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6"/>
  </p:notesMasterIdLst>
  <p:sldIdLst>
    <p:sldId id="382" r:id="rId3"/>
    <p:sldId id="393" r:id="rId4"/>
    <p:sldId id="394" r:id="rId5"/>
    <p:sldId id="383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6" r:id="rId16"/>
    <p:sldId id="405" r:id="rId17"/>
    <p:sldId id="407" r:id="rId18"/>
    <p:sldId id="408" r:id="rId19"/>
    <p:sldId id="409" r:id="rId20"/>
    <p:sldId id="410" r:id="rId21"/>
    <p:sldId id="411" r:id="rId22"/>
    <p:sldId id="412" r:id="rId23"/>
    <p:sldId id="384" r:id="rId24"/>
    <p:sldId id="413" r:id="rId25"/>
    <p:sldId id="414" r:id="rId26"/>
    <p:sldId id="415" r:id="rId27"/>
    <p:sldId id="416" r:id="rId28"/>
    <p:sldId id="417" r:id="rId29"/>
    <p:sldId id="418" r:id="rId30"/>
    <p:sldId id="419" r:id="rId31"/>
    <p:sldId id="420" r:id="rId32"/>
    <p:sldId id="421" r:id="rId33"/>
    <p:sldId id="422" r:id="rId34"/>
    <p:sldId id="385" r:id="rId35"/>
    <p:sldId id="424" r:id="rId36"/>
    <p:sldId id="423" r:id="rId37"/>
    <p:sldId id="425" r:id="rId38"/>
    <p:sldId id="426" r:id="rId39"/>
    <p:sldId id="427" r:id="rId40"/>
    <p:sldId id="428" r:id="rId41"/>
    <p:sldId id="429" r:id="rId42"/>
    <p:sldId id="430" r:id="rId43"/>
    <p:sldId id="431" r:id="rId44"/>
    <p:sldId id="432" r:id="rId45"/>
    <p:sldId id="433" r:id="rId46"/>
    <p:sldId id="386" r:id="rId47"/>
    <p:sldId id="434" r:id="rId48"/>
    <p:sldId id="435" r:id="rId49"/>
    <p:sldId id="436" r:id="rId50"/>
    <p:sldId id="437" r:id="rId51"/>
    <p:sldId id="438" r:id="rId52"/>
    <p:sldId id="439" r:id="rId53"/>
    <p:sldId id="440" r:id="rId54"/>
    <p:sldId id="441" r:id="rId55"/>
    <p:sldId id="442" r:id="rId56"/>
    <p:sldId id="443" r:id="rId57"/>
    <p:sldId id="387" r:id="rId58"/>
    <p:sldId id="444" r:id="rId59"/>
    <p:sldId id="445" r:id="rId60"/>
    <p:sldId id="446" r:id="rId61"/>
    <p:sldId id="447" r:id="rId62"/>
    <p:sldId id="448" r:id="rId63"/>
    <p:sldId id="449" r:id="rId64"/>
    <p:sldId id="450" r:id="rId65"/>
    <p:sldId id="451" r:id="rId66"/>
    <p:sldId id="452" r:id="rId67"/>
    <p:sldId id="453" r:id="rId68"/>
    <p:sldId id="454" r:id="rId69"/>
    <p:sldId id="455" r:id="rId70"/>
    <p:sldId id="456" r:id="rId71"/>
    <p:sldId id="457" r:id="rId72"/>
    <p:sldId id="458" r:id="rId73"/>
    <p:sldId id="388" r:id="rId74"/>
    <p:sldId id="459" r:id="rId75"/>
    <p:sldId id="460" r:id="rId76"/>
    <p:sldId id="461" r:id="rId77"/>
    <p:sldId id="462" r:id="rId78"/>
    <p:sldId id="463" r:id="rId79"/>
    <p:sldId id="464" r:id="rId80"/>
    <p:sldId id="465" r:id="rId81"/>
    <p:sldId id="466" r:id="rId82"/>
    <p:sldId id="467" r:id="rId83"/>
    <p:sldId id="468" r:id="rId84"/>
    <p:sldId id="389" r:id="rId85"/>
    <p:sldId id="469" r:id="rId86"/>
    <p:sldId id="470" r:id="rId87"/>
    <p:sldId id="471" r:id="rId88"/>
    <p:sldId id="472" r:id="rId89"/>
    <p:sldId id="473" r:id="rId90"/>
    <p:sldId id="474" r:id="rId91"/>
    <p:sldId id="475" r:id="rId92"/>
    <p:sldId id="476" r:id="rId93"/>
    <p:sldId id="477" r:id="rId94"/>
    <p:sldId id="478" r:id="rId95"/>
    <p:sldId id="479" r:id="rId96"/>
    <p:sldId id="480" r:id="rId97"/>
    <p:sldId id="481" r:id="rId98"/>
    <p:sldId id="390" r:id="rId99"/>
    <p:sldId id="482" r:id="rId100"/>
    <p:sldId id="483" r:id="rId101"/>
    <p:sldId id="484" r:id="rId102"/>
    <p:sldId id="485" r:id="rId103"/>
    <p:sldId id="486" r:id="rId104"/>
    <p:sldId id="487" r:id="rId105"/>
    <p:sldId id="488" r:id="rId106"/>
    <p:sldId id="489" r:id="rId107"/>
    <p:sldId id="391" r:id="rId108"/>
    <p:sldId id="490" r:id="rId109"/>
    <p:sldId id="491" r:id="rId110"/>
    <p:sldId id="492" r:id="rId111"/>
    <p:sldId id="493" r:id="rId112"/>
    <p:sldId id="494" r:id="rId113"/>
    <p:sldId id="495" r:id="rId114"/>
    <p:sldId id="496" r:id="rId115"/>
    <p:sldId id="497" r:id="rId116"/>
    <p:sldId id="498" r:id="rId117"/>
    <p:sldId id="499" r:id="rId118"/>
    <p:sldId id="500" r:id="rId119"/>
    <p:sldId id="501" r:id="rId120"/>
    <p:sldId id="502" r:id="rId121"/>
    <p:sldId id="503" r:id="rId122"/>
    <p:sldId id="504" r:id="rId123"/>
    <p:sldId id="505" r:id="rId124"/>
    <p:sldId id="392" r:id="rId1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1FB57"/>
    <a:srgbClr val="FB3211"/>
    <a:srgbClr val="9966FF"/>
    <a:srgbClr val="FF66FF"/>
    <a:srgbClr val="FDF36F"/>
    <a:srgbClr val="E5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22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theme" Target="theme/theme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tableStyles" Target="tableStyle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11:35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266 508,'2'2,"0"-1,0 1,0-1,0 1,-1 0,1 0,-1-1,1 1,-1 0,0 1,1-1,-1 0,0 0,0 0,-1 1,1-1,0 1,-1-1,1 0,-1 1,0-1,0 1,0-1,0 1,-1 1,-23 165,-3 14,-2 3,29-184,0 0,0 0,0 0,0 0,0 0,0-1,0 1,1 0,-1 0,1 0,-1 0,1-1,0 1,0 0,0-1,-1 1,2 0,-1-1,0 1,0-1,0 0,1 1,-1-1,1 0,-1 0,1 0,-1 0,1 0,0 0,0 0,-1 0,1-1,0 1,0-1,0 0,0 1,-1-1,1 0,0 0,0 0,1 0,83-26,-52 13,-6 7,-1 2,1 0,0 2,1 1,-1 1,2 2,-1-2,-5 1</inkml:trace>
  <inkml:trace contextRef="#ctx0" brushRef="#br0" timeOffset="518.656">1000 340,'0'481,"-24"-323,24-158,0-1,0 1,0-1,0 1,0 0,0-1,0 1,0-1,0 1,1-1,-1 1,0 0,0-1,0 1,1-1,-1 1,0 0,0-1,1 1,-1 0,0-1,1 1,-1 0,1 0,-1-1,0 1,1 0,-1 0,1 0,-1 0,0-1,1 1,-1 0,1 0,-1 0,1 0,-1 0,1 0,-1 0,1 0,-1 0,0 0,1 0,-1 1,1-1,-1 0,1 0,-1 0,0 0,1 1,-1-1,0 0,1 1,-1-1,0 0,1 0,-1 1,1-1,2-4,7-9</inkml:trace>
  <inkml:trace contextRef="#ctx0" brushRef="#br0" timeOffset="981.747">1536 368,'-10'1,"0"1,-1 0,1 1,0 0,0 1,1 0,-1 1,1 0,0 0,0 1,1 0,-1 1,1 0,1 0,-1 0,-2 5,9-11,0 1,1 0,-1 0,0-1,1 1,-1 0,1 0,0 0,-1 0,1-1,0 1,0 0,0 0,1 0,-1 0,0 0,1-1,-1 1,1 0,-1 0,1-1,0 1,0 0,0-1,0 1,0 0,0-1,0 0,1 1,-1-1,0 0,1 1,-1-1,1 0,-1 0,1 0,0-1,0 1,1 0,71 22,-53-19,-1 0,0 1,0 1,-1 1,0 1,0 1,4 2,-18-8,-1-1,1 1,-1 0,0 0,0 0,0 1,0-1,0 1,-1 0,1 0,-1 1,0-1,-1 1,1-1,-1 1,0 0,0 0,0 0,-1 0,1 0,-1 0,0 0,-1 1,0-1,1 0,-2 0,1 1,-1-1,1 0,-3 5,-3 5,-1 0,-1-1,0 0,-1-1,-1 0,0 0,-1-1,0 0,0-1,-2 0,1-1,-1 0,-1-1,1-1,-2 0,1 0,-13 3,26-10,-1 0,0 0,0 1,0-1,0-1,0 1,0 0,0 0,0-1,0 1,0-1,-1 0,1 0,0 0,0 0,0 0,0 0,-1 0,1-1,0 1,0-1,0 0,0 1,0-1,-2-1,-6-8</inkml:trace>
  <inkml:trace contextRef="#ctx0" brushRef="#br0" timeOffset="1268.409">1536 311,'24'-14,"18"-5,6 0,0 5,-4 3,-4 5,-4 2,-3 3,-3 1,-2 1,-5-5,-2-2,-5 0</inkml:trace>
  <inkml:trace contextRef="#ctx0" brushRef="#br0" timeOffset="3635.241">2044 1,'3'0,"-1"0,1 0,-1 1,0-1,1 1,-1 0,1 0,-1 0,0 0,0 0,0 0,0 1,0-1,0 1,0 0,0-1,0 1,-1 0,1 0,-1 0,1 0,-1 0,0 0,0 0,0 1,0-1,0 0,0 1,-1-1,1 1,-1-1,1 2,3 91,-4-76,-1 297,29-92,-28 30,0-250,1 0,-1 0,1 1,-1-1,-1 0,1 0,0 0,-1 0,0 1,0-1,0 0,-1 0,1-1,-1 1,0 0,0 0,0-1,-1 1,1-1,-1 0,1 0,-1 0,0 0,-1 0,1-1,0 1,-1-1,0 0,1 0,-1 0,-1 0,-190 12,-134 41,19 9,15-52,110 14,-127 27,104-19,13-35,193 1,0 0,1 0,-1-1,0 1,1 0,-1-1,1 1,-1-1,0 1,1-1,-1 0,1 1,-1-1,1 0,0 0,-1 0,1 0,0 0,0-1,-1 1,1 0,0 0,0-1,1 1,-1-1,0 1,0-1,1 1,-1-1,1 0,-1 1,1-1,0 1,-1-1,1 0,0 0,0 1,0-1,1 0,-1 1,0-1,0 0,1 1,-1-1,1 1,0-1,0 0,-1 2,7-403,23 107,-30-50,0 343,0 0,1 1,-1-1,1 0,0 1,0-1,0 1,0-1,0 1,1-1,-1 1,1 0,-1 0,1 0,0 0,0 0,0 0,0 0,0 1,0-1,0 0,1 1,-1 0,1 0,-1 0,1 0,-1 0,1 0,-1 1,2-1,88-2,-71 5,350 1,-190 22,55-38,108-46,-34 49,-167-18,-20 10,51-4,-108 13,-50 13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12:26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472 311,'-7'-4,"0"0,0 0,0 1,-1 0,0 1,0-1,1 1,-1 1,0 0,-1 0,1 0,0 1,0 0,-5 1,-3-1,5-1,1 0,-1 1,1 0,-1 0,0 2,1-1,-1 1,1 1,0 0,0 0,0 1,0 0,0 1,1 0,0 0,0 1,0 0,1 1,-6 6,12-10,0 1,0-1,1 1,0-1,0 1,0 0,0-1,0 1,1 0,0 0,0 0,0-1,0 1,0 0,1 0,-1 0,1-1,0 1,1 0,-1-1,1 1,-1-1,1 0,0 1,0-1,0 0,1 0,-1 0,1 0,0-1,-1 1,1-1,0 1,1-1,-1 0,0 0,1-1,-1 1,1-1,-1 0,1 1,0-1,-1-1,1 1,0-1,0 1,0-1,1 0,103 3,-129 3,-1 1,1 1,1 1,-1 1,2 0,0 2,0 0,1 1,0 1,1 1,1 1,0 0,-4 7,14-15,-1 1,2 0,-1 1,1-1,1 1,0 0,0 0,1 1,0-1,1 1,0 0,1-6,1 0,0-1,0 1,0 0,0-1,1 1,0 0,0-1,0 1,0-1,1 1,0-1,0 1,0-1,0 0,1 0,0 0,-1-1,1 1,1 0,-1-1,0 0,1 0,0 0,0 0,0-1,0 1,0-1,0 0,1 0,-1-1,1 1,0-1,6 2,1 0,-1-1,0 0,1-1,-1 0,1-1,0 0,-1-1,1 0,-1-1,0 0,1-1,2-1,-10 2,0 1,0-2,0 1,-1 0,1-1,-1 0,0 1,1-1,-1-1,0 1,-1 0,1-1,-1 0,1 1,-1-1,0 0,-1 0,1 0,-1 0,1 0,-1-1,0 1,-1 0,1-1,-1 1,0 0,0-4,1-16</inkml:trace>
  <inkml:trace contextRef="#ctx0" brushRef="#br0" timeOffset="584.08">304 1,'-18'39,"-19"148,23-16,-20 27,5-18,7-62,0 57,2-132,29-50,4-3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16.0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114 1371,'-61'76,"54"-65,0 0,1 1,0 0,1 0,0 0,1 1,1 0,0 0,0-1,2 2,-1-1,1 0,1 3,0-12,1-1,-1 1,0-1,1 1,0-1,0 0,0 1,0-1,1 0,-1 0,1 0,0 0,-1 0,2 0,-1 0,0-1,0 1,1-1,-1 1,1-1,0 0,0 0,0 0,0-1,0 1,0-1,0 1,4 0,100 10,-76-11,-28-1,-1 0,0 0,1 0,-1 0,0 0,1 1,-1-1,0 1,0 0,1 0,-1 0,0 0,0 0,0 0,0 0,0 1,0-1,-1 0,1 1,0 0,-1 0,1-1,-1 1,0 0,1 0,-1 0,0 0,0 0,0 1,-1-1,1 0,0 0,-1 1,0-1,1 0,-1 1,0-1,0 0,0 2,-31 88,-45 12,62-91</inkml:trace>
  <inkml:trace contextRef="#ctx0" brushRef="#br0" timeOffset="702.93">312 1344,'1'13,"1"0,0 1,1-1,1 0,0 0,1 0,0-1,1 0,1 0,0 0,0-1,1 0,0 0,1-1,0 0,1 0,0-1,1-1,6 5,-16-12,1 1,-1-1,1 0,0 0,-1 0,1 0,0 0,0-1,0 1,-1-1,1 1,0-1,0 1,0-1,0 0,0 0,0 0,0 0,0 0,0 0,0-1,0 1,0-1,-1 1,1-1,0 0,0 0,-1 0,1 0,0 0,-1 0,1 0,-1 0,1-1,-1 1,1 0,-1-1,0 1,1-2,23-75,-28-182,2 260,1-1,0 1,-1 0,1-1,0 1,-1 0,1-1,0 1,0-1,-1 1,1 0,0-1,0 1,0-1,-1 1,1-1,0 1,0 0,0-1,0 1,0-1,0 1,0-1,0 1,0-1,0 1,0-1,0 1,1 0,-1-1,0 1,0-1,0 1,1-1,-1 1,0 0,0-1,1 1,-1 0,0-1,1 1,-1 0,0-1,1 1,-1 0,1 0,-1-1,0 1,1 0,-1 0,1 0,-1 0,1 0,-1 0,1-1,-1 1,0 0,1 0,-1 0,1 0,-1 1,1-1,-1 0,1 0,-1 0,1 0,-1 0,0 1,1-1,-1 0,22 30,-17-22,188 312,-185-307,-1 0,0 1,-1 0,-1 0,0 0,-1 1,0 0,-1-1,-1 2,0-1,-1 0,-1 0,-1 0,0 0,0 0,-2 0,0 0,-2 5,5-19,0 1,0-1,0 1,0-1,-1 1,1-1,0 1,-1-1,1 1,-1-1,0 0,1 1,-1-1,0 0,0 0,0 1,0-1,0 0,0 0,0 0,0 0,0 0,-1-1,1 1,0 0,0 0,-1-1,1 1,-1-1,1 1,-1-1,1 0,0 1,-1-1,1 0,-1 0,1 0,-1 0,1 0,-1-1,1 1,-1 0,1-1,-1 1,1-1,0 1,-1-1,1 0,0 1,-1-1,1 0,0 0,0 0,0 0,0 0,0 0,-1-1,-7-14,-1-1,2 0,0 0,1-1,1 0,1 0,1-1,0 0,1 1,1-1,1-5,-1-1</inkml:trace>
  <inkml:trace contextRef="#ctx0" brushRef="#br0" timeOffset="1082.887">735 864,'-19'89,"19"-86,-1-1,1 0,0 1,0-1,0 1,0-1,1 0,-1 1,1-1,-1 1,1-1,0 0,0 0,0 1,0-1,0 0,1 0,-1 0,0 0,1-1,0 1,-1 0,1 0,0-1,0 1,0-1,0 0,0 0,0 1,0-1,0-1,1 1,-1 0,0 0,2-1,45-1,-47 0,1 0,0 0,0 0,0 1,0-1,0 1,1 0,-1-1,0 1,0 1,0-1,0 0,0 1,0-1,0 1,0 0,0 0,0 0,0 1,-1-1,1 1,0-1,-1 1,1 0,-1 0,0 0,1 0,-1 0,0 1,0-1,-1 1,1-1,0 1,-1 0,0 0,1 0,-1 1,1 9,-1 0,0 0,-1 0,0 1,-1-1,-1 0,0 0,0 0,-2-1,1 1,-2 0,0-1,0 0,-1 0,0-1,-6 7,-2 1</inkml:trace>
  <inkml:trace contextRef="#ctx0" brushRef="#br0" timeOffset="1333.028">876 468,'5'43,"11"24,3 5,3-4,2-10,-2-9,-1-13,1-8,2-9,1-7,2-6,-4-4</inkml:trace>
  <inkml:trace contextRef="#ctx0" brushRef="#br0" timeOffset="1565.103">792 807,'43'-19,"29"-16,6-7,-4-1,-11 6,-15 6,-17 2,-13 2,-14 6,-13 5,-5 7</inkml:trace>
  <inkml:trace contextRef="#ctx0" brushRef="#br0" timeOffset="2183.579">1215 581,'9'-13,"0"0,-1 0,-1-1,0 0,-1-1,-1 1,0-1,-1 0,0 0,-2-1,1 1,-2 0,0-6,-1 20,0 0,0-1,0 1,-1-1,1 1,0-1,-1 1,1 0,-1-1,1 1,-1 0,0 0,1-1,-1 1,0 0,0 0,0 0,0 0,0 0,0 0,0 0,0 0,-1 0,1 1,0-1,0 0,-1 1,1-1,0 1,-1 0,1-1,-1 1,1 0,-1 0,1 0,0 0,-1 0,1 0,-1 0,1 0,-1 0,1 1,0-1,-1 1,1-1,0 1,-1 0,1-1,-60 41,49-27,1 0,1 1,1 0,0 0,1 1,0 0,2 1,0-1,0 1,2 0,0 1,-1 17,5-32,-1 1,1-1,0 0,1 1,-1-1,0 0,1 1,0-1,0 0,0 0,0 1,1-1,-1 0,1 0,-1-1,1 1,0 0,0 0,1-1,-1 1,0-1,1 0,0 0,-1 0,1 0,0 0,0-1,0 1,0-1,0 1,1-1,-1 0,0-1,0 1,1 0,-1-1,0 0,1 0,-1 0,1 0,12 1,0-1,0 0,0-1,0 0,0-2,-1 0,1 0,-1-2,0 0,0 0,0-2,-1 0,0 0,0-1,-1-1,0 0,9-10,-1 0,-3 2</inkml:trace>
  <inkml:trace contextRef="#ctx0" brushRef="#br0" timeOffset="2655.371">1526 497,'0'-18,"-2"-26,2-1,3 1,1 0,2 0,3 0,4-13,-13 55,0 1,0 0,-1-1,1 1,0-1,0 1,1-1,-1 1,0-1,0 1,1-1,-1 1,1-1,-1 1,1 0,0-1,-1 1,1 0,0 0,0-1,0 1,0 0,0 0,0 0,0 0,0 0,1 0,-1 1,0-1,1 0,-1 1,0-1,1 0,-1 1,1 0,-1-1,1 1,-1 0,1 0,-1 0,1 0,-1 0,1 0,-1 0,0 0,1 1,-1-1,1 1,-1-1,1 1,-1-1,0 1,1 0,-1 0,0-1,0 1,1 1,7 11,-8-11,-1 0,1 0,0 1,0-1,0 0,0 0,0 0,1 0,-1 0,0-1,1 1,0 0,-1-1,1 1,0-1,0 1,0-1,-1 0,2 0,-1 0,0 0,0 0,0 0,0 0,1-1,-1 1,0-1,0 0,1 0,-1 0,0 0,1 0,-1 0,0 0,1-1,-1 1,0-1,43-80,-43 73,1 0,0 1,0-1,1 1,0 0,0 0,1 0,0 1,0-1,0 1,5-4,-7 9,-1 0,1 0,0 0,-1 0,1 1,0-1,0 1,0-1,0 1,0 0,0 0,-1 0,1 1,0-1,0 1,0-1,0 1,-1 0,1 0,0 0,-1 1,1-1,-1 1,1-1,-1 1,0 0,1 0,29 14,-9-11,-1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0,'-9'4,"0"1,1-1,-1 1,1 1,0-1,0 1,1 1,-1 0,2 0,-1 0,1 1,0-1,0 2,1-1,0 1,1-1,0 1,0 1,5-7,0 1,1-1,0 0,-1 0,1 0,0 0,1 0,-1 0,0 0,1-1,0 1,-1-1,1 0,0 0,0 0,0 0,0 0,1-1,-1 0,0 1,1-1,-1 0,1 0,-1-1,1 1,0-1,-1 0,4 0,13 5,-17-4,0 0,0 0,0 0,0 1,0-1,-1 1,1 0,0-1,-1 1,1 0,-1 1,0-1,0 0,0 1,0-1,0 1,0 0,-1-1,1 1,-1 0,0 0,0 0,0 0,0 0,0 0,-1 1,1-1,-1 0,0 0,0 0,0 1,0-1,-1 2,0 2,-1 1,0 0,0-1,-1 1,1-1,-2 0,1 0,-1 0,0 0,-1-1,1 1,-1-1,-2 1,3-3,1 0,-1 0,0 0,0-1,-1 1,1-1,-1 0,1-1,-1 1,0-1,0 0,0 0,0 0,-1-1,1 0,0 0,-1 0,1-1,0 1,-1-1,1-1,-1 1,0-1,-11-4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6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1,'-6'2,"-8"3,0 1,0 0,1 1,0 1,0 0,1 0,0 1,0 1,-2 4,13-12,1 0,0 1,0-1,0 1,0-1,0 0,0 1,1-1,-1 1,1-1,0 0,0 0,0 1,0-1,0 0,0 0,0 0,1 0,-1 0,1 0,-1 0,1-1,0 1,0-1,0 1,0-1,0 0,0 1,0-1,0 0,1 0,-1-1,0 1,0 0,1-1,-1 1,1-1,0 0,13 9,-10-7,-1 0,0 0,0 1,0-1,-1 1,1 1,-1-1,0 1,1-1,-1 1,-1 1,1-1,-1 0,0 1,0 0,0-1,0 1,-1 1,0-1,0 0,0 0,-1 1,0-1,0 1,0-1,0 1,-1-1,0 1,0 0,-1-1,0 1,0-1,0 1,0-1,-2 1,-3 3,0-1,-1 0,0-1,0 0,-1 0,0 0,0-1,-1 0,0-1,0 0,0 0,-1-1,1 0,-1-1,-2 1,-25-6,21-3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30,'34'0,"15"0,5 0,2 0,-3-5,-6-1,-6 0,-5 1,-5 1,-2 2,-1 1,-1 1,0 0,-4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4:00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88,'39'-9,"17"-4,4 1,-4-3,-1 2,-6 2,-5 4,-7 2,-4 3,-7 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4:00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85 116,'0'28,"0"20,-5 7,-1 2,0-2,1-2,2-5,1-6,1-5,0-4,1-3,0-1,1-2,-1 0,5-4,1-7</inkml:trace>
  <inkml:trace contextRef="#ctx0" brushRef="#br0" timeOffset="241.006">1 116,'33'-10,"22"-7,5-2,2 3,-4 0,-3 2,-5 3,-3 4,-3 3,-5 3,-5 0,-2 2,-3-1,-6 6,-2 1,-4 4,-11 5,-5 0</inkml:trace>
  <inkml:trace contextRef="#ctx0" brushRef="#br0" timeOffset="412.31">57 483,'39'-5,"16"-1,5 0,-3 1,-7-4,-3 1,-3 0,-5 3,-5 1,-7 2</inkml:trace>
  <inkml:trace contextRef="#ctx0" brushRef="#br0" timeOffset="772.96">537 624,'5'34,"1"15,0 5,-1-2,-6-6,-3-10</inkml:trace>
  <inkml:trace contextRef="#ctx0" brushRef="#br0" timeOffset="1194.985">537 596,'234'-51,"-170"61,-63-9,0-1,1 1,-1 0,0 0,0 0,0 0,0 0,0 0,0 0,0 0,0 0,0 0,-1 1,1-1,0 0,-1 0,1 1,-1-1,1 1,-1-1,0 0,0 1,1-1,-1 1,0-1,0 1,-1-1,1 0,0 1,0-1,-1 1,1-1,0 0,-1 1,0-1,1 0,-1 1,0-1,1 0,-1 0,0 0,-1 1,-127 129,128-130,0-1,0 1,0 0,0 0,0 0,0 0,0 0,0 0,1 0,-1 0,0 0,1 0,-1 0,1 1,-1-1,1 0,0 0,-1 1,1-1,0 0,0 0,0 1,0-1,0 0,0 1,0-1,1 0,-1 0,0 1,1-1,-1 0,1 0,-1 1,1-1,-1 0,1 0,0 0,0 0,0 0,-1 0,1 0,0 0,0-1,0 1,0 0,1 0,-1-1,0 1,0-1,0 1,0-1,1 1,-1-1,0 0,0 0,1 1,0-1,200 0,-201 0,0 0,1 0,-1 0,0 0,0 0,1 0,-1 0,0 0,0 0,1 0,-1 1,0-1,0 0,0 1,0-1,1 1,-1-1,0 1,0 0,0-1,0 1,0 0,0 0,-1 0,1 0,0 0,0 0,-1 0,1 0,0 0,-1 0,1 0,-1 0,1 1,-1-1,0 0,0 0,1 1,-1-1,0 0,0 0,0 0,0 1,0-1,-1 0,1 0,0 1,0-1,-1 0,1 0,-1 0,1 0,-1 1,0-1,1 0,-1 0,0 0,0 0,0-1,0 2,-11 10,0 0,0-1,-1 0,0-1,-1 0,0-1,-1-1,0 0,0-1,-1-1,-2 0,-8 6,-31 7,32-13</inkml:trace>
  <inkml:trace contextRef="#ctx0" brushRef="#br0" timeOffset="2042.213">1215 709,'274'-73,"-112"42,-161 31,0 0,-1 0,1 0,-1 0,1 0,0 0,-1 0,1 0,0 0,-1 0,1 0,-1-1,1 1,0 0,-1 0,1-1,-1 1,1 0,-1-1,1 1,-1-1,1 1,-1 0,1-1,-1 1,0-1,1 1,-1-1,0 1,1-1,-1 0,0 1,0-1,0 1,1-1,-1 0,0 1,0-1,0 1,0-1,0 0,0 1,0-1,0 0,0 1,0-1,-1 1,1-1,0 0,0 1,-1-1,1 1,0-1,-1 1,1-1,0 1,-1-1,1 1,-1-1,1 1,-1-1,1 1,-1 0,1-1,-1 1,1 0,-1 0,1-1,-1 1,-47-25,42 22,-131-52,135 54,0 1,0 0,0-1,0 1,0 0,-1 0,1 1,0-1,0 0,0 1,0-1,0 1,0 0,0 0,0 0,0 0,0 0,0 0,1 0,-1 0,0 1,1-1,-1 1,1-1,-1 1,1 0,0 0,0-1,0 1,0 0,0 0,0 0,0 0,1 0,-1 0,1 1,-1-1,1 0,0 0,0 0,0 0,0 0,0 2,11 97,-6-86,-1 1,0 0,-2 0,0 0,0 0,-2 1,0-1,-1 0,0 0,-4 14,18-51,0 0,2 0,0 2,1 0,1 1,1 0,1 1,0 2,13-9,20-17,-34 24</inkml:trace>
  <inkml:trace contextRef="#ctx0" brushRef="#br0" timeOffset="2984.721">2089 426,'0'0,"1"0,-1 1,0-1,0 0,0 0,0 1,0-1,0 0,1 0,-1 1,0-1,0 0,0 0,0 0,1 0,-1 1,0-1,0 0,1 0,-1 0,0 0,0 0,1 0,-1 0,0 0,0 0,1 0,-1 0,0 1,0-1,1-1,-1 1,0 0,1 0,-15 27,-73 90,70-88,2-3,-1 0,-1-1,-1-1,-1-1,-11 10,30-34,0 1,0 0,0-1,0 1,0 0,0 0,0-1,0 1,0 0,0-1,0 1,-1 0,1 0,0-1,0 1,0 0,0 0,-1-1,1 1,0 0,0 0,0 0,-1-1,1 1,0 0,0 0,-1 0,1 0,0-1,0 1,-1 0,22-32,134-149,-130 155,0 2,2 0,1 2,1 1,1 1,0 2,18-8,-47 25,1 0,-1 0,0 0,1 0,-1 0,1 1,-1-1,1 0,0 1,-1 0,1-1,-1 1,1 0,0-1,-1 1,1 0,0 0,-1 0,1 1,0-1,-1 0,1 1,-1-1,1 1,-1-1,1 1,-1 0,1 0,-1-1,1 1,-1 0,0 0,0 1,1-1,-1 0,0 0,0 0,0 1,0-1,0 1,-1-1,1 1,0-1,-1 1,1-1,-1 1,1-1,-1 1,0 0,0-1,1 1,-1 0,-1-1,1 1,0 0,0-1,0 1,-9 52,7-44,0 0,0 0,1 0,0 0,0 0,2 0,-1 0,1 0,0 0,1 0,0 0,1 0,1 3,54 111,-57-123,-1 0,0 0,1 0,-1 0,0 0,0 0,1 0,-1 0,0 0,0 1,0-1,0 0,-1 0,1 0,0 0,0 0,-1 0,1 0,0 0,-1 0,1 0,-1 0,0 0,1 0,-1 0,0 0,1 0,-1 0,0-1,0 1,0 0,0-1,0 1,0 0,0-1,0 1,0-1,0 0,0 1,0-1,0 0,0 0,0 1,0-1,-1 0,1 0,0 0,0 0,0-1,-52-20,13-7,1-2,2-2,-33-36,53 51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8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0 310,'236'-55,"-236"54,1-1,-1 1,0-1,1 1,-1 0,0-1,0 1,0-1,0 1,0-1,-1 1,1 0,0-1,-1 1,1-1,-1 1,1 0,-1-1,0 1,0 0,1 0,-1 0,0-1,0 1,0 0,0 0,0 0,0 1,-1-1,1 0,0 0,0 1,-1-1,1 0,0 1,-1-1,1 1,-1 0,0-1,-13-13,-59-89,74 102,0 0,0 1,-1-1,1 0,0 0,0 1,-1-1,1 0,-1 1,1-1,0 1,-1-1,1 1,-1-1,1 0,-1 1,1 0,-1-1,0 1,1-1,-1 1,0 0,1-1,-1 1,0 0,1 0,-1-1,0 1,0 0,1 0,-1 0,0 0,1 0,-1 0,0 0,0 0,1 0,-1 1,0-1,0 0,1 0,-1 1,0-1,1 0,-1 1,1-1,-1 0,0 1,1-1,-1 1,1-1,-1 1,1 0,-1-1,1 1,0-1,-1 1,1 0,0-1,-1 1,1 0,0-1,0 1,0 0,0 0,-1-1,1 1,0 0,0 0,-4 59,4-56,4 232,-4-233,0 0,0 1,1-1,-1 0,1 1,-1-1,1 0,0 0,0 0,0 0,1 0,-1 0,1 0,0 0,-1 0,1-1,0 1,1-1,-1 1,1 0,36-51,-30 29,0 1,2 0,0 1,1 0,0 1,2 0,0 1,2-1,30-26,-32 32</inkml:trace>
  <inkml:trace contextRef="#ctx0" brushRef="#br0" timeOffset="269.985">564 29,'-9'33,"-4"17,1 3,2-1,3-5,3-7,1-4,3-8</inkml:trace>
  <inkml:trace contextRef="#ctx0" brushRef="#br0" timeOffset="736.429">508 0,'191'5,"-187"-5,-1 1,1-1,-1 0,1 1,-1 0,0 0,1 0,-1 0,0 1,1-1,-1 1,0 0,0 0,-1 0,1 0,0 1,-1-1,1 1,-1-1,0 1,0 0,0 0,0 0,0 0,0 0,-1 0,0 1,0-1,0 1,0-1,0 0,-1 1,1-1,-1 1,0 0,0-1,0 1,-1-1,1 1,-1-1,0 0,0 1,0-1,0 1,-2 1,-28 36,26-36,0 0,1 0,0 1,-1 0,2 0,-1 0,1 0,0 0,0 1,0-1,1 1,-1 6,4-10,-1-1,1 1,0-1,0 0,0 1,1-1,-1 0,1 0,-1 0,1 0,-1 0,1 0,0-1,0 1,0 0,0-1,0 1,1-1,-1 0,0 0,1 0,-1 0,0 0,1-1,-1 1,1-1,0 1,-1-1,3 0,15 7,-18-7,0 0,0 0,0 0,0 0,0 0,0 0,-1 1,1-1,0 1,0 0,-1-1,1 1,0 0,-1 0,1 0,-1 0,1 0,-1 0,1 1,-1-1,0 0,0 1,1-1,-1 1,0-1,0 1,-1 0,1-1,0 1,0 0,-1 0,1-1,-1 1,0 0,0 0,1 0,-1 0,0 0,0-1,-1 1,1 0,0 0,-1 0,1 0,-1-1,1 1,-1 0,0-1,0 1,0 0,0-1,-1 2,-13 10,-1-1,0-1,-1-1,-1 0,1-1,-2-1,1 0,-1-2,0 0,-11 1,-25-1,50-20,15 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6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30,'-2'115,"-4"-1,-6 0,-15 52,20-130,-3 0,-1-1,-1 0,-2-1,-1 0,-9 13,15-37,11-20</inkml:trace>
  <inkml:trace contextRef="#ctx0" brushRef="#br0" timeOffset="266.324">93 2,'28'14,"15"5,10-5,0-6,1-8,1-5,0-1,-4-5,-1 0,-4 2,-6 2,-4 2,-3 3,-4 6,-5 7,-8 1</inkml:trace>
  <inkml:trace contextRef="#ctx0" brushRef="#br0" timeOffset="516.304">205 397,'38'0,"18"0,4 0,-3 0,-7 0,-7 0,-6 0,-4 0,-9 0</inkml:trace>
  <inkml:trace contextRef="#ctx0" brushRef="#br0" timeOffset="1124.425">572 623,'-185'269,"171"-244,14-26,0 1,1 0,-1 0,0 0,1 0,-1 0,0-1,1 1,-1 0,0 0,1 0,-1 0,0 0,0 0,1 0,-1 0,0 0,1 0,-1 0,0 0,1 1,-1-1,0 0,1 0,-1 0,0 0,0 0,1 1,-1-1,0 0,0 0,1 0,-1 1,0-1,0 0,0 0,1 1,-1-1,0 0,0 1,0-1,0 0,0 1,1-1,-1 0,0 0,0 1,0-1,0 0,0 1,0-1,0 1,27-21,349-354,-368 366,-8 7,1 0,-1 0,1-1,-1 1,1 0,-1 0,1 0,0 0,0 0,-1-1,1 1,0 1,0-1,0 0,0 0,0 0,0 0,0 1,1-1,-1 0,0 1,0-1,0 1,1 0,-1-1,0 1,1 0,-1 0,0 0,1 0,-1 0,0 0,1 0,-1 0,0 0,0 1,1-1,-1 0,0 1,0-1,1 1,-1 0,0-1,0 1,0 0,0 0,0 0,0-1,0 1,0 0,0 0,0 0,-1 1,1-1,5 140,-9-89,3-34,1-16,0 1,0 0,-1-1,1 1,-1 0,0 0,0-1,0 1,0 0,0 0,0-1,-1 1,0 0,1-1,-1 1,0 0,0-1,0 1,-1-1,1 1,-1-1,1 0,-1 0,0 0,0 0,0 0,0 0,0 0,0 0,0-1,-1 1,1-1,-1 0,0 0,-14-1,0-1,1-1,-1-1,0-1,1 0,-1-1,1-1,1 0,-1-1,-11-8,-10-1,-28-20,47 26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4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0 481,'3'-19,"0"0,1 1,1-1,1 1,0 1,1-1,1 1,1 0,0 1,1 0,10-11,0 1,1 1,1 1,1 1,1 0,1 2,1 1,1 1,24-12,-49 30,-1 1,1-1,-1 1,1-1,-1 1,1-1,0 1,-1 0,1 0,-1-1,1 1,0 1,-1-1,1 0,0 0,-1 1,1-1,-1 0,1 1,-1 0,1-1,-1 1,1 0,-1 0,0 0,1 0,-1 0,0 0,0 0,1 0,-1 0,0 1,0-1,-1 0,1 1,0-1,0 1,-1-1,1 1,-1-1,1 1,-1 0,13 70,-38 94,25-164,0 0,0-1,0 1,0 0,0 0,0 0,0 0,1 0,-1-1,1 1,-1 0,1 0,0-1,0 1,0 0,0-1,0 1,0-1,0 1,0-1,0 1,1-1,-1 0,1 0,-1 0,1 0,-1 0,1 0,0 0,-1 0,1-1,0 1,0 0,-1-1,1 0,0 1,0-1,0 0,0 0,0 0,-1 0,1 0,0-1,0 1,0-1,-1 1,1-1,0 1,0-1,-1 0,1 0,0 0,-1 0,1 0,-1 0,1-1,135-102,-85 59,104-67,-155 111,1-1,-1 1,1 0,-1-1,1 1,0 0,0 0,-1 0,1 0,0 0,0 0,0 0,0 1,0-1,0 1,0 0,0-1,0 1,1 0,-1 0,0 0,0 0,0 1,0-1,0 1,0-1,0 1,0 0,0-1,0 1,0 0,-1 0,1 1,0-1,0 0,-1 0,1 1,-1-1,1 1,-1 0,0-1,0 1,0 0,0 0,0 0,0-1,0 1,0 0,-1 0,1 1,4 106,-6-99,0 1,0-1,1 1,0-1,1 0,0 1,1-1,0 0,0 0,1 0,1 0,0 0,1 2,10 5,1-5</inkml:trace>
  <inkml:trace contextRef="#ctx0" brushRef="#br0" timeOffset="347.337">1187 283,'41'-11,"0"-2,-1-2,0-2,-1-1,16-12,-48 26,-1-1,0 0,0 0,0-1,0 0,-1 0,0 0,-1 0,1-1,-1 0,1-4,-4 9,0 0,0 0,0 0,-1 0,1 0,-1 0,1 0,-1 0,0 0,0 0,0 0,0 0,0 0,0 0,0 0,-1 0,1 0,-1 0,0 0,1 0,-1 0,0 0,0 0,0 1,0-1,-1 0,1 1,0-1,-1 1,1-1,-1 1,1-1,-1 1,0 0,0 0,0 0,1 0,-1 0,0 1,0-1,0 0,0 1,0-1,-1 1,-5-2,-1 0,1 1,-1 0,1 0,-1 1,1 0,-1 1,1-1,-1 2,1-1,-1 1,1 0,0 1,0 0,0 1,0-1,1 1,0 1,-1-1,1 1,-2 3,-7 6,0 0,1 2,0 0,1 0,1 1,1 1,0 0,1 2,5-9,0 1,1-1,0 1,1 0,0 1,1-1,1 1,0 0,0-1,1 5,1-14,0 1,0 0,0 0,1 0,-1 0,1-1,0 1,0 0,0 0,1-1,-1 1,1-1,0 1,0-1,0 0,0 0,1 0,-1 0,1 0,0-1,0 1,0-1,0 1,0-1,0 0,1 0,-1-1,1 1,-1-1,1 1,0-1,-1 0,1-1,0 1,1-1,21 1,0-2,0-1,-1-1,1-1,-1-2,1 0,-1-1,-1-2,0-1,0 0,-1-2,16-11,18-4,-27 13</inkml:trace>
  <inkml:trace contextRef="#ctx0" brushRef="#br0" timeOffset="678.873">2089 1,'-343'216,"287"-158,55-56,0-1,0 1,0-1,1 0,-1 1,0 0,1-1,0 1,-1-1,1 1,0-1,0 1,0 0,0-1,0 1,0 0,0-1,0 1,1-1,-1 1,1-1,-1 1,1 0,-1-1,1 0,0 1,0-1,0 1,0-1,0 0,0 0,0 0,0 0,1 1,-1-1,0-1,1 1,-1 0,0 0,1 0,-1-1,1 1,0-1,-1 1,1-1,-1 0,1 0,11 2,0-1,0 0,-1-1,1-1,0 0,0-1,-1 0,1-1,-1-1,0 0,0 0,0-1,0 0,-1-1,1-2,192-109,-203 115,0 1,0 0,0 0,0 0,1 0,-1 0,0 0,0 0,0 0,1 1,-1-1,0 0,1 1,-1-1,1 1,-1-1,1 1,-1 0,1 0,-1 0,1 0,-1 0,1 0,-1 0,1 0,-1 0,1 1,-1-1,1 0,-1 1,0 0,1-1,-1 1,0 0,1 0,-1-1,0 1,0 0,0 0,0 0,0 1,0-1,0 0,0 0,0 1,0-1,-1 0,1 1,-1-1,1 0,-1 1,1-1,-1 1,0 0,23 62,-14-42</inkml:trace>
  <inkml:trace contextRef="#ctx0" brushRef="#br0" timeOffset="1029.583">2344 311,'129'-222,"-117"203,-4 50,-10-25,0 0,1 1,0-1,0 0,1 1,-1-1,1 1,1-1,-1 0,1 1,0-1,1 0,-1 0,1 1,1-1,-1-1,1 1,0 0,0-1,1 1,-1-1,1 0,0 0,1 0,-1-1,1 1,0-1,0-1,0 1,1 0,-1-1,6 2,-4-3,1-1,-1 1,1-2,-1 1,1-1,0 0,0 0,-1-1,1 0,-1 0,1-1,-1 0,1 0,-1-1,0 0,0-1,0 1,-1-1,1 0,-1-1,0 1,0-1,0-1,-1 1,0-1,0 0,0 0,-1 0,0-1,1 0,46-124,-42 112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368 227,'0'424,"-2"-384,-2 0,-2 0,-2 0,-1-1,-13 35,18-62</inkml:trace>
  <inkml:trace contextRef="#ctx0" brushRef="#br0" timeOffset="321.167">1 311,'33'-5,"17"-1,4 0,2-4,2 0,-5-3,-1 1,0-3,-5-3,-4 1,-1 4,-3-1,-2 2,-4-2,-1 2,-3 2,-5 3</inkml:trace>
  <inkml:trace contextRef="#ctx0" brushRef="#br0" timeOffset="847.175">876 1,'0'636,"13"-546,-13-87,1-1,0 0,0 0,0 0,0 0,1 0,-1 0,0-1,1 1,-1 0,1-1,0 1,0-1,-1 1,1-1,0 0,0 0,0 0,0 0,0 0,1 0,-1 0,0-1,0 1,1-1,-1 0,0 0,0 0,1 0,-1 0,0 0,0 0,1-1,-1 1,0-1,0 0,2 0,8-4,0-1,0 0,-1-1,0 0,0-1,-1 0,1-1,-2 0,2-2,77-56,-87 66,1 1,-1-1,0 0,0 0,1 1,-1-1,0 1,1-1,-1 1,1-1,-1 1,0 0,1 0,-1 0,1 0,-1 0,1 0,-1 0,1 0,-1 1,0-1,1 0,-1 1,1-1,-1 1,0 0,0-1,1 1,-1 0,0 0,0 0,0 0,0 0,0 0,0 0,0 0,0 0,0 0,0 1,0 0,10 63,-8-35,12 12,-5-27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13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52,'0'-52,"-11"75,-3 36,2 1,4 0,-2 58,7-94,1 0,1 1,1-1,1 0,2 1,0-1,1 0,2-1,0 1,2-1,0 0,2-1,8 15,-16-34,0 0,1 0,0-1,-1 1,1-1,0 1,0-1,0 0,0 0,1 0,-1-1,0 1,1-1,-1 0,1 0,-1 0,1 0,0-1,-1 1,1-1,0 0,0 0,-1 0,1-1,0 1,-1-1,1 0,-1 0,1 0,-1-1,1 1,-1-1,3-1,100-77,-64 37,-2-2,-2-1,-2-3,-2 0,-3-3,9-21,-22 47,-16 48,-9 12,2 0,1 1,2 0,1-1,2 12,0-36,0 0,0 0,1 0,0 0,1 0,0 0,0 0,1-1,0 0,1 0,0 0,1 0,-1-1,2 1,-1-2,1 1,0-1,1 0,0 0,3 1,-2-3,1-1,0 0,1 0,-1-1,1-1,-1 0,1 0,0-1,-1 0,1-1,0 0,0-1,0 0,-1-1,1 0,-1-1,1 0,-1 0,0-1,0 0,0-1,-1 0,0-1,8-6,6-4,-2-1,1 0,-2-2,-1-1,0 0,-1-1,-2-1,0-1,-1-1,-1 1,-2-2,0 0,-2-1,0 0,-2 0,-1-1,-1 0,-1 0,-2 0,-1-1,-1 0,-19-39,5 93,11-6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43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0 255,'1'-2,"1"1,-1 0,0 0,0 0,0 0,1 0,-1 0,0 1,1-1,-1 0,1 1,-1-1,1 1,-1-1,1 1,-1 0,1-1,-1 1,1 0,0 0,-1 0,1 0,-1 1,1-1,-1 0,1 1,0-1,-1 1,1-1,-1 1,0 0,2 0,8 1,20 1,1-2,-1-1,1-1,0-2,-1-1,4-3,190-5,-201 12</inkml:trace>
  <inkml:trace contextRef="#ctx0" brushRef="#br0" timeOffset="319.994">28 396,'34'0,"20"0,6 0,-2 0,-7 0,-6 0,-7 0,-5-5,-3 3,-2 3,-1 0,-5 0</inkml:trace>
  <inkml:trace contextRef="#ctx0" brushRef="#br0" timeOffset="886.486">311 1,'8'12,"2"0,-1-1,1 0,1-1,0 0,1 0,0-1,0-1,0 0,1 0,1-2,-1 1,1-2,0 0,1 0,77 39,39 37,-129-80,-1 0,1 0,-1 1,1-1,-1 1,1-1,-1 1,0 0,1 0,-1-1,0 1,0 0,0 0,-1 0,1 0,0 0,-1 0,1 0,-1 0,0 0,0 1,0-1,0 0,0 0,0 0,0 0,-1 0,1 0,-1 0,0 0,1 0,-1 0,0 0,0 0,0 0,0 0,-1-1,1 1,0 0,-1-1,0 1,-72 62,70-62,-62 43,29-22,1 2,1 2,2 0,0 3,-7 10,23-18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14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143 593,'0'24,"-5"8,-2 3,1 1,1-6</inkml:trace>
  <inkml:trace contextRef="#ctx0" brushRef="#br0" timeOffset="234.917">1 113,'0'0</inkml:trace>
  <inkml:trace contextRef="#ctx0" brushRef="#br0" timeOffset="481.98">650 0,'0'793,"0"-769</inkml:trace>
  <inkml:trace contextRef="#ctx0" brushRef="#br0" timeOffset="668.945">283 480,'34'-5,"20"-1,6 0,3-4,-5 1,-3-5,-6 2,-1-3,-5 2,-4 2,-4-1,-4 1,-1-2,-2 1,-5-2,-3 1,-3 3</inkml:trace>
  <inkml:trace contextRef="#ctx0" brushRef="#br0" timeOffset="3801.445">1187 0,'0'0,"0"1,0-1,1 0,-1 0,0 1,0-1,1 0,-1 0,0 0,1 0,-1 1,0-1,0 0,1 0,-1 0,0 0,1 0,-1 0,1 0,-5 24,2 489,3-492,0 1,2-1,1 0,0 0,2 0,5 15,-11-35,0 1,0 0,1 0,-1 0,0 0,1 0,-1-1,1 1,0 0,0 0,0-1,0 1,0 0,0-1,0 1,0-1,0 0,1 1,-1-1,1 0,-1 0,1 0,-1 0,1 0,0 0,-1 0,1 0,0-1,0 1,0-1,0 1,-1-1,1 0,0 0,0 1,0-1,0-1,0 1,0 0,0 0,-1-1,1 1,0-1,0 0,0 1,-1-1,1 0,0 0,-1 0,1 0,-1 0,1-1,0 0,86-94,-79 82,1 1,0 0,1 0,0 1,1 1,1 0,0 1,0 0,1 1,0 0,0 2,15-7,-28 14,1-1,0 0,0 1,-1 0,1-1,0 1,0 0,-1 0,1 0,0 0,0 0,0 0,-1 1,1-1,0 0,0 1,-1 0,1-1,0 1,-1 0,1 0,-1 0,1 0,-1 0,1 0,-1 0,0 0,0 1,1-1,-1 1,0-1,0 1,0-1,0 1,-1-1,1 1,0 0,-1 0,1-1,-1 1,0 1,6 80,-7-74,0 10,0-15,0 0,1 0,-1 1,1-1,0 0,0 0,0 0,1 1,-1-1,1 0,0 0,0 0,1 0,-1 0,1 0,0 0,0 0,1 0,8 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6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0,'-5'10,"-1"8,-5 5,-5 4,-5 2,1 1,0 0,-2 0,-2 0,-2-1,-1-1,-1 1,5-1,1 0,4 0,10-4,7-7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18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70,'-1'1,"-1"0,1 0,0 0,0 0,0 1,0-1,0 0,0 0,1 1,-1-1,0 1,1-1,-1 1,1-1,-1 1,1-1,0 1,-1 0,1-1,0 1,0-1,0 1,0 0,1-1,-1 1,0-1,1 1,-1-1,1 1,-1-1,1 1,0 0,0 6,36 202,-37 148,-29-134,34-123,7-100,-6-11</inkml:trace>
  <inkml:trace contextRef="#ctx0" brushRef="#br0" timeOffset="223.013">0 606,'34'-9,"15"-4,9 1,0-3,0 2,-6-2,-2 1,-4 4,-6-2,-4 1,-4 3,-3-2,-1 0,0-3,-1 2,-5 1</inkml:trace>
  <inkml:trace contextRef="#ctx0" brushRef="#br0" timeOffset="619.786">846 13,'0'560,"27"-383,-27-175,1 1,-1 0,1-1,0 1,0-1,0 1,0-1,1 0,-1 1,0-1,1 0,0 0,0 0,-1 0,1 0,0-1,0 1,1 0,-1-1,0 0,1 1,-1-1,0 0,1 0,-1 0,1-1,0 1,-1-1,1 1,-1-1,1 0,0 0,-1 0,1 0,0 0,-1-1,1 0,104-31,-90 25,9-5,-24 10,1-1,0 1,0 0,0 0,1 0,-1 0,0 1,1-1,-1 1,1 0,-1 0,1 0,0 1,-1-1,1 1,0 0,0 0,-1 0,1 0,0 1,-1-1,1 1,0 0,-1 0,1 1,-1-1,0 1,1-1,-1 1,0 0,0 0,0 1,0-1,0 1,-1-1,1 1,-1 0,1 1,18 48,-20-45,1-1,0 1,0-1,1 0,0 0,0 0,0 0,1-1,0 1,0-1,0 0,0 0,2 0,-5-4,1 0,0 0,-1 0,1 0,0-1,-1 1,1-1,0 1,0-1,-1 0,1 0,0 0,0 0,0 0,0 0,-1 0,1 0,0-1,0 1,-1-1,1 1,0-1,-1 0,1 0,1 0,14-9</inkml:trace>
  <inkml:trace contextRef="#ctx0" brushRef="#br0" timeOffset="1225.202">1862 522,'-18'13,"-29"19,2 2,0 2,3 3,-24 26,33-9,33-55,-1 1,1-1,0 0,0 1,0-1,0 0,0 1,0-1,0 1,0-1,1 0,-1 1,0-1,1 0,-1 0,1 1,0-1,-1 0,1 0,0 0,0 0,0 0,0 1,0-2,0 1,0 0,0 0,0 0,0 0,0-1,0 1,1-1,-1 1,0-1,1 1,-1-1,0 1,1-1,-1 0,0 0,1 0,-1 0,2 0,14-1,0-1,0 0,-1-1,1-1,-1 0,1-2,-1 1,-1-2,1 0,-1-1,-1-1,1 0,-1-1,7-7,-6 7,150-100,-162 111,0-1,-1 0,1 1,0 0,0-1,0 1,-1 0,1 1,0-1,-1 0,1 1,-1-1,1 1,-1 0,0 0,0 0,0 0,0 0,0 1,0-1,-1 0,1 1,-1-1,0 1,1 0,-1-1,0 1,-1 0,1 0,0 0,-1 0,0-1,1 1,-1 0,0 0,-1 0,1 0,-1 2,3 4,-1-4,0 0,0 1,0-1,0 0,1 0,0 0,0 0,1 0,-1-1,1 1,0-1,0 1,0-1,1 0,0 0,-1-1,1 1,1-1,-1 0,0 0,1 0,0 0,-1-1,1 0,0 0,0 0,0-1,1 1,-1-1,0-1,0 1,1-1,-1 0,0 0,1 0,1-1,14-7,0-1,0-1,0-1,-1-1,-1 0,0-2,-1 0,0-1,-2-1,1-1,-2 0,0-1,-1 0,-1-1,4-10,3 0,-2-1,-1-1,-2 0,-1-2,-1 1,-2-1,-1-1,-2 0,-1-1,-2 1,-1-1,-2 0,-1 0,-2-8,1 40,1 1,0-1,-1 1,0-1,0 0,1 1,-2-1,1 0,0 1,0-1,-1 0,1 1,-1-1,0 1,0-1,0 1,0-1,-1 1,1 0,0-1,-1 1,0 0,1 0,-1 0,0 0,0 1,0-1,0 0,-1 1,1-1,0 1,-1 0,1 0,0 0,-1 0,0 0,1 1,-1-1,1 1,-1-1,0 1,1 0,-2 0,-2 4,-1 0,1 0,0 0,1 1,-1 0,1 0,0 1,0-1,1 1,-1 0,1 0,1 1,-1-1,1 1,0 0,0 0,1 0,-1 4,-20 136,20-101,2 1,2-1,3 1,1-1,2 0,13 44,47 128,-48-192,-15-29,-7-6</inkml:trace>
  <inkml:trace contextRef="#ctx0" brushRef="#br0" timeOffset="1378.408">2257 409,'34'0,"20"0,11 0,-1 0,-2 0,-1 0,-7 0,-3 0,-5 0,-5 0,-11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13,'-2'-12,"-4"34,3-6,-54 204,-14 135,39-78,32-277,1 0,-1 0,0-1,1 1,-1 0,1 0,-1 0,1 0,-1 0,1 0,-1 0,0 0,1 0,-1 0,1 0,-1 0,1 0,-1 0,1 0,-1 0,0 0,1 0,-1 1,1-1,-1 0,0 0,1 0,-1 1,0-1,1 0,-1 1,0-1,1 0,-1 1,0-1,0 0,1 1,-1-1,0 1,0-1,0 0,1 1,-1-1,0 1,0-1,0 1,0-1,0 0,0 1,0-1,0 1,0-1,0 1,0-1,0 1,0-1,-1 0,1 1,0-1,0 1,0-1,-1 0,1 1,0-1,0 0,-1 1,1-1,0 0,-1 1,1-1,6-11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8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0 182,'39'-9,"21"-9,6 0,2 2,-7-1,-4 3,-6 3,-8 4,-6-1,-4-1,-4 3,-1 2,-1-4,0-5,0 0,-5 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8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0,'-25'357,"22"-35,3-319,0 0,-1-1,1 1,0 0,0 0,1 0,-1 0,1 0,-1-1,1 1,0 0,0-1,0 1,0 0,1-1,-1 1,1-1,0 0,-1 1,1-1,0 0,0 0,0 0,1 0,-1-1,0 1,1-1,-1 1,1-1,-1 0,1 0,0 0,0 0,-1 0,1-1,0 1,0-1,0 0,-1 0,1 0,0 0,0 0,0-1,0 1,1-1,17-7,0-1,0 0,-1-1,-1-2,0 0,6-5,-7 4,70-48,-88 60,1 0,0 1,-1-1,1 1,0-1,0 1,-1 0,1-1,0 1,0 0,-1-1,1 1,0 0,0 0,0 0,0 0,-1 0,1 0,0 0,0 0,0 0,0 0,-1 0,1 0,0 1,0-1,0 0,-1 1,1-1,0 0,0 1,-1-1,1 1,0-1,-1 1,1 0,-1-1,1 1,0-1,-1 1,0 0,1 0,-1-1,1 1,-1 0,0 0,1-1,-1 1,0 0,0 0,0 0,0 0,0-1,0 1,0 0,0 1,-6 48,2-33,-13 88,17-101,0-1,0 1,0-1,1 1,0-1,-1 1,1-1,0 1,1-1,-1 0,1 0,-1 1,1-1,0-1,0 1,0 0,1 0,-1-1,1 1,-1-1,1 0,0 1,0-1,0-1,0 1,0 0,2 0,16 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9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3 313,'21'-7,"0"-1,-1-1,0 0,-1-2,0 0,0-1,-1-1,-1-1,0-1,-1 0,-1-1,0 0,-1-2,2-3,-15 18,1 1,0-1,-1 0,1 0,-1 1,0-1,0 0,0 0,0-1,0 1,-1 0,1 0,-1 0,0 0,0 0,0-1,-1 1,1 0,-1 0,1 0,-1 0,0 0,0 0,-1 0,1 0,0 0,-1 0,0 1,0-1,0 1,0-1,0 1,0 0,-1 0,1 0,-1 0,1 0,-1 0,0 1,0-1,1 1,-1 0,0 0,0 0,0 0,-1 0,1 1,0-1,0 1,0 0,0 0,-2 1,-6 1,1 2,1-1,-1 1,1 1,-1 0,1 0,0 1,1 0,0 0,0 1,0 0,1 1,0-1,0 1,1 1,0-1,0 1,1 0,0 1,-1 3,0-1,0 0,1 0,0 1,0 0,2 0,0 0,0 1,1-1,1 1,0-1,1 1,0 0,1-1,2 8,-2-14,0 0,1 0,0-1,0 1,1-1,0 1,0-1,0 0,1 0,0 0,0 0,1-1,-1 1,1-1,0-1,1 1,-1-1,1 1,0-2,0 1,0-1,1 0,-1 0,1 0,-1-1,1 0,0-1,3 1,106 2,-91-6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0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103 364,'23'114,"-17"-98,0 1,-1 0,-1 0,-1 0,0 1,-1-1,-1 1,-1 0,0-1,-2 1,0 0,0-1,-2 0,0 0,-1 0,-1 0,0-1,-2 1,1-2,-4 4,10-18,0 1,0 0,0 0,-1 0,1-1,-1 1,0 0,1-1,-1 1,0-1,0 0,0 0,0 0,0 0,0 0,0 0,0 0,0-1,0 1,0-1,-1 1,1-1,0 0,0 0,-1 0,1 0,0 0,0-1,-1 1,1-1,0 1,0-1,0 0,0 0,0 0,0 0,0 0,0 0,0-1,1 1,-1-1,0 1,1-1,-1 1,1-1,0 0,-1 0,1 0,0 0,0 0,0 0,0 0,1 0,-1 0,1 0,-1-3,0-9,0 0,1 0,0 0,2 0,-1 0,2 0,0 0,0 1,2-1,-1 1,2 0,0 0,0 1,1-1,28-47,2 2,2 2,3 2,2 1,3 3,2 1,18-12,-40 37,0 2,1 1,1 1,0 1,2 2,0 1,8-2,-36 16,0 0,1 0,-1 0,0 0,1 1,-1-1,1 1,0 0,-1 0,1 0,0 1,0-1,-1 1,1 0,0 0,0 0,-1 1,1-1,0 1,0 0,-1 0,1 0,-1 0,1 1,-1 0,1-1,-1 1,0 0,0 1,0-1,0 1,0-1,-1 1,1 0,-1 0,1 0,-1 0,0 0,0 2,-2 6,0-1,-2 1,1 0,-1-1,-1 1,0-1,0 0,-1 0,0 0,-1-1,0 1,-1-1,0 0,0-1,-1 1,-2 1,-1 4,-14 19,-2-1,-2-1,0-1,-2-2,-1-1,-2-1,0-2,-23 12,-27-5,82-32,0 0,0 1,0-1,0 0,1 0,-1 1,0-1,0 0,0 0,0 0,1 0,-1 0,1 0,-1 0,1 0,-1 0,1-1,-1 1,1 0,0 0,0 0,-1-1,1 1,0 0,0 0,0 0,1-1,-1 1,0 0,0 0,1 0,-1 0,0-1,1 1,-1 0,1 0,0 0,-1 0,1 0,0 0,-1 0,1 0,0 1,0-1,0 0,0 0,0 1,0-1,0 0,0 1,1-1,18-23,0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0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0 392,'16'8,"-1"-2,0 0,1-1,0 0,1-1,-1-1,1-1,-1 0,1-1,0-1,-1 0,1-2,-1 0,1 0,-1-2,0 0,0-1,0 0,0-1,2-3,1-1,-1-2,0 0,-1-1,0-1,-2 0,1-1,-2-1,0 0,-1-1,0-1,-2 0,0 0,-1-1,0-1,-2 1,-1-1,6-21,-12 39,0 0,0 0,0 0,0-1,0 1,-1 0,1 0,-1-1,1 1,-1 0,0 0,0-1,0 1,0 0,0-1,0 1,-1 0,1-1,-1 1,0 0,1 0,-1 0,0 0,0 0,-1 0,1 0,0 0,-1 0,1 0,-1 0,1 1,-1-1,0 1,0-1,0 1,0 0,0 0,0 0,0 0,0 0,0 0,0 0,0 1,-1-1,1 1,0 0,-1-1,-1 1,-3 1,1 1,-1-1,0 1,1 0,-1 1,1 0,0 0,-1 0,1 1,1 0,-1 0,1 0,-1 1,1-1,1 1,-1 1,1-1,0 1,0-1,0 1,1 0,0 1,0-1,0 0,1 1,0 0,0-1,1 1,0 0,0 0,1 0,0 0,0 0,0 0,2 3,1-6,1 1,0-1,0-1,0 1,0 0,1-1,-1 0,1 0,0 0,0-1,0 0,0 0,1 0,-1-1,1 1,-1-1,1 0,-1-1,1 1,-1-1,1 0,-1-1,1 1,-1-1,5-1,4 1,197-2,-208 3,0 0,0 1,-1 0,1-1,0 1,-1 0,1 0,-1 1,1-1,-1 0,0 1,1 0,-1-1,0 1,0 0,0 0,0 0,-1 0,1 1,0-1,-1 0,1 1,-1-1,0 1,0-1,0 1,0 0,-1-1,1 1,-1 0,1 0,-1-1,0 1,0 0,0 0,-1 0,1-1,-1 1,1 0,-1 0,0-1,0 1,0-1,0 1,-1-1,1 1,-1-1,1 0,-1 0,-1 2,-79 141,83-104,9-29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0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31,'-16'18,"1"0,0 0,2 2,0 0,1 0,1 1,1 0,1 1,0 4,8-24,0 1,0-1,1 1,-1 0,0-1,1 1,0-1,0 1,0 0,0-1,0 1,0 0,1-1,-1 1,1-1,0 1,0-1,0 1,0-1,0 1,1-1,-1 0,1 0,-1 1,1-1,0 0,0-1,-1 1,1 0,1 0,-1-1,0 1,0-1,1 0,-1 0,1 0,-1 0,1 0,-1 0,1-1,-1 1,1-1,0 0,-1 0,1 0,0 0,13 1,0 0,0-2,1 0,-1 0,0-2,0 0,-1-1,1 0,-1-1,0-1,0-1,13-7,-21 10,0 0,1-1,-2-1,1 1,-1-1,1 0,-2 0,1-1,-1 1,0-1,0-1,-1 1,0-1,0 0,-1 1,0-2,0 1,-1 0,0 0,0-1,-1 1,0-1,-1 0,0 1,0-1,0 5,-1 0,0 0,1 0,-1 0,-1 0,1 1,0-1,-1 0,0 0,0 1,0 0,0-1,-1 1,0 0,1 0,-1 0,0 0,0 1,0-1,-1 1,1-1,-1 1,1 0,-1 1,0-1,1 1,-1 0,0-1,0 2,0-1,0 0,0 1,-135 0,112 5,7 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45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9,'-10'0,"-6"-1,-1 1,0 0,0 1,1 1,-1 1,1 0,-1 1,1 1,0 0,-13 7,18-7,1 0,0 1,0 0,0 0,1 1,0 0,0 1,1 0,0 0,0 1,1 0,0 1,1-1,0 1,0 0,1 1,1-1,-1 1,2 0,0 0,0 1,1-1,0 0,1 1,0 0,1-1,0 1,1 3,1-10,0 0,0 0,0 0,1 0,-1 0,1-1,0 1,1-1,-1 0,1 0,0 0,0 0,0-1,0 0,1 1,0-2,-1 1,1 0,0-1,0 0,0 0,0 0,1-1,-1 0,0 0,1 0,-1-1,6 0,1 1,0-1,-1 0,1-1,0-1,-1 0,1 0,-1-1,0-1,0 1,0-2,0 0,-1 0,3-2,12-15,-1 0,0-2,-2 0,0-2,-2 0,-1-2,-2 0,3-5,48-101,-70 165,0-16,0-1,2 1,-1 0,2 0,0-1,0 1,2-1,0 1,0-1,2 0,-1 0,2 0,0-1,0 1,2-2,-1 1,2-1,-1 0,10 9,26 20,-30-31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1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1,'-11'307,"-2"-187,5-36,-3-1,-4-1,-12 31,16-45,12-68,0 0,0 0,0 1,0-1,0 0,0 0,0 0,-1 0,1 0,0 0,0 0,0 0,0-1,0 1,0 0,0 0,0-1,0 1,-1-1,1 1,0-1,0 1,-1-1,1 1,0-1,0 0,-1 1,1-1,-1 0,1 0,-1 1,1-1,-1 0,1 0,-1 0,0 0,2-1,47-46,3 2,2 2,1 2,54-30,-90 59,-15 9,0 1,0-1,1 1,-1 0,1 0,-1 1,1-1,0 1,0 0,0 0,0 1,0-1,1 1,-1 1,0-1,0 1,1-1,2 2,-5 2,1 0,-1 0,0 0,-1 1,1-1,-1 1,1 0,-1 0,0 0,-1 0,1 0,-1 0,1 0,-1 1,-1-1,1 0,-1 1,1-1,-1 1,0-1,-1 0,1 1,-1-1,-1 3,-1 7,-1 0,0 0,-2 0,1-1,-2 0,0 0,0-1,-1 0,0 0,-1-1,-1 0,0 0,0-1,-1 0,0-1,-1 0,0-1,0-1,-1 0,0 0,-5 1,12-4,1-1,-1 0,0 0,0 0,0-1,-1 0,1 0,0 0,-1-1,1 0,-1 0,1-1,-1 0,0 0,1 0,-1-1,1 0,-1 0,1-1,0 0,-1 0,1 0,0-1,0 0,1 0,-1-1,1 1,-1-1,1 0,0-1,0 1,1-1,0 0,-1 0,2 0,-1-1,0 1,-1-5,-1-14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2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1,'-85'535,"82"-522,-5 23,1 1,1 0,3 0,1 0,2 26,0-61,0 0,0 0,0-1,0 1,1 0,-1 0,0-1,1 1,0 0,-1-1,1 1,0 0,0-1,0 1,0-1,0 1,0-1,0 0,0 1,1-1,-1 0,1 0,-1 0,1 0,-1 0,1 0,-1 0,1 0,0-1,-1 1,1-1,0 1,16-1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2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25 255,'14'4,"0"-1,0 0,1-1,-1 0,0-1,1-1,-1 0,1-1,-1 0,1-2,-1 1,0-2,0 0,-1-1,1 0,-1-1,0 0,0-1,-1 0,0-1,0-1,7-7,-16 13,0-1,0 0,-1 0,1-1,-1 1,0-1,0 1,-1-1,1 1,-1-1,0 0,0 0,0 0,-1 1,0-1,0 0,0 0,-1 0,1 0,-1 0,0 0,-1 1,1-1,-1 0,0 1,0 0,0-1,-1 1,1 0,-1 0,0 0,0 0,-1 1,1-1,-1 1,0 0,0 0,0 0,0 1,0-1,0 1,-1 0,1 0,-1 0,0 1,-3-1,1 1,-1 0,1 1,-1 0,0 0,1 0,-1 1,1 0,-1 1,1 0,-1 0,1 0,0 1,0 0,0 1,1 0,-1 0,1 0,0 0,0 1,0 0,-1 2,-7 7,1 0,0 1,1 1,1 0,0 0,1 1,-5 13,11-25,1 0,0 1,0-1,0 1,1-1,0 1,0 0,0 0,1 0,0 0,0 0,0 0,1 0,0 0,0 0,1 0,-1 0,1 0,1 0,-1 0,1 0,0 0,0 0,1-1,0 1,0-1,0 0,1 0,43 30,-23-21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2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0 274,'310'-207,"-191"146,-118 60,0 1,0-1,0 0,0 1,1-1,-1 1,0 0,0-1,1 1,-1 0,0 0,0-1,1 1,-1 0,0 0,1 1,-1-1,0 0,0 0,1 1,-1-1,0 0,0 1,1 0,-1-1,0 1,0 0,0-1,0 1,0 0,0 0,0 0,0 0,0 0,-1 0,1 0,0 0,-1 0,1 0,0 0,-1 1,1-1,-1 0,0 0,1 1,-1-1,0 0,0 1,0-1,0 0,0 0,0 2,-17 66,17-68,-2 1,0 1,0-1,1 1,0-1,-1 1,1-1,0 1,0 0,1 0,-1-1,0 1,1 0,0 0,0 0,0 0,0 0,0 0,0 0,1-1,-1 1,1 0,0 0,0 0,0-1,0 1,0 0,1-1,-1 1,1-1,0 0,0 0,0 1,0-1,0 0,0 0,0-1,1 1,-1 0,1-1,-1 0,1 1,-1-1,1 0,0 0,0 0,0-1,-1 1,1-1,2 0,6-2,1-2,-1 0,0 0,0-1,0 0,-1-1,0 0,0-1,0 0,-1-1,0 0,5-6,19-13,71-43,-101 71,-1-1,1 1,0 0,0 0,-1 0,1 1,0-1,-1 0,1 1,-1 0,0 0,1-1,-1 1,0 0,0 1,0-1,-1 0,1 1,0-1,-1 1,0-1,1 1,-1 0,0-1,-1 1,1 0,0 0,-1 0,1 0,-1 0,0 0,0 0,0 0,6 16,-4-12,4 11,1 0,1 0,0-1,2 1,-1-2,2 0,8 10,-5-13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5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78,'-14'31,"2"1,2 1,0 0,2 0,2 1,1-1,2 2,0 26,5-53,-1 0,2 0,-1 0,1 0,0 0,1 0,0-1,0 1,1-1,-1 0,2-1,-1 1,1-1,0 0,0 0,0-1,1 0,0 0,0 0,1-1,-1 0,1-1,0 0,-1 0,2 0,-1-1,0 0,0-1,1 0,-1 0,1-1,-1 0,0 0,1-1,-1 0,0 0,1-1,-1 0,0-1,0 0,1-1,11-4,-1-2,0 0,-1-1,0-1,0-1,-1 0,-1-1,-1-1,0-1,8-10,33-31,-45 47,-11 8,1 0,0 0,0 0,0 0,0 0,0 0,0 0,0 1,1-1,-1 0,1 1,-1-1,1 1,0 0,-1-1,1 1,0 0,0 0,0 0,0 0,0 1,0-1,0 0,0 1,0-1,0 1,0 0,1 0,-1 0,0 0,0 0,0 0,0 1,0-1,0 1,0-1,0 1,0 0,0 0,0 0,0 0,0 0,0 0,0 0,-1 1,1-1,-1 1,2 1,9 21,-10-18,0 0,1 0,-1 0,1 0,0 0,1-1,-1 0,1 1,0-1,1-1,-1 1,1-1,0 1,0-1,0-1,0 1,1-1,0 0,-1 0,1 0,0-1,0 0,1 0,4 0,4-3,0 0,0-1,0-1,0 0,0-2,-1 1,0-2,0 0,0 0,-1-1,1-1,-2 0,1-1,-1-1,-1 0,0 0,0-1,0-2,-2 4,0-2,-1 1,0-1,-1 0,0-1,-1 0,0 0,-1 0,0-1,-1 1,0-1,-1 0,-1-1,1-10,3 1,0 5</inkml:trace>
  <inkml:trace contextRef="#ctx0" brushRef="#br0" timeOffset="925.364">2372 50,'-35'5,"1"1,0 1,1 3,-1 0,2 2,0 1,-21 13,39-18,0 0,0 1,1 0,0 1,1 1,0 0,0 0,1 1,1 1,0 0,1 0,0 1,1 0,1 1,0-1,1 1,-2 7,6-18,1 0,-1 0,1 0,0 0,0 0,0 1,0-1,1 0,-1 1,1-1,0 0,1 1,-1-1,1 0,0 0,0 0,0 1,0-1,1 0,0 0,0 0,0-1,0 1,0 0,1-1,0 0,0 1,0-1,0 0,0 0,0-1,1 1,-1-1,1 0,0 0,3 2,5-1,-1-1,1 0,0-1,-1 0,1 0,0-2,0 1,0-1,-1-1,1 0,-1-1,1 0,-1-1,0 0,0-1,0 0,-1-1,5-3,7-5,0-2,-2-1,1 0,-2-2,-1 0,0-1,11-17,74-77,-102 113,0 0,1 0,-1 0,0 1,0-1,0 0,1 1,-1-1,0 1,1 0,-1-1,0 1,1 0,-1 0,1 0,-1 0,0 0,1 0,-1 0,0 0,1 1,-1-1,0 0,1 1,-1-1,0 1,1 0,-1-1,0 1,0 0,0 0,0 0,0-1,0 1,0 0,0 1,0-1,0 0,0 0,-1 0,1 0,0 1,-1-1,1 1,18 62,-15-9,-5-47,0 0,1 0,0-1,0 1,1 0,0-1,0 1,0 0,1-1,1 0,-1 1,1-1,0 0,1 0,0 0,0-1,0 0,1 1,0-1,0-1,0 1,2 1,-4-6,0 0,0 0,1 0,-1 0,0-1,0 1,0-1,1 0,-1 0,0 0,0 0,0-1,1 1,-1-1,0 0,0 0,0 0,0 0,0-1,0 1,0-1,-1 1,1-1,0 0,-1 0,0 0,1-1,57-70,36-122,-96 195,0 0,0 1,0-1,0 0,0 1,0-1,0 0,0 1,0-1,0 0,0 0,0 1,0-1,0 0,0 1,0-1,0 0,0 0,0 1,1-1,-1 0,0 1,0-1,0 0,0 0,1 1,-1-1,0 0,0 0,0 0,1 1,-1-1,0 0,1 0,-1 0,0 0,0 0,1 0,-1 1,0-1,1 0,-1 0,0 0,0 0,1 0,-1 0,0 0,1 0,-1 0,0 0,1 0,-1-1,0 1,0 0,1 0,-1 0,0 0,0 0,1 0,-1-1,0 1,0 0,1 0,-1-1,2 32,-2-31,21 117,-20-114,0 1,1-1,-1 0,1 0,0 1,0-1,0 0,0 0,1-1,-1 1,1 0,-1-1,1 0,0 1,0-1,0 0,0-1,1 1,-1 0,0-1,1 0,-1 0,1 0,0 0,-1-1,1 1,-1-1,1 0,0 0,2 0,1-1,0-1,-1 0,1 0,0-1,-1 1,0-1,1-1,-1 1,0-1,-1 0,1-1,-1 1,0-1,0 0,0 0,-1-1,1 1,-1-1,3-6,54-125,-60 133,42-166,-35 150,0 26,5 34,-11-30,39 184,-8 0,-8 2,-7 40,-18-199,-1-1,-1 1,-2-1,-2 0,-1 0,-2-1,-2 0,-1-1,-14 30,-32 15,56-77,0 0,0-1,-1 1,1 0,0-1,-1 0,1 1,-1-1,0 0,1 0,-1 0,0-1,0 1,0-1,1 1,-1-1,0 0,0 0,0 0,0-1,1 1,-1-1,0 1,0-1,1 0,-1 0,0 0,1-1,-1 1,1 0,0-1,-1 0,-6-8,2 0,-1-1,1 0,1 0,0-1,1 1,0-1,1 0,0-1,0 1,2-1,0 0,0 1,1-1,0 0,1 0,1 0,0 0,1 0,1-2,1-24,2 0,1 1,2-1,2 1,1 1,2 0,2 1,1 0,2 2,4-5,45-42,-46 62</inkml:trace>
  <inkml:trace contextRef="#ctx0" brushRef="#br0" timeOffset="17593.703">1 1405,'190'-19,"182"8,-332 13,1-2,-1-2,0-1,-1-2,1-2,-1-1,0-2,-1-2,0-2,-1-1,13-9,-46 23,0-1,0 0,-1 0,1 0,-1-1,1 1,-1-1,0 0,0 0,0 0,-1 0,1 0,-1-1,1 1,-1-1,0 0,-1 1,1-1,-1 0,1 0,-1 0,0 0,-1 0,1-1,-1 1,0 0,0 0,0 0,0 0,-1-1,1 1,-1 0,0 0,-1 0,1 0,-1 0,1 1,-1-1,0 0,-1 1,1-1,-1 1,1 0,-1 0,-2-2,-2 1,1 0,0 1,-1 0,0 1,0-1,0 1,0 0,0 1,0 0,0 0,0 1,-1-1,1 2,0-1,0 1,-1 0,1 0,0 1,0 0,0 0,1 1,-6 2,0 1,0 0,1 1,0 0,0 0,0 2,1-1,0 1,1 0,0 1,1 0,-1 1,1 1,-7 21,1 0,2 1,1 0,2 1,1 0,2 1,2-1,1 1,1 0,2 0,2 0,2 7,-3 8,-1 315,-4-349,-1 0,0 0,-1 0,-1-1,-1 0,0 0,-1-1,-1 0,0 0,-1-1,0-1,-1 0,-1 0,0-1,-1-1,0 0,0-1,-1-1,-1 0,0-1,0 0,0-1,-1-2,0 1,0-2,-1 0,1-1,-1-1,1 0,-1-2,-3 0,16 1,-1-1,1 1,-1-1,1-1,-1 1,1-1,-1 0,1 0,-1 0,1-1,0 0,0 0,0 0,0-1,0 0,0 0,1 0,0 0,-1-1,1 0,0 0,1 0,-1 0,1 0,0-1,0 1,0-1,0 0,1 0,0 0,0 0,0-1,1 1,0 0,0-1,0 1,1-1,-1 1,1-2,5-7,0-1,1 0,1 1,0 0,0 1,2 0,-1 0,2 1,0 0,0 0,1 1,1 0,-1 1,9-5,-13 9,79-62,3 3,2 4,4 5,1 3,11 1,-38 17,1 2,2 4,67-18,-159 79,-6-2,0 0,2 2,2 0,1 2,-12 25,-4 46,37-101,0-1,0 0,-1 1,2-1,-1 1,0-1,1 0,0 1,-1-1,1 0,1 0,-1 0,0 0,1 0,-1 0,1 0,0 0,0 0,0-1,1 1,-1-1,0 1,1-1,0 0,-1 0,1 0,0-1,0 1,0-1,0 1,2-1,6 0,1 0,-1-2,0 1,0-1,0-1,0 0,0-1,0 0,-1 0,1-1,-1-1,0 0,0 0,0-1,-1 0,0 0,0-1,-1-1,1 1,-2-1,1-1,6-2,-1 0,-1-1,0 0,-1-1,0 0,-1 0,-1-1,0-1,0 0,-2 0,0 0,-1-1,2-7,-8 16,1 0,-2 1,1-1,-1 0,0 0,0 0,-1 1,0-1,0 1,-1-1,0 1,0 0,0 0,-1 0,0 1,0-1,0 1,-1 0,1 0,-1 0,-1 0,1 1,0 0,-1 0,0 1,0 0,0 0,-1 0,1 1,0-1,-1 2,0-1,-4 0,-11 4</inkml:trace>
  <inkml:trace contextRef="#ctx0" brushRef="#br0" timeOffset="17839.302">1581 1969,'0'-29,"0"-19,5-6,1 1,0 5,4 6,0 5,3 5,4 2,0 1,1 7,2 6,3 1,-2 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0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480 627,'-23'8,"-1"2,2 1,-1 0,2 2,-1 0,2 2,0 0,1 2,0 0,1 0,1 2,1 0,-13 21,27-36,-1 0,1 0,0 1,0-1,1 1,-1-1,1 1,0-1,0 1,0-1,1 1,0 0,0 0,0-1,0 1,1 0,0-1,0 1,0 0,0-1,1 1,-1-1,1 0,1 0,-1 0,0 0,1 0,0 0,0 0,0-1,0 1,1-1,0 0,-1 0,1 0,0-1,0 0,0 1,1-1,-1 0,0-1,3 1,2 1,-1 0,0-1,0-1,1 1,-1-1,1 0,-1-1,1 0,-1-1,1 0,-1 0,1-1,-1 1,0-2,1 1,-1-2,-1 1,1-1,0 0,-1 0,0-1,0 0,0 0,-1-1,1 1,-1-2,-1 1,1-1,-1 1,0-2,-1 1,0 0,0-1,0 0,-1 0,0 0,0-3,0-1,-1 0,0 0,-1 0,0 0,-1-1,-1 1,0 0,0 0,-1 0,-1 0,0 0,0 1,-1-1,-1 1,0 0,0 0,-1 1,-1-1,1 1,-2 0,1 1,-5-4,-4 0</inkml:trace>
  <inkml:trace contextRef="#ctx0" brushRef="#br0" timeOffset="1687.763">3416 683,'-8'1,"0"0,0 1,1 0,-1 1,1-1,0 1,-1 1,1-1,1 1,-1 1,0-1,1 1,0 0,0 0,1 1,-1 0,1 0,1 0,-1 0,1 1,0 0,0 0,1 0,-1 2,2-5,1 1,-1 0,1-1,-1 1,1 0,1 0,-1 0,1 0,0 0,0 0,0-1,1 1,-1 0,1 0,1 0,-1 0,0-1,1 1,0-1,0 1,1-1,-1 0,1 1,0-1,0-1,0 1,1 0,-1-1,1 0,0 0,0 0,0 0,0 0,0-1,1 0,-1 0,1 0,0 0,-1-1,1 0,0 0,0 0,0 0,0-1,0 0,0 0,0 0,0-1,9-1,0 0,0-1,-1-1,0 0,1-1,-2 0,1-1,-1-1,1 0,-2 0,1-1,-1-1,0 1,-1-2,0 0,-1 0,0-1,0 0,-1 0,-1-1,0 0,0 0,-1-1,-1 0,0 0,-1 0,-1-1,0 0,0 1,-1-1,-1 0,0 0,-1 0,-1 0,0 0,-1 0,-3-10,3 18,-1 1,1 0,-1 0,-1 0,1 0,-1 0,1 1,-1 0,-1 0,1 0,-1 0,1 1,-1-1,0 1,0 0,0 1,-1-1,1 1,-1 0,1 1,-1-1,0 1,1 0,-1 0,0 1,0 0,0 0,1 0,-1 1,0-1,0 2,1-1,-1 0,0 1,1 0,-3 2,8-4,-1 0,0 0,0 0,1 0,-1 1,0-1,1 0,-1 0,1 1,-1-1,0 1,1-1,-1 0,1 1,-1-1,1 1,-1-1,1 1,-1-1,1 1,0 0,-1-1,1 1,0 0,0-1,-1 1,1 0,0-1,0 1,0 0,0-1,0 1,0 0,0-1,0 1,0 0,0 0,0-1,0 1,0 0,1-1,-1 1,0 0,0-1,1 1,-1-1,0 1,1 0,-1-1,1 1,-1-1,1 1,-1-1,1 0,-1 1,1-1,0 1,-1-1,1 0,0 1,43 6,-27-13,0 0,-1-1,0-1,0 0,-1-1,0-1,0-1,-1 0,-1 0,0-2,0 0,5-8,4 0,34-41,-3-2,-2-3,-2-2,8-12,-54 77,-3 3,0-1,1 1,-1-1,0 1,1-1,-1 1,1 0,0-1,-1 1,1 0,0-1,0 1,0 0,0 0,0 0,0-1,0 1,0 0,1 1,-1-1,0 0,0 0,1 0,-1 1,1-1,-1 1,1-1,-1 1,1 0,-1-1,1 1,-1 0,1 0,-1 0,1 0,-1 0,1 0,-1 1,1-1,-1 1,1-1,-1 1,1-1,-1 1,0 0,1-1,0 2,5 21,-1 0,-1 0,0 1,-2-1,-1 1,-1 0,-2 15,2-9,2 169,1 27,16 77,-17-277,12 97,-5 1,-6 0,-6 3,3-119,-1 1,0-1,-1 1,0-1,0 0,-1 1,0-1,-1 0,0 0,0 0,0 0,-1-1,0 1,-1-1,0 0,0-1,0 1,-1-1,0 0,0 0,-1 0,1-1,-1 0,0-1,-1 1,-4 1,7-3,0 0,-1-1,1 1,-1-1,1-1,-1 1,1-1,-1 0,0 0,0 0,0-1,0 0,1 0,-1-1,0 0,0 0,1 0,-1 0,0-1,1 0,-1 0,1-1,0 1,0-1,0 0,0-1,0 1,1-1,0 0,-1 0,1 0,1-1,-1 1,1-1,0 0,0 0,0 0,0 0,1-1,0 1,0-1,2-18,0 1,2-1,1 1,0-1,2 1,1 0,1 0,0 1,2 0,1 0,0 1,2 1,0-1,1 2,1 0,1 0,6-3,189-216,-177 206,-4 9</inkml:trace>
  <inkml:trace contextRef="#ctx0" brushRef="#br0" timeOffset="2240.783">5673 119,'3'1,"1"1,-1 0,0 0,0 0,1 0,-2 0,1 1,0-1,0 1,-1 0,1-1,-1 1,0 1,0-1,0 0,0 0,-1 1,1-1,-1 1,0-1,0 1,0 0,-1 0,1-1,-1 1,0 0,0 0,3 281,-8-209,-3-1,-3 0,-6 12,2-3,8-56,0-4</inkml:trace>
  <inkml:trace contextRef="#ctx0" brushRef="#br0" timeOffset="2501.35">5362 570,'39'-5,"22"-1,5-5,1-1,-1-2,-2 0,-2-1,-3 1,-6 3,-7-1,-2 2,-4 2,-8-3,-6 1,-1-2,-1 0,-4-2,-6 1</inkml:trace>
  <inkml:trace contextRef="#ctx0" brushRef="#br0" timeOffset="3004.787">6379 33,'-6'100,"-5"0,-4-1,-4-1,-10 20,14-51,12-57,2 0,-1 0,1 0,1 0,0 0,0 1,1-1,0 0,1 0,1 4,-2-10,0-1,0 0,1 1,-1-1,1 0,-1 0,1 0,0 0,0-1,1 1,-1 0,1-1,-1 1,1-1,0 0,-1 0,1 0,0 0,1-1,-1 1,0-1,0 0,1 0,-1 0,0 0,1-1,-1 1,1-1,-1 0,1 0,2 0,9-3,0 0,-1-1,0-1,0 0,0-1,0-1,-1 0,0 0,-1-1,12-10,-3 4,114-74,-134 87,0 1,0-1,0 0,0 0,0 1,1-1,-1 1,0-1,0 1,1-1,-1 1,0 0,1 0,-1-1,0 1,1 0,-1 0,0 0,1 1,-1-1,0 0,1 0,-1 1,0-1,1 1,-1-1,0 1,0 0,0-1,1 1,-1 0,0 0,0 0,0 0,0 0,-1 0,1 0,0 0,0 0,-1 0,1 0,0 1,-1-1,1 0,-1 0,1 1,-1-1,0 0,0 1,0-1,0 0,0 1,0-1,0 0,0 1,0-1,0 0,-1 1,1-1,-1 4,-1-1,2 1,-1-1,0 1,1 0,0 0,0-1,0 1,1 0,-1-1,1 1,0-1,1 1,-1-1,1 1,0-1,0 0,0 0,0 1,1-2,0 1,0 0,0-1,0 1,0-1,1 0,0 0,-1 0,1 0,0-1,0 0,1 0,-1 0,0 0,1 0,-1-1,1 0,4 1,7-3,-1-1,1-1,-1 0,0-1,0 0,0-1,0-1,5-3,42-15,-40 18,0-1,0-1,-1 0,0-2,-1-1,0 0,-1-2,0 0,-1-1,0-1,2-3,-2-2,-7 11,-1-1,-1 0,0 0,0-1,-1 0,-1-1,0 1,0-2,-1 1,-1-1,0 1,0-2,2-12,-7 24,0 0,0 0,0 0,0 0,0 0,0-1,0 1,-1 0,1 0,-1 0,0 0,1 0,-1 0,0 0,0 0,0 0,-1 1,1-1,0 0,-1 1,1-1,-1 1,1-1,-1 1,0 0,0-1,1 1,-1 0,0 0,0 1,0-1,0 0,0 0,0 1,0 0,-1-1,1 1,0 0,0 0,0 0,-2 0,-90 19,85-14,0 0,0 1,0 0,0 1,1 0,0 0,1 0,0 1,0 0,0 1,1 0,0 0,1 0,0 0,1 1,0 0,0 0,1 0,0 0,1 1,0-1,0 1,1-1,1 1,0 0,0-1,1 1,1 0,0-1,0 1,1-1,0 0,1 0,0 0,0 0,1-1,3 4,5 4,2-1,0 0,1-1,1 0,0-2,1 0,0-1,1 0,1-2,-1 0,2-1,-1-2,1 0,0-1,0 0,1-2,0-1,0-1,3 0,17-3,-6-4</inkml:trace>
  <inkml:trace contextRef="#ctx0" brushRef="#br0" timeOffset="638.998">931 740,'-22'96,"21"-93,1 0,0-1,0 1,0 0,1 0,-1 0,1 0,0 0,-1 0,1-1,0 1,1 0,-1-1,0 1,1-1,0 1,-1-1,1 0,0 1,0-1,0 0,0 0,1-1,-1 1,1 0,-1-1,1 1,-1-1,1 0,0 0,2 1,4 0,0-1,0 0,0 0,0 0,1-1,-1-1,0 0,0 0,0-1,0 0,0 0,0-1,0 0,-1 0,0-1,1-1,0 0,128-98,-118 86,4-3,63-42,-83 62,0 0,-1 0,1 1,-1-1,1 1,-1 0,0 0,1 0,-1 0,0 0,1 0,-1 1,0-1,0 1,0 0,0-1,0 1,-1 0,1 0,-1 0,1 0,-1 0,0 1,1-1,-1 0,0 1,0-1,-1 1,1-1,-1 1,1-1,-1 1,0-1,0 1,0-1,0 2,6 15,-3-11,0-1,0 0,1 0,0 0,0 0,1-1,-1 0,1 0,1 0,-1 0,1-1,0 0,1 0,-1-1,1 1,0-2,0 1,0-1,0 0,0 0,1-1,0 1,-1-2,1 1,0-1,0-1,0 1,0-1,-1-1,1 0,0 0,0 0,4-2,9-6,1-1,-2-1,0 0,0-2,-1-1,0 0,-1-1,-1-1,-1-1,0 0,-1-1,-1 0,-1-2,0 0,7-15,-20 34,26-45,-2 0,-3-2,-2 0,-1-1,-3-1,-2-1,-2 0,2-43,-10 31,-11 57,1 26,4 28,1 1,3 0,2-1,2 1,2-1,2-1,2 1,2-2,3 1,8 14,35 96,-55-143,-4-7</inkml:trace>
  <inkml:trace contextRef="#ctx0" brushRef="#br0" timeOffset="883.875">1722 373,'33'0,"22"0,10 0,4 0,-1 0,-1 0,-3 0,-3 0,-7 0,-12 0</inkml:trace>
  <inkml:trace contextRef="#ctx0" brushRef="#br0" timeOffset="12527.494">113 2206,'-4'34,"-3"16,1 4,2-8</inkml:trace>
  <inkml:trace contextRef="#ctx0" brushRef="#br0" timeOffset="12684.648">0 1868,'0'0</inkml:trace>
  <inkml:trace contextRef="#ctx0" brushRef="#br0" timeOffset="12974.098">818 2065,'-5'3,"-5"2,-1-1,1 2,1-1,-1 1,1 1,0 0,0 0,1 0,0 1,0 1,0 1,9-8,-1 0,1 1,-1-1,1 1,0-1,0 0,0 1,0-1,0 0,1 0,-1 0,0 0,1 0,0 0,-1 0,1-1,0 1,0-1,0 1,0-1,0 0,1 1,-1-1,0 0,1 0,-1-1,0 1,1-1,-1 1,1-1,-1 0,1 1,-1-1,1-1,-1 1,2 0,5 2,0 0,2-1,-1 1,1 0,0 0,-1 1,0 1,0 0,0 0,0 1,-1 0,1 1,-1-1,-1 2,1 0,-1 0,0 0,-1 1,0 0,0 0,0 1,1 3,-7-8,0 0,-1 0,0 0,1 0,-1 0,0 0,-1 0,1 0,-1 0,0 0,0 0,0 0,0 0,-1-1,1 1,-1 0,0-1,0 0,-1 1,1-1,-1 0,1 0,-1 0,0 0,-3 1,-85 59,88-61,-5 3,-1 0,1-1,-1 0,1 0,-1-1,0 0,0-1,-1 0,1-1,0 1,-1-2,1 1,-1-1,-5-1,-3-5</inkml:trace>
  <inkml:trace contextRef="#ctx0" brushRef="#br0" timeOffset="16269.654">2032 2319,'19'6,"0"-2,0 0,0-1,1-1,-1-1,1 0,-1-2,0 0,1-1,-1-1,0-1,0-1,0 0,-1-1,0-1,0-1,0-1,12-9,-22 12,-1-2,1 1,-2-1,1 0,-1 0,0-1,-1 0,0 0,0-1,-1 1,-1-1,3-8,-5 14,0-1,0 1,0-1,-1 1,0-1,0 1,0-1,0 1,-1-1,1 1,-1-1,-1 1,1 0,0-1,-1 1,0 0,0 0,0 0,-1 0,1 0,-1 1,0-1,0 1,0 0,-1 0,1 0,-1 0,1 0,-5-1,-2 1,0 0,-1 1,1 1,-1 0,1 0,-1 1,1 0,-1 1,1 0,-1 0,1 1,-1 1,1 0,0 0,0 1,1 0,-1 1,1 0,0 1,0 0,1 0,-1 0,-6 8,-2 0,1 0,0 2,1 0,0 0,1 1,1 1,1 1,1-1,0 2,2-1,0 2,1-1,0 5,6-19,0 1,1 0,0 0,0 0,1 0,0 0,0 0,0 0,1 0,0 0,1-1,-1 1,1 0,1 0,-1-1,1 0,0 1,1-1,-1 0,1 0,0-1,1 1,-1-1,1 0,0 0,1-1,-1 1,1-1,0 0,0-1,2 2,3 0,-1 0,1 0,1-1,-1 0,0-1,1 0,0-1,0-1,-1 0,1 0,0-1,0 0,0-1,0-1,0 0,-1 0,1-1,2-2,167-82,-163 74</inkml:trace>
  <inkml:trace contextRef="#ctx0" brushRef="#br0" timeOffset="17401.542">3217 2094,'-47'13,"19"-7,0 1,1 1,0 2,0 0,0 2,2 1,0 1,0 1,1 1,-4 6,23-18,-1 2,1-1,1 1,-1-1,1 1,0 0,0 1,1-1,-1 1,1 0,1-1,0 1,0 1,0-1,1 0,-1 0,2 0,-1 1,1-1,0 1,1-1,0 0,0 1,2-4,1-1,-1 0,1 0,0 0,0-1,0 1,0-1,0 0,0 0,1 0,-1 0,0-1,1 0,0 0,-1 0,1-1,0 1,-1-1,1 0,0 0,-1-1,1 0,0 1,-1-1,1-1,-1 1,1-1,-1 0,0 0,0 0,0 0,1-2,21-5,-1-1,-1-1,0-1,-1-1,0-1,-1-1,5-6,53-37,-78 59,0-1,0 0,0 0,0 1,0-1,0 1,0-1,-1 1,1 0,0 0,0 0,-1 0,1 0,-1 0,1 0,-1 0,1 1,-1-1,0 1,1-1,-1 1,0-1,0 1,0 0,0 0,-1-1,1 1,0 0,-1 0,1 0,-1 0,0 0,0 0,1 0,-1 0,0-1,-1 1,1 0,0 0,-1 0,1 0,-1 0,1 0,-1 0,4 19,-2-15,1-1,-1 1,2-1,-1 0,0 0,1 0,0-1,0 1,1-1,-1 1,1-1,0 0,0 0,0-1,1 1,-1-1,1 0,0 0,0 0,0-1,0 0,0 0,1 0,-1-1,1 1,-1-1,1-1,-1 1,1-1,1 0,10 0,-1 0,0-1,1-1,-1-1,0 0,0-1,0-1,-1 0,15-7,5-8,-1-1,-1-1,-1-2,-1-1,2-5,91-67,-1 23,-122 73,0 1,0 0,0 0,0-1,0 1,0 0,1 0,-1 0,0 0,0 0,0 0,0 1,0-1,0 0,0 0,0 1,0-1,0 1,-1-1,1 1,0-1,0 1,0-1,0 1,-1 0,1-1,0 1,0 0,-1 0,1 0,-1 0,1-1,-1 1,1 0,-1 0,0 0,1 0,-1 0,0 0,0 0,1 0,-1 0,0 0,0 0,0 0,0 0,-1 1,1-1,0 0,-1 0,-12 54,0-29,0 1,-1-2,-2 0,0-1,-2 0,-1-2,0 0,-15 12,29-29,-1 0,1 0,-1 0,0-1,0 0,0 0,-1-1,1 1,-1-2,0 1,0-1,0 0,0 0,0-1,-1 1,7-3,0 1,1 0,-1-1,0 1,1-1,-1 1,1 0,-1-1,1 1,-1-1,1 0,-1 1,1-1,0 1,-1-1,1 0,0 1,-1-1,1 0,0 1,0-1,0 0,-1 0,1 1,0-1,0 0,0 1,0-1,0 0,0 0,1 1,-1-1,0 0,0 1,0-1,1 0,-1 1,0-1,1 0,-1 1,1-1,-1 1,1-1,-1 0,1 1,-1-1,1 1,-1 0,1-1,-1 1,1-1,0 1,-1 0,1 0,0-1,0 1,-1 0,1 0,0 0,-1 0,1-1,0 1,15-5,-1 1,1 0,0 1,-1 1,1 0,1 1,-1 1,0 0,0 1,1 1,26 0,-16-1,-1-1,1-1,0-1,0-2,-1-1,0 0,0-2,17-7,-31 10,1-1,-1 0,0-1,-1-1,1 0,-1 0,-1-1,1 0,-1-1,-1 0,1-1,-2 0,1 0,-1-1,-1 0,0 0,-1-1,0 0,0-2,-6 14,0-1,0 1,-1 0,1 0,0 0,0 0,0 0,-1 0,1 0,0 0,0 0,0-1,-1 1,1 0,0 0,0 0,0 0,0 0,0-1,-1 1,1 0,0 0,0 0,0-1,0 1,0 0,0 0,0-1,0 1,0 0,0 0,0 0,0-1,0 1,0 0,-14 21,11-16,0 0,1 0,0 1,0-1,0 1,1-1,-1 1,1 0,1 0,-1 0,1-1,0 1,0 0,1 0,0 0,0 0,0-1,0 1,1-1,0 1,1-1,-1 1,1-1,0 0,0 0,0 0,1-1,0 1,0-1,0 0,0 0,1 0,-1-1,1 1,0-1,0 0,0-1,1 1,-1-1,5 1,3-1,0-1,1 0,-1-1,0 0,1-1,-1-1,0 0,0 0,0-2,0 0,0 0,-1-1,0-1,0 0,0 0,-1-1,0-1,0 0,0 0,3-5,9-4,-2-1,0-1,-1-1,0 0,-2-1,11-18,-3 4,-1-1,-2-1,-1-2,-3 0,-1-1,-1 0,-3-2,-1 0,-2 0,-2-1,-2 0,0-27,-7 67,0 1,0-1,0 0,0 0,-1 1,1-1,-1 0,0 0,0 1,0-1,0 1,0-1,0 1,-1 0,1-1,-1 1,0 0,0 0,0 0,0 0,0 0,0 1,0-1,-1 0,1 1,0 0,-1-1,1 1,-1 0,0 1,1-1,-1 0,0 1,1-1,-1 1,0 0,0 0,1 0,-1 0,0 0,0 1,1-1,-1 1,0 0,-7 2,1 0,0 0,0 1,1 0,-1 0,1 1,0 0,0 1,0 0,1 0,0 1,0 0,0 0,1 0,0 1,1 0,0 0,0 0,1 1,-3 5,-7 20,1 0,1 1,2 0,-4 30,8-45,2 0,0-1,1 1,1 1,1-1,1 0,0 0,2 0,0 0,1 0,1 0,1 0,1-1,1 0,0 0,5 7,39 36,-33-47</inkml:trace>
  <inkml:trace contextRef="#ctx0" brushRef="#br0" timeOffset="17926.696">5306 2009,'-6'10,"1"0,0 1,1 0,0 0,1 0,0 0,1 0,0 1,1-1,0 1,1-1,0 1,0-1,2 1,1 7,-3-17,1 1,0-1,0 1,0-1,1 0,-1 1,1-1,-1 0,1 0,0 0,-1 0,1 0,0 0,0-1,0 1,1-1,-1 1,0-1,1 0,-1 0,0 0,1 0,0 0,-1-1,1 1,-1-1,1 1,0-1,-1 0,1 0,0 0,-1-1,1 1,-1-1,1 1,0-1,0 0,92-45,-76 30,0 0,-1-1,-1 0,-1-2,0 0,4-9,40-45,13-8,-73 81,0-1,0 1,1-1,-1 1,0-1,0 1,0-1,1 1,-1 0,0-1,1 1,-1-1,0 1,1 0,-1-1,0 1,1 0,-1-1,1 1,-1 0,0 0,1-1,-1 1,1 0,-1 0,1 0,-1-1,1 1,-1 0,1 0,-1 0,1 0,-1 0,1 0,-1 0,1 0,-1 1,1-1,-1 0,1 0,-1 0,1 0,-1 1,1-1,-1 0,1 0,-1 1,0-1,1 0,-1 1,0-1,1 1,-1-1,0 0,1 1,-1-1,0 1,0-1,1 1,-1-1,0 1,0-1,0 1,0-1,0 1,0-1,0 1,2 42,-2-34,8 455,-4-420,-1-1,-2 1,-3 0,-1-1,-1 1,-3-1,-2 0,-2-1,-5 11,-41 72,55-120,-1 0,-1-1,1 1,-1-1,0 0,0 0,0 0,0 0,-1-1,0 0,1 0,-1 0,0-1,-1 1,1-1,0 0,0-1,-1 1,1-1,-1 0,0-1,-3 1,6-1,1 0,0 0,-1-1,1 1,-1-1,1 1,0-1,0 0,-1 0,1 0,0 0,0-1,0 1,0 0,0-1,0 1,1-1,-1 0,0 0,1 0,-1 0,1 0,0 0,-1 0,1 0,0 0,1 0,-1-1,0 1,0 0,1-1,0 1,-1-1,1 1,0-1,8-86,69-85,-63 149,0 0,-2 0,-1-2,-1 1,-1-1,-2-1,2-12,-6 16</inkml:trace>
  <inkml:trace contextRef="#ctx0" brushRef="#br0" timeOffset="18169.87">4460 1529,'0'0</inkml:trace>
  <inkml:trace contextRef="#ctx0" brushRef="#br0" timeOffset="18913.205">6887 1896,'-12'1,"0"1,0 1,1 0,-1 0,1 1,0 0,0 1,0 1,1 0,-7 5,16-11,0 0,0 1,0-1,0 0,1 1,-1-1,0 1,0-1,1 1,-1-1,0 1,1 0,-1-1,1 1,-1 0,1 0,-1-1,1 1,-1 0,1 0,0 0,-1-1,1 1,0 0,0 0,0 0,0 0,0 0,0 0,0 0,0-1,0 1,0 0,0 0,0 0,0 0,1 0,-1-1,0 1,1 0,-1 0,1 0,-1-1,1 1,-1 0,1-1,0 1,-1 0,1-1,0 1,-1-1,2 1,48 23,-35-18,-11-5,0 1,0 0,1 0,-1 0,0 0,-1 1,1-1,0 1,-1 0,0 1,1-1,-1 0,0 1,-1 0,1 0,-1-1,1 2,-1-1,-1 0,1 0,0 1,-1-1,0 0,0 1,0 0,-1-1,0 1,0-1,0 1,0 0,0-1,-1 1,0-1,0 1,-1 0,-5 7,-1 0,-1 0,0 0,0-1,-1 0,-1-1,0 0,0-1,-1 0,0-1,0 0,-1-1,-3 2,0 0,-118 47,122-54</inkml:trace>
  <inkml:trace contextRef="#ctx0" brushRef="#br0" timeOffset="19180.006">7367 1925,'-20'21,"0"1,2 2,1-1,1 2,1 0,1 1,1 1,-2 8,14-32,0-1,0 0,0 1,0-1,0 0,0 1,1-1,-1 1,1 0,0-1,0 1,0-1,0 1,0-1,1 1,-1-1,1 1,-1-1,1 1,0-1,0 0,0 1,0-1,1 0,-1 0,1 0,-1 0,1 0,0 0,-1 0,1 0,0-1,0 1,1-1,-1 1,0-1,0 0,1 0,-1 0,0 0,1 0,-1-1,1 1,-1-1,1 0,-1 1,1-1,-1 0,2-1,2 1,0 0,1-1,-1 1,0-2,1 1,-1-1,0 0,0 0,0 0,0-1,-1 0,1 0,-1-1,0 0,0 1,0-2,0 1,-1-1,1 1,-1-1,-1 0,1-1,-1 1,1-1,-1 1,-1-1,1 0,-1 0,0 0,-1 0,1-1,-1 1,-1 0,1-1,-1 1,0 0,0-1,-1 1,0 0,0-1,0 1,-1 0,0 0,-1-3,-4-4,0 0,-1 0,0 1,-1 0,0 0,-1 1,-1 0,-9-8,2 5</inkml:trace>
  <inkml:trace contextRef="#ctx0" brushRef="#br0" timeOffset="19504.323">7847 1275,'-26'146,"-5"-1,-19 37,-33 195,81-367,0-4,1 0,-1 0,1 0,0 0,0 0,1 0,0 0,0 0,0 0,1 0,0 1,0-1,1-1,-1 1,1 0,0 0,1 0,0 0,10 5</inkml:trace>
  <inkml:trace contextRef="#ctx0" brushRef="#br0" timeOffset="19853.886">8044 1812,'104'356,"-104"-355,0 1,0-1,0 1,0-1,0 1,0-1,1 1,-1-1,1 1,-1-1,1 1,-1-1,1 1,0-1,0 0,-1 1,1-1,0 0,0 0,0 0,1 0,-1 0,0 0,0 0,0 0,1 0,-1 0,1-1,-1 1,0 0,1-1,-1 1,1-1,-1 0,1 0,-1 1,1-1,0 0,-1 0,1 0,-1-1,1 1,-1 0,1-1,-1 1,1 0,-1-1,1 0,-1 1,0-1,1 0,-1 0,0 0,1 0,72-128,36-74,-96 180,0 5</inkml:trace>
  <inkml:trace contextRef="#ctx0" brushRef="#br0" timeOffset="20558.752">8467 2065,'36'-8,"-1"-2,0-1,-1-2,-1-1,0-2,-1-1,0-2,-2-1,3-3,19-59,-51 80,0 0,-1 0,1 0,0 0,-1-1,0 1,0 0,0 0,0-1,0 1,0 0,0 0,-1 0,1-1,-1 1,0 0,1 0,-1 0,0 0,0 0,0 0,-1 0,1 0,0 0,-1 1,1-1,-1 1,0-1,1 1,-1-1,0 1,0 0,0 0,0 0,0 0,0 0,0 0,0 1,-1-1,1 1,-1-1,-8 1,0-1,0 2,0 0,0 0,0 1,0 0,0 1,1 0,-1 1,1 0,0 0,0 1,1 1,-1 0,1 0,0 1,1 0,-8 7,3-3,0 1,1 0,0 1,1 0,1 1,0 0,1 1,-6 12,13-23,-1 1,1 0,0 0,0 0,1 0,0 0,0 1,0-1,0 0,1 1,0-1,0 0,0 1,1-1,0 0,0 1,0-1,0 0,1 0,0 0,0 0,0 0,1-1,0 1,0-1,0 1,0-1,1 0,0 0,-1 0,6 3,1 0,-1-1,1 0,0 0,0-1,0 0,1-1,0 0,0 0,0-2,0 1,0-1,1-1,-1 0,1-1,-1 0,1 0,-1-1,1-1,5-1,14-4,0-1,-1-2,0-1,-1-1,0-1,24-16,-13 4,-1-1,-1-2,-1-2,-2-1,-1-2,9-13,2-24,-43 68,-2 1,1-1,0 1,0-1,0 0,-1 1,1-1,-1 0,1 0,-1 1,0-1,1 0,-1 0,0 0,0 0,0 1,-1-1,1 0,0 0,-1 1,1-1,-1 0,0 0,1 1,-1-1,0 1,0-1,0 0,0 1,0 0,0-1,-1 1,1 0,0 0,-1-1,1 1,-1 0,1 0,-1 1,0-1,1 0,-2 0,-4 1,1 0,-1 1,0-1,0 1,1 1,-1-1,0 1,1 1,0-1,-1 1,1 0,0 0,0 1,1 0,-1 0,1 0,0 0,0 1,-4 5,3-4,-1 0,1 0,0 1,1 0,0 0,0 0,0 1,1 0,0 0,0 0,1 0,0 0,1 1,0 0,0-1,1 1,0 0,0 0,1 0,0-1,1 1,0 0,0 0,1 0,0-1,1 1,0-1,0 0,0 0,1 0,1 0,-1 0,1-1,0 0,1 0,6 6,-2-8,0 1,1-1,0-1,0 0,0-1,1 0,-1 0,1-1,0-1,-1 0,1-1,0 0,0 0,-1-2,1 1,0-1,-1-1,0 0,1-1,-1 0,-1-1,1 0,-1 0,1-1,-2-1,1 0,-1 0,0-1,0 0,4-5,12-18,0-1,-2-1,-2-1,-1-1,-1-1,-2-1,-2 0,-2-1,-1 0,-1-1,-3-1,-1 1,-2-1,-2 0,-1-1,-3-9,1 37,-1 0,-1-1,0 1,-1 0,0 0,-1 0,-1 0,0 1,-1-1,4 9,1 1,-1 0,0-1,0 1,0 0,-1 0,1 1,-1-1,1 0,-1 1,0-1,0 1,0 0,0 0,-1 0,1 1,0-1,-1 1,1 0,-1 0,1 0,-1 0,0 0,0 1,1 0,-1 0,0 0,1 0,-1 0,0 1,0 0,1-1,-1 1,-1 1,1 0,1 0,-1-1,1 1,-1 1,1-1,0 0,-1 1,1 0,1 0,-1 0,0 0,1 0,-1 0,1 1,0-1,0 1,1-1,-1 1,1 0,-1 0,1 0,0 0,1 0,-1 0,-4 105,6-86,1 23,1-1,3 0,1 0,3 0,1-1,3-1,1 0,18 34,-22-54,1 0,1-1,1 0,1-1,1 0,0-2,2 0,0 0,1-2,1-1,1 0,0-1,1-2,0 0,1-1,5 1,5-2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44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57,'-10'39,"-7"17,-2 8,4-1,3-6,4-5,4-5,-3-1,0-4,1-4,2-4,1-2,-3-3,-1-1,1-1,1-9,2-13,1-7</inkml:trace>
  <inkml:trace contextRef="#ctx0" brushRef="#br0" timeOffset="284.677">29 1,'38'14,"23"6,5-2,-3-3,-3-5,-7-3,-8-3,-1-3,-4-1,-4-6,-3-1,-3 0,-1 1,-6-2,-6-1</inkml:trace>
  <inkml:trace contextRef="#ctx0" brushRef="#br0" timeOffset="504.626">29 397,'34'0,"15"0,5 0,-2 0,-1 0,-3 0,-6 0,-6 0,-2 0,-4 0,-7 0</inkml:trace>
  <inkml:trace contextRef="#ctx0" brushRef="#br0" timeOffset="1036.451">481 623,'-166'241,"289"-394,63-68,-179 214,0 1,0 0,0 0,1 1,0 0,0 0,1 1,-1 0,1 1,0 0,1-1,-7 4,0-1,0 0,0 1,0 0,0-1,0 1,0 0,1 1,-1-1,0 1,0-1,0 1,-1 0,1 0,0 0,0 0,0 1,-1-1,1 1,-1-1,1 1,-1 0,0 0,1 0,-1 1,0-1,0 0,-1 1,1-1,0 1,-1 0,0-1,1 1,-1 3,5 12,-2 1,-1 0,0 1,-1-1,-2 0,1 1,-2-1,-1 1,-2 7,4-24,0 0,-1 0,0 0,0-1,0 1,0 0,0 0,0-1,-1 1,1-1,-1 1,0-1,1 1,-1-1,0 0,-1 0,1 0,0 0,0-1,-1 1,1 0,-1-1,0 0,1 1,-1-1,0 0,0-1,0 1,0 0,0-1,1 0,-1 1,0-1,0 0,0-1,0 1,-3-1,-109-27,-31-48,124 68</inkml:trace>
  <inkml:trace contextRef="#ctx0" brushRef="#br0" timeOffset="1754.739">1073 566,'358'0,"-379"-18,-148-58,168 75,-1 1,0-1,1 1,-1-1,0 1,1 0,-1 0,0 0,0 0,1 0,-1 0,0 0,1 0,-1 1,0-1,1 1,-1-1,0 1,1 0,-1 0,1 0,-1-1,1 1,0 1,-1-1,1 0,0 0,0 0,0 1,0-1,0 0,0 1,0-1,0 1,1 0,-1-1,0 1,1-1,-1 1,1 1,-5 75,5-69,4 224,2-192,-5-40,-1-1,1 1,-1-1,1 1,-1 0,1-1,-1 1,1-1,-1 1,1-1,0 1,-1-1,1 0,0 1,0-1,-1 0,1 1,0-1,0 0,-1 0,1 0,0 0,0 0,0 0,-1 0,1 0,0 0,0 0,-1 0,1 0,0-1,0 1,-1 0,1 0,0-1,0 1,-1-1,1 1,0-1,-1 1,1-1,-1 1,1-1,-1 1,1-1,-1 0,1 1,-1-1,1 0,170-189,-130 140,-25 27</inkml:trace>
  <inkml:trace contextRef="#ctx0" brushRef="#br0" timeOffset="2022.687">1723 397,'0'38,"0"18,0 4,0-4,0-6,5-12,1-12</inkml:trace>
  <inkml:trace contextRef="#ctx0" brushRef="#br0" timeOffset="2370.721">1694 424,'6'-7,"1"-1,0 1,0 0,1 1,0-1,0 2,0-1,1 1,0 0,0 1,0 0,0 0,1 1,-1 1,1-1,0 1,0 1,0 0,0 0,0 1,0 1,0-1,0 1,0 1,-1 0,1 1,0-1,-1 2,0-1,5 4,-12-6,1 0,0 0,-1 1,1-1,-1 1,1 0,-1-1,0 1,1 0,-1 1,0-1,0 0,-1 1,1-1,0 1,-1-1,0 1,1 0,-1-1,0 1,-1 0,1 0,0 0,-1 0,0 0,1 0,-1 0,0 0,0 0,-1 0,1 0,-1 0,0 0,1-1,-1 1,0 0,-2 2,-30 33,-18 27,50-63,0 0,0 1,1-1,-1 0,1 1,-1-1,1 0,0 1,0-1,0 1,0-1,0 1,1-1,-1 0,1 1,0-1,-1 0,1 1,0-1,0 0,1 0,-1 0,0 0,1 0,-1 0,1 0,-1 0,1-1,0 1,0-1,1 1,23 19,-21-19,0 0,-1 1,1 0,-1 0,0 0,0 1,0-1,0 1,-1 0,1 0,-1 0,0 1,0-1,-1 1,1 0,-1-1,0 1,0 0,-1 0,1 1,-1-1,0 0,0 4,-4-5,1 1,-1-1,0 0,1 0,-2-1,1 1,0-1,-1 1,0-1,0 0,0 0,0-1,0 1,0-1,-1 0,1 0,-1-1,1 1,-1-1,-1 1,-9 3,5 0,0-1,0 0,0-1,-1 0,1-1,-1 0,1-1,-1 0,0 0,-2-1,-13-4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47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1,'-10'18,"1"-4,0 0,1 1,1 0,1 0,0 0,1 1,0 0,-1 11,7-28,-1 1,0-1,1 1,-1 0,1-1,-1 1,1 0,-1-1,1 1,-1 0,1-1,-1 1,1 0,0 0,-1 0,1 0,-1-1,1 1,0 0,-1 0,1 0,-1 0,1 0,0 1,-1-1,1 0,-1 0,1 0,-1 0,1 1,-1-1,1 0,0 0,-1 1,1-1,-1 1,0-1,1 0,-1 1,1-1,-1 1,0-1,1 1,-1-1,0 1,1-1,-1 1,0-1,0 1,0-1,1 1,-1 0,0-1,0 1,0-1,0 1,0 0,0-1,0 1,0-1,0 1,-1 0,1-1,0 1,0 0,34-36,-29 28,0 3,0-1,-1 0,0-1,0 1,0-1,-1 1,0-1,0 0,-1-1,1 1,-1 0,0-1,0-2,-4 8,1 1,0 0,-1-1,1 1,-1 0,1 0,0 0,-1 1,1-1,0 0,-1 0,1 1,0-1,-1 1,1-1,0 1,0-1,-1 1,1 0,0 0,0-1,0 1,0 0,0 0,0 0,0 0,0 0,0 1,1-1,-1 0,0 1,2-2,-1-1,1 1,-1 0,1 0,0 0,-1 0,1 0,-1 0,1-1,0 2,-1-1,1 0,-1 0,1 0,0 0,-1 0,1 0,-1 1,1-1,-1 0,1 0,0 1,-1-1,1 0,-1 1,0-1,1 1,-1-1,1 0,-1 1,0-1,1 1,-1-1,0 1,1-1,-1 1,0 0,0-1,1 1,-1-1,0 1,0 0,0-1,0 1,0-1,0 1,0 0,0-1,0 1,0-1,0 1,-1 0,1-1,0 1,0-1,-1 1,1-1,0 1,0-1,-1 1,1-1,-1 1,1-1,0 1,-1-1,14-8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48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24,'-77'27,"72"-44,4 17,1 0,-1 1,1-1,0 0,-1 0,1 0,-1 0,1 1,0-1,-1 0,1 0,-1 0,1 0,0 0,-1 0,1 0,-1 0,1 0,-1 0,1-1,0 1,-1 0,1 0,-1 0,1 0,0-1,-1 1,1 0,0 0,-1-1,1 1,0 0,-1 0,1-1,0 1,0 0,-1-1,1 1,0-1,0 1,0 0,-1-1,1 1,0-1,0 1,0 0,0-1,0 1,0-1,0 1,0-1,0 1,0 0,0-1,0 1,0-1,0 1,0 0,1-1,-1 1,0-1,0 1,0 0,1-1,-5 2,1 0,0 1,-1-1,1 1,0-1,0 1,0 0,0 0,0 0,1 1,-1-1,1 1,-1-1,1 1,0 0,0 0,0 1,25-16,16-17,-18 11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55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599 301,'0'285,"-6"-232,-2-1,-3 0,-1 0,-17 38,-37 57,58-131,13-15,6-10,1-2</inkml:trace>
  <inkml:trace contextRef="#ctx0" brushRef="#br0" timeOffset="395.675">599 328,'46'-10,"0"1,0 3,0 1,0 3,1 1,31 5,9-3,86 0,-162-1</inkml:trace>
  <inkml:trace contextRef="#ctx0" brushRef="#br0" timeOffset="639.636">599 695,'34'-4,"16"-3,4 1,-3 2,-4 0,-6 2,-10 1</inkml:trace>
  <inkml:trace contextRef="#ctx0" brushRef="#br0" timeOffset="1407.499">1136 894,'-323'332,"305"-313,25-31,28-33,149-109,75-54,-259 207,1 0,0-1,-1 1,1 0,0 0,0 0,0 1,0-1,0 0,0 0,0 0,1 1,-1-1,0 1,0-1,0 1,1-1,-1 1,0 0,0-1,1 1,-1 0,0 0,1 0,-1 0,0 0,1 0,-1 1,0-1,1 0,-1 1,0-1,0 1,0-1,1 1,-1-1,0 1,0 0,0 0,0 0,0-1,0 1,0 0,0 0,-1 0,1 1,0-1,0 0,-1 0,1 0,-1 0,1 1,-1-1,0 0,1 1,-3 198,-5-63,6-135,1-1,-1 1,0-1,0 1,-1-1,1 1,0-1,-1 1,1-1,0 0,-1 0,1 0,-1 0,0 0,1 0,-1 0,0 0,0-1,1 1,-1-1,0 1,0-1,0 0,0 0,0 0,1 0,-1 0,0 0,0 0,0-1,0 1,0-1,-1 0,-69-26,55 20,-114-67,95 44,30 19</inkml:trace>
  <inkml:trace contextRef="#ctx0" brushRef="#br0" timeOffset="2168.732">1672 1035,'-12'0,"35"0,-8 0,185-1,-198 1,0 0,0 0,-1 0,1 0,0 0,0-1,0 1,-1 0,1-1,0 1,-1-1,1 0,0 0,-1 1,1-1,-1 0,1 0,-1 0,0-1,1 1,-1 0,0-1,0 1,0 0,0-1,0 1,0-1,0 0,0 1,-1-1,1 0,-1 1,1-1,-1 0,0 0,1 1,-1-1,0 0,0 0,0 1,-1-1,1 0,0 0,-1 0,1 1,-1-1,1 0,-1 1,0-1,0 1,0-1,0 1,0-1,0 1,0-1,0 1,-1 0,1 0,0 0,-2-1,-5-7,-2 0,1 1,-1 0,-1 0,1 2,-1-1,-1 1,1 0,-1 1,0 1,0 0,0 0,0 2,-3-1,13 2,-1 1,1 0,0 0,0 0,-1 0,1 1,0-1,0 0,-1 1,1 0,0-1,0 1,0 0,0 0,0 0,0 0,0 1,0-1,0 1,1-1,-1 1,0-1,1 1,-1 0,1 0,0 0,0 0,0 0,0 0,0 0,0 0,0 0,1 0,-1 0,1 1,-1 1,-2 92,4-77,1 6,0-3,-1 0,0 0,-2 0,-1-1,0 1,-2 0,0-1,-1 0,-5 12,7-27,1-5,1 0,0 0,0 0,-1 1,1-1,0 0,0 0,0 0,0 1,0-1,1 1,-1-1,0 1,1-1,-1 1,1-1,-1 1,1-1,0 1,0-1,0 1,0 0,0-1,0 1,0 0,0-1,0 1,1-1,-1 1,1-1,-1 1,1-1,0 1,-1-1,1 1,0-1,0 0,0 1,0-1,0 0,0 0,1 0,-1 0,0 0,1 0,-1 0,0 0,1-1,0 1,7-4,0 0,0-1,-1 0,1 0,-1-1,0 0,0-1,-1 0,0 0,0 0,4-5,1 0,12-12,0-1,-1-1,-1-1,-2-1,-1-1,-1 0,5-12,-11 16</inkml:trace>
  <inkml:trace contextRef="#ctx0" brushRef="#br0" timeOffset="3761.111">1786 1119,'-5'0,"-7"0,-5 0,0 5,-3 1,-2 0,-2-1,-1-1,-3-2,0-1,0 0,-1-1,0 0,10-1,9-4,4-1</inkml:trace>
  <inkml:trace contextRef="#ctx0" brushRef="#br0" timeOffset="5147.669">261 18,'14'-17,"-22"22,-22 30,1 1,2 2,1 0,-5 15,8-5,4 0,1 1,2 1,2 0,3 1,2 0,2 1,3 0,2 0,2 0,3 13,-3-42,1 0,1 0,1 0,2 0,0-1,1 0,1 0,1 0,1-1,1-1,1 1,0-1,2-1,0 0,1-1,1-1,1 0,0-1,1 0,1-2,0 0,1-1,1-1,2 1,7-1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46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30,'39'-5,"21"-1,6 0,-3 1,-8 1,-9 2,-7 1,-5 1,-4 0,-7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57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57 867,'-4'19,"-3"11,1 5,1 2,2-1,1-1,1-3,-5-6,0-3,0 0,1-5</inkml:trace>
  <inkml:trace contextRef="#ctx0" brushRef="#br0" timeOffset="486.05">1 838,'10'-8,"1"1,-1 0,2 1,-1 1,1-1,0 2,0-1,0 2,0 0,1 0,0 1,-1 1,1 0,0 0,0 2,-1-1,10 3,-19-3,-1 0,0 0,1 1,-1-1,1 1,-1 0,0 0,0-1,1 1,-1 1,0-1,0 0,0 0,0 1,0-1,0 1,-1 0,1 0,0-1,-1 1,0 0,1 0,-1 0,0 1,0-1,0 0,0 0,0 1,-1-1,1 0,-1 1,1-1,-1 1,0-1,0 0,0 1,0-1,-1 1,1-1,0 0,-1 1,0-1,0 0,1 1,-2-1,1 0,0 0,0 0,0 0,-1 0,-1 2,-100 111,102-113,0-1,0 1,0-1,0 1,0 0,0 0,0-1,1 1,-1 0,1 0,-1 0,1-1,0 1,0 0,0 0,0 0,0 0,0 0,1 0,-1-1,0 1,1 0,0 0,-1 0,1-1,0 1,0 0,0-1,0 1,0-1,0 1,0-1,1 1,-1-1,63 35,-18-12,-43-21,-1-1,0 0,0 1,0-1,0 1,0-1,-1 1,1 0,-1 0,1 0,-1 0,0 0,0 0,-1 0,1 0,0 0,-1 0,0 0,0 1,0-1,0 0,-1 0,1 0,-1 0,1 0,-1 1,0-1,-1 0,1-1,0 1,-1 0,1 0,-1-1,0 1,0 0,0-1,0 0,-1 0,1 1,-1-1,1-1,-1 1,0 0,1-1,-2 1,-4 5,-1-1,1-1,-1 1,0-1,0-1,-1 0,1 0,-1 0,0-2,0 1,0-1,0-1,-1 1,1-2,0 0,-8 0,0-6</inkml:trace>
  <inkml:trace contextRef="#ctx0" brushRef="#br0" timeOffset="2084.159">537 20,'3'-2,"-1"0,0 0,1 0,0 1,-1-1,1 1,0 0,0-1,-1 1,1 1,0-1,0 0,0 1,0-1,1 1,-1 0,0 0,0 0,0 0,0 1,0-1,0 1,0 0,0 0,0 0,-1 0,1 1,0-1,1 2,71 56,-52-28,-2 1,-1 1,-1 1,-3 1,0 0,-3 1,0 1,-3 0,-1 1,-2 0,-1 0,-2 0,-2 1,-2 30,2-39,-2-1,-1 0,-1 0,-1 1,-2-2,-1 1,-2 0,0-1,-2-1,-1 1,-1-2,-1 0,-1 0,-2-1,0-1,-2 0,-1-2,0 0,-2-1,-18 14,-91 49,104-70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06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29,'380'0,"-193"-26,-163 23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06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22,'39'0,"17"0,3 0,-2 0,-2 0,-6 0,-5 0,-7-5,-4-1,-3 0,-7 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03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1 678,'126'-11,"201"-74,-276 79,-33 8</inkml:trace>
  <inkml:trace contextRef="#ctx0" brushRef="#br0" timeOffset="254.642">282 453,'-4'34,"-3"15,1 5,2-3,0-4,2-6,-4-5,-1-4,1-2,1-2,2-1,1 0,1-5</inkml:trace>
  <inkml:trace contextRef="#ctx0" brushRef="#br0" timeOffset="964.665">423 904,'225'-343,"-213"322,-1 0,1 1,0 1,1 0,1 1,1 0,1 1,0 1,5-3,-20 18,0 0,0 0,0 0,0 0,0 0,0 0,0 0,0 1,1-1,-1 0,0 1,0-1,1 1,-1-1,0 1,1 0,-1 0,1-1,-1 1,0 0,1 0,-1 0,1 1,-1-1,0 0,1 0,-1 1,0-1,1 1,-1-1,0 1,0 0,1-1,-1 1,0 0,0 0,0 0,0 0,0 0,0 0,0 0,0 0,-1 0,1 0,0 1,-1-1,1 0,-1 0,1 1,-1-1,1 0,-1 1,0-1,0 1,0-1,2 16,-1-1,0 0,-1 1,-1-1,-1 0,0 1,-1-1,-5 14,-8 98,16-126,0 0,0-1,0 1,0 0,0 0,0-1,1 1,-1 0,1 0,-1-1,1 1,-1-1,1 1,0 0,0-1,0 1,0-1,0 0,0 1,1-1,-1 0,0 0,1 0,-1 0,1 0,-1 0,1 0,-1 0,1 0,0-1,-1 1,1-1,0 1,0-1,-1 0,1 0,0 1,0-1,-1 0,1-1,0 1,0 0,-1 0,1-1,0 1,-1-1,1 0,0 1,-1-1,1 0,-1 0,1 0,-1 0,1 0,-1 0,0-1,0 1,1 0,-1-1,1 0,15-15,-1-1,0 0,-2-1,0 0,-1-1,6-14,34-47,105-116,-158 195,1 1,-1 0,1 0,-1 0,1 0,-1-1,1 1,0 0,0 0,0 0,-1 0,1 0,0 1,0-1,0 0,0 0,0 1,1-1,-1 0,0 1,0-1,0 1,1 0,-1-1,0 1,0 0,1 0,-1 0,0 0,0 0,1 0,-1 0,0 0,1 0,-1 0,0 1,0-1,0 1,1-1,-1 1,0-1,0 1,0 0,0-1,0 1,0 0,0 0,0 0,0 0,0 0,-1 0,1 0,0 0,-1 0,1 0,0 0,-1 1,0 10,0 0,-2 0,1 0,-1-1,-1 1,0-1,-1 0,0 0,-3 4,-10 37,10-15,1 0,3 1,1 0,1-1,4 32,0 16,-3-57,0-4</inkml:trace>
  <inkml:trace contextRef="#ctx0" brushRef="#br0" timeOffset="1217.706">1524 594,'-14'34,"-5"15,-4 0,2-4,4-4,6-5,4-4,4-6</inkml:trace>
  <inkml:trace contextRef="#ctx0" brushRef="#br0" timeOffset="1636.299">1412 594,'5'-5,"1"-1,-1 2,1-1,0 1,1-1,-1 2,1-1,0 1,0 0,0 0,0 1,0 0,1 0,-1 1,0 0,1 0,-1 0,1 1,0 1,-1-1,1 1,-1 0,0 1,1 0,5 2,-11-1,0 1,0-1,0 1,-1 0,1-1,-1 1,0 0,0 0,0 0,0 0,-1 0,0 0,0 0,0 0,0 0,0 0,-1 0,0 0,0-1,0 1,0 0,0 0,-1 0,0-1,0 1,0-1,0 0,0 1,-1-1,0 0,1 0,-1-1,0 1,0 0,-1-1,1 0,-3 2,-10 15,15-18,-1 0,1 0,0 0,0 1,1-1,-1 0,0 0,0 1,1-1,-1 1,0-1,1 0,0 1,-1-1,1 1,0-1,0 1,0 0,0-1,0 1,0-1,0 1,0-1,1 1,-1-1,0 1,1-1,0 0,-1 1,1-1,0 0,-1 1,1-1,0 0,0 0,0 1,0-1,0 0,1 0,-1 0,0-1,0 1,1 0,-1 0,0-1,1 1,-1 0,1-1,-1 0,1 1,-1-1,1 0,-1 0,1 0,-1 0,1 0,0 0,2 0,-1 1,1-1,-1 1,1 0,-1 0,1 0,-1 0,0 1,1-1,-1 1,0 0,0 0,0 0,0 0,-1 1,1-1,-1 1,1 0,-1-1,0 1,0 0,0 0,0 1,-1-1,1 0,-1 0,0 1,0-1,0 1,0-1,-1 1,1 0,-1-1,0 1,0-1,0 1,-1-1,1 1,-1 0,0-1,0 2,-5 6,-1-1,0 1,0-2,-1 1,0-1,-1 0,0-1,-1 0,1 0,-1-1,-1 0,1-1,-1 0,0-1,-1 0,1-1,-1 0,-4 1,-7-1</inkml:trace>
  <inkml:trace contextRef="#ctx0" brushRef="#br0" timeOffset="2028.919">1722 1,'34'1,"-14"12,-1 1,-1 1,0 0,-1 2,0 0,-2 1,0 0,-1 1,0 1,-2 0,-1 1,0 0,5 16,2 3,-2 1,-2 1,-2 0,-1 1,-2 1,-3-1,0 4,-5-26,0-1,-1 1,-1 0,-1-1,-1 1,0-1,-2 0,0 0,-2 0,0-1,-1 0,-1 0,0-1,-2 0,0-1,-3 3,-3 2,-1-1,-1-1,0 0,-2-2,0 0,-1-1,-1-2,0 0,-1-1,-21 8,21-13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00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0,'-38'34,"5"7,3 0,1 3,2 0,3 1,1 2,2 0,2 1,3 2,1-1,3 2,2-1,3 1,1 1,3 0,3 47,-1-75,2 0,0-1,2 1,0-1,2 0,1 0,0 0,2-1,1 0,0 0,2-1,0 0,1-1,1 0,1-1,1-1,1 0,9 8,62 36,-83-67,-9 0</inkml:trace>
  <inkml:trace contextRef="#ctx0" brushRef="#br0" timeOffset="1453.066">371 1072,'57'-96,"-17"24,4 2,3 2,20-18,86-114,-147 192,-4 5,0-1,0 1,0-1,0 1,1 0,0 0,-1 1,1-1,0 0,0 1,1 0,-1-1,1 1,-1 1,1-1,2-1,-4 4,-1 0,0 0,1 0,-1 0,0 1,0-1,0 0,0 1,0-1,0 0,0 1,0-1,0 1,-1-1,1 1,0 0,-1-1,0 1,1 0,-1-1,0 1,0 0,0-1,0 1,0 0,0 0,-1 0,2 1,0 37,-2-29,1 1,-1-1,2 0,0 1,0-1,1 0,0 0,1 0,0 0,1 0,0 0,1-1,0 0,1 0,0 0,0-1,1 0,0 0,1-1,1 2,-5-7,0-1,-1 1,1-1,0 0,0 0,1 0,-1-1,0 1,1-1,-1 0,0 0,1-1,-1 1,1-1,-1 0,1 0,-1-1,1 1,-1-1,1 0,-1 0,0-1,1 1,-1-1,0 0,0 0,0 0,0-1,-1 1,3-3,97-100,61-124,-138 200,-27 29,1 1,0-1,0 1,0-1,0 0,0 1,0-1,0 1,0-1,0 1,1-1,-1 1,0-1,0 1,0-1,0 0,1 1,-1-1,0 1,1-1,-1 0,0 1,0-1,1 0,-1 1,1-1,-1 0,0 1,1-1,-1 0,1 0,-1 0,1 1,-1-1,0 0,1 0,-1 0,1 0,-1 0,1 0,-1 0,1 0,-1 0,1 0,-1 0,1 0,-1 0,1 0,-1-1,0 1,1 0,-1 0,1 0,-1-1,0 1,1 0,-1 0,1-1,-1 1,0 0,1-1,-1 1,0-1,0 1,1 0,-1-1,0 1,0-1,0 1,-41 208,15-38,-2-61,23-90</inkml:trace>
  <inkml:trace contextRef="#ctx0" brushRef="#br0" timeOffset="2077.005">1641 705,'-213'271,"184"-222,59-74,131-197,-123 183,-30 28,1 0,0 1,1 1,0-1,0 2,1-1,0 1,1 1,0 0,0 1,0 0,1 1,2-1,-12 6,1 0,-1 0,0 0,1 0,-1 1,0-1,1 1,-1 0,0 0,0 0,0 0,0 1,0-1,0 1,0 0,0 0,-1 0,1 0,-1 0,1 0,-1 1,0 0,0-1,0 1,0 0,-1 0,2 3,30 88,-22-43,1 58,-13-107,-1-1,0 1,0 0,0-1,0 1,0-1,0 0,0 1,0-1,0 0,-1 0,1-1,0 1,-1 0,1-1,-1 1,1-1,-1 0,1 0,-1 0,1 0,0 0,-1-1,1 1,-1-1,1 1,0-1,-1 0,1 0,0 0,0 0,0-1,0 1,0 0,0-1,0 0,-1 0,-4-1,-177-72,111 58,54 11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07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 77,'0'96,"-11"255,10-346,-6 69,-4 0,-4-1,-16 49,22-100,-1-5</inkml:trace>
  <inkml:trace contextRef="#ctx0" brushRef="#br0" timeOffset="292.234">38 77,'27'-13,"0"1,1 1,0 1,1 2,0 1,0 1,0 2,1 1,0 1,-1 1,1 2,0 1,-1 1,1 2,-1 1,0 1,-1 1,13 6,-36-11,-1-1,1 1,-1 0,0 0,0 1,0-1,0 1,-1 0,1 0,-1 0,0 0,0 1,-1-1,1 1,-1 0,0 0,0 0,0 0,-1 0,0 0,0 0,0 0,-1 0,0 1,0-1,0 0,0 1,-1-1,0 0,0 0,0 0,-1 0,0 0,0 0,0 0,0-1,-2 2,-6 12,-1-1,-1-1,0 0,-1 0,-1-1,-1-1,0 0,0-1,-2-1,1-1,-2 0,1-1,-3 0,-29 14,-1-3,-1-2,-1-2,-15 1,-11-2,49-12</inkml:trace>
  <inkml:trace contextRef="#ctx0" brushRef="#br0" timeOffset="975.938">462 951,'38'-86,"3"2,39-56,55-7,-129 140,-4 3,1 1,-1-1,1 1,0-1,0 1,0 0,0 1,0-1,1 0,-1 1,1 0,0 0,0 0,-1 0,1 0,1 1,-1 0,0 0,0 0,0 0,3 1,-5 3,1 0,-1 0,0 1,0-1,0 1,0-1,0 1,-1 0,0 0,0-1,0 1,0 0,-1 0,1 0,-1 0,0 0,0 0,-1 0,1 0,-2 4,-12 56,11-55,0 0,1-1,0 1,0 0,1 0,0 0,1 0,0 0,0 1,1-1,0 1,0-9,-1 1,1-1,0 0,-1 1,1-1,0 0,-1 0,1 0,0 1,0-1,0 0,0 0,0 0,1-1,-1 1,0 0,0 0,0-1,1 1,-1 0,0-1,1 1,-1-1,0 0,1 0,-1 1,1-1,-1 0,1 0,-1 0,0 0,1 0,-1-1,1 1,-1 0,0-1,1 1,-1-1,1 0,53-25,-36 12,-1-1,0-1,-2 0,0-1,0-1,6-12,29-31,112-97,-163 157,1 0,-1 0,1 1,-1-1,0 0,1 0,0 1,-1-1,1 0,-1 1,1-1,0 1,0-1,-1 1,1-1,0 1,0-1,-1 1,1 0,0 0,0-1,0 1,0 0,-1 0,1 0,0 0,0 0,0 0,0 0,0 0,0 0,-1 0,1 1,0-1,0 0,0 0,0 1,-1-1,1 1,0-1,0 1,-1-1,1 1,0-1,-1 1,1 0,-1-1,1 1,-1 0,1-1,-1 1,1 0,-1 0,0 0,1-1,-1 1,0 0,0 0,1 0,-1 0,0-1,0 1,0 0,0 0,0 0,0 0,0 0,-1 0,1-1,0 2,-34 285,34-284,-1 5,0-1,1 1,0 0,1 0,-1-1,1 1,1 0,0-1,0 1,0-1,1 0,0 0,0 0,2 3,6 3</inkml:trace>
  <inkml:trace contextRef="#ctx0" brushRef="#br0" timeOffset="1226.191">1676 585,'-15'33,"-9"17,0 3,3-1,5-5,6-6,5-5,7-9,4-9</inkml:trace>
  <inkml:trace contextRef="#ctx0" brushRef="#br0" timeOffset="1652.877">1591 471,'311'1,"-230"21,-79-21,-1-1,1 1,-1 0,1 0,-1 0,1 0,-1 0,0 0,0 0,1 0,-1 1,0-1,0 0,0 1,0-1,0 1,-1-1,1 1,0-1,-1 1,1 0,-1-1,1 1,-1 0,0-1,0 1,0 0,0-1,0 1,0 0,0 0,0-1,-1 1,1 0,-1-1,1 1,-1-1,0 1,1-1,-1 1,0-1,0 1,0-1,0 0,-1 1,1-1,-114 101,63-61,50-40,1-1,-1 1,1 0,-1 0,1 0,0 0,-1 0,1 1,0-1,0 0,0 0,0 1,0-1,0 1,0-1,0 1,1-1,-1 1,1 0,-1-1,1 1,-1 0,1-1,0 1,0 0,0-1,0 1,0 0,0-1,1 1,-1 0,0-1,1 1,-1 0,1-1,0 1,-1-1,1 1,0-1,0 1,0-1,0 0,0 1,1-1,-1 0,0 0,0 0,1 0,-1 0,1 0,-1 0,1 0,-1-1,1 1,0-1,-1 1,1-1,1 1,56 18,-48-17,0 0,-1 1,0 0,0 1,0 1,0-1,0 1,-1 1,0 0,0 0,-1 1,1 0,3 4,-11-8,1 0,0 0,0 0,-1 0,0 0,1 0,-1 0,-1 0,1 1,0-1,-1 0,1 0,-1 1,0-1,0 1,-1-1,1 0,0 0,-1 1,0-1,0 0,0 0,0 0,-1 0,1 0,-1 0,0 0,0 0,0 0,0-1,0 1,0-1,-1 0,0 1,-95 67,77-61,0 0,-1-1,0-2,0 0,-1-1,0-1,1-1,-1-1,-1-1,1-2,-11-1,10-3,7-1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5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3 453,'0'-1,"-1"1,1 0,0-1,0 1,-1-1,1 1,0 0,0-1,0 1,0-1,0 1,0-1,0 1,0-1,-1 1,2-1,-1 1,0-1,0 1,0-1,0 1,0-1,0 1,0 0,1-1,-1 1,0-1,0 1,1-1,-1 1,0 0,0-1,1 1,-1 0,0-1,1 1,-1 0,1 0,-1-1,0 1,1 0,-1 0,1 0,-1-1,1 1,-1 0,1 0,-1 0,1 0,-1 0,1 0,-1 0,0 0,1 0,-1 0,1 0,-1 0,1 0,184-23,96-5,-250 22,1 1,-1 1,1 2,0 1,11 2,-9 10,-28-4</inkml:trace>
  <inkml:trace contextRef="#ctx0" brushRef="#br0" timeOffset="377.224">3 650,'102'-15,"1"5,-1 4,94 7,-77 0,-95-1</inkml:trace>
  <inkml:trace contextRef="#ctx0" brushRef="#br0" timeOffset="797.879">257 1,'0'8,"1"1,0-1,1 1,0-1,0 0,1 0,0 0,0 0,1 0,0-1,1 1,-1-1,1 0,1 0,-1-1,1 0,0 0,1 0,-1-1,1 1,0-2,1 1,-1-1,1 0,-1 0,1-1,1 0,-1-1,0 0,0 0,1-1,231 40,-190-36,-1 1,0 3,-1 2,0 2,0 2,14 8,-58-22,-1 1,1 0,-1 0,1 0,-1 0,0 1,0 0,0-1,0 1,0 0,-1 0,1 0,-1 1,0-1,0 1,0-1,0 1,-1 0,1-1,-1 1,0 0,0 0,-1 0,1 0,-1 0,0 0,0 0,0 0,0 0,-1 0,1 0,-1 0,0 0,-1 0,1-1,-1 1,0 2,-8 12,-1 0,0-1,-2 0,0-1,0-1,-2 0,0-1,0 0,-1-1,-1-1,0 0,-1-1,-8 3,1 2,-143 106,-63 38,215-151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59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86,'237'-12,"0"-23,-1 7,-192 20,-33 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7:00.0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1,'509'0,"-402"11,-93-14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56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55,'7'84,"-4"0,-3 0,-5-1,-2 1,-5-1,-14 48,-36 67,61-198,1 0,0 0,0-1,-1 1,1 0,0 0,-1 0,1 0,0 0,0 0,-1 0,1 0,0 0,-1-1,1 1,0 1,-1-1,1 0,0 0,-1 0,1 0,0 0,0 0,-1 0,1 0,0 0,-1 0,1 1,0-1,0 0,-1 0,1 0,0 1,0-1,0 0,-1 0,1 1,0-1,0 0,0 0,0 1,-1-1,1 0,0 1,0-1,0 0,0 0,0 1,0-1,0 0,0 1,0-1,0 0,0 1,-1-14</inkml:trace>
  <inkml:trace contextRef="#ctx0" brushRef="#br0" timeOffset="244.094">57 83,'34'-5,"15"-1,10 0,-1 1,-1-4,-5 1,-6 0,-2 3,-4 1,-3 2,-3-3,-4-2,0 2,-2 0,-1 2,-4 6,-7 2</inkml:trace>
  <inkml:trace contextRef="#ctx0" brushRef="#br0" timeOffset="492.752">1 676,'33'-5,"17"-2,8 1,0-4,-5 0,-2 2,-5 2,-6 2,-5 2,-3 1,-7 1</inkml:trace>
  <inkml:trace contextRef="#ctx0" brushRef="#br0" timeOffset="1095.519">650 676,'-20'50,"-2"-1,-2 0,-3-2,-1-1,-3-2,-1 0,-34 33,59-69,-2 1,15-18,157-201,-136 168,2 1,2 2,2 1,28-26,45-14,-105 78,0-1,0 1,0 0,0-1,0 1,0 0,0 0,0 0,0 0,0 0,0 0,1 0,-1 0,0 0,0 1,0-1,0 0,0 1,0-1,0 1,0-1,0 1,0-1,-1 1,1 0,0-1,0 1,0 0,-1 0,1 0,0-1,-1 1,1 0,-1 0,1 0,-1 0,1 0,-1 0,0 0,1 0,-1 0,0 1,0-1,0 0,0 0,0 0,4 59,-4-53,-1 40,-1-33,1 1,1-1,0 1,1-1,0 0,1 1,1-1,0 0,1 0,1 0,0-1,5 9,-2-10,-6-11,-1 0,1-1,-1 1,0 0,1 0,-1 0,0 0,0 1,0-1,0 0,0 0,0 1,0-1,0 1,0-1,-1 0,1 1,-1-1,1 1,-1 0,1-1,-1 1,0-1,0 1,0 0,0-1,0 1,0 0,0-1,-1 1,1-1,0 1,-1 0,0-1,1 1,-1-1,0 0,1 1,-1-1,0 1,0-1,0 0,0 0,-1 0,1 1,-79-18,-173-46,229 54,5 0</inkml:trace>
  <inkml:trace contextRef="#ctx0" brushRef="#br0" timeOffset="1830.98">1214 788,'134'-16,"0"7,44 5,-334-50,72-2,84 56,0 0,0 1,0-1,0 0,0 1,0-1,0 0,0 1,0-1,-1 1,1-1,0 0,0 0,0 1,0-1,-1 0,1 1,0-1,0 0,-1 0,1 1,0-1,0 0,-1 0,1 1,0-1,-1 0,1 0,0 0,-1 0,1 0,0 0,-1 1,1-1,0 0,-1 0,1 0,0 0,-1 0,1 0,0 0,-1-1,1 1,0 0,-1 0,1 0,-1 0,1 0,0 0,0-1,-1 1,1 0,0 0,-1-1,16 43,-11-31,3 19,-2 0,-1 1,-1 0,-1 0,-2 0,-3 24,1 12,2-67,1-1,-1 0,1 1,-1-1,1 1,0-1,-1 1,1-1,0 1,-1 0,1-1,0 1,0 0,-1-1,1 1,0 0,0 0,-1 0,1 0,0 0,0 0,0 0,-1 0,1 0,0 0,0 0,0 0,-1 0,1 1,0-1,0 0,-1 1,1-1,0 0,-1 1,1-1,0 1,-1-1,1 1,-1 0,1-1,-1 1,1-1,-1 1,1 0,-1 0,0-1,1 1,-1 0,0-1,0 1,1 0,-1 0,0 0,0-1,0 1,0 0,0 0,0 0,85-153,17 2,-89 137</inkml:trace>
  <inkml:trace contextRef="#ctx0" brushRef="#br0" timeOffset="2097.063">1976 563,'0'24,"0"12,0 6,0 0,0-3,0-3,0-2,0-3,0-1,0-2,5-5,1-1,1-1,-2-3</inkml:trace>
  <inkml:trace contextRef="#ctx0" brushRef="#br0" timeOffset="2593.215">1919 732,'3'-11,"0"0,0 0,1 0,0 1,1 0,0-1,1 2,0-1,0 1,1 0,0 0,1 0,0 1,0 1,1-1,0 1,0 1,1-1,0 2,0-1,0 1,1 1,-1 0,1 1,5-2,-8 5,0-1,0 1,0 0,0 1,0 0,0 0,0 1,0 0,0 0,0 1,6 3,-11-4,-1-1,1 1,-1-1,1 1,-1 0,0 0,0 0,0 0,0 0,0 0,0 1,-1-1,1 1,-1-1,0 1,0 0,1-1,-2 1,1 0,0 0,-1 0,1 0,-1 0,0-1,0 1,0 0,0 0,0 0,-1 0,1 0,-1 0,0 0,0-1,0 2,-55 86,29-56,25-32,0 0,1 1,-1 0,0-1,1 1,0 0,0 0,0 0,0 0,0 0,1 0,-1 0,1 0,0 0,0 0,0 0,0 0,0 0,1 0,-1 0,1 0,0 0,0 0,0 0,1 0,-1-1,0 1,1 0,0-1,0 1,0-1,0 0,0 1,0-1,0 0,1 0,-1-1,1 1,-1 0,1-1,0 1,2 0,52 25,-51-26,1 1,-1 0,0 0,0 0,0 1,0 0,0 0,0 1,-1 0,0 0,0 0,0 0,0 1,0 0,-1 0,0 0,0 0,-1 1,1 0,-1-1,0 1,0 4,-3-7,0 0,0 0,0 0,0 0,-1 0,0 0,1 0,-1 0,0 0,-1 0,1-1,0 1,-1 0,0-1,1 1,-1-1,0 1,0-1,-1 0,1 0,0 0,-1 0,1 0,-1-1,1 1,-1-1,0 1,-1-1,-85 30,77-27,-1-1,0 0,0-1,0-1,0 0,0 0,0-1,0-1,0-1,0 1,0-2,0 0,0 0,1-2,0 1,0-1,0-1,0 0,1-1,-2-2,0-5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46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23,'38'5,"28"-4,7-1,-5-1,-8-6,-10 0,-8-1,-12 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7:04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480 174,'-6'7,"0"-1,0 1,1 0,0 0,0 0,1 1,-1-1,2 1,-1 0,1 1,0-1,1 0,0 1,0 0,1-1,0 1,1 0,0 0,0-1,1 1,0 0,1 5,-2 4,3 312,-21-245,13-78</inkml:trace>
  <inkml:trace contextRef="#ctx0" brushRef="#br0" timeOffset="549.839">340 146,'21'-18,"1"2,1 1,1 1,0 1,1 1,0 1,1 1,0 1,0 1,1 2,0 1,0 0,19 1,-37 6,1 0,0 1,-1 0,1 0,-1 1,0 0,0 1,-1 0,1 0,-1 1,0 0,-1 0,1 1,-1 0,0 1,-1-1,0 1,0 0,-1 1,0-1,0 1,-1 0,0 0,-1 1,0-1,0 1,-1 0,1 9,-4-9,0 1,-1-1,0 1,-1-1,0 0,-1 0,0 0,0 0,-1-1,0 0,-1 0,0 0,0 0,-1-1,0 0,0-1,-1 1,0-2,0 1,-1-1,0 0,0-1,0 0,-1 0,0-1,0 0,0-1,0 0,-2 0,-25 4,1 1,0-2,-1-1,1-2,-36-2,13-17,57 11,7 1</inkml:trace>
  <inkml:trace contextRef="#ctx0" brushRef="#br0" timeOffset="1564.179">847 852,'41'-44,"-33"31,211-306,-217 316,-1 0,1 1,-1-1,0 0,1 1,0-1,-1 1,1-1,0 1,0 0,0 0,1 0,-1 0,0 0,1 0,0 1,-1-1,1 1,0 0,-1 0,1 0,0 0,0 0,0 0,0 1,0-1,0 1,0 0,0 0,0 0,0 1,0-1,0 1,0-1,0 1,2 1,1 6,-2 0,1 1,-1-1,-1 1,0 0,0-1,0 2,-1-1,-1 0,1 0,-2 1,1-1,-1 0,-1 1,0 1,3 36,-2-45,-1 0,1-1,0 1,0 0,1 0,-1 0,0-1,1 1,-1 0,1-1,-1 1,1 0,0-1,-1 1,1-1,0 1,0-1,0 1,1-1,-1 0,0 1,0-1,1 0,-1 0,1 0,-1 0,1 0,-1 0,1-1,-1 1,1 0,0-1,0 1,-1-1,1 0,0 1,0-1,-1 0,1 0,0 0,0 0,-1-1,1 1,0 0,0-1,-1 1,1-1,0 0,-1 1,1-1,-1 0,1 0,-1 0,1 0,-1 0,0-1,1 1,-1 0,0-1,1 0,205-242,-171 211,-28 24,0 1,0 0,0 0,1 1,0 0,1 1,0 0,0 1,0-1,0 2,1 0,0 0,5-1,-14 5,0 0,0 0,-1 0,1 0,0 0,0 0,0 0,-1 1,1-1,0 1,-1-1,1 1,0 0,-1-1,1 1,-1 0,1 0,-1 0,1 1,-1-1,0 0,1 0,-1 1,0-1,0 1,0-1,0 1,0-1,0 1,-1-1,1 1,-1 0,1 0,-1-1,1 1,-1 0,0 0,0-1,0 1,0 2,-9 77,7-72,-15 54,13-51,0 0,0 0,2 1,-1-1,2 1,-1-1,2 1,-1 0,2-1,0 1,2 7,30 71,-19-75</inkml:trace>
  <inkml:trace contextRef="#ctx0" brushRef="#br0" timeOffset="1848.434">2145 428,'-9'29,"-4"14,6 5,3-2,3-3,2-4,0-4,-5-8,-1-4,-5-6,-5-5,-6-5,2-4</inkml:trace>
  <inkml:trace contextRef="#ctx0" brushRef="#br0" timeOffset="2415.134">2032 400,'46'-10,"-1"2,1 3,0 1,24 3,-68 1,0-1,0 1,0 0,0 0,0 0,0 0,0 1,0-1,0 0,0 1,0-1,0 1,-1 0,1 0,0 0,0 0,-1 0,1 0,0 0,-1 0,1 1,-1-1,0 0,1 1,-1 0,0-1,0 1,0 0,0-1,0 1,0 0,-1 0,1 0,0 0,-1 0,0 0,1 0,-1 0,0 0,0 0,0 0,0 0,-1-1,1 1,0 0,-1 0,1 0,-1 0,0 0,0 0,0 0,0 0,-35 35,33-36,1 0,-1 1,0-1,0 1,1 0,-1-1,1 1,-1 1,1-1,0 0,0 0,0 1,0-1,0 1,0 0,1 0,-1-1,1 1,0 0,0 0,0 0,0 0,1 0,-1 1,1-1,0 0,0 0,0 0,0 0,0 1,1-1,-1 0,1 0,0 0,0 0,0 0,1 0,-1 0,0-1,2 2,41 33,-39-34,0 0,0 1,-1-1,1 1,-1 0,0 0,0 0,0 1,-1 0,1-1,-1 1,0 0,-1 0,1 1,-1-1,0 1,0-1,0 5,-1-6,0 1,-1 0,0 0,0 0,0 0,-1 0,0 0,0-1,0 1,0 0,-1 0,1-1,-1 1,0-1,-1 0,1 1,-1-1,0 0,0-1,0 1,-1 0,1-1,-1 0,0 0,0 0,0 0,0 0,0-1,-1 0,1 0,-1 0,1 0,-1-1,0 0,-1 0,-7 3,-1-1,1-1,-1 0,0-1,0-1,1 0,-1 0,0-2,0 1,1-2,-1 0,-2-1,-2-3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7:10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1 775,'105'-178,"41"-68,5 53,-150 192,0 0,0-1,1 1,-1 0,0 0,1-1,-1 1,1 0,-1 0,1 1,-1-1,1 0,-1 0,1 1,0-1,-1 1,1 0,0-1,0 1,-1 0,1 0,0 0,0 0,0 0,-1 0,1 1,0-1,-1 1,1-1,0 1,-1 0,1-1,0 1,-1 0,1 0,-1 0,0 0,1 0,-1 1,0-1,0 0,0 0,1 1,-1-1,-1 1,1-1,0 1,0 0,-1-1,1 1,0 0,-1-1,0 1,1 0,-1 0,0-1,0 2,16 167,11-38,9-37,-34-95,-1 1,0-1,1 0,-1 0,1 0,-1 0,1 0,-1 0,1 0,-1 0,1-1,-1 1,1 0,-1-1,1 0,-1 1,0-1,1 0,-1 1,0-1,0 0,0 0,0 0,1 0,-1 0,0-1,-1 1,1 0,0 0,0 0,0-1,-1 1,1-1,-1 1,1 0,-1-1,1 0,0 0,246-348,-127 222,-119 127,-1 0,0 0,1 0,-1 0,0 0,1 0,-1 1,1-1,-1 0,1 0,-1 1,1-1,0 0,-1 1,1-1,0 1,0-1,-1 1,1-1,0 1,0-1,0 1,0 0,0 0,-1-1,1 1,0 0,0 0,0 0,0 0,0 0,0 0,0 0,0 0,0 0,-1 1,1-1,0 0,0 0,0 1,0-1,0 1,-1-1,1 1,0-1,0 1,-1-1,1 1,0 0,-1-1,1 1,-1 0,1 0,-1-1,1 1,-1 0,1 0,-1 0,0 0,1-1,-1 1,0 0,0 0,-21 164,20 176,-43-217,37-106</inkml:trace>
  <inkml:trace contextRef="#ctx0" brushRef="#br0" timeOffset="653.613">1271 521,'-141'307,"185"-379,-32 50,29-58,5 2,49-65,-37 85,-57 57,1-1,-1 1,1 0,0 0,0 0,0 0,-1 0,1 0,0 1,0-1,0 0,0 1,0 0,0-1,0 1,1 0,-1 0,0 0,0 1,0-1,0 0,0 1,0-1,0 1,0 0,0-1,-1 1,1 0,0 0,0 1,-1-1,1 0,0 0,-1 1,0-1,1 1,0 0,54 119,-18-27,-30-81,-6-11,0 0,1 0,-1 0,0 1,0-1,-1 0,1 1,0-1,-1 1,1 0,-1 0,0-1,0 1,0 0,0 0,-1 0,1 0,-1 0,1 0,-1 0,0 0,0 0,-1 0,1 0,-1 0,1 0,-1 0,0 0,0 0,0 0,-1-1,1 1,0 0,-1-1,0 1,0-1,0 0,0 1,-12 1,-1-1,1-1,0 0,-1-1,1-1,-1 0,1-1,0 0,-1-1,1-1,0 0,-8-3,-123-52,113 34,27 14</inkml:trace>
  <inkml:trace contextRef="#ctx0" brushRef="#br0" timeOffset="1127.815">1863 493,'24'-5,"13"-1,5 0,4 1,0 1,-3-3,-4 0,0 0,-1 2,-2 2,-3-4,-2 0,-1 1,-1 1,-1 2,-10 1,-8-4,-5 0</inkml:trace>
  <inkml:trace contextRef="#ctx0" brushRef="#br0" timeOffset="1370.799">2146 183,'-5'33,"-2"17,1 8,1 0,-3 0,-1-6,2-7,2-5,6-6,4-3,0-3,-1 0,0-2,-1-4</inkml:trace>
  <inkml:trace contextRef="#ctx0" brushRef="#br0" timeOffset="2082.605">2654 747,'3'-6,"36"-66,4 0,3 3,3 2,2 2,13-8,-9 15,-36 36,1 0,1 2,1 0,0 2,2 0,8-4,-32 22,1-1,0 0,0 0,-1 1,1-1,0 1,0-1,0 0,0 1,0-1,0 1,0 0,0-1,0 1,0 0,0 0,0 0,0-1,0 1,0 0,0 0,0 1,0-1,0 0,0 0,0 0,0 1,0-1,0 0,0 1,0-1,0 1,0-1,-1 1,1 0,0-1,0 1,0 0,-1-1,1 1,0 0,-1 0,1 0,-1 0,1 0,-1 0,1-1,-1 1,0 0,1 0,-1 0,0 0,0 0,0 1,0-1,0 0,0 0,0 0,0 0,0 0,0 0,-1 0,1 0,0 0,-1 0,1 0,-40 174,38-160,1-1,0 1,1 0,1 0,0 0,1 0,1 0,3 9,-5-19,1 0,-1-1,1 1,1 0,-1-1,0 0,1 0,0 0,0 0,1 0,-1 0,1-1,-1 1,1-1,0 0,0-1,1 1,-1 0,0-1,1 0,0 0,-1-1,1 1,0-1,0 0,0 0,2-1,1 1,0-1,1 0,-1 0,0-1,1 0,-1-1,0 0,0 0,0 0,0-1,-1-1,1 1,-1-1,0 0,0-1,0 0,0 0,-1 0,0-1,0 0,-1 0,1-1,-1 1,2-6,123-200,-100 168,2 1,3 2,0 1,26-20,-60 58,-1 1,1 0,0 0,0-1,-1 1,1 0,0 0,0 0,0 0,0 0,0 0,0 0,0 0,1 0,-1 1,0-1,0 0,1 1,-1-1,0 1,1 0,-1-1,1 1,-1 0,1 0,-1 0,0 0,1 0,-1 0,1 0,-1 0,0 1,1-1,-1 0,1 1,-1-1,0 1,0 0,1-1,-1 1,0 0,0 0,0 0,0 0,0 0,0 0,0 0,0 0,1 1,0 12,-1 1,0-1,-1 1,0 0,-2-1,1 1,-2-1,0 0,0 1,-1-2,-3 5,2 2,-5 16,2 1,2 1,1-1,2 1,1 0,2 0,3 9,-3-41,0 1,0-1,1 0,0 1,1-1,-1 0,1 1,0-1,1 0,0 0,-1-1,2 1,-1 0,1-1,0 0,0 0,0 0,1-1,0 1,-1-1,2 0,-1 0,0-1,1 1,0-1,0-1,14 3</inkml:trace>
  <inkml:trace contextRef="#ctx0" brushRef="#br0" timeOffset="2336.187">4347 353,'-19'33,"-6"16,0 5,6-2,5-6,5-5,4-5,8-4,3-7</inkml:trace>
  <inkml:trace contextRef="#ctx0" brushRef="#br0" timeOffset="2803.086">4206 324,'36'-13,"1"2,1 1,0 2,0 2,22-1,-57 6,1 0,-1 1,1-1,-1 1,1 0,0 0,-1 0,1 1,-1-1,1 1,-1 0,1 0,-1 0,1 0,-1 0,0 1,0 0,0-1,0 1,0 1,0-1,0 0,0 1,-1-1,0 1,1 0,-1-1,0 1,0 0,0 1,-1-1,1 0,-1 0,0 1,0-1,0 1,0-1,0 1,-1-1,0 1,0 0,0-1,0 1,0-1,-1 1,1-1,-1 1,-1 2,-97 108,97-110,1-1,0 1,0 0,0 0,0 0,1 0,-1 0,1 0,0 0,0 0,1 0,-1 0,1 0,0 0,0 0,0 0,0 0,1-1,0 1,-1 0,1-1,1 0,-1 1,0-1,1 0,0 0,-1 0,1 0,0-1,1 1,-1-1,0 0,1 0,-1 0,1 0,1 0,32 33,-34-32,0 1,0 0,-1 0,1 0,-1 1,0-1,0 1,0-1,-1 1,1-1,-1 1,-1 0,1 0,0 0,-1-1,0 1,0 0,-1 0,1 0,-1 0,0-1,-1 1,1 0,-1-1,0 1,0-1,0 0,0 1,-1-1,0 0,0-1,0 1,0 0,0-1,-1 0,0 1,1-1,-1-1,0 1,-1-1,1 1,0-1,-1 0,1-1,-1 1,-1-1,-10 2,1 0,-2-2,1 0,0-1,0 0,0-1,0-1,0-1,0 0,-3-4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7:20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0 181,'127'-30,"-58"20,165-9,-24-6,84-6,-126 22,-109 0,-1 2,1 4,0 2,15 3,12-1,140 27,508-28,-367 0,-142-29,396 30,-395-29,-57 45,-119-11,-1-1,1-3,45-3,-28 0,103-26,195 25,-342-2,-5-2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7:26.78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730 142,'-17'-52,"27"76,-7 24,-1 0,-3 0,-2 0,-2-1,-2 1,-2-1,-5 11,5-16,-119 758,115-705,-23 217,14 1,15 124,8-376,1-26,-2 0,-1 1,-2-1,-6 30,9-64,-2 2,1-1,-1 1,1 0,-1 0,1-1,0 1,1 0,-1 0,0 0,1 0,-1 0,1 0,0 0,0 1,0-1,1 0,-1 0,1 0,-1 0,1 0,0 0,0-1,1 1,-1 0,0 0,1-1,0 1,0-1,-1 1,1-1,1 0,-1 0,0 0,1 0,-1 0,1 0,-1 0,1-1,0 0,-1 1,1-1,2 0,224-2,6 12,-97 10,0-7,69-3,279-1,91 36,298 29,-30-63,-535-14,220 3,18 53,-36-24,-44-32,-86-26,57 29,-77 27,-177-18,-91-2,0-5,57-6,427-16,-61-8,291 26,-368-26,171-12,-379 24,128 12,-334 3,200 30,-63-36,-162 5,0 0,0 0,1-1,-1 1,0 0,0-1,0 1,-1 0,1-1,0 1,0-1,-1 1,1-1,-1 0,1 1,-1-1,0 0,0 1,0-1,1 0,-2 1,1-1,0 0,0 1,0-1,-1 0,1 1,-1-1,1 1,-1-1,0 1,0-1,0 1,0-1,0 1,0 0,0-1,0 1,0 0,0 0,-1 0,-9-22,6-5,1-1,1 0,1 0,1 0,2 0,1 0,2 0,3-14,4-51,24-310,-36-202,-27 146,29 405,-1 1,-3 0,-3-1,-1 2,-4-1,-1 1,-3 1,-10-24,21 70,1-1,0 0,0 1,1-2,0 1,0 0,1 0,0 0,0-1,0 1,1-1,1-6,0 11,0 0,-1 0,1 0,-1 0,0 0,1 0,-1 0,-1 0,1 0,0 0,-1-1,1 1,-1 0,0 0,0 1,0-1,-1 0,1 0,-1 0,1 1,-1-1,0 1,0-1,0 1,0 0,-1 0,1 0,0 0,-1 0,0 0,1 1,-1-1,0 1,0 0,0 0,0 0,0 0,0 0,0 1,0-1,-2 1,-244-5,70-12,0 8,-115 10,115 1,-892-41,55-26,-257-34,-228-15,589 41,-37 40,121 67,540-16,-546 17,219-37,479-13,112 10,-1 1,1 1,-1 2,0 0,0 2,0 0,-1 2,-144 21,2 2,-2 5,165-32,1 1,-1 0,0 1,1-1,-1 1,1 0,-1 0,1 0,-1 1,1 0,-1 0,1 0,0 0,0 1,0-1,1 1,-1 0,0 0,1 0,0 1,0-1,0 1,0 0,1 0,-1 1,-20 38,2 0,3 1,1 2,2-1,-4 29,-14 38,-5-1,-5-2,-20 32,-42 97,-14 75,96-236,4 1,2 0,4 1,4 1,3 0,4 64,3 95,-4-226,0 1,-1-1,0 0,-1 0,0 0,-1-1,-1 0,0 0,0 0,-1-1,-1 0,-2 2,-40 60,37-49,8-15,1-1,-1 1,2 0,-1 0,1 1,0-1,1 1,0 0,1-1,0 1,1 1,-1-1,2 6,-1-12,1 0,0 0,0 0,0 0,0 1,1-1,0 0,0 0,0 0,0 0,1 0,-1 0,1-1,0 1,0 0,0-1,1 1,-1-1,1 0,0 0,0 0,0 0,0-1,0 1,1-1,-1 1,1-1,0 0,0-1,-1 1,1-1,0 0,0 0,1 0,-1 0,0 0,0-1,0 0,2 0,104-14,-70 20,0-1,0-1,0-3,36-3,68-25,-112 26,1 0,-1 2,1 2,-1 1,0 1,0 2,0 1,-1 1,24 12,-36-15,1 0,0-1,0-1,0-1,1-1,-1-1,17-1,33 3,-48 1,0 0,-1 2,1 0,-1 1,0 1,-1 2,8 4,-16-9,125 27,-95-23,46 21,-74-19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7:54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0 761,'175'-125,"-57"55,3 4,3 7,55-17,413-128,-461 175,-131 29,1 0,-1-1,1 1,-1 0,0-1,1 1,-1 0,1-1,-1 1,0-1,0 1,1-1,-1 1,0-1,0 1,1-1,-1 1,0-1,0 1,0-1,0 1,0-1,0 1,0-1,0 0,0 1,0-1,0 1,0-1,0 1,0-1,-1 1,1-1,0 1,0-1,-1 1,1-1,0 1,0-1,-1 1,1 0,-1-1,1 1,0-1,-1 1,1 0,-1 0,1-1,-1 1,1 0,-1 0,1-1,-1 1,1 0,-1 0,1 0,-1 0,1 0,-1 0,0 0,1 0,-1 0,1 0,-1 0,1 0,-1 0,1 0,-1 1,1-1,-1 0,-47-16,-119-29,69-4,97 50,0-1,-1 1,1-1,0 1,-1 0,1-1,0 1,0 0,0 0,0 0,0 0,0 0,0 0,0 0,0 0,0 1,0-1,1 0,-1 1,0-1,1 0,0 1,-1-1,1 0,0 1,-1-1,1 1,0-1,0 1,0-1,0 1,0-1,1 0,-1 1,0-1,1 1,-1-1,1 1,-1 3,6 511,5-454,9-93,130-315,-133 262,-15 60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8:01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448 28,'-6'-4,"0"0,0 1,0 0,-1 0,1 1,-1 0,0 0,0 1,1-1,-1 2,0-1,0 1,0 0,-1 0,-1-1,-8 3,0-1,0 2,-1 0,2 1,-1 1,0 1,1 0,0 1,1 0,-1 2,1 0,1 0,0 1,0 1,1 1,0-1,1 2,1 0,0 0,1 1,-1 3,9-15,0 1,1-1,-1 1,1-1,0 1,0 0,0 0,0 0,0-1,1 1,-1 0,1 0,0 0,-1 0,2 0,-1 0,0 0,0 0,1 0,0 0,0 0,0 0,0-1,0 1,0 0,1-1,-1 1,1-1,-1 1,1-1,0 0,1 1,83 61,-50-41,-14-7,-1 1,0 1,-2 0,0 2,-1 0,-2 1,3 5,-16-22,-1-1,0 1,0 0,0-1,-1 1,1 0,-1 0,0 0,0 0,0 0,-1 1,1-1,-1 0,0 0,0 0,-1 0,1 1,-1-1,0 0,0 0,0 0,0 0,-1 0,0-1,0 1,0 0,0-1,0 1,-1-1,0 0,1 0,-1 0,0 0,-1 0,1-1,0 1,-1-1,1 0,-3 1,-10 7,0 0,-1-1,0-1,-1-1,0 0,0-2,0 0,-1 0,1-2,-1 0,0-2,-9 0,3-1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8:02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281 1,'-16'8,"-3"-1,2 2,-1 0,1 1,1 1,0 0,0 1,1 1,1 0,0 1,-9 11,14-13,0 0,1 1,0 0,1 0,0 1,1 0,1 0,0 0,1 0,0 1,1 0,1 0,1 0,0 0,0 0,3 11,-1-23,0 1,0-1,1 0,-1 1,1-1,0 0,0 0,0 0,0-1,1 1,-1 0,1-1,0 0,-1 1,1-1,0 0,0-1,0 1,1 0,-1-1,0 0,1 1,-1-2,1 1,-1 0,1-1,-1 1,1-1,0 0,-1 0,1 0,-1-1,1 1,-1-1,1 0,-1 0,1 0,-1 0,0-1,0 0,0 1,1-1,-2 0,2-1,20-15,-2-1,0 0,-1-2,-1 0,-1-2,-1 0,-1-1,-1-1,-1 0,-2-1,10-24,6-23,-23 112,14 73,-9-92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8:02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1 572,'6'-41,"-4"10,2-1,1 0,2 1,1 0,1 0,2 1,1 0,1 1,1 0,2 1,-15 27,-1-1,1 1,0-1,0 1,-1-1,1 1,0 0,0-1,0 1,1 0,-1 0,0 0,0 0,1 0,-1 0,0 0,1 0,-1 0,1 1,-1-1,1 0,-1 1,1 0,0-1,-1 1,1 0,0 0,-1 0,1 0,-1 0,1 0,0 0,-1 1,1-1,-1 0,1 1,0 0,-1-1,1 1,-1 0,0 0,1-1,-1 1,0 0,1 1,-1-1,0 0,0 0,0 0,0 1,0-1,0 0,0 1,-1-1,1 1,0-1,-1 1,1 0,-1 0,14 45,-13-41,0-1,0 0,0 1,0-1,1 0,0 0,0 1,1-2,-1 1,1 0,0 0,0-1,1 1,-1-1,1 0,0 0,1 0,-1-4,0 0,0 0,0 0,1 0,-1-1,0 0,0 0,0 0,0 0,0-1,0 1,-1-1,1 0,0 0,-1 0,0-1,1 1,-1-1,0 0,0 0,0 0,-1 0,1-1,-1 1,0-1,0 1,0-1,1-2,4-3,129-165,-115 146,44-35,-63 63,-1 0,1 1,0 0,-1-1,1 1,0 0,-1-1,1 1,-1 0,0 0,1 1,-1-1,0 0,1 0,-1 0,0 1,0-1,0 1,0-1,0 1,-1-1,1 1,0 0,-1-1,1 1,-1 0,0-1,1 1,-1 0,0 0,0-1,0 1,0 0,0 0,-1-1,1 1,0 0,-1 1,1-1,0 24,-1-22,0 1,1 0,-1-1,1 1,0-1,0 1,0-1,1 1,-1 0,1-1,0 0,1 1,-1-1,1 1,0-1,0 0,0 0,0 0,1 0,-1-1,1 1,0-1,1 1,-1-1,0 0,1 0,0-1,-1 1,1-1,3 2,16 0,-1-2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8:03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1 392,'14'3,"0"-1,1 0,-1 0,1-2,-1 0,1 0,0-2,-1 1,0-2,1 0,-1-1,0 0,-1-1,1-1,-1 0,0-1,0 0,-1-1,0 0,0-1,7-8,-7 5,-1 0,0-1,-1-1,0 1,-1-1,-1-1,0 0,-1 0,-1-1,0 1,-1-1,-1 0,-1-1,2-11,-5 24,0 1,0 0,0 0,-1 0,1-1,-1 1,0 0,0 0,0 0,0 0,0 0,-1 0,0 0,1 0,-1 1,0-1,0 1,0-1,-1 1,1 0,0 0,-1 0,0 0,1 0,-1 0,0 1,0 0,0-1,0 1,0 0,0 0,0 1,-1-1,1 1,0-1,0 1,-1 0,1 0,0 1,0-1,0 1,-1-1,1 1,0 0,0 0,0 0,-2 2,-11 5,0 1,1 1,0 0,1 1,0 1,1 0,0 1,1 0,1 1,0 0,0 1,2 0,0 1,1 0,0 0,1 1,1 0,1 0,0 0,1 1,1 0,1 0,0-1,2 1,0 0,1 0,0 0,4 14,-2-21,1 0,0-1,0 0,1 0,1 0,-1-1,2 1,-1-2,1 1,0-1,1 0,0 0,1-1,-1 0,1 0,0-1,1 0,0-1,0 0,0-1,0 0,1 0,-1-1,1 0,0-1,0-1,0 1,10-1,17 2,-5-2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8:03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24,'-7'-4,"-1"1,1 0,-1 0,0 1,0-1,0 2,0-1,0 1,0 1,0-1,0 1,-1 1,1 0,0 0,0 0,0 1,0 0,0 1,1 0,-1 0,1 0,0 1,-1 0,2 1,-1 0,0 0,0 1,-7 10,0 1,1 0,1 1,0 0,2 1,0 1,1-1,-2 9,9-25,0 1,0-1,1 1,-1 0,1 0,0 0,0 0,0 0,1 0,-1 0,1 0,0 1,0-1,0 0,1 0,0 0,-1 0,2 0,-1 0,0 0,1 0,-1 0,1-1,0 1,0-1,1 1,-1-1,1 0,0 0,0 0,0 0,0 0,0-1,0 1,1-1,-1 0,1 0,0 0,0-1,-1 1,1-1,0 0,2 0,5 1,0-2,0 0,0 0,0-1,0 0,0 0,-1-2,1 1,0-1,-1-1,0 0,0 0,0-1,0-1,-1 1,7-6,131-123,-119 104,94-100,-98 109,-12 40,-11-3,20 137,-19-149,-1 1,1-1,0 1,0-1,0 0,0 0,1 0,0 0,-1 0,1 0,1-1,-1 0,1 1,-1-1,1-1,0 1,0 0,0-1,0 0,0 0,1 0,-1 0,1-1,-1 0,1 0,0 0,-1 0,1-1,0 0,2 0,21-2,-4-3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50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0 612,'191'-327,"-167"292,2 2,2 1,1 2,20-17,-49 46,1 0,-1 0,1 0,0 0,0 0,0 0,-1 1,1-1,0 0,0 0,0 1,0-1,0 1,0-1,0 1,0-1,0 1,1-1,-1 1,0 0,0 0,0 0,0 0,1 0,-1 0,0 0,0 0,0 0,0 0,0 1,1-1,-1 0,0 1,0-1,0 1,0-1,0 1,0 0,0-1,0 1,0 0,-1 0,1-1,0 1,0 0,-1 0,1 0,0 0,-1 0,1 0,-1 0,1 0,-1 1,0-1,1 0,-1 0,0 0,0 0,0 0,0 1,0-1,0 0,0 0,0 0,0 0,-1 1,1-1,-13 69,5 26,9-95,1 0,0 0,-1 0,1 0,0 0,0 0,0 0,0-1,-1 1,1-1,0 1,0-1,0 0,0 0,1 1,-1-2,0 1,0 0,0 0,0-1,0 1,0-1,-1 1,1-1,0 0,0 0,0 0,0 0,-1 0,1 0,-1 0,1-1,-1 1,1-1,-1 1,0-1,1 1,-1-1,0 0,1-1,145-166,-62 86,-84 82,-1 1,0-1,1 1,-1-1,1 0,-1 1,1-1,-1 1,1-1,-1 1,1-1,-1 1,1 0,0-1,-1 1,1 0,0-1,-1 1,1 0,0 0,-1-1,1 1,0 0,0 0,-1 0,1 0,0 0,-1 0,1 0,0 0,0 1,-1-1,1 0,0 0,-1 1,1-1,0 0,-1 1,1-1,0 0,-1 1,1-1,-1 1,1-1,-1 1,1-1,-1 1,1 0,-1-1,0 1,1 0,-1-1,0 1,0 0,1-1,-1 1,0 0,0-1,0 1,0 0,0 0,0-1,0 1,0 0,0 0,0-1,0 1,0 0,-1-1,1 1,-5 56,-45 178,49-185,6-31</inkml:trace>
  <inkml:trace contextRef="#ctx0" brushRef="#br0" timeOffset="545.826">875 386,'-207'216,"247"-278,193-178,-189 208,-44 32,1-1,0 1,-1 0,1 0,0-1,0 1,0 0,-1 0,1 0,0 0,0 0,0 0,-1 0,1 0,0 0,0 0,0 1,-1-1,1 0,0 0,0 1,-1-1,1 1,0-1,-1 1,1-1,0 1,-1-1,1 1,-1-1,1 1,-1 0,1-1,-1 1,1 0,-1-1,0 1,1 0,-1 0,0-1,0 1,0 0,1 0,-1-1,0 1,0 0,0 0,0 0,0-1,-1 1,1 0,0 0,0 0,0-1,-1 1,1 0,0 0,-1-1,1 1,-1 0,1 0,-4 31,1-22,1 1,0-1,0 1,1 0,1 0,0-1,0 1,1 0,0 0,1-1,1 1,-1-1,2 1,-1-1,1 0,1 0,0-1,0 1,1-1,2 2,-18-20,-1 1,-1 0,0 1,0 0,0 1,-1 0,0 1,0 0,0 1,0 0,-1 1,0 1,1 0,-1 1,0 1,-7 0,-3 0</inkml:trace>
  <inkml:trace contextRef="#ctx0" brushRef="#br0" timeOffset="849.204">1242 302,'38'-15,"23"-4,5 1,-3 4,-13 3</inkml:trace>
  <inkml:trace contextRef="#ctx0" brushRef="#br0" timeOffset="1032.33">1440 104,'-9'39,"-9"31,-1 9,3-4,9-11,6-10,2-15</inkml:trace>
  <inkml:trace contextRef="#ctx0" brushRef="#br0" timeOffset="1765.331">1778 161,'4'328,"-16"-267,12-61,0 0,-1 0,1-1,0 1,0 0,0-1,0 1,0 0,0 0,0-1,-1 1,1 0,0 0,0 0,0-1,-1 1,1 0,0 0,0 0,-1-1,1 1,0 0,0 0,-1 0,1 0,0 0,-1 0,1 0,0 0,0-1,-1 1,1 0,0 0,-1 0,1 0,0 1,0-1,-1 0,1 0,0 0,-1 0,1 0,0 0,0 0,-1 0,1 1,0-1,0 0,-1 0,1 0,0 1,0-1,0 0,-2-30,8-1,2 1,1 0,2 0,0 1,2 1,1 0,2 1,2-3,0 1,0-1,1 0,1 2,1 0,2 1,6-4,-29 31,0 1,0-1,0 1,0-1,0 0,0 1,0-1,1 1,-1-1,0 1,0-1,0 1,1-1,-1 1,0-1,0 0,1 1,-1-1,0 1,1-1,-1 0,1 1,-1-1,0 0,1 0,-1 1,1-1,-1 0,1 0,-1 0,1 0,-1 1,0-1,1 0,-1 0,1 0,-1 0,1 0,-1 0,1 0,-1 0,1 0,-1-1,1 1,-1 0,1 0,-1 0,1 0,-1-1,1 1,-1 0,0-1,1 1,-1 0,0-1,1 1,-1 0,0-1,1 1,-1 0,0-1,1 1,-1-1,0 0,-7 42,7-40,-47 175,47-175,-1 1,1-1,0 1,-1-1,1 0,0 1,0-1,0 1,0-1,0 0,0 1,0-1,1 1,-1-1,1 0,-1 1,0-1,1 0,0 1,-1-1,1 0,0 0,0 0,0 0,0 0,0 0,0 0,0 0,0 0,0 0,0 0,0 0,1-1,-1 1,0-1,0 1,1-1,-1 1,1-1,-1 0,0 1,1-1,-1 0,1 0,-1 0,0 0,1-1,-1 1,1 0,0-1,64-36,-36 9,-1-2,-2-1,-1-1,8-14,30-37,-64 82,1-1,-1 0,1 1,0-1,0 1,0-1,0 1,0 0,0-1,0 1,0 0,0 0,1-1,-1 1,0 0,1 0,-1 1,1-1,-1 0,1 0,0 1,-1-1,1 1,0-1,-1 1,1 0,0 0,-1-1,1 1,0 1,-1-1,1 0,0 0,0 0,-1 1,1-1,-1 1,1 0,0-1,-1 1,1 0,-1 0,1 0,-1 0,0 0,1 0,-1 0,0 1,0-1,0 0,0 1,0-1,0 1,1 7,-1 1,0-1,-1 0,0 1,0-1,-1 1,0-1,-1 1,0-1,0 0,-2 3,-7 40,9-42,0 1,1-1,0 1,1 0,0-1,0 1,1 0,0-1,1 1,1-1,-1 1,2-1,-1 0,2 0,-1 0,1-1,0 0,1 0,2 2,6 2</inkml:trace>
  <inkml:trace contextRef="#ctx0" brushRef="#br0" timeOffset="1999.668">2625 245,'-9'34,"1"15,2 5,2-7</inkml:trace>
  <inkml:trace contextRef="#ctx0" brushRef="#br0" timeOffset="2497.212">2596 217,'20'-8,"1"0,0 1,-1 1,2 1,-1 1,1 1,-1 1,11 0,-30 2,-1 0,1-1,0 1,0 0,0 0,-1 0,1 1,0-1,0 0,-1 1,1-1,0 1,-1-1,1 1,0 0,-1 0,1-1,-1 1,1 0,-1 1,0-1,1 0,-1 0,0 0,0 1,0-1,0 1,0-1,0 1,0-1,-1 1,1 0,0-1,-1 1,1 0,-1-1,0 1,0 0,1 0,-1-1,0 1,-1 0,1 0,0 0,0-1,-1 1,1 0,-1-1,0 2,-72 92,73-92,1 0,0 0,-1-1,1 1,0 0,0-1,1 1,-1-1,0 1,1-1,0 1,-1-1,1 0,0 0,0 0,0 0,1 0,-1-1,0 1,1 0,-1-1,1 0,-1 0,1 0,0 0,-1 0,1 0,0-1,0 1,0-1,-1 1,1-1,0 0,0-1,1 1,74 26,-76-25,0 0,0 0,0 0,-1 0,1 1,0-1,-1 0,1 1,-1-1,1 1,-1-1,0 1,0 0,0 0,0 0,0-1,0 1,0 0,-1 0,1 0,0 0,-1 0,0 1,0-1,1 0,-1 0,0 0,-1 0,1 0,0 0,-1 0,1 0,-1 0,1 0,-1 0,0 0,-1 1,-4 5,0-2,0 1,-1-1,0 1,-1-2,1 1,-1-1,0 0,0-1,-1 0,1 0,-1-1,0 0,0-1,0 0,0 0,0-1,-1 0,1 0,0-1,0-1,-1 1,-7-3,-11-2,3-1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8:04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1,'-35'19,"1"1,1 3,1 0,1 2,1 1,-21 25,49-50,0 1,0-1,0 1,0 0,1-1,-1 1,0 0,1 0,-1 0,1 0,0 0,0 0,0 1,0-1,0 0,0 1,1-1,-1 0,1 1,-1-1,1 1,0-1,0 0,0 1,0-1,1 1,-1-1,1 1,-1-1,1 0,0 1,0-1,0 0,0 0,0 0,1 0,-1 0,0 0,1 0,0 0,-1 0,1-1,0 1,0 0,14 4,0 0,0 0,0-1,0-2,1 1,-1-2,1 0,0-1,0-1,0 0,6-2,3 2,19-2,-30 1,1 0,-1 1,1 1,-1 0,0 1,1 1,12 3,-26-5,1 0,-1 0,1 1,-1-1,0 0,1 1,-1 0,0-1,0 1,0 0,-1 0,1 0,0 0,-1 1,1-1,-1 0,0 1,0-1,0 1,0-1,0 1,0-1,-1 1,1 0,-1-1,0 1,0 0,0-1,0 1,0 0,0-1,-1 2,-33 79,20-65,-1 0,-1-1,-1 0,0-2,-1 0,-1-1,0-1,0 0,-2-2,1 0,-2-1,-3 0,-8 4,5-1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8:08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426 621,'-11'7,"1"0,0 0,0 1,1 0,0 1,0 0,1 1,0-1,1 1,0 1,1 0,0-1,0 2,1-1,1 1,0 0,1 0,0 0,0 0,2 0,-1 1,2-1,-1 3,3-10,-1-1,1 0,-1 0,1 1,1-1,-1 0,0-1,1 1,0 0,0-1,0 1,0-1,1 0,-1 0,1 0,0-1,0 1,0-1,0 0,0 0,0 0,1-1,-1 0,0 1,1-1,-1-1,1 1,0-1,-1 0,1 0,-1 0,1 0,-1-1,1 0,-1 0,1 0,-1-1,1 1,-1-1,0 0,0 0,0-1,0 1,1-2,5-3,-1 0,0 0,-1-1,1 0,-1-1,-1 0,0 0,0 0,-1-1,0 0,-1-1,0 1,0-1,-1 0,-1 0,0 0,0 0,-1-1,-1 1,0-1,0 0,-1 1,0-1,-1 1,-1-1,-1-7,1 15,0-1,0 0,0 0,-1 0,1 1,-1 0,0-1,0 1,-1 0,1 0,-1 1,0-1,0 1,0 0,0 0,-1 0,1 0,-1 1,1 0,-1 0,-1 0,-17-5</inkml:trace>
  <inkml:trace contextRef="#ctx0" brushRef="#br0" timeOffset="425.035">736 85,'3'1,"0"1,0 0,-1 0,1 0,-1 0,1 0,-1 0,1 0,-1 1,0-1,0 1,-1 0,1 0,0 0,-1 0,0 0,0 0,1 0,-1 2,1 0,19 51,-3 1,-2 0,-3 1,1 22,-7-47,0 26,-3 1,-1-1,-7 56,3-74,1-41</inkml:trace>
  <inkml:trace contextRef="#ctx0" brushRef="#br0" timeOffset="790.398">482 508,'34'-9,"20"-4,6-4,-2 1,-2 3,-5-1,-7 2,-6 2,-4 0,-4 0,-2 2,-5-2,-3 0,-4 2</inkml:trace>
  <inkml:trace contextRef="#ctx0" brushRef="#br0" timeOffset="1252.23">1103 57,'-1'54,"13"147,-4-144,-2 0,-2 1,-5 49,1-103,12 67,-12-69,0-1,1 0,-1 1,1-1,-1 0,1 1,0-1,-1 0,1 0,0 1,0-1,0 0,0 0,0 0,0 0,0 0,0 0,1-1,-1 1,0 0,0-1,1 1,-1 0,0-1,1 0,-1 1,1-1,-1 0,1 0,-1 0,0 1,1-2,-1 1,1 0,-1 0,1 0,-1-1,0 1,1-1,-1 1,1-1,-1 1,0-1,0 0,1 0,0 0,96-88,-87 76,1 0,0 1,1 0,0 1,1 1,0 0,15-7,-26 16,0 0,0 1,0 0,1 0,-1 0,0 0,0 0,0 1,0-1,1 1,-1 0,0 0,0 0,0 1,-1-1,1 1,0-1,0 1,-1 0,1 0,-1 0,1 0,-1 0,0 1,0-1,0 1,0 0,-1-1,1 1,-1 0,1 0,-1 0,0 0,0 0,-1 0,1 0,0 0,-1 1,0-1,0 0,0 0,0 0,0 1,-1-1,1 0,-1 0,2 21</inkml:trace>
  <inkml:trace contextRef="#ctx0" brushRef="#br0" timeOffset="1917.708">1667 424,'4'4,"0"0,1-1,-1 1,1-1,0 0,0-1,0 1,0-1,0 0,0 0,1 0,-1-1,1 0,-1 0,1 0,-1-1,1 0,0 0,-1 0,1-1,-1 1,1-2,-1 1,1 0,-1-1,0 0,0 0,1-1,-2 1,1-1,0 0,0-1,-1 1,0-1,0 0,0 0,0 0,1-3,-1 0,0 0,0 0,0-1,-1 1,0-1,0 0,-1 0,0 0,-1 0,0 0,0-1,-1 1,0 0,0-1,0 1,-1 0,-2-7,2 13,0 1,0-1,1 1,-1-1,0 1,0-1,-1 1,1 0,0-1,0 1,-1 0,1 0,0 0,-1 0,1 0,-1 1,1-1,-1 0,0 1,1-1,-1 1,0-1,0 1,1 0,-1-1,0 1,1 0,-1 0,0 1,0-1,1 0,-1 1,0-1,1 1,-1-1,0 1,1 0,-1-1,1 1,-1 0,0 0,-61 45,50-33,0 1,2 0,-1 1,2 0,0 1,1 0,1 1,0 0,1 0,1 0,0 1,2 0,0 0,1 0,1 1,0-1,1 8,2-23,-1 0,1-1,-1 1,1 0,0-1,0 1,0 0,0-1,1 1,-1-1,1 0,-1 0,1 1,0-1,0 0,0 0,0 0,0-1,0 1,1-1,-1 1,1-1,-1 1,1-1,-1 0,1 0,0-1,-1 1,1 0,0-1,0 0,0 0,94-4,-69-2,-1-2,0 0,0-2,0-1,-2-1,1-2,-2 0,0-1,0-2,-2 0,15-15,11-15,-2-2,-2-1,-2-3,13-24,-51 71,2-1,0 0,0 0,-1-1,0 0,0 0,-1 0,1-1,-2 1,0-1,0 0,0 0,-1 0,-1 0,1-1,-1 1,-1-1,0 1,-1-4,1 11,-1-1,-1 1,1 0,0 0,0 0,-1 0,1 0,-1 0,1 1,-1-1,0 0,0 1,0-1,0 1,0 0,0-1,0 1,0 0,-1 1,1-1,0 0,-1 1,1-1,0 1,-1-1,1 1,-1 0,1 0,-1 0,1 1,0-1,-3 1,-71 30,70-28,0 0,0 0,0 1,1 0,-1 1,1-1,0 1,1 0,-1 0,1 0,0 1,0-1,1 1,-1 0,1 0,1 0,-1 1,1-1,0 1,0-1,1 1,0 0,0 3,3-7,1 0,-1 0,1 0,0 0,0 0,0 0,0-1,1 1,-1-1,0 0,1 0,0-1,-1 1,1-1,0 1,0-1,0 0,0-1,0 1,0-1,0 1,0-1,0-1,0 1,0 0,0-1,1 0,-1 1,252-4,-251 4,0 0,0 1,0-1,0 1,0 0,0 1,0-1,-1 1,1 0,0 0,-1 0,1 1,-1 0,0 0,0 0,0 0,0 1,-1-1,1 1,-1 0,0 0,0 0,0 0,-1 1,1-1,-1 1,0 0,-1 0,1-1,-1 1,0 0,0 0,0 0,-1 1,1-1,-1 0,-1 0,1 0,-1 2,-7 31,5-33,1 1,1 0,-1 1,1-1,0 0,0 0,1 0,0 1,0-1,0 0,1 1,0-1,0 0,1 0,-1 0,1 0,2 3,6 4</inkml:trace>
  <inkml:trace contextRef="#ctx0" brushRef="#br0" timeOffset="2565.216">228 1440,'-39'19,"0"2,1 2,2 1,-13 13,48-37,-1 1,1-1,-1 1,1-1,-1 1,1 0,0 0,-1 0,1 0,0 0,0 0,0 0,0 0,0 1,0-1,0 0,0 1,1-1,-1 0,0 1,1-1,-1 1,1-1,-1 1,1 0,0-1,0 1,0-1,0 1,0-1,0 1,0 0,0-1,1 1,-1-1,0 1,1-1,-1 1,1-1,0 1,0-1,-1 0,1 1,0-1,0 0,0 0,0 0,1 0,-1 1,0-2,0 1,1 0,-1 0,0 0,1 0,-1-1,1 1,-1-1,2 1,66 13,-55-13,0 1,0 1,0 0,-1 1,1 0,-1 1,0 0,0 2,-1-1,8 7,-17-11,0 1,0 0,0 0,-1 0,0 0,1 0,-1 1,0-1,-1 1,1-1,-1 1,1 0,-1 0,0 0,-1-1,1 1,-1 0,1 0,-1 0,0 0,-1 0,1 0,-1 0,1 0,-1 0,0-1,-1 1,1 0,-1-1,0 2,-69 97,61-92,-1 0,0-1,0 0,-1 0,0-1,0-1,-1 0,-13 5,3-5</inkml:trace>
  <inkml:trace contextRef="#ctx0" brushRef="#br0" timeOffset="2846.734">652 1525,'-50'234,"48"-230,2 1,-1-1,0 1,1 0,0-1,0 1,0-1,1 1,0 0,0-1,0 1,0-1,0 1,1-1,0 0,0 0,0 0,1 0,-1 0,1 0,0 0,0-1,0 0,1 1,-1-1,1 0,-1-1,1 1,0-1,0 1,0-1,1 0,-1-1,0 1,1-1,-1 0,1 0,0 0,-1-1,4 1,0-3,0-1,0 1,0-1,0 0,0-1,-1 0,0 0,1-1,-1 0,-1 0,1-1,-1 0,0 0,0 0,-1 0,0-1,0 0,-1 0,1-1,-1 1,-1-1,0 0,0 0,0 0,-1 0,0-1,-1 1,0-1,0 1,-1-1,0 1,-1-1,1 1,-2 0,1-1,-1 1,0 0,-1-1,1 3,-1 0,0 0,0 0,-1 0,0 1,0-1,0 1,0 0,-1 0,0 1,0-1,0 1,0 0,-1 0,0 1,1 0,-1 0,-1 0,1 1,0-1,-1 2,1-1,-1 1,1 0,-7 0,-11 1</inkml:trace>
  <inkml:trace contextRef="#ctx0" brushRef="#br0" timeOffset="3204.312">1046 1101,'0'44,"-1"27,4-1,2 0,6 19,1-25,16 150,-28-140,-1-74,1-10</inkml:trace>
  <inkml:trace contextRef="#ctx0" brushRef="#br0" timeOffset="3488.996">1329 1383,'-2'13,"-9"144,11-150,1-1,-1 1,1 0,0-1,1 1,0-1,0 1,0-1,1 0,0 0,0 0,0 0,1-1,0 1,0-1,0 0,1 0,0 0,0 0,0-1,3 2,-4-4,-1 0,1-1,0 1,0-1,0 0,0 0,0 0,0 0,1-1,-1 0,0 0,0 0,0 0,0-1,0 1,0-1,1 0,-1 0,-1-1,1 1,0-1,0 0,-1 0,1 0,-1 0,1-1,-1 0,0 1,3-4,72-100,-71 90,-1 0,-1-1,0 0,-1 0,0-1,-2 1,0-1,-1 1,-1-1,-1-14,0 8</inkml:trace>
  <inkml:trace contextRef="#ctx0" brushRef="#br0" timeOffset="3806.699">1950 875,'-30'373,"31"-352,2 0,0 0,1-1,1 1,1-1,0 0,2-1,0 1,2-1,0 0,-9-18,0 1,-1 0,1 0,0 0,0 0,0-1,0 1,0 0,0-1,0 1,0 0,1-1,-1 0,1 1,-1-1,1 0,-1 0,1 0,0 0,0 0,-1 0,1 0,0-1,0 1,0-1,1 1,5-6</inkml:trace>
  <inkml:trace contextRef="#ctx0" brushRef="#br0" timeOffset="4059.869">1724 1270,'33'-9,"17"-4,4 1,2-2,-3 0,-6 4,-6 2,-6 4,-3-3,-3 0,-1 1,-6 2</inkml:trace>
  <inkml:trace contextRef="#ctx0" brushRef="#br0" timeOffset="4309.562">2401 1158,'5'29,"1"9</inkml:trace>
  <inkml:trace contextRef="#ctx0" brushRef="#br0" timeOffset="4310.562">2401 875,'0'0</inkml:trace>
  <inkml:trace contextRef="#ctx0" brushRef="#br0" timeOffset="4576.737">2655 1016,'-7'23,"3"-14,0 1,1 0,0 0,1 0,-1 1,2-1,0 1,0-1,1 1,0-1,1 1,0-1,1 0,0 1,0-1,2 3,-3-11,1 0,-1 0,0 0,0-1,1 1,-1 0,1-1,0 1,-1-1,1 0,0 0,0 0,0 1,0-2,0 1,0 0,0 0,0-1,0 1,0-1,0 1,0-1,1 0,-1 0,0 0,0 0,0-1,1 1,-1 0,0-1,0 0,0 1,0-1,0 0,0 0,0 0,0 0,-1 0,1-1,0 1,0-1,65-64,-8-50,-57 111,-1 1,1 0,-1-1,0 1,-1-1,1 1,-1-1,0 1,0-1,0 1,-1-1,1 1,-1-1,0 1,-1 0,1-1,-1 1,0 0,0 0,0 0,0 0,-1 0,1 1,-1-1,0 1,0 0,-1-1,-31-8,19 13</inkml:trace>
  <inkml:trace contextRef="#ctx0" brushRef="#br0" timeOffset="4949.617">3051 1073,'14'-35,"3"0,0 2,2 0,2 1,6-5,-26 36,0-1,0 1,1 0,-1 0,1 0,-1 1,1-1,-1 0,1 0,-1 1,1-1,0 1,-1-1,1 1,0 0,-1 0,1 0,0 0,-1 0,1 0,0 0,-1 0,1 1,0-1,-1 1,1-1,0 1,-1 0,1-1,-1 1,1 0,-1 0,0 0,1 0,-1 0,0 1,0-1,0 0,0 1,0-1,0 0,0 1,0-1,0 1,-1-1,1 1,-1 0,1-1,-1 1,1 0,-1-1,0 1,0 0,0-1,0 3,11 16,-8-15,0-1,1 0,-1 1,1-1,0 0,0-1,0 1,1-1,-1 0,1 0,0 0,0 0,0-1,0 0,0 0,0 0,1-1,-1 0,1 0,-1 0,1-1,-1 1,1-2,-1 1,1 0,-1-1,1 0,-1 0,0-1,1 1,-1-1,0 0,0-1,0 1,0-1,-1 0,1 0,1-2,2-2,0 0,0-1,-1 0,0 0,-1-1,1 1,-2-1,1-1,-1 1,-1-1,0 0,0 0,-1 0,0 0,-1-1,0 1,-1-1,0 1,0-5,-6-8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13.3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80 50,'-79'-50,"262"84,-142-28,-1-2,1-2,0-1,0-2,25-5,156-10,1 9,2 10,-13-1,191 9,87 24,-258-22,111-14,-139-1,90-9,-100-3,135 10,-295 4,272 30,-95-19,131 23,-295-31,-1-2,1-2,0-2,9-4,101-5,177 2,-184-3,-1 5,137 13,54 22,-49-43,-164 5,0 6,56 8,-27-1,183 14,-151-3,-10 31,-159-38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54.2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13.3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80 50,'-79'-50,"262"84,-142-28,-1-2,1-2,0-1,0-2,25-5,156-10,1 9,2 10,-13-1,191 9,87 24,-258-22,111-14,-139-1,90-9,-100-3,135 10,-295 4,272 30,-95-19,131 23,-295-31,-1-2,1-2,0-2,9-4,101-5,177 2,-184-3,-1 5,137 13,54 22,-49-43,-164 5,0 6,56 8,-27-1,183 14,-151-3,-10 31,-159-38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26.0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1 147,'478'-30,"-200"4,-173 22,-1 5,89 12,84 23,-221-29,51 8,0-5,1-4,36-6,109-27,356 26,-303-28,267 29,-403-27,309 27,-140-1,-142-27,170 28,-113-56,198 56,-403-1,116 13,-150-7,1-2,-1 1,1-2,-1 0,1-1,0 0,-1-2,1 0,0 0,-1-2,11-2,14-3,1 1,0 3,0 1,1 2,-1 2,1 1,49 0,190-1,-109 54,-140-47,-21-5,0 0,0-1,0 0,0 0,1-1,-1-1,0 0,0 0,1-1,0-1,95 2,111 22,-138-3,-56-11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54.2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56.5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11077 0,'-17'8,"-1"0,-1-2,1 0,-1-2,0 0,0-1,-1 0,1-2,0 0,-1-2,-9-1,-85-8,0 5,-72 6,44 1,-422-2,394-28,-281 27,197 2,85 27,53-28,-79 11,151-4,-1-2,0-2,0-2,-13-2,-100 4,-124 53,56-28,-141-28,198 27,-333-25,303 24,-399-25,458-12,75 1,-1 3,1 3,-1 2,-33 6,-20-2,-153 9,86 4,1-8,-46-10,33 1,-290 2,160 29,-578-29,776-12,-78-23,21 13,29 6,80 14,-121-25,110 27,-104-10,7-20,147 18,-1 2,0 2,-1 1,1 3,-25 0,-161 22,-27-6,251-12,0 0,0 0,1 0,-1 0,0 0,1 0,-1 1,0-1,1 1,-1-1,0 1,1 0,-1-1,1 1,-1 0,1 0,-1 0,1 0,0 0,0 0,-1 1,1-1,0 0,0 1,0-1,0 0,0 1,0 10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13.3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80 50,'-79'-50,"262"84,-142-28,-1-2,1-2,0-1,0-2,25-5,156-10,1 9,2 10,-13-1,191 9,87 24,-258-22,111-14,-139-1,90-9,-100-3,135 10,-295 4,272 30,-95-19,131 23,-295-31,-1-2,1-2,0-2,9-4,101-5,177 2,-184-3,-1 5,137 13,54 22,-49-43,-164 5,0 6,56 8,-27-1,183 14,-151-3,-10 31,-159-38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26.0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1 147,'478'-30,"-200"4,-173 22,-1 5,89 12,84 23,-221-29,51 8,0-5,1-4,36-6,109-27,356 26,-303-28,267 29,-403-27,309 27,-140-1,-142-27,170 28,-113-56,198 56,-403-1,116 13,-150-7,1-2,-1 1,1-2,-1 0,1-1,0 0,-1-2,1 0,0 0,-1-2,11-2,14-3,1 1,0 3,0 1,1 2,-1 2,1 1,49 0,190-1,-109 54,-140-47,-21-5,0 0,0-1,0 0,0 0,1-1,-1-1,0 0,0 0,1-1,0-1,95 2,111 22,-138-3,-56-11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47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1,'0'29,"0"29,0 9,0-2,0-8,0-7,0-9,0-6,0-4,0-3,0-1,0-5</inkml:trace>
  <inkml:trace contextRef="#ctx0" brushRef="#br0" timeOffset="353.297">396 58,'351'-51,"-344"50,4-1,0 1,1 0,-1 0,1 1,-1 0,1 1,-1 1,0 0,0 0,1 1,-1 0,9 5,-17-5,-1-1,0 1,0 0,0-1,-1 1,1 0,-1 0,1 0,-1 1,0-1,0 0,0 0,-1 1,1-1,-1 0,0 1,0-1,0 0,0 1,0-1,-1 0,0 1,0-1,0 0,0 0,0 1,0-1,-1 0,1 0,-1-1,0 1,0 0,0 0,-1-1,1 0,0 1,-1-1,0 0,1 0,-1 0,0 0,0-1,0 1,0-1,0 0,-1 0,-224 155,116-104,87-45</inkml:trace>
  <inkml:trace contextRef="#ctx0" brushRef="#br0" timeOffset="733.493">1 622,'91'6,"1"-3,0-5,82-12,-77 6,457-35,-186 45,-225-24,-119 18</inkml:trace>
  <inkml:trace contextRef="#ctx0" brushRef="#br0" timeOffset="1745.837">566 453,'-5'0,"-2"4,1 8,1 5,-3 1,-1 1,2 3,2 2,2 2,1 1,1 1,5-4,3-11,-1-13,4-6,1-7,-3-1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54.2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56.5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11077 0,'-17'8,"-1"0,-1-2,1 0,-1-2,0 0,0-1,-1 0,1-2,0 0,-1-2,-9-1,-85-8,0 5,-72 6,44 1,-422-2,394-28,-281 27,197 2,85 27,53-28,-79 11,151-4,-1-2,0-2,0-2,-13-2,-100 4,-124 53,56-28,-141-28,198 27,-333-25,303 24,-399-25,458-12,75 1,-1 3,1 3,-1 2,-33 6,-20-2,-153 9,86 4,1-8,-46-10,33 1,-290 2,160 29,-578-29,776-12,-78-23,21 13,29 6,80 14,-121-25,110 27,-104-10,7-20,147 18,-1 2,0 2,-1 1,1 3,-25 0,-161 22,-27-6,251-12,0 0,0 0,1 0,-1 0,0 0,1 0,-1 1,0-1,1 1,-1-1,0 1,1 0,-1-1,1 1,-1 0,1 0,-1 0,1 0,0 0,0 0,-1 1,1-1,0 0,0 1,0-1,0 0,0 1,0 10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3:07.5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86,'54'33,"-2"-15,0-2,1-2,1-3,0-2,0-2,1-3,0-2,0-2,0-3,21-5,326-29,-106 24,52 14,-116 2,336 24,585-27,-661-27,-193 27,213-12,93-7,-102-8,817 28,-862-31,-240 14,-159 9,-1 2,1 2,56 6,-13-2,1388-1,-1212-28,375 28,-258 0,-138 29,565-30,345 1,-787 29,-39-29,-111 27,402-26,1278-1,-1716-28,-24 5,-67 33,13-2,-95-14,0 0,0 2,1 0,-1 1,1 2,0 0,-1 1,1 1,0 1,-1 1,1 1,-1 1,0 1,1 1,-1 3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13.3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80 50,'-79'-50,"262"84,-142-28,-1-2,1-2,0-1,0-2,25-5,156-10,1 9,2 10,-13-1,191 9,87 24,-258-22,111-14,-139-1,90-9,-100-3,135 10,-295 4,272 30,-95-19,131 23,-295-31,-1-2,1-2,0-2,9-4,101-5,177 2,-184-3,-1 5,137 13,54 22,-49-43,-164 5,0 6,56 8,-27-1,183 14,-151-3,-10 31,-159-38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26.0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1 147,'478'-30,"-200"4,-173 22,-1 5,89 12,84 23,-221-29,51 8,0-5,1-4,36-6,109-27,356 26,-303-28,267 29,-403-27,309 27,-140-1,-142-27,170 28,-113-56,198 56,-403-1,116 13,-150-7,1-2,-1 1,1-2,-1 0,1-1,0 0,-1-2,1 0,0 0,-1-2,11-2,14-3,1 1,0 3,0 1,1 2,-1 2,1 1,49 0,190-1,-109 54,-140-47,-21-5,0 0,0-1,0 0,0 0,1-1,-1-1,0 0,0 0,1-1,0-1,95 2,111 22,-138-3,-56-11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54.2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56.5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11077 0,'-17'8,"-1"0,-1-2,1 0,-1-2,0 0,0-1,-1 0,1-2,0 0,-1-2,-9-1,-85-8,0 5,-72 6,44 1,-422-2,394-28,-281 27,197 2,85 27,53-28,-79 11,151-4,-1-2,0-2,0-2,-13-2,-100 4,-124 53,56-28,-141-28,198 27,-333-25,303 24,-399-25,458-12,75 1,-1 3,1 3,-1 2,-33 6,-20-2,-153 9,86 4,1-8,-46-10,33 1,-290 2,160 29,-578-29,776-12,-78-23,21 13,29 6,80 14,-121-25,110 27,-104-10,7-20,147 18,-1 2,0 2,-1 1,1 3,-25 0,-161 22,-27-6,251-12,0 0,0 0,1 0,-1 0,0 0,1 0,-1 1,0-1,1 1,-1-1,0 1,1 0,-1-1,1 1,-1 0,1 0,-1 0,1 0,0 0,0 0,-1 1,1-1,0 0,0 1,0-1,0 0,0 1,0 10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3:07.5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86,'54'33,"-2"-15,0-2,1-2,1-3,0-2,0-2,1-3,0-2,0-2,0-3,21-5,326-29,-106 24,52 14,-116 2,336 24,585-27,-661-27,-193 27,213-12,93-7,-102-8,817 28,-862-31,-240 14,-159 9,-1 2,1 2,56 6,-13-2,1388-1,-1212-28,375 28,-258 0,-138 29,565-30,345 1,-787 29,-39-29,-111 27,402-26,1278-1,-1716-28,-24 5,-67 33,13-2,-95-14,0 0,0 2,1 0,-1 1,1 2,0 0,-1 1,1 1,0 1,-1 1,1 1,-1 1,0 1,1 1,-1 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3:12.8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1 285,'79'-17,"1"3,0 4,51 1,300 30,-184-27,0-11,42-16,-250 28,348-29,305 16,760 19,-797-30,-8 1,-255 1,-68 4,396-13,-44 38,-481 12,165 35,-97-10,-55-16,177-5,21-31,-65-4,36 16,-269 1,426 29,-66-29,-103-28,-209 13,81 1,-155 31,-59-12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1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544 171,'-21'39,"-138"122,93-100,-4-4,-1-2,-3-3,65-46,-65 51,75-54,0-1,1 0,-1 1,0-1,1 0,-1 0,1 0,0 0,0 0,0 0,0 0,0 0,0-1,0 1,1-1,-1 0,0 0,1 0,-1 0,1 0,-1 0,1-1,0 1,-1-1,1 1,0-1,33 6,0-2,0-1,1-1,-1-2,18-4,32 2,-62 2,-20 2,0-1,0 0,-1-1,1 1,0-1,0 1,0-1,0 0,0-1,0 1,0-1,0 1,-1-1,1 0,0-1,0 1,-1-1,1 0,-1 1,1-1,-1-1,0 1,0 0,0-1,0 0,-1 0,1 0,0 0,-1 0,0 0,0-1,0 1,0-1,-1 1,2-3,-3-9,0 0,-1 1,-1-1,0 1,-1 0,0-1,-1 1,-1 1,0-1,-1 1,0 0,-2-3,-11-27,-71-175,89 217,0-1,0 0,0 1,1-1,-1 0,0 0,1 0,-1 0,1 0,0 0,0 0,0 0,0 0,0 1,0-1,0 0,0 0,1 0,-1 0,1 0,0 0,-1 0,1 1,0-1,1-1,8-6</inkml:trace>
  <inkml:trace contextRef="#ctx0" brushRef="#br0" timeOffset="779.226">713 171,'-1'-16,"0"1,4 26,22 118,-22-101,1 0,1-1,2 0,1 0,1-1,1 0,9 17,-19-42,0 0,0 0,0 0,0 0,1 1,-1-1,0 0,0 0,1 0,-1 0,1 0,-1 1,1-1,-1 0,1 0,0 0,-1 0,1-1,0 1,0 0,0 0,0 0,0-1,0 1,0 0,0-1,0 1,0-1,0 1,0-1,0 1,0-1,1 0,-1 0,0 0,0 1,0-1,1 0,-1-1,0 1,0 0,0 0,0 0,1-1,-1 1,0 0,0-1,0 1,0-1,0 0,0 1,0-1,1 0,59-251,41-31,-116 306,4-9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11.4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141 313,'-1'3,"0"0,1 0,-1 1,1-1,0 0,0 1,0-1,0 0,0 1,1-1,0 0,-1 0,1 1,0-1,1 0,-1 0,1 0,-1 0,1 0,0-1,0 1,0 0,0-1,1 2,3 4,145 243,-24-25,-114-212,-13-23</inkml:trace>
  <inkml:trace contextRef="#ctx0" brushRef="#br0" timeOffset="650.979">0 369,'10'-27,"2"0,1 1,0 1,2 0,1 1,1 0,1 1,1 1,4-2,-14 13,1 0,0 1,1 1,-1 0,2 0,0 1,0 0,0 1,1 0,0 1,0 1,0 0,1 1,0 0,0 1,0 1,0 0,0 1,0 0,0 1,1 1,2 1,-13-1,0 1,0-1,-1 1,1 0,-1 1,1-1,-1 0,0 1,0 0,0 0,0 0,0 0,-1 0,0 1,1-1,-1 1,0-1,-1 1,1 0,-1 0,0 0,0 0,0 0,0 0,0 0,-1 0,0 0,0 0,0 3,-26 120,14-103,9-20,0 0,1 0,-1 1,1-1,0 1,1-1,-1 1,1 0,0 0,0-1,0 1,1 0,0 0,0 4,2-6,0-1,1 0,-1 0,1 0,-1-1,1 1,0-1,0 1,-1-1,1 0,0 0,0 0,0 0,1-1,-1 1,0-1,0 0,0 0,0 0,0 0,1-1,-1 1,0-1,4 1,16 0,0 0,0 2,-1 1,1 1,-1 0,1 2,-2 0,11 6,-23-9,-1 1,0 0,0 1,-1 0,1 0,-1 1,0-1,0 2,-1-1,0 1,0 0,-1 0,1 0,-2 1,1 0,-1 0,0 0,-1 0,1 1,-2-1,1 1,0 8,-2-8,-1-1,0 1,0 0,-1 0,0 0,0-1,-1 1,0-1,-1 1,0-1,0 0,-1 0,0 0,0 0,-1-1,0 1,0-1,-1-1,0 1,-9 9,0-1,0-1,-1 0,-1-1,-1-1,1 0,-9 2,8-4,0-1,0-1,-1-1,0-1,-1 0,1-1,-1-2,-1 0,19-2,1-1,-1 0,0 0,0 1,1-1,-1-1,0 1,0 0,1 0,-1-1,0 1,0-1,1 1,-1-1,0 0,1 0,-1 1,1-1,-1 0,1-1,0 1,-1 0,1 0,0 0,0-1,0 1,0-1,0 1,0-1,0 0,0-9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3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26,'341'-1,"-230"-20,-87 17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3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0,'19'5,"12"1,4 0,2-1,0-2,-3-1,-1 0,-7-7,-3-1,-1 0,1 1,-3 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4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1,'-13'-1,"0"2,0-1,0 2,0 0,0 0,1 1,-1 1,1 0,-1 1,1 0,1 1,-1 0,1 1,0 1,1-1,-8 8,4-1,1 1,1 0,0 1,1 1,1 0,1 0,0 1,1 0,1 0,1 1,0 0,1 0,2 1,0-1,1 1,0 0,2-1,0 1,2 0,2 14,-3-27,0 0,0 1,1-1,0 0,1-1,-1 1,1 0,0-1,1 1,0-1,0 0,0 0,0-1,1 1,0-1,0 0,1 0,0-1,-1 1,1-1,1-1,-1 1,1-1,-1 0,1 0,0-1,0 0,0 0,0-1,0 0,0 0,1 0,-1-1,0 0,0-1,1 0,1 0,1-2,-1 0,1-1,-1 0,0-1,-1 0,1 0,-1 0,0-1,0-1,-1 1,1-1,-2 0,1-1,-1 0,0 0,-1 0,1-1,-2 1,1-1,-1-1,-1 1,0 0,0-1,-1 0,0 1,0-1,-1 0,-1 0,0-3,0 7,-1-1,0 1,-1-1,0 1,0 0,0 0,-1-1,1 2,-2-1,1 0,0 0,-1 1,0 0,-1 0,1 0,-1 0,0 1,0 0,0 0,-1 0,1 1,-1-1,0 1,0 1,0-1,0 1,-1 0,1 0,0 1,-1 0,0 0,1 1,-1-1,1 2,-1-1,0 1,1-1,-1 2,-5 1,-69 34,63-22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6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1,'-34'33,"-16"12,1 2,9-2,11-8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8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0,'19'0,"11"0,6 0,0 0,1 0,-3 0,-1 0,-3 0,0 0,-7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8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47,'34'0,"15"-5,5-1,-2 0,-6 1,-5 2,-5 0,-4 2,-2-4,-2-2,-6 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7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299 254,'-278'206,"277"-206,0 1,0 0,-1-1,1 1,0 0,0 0,0 0,0 0,0 0,0 0,0 0,0 0,0 0,1 0,-1 0,0 1,1-1,-1 0,1 0,-1 1,1-1,0 0,-1 1,1-1,0 1,0-1,0 0,0 1,0-1,0 1,0-1,1 0,-1 1,1-1,-1 0,1 1,-1-1,1 0,-1 0,1 1,0-1,0 0,0 0,0 0,0 0,0 0,0 0,0 0,0-1,0 1,0 0,1 0,-1-1,0 1,0-1,1 1,-1-1,1 0,220 71,-171-58,-48-11,-1 0,1-1,0 1,0-1,0 0,0 0,0 0,0 0,0 0,0 0,0-1,0 0,0 0,0 0,1 0,-1 0,0 0,0-1,0 1,0-1,0 0,0 0,0 0,0-1,0 1,-1-1,1 1,0-1,-1 0,1 0,-1 0,0 0,0 0,1-1,-1 1,-1-1,1 0,0 1,-1-1,1 0,-1 0,0 0,0-1,-2-11,-1 0,-1 1,-1 0,0-1,0 2,-2-1,0 0,0 1,-1 0,-1 1,0-1,-1 1,0 1,-2-2,-84-120,92 118,3 3</inkml:trace>
  <inkml:trace contextRef="#ctx0" brushRef="#br0" timeOffset="521.868">947 0,'-32'59,"-126"221,111-177,46-102,0 1,0 0,1-1,-1 1,0 0,1-1,-1 1,1 0,-1 0,1 0,0 0,-1-1,1 1,0 0,1 0,-1 0,0 0,0-1,1 1,-1 0,1 0,-1 0,1-1,0 1,0 0,0-1,0 1,0-1,0 1,0-1,0 1,1-1,-1 0,1 0,-1 0,1 0,-1 0,1 0,-1 0,1 0,0 0,0-1,-1 1,1-1,0 1,0-1,0 0,0 0,-1 0,3 0,142-25,-41 15,-86 3</inkml:trace>
  <inkml:trace contextRef="#ctx0" brushRef="#br0" timeOffset="774.468">666 226,'10'5,"7"1,6 0,4-1,2-2,6 0,2-7,-2-2,5 0,-1 1,2 1,0-3,-2-1,-4 1,-7 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5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1 338,'150'-164,"-149"162,0 0,1 0,0 0,-1 0,1 0,0 0,0 1,0-1,0 1,0-1,0 1,1 0,-1 0,0 0,1 0,-1 0,0 1,1-1,-1 1,1-1,0 1,-1 0,1 0,-1 0,1 0,-1 0,1 1,-1-1,1 1,-1 0,0 0,1 0,-1 0,0 0,1 0,-1 0,0 1,0-1,0 1,0 0,0 0,-1-1,1 1,1 2,-3-2,1 1,0-1,0 0,0 0,0 0,0-1,1 1,-1 0,0 0,1-1,-1 1,1 0,0-1,-1 0,1 1,0-1,0 0,0 0,0 0,0 0,0 0,0-1,0 1,0-1,1 1,-1-1,0 0,0 0,1 0,-1 0,0 0,0 0,0 0,1-1,-1 1,0-1,0 0,0 0,0 0,0 0,0 0,0 0,0 0,-1 0,3-2,153-128,-156 130,0 0,0 0,0 1,-1-1,1 0,0 1,0-1,0 0,0 1,1-1,-1 1,0 0,0-1,0 1,0 0,0 0,1-1,-1 1,0 0,0 0,0 1,0-1,1 0,-1 0,0 0,0 1,0-1,0 1,0-1,0 1,0-1,0 1,0-1,0 1,0 0,0 0,0-1,0 1,0 0,-1 0,1 0,0 0,-1 0,1 0,-1 0,1 0,-1 0,1 0,-1 1,0-1,0 0,1 0,-1 1,4 71,-5-63,0 20,0-4</inkml:trace>
  <inkml:trace contextRef="#ctx0" brushRef="#br0" timeOffset="239.379">1074 0,'-38'34,"-19"15,-3 5,4-3,1-4,6-6,6-10,5-6,5-1,3-6,6 0,3-4,5 1,1-3,2 3,3-3</inkml:trace>
  <inkml:trace contextRef="#ctx0" brushRef="#br0" timeOffset="685.99">1102 338,'-14'2,"0"1,0 1,0 0,1 0,0 1,0 1,0 1,1-1,-2 3,3-3,-121 72,131-77,1 1,-1-1,0 0,0 0,1 0,-1 1,1-1,-1 0,1 1,0-1,-1 0,1 1,0-1,0 1,0-1,0 0,0 1,0-1,0 1,1-1,-1 0,0 1,1-1,-1 0,1 1,0-1,-1 0,1 0,0 0,0 1,0-1,-1 0,1 0,0 0,1 0,-1-1,0 1,0 0,0 0,0-1,1 1,-1 0,0-1,1 0,-1 1,0-1,1 0,-1 1,0-1,1 0,-1 0,1 0,-1 0,0 0,2-1,17 11,-17-9,-1 0,0 1,0-1,-1 1,1-1,0 1,0 0,-1-1,1 1,-1 0,1 0,-1 0,0 0,0 0,0 1,0-1,0 0,-1 0,1 1,0-1,-1 0,0 1,0-1,0 0,0 1,0-1,0 1,0-1,-1 0,1 1,-1-1,0 0,0 1,0-1,0 0,0 0,0 0,0 0,-1 0,1 0,-1 0,1-1,-1 1,0 0,0-1,0 1,0-1,0 1,-7 4,0 0,0-1,0 0,0 0,-1-1,0 0,0-1,0 0,0 0,-1-1,1-1,-1 0,1 0,-8-1,1 1,-7 3,6 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9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29,'-49'81,"20"-36,16-25,0 0,0 1,2 0,1 1,1 0,-2 9,10-30,1 1,-1 0,1 0,-1 0,1-1,0 1,0 0,0 0,0 0,0-1,1 1,-1 0,0 0,1 0,-1-1,1 1,0 0,-1-1,1 1,0-1,0 1,0 0,0-1,1 0,-1 1,0-1,0 0,1 0,-1 0,1 0,-1 0,1 0,0 0,-1 0,1 0,0-1,-1 1,1-1,0 1,0-1,79 4,-70-4,11-1,1-2,0 0,-1-1,0-2,0 0,14-6,-18 3</inkml:trace>
  <inkml:trace contextRef="#ctx0" brushRef="#br0" timeOffset="266.875">500 0,'-176'275,"145"-217,3 2,1 1,-3 23,21-33,12-33</inkml:trace>
  <inkml:trace contextRef="#ctx0" brushRef="#br0" timeOffset="2060.357">1037 142,'-12'-5,"1"1,-1 0,0 1,0 0,0 1,0 0,-1 1,1 1,0-1,0 2,-1 0,1 0,0 2,0-1,0 1,0 1,0 0,1 1,-8 4,16-6,0-1,0 1,1 0,-1 0,1 1,0-1,0 0,0 1,1-1,-1 1,1 0,0 0,0-1,0 1,0 0,1 0,0 0,-1 0,1 0,1 0,-1-1,1 1,-1 0,1 0,0 0,0 0,1-1,-1 1,1-1,0 1,0-1,0 1,0-1,1 0,-1 0,1 0,0-1,-1 1,1 0,1-1,-1 0,0 0,1 0,-1 0,2 0,47 25,-44-24,-1-1,0 1,0 1,0-1,0 2,0-1,-1 0,0 1,0 0,0 1,-1-1,0 1,0 0,4 6,-8-10,-1 0,1 0,-1 0,1 0,-1 0,0 0,0 0,0 1,0-1,0 0,0 0,0 0,-1 0,1 0,-1 0,0 0,1 0,-1 0,0 0,0-1,0 1,-1 0,1 0,0-1,-1 1,1-1,-1 1,1-1,-1 0,0 1,1-1,-1 0,0 0,0 0,-68 30,38-21,18-4,-1 0,0-1,-1-1,1 0,-1-1,0-1,0 0,0-1,1-1,-1-1,-7 0,5-5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2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311 116,'0'-5,"0"0,0 0,0 1,-1-1,0 0,0 1,0-1,0 1,-1-1,0 1,0 0,0 0,0 0,-1 0,1 0,-1 0,0 0,0 1,-1 0,1-1,-1 1,0 0,1 1,-1-1,0 1,-1 0,1 0,0 0,-1 0,1 1,-1 0,1 0,-1 0,1 0,-1 1,0-1,0 1,1 1,-1-1,0 1,1-1,-1 1,-4 1,-1 1,1 0,0 0,0 1,0 0,1 0,-1 1,1 0,0 1,1 0,-1 0,1 0,0 1,1 0,-1 1,2-1,-1 1,1 0,0 1,0-1,1 1,1 0,-1 0,1 0,1 0,0 1,0-1,0 4,11 84,-8-95,0 1,0-1,0 1,0-1,0 0,1 1,-1-1,1 0,0 0,-1 0,1 0,0 0,0 0,0-1,0 1,0-1,1 1,-1-1,0 0,1 0,-1 0,1 0,-1 0,1-1,-1 1,1-1,0 1,-1-1,1 0,-1 0,1 0,0-1,-1 1,1-1,0 0,11-4,-1-1,0 0,0-1,-1-1,0 0,0 0,-1-1,0-1,-1 0,0-1,0 1,0-3,11-9,144-131,-162 150,-3 2,1 0,-1-1,1 1,0 0,-1-1,1 1,0 0,0 0,0 0,0 0,0 0,0 0,0 0,0 0,0 0,1 0,-1 1,0-1,0 0,1 1,-1-1,0 1,1 0,-1-1,1 1,-1 0,1 0,-1 0,0 0,1 0,-1 0,1 0,-1 0,1 1,-1-1,0 0,1 1,-1 0,0-1,1 1,-1 0,0-1,0 1,0 0,1 0,-1 1,9 95,-8-87,0 0,1 0,0 0,0 0,1-1,0 1,1-1,0 0,0 0,1-1,0 0,1 0,0 0,0 0,0-1,1-1,5 4,1-4,-4-5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29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1,'1'62,"-13"179,-24 49,32-192,3-86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2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7,'4'0,"7"0,7 0,4 0,3 0,3 0,1 0,1 0,-1 0,1 0,-1 0,-1 0,1 0,-1 0,0 0,-4-5,-7 4,-6 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2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1,'10'0,"8"0,5 0,4 0,2 0,2 0,-1 0,0 0,-1 0,0 0,0 0,-1 4,-5 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49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57 343,'17'-5,"0"1,1 1,-1 0,0 1,1 1,-1 1,1 0,-1 1,1 1,5 2,15 2,0-2,0-1,0-2,1-1,-1-3,0-1,9-3,54-9,-89 15</inkml:trace>
  <inkml:trace contextRef="#ctx0" brushRef="#br0" timeOffset="439.192">1 569,'397'0,"-324"-11,-55 5</inkml:trace>
  <inkml:trace contextRef="#ctx0" brushRef="#br0" timeOffset="1239.179">311 4,'2'-1,"0"1,-1-1,1 1,0 0,0-1,-1 1,1 0,0 0,0 0,-1 0,1 0,0 1,-1-1,1 0,0 1,-1-1,1 1,0 0,-1 0,1-1,-1 1,1 0,-1 0,1 0,-1 1,1 0,-2-2,215 140,-205-135,0 1,0-1,0 2,-1-1,0 2,-1-1,0 1,0 0,0 1,-1 0,0 0,-1 0,0 1,-1 0,1 0,-1 2,-7-4,1 0,-2 0,1 0,-1 0,0-1,0 1,-1-1,0 0,0 0,-1 0,0-1,0 1,-1-1,0-1,0 1,0-1,0 0,-1 0,0-1,0 1,0-2,-6 3,-5 6,-156 104,13-16,157-98,0 0,0 1,1-1,-1 0,1 1,0 0,0 0,0 0,0 0,0 0,0 1,1-1,0 1,0 0,0 0,0 0,0 0,1 0,0 0,-1 4,4 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4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15,'-186'148,"61"-52,123-96,0 1,0 0,1 0,-1 0,0 0,1 0,-1 0,0 0,1 1,0-1,-1 0,1 1,0-1,-1 1,1 0,0-1,0 1,0 0,1 0,-1 0,0-1,1 1,-1 0,1 0,0 0,-1 0,1 0,0 0,0 0,0 0,1 0,-1 0,0 0,1 0,-1 0,1 0,0 0,0-1,-1 1,1 0,0 0,1-1,-1 1,0-1,0 1,1-1,-1 1,1-1,10 4,-1-1,1 0,1-1,-1-1,1 1,-1-2,1 0,-1-1,1 0,-1 0,12-3,12 1,182 5,-214-3,-3 1,-1-1,1 1,-1-1,1 1,0-1,-1 1,1-1,0 0,-1 1,1-1,0 0,0 1,-1-1,1 0,0 0,0 0,0 0,-1 0,1 0,0 0,0 0,-1 0,1 0,0 0,0-1,-1 1,1 0,0 0,0-1,-1 1,1-1,0 1,-1 0,1-1,-1 1,1-1,0 0,-1 1,1-1,-1 1,0-1,1 0,-1 1,1-1,-1 0,0 0,0 1,1-1,-1 0,0 0,0 1,0-1,0 0,0 0,0 1,0-1,0 0,0 0,0 0,0 1,-1-1,1 0,-123-274,121 270,-1-1,0 1,0 0,-1 1,0-1,1 1,-2-1,1 1,0 0,-1 1,0-1,0 1,-3-2,-4 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5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25,'11'139,"-3"-92,-7-35,0 0,1 0,0 0,1 0,0 0,1 0,1-1,0 0,0 0,1 0,0 0,3 1,-8-11,0 0,0 0,0 0,0 0,0-1,1 1,-1 0,0-1,0 1,1-1,-1 1,1-1,-1 1,0-1,1 0,-1 0,1 0,-1 0,1 0,-1 0,0 0,1 0,-1-1,1 1,-1-1,0 1,1-1,-1 1,0-1,0 0,1 1,-1-1,0 0,0 0,0 0,0 0,0 0,0 0,0 0,0 0,0-1,-1 1,1 0,0 0,-1-2,33-60,-14 13,1 1,3 1,2 1,20-27,-19 56,-15 19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5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29,'323'15,"32"-47,-17 20,-310 13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6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45,'-264'158,"262"-158,0 0,1 1,-1-1,0 1,1-1,-1 1,1-1,-1 1,1 0,-1 0,1 0,-1 0,1 0,0 0,-1 0,1 1,0-1,0 0,0 1,0-1,0 1,0-1,1 1,-1-1,0 1,1-1,-1 1,1 0,0-1,-1 1,1 0,0 0,0-1,0 1,0 0,0 0,1-1,-1 1,0 0,1-1,-1 1,1-1,0 1,-1 0,1-1,0 1,0-1,0 0,0 1,0-1,2 1,7 4,0-1,1-1,0 0,0 0,0-1,0 0,0-1,1-1,-1 0,1 0,-1-1,1 0,0-1,5-2,13 3,225-1,-220 10,-45-18,0-1,1 0,0-1,0 0,1 0,1-1,0 0,0 0,1-1,0-1,-5-9,-52-111,40 110,13 21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7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152 1,'-1'12,"-1"0,-1 0,0 0,-1 0,0-1,-1 1,0-1,-1 0,0-1,-1 1,0-1,-3 2,-14 25,-37 66,60-101,1-1,-1 1,1-1,-1 1,1-1,0 1,0-1,0 1,0 0,0-1,0 1,0-1,0 1,0-1,1 1,-1-1,1 1,-1-1,1 1,0-1,-1 1,1-1,0 0,0 0,0 1,0-1,0 0,0 0,0 0,1 0,-1 0,0 0,1 0,-1-1,0 1,1 0,-1-1,1 1,-1-1,1 1,-1-1,1 0,-1 0,1 0,-1 0,2 0,77 2,-70-2,0-1,0 0,0-1,0 0,0-1,-1 0,1 0,-1-1,0 0,0-1,0 0,2-1,-5-3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29,'33'-4,"17"-3,8 1,0 2,-5 0,-7 2,-7 1,-10 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13.3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80 50,'-79'-50,"262"84,-142-28,-1-2,1-2,0-1,0-2,25-5,156-10,1 9,2 10,-13-1,191 9,87 24,-258-22,111-14,-139-1,90-9,-100-3,135 10,-295 4,272 30,-95-19,131 23,-295-31,-1-2,1-2,0-2,9-4,101-5,177 2,-184-3,-1 5,137 13,54 22,-49-43,-164 5,0 6,56 8,-27-1,183 14,-151-3,-10 31,-159-38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29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0,1 0,0 0,-2 0,-1 0,-1 0,-1 0,-1 0,1 0,-1 5,0 1,0 0,-10-1,-8-1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26.0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1 147,'478'-30,"-200"4,-173 22,-1 5,89 12,84 23,-221-29,51 8,0-5,1-4,36-6,109-27,356 26,-303-28,267 29,-403-27,309 27,-140-1,-142-27,170 28,-113-56,198 56,-403-1,116 13,-150-7,1-2,-1 1,1-2,-1 0,1-1,0 0,-1-2,1 0,0 0,-1-2,11-2,14-3,1 1,0 3,0 1,1 2,-1 2,1 1,49 0,190-1,-109 54,-140-47,-21-5,0 0,0-1,0 0,0 0,1-1,-1-1,0 0,0 0,1-1,0-1,95 2,111 22,-138-3,-56-11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54.2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56.5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11077 0,'-17'8,"-1"0,-1-2,1 0,-1-2,0 0,0-1,-1 0,1-2,0 0,-1-2,-9-1,-85-8,0 5,-72 6,44 1,-422-2,394-28,-281 27,197 2,85 27,53-28,-79 11,151-4,-1-2,0-2,0-2,-13-2,-100 4,-124 53,56-28,-141-28,198 27,-333-25,303 24,-399-25,458-12,75 1,-1 3,1 3,-1 2,-33 6,-20-2,-153 9,86 4,1-8,-46-10,33 1,-290 2,160 29,-578-29,776-12,-78-23,21 13,29 6,80 14,-121-25,110 27,-104-10,7-20,147 18,-1 2,0 2,-1 1,1 3,-25 0,-161 22,-27-6,251-12,0 0,0 0,1 0,-1 0,0 0,1 0,-1 1,0-1,1 1,-1-1,0 1,1 0,-1-1,1 1,-1 0,1 0,-1 0,1 0,0 0,0 0,-1 1,1-1,0 0,0 1,0-1,0 0,0 1,0 10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3:07.5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86,'54'33,"-2"-15,0-2,1-2,1-3,0-2,0-2,1-3,0-2,0-2,0-3,21-5,326-29,-106 24,52 14,-116 2,336 24,585-27,-661-27,-193 27,213-12,93-7,-102-8,817 28,-862-31,-240 14,-159 9,-1 2,1 2,56 6,-13-2,1388-1,-1212-28,375 28,-258 0,-138 29,565-30,345 1,-787 29,-39-29,-111 27,402-26,1278-1,-1716-28,-24 5,-67 33,13-2,-95-14,0 0,0 2,1 0,-1 1,1 2,0 0,-1 1,1 1,0 1,-1 1,1 1,-1 1,0 1,1 1,-1 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3:12.8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1 285,'79'-17,"1"3,0 4,51 1,300 30,-184-27,0-11,42-16,-250 28,348-29,305 16,760 19,-797-30,-8 1,-255 1,-68 4,396-13,-44 38,-481 12,165 35,-97-10,-55-16,177-5,21-31,-65-4,36 16,-269 1,426 29,-66-29,-103-28,-209 13,81 1,-155 31,-59-12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1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544 171,'-21'39,"-138"122,93-100,-4-4,-1-2,-3-3,65-46,-65 51,75-54,0-1,1 0,-1 1,0-1,1 0,-1 0,1 0,0 0,0 0,0 0,0 0,0 0,0-1,0 1,1-1,-1 0,0 0,1 0,-1 0,1 0,-1 0,1-1,0 1,-1-1,1 1,0-1,33 6,0-2,0-1,1-1,-1-2,18-4,32 2,-62 2,-20 2,0-1,0 0,-1-1,1 1,0-1,0 1,0-1,0 0,0-1,0 1,0-1,0 1,-1-1,1 0,0-1,0 1,-1-1,1 0,-1 1,1-1,-1-1,0 1,0 0,0-1,0 0,-1 0,1 0,0 0,-1 0,0 0,0-1,0 1,0-1,-1 1,2-3,-3-9,0 0,-1 1,-1-1,0 1,-1 0,0-1,-1 1,-1 1,0-1,-1 1,0 0,-2-3,-11-27,-71-175,89 217,0-1,0 0,0 1,1-1,-1 0,0 0,1 0,-1 0,1 0,0 0,0 0,0 0,0 0,0 1,0-1,0 0,0 0,1 0,-1 0,1 0,0 0,-1 0,1 1,0-1,1-1,8-6</inkml:trace>
  <inkml:trace contextRef="#ctx0" brushRef="#br0" timeOffset="779.226">713 171,'-1'-16,"0"1,4 26,22 118,-22-101,1 0,1-1,2 0,1 0,1-1,1 0,9 17,-19-42,0 0,0 0,0 0,0 0,1 1,-1-1,0 0,0 0,1 0,-1 0,1 0,-1 1,1-1,-1 0,1 0,0 0,-1 0,1-1,0 1,0 0,0 0,0 0,0-1,0 1,0 0,0-1,0 1,0-1,0 1,0-1,0 1,0-1,1 0,-1 0,0 0,0 1,0-1,1 0,-1-1,0 1,0 0,0 0,0 0,1-1,-1 1,0 0,0-1,0 1,0-1,0 0,0 1,0-1,1 0,59-251,41-31,-116 306,4-9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3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26,'341'-1,"-230"-20,-87 17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3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0,'19'5,"12"1,4 0,2-1,0-2,-3-1,-1 0,-7-7,-3-1,-1 0,1 1,-3 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4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1,'-13'-1,"0"2,0-1,0 2,0 0,0 0,1 1,-1 1,1 0,-1 1,1 0,1 1,-1 0,1 1,0 1,1-1,-8 8,4-1,1 1,1 0,0 1,1 1,1 0,1 0,0 1,1 0,1 0,1 1,0 0,1 0,2 1,0-1,1 1,0 0,2-1,0 1,2 0,2 14,-3-27,0 0,0 1,1-1,0 0,1-1,-1 1,1 0,0-1,1 1,0-1,0 0,0 0,0-1,1 1,0-1,0 0,1 0,0-1,-1 1,1-1,1-1,-1 1,1-1,-1 0,1 0,0-1,0 0,0 0,0-1,0 0,0 0,1 0,-1-1,0 0,0-1,1 0,1 0,1-2,-1 0,1-1,-1 0,0-1,-1 0,1 0,-1 0,0-1,0-1,-1 1,1-1,-2 0,1-1,-1 0,0 0,-1 0,1-1,-2 1,1-1,-1-1,-1 1,0 0,0-1,-1 0,0 1,0-1,-1 0,-1 0,0-3,0 7,-1-1,0 1,-1-1,0 1,0 0,0 0,-1-1,1 2,-2-1,1 0,0 0,-1 1,0 0,-1 0,1 0,-1 0,0 1,0 0,0 0,-1 0,1 1,-1-1,0 1,0 1,0-1,0 1,-1 0,1 0,0 1,-1 0,0 0,1 1,-1-1,1 2,-1-1,0 1,1-1,-1 2,-5 1,-69 34,63-22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6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1,'-34'33,"-16"12,1 2,9-2,11-8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12:35.4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3 194,'0'341,"-1"-336,0 0,1 0,-1 0,1 0,0 1,1-1,-1 0,1 0,0 0,0 1,1-1,-1 0,1-1,0 1,1 0,-1-1,1 1,0-1,0 1,0-1,1 0,-1-1,1 1,0-1,0 1,0-1,1 0,-1-1,1 1,-1-1,1 0,0 0,3 1,10-2,0 0,0-1,0-1,0 0,0-2,0 0,15-5,70-9,228 6,641-119,-831 110,93-12,196-1,-101 22,-5-7,131 17,-203 3,-85-27,3-6,-1 3,-149 28,-16 0,-1 1,1-1,-1 0,1 1,-1-2,1 1,0 0,-1-1,1 1,-1-1,1 0,-1-1,0 1,1 0,-1-1,0 0,0 0,0 0,0 0,0 0,-1 0,1-1,0 1,-1-1,0 0,1-1,26-76,-24 62,1 1,0 0,2 0,0 0,0 1,2 1,4-8,10-4,-2 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29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22,'20'5,"15"1,7 0,0-6,-1-2,-3-2,-3-5,-3 0,-2 0,-6 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8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0,'19'0,"11"0,6 0,0 0,1 0,-3 0,-1 0,-3 0,0 0,-7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8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47,'34'0,"15"-5,5-1,-2 0,-6 1,-5 2,-5 0,-4 2,-2-4,-2-2,-6 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7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299 254,'-278'206,"277"-206,0 1,0 0,-1-1,1 1,0 0,0 0,0 0,0 0,0 0,0 0,0 0,0 0,0 0,1 0,-1 0,0 1,1-1,-1 0,1 0,-1 1,1-1,0 0,-1 1,1-1,0 1,0-1,0 0,0 1,0-1,0 1,0-1,1 0,-1 1,1-1,-1 0,1 1,-1-1,1 0,-1 0,1 1,0-1,0 0,0 0,0 0,0 0,0 0,0 0,0 0,0-1,0 1,0 0,1 0,-1-1,0 1,0-1,1 1,-1-1,1 0,220 71,-171-58,-48-11,-1 0,1-1,0 1,0-1,0 0,0 0,0 0,0 0,0 0,0 0,0-1,0 0,0 0,0 0,1 0,-1 0,0 0,0-1,0 1,0-1,0 0,0 0,0 0,0-1,0 1,-1-1,1 1,0-1,-1 0,1 0,-1 0,0 0,0 0,1-1,-1 1,-1-1,1 0,0 1,-1-1,1 0,-1 0,0 0,0-1,-2-11,-1 0,-1 1,-1 0,0-1,0 2,-2-1,0 0,0 1,-1 0,-1 1,0-1,-1 1,0 1,-2-2,-84-120,92 118,3 3</inkml:trace>
  <inkml:trace contextRef="#ctx0" brushRef="#br0" timeOffset="521.868">947 0,'-32'59,"-126"221,111-177,46-102,0 1,0 0,1-1,-1 1,0 0,1-1,-1 1,1 0,-1 0,1 0,0 0,-1-1,1 1,0 0,1 0,-1 0,0 0,0-1,1 1,-1 0,1 0,-1 0,1-1,0 1,0 0,0-1,0 1,0-1,0 1,0-1,0 1,1-1,-1 0,1 0,-1 0,1 0,-1 0,1 0,-1 0,1 0,0 0,0-1,-1 1,1-1,0 1,0-1,0 0,0 0,-1 0,3 0,142-25,-41 15,-86 3</inkml:trace>
  <inkml:trace contextRef="#ctx0" brushRef="#br0" timeOffset="774.468">666 226,'10'5,"7"1,6 0,4-1,2-2,6 0,2-7,-2-2,5 0,-1 1,2 1,0-3,-2-1,-4 1,-7 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5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1 338,'150'-164,"-149"162,0 0,1 0,0 0,-1 0,1 0,0 0,0 1,0-1,0 1,0-1,0 1,1 0,-1 0,0 0,1 0,-1 0,0 1,1-1,-1 1,1-1,0 1,-1 0,1 0,-1 0,1 0,-1 0,1 1,-1-1,1 1,-1 0,0 0,1 0,-1 0,0 0,1 0,-1 0,0 1,0-1,0 1,0 0,0 0,-1-1,1 1,1 2,-3-2,1 1,0-1,0 0,0 0,0 0,0-1,1 1,-1 0,0 0,1-1,-1 1,1 0,0-1,-1 0,1 1,0-1,0 0,0 0,0 0,0 0,0 0,0-1,0 1,0-1,1 1,-1-1,0 0,0 0,1 0,-1 0,0 0,0 0,0 0,1-1,-1 1,0-1,0 0,0 0,0 0,0 0,0 0,0 0,0 0,-1 0,3-2,153-128,-156 130,0 0,0 0,0 1,-1-1,1 0,0 1,0-1,0 0,0 1,1-1,-1 1,0 0,0-1,0 1,0 0,0 0,1-1,-1 1,0 0,0 0,0 1,0-1,1 0,-1 0,0 0,0 1,0-1,0 1,0-1,0 1,0-1,0 1,0-1,0 1,0 0,0 0,0-1,0 1,0 0,-1 0,1 0,0 0,-1 0,1 0,-1 0,1 0,-1 0,1 0,-1 1,0-1,0 0,1 0,-1 1,4 71,-5-63,0 20,0-4</inkml:trace>
  <inkml:trace contextRef="#ctx0" brushRef="#br0" timeOffset="239.379">1074 0,'-38'34,"-19"15,-3 5,4-3,1-4,6-6,6-10,5-6,5-1,3-6,6 0,3-4,5 1,1-3,2 3,3-3</inkml:trace>
  <inkml:trace contextRef="#ctx0" brushRef="#br0" timeOffset="685.99">1102 338,'-14'2,"0"1,0 1,0 0,1 0,0 1,0 1,0 1,1-1,-2 3,3-3,-121 72,131-77,1 1,-1-1,0 0,0 0,1 0,-1 1,1-1,-1 0,1 1,0-1,-1 0,1 1,0-1,0 1,0-1,0 0,0 1,0-1,0 1,1-1,-1 0,0 1,1-1,-1 0,1 1,0-1,-1 0,1 0,0 0,0 1,0-1,-1 0,1 0,0 0,1 0,-1-1,0 1,0 0,0 0,0-1,1 1,-1 0,0-1,1 0,-1 1,0-1,1 0,-1 1,0-1,1 0,-1 0,1 0,-1 0,0 0,2-1,17 11,-17-9,-1 0,0 1,0-1,-1 1,1-1,0 1,0 0,-1-1,1 1,-1 0,1 0,-1 0,0 0,0 0,0 1,0-1,0 0,-1 0,1 1,0-1,-1 0,0 1,0-1,0 0,0 1,0-1,0 1,0-1,-1 0,1 1,-1-1,0 0,0 1,0-1,0 0,0 0,0 0,0 0,-1 0,1 0,-1 0,1-1,-1 1,0 0,0-1,0 1,0-1,0 1,-7 4,0 0,0-1,0 0,0 0,-1-1,0 0,0-1,0 0,0 0,-1-1,1-1,-1 0,1 0,-8-1,1 1,-7 3,6 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9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29,'-49'81,"20"-36,16-25,0 0,0 1,2 0,1 1,1 0,-2 9,10-30,1 1,-1 0,1 0,-1 0,1-1,0 1,0 0,0 0,0 0,0-1,1 1,-1 0,0 0,1 0,-1-1,1 1,0 0,-1-1,1 1,0-1,0 1,0 0,0-1,1 0,-1 1,0-1,0 0,1 0,-1 0,1 0,-1 0,1 0,0 0,-1 0,1 0,0-1,-1 1,1-1,0 1,0-1,79 4,-70-4,11-1,1-2,0 0,-1-1,0-2,0 0,14-6,-18 3</inkml:trace>
  <inkml:trace contextRef="#ctx0" brushRef="#br0" timeOffset="266.875">500 0,'-176'275,"145"-217,3 2,1 1,-3 23,21-33,12-33</inkml:trace>
  <inkml:trace contextRef="#ctx0" brushRef="#br0" timeOffset="2060.357">1037 142,'-12'-5,"1"1,-1 0,0 1,0 0,0 1,0 0,-1 1,1 1,0-1,0 2,-1 0,1 0,0 2,0-1,0 1,0 1,0 0,1 1,-8 4,16-6,0-1,0 1,1 0,-1 0,1 1,0-1,0 0,0 1,1-1,-1 1,1 0,0 0,0-1,0 1,0 0,1 0,0 0,-1 0,1 0,1 0,-1-1,1 1,-1 0,1 0,0 0,0 0,1-1,-1 1,1-1,0 1,0-1,0 1,0-1,1 0,-1 0,1 0,0-1,-1 1,1 0,1-1,-1 0,0 0,1 0,-1 0,2 0,47 25,-44-24,-1-1,0 1,0 1,0-1,0 2,0-1,-1 0,0 1,0 0,0 1,-1-1,0 1,0 0,4 6,-8-10,-1 0,1 0,-1 0,1 0,-1 0,0 0,0 0,0 1,0-1,0 0,0 0,0 0,-1 0,1 0,-1 0,0 0,1 0,-1 0,0 0,0-1,0 1,-1 0,1 0,0-1,-1 1,1-1,-1 1,1-1,-1 0,0 1,1-1,-1 0,0 0,0 0,-68 30,38-21,18-4,-1 0,0-1,-1-1,1 0,-1-1,0-1,0 0,0-1,1-1,-1-1,-7 0,5-5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2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311 116,'0'-5,"0"0,0 0,0 1,-1-1,0 0,0 1,0-1,0 1,-1-1,0 1,0 0,0 0,0 0,-1 0,1 0,-1 0,0 0,0 1,-1 0,1-1,-1 1,0 0,1 1,-1-1,0 1,-1 0,1 0,0 0,-1 0,1 1,-1 0,1 0,-1 0,1 0,-1 1,0-1,0 1,1 1,-1-1,0 1,1-1,-1 1,-4 1,-1 1,1 0,0 0,0 1,0 0,1 0,-1 1,1 0,0 1,1 0,-1 0,1 0,0 1,1 0,-1 1,2-1,-1 1,1 0,0 1,0-1,1 1,1 0,-1 0,1 0,1 0,0 1,0-1,0 4,11 84,-8-95,0 1,0-1,0 1,0-1,0 0,1 1,-1-1,1 0,0 0,-1 0,1 0,0 0,0 0,0-1,0 1,0-1,1 1,-1-1,0 0,1 0,-1 0,1 0,-1 0,1-1,-1 1,1-1,0 1,-1-1,1 0,-1 0,1 0,0-1,-1 1,1-1,0 0,11-4,-1-1,0 0,0-1,-1-1,0 0,0 0,-1-1,0-1,-1 0,0-1,0 1,0-3,11-9,144-131,-162 150,-3 2,1 0,-1-1,1 1,0 0,-1-1,1 1,0 0,0 0,0 0,0 0,0 0,0 0,0 0,0 0,0 0,1 0,-1 1,0-1,0 0,1 1,-1-1,0 1,1 0,-1-1,1 1,-1 0,1 0,-1 0,0 0,1 0,-1 0,1 0,-1 0,1 1,-1-1,0 0,1 1,-1 0,0-1,1 1,-1 0,0-1,0 1,0 0,1 0,-1 1,9 95,-8-87,0 0,1 0,0 0,0 0,1-1,0 1,1-1,0 0,0 0,1-1,0 0,1 0,0 0,0 0,0-1,1-1,5 4,1-4,-4-5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2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7,'4'0,"7"0,7 0,4 0,3 0,3 0,1 0,1 0,-1 0,1 0,-1 0,-1 0,1 0,-1 0,0 0,-4-5,-7 4,-6 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2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1,'10'0,"8"0,5 0,4 0,2 0,2 0,-1 0,0 0,-1 0,0 0,0 0,-1 4,-5 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49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57 343,'17'-5,"0"1,1 1,-1 0,0 1,1 1,-1 1,1 0,-1 1,1 1,5 2,15 2,0-2,0-1,0-2,1-1,-1-3,0-1,9-3,54-9,-89 15</inkml:trace>
  <inkml:trace contextRef="#ctx0" brushRef="#br0" timeOffset="439.192">1 569,'397'0,"-324"-11,-55 5</inkml:trace>
  <inkml:trace contextRef="#ctx0" brushRef="#br0" timeOffset="1239.179">311 4,'2'-1,"0"1,-1-1,1 1,0 0,0-1,-1 1,1 0,0 0,0 0,-1 0,1 0,0 1,-1-1,1 0,0 1,-1-1,1 1,0 0,-1 0,1-1,-1 1,1 0,-1 0,1 0,-1 1,1 0,-2-2,215 140,-205-135,0 1,0-1,0 2,-1-1,0 2,-1-1,0 1,0 0,0 1,-1 0,0 0,-1 0,0 1,-1 0,1 0,-1 2,-7-4,1 0,-2 0,1 0,-1 0,0-1,0 1,-1-1,0 0,0 0,-1 0,0-1,0 1,-1-1,0-1,0 1,0-1,0 0,-1 0,0-1,0 1,0-2,-6 3,-5 6,-156 104,13-16,157-98,0 0,0 1,1-1,-1 0,1 1,0 0,0 0,0 0,0 0,0 0,0 1,1-1,0 1,0 0,0 0,0 0,0 0,1 0,0 0,-1 4,4 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4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15,'-186'148,"61"-52,123-96,0 1,0 0,1 0,-1 0,0 0,1 0,-1 0,0 0,1 1,0-1,-1 0,1 1,0-1,-1 1,1 0,0-1,0 1,0 0,1 0,-1 0,0-1,1 1,-1 0,1 0,0 0,-1 0,1 0,0 0,0 0,0 0,1 0,-1 0,0 0,1 0,-1 0,1 0,0 0,0-1,-1 1,1 0,0 0,1-1,-1 1,0-1,0 1,1-1,-1 1,1-1,10 4,-1-1,1 0,1-1,-1-1,1 1,-1-2,1 0,-1-1,1 0,-1 0,12-3,12 1,182 5,-214-3,-3 1,-1-1,1 1,-1-1,1 1,0-1,-1 1,1-1,0 0,-1 1,1-1,0 0,0 1,-1-1,1 0,0 0,0 0,0 0,-1 0,1 0,0 0,0 0,-1 0,1 0,0 0,0-1,-1 1,1 0,0 0,0-1,-1 1,1-1,0 1,-1 0,1-1,-1 1,1-1,0 0,-1 1,1-1,-1 1,0-1,1 0,-1 1,1-1,-1 0,0 0,0 1,1-1,-1 0,0 0,0 1,0-1,0 0,0 0,0 1,0-1,0 0,0 0,0 0,0 1,-1-1,1 0,-123-274,121 270,-1-1,0 1,0 0,-1 1,0-1,1 1,-2-1,1 1,0 0,-1 1,0-1,0 1,-3-2,-4 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35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0 142,'34'10,"20"2,7 0,-4-2,-5-3,-8-3,-6-2,-5-1,-3-1,-1 0,-2-1,0 1,-5-1</inkml:trace>
  <inkml:trace contextRef="#ctx0" brushRef="#br0" timeOffset="269.794">29 424,'38'0,"32"0,9 0,-4 0,-10 0,-12 0,-9-5,-8-1,-5 0,-3 1,-1 2,-1 0,-5-3,-6-1</inkml:trace>
  <inkml:trace contextRef="#ctx0" brushRef="#br0" timeOffset="719.761">312 0,'211'66,"-193"-62,0 1,0 0,-1 1,1 1,-1 1,-1 0,1 1,-2 1,1 1,-1 0,-1 1,0 0,3 6,-11-13,0 0,0 1,-1 0,0 0,0 0,-1 1,0 0,0 0,0 0,-1 0,0 0,0 1,-1-1,0 1,0 0,-1 0,0-1,0 1,-1 0,0 0,-1 0,1 0,-2 0,-6 10,0-1,-2 0,0 0,-1-1,-1 0,0-1,-1-1,-1 0,0-1,-1 0,0-1,-1 0,0-2,-1 0,0-1,0 0,-1-2,-13 5,25-9,-108 31,90-32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5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25,'11'139,"-3"-92,-7-35,0 0,1 0,0 0,1 0,0 0,1 0,1-1,0 0,0 0,1 0,0 0,3 1,-8-11,0 0,0 0,0 0,0 0,0-1,1 1,-1 0,0-1,0 1,1-1,-1 1,1-1,-1 1,0-1,1 0,-1 0,1 0,-1 0,1 0,-1 0,0 0,1 0,-1-1,1 1,-1-1,0 1,1-1,-1 1,0-1,0 0,1 1,-1-1,0 0,0 0,0 0,0 0,0 0,0 0,0 0,0 0,0-1,-1 1,1 0,0 0,-1-2,33-60,-14 13,1 1,3 1,2 1,20-27,-19 56,-15 19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5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29,'323'15,"32"-47,-17 20,-310 13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6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45,'-264'158,"262"-158,0 0,1 1,-1-1,0 1,1-1,-1 1,1-1,-1 1,1 0,-1 0,1 0,-1 0,1 0,0 0,-1 0,1 1,0-1,0 0,0 1,0-1,0 1,0-1,1 1,-1-1,0 1,1-1,-1 1,1 0,0-1,-1 1,1 0,0 0,0-1,0 1,0 0,0 0,1-1,-1 1,0 0,1-1,-1 1,1-1,0 1,-1 0,1-1,0 1,0-1,0 0,0 1,0-1,2 1,7 4,0-1,1-1,0 0,0 0,0-1,0 0,0-1,1-1,-1 0,1 0,-1-1,1 0,0-1,5-2,13 3,225-1,-220 10,-45-18,0-1,1 0,0-1,0 0,1 0,1-1,0 0,0 0,1-1,0-1,-5-9,-52-111,40 110,13 21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7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152 1,'-1'12,"-1"0,-1 0,0 0,-1 0,0-1,-1 1,0-1,-1 0,0-1,-1 1,0-1,-3 2,-14 25,-37 66,60-101,1-1,-1 1,1-1,-1 1,1-1,0 1,0-1,0 1,0 0,0-1,0 1,0-1,0 1,0-1,1 1,-1-1,1 1,-1-1,1 1,0-1,-1 1,1-1,0 0,0 0,0 1,0-1,0 0,0 0,0 0,1 0,-1 0,0 0,1 0,-1-1,0 1,1 0,-1-1,1 1,-1-1,1 1,-1-1,1 0,-1 0,1 0,-1 0,2 0,77 2,-70-2,0-1,0 0,0-1,0 0,0-1,-1 0,1 0,-1-1,0 0,0-1,0 0,2-1,-5-3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29,'33'-4,"17"-3,8 1,0 2,-5 0,-7 2,-7 1,-10 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18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1,'0'1,"36"69,-3 2,-4 2,2 13,-27-73,0 1,-1 0,0 0,-2 0,1 0,-2 0,0 0,-1 0,0 0,-1 0,-1 0,0 0,-1 0,-1-1,0 0,-1 0,-1 0,0-1,-1 1,0-2,-2 2,-92 87,77-83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2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0 365,'14'-16,"-2"-1,0 1,-1-2,-1 0,0 0,4-15,18-31,-19 39,-10 18,0-1,1 1,-1 0,1 0,1 0,-1 1,1-1,1 1,-1 0,1 1,0-1,0 1,4-2,-9 8,1-1,0 1,-1-1,1 1,0 0,-1 0,1 0,-1 0,1 0,-1 0,1 0,-1 0,0 0,0 1,1-1,-1 1,0-1,0 1,0-1,-1 1,1 0,0-1,-1 1,1 0,-1-1,1 1,-1 0,0 0,0 0,0-1,0 1,0 0,0 0,0 0,-1-1,1 1,0 0,0-1,0 41,-1-35,0 1,1-1,0 1,0-1,1 0,0 1,0-1,1 1,0-1,0 0,0 0,1 0,0 0,3 4,-4-10,0 1,0 0,0-1,0 1,0-1,0 1,0-1,0 0,0 0,0 0,1 0,-1-1,0 1,1 0,-1-1,1 0,-1 0,0 1,1-1,-1-1,1 1,-1 0,1-1,-1 1,0-1,1 1,-1-1,0 0,0 0,1 0,-1-1,0 1,0 0,0-1,0 0,67-59,-67 59,165-162,-123 129,-49 83,-9-4,10-35,0 1,0-1,1 1,0-1,0 1,1 0,1 0,0 0,0 0,1 0,0 0,1 0,0 0,0 0,1 0,1 0,2 7,7 1</inkml:trace>
  <inkml:trace contextRef="#ctx0" brushRef="#br0" timeOffset="251.236">1101 83,'-33'24,"-17"12,-8 6,0 0,0 2,6-1,7-3,1-4,3-3,5-3,2-1,8-1,3-5,1-2,4 1,1-4,2 0,5-3</inkml:trace>
  <inkml:trace contextRef="#ctx0" brushRef="#br0" timeOffset="685.656">1073 421,'-81'40,"78"-39,0 0,0 0,0 1,0-1,0 1,1 0,-1-1,1 1,-1 0,1 1,0-1,0 0,0 1,0-1,0 1,0 0,1-1,-1 1,1 0,0 0,0 0,0 0,0 0,0 0,1 0,-1 1,1-1,0 0,0 0,0 0,1 0,-1 1,1-1,-1 0,1 0,0 0,0 0,1 0,-1 0,1-1,-1 1,1 0,0-1,0 1,28 30,-26-31,-1 0,0 0,1 0,-1 0,0 1,0-1,-1 1,1 0,0 0,-1 0,0 0,0 0,0 0,0 1,0-1,0 1,-1-1,0 1,0 0,0-1,0 1,-1 0,1 0,-1 0,0-1,0 1,0 0,-1 0,1 0,-1 0,0-1,0 1,0 0,0-1,-1 1,0-1,-1 2,-4 2,-1-1,0-1,-1 1,1-2,-1 1,0-1,0 0,0-1,-1 0,1 0,-1-1,0 0,0-1,0 0,1-1,-1 0,0 0,-2-2,-13 2</inkml:trace>
  <inkml:trace contextRef="#ctx0" brushRef="#br0" timeOffset="1078.718">1300 280,'12'-6,"-1"-1,-1 2,1-1,0 2,0-1,1 1,-1 1,1 0,0 1,0 0,11 0,-22 2,1 0,-1-1,0 1,0 0,1 0,-1 0,0 0,1 1,-1-1,0 0,0 1,1-1,-1 0,0 1,0-1,0 1,1 0,-1-1,0 1,0 0,0 0,0 0,0 0,-1 0,1 0,0 0,0 0,0 0,-1 0,1 0,-1 0,1 1,-1-1,1 0,-1 0,0 1,0-1,1 0,-1 0,0 1,0-1,0 0,-1 1,1-1,0 0,0 1,-1-1,1 0,0 0,-34 58,-30 25,64-83,-1 0,1 1,-1-1,1 0,0 0,0 0,0 1,0-1,-1 0,2 0,-1 0,0 1,0-1,0 0,0 0,1 0,-1 0,1 0,-1 1,1-1,-1 0,1 0,0 0,-1 0,1 0,0 0,0-1,-1 1,1 0,0 0,0 0,0-1,0 1,0-1,0 1,1-1,-1 1,0-1,0 1,0-1,0 0,1 0,-1 0,0 1,0-1,1-1,66 4,-59-4,52-1,-35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05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1 452,'4'0,"7"0,6 0,5 0,4 0,2 0,1 0,0 0,-4-5,-2-1,0 0,1 1,1 1,1 2,1 1,1 1,-5 0</inkml:trace>
  <inkml:trace contextRef="#ctx0" brushRef="#br0" timeOffset="825.531">56 649,'127'-11,"114"-7,-183 2,-52 10</inkml:trace>
  <inkml:trace contextRef="#ctx0" brushRef="#br0" timeOffset="10881.287">1326 198,'-6'-6,"0"1,-1 0,0 1,0 0,0 0,0 0,-1 1,1 0,-1 1,0-1,0 2,0-1,0 1,0 0,0 0,0 1,0 1,-1-1,1 1,0 0,0 1,0 0,1 0,-1 1,0 0,1 0,0 1,-1 0,1 0,1 1,-1 0,1 0,0 0,0 1,0 0,1 0,0 1,-3 0,0 1,1 0,0 0,0 1,1-1,0 2,1-1,0 1,0-1,1 1,0 1,1-1,0 0,1 1,0 0,1-1,0 1,0 0,1 0,1 0,0-1,0 1,1 0,0-1,1 1,0-1,1 0,0 0,4 6,-3-10,0-1,0 1,1-1,0 0,0 0,0-1,1 0,0 0,-1 0,1-1,1 0,-1-1,0 1,1-1,-1-1,1 1,-1-1,1-1,0 1,0-1,-1-1,1 0,0 0,-1 0,1-1,-1 0,0 0,1-1,-1 0,0 0,0 0,-1-1,1 0,-1-1,0 0,0 0,0 0,-1 0,0-1,0 0,0 0,-1 0,1-1,-1 0,-3 4,0-1,0 1,0-1,0 0,0 0,0 1,-1-1,0 0,0 0,0 0,0 1,-1-1,0 0,1 0,-1 1,0-1,-1 1,1-1,-1 1,1-1,-1 1,0 0,-1-1,1 1,0 1,-1-1,0 0,1 0,-1 1,0 0,0-1,-1 1,1 0,-8-5,0 1,0 0,0 1,0 0,-1 0,0 2,0-1,0 1,-10 0,6 1,-1 1,1 1,-1 0,1 1,-1 1,1 1,-1 0,1 1,0 1,1 0,-1 1,-3 3,1 0</inkml:trace>
  <inkml:trace contextRef="#ctx0" brushRef="#br0" timeOffset="12212.455">1778 170,'-34'53,"-111"154,-10 11,137-182,17-24</inkml:trace>
  <inkml:trace contextRef="#ctx0" brushRef="#br0" timeOffset="12578.107">1891 424,'-24'14,"-8"10,2 5,5 3,12-4,14-7,10-7,9-6,6-4,3-3,1-2,1 0,-5-5,-3-2,-4 1</inkml:trace>
  <inkml:trace contextRef="#ctx0" brushRef="#br0" timeOffset="12893.89">2088 338,'-94'259,"49"-91,43-146</inkml:trace>
  <inkml:trace contextRef="#ctx0" brushRef="#br0" timeOffset="13866.145">846 0,'-14'14,"1"0,0 0,1 2,0-1,1 2,1-1,1 1,0 1,1 0,1 0,0 0,2 1,0 0,1 0,1 0,1 1,1-1,0 1,2-1,0 1,3 15,1-6,2-1,0 0,2-1,1 1,1-2,1 0,1 0,1-1,2-1,0 0,2-1,1-1,0-1,19 16,-21-25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13.3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80 50,'-79'-50,"262"84,-142-28,-1-2,1-2,0-1,0-2,25-5,156-10,1 9,2 10,-13-1,191 9,87 24,-258-22,111-14,-139-1,90-9,-100-3,135 10,-295 4,272 30,-95-19,131 23,-295-31,-1-2,1-2,0-2,9-4,101-5,177 2,-184-3,-1 5,137 13,54 22,-49-43,-164 5,0 6,56 8,-27-1,183 14,-151-3,-10 31,-159-38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26.0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1 147,'478'-30,"-200"4,-173 22,-1 5,89 12,84 23,-221-29,51 8,0-5,1-4,36-6,109-27,356 26,-303-28,267 29,-403-27,309 27,-140-1,-142-27,170 28,-113-56,198 56,-403-1,116 13,-150-7,1-2,-1 1,1-2,-1 0,1-1,0 0,-1-2,1 0,0 0,-1-2,11-2,14-3,1 1,0 3,0 1,1 2,-1 2,1 1,49 0,190-1,-109 54,-140-47,-21-5,0 0,0-1,0 0,0 0,1-1,-1-1,0 0,0 0,1-1,0-1,95 2,111 22,-138-3,-56-11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33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0 144,'5'0,"11"-5,7-1,6 0,1 1,2 1,-1 2,-1 1,0 1,0 0,-2 0,1 0,-1 0,0 1,-10-1,-7 0</inkml:trace>
  <inkml:trace contextRef="#ctx0" brushRef="#br0" timeOffset="252.621">0 399,'43'-10,"29"-8,7 0,-6 1,-9 5,-12 5,-14-3,-9 2,-10 2</inkml:trace>
  <inkml:trace contextRef="#ctx0" brushRef="#br0" timeOffset="1153.127">677 596,'48'-116,"5"2,31-46,-74 142,0 0,1 1,0 0,2 0,0 2,11-11,-23 25,-1 0,1 0,0 0,0 0,0 0,0 0,0 1,0-1,1 1,-1-1,0 0,0 1,0 0,1-1,-1 1,0 0,0-1,1 1,-1 0,0 0,0 0,1 0,-1 0,0 1,1-1,-1 0,0 1,0-1,0 0,1 1,-1 0,0-1,0 1,0 0,0-1,0 1,0 0,0 0,0 0,0 0,-1 0,1 0,0 0,0 0,-1 0,1 0,-1 0,1 1,-1-1,1 0,-1 0,0 1,0-1,0 1,12 71,-11-57,10 89,-11-103,1 1,-1-1,1 1,0-1,0 1,0-1,0 1,1-1,-1 0,1 0,-1 0,1 0,0 0,0 0,0 0,0 0,0-1,0 1,0-1,0 1,1-1,-1 0,1 0,-1 0,1 0,-1-1,1 1,-1-1,1 1,0-1,-1 0,1 0,0 0,-1 0,2-1,7-2,-1-2,1 1,-1-1,1-1,-1 0,-1 0,1-1,-1-1,-1 1,1-1,-1-1,6-8,-2 5,11-14,-16 18,-1 0,2 1,-1-1,1 1,0 1,0-1,1 2,-1-1,8-3,-15 9,1 0,-1-1,0 1,0 0,0 0,0 0,0 0,0 0,0 0,0 0,0 0,0 0,0 0,0 1,0-1,0 0,0 1,0-1,0 1,0-1,0 1,0-1,0 1,0 0,0-1,-1 1,1 0,0 0,-1 0,1 0,0-1,-1 1,1 0,-1 0,1 0,-1 0,0 0,1 0,-1 1,0-1,0 0,0 0,0 0,4 53,-4-49,-4 59,8 74,2-120</inkml:trace>
  <inkml:trace contextRef="#ctx0" brushRef="#br0" timeOffset="2170.11">1863 3,'-104'64,"101"-61,-10 3,1 1,-1 1,1 0,1 1,0 0,0 1,1 0,0 0,0 1,2 0,-1 1,1 0,1 1,0-1,1 1,0 1,1-1,-3 14,6-22,1 0,0 0,0-1,0 1,1 0,0 0,0 0,0 0,0 0,1 0,0-1,0 1,0 0,0 0,1-1,0 1,0-1,0 1,1-1,-1 0,1 0,0 0,0 0,0-1,1 1,-1-1,1 0,0 0,0 0,0 0,0-1,1 1,-1-1,3-1,0 1,0-2,0 1,0-1,0 0,0 0,-1-1,1 0,0 0,0 0,0-1,-1 0,1-1,-1 0,0 0,0 0,0 0,0-1,0 0,1-2,97-105,-82 84,148-227,-170 255,0 0,0 0,0 0,0 0,1 0,-1 0,0 0,0 0,1-1,-1 1,1 0,-1 0,1 0,-1-1,1 1,-1 0,1 0,0-1,-1 1,1 0,0-1,0 1,0-1,-1 1,1-1,0 0,0 1,0-1,0 0,0 1,0-1,0 0,0 0,0 0,-1 0,1 0,0 0,0 0,0 0,0 0,0 0,0-1,0 1,0 0,0-1,0 1,-1-1,1 1,0-1,0 1,0-1,-1 1,1-1,0 0,-1 1,1-1,-1 0,1 0,0 1,-1-1,0 0,1 0,-1 0,0 0,1 0,-1-1,0 340,22-267,-11-53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54.2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56.5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11077 0,'-17'8,"-1"0,-1-2,1 0,-1-2,0 0,0-1,-1 0,1-2,0 0,-1-2,-9-1,-85-8,0 5,-72 6,44 1,-422-2,394-28,-281 27,197 2,85 27,53-28,-79 11,151-4,-1-2,0-2,0-2,-13-2,-100 4,-124 53,56-28,-141-28,198 27,-333-25,303 24,-399-25,458-12,75 1,-1 3,1 3,-1 2,-33 6,-20-2,-153 9,86 4,1-8,-46-10,33 1,-290 2,160 29,-578-29,776-12,-78-23,21 13,29 6,80 14,-121-25,110 27,-104-10,7-20,147 18,-1 2,0 2,-1 1,1 3,-25 0,-161 22,-27-6,251-12,0 0,0 0,1 0,-1 0,0 0,1 0,-1 1,0-1,1 1,-1-1,0 1,1 0,-1-1,1 1,-1 0,1 0,-1 0,1 0,0 0,0 0,-1 1,1-1,0 0,0 1,0-1,0 0,0 1,0 10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3:07.5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86,'54'33,"-2"-15,0-2,1-2,1-3,0-2,0-2,1-3,0-2,0-2,0-3,21-5,326-29,-106 24,52 14,-116 2,336 24,585-27,-661-27,-193 27,213-12,93-7,-102-8,817 28,-862-31,-240 14,-159 9,-1 2,1 2,56 6,-13-2,1388-1,-1212-28,375 28,-258 0,-138 29,565-30,345 1,-787 29,-39-29,-111 27,402-26,1278-1,-1716-28,-24 5,-67 33,13-2,-95-14,0 0,0 2,1 0,-1 1,1 2,0 0,-1 1,1 1,0 1,-1 1,1 1,-1 1,0 1,1 1,-1 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3:12.8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1 285,'79'-17,"1"3,0 4,51 1,300 30,-184-27,0-11,42-16,-250 28,348-29,305 16,760 19,-797-30,-8 1,-255 1,-68 4,396-13,-44 38,-481 12,165 35,-97-10,-55-16,177-5,21-31,-65-4,36 16,-269 1,426 29,-66-29,-103-28,-209 13,81 1,-155 31,-59-12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1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544 171,'-21'39,"-138"122,93-100,-4-4,-1-2,-3-3,65-46,-65 51,75-54,0-1,1 0,-1 1,0-1,1 0,-1 0,1 0,0 0,0 0,0 0,0 0,0 0,0-1,0 1,1-1,-1 0,0 0,1 0,-1 0,1 0,-1 0,1-1,0 1,-1-1,1 1,0-1,33 6,0-2,0-1,1-1,-1-2,18-4,32 2,-62 2,-20 2,0-1,0 0,-1-1,1 1,0-1,0 1,0-1,0 0,0-1,0 1,0-1,0 1,-1-1,1 0,0-1,0 1,-1-1,1 0,-1 1,1-1,-1-1,0 1,0 0,0-1,0 0,-1 0,1 0,0 0,-1 0,0 0,0-1,0 1,0-1,-1 1,2-3,-3-9,0 0,-1 1,-1-1,0 1,-1 0,0-1,-1 1,-1 1,0-1,-1 1,0 0,-2-3,-11-27,-71-175,89 217,0-1,0 0,0 1,1-1,-1 0,0 0,1 0,-1 0,1 0,0 0,0 0,0 0,0 0,0 1,0-1,0 0,0 0,1 0,-1 0,1 0,0 0,-1 0,1 1,0-1,1-1,8-6</inkml:trace>
  <inkml:trace contextRef="#ctx0" brushRef="#br0" timeOffset="779.226">713 171,'-1'-16,"0"1,4 26,22 118,-22-101,1 0,1-1,2 0,1 0,1-1,1 0,9 17,-19-42,0 0,0 0,0 0,0 0,1 1,-1-1,0 0,0 0,1 0,-1 0,1 0,-1 1,1-1,-1 0,1 0,0 0,-1 0,1-1,0 1,0 0,0 0,0 0,0-1,0 1,0 0,0-1,0 1,0-1,0 1,0-1,0 1,0-1,1 0,-1 0,0 0,0 1,0-1,1 0,-1-1,0 1,0 0,0 0,0 0,1-1,-1 1,0 0,0-1,0 1,0-1,0 0,0 1,0-1,1 0,59-251,41-31,-116 306,4-9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3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26,'341'-1,"-230"-20,-87 17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3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0,'19'5,"12"1,4 0,2-1,0-2,-3-1,-1 0,-7-7,-3-1,-1 0,1 1,-3 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4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1,'-13'-1,"0"2,0-1,0 2,0 0,0 0,1 1,-1 1,1 0,-1 1,1 0,1 1,-1 0,1 1,0 1,1-1,-8 8,4-1,1 1,1 0,0 1,1 1,1 0,1 0,0 1,1 0,1 0,1 1,0 0,1 0,2 1,0-1,1 1,0 0,2-1,0 1,2 0,2 14,-3-27,0 0,0 1,1-1,0 0,1-1,-1 1,1 0,0-1,1 1,0-1,0 0,0 0,0-1,1 1,0-1,0 0,1 0,0-1,-1 1,1-1,1-1,-1 1,1-1,-1 0,1 0,0-1,0 0,0 0,0-1,0 0,0 0,1 0,-1-1,0 0,0-1,1 0,1 0,1-2,-1 0,1-1,-1 0,0-1,-1 0,1 0,-1 0,0-1,0-1,-1 1,1-1,-2 0,1-1,-1 0,0 0,-1 0,1-1,-2 1,1-1,-1-1,-1 1,0 0,0-1,-1 0,0 1,0-1,-1 0,-1 0,0-3,0 7,-1-1,0 1,-1-1,0 1,0 0,0 0,-1-1,1 2,-2-1,1 0,0 0,-1 1,0 0,-1 0,1 0,-1 0,0 1,0 0,0 0,-1 0,1 1,-1-1,0 1,0 1,0-1,0 1,-1 0,1 0,0 1,-1 0,0 0,1 1,-1-1,1 2,-1-1,0 1,1-1,-1 2,-5 1,-69 34,63-22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6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1,'-34'33,"-16"12,1 2,9-2,11-8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8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0,'19'0,"11"0,6 0,0 0,1 0,-3 0,-1 0,-3 0,0 0,-7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41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1,'24'10,"18"2,6-4,0-5,-3-2,-5-2,-5 0,-2 0,-3-1,-2 2,0-1,-1 1,0-1,-4 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8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47,'34'0,"15"-5,5-1,-2 0,-6 1,-5 2,-5 0,-4 2,-2-4,-2-2,-6 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7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299 254,'-278'206,"277"-206,0 1,0 0,-1-1,1 1,0 0,0 0,0 0,0 0,0 0,0 0,0 0,0 0,0 0,1 0,-1 0,0 1,1-1,-1 0,1 0,-1 1,1-1,0 0,-1 1,1-1,0 1,0-1,0 0,0 1,0-1,0 1,0-1,1 0,-1 1,1-1,-1 0,1 1,-1-1,1 0,-1 0,1 1,0-1,0 0,0 0,0 0,0 0,0 0,0 0,0 0,0-1,0 1,0 0,1 0,-1-1,0 1,0-1,1 1,-1-1,1 0,220 71,-171-58,-48-11,-1 0,1-1,0 1,0-1,0 0,0 0,0 0,0 0,0 0,0 0,0-1,0 0,0 0,0 0,1 0,-1 0,0 0,0-1,0 1,0-1,0 0,0 0,0 0,0-1,0 1,-1-1,1 1,0-1,-1 0,1 0,-1 0,0 0,0 0,1-1,-1 1,-1-1,1 0,0 1,-1-1,1 0,-1 0,0 0,0-1,-2-11,-1 0,-1 1,-1 0,0-1,0 2,-2-1,0 0,0 1,-1 0,-1 1,0-1,-1 1,0 1,-2-2,-84-120,92 118,3 3</inkml:trace>
  <inkml:trace contextRef="#ctx0" brushRef="#br0" timeOffset="521.868">947 0,'-32'59,"-126"221,111-177,46-102,0 1,0 0,1-1,-1 1,0 0,1-1,-1 1,1 0,-1 0,1 0,0 0,-1-1,1 1,0 0,1 0,-1 0,0 0,0-1,1 1,-1 0,1 0,-1 0,1-1,0 1,0 0,0-1,0 1,0-1,0 1,0-1,0 1,1-1,-1 0,1 0,-1 0,1 0,-1 0,1 0,-1 0,1 0,0 0,0-1,-1 1,1-1,0 1,0-1,0 0,0 0,-1 0,3 0,142-25,-41 15,-86 3</inkml:trace>
  <inkml:trace contextRef="#ctx0" brushRef="#br0" timeOffset="774.468">666 226,'10'5,"7"1,6 0,4-1,2-2,6 0,2-7,-2-2,5 0,-1 1,2 1,0-3,-2-1,-4 1,-7 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5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1 338,'150'-164,"-149"162,0 0,1 0,0 0,-1 0,1 0,0 0,0 1,0-1,0 1,0-1,0 1,1 0,-1 0,0 0,1 0,-1 0,0 1,1-1,-1 1,1-1,0 1,-1 0,1 0,-1 0,1 0,-1 0,1 1,-1-1,1 1,-1 0,0 0,1 0,-1 0,0 0,1 0,-1 0,0 1,0-1,0 1,0 0,0 0,-1-1,1 1,1 2,-3-2,1 1,0-1,0 0,0 0,0 0,0-1,1 1,-1 0,0 0,1-1,-1 1,1 0,0-1,-1 0,1 1,0-1,0 0,0 0,0 0,0 0,0 0,0-1,0 1,0-1,1 1,-1-1,0 0,0 0,1 0,-1 0,0 0,0 0,0 0,1-1,-1 1,0-1,0 0,0 0,0 0,0 0,0 0,0 0,0 0,-1 0,3-2,153-128,-156 130,0 0,0 0,0 1,-1-1,1 0,0 1,0-1,0 0,0 1,1-1,-1 1,0 0,0-1,0 1,0 0,0 0,1-1,-1 1,0 0,0 0,0 1,0-1,1 0,-1 0,0 0,0 1,0-1,0 1,0-1,0 1,0-1,0 1,0-1,0 1,0 0,0 0,0-1,0 1,0 0,-1 0,1 0,0 0,-1 0,1 0,-1 0,1 0,-1 0,1 0,-1 1,0-1,0 0,1 0,-1 1,4 71,-5-63,0 20,0-4</inkml:trace>
  <inkml:trace contextRef="#ctx0" brushRef="#br0" timeOffset="239.379">1074 0,'-38'34,"-19"15,-3 5,4-3,1-4,6-6,6-10,5-6,5-1,3-6,6 0,3-4,5 1,1-3,2 3,3-3</inkml:trace>
  <inkml:trace contextRef="#ctx0" brushRef="#br0" timeOffset="685.99">1102 338,'-14'2,"0"1,0 1,0 0,1 0,0 1,0 1,0 1,1-1,-2 3,3-3,-121 72,131-77,1 1,-1-1,0 0,0 0,1 0,-1 1,1-1,-1 0,1 1,0-1,-1 0,1 1,0-1,0 1,0-1,0 0,0 1,0-1,0 1,1-1,-1 0,0 1,1-1,-1 0,1 1,0-1,-1 0,1 0,0 0,0 1,0-1,-1 0,1 0,0 0,1 0,-1-1,0 1,0 0,0 0,0-1,1 1,-1 0,0-1,1 0,-1 1,0-1,1 0,-1 1,0-1,1 0,-1 0,1 0,-1 0,0 0,2-1,17 11,-17-9,-1 0,0 1,0-1,-1 1,1-1,0 1,0 0,-1-1,1 1,-1 0,1 0,-1 0,0 0,0 0,0 1,0-1,0 0,-1 0,1 1,0-1,-1 0,0 1,0-1,0 0,0 1,0-1,0 1,0-1,-1 0,1 1,-1-1,0 0,0 1,0-1,0 0,0 0,0 0,0 0,-1 0,1 0,-1 0,1-1,-1 1,0 0,0-1,0 1,0-1,0 1,-7 4,0 0,0-1,0 0,0 0,-1-1,0 0,0-1,0 0,0 0,-1-1,1-1,-1 0,1 0,-8-1,1 1,-7 3,6 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9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29,'-49'81,"20"-36,16-25,0 0,0 1,2 0,1 1,1 0,-2 9,10-30,1 1,-1 0,1 0,-1 0,1-1,0 1,0 0,0 0,0 0,0-1,1 1,-1 0,0 0,1 0,-1-1,1 1,0 0,-1-1,1 1,0-1,0 1,0 0,0-1,1 0,-1 1,0-1,0 0,1 0,-1 0,1 0,-1 0,1 0,0 0,-1 0,1 0,0-1,-1 1,1-1,0 1,0-1,79 4,-70-4,11-1,1-2,0 0,-1-1,0-2,0 0,14-6,-18 3</inkml:trace>
  <inkml:trace contextRef="#ctx0" brushRef="#br0" timeOffset="266.875">500 0,'-176'275,"145"-217,3 2,1 1,-3 23,21-33,12-33</inkml:trace>
  <inkml:trace contextRef="#ctx0" brushRef="#br0" timeOffset="2060.357">1037 142,'-12'-5,"1"1,-1 0,0 1,0 0,0 1,0 0,-1 1,1 1,0-1,0 2,-1 0,1 0,0 2,0-1,0 1,0 1,0 0,1 1,-8 4,16-6,0-1,0 1,1 0,-1 0,1 1,0-1,0 0,0 1,1-1,-1 1,1 0,0 0,0-1,0 1,0 0,1 0,0 0,-1 0,1 0,1 0,-1-1,1 1,-1 0,1 0,0 0,0 0,1-1,-1 1,1-1,0 1,0-1,0 1,0-1,1 0,-1 0,1 0,0-1,-1 1,1 0,1-1,-1 0,0 0,1 0,-1 0,2 0,47 25,-44-24,-1-1,0 1,0 1,0-1,0 2,0-1,-1 0,0 1,0 0,0 1,-1-1,0 1,0 0,4 6,-8-10,-1 0,1 0,-1 0,1 0,-1 0,0 0,0 0,0 1,0-1,0 0,0 0,0 0,-1 0,1 0,-1 0,0 0,1 0,-1 0,0 0,0-1,0 1,-1 0,1 0,0-1,-1 1,1-1,-1 1,1-1,-1 0,0 1,1-1,-1 0,0 0,0 0,-68 30,38-21,18-4,-1 0,0-1,-1-1,1 0,-1-1,0-1,0 0,0-1,1-1,-1-1,-7 0,5-5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2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311 116,'0'-5,"0"0,0 0,0 1,-1-1,0 0,0 1,0-1,0 1,-1-1,0 1,0 0,0 0,0 0,-1 0,1 0,-1 0,0 0,0 1,-1 0,1-1,-1 1,0 0,1 1,-1-1,0 1,-1 0,1 0,0 0,-1 0,1 1,-1 0,1 0,-1 0,1 0,-1 1,0-1,0 1,1 1,-1-1,0 1,1-1,-1 1,-4 1,-1 1,1 0,0 0,0 1,0 0,1 0,-1 1,1 0,0 1,1 0,-1 0,1 0,0 1,1 0,-1 1,2-1,-1 1,1 0,0 1,0-1,1 1,1 0,-1 0,1 0,1 0,0 1,0-1,0 4,11 84,-8-95,0 1,0-1,0 1,0-1,0 0,1 1,-1-1,1 0,0 0,-1 0,1 0,0 0,0 0,0-1,0 1,0-1,1 1,-1-1,0 0,1 0,-1 0,1 0,-1 0,1-1,-1 1,1-1,0 1,-1-1,1 0,-1 0,1 0,0-1,-1 1,1-1,0 0,11-4,-1-1,0 0,0-1,-1-1,0 0,0 0,-1-1,0-1,-1 0,0-1,0 1,0-3,11-9,144-131,-162 150,-3 2,1 0,-1-1,1 1,0 0,-1-1,1 1,0 0,0 0,0 0,0 0,0 0,0 0,0 0,0 0,0 0,1 0,-1 1,0-1,0 0,1 1,-1-1,0 1,1 0,-1-1,1 1,-1 0,1 0,-1 0,0 0,1 0,-1 0,1 0,-1 0,1 1,-1-1,0 0,1 1,-1 0,0-1,1 1,-1 0,0-1,0 1,0 0,1 0,-1 1,9 95,-8-87,0 0,1 0,0 0,0 0,1-1,0 1,1-1,0 0,0 0,1-1,0 0,1 0,0 0,0 0,0-1,1-1,5 4,1-4,-4-5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2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7,'4'0,"7"0,7 0,4 0,3 0,3 0,1 0,1 0,-1 0,1 0,-1 0,-1 0,1 0,-1 0,0 0,-4-5,-7 4,-6 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2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1,'10'0,"8"0,5 0,4 0,2 0,2 0,-1 0,0 0,-1 0,0 0,0 0,-1 4,-5 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49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57 343,'17'-5,"0"1,1 1,-1 0,0 1,1 1,-1 1,1 0,-1 1,1 1,5 2,15 2,0-2,0-1,0-2,1-1,-1-3,0-1,9-3,54-9,-89 15</inkml:trace>
  <inkml:trace contextRef="#ctx0" brushRef="#br0" timeOffset="439.192">1 569,'397'0,"-324"-11,-55 5</inkml:trace>
  <inkml:trace contextRef="#ctx0" brushRef="#br0" timeOffset="1239.179">311 4,'2'-1,"0"1,-1-1,1 1,0 0,0-1,-1 1,1 0,0 0,0 0,-1 0,1 0,0 1,-1-1,1 0,0 1,-1-1,1 1,0 0,-1 0,1-1,-1 1,1 0,-1 0,1 0,-1 1,1 0,-2-2,215 140,-205-135,0 1,0-1,0 2,-1-1,0 2,-1-1,0 1,0 0,0 1,-1 0,0 0,-1 0,0 1,-1 0,1 0,-1 2,-7-4,1 0,-2 0,1 0,-1 0,0-1,0 1,-1-1,0 0,0 0,-1 0,0-1,0 1,-1-1,0-1,0 1,0-1,0 0,-1 0,0-1,0 1,0-2,-6 3,-5 6,-156 104,13-16,157-98,0 0,0 1,1-1,-1 0,1 1,0 0,0 0,0 0,0 0,0 0,0 1,1-1,0 1,0 0,0 0,0 0,0 0,1 0,0 0,-1 4,4 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4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15,'-186'148,"61"-52,123-96,0 1,0 0,1 0,-1 0,0 0,1 0,-1 0,0 0,1 1,0-1,-1 0,1 1,0-1,-1 1,1 0,0-1,0 1,0 0,1 0,-1 0,0-1,1 1,-1 0,1 0,0 0,-1 0,1 0,0 0,0 0,0 0,1 0,-1 0,0 0,1 0,-1 0,1 0,0 0,0-1,-1 1,1 0,0 0,1-1,-1 1,0-1,0 1,1-1,-1 1,1-1,10 4,-1-1,1 0,1-1,-1-1,1 1,-1-2,1 0,-1-1,1 0,-1 0,12-3,12 1,182 5,-214-3,-3 1,-1-1,1 1,-1-1,1 1,0-1,-1 1,1-1,0 0,-1 1,1-1,0 0,0 1,-1-1,1 0,0 0,0 0,0 0,-1 0,1 0,0 0,0 0,-1 0,1 0,0 0,0-1,-1 1,1 0,0 0,0-1,-1 1,1-1,0 1,-1 0,1-1,-1 1,1-1,0 0,-1 1,1-1,-1 1,0-1,1 0,-1 1,1-1,-1 0,0 0,0 1,1-1,-1 0,0 0,0 1,0-1,0 0,0 0,0 1,0-1,0 0,0 0,0 0,0 1,-1-1,1 0,-123-274,121 270,-1-1,0 1,0 0,-1 1,0-1,1 1,-2-1,1 1,0 0,-1 1,0-1,0 1,-3-2,-4 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5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25,'11'139,"-3"-92,-7-35,0 0,1 0,0 0,1 0,0 0,1 0,1-1,0 0,0 0,1 0,0 0,3 1,-8-11,0 0,0 0,0 0,0 0,0-1,1 1,-1 0,0-1,0 1,1-1,-1 1,1-1,-1 1,0-1,1 0,-1 0,1 0,-1 0,1 0,-1 0,0 0,1 0,-1-1,1 1,-1-1,0 1,1-1,-1 1,0-1,0 0,1 1,-1-1,0 0,0 0,0 0,0 0,0 0,0 0,0 0,0 0,0-1,-1 1,1 0,0 0,-1-2,33-60,-14 13,1 1,3 1,2 1,20-27,-19 56,-15 19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41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22,'38'5,"32"-4,9-1,-9-6,-11-2,-12 0,-13 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5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29,'323'15,"32"-47,-17 20,-310 13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6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45,'-264'158,"262"-158,0 0,1 1,-1-1,0 1,1-1,-1 1,1-1,-1 1,1 0,-1 0,1 0,-1 0,1 0,0 0,-1 0,1 1,0-1,0 0,0 1,0-1,0 1,0-1,1 1,-1-1,0 1,1-1,-1 1,1 0,0-1,-1 1,1 0,0 0,0-1,0 1,0 0,0 0,1-1,-1 1,0 0,1-1,-1 1,1-1,0 1,-1 0,1-1,0 1,0-1,0 0,0 1,0-1,2 1,7 4,0-1,1-1,0 0,0 0,0-1,0 0,0-1,1-1,-1 0,1 0,-1-1,1 0,0-1,5-2,13 3,225-1,-220 10,-45-18,0-1,1 0,0-1,0 0,1 0,1-1,0 0,0 0,1-1,0-1,-5-9,-52-111,40 110,13 21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7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152 1,'-1'12,"-1"0,-1 0,0 0,-1 0,0-1,-1 1,0-1,-1 0,0-1,-1 1,0-1,-3 2,-14 25,-37 66,60-101,1-1,-1 1,1-1,-1 1,1-1,0 1,0-1,0 1,0 0,0-1,0 1,0-1,0 1,0-1,1 1,-1-1,1 1,-1-1,1 1,0-1,-1 1,1-1,0 0,0 0,0 1,0-1,0 0,0 0,0 0,1 0,-1 0,0 0,1 0,-1-1,0 1,1 0,-1-1,1 1,-1-1,1 1,-1-1,1 0,-1 0,1 0,-1 0,2 0,77 2,-70-2,0-1,0 0,0-1,0 0,0-1,-1 0,1 0,-1-1,0 0,0-1,0 0,2-1,-5-3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29,'33'-4,"17"-3,8 1,0 2,-5 0,-7 2,-7 1,-10 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18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1,'0'1,"36"69,-3 2,-4 2,2 13,-27-73,0 1,-1 0,0 0,-2 0,1 0,-2 0,0 0,-1 0,0 0,-1 0,-1 0,0 0,-1 0,-1-1,0 0,-1 0,-1 0,0-1,-1 1,0-2,-2 2,-92 87,77-83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2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0 365,'14'-16,"-2"-1,0 1,-1-2,-1 0,0 0,4-15,18-31,-19 39,-10 18,0-1,1 1,-1 0,1 0,1 0,-1 1,1-1,1 1,-1 0,1 1,0-1,0 1,4-2,-9 8,1-1,0 1,-1-1,1 1,0 0,-1 0,1 0,-1 0,1 0,-1 0,1 0,-1 0,0 0,0 1,1-1,-1 1,0-1,0 1,0-1,-1 1,1 0,0-1,-1 1,1 0,-1-1,1 1,-1 0,0 0,0 0,0-1,0 1,0 0,0 0,0 0,-1-1,1 1,0 0,0-1,0 41,-1-35,0 1,1-1,0 1,0-1,1 0,0 1,0-1,1 1,0-1,0 0,0 0,1 0,0 0,3 4,-4-10,0 1,0 0,0-1,0 1,0-1,0 1,0-1,0 0,0 0,0 0,1 0,-1-1,0 1,1 0,-1-1,1 0,-1 0,0 1,1-1,-1-1,1 1,-1 0,1-1,-1 1,0-1,1 1,-1-1,0 0,0 0,1 0,-1-1,0 1,0 0,0-1,0 0,67-59,-67 59,165-162,-123 129,-49 83,-9-4,10-35,0 1,0-1,1 1,0-1,0 1,1 0,1 0,0 0,0 0,1 0,0 0,1 0,0 0,0 0,1 0,1 0,2 7,7 1</inkml:trace>
  <inkml:trace contextRef="#ctx0" brushRef="#br0" timeOffset="251.236">1101 83,'-33'24,"-17"12,-8 6,0 0,0 2,6-1,7-3,1-4,3-3,5-3,2-1,8-1,3-5,1-2,4 1,1-4,2 0,5-3</inkml:trace>
  <inkml:trace contextRef="#ctx0" brushRef="#br0" timeOffset="685.656">1073 421,'-81'40,"78"-39,0 0,0 0,0 1,0-1,0 1,1 0,-1-1,1 1,-1 0,1 1,0-1,0 0,0 1,0-1,0 1,0 0,1-1,-1 1,1 0,0 0,0 0,0 0,0 0,0 0,1 0,-1 1,1-1,0 0,0 0,0 0,1 0,-1 1,1-1,-1 0,1 0,0 0,0 0,1 0,-1 0,1-1,-1 1,1 0,0-1,0 1,28 30,-26-31,-1 0,0 0,1 0,-1 0,0 1,0-1,-1 1,1 0,0 0,-1 0,0 0,0 0,0 0,0 1,0-1,0 1,-1-1,0 1,0 0,0-1,0 1,-1 0,1 0,-1 0,0-1,0 1,0 0,-1 0,1 0,-1 0,0-1,0 1,0 0,0-1,-1 1,0-1,-1 2,-4 2,-1-1,0-1,-1 1,1-2,-1 1,0-1,0 0,0-1,-1 0,1 0,-1-1,0 0,0-1,0 0,1-1,-1 0,0 0,-2-2,-13 2</inkml:trace>
  <inkml:trace contextRef="#ctx0" brushRef="#br0" timeOffset="1078.718">1300 280,'12'-6,"-1"-1,-1 2,1-1,0 2,0-1,1 1,-1 1,1 0,0 1,0 0,11 0,-22 2,1 0,-1-1,0 1,0 0,1 0,-1 0,0 0,1 1,-1-1,0 0,0 1,1-1,-1 0,0 1,0-1,0 1,1 0,-1-1,0 1,0 0,0 0,0 0,0 0,-1 0,1 0,0 0,0 0,0 0,-1 0,1 0,-1 0,1 1,-1-1,1 0,-1 0,0 1,0-1,1 0,-1 0,0 1,0-1,0 0,-1 1,1-1,0 0,0 1,-1-1,1 0,0 0,-34 58,-30 25,64-83,-1 0,1 1,-1-1,1 0,0 0,0 0,0 1,0-1,-1 0,2 0,-1 0,0 1,0-1,0 0,0 0,1 0,-1 0,1 0,-1 1,1-1,-1 0,1 0,0 0,-1 0,1 0,0 0,0-1,-1 1,1 0,0 0,0 0,0-1,0 1,0-1,0 1,1-1,-1 1,0-1,0 1,0-1,0 0,1 0,-1 0,0 1,0-1,1-1,66 4,-59-4,52-1,-35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05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1 452,'4'0,"7"0,6 0,5 0,4 0,2 0,1 0,0 0,-4-5,-2-1,0 0,1 1,1 1,1 2,1 1,1 1,-5 0</inkml:trace>
  <inkml:trace contextRef="#ctx0" brushRef="#br0" timeOffset="825.531">56 649,'127'-11,"114"-7,-183 2,-52 10</inkml:trace>
  <inkml:trace contextRef="#ctx0" brushRef="#br0" timeOffset="10881.287">1326 198,'-6'-6,"0"1,-1 0,0 1,0 0,0 0,0 0,-1 1,1 0,-1 1,0-1,0 2,0-1,0 1,0 0,0 0,0 1,0 1,-1-1,1 1,0 0,0 1,0 0,1 0,-1 1,0 0,1 0,0 1,-1 0,1 0,1 1,-1 0,1 0,0 0,0 1,0 0,1 0,0 1,-3 0,0 1,1 0,0 0,0 1,1-1,0 2,1-1,0 1,0-1,1 1,0 1,1-1,0 0,1 1,0 0,1-1,0 1,0 0,1 0,1 0,0-1,0 1,1 0,0-1,1 1,0-1,1 0,0 0,4 6,-3-10,0-1,0 1,1-1,0 0,0 0,0-1,1 0,0 0,-1 0,1-1,1 0,-1-1,0 1,1-1,-1-1,1 1,-1-1,1-1,0 1,0-1,-1-1,1 0,0 0,-1 0,1-1,-1 0,0 0,1-1,-1 0,0 0,0 0,-1-1,1 0,-1-1,0 0,0 0,0 0,-1 0,0-1,0 0,0 0,-1 0,1-1,-1 0,-3 4,0-1,0 1,0-1,0 0,0 0,0 1,-1-1,0 0,0 0,0 0,0 1,-1-1,0 0,1 0,-1 1,0-1,-1 1,1-1,-1 1,1-1,-1 1,0 0,-1-1,1 1,0 1,-1-1,0 0,1 0,-1 1,0 0,0-1,-1 1,1 0,-8-5,0 1,0 0,0 1,0 0,-1 0,0 2,0-1,0 1,-10 0,6 1,-1 1,1 1,-1 0,1 1,-1 1,1 1,-1 0,1 1,0 1,1 0,-1 1,-3 3,1 0</inkml:trace>
  <inkml:trace contextRef="#ctx0" brushRef="#br0" timeOffset="12212.455">1778 170,'-34'53,"-111"154,-10 11,137-182,17-24</inkml:trace>
  <inkml:trace contextRef="#ctx0" brushRef="#br0" timeOffset="12578.107">1891 424,'-24'14,"-8"10,2 5,5 3,12-4,14-7,10-7,9-6,6-4,3-3,1-2,1 0,-5-5,-3-2,-4 1</inkml:trace>
  <inkml:trace contextRef="#ctx0" brushRef="#br0" timeOffset="12893.89">2088 338,'-94'259,"49"-91,43-146</inkml:trace>
  <inkml:trace contextRef="#ctx0" brushRef="#br0" timeOffset="13866.145">846 0,'-14'14,"1"0,0 0,1 2,0-1,1 2,1-1,1 1,0 1,1 0,1 0,0 0,2 1,0 0,1 0,1 0,1 1,1-1,0 1,2-1,0 1,3 15,1-6,2-1,0 0,2-1,1 1,1-2,1 0,1 0,1-1,2-1,0 0,2-1,1-1,0-1,19 16,-21-25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27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29,'4'0,"8"0,5 0,5 0,4 0,2 0,-4-4,-1-3,0 1,2 2,0 0,2 2,0 1,1 1,-5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27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0,'5'0,"7"0,5 0,5 0,4 0,2 0,1 0,0 0,1 0,-1 0,0 0,0 0,-1 0,-4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0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6,'0'-1,"0"1,-1 0,1-1,0 1,-1-1,1 1,-1 0,1 0,-1-1,1 1,-1 0,1 0,-1-1,1 1,-1 0,1 0,-1 0,0 0,1 0,-1 0,1 0,-1 0,1 0,-1 0,1 0,-1 0,1 1,-1-1,0 0,1 0,-1 0,1 1,0-1,-1 0,1 1,-1-1,1 0,-1 1,1-1,0 1,-1-1,1 1,0-1,-1 0,1 1,0-1,0 1,0-1,-1 1,1 0,0-1,0 1,0-1,0 1,0-1,0 1,0-1,0 1,0-1,0 1,0 0,0-1,0 1,1 0,-3 39,27 196,-25-204,-13 118,-5-28,17-99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37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84,'-22'373,"-12"-61,37-275,-3-37,0 1,0 0,0-1,0 1,0-1,0 1,0-1,1 1,-1-1,0 1,0-1,1 1,-1-1,0 1,1-1,-1 0,0 1,1-1,-1 0,1 1,-1-1,0 0,1 1,-1-1,1 0,-1 0,1 1,-1-1,1 0,-1 0,1 0,0 0,-1 0,1 0,-1 0,1 0,-1 0,1 0,-1 0,1 0,-1 0,1 0,-1 0,1-1,-1 1,1 0,-1 0,1-1,-1 1,1 0,-1 0,1-1,-1 1,0-1,1 1,-1 0,0-1,1 1,-1-1,0 1,1-1,-1 1,0-1,25-33,-13 17</inkml:trace>
  <inkml:trace contextRef="#ctx0" brushRef="#br0" timeOffset="266.603">29 0,'38'10,"32"2,9 1,-4-4,-10-2,-11-2,-11-3,-7-1,-5-1,-3 0,-1-1,-6 1</inkml:trace>
  <inkml:trace contextRef="#ctx0" brushRef="#br0" timeOffset="554.06">57 424,'39'0,"21"0,7 0,-5 0,-7 0,-13 0</inkml:trace>
  <inkml:trace contextRef="#ctx0" brushRef="#br0" timeOffset="1685.149">481 649,'-29'55,"-111"171,119-202,28-50,110-197,6 90,-123 132,1-1,-1 1,1 0,0 0,-1 0,1 0,0 0,0 0,0 0,0 0,0 1,0-1,0 0,0 0,0 1,0-1,0 1,1-1,-1 1,0-1,0 1,0 0,1-1,-1 1,0 0,1 0,-1 0,0 0,0 0,1 0,-1 1,0-1,0 0,1 1,-1-1,0 1,0-1,0 1,1-1,-1 1,0 0,0 0,0 0,0-1,0 1,-1 0,1 0,0 0,0 0,0 1,10 102,45 89,-55-193,-1 1,1 0,-1 0,1-1,-1 1,1 0,-1 0,0 0,0 0,1 0,-1 0,0-1,0 1,0 0,0 0,0 0,0 0,0 0,0 0,0 0,-1 0,1 0,0-1,0 1,-1 0,1 0,-1 0,1 0,-1-1,1 1,-1 0,1 0,-1-1,0 1,1-1,-1 1,0 0,0-1,1 1,-1-1,0 0,0 1,0-1,0 0,1 1,-1-1,0 0,0 0,0 0,0 0,-1 0,-46-14,-102-98,130 104</inkml:trace>
  <inkml:trace contextRef="#ctx0" brushRef="#br0" timeOffset="2416.973">819 734,'215'-26,"-144"17,-87-19,-72-32,86 60,1-1,-1 1,1 0,-1-1,0 1,1 0,-1 0,1 0,-1 0,0 0,1 0,-1 1,1-1,-1 1,1-1,-1 1,1-1,-1 1,1 0,-1 0,1 0,0-1,-1 1,1 1,0-1,0 0,0 0,0 0,0 1,0-1,0 0,0 1,1-1,-1 1,0-1,1 1,-1 0,-16 60,15-41,1 0,0-1,2 1,1-1,0 1,1-1,2 1,6 18,-12-38,1 0,0 0,0 0,0 0,0-1,1 1,-1 0,0 0,0 0,0 0,1 0,-1 0,1 0,-1-1,0 1,1 0,-1 0,1-1,0 1,-1 0,1-1,0 1,-1 0,1-1,0 1,0-1,-1 1,1-1,0 0,0 1,0-1,0 0,0 1,-1-1,1 0,0 0,0 0,0 0,0 0,0 0,0 0,0 0,0 0,0 0,0-1,-1 1,1 0,0-1,0 1,0-1,0 1,-1 0,1-1,0 0,0 1,-1-1,1 1,-1-1,1 0,38-51,-32 42,64-119,-61 108</inkml:trace>
  <inkml:trace contextRef="#ctx0" brushRef="#br0" timeOffset="2705.219">1412 508,'-5'38,"4"18,1 4,1-3,1-8,-1-10</inkml:trace>
  <inkml:trace contextRef="#ctx0" brushRef="#br0" timeOffset="3133.061">1356 536,'7'-6,"1"0,-1 1,1 0,1 0,-1 1,1 0,0 0,0 1,0 1,0-1,0 1,1 1,-1 0,1 0,-1 1,1 0,-1 1,0 0,1 0,4 2,-11-1,0 0,-1 0,0 0,1 0,-1 0,0 1,0-1,0 1,-1-1,1 1,0 0,-1-1,0 1,0 0,0 0,0 0,0 0,0 0,-1 1,0-1,1 0,-1 0,0 0,-1 0,1 0,0 0,-1 1,0-1,0 0,0 0,0 0,0-1,-1 1,1 0,-1 0,1-1,-1 1,-1 0,1 1,0 0,0 1,0-1,1 1,-1 0,1-1,0 1,1 0,-1 0,1 0,0 0,0 0,0 0,1-1,0 1,1 5,0-8,1 1,0 0,0-1,0 0,0 1,0-1,0-1,1 1,-1 0,0-1,1 0,0 1,-1-1,1-1,0 1,-1-1,1 1,0-1,0 0,3-1,22 5,-25-4,0 0,0 1,-1 0,1 0,0 0,-1 0,1 0,0 0,-1 1,0 0,1 0,-1 0,0 0,0 0,0 1,0-1,0 1,-1 0,1 0,-1 0,0 0,0 0,0 1,0-1,-1 1,1-1,-1 1,0-1,0 1,0 0,0-1,-1 1,1 0,-1 0,0 0,-1 0,1-1,0 1,-1 0,0 0,0-1,0 1,0 0,-1-1,-1 4,-2 1,0 0,0 0,0 0,-1-1,0 0,-1 0,0 0,0-1,0 0,-1 0,0-1,0 0,0-1,0 1,-1-1,0-1,0 0,0 0,0-1,0 0,-1-1,1 1,-1-2,1 0,0 0,-1 0,1-1,-5-2,-11-3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1,'0'14,"0"10,-5 1,-1 0,-5-3,0-6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3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29,'21'-7,"0"2,1 0,0 1,0 2,0 0,12 1,-32 0,-1 1,1-1,0 1,-1 0,1 0,0 0,-1 0,1 0,0 0,-1 0,1 0,0 1,-1-1,1 1,-1-1,1 1,-1 0,1-1,-1 1,1 0,-1 0,0 0,1 0,-1 0,0 1,0-1,0 0,0 1,0-1,0 0,0 1,0-1,-1 1,1-1,0 1,-1 0,1-1,-1 1,0-1,0 1,1 0,-1-1,0 1,0 0,-1-1,1 1,0 0,0-1,-1 1,1 0,-1-1,0 1,1-1,-1 1,0 0,-49 43,44-42,0 1,0 1,1-1,-1 1,1 0,0 0,1 1,-1-1,1 1,0 0,1 0,-2 4,4-8,1-1,-1 1,1-1,-1 0,1 1,0-1,0 1,0 0,0-1,0 1,0-1,0 1,0-1,1 1,-1-1,0 0,1 1,-1-1,1 1,0-1,0 0,-1 1,1-1,0 0,0 0,0 0,0 1,0-1,0 0,1-1,-1 1,0 0,0 0,1 0,-1-1,1 1,-1-1,0 1,1-1,-1 1,1-1,-1 0,68 8,-69-8,59-1,-33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2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646 313,'82'-110,"-56"75,-16 18,2 0,0 1,1 1,1 0,0 1,1 0,7-4,-21 17,0 1,-1-1,1 1,0-1,0 1,-1 0,1-1,0 1,0 0,-1-1,1 1,0 0,0 0,0 0,0-1,-1 1,1 0,0 0,0 1,0-1,0 0,0 0,-1 0,1 0,0 1,0-1,0 0,-1 1,1-1,0 1,0-1,-1 1,1-1,-1 1,1-1,0 1,-1 0,1-1,-1 1,1 0,-1 0,1-1,-1 1,0 0,1 0,-1-1,0 1,0 0,0 0,0 0,1 0,3 47,-3-44,8 58,-9-61,1 0,0 1,-1-1,1 0,0 0,-1 0,1 0,0 0,0 0,0 0,0 0,0 0,0 0,0 0,1 0,-1-1,0 1,0-1,1 1,-1-1,0 1,0-1,1 0,-1 1,1-1,-1 0,0 0,1 0,-1 0,0 0,1 0,-1-1,0 1,1 0,-1-1,0 1,1-1,-1 1,0-1,0 0,0 0,1 1,-1-1,0 0,148-125,-82 77,-67 49,0-1,1 1,-1 0,1-1,-1 1,1 0,-1 0,1-1,-1 1,1 0,-1 0,1 0,0 0,-1-1,1 1,-1 0,1 0,-1 0,1 0,-1 1,1-1,0 0,-1 0,1 0,-1 0,1 1,-1-1,1 0,-1 0,1 1,-1-1,1 0,-1 1,0-1,1 0,-1 1,1-1,-1 1,0-1,1 1,-1-1,0 1,0-1,1 1,-1-1,0 1,0-1,0 1,0-1,0 1,0-1,0 1,0 0,0-1,0 1,0-1,0 1,0-1,0 1,0-1,0 1,-1 0,1-1,0 1,0-1,-1 0,1 1,-17 41,16-39,-66 174,11-33,48-129</inkml:trace>
  <inkml:trace contextRef="#ctx0" brushRef="#br0" timeOffset="308.259">1803 3,'-134'104,"4"6,-7 18,-31 23,54-41,95-77,20-24</inkml:trace>
  <inkml:trace contextRef="#ctx0" brushRef="#br0" timeOffset="736.276">1944 398,'-77'19,"47"-13,1 2,1 0,0 2,0 0,-9 7,36-17,-1 0,1 0,-1 1,1-1,-1 0,1 1,0-1,-1 1,1-1,-1 1,1 0,0 0,0-1,-1 1,1 0,0 0,0 0,0 0,0 0,0 1,0-1,1 0,-1 0,0 1,0-1,1 0,-1 1,1-1,-1 1,1-1,0 1,0-1,-1 0,1 1,0-1,0 1,1-1,-1 1,0-1,0 1,1-1,-1 1,1-1,-1 0,1 1,-1-1,1 0,0 1,0-1,0 0,0 1,89 19,-81-20,1 0,0 0,0 1,-1 0,1 1,-1 0,0 0,0 1,0 1,0-1,-1 1,1 1,-1-1,2 4,-8-7,0 0,0 0,-1 1,1-1,-1 1,1-1,-1 1,0 0,0-1,0 1,0 0,-1 0,1 0,-1-1,1 1,-1 0,0 0,0 0,-1 0,1 0,-1 0,1 0,-1-1,0 1,0 0,0 0,0-1,-1 1,1-1,-1 1,1-1,-1 0,0 1,0-1,0 0,0 0,0 0,-3 1,-97 60,85-55,5-2,-1-1,1 0,-1 0,0-1,0-1,0 0,0-1,-1-1,1 0,-8 0,3-5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9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26,'-1'-2,"-1"0,1 0,-1 0,1 0,-1 1,0-1,0 1,0-1,0 1,0 0,0-1,0 1,0 0,-1 0,1 1,0-1,-1 0,1 1,-1 0,1-1,0 1,-1 0,1 0,-1 0,-1 1,-136 21,136-21,-1 0,1 0,0 1,-1-1,1 1,0 0,0 0,0 1,1-1,-1 1,0 0,1 0,0 0,0 1,0-1,0 1,0-1,1 1,-1 0,1 0,0 0,0 0,1 0,-1 1,1-1,0 1,0-1,-4 131,6-98,-1-34,-1 0,1 0,0 1,0-1,0 0,0 0,0 0,1 0,0 0,-1 1,1-1,0 0,1 0,-1-1,0 1,1 0,0 0,-1-1,1 1,0-1,0 1,1-1,-1 0,0 0,1 0,-1 0,1 0,0-1,0 1,0-1,-1 0,1 1,0-1,0-1,2 1,67 2,-63-4,0 0,0 1,-1 0,1 1,0-1,0 2,0-1,-1 1,1 1,-1-1,1 1,-1 1,7 3,-11-2,-1 0,1 1,-1-1,0 1,0-1,0 1,-1 0,0 0,0 0,-1 0,1 0,-1 0,-1 1,1-1,-1 0,0 0,-1 1,1-1,-1 0,0 1,0 7,-2 0,0-1,-1 0,0 0,-1 0,-1-1,0 1,0-1,-2-1,1 1,-1-1,-1-1,0 1,-1-1,1-1,-2 0,1 0,-2-1,1-1,-1 0,0 0,0-1,-1-1,1 0,-1 0,0-2,-1 1,1-2,-1 0,1 0,-1-1,-5-1,7 1,7-1,0 1,1 0,-1-1,0 0,0 0,0-1,1 1,-1-1,0 0,0 0,1-1,-1 1,1-1,-1 0,1 0,-1-1,0-7,5-2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13.3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80 50,'-79'-50,"262"84,-142-28,-1-2,1-2,0-1,0-2,25-5,156-10,1 9,2 10,-13-1,191 9,87 24,-258-22,111-14,-139-1,90-9,-100-3,135 10,-295 4,272 30,-95-19,131 23,-295-31,-1-2,1-2,0-2,9-4,101-5,177 2,-184-3,-1 5,137 13,54 22,-49-43,-164 5,0 6,56 8,-27-1,183 14,-151-3,-10 31,-159-38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26.0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1 147,'478'-30,"-200"4,-173 22,-1 5,89 12,84 23,-221-29,51 8,0-5,1-4,36-6,109-27,356 26,-303-28,267 29,-403-27,309 27,-140-1,-142-27,170 28,-113-56,198 56,-403-1,116 13,-150-7,1-2,-1 1,1-2,-1 0,1-1,0 0,-1-2,1 0,0 0,-1-2,11-2,14-3,1 1,0 3,0 1,1 2,-1 2,1 1,49 0,190-1,-109 54,-140-47,-21-5,0 0,0-1,0 0,0 0,1-1,-1-1,0 0,0 0,1-1,0-1,95 2,111 22,-138-3,-56-11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54.2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56.5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11077 0,'-17'8,"-1"0,-1-2,1 0,-1-2,0 0,0-1,-1 0,1-2,0 0,-1-2,-9-1,-85-8,0 5,-72 6,44 1,-422-2,394-28,-281 27,197 2,85 27,53-28,-79 11,151-4,-1-2,0-2,0-2,-13-2,-100 4,-124 53,56-28,-141-28,198 27,-333-25,303 24,-399-25,458-12,75 1,-1 3,1 3,-1 2,-33 6,-20-2,-153 9,86 4,1-8,-46-10,33 1,-290 2,160 29,-578-29,776-12,-78-23,21 13,29 6,80 14,-121-25,110 27,-104-10,7-20,147 18,-1 2,0 2,-1 1,1 3,-25 0,-161 22,-27-6,251-12,0 0,0 0,1 0,-1 0,0 0,1 0,-1 1,0-1,1 1,-1-1,0 1,1 0,-1-1,1 1,-1 0,1 0,-1 0,1 0,0 0,0 0,-1 1,1-1,0 0,0 1,0-1,0 0,0 1,0 10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3:07.5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86,'54'33,"-2"-15,0-2,1-2,1-3,0-2,0-2,1-3,0-2,0-2,0-3,21-5,326-29,-106 24,52 14,-116 2,336 24,585-27,-661-27,-193 27,213-12,93-7,-102-8,817 28,-862-31,-240 14,-159 9,-1 2,1 2,56 6,-13-2,1388-1,-1212-28,375 28,-258 0,-138 29,565-30,345 1,-787 29,-39-29,-111 27,402-26,1278-1,-1716-28,-24 5,-67 33,13-2,-95-14,0 0,0 2,1 0,-1 1,1 2,0 0,-1 1,1 1,0 1,-1 1,1 1,-1 1,0 1,1 1,-1 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3:12.8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1 285,'79'-17,"1"3,0 4,51 1,300 30,-184-27,0-11,42-16,-250 28,348-29,305 16,760 19,-797-30,-8 1,-255 1,-68 4,396-13,-44 38,-481 12,165 35,-97-10,-55-16,177-5,21-31,-65-4,36 16,-269 1,426 29,-66-29,-103-28,-209 13,81 1,-155 31,-59-12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48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12,'0'0,"0"1,0-1,0 0,0 1,0-1,0 0,0 1,0-1,1 0,-1 1,0-1,0 0,0 1,0-1,1 0,-1 0,0 1,0-1,0 0,1 0,-1 1,0-1,0 0,1 0,-1 0,0 1,1-1,-1 0,0 0,1 0,-1 0,0 0,1 0,-1 0,0 0,1 0,-1 0,0 0,1 0,-1 0,0 0,1 0,-1 0,0 0,0 0,1 0,-1 0,0 0,1-1,-1 1,0 0,1 0,-1 0,0-1,0 1,0 0,1 0,-1-1,0 1,0 0,0 0,1-1,-5 32,4-30,-77 263,29-95,56-210,2 0,1 1,2 1,2 0,1 0,2 2,2 0,1 1,12-12,45-30,-77 77,0 1,0-1,1 1,-1-1,0 0,1 1,-1 0,0-1,1 1,-1 0,0 0,1 0,-1 0,0 0,1 0,-1 0,1 0,-1 1,0-1,1 0,-1 1,0-1,1 1,-1-1,0 1,0 0,0 0,0-1,0 1,0 0,0 0,0 0,0 0,0 0,0 0,0 1,-1-1,1 0,0 0,-1 1,1-1,-1 0,1 2,16 60,-15 255,2-293,11-30,119-234,-133 237,79-105,-77 103,1 1,-1 0,1 0,0 0,0 0,0 0,0 1,1 0,-1 0,1 0,-1 1,1-1,0 1,-1 0,1 0,0 1,0-1,0 1,0 0,-1 0,1 1,0 0,0 0,0 0,-1 0,2 1,0 3,0 0,-1 0,1 1,-1 0,0 0,0 1,-1-1,0 1,0 0,0 0,-1 0,0 0,-1 1,0-1,0 1,0 0,-1 0,0-1,-1 1,1 0,-2 7,0 270,1-261</inkml:trace>
  <inkml:trace contextRef="#ctx0" brushRef="#br0" timeOffset="577.145">932 350,'5'0,"2"5,-1 6,-1 6,-2 6,0 2,-2 3,-1 1,0 1,0-1,0 0,0 0,-1-9,1-9</inkml:trace>
  <inkml:trace contextRef="#ctx0" brushRef="#br0" timeOffset="1099.372">905 378,'280'-118,"-278"117,0-1,1 1,-1 0,1 0,-1 0,1 0,-1 0,1 0,0 1,-1-1,1 1,0 0,-1-1,1 1,0 1,0-1,-1 0,1 1,0-1,-1 1,1 0,-1 0,1 0,-1 0,1 0,-1 1,0-1,1 1,-1-1,0 1,0 0,0 0,0 0,-1 0,1 0,0 0,-1 1,0-1,1 0,0 3,-2 3,-1 1,0-1,0 0,-1 0,1 0,-2 0,1 0,-1 0,-1-1,1 1,-1-1,0 0,-1 0,0 0,-1 0,-36 80,42-83,0 0,0 0,0 0,1 0,0 0,0 0,0 0,0 0,0 0,1-1,0 1,0-1,0 1,0-1,0 0,1 1,-1-1,1-1,0 1,0 0,0-1,0 1,1-1,-1 0,1 0,-1 0,1 0,0-1,-1 0,1 0,0 0,0 0,0 0,55 33,-56-32,-1-1,1 1,0 0,-1 0,0 1,1-1,-1 0,0 1,0 0,0-1,-1 1,1 0,-1 0,1 0,-1 0,0 0,0 0,0 0,-1 0,1 1,-1-1,0 0,1 0,-1 1,-1-1,1 0,-1 0,1 1,-1-1,0 0,0 0,0 0,0 0,-1 0,1 0,-1 0,0-1,0 1,0 0,0-1,0 0,0 1,-1-1,-1 1,-8 4,-1 0,0 0,0-2,0 1,-1-2,0 0,0 0,0-2,0 1,-1-2,1 0,-1-1,1 0,-2-1,12 1,0-1,0 1,0-1,1 0,-1 0,0 0,1 0,-1 0,1-1,-1 0,1 0,0 0,-1 0,1 0,0-1,1 1,-1-1,0 0,1 0,-1 0,1 0,0 0,0 0,0-1,-1-3,-4-14</inkml:trace>
  <inkml:trace contextRef="#ctx0" brushRef="#br0" timeOffset="1797.989">1892 181,'-14'1,"-1"0,1 2,0-1,-1 2,1 0,1 1,-1 0,1 1,0 0,0 1,0 1,1 0,1 1,-1 0,1 1,1 0,0 0,0 1,1 1,0-1,1 2,1-1,0 1,0 0,2 0,-1 1,2 0,-2 6,-7 89,13-105,0 0,1-1,0 1,0 0,0-1,0 1,1-1,-1 1,1-1,0 0,0 1,0-1,0 0,0 0,1-1,0 1,-1 0,1-1,0 0,0 0,0 1,1-2,-1 1,0 0,1-1,-1 1,1-1,1 0,7 0,-1-1,1 0,0 0,0-1,0-1,0 0,0-1,-1 0,1-1,-1 0,0-1,0 0,0-1,-8 5,26-14,-1-1,-1-1,0-2,-2-1,0 0,-1-2,-1-1,-1-1,-1-1,-1 0,-2-2,0 0,1-7,-15 25,-4 9,0-1,0 0,0 0,-1 1,1-1,0 0,0 0,0 0,0 1,1-1,-1 0,0 0,0 1,0-1,1 0,-1 0,0 1,1-1,-1 0,0 1,1-1,-1 0,1 1,-1-1,1 1,-1-1,1 0,0 1,-1 0,1-1,0 1,-1-1,1 1,0 0,0-1,-1 1,1 0,0 0,0 0,-1 0,1 0,0 0,0 0,0 0,-1 0,1 0,0 0,0 0,-1 0,1 0,0 1,0-1,-1 0,1 1,0-1,-1 1,1-1,0 0,0 1,32 127,-32-118,2 1,-1-1,1 0,1 0,0 0,0 0,1 0,0-1,1 0,0 0,1 0,-1-1,2 0,-1 0,1-1,0 0,1-1,-1 1,1-1,1-1,-1 0,1 0,0-1,0 0,4 0,10 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1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544 171,'-21'39,"-138"122,93-100,-4-4,-1-2,-3-3,65-46,-65 51,75-54,0-1,1 0,-1 1,0-1,1 0,-1 0,1 0,0 0,0 0,0 0,0 0,0 0,0-1,0 1,1-1,-1 0,0 0,1 0,-1 0,1 0,-1 0,1-1,0 1,-1-1,1 1,0-1,33 6,0-2,0-1,1-1,-1-2,18-4,32 2,-62 2,-20 2,0-1,0 0,-1-1,1 1,0-1,0 1,0-1,0 0,0-1,0 1,0-1,0 1,-1-1,1 0,0-1,0 1,-1-1,1 0,-1 1,1-1,-1-1,0 1,0 0,0-1,0 0,-1 0,1 0,0 0,-1 0,0 0,0-1,0 1,0-1,-1 1,2-3,-3-9,0 0,-1 1,-1-1,0 1,-1 0,0-1,-1 1,-1 1,0-1,-1 1,0 0,-2-3,-11-27,-71-175,89 217,0-1,0 0,0 1,1-1,-1 0,0 0,1 0,-1 0,1 0,0 0,0 0,0 0,0 0,0 1,0-1,0 0,0 0,1 0,-1 0,1 0,0 0,-1 0,1 1,0-1,1-1,8-6</inkml:trace>
  <inkml:trace contextRef="#ctx0" brushRef="#br0" timeOffset="779.226">713 171,'-1'-16,"0"1,4 26,22 118,-22-101,1 0,1-1,2 0,1 0,1-1,1 0,9 17,-19-42,0 0,0 0,0 0,0 0,1 1,-1-1,0 0,0 0,1 0,-1 0,1 0,-1 1,1-1,-1 0,1 0,0 0,-1 0,1-1,0 1,0 0,0 0,0 0,0-1,0 1,0 0,0-1,0 1,0-1,0 1,0-1,0 1,0-1,1 0,-1 0,0 0,0 1,0-1,1 0,-1-1,0 1,0 0,0 0,0 0,1-1,-1 1,0 0,0-1,0 1,0-1,0 0,0 1,0-1,1 0,59-251,41-31,-116 306,4-9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3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26,'341'-1,"-230"-20,-87 17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3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0,'19'5,"12"1,4 0,2-1,0-2,-3-1,-1 0,-7-7,-3-1,-1 0,1 1,-3 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4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1,'-13'-1,"0"2,0-1,0 2,0 0,0 0,1 1,-1 1,1 0,-1 1,1 0,1 1,-1 0,1 1,0 1,1-1,-8 8,4-1,1 1,1 0,0 1,1 1,1 0,1 0,0 1,1 0,1 0,1 1,0 0,1 0,2 1,0-1,1 1,0 0,2-1,0 1,2 0,2 14,-3-27,0 0,0 1,1-1,0 0,1-1,-1 1,1 0,0-1,1 1,0-1,0 0,0 0,0-1,1 1,0-1,0 0,1 0,0-1,-1 1,1-1,1-1,-1 1,1-1,-1 0,1 0,0-1,0 0,0 0,0-1,0 0,0 0,1 0,-1-1,0 0,0-1,1 0,1 0,1-2,-1 0,1-1,-1 0,0-1,-1 0,1 0,-1 0,0-1,0-1,-1 1,1-1,-2 0,1-1,-1 0,0 0,-1 0,1-1,-2 1,1-1,-1-1,-1 1,0 0,0-1,-1 0,0 1,0-1,-1 0,-1 0,0-3,0 7,-1-1,0 1,-1-1,0 1,0 0,0 0,-1-1,1 2,-2-1,1 0,0 0,-1 1,0 0,-1 0,1 0,-1 0,0 1,0 0,0 0,-1 0,1 1,-1-1,0 1,0 1,0-1,0 1,-1 0,1 0,0 1,-1 0,0 0,1 1,-1-1,1 2,-1-1,0 1,1-1,-1 2,-5 1,-69 34,63-22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6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1,'-34'33,"-16"12,1 2,9-2,11-8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8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0,'19'0,"11"0,6 0,0 0,1 0,-3 0,-1 0,-3 0,0 0,-7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8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47,'34'0,"15"-5,5-1,-2 0,-6 1,-5 2,-5 0,-4 2,-2-4,-2-2,-6 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7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299 254,'-278'206,"277"-206,0 1,0 0,-1-1,1 1,0 0,0 0,0 0,0 0,0 0,0 0,0 0,0 0,0 0,1 0,-1 0,0 1,1-1,-1 0,1 0,-1 1,1-1,0 0,-1 1,1-1,0 1,0-1,0 0,0 1,0-1,0 1,0-1,1 0,-1 1,1-1,-1 0,1 1,-1-1,1 0,-1 0,1 1,0-1,0 0,0 0,0 0,0 0,0 0,0 0,0 0,0-1,0 1,0 0,1 0,-1-1,0 1,0-1,1 1,-1-1,1 0,220 71,-171-58,-48-11,-1 0,1-1,0 1,0-1,0 0,0 0,0 0,0 0,0 0,0 0,0-1,0 0,0 0,0 0,1 0,-1 0,0 0,0-1,0 1,0-1,0 0,0 0,0 0,0-1,0 1,-1-1,1 1,0-1,-1 0,1 0,-1 0,0 0,0 0,1-1,-1 1,-1-1,1 0,0 1,-1-1,1 0,-1 0,0 0,0-1,-2-11,-1 0,-1 1,-1 0,0-1,0 2,-2-1,0 0,0 1,-1 0,-1 1,0-1,-1 1,0 1,-2-2,-84-120,92 118,3 3</inkml:trace>
  <inkml:trace contextRef="#ctx0" brushRef="#br0" timeOffset="521.868">947 0,'-32'59,"-126"221,111-177,46-102,0 1,0 0,1-1,-1 1,0 0,1-1,-1 1,1 0,-1 0,1 0,0 0,-1-1,1 1,0 0,1 0,-1 0,0 0,0-1,1 1,-1 0,1 0,-1 0,1-1,0 1,0 0,0-1,0 1,0-1,0 1,0-1,0 1,1-1,-1 0,1 0,-1 0,1 0,-1 0,1 0,-1 0,1 0,0 0,0-1,-1 1,1-1,0 1,0-1,0 0,0 0,-1 0,3 0,142-25,-41 15,-86 3</inkml:trace>
  <inkml:trace contextRef="#ctx0" brushRef="#br0" timeOffset="774.468">666 226,'10'5,"7"1,6 0,4-1,2-2,6 0,2-7,-2-2,5 0,-1 1,2 1,0-3,-2-1,-4 1,-7 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5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1 338,'150'-164,"-149"162,0 0,1 0,0 0,-1 0,1 0,0 0,0 1,0-1,0 1,0-1,0 1,1 0,-1 0,0 0,1 0,-1 0,0 1,1-1,-1 1,1-1,0 1,-1 0,1 0,-1 0,1 0,-1 0,1 1,-1-1,1 1,-1 0,0 0,1 0,-1 0,0 0,1 0,-1 0,0 1,0-1,0 1,0 0,0 0,-1-1,1 1,1 2,-3-2,1 1,0-1,0 0,0 0,0 0,0-1,1 1,-1 0,0 0,1-1,-1 1,1 0,0-1,-1 0,1 1,0-1,0 0,0 0,0 0,0 0,0 0,0-1,0 1,0-1,1 1,-1-1,0 0,0 0,1 0,-1 0,0 0,0 0,0 0,1-1,-1 1,0-1,0 0,0 0,0 0,0 0,0 0,0 0,0 0,-1 0,3-2,153-128,-156 130,0 0,0 0,0 1,-1-1,1 0,0 1,0-1,0 0,0 1,1-1,-1 1,0 0,0-1,0 1,0 0,0 0,1-1,-1 1,0 0,0 0,0 1,0-1,1 0,-1 0,0 0,0 1,0-1,0 1,0-1,0 1,0-1,0 1,0-1,0 1,0 0,0 0,0-1,0 1,0 0,-1 0,1 0,0 0,-1 0,1 0,-1 0,1 0,-1 0,1 0,-1 1,0-1,0 0,1 0,-1 1,4 71,-5-63,0 20,0-4</inkml:trace>
  <inkml:trace contextRef="#ctx0" brushRef="#br0" timeOffset="239.379">1074 0,'-38'34,"-19"15,-3 5,4-3,1-4,6-6,6-10,5-6,5-1,3-6,6 0,3-4,5 1,1-3,2 3,3-3</inkml:trace>
  <inkml:trace contextRef="#ctx0" brushRef="#br0" timeOffset="685.99">1102 338,'-14'2,"0"1,0 1,0 0,1 0,0 1,0 1,0 1,1-1,-2 3,3-3,-121 72,131-77,1 1,-1-1,0 0,0 0,1 0,-1 1,1-1,-1 0,1 1,0-1,-1 0,1 1,0-1,0 1,0-1,0 0,0 1,0-1,0 1,1-1,-1 0,0 1,1-1,-1 0,1 1,0-1,-1 0,1 0,0 0,0 1,0-1,-1 0,1 0,0 0,1 0,-1-1,0 1,0 0,0 0,0-1,1 1,-1 0,0-1,1 0,-1 1,0-1,1 0,-1 1,0-1,1 0,-1 0,1 0,-1 0,0 0,2-1,17 11,-17-9,-1 0,0 1,0-1,-1 1,1-1,0 1,0 0,-1-1,1 1,-1 0,1 0,-1 0,0 0,0 0,0 1,0-1,0 0,-1 0,1 1,0-1,-1 0,0 1,0-1,0 0,0 1,0-1,0 1,0-1,-1 0,1 1,-1-1,0 0,0 1,0-1,0 0,0 0,0 0,0 0,-1 0,1 0,-1 0,1-1,-1 1,0 0,0-1,0 1,0-1,0 1,-7 4,0 0,0-1,0 0,0 0,-1-1,0 0,0-1,0 0,0 0,-1-1,1-1,-1 0,1 0,-8-1,1 1,-7 3,6 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9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29,'-49'81,"20"-36,16-25,0 0,0 1,2 0,1 1,1 0,-2 9,10-30,1 1,-1 0,1 0,-1 0,1-1,0 1,0 0,0 0,0 0,0-1,1 1,-1 0,0 0,1 0,-1-1,1 1,0 0,-1-1,1 1,0-1,0 1,0 0,0-1,1 0,-1 1,0-1,0 0,1 0,-1 0,1 0,-1 0,1 0,0 0,-1 0,1 0,0-1,-1 1,1-1,0 1,0-1,79 4,-70-4,11-1,1-2,0 0,-1-1,0-2,0 0,14-6,-18 3</inkml:trace>
  <inkml:trace contextRef="#ctx0" brushRef="#br0" timeOffset="266.875">500 0,'-176'275,"145"-217,3 2,1 1,-3 23,21-33,12-33</inkml:trace>
  <inkml:trace contextRef="#ctx0" brushRef="#br0" timeOffset="2060.357">1037 142,'-12'-5,"1"1,-1 0,0 1,0 0,0 1,0 0,-1 1,1 1,0-1,0 2,-1 0,1 0,0 2,0-1,0 1,0 1,0 0,1 1,-8 4,16-6,0-1,0 1,1 0,-1 0,1 1,0-1,0 0,0 1,1-1,-1 1,1 0,0 0,0-1,0 1,0 0,1 0,0 0,-1 0,1 0,1 0,-1-1,1 1,-1 0,1 0,0 0,0 0,1-1,-1 1,1-1,0 1,0-1,0 1,0-1,1 0,-1 0,1 0,0-1,-1 1,1 0,1-1,-1 0,0 0,1 0,-1 0,2 0,47 25,-44-24,-1-1,0 1,0 1,0-1,0 2,0-1,-1 0,0 1,0 0,0 1,-1-1,0 1,0 0,4 6,-8-10,-1 0,1 0,-1 0,1 0,-1 0,0 0,0 0,0 1,0-1,0 0,0 0,0 0,-1 0,1 0,-1 0,0 0,1 0,-1 0,0 0,0-1,0 1,-1 0,1 0,0-1,-1 1,1-1,-1 1,1-1,-1 0,0 1,1-1,-1 0,0 0,0 0,-68 30,38-21,18-4,-1 0,0-1,-1-1,1 0,-1-1,0-1,0 0,0-1,1-1,-1-1,-7 0,5-5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3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8609 734,'-7'15,"2"0,0 0,0 0,1 1,1-1,1 1,0 0,1 0,1 0,0 0,1 0,1 0,0 0,2-1,1 5,-1-14,0 0,1-1,0 0,0 0,1 0,-1 0,1-1,0 0,0 0,1 0,-1-1,1 0,-1-1,1 1,0-1,0 0,0-1,0 0,1 0,-1 0,0-1,0 0,0-1,1 1,-1-1,0-1,0 1,0-1,0-1,0 1,-1-1,4-2,-4 2,0 0,-1-1,1 1,-1-1,0 0,0-1,-1 1,1-1,-1 0,0 0,0 0,-1-1,1 1,-1-1,-1 0,1 0,-1 0,0 0,0 0,0 0,-1-1,0 1,-1-1,1 1,-1-1,-1 1,1-1,-1 1,0 0,0-1,-1 1,0 0,0 0,0 0,-1 0,0 0,0 0,0 1,-2-1,0-1,0 0,-1 0,0 1,0 0,0 0,-1 1,0 0,0 0,-1 0,1 1,-1 0,0 1,0-1,0 1,-7-1,-17-3</inkml:trace>
  <inkml:trace contextRef="#ctx0" brushRef="#br0" timeOffset="562.401">9173 170,'17'85,"-4"0,-4 1,-3 0,-4 0,-4 1,-7 24,-24 90,33-200,0-1,-1 1,1-1,0 1,0 0,0-1,0 1,-1-1,1 1,0 0,0-1,0 1,1-1,-1 1,0 0,0-1,0 1,0-1,0 1,1 0,-1-1,0 1,1-1,-1 1,0-1,1 1,-1-1,0 1,1-1,-1 1,1-1,-1 0,1 1,-1-1,1 0,-1 1,1-1,0 0,-1 0,1 0,-1 1,1-1,0 0,-1 0,1 0,-1 0,1 0,0 0,-1 0,1 0,0 0,-1-1,1 1,-1 0,1 0,-1 0,1-1,0 1,-1 0,1-1,-1 1,35-25,-34 23,299-278,-268 256,2 1,0 1,2 3,0 0,16-4,-50 22,-1 0,1 0,-1 0,1 1,0-1,0 0,-1 1,1-1,0 1,0-1,0 1,-1 0,1 0,0 0,0 0,0 0,0 0,0 1,-1-1,1 1,0-1,0 1,-1-1,1 1,0 0,-1 0,1 0,-1 0,1 0,-1 0,1 1,-1-1,0 0,1 1,-1-1,0 1,0-1,0 1,0-1,-1 1,1 0,0 0,-1-1,1 1,-1 0,1 0,-1 0,0 0,0-1,0 1,0 0,0 1,-2 12,-1 0,0-1,-1 1,-1-1,0 1,-1-2,0 1,-1-1,0 0,-2 0,1-1,-1 0,-1 0,0-1,-1 0,-2 0,-7 8,-2 0,0-2,-2 0,1-2,-2-1,0-1,-15 6,32-17,0 1,-1-1,1 0,-1-1,0 0,1-1,-1 0,0 0,1 0,-1-1,0-1,1 1,-6-3,11 3,0 0,0 0,-1-1,1 1,0-1,0 0,0 0,0 0,1 0,-1 0,1-1,-1 1,1-1,0 0,0 0,0 0,0 0,0 0,1 0,-1 0,1 0,0-1,0 1,0 0,0-1,1 1,0-1,-1 1,1-1,0 1,1-1,-1 1,1-1,0 0,6-21,3 6</inkml:trace>
  <inkml:trace contextRef="#ctx0" brushRef="#br0" timeOffset="864.95">10161 0,'-11'98,"4"-1,5 1,3 0,6 2,2-8,-5 0,-5 79,-10-110,5-36</inkml:trace>
  <inkml:trace contextRef="#ctx0" brushRef="#br0" timeOffset="1167.849">10443 734,'29'7,"0"-1,0-1,1-2,-1-1,1-1,0-2,-1-1,6-1,-32 3,0-1,1 1,-1-1,0 1,0-1,1 0,-1 0,0 0,0 0,0-1,0 1,0-1,-1 0,1 0,0 0,-1 0,1 0,-1-1,0 1,0-1,0 0,0 1,0-1,-1 0,1 0,-1 0,1 0,-1 0,0 0,-1-1,1 1,0 0,-1 0,0-1,0 1,0 0,0-1,0 1,-1 0,1-1,-1 1,0 0,0 0,0 0,-1 0,1 0,-1 0,1 0,-2-1,-4-2,0 2,0-1,0 1,0 0,-1 0,0 1,1 0,-1 0,0 1,-1 0,1 1,0-1,0 2,-1-1,1 1,-1 0,1 1,0 0,0 0,-1 1,1 0,0 1,0-1,1 1,-1 1,-6 4,3-3,2 2,-1 0,1 0,0 0,0 1,1 1,0-1,1 1,0 1,0-1,1 1,0 0,-3 9,6-13,0 0,1 0,-1 0,1 0,1 1,-1-1,1 0,0 1,0-1,1 1,0 0,0-1,1 1,0-1,0 1,0-1,1 0,0 1,0-1,1 0,-1 0,1 0,1-1,3 6,0-3,0 0,1 0,-1-1,2 0,-1 0,1-1,0-1,1 1,-1-1,1-1,0 0,0 0,0-1,1 0,-1-1,6 1,9-1</inkml:trace>
  <inkml:trace contextRef="#ctx0" brushRef="#br0" timeOffset="1660.39">11064 847,'173'-158,"-139"124,-27 25,1 1,-1 0,1 0,1 1,0 0,0 1,0 0,0 0,1 1,10-4,-19 8,0 0,1 1,-1-1,1 1,-1 0,1-1,-1 1,1 0,-1 0,1 0,0 0,-1 0,1 0,-1 0,1 1,-1-1,1 0,-1 1,0-1,1 1,-1 0,1-1,-1 1,0 0,0 0,1 0,-1 0,0 0,0 0,0 0,0 0,0 1,0-1,0 0,-1 1,1-1,0 0,-1 1,1-1,-1 1,0-1,1 1,-1-1,-2 69,1-66,-10 91,11-92,0 0,0 0,0 1,1-1,0 0,-1 0,1 0,0 1,1-1,-1 0,1-1,-1 1,1 0,0 0,0-1,0 1,0-1,0 1,1-1,-1 0,1 0,-1 0,1 0,0-1,0 1,0-1,2 1,16 2,0-2,1-1,-1-1,1 0,-1-2,0 0,0-2,0 0,0-1,0-2,-1 0,0 0,-1-2,6-4,-22 12,32-15,-27 11,0 1,0 0,1 0,-1 1,1 0,0 0,-1 1,1 0,0 1,0 0,1 0,8 1,-15 3,1 0,-1 0,0 1,0-1,0 1,0-1,-1 1,0 0,1 0,-1 0,-1 1,1-1,-1 0,1 1,-1-1,0 1,-1-1,1 1,-1 0,0-1,0 1,-1-1,1 1,-1-1,0 1,0-1,-1 2,2 8,1 69,4-64</inkml:trace>
  <inkml:trace contextRef="#ctx0" brushRef="#br0" timeOffset="-706.715">6351 1074,'56'-24,"-17"3,-2-1,-1-3,0-1,-2-1,13-16,88-118,-135 162,0-1,0 1,0 0,0-1,0 1,0 0,0-1,0 1,0-1,1 1,-1 0,0-1,0 1,1-1,-1 1,0 0,1-1,-1 1,1-1,-1 1,1-1,-1 1,1-1,-1 0,1 1,-1-1,1 0,0 1,-1-1,1 0,-1 0,1 0,0 1,-1-1,1 0,0 0,-1 0,1 0,0 0,-1 0,1 0,0 0,-1 0,1-1,0 1,-1 0,1 0,0-1,-1 1,1 0,-1-1,1 1,-1 0,1-1,-1 1,1-1,-1 1,1-1,-1 1,1-1,-1 1,0-1,1 0,-1 1,0-1,0 1,1-1,-1 0,0 1,0-1,5 60,-5-53,-1 188,10 169,9-18,-22-323,-3-29,-5-35,11-11,3 0,2 0,2 0,2 0,3 1,2 1,2 0,3 0,2 2,1 0,3 2,2 0,13-15,-26 38,1 0,1 1,1 1,1 0,1 1,0 1,2 0,0 2,12-8,-29 23,0 1,0 0,0 0,0 0,0 0,0 0,0 1,1-1,-1 1,0 0,1 0,-1 0,1 1,0-1,-1 1,1 0,-1 0,1 0,-1 0,1 0,0 1,-1 0,1 0,-1 0,0 0,1 0,-1 1,0 0,0-1,0 1,0 0,0 0,0 1,0-1,-1 1,1-1,-1 1,0 0,1 0,1 13,0 0,-1 0,-1 0,0 1,-1-1,-1 0,-1 1,0-1,-1 0,-1 0,0 0,-1 0,-1 0,0-1,-2 1,1-2,-2 1,0-1,-2 2,0 3,-2-1,0-1,0 0,-2-1,0 0,-1-1,-1 0,0-2,-1 0,0 0,-1-2,-2 1,-32 3,34-17</inkml:trace>
  <inkml:trace contextRef="#ctx0" brushRef="#br0" timeOffset="-269.526">7367 1101,'48'-19,"26"-10,-1-2,-1-4,-2-3,-1-3,44-36,-12-29,-97 101,0-1,-1 0,0 0,1 0,-2 0,1 0,-1-1,0 1,0-1,-1 1,1-1,-2 0,1 0,-1 1,0-1,0 0,-1 0,0 0,-1-5,-1 8,0 0,0-1,0 1,-1 0,1 1,-1-1,0 0,0 1,0 0,0 0,-1 0,1 1,-1 0,0-1,1 1,-1 1,0-1,0 1,0 0,-1 0,1 1,0-1,0 1,0 0,0 0,-1 1,1 0,0 0,0 0,0 0,0 1,0 0,0 0,1 0,-5 3,-124 94,131-98,0 1,0-1,1 1,-1 0,1-1,-1 1,1 0,0 0,-1 0,1 0,0 0,1 1,-1-1,0 0,1 0,-1 1,1-1,-1 0,1 1,0-1,0 0,0 1,1-1,-1 0,0 1,1-1,-1 0,1 0,0 1,0-1,0 0,0 0,0 0,1 0,-1 0,0 0,1-1,-1 1,1 0,0-1,0 1,0-1,-1 1,1-1,1 0,-1 0,0 0,0 0,13 5,0-1,1-1,0 0,-1-1,1-1,0 0,0-1,1-1,-1-1,0 0,0-1,0 0,-1-2,10-2,33-4,59-9,-116 18,0 1,0 0,0-1,1 1,-1 0,0 0,0 0,0 0,0 0,1 0,-1 0,0 0,0 0,0 0,0 1,0-1,1 0,-1 1,0-1,0 1,0-1,0 1,0 0,0-1,0 1,-1 0,1 0,0 0,0-1,0 1,-1 0,1 0,-1 0,1 0,-1 0,1 0,-1 1,1-1,-1 0,0 0,1 0,-1 0,0 0,0 1,0-1,0 0,0 0,0 1,-13 61,10-52,1-8,1 0,0 0,-1 0,1 0,0 1,0-1,1 0,-1 1,1-1,-1 0,1 1,0-1,0 1,1-1,-1 1,1-1,0 0,0 1,0-1,0 0,0 0,1 0,-1 0,1 0,0 0,0 0,0 0,0-1,1 1,-1-1,2 1,13 4</inkml:trace>
  <inkml:trace contextRef="#ctx0" brushRef="#br0" timeOffset="-4091.962">1215 254,'-3'-5,"-1"-1,1 0,-1 1,0 0,0 0,0 0,-1 1,0-1,0 1,0 0,0 1,-1-1,0 1,1 0,-1 0,0 1,0-1,-1 1,1 1,0-1,-1 1,1 0,-1 1,1 0,-1 0,-1 0,-172 34,167-31,-173 54,-140 64,327-121,0 0,0 0,0 1,0-1,0 0,0 0,-1 1,1-1,0 1,0-1,0 1,0-1,0 1,-1-1,1 1,0 0,-1-1,1 1,0 0,-1 0,1-1,-1 1,1 0,-1 0,1 0,-1 0,0 0,1 0,-1 0,0-1,0 1,0 0,0 0,1 0,-1 0,-1 0,1 0,0 0,0 0,0 0,0 0,-1 0,1 0,0 0,-1 0,1 0,-1-1,1 1,-1 0,0 0,1 0,-1-1,0 1,1 0,-1-1,0 1,0-1,0 1,1-1,-1 1,0-1,0 1,0-1,0 0,0 0,0 1,0-1,0 0,0 0,0 0,19 6,0-1,0-1,0-1,0 0,1-1,-1-1,1-1,6-1,126 17,-150-16,1 0,-1 1,0-1,0 0,0 1,0-1,0 1,0 0,0-1,0 1,0 0,0 0,0-1,-1 1,1 0,0 0,0 0,-1 0,1 0,-1 0,1 0,-1 0,1 0,-1 0,1 1,-1-1,0 0,0 0,0 0,0 0,0 1,0-1,0 0,0 0,0 0,0 0,-1 1,1-1,0 0,-1 0,1 0,-1 0,1 0,-1 0,0 0,1 0,-1 0,0 0,0 0,0-1,0 2,-49 50,45-48,-243 176,143-110,-63 47,166-117,1 1,-1-1,1 1,0 0,-1-1,1 1,0 0,-1 0,1 0,0 0,0 0,0 0,0 0,0 1,0-1,0 0,0 0,1 1,-1-1,0 0,1 1,-1-1,1 1,-1-1,1 1,0-1,0 1,0-1,0 1,0-1,0 1,0 0,0-1,0 1,1-1,-1 1,1-1,-1 0,1 1,0-1,-1 1,1-1,0 0,0 0,0 1,0-1,0 0,0 0,0 0,0 0,1 0,-1 0,0-1,1 1,-1 0,2 0,15 5,0-1,0 0,1-1,0-1,-1-1,1-1,0 0,0-2,0 0,0-1,0-1,-1-1,1 0,-1-1,0-1,0-1,6-4,-1 4,24-9,-2-2,0-2,-1-2,35-24,-24 16,-32 21</inkml:trace>
  <inkml:trace contextRef="#ctx0" brushRef="#br0" timeOffset="-3855.704">1525 537,'-34'43,"-29"38,-10 11,3-1,13-12,13-14,12-13,8-11,7-7,7-5,5-3,-1-1,0 1,1 0,7-4,7-6,2-6</inkml:trace>
  <inkml:trace contextRef="#ctx0" brushRef="#br0" timeOffset="-3622.976">1045 594,'53'28,"22"15,3 0,-7-3,-10-8,-11-4,-10-3,-11 0,-6-1,-6 2,-2-4,-4-1,2-5,-2-4</inkml:trace>
  <inkml:trace contextRef="#ctx0" brushRef="#br0" timeOffset="-3219.313">2062 621,'-54'21,"1"2,2 2,0 2,-17 15,61-39,1 1,0 0,-1 0,1 0,1 1,-1 0,1 0,0 0,0 1,0-1,1 1,0 1,0-1,1 0,-1 1,1 0,1 0,-1 0,1 0,1 0,-1 0,1 0,0 1,1-1,0 1,0-1,0 0,1 1,0-1,1 0,0 0,0 0,0 0,1 0,1 1,-1-3,0 0,0 0,1-1,0 0,0 0,0 0,0 0,1 0,-1-1,1 0,0 0,0 0,0-1,0 0,1 0,-1 0,1 0,-1-1,1 0,-1 0,1 0,0-1,0 0,-1 0,1-1,0 1,-1-1,1 0,0-1,9-2,0-1,-1 0,0-1,-1 0,1-2,-1 1,0-2,-1 1,0-2,6-5,125-131,-142 144,0 1,-1-1,1 0,0 1,0-1,0 0,0 1,1-1,-1 1,0 0,1-1,-1 1,1 0,-1 0,1 0,-1 0,1 0,0 0,0 0,-1 1,1-1,0 1,0-1,0 1,0 0,-1-1,1 1,0 0,0 0,0 1,0-1,0 0,0 1,0-1,-1 1,1-1,0 1,0 0,-1 0,1 0,0 0,1 1,2 5,-1 0,1 1,-1 0,0 0,-1 0,0 1,0-1,-1 1,0 0,0-1,-1 3,3 16</inkml:trace>
  <inkml:trace contextRef="#ctx0" brushRef="#br0" timeOffset="-2836.68">2428 1129,'32'-59,"128"-205,-101 206,-57 58,1 0,-1 1,0-1,0 1,1 0,-1 0,0 0,0 0,0 0,0 0,0 0,0 1,-1-1,1 1,0-1,0 1,-1 0,0-1,1 1,-1 0,0 0,0 0,0 0,0 0,0 0,0 1,0-1,-1 0,1 0,-1 1,0-1,0 0,0 1,0-1,0 0,0 0,0 1,-1 0,3 8,2 7,-4-14,0 1,0-1,0 1,0-1,1 1,0-1,0 1,1-1,-1 0,1 0,-1 1,2-1,-1 0,0 0,1-1,-1 1,1-1,0 1,0-1,1 0,-1 0,1 0,-1 0,1-1,0 1,0-1,0 0,0-1,0 1,1 0,-1-1,0 0,4 0,6-3,0-1,0 0,0-1,-1-1,0 0,0 0,0-2,-1 0,0 0,0-1,0 0,-1-1,-1 0,9-10,13-7,-16 12,-14 11,0 0,0 1,0-1,0 1,1-1,-1 1,1 0,-1 0,1 0,0 0,0 1,-1-1,1 1,1 0,-1-1,0 1,0 1,0-1,0 0,1 1,-1 0,0 0,1 0,-1 0,0 0,1 0,-1 1,0 0,2 0,73 80,-61-71</inkml:trace>
  <inkml:trace contextRef="#ctx0" brushRef="#br0" timeOffset="-2421.606">3557 763,'0'614,"3"-651,1 0,2 1,2 0,1 0,1 1,2 0,2 1,1 0,2 1,1 1,1 0,2 2,1 0,1 2,2 0,20-17,-33 33,0 0,0 1,1 0,0 1,1 0,0 1,1 1,0 0,0 1,1 1,-1 0,1 1,14-2,-26 8,0 0,0 0,1 0,-1 0,0 0,0 1,0 0,-1 0,1 0,0 0,-1 1,1-1,-1 1,0 0,0 0,0 0,0 0,-1 1,1-1,-1 1,0 0,0-1,0 1,0 0,-1 0,1 0,-1 1,0-1,-1 0,1 0,-1 1,1-1,-1 0,-1 0,1 1,-1-1,1 0,-1 0,0 1,-1-1,1 0,-1 0,1 0,-1-1,-1 1,1 0,0-1,-4 4,-3 9,-1-1,-1 0,-1-1,0 0,-1 0,0-2,-1 1,0-2,-1 0,0-1,-1 0,-8 3,-93 24,95-35</inkml:trace>
  <inkml:trace contextRef="#ctx0" brushRef="#br0" timeOffset="-2157.257">4460 86,'-11'37,"-21"57,5 1,3 1,5 1,4 1,4 1,3 35,14 25,-6-158,0 0,0 0,0 0,0 1,0-1,0 0,0 0,1 0,-1 1,0-1,1 0,-1 0,1 0,-1 0,1 0,0 0,-1 0,1 0,0 0,0 0,0 0,0 0,-1-1,1 1,0 0,0-1,1 1,-1-1,0 1,0-1,0 1,0-1,0 0,1 1,-1-1,0 0,0 0,0 0,1 0,-1 0,0 0,0 0,0 0,1-1,-1 1,0 0,0-1,0 1,0-1,0 1,0-1,0 0,0 1,0-1,0 0,0 0,0 0,0 0,-1 1,1-2,14-12</inkml:trace>
  <inkml:trace contextRef="#ctx0" brushRef="#br0" timeOffset="-1873.204">4574 791,'23'13,"1"0,1-2,0 0,1-2,0-1,0-1,1-1,0-2,0 0,0-2,26-1,-47 0,0-1,0 1,0-1,0 0,0-1,0 0,-1 0,1 0,0 0,0-1,-1 0,1 0,-1-1,0 1,1-1,-1 0,0-1,-1 1,1-1,-1 0,1 0,-1 0,0-1,-1 1,1-1,-1 0,0 0,0-1,-1 1,1-2,-1 2,0-1,-1 1,0-1,0 0,0 1,0-1,-1 0,0 1,-1-1,1 0,-1 1,0-1,0 0,-1 1,0 0,0-1,0 1,0 0,-1 0,0 0,0 0,0 0,-1 1,0 0,0-1,0 1,0 1,0-1,-1 0,0 1,0 0,0 0,0 1,0-1,0 1,-1 0,0 1,-5-1,0 2,0 0,-1 0,1 1,0 0,0 1,0 0,0 1,0 0,1 0,-1 2,1-1,0 1,0 1,0-1,1 2,0-1,0 1,1 1,0 0,0 0,0 0,1 1,1 0,0 1,0-1,0 1,1 0,1 1,0-1,0 1,1 0,1 0,-1 0,2 0,0 0,0 0,1 0,0 1,1-1,0 0,1 4,4-2,0-1,0 0,1 0,0-1,1 0,0 0,1 0,1-1,-1-1,1 0,1 0,0-1,0 0,1-1,-1 0,2-1,-1 0,11 3,6 3</inkml:trace>
  <inkml:trace contextRef="#ctx0" brushRef="#br0" timeOffset="3350.417">1 1468,'429'-62,"-209"44,1 9,70 12,-61-1,255-13,196-25,-38 14,909 4,-1040 20,4620-2,-4314-12,430 6,-1062 11,-33 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2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311 116,'0'-5,"0"0,0 0,0 1,-1-1,0 0,0 1,0-1,0 1,-1-1,0 1,0 0,0 0,0 0,-1 0,1 0,-1 0,0 0,0 1,-1 0,1-1,-1 1,0 0,1 1,-1-1,0 1,-1 0,1 0,0 0,-1 0,1 1,-1 0,1 0,-1 0,1 0,-1 1,0-1,0 1,1 1,-1-1,0 1,1-1,-1 1,-4 1,-1 1,1 0,0 0,0 1,0 0,1 0,-1 1,1 0,0 1,1 0,-1 0,1 0,0 1,1 0,-1 1,2-1,-1 1,1 0,0 1,0-1,1 1,1 0,-1 0,1 0,1 0,0 1,0-1,0 4,11 84,-8-95,0 1,0-1,0 1,0-1,0 0,1 1,-1-1,1 0,0 0,-1 0,1 0,0 0,0 0,0-1,0 1,0-1,1 1,-1-1,0 0,1 0,-1 0,1 0,-1 0,1-1,-1 1,1-1,0 1,-1-1,1 0,-1 0,1 0,0-1,-1 1,1-1,0 0,11-4,-1-1,0 0,0-1,-1-1,0 0,0 0,-1-1,0-1,-1 0,0-1,0 1,0-3,11-9,144-131,-162 150,-3 2,1 0,-1-1,1 1,0 0,-1-1,1 1,0 0,0 0,0 0,0 0,0 0,0 0,0 0,0 0,0 0,1 0,-1 1,0-1,0 0,1 1,-1-1,0 1,1 0,-1-1,1 1,-1 0,1 0,-1 0,0 0,1 0,-1 0,1 0,-1 0,1 1,-1-1,0 0,1 1,-1 0,0-1,1 1,-1 0,0-1,0 1,0 0,1 0,-1 1,9 95,-8-87,0 0,1 0,0 0,0 0,1-1,0 1,1-1,0 0,0 0,1-1,0 0,1 0,0 0,0 0,0-1,1-1,5 4,1-4,-4-5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2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7,'4'0,"7"0,7 0,4 0,3 0,3 0,1 0,1 0,-1 0,1 0,-1 0,-1 0,1 0,-1 0,0 0,-4-5,-7 4,-6 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2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1,'10'0,"8"0,5 0,4 0,2 0,2 0,-1 0,0 0,-1 0,0 0,0 0,-1 4,-5 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49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57 343,'17'-5,"0"1,1 1,-1 0,0 1,1 1,-1 1,1 0,-1 1,1 1,5 2,15 2,0-2,0-1,0-2,1-1,-1-3,0-1,9-3,54-9,-89 15</inkml:trace>
  <inkml:trace contextRef="#ctx0" brushRef="#br0" timeOffset="439.192">1 569,'397'0,"-324"-11,-55 5</inkml:trace>
  <inkml:trace contextRef="#ctx0" brushRef="#br0" timeOffset="1239.179">311 4,'2'-1,"0"1,-1-1,1 1,0 0,0-1,-1 1,1 0,0 0,0 0,-1 0,1 0,0 1,-1-1,1 0,0 1,-1-1,1 1,0 0,-1 0,1-1,-1 1,1 0,-1 0,1 0,-1 1,1 0,-2-2,215 140,-205-135,0 1,0-1,0 2,-1-1,0 2,-1-1,0 1,0 0,0 1,-1 0,0 0,-1 0,0 1,-1 0,1 0,-1 2,-7-4,1 0,-2 0,1 0,-1 0,0-1,0 1,-1-1,0 0,0 0,-1 0,0-1,0 1,-1-1,0-1,0 1,0-1,0 0,-1 0,0-1,0 1,0-2,-6 3,-5 6,-156 104,13-16,157-98,0 0,0 1,1-1,-1 0,1 1,0 0,0 0,0 0,0 0,0 0,0 1,1-1,0 1,0 0,0 0,0 0,0 0,1 0,0 0,-1 4,4 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4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15,'-186'148,"61"-52,123-96,0 1,0 0,1 0,-1 0,0 0,1 0,-1 0,0 0,1 1,0-1,-1 0,1 1,0-1,-1 1,1 0,0-1,0 1,0 0,1 0,-1 0,0-1,1 1,-1 0,1 0,0 0,-1 0,1 0,0 0,0 0,0 0,1 0,-1 0,0 0,1 0,-1 0,1 0,0 0,0-1,-1 1,1 0,0 0,1-1,-1 1,0-1,0 1,1-1,-1 1,1-1,10 4,-1-1,1 0,1-1,-1-1,1 1,-1-2,1 0,-1-1,1 0,-1 0,12-3,12 1,182 5,-214-3,-3 1,-1-1,1 1,-1-1,1 1,0-1,-1 1,1-1,0 0,-1 1,1-1,0 0,0 1,-1-1,1 0,0 0,0 0,0 0,-1 0,1 0,0 0,0 0,-1 0,1 0,0 0,0-1,-1 1,1 0,0 0,0-1,-1 1,1-1,0 1,-1 0,1-1,-1 1,1-1,0 0,-1 1,1-1,-1 1,0-1,1 0,-1 1,1-1,-1 0,0 0,0 1,1-1,-1 0,0 0,0 1,0-1,0 0,0 0,0 1,0-1,0 0,0 0,0 0,0 1,-1-1,1 0,-123-274,121 270,-1-1,0 1,0 0,-1 1,0-1,1 1,-2-1,1 1,0 0,-1 1,0-1,0 1,-3-2,-4 3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5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25,'11'139,"-3"-92,-7-35,0 0,1 0,0 0,1 0,0 0,1 0,1-1,0 0,0 0,1 0,0 0,3 1,-8-11,0 0,0 0,0 0,0 0,0-1,1 1,-1 0,0-1,0 1,1-1,-1 1,1-1,-1 1,0-1,1 0,-1 0,1 0,-1 0,1 0,-1 0,0 0,1 0,-1-1,1 1,-1-1,0 1,1-1,-1 1,0-1,0 0,1 1,-1-1,0 0,0 0,0 0,0 0,0 0,0 0,0 0,0 0,0-1,-1 1,1 0,0 0,-1-2,33-60,-14 13,1 1,3 1,2 1,20-27,-19 56,-15 19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5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29,'323'15,"32"-47,-17 20,-310 13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6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45,'-264'158,"262"-158,0 0,1 1,-1-1,0 1,1-1,-1 1,1-1,-1 1,1 0,-1 0,1 0,-1 0,1 0,0 0,-1 0,1 1,0-1,0 0,0 1,0-1,0 1,0-1,1 1,-1-1,0 1,1-1,-1 1,1 0,0-1,-1 1,1 0,0 0,0-1,0 1,0 0,0 0,1-1,-1 1,0 0,1-1,-1 1,1-1,0 1,-1 0,1-1,0 1,0-1,0 0,0 1,0-1,2 1,7 4,0-1,1-1,0 0,0 0,0-1,0 0,0-1,1-1,-1 0,1 0,-1-1,1 0,0-1,5-2,13 3,225-1,-220 10,-45-18,0-1,1 0,0-1,0 0,1 0,1-1,0 0,0 0,1-1,0-1,-5-9,-52-111,40 110,13 21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7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152 1,'-1'12,"-1"0,-1 0,0 0,-1 0,0-1,-1 1,0-1,-1 0,0-1,-1 1,0-1,-3 2,-14 25,-37 66,60-101,1-1,-1 1,1-1,-1 1,1-1,0 1,0-1,0 1,0 0,0-1,0 1,0-1,0 1,0-1,1 1,-1-1,1 1,-1-1,1 1,0-1,-1 1,1-1,0 0,0 0,0 1,0-1,0 0,0 0,0 0,1 0,-1 0,0 0,1 0,-1-1,0 1,1 0,-1-1,1 1,-1-1,1 1,-1-1,1 0,-1 0,1 0,-1 0,2 0,77 2,-70-2,0-1,0 0,0-1,0 0,0-1,-1 0,1 0,-1-1,0 0,0-1,0 0,2-1,-5-3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29,'33'-4,"17"-3,8 1,0 2,-5 0,-7 2,-7 1,-10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9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957,'572'-30,"-70"3,-47-3,-231 31,-224-1,1 0,-1 0,1 1,-1-1,1 0,0 0,-1 0,1 0,-1 0,1 0,0 0,-1 0,1 0,-1 0,1 0,0 0,-1 0,1 0,-1-1,1 1,-1 0,1 0,-1-1,1 1,-1 0,1-1,-1 1,1 0,-1-1,1 1,-1-1,0 1,1-1,-1 1,0-1,1 1,-1-1,0 1,0-1,1 0,-1 1,0-1,0 1,0-1,0 0,0 1,0-1,0 1,0-1,0 0,0 1,0-1,0 1,-1-1,1 1,0-1,0 0,0 1,-1-1,1 1,0-1,-1 1,1-1,-1 1,1-1,0 1,-1 0,0-1,-35-28,34 28,-259-135,260 135,1-1,-1 1,0 0,1 0,-1 0,0 0,0 0,1 1,-1-1,0 0,0 0,0 1,0-1,0 0,0 1,0-1,0 1,-1-1,1 1,0-1,0 1,0 0,0 0,-1 0,1-1,0 1,0 0,0 1,-1-1,1 0,0 0,0 0,0 1,0-1,-1 1,1-1,0 1,0-1,0 1,0-1,0 1,0 0,0 0,0 0,1-1,-1 1,0 0,0 0,1 0,-1 0,0 0,1 0,-1 1,1-1,-1 0,1 0,0 0,0 0,-1 1,1-1,0 0,0 0,0 0,0 1,0-1,10 50,-6-34,0 0,-2 0,0 0,0 0,-2 0,0 1,-1-1,-1 0,-45 266,47-283,1 0,0-1,-1 1,1 0,-1 0,1-1,0 1,-1 0,1 0,0 0,-1 0,1 0,0 0,-1 0,1 0,0 0,-1 0,1 0,0 0,-1 1,1-1,0 0,-1 1,1-1,-1 0,1 1,-1-1,1 0,-1 1,1-1,-1 1,1-1,-1 1,1-1,-1 1,0-1,1 1,-1 0,0-1,1 1,-1 0,0-1,0 1,0-1,0 1,0 0,0-1,1 1,-2 0,1-1,0 1,0 0,0-1,0 1,0 0,0-1,-1 1,170-190,-59 75,-92 89</inkml:trace>
  <inkml:trace contextRef="#ctx0" brushRef="#br0" timeOffset="507.385">113 617,'-5'29,"4"48,6 20,3 4,-1-7,4-9,0-9,-2-8,-3-11,3-11,0-2,-2-5,-2-5,-1-2,-8-7,-1-8</inkml:trace>
  <inkml:trace contextRef="#ctx0" brushRef="#br0" timeOffset="807.54">1 477,'12'-23,"2"0,0 1,2 1,0 0,1 2,1 0,1 0,1 2,0 0,1 2,1 0,0 1,1 2,1 0,0 1,0 2,1 0,12-2,-22 8,-1 0,0 1,1 0,-1 1,1 0,-1 2,1 0,0 0,-1 1,0 1,0 0,0 1,0 1,0 0,-1 1,0 0,0 1,0 1,-1 0,0 0,-1 1,0 1,0 0,-1 0,0 1,-1 1,0-1,-1 1,6 13,-12-19,1 1,-2-1,1 1,-1 0,0 0,0 0,-1 0,0 0,0 0,0-1,-1 1,0 0,-1 0,0 0,0-1,0 1,0-1,-1 0,0 1,-1-1,0 0,1-1,-5 5,-5 7,-1-1,0 0,-2-1,0-1,0 0,-1-1,-4 1,-7 6,-1-2,-1-1,-1-1,-1-2,0 0,0-3,-1-1,-1-1,0-2,0-1,0-1,-5-2,27-3,6 2,0-1,0 0,0 0,0-1,0 0,-1 0,1 0,0 0,0-1,0 0,0-1,0 1,1-1,-1 0,0-1,1 1,-1-1,1 0,0 0,0-1,0 0,0 0,1 0,0 0,-1-1,1 1,1-1,-2-3,-1-13</inkml:trace>
  <inkml:trace contextRef="#ctx0" brushRef="#br0" timeOffset="1783.517">3105 81,'0'775,"-28"-436,28 581,-11-847,5-66,1-8</inkml:trace>
  <inkml:trace contextRef="#ctx0" brushRef="#br0" timeOffset="22774.259">3105 2169,'1'-2,"1"1,-1-1,1 0,0 0,-1 0,1 1,0-1,0 1,0 0,0-1,0 1,0 0,0 0,1 0,-1 1,0-1,1 0,-1 1,0 0,1-1,-1 1,1 0,-1 0,0 0,1 1,0-2,445-2,-262-25,385 28,-290-17,14 6,-127 38,114 4,10-62,-48 31,-102-26,26 41,-111-7,1-3,0-2,0-3,4-2,40 0,68-9,-108 1,1 4,0 2,1 2,26 5,19-1,88-3,-193 1,0-1,-1 0,1 0,0-1,0 1,-1-1,1 0,-1 0,0 0,0 0,0-1,0 1,0-1,0 0,0 0,-1 0,1 0,-1 0,0 0,0-1,0 1,-1-1,1 1,-1-1,0 0,0 0,0 1,0-3,10-113,-13 46,13-138,24 13,-27 142,-3-1,-3-1,-2 1,-2-4,-1-45,3-345,-2 421,-1 1,-2 0,-1 0,-1 1,-1 0,-4-4,-30-158,41 49,2 117</inkml:trace>
  <inkml:trace contextRef="#ctx0" brushRef="#br0" timeOffset="24357.583">3161 53,'2'-2,"-1"0,1 0,0 0,-1 1,1-1,0 0,0 1,0-1,0 1,0 0,1 0,-1 0,0 0,1 0,-1 0,0 0,1 1,-1-1,1 1,-1 0,1 0,-1 0,1 0,-1 0,1 1,1-2,418-2,323 4,-404 26,31 2,485-30,-689 29,283-27,-253-30,-58 17,58-6,0-8,-2 27,-173 3,-5 2</inkml:trace>
  <inkml:trace contextRef="#ctx0" brushRef="#br0" timeOffset="25762.842">5307 53,'21'58,"-15"138,-33-53,55 111,-29 197,30-253,-29 282,11-350,6-8,-16-98</inkml:trace>
  <inkml:trace contextRef="#ctx0" brushRef="#br0" timeOffset="27146.207">4120 646,'0'1,"0"-1,0 1,0-1,-1 1,1-1,0 1,0-1,-1 1,1-1,0 0,-1 1,1-1,-1 1,1-1,0 0,-1 1,1-1,-1 0,1 0,-1 1,1-1,-1 0,1 0,-1 0,1 0,-1 0,0 0,1 1,-1-1,1 0,-1-1,1 1,-1 0,1 0,-1 0,1 0,-1 0,1 0,-1-1,1 1,-1 0,1 0,-1-1,1 1,-1 0,1-1,0 1,-1-1,-43 222,11-101,-5-2,-6-2,-4-1,-42 68,8-59,87-217,8 27,2 0,3 1,3 1,9-15,-14 36,11-22,3 1,2 2,4 0,36-46,27-50,-97 156,0-1,1 1,-1-1,1 1,0 0,0 0,0 0,0 1,0-1,0 1,0-1,1 1,-1 0,0 0,1 1,-1-1,1 1,-1-1,0 1,1 0,-1 1,1-1,-1 0,1 1,-1 0,0 0,1 0,-1 0,0 0,0 1,0 0,0-1,0 1,0 0,0 0,-1 1,1-1,-1 1,1-1,-1 1,0 0,0 0,0-1,0 2,-1-1,1 0,-1 0,0 0,1 4,14 30,-1 2,-2 0,-1 0,-2 1,3 34,33 117,-24-125,4-1,2-1,35 56,-50-88,-12-19</inkml:trace>
  <inkml:trace contextRef="#ctx0" brushRef="#br0" timeOffset="27426.796">3755 1211,'47'-15,"41"-9,14-1,0 5,-8 4,-15 6,-12 5,-12 2,-6 3,-6 0,-6 6,-5 1,-2 0,-2 4,-1-1,-5 3,-1 0,-5-3</inkml:trace>
  <inkml:trace contextRef="#ctx0" brushRef="#br0" timeOffset="27959.089">6265 731,'37'128,"-27"-75,-2-1,-3 2,-2-1,-2 0,-5 34,1 28,3-104,-1 5,0 1,2 0,0-1,1 1,0-1,2 1,0-1,0 0,7 14,-1-17,-2-7</inkml:trace>
  <inkml:trace contextRef="#ctx0" brushRef="#br0" timeOffset="28558.986">6181 674,'38'-28,"1"2,1 1,1 3,1 1,1 2,44-14,-72 29,-1 1,1 0,0 1,-1 0,1 1,0 1,0 1,0 0,12 2,-22-2,0 0,0 0,0 1,0 0,0 0,0 0,0 0,-1 1,1 0,-1 0,0 0,0 0,0 1,0-1,0 1,-1 0,1 0,-1 1,0-1,-1 1,1-1,-1 1,0 0,0 0,0 0,-1 0,0 0,1 4,-3 3,0 0,-1-1,0 1,-1 0,0-1,-1 0,0 1,-1-2,0 1,-1 0,0-1,-1 0,0-1,0 1,-1-1,0-1,-5 4,-93 94,103-103,1 1,0-1,-1 0,2 1,-1-1,0 1,0-1,1 1,0 0,0 0,0 0,0 0,1 0,0 0,-1 0,1 0,1 0,-1 0,0-1,1 1,0 0,0 0,0 0,1 0,-1-1,1 1,0-1,0 1,0-1,0 1,1-1,-1 0,1 0,0 0,0-1,1 2,122 87,-104-78,-12-9,-1 0,1 0,-1 1,0 0,0 1,-1 0,0 0,0 1,0 0,-1 1,0-1,-1 1,1 1,-1-1,-1 1,0 0,0 0,-1 1,0-1,0 1,0 4,-3-9,0 1,0-1,0 0,0 1,-1-1,0 0,0 1,-1-1,1 1,-1-1,0 0,-1 0,1 1,-1-1,0 0,0-1,-1 1,1 0,-1 0,0-1,0 0,-1 0,1 0,-1 0,0 0,0 0,0-1,-1 0,1 0,-4 2,-29 11,-1-1,0-2,-1-2,-1-1,1-2,-20 0,-103 18,138-24</inkml:trace>
  <inkml:trace contextRef="#ctx0" brushRef="#br0" timeOffset="36467.906">3077 2113,'-283'29,"140"-57,-82 28,56 27,-311-26,311 24,-2 6,32-19,-116 6,86 8,-84-24,167 23,71-15</inkml:trace>
  <inkml:trace contextRef="#ctx0" brushRef="#br0" timeOffset="37235.259">7620 2085,'0'-5,"0"-1</inkml:trace>
  <inkml:trace contextRef="#ctx0" brushRef="#br0" timeOffset="37665.202">7620 2085,'0'0,"-1"-1,1 1,0-1,-1 1,1-1,0 1,0-1,-1 1,1-1,0 0,0 1,0-1,0 1,0-1,0 1,0-1,0 0,0 1,0-1,0 1,0-1,0 0,0 1,1-1,-1 1,0-1,0 1,1-1,-1 1,0-1,1 1,-1-1,0 1,1-1,-1 1,1 0,-1-1,1 1,-1 0,1-1,-1 1,1 0,-1-1,1 1,-1 0,1 0,-1 0,1 0,0 0,-1-1,1 1,-1 0,1 0,0 1,-1-1,1 0,-1 0,1 0,0 0,-1 0,43-5,-42 5,694-53,-272 18,-1-1,128 17,-436 20,-91-1</inkml:trace>
  <inkml:trace contextRef="#ctx0" brushRef="#br0" timeOffset="38366.222">1468 2396,'-2'-4,"1"0,-1 0,0 0,0 0,0 0,0 1,-1-1,1 1,-1 0,0-1,0 1,0 1,0-1,-1 0,1 1,-1 0,0 0,0 0,1 0,-1 0,0 1,0 0,-1-1,1 2,0-1,0 0,-1 1,1 0,0 0,0 0,-1 1,1-1,0 1,0 0,0 0,0 0,0 1,0-1,0 1,0 0,0 0,0 1,-251 131,-66 29,291-140,29-23,1 1,0-1,-1 0,1 1,0-1,0 1,0-1,-1 1,1-1,0 1,0-1,0 1,0-1,0 1,0-1,0 1,0-1,0 1,0-1,0 1,0-1,0 1,0-1,0 1,0-1,1 1,-1-1,0 1,0-1,1 0,-1 1,0-1,1 1,-1-1,0 0,1 1,-1-1,1 0,-1 1,0-1,1 0,-1 0,1 0,-1 1,1-1,-1 0,1 0,-1 0,1 0,-1 0,1 0,-1 0,1 0,-1 0,1 0,-1 0,1 0,-1 0,1 0,-1 0,1-1,-1 1,1 0,18 2</inkml:trace>
  <inkml:trace contextRef="#ctx0" brushRef="#br0" timeOffset="38620.666">3105 2057,'-48'34,"-50"25,-21 7,-2-2,11-8,15-8,13-8,12-5,12-10,12-3,13-1,18-4,15-5,13-4,5-4</inkml:trace>
  <inkml:trace contextRef="#ctx0" brushRef="#br0" timeOffset="38846.788">4657 2085,'-48'15,"-49"18,-23 5,-1-1,7 0,7 2,13-1,8-1,9-3,7-2,12-2,6-1,7-6,10-1,12-1,15-2,13-6,6-5</inkml:trace>
  <inkml:trace contextRef="#ctx0" brushRef="#br0" timeOffset="39098.339">5787 2198,'-39'15,"-36"18,-15 9,-2 2,0-1,6-4,9-4,7-7,11-4,5-1,4-4,4-2,6-2,9 0,5-2,8 1,6-1</inkml:trace>
  <inkml:trace contextRef="#ctx0" brushRef="#br0" timeOffset="39299.144">7253 2142,'-67'24,"-36"12,-11 6,0 0,5-3,11-2,8-4,5-1,7-3,8-1,10 0,11-5,14-1,17-6,17-4,9-5</inkml:trace>
  <inkml:trace contextRef="#ctx0" brushRef="#br0" timeOffset="39515.204">8693 2085,'-96'34,"-46"15,-8 0,11-3,20-6,25-9,24-9,25-5,18-4</inkml:trace>
  <inkml:trace contextRef="#ctx0" brushRef="#br0" timeOffset="47149.238">9822 2001,'-1'-2,"0"0,-1 1,1-1,0 1,-1-1,1 1,-1-1,1 1,-1 0,0 0,1 0,-1 0,0 0,0 0,0 0,0 1,0-1,0 1,0-1,0 1,0 0,0 0,0 0,0 0,0 0,0 0,0 0,0 1,0-1,-1 1,-15 4,0 0,1 1,0 0,0 2,1 0,0 1,0 0,1 2,0-1,-1 3,-44 29,-71 33,-3-6,-95 32,81-42,143-59,4-3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18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1,'0'1,"36"69,-3 2,-4 2,2 13,-27-73,0 1,-1 0,0 0,-2 0,1 0,-2 0,0 0,-1 0,0 0,-1 0,-1 0,0 0,-1 0,-1-1,0 0,-1 0,-1 0,0-1,-1 1,0-2,-2 2,-92 87,77-83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2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0 365,'14'-16,"-2"-1,0 1,-1-2,-1 0,0 0,4-15,18-31,-19 39,-10 18,0-1,1 1,-1 0,1 0,1 0,-1 1,1-1,1 1,-1 0,1 1,0-1,0 1,4-2,-9 8,1-1,0 1,-1-1,1 1,0 0,-1 0,1 0,-1 0,1 0,-1 0,1 0,-1 0,0 0,0 1,1-1,-1 1,0-1,0 1,0-1,-1 1,1 0,0-1,-1 1,1 0,-1-1,1 1,-1 0,0 0,0 0,0-1,0 1,0 0,0 0,0 0,-1-1,1 1,0 0,0-1,0 41,-1-35,0 1,1-1,0 1,0-1,1 0,0 1,0-1,1 1,0-1,0 0,0 0,1 0,0 0,3 4,-4-10,0 1,0 0,0-1,0 1,0-1,0 1,0-1,0 0,0 0,0 0,1 0,-1-1,0 1,1 0,-1-1,1 0,-1 0,0 1,1-1,-1-1,1 1,-1 0,1-1,-1 1,0-1,1 1,-1-1,0 0,0 0,1 0,-1-1,0 1,0 0,0-1,0 0,67-59,-67 59,165-162,-123 129,-49 83,-9-4,10-35,0 1,0-1,1 1,0-1,0 1,1 0,1 0,0 0,0 0,1 0,0 0,1 0,0 0,0 0,1 0,1 0,2 7,7 1</inkml:trace>
  <inkml:trace contextRef="#ctx0" brushRef="#br0" timeOffset="251.236">1101 83,'-33'24,"-17"12,-8 6,0 0,0 2,6-1,7-3,1-4,3-3,5-3,2-1,8-1,3-5,1-2,4 1,1-4,2 0,5-3</inkml:trace>
  <inkml:trace contextRef="#ctx0" brushRef="#br0" timeOffset="685.656">1073 421,'-81'40,"78"-39,0 0,0 0,0 1,0-1,0 1,1 0,-1-1,1 1,-1 0,1 1,0-1,0 0,0 1,0-1,0 1,0 0,1-1,-1 1,1 0,0 0,0 0,0 0,0 0,0 0,1 0,-1 1,1-1,0 0,0 0,0 0,1 0,-1 1,1-1,-1 0,1 0,0 0,0 0,1 0,-1 0,1-1,-1 1,1 0,0-1,0 1,28 30,-26-31,-1 0,0 0,1 0,-1 0,0 1,0-1,-1 1,1 0,0 0,-1 0,0 0,0 0,0 0,0 1,0-1,0 1,-1-1,0 1,0 0,0-1,0 1,-1 0,1 0,-1 0,0-1,0 1,0 0,-1 0,1 0,-1 0,0-1,0 1,0 0,0-1,-1 1,0-1,-1 2,-4 2,-1-1,0-1,-1 1,1-2,-1 1,0-1,0 0,0-1,-1 0,1 0,-1-1,0 0,0-1,0 0,1-1,-1 0,0 0,-2-2,-13 2</inkml:trace>
  <inkml:trace contextRef="#ctx0" brushRef="#br0" timeOffset="1078.718">1300 280,'12'-6,"-1"-1,-1 2,1-1,0 2,0-1,1 1,-1 1,1 0,0 1,0 0,11 0,-22 2,1 0,-1-1,0 1,0 0,1 0,-1 0,0 0,1 1,-1-1,0 0,0 1,1-1,-1 0,0 1,0-1,0 1,1 0,-1-1,0 1,0 0,0 0,0 0,0 0,-1 0,1 0,0 0,0 0,0 0,-1 0,1 0,-1 0,1 1,-1-1,1 0,-1 0,0 1,0-1,1 0,-1 0,0 1,0-1,0 0,-1 1,1-1,0 0,0 1,-1-1,1 0,0 0,-34 58,-30 25,64-83,-1 0,1 1,-1-1,1 0,0 0,0 0,0 1,0-1,-1 0,2 0,-1 0,0 1,0-1,0 0,0 0,1 0,-1 0,1 0,-1 1,1-1,-1 0,1 0,0 0,-1 0,1 0,0 0,0-1,-1 1,1 0,0 0,0 0,0-1,0 1,0-1,0 1,1-1,-1 1,0-1,0 1,0-1,0 0,1 0,-1 0,0 1,0-1,1-1,66 4,-59-4,52-1,-35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05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1 452,'4'0,"7"0,6 0,5 0,4 0,2 0,1 0,0 0,-4-5,-2-1,0 0,1 1,1 1,1 2,1 1,1 1,-5 0</inkml:trace>
  <inkml:trace contextRef="#ctx0" brushRef="#br0" timeOffset="825.531">56 649,'127'-11,"114"-7,-183 2,-52 10</inkml:trace>
  <inkml:trace contextRef="#ctx0" brushRef="#br0" timeOffset="10881.287">1326 198,'-6'-6,"0"1,-1 0,0 1,0 0,0 0,0 0,-1 1,1 0,-1 1,0-1,0 2,0-1,0 1,0 0,0 0,0 1,0 1,-1-1,1 1,0 0,0 1,0 0,1 0,-1 1,0 0,1 0,0 1,-1 0,1 0,1 1,-1 0,1 0,0 0,0 1,0 0,1 0,0 1,-3 0,0 1,1 0,0 0,0 1,1-1,0 2,1-1,0 1,0-1,1 1,0 1,1-1,0 0,1 1,0 0,1-1,0 1,0 0,1 0,1 0,0-1,0 1,1 0,0-1,1 1,0-1,1 0,0 0,4 6,-3-10,0-1,0 1,1-1,0 0,0 0,0-1,1 0,0 0,-1 0,1-1,1 0,-1-1,0 1,1-1,-1-1,1 1,-1-1,1-1,0 1,0-1,-1-1,1 0,0 0,-1 0,1-1,-1 0,0 0,1-1,-1 0,0 0,0 0,-1-1,1 0,-1-1,0 0,0 0,0 0,-1 0,0-1,0 0,0 0,-1 0,1-1,-1 0,-3 4,0-1,0 1,0-1,0 0,0 0,0 1,-1-1,0 0,0 0,0 0,0 1,-1-1,0 0,1 0,-1 1,0-1,-1 1,1-1,-1 1,1-1,-1 1,0 0,-1-1,1 1,0 1,-1-1,0 0,1 0,-1 1,0 0,0-1,-1 1,1 0,-8-5,0 1,0 0,0 1,0 0,-1 0,0 2,0-1,0 1,-10 0,6 1,-1 1,1 1,-1 0,1 1,-1 1,1 1,-1 0,1 1,0 1,1 0,-1 1,-3 3,1 0</inkml:trace>
  <inkml:trace contextRef="#ctx0" brushRef="#br0" timeOffset="12212.455">1778 170,'-34'53,"-111"154,-10 11,137-182,17-24</inkml:trace>
  <inkml:trace contextRef="#ctx0" brushRef="#br0" timeOffset="12578.107">1891 424,'-24'14,"-8"10,2 5,5 3,12-4,14-7,10-7,9-6,6-4,3-3,1-2,1 0,-5-5,-3-2,-4 1</inkml:trace>
  <inkml:trace contextRef="#ctx0" brushRef="#br0" timeOffset="12893.89">2088 338,'-94'259,"49"-91,43-146</inkml:trace>
  <inkml:trace contextRef="#ctx0" brushRef="#br0" timeOffset="13866.145">846 0,'-14'14,"1"0,0 0,1 2,0-1,1 2,1-1,1 1,0 1,1 0,1 0,0 0,2 1,0 0,1 0,1 0,1 1,1-1,0 1,2-1,0 1,3 15,1-6,2-1,0 0,2-1,1 1,1-2,1 0,1 0,1-1,2-1,0 0,2-1,1-1,0-1,19 16,-21-25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27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29,'4'0,"8"0,5 0,5 0,4 0,2 0,-4-4,-1-3,0 1,2 2,0 0,2 2,0 1,1 1,-5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27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0,'5'0,"7"0,5 0,5 0,4 0,2 0,1 0,0 0,1 0,-1 0,0 0,0 0,-1 0,-4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0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6,'0'-1,"0"1,-1 0,1-1,0 1,-1-1,1 1,-1 0,1 0,-1-1,1 1,-1 0,1 0,-1-1,1 1,-1 0,1 0,-1 0,0 0,1 0,-1 0,1 0,-1 0,1 0,-1 0,1 0,-1 0,1 1,-1-1,0 0,1 0,-1 0,1 1,0-1,-1 0,1 1,-1-1,1 0,-1 1,1-1,0 1,-1-1,1 1,0-1,-1 0,1 1,0-1,0 1,0-1,-1 1,1 0,0-1,0 1,0-1,0 1,0-1,0 1,0-1,0 1,0-1,0 1,0 0,0-1,0 1,1 0,-3 39,27 196,-25-204,-13 118,-5-28,17-99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1,'0'14,"0"10,-5 1,-1 0,-5-3,0-6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3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29,'21'-7,"0"2,1 0,0 1,0 2,0 0,12 1,-32 0,-1 1,1-1,0 1,-1 0,1 0,0 0,-1 0,1 0,0 0,-1 0,1 0,0 1,-1-1,1 1,-1-1,1 1,-1 0,1-1,-1 1,1 0,-1 0,0 0,1 0,-1 0,0 1,0-1,0 0,0 1,0-1,0 0,0 1,0-1,-1 1,1-1,0 1,-1 0,1-1,-1 1,0-1,0 1,1 0,-1-1,0 1,0 0,-1-1,1 1,0 0,0-1,-1 1,1 0,-1-1,0 1,1-1,-1 1,0 0,-49 43,44-42,0 1,0 1,1-1,-1 1,1 0,0 0,1 1,-1-1,1 1,0 0,1 0,-2 4,4-8,1-1,-1 1,1-1,-1 0,1 1,0-1,0 1,0 0,0-1,0 1,0-1,0 1,0-1,1 1,-1-1,0 0,1 1,-1-1,1 1,0-1,0 0,-1 1,1-1,0 0,0 0,0 0,0 1,0-1,0 0,1-1,-1 1,0 0,0 0,1 0,-1-1,1 1,-1-1,0 1,1-1,-1 1,1-1,-1 0,68 8,-69-8,59-1,-33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2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646 313,'82'-110,"-56"75,-16 18,2 0,0 1,1 1,1 0,0 1,1 0,7-4,-21 17,0 1,-1-1,1 1,0-1,0 1,-1 0,1-1,0 1,0 0,-1-1,1 1,0 0,0 0,0 0,0-1,-1 1,1 0,0 0,0 1,0-1,0 0,0 0,-1 0,1 0,0 1,0-1,0 0,-1 1,1-1,0 1,0-1,-1 1,1-1,-1 1,1-1,0 1,-1 0,1-1,-1 1,1 0,-1 0,1-1,-1 1,0 0,1 0,-1-1,0 1,0 0,0 0,0 0,1 0,3 47,-3-44,8 58,-9-61,1 0,0 1,-1-1,1 0,0 0,-1 0,1 0,0 0,0 0,0 0,0 0,0 0,0 0,0 0,1 0,-1-1,0 1,0-1,1 1,-1-1,0 1,0-1,1 0,-1 1,1-1,-1 0,0 0,1 0,-1 0,0 0,1 0,-1-1,0 1,1 0,-1-1,0 1,1-1,-1 1,0-1,0 0,0 0,1 1,-1-1,0 0,148-125,-82 77,-67 49,0-1,1 1,-1 0,1-1,-1 1,1 0,-1 0,1-1,-1 1,1 0,-1 0,1 0,0 0,-1-1,1 1,-1 0,1 0,-1 0,1 0,-1 1,1-1,0 0,-1 0,1 0,-1 0,1 1,-1-1,1 0,-1 0,1 1,-1-1,1 0,-1 1,0-1,1 0,-1 1,1-1,-1 1,0-1,1 1,-1-1,0 1,0-1,1 1,-1-1,0 1,0-1,0 1,0-1,0 1,0-1,0 1,0 0,0-1,0 1,0-1,0 1,0-1,0 1,0-1,0 1,-1 0,1-1,0 1,0-1,-1 0,1 1,-17 41,16-39,-66 174,11-33,48-129</inkml:trace>
  <inkml:trace contextRef="#ctx0" brushRef="#br0" timeOffset="308.259">1803 3,'-134'104,"4"6,-7 18,-31 23,54-41,95-77,20-24</inkml:trace>
  <inkml:trace contextRef="#ctx0" brushRef="#br0" timeOffset="736.276">1944 398,'-77'19,"47"-13,1 2,1 0,0 2,0 0,-9 7,36-17,-1 0,1 0,-1 1,1-1,-1 0,1 1,0-1,-1 1,1-1,-1 1,1 0,0 0,0-1,-1 1,1 0,0 0,0 0,0 0,0 0,0 1,0-1,1 0,-1 0,0 1,0-1,1 0,-1 1,1-1,-1 1,1-1,0 1,0-1,-1 0,1 1,0-1,0 1,1-1,-1 1,0-1,0 1,1-1,-1 1,1-1,-1 0,1 1,-1-1,1 0,0 1,0-1,0 0,0 1,89 19,-81-20,1 0,0 0,0 1,-1 0,1 1,-1 0,0 0,0 1,0 1,0-1,-1 1,1 1,-1-1,2 4,-8-7,0 0,0 0,-1 1,1-1,-1 1,1-1,-1 1,0 0,0-1,0 1,0 0,-1 0,1 0,-1-1,1 1,-1 0,0 0,0 0,-1 0,1 0,-1 0,1 0,-1-1,0 1,0 0,0 0,0-1,-1 1,1-1,-1 1,1-1,-1 0,0 1,0-1,0 0,0 0,0 0,-3 1,-97 60,85-55,5-2,-1-1,1 0,-1 0,0-1,0-1,0 0,0-1,-1-1,1 0,-8 0,3-5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9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26,'-1'-2,"-1"0,1 0,-1 0,1 0,-1 1,0-1,0 1,0-1,0 1,0 0,0-1,0 1,0 0,-1 0,1 1,0-1,-1 0,1 1,-1 0,1-1,0 1,-1 0,1 0,-1 0,-1 1,-136 21,136-21,-1 0,1 0,0 1,-1-1,1 1,0 0,0 0,0 1,1-1,-1 1,0 0,1 0,0 0,0 1,0-1,0 1,0-1,1 1,-1 0,1 0,0 0,0 0,1 0,-1 1,1-1,0 1,0-1,-4 131,6-98,-1-34,-1 0,1 0,0 1,0-1,0 0,0 0,0 0,1 0,0 0,-1 1,1-1,0 0,1 0,-1-1,0 1,1 0,0 0,-1-1,1 1,0-1,0 1,1-1,-1 0,0 0,1 0,-1 0,1 0,0-1,0 1,0-1,-1 0,1 1,0-1,0-1,2 1,67 2,-63-4,0 0,0 1,-1 0,1 1,0-1,0 2,0-1,-1 1,1 1,-1-1,1 1,-1 1,7 3,-11-2,-1 0,1 1,-1-1,0 1,0-1,0 1,-1 0,0 0,0 0,-1 0,1 0,-1 0,-1 1,1-1,-1 0,0 0,-1 1,1-1,-1 0,0 1,0 7,-2 0,0-1,-1 0,0 0,-1 0,-1-1,0 1,0-1,-2-1,1 1,-1-1,-1-1,0 1,-1-1,1-1,-2 0,1 0,-2-1,1-1,-1 0,0 0,0-1,-1-1,1 0,-1 0,0-2,-1 1,1-2,-1 0,1 0,-1-1,-5-1,7 1,7-1,0 1,1 0,-1-1,0 0,0 0,0-1,1 1,-1-1,0 0,0 0,1-1,-1 1,1-1,-1 0,1 0,-1-1,0-7,5-2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2:41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88 480,'55'-4,"0"-2,-1-3,0-2,50-17,-85 26,-1-2,0 0,0-1,0-1,0-1,-1 0,0-1,-1-1,0 0,0-2,-1 1,0-2,-1 0,0-1,-1 0,-1-1,0-1,-1 0,0 0,-1-1,0-3,-10 18,4-6,0 0,-1 0,-1 0,1-1,-1 1,0-1,-1 0,0 1,0-1,-1 0,0 0,0 1,0-1,-1 0,-1 0,1 1,-1-1,0 1,-1-1,-2-3,5 10,0 1,-1-1,1 0,-1 0,1 0,-1 1,1-1,-1 0,0 1,1-1,-1 0,0 1,0-1,1 1,-1-1,0 1,0-1,0 1,0 0,1-1,-1 1,0 0,0 0,0 0,0 0,0 0,0 0,0 0,0 0,0 0,0 0,1 0,-1 0,0 1,0-1,0 0,0 1,0-1,1 1,-1-1,0 1,0-1,1 1,-1-1,0 1,1 0,-1-1,0 1,1 0,-1 0,1 0,-1-1,1 1,0 0,-1 0,1 0,0 0,-1 0,-21 55,-15 195,32-194,-15 197,13-115,-5 0,-7-1,-6-1,-5-1,-12 16,15-75,-4 0,-3-2,-3-1,-35 49,59-105,0 0,-1-1,-1 0,0-1,-1-1,-1 0,0-2,-1 0,-1 0,0-2,-2 0,20-9,-1-1,0 0,0 0,0 1,0-1,0 0,0-1,0 1,0 0,-1 0,1-1,0 0,0 1,-1-1,1 0,0 0,0 0,-1 0,1-1,0 1,0 0,-1-1,1 0,0 1,0-1,0 0,0 0,0 0,0-1,0 1,0 0,1-1,-1 1,0-1,1 0,-1 1,1-1,0 0,-1 0,1 0,0 0,0 0,0 0,1 0,-1 0,0 0,1-1,-1 1,1-2,0-10,1 0,0-1,1 1,1 0,0 0,1 0,1 0,0 0,0 1,2 0,-1 0,2 1,6-9,5-13,18-41,3 2,3 1,3 3,3 2,4 2,53-53,-97 111,0 1,0 0,0 0,1 1,0 0,0 1,0 0,0 0,1 1,-1 1,1 0,0 0,0 1,0 0,0 1,0 0,0 1,1 0,12 1</inkml:trace>
  <inkml:trace contextRef="#ctx0" brushRef="#br0" timeOffset="254.201">1132 1128,'-14'34,"0"20,2 6,8-2,10-11,8-14,2-12</inkml:trace>
  <inkml:trace contextRef="#ctx0" brushRef="#br0" timeOffset="507.28">1132 394,'0'0</inkml:trace>
  <inkml:trace contextRef="#ctx0" brushRef="#br0" timeOffset="689.414">1415 1213,'227'-318,"-203"293,-8 48,-7 29,-9-46,0 1,0 0,0-1,1 1,0-1,0 1,0-1,1 0,0 1,1-1,-1 0,1 0,0-1,1 1,-1-1,1 1,0-1,1 0,-1 0,1-1,0 1,0-1,0 0,0-1,1 1,0-1,0 0,3 1,-2-3,0 0,0 0,0-1,0 0,0 0,0-1,0 0,0 0,0-1,-1 1,1-2,0 1,-1-1,1 0,-1 0,0 0,0-1,0 0,-1 0,1-1,-1 0,0 0,0 0,-1 0,0-1,0 0,0 0,0 0,-1 0,0 0,0-1,-1 1,0-1,0 0,0 0,-1-5,16-73,-12 60</inkml:trace>
  <inkml:trace contextRef="#ctx0" brushRef="#br0" timeOffset="1097.796">2319 818,'-9'10,"1"0,0 1,0 0,2 0,-1 0,1 1,1 0,0 1,1-1,0 1,1 0,1 0,0 0,0 0,2 0,-1 0,2 0,-1 0,4 12,-4-22,1 0,1 1,-1-1,0 0,1 0,0 0,0 0,0 0,0-1,0 1,0-1,1 1,-1-1,1 0,0 0,-1 0,1 0,0 0,0 0,0-1,1 0,-1 0,0 0,0 0,1 0,-1 0,1-1,-1 0,0 1,1-1,-1-1,1 1,-1 0,0-1,3 0,5-2,-1 1,1-1,-1-1,0 0,0 0,0-1,-1 0,0-1,0 0,8-7,9-13,-2-1,0 0,-2-2,-2-1,0-1,-2 0,1-7,1-6,-2-1,-2-1,-2 0,-2-1,-3 0,5-45,-11 71,0 0,-1-1,-2 1,0-1,-1 0,-1 1,-1-1,-1 1,0 0,-2 0,-1 1,0-1,-2 2,0-1,-1 1,-1 0,-1 1,0 0,-1 1,-14-12,23 25,-1 0,0 1,-1 0,1 0,-1 0,1 0,-1 1,0 0,0 1,1-1,-1 1,0 0,-1 0,1 1,0 0,0 0,0 0,0 1,0 0,0 0,0 1,0-1,0 1,1 0,-1 1,0 0,1 0,0 0,0 0,-2 2,-2 2,0 0,1 0,-1 1,1 1,1-1,-1 1,2 0,-1 1,1 0,1 0,-1 0,2 1,0-1,0 1,-2 10,4 1,1 0,0-1,2 1,0 0,2 0,0-1,1 1,2-1,0 0,1 0,1-1,1 0,0-1,2 1,0-2,2 0,0 0,0-1,2-1,0 0,1-1,0-1,1 0,1-1,1 0,50 38,1-4,3-2,2-4,30 11,-81-42</inkml:trace>
  <inkml:trace contextRef="#ctx0" brushRef="#br0" timeOffset="2968.09">2290 2088,'0'19,"-5"36,-1 17,0 1,1-1,2-9,0-5,-3-8,-1-3,1-5,1-4,2-4,1-3,1-2,1-1,-5-5,-1-7</inkml:trace>
  <inkml:trace contextRef="#ctx0" brushRef="#br0" timeOffset="3254.163">2149 2116,'43'-10,"34"-7,13-2,-4-1,-12 1,-13 5,-13 5,-10 3,-10 4</inkml:trace>
  <inkml:trace contextRef="#ctx0" brushRef="#br0" timeOffset="3499.444">2177 2512,'38'-10,"32"-8,10 0,-6-3,-9 3,-16 4</inkml:trace>
  <inkml:trace contextRef="#ctx0" brushRef="#br0" timeOffset="5582.803">2713 2539,'-178'333,"87"-169,244-395,-129 189,1 2,2 0,2 2,17-16,-44 52,1-1,-1 1,0 0,1-1,-1 1,1 0,-1 1,1-1,0 0,0 1,0-1,0 1,0 0,0 0,0 0,1 1,-1-1,0 1,0 0,1-1,-1 2,0-1,0 0,1 0,-1 1,0 0,0 0,0 0,0 0,0 0,0 1,0-1,0 1,0 0,-1 0,1 0,0 0,-1 0,0 0,0 1,0-1,0 1,2 2,113 197,-116-201,-1-1,1 0,-1 1,1-1,-1 1,0 0,1-1,-1 1,0-1,0 1,1-1,-1 1,0 0,0-1,0 1,0 0,0-1,0 1,0-1,0 1,0 0,0-1,0 1,0 0,0-1,-1 1,1-1,0 1,0 0,-1-1,1 1,0-1,-1 1,1-1,0 1,-1-1,1 1,-1-1,1 0,-1 1,1-1,-1 0,1 1,-1-1,0 0,1 1,-1-1,1 0,-1 0,0 0,1 0,-1 0,0 0,1 0,-1 0,1 0,-1 0,0 0,1 0,-1 0,-50 1,42-2,-224-3,147-22,72 16</inkml:trace>
  <inkml:trace contextRef="#ctx0" brushRef="#br0" timeOffset="6499.411">3221 2709,'92'-45,"115"21,-206 24,1-1,-1 1,0-1,0 0,0 0,1 1,-1-1,0 0,0 0,0 0,0 0,0 0,0 0,-1 0,1 0,0-1,-1 1,1 0,0 0,-1-1,0 1,1 0,-1-1,0 1,1-1,-1 1,0 0,0-1,0 1,0-1,-1 1,1 0,0-1,0 1,-1 0,1-1,-1 1,1 0,-1 0,0-1,0 1,1 0,-1 0,0 0,0 0,0-1,-46-50,-42-7,89 58,-1 0,0 0,0 0,0 1,0-1,0 0,0 0,0 1,0-1,0 0,0 1,0-1,-1 1,1 0,0-1,0 1,-1 0,1 0,0 0,0 0,-1 0,1 0,0 0,0 0,-1 0,1 0,0 1,0-1,0 1,0-1,-1 1,1-1,0 1,0 0,0-1,0 1,0 0,0 0,0 0,1 0,-1 0,0 0,0 0,1 0,-1 0,0 0,1 0,-1 0,1 0,0 1,-1-1,1 0,0 0,0 0,0 1,0-1,0 0,0 0,0 1,0-1,8 56,2-1,3 0,13 34,-3 54,-23-143,1 0,-1 0,0 0,1 0,-1-1,1 1,-1 0,1 0,-1 0,1-1,-1 1,1 0,0-1,0 1,-1 0,1-1,0 1,0-1,0 1,-1-1,1 0,0 1,0-1,0 0,0 1,0-1,0 0,0 0,0 0,0 0,0 0,0 0,0 0,-1 0,1-1,0 1,0 0,0 0,0-1,0 1,0-1,0 1,-1-1,1 1,0-1,0 1,-1-1,1 0,0 1,0-1,37-35,-23 21,-1 0,-1 0,-1-1,0-1,-1 0,0-1,-2 0,0-1,-1 0,-1 0,0 0,-2-1,0 0,0-11,-8 8,-2 4</inkml:trace>
  <inkml:trace contextRef="#ctx0" brushRef="#br0" timeOffset="6801.722">3927 2285,'5'29,"1"14,0 5,-1-1,-2-4,-1-4,0-5,-2-2,0-3,0 0,0-2,-1-4</inkml:trace>
  <inkml:trace contextRef="#ctx0" brushRef="#br0" timeOffset="7301.349">3871 2257,'47'-20,"-20"8,0 1,0 1,1 2,0 0,1 2,0 1,8 0,-35 5,0 0,0 0,0 0,0 0,0 0,0 0,0 0,0 1,0-1,0 1,0-1,0 1,0 0,0-1,-1 1,1 0,0 1,-1-1,1 0,0 0,-1 1,0-1,1 0,-1 1,0 0,0-1,0 1,0 0,0-1,0 1,0 0,0 0,-1 0,1 0,-1 0,1 0,-1 0,0 0,0 0,0 0,0 0,0 0,-1 0,1 0,0 0,-1 0,0-1,1 1,-1 0,0 0,0 0,0-1,0 1,0 0,-1 0,-84 133,85-133,0 1,0 0,1 0,-1 0,1 1,-1-1,1 0,0 0,0 0,0 0,1 0,-1 0,1 0,0 0,-1 0,1 0,1 0,-1 0,0 0,1 0,-1-1,1 1,0-1,0 1,0-1,0 0,0 1,1-1,-1 0,1-1,-1 1,1 0,0-1,-1 1,1-1,0 0,0 0,0 0,0 0,0-1,0 1,0-1,1 0,-1 0,33 7,99 30,-130-35,1 1,-1 0,0 0,0 0,0 0,0 1,0 0,-1 0,1 0,-1 1,-1 0,1-1,0 1,-1 0,0 1,0-1,-1 0,0 1,0 0,0 0,0 0,-1-1,-1 0,0 0,1 0,-2 0,1-1,-1 1,1 0,-1 0,-1-1,1 1,-1 0,1-1,-1 1,-1-1,1 0,-1 0,1 0,-1 0,0 0,-1 0,1-1,-1 0,1 0,-1 0,-1 1,-5 3,-1 1,1-2,-2 1,1-2,-1 0,1 0,-2-1,1 0,-2 0,-185 3,175-7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06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3076 198,'0'-26,"0"40,0 19,-11 343,-24-6,6-141,24-203,2-3</inkml:trace>
  <inkml:trace contextRef="#ctx0" brushRef="#br0" timeOffset="1448.974">3104 29,'517'-29,"-375"31,0 6,99 19,68 12,10-29,-315-11,0 0,0 1,0 0,0 0,0 0,0 0,0 0,0 1,0 0,0 0,0 0,0 0,0 1,-1 0,1-1,-1 1,1 0,-1 1,1-1,-1 1,0-1,0 1,-1 0,1 0,0 0,-1 1,0-1,0 1,0-1,0 1,1 3,2 155,-8-98,2 584,34-456,-33-192,0 1,1 0,-1-1,0 1,0 0,0-1,0 1,0 0,0 0,0-1,0 1,0 0,0-1,0 1,0 0,0 0,-1-1,1 1,0 0,0-1,-1 1,1 0,-1-1,1 1,0-1,-1 1,1-1,-1 1,1-1,-1 1,0-1,1 1,-1-1,1 0,-1 1,0-1,1 0,-1 1,0-1,0 0,1 0,-1 0,0 0,1 0,-1 0,0 0,0 0,0 0,-45-7,26 2,-150-14,40 6,0 5,-112 10,95 0,-223 15,324-13,-1-2,1-3,0-1,-25-5,56 4,1 0,1 1,-1 0,0 1,0 1,1 0,-1 1,0 0,0 1,-8 2,-55-4,60-3</inkml:trace>
  <inkml:trace contextRef="#ctx0" brushRef="#br0" timeOffset="3240.167">1468 622,'815'0,"-357"-29,-384 29,-115-21,-249-117,196 56,80 75,26 35,-2-1,-1 1,-1 0,-2 0,-1 0,-1 1,-2 0,0-1,-2 1,-1 0,-3 10,2 32,-29 86,88-223,-15 20,2 3,1 1,3 3,1 2,38-22,-63 45</inkml:trace>
  <inkml:trace contextRef="#ctx0" brushRef="#br0" timeOffset="3901.428">197 142,'0'96,"-6"0,-3 0,-5-1,-12 41,25-132,-8 37,-1 1,-2-1,-2-1,-1 0,-3-1,-10 16,11-42,24-49,22-45,-18 60</inkml:trace>
  <inkml:trace contextRef="#ctx0" brushRef="#br0" timeOffset="4164.429">170 142,'19'0,"11"0,5 0,2 0,-1 0,-1-5,2-1,0 0,-1 1,-3 2,-1 0,-2 2,-1 1,-1 0,-4-5,-3-1,-4 5,-5 2</inkml:trace>
  <inkml:trace contextRef="#ctx0" brushRef="#br0" timeOffset="4371.295">0 537,'34'15,"20"-1,6-2,-2-3,-2-4,-5-2,-7-6,-6-4,-4 1,-4 0,-2 2,-5 1</inkml:trace>
  <inkml:trace contextRef="#ctx0" brushRef="#br0" timeOffset="4957.986">537 651,'-18'191,"23"-107,-4-82,-1 0,1 0,0 0,0 0,0 0,1 0,-1-1,0 1,1 0,-1-1,1 1,-1-1,1 1,0-1,-1 0,1 1,0-1,0 0,0 0,0-1,0 1,0 0,0-1,1 1,-1-1,0 1,0-1,0 0,0 0,1 0,-1-1,0 1,0 0,0-1,0 1,2-1,8-5,0 0,0-1,-1 0,0 0,0-1,-1 0,0-1,-1-1,0 1,0-1,-1-1,0 0,-1 0,3-5,11-14,27-29,-47 60,0-1,0 1,0 0,0-1,0 1,0 0,0 0,0-1,0 1,0 0,0 0,0 0,-1 0,1 0,0 0,-1 0,1 0,-1 1,1-1,-1 0,1 0,-1 0,0 1,0-1,0 0,1 0,-1 1,0-1,-1 0,1 0,0 1,0 0,1 7,0-8,-1 7,1-1,1 1,-1 0,1-1,1 0,0 1,0-1,0 0,0-1,1 1,1 0,-1-1,1 0,0 0,0-1,0 1,1-1,0 0,0 0,1-1,-1 0,1 0,4 2,-4-4,-1 0,1 0,0-1,-1 0,1 0,0 0,0-1,0 0,-1 0,1-1,0 0,0 0,-1 0,1-1,-1 0,1-1,-1 1,0-1,0 0,0-1,0 1,0-1,-1 0,5-5,-2-1,0 0,-1-1,-1 0,0 0,0 0,-1-1,-1 0,0 0,0 0,1-9,7-23,-6 26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13.3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80 50,'-79'-50,"262"84,-142-28,-1-2,1-2,0-1,0-2,25-5,156-10,1 9,2 10,-13-1,191 9,87 24,-258-22,111-14,-139-1,90-9,-100-3,135 10,-295 4,272 30,-95-19,131 23,-295-31,-1-2,1-2,0-2,9-4,101-5,177 2,-184-3,-1 5,137 13,54 22,-49-43,-164 5,0 6,56 8,-27-1,183 14,-151-3,-10 31,-159-38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26.0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1 147,'478'-30,"-200"4,-173 22,-1 5,89 12,84 23,-221-29,51 8,0-5,1-4,36-6,109-27,356 26,-303-28,267 29,-403-27,309 27,-140-1,-142-27,170 28,-113-56,198 56,-403-1,116 13,-150-7,1-2,-1 1,1-2,-1 0,1-1,0 0,-1-2,1 0,0 0,-1-2,11-2,14-3,1 1,0 3,0 1,1 2,-1 2,1 1,49 0,190-1,-109 54,-140-47,-21-5,0 0,0-1,0 0,0 0,1-1,-1-1,0 0,0 0,1-1,0-1,95 2,111 22,-138-3,-56-11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54.2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56.5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11077 0,'-17'8,"-1"0,-1-2,1 0,-1-2,0 0,0-1,-1 0,1-2,0 0,-1-2,-9-1,-85-8,0 5,-72 6,44 1,-422-2,394-28,-281 27,197 2,85 27,53-28,-79 11,151-4,-1-2,0-2,0-2,-13-2,-100 4,-124 53,56-28,-141-28,198 27,-333-25,303 24,-399-25,458-12,75 1,-1 3,1 3,-1 2,-33 6,-20-2,-153 9,86 4,1-8,-46-10,33 1,-290 2,160 29,-578-29,776-12,-78-23,21 13,29 6,80 14,-121-25,110 27,-104-10,7-20,147 18,-1 2,0 2,-1 1,1 3,-25 0,-161 22,-27-6,251-12,0 0,0 0,1 0,-1 0,0 0,1 0,-1 1,0-1,1 1,-1-1,0 1,1 0,-1-1,1 1,-1 0,1 0,-1 0,1 0,0 0,0 0,-1 1,1-1,0 0,0 1,0-1,0 0,0 1,0 10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3:07.5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86,'54'33,"-2"-15,0-2,1-2,1-3,0-2,0-2,1-3,0-2,0-2,0-3,21-5,326-29,-106 24,52 14,-116 2,336 24,585-27,-661-27,-193 27,213-12,93-7,-102-8,817 28,-862-31,-240 14,-159 9,-1 2,1 2,56 6,-13-2,1388-1,-1212-28,375 28,-258 0,-138 29,565-30,345 1,-787 29,-39-29,-111 27,402-26,1278-1,-1716-28,-24 5,-67 33,13-2,-95-14,0 0,0 2,1 0,-1 1,1 2,0 0,-1 1,1 1,0 1,-1 1,1 1,-1 1,0 1,1 1,-1 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3:12.8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1 285,'79'-17,"1"3,0 4,51 1,300 30,-184-27,0-11,42-16,-250 28,348-29,305 16,760 19,-797-30,-8 1,-255 1,-68 4,396-13,-44 38,-481 12,165 35,-97-10,-55-16,177-5,21-31,-65-4,36 16,-269 1,426 29,-66-29,-103-28,-209 13,81 1,-155 31,-59-12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1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544 171,'-21'39,"-138"122,93-100,-4-4,-1-2,-3-3,65-46,-65 51,75-54,0-1,1 0,-1 1,0-1,1 0,-1 0,1 0,0 0,0 0,0 0,0 0,0 0,0-1,0 1,1-1,-1 0,0 0,1 0,-1 0,1 0,-1 0,1-1,0 1,-1-1,1 1,0-1,33 6,0-2,0-1,1-1,-1-2,18-4,32 2,-62 2,-20 2,0-1,0 0,-1-1,1 1,0-1,0 1,0-1,0 0,0-1,0 1,0-1,0 1,-1-1,1 0,0-1,0 1,-1-1,1 0,-1 1,1-1,-1-1,0 1,0 0,0-1,0 0,-1 0,1 0,0 0,-1 0,0 0,0-1,0 1,0-1,-1 1,2-3,-3-9,0 0,-1 1,-1-1,0 1,-1 0,0-1,-1 1,-1 1,0-1,-1 1,0 0,-2-3,-11-27,-71-175,89 217,0-1,0 0,0 1,1-1,-1 0,0 0,1 0,-1 0,1 0,0 0,0 0,0 0,0 0,0 1,0-1,0 0,0 0,1 0,-1 0,1 0,0 0,-1 0,1 1,0-1,1-1,8-6</inkml:trace>
  <inkml:trace contextRef="#ctx0" brushRef="#br0" timeOffset="779.226">713 171,'-1'-16,"0"1,4 26,22 118,-22-101,1 0,1-1,2 0,1 0,1-1,1 0,9 17,-19-42,0 0,0 0,0 0,0 0,1 1,-1-1,0 0,0 0,1 0,-1 0,1 0,-1 1,1-1,-1 0,1 0,0 0,-1 0,1-1,0 1,0 0,0 0,0 0,0-1,0 1,0 0,0-1,0 1,0-1,0 1,0-1,0 1,0-1,1 0,-1 0,0 0,0 1,0-1,1 0,-1-1,0 1,0 0,0 0,0 0,1-1,-1 1,0 0,0-1,0 1,0-1,0 0,0 1,0-1,1 0,59-251,41-31,-116 306,4-9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3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26,'341'-1,"-230"-20,-87 17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3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0,'19'5,"12"1,4 0,2-1,0-2,-3-1,-1 0,-7-7,-3-1,-1 0,1 1,-3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12:36.8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248 1835,'-30'74,"3"2,3 0,3 2,-9 76,-7 228,30-344,5-17,-2 0,0 0,-2-1,0 1,-1-1,-1-1,-1 1,0-1,9-19,0-1,0 1,-1 0,1-1,0 1,0 0,0-1,0 1,0 0,0 0,-1-1,1 1,0 0,0 0,0-1,-1 1,1 0,0 0,0 0,-1-1,1 1,0 0,-1 0,1 0,0 0,0 0,-1-1,1 1,0 0,-1 0,1 0,0 0,-1 0,1 0,0 0,-1 0,1 0,0 0,-1 1,1-1,0 0,-1 0,1 0,0 0,0 0,-1 0,1 1,0-1,0 0,-1 0,1 0,0 1,0-1,-1 0,1 0,0 1,0-1,0 0,0 1,0-1,-1 0,1 1,0-1,0 0,0 0,0 1,-1-29,58-263,-55 285,193-588,-152 402,-29 243,-2 8,2-1,3 0,2-2,19 38,-10-40,2-1,2-1,31 36,-62-85,0-1,0 1,1-1,-1 0,0 1,1-1,0 0,-1 0,1 0,0 0,0 0,0-1,0 1,0-1,1 1,-1-1,0 0,1 0,-1 0,1 0,-1 0,1 0,-1-1,1 1,0-1,-1 0,1 0,0 0,-1 0,1 0,0 0,-1-1,1 1,-1-1,1 0,-1 0,1 0,-1 0,1 0,-1-1,0 1,0-1,0 1,0-1,0 0,0 0,2-1,2-12,1-1,-2 1,0-1,-1 1,0-1,-2-1,0 1,0-13,5-22,-2 14,12-67,-5 0,-2-86,-11 177</inkml:trace>
  <inkml:trace contextRef="#ctx0" brushRef="#br0" timeOffset="726.723">1011 2145,'20'-30,"-1"-2,-2 0,-2-2,0 1,-3-2,0 0,0-10,-11 42,0 1,1 0,-1-1,0 1,-1-1,1 0,0 1,-1-1,0 0,1 1,-1-1,0 0,0 0,-1 1,1-1,-1 0,1 1,-1-1,0 1,0-1,0 1,0-1,0 1,0-1,-1 1,1 0,-1 0,0 0,0 0,0 0,0 0,0 0,0 1,0-1,0 1,-1-1,1 1,-1 0,1 0,-1 0,1 0,-1 0,1 1,-1-1,0 1,1 0,-4 0,-1 5,-1 0,1 0,0 1,0 0,1 1,-1-1,2 1,-1 0,1 1,0 0,0-1,1 1,0 1,0-1,1 1,1-1,-1 1,0 4,-2 3,0 1,1-1,0 1,1 0,1 0,1 0,1 11,0-23,0 0,0 0,1 0,0-1,0 1,0 0,0-1,1 1,0-1,0 1,0-1,0 0,1 0,0 0,0 0,0 0,0 0,0-1,1 0,0 0,-1 0,1 0,0 0,1-1,-1 0,0 1,1-2,4 3,0-2,0-1,0 1,0-1,0-1,0 1,1-2,-1 1,0-1,0-1,0 0,0 0,0 0,0-1,-1-1,1 0,-1 0,0 0,0-1,-1 0,1-1,-1 1,0-1,0-1,-1 0,0 1,0-2,-1 1,0-1,4-8,39-58,-3-3,-4-2,4-17,-45 96,0-1,-1 0,1 0,0 1,0-1,0 0,0 1,0-1,0 0,0 0,0 1,0-1,0 0,1 1,-1-1,0 0,0 1,1-1,-1 0,0 1,1-1,-1 1,1-1,-1 0,1 1,-1-1,1 1,-1-1,1 1,-1 0,1-1,0 1,-1 0,1-1,0 1,-1 0,1 0,0-1,-1 1,1 0,0 0,0 0,-1 0,1 0,0 0,-1 0,1 0,0 0,-1 0,1 1,0-1,0 0,-1 0,1 1,-1-1,1 0,0 1,-1-1,1 1,-1-1,1 1,-1-1,1 1,-1-1,1 1,-1-1,1 1,-1 0,0-1,1 1,-20 107,19-105,0 1,0 0,0-1,1 1,-1-1,1 1,-1-1,1 1,0-1,1 0,-1 0,1 1,-1-1,1 0,0 0,0 0,0 0,1-1,-1 1,1-1,-1 1,1-1,0 0,0 0,0 0,0 0,0-1,0 1,0-1,1 0,-1 0,1 0,-1 0,1 0,-1-1,1 0,-1 0,1 0,-1 0,1 0,-1-1,1 1,-1-1,1 0,-1 0,0 0,1-1,-1 1,0-1,10-6,-2 0,1-1,-1 0,0 0,-1-2,0 1,-1-1,0 0,-1-1,6-10,-6 10,9-16,33-36,-47 64,1 0,-1 0,0 1,1-1,-1 1,0 0,0 0,1 0,-1 0,0 0,0 1,0-1,0 1,-1 0,1 0,0 0,-1 0,2 2,16 9,-16-10,1-1,0 0,1 1,-1-2,0 1,1-1,-1 1,1-2,-1 1,1 0,-1-1,1 0,-1-1,1 1,-1-1,1 0,-1 0,1-1,-1 1,0-1,0-1,0 1,0-1,0 1,0-2,-1 1,1 0,-1-1,0 0,0 0,0 0,0-1,6-8,0-1,0-1,-1 0,-1 0,-1-1,0 0,-1 0,0 0,-2-1,0 0,0 0,-2 0,0 0,-1 0,-1-1,-1-8,0 1</inkml:trace>
  <inkml:trace contextRef="#ctx0" brushRef="#br0" timeOffset="1050.014">2196 621,'165'436,"-82"-219,-15-61,-67-155</inkml:trace>
  <inkml:trace contextRef="#ctx0" brushRef="#br0" timeOffset="1295.859">2196 1185,'39'-28,"26"-15,12-5,-2 6,-9 6,-11 8,-5 4,-7 7,-10 6</inkml:trace>
  <inkml:trace contextRef="#ctx0" brushRef="#br0" timeOffset="1462.929">2873 819,'-8'14,"0"1,0 0,2 1,0 0,0 0,2 0,0 1,1-1,0 1,2 0,0 0,0 0,3 11,-1-25,0 0,0 0,1 0,0 0,-1-1,1 1,0 0,0-1,0 0,1 1,-1-1,1 0,-1 0,1 0,0 0,-1-1,1 1,0-1,0 0,0 0,0 0,0 0,1 0,-1-1,0 1,0-1,0 0,1 0,-1 0,0 0,0-1,0 1,1-1,-1 0,0 0,0 0,0 0,0-1,0 1,-1-1,1 0,0 1,-1-1,1 0,-1-1,0 1,0 0,1-1,-1 1,-1-1,2-2,60-111,-62 112,1 0,-1 0,0 0,0-1,0 1,-1 0,0-1,0 1,0 0,0-1,0 1,-1 0,0-1,0 1,0 0,0 0,-1 0,0 0,0 0,0 0,0 0,0 0,-1 1,0 0,0-1,0 1,0 0,-3-2,3 3,0 0,-1 0,0 0,0 0,1 1,-1-1,0 1,0 0,0 0,-1 1,1-1,0 1,0 0,0 0,0 0,-4 1,-11 4</inkml:trace>
  <inkml:trace contextRef="#ctx0" brushRef="#br0" timeOffset="1847.872">3325 960,'-20'-222,"19"221,1 0,0 1,0-1,-1 0,1 1,0-1,0 0,0 0,0 1,0-1,0 0,0 0,0 1,1-1,-1 0,0 1,0-1,0 0,1 1,-1-1,0 0,1 1,-1-1,1 0,-1 1,1-1,-1 1,1-1,-1 1,1-1,-1 1,1-1,0 1,-1 0,1-1,0 1,-1 0,1 0,0-1,-1 1,1 0,0 0,0 0,-1 0,1 0,0 0,-1 0,1 0,0 0,0 0,-1 0,1 1,0-1,0 0,33 31,-22-18,-7-8,0 0,0-1,1 1,-1-1,1 0,0-1,0 1,1-1,-1 0,0-1,1 0,0 0,-1 0,1-1,0 1,0-2,0 1,0-1,0 0,0-1,0 1,0-1,0-1,0 1,-1-1,1 0,-1-1,1 0,-1 0,3-2,-3 1,-1 0,0-1,0 0,-1 0,1 0,-1 0,0-1,0 1,-1-1,0 0,0 0,0-1,0 1,-1-1,-1 1,1-1,-1 1,0-1,0 0,-1 0,0 0,0 1,0-1,-1 0,0 0,-1-2,-5-16</inkml:trace>
  <inkml:trace contextRef="#ctx0" brushRef="#br0" timeOffset="2076.335">3579 0,'0'39,"0"22,0 5,4-8,3-15</inkml:trace>
  <inkml:trace contextRef="#ctx0" brushRef="#br0" timeOffset="2499.938">4115 113,'-7'8,"-3"0,1 0,1 1,0 0,0 1,0 0,1 0,1 1,0 0,0 0,-3 11,8-20,1 0,0 0,0-1,0 1,0 0,0 0,0 0,0-1,0 1,1 0,-1 0,1-1,0 1,-1 0,1-1,0 1,0-1,0 1,0-1,0 1,0-1,0 0,1 1,-1-1,0 0,1 0,-1 0,1 0,-1 0,1 0,0-1,-1 1,1 0,1-1,69 18,-53-15,-15-1,-1-1,0 0,0 1,1 0,-1 0,0 0,-1 0,1 1,0-1,-1 1,1 0,-1-1,0 1,0 0,0 0,0 0,0 1,-1-1,0 0,1 1,-1-1,0 1,-1-1,1 1,-1-1,1 1,-1 0,0-1,0 1,-1 0,1-1,-1 1,0-1,0 1,0-1,0 1,-1-1,1 0,-1 0,0 0,0 0,0 0,0 0,0 0,-1 0,0-1,1 1,-1-1,-1 0,-17 24,-1-2,-1 0,-1-2,-1 0,-9 3,15-11</inkml:trace>
  <inkml:trace contextRef="#ctx0" brushRef="#br0" timeOffset="3195.986">1745 2964,'79'463,"-28"-204,16 141,-53-316,-12-84,0 0,0 0,-1 0,1 0,0 0,0-1,0 1,0 0,0-1,-1 0,1 0,0 1,-1-1,1 0,0 0,-1 0,1-1,-1 1,0 0,1 0,-1-1,0 1,0-1,0 1,0-1,0 0,0 1,0-1,0 0,-1 0,1 1,-1-1,1 0,-1 0,0-1,11-23,-4 0</inkml:trace>
  <inkml:trace contextRef="#ctx0" brushRef="#br0" timeOffset="3532.058">2337 2456,'-99'221,"98"-219,-1 1,1-1,0 1,0-1,0 1,0 0,0 0,0-1,1 1,-1 0,1 0,0 0,0 0,0-1,0 1,1 0,-1 0,1 0,0-1,0 1,0 0,0 0,0-1,0 1,1-1,-1 1,1-1,0 0,-1 0,1 0,0 0,0 0,1 0,-1 0,0 0,1-1,-1 1,1-1,-1 0,1 0,0 0,169-29,-170 28,0 1,0 0,0 0,0-1,0 1,0 0,-1 0,1 1,0-1,-1 0,1 1,-1-1,1 1,-1-1,0 1,1-1,-1 1,0 0,0 0,0 0,0 0,-1 0,1 0,-1 0,1 0,-1 0,1 0,-1 0,0 0,0 0,0 0,0 0,-1 0,1 0,-20 71,-55 73,65-121</inkml:trace>
  <inkml:trace contextRef="#ctx0" brushRef="#br0" timeOffset="3761.809">2845 2061,'0'38,"0"23,0 5,0-3,0-8,0-9,5-7,1-5,0-4,-6-7,-3-3,-1-4</inkml:trace>
  <inkml:trace contextRef="#ctx0" brushRef="#br0" timeOffset="4015.816">2676 2173,'34'-38,"25"-18,7 1,-2 5,-8 11,-3 12,-6 6,-7 6,-5 6,-8 5</inkml:trace>
  <inkml:trace contextRef="#ctx0" brushRef="#br0" timeOffset="4233.362">2393 3274,'39'-29,"41"-28,16-15,3 1,-8 2,-8 9,-10 9,-6 9,-7 6,-7 10,-14 9</inkml:trace>
  <inkml:trace contextRef="#ctx0" brushRef="#br0" timeOffset="4946.773">4482 1976,'-71'69,"-135"151,204-219,1 0,-1 0,1 0,-1 0,1 1,-1-1,1 1,0-1,0 1,-1-1,1 1,0 0,1 0,-1-1,0 1,0 0,1 0,-1 0,1 0,0 0,-1 0,1 0,0 0,0 0,0 0,1 0,-1 0,0 0,1 0,-1 0,1-1,0 1,-1 0,1 0,0 0,0-1,0 1,1 0,-1-1,0 1,0-1,1 1,-1-1,1 0,6 1,0 0,0-1,0 0,0 0,1-1,-1 0,0-1,0 0,0 0,0 0,0-1,0-1,3 0,39-8,-49 11,0 0,0-1,0 1,0 0,0 0,1 0,-1 0,0 0,0 0,0 0,0 0,0 0,0 0,0 1,0-1,0 0,0 1,0-1,0 1,0-1,0 1,0-1,0 1,0 0,-1 0,1-1,0 1,0 0,-1 0,1 0,-1 0,1 0,-1 0,1 0,-1 0,1 0,-1 0,0 0,0 0,1 0,-1 0,0 0,0 0,0 0,0 0,0 0,0 0,-15 54,13-50,-158 269,158-271,0-1,0 1,0 0,0 0,0 0,0 0,1 0,0 1,0-1,0 0,0 1,0-1,0 1,1-1,0 1,0-1,0 1,0-1,0 1,1-1,-1 1,1-1,0 0,0 1,1-1,-1 0,0 0,1 0,0 0,0 0,0 0,0 0,0 0,1-1,-1 1,1-1,0 0,-1 0,1 0,0 0,0 0,0-1,2 1,8 0,0-2,1 1,-1-2,0 0,1 0,-1-1,0-1,0 0,-1-1,1-1,-1 0,0 0,0-1,0-1,-1 0,0 0,7-6,49-53,-55 44</inkml:trace>
  <inkml:trace contextRef="#ctx0" brushRef="#br0" timeOffset="5217.793">4172 1779,'-3'43,"3"0,1 0,2 0,2 0,7 23,-2-24,3-1,1-1,2 0,2-1,2-1,15 22,34 71,-24-40,-22-49,-2 2,-1 0,-3 2,9 39,4 95,-29-156</inkml:trace>
  <inkml:trace contextRef="#ctx0" brushRef="#br0" timeOffset="5832.724">5075 1609,'46'-65,"3"3,3 1,2 3,26-19,-73 70,1-3,0 2,1-1,0 1,0 0,1 1,0 0,0 1,0 0,1 1,0 0,0 0,0 1,1 0,-1 1,9-1,-18 5,0-1,0 0,0 1,1-1,-1 1,0 0,0-1,0 1,-1 0,1 0,0 1,0-1,0 0,-1 0,1 1,-1-1,1 1,-1 0,0-1,1 1,-1 0,0 0,0 0,0-1,0 1,-1 0,1 1,0-1,-1 0,0 0,1 0,-1 0,0 0,0 0,0 0,0 1,0-1,-15 85,12-76,-100 261,15-51,77-186,2 0,0 1,3 0,1 0,2 0,1 31,2-61,0-1,1 1,0-1,0 1,0-1,1 1,0-1,0 0,0 0,1 0,0 0,0 0,0-1,0 1,1-1,0 0,0 0,0 0,0 0,0-1,1 0,0 0,-1 0,1 0,0-1,1 0,-1 0,0 0,0 0,1-1,-1 0,1 0,0-1,-1 0,6 0,2 0,1-1,0 0,-1-1,1-1,-1 0,0-1,1 0,-2-1,1 0,-1-1,1-1,-2 0,1 0,-1-1,0-1,-1 0,3-3,-8 6,0-1,0 1,-1-1,0 0,-1 0,1 0,-1 0,-1-1,1 1,-1-1,0 0,-1 1,0-1,0 0,-1 0,0 0,0 0,-1 0,0 0,0 0,0-1,0-15</inkml:trace>
  <inkml:trace contextRef="#ctx0" brushRef="#br0" timeOffset="6195.461">5780 1355,'9'-35,"2"0,1 1,2 0,1 1,15-23,-29 55,0-1,0 1,0 0,0 0,0 0,1 0,-1 0,0 0,1 0,-1 0,0 0,1 0,-1 1,1-1,-1 1,1-1,0 1,-1 0,1-1,0 1,-1 0,1 0,-1 0,1 0,0 1,-1-1,1 0,-1 1,1-1,0 1,-1-1,1 1,-1 0,0-1,1 1,-1 0,1 0,-1 0,0 0,0 1,0-1,0 0,0 0,0 1,0-1,0 0,0 1,-1-1,1 1,0 1,45 27,-42-30,0 0,0-1,0 0,0 0,0 0,0 0,-1-1,1 1,0-1,-1 0,1 0,-1 0,0-1,0 1,0-1,0 0,0 0,0 0,-1 0,0 0,1 0,-1-1,0 1,-1-1,40-91,-25 7,-14 63</inkml:trace>
  <inkml:trace contextRef="#ctx0" brushRef="#br0" timeOffset="6564.841">6317 734,'-8'10,"1"0,0 0,1 1,0-1,1 1,0 1,1-1,0 1,1 0,0 0,1 0,0 0,1 0,0 0,1 11,1-22,-1 1,0-1,0 0,0 1,1-1,-1 0,1 0,-1 0,1 1,-1-1,1 0,0 0,0 0,-1 0,1 0,0 0,0 0,0 0,0 0,0-1,0 1,0 0,1-1,-1 1,0 0,0-1,0 0,1 1,-1-1,0 0,1 1,-1-1,0 0,0 0,1 0,-1 0,0 0,1-1,-1 1,0 0,1-1,-1 1,0 0,0-1,0 0,1 1,49-38,-30 13,-1 0,-1-1,-1-1,-1-1,-2-1,-1 0,-1 0,-1-2,-2 1,-1-2,-1 1,-2-1,-1 0,-2 0,0-31,-3 49,-1 0,0 0,-1 0,0 0,-1 1,0-1,-1 1,-1-1,0 1,-1 1,0-1,-1 1,-1 0,0 0,0 1,-1 0,0 1,-3-2,10 10,-1-1,1 1,0 0,-1 0,0 1,1-1,-1 0,0 1,0 0,1-1,-1 1,0 0,0 1,-1-1,1 0,0 1,0 0,0-1,0 1,0 1,0-1,-1 0,1 1,0 0,0-1,0 1,0 0,0 1,1-1,-1 0,0 1,0 0,1 0,-1-1,1 1,0 1,-1-1,1 0,0 1,0-1,1 1,-1-1,0 1,1 0,0 0,-1 1,-4 10,1 1,1 0,0 0,1 0,0 1,2-1,0 1,0-1,1 1,1-1,1 1,0-1,1 0,1 0,0 0,1 0,1 0,0-1,1 0,0 0,1-1,1 0,0 0,1-1,0-1,9 8,4 4,1-1,2-1,0-1,1-1,1-2,0-1,1-1,1-1,30 9,-31-14</inkml:trace>
  <inkml:trace contextRef="#ctx0" brushRef="#br0" timeOffset="7364.031">3467 4939,'42'-18,"0"-2,-1-2,-1-2,-1-2,-1-1,-2-2,32-32,-44 38,-1-1,-1 0,-2-2,0-1,-2 0,-1-2,-1 1,-1-2,-2 0,-1-1,-2 0,0-1,-3 0,0-1,-2 1,-2-1,0-13,-2 37,-1 0,0 0,0 1,-1-1,0 0,-1 1,0-1,0 1,-1-1,0 1,0 0,-1 0,0 0,0 1,-1 0,0-1,0 1,-1 1,0-1,0 1,-4-3,8 8,0 0,0 0,0 0,0 1,0-1,-1 1,1-1,0 1,0 0,-1-1,1 1,0 0,0 1,-1-1,1 0,0 1,0-1,-1 1,1 0,0-1,0 1,0 0,0 1,0-1,0 0,0 0,1 1,-1-1,0 1,1 0,-1-1,1 1,-1 0,1 0,0 0,0 0,-1 1,-33 81,27-35,2-1,2 1,3 0,1 0,3 0,1 0,3 0,3 4,-6-30,30 183,-8-51,5 122,-28-229,-3 0,-2 0,-2 1,-1-2,-3 1,-2-1,-15 41,-13-4,33-83,10-18,22-37,2 2,2 1,3 1,33-37,-40 51,301-344,-308 359</inkml:trace>
  <inkml:trace contextRef="#ctx0" brushRef="#br0" timeOffset="7701.189">4792 4347,'-28'48,"2"1,2 1,2 1,2 1,2 1,-4 30,17-62,1-1,1 1,1 0,0 0,2 0,1 13,-1-32,0-1,0 0,0 0,0 1,0-1,0 0,0 1,0-1,1 0,-1 0,0 1,1-1,-1 0,1 0,-1 0,1 1,0-1,0 0,-1 0,1 0,0 0,0 0,0 0,0-1,0 1,0 0,0 0,0-1,0 1,1 0,-1-1,0 0,0 1,1-1,-1 0,0 1,0-1,1 0,-1 0,0 0,1 0,-1 0,0 0,1-1,-1 1,0 0,0-1,1 1,-1 0,0-1,0 0,53-42,45-129,-66 105,63-119,-95 183,1-1,0 1,1-1,-1 1,0 0,1 0,0 0,0 0,0 1,0-1,0 1,0-1,1 1,-1 0,1 0,-1 1,1-1,0 1,0 0,0 0,0 0,0 0,0 1,0 0,0 0,0 0,0 0,2 1,12 4</inkml:trace>
  <inkml:trace contextRef="#ctx0" brushRef="#br0" timeOffset="8166.233">5159 4149,'74'90,"-72"-88,0 0,1 0,-1-1,1 1,-1-1,1 1,-1-1,1 0,0 0,0 0,0 0,-1-1,1 1,0-1,0 0,0 1,0-1,0-1,0 1,0 0,0-1,0 1,0-1,-1 0,1 0,0 0,-1 0,1-1,0 1,-1-1,1 1,-1-1,0 0,0 0,0 0,0 0,0-1,14-17,-1-1,-1-1,-1 0,-1-1,-1 0,-1-1,-1 0,0-7,29-63,-38 92,0 0,0 0,0 1,1-1,-1 1,1-1,-1 0,1 1,0-1,-1 1,1-1,0 1,0 0,0-1,0 1,0 0,0-1,1 1,-1 0,0 0,1 0,-1 0,0 0,1 1,-1-1,1 0,0 1,-1-1,1 1,-1-1,1 1,0 0,-1 0,1 0,0 0,-1 0,1 0,0 0,-1 0,1 1,0-1,-1 1,1-1,0 1,-1 0,1-1,-1 1,1 0,37 30,-36-27,1 0,0 0,0 0,0 0,1-1,-1 1,1-1,0 0,-1-1,1 1,1-1,-1 0,0 0,0-1,1 0,-1 0,1 0,-1 0,1-1,-1 0,1 0,0 0,-1-1,1 0,-1 0,1-1,9-6,0-2,0 0,-1-1,-1 0,0-1,0-1,-1 0,-1 0,0-1,-1-1,0 0,-2 0,8-17,-8 10,0-1,-2 0,0 0,-1-1,-2 0,-1 0,0 1,-2-1,-1-1,0 2,-2-3,0-54,3 55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13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682,'-34'38,"-15"18,0 3,4-7,5-8,4-7,3-5,3-3,2-6,0-3,5 0,2-3,0 1,3-4</inkml:trace>
  <inkml:trace contextRef="#ctx0" brushRef="#br0" timeOffset="313.354">650 738,'33'18,"0"-1,1-1,1-3,1 0,18 2,-6 0,7 3,7-1,-1 4,-2 2,0 3,24 16,-46-24,-19-12</inkml:trace>
  <inkml:trace contextRef="#ctx0" brushRef="#br0" timeOffset="730.004">875 540,'31'129,"-20"-67,-2 1,-4 0,-2 0,-5 61,1-34,1-66</inkml:trace>
  <inkml:trace contextRef="#ctx0" brushRef="#br0" timeOffset="8518.039">1976 540,'27'-6,"1"-1,-1-1,-1-1,0-1,0-1,-1-2,0-1,-1 0,-1-2,0-1,-1 0,-1-2,7-8,-23 20,-2 5,0-1,0 0,-1 0,1 0,-1 0,0 0,0 0,0-1,-1 1,1 0,-1-1,0 0,1 1,-2-1,1 0,0-3,-2 7,0 0,0 0,0 0,0 0,0 0,0 0,0 0,0 0,0 0,0 1,0-1,0 0,0 1,1-1,-1 1,0-1,0 1,0-1,0 1,1 0,-1-1,0 1,1 0,-1 0,0-1,1 1,-1 0,1 0,-1 0,1 0,0 0,-1 0,1 0,0 0,0 0,-1 0,1 0,0 0,0 0,0 0,0 0,0-1,-11 30,0 0,2 0,1 1,2-1,1 2,1-1,2 1,1-1,1 1,4 22,-2 4,13 306,-19-323,-2 0,-1-1,-3-1,-1 1,-1-1,-3-1,-1-1,-1 0,-3-1,0-1,-7 5,-49 41,73-78,-1 0,1 0,-1-1,1 0,-1 0,0 0,0 0,0 0,0-1,0 0,0 1,0-2,-1 1,1 0,0-1,0 0,-1 0,1 0,0 0,-1-1,1 0,0 0,0 0,-1-1,-1-2,1-1,0-1,0 1,0-1,0 0,1 0,0 0,0-1,1 1,0-1,0 0,0 0,1 0,0 0,1 0,-1-1,1 1,1 0,-1-1,2-5,-1-11,2 0,1 0,1 0,1 0,1 1,1 0,1 0,1 1,1 0,1 1,1 0,1 0,0 1,2 1,0 0,1 1,2 0,-8 9,-1 1,2 0,-1 0,1 1,0 0,1 1,-1 0,1 1,1 0,-1 1,1 0,-1 1,10-1,147-22,-145 26</inkml:trace>
  <inkml:trace contextRef="#ctx0" brushRef="#br0" timeOffset="8773.972">2710 935,'0'29,"0"14,0 5,0-7</inkml:trace>
  <inkml:trace contextRef="#ctx0" brushRef="#br0" timeOffset="8952.467">2710 569,'9'-5,"4"-2</inkml:trace>
  <inkml:trace contextRef="#ctx0" brushRef="#br0" timeOffset="9249.941">2992 1020,'148'-213,"-148"212,0 0,0 0,1 0,-1 0,0 0,1 1,-1-1,1 0,-1 0,1 0,-1 1,1-1,-1 0,1 1,0-1,-1 0,1 1,0-1,0 1,-1-1,1 1,0-1,0 1,0 0,0-1,-1 1,1 0,0 0,0-1,0 1,0 0,0 0,0 0,0 0,0 0,0 1,-1-1,1 0,0 0,0 0,0 1,0-1,0 1,-1-1,1 0,0 1,0 0,0-1,0 1,19 46,-13-27,-5-16,0 1,0-1,1 0,-1 1,1-1,0-1,0 1,0 0,0-1,1 1,0-1,-1 0,1 0,0-1,0 1,1-1,-1 0,1 0,-1 0,1 0,-1-1,1 0,0 0,0 0,-1-1,1 0,0 0,0 0,0 0,0-1,-1 1,1-1,0 0,0-1,-1 1,1-1,-1 0,0 0,1-1,-1 1,0-1,0 0,-1 0,1 0,0-1,-1 1,0-1,0 0,40-57,-30 44</inkml:trace>
  <inkml:trace contextRef="#ctx0" brushRef="#br0" timeOffset="9668.088">3754 709,'-13'15,"0"1,2 0,-1 0,2 1,1 0,0 1,1 0,0 1,2 0,0 0,2 0,0 1,1-1,0 3,3-19,0-1,1 1,-1-1,0 1,1 0,0-1,0 1,-1-1,1 1,1-1,-1 0,0 0,0 1,1-1,0 0,-1 0,1 0,0 0,0-1,0 1,0 0,0-1,0 1,0-1,1 0,-1 0,1 0,-1 0,1 0,-1 0,1-1,-1 1,1-1,-1 0,1 0,0 0,-1 0,1 0,1-1,103-28,-87 19,-1-1,0-1,-1 0,0-2,-1 0,-1 0,0-2,-1 0,-1-1,0 0,-1-1,-1 0,-1-2,0 1,-2-1,0 0,2-13,35-156,-45 180,0 0,-1 0,0 0,0 0,-1 0,0 0,-1 1,0-1,0 0,-1 1,0-1,-1 1,0 0,0 0,0 0,-1 1,0-1,-1 1,0 0,-2-2,3 5,0 1,0-1,0 1,0 0,0 0,0 0,-1 1,0 0,1 0,-1 0,0 1,0 0,0 0,0 1,0-1,0 1,0 0,0 1,0 0,1 0,-1 0,0 0,0 1,1 0,-1 0,0 1,1-1,0 1,-5 4,-3 1,0 2,1-1,0 2,0 0,1 0,0 1,1 0,1 1,0 0,-6 12,8-9,2 0,0-1,0 2,2-1,0 1,0-1,2 1,0 0,1-1,1 1,0 0,2-1,-1 1,2-1,0 0,1 0,1 0,1 0,0-1,0 0,2-1,0 0,0 0,1-1,1 0,1 0,-1-2,2 1,0-1,0-1,1-1,0 0,0 0,1-2,0 1,1-2,-1 0,8 1,11 3,-4-3</inkml:trace>
  <inkml:trace contextRef="#ctx0" brushRef="#br0" timeOffset="27212.621">1496 2995,'-39'34,"-26"20,-3 6,6-7,13-8,10-11,12-7,6-8,6-8</inkml:trace>
  <inkml:trace contextRef="#ctx0" brushRef="#br0" timeOffset="27492.062">988 2967,'38'24,"28"18,7 6,-5-5,-8-5,-10-4,-9-8,-6-4,-4-5,-3-1,-2 2,1-2,-1 0,1-2,-4 2,-2-3,1-2,-4-4</inkml:trace>
  <inkml:trace contextRef="#ctx0" brushRef="#br0" timeOffset="27858.934">1271 2826,'9'38,"4"32,-1 9,-2-4,-3-10,-3-11,-1-11,-2-7,-1-5,-1-3,-4-1,-2-1,-5-5,1 0,1-5</inkml:trace>
  <inkml:trace contextRef="#ctx0" brushRef="#br0" timeOffset="28160.781">904 3249,'43'-5,"43"-6,17-6,0 0,-8 2,-15 5,-12 3,-7 3,-10 3,-9 0,-6 6,-5 2,-7 0</inkml:trace>
  <inkml:trace contextRef="#ctx0" brushRef="#br0" timeOffset="33875.858">2456 2967,'-1'0,"0"-1,0 0,1 1,-1-1,0 0,1 0,-1 0,0 0,1 0,-1 1,1-1,0 0,-1 0,1 0,0-1,-1 1,1 0,0 0,0 0,0 0,0 0,0 0,0 0,0 0,0 0,1 0,-1 0,0 0,1 0,-1 0,1 0,-1 0,1 0,-1 0,1 0,-1 0,1 1,0-1,0 0,-1 0,1 1,0-1,0 1,0-1,0 0,0 1,0-1,0 1,0 0,0-1,0 1,0 0,8-8,1 1,0 1,0-1,0 1,1 1,0 0,0 1,0 0,1 0,-1 2,1-1,0 1,0 1,0 0,0 1,-1 0,1 0,0 2,9 1,-16 1,0 0,0 0,0 0,-1 1,0 0,0 0,0 0,-1 0,1 0,-1 1,0-1,-1 1,0 0,0 0,0 0,0 0,-1 0,0 1,0-1,-1 0,0 1,0-1,0 0,-1 0,0 1,0-1,-1 2,-4 9,-1 0,0 0,-2-1,1 0,-2 0,0-1,-1 0,-1-1,0-1,-5 5,-31 38,47-53,-1-1,1 1,0-1,0 1,0-1,0 1,0 0,1 0,-1-1,1 1,-1 0,1 0,0-1,0 1,1 0,-1 0,0 0,1-1,0 1,0 0,0-1,0 1,0-1,0 1,0-1,1 1,0-1,-1 0,1 0,0 1,0-1,0-1,0 1,0 0,1 0,-1-1,0 0,1 1,-1-1,1 0,0 0,-1 0,1 0,0-1,-1 1,1-1,0 0,191 78,-189-76,0 0,0 0,0 0,-1 1,1-1,-1 1,1 0,-1 1,0-1,0 1,-1-1,1 1,-1 0,1 1,-1-1,-1 0,1 1,-1 0,1 0,-1-1,-1 1,1 0,-1 1,0-1,0 0,0 0,-1 1,0-1,0 0,0 0,0 1,-1-1,0 0,0 0,-1 0,1 0,-1 0,-1 2,-13 11,0-1,-2 0,0-1,-1-1,0 0,-1-2,-1 0,0-2,-17 7,-76 27,113-44,0 0,0-1,0 1,0-1,-1 1,1-1,0 1,0-1,0 0,-1 1,1-1,0 0,-1 0,1 0,0 0,0 0,-1-1,1 1,0 0,0 0,-1-1,1 1,0-1,0 1,0-1,0 0,0 1,-1-1,1 0,0 0,1 0,-1 0,0 1,0-1,0 0,1-1,-1 1,0 0,1 0,-1 0,1 0,-1 0,1-1,0 1,-1 0,1 0,0-1,0 1,0 0,0-1,0 1,0 0,0 0,0-1,1 1,-1 0,0 0,1-1,-1 1,1 0,0 0,-1 0,1 0,0 0,-1 0,1 0,10-18</inkml:trace>
  <inkml:trace contextRef="#ctx0" brushRef="#br0" timeOffset="34357.114">3133 3108,'-11'77,"30"-96,97-225,-116 243,0 0,0 1,0-1,0 1,1-1,-1 1,0-1,0 1,0-1,1 0,-1 1,0-1,1 1,-1 0,0-1,1 1,-1-1,1 1,-1-1,1 1,-1 0,1-1,-1 1,1 0,-1 0,1-1,-1 1,1 0,-1 0,1 0,0 0,-1 0,1 0,-1 0,1 0,0 0,-1 0,1 0,-1 0,1 0,-1 0,1 0,0 1,-1-1,1 0,-1 0,1 1,-1-1,1 1,7 5</inkml:trace>
  <inkml:trace contextRef="#ctx0" brushRef="#br0" timeOffset="34765.289">3500 2967,'-20'117,"20"-112,0 0,0 0,0 0,1 0,-1 0,1-1,0 1,1 0,-1-1,1 1,0-1,0 1,0-1,1 0,-1 0,1 0,0 0,0 0,1-1,-1 1,1-1,3 3,0-5,-1 1,1-2,0 1,0-1,-1 0,1 0,0 0,0-1,0 0,-1-1,1 0,-1 0,1 0,-1-1,0 1,0-1,0-1,0 0,0 1,-1-2,0 1,0 0,0-1,0 0,-1 0,0-1,3-4,-6 9,15-18,-1 0,-1-1,0 0,-2-1,0 0,-2-1,0-1,-2 1,0-1,-1-1,-2 0,0 1,-2-2,0 1,-2 0,-1 0,-1-3,1 16,-2 1,0 0,0-1,-1 1,0 0,-1 0,0 1,0-1,-1 1,-2-3,5 10,1-1,0 1,-1-1,0 1,1 0,-1 0,0 0,0 0,0 0,0 0,-1 0,1 1,0-1,-1 1,1 0,-1-1,0 1,1 1,-1-1,0 0,1 0,-1 1,0 0,0-1,0 1,1 0,-1 1,0-1,0 0,0 1,1-1,-1 1,0 0,1 0,-1 0,0 0,1 1,0-1,-2 2,-5 6,1 0,0 0,1 1,0 0,0 0,1 1,1 0,0 0,0 0,1 1,0 0,1-1,1 1,-1 0,2 1,0-1,1 1,0 3,0-1,2 1,0 0,1-1,0 0,2 0,-1 0,2 0,0-1,1 1,0-2,1 1,1-1,0 0,0-1,1 0,1 0,0-1,1-1,0 0,0-1,1 0,1 0,-1-2,1 1,0-2,1 0,0-1,0 0,10 1,9 4,-4 0</inkml:trace>
  <inkml:trace contextRef="#ctx0" brushRef="#br0" timeOffset="35565.324">4290 3870,'92'-73,"-5"-3,-2-5,-4-3,-4-3,-4-4,3-12,-59 81,-1-2,-1 1,-1-2,-1 0,-1-1,-2 0,0 0,-2-1,-1-1,-1 1,-1-1,-2 0,0-11,-2 34,-1-1,0 1,0 0,-1-1,0 1,0 0,0-1,0 1,-1 0,0 0,0 0,0 0,-1 0,1 1,-1-1,0 1,-1 0,1-1,-1 1,0 1,0-1,0 1,0-1,-1 1,1 0,-1 1,0-1,0 1,0 0,0 0,0 1,0-1,0 1,-1 0,-3 0,-6 4,-1 0,0 0,1 2,0 0,0 1,0 0,1 1,0 1,0 0,1 1,0 0,0 1,1 1,1 0,0 0,0 1,1 1,0-1,1 2,1-1,0 1,1 1,1-1,-1 4,-3 7,1 0,1 1,2-1,0 2,2-1,1 0,1 1,1 0,1-1,2 1,1 0,5 24,-2-33,1 0,1 0,0 0,2-1,0-1,0 1,2-2,0 1,1-2,0 0,7 6,0 1,-10-11,1 0,0 0,0-1,1 0,1-1,-1 0,1-1,0-1,1 0,0 0,0-2,0 0,0 0,1-1,-1-1,1-1,0 0,-1 0,1-2,0 0,0-1,-1 0,2-1,8-4</inkml:trace>
  <inkml:trace contextRef="#ctx0" brushRef="#br0" timeOffset="36311.968">5362 3334,'-28'21,"0"1,1 1,1 1,1 1,1 2,1 0,2 2,-1 3,20-31,1 1,-1-1,0 1,1-1,0 1,-1 0,1-1,0 1,0 0,0 0,0 0,0 0,1 0,-1 0,1 0,-1 1,1-1,0 0,-1 0,1 0,0 0,1 0,-1 1,0-1,1 0,-1 0,1 0,-1 0,1 0,0 0,0 0,0 0,0 0,0 0,1-1,-1 1,1 0,-1-1,1 1,-1-1,1 1,0-1,-1 0,1 0,0 0,0 0,0 0,0 0,1 0,9-2,1 0,-1-1,0-1,0 1,0-2,0 0,0 0,-1-1,0-1,0 1,0-2,-1 0,6-4,170-159,-185 169,0-1,0 0,1 0,-1 0,0 0,1 0,-1 0,1 1,0-1,-1 0,1 1,0 0,0-1,0 1,0 0,0 0,1 0,-1 0,0 0,0 1,1-1,-1 1,0-1,1 1,-1 0,0 0,1 0,-1 0,0 0,1 1,-1-1,0 1,1-1,-1 1,0 0,0 0,0 0,1 0,17 59,-20-55,1 0,-1 0,1 0,1 0,-1 0,1 0,0 0,0-1,0 1,0-1,1 1,0-1,0 0,0 0,1 0,-1 0,1-1,0 1,0-1,0 0,0 0,1-1,-1 1,1-1,-1 0,4 0,-1 0,1 0,-1-1,1 0,0-1,-1 0,1 0,0-1,-1 1,1-2,0 1,-1-1,0 0,1-1,-1 0,0 0,0 0,-1-1,1 0,-1 0,1-1,-1 0,111-131,-88 96,-29 40,0-1,0 1,0-1,0 1,0-1,0 1,0-1,0 1,0-1,1 1,-1-1,0 1,0-1,0 1,1-1,-1 1,0-1,1 1,-1 0,0-1,1 1,-1 0,0-1,1 1,-1 0,1-1,-1 1,1 0,-1 0,1 0,-1-1,0 1,1 0,-1 0,1 0,-1 0,1 0,-1 0,1 0,-1 0,1 0,-1 0,1 0,-1 0,1 0,-1 1,1-1,-1 0,1 0,-1 0,1 1,-1-1,1 0,-1 1,0-1,1 0,-1 1,0-1,1 0,-1 1,0-1,1 1,-1-1,0 0,0 1,0-1,1 1,2 37,-3-35,-1 2,0-1,0 1,1-1,0 1,0-1,0 1,1 0,0-1,-1 1,1-1,1 1,-1-1,1 0,0 0,0 1,0-1,0 0,1-1,0 1,-1 0,1-1,1 0,-1 1,0-1,1 0,0-1,-1 1,1-1,2 1,7-2,-1-1,0 0,1-1,-1 0,0-1,1 0,-1-1,-1-1,1 0,0-1,-1 0,0 0,0-1,0-1,-1 1,0-2,-1 0,1 0,-1 0,5-8,21-12,-35 27,1 0,-1 0,1 1,-1-1,1 0,0 1,-1-1,1 1,0-1,-1 1,1-1,0 1,0-1,-1 1,1-1,0 1,0 0,0 0,-1-1,1 1,0 0,0 0,0 0,0 0,0 0,0 0,-1 0,1 0,0 0,0 1,0-1,0 0,-1 0,1 1,0-1,0 1,0-1,-1 1,1-1,0 1,-1-1,1 1,0-1,-1 1,1 0,-1-1,1 1,-1 0,1 0,-1-1,0 1,1 0,-1 0,0 0,0 0,1-1,-1 1,0 0,0 0,0 0,0 0,0 0,0 0,0-1,-1 1,1 0,0 0,-1 5,0-1,1 0,0 0,0 0,1 1,-1-1,1 0,0 0,0 0,1 0,0 0,0 0,0-1,0 1,1 0,-1-1,1 0,0 0,1 0,-1 0,1 0,0 0,0-1,0 0,0 0,0 0,1 0,-1-1,1 0,0 1,0-2,0 1,0-1,0 1,0-1,3 0,4-2,0-1,0 0,-1 0,1-1,0-1,-1 0,0-1,0 0,0 0,-1-1,1 0,-1-1,-1-1,1 1,-1-1,-1-1,0 0,0 0,0 0,-1-1,-1 0,0-1,0 1,-1-1,0 0,-1-1,0 1,-1-1,0 0,1-13</inkml:trace>
  <inkml:trace contextRef="#ctx0" brushRef="#br0" timeOffset="37458.312">7648 3052,'64'-31,"-2"-2,-1-3,-2-2,-2-3,-1-3,44-45,-48 3,-51 84,0 0,0-1,0 1,0 0,-1-1,1 1,-1-1,0 1,1 0,-1-1,0 1,-1-1,1 1,0-1,-1 1,1 0,-1-1,0 1,0 0,0-1,0 1,0 0,0 0,-1 0,1 0,-1 0,1 0,-1 0,0 1,0-1,0 1,0-1,0 1,0-1,0 1,0 0,0 0,-1 0,0 0,-1 0,1 1,-1-1,1 1,-1-1,0 1,1 0,-1 0,1 1,-1-1,1 1,-1 0,1 0,-1 0,1 0,0 0,-1 1,1 0,0-1,0 1,0 0,0 1,1-1,-1 0,1 1,-1 0,1-1,0 1,0 0,-1 1,-51 101,53-103,-17 53,3 0,2 1,3 1,2 0,3 0,2 14,-5 22,-4 120,7-93,-5-1,-9 23,13-112,0 0,-2 0,-1-1,-2 0,0 0,-2-1,-1-1,-2 0,0-1,-2-1,0 0,-2-2,-1 0,-17 14,36-34,1-1,-1 0,0 0,0 0,0 0,0-1,0 1,0 0,-1-1,1 1,0-1,-1 0,1 0,-1 0,1 0,-1 0,0-1,1 1,-1-1,0 0,0 0,1 0,-1 0,0 0,1 0,-1-1,0 1,1-1,-1 0,0 0,1 0,-1 0,1 0,0 0,-1-1,1 1,0-1,0 0,0 1,0-1,0 0,0 0,1-1,-1 1,1 0,-1 0,1-1,0 1,0-1,0 1,0-1,0 0,-2-17,1 0,1 0,1 0,0 0,2 0,0 0,1 0,1 0,1 1,5-13,-3 6,6-20,2 1,1 0,3 1,2 1,1 1,2 1,2 1,2 1,1 2,11-9,-2 10,-20 21</inkml:trace>
  <inkml:trace contextRef="#ctx0" brushRef="#br0" timeOffset="37731.738">8439 3278,'-57'45,"2"2,3 3,2 2,-34 45,20 8,63-102,0 0,0 0,0 0,0 0,1 0,-1 0,1 0,0 1,0-1,0 0,0 0,0 0,1 0,-1 0,1 0,0 1,0-1,0-1,0 1,1 0,-1 0,1 0,0-1,0 1,0-1,0 1,0-1,0 0,1 0,-1 0,1 0,-1 0,1-1,0 1,0-1,0 1,7 2,0 0,0-1,0 0,0-1,0 0,0 0,1-1,-1-1,0 0,1 0,-1-1,1 0,-1 0,0-2,0 1,0-1,0 0,0-1,-1-1,1 1,4-4,1-1,-1-1,1 0,-2-1,1 0,-1-1,-1-1,-1 0,1 0,-2-1,0-1,-1 0,4-8,-8 12,-1-1,0 1,-1 0,0-1,-1 0,-1 1,1-1,-2 0,0 0,0 0,-1 0,0 0,-1 0,-1 1,0-1,0 1,-1 0,-1 0,0 0,0 0,-3-4,-9-9</inkml:trace>
  <inkml:trace contextRef="#ctx0" brushRef="#br0" timeOffset="37993.82">8665 3758,'-5'-19,"3"-17,3-6,5-1,6-3,2 2,3 4,-2 3,2 3,-2 3,1 2,-2 1,1 5,-2 2,2 5,-1-1,-4 4</inkml:trace>
  <inkml:trace contextRef="#ctx0" brushRef="#br0" timeOffset="38526.92">8946 3673,'16'-22,"7"-13,2 2,1 0,2 2,1 1,24-19,-53 47,1 1,0 0,0 0,0 0,0 0,0 0,0 0,0 0,0 0,0 0,0 0,1 0,-1 1,0-1,1 0,-1 1,0-1,1 1,-1 0,1-1,-1 1,0 0,1 0,-1 0,1 0,-1 0,1 0,-1 1,0-1,1 0,-1 1,1-1,-1 1,0-1,1 1,-1 0,0-1,0 1,0 0,1 0,-1 0,0 0,0 0,0 0,0 0,-1 0,1 0,0 1,0-1,-1 0,1 1,-1-1,1 0,-1 1,1-1,-1 1,0-1,0 0,0 1,0-1,0 1,0-1,0 2,-7 43,5-41,0 0,1 0,0 0,0 1,0-1,1 0,0 1,0-1,0 0,1 0,0 1,0-1,0 0,0 0,1 1,2-3,0-1,0 0,-1 0,1-1,0 1,0-1,1 0,-1 0,0 0,0-1,0 1,1-1,-1 0,0 0,1-1,-1 1,0-1,0 0,0 0,0 0,0-1,0 0,0 1,0-1,0 0,-1-1,1 1,-1-1,2-1,162-123,-113 80,-43 37,-8 6,0 1,0 0,0-1,1 1,-1 0,1 1,0-1,-1 1,1-1,0 1,1 0,-1 1,0-1,0 1,1 0,-1 0,1 0,-1 0,1 1,1 0,-3 2,-1 1,0 0,0 0,0 0,-1 0,1 0,-1 1,1-1,-1 0,0 1,-1-1,1 0,0 1,-1-1,0 1,0 0,0-1,0 1,-1-1,1 1,-1-1,0 0,0 1,0 0,-10 41,7-31,0 0,1 0,0 1,1-1,1 1,0-1,1 1,1-1,2 13,3-8</inkml:trace>
  <inkml:trace contextRef="#ctx0" brushRef="#br0" timeOffset="46793.832">10273 3503,'-5'-3,"0"0,0 1,-1 0,1 0,-1 0,1 1,-1 0,0 0,1 0,-1 1,0 0,0 0,0 0,1 1,-1 0,0 0,0 0,1 1,-1 0,1 0,0 0,-1 0,1 1,0 0,0 1,-6 3,0 0,0 1,1 1,-1 0,2 0,0 1,0 1,1-1,0 1,-2 5,-19 77,28-90,1 0,0 0,0-1,0 1,1 0,-1 0,1-1,-1 1,1 0,0-1,0 1,0 0,0-1,0 1,1-1,-1 0,1 0,0 1,0-1,0 0,0 0,0 0,0-1,0 1,0-1,1 1,-1-1,1 1,-1-1,1 0,-1 0,1-1,2 1,8-1,0-1,0 0,0-1,0-1,-1 0,1 0,-1-2,0 1,0-2,0 1,-1-2,0 0,0 0,8-7,-13 10,194-127,-198 129,1 0,-1-1,1 1,0 0,-1 0,1 0,0 1,0-1,0 1,0-1,1 1,-1 0,0 0,0 1,1-1,-1 1,1 0,-1-1,0 1,1 1,-1-1,0 0,1 1,-1 0,0 0,1 0,-1 0,0 0,0 1,0-1,0 1,0 0,-1 0,1 0,0 0,-1 0,1 1,-1-1,0 1,0 0,0-1,0 1,-1 0,2 2,15 37,-9-26</inkml:trace>
  <inkml:trace contextRef="#ctx0" brushRef="#br0" timeOffset="47111.902">10978 2854,'9'88,"-4"-1,-5 1,-2 0,-7 15,-6 21,8-79,1 1,3 0,2 0,2 10,15-17,-3-33</inkml:trace>
  <inkml:trace contextRef="#ctx0" brushRef="#br0" timeOffset="47347.894">11289 3419,'-19'38,"-12"23,5 0,7-9</inkml:trace>
  <inkml:trace contextRef="#ctx0" brushRef="#br0" timeOffset="47517.079">11345 2995,'0'0</inkml:trace>
  <inkml:trace contextRef="#ctx0" brushRef="#br0" timeOffset="47763.142">11825 3221,'-43'34,"-24"20,-5 6,4-7,15-8,20-11,21-12,17-10,13-6,8-5,-1-2</inkml:trace>
  <inkml:trace contextRef="#ctx0" brushRef="#br0" timeOffset="48534.516">11628 3559,'73'18,"79"-5,-150-13,-1 0,1-1,-1 1,1 0,0 0,-1 1,1-1,0 0,-1 0,1 1,-1-1,1 1,-1-1,1 1,-1 0,1-1,-1 1,0 0,1 0,-1 0,0 0,0 0,0 1,1-1,-1 0,-1 0,1 1,0-1,0 1,0-1,-1 1,1-1,-1 1,1-1,-1 1,1-1,-1 1,0 0,0-1,0 1,0-1,0 1,0 0,0-1,-1 1,1-1,-1 1,1 0,-1-1,1 1,-1-1,0 0,0 1,0-1,0 0,0 1,0-1,0 0,0 0,0 0,-1 0,0 1,-11 9,-1-1,0-1,-1 0,0-1,-1 0,1-1,-2-1,-10 3,-24 10,-91 31,118-44</inkml:trace>
  <inkml:trace contextRef="#ctx0" brushRef="#br0" timeOffset="49084.899">12079 3616,'43'-25,"-2"-2,-1-2,-1-1,-2-2,-1-2,17-20,29-27,-80 78,1 0,0 0,-1 0,1 0,0 0,1 0,-1 1,0-1,1 1,-1 0,1 0,0 1,0-1,0 1,0-1,0 1,0 0,0 1,0-1,0 1,0 0,0 0,1 0,2 1,-5 2,-1 1,1-1,-1 1,0-1,0 1,-1-1,1 1,-1 0,0-1,0 1,0 0,0 0,-1-1,1 1,-1 0,0-1,-1 4,1-2,-15 49,-2 53,18-105,0 0,1 0,-1 0,1-1,-1 1,1 0,0 0,0-1,0 1,0-1,0 1,0-1,1 1,-1-1,0 1,1-1,-1 0,1 0,-1 0,1 0,-1 0,1 0,0 0,0-1,-1 1,1-1,0 1,0-1,0 1,0-1,0 0,0 0,-1 0,1 0,0 0,0-1,0 1,0-1,0 1,0-1,73-28,178-129,-252 157,0-1,1 0,-1 0,0 1,1-1,-1 1,1 0,0-1,-1 1,1 0,0 0,0 0,0 0,0 0,-1 0,1 1,0-1,1 1,-1-1,0 1,0 0,0 0,0-1,0 2,0-1,0 0,0 0,0 1,0-1,0 1,0-1,0 1,0 0,0 0,0 0,0 0,0 0,-1 1,1-1,-1 0,1 1,-1-1,1 1,-1 0,0-1,0 1,1 0,-1 0,-1 0,1-1,0 1,0 2,-1 89,-2-81,1 0,0-1,1 1,0 0,1 0,1 0,0 0,0-1,4 10,40 27,-26-37</inkml:trace>
  <inkml:trace contextRef="#ctx0" brushRef="#br0" timeOffset="80659.336">818 286,'142'-51,"-141"52,0-1,0 0,0 0,0 1,0-1,0 0,0 0,1 0,-1-1,0 1,0 0,0 0,0 0,0-1,0 1,-1 0,1-1,0 1,0-1,0 1,0-1,0 0,-1 1,1-1,0 0,0 0,-1 1,1-1,-1 0,1 0,0 0,-1 0,0 0,1 0,-1 0,0 0,1 0,-1 0,0 0,0 0,0 0,0 0,0 0,0 0,0 0,0 0,0 0,0 0,-1 0,1 0,0 0,-1 0,1 0,-1 1,1-1,-1 0,1 0,-1 0,0 0,1 1,-1-1,0 0,0 1,0-1,1 0,-1 1,0-1,0 1,0-1,0 1,-12-5,1 1,-1 0,0 1,0 1,-1 0,1 0,0 2,-1-1,1 2,-1 0,1 0,0 1,-1 1,-9 4,0 0,1 2,0 0,0 2,1 0,0 2,1 0,1 1,0 1,-7 8,6 0,1 1,1 1,1 0,2 2,1-1,0 2,2 0,2 0,0 1,2 1,1-1,1 1,0 21,-5 169,12-158,27 137,1-3,-1 59,-29-3,-3-238,-1-1,1 0,-2 0,0 0,-1-1,0 0,-1 0,0 0,-1-1,0-1,0 0,-1 0,-1 0,0-2,0 1,-1-1,-5 2,8-3,-44 30,53-36,1 0,0 0,0 0,0 0,0 0,0 0,1 0,-1 0,0 0,0-1,1 1,-1 0,0-1,1 1,-1-1,0 1,1-1,-1 0,1 0,-1 1,1-1,-1 0,1 0,-1 0,1-1,-1 1,0 0,1-1,-1 1,2-1,-3 1,28-1,-24 0,0 0,0 0,0 0,0 0,0 1,1-1,-1 1,0 0,0 1,0-1,0 1,0-1,0 1,0 1,0-1,0 0,0 1,-1 0,1 0,0 0,-1 0,0 1,1-1,-1 1,0 0,0 0,-1 0,1 0,-1 0,1 1,-1-1,0 1,0 0,0 2,1 19,-1 0,-1 0,-1 1,-2-1,0 0,-2 0,0 0,-2 0,-5 14,-109 354,105-343,5-16,0 0,3 0,0 1,2 0,1 19,2-38,1 0,1 0,1 0,0 0,1 0,0 0,1-1,1 1,1-1,0 0,1 0,1 0,0-1,1 0,6 8,-2-7,1 0,1-1,0-1,1-1,0 0,1 0,0-2,1 0,0-1,1 0,0-2,0 0,0-1,1-1,0 0,0-2,0 0,1-1,-1-1,1-1,-1-1,0 0,8-3,19-4,-34 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4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1,'-13'-1,"0"2,0-1,0 2,0 0,0 0,1 1,-1 1,1 0,-1 1,1 0,1 1,-1 0,1 1,0 1,1-1,-8 8,4-1,1 1,1 0,0 1,1 1,1 0,1 0,0 1,1 0,1 0,1 1,0 0,1 0,2 1,0-1,1 1,0 0,2-1,0 1,2 0,2 14,-3-27,0 0,0 1,1-1,0 0,1-1,-1 1,1 0,0-1,1 1,0-1,0 0,0 0,0-1,1 1,0-1,0 0,1 0,0-1,-1 1,1-1,1-1,-1 1,1-1,-1 0,1 0,0-1,0 0,0 0,0-1,0 0,0 0,1 0,-1-1,0 0,0-1,1 0,1 0,1-2,-1 0,1-1,-1 0,0-1,-1 0,1 0,-1 0,0-1,0-1,-1 1,1-1,-2 0,1-1,-1 0,0 0,-1 0,1-1,-2 1,1-1,-1-1,-1 1,0 0,0-1,-1 0,0 1,0-1,-1 0,-1 0,0-3,0 7,-1-1,0 1,-1-1,0 1,0 0,0 0,-1-1,1 2,-2-1,1 0,0 0,-1 1,0 0,-1 0,1 0,-1 0,0 1,0 0,0 0,-1 0,1 1,-1-1,0 1,0 1,0-1,0 1,-1 0,1 0,0 1,-1 0,0 0,1 1,-1-1,1 2,-1-1,0 1,1-1,-1 2,-5 1,-69 34,63-22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6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1,'-34'33,"-16"12,1 2,9-2,11-8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8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0,'19'0,"11"0,6 0,0 0,1 0,-3 0,-1 0,-3 0,0 0,-7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8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47,'34'0,"15"-5,5-1,-2 0,-6 1,-5 2,-5 0,-4 2,-2-4,-2-2,-6 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7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299 254,'-278'206,"277"-206,0 1,0 0,-1-1,1 1,0 0,0 0,0 0,0 0,0 0,0 0,0 0,0 0,0 0,1 0,-1 0,0 1,1-1,-1 0,1 0,-1 1,1-1,0 0,-1 1,1-1,0 1,0-1,0 0,0 1,0-1,0 1,0-1,1 0,-1 1,1-1,-1 0,1 1,-1-1,1 0,-1 0,1 1,0-1,0 0,0 0,0 0,0 0,0 0,0 0,0 0,0-1,0 1,0 0,1 0,-1-1,0 1,0-1,1 1,-1-1,1 0,220 71,-171-58,-48-11,-1 0,1-1,0 1,0-1,0 0,0 0,0 0,0 0,0 0,0 0,0-1,0 0,0 0,0 0,1 0,-1 0,0 0,0-1,0 1,0-1,0 0,0 0,0 0,0-1,0 1,-1-1,1 1,0-1,-1 0,1 0,-1 0,0 0,0 0,1-1,-1 1,-1-1,1 0,0 1,-1-1,1 0,-1 0,0 0,0-1,-2-11,-1 0,-1 1,-1 0,0-1,0 2,-2-1,0 0,0 1,-1 0,-1 1,0-1,-1 1,0 1,-2-2,-84-120,92 118,3 3</inkml:trace>
  <inkml:trace contextRef="#ctx0" brushRef="#br0" timeOffset="521.868">947 0,'-32'59,"-126"221,111-177,46-102,0 1,0 0,1-1,-1 1,0 0,1-1,-1 1,1 0,-1 0,1 0,0 0,-1-1,1 1,0 0,1 0,-1 0,0 0,0-1,1 1,-1 0,1 0,-1 0,1-1,0 1,0 0,0-1,0 1,0-1,0 1,0-1,0 1,1-1,-1 0,1 0,-1 0,1 0,-1 0,1 0,-1 0,1 0,0 0,0-1,-1 1,1-1,0 1,0-1,0 0,0 0,-1 0,3 0,142-25,-41 15,-86 3</inkml:trace>
  <inkml:trace contextRef="#ctx0" brushRef="#br0" timeOffset="774.468">666 226,'10'5,"7"1,6 0,4-1,2-2,6 0,2-7,-2-2,5 0,-1 1,2 1,0-3,-2-1,-4 1,-7 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5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1 338,'150'-164,"-149"162,0 0,1 0,0 0,-1 0,1 0,0 0,0 1,0-1,0 1,0-1,0 1,1 0,-1 0,0 0,1 0,-1 0,0 1,1-1,-1 1,1-1,0 1,-1 0,1 0,-1 0,1 0,-1 0,1 1,-1-1,1 1,-1 0,0 0,1 0,-1 0,0 0,1 0,-1 0,0 1,0-1,0 1,0 0,0 0,-1-1,1 1,1 2,-3-2,1 1,0-1,0 0,0 0,0 0,0-1,1 1,-1 0,0 0,1-1,-1 1,1 0,0-1,-1 0,1 1,0-1,0 0,0 0,0 0,0 0,0 0,0-1,0 1,0-1,1 1,-1-1,0 0,0 0,1 0,-1 0,0 0,0 0,0 0,1-1,-1 1,0-1,0 0,0 0,0 0,0 0,0 0,0 0,0 0,-1 0,3-2,153-128,-156 130,0 0,0 0,0 1,-1-1,1 0,0 1,0-1,0 0,0 1,1-1,-1 1,0 0,0-1,0 1,0 0,0 0,1-1,-1 1,0 0,0 0,0 1,0-1,1 0,-1 0,0 0,0 1,0-1,0 1,0-1,0 1,0-1,0 1,0-1,0 1,0 0,0 0,0-1,0 1,0 0,-1 0,1 0,0 0,-1 0,1 0,-1 0,1 0,-1 0,1 0,-1 1,0-1,0 0,1 0,-1 1,4 71,-5-63,0 20,0-4</inkml:trace>
  <inkml:trace contextRef="#ctx0" brushRef="#br0" timeOffset="239.379">1074 0,'-38'34,"-19"15,-3 5,4-3,1-4,6-6,6-10,5-6,5-1,3-6,6 0,3-4,5 1,1-3,2 3,3-3</inkml:trace>
  <inkml:trace contextRef="#ctx0" brushRef="#br0" timeOffset="685.99">1102 338,'-14'2,"0"1,0 1,0 0,1 0,0 1,0 1,0 1,1-1,-2 3,3-3,-121 72,131-77,1 1,-1-1,0 0,0 0,1 0,-1 1,1-1,-1 0,1 1,0-1,-1 0,1 1,0-1,0 1,0-1,0 0,0 1,0-1,0 1,1-1,-1 0,0 1,1-1,-1 0,1 1,0-1,-1 0,1 0,0 0,0 1,0-1,-1 0,1 0,0 0,1 0,-1-1,0 1,0 0,0 0,0-1,1 1,-1 0,0-1,1 0,-1 1,0-1,1 0,-1 1,0-1,1 0,-1 0,1 0,-1 0,0 0,2-1,17 11,-17-9,-1 0,0 1,0-1,-1 1,1-1,0 1,0 0,-1-1,1 1,-1 0,1 0,-1 0,0 0,0 0,0 1,0-1,0 0,-1 0,1 1,0-1,-1 0,0 1,0-1,0 0,0 1,0-1,0 1,0-1,-1 0,1 1,-1-1,0 0,0 1,0-1,0 0,0 0,0 0,0 0,-1 0,1 0,-1 0,1-1,-1 1,0 0,0-1,0 1,0-1,0 1,-7 4,0 0,0-1,0 0,0 0,-1-1,0 0,0-1,0 0,0 0,-1-1,1-1,-1 0,1 0,-8-1,1 1,-7 3,6 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9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29,'-49'81,"20"-36,16-25,0 0,0 1,2 0,1 1,1 0,-2 9,10-30,1 1,-1 0,1 0,-1 0,1-1,0 1,0 0,0 0,0 0,0-1,1 1,-1 0,0 0,1 0,-1-1,1 1,0 0,-1-1,1 1,0-1,0 1,0 0,0-1,1 0,-1 1,0-1,0 0,1 0,-1 0,1 0,-1 0,1 0,0 0,-1 0,1 0,0-1,-1 1,1-1,0 1,0-1,79 4,-70-4,11-1,1-2,0 0,-1-1,0-2,0 0,14-6,-18 3</inkml:trace>
  <inkml:trace contextRef="#ctx0" brushRef="#br0" timeOffset="266.875">500 0,'-176'275,"145"-217,3 2,1 1,-3 23,21-33,12-33</inkml:trace>
  <inkml:trace contextRef="#ctx0" brushRef="#br0" timeOffset="2060.357">1037 142,'-12'-5,"1"1,-1 0,0 1,0 0,0 1,0 0,-1 1,1 1,0-1,0 2,-1 0,1 0,0 2,0-1,0 1,0 1,0 0,1 1,-8 4,16-6,0-1,0 1,1 0,-1 0,1 1,0-1,0 0,0 1,1-1,-1 1,1 0,0 0,0-1,0 1,0 0,1 0,0 0,-1 0,1 0,1 0,-1-1,1 1,-1 0,1 0,0 0,0 0,1-1,-1 1,1-1,0 1,0-1,0 1,0-1,1 0,-1 0,1 0,0-1,-1 1,1 0,1-1,-1 0,0 0,1 0,-1 0,2 0,47 25,-44-24,-1-1,0 1,0 1,0-1,0 2,0-1,-1 0,0 1,0 0,0 1,-1-1,0 1,0 0,4 6,-8-10,-1 0,1 0,-1 0,1 0,-1 0,0 0,0 0,0 1,0-1,0 0,0 0,0 0,-1 0,1 0,-1 0,0 0,1 0,-1 0,0 0,0-1,0 1,-1 0,1 0,0-1,-1 1,1-1,-1 1,1-1,-1 0,0 1,1-1,-1 0,0 0,0 0,-68 30,38-21,18-4,-1 0,0-1,-1-1,1 0,-1-1,0-1,0 0,0-1,1-1,-1-1,-7 0,5-5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2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311 116,'0'-5,"0"0,0 0,0 1,-1-1,0 0,0 1,0-1,0 1,-1-1,0 1,0 0,0 0,0 0,-1 0,1 0,-1 0,0 0,0 1,-1 0,1-1,-1 1,0 0,1 1,-1-1,0 1,-1 0,1 0,0 0,-1 0,1 1,-1 0,1 0,-1 0,1 0,-1 1,0-1,0 1,1 1,-1-1,0 1,1-1,-1 1,-4 1,-1 1,1 0,0 0,0 1,0 0,1 0,-1 1,1 0,0 1,1 0,-1 0,1 0,0 1,1 0,-1 1,2-1,-1 1,1 0,0 1,0-1,1 1,1 0,-1 0,1 0,1 0,0 1,0-1,0 4,11 84,-8-95,0 1,0-1,0 1,0-1,0 0,1 1,-1-1,1 0,0 0,-1 0,1 0,0 0,0 0,0-1,0 1,0-1,1 1,-1-1,0 0,1 0,-1 0,1 0,-1 0,1-1,-1 1,1-1,0 1,-1-1,1 0,-1 0,1 0,0-1,-1 1,1-1,0 0,11-4,-1-1,0 0,0-1,-1-1,0 0,0 0,-1-1,0-1,-1 0,0-1,0 1,0-3,11-9,144-131,-162 150,-3 2,1 0,-1-1,1 1,0 0,-1-1,1 1,0 0,0 0,0 0,0 0,0 0,0 0,0 0,0 0,0 0,1 0,-1 1,0-1,0 0,1 1,-1-1,0 1,1 0,-1-1,1 1,-1 0,1 0,-1 0,0 0,1 0,-1 0,1 0,-1 0,1 1,-1-1,0 0,1 1,-1 0,0-1,1 1,-1 0,0-1,0 1,0 0,1 0,-1 1,9 95,-8-87,0 0,1 0,0 0,0 0,1-1,0 1,1-1,0 0,0 0,1-1,0 0,1 0,0 0,0 0,0-1,1-1,5 4,1-4,-4-5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2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7,'4'0,"7"0,7 0,4 0,3 0,3 0,1 0,1 0,-1 0,1 0,-1 0,-1 0,1 0,-1 0,0 0,-4-5,-7 4,-6 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2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1,'10'0,"8"0,5 0,4 0,2 0,2 0,-1 0,0 0,-1 0,0 0,0 0,-1 4,-5 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63,'5'-5,"1"3,0-2,-1-6,3-1,1-4,-2 6,-6 4,-4 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49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57 343,'17'-5,"0"1,1 1,-1 0,0 1,1 1,-1 1,1 0,-1 1,1 1,5 2,15 2,0-2,0-1,0-2,1-1,-1-3,0-1,9-3,54-9,-89 15</inkml:trace>
  <inkml:trace contextRef="#ctx0" brushRef="#br0" timeOffset="439.192">1 569,'397'0,"-324"-11,-55 5</inkml:trace>
  <inkml:trace contextRef="#ctx0" brushRef="#br0" timeOffset="1239.179">311 4,'2'-1,"0"1,-1-1,1 1,0 0,0-1,-1 1,1 0,0 0,0 0,-1 0,1 0,0 1,-1-1,1 0,0 1,-1-1,1 1,0 0,-1 0,1-1,-1 1,1 0,-1 0,1 0,-1 1,1 0,-2-2,215 140,-205-135,0 1,0-1,0 2,-1-1,0 2,-1-1,0 1,0 0,0 1,-1 0,0 0,-1 0,0 1,-1 0,1 0,-1 2,-7-4,1 0,-2 0,1 0,-1 0,0-1,0 1,-1-1,0 0,0 0,-1 0,0-1,0 1,-1-1,0-1,0 1,0-1,0 0,-1 0,0-1,0 1,0-2,-6 3,-5 6,-156 104,13-16,157-98,0 0,0 1,1-1,-1 0,1 1,0 0,0 0,0 0,0 0,0 0,0 1,1-1,0 1,0 0,0 0,0 0,0 0,1 0,0 0,-1 4,4 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4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15,'-186'148,"61"-52,123-96,0 1,0 0,1 0,-1 0,0 0,1 0,-1 0,0 0,1 1,0-1,-1 0,1 1,0-1,-1 1,1 0,0-1,0 1,0 0,1 0,-1 0,0-1,1 1,-1 0,1 0,0 0,-1 0,1 0,0 0,0 0,0 0,1 0,-1 0,0 0,1 0,-1 0,1 0,0 0,0-1,-1 1,1 0,0 0,1-1,-1 1,0-1,0 1,1-1,-1 1,1-1,10 4,-1-1,1 0,1-1,-1-1,1 1,-1-2,1 0,-1-1,1 0,-1 0,12-3,12 1,182 5,-214-3,-3 1,-1-1,1 1,-1-1,1 1,0-1,-1 1,1-1,0 0,-1 1,1-1,0 0,0 1,-1-1,1 0,0 0,0 0,0 0,-1 0,1 0,0 0,0 0,-1 0,1 0,0 0,0-1,-1 1,1 0,0 0,0-1,-1 1,1-1,0 1,-1 0,1-1,-1 1,1-1,0 0,-1 1,1-1,-1 1,0-1,1 0,-1 1,1-1,-1 0,0 0,0 1,1-1,-1 0,0 0,0 1,0-1,0 0,0 0,0 1,0-1,0 0,0 0,0 0,0 1,-1-1,1 0,-123-274,121 270,-1-1,0 1,0 0,-1 1,0-1,1 1,-2-1,1 1,0 0,-1 1,0-1,0 1,-3-2,-4 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5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25,'11'139,"-3"-92,-7-35,0 0,1 0,0 0,1 0,0 0,1 0,1-1,0 0,0 0,1 0,0 0,3 1,-8-11,0 0,0 0,0 0,0 0,0-1,1 1,-1 0,0-1,0 1,1-1,-1 1,1-1,-1 1,0-1,1 0,-1 0,1 0,-1 0,1 0,-1 0,0 0,1 0,-1-1,1 1,-1-1,0 1,1-1,-1 1,0-1,0 0,1 1,-1-1,0 0,0 0,0 0,0 0,0 0,0 0,0 0,0 0,0-1,-1 1,1 0,0 0,-1-2,33-60,-14 13,1 1,3 1,2 1,20-27,-19 56,-15 19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5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29,'323'15,"32"-47,-17 20,-310 13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6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45,'-264'158,"262"-158,0 0,1 1,-1-1,0 1,1-1,-1 1,1-1,-1 1,1 0,-1 0,1 0,-1 0,1 0,0 0,-1 0,1 1,0-1,0 0,0 1,0-1,0 1,0-1,1 1,-1-1,0 1,1-1,-1 1,1 0,0-1,-1 1,1 0,0 0,0-1,0 1,0 0,0 0,1-1,-1 1,0 0,1-1,-1 1,1-1,0 1,-1 0,1-1,0 1,0-1,0 0,0 1,0-1,2 1,7 4,0-1,1-1,0 0,0 0,0-1,0 0,0-1,1-1,-1 0,1 0,-1-1,1 0,0-1,5-2,13 3,225-1,-220 10,-45-18,0-1,1 0,0-1,0 0,1 0,1-1,0 0,0 0,1-1,0-1,-5-9,-52-111,40 110,13 21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7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152 1,'-1'12,"-1"0,-1 0,0 0,-1 0,0-1,-1 1,0-1,-1 0,0-1,-1 1,0-1,-3 2,-14 25,-37 66,60-101,1-1,-1 1,1-1,-1 1,1-1,0 1,0-1,0 1,0 0,0-1,0 1,0-1,0 1,0-1,1 1,-1-1,1 1,-1-1,1 1,0-1,-1 1,1-1,0 0,0 0,0 1,0-1,0 0,0 0,0 0,1 0,-1 0,0 0,1 0,-1-1,0 1,1 0,-1-1,1 1,-1-1,1 1,-1-1,1 0,-1 0,1 0,-1 0,2 0,77 2,-70-2,0-1,0 0,0-1,0 0,0-1,-1 0,1 0,-1-1,0 0,0-1,0 0,2-1,-5-3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29,'33'-4,"17"-3,8 1,0 2,-5 0,-7 2,-7 1,-10 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18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1,'0'1,"36"69,-3 2,-4 2,2 13,-27-73,0 1,-1 0,0 0,-2 0,1 0,-2 0,0 0,-1 0,0 0,-1 0,-1 0,0 0,-1 0,-1-1,0 0,-1 0,-1 0,0-1,-1 1,0-2,-2 2,-92 87,77-83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2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0 365,'14'-16,"-2"-1,0 1,-1-2,-1 0,0 0,4-15,18-31,-19 39,-10 18,0-1,1 1,-1 0,1 0,1 0,-1 1,1-1,1 1,-1 0,1 1,0-1,0 1,4-2,-9 8,1-1,0 1,-1-1,1 1,0 0,-1 0,1 0,-1 0,1 0,-1 0,1 0,-1 0,0 0,0 1,1-1,-1 1,0-1,0 1,0-1,-1 1,1 0,0-1,-1 1,1 0,-1-1,1 1,-1 0,0 0,0 0,0-1,0 1,0 0,0 0,0 0,-1-1,1 1,0 0,0-1,0 41,-1-35,0 1,1-1,0 1,0-1,1 0,0 1,0-1,1 1,0-1,0 0,0 0,1 0,0 0,3 4,-4-10,0 1,0 0,0-1,0 1,0-1,0 1,0-1,0 0,0 0,0 0,1 0,-1-1,0 1,1 0,-1-1,1 0,-1 0,0 1,1-1,-1-1,1 1,-1 0,1-1,-1 1,0-1,1 1,-1-1,0 0,0 0,1 0,-1-1,0 1,0 0,0-1,0 0,67-59,-67 59,165-162,-123 129,-49 83,-9-4,10-35,0 1,0-1,1 1,0-1,0 1,1 0,1 0,0 0,0 0,1 0,0 0,1 0,0 0,0 0,1 0,1 0,2 7,7 1</inkml:trace>
  <inkml:trace contextRef="#ctx0" brushRef="#br0" timeOffset="251.236">1101 83,'-33'24,"-17"12,-8 6,0 0,0 2,6-1,7-3,1-4,3-3,5-3,2-1,8-1,3-5,1-2,4 1,1-4,2 0,5-3</inkml:trace>
  <inkml:trace contextRef="#ctx0" brushRef="#br0" timeOffset="685.656">1073 421,'-81'40,"78"-39,0 0,0 0,0 1,0-1,0 1,1 0,-1-1,1 1,-1 0,1 1,0-1,0 0,0 1,0-1,0 1,0 0,1-1,-1 1,1 0,0 0,0 0,0 0,0 0,0 0,1 0,-1 1,1-1,0 0,0 0,0 0,1 0,-1 1,1-1,-1 0,1 0,0 0,0 0,1 0,-1 0,1-1,-1 1,1 0,0-1,0 1,28 30,-26-31,-1 0,0 0,1 0,-1 0,0 1,0-1,-1 1,1 0,0 0,-1 0,0 0,0 0,0 0,0 1,0-1,0 1,-1-1,0 1,0 0,0-1,0 1,-1 0,1 0,-1 0,0-1,0 1,0 0,-1 0,1 0,-1 0,0-1,0 1,0 0,0-1,-1 1,0-1,-1 2,-4 2,-1-1,0-1,-1 1,1-2,-1 1,0-1,0 0,0-1,-1 0,1 0,-1-1,0 0,0-1,0 0,1-1,-1 0,0 0,-2-2,-13 2</inkml:trace>
  <inkml:trace contextRef="#ctx0" brushRef="#br0" timeOffset="1078.718">1300 280,'12'-6,"-1"-1,-1 2,1-1,0 2,0-1,1 1,-1 1,1 0,0 1,0 0,11 0,-22 2,1 0,-1-1,0 1,0 0,1 0,-1 0,0 0,1 1,-1-1,0 0,0 1,1-1,-1 0,0 1,0-1,0 1,1 0,-1-1,0 1,0 0,0 0,0 0,0 0,-1 0,1 0,0 0,0 0,0 0,-1 0,1 0,-1 0,1 1,-1-1,1 0,-1 0,0 1,0-1,1 0,-1 0,0 1,0-1,0 0,-1 1,1-1,0 0,0 1,-1-1,1 0,0 0,-34 58,-30 25,64-83,-1 0,1 1,-1-1,1 0,0 0,0 0,0 1,0-1,-1 0,2 0,-1 0,0 1,0-1,0 0,0 0,1 0,-1 0,1 0,-1 1,1-1,-1 0,1 0,0 0,-1 0,1 0,0 0,0-1,-1 1,1 0,0 0,0 0,0-1,0 1,0-1,0 1,1-1,-1 1,0-1,0 1,0-1,0 0,1 0,-1 0,0 1,0-1,1-1,66 4,-59-4,52-1,-35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05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1 452,'4'0,"7"0,6 0,5 0,4 0,2 0,1 0,0 0,-4-5,-2-1,0 0,1 1,1 1,1 2,1 1,1 1,-5 0</inkml:trace>
  <inkml:trace contextRef="#ctx0" brushRef="#br0" timeOffset="825.531">56 649,'127'-11,"114"-7,-183 2,-52 10</inkml:trace>
  <inkml:trace contextRef="#ctx0" brushRef="#br0" timeOffset="10881.287">1326 198,'-6'-6,"0"1,-1 0,0 1,0 0,0 0,0 0,-1 1,1 0,-1 1,0-1,0 2,0-1,0 1,0 0,0 0,0 1,0 1,-1-1,1 1,0 0,0 1,0 0,1 0,-1 1,0 0,1 0,0 1,-1 0,1 0,1 1,-1 0,1 0,0 0,0 1,0 0,1 0,0 1,-3 0,0 1,1 0,0 0,0 1,1-1,0 2,1-1,0 1,0-1,1 1,0 1,1-1,0 0,1 1,0 0,1-1,0 1,0 0,1 0,1 0,0-1,0 1,1 0,0-1,1 1,0-1,1 0,0 0,4 6,-3-10,0-1,0 1,1-1,0 0,0 0,0-1,1 0,0 0,-1 0,1-1,1 0,-1-1,0 1,1-1,-1-1,1 1,-1-1,1-1,0 1,0-1,-1-1,1 0,0 0,-1 0,1-1,-1 0,0 0,1-1,-1 0,0 0,0 0,-1-1,1 0,-1-1,0 0,0 0,0 0,-1 0,0-1,0 0,0 0,-1 0,1-1,-1 0,-3 4,0-1,0 1,0-1,0 0,0 0,0 1,-1-1,0 0,0 0,0 0,0 1,-1-1,0 0,1 0,-1 1,0-1,-1 1,1-1,-1 1,1-1,-1 1,0 0,-1-1,1 1,0 1,-1-1,0 0,1 0,-1 1,0 0,0-1,-1 1,1 0,-8-5,0 1,0 0,0 1,0 0,-1 0,0 2,0-1,0 1,-10 0,6 1,-1 1,1 1,-1 0,1 1,-1 1,1 1,-1 0,1 1,0 1,1 0,-1 1,-3 3,1 0</inkml:trace>
  <inkml:trace contextRef="#ctx0" brushRef="#br0" timeOffset="12212.455">1778 170,'-34'53,"-111"154,-10 11,137-182,17-24</inkml:trace>
  <inkml:trace contextRef="#ctx0" brushRef="#br0" timeOffset="12578.107">1891 424,'-24'14,"-8"10,2 5,5 3,12-4,14-7,10-7,9-6,6-4,3-3,1-2,1 0,-5-5,-3-2,-4 1</inkml:trace>
  <inkml:trace contextRef="#ctx0" brushRef="#br0" timeOffset="12893.89">2088 338,'-94'259,"49"-91,43-146</inkml:trace>
  <inkml:trace contextRef="#ctx0" brushRef="#br0" timeOffset="13866.145">846 0,'-14'14,"1"0,0 0,1 2,0-1,1 2,1-1,1 1,0 1,1 0,1 0,0 0,2 1,0 0,1 0,1 0,1 1,1-1,0 1,2-1,0 1,3 15,1-6,2-1,0 0,2-1,1 1,1-2,1 0,1 0,1-1,2-1,0 0,2-1,1-1,0-1,19 16,-21-25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40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1,'0'5,"-5"6,-1 6,-5 1,4-3,4-10,7-4,-3-4,0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27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29,'4'0,"8"0,5 0,5 0,4 0,2 0,-4-4,-1-3,0 1,2 2,0 0,2 2,0 1,1 1,-5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27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0,'5'0,"7"0,5 0,5 0,4 0,2 0,1 0,0 0,1 0,-1 0,0 0,0 0,-1 0,-4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0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6,'0'-1,"0"1,-1 0,1-1,0 1,-1-1,1 1,-1 0,1 0,-1-1,1 1,-1 0,1 0,-1-1,1 1,-1 0,1 0,-1 0,0 0,1 0,-1 0,1 0,-1 0,1 0,-1 0,1 0,-1 0,1 1,-1-1,0 0,1 0,-1 0,1 1,0-1,-1 0,1 1,-1-1,1 0,-1 1,1-1,0 1,-1-1,1 1,0-1,-1 0,1 1,0-1,0 1,0-1,-1 1,1 0,0-1,0 1,0-1,0 1,0-1,0 1,0-1,0 1,0-1,0 1,0 0,0-1,0 1,1 0,-3 39,27 196,-25-204,-13 118,-5-28,17-99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1,'0'14,"0"10,-5 1,-1 0,-5-3,0-6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3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29,'21'-7,"0"2,1 0,0 1,0 2,0 0,12 1,-32 0,-1 1,1-1,0 1,-1 0,1 0,0 0,-1 0,1 0,0 0,-1 0,1 0,0 1,-1-1,1 1,-1-1,1 1,-1 0,1-1,-1 1,1 0,-1 0,0 0,1 0,-1 0,0 1,0-1,0 0,0 1,0-1,0 0,0 1,0-1,-1 1,1-1,0 1,-1 0,1-1,-1 1,0-1,0 1,1 0,-1-1,0 1,0 0,-1-1,1 1,0 0,0-1,-1 1,1 0,-1-1,0 1,1-1,-1 1,0 0,-49 43,44-42,0 1,0 1,1-1,-1 1,1 0,0 0,1 1,-1-1,1 1,0 0,1 0,-2 4,4-8,1-1,-1 1,1-1,-1 0,1 1,0-1,0 1,0 0,0-1,0 1,0-1,0 1,0-1,1 1,-1-1,0 0,1 1,-1-1,1 1,0-1,0 0,-1 1,1-1,0 0,0 0,0 0,0 1,0-1,0 0,1-1,-1 1,0 0,0 0,1 0,-1-1,1 1,-1-1,0 1,1-1,-1 1,1-1,-1 0,68 8,-69-8,59-1,-33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2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646 313,'82'-110,"-56"75,-16 18,2 0,0 1,1 1,1 0,0 1,1 0,7-4,-21 17,0 1,-1-1,1 1,0-1,0 1,-1 0,1-1,0 1,0 0,-1-1,1 1,0 0,0 0,0 0,0-1,-1 1,1 0,0 0,0 1,0-1,0 0,0 0,-1 0,1 0,0 1,0-1,0 0,-1 1,1-1,0 1,0-1,-1 1,1-1,-1 1,1-1,0 1,-1 0,1-1,-1 1,1 0,-1 0,1-1,-1 1,0 0,1 0,-1-1,0 1,0 0,0 0,0 0,1 0,3 47,-3-44,8 58,-9-61,1 0,0 1,-1-1,1 0,0 0,-1 0,1 0,0 0,0 0,0 0,0 0,0 0,0 0,0 0,1 0,-1-1,0 1,0-1,1 1,-1-1,0 1,0-1,1 0,-1 1,1-1,-1 0,0 0,1 0,-1 0,0 0,1 0,-1-1,0 1,1 0,-1-1,0 1,1-1,-1 1,0-1,0 0,0 0,1 1,-1-1,0 0,148-125,-82 77,-67 49,0-1,1 1,-1 0,1-1,-1 1,1 0,-1 0,1-1,-1 1,1 0,-1 0,1 0,0 0,-1-1,1 1,-1 0,1 0,-1 0,1 0,-1 1,1-1,0 0,-1 0,1 0,-1 0,1 1,-1-1,1 0,-1 0,1 1,-1-1,1 0,-1 1,0-1,1 0,-1 1,1-1,-1 1,0-1,1 1,-1-1,0 1,0-1,1 1,-1-1,0 1,0-1,0 1,0-1,0 1,0-1,0 1,0 0,0-1,0 1,0-1,0 1,0-1,0 1,0-1,0 1,-1 0,1-1,0 1,0-1,-1 0,1 1,-17 41,16-39,-66 174,11-33,48-129</inkml:trace>
  <inkml:trace contextRef="#ctx0" brushRef="#br0" timeOffset="308.259">1803 3,'-134'104,"4"6,-7 18,-31 23,54-41,95-77,20-24</inkml:trace>
  <inkml:trace contextRef="#ctx0" brushRef="#br0" timeOffset="736.276">1944 398,'-77'19,"47"-13,1 2,1 0,0 2,0 0,-9 7,36-17,-1 0,1 0,-1 1,1-1,-1 0,1 1,0-1,-1 1,1-1,-1 1,1 0,0 0,0-1,-1 1,1 0,0 0,0 0,0 0,0 0,0 1,0-1,1 0,-1 0,0 1,0-1,1 0,-1 1,1-1,-1 1,1-1,0 1,0-1,-1 0,1 1,0-1,0 1,1-1,-1 1,0-1,0 1,1-1,-1 1,1-1,-1 0,1 1,-1-1,1 0,0 1,0-1,0 0,0 1,89 19,-81-20,1 0,0 0,0 1,-1 0,1 1,-1 0,0 0,0 1,0 1,0-1,-1 1,1 1,-1-1,2 4,-8-7,0 0,0 0,-1 1,1-1,-1 1,1-1,-1 1,0 0,0-1,0 1,0 0,-1 0,1 0,-1-1,1 1,-1 0,0 0,0 0,-1 0,1 0,-1 0,1 0,-1-1,0 1,0 0,0 0,0-1,-1 1,1-1,-1 1,1-1,-1 0,0 1,0-1,0 0,0 0,0 0,-3 1,-97 60,85-55,5-2,-1-1,1 0,-1 0,0-1,0-1,0 0,0-1,-1-1,1 0,-8 0,3-5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9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26,'-1'-2,"-1"0,1 0,-1 0,1 0,-1 1,0-1,0 1,0-1,0 1,0 0,0-1,0 1,0 0,-1 0,1 1,0-1,-1 0,1 1,-1 0,1-1,0 1,-1 0,1 0,-1 0,-1 1,-136 21,136-21,-1 0,1 0,0 1,-1-1,1 1,0 0,0 0,0 1,1-1,-1 1,0 0,1 0,0 0,0 1,0-1,0 1,0-1,1 1,-1 0,1 0,0 0,0 0,1 0,-1 1,1-1,0 1,0-1,-4 131,6-98,-1-34,-1 0,1 0,0 1,0-1,0 0,0 0,0 0,1 0,0 0,-1 1,1-1,0 0,1 0,-1-1,0 1,1 0,0 0,-1-1,1 1,0-1,0 1,1-1,-1 0,0 0,1 0,-1 0,1 0,0-1,0 1,0-1,-1 0,1 1,0-1,0-1,2 1,67 2,-63-4,0 0,0 1,-1 0,1 1,0-1,0 2,0-1,-1 1,1 1,-1-1,1 1,-1 1,7 3,-11-2,-1 0,1 1,-1-1,0 1,0-1,0 1,-1 0,0 0,0 0,-1 0,1 0,-1 0,-1 1,1-1,-1 0,0 0,-1 1,1-1,-1 0,0 1,0 7,-2 0,0-1,-1 0,0 0,-1 0,-1-1,0 1,0-1,-2-1,1 1,-1-1,-1-1,0 1,-1-1,1-1,-2 0,1 0,-2-1,1-1,-1 0,0 0,0-1,-1-1,1 0,-1 0,0-2,-1 1,1-2,-1 0,1 0,-1-1,-5-1,7 1,7-1,0 1,1 0,-1-1,0 0,0 0,0-1,1 1,-1-1,0 0,0 0,1-1,-1 1,1-1,-1 0,1 0,-1-1,0-7,5-2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06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3076 198,'0'-26,"0"40,0 19,-11 343,-24-6,6-141,24-203,2-3</inkml:trace>
  <inkml:trace contextRef="#ctx0" brushRef="#br0" timeOffset="1448.974">3104 29,'517'-29,"-375"31,0 6,99 19,68 12,10-29,-315-11,0 0,0 1,0 0,0 0,0 0,0 0,0 0,0 1,0 0,0 0,0 0,0 0,0 1,-1 0,1-1,-1 1,1 0,-1 1,1-1,-1 1,0-1,0 1,-1 0,1 0,0 0,-1 1,0-1,0 1,0-1,0 1,1 3,2 155,-8-98,2 584,34-456,-33-192,0 1,1 0,-1-1,0 1,0 0,0-1,0 1,0 0,0 0,0-1,0 1,0 0,0-1,0 1,0 0,0 0,-1-1,1 1,0 0,0-1,-1 1,1 0,-1-1,1 1,0-1,-1 1,1-1,-1 1,1-1,-1 1,0-1,1 1,-1-1,1 0,-1 1,0-1,1 0,-1 1,0-1,0 0,1 0,-1 0,0 0,1 0,-1 0,0 0,0 0,0 0,-45-7,26 2,-150-14,40 6,0 5,-112 10,95 0,-223 15,324-13,-1-2,1-3,0-1,-25-5,56 4,1 0,1 1,-1 0,0 1,0 1,1 0,-1 1,0 0,0 1,-8 2,-55-4,60-3</inkml:trace>
  <inkml:trace contextRef="#ctx0" brushRef="#br0" timeOffset="3240.167">1468 622,'815'0,"-357"-29,-384 29,-115-21,-249-117,196 56,80 75,26 35,-2-1,-1 1,-1 0,-2 0,-1 0,-1 1,-2 0,0-1,-2 1,-1 0,-3 10,2 32,-29 86,88-223,-15 20,2 3,1 1,3 3,1 2,38-22,-63 45</inkml:trace>
  <inkml:trace contextRef="#ctx0" brushRef="#br0" timeOffset="3901.428">197 142,'0'96,"-6"0,-3 0,-5-1,-12 41,25-132,-8 37,-1 1,-2-1,-2-1,-1 0,-3-1,-10 16,11-42,24-49,22-45,-18 60</inkml:trace>
  <inkml:trace contextRef="#ctx0" brushRef="#br0" timeOffset="4164.429">170 142,'19'0,"11"0,5 0,2 0,-1 0,-1-5,2-1,0 0,-1 1,-3 2,-1 0,-2 2,-1 1,-1 0,-4-5,-3-1,-4 5,-5 2</inkml:trace>
  <inkml:trace contextRef="#ctx0" brushRef="#br0" timeOffset="4371.295">0 537,'34'15,"20"-1,6-2,-2-3,-2-4,-5-2,-7-6,-6-4,-4 1,-4 0,-2 2,-5 1</inkml:trace>
  <inkml:trace contextRef="#ctx0" brushRef="#br0" timeOffset="4957.986">537 651,'-18'191,"23"-107,-4-82,-1 0,1 0,0 0,0 0,0 0,1 0,-1-1,0 1,1 0,-1-1,1 1,-1-1,1 1,0-1,-1 0,1 1,0-1,0 0,0 0,0-1,0 1,0 0,0-1,1 1,-1-1,0 1,0-1,0 0,0 0,1 0,-1-1,0 1,0 0,0-1,0 1,2-1,8-5,0 0,0-1,-1 0,0 0,0-1,-1 0,0-1,-1-1,0 1,0-1,-1-1,0 0,-1 0,3-5,11-14,27-29,-47 60,0-1,0 1,0 0,0-1,0 1,0 0,0 0,0-1,0 1,0 0,0 0,0 0,-1 0,1 0,0 0,-1 0,1 0,-1 1,1-1,-1 0,1 0,-1 0,0 1,0-1,0 0,1 0,-1 1,0-1,-1 0,1 0,0 1,0 0,1 7,0-8,-1 7,1-1,1 1,-1 0,1-1,1 0,0 1,0-1,0 0,0-1,1 1,1 0,-1-1,1 0,0 0,0-1,0 1,1-1,0 0,0 0,1-1,-1 0,1 0,4 2,-4-4,-1 0,1 0,0-1,-1 0,1 0,0 0,0-1,0 0,-1 0,1-1,0 0,0 0,-1 0,1-1,-1 0,1-1,-1 1,0-1,0 0,0-1,0 1,0-1,-1 0,5-5,-2-1,0 0,-1-1,-1 0,0 0,0 0,-1-1,-1 0,0 0,0 0,1-9,7-23,-6 26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26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59 432,'9'40,"-2"-1,-1 2,-2-1,-2 0,-2 1,-1-1,-2 0,-3 8,-31 173,9-46,27-168,-2 4,0 0,2 0,-1 1,1-1,1 0,0 1,1-1,0 1,0-1,2 3,0-11,0 0,0-1,0 1,0-1,1 0,-1 0,1 0,0 0,-1 0,1-1,0 0,0 1,0-2,0 1,0 0,0-1,0 0,0 1,0-2,0 1,0 0,0-1,0 0,0 0,0 0,0 0,0-1,0 0,-1 1,1-1,-1-1,1 1,0-1,6-1,23-5,0 2,0 1,1 1,0 2,-1 1,1 2,14 2,-18-2,167-27,-169 26,-4 0</inkml:trace>
  <inkml:trace contextRef="#ctx0" brushRef="#br0" timeOffset="273.045">1498 997,'-24'19,"-13"11,-4 6,-1 0,3 0,7-1,5-8,6-2,3-7,4 0,-1 0,-2-2,-3-4,2-4</inkml:trace>
  <inkml:trace contextRef="#ctx0" brushRef="#br0" timeOffset="519.253">1160 968,'14'19,"5"11,4 6,3 1,2-1,1-6,0-4,0-2,0 1,-1 0,-4-4</inkml:trace>
  <inkml:trace contextRef="#ctx0" brushRef="#br0" timeOffset="1498.919">426 9,'-7'18,"1"1,0-1,2 1,0 1,1-1,1 0,1 1,1-1,1 1,2 14,-3-31,0 0,0-1,0 1,0 0,1 0,-1 0,1-1,0 1,0 0,0-1,0 1,1-1,-1 1,1-1,-1 0,1 1,0-1,0 0,0 0,0 0,0 0,0-1,1 1,-1-1,1 1,-1-1,1 0,-1 0,1 0,0 0,-1 0,1-1,0 1,0-1,0 0,-1 1,1-2,0 1,0 0,1-1,11-10,0-2,-1 0,-1 0,0-2,-1 1,0-2,-1 1,-1-1,6-14,4-7,48-63,-67 99,0 0,0 1,0-1,0 0,0 1,0-1,0 1,0-1,0 1,0-1,0 1,1 0,-1 0,0 0,0-1,0 1,0 0,1 0,-1 1,0-1,0 0,0 0,1 1,-1-1,0 0,0 1,0-1,0 1,0-1,0 1,0 0,0-1,0 1,0 0,0 0,-1 0,1 0,0 0,-1 0,1 0,0 0,-1 0,1 0,-1 0,1 0,-1 0,0 0,1 1,17 60,-18-61,38 265,-37-225,1-24,-1 0,0 0,-1 0,-1 0,-1-1,0 1,-1 0,-1-1,-1 1,0-1,-1 0,-6 11,9-24,1 1,-1-2,1 1,-1 0,0 0,0-1,0 0,0 1,-1-1,1 0,-1-1,1 1,-1 0,1-1,-1 0,0 0,0 0,0-1,1 1,-1-1,0 0,0 0,0 0,0 0,0-1,0 0,1 1,-1-1,0-1,0 1,1-1,-1 1,1-1,0 0,-1 0,1 0,0-1,0 1,0-1,1 0,-1 0,0 0,1 0,0 0,0 0,0-1,0 1,0-1,1 1,0-1,0 0,0 0,0 1,0-1,1-2,1-12,1 1,2-1,-1 1,2 0,0 0,2 1,-1-1,2 1,0 1,1-1,1 1,0 1,1 0,0 0,1 1,0 1,2 0,-1 1,1 0,1 1,5-3,15-11,0 1,2 2,0 2,35-13,-41 21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30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0 181,'34'-5,"15"-1,5 0,-3 1,-4 2,-6-4,-5-1,-4 1,-3 2,-1 2,0 1,-1 1,0 1,0 0,-4 5,-11 2,-8-1</inkml:trace>
  <inkml:trace contextRef="#ctx0" brushRef="#br0" timeOffset="189.692">0 407,'34'5,"15"1,9 0,0-1,-5-2,-2-5,-6-4,-4 1,-6 0,-3 1,-2 2,-2-4,-1-1,-4 0</inkml:trace>
  <inkml:trace contextRef="#ctx0" brushRef="#br0" timeOffset="1204.439">818 604,'71'-192,"-59"164,2 0,1 1,1 1,1 0,1 1,1 1,1 1,2 1,0 0,1 2,7-4,43-16,-71 40,0-1,1 0,-1 1,0-1,1 1,-1 0,0-1,1 1,-1 0,1 1,-1-1,0 0,1 1,-1-1,0 1,1 0,-1 0,0 0,0 0,0 0,0 0,0 1,0-1,0 0,0 1,-1 0,1-1,0 1,-1 0,0 0,1 0,-1 0,0 1,7 15,-1 0,-2 0,1 1,-2 0,-1 0,0 0,-1 0,-1 1,-1 3,3 32,-4-54,1 0,0 0,-1 0,1 0,0 0,0 0,0 1,-1-1,1 0,1 0,-1 0,0 0,0 0,0 0,1 0,-1 1,0-1,1 0,-1 0,1 0,-1 0,1 0,-1 0,1-1,0 1,0 0,-1 0,1 0,0-1,0 1,0 0,0-1,0 1,0 0,0-1,0 0,0 1,0-1,0 0,0 1,0-1,1 0,-1 0,0 0,0 0,0 0,0 0,0 0,0 0,1-1,-1 1,136-147,84-70,-221 215,1 1,0 0,-1-1,1 1,0 0,0 0,0 0,0 0,0 0,0 0,0 0,0 0,0 0,1 0,-1 0,0 1,0-1,1 1,-1-1,1 1,-1-1,0 1,1 0,-1 0,1-1,-1 1,1 0,-1 0,1 1,-1-1,0 0,1 0,-1 1,1-1,-1 1,0-1,1 1,-1-1,0 1,1 0,-1 0,0 0,0 0,0 0,0 0,0 0,0 0,0 1,2 9,-2 0,0 1,0 0,-1-1,0 1,-1-1,0 1,-1-1,0 1,-1-1,-2 5,-6 36,-4 5,11-48,1 0,0 0,1 0,0 0,1 1,-1-1,2 0,-1 1,2-1,0 8,4 0</inkml:trace>
  <inkml:trace contextRef="#ctx0" brushRef="#br0" timeOffset="1679.997">2456 68,'-51'16,"0"2,2 2,0 3,2 1,0 3,-3 5,40-25,0 0,1 0,-1 1,2 0,-1 1,1-1,1 2,0-1,0 1,0 0,2 1,-1-1,1 1,1 0,0 1,0-1,1 4,2-13,1 1,0-1,0 0,0 1,0-1,1 1,-1-1,1 0,-1 1,1-1,0 0,0 0,0 1,0-1,1 0,-1 0,0 0,1 0,-1 0,1-1,0 1,0 0,-1-1,1 1,0-1,0 0,1 0,-1 0,0 0,0 0,0 0,1 0,-1-1,0 1,1-1,-1 1,1-1,0 0,95-10,-68-2,0-2,-1 0,-1-2,-1-2,0 0,1-3,144-118,-161 131,-11 6,1 1,0-1,0 0,0 1,0 0,1-1,-1 1,0-1,1 1,-1 0,1 0,-1 0,1 0,-1 0,1 0,0 0,-1 1,1-1,0 1,0-1,-1 1,1-1,0 1,0 0,0 0,0 0,-1 0,1 0,0 1,0-1,0 0,-1 1,1-1,0 1,0 0,-1 0,1-1,0 1,-1 0,1 1,-1-1,0 0,1 0,-1 0,1 1,3 121,-7-82,1-17,0-18,0 1,0-1,1 1,0-1,0 1,0 0,1-1,0 1,1-1,-1 0,1 1,0-1,1 0,0 0,0 1,10 5</inkml:trace>
  <inkml:trace contextRef="#ctx0" brushRef="#br0" timeOffset="1943.425">3048 294,'-24'33,"-8"17,-3-1,4-4,7-4,3-10,6-10</inkml:trace>
  <inkml:trace contextRef="#ctx0" brushRef="#br0" timeOffset="2122.185">2766 294,'19'19,"11"7,6 3,-4 2,-3-5,-5-2,-3-4,0-2,-3 2,0-4,1-3,-2 0,1-2,-3 2,1-1,-2-3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04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3698 312,'62'-41,"1"3,2 3,2 2,49-16,-21 34,-93 15,1 0,-1 0,0 1,0-1,0 0,0 1,0 0,0-1,0 1,0 0,0 0,0 0,0 1,-1-1,1 0,0 1,-1-1,1 1,-1-1,0 1,1 0,-1-1,0 1,0 0,0 0,0 0,0 0,-1 0,1 0,0 0,-1 0,0 0,1 1,-1-1,0 0,0 0,0 0,-1 0,1 0,0 0,-1 1,0-1,-4 20,-1-1,-2 0,0 0,-1-1,-1 0,-1-1,-1 0,-1 1,1 0,-42 59,-2-3,-49 49,12-16,43-30,48-77,1 1,0-1,0 0,1 1,-1-1,0 1,1-1,-1 0,1 1,0-1,0 1,0-1,0 1,1-1,-1 1,0-1,1 1,0-1,0 1,0-1,0 0,0 0,0 1,0-1,1 0,-1 0,1 0,-1 0,1-1,0 1,0 0,0-1,0 1,0-1,0 1,13 3,0-1,1 0,0-1,-1-1,1 0,0-1,0 0,0-2,0 0,0-1,-1 0,1-1,0-1,12-5,-24 8,286-70,-265 63</inkml:trace>
  <inkml:trace contextRef="#ctx0" brushRef="#br0" timeOffset="2381.885">7762 284,'-9'1,"0"0,1 1,-1 1,0-1,1 1,0 1,0 0,0 0,0 0,1 1,-1 0,1 0,0 1,1 0,-1 1,1-1,1 1,-1 0,1 0,-4 8,9-11,0 0,0 0,1 0,-1 0,1 1,0-1,0 0,0 0,1 0,-1-1,1 1,0 0,0-1,0 1,1-1,-1 1,1-1,0 0,0 0,0 0,0-1,0 1,1-1,-1 1,1-1,-1 0,1-1,1 2,40 35,-42-34,-1 0,1 0,-1 0,-1 0,1 1,0-1,-1 1,0-1,0 1,0-1,-1 1,0-1,1 1,-2 0,1-1,0 1,-1 0,0-1,0 1,0-1,-1 1,0-1,1 0,-1 0,-1 1,1-1,-1-1,1 1,-1 0,0-1,-1 1,0 0,-6 6,0 1,-1-1,-1-1,0 0,0 0,0-1,-1-1,0 0,-11 3,-1-1</inkml:trace>
  <inkml:trace contextRef="#ctx0" brushRef="#br0" timeOffset="584.741">5080 594,'3'10,"1"0,0 0,0 0,1 0,1-1,-1 0,1 0,1 0,0-1,0 0,0-1,1 1,0-1,1-1,-1 1,1-2,1 1,8 3,-9-7,-1-1,0 0,1-1,-1 0,0 0,1-1,-1 0,0 0,1-1,-1 0,0 0,0-1,-1 0,1-1,-1 1,1-2,-1 1,0-1,-1 0,1 0,-1-1,4-3,22-15,-30 22,1 1,0-1,0 1,-1-1,1 1,0 0,0 0,0 0,0 0,1 1,-1-1,0 1,0 0,0 0,0 0,1 0,-1 1,0-1,0 1,0 0,0 0,0 0,0 0,0 0,0 1,-1-1,1 1,0 0,-1-1,1 2,-1-1,0 0,1 0,-1 1,4 3,1-1,-1 0,1-1,0 1,1-1,-1-1,1 1,-1-1,1-1,0 1,0-1,0-1,1 0,-1 0,0 0,0-1,1 0,-1-1,0 0,1 0,-1 0,0-1,0-1,0 1,-1-1,8-4,1-1,-1 0,-1 0,1-1,-1-1,-1-1,0 0,0-1,-1 0,-1 0,0-1,-1-1,8-13,-6 8,-1 4</inkml:trace>
  <inkml:trace contextRef="#ctx0" brushRef="#br0" timeOffset="1969.692">6380 424,'-33'17,"2"-4,2 2,0 1,0 1,2 1,0 2,1 1,-20 22,44-42,0 0,0 1,0 0,1 0,-1-1,0 1,1 0,0 0,-1 0,1 0,0 1,0-1,0 0,1 0,-1 1,0-1,1 0,-1 1,1-1,0 1,0-1,0 1,0-1,0 0,1 1,-1-1,1 1,-1-1,1 0,0 0,0 1,0-1,0 0,1 0,-1 0,0 0,1 0,-1 0,1 0,0-1,0 1,0-1,0 1,0-1,0 0,0 1,0-1,0 0,0 0,1 0,8-1,-1 1,1-1,-1-1,1 0,-1 0,1-1,-1 0,0-1,0 0,0-1,0 0,-1 0,0-1,0 0,0-1,0 0,-1 0,0-1,4-4,26-15,-13 8,-21 14,0 0,0 1,0-1,1 1,0 0,0 0,-1 0,1 1,1 0,-1 0,0 0,1 0,-1 1,1 0,-1 0,1 1,-1-1,1 1,0 0,-1 1,29 28,-33-27,0 0,0 0,1 0,-1 0,1 0,-1 0,1-1,0 1,0 0,-1-1,1 0,0 1,0-1,1 0,-1 0,0 0,0 0,0-1,1 1,-1-1,0 1,1-1,-1 0,0 0,2 0,3-1,0-1,0 0,0-1,0 0,0 0,-1 0,1-1,-1 0,0 0,0 0,0-1,-1 0,0 0,0-1,1 0,-5 5,1 1,-1-1,1 1,-1-1,1 1,-1 0,1 0,-1 0,1 0,0 0,-1 0,1 0,-1 0,1 1,-1-1,1 0,-1 1,1-1,-1 1,1 0,-1 0,0-1,1 1,-1 0,0 0,0 0,0 0,0 1,0-1,0 0,0 0,0 1,0-1,0 0,-1 1,1-1,0 1,-1-1,1 1,-1-1,0 1,0-1,1 1,-1-1,0 1,0 0,14 23,-11-22,0 0,0 0,0-1,0 1,0 0,1-1,0 0,-1 0,1 0,0 0,0-1,0 1,0-1,0 0,0 0,0-1,0 1,0-1,0 0,1 0,-1 0,0-1,0 1,0-1,0 0,0 0,0 0,0-1,0 0,0 1,0-1,1-2,9-4,-1-1,-1-1,0 0,0-1,-1 0,0 0,-1-1,2-3,66-106,-78 120,0 0,0 0,0 0,1 0,-1 0,0 1,0-1,1 0,-1 0,0 0,1 0,-1 1,1-1,-1 0,1 1,-1-1,1 0,-1 1,1-1,0 0,-1 1,1-1,0 1,0 0,-1-1,1 1,0-1,0 1,0 0,0 0,-1-1,1 1,0 0,0 0,0 0,0 0,0 0,-1 0,1 0,0 0,0 1,0-1,0 0,0 0,-1 1,1-1,0 1,0-1,-1 0,1 1,0-1,0 1,-1 0,1-1,-1 1,1 0,0-1,-1 1,0 0,1-1,-1 1,1 0,-1 0,0 0,1 0,6 26,0-1,-2 2,-1-1,-1 0,-2 1,0 7,-3 697,2-724,0 0,0 0,-1 0,-1 0,1 0,-1 0,0-1,-1 1,0 0,0-1,-1 0,0 0,0 0,-1 0,1-1,-1 0,-1 1,1-2,-1 1,0-1,-1 0,1 0,-1-1,0 1,0-2,0 1,-1-1,1 0,-1 0,0-1,1 0,-1-1,0 0,3-1,0-1,1 0,-1-1,1 1,-1-1,1 1,0-2,0 1,0 0,0-1,0 1,0-1,1 0,-1-1,1 1,0 0,0-1,0 0,0 0,1 0,-1 0,1 0,0 0,1-1,-1 0,-3-7,1 0,1 0,0 0,0 0,1-1,1 1,0-1,1 1,0-2,4-14,1 0,2 1,0-1,2 2,1-1,1 1,2 1,0 0,2 0,0 2,2 0,16-18,-9 17,0 1,1 2,1 0,1 2,1 1,1 1,5-2,-15 9</inkml:trace>
  <inkml:trace contextRef="#ctx0" brushRef="#br0" timeOffset="3122.355">6745 340,'0'5,"-4"11,-3 7,1 6,-3 1,-1 2,2-1,2-1,-3-4,1-3,1-5</inkml:trace>
  <inkml:trace contextRef="#ctx0" brushRef="#br0" timeOffset="-2131.044">1 1131,'20'-5,"0"0,0 0,-1-2,0-1,0 0,-1-1,0-1,13-11,-18 14,21-14,0-2,-2-1,0-2,-2 0,-1-2,-1-2,-2 0,-1-2,-1-1,-2 0,13-29,20-50,-31 60,2 1,2 2,2 0,22-25,-51 72,0 0,-1-1,1 1,0 0,0 0,1 0,-1 0,0 0,1 0,-1 1,1-1,-1 0,1 1,0-1,0 1,0 0,0-1,0 1,0 0,0 0,0 0,0 1,1-1,-1 0,0 1,0 0,1-1,-1 1,0 0,1 0,-1 0,0 0,1 1,-1-1,0 1,0-1,1 1,-1 0,0 0,0 0,0 0,0 0,0 0,0 1,4 12,-1 1,0-1,-1 1,-1 0,0 0,-1 1,-1-1,0 1,-2 11,2-9,1 25,-1-1,-2 0,-2 1,-2-1,-1 0,-3-1,-1 0,-9 22,9-42,-2 0,1 0,-2-1,-1 0,-1-1,0-1,-1 0,-1-2,-10 8,16-15,-1-1,0 0,0-1,-1-1,0 0,0-1,-1 0,1-1,-1 0,-4 0,11-3,1 0,0 0,0 0,-1-1,1 0,0 0,-1-1,1 1,0-2,0 1,0 0,0-1,0 0,0-1,0 0,1 1,-1-2,1 1,-1 0,1-1,1 0,-1-1,0 1,0-2,-9-37,15 22</inkml:trace>
  <inkml:trace contextRef="#ctx0" brushRef="#br0" timeOffset="-1799.325">1158 651,'-13'12,"0"1,1 0,0 1,1 1,1 0,0 0,1 1,0 0,2 1,0-1,1 2,0-1,2 0,0 2,3-17,1 0,0 1,0-1,1 1,-1-1,0 0,1 1,-1-1,1 0,0 0,0 0,0 1,0-1,0 0,0 0,1 0,-1 0,1-1,-1 1,1 0,0-1,0 1,-1-1,1 1,0-1,0 0,1 0,-1 0,0 0,0 0,0 0,1-1,-1 1,0-1,1 0,-1 1,0-1,1 0,1 0,94-17,-95 16,0 0,0-1,0 0,0 0,0 0,0 0,0 0,-1 0,1-1,-1 1,0-1,0 0,0 0,0 0,0 0,0 0,-1 0,1 0,-1 0,0-1,0 1,0-1,-1 1,1-1,-1 1,0 0,0-1,0 1,0-1,-1 1,1-1,-1 1,0-1,0 1,0 0,0-1,-1 1,0 0,1 0,-1 0,0 0,0 0,0 1,-1-1,1 1,-1-1,0 1,0-1,-60-45,46 35</inkml:trace>
  <inkml:trace contextRef="#ctx0" brushRef="#br0" timeOffset="-1460.651">1469 1,'-12'549,"-33"-220,55-265,-4-58</inkml:trace>
  <inkml:trace contextRef="#ctx0" brushRef="#br0" timeOffset="-999.166">1582 510,'84'244,"-84"-242,0 0,0 0,0 0,1-1,-1 1,1 0,-1 0,1 0,0 0,0 0,0 0,0-1,0 1,0 0,0-1,0 1,1-1,-1 1,0-1,1 0,0 1,-1-1,1 0,0 0,-1 0,1 0,0-1,0 1,0 0,0-1,0 1,0-1,0 0,0 1,0-1,0 0,0 0,0-1,0 1,0 0,0-1,0 1,0-1,-1 1,1-1,0 0,1-1,65-108,-41 56,32-85,-56 127</inkml:trace>
  <inkml:trace contextRef="#ctx0" brushRef="#br0" timeOffset="-699.856">2004 764,'25'-8,"0"-1,0-1,-1 0,0-2,-1-1,-1-1,14-11,32-51,-67 75,0-1,0 0,0 0,-1 0,1 0,0 0,-1 0,1 0,-1 0,0 0,0 0,0 0,0 0,0-1,0 1,0 0,-1 0,1 0,-1 0,1 0,-1 0,0 0,0 0,0 0,0 1,0-1,0 0,0 1,-1-1,1 0,-1 1,1-1,-1 1,1 0,-1 0,0 0,0 0,0 0,0 0,0 0,1 0,-2 1,1-1,0 1,-1-1,-3-1,0 1,0-1,0 1,0 1,0-1,0 1,-1 0,1 0,0 1,0 0,0 0,0 0,0 1,0 0,0 0,0 0,0 1,1 0,0 0,-1 0,1 1,0 0,1 0,-1 0,1 0,0 1,0 0,0 0,0 0,1 0,0 1,0-1,0 1,1 0,0-1,0 1,0 4,-2-1,1 0,0 0,1 0,0 1,0-1,1 1,0 0,1-1,0 1,1 0,0-1,0 1,1-1,0 1,1-1,0 0,0 0,1 0,0 0,0-1,1 1,1-1,-1-1,1 1,1-1,-1 0,1 0,0 0,1-1,-1 0,1-1,1 0,-1 0,1-1,-1 0,2 0,11 2,0 0,1-1,0-2,0 0,0-1,0-2,13 0,-8-1</inkml:trace>
  <inkml:trace contextRef="#ctx0" brushRef="#br0" timeOffset="98632.176">791 2456,'1028'-292,"-929"266,767-174,784-74,-374 155,-458 80,-255 30,-371-19,-50 16,-135 10,9-2,0 1,0 0,0 1,0 1,0 0,0 1,0 1,12 2,-9 3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2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951 0,'-114'37,"-60"3,100-26,1 3,1 4,1 2,-4 6,73-29,1 0,-1 0,0 1,1-1,-1 0,0 1,1-1,-1 1,0 0,1 0,-1 0,1 0,-1 0,1 0,0 0,-1 0,1 0,0 0,0 1,0-1,0 1,0-1,0 1,0-1,0 1,1-1,-1 1,1 0,-1-1,1 1,-1 0,1-1,0 1,0 0,0 0,0-1,0 1,0 0,1 0,-1-1,1 1,-1 0,1-1,-1 1,1 0,0-1,0 1,0-1,0 1,0-1,0 0,0 1,0-1,1 0,-1 0,11 5,-1 0,1-1,0-1,0 0,0 0,0-1,1-1,-1 0,3-1,29 7,214 7,-152 11,-106-26,1 0,0 1,-1-1,1 0,0 1,0-1,-1 0,1 1,-1-1,1 1,0-1,-1 1,1-1,-1 1,1 0,-1-1,1 1,-1-1,0 1,1 0,-1 0,0-1,0 1,1 0,-1-1,0 1,0 0,0 0,0-1,0 1,0 0,0 0,0-1,0 1,0 0,0 0,-1-1,1 1,0 0,0 0,-1-1,1 1,-1 0,1-1,0 1,-1-1,1 1,-1 0,0-1,1 1,-1-1,1 1,-1-1,0 0,1 1,-1-1,0 0,-42 24,41-24,-200 65,129-38,1 4,2 2,0 4,-48 35,88-52,18-13,0 0,1 0,0 1,1 0,0 1,0 0,1 1,0 0,1 0,0 1,-2 4,9-14,0 0,1 1,-1-1,0 0,1 1,-1-1,1 0,-1 1,1-1,0 1,0-1,0 1,0-1,0 1,0-1,0 1,0-1,0 1,1-1,-1 1,0-1,1 0,0 1,-1-1,1 0,0 1,-1-1,1 0,0 0,0 0,0 1,0-1,0 0,1 0,-1-1,0 1,0 0,1 0,-1-1,0 1,1 0,-1-1,0 1,1-1,0 0,70 8,-71-8,244-21,-33-9,-73 18,-115 12</inkml:trace>
  <inkml:trace contextRef="#ctx0" brushRef="#br0" timeOffset="404.447">1345 57,'-44'220,"27"-128,9-40,-2-1,-2 0,-3-1,-13 29,-30 38,58-117,0-1,0 1,1-1,-1 1,0-1,0 1,0 0,0-1,0 1,-1-1,1 1,0 0,0-1,0 1,0-1,0 1,0 0,-1-1,1 1,0-1,0 1,-1 0,1-1,0 1,-1 0,1 0,0-1,0 1,-1 0,1 0,-1-1,1 1,0 0,-1 0,1 0,-1 0,1 0,0-1,-1 1,1 0,-1 0,1 0,0 0,-1 0,1 0,-1 0,1 0,-1 1,1-1,0 0,-1 0,1 0,-1 0,1 1,0-1,-1 0,1 0,0 1,-1-1,1 0,0 0,-1 1,1-1,2-15</inkml:trace>
  <inkml:trace contextRef="#ctx0" brushRef="#br0" timeOffset="777.761">1261 86,'6'-4,"0"0,-1 1,2 0,-1 0,0 0,0 1,1 0,-1 0,1 1,0 0,0 0,-1 1,1-1,1 1,33-5,151-19,-41 1,-132 25,-7 3</inkml:trace>
  <inkml:trace contextRef="#ctx0" brushRef="#br0" timeOffset="1053.377">1177 424,'29'5,"14"1,4-4,0-4,-4-1,-4 1,-5-1,-2 1,-2-3,-2-2,0 0,-6 2</inkml:trace>
  <inkml:trace contextRef="#ctx0" brushRef="#br0" timeOffset="6040.985">1825 621,'-21'37,"-3"-1,0-1,-3-1,0-2,-11 8,24-24,-116 102,111-108,2-3</inkml:trace>
  <inkml:trace contextRef="#ctx0" brushRef="#br0" timeOffset="6294.972">1572 565,'14'19,"10"11,1 6,0-4,-3-2,-1-2,0-5,3-2,1 0,1 2,1-4,-4 0,-1-3,-4-4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13.3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80 50,'-79'-50,"262"84,-142-28,-1-2,1-2,0-1,0-2,25-5,156-10,1 9,2 10,-13-1,191 9,87 24,-258-22,111-14,-139-1,90-9,-100-3,135 10,-295 4,272 30,-95-19,131 23,-295-31,-1-2,1-2,0-2,9-4,101-5,177 2,-184-3,-1 5,137 13,54 22,-49-43,-164 5,0 6,56 8,-27-1,183 14,-151-3,-10 31,-159-38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26.0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1 147,'478'-30,"-200"4,-173 22,-1 5,89 12,84 23,-221-29,51 8,0-5,1-4,36-6,109-27,356 26,-303-28,267 29,-403-27,309 27,-140-1,-142-27,170 28,-113-56,198 56,-403-1,116 13,-150-7,1-2,-1 1,1-2,-1 0,1-1,0 0,-1-2,1 0,0 0,-1-2,11-2,14-3,1 1,0 3,0 1,1 2,-1 2,1 1,49 0,190-1,-109 54,-140-47,-21-5,0 0,0-1,0 0,0 0,1-1,-1-1,0 0,0 0,1-1,0-1,95 2,111 22,-138-3,-56-11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54.2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56.5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11077 0,'-17'8,"-1"0,-1-2,1 0,-1-2,0 0,0-1,-1 0,1-2,0 0,-1-2,-9-1,-85-8,0 5,-72 6,44 1,-422-2,394-28,-281 27,197 2,85 27,53-28,-79 11,151-4,-1-2,0-2,0-2,-13-2,-100 4,-124 53,56-28,-141-28,198 27,-333-25,303 24,-399-25,458-12,75 1,-1 3,1 3,-1 2,-33 6,-20-2,-153 9,86 4,1-8,-46-10,33 1,-290 2,160 29,-578-29,776-12,-78-23,21 13,29 6,80 14,-121-25,110 27,-104-10,7-20,147 18,-1 2,0 2,-1 1,1 3,-25 0,-161 22,-27-6,251-12,0 0,0 0,1 0,-1 0,0 0,1 0,-1 1,0-1,1 1,-1-1,0 1,1 0,-1-1,1 1,-1 0,1 0,-1 0,1 0,0 0,0 0,-1 1,1-1,0 0,0 1,0-1,0 0,0 1,0 10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3:07.5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86,'54'33,"-2"-15,0-2,1-2,1-3,0-2,0-2,1-3,0-2,0-2,0-3,21-5,326-29,-106 24,52 14,-116 2,336 24,585-27,-661-27,-193 27,213-12,93-7,-102-8,817 28,-862-31,-240 14,-159 9,-1 2,1 2,56 6,-13-2,1388-1,-1212-28,375 28,-258 0,-138 29,565-30,345 1,-787 29,-39-29,-111 27,402-26,1278-1,-1716-28,-24 5,-67 33,13-2,-95-14,0 0,0 2,1 0,-1 1,1 2,0 0,-1 1,1 1,0 1,-1 1,1 1,-1 1,0 1,1 1,-1 3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3:12.8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1 285,'79'-17,"1"3,0 4,51 1,300 30,-184-27,0-11,42-16,-250 28,348-29,305 16,760 19,-797-30,-8 1,-255 1,-68 4,396-13,-44 38,-481 12,165 35,-97-10,-55-16,177-5,21-31,-65-4,36 16,-269 1,426 29,-66-29,-103-28,-209 13,81 1,-155 31,-59-12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1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544 171,'-21'39,"-138"122,93-100,-4-4,-1-2,-3-3,65-46,-65 51,75-54,0-1,1 0,-1 1,0-1,1 0,-1 0,1 0,0 0,0 0,0 0,0 0,0 0,0-1,0 1,1-1,-1 0,0 0,1 0,-1 0,1 0,-1 0,1-1,0 1,-1-1,1 1,0-1,33 6,0-2,0-1,1-1,-1-2,18-4,32 2,-62 2,-20 2,0-1,0 0,-1-1,1 1,0-1,0 1,0-1,0 0,0-1,0 1,0-1,0 1,-1-1,1 0,0-1,0 1,-1-1,1 0,-1 1,1-1,-1-1,0 1,0 0,0-1,0 0,-1 0,1 0,0 0,-1 0,0 0,0-1,0 1,0-1,-1 1,2-3,-3-9,0 0,-1 1,-1-1,0 1,-1 0,0-1,-1 1,-1 1,0-1,-1 1,0 0,-2-3,-11-27,-71-175,89 217,0-1,0 0,0 1,1-1,-1 0,0 0,1 0,-1 0,1 0,0 0,0 0,0 0,0 0,0 1,0-1,0 0,0 0,1 0,-1 0,1 0,0 0,-1 0,1 1,0-1,1-1,8-6</inkml:trace>
  <inkml:trace contextRef="#ctx0" brushRef="#br0" timeOffset="779.226">713 171,'-1'-16,"0"1,4 26,22 118,-22-101,1 0,1-1,2 0,1 0,1-1,1 0,9 17,-19-42,0 0,0 0,0 0,0 0,1 1,-1-1,0 0,0 0,1 0,-1 0,1 0,-1 1,1-1,-1 0,1 0,0 0,-1 0,1-1,0 1,0 0,0 0,0 0,0-1,0 1,0 0,0-1,0 1,0-1,0 1,0-1,0 1,0-1,1 0,-1 0,0 0,0 1,0-1,1 0,-1-1,0 1,0 0,0 0,0 0,1-1,-1 1,0 0,0-1,0 1,0-1,0 0,0 1,0-1,1 0,59-251,41-31,-116 306,4-9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3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26,'341'-1,"-230"-20,-87 17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3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0,'19'5,"12"1,4 0,2-1,0-2,-3-1,-1 0,-7-7,-3-1,-1 0,1 1,-3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0,'-42'13,"0"2,1 1,1 2,-33 21,69-37,-44 30,48-31,-1 0,0-1,0 1,0 0,1 0,-1 0,1 0,-1-1,1 1,-1 0,1 0,-1 0,1 0,0 0,-1 0,1 0,0 1,0-1,0 0,0 0,0 0,0 0,0 0,0 0,0 0,1 0,-1 0,0 0,1 0,-1 0,1 0,-1 0,1 0,-1 0,1 0,0-1,-1 1,1 0,0 0,0 0,-1-1,1 1,0-1,0 1,0-1,0 1,1 0,135 38,-106-35,-24-4,-1 0,1 1,-1 0,1 0,-1 0,0 1,1 0,-1 0,0 1,0-1,0 1,0 1,-1-1,1 1,-5-3,0 1,-1-1,1 1,0-1,0 1,-1 0,1-1,-1 1,0 0,1-1,-1 1,0 0,0-1,0 1,0 0,0 0,0-1,-1 1,1 0,0-1,-1 1,0-1,1 1,-1 0,0-1,0 0,0 1,0-1,0 1,0-1,0 0,0 0,0 1,-1-1,1 0,-50 42,49-41,-139 63,116-59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4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1,'-13'-1,"0"2,0-1,0 2,0 0,0 0,1 1,-1 1,1 0,-1 1,1 0,1 1,-1 0,1 1,0 1,1-1,-8 8,4-1,1 1,1 0,0 1,1 1,1 0,1 0,0 1,1 0,1 0,1 1,0 0,1 0,2 1,0-1,1 1,0 0,2-1,0 1,2 0,2 14,-3-27,0 0,0 1,1-1,0 0,1-1,-1 1,1 0,0-1,1 1,0-1,0 0,0 0,0-1,1 1,0-1,0 0,1 0,0-1,-1 1,1-1,1-1,-1 1,1-1,-1 0,1 0,0-1,0 0,0 0,0-1,0 0,0 0,1 0,-1-1,0 0,0-1,1 0,1 0,1-2,-1 0,1-1,-1 0,0-1,-1 0,1 0,-1 0,0-1,0-1,-1 1,1-1,-2 0,1-1,-1 0,0 0,-1 0,1-1,-2 1,1-1,-1-1,-1 1,0 0,0-1,-1 0,0 1,0-1,-1 0,-1 0,0-3,0 7,-1-1,0 1,-1-1,0 1,0 0,0 0,-1-1,1 2,-2-1,1 0,0 0,-1 1,0 0,-1 0,1 0,-1 0,0 1,0 0,0 0,-1 0,1 1,-1-1,0 1,0 1,0-1,0 1,-1 0,1 0,0 1,-1 0,0 0,1 1,-1-1,1 2,-1-1,0 1,1-1,-1 2,-5 1,-69 34,63-22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6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1,'-34'33,"-16"12,1 2,9-2,11-8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8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0,'19'0,"11"0,6 0,0 0,1 0,-3 0,-1 0,-3 0,0 0,-7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8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47,'34'0,"15"-5,5-1,-2 0,-6 1,-5 2,-5 0,-4 2,-2-4,-2-2,-6 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7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299 254,'-278'206,"277"-206,0 1,0 0,-1-1,1 1,0 0,0 0,0 0,0 0,0 0,0 0,0 0,0 0,0 0,1 0,-1 0,0 1,1-1,-1 0,1 0,-1 1,1-1,0 0,-1 1,1-1,0 1,0-1,0 0,0 1,0-1,0 1,0-1,1 0,-1 1,1-1,-1 0,1 1,-1-1,1 0,-1 0,1 1,0-1,0 0,0 0,0 0,0 0,0 0,0 0,0 0,0-1,0 1,0 0,1 0,-1-1,0 1,0-1,1 1,-1-1,1 0,220 71,-171-58,-48-11,-1 0,1-1,0 1,0-1,0 0,0 0,0 0,0 0,0 0,0 0,0-1,0 0,0 0,0 0,1 0,-1 0,0 0,0-1,0 1,0-1,0 0,0 0,0 0,0-1,0 1,-1-1,1 1,0-1,-1 0,1 0,-1 0,0 0,0 0,1-1,-1 1,-1-1,1 0,0 1,-1-1,1 0,-1 0,0 0,0-1,-2-11,-1 0,-1 1,-1 0,0-1,0 2,-2-1,0 0,0 1,-1 0,-1 1,0-1,-1 1,0 1,-2-2,-84-120,92 118,3 3</inkml:trace>
  <inkml:trace contextRef="#ctx0" brushRef="#br0" timeOffset="521.868">947 0,'-32'59,"-126"221,111-177,46-102,0 1,0 0,1-1,-1 1,0 0,1-1,-1 1,1 0,-1 0,1 0,0 0,-1-1,1 1,0 0,1 0,-1 0,0 0,0-1,1 1,-1 0,1 0,-1 0,1-1,0 1,0 0,0-1,0 1,0-1,0 1,0-1,0 1,1-1,-1 0,1 0,-1 0,1 0,-1 0,1 0,-1 0,1 0,0 0,0-1,-1 1,1-1,0 1,0-1,0 0,0 0,-1 0,3 0,142-25,-41 15,-86 3</inkml:trace>
  <inkml:trace contextRef="#ctx0" brushRef="#br0" timeOffset="774.468">666 226,'10'5,"7"1,6 0,4-1,2-2,6 0,2-7,-2-2,5 0,-1 1,2 1,0-3,-2-1,-4 1,-7 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5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1 338,'150'-164,"-149"162,0 0,1 0,0 0,-1 0,1 0,0 0,0 1,0-1,0 1,0-1,0 1,1 0,-1 0,0 0,1 0,-1 0,0 1,1-1,-1 1,1-1,0 1,-1 0,1 0,-1 0,1 0,-1 0,1 1,-1-1,1 1,-1 0,0 0,1 0,-1 0,0 0,1 0,-1 0,0 1,0-1,0 1,0 0,0 0,-1-1,1 1,1 2,-3-2,1 1,0-1,0 0,0 0,0 0,0-1,1 1,-1 0,0 0,1-1,-1 1,1 0,0-1,-1 0,1 1,0-1,0 0,0 0,0 0,0 0,0 0,0-1,0 1,0-1,1 1,-1-1,0 0,0 0,1 0,-1 0,0 0,0 0,0 0,1-1,-1 1,0-1,0 0,0 0,0 0,0 0,0 0,0 0,0 0,-1 0,3-2,153-128,-156 130,0 0,0 0,0 1,-1-1,1 0,0 1,0-1,0 0,0 1,1-1,-1 1,0 0,0-1,0 1,0 0,0 0,1-1,-1 1,0 0,0 0,0 1,0-1,1 0,-1 0,0 0,0 1,0-1,0 1,0-1,0 1,0-1,0 1,0-1,0 1,0 0,0 0,0-1,0 1,0 0,-1 0,1 0,0 0,-1 0,1 0,-1 0,1 0,-1 0,1 0,-1 1,0-1,0 0,1 0,-1 1,4 71,-5-63,0 20,0-4</inkml:trace>
  <inkml:trace contextRef="#ctx0" brushRef="#br0" timeOffset="239.379">1074 0,'-38'34,"-19"15,-3 5,4-3,1-4,6-6,6-10,5-6,5-1,3-6,6 0,3-4,5 1,1-3,2 3,3-3</inkml:trace>
  <inkml:trace contextRef="#ctx0" brushRef="#br0" timeOffset="685.99">1102 338,'-14'2,"0"1,0 1,0 0,1 0,0 1,0 1,0 1,1-1,-2 3,3-3,-121 72,131-77,1 1,-1-1,0 0,0 0,1 0,-1 1,1-1,-1 0,1 1,0-1,-1 0,1 1,0-1,0 1,0-1,0 0,0 1,0-1,0 1,1-1,-1 0,0 1,1-1,-1 0,1 1,0-1,-1 0,1 0,0 0,0 1,0-1,-1 0,1 0,0 0,1 0,-1-1,0 1,0 0,0 0,0-1,1 1,-1 0,0-1,1 0,-1 1,0-1,1 0,-1 1,0-1,1 0,-1 0,1 0,-1 0,0 0,2-1,17 11,-17-9,-1 0,0 1,0-1,-1 1,1-1,0 1,0 0,-1-1,1 1,-1 0,1 0,-1 0,0 0,0 0,0 1,0-1,0 0,-1 0,1 1,0-1,-1 0,0 1,0-1,0 0,0 1,0-1,0 1,0-1,-1 0,1 1,-1-1,0 0,0 1,0-1,0 0,0 0,0 0,0 0,-1 0,1 0,-1 0,1-1,-1 1,0 0,0-1,0 1,0-1,0 1,-7 4,0 0,0-1,0 0,0 0,-1-1,0 0,0-1,0 0,0 0,-1-1,1-1,-1 0,1 0,-8-1,1 1,-7 3,6 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9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29,'-49'81,"20"-36,16-25,0 0,0 1,2 0,1 1,1 0,-2 9,10-30,1 1,-1 0,1 0,-1 0,1-1,0 1,0 0,0 0,0 0,0-1,1 1,-1 0,0 0,1 0,-1-1,1 1,0 0,-1-1,1 1,0-1,0 1,0 0,0-1,1 0,-1 1,0-1,0 0,1 0,-1 0,1 0,-1 0,1 0,0 0,-1 0,1 0,0-1,-1 1,1-1,0 1,0-1,79 4,-70-4,11-1,1-2,0 0,-1-1,0-2,0 0,14-6,-18 3</inkml:trace>
  <inkml:trace contextRef="#ctx0" brushRef="#br0" timeOffset="266.875">500 0,'-176'275,"145"-217,3 2,1 1,-3 23,21-33,12-33</inkml:trace>
  <inkml:trace contextRef="#ctx0" brushRef="#br0" timeOffset="2060.357">1037 142,'-12'-5,"1"1,-1 0,0 1,0 0,0 1,0 0,-1 1,1 1,0-1,0 2,-1 0,1 0,0 2,0-1,0 1,0 1,0 0,1 1,-8 4,16-6,0-1,0 1,1 0,-1 0,1 1,0-1,0 0,0 1,1-1,-1 1,1 0,0 0,0-1,0 1,0 0,1 0,0 0,-1 0,1 0,1 0,-1-1,1 1,-1 0,1 0,0 0,0 0,1-1,-1 1,1-1,0 1,0-1,0 1,0-1,1 0,-1 0,1 0,0-1,-1 1,1 0,1-1,-1 0,0 0,1 0,-1 0,2 0,47 25,-44-24,-1-1,0 1,0 1,0-1,0 2,0-1,-1 0,0 1,0 0,0 1,-1-1,0 1,0 0,4 6,-8-10,-1 0,1 0,-1 0,1 0,-1 0,0 0,0 0,0 1,0-1,0 0,0 0,0 0,-1 0,1 0,-1 0,0 0,1 0,-1 0,0 0,0-1,0 1,-1 0,1 0,0-1,-1 1,1-1,-1 1,1-1,-1 0,0 1,1-1,-1 0,0 0,0 0,-68 30,38-21,18-4,-1 0,0-1,-1-1,1 0,-1-1,0-1,0 0,0-1,1-1,-1-1,-7 0,5-5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2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311 116,'0'-5,"0"0,0 0,0 1,-1-1,0 0,0 1,0-1,0 1,-1-1,0 1,0 0,0 0,0 0,-1 0,1 0,-1 0,0 0,0 1,-1 0,1-1,-1 1,0 0,1 1,-1-1,0 1,-1 0,1 0,0 0,-1 0,1 1,-1 0,1 0,-1 0,1 0,-1 1,0-1,0 1,1 1,-1-1,0 1,1-1,-1 1,-4 1,-1 1,1 0,0 0,0 1,0 0,1 0,-1 1,1 0,0 1,1 0,-1 0,1 0,0 1,1 0,-1 1,2-1,-1 1,1 0,0 1,0-1,1 1,1 0,-1 0,1 0,1 0,0 1,0-1,0 4,11 84,-8-95,0 1,0-1,0 1,0-1,0 0,1 1,-1-1,1 0,0 0,-1 0,1 0,0 0,0 0,0-1,0 1,0-1,1 1,-1-1,0 0,1 0,-1 0,1 0,-1 0,1-1,-1 1,1-1,0 1,-1-1,1 0,-1 0,1 0,0-1,-1 1,1-1,0 0,11-4,-1-1,0 0,0-1,-1-1,0 0,0 0,-1-1,0-1,-1 0,0-1,0 1,0-3,11-9,144-131,-162 150,-3 2,1 0,-1-1,1 1,0 0,-1-1,1 1,0 0,0 0,0 0,0 0,0 0,0 0,0 0,0 0,0 0,1 0,-1 1,0-1,0 0,1 1,-1-1,0 1,1 0,-1-1,1 1,-1 0,1 0,-1 0,0 0,1 0,-1 0,1 0,-1 0,1 1,-1-1,0 0,1 1,-1 0,0-1,1 1,-1 0,0-1,0 1,0 0,1 0,-1 1,9 95,-8-87,0 0,1 0,0 0,0 0,1-1,0 1,1-1,0 0,0 0,1-1,0 0,1 0,0 0,0 0,0-1,1-1,5 4,1-4,-4-5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2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7,'4'0,"7"0,7 0,4 0,3 0,3 0,1 0,1 0,-1 0,1 0,-1 0,-1 0,1 0,-1 0,0 0,-4-5,-7 4,-6 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2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1,'10'0,"8"0,5 0,4 0,2 0,2 0,-1 0,0 0,-1 0,0 0,0 0,-1 4,-5 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2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86 302,'52'-37,"-2"-3,-1-1,-2-3,-2-2,35-47,-80 93,1 1,-1-1,0 0,0 0,1 1,-1-1,0 0,1 0,-1 1,0-1,0 0,1 0,-1 0,0 0,1 1,-1-1,1 0,-1 0,0 0,1 0,-1 0,-3 10,-24 84,4 2,5 0,4 1,4 1,3 24,2 330,5-432,0 1,-2-1,0 0,-2 0,0 0,-1 0,-1-1,-1 1,0-1,-2-1,0 0,-1 0,-1 0,0-2,-2 1,11-13,-1-1,0 0,1 1,-1-1,-1-1,1 1,0 0,-1-1,1 1,-1-1,0 0,0 0,0-1,0 1,0-1,0 0,0 0,-1 0,1-1,0 1,0-1,-1 0,1 0,0-1,0 1,-1-1,1 0,0 0,0 0,0-1,0 1,0-1,0 0,0 0,1-1,-1 1,1-1,0 1,-1-1,1 0,0 0,1-1,-1 1,1-1,-1 1,1-1,0 0,0 0,-1-4,-1-8,1-1,0-1,1 1,1 0,1-1,0 1,1 0,1-1,1 1,0 0,1 0,1 1,4-10,8-15,1 1,2 1,1 1,23-30,-28 41,1 2,2 0,0 1,2 0,1 2,0 1,1 0,2 2,0 1,1 1,0 1,27-12,-28 20</inkml:trace>
  <inkml:trace contextRef="#ctx0" brushRef="#br0" timeOffset="270.157">931 500,'-47'19,"1"3,1 2,1 1,1 3,-32 27,48-36,16-11,4-4,1 0,0 0,0 0,0 1,0 0,1 0,0 0,0 1,0 0,0 0,1 0,0 0,1 1,-1 0,0 2,4-7,0-1,-1 1,1 0,0-1,0 1,0 0,1 0,-1-1,0 1,1-1,-1 1,1 0,-1-1,1 1,0-1,-1 1,1-1,0 1,0-1,0 0,0 1,1-1,-1 0,0 0,0 0,1 0,-1 0,1 0,-1 0,0-1,1 1,0 0,-1-1,1 1,-1-1,1 1,0-1,-1 0,1 0,0 0,-1 0,1 0,1 0,74-9,-42-5,0-2,0-1,-2-1,0-2,1-4,-25 20,0-1,-1 0,0-1,0 0,0 0,-1-1,0 0,0 0,-1 0,0-1,0 0,-1-1,0 1,0-1,-1 0,0 0,0 0,-1 0,-1-1,0 0,0 1,0-1,-1-4,-1 12,-1-1,1 1,0-1,-1 1,1-1,-1 1,0 0,0-1,0 1,0 0,-1 0,1-1,0 1,-1 0,1 0,-1 0,0 1,0-1,0 0,0 1,0-1,0 1,0 0,0-1,-1 1,-16-6</inkml:trace>
  <inkml:trace contextRef="#ctx0" brushRef="#br0" timeOffset="522.528">1243 867,'5'-25,"10"-26,9-10,4 1,3 1,0 6,5 7,1 6,4 6,-1 8,-2 4,-2 6,-3 5,-2 0,-2 2,-1 7,-5 4</inkml:trace>
  <inkml:trace contextRef="#ctx0" brushRef="#br0" timeOffset="7387.125">226 1347,'-9'19,"-4"30,1 12,2 5,3-4,3-3,1-6,2-9,1 0,1-5,-1-3,1-3,-1-2,-4-2,-2-6</inkml:trace>
  <inkml:trace contextRef="#ctx0" brushRef="#br0" timeOffset="7570.154">0 1741,'43'-14,"20"-5,3 1,-5 3,-7 5,-9 3,-7 4,-5 1,-8 2</inkml:trace>
  <inkml:trace contextRef="#ctx0" brushRef="#br0" timeOffset="7807.155">566 1628,'-3'5,"-5"11,1 0,0 0,1 1,1 0,0 0,1 0,1 1,1-1,0 1,1 0,1-1,1 1,1 0,2 9,-3-24,1 1,0-1,0 0,0 1,0-1,1 0,-1 0,1-1,0 1,0-1,0 1,0-1,0 0,1 0,-1 0,1 0,-1-1,1 1,0-1,-1 0,1 0,0-1,0 1,0-1,-1 1,1-1,0-1,0 1,1 0,110-33,-111 30,1 0,0 0,-1 0,0-1,0 1,0-1,0 0,0 0,-1-1,0 1,0-1,0 0,0 0,-1 0,0 0,0 0,0 0,-1-1,0 1,0 0,0-1,0 1,-1-1,0 1,0-1,-1 0,1 1,-1 0,0-1,-2-2,1 0,0 0,-1 0,0 0,-1 0,0 1,0 0,0 0,-1 0,0 0,0 1,-1 0,0 0,0 0,0 1,-1 0,-3-2,-12-8</inkml:trace>
  <inkml:trace contextRef="#ctx0" brushRef="#br0" timeOffset="8151.598">1411 1318,'0'38,"-4"33,-3 12,1-1,2-12,0-7,2-9,1-10,0-7,1-5,1-3,-1-7</inkml:trace>
  <inkml:trace contextRef="#ctx0" brushRef="#br0" timeOffset="8552.494">1214 1347,'59'-22,"2"3,0 3,1 2,0 3,0 3,36 1,-87 7,0 0,0 1,0 1,-1 0,1 0,0 1,-1 0,0 1,7 4,-14-7,0 1,0 0,0 0,0 0,-1 0,1 0,0 1,-1-1,0 1,0-1,0 1,0 0,0 0,0 0,-1 0,1 0,-1 0,0 1,0-1,0 0,-1 1,1-1,-1 1,1-1,-1 0,0 1,-1-1,1 1,-1-1,1 1,-2 1,-2 6,-1-1,-1 0,0 0,0-1,-1 0,0 0,0 0,-1-1,0 0,-1 0,1-1,-2 0,1-1,-1 0,-9 4,-14 12,-93 73,125-93,0-1,0 1,0-1,0 1,1 0,-1-1,1 1,-1 0,1 0,-1-1,1 1,0 0,0 0,0-1,0 1,0 0,1 0,-1 0,0-1,1 1,-1 0,1-1,0 1,-1 0,1-1,0 1,0-1,0 1,0-1,0 0,0 1,1-1,-1 0,0 0,1 0,-1 0,1 0,-1 0,1 0,0 0,0 0,70 33,-40-23,-21-10,0 1,-1 1,1 0,-1 0,0 1,0 0,0 1,-1 0,1 0,-1 1,-1 1,1-1,-1 2,0-1,-1 1,1 0,-1 0,-1 1,0 0,2 4,-7-9,-1 1,1-1,-1 0,0 0,0 1,0-1,-1 0,0 0,1 0,-2 1,1-1,0 0,-1 0,0-1,1 1,-2 0,1 0,0-1,-1 1,0-1,1 0,-1 0,0 0,-1 0,1-1,-2 1,-97 57,76-48,-1-2,0 0,0-2,-1-1,0-1,0-1,-1-1,1-2,-1-1,1-1,-24-4,26-3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49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57 343,'17'-5,"0"1,1 1,-1 0,0 1,1 1,-1 1,1 0,-1 1,1 1,5 2,15 2,0-2,0-1,0-2,1-1,-1-3,0-1,9-3,54-9,-89 15</inkml:trace>
  <inkml:trace contextRef="#ctx0" brushRef="#br0" timeOffset="439.192">1 569,'397'0,"-324"-11,-55 5</inkml:trace>
  <inkml:trace contextRef="#ctx0" brushRef="#br0" timeOffset="1239.179">311 4,'2'-1,"0"1,-1-1,1 1,0 0,0-1,-1 1,1 0,0 0,0 0,-1 0,1 0,0 1,-1-1,1 0,0 1,-1-1,1 1,0 0,-1 0,1-1,-1 1,1 0,-1 0,1 0,-1 1,1 0,-2-2,215 140,-205-135,0 1,0-1,0 2,-1-1,0 2,-1-1,0 1,0 0,0 1,-1 0,0 0,-1 0,0 1,-1 0,1 0,-1 2,-7-4,1 0,-2 0,1 0,-1 0,0-1,0 1,-1-1,0 0,0 0,-1 0,0-1,0 1,-1-1,0-1,0 1,0-1,0 0,-1 0,0-1,0 1,0-2,-6 3,-5 6,-156 104,13-16,157-98,0 0,0 1,1-1,-1 0,1 1,0 0,0 0,0 0,0 0,0 0,0 1,1-1,0 1,0 0,0 0,0 0,0 0,1 0,0 0,-1 4,4 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4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15,'-186'148,"61"-52,123-96,0 1,0 0,1 0,-1 0,0 0,1 0,-1 0,0 0,1 1,0-1,-1 0,1 1,0-1,-1 1,1 0,0-1,0 1,0 0,1 0,-1 0,0-1,1 1,-1 0,1 0,0 0,-1 0,1 0,0 0,0 0,0 0,1 0,-1 0,0 0,1 0,-1 0,1 0,0 0,0-1,-1 1,1 0,0 0,1-1,-1 1,0-1,0 1,1-1,-1 1,1-1,10 4,-1-1,1 0,1-1,-1-1,1 1,-1-2,1 0,-1-1,1 0,-1 0,12-3,12 1,182 5,-214-3,-3 1,-1-1,1 1,-1-1,1 1,0-1,-1 1,1-1,0 0,-1 1,1-1,0 0,0 1,-1-1,1 0,0 0,0 0,0 0,-1 0,1 0,0 0,0 0,-1 0,1 0,0 0,0-1,-1 1,1 0,0 0,0-1,-1 1,1-1,0 1,-1 0,1-1,-1 1,1-1,0 0,-1 1,1-1,-1 1,0-1,1 0,-1 1,1-1,-1 0,0 0,0 1,1-1,-1 0,0 0,0 1,0-1,0 0,0 0,0 1,0-1,0 0,0 0,0 0,0 1,-1-1,1 0,-123-274,121 270,-1-1,0 1,0 0,-1 1,0-1,1 1,-2-1,1 1,0 0,-1 1,0-1,0 1,-3-2,-4 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5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25,'11'139,"-3"-92,-7-35,0 0,1 0,0 0,1 0,0 0,1 0,1-1,0 0,0 0,1 0,0 0,3 1,-8-11,0 0,0 0,0 0,0 0,0-1,1 1,-1 0,0-1,0 1,1-1,-1 1,1-1,-1 1,0-1,1 0,-1 0,1 0,-1 0,1 0,-1 0,0 0,1 0,-1-1,1 1,-1-1,0 1,1-1,-1 1,0-1,0 0,1 1,-1-1,0 0,0 0,0 0,0 0,0 0,0 0,0 0,0 0,0-1,-1 1,1 0,0 0,-1-2,33-60,-14 13,1 1,3 1,2 1,20-27,-19 56,-15 19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5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29,'323'15,"32"-47,-17 20,-310 13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6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45,'-264'158,"262"-158,0 0,1 1,-1-1,0 1,1-1,-1 1,1-1,-1 1,1 0,-1 0,1 0,-1 0,1 0,0 0,-1 0,1 1,0-1,0 0,0 1,0-1,0 1,0-1,1 1,-1-1,0 1,1-1,-1 1,1 0,0-1,-1 1,1 0,0 0,0-1,0 1,0 0,0 0,1-1,-1 1,0 0,1-1,-1 1,1-1,0 1,-1 0,1-1,0 1,0-1,0 0,0 1,0-1,2 1,7 4,0-1,1-1,0 0,0 0,0-1,0 0,0-1,1-1,-1 0,1 0,-1-1,1 0,0-1,5-2,13 3,225-1,-220 10,-45-18,0-1,1 0,0-1,0 0,1 0,1-1,0 0,0 0,1-1,0-1,-5-9,-52-111,40 110,13 21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7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152 1,'-1'12,"-1"0,-1 0,0 0,-1 0,0-1,-1 1,0-1,-1 0,0-1,-1 1,0-1,-3 2,-14 25,-37 66,60-101,1-1,-1 1,1-1,-1 1,1-1,0 1,0-1,0 1,0 0,0-1,0 1,0-1,0 1,0-1,1 1,-1-1,1 1,-1-1,1 1,0-1,-1 1,1-1,0 0,0 0,0 1,0-1,0 0,0 0,0 0,1 0,-1 0,0 0,1 0,-1-1,0 1,1 0,-1-1,1 1,-1-1,1 1,-1-1,1 0,-1 0,1 0,-1 0,2 0,77 2,-70-2,0-1,0 0,0-1,0 0,0-1,-1 0,1 0,-1-1,0 0,0-1,0 0,2-1,-5-3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29,'33'-4,"17"-3,8 1,0 2,-5 0,-7 2,-7 1,-10 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18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1,'0'1,"36"69,-3 2,-4 2,2 13,-27-73,0 1,-1 0,0 0,-2 0,1 0,-2 0,0 0,-1 0,0 0,-1 0,-1 0,0 0,-1 0,-1-1,0 0,-1 0,-1 0,0-1,-1 1,0-2,-2 2,-92 87,77-83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2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0 365,'14'-16,"-2"-1,0 1,-1-2,-1 0,0 0,4-15,18-31,-19 39,-10 18,0-1,1 1,-1 0,1 0,1 0,-1 1,1-1,1 1,-1 0,1 1,0-1,0 1,4-2,-9 8,1-1,0 1,-1-1,1 1,0 0,-1 0,1 0,-1 0,1 0,-1 0,1 0,-1 0,0 0,0 1,1-1,-1 1,0-1,0 1,0-1,-1 1,1 0,0-1,-1 1,1 0,-1-1,1 1,-1 0,0 0,0 0,0-1,0 1,0 0,0 0,0 0,-1-1,1 1,0 0,0-1,0 41,-1-35,0 1,1-1,0 1,0-1,1 0,0 1,0-1,1 1,0-1,0 0,0 0,1 0,0 0,3 4,-4-10,0 1,0 0,0-1,0 1,0-1,0 1,0-1,0 0,0 0,0 0,1 0,-1-1,0 1,1 0,-1-1,1 0,-1 0,0 1,1-1,-1-1,1 1,-1 0,1-1,-1 1,0-1,1 1,-1-1,0 0,0 0,1 0,-1-1,0 1,0 0,0-1,0 0,67-59,-67 59,165-162,-123 129,-49 83,-9-4,10-35,0 1,0-1,1 1,0-1,0 1,1 0,1 0,0 0,0 0,1 0,0 0,1 0,0 0,0 0,1 0,1 0,2 7,7 1</inkml:trace>
  <inkml:trace contextRef="#ctx0" brushRef="#br0" timeOffset="251.236">1101 83,'-33'24,"-17"12,-8 6,0 0,0 2,6-1,7-3,1-4,3-3,5-3,2-1,8-1,3-5,1-2,4 1,1-4,2 0,5-3</inkml:trace>
  <inkml:trace contextRef="#ctx0" brushRef="#br0" timeOffset="685.656">1073 421,'-81'40,"78"-39,0 0,0 0,0 1,0-1,0 1,1 0,-1-1,1 1,-1 0,1 1,0-1,0 0,0 1,0-1,0 1,0 0,1-1,-1 1,1 0,0 0,0 0,0 0,0 0,0 0,1 0,-1 1,1-1,0 0,0 0,0 0,1 0,-1 1,1-1,-1 0,1 0,0 0,0 0,1 0,-1 0,1-1,-1 1,1 0,0-1,0 1,28 30,-26-31,-1 0,0 0,1 0,-1 0,0 1,0-1,-1 1,1 0,0 0,-1 0,0 0,0 0,0 0,0 1,0-1,0 1,-1-1,0 1,0 0,0-1,0 1,-1 0,1 0,-1 0,0-1,0 1,0 0,-1 0,1 0,-1 0,0-1,0 1,0 0,0-1,-1 1,0-1,-1 2,-4 2,-1-1,0-1,-1 1,1-2,-1 1,0-1,0 0,0-1,-1 0,1 0,-1-1,0 0,0-1,0 0,1-1,-1 0,0 0,-2-2,-13 2</inkml:trace>
  <inkml:trace contextRef="#ctx0" brushRef="#br0" timeOffset="1078.718">1300 280,'12'-6,"-1"-1,-1 2,1-1,0 2,0-1,1 1,-1 1,1 0,0 1,0 0,11 0,-22 2,1 0,-1-1,0 1,0 0,1 0,-1 0,0 0,1 1,-1-1,0 0,0 1,1-1,-1 0,0 1,0-1,0 1,1 0,-1-1,0 1,0 0,0 0,0 0,0 0,-1 0,1 0,0 0,0 0,0 0,-1 0,1 0,-1 0,1 1,-1-1,1 0,-1 0,0 1,0-1,1 0,-1 0,0 1,0-1,0 0,-1 1,1-1,0 0,0 1,-1-1,1 0,0 0,-34 58,-30 25,64-83,-1 0,1 1,-1-1,1 0,0 0,0 0,0 1,0-1,-1 0,2 0,-1 0,0 1,0-1,0 0,0 0,1 0,-1 0,1 0,-1 1,1-1,-1 0,1 0,0 0,-1 0,1 0,0 0,0-1,-1 1,1 0,0 0,0 0,0-1,0 1,0-1,0 1,1-1,-1 1,0-1,0 1,0-1,0 0,1 0,-1 0,0 1,0-1,1-1,66 4,-59-4,52-1,-35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05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1 452,'4'0,"7"0,6 0,5 0,4 0,2 0,1 0,0 0,-4-5,-2-1,0 0,1 1,1 1,1 2,1 1,1 1,-5 0</inkml:trace>
  <inkml:trace contextRef="#ctx0" brushRef="#br0" timeOffset="825.531">56 649,'127'-11,"114"-7,-183 2,-52 10</inkml:trace>
  <inkml:trace contextRef="#ctx0" brushRef="#br0" timeOffset="10881.287">1326 198,'-6'-6,"0"1,-1 0,0 1,0 0,0 0,0 0,-1 1,1 0,-1 1,0-1,0 2,0-1,0 1,0 0,0 0,0 1,0 1,-1-1,1 1,0 0,0 1,0 0,1 0,-1 1,0 0,1 0,0 1,-1 0,1 0,1 1,-1 0,1 0,0 0,0 1,0 0,1 0,0 1,-3 0,0 1,1 0,0 0,0 1,1-1,0 2,1-1,0 1,0-1,1 1,0 1,1-1,0 0,1 1,0 0,1-1,0 1,0 0,1 0,1 0,0-1,0 1,1 0,0-1,1 1,0-1,1 0,0 0,4 6,-3-10,0-1,0 1,1-1,0 0,0 0,0-1,1 0,0 0,-1 0,1-1,1 0,-1-1,0 1,1-1,-1-1,1 1,-1-1,1-1,0 1,0-1,-1-1,1 0,0 0,-1 0,1-1,-1 0,0 0,1-1,-1 0,0 0,0 0,-1-1,1 0,-1-1,0 0,0 0,0 0,-1 0,0-1,0 0,0 0,-1 0,1-1,-1 0,-3 4,0-1,0 1,0-1,0 0,0 0,0 1,-1-1,0 0,0 0,0 0,0 1,-1-1,0 0,1 0,-1 1,0-1,-1 1,1-1,-1 1,1-1,-1 1,0 0,-1-1,1 1,0 1,-1-1,0 0,1 0,-1 1,0 0,0-1,-1 1,1 0,-8-5,0 1,0 0,0 1,0 0,-1 0,0 2,0-1,0 1,-10 0,6 1,-1 1,1 1,-1 0,1 1,-1 1,1 1,-1 0,1 1,0 1,1 0,-1 1,-3 3,1 0</inkml:trace>
  <inkml:trace contextRef="#ctx0" brushRef="#br0" timeOffset="12212.455">1778 170,'-34'53,"-111"154,-10 11,137-182,17-24</inkml:trace>
  <inkml:trace contextRef="#ctx0" brushRef="#br0" timeOffset="12578.107">1891 424,'-24'14,"-8"10,2 5,5 3,12-4,14-7,10-7,9-6,6-4,3-3,1-2,1 0,-5-5,-3-2,-4 1</inkml:trace>
  <inkml:trace contextRef="#ctx0" brushRef="#br0" timeOffset="12893.89">2088 338,'-94'259,"49"-91,43-146</inkml:trace>
  <inkml:trace contextRef="#ctx0" brushRef="#br0" timeOffset="13866.145">846 0,'-14'14,"1"0,0 0,1 2,0-1,1 2,1-1,1 1,0 1,1 0,1 0,0 0,2 1,0 0,1 0,1 0,1 1,1-1,0 1,2-1,0 1,3 15,1-6,2-1,0 0,2-1,1 1,1-2,1 0,1 0,1-1,2-1,0 0,2-1,1-1,0-1,19 16,-21-25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1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6913 532,'-1'7,"1"0,0 0,0-1,1 1,-1 0,2 0,-1-1,1 1,0-1,0 1,1-1,0 0,0 0,0 0,0-5,-1-1,0 1,1-1,-1 1,0-1,1 0,-1 0,1 0,-1 0,0 0,1-1,-1 1,0-1,1 0,-1 0,0 1,0-1,0-1,1 1,-1 0,0 0,0-1,-1 1,1-1,0 0,-1 1,1-1,-1 0,1 0,-1 0,0 0,1 0,-1-1,-1 1,2-2,0 1,11-15,-1 0,0 0,-2-1,0-1,-1 0,-1 0,-1-1,-1 0,1-4,-7 24,1 0,-1-1,1 1,-1-1,0 1,0-1,0 1,1-1,-1 1,0 0,-1-1,1 1,0-1,0 1,-1-1,1 1,-1 0,1-1,-1 1,1 0,-1-1,0 1,0 0,0 0,1 0,-1-1,0 1,0 0,-1 0,1 1,0-1,0 0,0 0,-1 0,1 1,0-1,-1 1,1-1,-1 1,1 0,0-1,-1 1,1 0,-1 0,1 0,-1 0,1 0,-1 0,1 0,0 1,-1-1,1 0,-1 1,1-1,0 1,-1 0,1-1,0 1,0 0,-1 0,1 0,-18 9</inkml:trace>
  <inkml:trace contextRef="#ctx0" brushRef="#br0" timeOffset="368.2">7391 589,'62'-137,"-62"138,-1 0,1-1,0 1,0 0,0 0,0 0,0-1,0 1,0 0,0 0,0 0,1-1,-1 1,0 0,0 0,1-1,-1 1,0 0,1-1,-1 1,1 0,-1-1,1 1,-1 0,1-1,0 1,-1-1,1 1,-1-1,1 0,0 1,0-1,-1 1,1-1,0 0,0 0,-1 1,1-1,0 0,0 0,0 0,-1 0,1 0,0 0,0 0,0 0,-1 0,1-1,0 1,0 0,-1 0,1-1,0 1,0 0,-1-1,1 1,0-1,-1 1,1-1,-1 1,1-1,-1 0,1 1,-1-1,1 0,-1 1,1-1,-1 0,10 23,-6-18,0 1,0-1,1 0,-1 0,1 0,0-1,0 0,0 0,1 0,-1 0,1-1,-1 0,1 0,0-1,0 1,0-1,0-1,0 1,0-1,0 0,0 0,3-1,6 0,0-1,0-1,0 0,0-1,-1-1,1 0,-1-1,4-2,-10 4,0 0,-1-1,0 1,1-1,-2-1,1 1,-1-1,0 0,0-1,0 1,-1-1,0 0,0-1,-1 1,0-1,2-6,1-8</inkml:trace>
  <inkml:trace contextRef="#ctx0" brushRef="#br0" timeOffset="-3567.178">1916 702,'-11'0,"0"0,0 1,1 0,-1 1,0 1,0-1,1 1,0 1,-1 0,1 1,1 0,-1 0,1 1,0 0,0 1,1 0,-1 0,2 1,-1 0,1 0,0 1,1 0,0 0,0 0,1 1,0 0,1 0,0 0,1 1,0-1,0 1,1 0,0 4,14 79,-11-92,0 1,0 0,0-1,1 1,-1-1,1 0,-1 1,1-1,0 0,0 0,0 0,0 0,0-1,1 1,-1 0,0-1,1 0,-1 1,1-1,0 0,-1 0,1-1,0 1,-1 0,1-1,0 0,0 0,0 1,-1-2,1 1,0 0,1-1,8-3,1-1,-1 0,0-1,-1-1,1 0,-2 0,1-1,-1 0,0-1,0 0,-1-1,0 0,3-6,9-6,9-13,-1 0,-1-3,-2 0,11-24,-37 63,0 0,0-1,0 1,0 0,0 0,0 0,0 0,1-1,-1 1,0 0,1 0,-1 0,0-1,1 1,-1 0,1-1,-1 1,1 0,0-1,-1 1,1-1,0 1,-1-1,1 1,0-1,-1 1,1-1,0 0,0 1,0-1,-1 0,1 0,0 0,0 1,0-1,0 0,-1 0,1 0,0 0,0-1,0 1,0 0,-1 0,1 0,0-1,0 1,0 0,-1-1,1 1,0-1,0 1,-1-1,1 1,-1-1,1 1,0-1,-1 0,1 1,-1-1,1 0,-1 1,0-1,1 0,-1 0,0 1,1-1,-1 0,0 0,0 0,6 20,-5-13,0-2,0 1,0 0,0 0,1 0,0 0,0-1,0 1,1-1,0 0,-1 0,1 0,1 0,-1 0,1 0,-1-1,1 0,0 1,0-2,0 1,5 2,10 1</inkml:trace>
  <inkml:trace contextRef="#ctx0" brushRef="#br0" timeOffset="-3333.804">2594 589,'-39'24,"-26"22,-3 9,11-1,14-5,15-6,17-10,15-10,12-10,8-7,5-4,1-3,2-6,-1-1,0 0,-1-3,-6 0</inkml:trace>
  <inkml:trace contextRef="#ctx0" brushRef="#br0" timeOffset="-3017.641">2820 617,'-11'4,"0"0,1 1,0 0,0 1,0 0,0 1,1 0,0 0,1 1,-5 5,10-10,0 1,0-1,1 1,-1-1,1 1,0 0,0 0,0 0,0 0,1 0,0 1,0-1,0 0,0 1,0-1,1 0,0 1,0-1,0 1,1-1,0 0,-1 1,1-1,1 0,-1 1,1-1,-1 0,2 1,1 0,1 1,-1-1,1 0,1 0,-1-1,1 1,-1-1,1-1,0 1,0-1,1 0,-1 0,1-1,0 0,-1 0,1 0,0-1,0 0,0 0,0-1,0 0,0 0,0-1,0 0,0 0,0-1,0 1,-1-1,1-1,0 0,-1 1,0-2,0 1,0-1,5-4,8-3</inkml:trace>
  <inkml:trace contextRef="#ctx0" brushRef="#br0" timeOffset="-2451.793">3017 815,'25'-1,"-1"-1,1-2,-1 0,0-2,0 0,-1-2,0 0,0-2,-1-1,0 0,18-14,-32 19,0 1,-1-2,1 1,-2-1,1 0,-1-1,0 1,0-1,-1 0,0-1,-1 1,1-1,-2 0,1 0,-1-1,-1 1,0 0,0-1,-1 0,0 1,0-8,-1 15,0 1,0-1,0 0,0 0,0 0,-1 1,1-1,0 0,-1 0,1 1,-1-1,0 0,0 1,1-1,-1 1,0-1,0 1,-1-1,1 1,0 0,0-1,-1 1,1 0,0 0,-1 0,1 0,-1 0,0 0,1 0,-1 1,0-1,1 1,-1-1,0 1,0 0,0-1,1 1,-1 0,0 0,0 0,0 0,1 1,-1-1,0 0,0 1,1 0,-1-1,0 1,1 0,-1 0,1-1,-1 1,0 1,-10 6,0 0,0 1,0 1,1 0,1 0,-1 1,2 1,0-1,0 2,1-1,1 1,0 0,0 1,2-1,-1 1,2 0,0 1,1-1,0 1,0 11,3-22,0 0,0 0,0 0,1 0,-1 0,1 0,0 0,0 0,1 0,-1 0,1 0,0 0,0-1,0 1,0-1,0 0,1 1,0-1,0 0,0 0,0-1,0 1,0-1,1 1,-1-1,1 0,0-1,-1 1,1 0,0-1,0 0,4 1,4 0,1 0,0-1,0 0,0-1,0-1,0 0,0 0,-1-1,1-1,0-1,22-6,0-2,0-1,-2-2,1-2,-2-1,0-1,-2-2,0 0,-1-3,19-20,-18 11,-1-1,-2-2,-1-1,-2-1,-2-1,16-39,-32 69,-2 0,1-1,-1 1,-1-1,0 0,0 0,-1 0,0-1,-1 1,0 0,0-1,-1 1,-1-1,0 1,0 0,-1-1,0 1,-1 0,-2-6,3 13,-1 1,1 0,0 0,0-1,-1 1,0 0,1 1,-1-1,0 0,0 1,0 0,0 0,0 0,0 0,0 0,0 0,0 1,0-1,-1 1,1 0,0 0,0 0,0 1,0-1,-1 1,1 0,0 0,0 0,-1 0,-80 49,59-26,2 1,1 1,1 1,1 1,2 1,1 1,1 0,1 1,2 1,1 0,1 0,2 1,-1 13,8-35,0 0,1 0,0 0,1 1,0-1,0 0,1 0,1 0,0 0,0 0,1 0,1-1,0 1,0-1,1 0,0 0,1-1,0 1,0-1,1 0,0-1,1 0,0 0,0 0,1-1,-1-1,2 1,-1-1,1-1,0 0,0 0,0-1,1 0,9 2,5-2</inkml:trace>
  <inkml:trace contextRef="#ctx0" brushRef="#br0" timeOffset="-1380.575">4061 730,'15'11,"0"-1,0 0,1-1,0 0,0-1,1-1,0-1,0-1,1 0,0-1,0-1,0 0,-11-4,-1 0,1 0,-1-1,0 0,0 0,0 0,0-1,0 1,-1-2,1 1,-1-1,0 1,0-1,0-1,0 1,-1-1,0 0,0 0,0 0,0 0,-1-1,0 0,0 1,-1-1,1 0,-1 0,0-1,-1 1,0 0,0-1,0 1,-1 0,0-1,0 1,0-1,-1 1,0 0,0-1,-1 1,0 0,0 0,0 0,-1 0,-2-4,3 7,0 0,0-1,0 1,-1 1,1-1,-1 0,0 1,0-1,0 1,0 0,0 0,-1 0,1 0,-1 0,1 1,-1 0,1 0,-1 0,0 0,0 0,1 1,-1-1,0 1,0 0,0 0,0 1,1-1,-1 1,0 0,1 0,-1 0,0 0,-5 2,0 0,0 0,0 0,1 1,0 1,-1-1,1 1,1 1,-1-1,1 1,0 1,-4 4,7-6,1-1,-1 1,1 0,1 0,-1 0,1 0,0 1,0-1,0 1,1-1,0 1,0 0,0-1,1 1,0 0,0 0,0-1,1 1,0 0,0 0,0-1,1 1,0-1,0 0,0 1,1-1,-1 0,1 0,1 0,-1-1,1 1,-1-1,1 0,1 0,-1 0,0 0,1-1,0 0,0 0,0 0,0 0,0-1,1 0,-1 0,1-1,-1 1,5-1,13 3,1-2,0 0,-1-2,1 0,0-2,0-1,-1 0,0-2,0-1,0-1,0-1,-1 0,0-2,-1-1,0 0,-1-2,0 0,-1-1,8-9,-16 13,0-1,-1 0,-1 0,0-1,-1 0,0-1,0 0,-2 0,0 0,0-1,-1 0,-1 0,0-1,-1 1,0-3,-2 14,-1 1,1-1,-1 1,0-1,1 0,-1 1,-1-1,1 1,0-1,0 1,-1-1,0 1,1-1,-1 1,0-1,0 1,0 0,-1-1,1 1,0 0,-1 0,0 0,1 0,-1 0,0 1,0-1,0 0,0 1,0-1,0 1,-1 0,1 0,0 0,-1 0,1 0,-1 0,1 1,-1-1,1 1,-1 0,1 0,-1 0,0 0,1 0,-1 0,1 1,-1-1,1 1,-1-1,1 1,0 0,-1 0,1 0,0 1,-1-1,-3 3,0 1,0-1,1 1,-1 0,1 0,0 1,1 0,-1 0,1 0,1 0,-1 0,1 1,-1 0,3-5,0 0,1 0,-1 0,0 0,1 0,-1 0,1 1,-1-1,1 0,0 0,0 0,0 0,0 0,1 1,-1-1,0 0,1 0,0 0,-1 0,1 0,0 0,0 0,0 0,0-1,0 1,1 0,-1-1,1 1,-1 0,1-1,-1 0,1 1,0-1,0 0,-1 0,1 0,0 0,0 0,0 0,0-1,0 1,0-1,0 1,1-1,0 0,217 2,-217-3,0 1,0 0,1 0,-1 1,0-1,1 1,-1-1,0 1,0 0,0 0,0 0,0 1,0-1,0 1,0 0,-1 0,1 0,0 0,-1 0,0 0,1 1,-1-1,0 1,0 0,-1-1,1 1,0 0,-1 0,0 0,0 0,0 0,0 0,0 1,-1-1,1 0,-1 0,0 1,0-1,0 0,0 1,0-1,-1 0,0 0,0 0,0 1,0-1,-1 2,-113 169,103-151,6-5</inkml:trace>
  <inkml:trace contextRef="#ctx0" brushRef="#br0" timeOffset="-747.794">5473 476,'-11'7,"-58"37,2 3,2 3,3 2,-48 52,67-39,42-64,0 1,1-1,-1 1,0-1,1 1,0-1,-1 1,1-1,0 1,-1 0,1-1,0 1,0-1,1 1,-1 0,0-1,0 1,1-1,-1 1,1-1,-1 1,1-1,0 1,-1-1,1 1,0-1,0 0,0 0,0 1,0-1,1 0,-1 0,0 0,0 0,1 0,-1 0,1-1,-1 1,1 0,-1-1,1 1,-1-1,2 1,12 0,-1 0,1-2,0 1,0-2,0 0,0 0,-1-2,1 0,-1 0,0-1,-1-1,1 0,-1-1,0-1,0 0,-1-1,9-8,22-9,132-97,-174 122,-1 0,1 1,0-1,-1 0,1 1,0-1,0 1,-1-1,1 1,0-1,0 1,0 0,0-1,0 1,0 0,0 0,0 0,0 0,-1 0,1 0,0 0,0 0,0 0,0 0,0 0,0 1,0-1,0 0,0 1,0-1,-1 0,1 1,0-1,0 1,0 0,-1-1,1 1,0 0,-1-1,1 1,-1 0,1 0,-1-1,1 1,-1 0,1 0,-1 0,0 0,1 0,-1 0,0-1,0 1,0 0,0 0,0 0,0 0,0 0,0 0,0 0,0 0,0 1,-8 60,3-41,2-10,0-1,0 1,1-1,1 1,0 0,0 0,1-1,1 1,-1 0,2 4,0-12,-1-1,1 1,-1-1,1 1,0-1,0 1,0-1,0 0,0 0,0 0,1 0,-1-1,1 1,-1-1,1 1,0-1,-1 0,1 0,0 0,0 0,0-1,0 1,0-1,0 0,0 0,0 0,0 0,1 0,85-15,-70 6,-2-2,1 0,-1-1,-1 0,0-1,-1-1,-1-1,0 0,0-1,-2 0,0-1,-1 0,-1-1,4-9,25-34,-6 8,-3-2,-1-1,-3-1,-3-2,-2 0,-3-1,-3-1,0-14,-9 6,-6 68,0 0,0-1,0 1,0 0,0 0,0 0,0-1,-1 1,1 0,0 0,-1 0,1 0,-1 0,0 0,1-1,-1 1,0 1,0-1,1 0,-1 0,0 0,0 0,0 0,0 1,0-1,0 1,0-1,0 0,0 1,-1 0,1-1,0 1,0 0,0-1,-1 1,1 0,0 0,0 0,0 0,-1 0,1 0,0 1,0-1,0 0,-1 1,1-1,0 1,0-1,0 1,0-1,0 1,-1 0,-6 5,0-1,0 1,1 1,0-1,0 1,1 1,-1-1,2 1,-1 0,1 0,0 1,1 0,-1 3,-1-2,-17 34,3 1,1 1,2 0,2 2,2 0,3 0,1 1,3 0,1 13,4-52,0 0,0 1,1-1,1 0,0 0,0 0,1 1,0-1,1-1,0 1,1 0,0-1,0 1,1-1,0 0,1-1,0 1,0-1,1-1,0 1,0-1,0 0,1 0,4 2,39-9,-46-6</inkml:trace>
  <inkml:trace contextRef="#ctx0" brushRef="#br0" timeOffset="-501.916">5755 419,'38'0,"37"5,11 2,-5-1,-7-1,-10-1,-13 2,-9 2,-7-2,-10-1</inkml:trace>
  <inkml:trace contextRef="#ctx0" brushRef="#br0" timeOffset="-348.874">6573 504,'-14'38,"-5"23,1 0</inkml:trace>
  <inkml:trace contextRef="#ctx0" brushRef="#br0" timeOffset="-200.727">6601 250,'0'0</inkml:trace>
  <inkml:trace contextRef="#ctx0" brushRef="#br0" timeOffset="3571.796">54 1661,'-3'7,"-5"5,2 0,0 0,0 1,1 0,0 0,1 0,1 1,0-1,1 1,1 0,0 0,1 8,0-20,0-1,0 1,1 0,-1 0,1 0,-1-1,1 1,0 0,0 0,0-1,0 1,0-1,0 1,0-1,0 1,1-1,-1 0,0 0,1 0,-1 1,1-1,0-1,-1 1,1 0,0 0,-1-1,1 1,0 0,0-1,0 0,-1 1,1-1,0 0,0 0,0 0,0 0,0-1,-1 1,1 0,0-1,0 1,1-2,71-37,18-56,34-26,-125 121,0-1,0 0,-1 1,1-1,0 0,0 1,0-1,0 1,0-1,0 1,0 0,0-1,0 1,0 0,0 0,0 0,0 0,0 0,0 0,0 0,0 0,0 0,0 0,0 0,0 1,0-1,0 0,0 1,0-1,-1 1,1-1,0 1,0 0,0-1,0 1,-1 0,1-1,0 1,-1 0,1 0,0 0,-1-1,1 1,-1 0,0 0,1 0,-1 0,0 0,1 0,-1 0,0 0,0 0,0 1,4 61,-4-55,-3 65,-4-1,-2 0,-16 54,18-88,-2-2,-2 1,-1-1,-2-1,-1 0,-2-1,-18 27,35-59,-1-1,1 1,0 0,-1-1,0 1,1-1,-1 1,0-1,0 0,0 1,0-1,0 0,0 0,0 0,0 1,-1-1,1 0,0-1,-1 1,1 0,-1 0,1-1,-1 1,1 0,-1-1,1 1,-1-1,0 0,1 0,-1 0,1 0,-1 0,0 0,1 0,-1 0,1 0,-1-1,0 1,1-1,-1 1,1-1,-1 0,1 1,0-1,-1 0,0-1,-1-9,2 0,-1-1,2 1,-1 0,2-1,-1 1,2 0,-1 0,2 0,-1 0,2 0,-1 0,1 0,1 1,1-3,-4 10,7-19,1 1,1 1,1 0,0 0,2 1,0 1,2 0,0 1,12-10,-7 9</inkml:trace>
  <inkml:trace contextRef="#ctx0" brushRef="#br0" timeOffset="3969.317">872 1577,'-9'0,"1"0,-1 1,1 0,-1 0,1 1,-1 0,1 0,0 1,0 1,0-1,0 1,1 0,-1 1,1 0,-6 5,12-9,1 0,0-1,-1 1,1 0,0 0,-1 0,1 0,0-1,0 1,0 0,0 0,0 0,0 0,0 0,0 0,0-1,0 1,0 0,0 0,1 0,-1 0,0 0,1-1,-1 1,0 0,1 0,-1-1,1 1,0 0,-1-1,1 1,-1 0,1-1,0 1,0-1,-1 1,1-1,0 0,0 1,-1-1,1 1,0-1,0 0,0 0,0 0,0 0,0 1,-1-1,1 0,0 0,1-1,48 9,-44-8,63 10,-68-10,1 1,-1-1,1 1,-1-1,1 1,-1-1,1 1,-1 0,0-1,1 1,-1 0,0 0,0 0,0 0,0 0,0 1,0-1,0 0,0 0,0 1,0-1,-1 0,1 1,-1-1,1 1,-1-1,1 1,-1-1,0 1,0-1,1 1,-1-1,0 1,-1-1,1 1,0-1,0 1,-1-1,1 1,-1 0,-7 13,-1 0,-1-1,0 0,-1-1,0 0,-1-1,-1 0,1-1,-2-1,0 0,-3 2,12-8,-125 86,112-81,4-4</inkml:trace>
  <inkml:trace contextRef="#ctx0" brushRef="#br0" timeOffset="4186.734">1465 1323,'-19'38,"-16"32,-7 14,4 2,8-9,5-12,6-13,6-11,6-6,4-6,2-2,2-1,0-5</inkml:trace>
  <inkml:trace contextRef="#ctx0" brushRef="#br0" timeOffset="4566.063">1098 1690,'358'22,"-259"-5,-83-12,0 0,0-1,1-1,-1-1,1 0,-1-1,1-1,0-1,-1 0,1-1,-1-1,1 0,-1-1,0-1,-1 0,1-2,1-1,-12 5,-1 0,0-1,0 0,0 0,-1 0,1 0,-1-1,0 1,0-1,-1 0,1 1,-1-1,0-1,-1 1,1 0,-1 0,0-1,0 1,0-2,-1 4,0 0,0 0,0 0,0 1,-1-1,1 0,-1 0,0 1,1-1,-1 0,-1 1,1-1,0 1,0 0,-1-1,0 1,1 0,-1 0,0 0,0 0,0 0,0 0,0 0,-1 1,1-1,0 1,-1 0,1-1,-1 1,0 0,1 1,-1-1,0 0,1 1,-1-1,0 1,-1 0,-7 2,0 0,1 1,-1 0,1 1,0 0,0 1,1 0,-1 0,1 1,0 0,1 1,-1-1,1 2,1-1,-1 1,1 1,1-1,-1 1,1 0,1 1,-1 2,1-7,1 0,0 0,0 1,0 0,1-1,0 1,0 1,0-1,1 0,0 1,0-1,0 1,1 0,0 0,1-1,0 1,0 0,0 0,0 0,1-1,1 1,-1 0,1-1,0 1,0-1,1 0,0 1,0-1,0 0,3 3,0-3,1 0,-1-1,1 1,0-1,0-1,1 1,-1-1,1-1,0 1,0-1,0-1,1 1,2-1,15 3</inkml:trace>
  <inkml:trace contextRef="#ctx0" brushRef="#br0" timeOffset="4983.129">2199 1746,'53'-36,"-14"8,2 1,1 2,1 2,0 1,10 0,-51 20,0 1,0 0,0 0,0 0,0 0,1 0,-1 1,0-1,0 1,0-1,1 1,-1 0,0 0,1 0,-1 0,0 0,1 0,-1 1,0-1,0 1,0 0,1-1,-1 1,0 0,0 0,0 1,0-1,0 0,-1 1,1-1,0 1,0-1,-1 1,1 0,-1 0,0 0,0-1,1 1,-1 1,0-1,0 0,-1 0,1 0,0 0,-1 1,0-1,1 1,0 5,-1-6,-1 0,1 1,0-1,0 0,0 0,0 1,0-1,1 0,-1 0,1 1,-1-1,1 0,0 0,0 0,0 0,0 0,0 0,1 0,-1-1,0 1,1 0,-1-1,1 1,0-1,0 1,-1-1,1 0,0 0,0 0,0 0,0 0,0 0,0 0,1-1,-1 1,0-1,0 1,0-1,1 0,-1 0,0 0,46-14,-45 12,0 0,0 0,0 1,0-1,0 1,0 0,0 0,1 0,-1 0,0 1,1-1,-1 1,1 0,-1 0,1 0,-1 0,0 0,1 1,-1 0,0 0,1 0,-1 0,0 0,0 1,0-1,0 1,0 0,0 0,0 0,-1 0,1 0,0 1,19 37,-20-36,-1 0,1 1,0-1,1 0,-1 0,1 0,0-1,-1 1,2 0,-1-1,0 0,1 0,-1 0,1 0,0-1,0 1,4 1,11 2</inkml:trace>
  <inkml:trace contextRef="#ctx0" brushRef="#br0" timeOffset="6005.276">4203 1436,'-193'82,"160"-62,32-19,1-1,0 0,0 1,0-1,-1 1,1-1,0 1,0-1,0 0,0 1,0-1,0 1,0-1,0 1,0-1,0 1,0-1,0 1,0-1,0 0,0 1,0-1,0 1,1-1,-1 1,0-1,0 0,0 1,1-1,-1 1,0-1,1 0,-1 1,0-1,1 0,-1 0,0 1,1-1,-1 0,1 0,-1 1,1-1,-1 0,0 0,1 0,-1 0,1 0,-1 0,1 0,-1 0,1 0,-1 0,1 0,-1 0,1 0,-1 0,0 0,1 0,-1 0,1-1,-1 1,1 0,-1 0,0 0,1-1,-1 1,0 0,1-1,-1 1,180-3,-179 3,1 0,0 0,-1 0,1 0,0 0,-1 0,1 1,-1-1,1 1,0-1,-1 1,1-1,-1 1,0 0,1 0,-1-1,1 1,-1 0,0 0,0 1,0-1,1 0,-1 0,0 0,-1 1,1-1,0 1,0-1,0 0,-1 1,1 0,-1-1,1 1,-1-1,0 1,0-1,1 1,-1 0,0-1,-1 1,1 0,0-1,0 1,-1-1,1 1,0 0,-1-1,0 1,0 0,-6 11,-2 0,1-1,-1 0,-1-1,0 0,-1 0,0-1,0-1,-1 0,-5 3,-7 6,-28 20,38-29,-1 1,1 1,1 0,0 0,1 1,0 1,0 0,1 2,10-14,0 0,0 0,0 0,1 1,-1-1,0 0,1 0,-1 1,1-1,-1 0,1 1,0-1,-1 0,1 1,0-1,0 1,0-1,0 0,0 1,1-1,-1 1,0-1,1 0,-1 1,0-1,1 0,0 1,-1-1,1 0,0 0,0 0,-1 0,1 0,0 1,0-2,0 1,1 0,-1 0,0 0,0 0,0-1,0 1,1 0,-1-1,0 1,1-1,-1 0,0 1,1-1,71 6,-59-7,-1 0,0-1,0-1,0 0,0-1,0-1,-1 0,0 0,0-1,0-1,-1 0,0 0,2-2,5-10</inkml:trace>
  <inkml:trace contextRef="#ctx0" brushRef="#br0" timeOffset="6251.777">4259 1126,'-10'43,"-7"43,-2 21,3 2,5-7,3-12,3-12,-1-9,4-8,2-8,2-9,0-7,0-5,0-3,-1-2,-1-5</inkml:trace>
  <inkml:trace contextRef="#ctx0" brushRef="#br0" timeOffset="6735.599">5332 1464,'-43'25,"2"2,0 2,2 1,2 2,-27 30,17 30,46-90,1 0,-1 0,1 0,0 0,-1 0,1 0,0 1,0-1,1 0,-1 0,0 0,1 0,-1 0,1 0,0 0,0 0,0 0,0 0,0 0,0 0,0 0,1-1,-1 1,1-1,-1 1,1-1,-1 1,1-1,0 0,0 0,0 0,0 0,-1 0,1 0,1 0,-1-1,0 1,0-1,0 1,0-1,0 0,0 0,1 0,-1 0,0 0,19-1,0-2,0 0,0-1,0-1,-1 0,0-2,0-1,-1 0,8-5,5-5,0 0,-1-3,-1 0,0-2,7-9,48-37,-84 68,0 0,-1 0,1 0,0 0,0 0,-1 0,1 0,0 0,0 0,0 0,0 1,0-1,0 0,1 1,-1-1,0 1,0-1,0 1,0 0,1-1,-1 1,0 0,0 0,1 0,-1 0,0 0,0 0,1 0,-1 0,0 1,0-1,1 0,-1 1,0-1,0 1,0-1,0 1,0 0,0-1,0 1,0 0,0 0,0 0,0 0,0 0,0 0,-1 0,1 0,0 0,-1 0,1 0,-1 0,1 0,-1 1,0-1,1 0,-1 0,5 139,0-114</inkml:trace>
  <inkml:trace contextRef="#ctx0" brushRef="#br0" timeOffset="7169.847">5868 1633,'16'57,"-3"0,-2 1,-3 0,-2 1,-3 17,-2-70,0 1,-1-1,0 0,0 0,-1 0,1 0,-1 0,-1 1,1-1,-1-1,0 1,0 0,-1 0,-2 3,-5-41,14 1,3 0,0 0,2 1,1 0,2 0,0 1,2 1,2 0,0 1,14-17,-3 2,2 1,1 2,2 1,2 1,2 2,0 2,3 1,0 2,23-12,13 15,-73 27,0 0,-1-1,1 1,-1 1,1-1,0 0,-1 0,1 0,-1 1,1-1,0 1,-1-1,1 1,-1 0,0 0,1-1,-1 1,0 0,1 0,-1 0,0 1,0-1,0 0,0 0,0 1,0-1,0 0,0 1,0-1,-1 1,1-1,-1 1,1-1,-1 1,0-1,1 1,-1 0,0-1,0 1,0 0,0-1,0 1,-1-1,1 1,0 0,-1-1,-3 16,-1-2,0 1,-1 0,-1-1,0 0,-1-1,-1 0,0 0,-1-1,-1 0,-11 11,17-17,-169 154,148-140,-80 53,106-63,11-9</inkml:trace>
  <inkml:trace contextRef="#ctx0" brushRef="#br0" timeOffset="7572.022">6517 1633,'-17'60,"-37"187,59-228,10-47,147-288,-125 251,-22 35,1 1,1 1,1 0,1 1,2 1,1 1,1 1,19-15,-41 38,0-1,1 0,-1 1,1-1,-1 1,1 0,0-1,-1 1,1 0,0 0,0 0,0 0,0 1,0-1,0 0,0 1,0 0,0-1,0 1,0 0,1 0,-1 0,0 0,0 0,0 1,0-1,0 1,0-1,0 1,0 0,0 0,0 0,0 0,0 0,-1 0,1 0,0 1,-1-1,1 1,-1-1,1 1,-1 0,1 10,-1 0,0 0,-1 1,-1-1,0 0,0 0,-1 0,-1 0,0 0,0 0,-1-1,-1 1,0-1,0 0,-1-1,-1 1,0-1,0-1,-1 1,-4 3,-117 145,126-154,0 0,0-1,-1 1,1-1,-1 0,0 0,0 0,0 0,0-1,0 0,-1 1,1-2,-1 1,1 0,-1-1,-1 0,6-1,-1 0,0 0,1-1,-1 1,0 0,1-1,-1 1,0 0,1-1,-1 1,1-1,-1 1,1-1,-1 1,1-1,-1 1,1-1,0 0,-1 1,1-1,0 0,0 1,-1-1,1 0,0 1,0-1,0 0,0 1,0-1,0 0,0 0,0 1,0-1,0 0,0 1,0-1,0 0,1 0,-1 1,0-1,1 1,-1-1,0 0,1 1,-1-1,1 1,-1-1,1 1,-1-1,1 1,0-1,-1 1,8-16</inkml:trace>
  <inkml:trace contextRef="#ctx0" brushRef="#br0" timeOffset="7817.147">7223 984,'-10'38,"-7"32,-2 9,-2-4,3-5,4-10,0-10,2-9,3-7,3-4,-2-3,1 0,5-6,4-5</inkml:trace>
  <inkml:trace contextRef="#ctx0" brushRef="#br0" timeOffset="8253.623">7364 1351,'-8'19,"0"0,0-1,1 1,1 1,1-1,1 1,1 0,0 0,2 0,0 0,1 2,0-20,0 0,0 0,0-1,1 1,-1 0,1 0,-1-1,1 1,-1 0,1-1,0 1,0-1,0 1,0-1,0 1,0-1,0 1,0-1,1 0,-1 0,0 0,1 0,-1 0,1 0,0 0,-1 0,1-1,-1 1,1 0,0-1,0 1,-1-1,1 0,0 0,0 0,-1 0,1 0,0 0,0 0,-1 0,1-1,0 1,0-1,-1 1,1-1,0 0,73-42,-56 26,-1-1,-1 0,-1-1,-1-1,0 0,-1-1,-2-1,0 0,-1-1,11-13,-22 36,0-1,1 1,-1-1,0 1,1-1,-1 1,1 0,-1-1,1 1,-1-1,0 1,1 0,-1-1,1 1,0 0,-1 0,1-1,-1 1,1 0,-1 0,1 0,0 0,-1 0,1 0,-1 0,1 0,0 0,-1 0,1 0,-1 0,1 0,-1 0,1 0,0 1,-1-1,1 0,-1 0,1 1,-1-1,1 0,-1 1,1-1,-1 0,0 1,1-1,-1 1,1-1,-1 1,0-1,0 1,1-1,-1 1,0-1,0 1,1 0,-1-1,0 1,0-1,0 1,0 0,0-1,0 1,0-1,0 1,0 0,10 215,59 194,-66-398,0 0,-1 0,-1 0,0 0,0 0,-1 0,-1 0,0 1,0-1,-1 0,-1 0,0-1,-1 1,0-1,-1 1,0-1,0 0,-1-1,-1 0,0 0,0 0,-1-1,0 0,-1 0,0-1,0 0,-1 0,-6 3,14-11,1 1,-1 0,0 0,1-1,-1 1,1-1,-1 0,0 1,1-1,-1 0,0 0,0 0,1 0,-1 0,0-1,1 1,-1 0,0-1,1 1,-1-1,1 0,-1 1,1-1,-1 0,1 0,-1 0,1 0,0 0,-1 0,1 0,0-1,0 1,0 0,0-1,0 1,0-1,1 1,-1-1,0 1,0-2,-6-68,15 35,2 0,1 0,2 2,15-29,-24 54,10-22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27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29,'4'0,"8"0,5 0,5 0,4 0,2 0,-4-4,-1-3,0 1,2 2,0 0,2 2,0 1,1 1,-5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27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0,'5'0,"7"0,5 0,5 0,4 0,2 0,1 0,0 0,1 0,-1 0,0 0,0 0,-1 0,-4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0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6,'0'-1,"0"1,-1 0,1-1,0 1,-1-1,1 1,-1 0,1 0,-1-1,1 1,-1 0,1 0,-1-1,1 1,-1 0,1 0,-1 0,0 0,1 0,-1 0,1 0,-1 0,1 0,-1 0,1 0,-1 0,1 1,-1-1,0 0,1 0,-1 0,1 1,0-1,-1 0,1 1,-1-1,1 0,-1 1,1-1,0 1,-1-1,1 1,0-1,-1 0,1 1,0-1,0 1,0-1,-1 1,1 0,0-1,0 1,0-1,0 1,0-1,0 1,0-1,0 1,0-1,0 1,0 0,0-1,0 1,1 0,-3 39,27 196,-25-204,-13 118,-5-28,17-99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1,'0'14,"0"10,-5 1,-1 0,-5-3,0-6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3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29,'21'-7,"0"2,1 0,0 1,0 2,0 0,12 1,-32 0,-1 1,1-1,0 1,-1 0,1 0,0 0,-1 0,1 0,0 0,-1 0,1 0,0 1,-1-1,1 1,-1-1,1 1,-1 0,1-1,-1 1,1 0,-1 0,0 0,1 0,-1 0,0 1,0-1,0 0,0 1,0-1,0 0,0 1,0-1,-1 1,1-1,0 1,-1 0,1-1,-1 1,0-1,0 1,1 0,-1-1,0 1,0 0,-1-1,1 1,0 0,0-1,-1 1,1 0,-1-1,0 1,1-1,-1 1,0 0,-49 43,44-42,0 1,0 1,1-1,-1 1,1 0,0 0,1 1,-1-1,1 1,0 0,1 0,-2 4,4-8,1-1,-1 1,1-1,-1 0,1 1,0-1,0 1,0 0,0-1,0 1,0-1,0 1,0-1,1 1,-1-1,0 0,1 1,-1-1,1 1,0-1,0 0,-1 1,1-1,0 0,0 0,0 0,0 1,0-1,0 0,1-1,-1 1,0 0,0 0,1 0,-1-1,1 1,-1-1,0 1,1-1,-1 1,1-1,-1 0,68 8,-69-8,59-1,-33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2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646 313,'82'-110,"-56"75,-16 18,2 0,0 1,1 1,1 0,0 1,1 0,7-4,-21 17,0 1,-1-1,1 1,0-1,0 1,-1 0,1-1,0 1,0 0,-1-1,1 1,0 0,0 0,0 0,0-1,-1 1,1 0,0 0,0 1,0-1,0 0,0 0,-1 0,1 0,0 1,0-1,0 0,-1 1,1-1,0 1,0-1,-1 1,1-1,-1 1,1-1,0 1,-1 0,1-1,-1 1,1 0,-1 0,1-1,-1 1,0 0,1 0,-1-1,0 1,0 0,0 0,0 0,1 0,3 47,-3-44,8 58,-9-61,1 0,0 1,-1-1,1 0,0 0,-1 0,1 0,0 0,0 0,0 0,0 0,0 0,0 0,0 0,1 0,-1-1,0 1,0-1,1 1,-1-1,0 1,0-1,1 0,-1 1,1-1,-1 0,0 0,1 0,-1 0,0 0,1 0,-1-1,0 1,1 0,-1-1,0 1,1-1,-1 1,0-1,0 0,0 0,1 1,-1-1,0 0,148-125,-82 77,-67 49,0-1,1 1,-1 0,1-1,-1 1,1 0,-1 0,1-1,-1 1,1 0,-1 0,1 0,0 0,-1-1,1 1,-1 0,1 0,-1 0,1 0,-1 1,1-1,0 0,-1 0,1 0,-1 0,1 1,-1-1,1 0,-1 0,1 1,-1-1,1 0,-1 1,0-1,1 0,-1 1,1-1,-1 1,0-1,1 1,-1-1,0 1,0-1,1 1,-1-1,0 1,0-1,0 1,0-1,0 1,0-1,0 1,0 0,0-1,0 1,0-1,0 1,0-1,0 1,0-1,0 1,-1 0,1-1,0 1,0-1,-1 0,1 1,-17 41,16-39,-66 174,11-33,48-129</inkml:trace>
  <inkml:trace contextRef="#ctx0" brushRef="#br0" timeOffset="308.259">1803 3,'-134'104,"4"6,-7 18,-31 23,54-41,95-77,20-24</inkml:trace>
  <inkml:trace contextRef="#ctx0" brushRef="#br0" timeOffset="736.276">1944 398,'-77'19,"47"-13,1 2,1 0,0 2,0 0,-9 7,36-17,-1 0,1 0,-1 1,1-1,-1 0,1 1,0-1,-1 1,1-1,-1 1,1 0,0 0,0-1,-1 1,1 0,0 0,0 0,0 0,0 0,0 1,0-1,1 0,-1 0,0 1,0-1,1 0,-1 1,1-1,-1 1,1-1,0 1,0-1,-1 0,1 1,0-1,0 1,1-1,-1 1,0-1,0 1,1-1,-1 1,1-1,-1 0,1 1,-1-1,1 0,0 1,0-1,0 0,0 1,89 19,-81-20,1 0,0 0,0 1,-1 0,1 1,-1 0,0 0,0 1,0 1,0-1,-1 1,1 1,-1-1,2 4,-8-7,0 0,0 0,-1 1,1-1,-1 1,1-1,-1 1,0 0,0-1,0 1,0 0,-1 0,1 0,-1-1,1 1,-1 0,0 0,0 0,-1 0,1 0,-1 0,1 0,-1-1,0 1,0 0,0 0,0-1,-1 1,1-1,-1 1,1-1,-1 0,0 1,0-1,0 0,0 0,0 0,-3 1,-97 60,85-55,5-2,-1-1,1 0,-1 0,0-1,0-1,0 0,0-1,-1-1,1 0,-8 0,3-5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9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26,'-1'-2,"-1"0,1 0,-1 0,1 0,-1 1,0-1,0 1,0-1,0 1,0 0,0-1,0 1,0 0,-1 0,1 1,0-1,-1 0,1 1,-1 0,1-1,0 1,-1 0,1 0,-1 0,-1 1,-136 21,136-21,-1 0,1 0,0 1,-1-1,1 1,0 0,0 0,0 1,1-1,-1 1,0 0,1 0,0 0,0 1,0-1,0 1,0-1,1 1,-1 0,1 0,0 0,0 0,1 0,-1 1,1-1,0 1,0-1,-4 131,6-98,-1-34,-1 0,1 0,0 1,0-1,0 0,0 0,0 0,1 0,0 0,-1 1,1-1,0 0,1 0,-1-1,0 1,1 0,0 0,-1-1,1 1,0-1,0 1,1-1,-1 0,0 0,1 0,-1 0,1 0,0-1,0 1,0-1,-1 0,1 1,0-1,0-1,2 1,67 2,-63-4,0 0,0 1,-1 0,1 1,0-1,0 2,0-1,-1 1,1 1,-1-1,1 1,-1 1,7 3,-11-2,-1 0,1 1,-1-1,0 1,0-1,0 1,-1 0,0 0,0 0,-1 0,1 0,-1 0,-1 1,1-1,-1 0,0 0,-1 1,1-1,-1 0,0 1,0 7,-2 0,0-1,-1 0,0 0,-1 0,-1-1,0 1,0-1,-2-1,1 1,-1-1,-1-1,0 1,-1-1,1-1,-2 0,1 0,-2-1,1-1,-1 0,0 0,0-1,-1-1,1 0,-1 0,0-2,-1 1,1-2,-1 0,1 0,-1-1,-5-1,7 1,7-1,0 1,1 0,-1-1,0 0,0 0,0-1,1 1,-1-1,0 0,0 0,1-1,-1 1,1-1,-1 0,1 0,-1-1,0-7,5-2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06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3076 198,'0'-26,"0"40,0 19,-11 343,-24-6,6-141,24-203,2-3</inkml:trace>
  <inkml:trace contextRef="#ctx0" brushRef="#br0" timeOffset="1448.974">3104 29,'517'-29,"-375"31,0 6,99 19,68 12,10-29,-315-11,0 0,0 1,0 0,0 0,0 0,0 0,0 0,0 1,0 0,0 0,0 0,0 0,0 1,-1 0,1-1,-1 1,1 0,-1 1,1-1,-1 1,0-1,0 1,-1 0,1 0,0 0,-1 1,0-1,0 1,0-1,0 1,1 3,2 155,-8-98,2 584,34-456,-33-192,0 1,1 0,-1-1,0 1,0 0,0-1,0 1,0 0,0 0,0-1,0 1,0 0,0-1,0 1,0 0,0 0,-1-1,1 1,0 0,0-1,-1 1,1 0,-1-1,1 1,0-1,-1 1,1-1,-1 1,1-1,-1 1,0-1,1 1,-1-1,1 0,-1 1,0-1,1 0,-1 1,0-1,0 0,1 0,-1 0,0 0,1 0,-1 0,0 0,0 0,0 0,-45-7,26 2,-150-14,40 6,0 5,-112 10,95 0,-223 15,324-13,-1-2,1-3,0-1,-25-5,56 4,1 0,1 1,-1 0,0 1,0 1,1 0,-1 1,0 0,0 1,-8 2,-55-4,60-3</inkml:trace>
  <inkml:trace contextRef="#ctx0" brushRef="#br0" timeOffset="3240.167">1468 622,'815'0,"-357"-29,-384 29,-115-21,-249-117,196 56,80 75,26 35,-2-1,-1 1,-1 0,-2 0,-1 0,-1 1,-2 0,0-1,-2 1,-1 0,-3 10,2 32,-29 86,88-223,-15 20,2 3,1 1,3 3,1 2,38-22,-63 45</inkml:trace>
  <inkml:trace contextRef="#ctx0" brushRef="#br0" timeOffset="3901.428">197 142,'0'96,"-6"0,-3 0,-5-1,-12 41,25-132,-8 37,-1 1,-2-1,-2-1,-1 0,-3-1,-10 16,11-42,24-49,22-45,-18 60</inkml:trace>
  <inkml:trace contextRef="#ctx0" brushRef="#br0" timeOffset="4164.429">170 142,'19'0,"11"0,5 0,2 0,-1 0,-1-5,2-1,0 0,-1 1,-3 2,-1 0,-2 2,-1 1,-1 0,-4-5,-3-1,-4 5,-5 2</inkml:trace>
  <inkml:trace contextRef="#ctx0" brushRef="#br0" timeOffset="4371.295">0 537,'34'15,"20"-1,6-2,-2-3,-2-4,-5-2,-7-6,-6-4,-4 1,-4 0,-2 2,-5 1</inkml:trace>
  <inkml:trace contextRef="#ctx0" brushRef="#br0" timeOffset="4957.986">537 651,'-18'191,"23"-107,-4-82,-1 0,1 0,0 0,0 0,0 0,1 0,-1-1,0 1,1 0,-1-1,1 1,-1-1,1 1,0-1,-1 0,1 1,0-1,0 0,0 0,0-1,0 1,0 0,0-1,1 1,-1-1,0 1,0-1,0 0,0 0,1 0,-1-1,0 1,0 0,0-1,0 1,2-1,8-5,0 0,0-1,-1 0,0 0,0-1,-1 0,0-1,-1-1,0 1,0-1,-1-1,0 0,-1 0,3-5,11-14,27-29,-47 60,0-1,0 1,0 0,0-1,0 1,0 0,0 0,0-1,0 1,0 0,0 0,0 0,-1 0,1 0,0 0,-1 0,1 0,-1 1,1-1,-1 0,1 0,-1 0,0 1,0-1,0 0,1 0,-1 1,0-1,-1 0,1 0,0 1,0 0,1 7,0-8,-1 7,1-1,1 1,-1 0,1-1,1 0,0 1,0-1,0 0,0-1,1 1,1 0,-1-1,1 0,0 0,0-1,0 1,1-1,0 0,0 0,1-1,-1 0,1 0,4 2,-4-4,-1 0,1 0,0-1,-1 0,1 0,0 0,0-1,0 0,-1 0,1-1,0 0,0 0,-1 0,1-1,-1 0,1-1,-1 1,0-1,0 0,0-1,0 1,0-1,-1 0,5-5,-2-1,0 0,-1-1,-1 0,0 0,0 0,-1-1,-1 0,0 0,0 0,1-9,7-23,-6 26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26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59 432,'9'40,"-2"-1,-1 2,-2-1,-2 0,-2 1,-1-1,-2 0,-3 8,-31 173,9-46,27-168,-2 4,0 0,2 0,-1 1,1-1,1 0,0 1,1-1,0 1,0-1,2 3,0-11,0 0,0-1,0 1,0-1,1 0,-1 0,1 0,0 0,-1 0,1-1,0 0,0 1,0-2,0 1,0 0,0-1,0 0,0 1,0-2,0 1,0 0,0-1,0 0,0 0,0 0,0 0,0-1,0 0,-1 1,1-1,-1-1,1 1,0-1,6-1,23-5,0 2,0 1,1 1,0 2,-1 1,1 2,14 2,-18-2,167-27,-169 26,-4 0</inkml:trace>
  <inkml:trace contextRef="#ctx0" brushRef="#br0" timeOffset="273.045">1498 997,'-24'19,"-13"11,-4 6,-1 0,3 0,7-1,5-8,6-2,3-7,4 0,-1 0,-2-2,-3-4,2-4</inkml:trace>
  <inkml:trace contextRef="#ctx0" brushRef="#br0" timeOffset="519.253">1160 968,'14'19,"5"11,4 6,3 1,2-1,1-6,0-4,0-2,0 1,-1 0,-4-4</inkml:trace>
  <inkml:trace contextRef="#ctx0" brushRef="#br0" timeOffset="1498.919">426 9,'-7'18,"1"1,0-1,2 1,0 1,1-1,1 0,1 1,1-1,1 1,2 14,-3-31,0 0,0-1,0 1,0 0,1 0,-1 0,1-1,0 1,0 0,0-1,0 1,1-1,-1 1,1-1,-1 0,1 1,0-1,0 0,0 0,0 0,0 0,0-1,1 1,-1-1,1 1,-1-1,1 0,-1 0,1 0,0 0,-1 0,1-1,0 1,0-1,0 0,-1 1,1-2,0 1,0 0,1-1,11-10,0-2,-1 0,-1 0,0-2,-1 1,0-2,-1 1,-1-1,6-14,4-7,48-63,-67 99,0 0,0 1,0-1,0 0,0 1,0-1,0 1,0-1,0 1,0-1,0 1,1 0,-1 0,0 0,0-1,0 1,0 0,1 0,-1 1,0-1,0 0,0 0,1 1,-1-1,0 0,0 1,0-1,0 1,0-1,0 1,0 0,0-1,0 1,0 0,0 0,-1 0,1 0,0 0,-1 0,1 0,0 0,-1 0,1 0,-1 0,1 0,-1 0,0 0,1 1,17 60,-18-61,38 265,-37-225,1-24,-1 0,0 0,-1 0,-1 0,-1-1,0 1,-1 0,-1-1,-1 1,0-1,-1 0,-6 11,9-24,1 1,-1-2,1 1,-1 0,0 0,0-1,0 0,0 1,-1-1,1 0,-1-1,1 1,-1 0,1-1,-1 0,0 0,0 0,0-1,1 1,-1-1,0 0,0 0,0 0,0 0,0-1,0 0,1 1,-1-1,0-1,0 1,1-1,-1 1,1-1,0 0,-1 0,1 0,0-1,0 1,0-1,1 0,-1 0,0 0,1 0,0 0,0 0,0-1,0 1,0-1,1 1,0-1,0 0,0 0,0 1,0-1,1-2,1-12,1 1,2-1,-1 1,2 0,0 0,2 1,-1-1,2 1,0 1,1-1,1 1,0 1,1 0,0 0,1 1,0 1,2 0,-1 1,1 0,1 1,5-3,15-11,0 1,2 2,0 2,35-13,-41 21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30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0 181,'34'-5,"15"-1,5 0,-3 1,-4 2,-6-4,-5-1,-4 1,-3 2,-1 2,0 1,-1 1,0 1,0 0,-4 5,-11 2,-8-1</inkml:trace>
  <inkml:trace contextRef="#ctx0" brushRef="#br0" timeOffset="189.692">0 407,'34'5,"15"1,9 0,0-1,-5-2,-2-5,-6-4,-4 1,-6 0,-3 1,-2 2,-2-4,-1-1,-4 0</inkml:trace>
  <inkml:trace contextRef="#ctx0" brushRef="#br0" timeOffset="1204.439">818 604,'71'-192,"-59"164,2 0,1 1,1 1,1 0,1 1,1 1,1 1,2 1,0 0,1 2,7-4,43-16,-71 40,0-1,1 0,-1 1,0-1,1 1,-1 0,0-1,1 1,-1 0,1 1,-1-1,0 0,1 1,-1-1,0 1,1 0,-1 0,0 0,0 0,0 0,0 0,0 1,0-1,0 0,0 1,-1 0,1-1,0 1,-1 0,0 0,1 0,-1 0,0 1,7 15,-1 0,-2 0,1 1,-2 0,-1 0,0 0,-1 0,-1 1,-1 3,3 32,-4-54,1 0,0 0,-1 0,1 0,0 0,0 0,0 1,-1-1,1 0,1 0,-1 0,0 0,0 0,0 0,1 0,-1 1,0-1,1 0,-1 0,1 0,-1 0,1 0,-1 0,1-1,0 1,0 0,-1 0,1 0,0-1,0 1,0 0,0-1,0 1,0 0,0-1,0 0,0 1,0-1,0 0,0 1,0-1,1 0,-1 0,0 0,0 0,0 0,0 0,0 0,0 0,1-1,-1 1,136-147,84-70,-221 215,1 1,0 0,-1-1,1 1,0 0,0 0,0 0,0 0,0 0,0 0,0 0,0 0,0 0,1 0,-1 0,0 1,0-1,1 1,-1-1,1 1,-1-1,0 1,1 0,-1 0,1-1,-1 1,1 0,-1 0,1 1,-1-1,0 0,1 0,-1 1,1-1,-1 1,0-1,1 1,-1-1,0 1,1 0,-1 0,0 0,0 0,0 0,0 0,0 0,0 0,0 1,2 9,-2 0,0 1,0 0,-1-1,0 1,-1-1,0 1,-1-1,0 1,-1-1,-2 5,-6 36,-4 5,11-48,1 0,0 0,1 0,0 0,1 1,-1-1,2 0,-1 1,2-1,0 8,4 0</inkml:trace>
  <inkml:trace contextRef="#ctx0" brushRef="#br0" timeOffset="1679.997">2456 68,'-51'16,"0"2,2 2,0 3,2 1,0 3,-3 5,40-25,0 0,1 0,-1 1,2 0,-1 1,1-1,1 2,0-1,0 1,0 0,2 1,-1-1,1 1,1 0,0 1,0-1,1 4,2-13,1 1,0-1,0 0,0 1,0-1,1 1,-1-1,1 0,-1 1,1-1,0 0,0 0,0 1,0-1,1 0,-1 0,0 0,1 0,-1 0,1-1,0 1,0 0,-1-1,1 1,0-1,0 0,1 0,-1 0,0 0,0 0,0 0,1 0,-1-1,0 1,1-1,-1 1,1-1,0 0,95-10,-68-2,0-2,-1 0,-1-2,-1-2,0 0,1-3,144-118,-161 131,-11 6,1 1,0-1,0 0,0 1,0 0,1-1,-1 1,0-1,1 1,-1 0,1 0,-1 0,1 0,-1 0,1 0,0 0,-1 1,1-1,0 1,0-1,-1 1,1-1,0 1,0 0,0 0,0 0,-1 0,1 0,0 1,0-1,0 0,-1 1,1-1,0 1,0 0,-1 0,1-1,0 1,-1 0,1 1,-1-1,0 0,1 0,-1 0,1 1,3 121,-7-82,1-17,0-18,0 1,0-1,1 1,0-1,0 1,0 0,1-1,0 1,1-1,-1 0,1 1,0-1,1 0,0 0,0 1,10 5</inkml:trace>
  <inkml:trace contextRef="#ctx0" brushRef="#br0" timeOffset="1943.425">3048 294,'-24'33,"-8"17,-3-1,4-4,7-4,3-10,6-10</inkml:trace>
  <inkml:trace contextRef="#ctx0" brushRef="#br0" timeOffset="2122.185">2766 294,'19'19,"11"7,6 3,-4 2,-3-5,-5-2,-3-4,0-2,-3 2,0-4,1-3,-2 0,1-2,-3 2,1-1,-2-3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6:00.95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13436 256,'-5'-11,"-1"1,-1 0,0 1,0 0,-1 0,0 0,0 1,-1 0,0 1,-1 0,0 0,0 1,0 1,-1-1,1 2,-1-1,0 1,-1 1,1 0,-1 1,1 0,-1 1,0 0,-10 1,-185 24,99-14,-55 5,0-7,-54-7,-1050-106,1044 92,-939-36,-459 84,-713 157,2137-174,-2493 209,2056-182,-405 89,923-111,1 5,1 5,1 5,0 6,100-39,0 0,0 1,0 0,1 1,0 1,0 0,1 0,0 1,0 1,1-1,0 2,1-1,0 2,1-1,0 1,1 0,0 1,-3 9,-63 265,-102 234,145-441,3 1,3 2,5 0,2 1,5 1,3 1,4-1,4 16,10-28,4 1,2-1,4-1,2-1,4-1,25 47,-43-99,-4-6,0 0,1 0,0 0,1 0,0-1,1 0,1 0,0 0,0-1,1 0,0 0,0-1,1 0,1-1,-1 0,1 0,1-1,-1 0,1-1,0 0,1-1,2 1,196 19,99-8,421 11,410-11,-143 49,337 83,66-87,100-55,-869-9,660 1,-866-22,234-48,-146 6,-489 61,0 2,0 1,-1 0,1 2,0 1,0 1,0 1,-1 1,0 1,0 1,1 1,-15-4,1-1,0-1,0 0,0 0,1-1,-1 0,0-1,1 0,-1 0,0-1,0-1,0 0,0 0,9-3,19-2,1 2,0 1,1 2,-1 2,17 3,27-1,243 9,-193 3,0-7,116-8,-79-1,-153 2,-14 1,-1 0,1 0,-1-1,1 1,0-1,-1 0,1 1,0-1,-1 0,1-1,0 1,-1 0,1-1,-1 0,1 1,-1-1,1 0,-1 0,1-1,-1 1,0 0,1-1,-1 1,0-1,0 0,0 0,0 0,-1 0,1 0,0 0,-1 0,0 0,1-1,-1 1,0-2,-10-212,26 135,18-137,-37-39,-24-144,-3-105,28-238,-2 660,-3 0,-5 1,-15-60,21 121,0 1,-2-1,-1 1,0 1,-2 0,0 0,-1 0,-1 2,-14-18,19 31,0 1,0 0,0 1,0-1,-1 2,0-1,1 1,-1 0,0 0,0 1,0 0,0 1,0-1,0 2,0-1,0 1,0 0,0 1,0 0,0 0,0 1,1 0,0 0,-4 2,-35 8,-105 11,0-6,-1-6,0-8,-79-10,15 4,-4136 2,3288-27,743 16,-575-4,-690 95,32-21,742-62,503-22,119-4,48 10,141 20,0-1,0 1,0 0,1 0,-1-1,0 1,0 0,1 0,-1 0,0 0,1 0,-1 0,1 0,-1 0,1 1,0-1,-1 0,1 0,0 0,0 0,0 1,0-1,0 0,0 0,0 0,0 0,0 1,1-1,-1 0,0 0,1 0,-1 0,1 0,-1 0,1 0,0 0,-1 0,1 0,0 0,0 0,0 0,0-1,-1 1,1 0,0-1,0 1,0 0,0-1,1 0,-1 1,0-1,0 1,0-1,1 0,12 12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2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951 0,'-114'37,"-60"3,100-26,1 3,1 4,1 2,-4 6,73-29,1 0,-1 0,0 1,1-1,-1 0,0 1,1-1,-1 1,0 0,1 0,-1 0,1 0,-1 0,1 0,0 0,-1 0,1 0,0 0,0 1,0-1,0 1,0-1,0 1,0-1,0 1,1-1,-1 1,1 0,-1-1,1 1,-1 0,1-1,0 1,0 0,0 0,0-1,0 1,0 0,1 0,-1-1,1 1,-1 0,1-1,-1 1,1 0,0-1,0 1,0-1,0 1,0-1,0 0,0 1,0-1,1 0,-1 0,11 5,-1 0,1-1,0-1,0 0,0 0,0-1,1-1,-1 0,3-1,29 7,214 7,-152 11,-106-26,1 0,0 1,-1-1,1 0,0 1,0-1,-1 0,1 1,-1-1,1 1,0-1,-1 1,1-1,-1 1,1 0,-1-1,1 1,-1-1,0 1,1 0,-1 0,0-1,0 1,1 0,-1-1,0 1,0 0,0 0,0-1,0 1,0 0,0 0,0-1,0 1,0 0,0 0,-1-1,1 1,0 0,0 0,-1-1,1 1,-1 0,1-1,0 1,-1-1,1 1,-1 0,0-1,1 1,-1-1,1 1,-1-1,0 0,1 1,-1-1,0 0,-42 24,41-24,-200 65,129-38,1 4,2 2,0 4,-48 35,88-52,18-13,0 0,1 0,0 1,1 0,0 1,0 0,1 1,0 0,1 0,0 1,-2 4,9-14,0 0,1 1,-1-1,0 0,1 1,-1-1,1 0,-1 1,1-1,0 1,0-1,0 1,0-1,0 1,0-1,0 1,0-1,0 1,1-1,-1 1,0-1,1 0,0 1,-1-1,1 0,0 1,-1-1,1 0,0 0,0 0,0 1,0-1,0 0,1 0,-1-1,0 1,0 0,1 0,-1-1,0 1,1 0,-1-1,0 1,1-1,0 0,70 8,-71-8,244-21,-33-9,-73 18,-115 12</inkml:trace>
  <inkml:trace contextRef="#ctx0" brushRef="#br0" timeOffset="404.447">1345 57,'-44'220,"27"-128,9-40,-2-1,-2 0,-3-1,-13 29,-30 38,58-117,0-1,0 1,1-1,-1 1,0-1,0 1,0 0,0-1,0 1,-1-1,1 1,0 0,0-1,0 1,0-1,0 1,0 0,-1-1,1 1,0-1,0 1,-1 0,1-1,0 1,-1 0,1 0,0-1,0 1,-1 0,1 0,-1-1,1 1,0 0,-1 0,1 0,-1 0,1 0,0-1,-1 1,1 0,-1 0,1 0,0 0,-1 0,1 0,-1 0,1 0,-1 1,1-1,0 0,-1 0,1 0,-1 0,1 1,0-1,-1 0,1 0,0 1,-1-1,1 0,0 0,-1 1,1-1,2-15</inkml:trace>
  <inkml:trace contextRef="#ctx0" brushRef="#br0" timeOffset="777.761">1261 86,'6'-4,"0"0,-1 1,2 0,-1 0,0 0,0 1,1 0,-1 0,1 1,0 0,0 0,-1 1,1-1,1 1,33-5,151-19,-41 1,-132 25,-7 3</inkml:trace>
  <inkml:trace contextRef="#ctx0" brushRef="#br0" timeOffset="1053.377">1177 424,'29'5,"14"1,4-4,0-4,-4-1,-4 1,-5-1,-2 1,-2-3,-2-2,0 0,-6 2</inkml:trace>
  <inkml:trace contextRef="#ctx0" brushRef="#br0" timeOffset="6040.985">1825 621,'-21'37,"-3"-1,0-1,-3-1,0-2,-11 8,24-24,-116 102,111-108,2-3</inkml:trace>
  <inkml:trace contextRef="#ctx0" brushRef="#br0" timeOffset="6294.972">1572 565,'14'19,"10"11,1 6,0-4,-3-2,-1-2,0-5,3-2,1 0,1 2,1-4,-4 0,-1-3,-4-4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37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0 227,'4'2,"1"0,-1 0,0 0,1-1,-1 0,1 0,0 0,-1 0,1 0,0-1,-1 0,1 0,0-1,-1 1,1-1,0 0,-1 0,1-1,17-1,435-2,-443 4,0 0,1 0,-1-2,0 0,0 0,0-1,-1-1,0 0,1-1,5-5,-6 4</inkml:trace>
  <inkml:trace contextRef="#ctx0" brushRef="#br0" timeOffset="456.549">84 396,'226'0,"-72"-26,57 0,-190 27,-3-1</inkml:trace>
  <inkml:trace contextRef="#ctx0" brushRef="#br0" timeOffset="1189.071">424 1,'17'0,"-1"1,1 1,0 1,-1 0,1 2,-1-1,0 2,0 0,-1 1,0 1,5 3,187 93,-205-103,0-1,0 1,-1 0,1 0,0-1,0 1,-1 0,1 1,-1-1,1 0,-1 0,1 1,-1-1,0 1,0-1,0 1,0-1,0 1,0 0,0-1,0 1,0 0,-1 0,1 0,-1 0,0 0,1-1,-1 1,0 0,0 0,0 0,0 0,-1 0,1 0,0 0,-1 0,1-1,-1 1,0 0,0 0,0 0,0-1,0 1,0-1,0 1,0-1,0 1,-1-1,1 0,-1 1,1-1,-1 0,-1 1,-274 170,88-50,174-108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53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30,'5'5,"6"1,6 0,5-1,4-1,2-2,1-1,0 0,1-1,-1 0,0-1,0-4,-1-2,0 1,-4-4,-7 0</inkml:trace>
  <inkml:trace contextRef="#ctx0" brushRef="#br0" timeOffset="238.316">57 256,'19'0,"11"0,6 0,1 0,-1 0,-2 0,-2 0,-1 0,-6 0</inkml:trace>
  <inkml:trace contextRef="#ctx0" brushRef="#br0" timeOffset="1316.652">649 481,'104'-191,"-78"154,1 1,2 1,2 2,1 1,1 1,65-33,-97 64,1 0,-1-1,1 1,-1 0,0 0,1 0,-1 0,1 0,-1 0,1 0,-1 1,0-1,1 0,-1 1,0-1,1 1,-1 0,0-1,0 1,1 0,-1 0,0 0,0 0,0 0,0 0,0 0,0 0,0 0,0 0,-1 0,1 1,0-1,-1 0,1 1,-1-1,1 0,-1 1,0-1,0 0,1 1,-1-1,0 2,4 70,-5-63,4 131,-2-139,-1-1,1 1,-1-1,1 0,0 0,0 1,-1-1,1 0,0 0,0 0,0 0,0 0,0 0,1 0,-1 0,0 0,0-1,0 1,1 0,-1-1,0 1,1-1,-1 1,1-1,-1 0,1 0,-1 1,0-1,1 0,-1 0,1-1,-1 1,1 0,-1 0,1-1,-1 1,0-1,1 1,-1-1,0 1,0-1,1 0,-1 0,0 0,0 1,0-1,54-47,62-95,-103 129,-5 3,1 0,1 1,-1 1,2 0,-1 0,1 1,1 1,0 0,0 0,-11 7,-1-1,0 1,1 0,-1 0,0 0,1 0,-1 0,0 0,1 0,-1 0,0 1,1-1,-1 0,0 1,0-1,1 1,-1-1,0 1,0 0,0 0,0-1,0 1,0 0,0 0,0 0,0 0,0 0,-1 0,1 0,0 0,-1 1,1-1,0 0,-1 0,0 1,1-1,-1 0,0 1,0-1,1 0,-1 1,0-1,0 0,-1 0,1 2,-4 63,0-54,-2 5,1 1,0 0,1 0,1 1,1-1,1 1,0 0,1-1,1 1,1 0,1 0,4-1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51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80,'0'2,"1"42,-2-1,-2 1,-2-1,-4 12,-55 201,31-65,33-167,0-25</inkml:trace>
  <inkml:trace contextRef="#ctx0" brushRef="#br0" timeOffset="659.69">59 52,'226'-1,"-83"-25,-70 6,-61 15</inkml:trace>
  <inkml:trace contextRef="#ctx0" brushRef="#br0" timeOffset="1107.565">59 390,'5'0,"6"0,6 0,5 0,4 0,2 0,1 0,0 0,1 0,-5 5,-8 2</inkml:trace>
  <inkml:trace contextRef="#ctx0" brushRef="#br0" timeOffset="1811.439">285 616,'2'4,"0"0,0 0,-1 0,1 0,-1 1,0-1,0 0,0 1,-1-1,0 0,0 1,0-1,0 0,0 1,-1-1,0 0,0 1,0-1,-1 1,-2 22,3-13,1 67,0-80,0 1,1 0,-1 0,1-1,-1 1,1 0,-1-1,1 1,0 0,0-1,0 1,0-1,0 0,0 1,0-1,1 0,-1 1,0-1,1 0,-1 0,1 0,-1 0,1 0,-1-1,1 1,0 0,-1-1,1 1,0-1,0 0,-1 0,1 1,0-1,0 0,0 0,-1-1,1 1,0 0,0-1,0 1,8-4,0 0,1-1,-2-1,1 1,-1-1,1-1,-2 0,1 0,-1-1,0 0,-1 0,1-1,1-3,15-16,-23 28,-1-1,1 0,0 1,-1-1,1 1,0-1,-1 1,1-1,0 1,0-1,-1 1,1 0,0 0,0-1,0 1,-1 0,1 0,0 0,0 0,0 0,0 0,0 0,-1 0,1 0,0 0,0 0,0 1,-1-1,1 0,0 1,0-1,0 0,-1 1,1-1,0 1,-1-1,1 1,0-1,-1 1,1 0,-1-1,1 1,-1 0,1-1,-1 1,0 0,1 0,-1 0,0 0,22 49,-17-37,-4-9,0-1,0 0,0 0,1 1,0-1,0 0,-1 0,2 0,-1-1,0 1,1 0,-1-1,1 0,-1 1,1-1,0 0,0 0,0-1,1 1,-1-1,0 1,0-1,1 0,-1 0,1-1,-1 1,1-1,-1 1,1-1,-1 0,1-1,-1 1,1-1,-1 1,1-1,-1 0,1 0,-1 0,0-1,0 1,1-1,-1 0,0 0,-1 0,1 0,0 0,2-3,2-2,1-1,-1 1,-1-1,1-1,-1 1,-1-1,0 0,0-1,-1 1,0-1,0 0,-1 1,0-2,0-6,-1-6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56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38,'-7'-5,"-1"0,0 1,0 0,-1 0,1 1,-1 0,1 0,-1 1,0 0,0 1,0 0,0 0,-1 1,1 0,0 1,0 0,0 0,0 1,0 0,1 1,-1 0,0 0,1 1,0 0,0 0,0 1,1 0,-1 0,1 1,-2 2,-2 3,1 1,0 1,1 0,0 1,1 0,1 0,0 0,0 1,2 0,0 0,1 1,0-1,0 11,4-22,0 1,0 0,1-1,0 1,-1 0,2-1,-1 1,1-1,-1 1,1-1,0 0,1 0,-1 0,1 0,0 0,-1-1,2 1,-1-1,0 0,1 1,0-2,-1 1,1 0,0-1,0 0,1 0,-1 0,0 0,1-1,-1 1,1-1,-1 0,1-1,0 1,-1-1,1 0,0 0,0 0,-1-1,1 0,-1 0,1 0,-1 0,1-1,-1 1,1-1,-1 0,2-2,27-13,0-2,-2-1,0-2,-2-1,15-15,14-9,36-21,-93 68,1-1,0 1,0 0,-1-1,1 1,0 0,0 0,-1 1,1-1,0 0,0 0,-1 1,1-1,0 1,0 0,-1-1,1 1,-1 0,1 0,-1 0,1 0,-1 0,0 0,1 0,-1 1,0-1,0 1,0-1,0 0,0 1,0 0,0-1,0 1,-1-1,1 1,-1 0,18 65,-16-57,-3-3,1 1,0-1,1 0,-1 1,2-1,-1 0,1 0,0 0,0 0,1 0,0 0,0 0,1-1,-1 0,1 1,1-2,-1 1,1 0,0-1,1 0,-1 0,1 0,0-1,0 0,6 3,39-1,-27-6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13.3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80 50,'-79'-50,"262"84,-142-28,-1-2,1-2,0-1,0-2,25-5,156-10,1 9,2 10,-13-1,191 9,87 24,-258-22,111-14,-139-1,90-9,-100-3,135 10,-295 4,272 30,-95-19,131 23,-295-31,-1-2,1-2,0-2,9-4,101-5,177 2,-184-3,-1 5,137 13,54 22,-49-43,-164 5,0 6,56 8,-27-1,183 14,-151-3,-10 31,-159-38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26.0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1 147,'478'-30,"-200"4,-173 22,-1 5,89 12,84 23,-221-29,51 8,0-5,1-4,36-6,109-27,356 26,-303-28,267 29,-403-27,309 27,-140-1,-142-27,170 28,-113-56,198 56,-403-1,116 13,-150-7,1-2,-1 1,1-2,-1 0,1-1,0 0,-1-2,1 0,0 0,-1-2,11-2,14-3,1 1,0 3,0 1,1 2,-1 2,1 1,49 0,190-1,-109 54,-140-47,-21-5,0 0,0-1,0 0,0 0,1-1,-1-1,0 0,0 0,1-1,0-1,95 2,111 22,-138-3,-56-11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54.2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56.5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11077 0,'-17'8,"-1"0,-1-2,1 0,-1-2,0 0,0-1,-1 0,1-2,0 0,-1-2,-9-1,-85-8,0 5,-72 6,44 1,-422-2,394-28,-281 27,197 2,85 27,53-28,-79 11,151-4,-1-2,0-2,0-2,-13-2,-100 4,-124 53,56-28,-141-28,198 27,-333-25,303 24,-399-25,458-12,75 1,-1 3,1 3,-1 2,-33 6,-20-2,-153 9,86 4,1-8,-46-10,33 1,-290 2,160 29,-578-29,776-12,-78-23,21 13,29 6,80 14,-121-25,110 27,-104-10,7-20,147 18,-1 2,0 2,-1 1,1 3,-25 0,-161 22,-27-6,251-12,0 0,0 0,1 0,-1 0,0 0,1 0,-1 1,0-1,1 1,-1-1,0 1,1 0,-1-1,1 1,-1 0,1 0,-1 0,1 0,0 0,0 0,-1 1,1-1,0 0,0 1,0-1,0 0,0 1,0 10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3:07.5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86,'54'33,"-2"-15,0-2,1-2,1-3,0-2,0-2,1-3,0-2,0-2,0-3,21-5,326-29,-106 24,52 14,-116 2,336 24,585-27,-661-27,-193 27,213-12,93-7,-102-8,817 28,-862-31,-240 14,-159 9,-1 2,1 2,56 6,-13-2,1388-1,-1212-28,375 28,-258 0,-138 29,565-30,345 1,-787 29,-39-29,-111 27,402-26,1278-1,-1716-28,-24 5,-67 33,13-2,-95-14,0 0,0 2,1 0,-1 1,1 2,0 0,-1 1,1 1,0 1,-1 1,1 1,-1 1,0 1,1 1,-1 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6:3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2,'-25'222,"-4"-30,1-39,0-22,26-121</inkml:trace>
  <inkml:trace contextRef="#ctx0" brushRef="#br0" timeOffset="526.757">57 29,'5'-4,"6"-3,6 1,5 2,3 0,3 2,1 1,1 0,-1 1,0 1,1-1,-2 0,1 0,-1 1,0-1,-9 4,-9 3</inkml:trace>
  <inkml:trace contextRef="#ctx0" brushRef="#br0" timeOffset="776.993">85 283,'43'0,"19"0,4 0,-4 0,-9 0,-12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3:12.8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1 285,'79'-17,"1"3,0 4,51 1,300 30,-184-27,0-11,42-16,-250 28,348-29,305 16,760 19,-797-30,-8 1,-255 1,-68 4,396-13,-44 38,-481 12,165 35,-97-10,-55-16,177-5,21-31,-65-4,36 16,-269 1,426 29,-66-29,-103-28,-209 13,81 1,-155 31,-59-12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1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544 171,'-21'39,"-138"122,93-100,-4-4,-1-2,-3-3,65-46,-65 51,75-54,0-1,1 0,-1 1,0-1,1 0,-1 0,1 0,0 0,0 0,0 0,0 0,0 0,0-1,0 1,1-1,-1 0,0 0,1 0,-1 0,1 0,-1 0,1-1,0 1,-1-1,1 1,0-1,33 6,0-2,0-1,1-1,-1-2,18-4,32 2,-62 2,-20 2,0-1,0 0,-1-1,1 1,0-1,0 1,0-1,0 0,0-1,0 1,0-1,0 1,-1-1,1 0,0-1,0 1,-1-1,1 0,-1 1,1-1,-1-1,0 1,0 0,0-1,0 0,-1 0,1 0,0 0,-1 0,0 0,0-1,0 1,0-1,-1 1,2-3,-3-9,0 0,-1 1,-1-1,0 1,-1 0,0-1,-1 1,-1 1,0-1,-1 1,0 0,-2-3,-11-27,-71-175,89 217,0-1,0 0,0 1,1-1,-1 0,0 0,1 0,-1 0,1 0,0 0,0 0,0 0,0 0,0 1,0-1,0 0,0 0,1 0,-1 0,1 0,0 0,-1 0,1 1,0-1,1-1,8-6</inkml:trace>
  <inkml:trace contextRef="#ctx0" brushRef="#br0" timeOffset="779.226">713 171,'-1'-16,"0"1,4 26,22 118,-22-101,1 0,1-1,2 0,1 0,1-1,1 0,9 17,-19-42,0 0,0 0,0 0,0 0,1 1,-1-1,0 0,0 0,1 0,-1 0,1 0,-1 1,1-1,-1 0,1 0,0 0,-1 0,1-1,0 1,0 0,0 0,0 0,0-1,0 1,0 0,0-1,0 1,0-1,0 1,0-1,0 1,0-1,1 0,-1 0,0 0,0 1,0-1,1 0,-1-1,0 1,0 0,0 0,0 0,1-1,-1 1,0 0,0-1,0 1,0-1,0 0,0 1,0-1,1 0,59-251,41-31,-116 306,4-9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3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26,'341'-1,"-230"-20,-87 17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3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0,'19'5,"12"1,4 0,2-1,0-2,-3-1,-1 0,-7-7,-3-1,-1 0,1 1,-3 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4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1,'-13'-1,"0"2,0-1,0 2,0 0,0 0,1 1,-1 1,1 0,-1 1,1 0,1 1,-1 0,1 1,0 1,1-1,-8 8,4-1,1 1,1 0,0 1,1 1,1 0,1 0,0 1,1 0,1 0,1 1,0 0,1 0,2 1,0-1,1 1,0 0,2-1,0 1,2 0,2 14,-3-27,0 0,0 1,1-1,0 0,1-1,-1 1,1 0,0-1,1 1,0-1,0 0,0 0,0-1,1 1,0-1,0 0,1 0,0-1,-1 1,1-1,1-1,-1 1,1-1,-1 0,1 0,0-1,0 0,0 0,0-1,0 0,0 0,1 0,-1-1,0 0,0-1,1 0,1 0,1-2,-1 0,1-1,-1 0,0-1,-1 0,1 0,-1 0,0-1,0-1,-1 1,1-1,-2 0,1-1,-1 0,0 0,-1 0,1-1,-2 1,1-1,-1-1,-1 1,0 0,0-1,-1 0,0 1,0-1,-1 0,-1 0,0-3,0 7,-1-1,0 1,-1-1,0 1,0 0,0 0,-1-1,1 2,-2-1,1 0,0 0,-1 1,0 0,-1 0,1 0,-1 0,0 1,0 0,0 0,-1 0,1 1,-1-1,0 1,0 1,0-1,0 1,-1 0,1 0,0 1,-1 0,0 0,1 1,-1-1,1 2,-1-1,0 1,1-1,-1 2,-5 1,-69 34,63-22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6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1,'-34'33,"-16"12,1 2,9-2,11-8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8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0,'19'0,"11"0,6 0,0 0,1 0,-3 0,-1 0,-3 0,0 0,-7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8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47,'34'0,"15"-5,5-1,-2 0,-6 1,-5 2,-5 0,-4 2,-2-4,-2-2,-6 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7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299 254,'-278'206,"277"-206,0 1,0 0,-1-1,1 1,0 0,0 0,0 0,0 0,0 0,0 0,0 0,0 0,0 0,1 0,-1 0,0 1,1-1,-1 0,1 0,-1 1,1-1,0 0,-1 1,1-1,0 1,0-1,0 0,0 1,0-1,0 1,0-1,1 0,-1 1,1-1,-1 0,1 1,-1-1,1 0,-1 0,1 1,0-1,0 0,0 0,0 0,0 0,0 0,0 0,0 0,0-1,0 1,0 0,1 0,-1-1,0 1,0-1,1 1,-1-1,1 0,220 71,-171-58,-48-11,-1 0,1-1,0 1,0-1,0 0,0 0,0 0,0 0,0 0,0 0,0-1,0 0,0 0,0 0,1 0,-1 0,0 0,0-1,0 1,0-1,0 0,0 0,0 0,0-1,0 1,-1-1,1 1,0-1,-1 0,1 0,-1 0,0 0,0 0,1-1,-1 1,-1-1,1 0,0 1,-1-1,1 0,-1 0,0 0,0-1,-2-11,-1 0,-1 1,-1 0,0-1,0 2,-2-1,0 0,0 1,-1 0,-1 1,0-1,-1 1,0 1,-2-2,-84-120,92 118,3 3</inkml:trace>
  <inkml:trace contextRef="#ctx0" brushRef="#br0" timeOffset="521.868">947 0,'-32'59,"-126"221,111-177,46-102,0 1,0 0,1-1,-1 1,0 0,1-1,-1 1,1 0,-1 0,1 0,0 0,-1-1,1 1,0 0,1 0,-1 0,0 0,0-1,1 1,-1 0,1 0,-1 0,1-1,0 1,0 0,0-1,0 1,0-1,0 1,0-1,0 1,1-1,-1 0,1 0,-1 0,1 0,-1 0,1 0,-1 0,1 0,0 0,0-1,-1 1,1-1,0 1,0-1,0 0,0 0,-1 0,3 0,142-25,-41 15,-86 3</inkml:trace>
  <inkml:trace contextRef="#ctx0" brushRef="#br0" timeOffset="774.468">666 226,'10'5,"7"1,6 0,4-1,2-2,6 0,2-7,-2-2,5 0,-1 1,2 1,0-3,-2-1,-4 1,-7 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5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1 338,'150'-164,"-149"162,0 0,1 0,0 0,-1 0,1 0,0 0,0 1,0-1,0 1,0-1,0 1,1 0,-1 0,0 0,1 0,-1 0,0 1,1-1,-1 1,1-1,0 1,-1 0,1 0,-1 0,1 0,-1 0,1 1,-1-1,1 1,-1 0,0 0,1 0,-1 0,0 0,1 0,-1 0,0 1,0-1,0 1,0 0,0 0,-1-1,1 1,1 2,-3-2,1 1,0-1,0 0,0 0,0 0,0-1,1 1,-1 0,0 0,1-1,-1 1,1 0,0-1,-1 0,1 1,0-1,0 0,0 0,0 0,0 0,0 0,0-1,0 1,0-1,1 1,-1-1,0 0,0 0,1 0,-1 0,0 0,0 0,0 0,1-1,-1 1,0-1,0 0,0 0,0 0,0 0,0 0,0 0,0 0,-1 0,3-2,153-128,-156 130,0 0,0 0,0 1,-1-1,1 0,0 1,0-1,0 0,0 1,1-1,-1 1,0 0,0-1,0 1,0 0,0 0,1-1,-1 1,0 0,0 0,0 1,0-1,1 0,-1 0,0 0,0 1,0-1,0 1,0-1,0 1,0-1,0 1,0-1,0 1,0 0,0 0,0-1,0 1,0 0,-1 0,1 0,0 0,-1 0,1 0,-1 0,1 0,-1 0,1 0,-1 1,0-1,0 0,1 0,-1 1,4 71,-5-63,0 20,0-4</inkml:trace>
  <inkml:trace contextRef="#ctx0" brushRef="#br0" timeOffset="239.379">1074 0,'-38'34,"-19"15,-3 5,4-3,1-4,6-6,6-10,5-6,5-1,3-6,6 0,3-4,5 1,1-3,2 3,3-3</inkml:trace>
  <inkml:trace contextRef="#ctx0" brushRef="#br0" timeOffset="685.99">1102 338,'-14'2,"0"1,0 1,0 0,1 0,0 1,0 1,0 1,1-1,-2 3,3-3,-121 72,131-77,1 1,-1-1,0 0,0 0,1 0,-1 1,1-1,-1 0,1 1,0-1,-1 0,1 1,0-1,0 1,0-1,0 0,0 1,0-1,0 1,1-1,-1 0,0 1,1-1,-1 0,1 1,0-1,-1 0,1 0,0 0,0 1,0-1,-1 0,1 0,0 0,1 0,-1-1,0 1,0 0,0 0,0-1,1 1,-1 0,0-1,1 0,-1 1,0-1,1 0,-1 1,0-1,1 0,-1 0,1 0,-1 0,0 0,2-1,17 11,-17-9,-1 0,0 1,0-1,-1 1,1-1,0 1,0 0,-1-1,1 1,-1 0,1 0,-1 0,0 0,0 0,0 1,0-1,0 0,-1 0,1 1,0-1,-1 0,0 1,0-1,0 0,0 1,0-1,0 1,0-1,-1 0,1 1,-1-1,0 0,0 1,0-1,0 0,0 0,0 0,0 0,-1 0,1 0,-1 0,1-1,-1 1,0 0,0-1,0 1,0-1,0 1,-7 4,0 0,0-1,0 0,0 0,-1-1,0 0,0-1,0 0,0 0,-1-1,1-1,-1 0,1 0,-8-1,1 1,-7 3,6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6:4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0 227,'39'0,"26"0,8 0,-4 5,-9 1,-10 0,-9-1,-6-2,-5-1,-2-1,-6-5,-2-2,-4 0</inkml:trace>
  <inkml:trace contextRef="#ctx0" brushRef="#br0" timeOffset="265.775">85 481,'39'-5,"31"-1,14 0,-3-4,-10 0,-13 2,-11 2,-8 2,-7 1,-9 2</inkml:trace>
  <inkml:trace contextRef="#ctx0" brushRef="#br0" timeOffset="715.605">312 1,'26'3,"1"2,0 1,-1 1,0 1,-1 1,0 2,0 0,-1 2,0 0,-2 2,1 0,-2 2,9 8,-13-13,-7-6,0 1,-1-1,0 2,0-1,0 1,-1 0,0 1,0 0,-1 1,0-1,-1 1,0 0,-1 1,0 0,-1-1,0 1,0 1,-1-1,-1 1,0-1,0 1,-1 0,-5-1,0-1,-1 0,0 0,-1-1,1 1,-2-1,0 0,0-1,0 0,-1 0,0-1,0 1,-1-2,0 1,-13 12,-195 130,193-131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9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29,'-49'81,"20"-36,16-25,0 0,0 1,2 0,1 1,1 0,-2 9,10-30,1 1,-1 0,1 0,-1 0,1-1,0 1,0 0,0 0,0 0,0-1,1 1,-1 0,0 0,1 0,-1-1,1 1,0 0,-1-1,1 1,0-1,0 1,0 0,0-1,1 0,-1 1,0-1,0 0,1 0,-1 0,1 0,-1 0,1 0,0 0,-1 0,1 0,0-1,-1 1,1-1,0 1,0-1,79 4,-70-4,11-1,1-2,0 0,-1-1,0-2,0 0,14-6,-18 3</inkml:trace>
  <inkml:trace contextRef="#ctx0" brushRef="#br0" timeOffset="266.875">500 0,'-176'275,"145"-217,3 2,1 1,-3 23,21-33,12-33</inkml:trace>
  <inkml:trace contextRef="#ctx0" brushRef="#br0" timeOffset="2060.357">1037 142,'-12'-5,"1"1,-1 0,0 1,0 0,0 1,0 0,-1 1,1 1,0-1,0 2,-1 0,1 0,0 2,0-1,0 1,0 1,0 0,1 1,-8 4,16-6,0-1,0 1,1 0,-1 0,1 1,0-1,0 0,0 1,1-1,-1 1,1 0,0 0,0-1,0 1,0 0,1 0,0 0,-1 0,1 0,1 0,-1-1,1 1,-1 0,1 0,0 0,0 0,1-1,-1 1,1-1,0 1,0-1,0 1,0-1,1 0,-1 0,1 0,0-1,-1 1,1 0,1-1,-1 0,0 0,1 0,-1 0,2 0,47 25,-44-24,-1-1,0 1,0 1,0-1,0 2,0-1,-1 0,0 1,0 0,0 1,-1-1,0 1,0 0,4 6,-8-10,-1 0,1 0,-1 0,1 0,-1 0,0 0,0 0,0 1,0-1,0 0,0 0,0 0,-1 0,1 0,-1 0,0 0,1 0,-1 0,0 0,0-1,0 1,-1 0,1 0,0-1,-1 1,1-1,-1 1,1-1,-1 0,0 1,1-1,-1 0,0 0,0 0,-68 30,38-21,18-4,-1 0,0-1,-1-1,1 0,-1-1,0-1,0 0,0-1,1-1,-1-1,-7 0,5-5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2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311 116,'0'-5,"0"0,0 0,0 1,-1-1,0 0,0 1,0-1,0 1,-1-1,0 1,0 0,0 0,0 0,-1 0,1 0,-1 0,0 0,0 1,-1 0,1-1,-1 1,0 0,1 1,-1-1,0 1,-1 0,1 0,0 0,-1 0,1 1,-1 0,1 0,-1 0,1 0,-1 1,0-1,0 1,1 1,-1-1,0 1,1-1,-1 1,-4 1,-1 1,1 0,0 0,0 1,0 0,1 0,-1 1,1 0,0 1,1 0,-1 0,1 0,0 1,1 0,-1 1,2-1,-1 1,1 0,0 1,0-1,1 1,1 0,-1 0,1 0,1 0,0 1,0-1,0 4,11 84,-8-95,0 1,0-1,0 1,0-1,0 0,1 1,-1-1,1 0,0 0,-1 0,1 0,0 0,0 0,0-1,0 1,0-1,1 1,-1-1,0 0,1 0,-1 0,1 0,-1 0,1-1,-1 1,1-1,0 1,-1-1,1 0,-1 0,1 0,0-1,-1 1,1-1,0 0,11-4,-1-1,0 0,0-1,-1-1,0 0,0 0,-1-1,0-1,-1 0,0-1,0 1,0-3,11-9,144-131,-162 150,-3 2,1 0,-1-1,1 1,0 0,-1-1,1 1,0 0,0 0,0 0,0 0,0 0,0 0,0 0,0 0,0 0,1 0,-1 1,0-1,0 0,1 1,-1-1,0 1,1 0,-1-1,1 1,-1 0,1 0,-1 0,0 0,1 0,-1 0,1 0,-1 0,1 1,-1-1,0 0,1 1,-1 0,0-1,1 1,-1 0,0-1,0 1,0 0,1 0,-1 1,9 95,-8-87,0 0,1 0,0 0,0 0,1-1,0 1,1-1,0 0,0 0,1-1,0 0,1 0,0 0,0 0,0-1,1-1,5 4,1-4,-4-5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2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7,'4'0,"7"0,7 0,4 0,3 0,3 0,1 0,1 0,-1 0,1 0,-1 0,-1 0,1 0,-1 0,0 0,-4-5,-7 4,-6 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2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1,'10'0,"8"0,5 0,4 0,2 0,2 0,-1 0,0 0,-1 0,0 0,0 0,-1 4,-5 3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49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57 343,'17'-5,"0"1,1 1,-1 0,0 1,1 1,-1 1,1 0,-1 1,1 1,5 2,15 2,0-2,0-1,0-2,1-1,-1-3,0-1,9-3,54-9,-89 15</inkml:trace>
  <inkml:trace contextRef="#ctx0" brushRef="#br0" timeOffset="439.192">1 569,'397'0,"-324"-11,-55 5</inkml:trace>
  <inkml:trace contextRef="#ctx0" brushRef="#br0" timeOffset="1239.179">311 4,'2'-1,"0"1,-1-1,1 1,0 0,0-1,-1 1,1 0,0 0,0 0,-1 0,1 0,0 1,-1-1,1 0,0 1,-1-1,1 1,0 0,-1 0,1-1,-1 1,1 0,-1 0,1 0,-1 1,1 0,-2-2,215 140,-205-135,0 1,0-1,0 2,-1-1,0 2,-1-1,0 1,0 0,0 1,-1 0,0 0,-1 0,0 1,-1 0,1 0,-1 2,-7-4,1 0,-2 0,1 0,-1 0,0-1,0 1,-1-1,0 0,0 0,-1 0,0-1,0 1,-1-1,0-1,0 1,0-1,0 0,-1 0,0-1,0 1,0-2,-6 3,-5 6,-156 104,13-16,157-98,0 0,0 1,1-1,-1 0,1 1,0 0,0 0,0 0,0 0,0 0,0 1,1-1,0 1,0 0,0 0,0 0,0 0,1 0,0 0,-1 4,4 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4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15,'-186'148,"61"-52,123-96,0 1,0 0,1 0,-1 0,0 0,1 0,-1 0,0 0,1 1,0-1,-1 0,1 1,0-1,-1 1,1 0,0-1,0 1,0 0,1 0,-1 0,0-1,1 1,-1 0,1 0,0 0,-1 0,1 0,0 0,0 0,0 0,1 0,-1 0,0 0,1 0,-1 0,1 0,0 0,0-1,-1 1,1 0,0 0,1-1,-1 1,0-1,0 1,1-1,-1 1,1-1,10 4,-1-1,1 0,1-1,-1-1,1 1,-1-2,1 0,-1-1,1 0,-1 0,12-3,12 1,182 5,-214-3,-3 1,-1-1,1 1,-1-1,1 1,0-1,-1 1,1-1,0 0,-1 1,1-1,0 0,0 1,-1-1,1 0,0 0,0 0,0 0,-1 0,1 0,0 0,0 0,-1 0,1 0,0 0,0-1,-1 1,1 0,0 0,0-1,-1 1,1-1,0 1,-1 0,1-1,-1 1,1-1,0 0,-1 1,1-1,-1 1,0-1,1 0,-1 1,1-1,-1 0,0 0,0 1,1-1,-1 0,0 0,0 1,0-1,0 0,0 0,0 1,0-1,0 0,0 0,0 0,0 1,-1-1,1 0,-123-274,121 270,-1-1,0 1,0 0,-1 1,0-1,1 1,-2-1,1 1,0 0,-1 1,0-1,0 1,-3-2,-4 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5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25,'11'139,"-3"-92,-7-35,0 0,1 0,0 0,1 0,0 0,1 0,1-1,0 0,0 0,1 0,0 0,3 1,-8-11,0 0,0 0,0 0,0 0,0-1,1 1,-1 0,0-1,0 1,1-1,-1 1,1-1,-1 1,0-1,1 0,-1 0,1 0,-1 0,1 0,-1 0,0 0,1 0,-1-1,1 1,-1-1,0 1,1-1,-1 1,0-1,0 0,1 1,-1-1,0 0,0 0,0 0,0 0,0 0,0 0,0 0,0 0,0-1,-1 1,1 0,0 0,-1-2,33-60,-14 13,1 1,3 1,2 1,20-27,-19 56,-15 19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5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29,'323'15,"32"-47,-17 20,-310 13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6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45,'-264'158,"262"-158,0 0,1 1,-1-1,0 1,1-1,-1 1,1-1,-1 1,1 0,-1 0,1 0,-1 0,1 0,0 0,-1 0,1 1,0-1,0 0,0 1,0-1,0 1,0-1,1 1,-1-1,0 1,1-1,-1 1,1 0,0-1,-1 1,1 0,0 0,0-1,0 1,0 0,0 0,1-1,-1 1,0 0,1-1,-1 1,1-1,0 1,-1 0,1-1,0 1,0-1,0 0,0 1,0-1,2 1,7 4,0-1,1-1,0 0,0 0,0-1,0 0,0-1,1-1,-1 0,1 0,-1-1,1 0,0-1,5-2,13 3,225-1,-220 10,-45-18,0-1,1 0,0-1,0 0,1 0,1-1,0 0,0 0,1-1,0-1,-5-9,-52-111,40 110,13 21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7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152 1,'-1'12,"-1"0,-1 0,0 0,-1 0,0-1,-1 1,0-1,-1 0,0-1,-1 1,0-1,-3 2,-14 25,-37 66,60-101,1-1,-1 1,1-1,-1 1,1-1,0 1,0-1,0 1,0 0,0-1,0 1,0-1,0 1,0-1,1 1,-1-1,1 1,-1-1,1 1,0-1,-1 1,1-1,0 0,0 0,0 1,0-1,0 0,0 0,0 0,1 0,-1 0,0 0,1 0,-1-1,0 1,1 0,-1-1,1 1,-1-1,1 1,-1-1,1 0,-1 0,1 0,-1 0,2 0,77 2,-70-2,0-1,0 0,0-1,0 0,0-1,-1 0,1 0,-1-1,0 0,0-1,0 0,2-1,-5-3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11:35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266 508,'2'2,"0"-1,0 1,0-1,0 1,-1 0,1 0,-1-1,1 1,-1 0,0 1,1-1,-1 0,0 0,0 0,-1 1,1-1,0 1,-1-1,1 0,-1 1,0-1,0 1,0-1,0 1,-1 1,-23 165,-3 14,-2 3,29-184,0 0,0 0,0 0,0 0,0 0,0-1,0 1,1 0,-1 0,1 0,-1 0,1-1,0 1,0 0,0-1,-1 1,2 0,-1-1,0 1,0-1,0 0,1 1,-1-1,1 0,-1 0,1 0,-1 0,1 0,0 0,0 0,-1 0,1-1,0 1,0-1,0 0,0 1,-1-1,1 0,0 0,0 0,1 0,83-26,-52 13,-6 7,-1 2,1 0,0 2,1 1,-1 1,2 2,-1-2,-5 1</inkml:trace>
  <inkml:trace contextRef="#ctx0" brushRef="#br0" timeOffset="518.656">1000 340,'0'481,"-24"-323,24-158,0-1,0 1,0-1,0 1,0 0,0-1,0 1,0-1,0 1,1-1,-1 1,0 0,0-1,0 1,1-1,-1 1,0 0,0-1,1 1,-1 0,0-1,1 1,-1 0,1 0,-1-1,0 1,1 0,-1 0,1 0,-1 0,0-1,1 1,-1 0,1 0,-1 0,1 0,-1 0,1 0,-1 0,1 0,-1 0,0 0,1 0,-1 1,1-1,-1 0,1 0,-1 0,0 0,1 1,-1-1,0 0,1 1,-1-1,0 0,1 0,-1 1,1-1,2-4,7-9</inkml:trace>
  <inkml:trace contextRef="#ctx0" brushRef="#br0" timeOffset="981.747">1536 368,'-10'1,"0"1,-1 0,1 1,0 0,0 1,1 0,-1 1,1 0,0 0,0 1,1 0,-1 1,1 0,1 0,-1 0,-2 5,9-11,0 1,1 0,-1 0,0-1,1 1,-1 0,1 0,0 0,-1 0,1-1,0 1,0 0,0 0,1 0,-1 0,0 0,1-1,-1 1,1 0,-1 0,1-1,0 1,0 0,0-1,0 1,0 0,0-1,0 0,1 1,-1-1,0 0,1 1,-1-1,1 0,-1 0,1 0,0-1,0 1,1 0,71 22,-53-19,-1 0,0 1,0 1,-1 1,0 1,0 1,4 2,-18-8,-1-1,1 1,-1 0,0 0,0 0,0 1,0-1,0 1,-1 0,1 0,-1 1,0-1,-1 1,1-1,-1 1,0 0,0 0,0 0,-1 0,1 0,-1 0,0 0,-1 1,0-1,1 0,-2 0,1 1,-1-1,1 0,-3 5,-3 5,-1 0,-1-1,0 0,-1-1,-1 0,0 0,-1-1,0 0,0-1,-2 0,1-1,-1 0,-1-1,1-1,-2 0,1 0,-13 3,26-10,-1 0,0 0,0 1,0-1,0-1,0 1,0 0,0 0,0-1,0 1,0-1,-1 0,1 0,0 0,0 0,0 0,0 0,-1 0,1-1,0 1,0-1,0 0,0 1,0-1,-2-1,-6-8</inkml:trace>
  <inkml:trace contextRef="#ctx0" brushRef="#br0" timeOffset="1268.409">1536 311,'24'-14,"18"-5,6 0,0 5,-4 3,-4 5,-4 2,-3 3,-3 1,-2 1,-5-5,-2-2,-5 0</inkml:trace>
  <inkml:trace contextRef="#ctx0" brushRef="#br0" timeOffset="3635.241">2044 1,'3'0,"-1"0,1 0,-1 1,0-1,1 1,-1 0,1 0,-1 0,0 0,0 0,0 0,0 1,0-1,0 1,0 0,0-1,0 1,-1 0,1 0,-1 0,1 0,-1 0,0 0,0 0,0 1,0-1,0 0,0 1,-1-1,1 1,-1-1,1 2,3 91,-4-76,-1 297,29-92,-28 30,0-250,1 0,-1 0,1 1,-1-1,-1 0,1 0,0 0,-1 0,0 1,0-1,0 0,-1 0,1-1,-1 1,0 0,0 0,0-1,-1 1,1-1,-1 0,1 0,-1 0,0 0,-1 0,1-1,0 1,-1-1,0 0,1 0,-1 0,-1 0,-190 12,-134 41,19 9,15-52,110 14,-127 27,104-19,13-35,193 1,0 0,1 0,-1-1,0 1,1 0,-1-1,1 1,-1-1,0 1,1-1,-1 0,1 1,-1-1,1 0,0 0,-1 0,1 0,0 0,0-1,-1 1,1 0,0 0,0-1,1 1,-1-1,0 1,0-1,1 1,-1-1,1 0,-1 1,1-1,0 1,-1-1,1 0,0 0,0 1,0-1,1 0,-1 1,0-1,0 0,1 1,-1-1,1 1,0-1,0 0,-1 2,7-403,23 107,-30-50,0 343,0 0,1 1,-1-1,1 0,0 1,0-1,0 1,0-1,0 1,1-1,-1 1,1 0,-1 0,1 0,0 0,0 0,0 0,0 0,0 1,0-1,0 0,1 1,-1 0,1 0,-1 0,1 0,-1 0,1 0,-1 1,2-1,88-2,-71 5,350 1,-190 22,55-38,108-46,-34 49,-167-18,-20 10,51-4,-108 13,-50 13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6:41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99,'9'-5,"14"-2,7 1,3 1,1 1,0 2,-2 1,-1 0,-1 1,-6 6,-6 0</inkml:trace>
  <inkml:trace contextRef="#ctx0" brushRef="#br0" timeOffset="316.635">30 268,'14'0,"10"0,5 0,3 0,-4-5,-2-1,-1-1,1 2,0 2,-4-4,-1 0,0 0,-3 2</inkml:trace>
  <inkml:trace contextRef="#ctx0" brushRef="#br0" timeOffset="984.701">481 522,'226'-342,"-117"223,-108 118,0 0,0 0,-1 0,1 0,0 0,0 0,0 1,0-1,1 0,-1 1,0-1,0 1,0-1,0 1,1 0,-1-1,0 1,0 0,1 0,-1 0,0 0,1 0,-1 0,0 0,0 0,1 1,-1-1,0 0,0 1,0-1,1 1,-1-1,0 1,0 0,0-1,0 1,0 0,0 0,0 0,0 0,-1 0,1 0,0 0,0 0,-1 0,1 0,-1 0,1 1,12 67,-12-57,-2-8,0 0,1 0,-1-1,1 1,0 0,1 0,-1 0,1 0,-1 0,1 0,0 0,1-1,-1 1,1 0,-1-1,1 1,0-1,1 0,-1 1,0-1,1 0,0-1,-1 1,1 0,0-1,1 1,-1-1,0 0,1 0,-1 0,1-1,0 1,-1-1,1 0,0 0,0 0,3 0,4-4,1 0,-1-1,-1 0,1 0,0-1,-1-1,0 0,-1 0,1-1,-1 0,0 0,-1-1,0 0,0-1,6-8,30-28,68-56,-111 100,0 0,0 0,-1 1,1-1,0 0,0 1,0-1,0 1,0-1,0 1,0 0,0-1,0 1,0 0,0 0,0 0,0 0,0 0,0 0,0 0,0 0,1 0,-1 0,0 0,0 1,0-1,0 0,0 1,0-1,0 1,-1-1,1 1,0 0,0-1,0 1,0 0,-1-1,1 1,0 0,-1 0,1 0,0 0,-1 0,1 0,-1 0,0 0,1 0,-1 0,0 0,1 0,-1 0,0 0,0 0,0 0,0 0,0 0,0 0,0 0,-1 0,1 0,0 0,-1 1,-11 72,11-73,-23 76,16-57,1 0,1 1,0 0,2 0,1 1,0-1,2 2,4 1,3-6</inkml:trace>
  <inkml:trace contextRef="#ctx0" brushRef="#br0" timeOffset="1841.971">1864 99,'-9'-2,"0"1,-1 1,1 0,-1 0,1 1,0 0,-1 0,1 1,0 1,0-1,0 2,1-1,-1 1,1 0,-1 1,1 0,1 0,-1 1,1 0,0 0,0 1,1 0,0 0,-3 4,0 1,1-1,0 2,0-1,1 1,1 0,0 1,1-1,0 1,1 0,1 0,0 1,1-1,1 1,0-1,1 10,1-18,-1-1,1 0,0 0,1 0,-1 0,1 0,0 0,0-1,0 1,1-1,0 1,0-1,0 0,0 0,1 0,-1-1,1 1,0-1,0 0,1 0,-1 0,0 0,1-1,0 0,-1 0,1 0,0 0,0-1,0 0,0 0,1 0,-1-1,0 1,0-1,0-1,0 1,1-1,-1 0,0 0,0 0,0-1,-1 1,1-1,0-1,7-4,0-2,0 0,-1 0,0-1,-1 0,0-1,-1 0,0 0,0-2,33-38,-29 37,-12 11,0 1,0-1,0 1,0 0,1-1,-1 1,1 0,-1 0,1 0,0 0,-1 0,1 1,0-1,0 0,1 1,-1-1,0 1,0 0,1 0,-1 0,1 0,-1 0,1 1,-1-1,1 1,-1-1,1 1,-1 0,1 0,0 0,-1 0,1 1,-1-1,1 1,-1-1,1 1,-1 0,1 0,-1 0,0 0,1 1,-1-1,0 1,2 1,41 86,20-8,-42-62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29,'33'-4,"17"-3,8 1,0 2,-5 0,-7 2,-7 1,-10 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18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1,'0'1,"36"69,-3 2,-4 2,2 13,-27-73,0 1,-1 0,0 0,-2 0,1 0,-2 0,0 0,-1 0,0 0,-1 0,-1 0,0 0,-1 0,-1-1,0 0,-1 0,-1 0,0-1,-1 1,0-2,-2 2,-92 87,77-83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2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0 365,'14'-16,"-2"-1,0 1,-1-2,-1 0,0 0,4-15,18-31,-19 39,-10 18,0-1,1 1,-1 0,1 0,1 0,-1 1,1-1,1 1,-1 0,1 1,0-1,0 1,4-2,-9 8,1-1,0 1,-1-1,1 1,0 0,-1 0,1 0,-1 0,1 0,-1 0,1 0,-1 0,0 0,0 1,1-1,-1 1,0-1,0 1,0-1,-1 1,1 0,0-1,-1 1,1 0,-1-1,1 1,-1 0,0 0,0 0,0-1,0 1,0 0,0 0,0 0,-1-1,1 1,0 0,0-1,0 41,-1-35,0 1,1-1,0 1,0-1,1 0,0 1,0-1,1 1,0-1,0 0,0 0,1 0,0 0,3 4,-4-10,0 1,0 0,0-1,0 1,0-1,0 1,0-1,0 0,0 0,0 0,1 0,-1-1,0 1,1 0,-1-1,1 0,-1 0,0 1,1-1,-1-1,1 1,-1 0,1-1,-1 1,0-1,1 1,-1-1,0 0,0 0,1 0,-1-1,0 1,0 0,0-1,0 0,67-59,-67 59,165-162,-123 129,-49 83,-9-4,10-35,0 1,0-1,1 1,0-1,0 1,1 0,1 0,0 0,0 0,1 0,0 0,1 0,0 0,0 0,1 0,1 0,2 7,7 1</inkml:trace>
  <inkml:trace contextRef="#ctx0" brushRef="#br0" timeOffset="251.236">1101 83,'-33'24,"-17"12,-8 6,0 0,0 2,6-1,7-3,1-4,3-3,5-3,2-1,8-1,3-5,1-2,4 1,1-4,2 0,5-3</inkml:trace>
  <inkml:trace contextRef="#ctx0" brushRef="#br0" timeOffset="685.656">1073 421,'-81'40,"78"-39,0 0,0 0,0 1,0-1,0 1,1 0,-1-1,1 1,-1 0,1 1,0-1,0 0,0 1,0-1,0 1,0 0,1-1,-1 1,1 0,0 0,0 0,0 0,0 0,0 0,1 0,-1 1,1-1,0 0,0 0,0 0,1 0,-1 1,1-1,-1 0,1 0,0 0,0 0,1 0,-1 0,1-1,-1 1,1 0,0-1,0 1,28 30,-26-31,-1 0,0 0,1 0,-1 0,0 1,0-1,-1 1,1 0,0 0,-1 0,0 0,0 0,0 0,0 1,0-1,0 1,-1-1,0 1,0 0,0-1,0 1,-1 0,1 0,-1 0,0-1,0 1,0 0,-1 0,1 0,-1 0,0-1,0 1,0 0,0-1,-1 1,0-1,-1 2,-4 2,-1-1,0-1,-1 1,1-2,-1 1,0-1,0 0,0-1,-1 0,1 0,-1-1,0 0,0-1,0 0,1-1,-1 0,0 0,-2-2,-13 2</inkml:trace>
  <inkml:trace contextRef="#ctx0" brushRef="#br0" timeOffset="1078.718">1300 280,'12'-6,"-1"-1,-1 2,1-1,0 2,0-1,1 1,-1 1,1 0,0 1,0 0,11 0,-22 2,1 0,-1-1,0 1,0 0,1 0,-1 0,0 0,1 1,-1-1,0 0,0 1,1-1,-1 0,0 1,0-1,0 1,1 0,-1-1,0 1,0 0,0 0,0 0,0 0,-1 0,1 0,0 0,0 0,0 0,-1 0,1 0,-1 0,1 1,-1-1,1 0,-1 0,0 1,0-1,1 0,-1 0,0 1,0-1,0 0,-1 1,1-1,0 0,0 1,-1-1,1 0,0 0,-34 58,-30 25,64-83,-1 0,1 1,-1-1,1 0,0 0,0 0,0 1,0-1,-1 0,2 0,-1 0,0 1,0-1,0 0,0 0,1 0,-1 0,1 0,-1 1,1-1,-1 0,1 0,0 0,-1 0,1 0,0 0,0-1,-1 1,1 0,0 0,0 0,0-1,0 1,0-1,0 1,1-1,-1 1,0-1,0 1,0-1,0 0,1 0,-1 0,0 1,0-1,1-1,66 4,-59-4,52-1,-35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05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1 452,'4'0,"7"0,6 0,5 0,4 0,2 0,1 0,0 0,-4-5,-2-1,0 0,1 1,1 1,1 2,1 1,1 1,-5 0</inkml:trace>
  <inkml:trace contextRef="#ctx0" brushRef="#br0" timeOffset="825.531">56 649,'127'-11,"114"-7,-183 2,-52 10</inkml:trace>
  <inkml:trace contextRef="#ctx0" brushRef="#br0" timeOffset="10881.287">1326 198,'-6'-6,"0"1,-1 0,0 1,0 0,0 0,0 0,-1 1,1 0,-1 1,0-1,0 2,0-1,0 1,0 0,0 0,0 1,0 1,-1-1,1 1,0 0,0 1,0 0,1 0,-1 1,0 0,1 0,0 1,-1 0,1 0,1 1,-1 0,1 0,0 0,0 1,0 0,1 0,0 1,-3 0,0 1,1 0,0 0,0 1,1-1,0 2,1-1,0 1,0-1,1 1,0 1,1-1,0 0,1 1,0 0,1-1,0 1,0 0,1 0,1 0,0-1,0 1,1 0,0-1,1 1,0-1,1 0,0 0,4 6,-3-10,0-1,0 1,1-1,0 0,0 0,0-1,1 0,0 0,-1 0,1-1,1 0,-1-1,0 1,1-1,-1-1,1 1,-1-1,1-1,0 1,0-1,-1-1,1 0,0 0,-1 0,1-1,-1 0,0 0,1-1,-1 0,0 0,0 0,-1-1,1 0,-1-1,0 0,0 0,0 0,-1 0,0-1,0 0,0 0,-1 0,1-1,-1 0,-3 4,0-1,0 1,0-1,0 0,0 0,0 1,-1-1,0 0,0 0,0 0,0 1,-1-1,0 0,1 0,-1 1,0-1,-1 1,1-1,-1 1,1-1,-1 1,0 0,-1-1,1 1,0 1,-1-1,0 0,1 0,-1 1,0 0,0-1,-1 1,1 0,-8-5,0 1,0 0,0 1,0 0,-1 0,0 2,0-1,0 1,-10 0,6 1,-1 1,1 1,-1 0,1 1,-1 1,1 1,-1 0,1 1,0 1,1 0,-1 1,-3 3,1 0</inkml:trace>
  <inkml:trace contextRef="#ctx0" brushRef="#br0" timeOffset="12212.455">1778 170,'-34'53,"-111"154,-10 11,137-182,17-24</inkml:trace>
  <inkml:trace contextRef="#ctx0" brushRef="#br0" timeOffset="12578.107">1891 424,'-24'14,"-8"10,2 5,5 3,12-4,14-7,10-7,9-6,6-4,3-3,1-2,1 0,-5-5,-3-2,-4 1</inkml:trace>
  <inkml:trace contextRef="#ctx0" brushRef="#br0" timeOffset="12893.89">2088 338,'-94'259,"49"-91,43-146</inkml:trace>
  <inkml:trace contextRef="#ctx0" brushRef="#br0" timeOffset="13866.145">846 0,'-14'14,"1"0,0 0,1 2,0-1,1 2,1-1,1 1,0 1,1 0,1 0,0 0,2 1,0 0,1 0,1 0,1 1,1-1,0 1,2-1,0 1,3 15,1-6,2-1,0 0,2-1,1 1,1-2,1 0,1 0,1-1,2-1,0 0,2-1,1-1,0-1,19 16,-21-25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27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29,'4'0,"8"0,5 0,5 0,4 0,2 0,-4-4,-1-3,0 1,2 2,0 0,2 2,0 1,1 1,-5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27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0,'5'0,"7"0,5 0,5 0,4 0,2 0,1 0,0 0,1 0,-1 0,0 0,0 0,-1 0,-4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0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6,'0'-1,"0"1,-1 0,1-1,0 1,-1-1,1 1,-1 0,1 0,-1-1,1 1,-1 0,1 0,-1-1,1 1,-1 0,1 0,-1 0,0 0,1 0,-1 0,1 0,-1 0,1 0,-1 0,1 0,-1 0,1 1,-1-1,0 0,1 0,-1 0,1 1,0-1,-1 0,1 1,-1-1,1 0,-1 1,1-1,0 1,-1-1,1 1,0-1,-1 0,1 1,0-1,0 1,0-1,-1 1,1 0,0-1,0 1,0-1,0 1,0-1,0 1,0-1,0 1,0-1,0 1,0 0,0-1,0 1,1 0,-3 39,27 196,-25-204,-13 118,-5-28,17-99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1,'0'14,"0"10,-5 1,-1 0,-5-3,0-6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3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29,'21'-7,"0"2,1 0,0 1,0 2,0 0,12 1,-32 0,-1 1,1-1,0 1,-1 0,1 0,0 0,-1 0,1 0,0 0,-1 0,1 0,0 1,-1-1,1 1,-1-1,1 1,-1 0,1-1,-1 1,1 0,-1 0,0 0,1 0,-1 0,0 1,0-1,0 0,0 1,0-1,0 0,0 1,0-1,-1 1,1-1,0 1,-1 0,1-1,-1 1,0-1,0 1,1 0,-1-1,0 1,0 0,-1-1,1 1,0 0,0-1,-1 1,1 0,-1-1,0 1,1-1,-1 1,0 0,-49 43,44-42,0 1,0 1,1-1,-1 1,1 0,0 0,1 1,-1-1,1 1,0 0,1 0,-2 4,4-8,1-1,-1 1,1-1,-1 0,1 1,0-1,0 1,0 0,0-1,0 1,0-1,0 1,0-1,1 1,-1-1,0 0,1 1,-1-1,1 1,0-1,0 0,-1 1,1-1,0 0,0 0,0 0,0 1,0-1,0 0,1-1,-1 1,0 0,0 0,1 0,-1-1,1 1,-1-1,0 1,1-1,-1 1,1-1,-1 0,68 8,-69-8,59-1,-33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2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646 313,'82'-110,"-56"75,-16 18,2 0,0 1,1 1,1 0,0 1,1 0,7-4,-21 17,0 1,-1-1,1 1,0-1,0 1,-1 0,1-1,0 1,0 0,-1-1,1 1,0 0,0 0,0 0,0-1,-1 1,1 0,0 0,0 1,0-1,0 0,0 0,-1 0,1 0,0 1,0-1,0 0,-1 1,1-1,0 1,0-1,-1 1,1-1,-1 1,1-1,0 1,-1 0,1-1,-1 1,1 0,-1 0,1-1,-1 1,0 0,1 0,-1-1,0 1,0 0,0 0,0 0,1 0,3 47,-3-44,8 58,-9-61,1 0,0 1,-1-1,1 0,0 0,-1 0,1 0,0 0,0 0,0 0,0 0,0 0,0 0,0 0,1 0,-1-1,0 1,0-1,1 1,-1-1,0 1,0-1,1 0,-1 1,1-1,-1 0,0 0,1 0,-1 0,0 0,1 0,-1-1,0 1,1 0,-1-1,0 1,1-1,-1 1,0-1,0 0,0 0,1 1,-1-1,0 0,148-125,-82 77,-67 49,0-1,1 1,-1 0,1-1,-1 1,1 0,-1 0,1-1,-1 1,1 0,-1 0,1 0,0 0,-1-1,1 1,-1 0,1 0,-1 0,1 0,-1 1,1-1,0 0,-1 0,1 0,-1 0,1 1,-1-1,1 0,-1 0,1 1,-1-1,1 0,-1 1,0-1,1 0,-1 1,1-1,-1 1,0-1,1 1,-1-1,0 1,0-1,1 1,-1-1,0 1,0-1,0 1,0-1,0 1,0-1,0 1,0 0,0-1,0 1,0-1,0 1,0-1,0 1,0-1,0 1,-1 0,1-1,0 1,0-1,-1 0,1 1,-17 41,16-39,-66 174,11-33,48-129</inkml:trace>
  <inkml:trace contextRef="#ctx0" brushRef="#br0" timeOffset="308.259">1803 3,'-134'104,"4"6,-7 18,-31 23,54-41,95-77,20-24</inkml:trace>
  <inkml:trace contextRef="#ctx0" brushRef="#br0" timeOffset="736.276">1944 398,'-77'19,"47"-13,1 2,1 0,0 2,0 0,-9 7,36-17,-1 0,1 0,-1 1,1-1,-1 0,1 1,0-1,-1 1,1-1,-1 1,1 0,0 0,0-1,-1 1,1 0,0 0,0 0,0 0,0 0,0 1,0-1,1 0,-1 0,0 1,0-1,1 0,-1 1,1-1,-1 1,1-1,0 1,0-1,-1 0,1 1,0-1,0 1,1-1,-1 1,0-1,0 1,1-1,-1 1,1-1,-1 0,1 1,-1-1,1 0,0 1,0-1,0 0,0 1,89 19,-81-20,1 0,0 0,0 1,-1 0,1 1,-1 0,0 0,0 1,0 1,0-1,-1 1,1 1,-1-1,2 4,-8-7,0 0,0 0,-1 1,1-1,-1 1,1-1,-1 1,0 0,0-1,0 1,0 0,-1 0,1 0,-1-1,1 1,-1 0,0 0,0 0,-1 0,1 0,-1 0,1 0,-1-1,0 1,0 0,0 0,0-1,-1 1,1-1,-1 1,1-1,-1 0,0 1,0-1,0 0,0 0,0 0,-3 1,-97 60,85-55,5-2,-1-1,1 0,-1 0,0-1,0-1,0 0,0-1,-1-1,1 0,-8 0,3-5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6:45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112 132,'0'29,"0"28,0 15,0-1,-5-2,-1-9,0-9,1-4,2-5,1-5,-4-4,-1-3,1-1,-3-2,-1 1,2-6</inkml:trace>
  <inkml:trace contextRef="#ctx0" brushRef="#br0" timeOffset="319.998">0 132,'33'-19,"1"1,0 1,1 2,1 2,1 1,-1 2,2 1,21-1,-53 8,1 0,0 1,0 0,0 0,-1 0,1 1,0 0,0 0,0 1,0 0,0 0,-1 0,1 1,0 0,-1 0,1 1,-1 0,0 0,0 1,0-1,0 1,-1 0,0 1,1 0,-2-1,1 2,0-1,-1 0,0 1,2 3,-4 0,1 0,-1 1,-1-1,1 0,-2 1,1-1,-1 0,-1 1,0-1,0 1,0-1,-2 0,1 0,-1 0,0 0,-1 0,0-1,0 0,-1 1,0-1,0-1,-1 1,0-1,-1 0,1-1,-1 1,-1-1,-4 3,-21 13,0-1,-2-2,0-1,-1-2,-1-1,-33 8,66-22,0 1,1-1,-1 0,0 0,0 0,0-1,0 1,0-1,0 0,0 0,0 0,0-1,0 1,0-1,0 0,1 0,-1-1,0 1,0-1,1 1,-1-1,1 0,0-1,-1 1,1-1,0 1,0-1,1 0,-1 0,1 0,-1 0,1-1,0 1,0-1,0 1,1-1,-1 0,1-1,0-13</inkml:trace>
  <inkml:trace contextRef="#ctx0" brushRef="#br0" timeOffset="938.898">705 414,'10'-5,"2"3,5 3,4 0,-1 5,0 2,2-1,2-1,1-2,2-2,1-1,0 0,1-1,-1 0,1-1,-6-4,-5-2</inkml:trace>
  <inkml:trace contextRef="#ctx0" brushRef="#br0" timeOffset="1304.978">789 611,'20'0,"15"0,7 0,1 0,-2 0,-8-5,-4-1,-4 0,0 1,-4 2</inkml:trace>
  <inkml:trace contextRef="#ctx0" brushRef="#br0" timeOffset="2187.949">1213 866,'60'-104,"-20"33,3 1,48-59,21 25,-111 103,0-1,1 1,-1 0,1 0,-1-1,1 1,0 0,-1 0,1 1,0-1,0 0,-1 1,1-1,0 1,0-1,0 1,0 0,0 0,0-1,0 2,0-1,0 0,0 0,0 1,0-1,-1 1,1-1,0 1,0 0,0 0,-1 0,1 0,0 0,-1 0,1 0,-1 0,1 1,-1-1,0 1,0-1,1 1,-1-1,0 1,0 0,-1 0,1-1,0 2,30 92,-28-79,-2-7,-1-1,2 0,-1 1,1-1,1 0,-1 0,1 0,1-1,-1 1,1-1,1 1,4 5,-6-12,0 0,1-1,-1 1,0-1,1 1,-1-1,0 0,1 0,-1-1,0 1,1-1,-1 1,0-1,1 0,-1-1,0 1,0 0,0-1,0 0,0 1,0-1,-1 0,1-1,-1 1,1 0,-1-1,0 1,0-1,0 0,1-2,-2 4,35-39,-26 28,-1 0,1 1,1 0,0 0,1 1,0 1,0 0,1 0,0 2,1-1,-1 2,12-5,-22 11,0-1,-1 0,1 1,0-1,-1 1,1 0,0 0,0 0,0 0,-1 0,1 1,0-1,-1 1,1 0,0 0,-1 0,1 0,-1 0,1 1,-1-1,0 1,1-1,-1 1,0 0,0 0,0 0,-1 0,1 0,0 0,-1 1,1-1,-1 1,0-1,0 1,0-1,0 1,0 0,0-1,-1 1,6 117,-7-100,-13 113,8-115</inkml:trace>
  <inkml:trace contextRef="#ctx0" brushRef="#br0" timeOffset="3435.727">2399 640,'-153'300,"149"-287,19-36,16-24,2 2,2 1,2 2,14-11,-10 9,5 4,-45 39,0 0,-1 1,1-1,0 1,0 0,0-1,0 1,0 0,0-1,0 1,0 0,0 0,0 0,0 0,0 0,0 0,0 0,0 0,0 0,0 0,0 1,0-1,0 0,0 1,0-1,0 1,0-1,-1 1,1-1,0 1,0 0,0-1,-1 1,1 0,0 0,-1 0,1-1,-1 1,1 0,-1 0,1 0,-1 0,0 0,1 0,-1 0,0 0,0 0,0 0,1 0,-1 0,0 0,-1 0,1 0,0 1,0 225,0-226,1 0,-1 0,0 0,0-1,1 1,-1 0,0 0,0 0,0 0,0 0,0-1,0 1,0 0,0 0,0 0,0 0,0 0,0-1,-1 1,1 0,0 0,-1 0,1-1,-1 1,1 0,-1 0,1-1,-1 1,1 0,-1-1,0 1,1-1,-1 1,0-1,0 1,1-1,-1 1,0-1,0 0,0 1,1-1,-1 0,0 0,0 0,0 1,0-1,0 0,1 0,-1 0,0-1,0 1,0 0,0 0,0 0,1-1,-1 1,0 0,0-1,0 1,1 0,-1-1,0 1,0-1,1 0,-1 1,1-1,-1 1,0-1,1 0,-1 0,-131-86,107 76</inkml:trace>
  <inkml:trace contextRef="#ctx0" brushRef="#br0" timeOffset="3718.716">2766 640,'38'-10,"23"-3,5 1,-8 2</inkml:trace>
  <inkml:trace contextRef="#ctx0" brushRef="#br0" timeOffset="3951.234">2963 386,'-9'43,"-9"34,-5 13,0-4,5-7,1-12,2-13,5-10,8-14,5-11</inkml:trace>
  <inkml:trace contextRef="#ctx0" brushRef="#br0" timeOffset="4525.244">3132 894,'206'-328,"-201"320,-3 5,0-1,0 0,1 1,-1-1,1 1,-1 0,1 0,0 0,0 0,1 1,-1-1,1 1,-1-1,1 1,0 1,3-2,-5 4,-1 1,1 1,0-1,-1 0,1 0,-1 1,1-1,-1 0,0 1,0-1,-1 1,1 0,0-1,-1 1,1 0,-1-1,0 1,0 0,0-1,0 1,-1 0,1 0,-1-1,1 1,-1-1,0 1,-6 28,5-24,0-1,0 0,0 1,1 0,0-1,1 1,-1-1,1 1,0 0,1 0,-1-1,2 1,-1-1,1 1,-1-1,2 1,1 4,-1-10,0 0,-1 0,1 0,0 0,0-1,0 1,0-1,0 0,-1 0,1 0,0 0,0 0,0-1,0 1,0-1,-1 0,1 0,0 0,0 0,-1 0,1-1,-1 1,1-1,-1 1,0-1,0 0,1 0,-1 0,-1 0,1-1,0 1,5-3,12-13,0-1,-2-1,0 0,-1-1,-1-1,-1 0,-1-1,4-13,-15 34,-2 3,0 0,0 0,1 0,-1 0,1 0,-1 0,1 0,-1 0,1 0,-1-1,1 1,0 0,-1 0,1-1,0 1,0 0,0-1,-1 1,1 0,0-1,0 0,0 1,0-1,0 1,0-1,0 0,0 0,0 0,0 1,0-1,0 0,0 0,0-1,1 1,-1 0,0 0,0 0,0-1,0 1,0 0,-1-1,1 1,0-1,0 1,0-1,0 0,0 1,0-1,-1 0,1 1,0-1,-1 0,1 0,-1 0,1 0,-1 0,1 1,-1-1,1 0,-1 0,0 0,1 0,-1 0,0-1,0 1,4 143,-6-122,1 0,0 0,2 1,0-1,2 0,0 0,4 10,3-6,1-6</inkml:trace>
  <inkml:trace contextRef="#ctx0" brushRef="#br0" timeOffset="4759.155">3894 696,'-9'39,"-4"26,1 8,2-5,8-13,4-16</inkml:trace>
  <inkml:trace contextRef="#ctx0" brushRef="#br0" timeOffset="5151.099">3838 753,'16'-12,"0"1,1 0,0 1,1 1,0 1,1 0,-1 2,1 0,20-3,-38 8,1 1,0-1,0 1,0 0,0 0,0 0,-1 0,1 0,0 0,0 0,0 1,0-1,-1 1,1-1,0 1,0 0,-1-1,1 1,0 0,-1 0,1 0,-1 1,1-1,-1 0,0 0,0 1,1-1,-1 1,0-1,0 1,0-1,-1 1,1 0,0 0,-1-1,1 1,-1 0,1 0,-1 0,0 1,-25 70,-21-16,85-45,81 11,-117-21,0-1,0 0,0 1,0-1,0 1,0 0,-1 0,1 0,-1 0,1 1,-1-1,0 0,0 1,0 0,0-1,0 1,-1 0,1 0,-1 0,0 0,0 1,0-1,0 0,-1 0,1 0,-1 1,0-1,0 0,0 1,0-1,0 0,-1 1,1-1,-1 0,-1 2,-4 5,-1-1,-1 0,1-1,-1 0,0 0,-1 0,0-1,0 0,-1-1,0 0,0-1,0 0,-1 0,1-1,-1-1,0 0,0 0,-1-1,1 0,0-1,-9 0,-32 1,34-7</inkml:trace>
  <inkml:trace contextRef="#ctx0" brushRef="#br0" timeOffset="5470.823">4176 189,'39'29,"-1"1,-2 3,-1 1,-1 1,-2 2,16 26,-40-49,-1-1,0 1,-1 0,0 1,-2 0,1-1,-2 1,0 1,-1-1,0 0,-2 1,1-1,-2 1,0-1,-1 0,-1 1,0-1,-1 0,0 0,-1-1,-1 0,0 1,-1-2,-1 1,-2 2,-121 172,6-32,101-131</inkml:trace>
  <inkml:trace contextRef="#ctx0" brushRef="#br0" timeOffset="6120.384">1467 76,'-35'40,"3"3,1 0,2 2,2 1,2 1,2 2,3 0,1 1,-8 42,21-74,2 1,0-1,1 1,1 0,1-1,0 1,2 0,0 0,1 0,1-1,1 1,0-1,1 0,1 0,1 0,1-1,0 0,1 0,1-1,1 0,0-1,1 0,6 6,7-1,1-1,0-1,2-2,0 0,0-2,1-1,1-2,0 0,1-2,0-1,0-2,1-1,-1-2,1 0,0-3,24-2,-11 2,-8-1</inkml:trace>
  <inkml:trace contextRef="#ctx0" brushRef="#br0" timeOffset="9000.827">5052 386,'-1'-2,"0"0,-1 1,1-1,0 1,-1-1,1 1,-1-1,0 1,1 0,-1 0,0 0,0 0,1 0,-1 0,0 0,0 1,0-1,0 1,0-1,0 1,0 0,0 0,-1 0,1 0,0 0,0 0,0 0,0 1,0-1,-1 1,-10 4,0 0,1 0,-1 2,1-1,0 2,1 0,-1 0,2 1,-1 0,1 1,1 0,0 0,0 1,1 0,0 1,1 0,0 2,0-3,1 1,0-1,1 1,1 1,0-1,0 1,1-1,1 1,0 0,1 0,0 0,1 0,0 0,2 2,-2-8,1-1,0 1,0 0,0-1,1 0,0 1,1-1,0 0,-1 0,2 0,-1 0,1-1,0 1,0-1,0 0,1 0,0 0,0-1,0 0,0 0,1 0,0 0,0-1,0 0,0-1,0 1,6 1,-2-4,-1 0,0-1,0 0,1-1,-1 0,0 0,0-1,0 0,-1-1,1 0,-1 0,0-1,0 0,0 0,-1-1,0 0,0 0,0-1,-1 1,0-2,1 0,-5 6,14-15,0 0,-1-1,0-1,-2 0,0-1,-1 0,-1-1,-1 0,-1-1,-1 0,-1 0,-1-1,2-13,-9-9,1 45,-1-1,1 1,-1 0,1 0,-1 0,1-1,-1 1,1 0,-1 0,1 0,-1 0,1 0,-1 0,1 0,-1 0,1 0,-1 0,1 0,-1 1,1-1,-1 0,1 0,-1 0,1 1,-1-1,1 0,0 0,-1 1,1-1,-1 0,1 1,0-1,-1 1,1-1,0 0,0 1,-1-1,1 1,0-1,0 1,-1-1,1 1,0-1,0 1,0-1,0 1,0-1,0 1,0-1,0 1,0-1,0 1,0-1,0 1,0-1,1 1,-1-1,0 1,0 0,1 11,-1 1,1 0,1-1,1 1,-1-1,2 1,0-1,0 0,1 0,1-1,0 0,0 0,1 0,1 0,0 0,-4-5,8 12,-3-1,1 0,0-1,1 0,1-1,1 0,0-1,1-1,0 0,1 0,6 2,-13-13,-1-1,1 0,0 0,0-1,0 0,0 0,0-1,0 0,0 0,0-1,-1 0,1-1,-1 1,1-1,-1-1,0 1,0-1,0-1,-1 1,0-1,1 0,-2 0,1-1,-1 0,1 0,-2 0,4-6,9-4,-3 3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9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26,'-1'-2,"-1"0,1 0,-1 0,1 0,-1 1,0-1,0 1,0-1,0 1,0 0,0-1,0 1,0 0,-1 0,1 1,0-1,-1 0,1 1,-1 0,1-1,0 1,-1 0,1 0,-1 0,-1 1,-136 21,136-21,-1 0,1 0,0 1,-1-1,1 1,0 0,0 0,0 1,1-1,-1 1,0 0,1 0,0 0,0 1,0-1,0 1,0-1,1 1,-1 0,1 0,0 0,0 0,1 0,-1 1,1-1,0 1,0-1,-4 131,6-98,-1-34,-1 0,1 0,0 1,0-1,0 0,0 0,0 0,1 0,0 0,-1 1,1-1,0 0,1 0,-1-1,0 1,1 0,0 0,-1-1,1 1,0-1,0 1,1-1,-1 0,0 0,1 0,-1 0,1 0,0-1,0 1,0-1,-1 0,1 1,0-1,0-1,2 1,67 2,-63-4,0 0,0 1,-1 0,1 1,0-1,0 2,0-1,-1 1,1 1,-1-1,1 1,-1 1,7 3,-11-2,-1 0,1 1,-1-1,0 1,0-1,0 1,-1 0,0 0,0 0,-1 0,1 0,-1 0,-1 1,1-1,-1 0,0 0,-1 1,1-1,-1 0,0 1,0 7,-2 0,0-1,-1 0,0 0,-1 0,-1-1,0 1,0-1,-2-1,1 1,-1-1,-1-1,0 1,-1-1,1-1,-2 0,1 0,-2-1,1-1,-1 0,0 0,0-1,-1-1,1 0,-1 0,0-2,-1 1,1-2,-1 0,1 0,-1-1,-5-1,7 1,7-1,0 1,1 0,-1-1,0 0,0 0,0-1,1 1,-1-1,0 0,0 0,1-1,-1 1,1-1,-1 0,1 0,-1-1,0-7,5-2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06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3076 198,'0'-26,"0"40,0 19,-11 343,-24-6,6-141,24-203,2-3</inkml:trace>
  <inkml:trace contextRef="#ctx0" brushRef="#br0" timeOffset="1448.974">3104 29,'517'-29,"-375"31,0 6,99 19,68 12,10-29,-315-11,0 0,0 1,0 0,0 0,0 0,0 0,0 0,0 1,0 0,0 0,0 0,0 0,0 1,-1 0,1-1,-1 1,1 0,-1 1,1-1,-1 1,0-1,0 1,-1 0,1 0,0 0,-1 1,0-1,0 1,0-1,0 1,1 3,2 155,-8-98,2 584,34-456,-33-192,0 1,1 0,-1-1,0 1,0 0,0-1,0 1,0 0,0 0,0-1,0 1,0 0,0-1,0 1,0 0,0 0,-1-1,1 1,0 0,0-1,-1 1,1 0,-1-1,1 1,0-1,-1 1,1-1,-1 1,1-1,-1 1,0-1,1 1,-1-1,1 0,-1 1,0-1,1 0,-1 1,0-1,0 0,1 0,-1 0,0 0,1 0,-1 0,0 0,0 0,0 0,-45-7,26 2,-150-14,40 6,0 5,-112 10,95 0,-223 15,324-13,-1-2,1-3,0-1,-25-5,56 4,1 0,1 1,-1 0,0 1,0 1,1 0,-1 1,0 0,0 1,-8 2,-55-4,60-3</inkml:trace>
  <inkml:trace contextRef="#ctx0" brushRef="#br0" timeOffset="3240.167">1468 622,'815'0,"-357"-29,-384 29,-115-21,-249-117,196 56,80 75,26 35,-2-1,-1 1,-1 0,-2 0,-1 0,-1 1,-2 0,0-1,-2 1,-1 0,-3 10,2 32,-29 86,88-223,-15 20,2 3,1 1,3 3,1 2,38-22,-63 45</inkml:trace>
  <inkml:trace contextRef="#ctx0" brushRef="#br0" timeOffset="3901.428">197 142,'0'96,"-6"0,-3 0,-5-1,-12 41,25-132,-8 37,-1 1,-2-1,-2-1,-1 0,-3-1,-10 16,11-42,24-49,22-45,-18 60</inkml:trace>
  <inkml:trace contextRef="#ctx0" brushRef="#br0" timeOffset="4164.429">170 142,'19'0,"11"0,5 0,2 0,-1 0,-1-5,2-1,0 0,-1 1,-3 2,-1 0,-2 2,-1 1,-1 0,-4-5,-3-1,-4 5,-5 2</inkml:trace>
  <inkml:trace contextRef="#ctx0" brushRef="#br0" timeOffset="4371.295">0 537,'34'15,"20"-1,6-2,-2-3,-2-4,-5-2,-7-6,-6-4,-4 1,-4 0,-2 2,-5 1</inkml:trace>
  <inkml:trace contextRef="#ctx0" brushRef="#br0" timeOffset="4957.986">537 651,'-18'191,"23"-107,-4-82,-1 0,1 0,0 0,0 0,0 0,1 0,-1-1,0 1,1 0,-1-1,1 1,-1-1,1 1,0-1,-1 0,1 1,0-1,0 0,0 0,0-1,0 1,0 0,0-1,1 1,-1-1,0 1,0-1,0 0,0 0,1 0,-1-1,0 1,0 0,0-1,0 1,2-1,8-5,0 0,0-1,-1 0,0 0,0-1,-1 0,0-1,-1-1,0 1,0-1,-1-1,0 0,-1 0,3-5,11-14,27-29,-47 60,0-1,0 1,0 0,0-1,0 1,0 0,0 0,0-1,0 1,0 0,0 0,0 0,-1 0,1 0,0 0,-1 0,1 0,-1 1,1-1,-1 0,1 0,-1 0,0 1,0-1,0 0,1 0,-1 1,0-1,-1 0,1 0,0 1,0 0,1 7,0-8,-1 7,1-1,1 1,-1 0,1-1,1 0,0 1,0-1,0 0,0-1,1 1,1 0,-1-1,1 0,0 0,0-1,0 1,1-1,0 0,0 0,1-1,-1 0,1 0,4 2,-4-4,-1 0,1 0,0-1,-1 0,1 0,0 0,0-1,0 0,-1 0,1-1,0 0,0 0,-1 0,1-1,-1 0,1-1,-1 1,0-1,0 0,0-1,0 1,0-1,-1 0,5-5,-2-1,0 0,-1-1,-1 0,0 0,0 0,-1-1,-1 0,0 0,0 0,1-9,7-23,-6 26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26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59 432,'9'40,"-2"-1,-1 2,-2-1,-2 0,-2 1,-1-1,-2 0,-3 8,-31 173,9-46,27-168,-2 4,0 0,2 0,-1 1,1-1,1 0,0 1,1-1,0 1,0-1,2 3,0-11,0 0,0-1,0 1,0-1,1 0,-1 0,1 0,0 0,-1 0,1-1,0 0,0 1,0-2,0 1,0 0,0-1,0 0,0 1,0-2,0 1,0 0,0-1,0 0,0 0,0 0,0 0,0-1,0 0,-1 1,1-1,-1-1,1 1,0-1,6-1,23-5,0 2,0 1,1 1,0 2,-1 1,1 2,14 2,-18-2,167-27,-169 26,-4 0</inkml:trace>
  <inkml:trace contextRef="#ctx0" brushRef="#br0" timeOffset="273.045">1498 997,'-24'19,"-13"11,-4 6,-1 0,3 0,7-1,5-8,6-2,3-7,4 0,-1 0,-2-2,-3-4,2-4</inkml:trace>
  <inkml:trace contextRef="#ctx0" brushRef="#br0" timeOffset="519.253">1160 968,'14'19,"5"11,4 6,3 1,2-1,1-6,0-4,0-2,0 1,-1 0,-4-4</inkml:trace>
  <inkml:trace contextRef="#ctx0" brushRef="#br0" timeOffset="1498.919">426 9,'-7'18,"1"1,0-1,2 1,0 1,1-1,1 0,1 1,1-1,1 1,2 14,-3-31,0 0,0-1,0 1,0 0,1 0,-1 0,1-1,0 1,0 0,0-1,0 1,1-1,-1 1,1-1,-1 0,1 1,0-1,0 0,0 0,0 0,0 0,0-1,1 1,-1-1,1 1,-1-1,1 0,-1 0,1 0,0 0,-1 0,1-1,0 1,0-1,0 0,-1 1,1-2,0 1,0 0,1-1,11-10,0-2,-1 0,-1 0,0-2,-1 1,0-2,-1 1,-1-1,6-14,4-7,48-63,-67 99,0 0,0 1,0-1,0 0,0 1,0-1,0 1,0-1,0 1,0-1,0 1,1 0,-1 0,0 0,0-1,0 1,0 0,1 0,-1 1,0-1,0 0,0 0,1 1,-1-1,0 0,0 1,0-1,0 1,0-1,0 1,0 0,0-1,0 1,0 0,0 0,-1 0,1 0,0 0,-1 0,1 0,0 0,-1 0,1 0,-1 0,1 0,-1 0,0 0,1 1,17 60,-18-61,38 265,-37-225,1-24,-1 0,0 0,-1 0,-1 0,-1-1,0 1,-1 0,-1-1,-1 1,0-1,-1 0,-6 11,9-24,1 1,-1-2,1 1,-1 0,0 0,0-1,0 0,0 1,-1-1,1 0,-1-1,1 1,-1 0,1-1,-1 0,0 0,0 0,0-1,1 1,-1-1,0 0,0 0,0 0,0 0,0-1,0 0,1 1,-1-1,0-1,0 1,1-1,-1 1,1-1,0 0,-1 0,1 0,0-1,0 1,0-1,1 0,-1 0,0 0,1 0,0 0,0 0,0-1,0 1,0-1,1 1,0-1,0 0,0 0,0 1,0-1,1-2,1-12,1 1,2-1,-1 1,2 0,0 0,2 1,-1-1,2 1,0 1,1-1,1 1,0 1,1 0,0 0,1 1,0 1,2 0,-1 1,1 0,1 1,5-3,15-11,0 1,2 2,0 2,35-13,-41 21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30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0 181,'34'-5,"15"-1,5 0,-3 1,-4 2,-6-4,-5-1,-4 1,-3 2,-1 2,0 1,-1 1,0 1,0 0,-4 5,-11 2,-8-1</inkml:trace>
  <inkml:trace contextRef="#ctx0" brushRef="#br0" timeOffset="189.692">0 407,'34'5,"15"1,9 0,0-1,-5-2,-2-5,-6-4,-4 1,-6 0,-3 1,-2 2,-2-4,-1-1,-4 0</inkml:trace>
  <inkml:trace contextRef="#ctx0" brushRef="#br0" timeOffset="1204.439">818 604,'71'-192,"-59"164,2 0,1 1,1 1,1 0,1 1,1 1,1 1,2 1,0 0,1 2,7-4,43-16,-71 40,0-1,1 0,-1 1,0-1,1 1,-1 0,0-1,1 1,-1 0,1 1,-1-1,0 0,1 1,-1-1,0 1,1 0,-1 0,0 0,0 0,0 0,0 0,0 1,0-1,0 0,0 1,-1 0,1-1,0 1,-1 0,0 0,1 0,-1 0,0 1,7 15,-1 0,-2 0,1 1,-2 0,-1 0,0 0,-1 0,-1 1,-1 3,3 32,-4-54,1 0,0 0,-1 0,1 0,0 0,0 0,0 1,-1-1,1 0,1 0,-1 0,0 0,0 0,0 0,1 0,-1 1,0-1,1 0,-1 0,1 0,-1 0,1 0,-1 0,1-1,0 1,0 0,-1 0,1 0,0-1,0 1,0 0,0-1,0 1,0 0,0-1,0 0,0 1,0-1,0 0,0 1,0-1,1 0,-1 0,0 0,0 0,0 0,0 0,0 0,0 0,1-1,-1 1,136-147,84-70,-221 215,1 1,0 0,-1-1,1 1,0 0,0 0,0 0,0 0,0 0,0 0,0 0,0 0,0 0,1 0,-1 0,0 1,0-1,1 1,-1-1,1 1,-1-1,0 1,1 0,-1 0,1-1,-1 1,1 0,-1 0,1 1,-1-1,0 0,1 0,-1 1,1-1,-1 1,0-1,1 1,-1-1,0 1,1 0,-1 0,0 0,0 0,0 0,0 0,0 0,0 0,0 1,2 9,-2 0,0 1,0 0,-1-1,0 1,-1-1,0 1,-1-1,0 1,-1-1,-2 5,-6 36,-4 5,11-48,1 0,0 0,1 0,0 0,1 1,-1-1,2 0,-1 1,2-1,0 8,4 0</inkml:trace>
  <inkml:trace contextRef="#ctx0" brushRef="#br0" timeOffset="1679.997">2456 68,'-51'16,"0"2,2 2,0 3,2 1,0 3,-3 5,40-25,0 0,1 0,-1 1,2 0,-1 1,1-1,1 2,0-1,0 1,0 0,2 1,-1-1,1 1,1 0,0 1,0-1,1 4,2-13,1 1,0-1,0 0,0 1,0-1,1 1,-1-1,1 0,-1 1,1-1,0 0,0 0,0 1,0-1,1 0,-1 0,0 0,1 0,-1 0,1-1,0 1,0 0,-1-1,1 1,0-1,0 0,1 0,-1 0,0 0,0 0,0 0,1 0,-1-1,0 1,1-1,-1 1,1-1,0 0,95-10,-68-2,0-2,-1 0,-1-2,-1-2,0 0,1-3,144-118,-161 131,-11 6,1 1,0-1,0 0,0 1,0 0,1-1,-1 1,0-1,1 1,-1 0,1 0,-1 0,1 0,-1 0,1 0,0 0,-1 1,1-1,0 1,0-1,-1 1,1-1,0 1,0 0,0 0,0 0,-1 0,1 0,0 1,0-1,0 0,-1 1,1-1,0 1,0 0,-1 0,1-1,0 1,-1 0,1 1,-1-1,0 0,1 0,-1 0,1 1,3 121,-7-82,1-17,0-18,0 1,0-1,1 1,0-1,0 1,0 0,1-1,0 1,1-1,-1 0,1 1,0-1,1 0,0 0,0 1,10 5</inkml:trace>
  <inkml:trace contextRef="#ctx0" brushRef="#br0" timeOffset="1943.425">3048 294,'-24'33,"-8"17,-3-1,4-4,7-4,3-10,6-10</inkml:trace>
  <inkml:trace contextRef="#ctx0" brushRef="#br0" timeOffset="2122.185">2766 294,'19'19,"11"7,6 3,-4 2,-3-5,-5-2,-3-4,0-2,-3 2,0-4,1-3,-2 0,1-2,-3 2,1-1,-2-3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2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951 0,'-114'37,"-60"3,100-26,1 3,1 4,1 2,-4 6,73-29,1 0,-1 0,0 1,1-1,-1 0,0 1,1-1,-1 1,0 0,1 0,-1 0,1 0,-1 0,1 0,0 0,-1 0,1 0,0 0,0 1,0-1,0 1,0-1,0 1,0-1,0 1,1-1,-1 1,1 0,-1-1,1 1,-1 0,1-1,0 1,0 0,0 0,0-1,0 1,0 0,1 0,-1-1,1 1,-1 0,1-1,-1 1,1 0,0-1,0 1,0-1,0 1,0-1,0 0,0 1,0-1,1 0,-1 0,11 5,-1 0,1-1,0-1,0 0,0 0,0-1,1-1,-1 0,3-1,29 7,214 7,-152 11,-106-26,1 0,0 1,-1-1,1 0,0 1,0-1,-1 0,1 1,-1-1,1 1,0-1,-1 1,1-1,-1 1,1 0,-1-1,1 1,-1-1,0 1,1 0,-1 0,0-1,0 1,1 0,-1-1,0 1,0 0,0 0,0-1,0 1,0 0,0 0,0-1,0 1,0 0,0 0,-1-1,1 1,0 0,0 0,-1-1,1 1,-1 0,1-1,0 1,-1-1,1 1,-1 0,0-1,1 1,-1-1,1 1,-1-1,0 0,1 1,-1-1,0 0,-42 24,41-24,-200 65,129-38,1 4,2 2,0 4,-48 35,88-52,18-13,0 0,1 0,0 1,1 0,0 1,0 0,1 1,0 0,1 0,0 1,-2 4,9-14,0 0,1 1,-1-1,0 0,1 1,-1-1,1 0,-1 1,1-1,0 1,0-1,0 1,0-1,0 1,0-1,0 1,0-1,0 1,1-1,-1 1,0-1,1 0,0 1,-1-1,1 0,0 1,-1-1,1 0,0 0,0 0,0 1,0-1,0 0,1 0,-1-1,0 1,0 0,1 0,-1-1,0 1,1 0,-1-1,0 1,1-1,0 0,70 8,-71-8,244-21,-33-9,-73 18,-115 12</inkml:trace>
  <inkml:trace contextRef="#ctx0" brushRef="#br0" timeOffset="404.447">1345 57,'-44'220,"27"-128,9-40,-2-1,-2 0,-3-1,-13 29,-30 38,58-117,0-1,0 1,1-1,-1 1,0-1,0 1,0 0,0-1,0 1,-1-1,1 1,0 0,0-1,0 1,0-1,0 1,0 0,-1-1,1 1,0-1,0 1,-1 0,1-1,0 1,-1 0,1 0,0-1,0 1,-1 0,1 0,-1-1,1 1,0 0,-1 0,1 0,-1 0,1 0,0-1,-1 1,1 0,-1 0,1 0,0 0,-1 0,1 0,-1 0,1 0,-1 1,1-1,0 0,-1 0,1 0,-1 0,1 1,0-1,-1 0,1 0,0 1,-1-1,1 0,0 0,-1 1,1-1,2-15</inkml:trace>
  <inkml:trace contextRef="#ctx0" brushRef="#br0" timeOffset="777.761">1261 86,'6'-4,"0"0,-1 1,2 0,-1 0,0 0,0 1,1 0,-1 0,1 1,0 0,0 0,-1 1,1-1,1 1,33-5,151-19,-41 1,-132 25,-7 3</inkml:trace>
  <inkml:trace contextRef="#ctx0" brushRef="#br0" timeOffset="1053.377">1177 424,'29'5,"14"1,4-4,0-4,-4-1,-4 1,-5-1,-2 1,-2-3,-2-2,0 0,-6 2</inkml:trace>
  <inkml:trace contextRef="#ctx0" brushRef="#br0" timeOffset="6040.985">1825 621,'-21'37,"-3"-1,0-1,-3-1,0-2,-11 8,24-24,-116 102,111-108,2-3</inkml:trace>
  <inkml:trace contextRef="#ctx0" brushRef="#br0" timeOffset="6294.972">1572 565,'14'19,"10"11,1 6,0-4,-3-2,-1-2,0-5,3-2,1 0,1 2,1-4,-4 0,-1-3,-4-4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37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0 227,'4'2,"1"0,-1 0,0 0,1-1,-1 0,1 0,0 0,-1 0,1 0,0-1,-1 0,1 0,0-1,-1 1,1-1,0 0,-1 0,1-1,17-1,435-2,-443 4,0 0,1 0,-1-2,0 0,0 0,0-1,-1-1,0 0,1-1,5-5,-6 4</inkml:trace>
  <inkml:trace contextRef="#ctx0" brushRef="#br0" timeOffset="456.549">84 396,'226'0,"-72"-26,57 0,-190 27,-3-1</inkml:trace>
  <inkml:trace contextRef="#ctx0" brushRef="#br0" timeOffset="1189.071">424 1,'17'0,"-1"1,1 1,0 1,-1 0,1 2,-1-1,0 2,0 0,-1 1,0 1,5 3,187 93,-205-103,0-1,0 1,-1 0,1 0,0-1,0 1,-1 0,1 1,-1-1,1 0,-1 0,1 1,-1-1,0 1,0-1,0 1,0-1,0 1,0 0,0-1,0 1,0 0,-1 0,1 0,-1 0,0 0,1-1,-1 1,0 0,0 0,0 0,0 0,-1 0,1 0,0 0,-1 0,1-1,-1 1,0 0,0 0,0 0,0-1,0 1,0-1,0 1,0-1,0 1,-1-1,1 0,-1 1,1-1,-1 0,-1 1,-274 170,88-50,174-108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53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30,'5'5,"6"1,6 0,5-1,4-1,2-2,1-1,0 0,1-1,-1 0,0-1,0-4,-1-2,0 1,-4-4,-7 0</inkml:trace>
  <inkml:trace contextRef="#ctx0" brushRef="#br0" timeOffset="238.316">57 256,'19'0,"11"0,6 0,1 0,-1 0,-2 0,-2 0,-1 0,-6 0</inkml:trace>
  <inkml:trace contextRef="#ctx0" brushRef="#br0" timeOffset="1316.652">649 481,'104'-191,"-78"154,1 1,2 1,2 2,1 1,1 1,65-33,-97 64,1 0,-1-1,1 1,-1 0,0 0,1 0,-1 0,1 0,-1 0,1 0,-1 1,0-1,1 0,-1 1,0-1,1 1,-1 0,0-1,0 1,1 0,-1 0,0 0,0 0,0 0,0 0,0 0,0 0,0 0,0 0,-1 0,1 1,0-1,-1 0,1 1,-1-1,1 0,-1 1,0-1,0 0,1 1,-1-1,0 2,4 70,-5-63,4 131,-2-139,-1-1,1 1,-1-1,1 0,0 0,0 1,-1-1,1 0,0 0,0 0,0 0,0 0,0 0,1 0,-1 0,0 0,0-1,0 1,1 0,-1-1,0 1,1-1,-1 1,1-1,-1 0,1 0,-1 1,0-1,1 0,-1 0,1-1,-1 1,1 0,-1 0,1-1,-1 1,0-1,1 1,-1-1,0 1,0-1,1 0,-1 0,0 0,0 1,0-1,54-47,62-95,-103 129,-5 3,1 0,1 1,-1 1,2 0,-1 0,1 1,1 1,0 0,0 0,-11 7,-1-1,0 1,1 0,-1 0,0 0,1 0,-1 0,0 0,1 0,-1 0,0 1,1-1,-1 0,0 1,0-1,1 1,-1-1,0 1,0 0,0 0,0-1,0 1,0 0,0 0,0 0,0 0,0 0,-1 0,1 0,0 0,-1 1,1-1,0 0,-1 0,0 1,1-1,-1 0,0 1,0-1,1 0,-1 1,0-1,0 0,-1 0,1 2,-4 63,0-54,-2 5,1 1,0 0,1 0,1 1,1-1,1 1,0 0,1-1,1 1,1 0,1 0,4-1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51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80,'0'2,"1"42,-2-1,-2 1,-2-1,-4 12,-55 201,31-65,33-167,0-25</inkml:trace>
  <inkml:trace contextRef="#ctx0" brushRef="#br0" timeOffset="659.69">59 52,'226'-1,"-83"-25,-70 6,-61 15</inkml:trace>
  <inkml:trace contextRef="#ctx0" brushRef="#br0" timeOffset="1107.565">59 390,'5'0,"6"0,6 0,5 0,4 0,2 0,1 0,0 0,1 0,-5 5,-8 2</inkml:trace>
  <inkml:trace contextRef="#ctx0" brushRef="#br0" timeOffset="1811.439">285 616,'2'4,"0"0,0 0,-1 0,1 0,-1 1,0-1,0 0,0 1,-1-1,0 0,0 1,0-1,0 0,0 1,-1-1,0 0,0 1,0-1,-1 1,-2 22,3-13,1 67,0-80,0 1,1 0,-1 0,1-1,-1 1,1 0,-1-1,1 1,0 0,0-1,0 1,0-1,0 0,0 1,0-1,1 0,-1 1,0-1,1 0,-1 0,1 0,-1 0,1 0,-1-1,1 1,0 0,-1-1,1 1,0-1,0 0,-1 0,1 1,0-1,0 0,0 0,-1-1,1 1,0 0,0-1,0 1,8-4,0 0,1-1,-2-1,1 1,-1-1,1-1,-2 0,1 0,-1-1,0 0,-1 0,1-1,1-3,15-16,-23 28,-1-1,1 0,0 1,-1-1,1 1,0-1,-1 1,1-1,0 1,0-1,-1 1,1 0,0 0,0-1,0 1,-1 0,1 0,0 0,0 0,0 0,0 0,0 0,-1 0,1 0,0 0,0 0,0 1,-1-1,1 0,0 1,0-1,0 0,-1 1,1-1,0 1,-1-1,1 1,0-1,-1 1,1 0,-1-1,1 1,-1 0,1-1,-1 1,0 0,1 0,-1 0,0 0,22 49,-17-37,-4-9,0-1,0 0,0 0,1 1,0-1,0 0,-1 0,2 0,-1-1,0 1,1 0,-1-1,1 0,-1 1,1-1,0 0,0 0,0-1,1 1,-1-1,0 1,0-1,1 0,-1 0,1-1,-1 1,1-1,-1 1,1-1,-1 0,1-1,-1 1,1-1,-1 1,1-1,-1 0,1 0,-1 0,0-1,0 1,1-1,-1 0,0 0,-1 0,1 0,0 0,2-3,2-2,1-1,-1 1,-1-1,1-1,-1 1,-1-1,0 0,0-1,-1 1,0-1,0 0,-1 1,0-2,0-6,-1-6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56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38,'-7'-5,"-1"0,0 1,0 0,-1 0,1 1,-1 0,1 0,-1 1,0 0,0 1,0 0,0 0,-1 1,1 0,0 1,0 0,0 0,0 1,0 0,1 1,-1 0,0 0,1 1,0 0,0 0,0 1,1 0,-1 0,1 1,-2 2,-2 3,1 1,0 1,1 0,0 1,1 0,1 0,0 0,0 1,2 0,0 0,1 1,0-1,0 11,4-22,0 1,0 0,1-1,0 1,-1 0,2-1,-1 1,1-1,-1 1,1-1,0 0,1 0,-1 0,1 0,0 0,-1-1,2 1,-1-1,0 0,1 1,0-2,-1 1,1 0,0-1,0 0,1 0,-1 0,0 0,1-1,-1 1,1-1,-1 0,1-1,0 1,-1-1,1 0,0 0,0 0,-1-1,1 0,-1 0,1 0,-1 0,1-1,-1 1,1-1,-1 0,2-2,27-13,0-2,-2-1,0-2,-2-1,15-15,14-9,36-21,-93 68,1-1,0 1,0 0,-1-1,1 1,0 0,0 0,-1 1,1-1,0 0,0 0,-1 1,1-1,0 1,0 0,-1-1,1 1,-1 0,1 0,-1 0,1 0,-1 0,0 0,1 0,-1 1,0-1,0 1,0-1,0 0,0 1,0 0,0-1,0 1,-1-1,1 1,-1 0,18 65,-16-57,-3-3,1 1,0-1,1 0,-1 1,2-1,-1 0,1 0,0 0,0 0,1 0,0 0,0 0,1-1,-1 0,1 1,1-2,-1 1,1 0,0-1,1 0,-1 0,1 0,0-1,0 0,6 3,39-1,-27-6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8:02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1 424,'63'7,"0"-2,1-4,-1-1,0-4,1-3,29-7,0 2,298-23,-227 38,-164-3,-1 0,1 0,0 0,-1 0,1 0,0 1,-1-1,1 0,0 0,-1 0,1 1,0-1,0 0,-1 0,1 1,0-1,0 0,0 0,-1 1,1-1,0 0,0 1,0-1,0 0,-1 1,1-1,0 0,0 1,0-1,0 0,0 1,0-1,0 1,0-1,0 0,0 1,0-1,1 0,-1 1,0-1,0 0,0 1,0-1,0 0,1 1,-1-1,0 0,0 0,1 1,-1-1,0 0,0 0,1 1,-1-1,0 0,1 0,-1 0,0 0,1 1,-1-1,0 0,1 0,-14 5</inkml:trace>
  <inkml:trace contextRef="#ctx0" brushRef="#br0" timeOffset="327.875">169 649,'2'2,"-1"0,1-1,-1 1,1 0,-1 0,1-1,0 1,0-1,0 1,0-1,0 0,0 0,0 0,0 0,1 0,-1 0,0-1,0 1,1-1,-1 0,1 1,-1-1,0 0,1 0,0-1,0 2,54 2,1-3,-1-2,1-3,-1-2,29-8,27-3,222-21,-310 39</inkml:trace>
  <inkml:trace contextRef="#ctx0" brushRef="#br0" timeOffset="947.563">678 0,'-1'1,"-45"28,45-28,0-1,0 1,0 0,0-1,1 1,-1 0,0 0,1 0,-1 0,0 0,1 0,-1 0,1 0,-1 0,1 0,0 0,0 0,-1 0,1 0,0 0,0 0,0 0,0 0,0 0,0 0,0 0,0 0,1 0,-1 1,0-1,1 0,-1 0,1 0,-1 0,1-1,-1 1,1 0,-1 0,1 0,0 0,0-1,0 1,-1 0,1 0,0-1,1 1,141 61,214 50,-324-98,-25-12,-1 0,0 0,0 0,0 1,0 0,0 1,0-1,-1 1,0 1,0-1,0 1,0 0,-1 0,0 1,0-1,0 1,-1 0,1 1,-2-1,1 1,-1 0,2 4,-6-5,-1-1,0 0,0 1,0-1,-1 0,1 0,-1-1,0 1,-1 0,1-1,-1 0,0 0,0 0,0 0,-1-1,1 0,-1 0,0 0,0 0,0-1,0 1,0-1,0-1,-1 1,1-1,-5 1,-19 11,1 3,1 2,0 1,1 1,2 1,0 1,-20 26,-40 34,-79 73,154-145,4-3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16.0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114 1371,'-61'76,"54"-65,0 0,1 1,0 0,1 0,0 0,1 1,1 0,0 0,0-1,2 2,-1-1,1 0,1 3,0-12,1-1,-1 1,0-1,1 1,0-1,0 0,0 1,0-1,1 0,-1 0,1 0,0 0,-1 0,2 0,-1 0,0-1,0 1,1-1,-1 1,1-1,0 0,0 0,0 0,0-1,0 1,0-1,0 1,4 0,100 10,-76-11,-28-1,-1 0,0 0,1 0,-1 0,0 0,1 1,-1-1,0 1,0 0,1 0,-1 0,0 0,0 0,0 0,0 0,0 1,0-1,-1 0,1 1,0 0,-1 0,1-1,-1 1,0 0,1 0,-1 0,0 0,0 0,0 1,-1-1,1 0,0 0,-1 1,0-1,1 0,-1 1,0-1,0 0,0 2,-31 88,-45 12,62-91</inkml:trace>
  <inkml:trace contextRef="#ctx0" brushRef="#br0" timeOffset="702.93">312 1344,'1'13,"1"0,0 1,1-1,1 0,0 0,1 0,0-1,1 0,1 0,0 0,0-1,1 0,0 0,1-1,0 0,1 0,0-1,1-1,6 5,-16-12,1 1,-1-1,1 0,0 0,-1 0,1 0,0 0,0-1,0 1,-1-1,1 1,0-1,0 1,0-1,0 0,0 0,0 0,0 0,0 0,0 0,0-1,0 1,0-1,-1 1,1-1,0 0,0 0,-1 0,1 0,0 0,-1 0,1 0,-1 0,1-1,-1 1,1 0,-1-1,0 1,1-2,23-75,-28-182,2 260,1-1,0 1,-1 0,1-1,0 1,-1 0,1-1,0 1,0-1,-1 1,1 0,0-1,0 1,0-1,-1 1,1-1,0 1,0 0,0-1,0 1,0-1,0 1,0-1,0 1,0-1,0 1,0-1,0 1,1 0,-1-1,0 1,0-1,0 1,1-1,-1 1,0 0,0-1,1 1,-1 0,0-1,1 1,-1 0,0-1,1 1,-1 0,1 0,-1-1,0 1,1 0,-1 0,1 0,-1 0,1 0,-1 0,1-1,-1 1,0 0,1 0,-1 0,1 0,-1 1,1-1,-1 0,1 0,-1 0,1 0,-1 0,0 1,1-1,-1 0,22 30,-17-22,188 312,-185-307,-1 0,0 1,-1 0,-1 0,0 0,-1 1,0 0,-1-1,-1 2,0-1,-1 0,-1 0,-1 0,0 0,0 0,-2 0,0 0,-2 5,5-19,0 1,0-1,0 1,0-1,-1 1,1-1,0 1,-1-1,1 1,-1-1,0 0,1 1,-1-1,0 0,0 0,0 1,0-1,0 0,0 0,0 0,0 0,0 0,-1-1,1 1,0 0,0 0,-1-1,1 1,-1-1,1 1,-1-1,1 0,0 1,-1-1,1 0,-1 0,1 0,-1 0,1 0,-1-1,1 1,-1 0,1-1,-1 1,1-1,0 1,-1-1,1 0,0 1,-1-1,1 0,0 0,0 0,0 0,0 0,0 0,-1-1,-7-14,-1-1,2 0,0 0,1-1,1 0,1 0,1-1,0 0,1 1,1-1,1-5,-1-1</inkml:trace>
  <inkml:trace contextRef="#ctx0" brushRef="#br0" timeOffset="1082.887">735 864,'-19'89,"19"-86,-1-1,1 0,0 1,0-1,0 1,0-1,1 0,-1 1,1-1,-1 1,1-1,0 0,0 0,0 1,0-1,0 0,1 0,-1 0,0 0,1-1,0 1,-1 0,1 0,0-1,0 1,0-1,0 0,0 0,0 1,0-1,0-1,1 1,-1 0,0 0,2-1,45-1,-47 0,1 0,0 0,0 0,0 1,0-1,0 1,1 0,-1-1,0 1,0 1,0-1,0 0,0 1,0-1,0 1,0 0,0 0,0 0,0 1,-1-1,1 1,0-1,-1 1,1 0,-1 0,0 0,1 0,-1 0,0 1,0-1,-1 1,1-1,0 1,-1 0,0 0,1 0,-1 1,1 9,-1 0,0 0,-1 0,0 1,-1-1,-1 0,0 0,0 0,-2-1,1 1,-2 0,0-1,0 0,-1 0,0-1,-6 7,-2 1</inkml:trace>
  <inkml:trace contextRef="#ctx0" brushRef="#br0" timeOffset="1333.028">876 468,'5'43,"11"24,3 5,3-4,2-10,-2-9,-1-13,1-8,2-9,1-7,2-6,-4-4</inkml:trace>
  <inkml:trace contextRef="#ctx0" brushRef="#br0" timeOffset="1565.103">792 807,'43'-19,"29"-16,6-7,-4-1,-11 6,-15 6,-17 2,-13 2,-14 6,-13 5,-5 7</inkml:trace>
  <inkml:trace contextRef="#ctx0" brushRef="#br0" timeOffset="2183.579">1215 581,'9'-13,"0"0,-1 0,-1-1,0 0,-1-1,-1 1,0-1,-1 0,0 0,-2-1,1 1,-2 0,0-6,-1 20,0 0,0-1,0 1,-1-1,1 1,0-1,-1 1,1 0,-1-1,1 1,-1 0,0 0,1-1,-1 1,0 0,0 0,0 0,0 0,0 0,0 0,0 0,0 0,-1 0,1 1,0-1,0 0,-1 1,1-1,0 1,-1 0,1-1,-1 1,1 0,-1 0,1 0,0 0,-1 0,1 0,-1 0,1 0,-1 0,1 1,0-1,-1 1,1-1,0 1,-1 0,1-1,-60 41,49-27,1 0,1 1,1 0,0 0,1 1,0 0,2 1,0-1,0 1,2 0,0 1,-1 17,5-32,-1 1,1-1,0 0,1 1,-1-1,0 0,1 1,0-1,0 0,0 0,0 1,1-1,-1 0,1 0,-1-1,1 1,0 0,0 0,1-1,-1 1,0-1,1 0,0 0,-1 0,1 0,0 0,0-1,0 1,0-1,0 1,1-1,-1 0,0-1,0 1,1 0,-1-1,0 0,1 0,-1 0,1 0,12 1,0-1,0 0,0-1,0 0,0-2,-1 0,1 0,-1-2,0 0,0 0,0-2,-1 0,0 0,0-1,-1-1,0 0,9-10,-1 0,-3 2</inkml:trace>
  <inkml:trace contextRef="#ctx0" brushRef="#br0" timeOffset="2655.371">1526 497,'0'-18,"-2"-26,2-1,3 1,1 0,2 0,3 0,4-13,-13 55,0 1,0 0,-1-1,1 1,0-1,0 1,1-1,-1 1,0-1,0 1,1-1,-1 1,1-1,-1 1,1 0,0-1,-1 1,1 0,0 0,0-1,0 1,0 0,0 0,0 0,0 0,0 0,1 0,-1 1,0-1,1 0,-1 1,0-1,1 0,-1 1,1 0,-1-1,1 1,-1 0,1 0,-1 0,1 0,-1 0,1 0,-1 0,0 0,1 1,-1-1,1 1,-1-1,1 1,-1-1,0 1,1 0,-1 0,0-1,0 1,1 1,7 11,-8-11,-1 0,1 0,0 1,0-1,0 0,0 0,0 0,1 0,-1 0,0-1,1 1,0 0,-1-1,1 1,0-1,0 1,0-1,-1 0,2 0,-1 0,0 0,0 0,0 0,0 0,1-1,-1 1,0-1,0 0,1 0,-1 0,0 0,1 0,-1 0,0 0,1-1,-1 1,0-1,43-80,-43 73,1 0,0 1,0-1,1 1,0 0,0 0,1 0,0 1,0-1,0 1,5-4,-7 9,-1 0,1 0,0 0,-1 0,1 1,0-1,0 1,0-1,0 1,0 0,0 0,-1 0,1 1,0-1,0 1,0-1,0 1,-1 0,1 0,0 0,-1 1,1-1,-1 1,1-1,-1 1,0 0,1 0,29 14,-9-11,-1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8:12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55,'19'0,"11"0,6 0,0-5,0-1,-1 0,-3 1,-1 2,-1 1,-2 1,-5-5,-1 0,0 0,1 1,-4 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8:12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24,'38'0,"18"0,4 0,-4 0,-6 0,-7 0,-6-5,-4-2,-4 1,-6 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8:10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2,'-30'196,"20"-88,-25 128,7-67,18-95,9-62</inkml:trace>
  <inkml:trace contextRef="#ctx0" brushRef="#br0" timeOffset="323.307">58 88,'29'-5,"14"-2,5 1,-1-4,1 0,-3 2,-4-3,0 1,-2 2,-2 2,-4 2,-1 2,-3 1,-5 6,-7 7,-12 1,-5-2</inkml:trace>
  <inkml:trace contextRef="#ctx0" brushRef="#br0" timeOffset="576.181">87 398,'34'-5,"15"-1,5-1,-3 2,-4 2,-6 1,-10 0</inkml:trace>
  <inkml:trace contextRef="#ctx0" brushRef="#br0" timeOffset="1158.046">425 511,'-5'32,"2"1,0 0,2 0,2-1,1 1,5 23,-7-53,0-1,0 0,0 1,1-1,-1 0,1 1,-1-1,1 0,0 1,0-1,0 0,0 0,0 0,1 0,-1 0,1 0,-1-1,1 1,0 0,-1-1,1 1,0-1,0 1,0-1,0 0,0 0,1 0,-1 0,0-1,0 1,1 0,-1-1,0 0,1 1,-1-1,1 0,-1 0,0 0,1-1,-1 1,0 0,1-1,-1 0,0 1,0-1,1 0,-1 0,0-1,0 1,16-11,-1 0,0-1,-1 0,0-2,-1 0,-1-1,-1 0,6-9,-14 18,-5 8,0 0,0-1,0 1,0 0,0-1,0 1,0 0,0-1,0 1,0 0,0-1,1 1,-1 0,0-1,0 1,1 0,-1-1,0 1,1 0,-1-1,0 1,1-1,-1 1,1-1,-1 1,1-1,0 1,-1-1,1 0,-1 1,1-1,0 0,-1 1,1-1,0 0,-1 0,1 0,0 0,-1 0,1 1,0-1,-1 0,1 0,0-1,-1 1,1 0,0 0,0 0,-1 0,1-1,-1 1,1 0,0 0,-1-1,1 1,0-1,-1 1,1 0,-1-1,1 1,-1-1,1 0,-1 1,3 14,-3-10,1 1,-1-1,1 0,0 0,1 0,-1 0,1 0,-1 0,1 0,0-1,0 1,1-1,-1 1,1-1,0 0,0 0,0 0,0 0,0-1,1 1,-1-1,1 0,0 0,0 0,-1 0,1-1,0 1,0-1,1 0,-1-1,0 1,0-1,0 1,0-1,1 0,-1-1,0 1,0-1,1 0,4-2,1-2,0 1,-1-1,0 0,0-1,-1 0,1 0,-1-1,-1 0,1-1,-1 1,-1-1,1-1,-1 1,-1-1,1 0,-2-1,1 1,-1-2,2-7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8:15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173 508,'85'-47,"171"-9,-254 55,1 0,-1-1,1 1,0 1,-1-1,1 0,0 0,-1 1,1 0,0 0,0-1,-1 1,1 1,0-1,0 0,-1 1,1-1,0 1,-1 0,1 0,-1 0,1 0,-1 1,1-1,-1 1,0-1,0 1,0 0,0 0,0 0,0 0,0 0,0 0,-1 0,1 1,-1-1,0 1,0-1,0 1,0-1,0 1,0 0,-1-1,1 1,-1 0,0 2,-60 93,-113 109,162-193,0 1,0 0,2 0,0 1,1 0,0 1,-1 6,8-19,-1 0,1 1,0-1,0 0,0 1,1-1,-1 1,1-1,0 1,1-1,-1 1,1-1,0 1,0-1,0 1,1-1,-1 0,1 0,0 0,0 0,1 0,-1 0,1-1,0 1,0-1,0 1,0-1,0 0,1-1,0 1,2 1,6 1,-1-1,1 0,0-1,1-1,-1 0,0 0,1-1,-1-1,1 0,-1-1,1 0,-1-1,0 0,0-1,0 0,0-1,0 0,-1-1,1-1,-1 1,-1-2,1 0,-1 0,5-4</inkml:trace>
  <inkml:trace contextRef="#ctx0" brushRef="#br0" timeOffset="308.884">1049 481,'-64'70,"39"-45,1 1,2 0,0 2,2 0,1 1,1 1,2 1,-2 9,15-37,1 1,0 0,0 0,1-1,-1 1,1 1,0-1,0 0,1 0,-1 0,1 1,0-1,0 0,0 0,0 1,1-1,0 0,0 0,0 0,0 0,1 0,-1 0,1 0,0 0,0 0,1-1,-1 1,1-1,-1 0,1 0,0 0,0 0,1 0,-1-1,1 1,-1-1,1 0,0 0,3 1,15-1,0-1,0-2,0 0,0-1,0-1,0-1,-1-1,0-1,0-1,0-1,-1-1,0 0,-1-2,0 0,0-1,11-10,-16 14,1-1,-1 0,-1-1,0-1,0 0,-1 0,0-1,-1-1,-1 0,0-1,0 0,-2 0,0-1,0 0,-1 0,-1-1,-1 0,3-10,-7 20,-1 0,1 0,-1 0,0 0,-1 0,1 0,-1 0,0 0,-1 0,1 0,-1 1,0-1,-1 1,1-1,-1 1,0 0,0 0,-1 0,0 0,0 1,0-1,0 1,-1 0,1 0,-1 1,0-1,0 1,0 0,-1 1,-3-2,-1-1,-1 1,0 1,0 0,0 1,0 0,0 0,0 1,0 1,-1 0,1 0,0 1,0 0,-1 1,1 1,1 0,-3 1,-25 13,4 1</inkml:trace>
  <inkml:trace contextRef="#ctx0" brushRef="#br0" timeOffset="662.792">1670 537,'-14'8,"-38"23,2 2,0 2,3 3,-43 42,31 7,58-84,0 0,-1 0,1 0,0 0,1 1,-1-1,1 0,-1 0,1 1,0-1,0 0,0 0,1 1,-1-1,1 0,0 0,0 0,0 1,0-1,0 0,1 0,-1-1,1 1,0 0,0 0,0-1,0 1,0-1,1 0,0 1,10 3,1 0,-1 0,1-1,0-1,1-1,-1 0,1 0,-1-2,1 0,0 0,-1-2,1 0,0 0,-1-1,1-1,-1-1,0 0,0 0,0-2,-1 1,1-2,10-1,-1 0,0-2,-1 0,0-2,0 0,-1-2,-1 0,-1-1,0-1,-1-1,0 0,-2-2,0 0,-1 0,-1-2,0 0,-2 0,-1-1,-9 16,0 0,0 0,-1 0,0 0,0-1,0 1,-1 0,0 0,0 0,-1-1,0 1,0 0,0 0,-1 0,0 0,0 0,0 0,-1 1,0-1,0 1,0-1,-1 1,0 0,0 1,0-1,-1 1,1-1,-1 1,0 1,0-1,0 1,-1-1,1 2,-1-1,0 1,0 0,0 0,0 0,0 1,0 0,-6-1,-92 2,75 7</inkml:trace>
  <inkml:trace contextRef="#ctx0" brushRef="#br0" timeOffset="976.622">2290 339,'-15'33,"1"1,1 1,2 0,1 1,3 0,0 1,2-1,2 1,1 12,-21 121,21-146</inkml:trace>
  <inkml:trace contextRef="#ctx0" brushRef="#br0" timeOffset="1276.012">2431 452,'-33'29,"-17"14,1 4,9 0,15-9,18-10,14-11,11-7,7-1,4-2,2-3,1 4,-6 5,-2 0,-5 2,-5 5,-6 2,-4-2</inkml:trace>
  <inkml:trace contextRef="#ctx0" brushRef="#br0" timeOffset="1802.64">2742 621,'-84'60,"44"-14,40-45,0 0,-1 0,1 0,0 1,0-1,0 0,0 0,0 0,0 0,0 1,0-1,1 0,-1 0,0 0,1 0,-1 0,1 0,-1 0,1 0,-1 0,1 0,0 0,0 0,-1 0,1 0,0 0,0-1,0 1,0 0,0-1,0 1,0-1,0 1,0-1,0 1,0-1,0 0,0 1,1-1,-1 0,0 0,0 0,0 0,0 0,1 0,-1 0,0 0,0-1,0 1,78-12,17 3,-90 11,0 0,0 0,0 1,0-1,-1 1,1 1,-1-1,0 1,0 0,0 0,-1 0,1 1,-1-1,0 1,0 0,-1 0,1 1,-1-1,0 1,-1 0,1 0,-1 0,0 0,-1 0,1 3,6 167,-9-129,1-22,1-10,0 0,-2 0,1 1,-2-1,0 0,0 0,-2 0,1 0,-2-1,0 0,-1 0,-1 0,-7 13,11-24,0 0,0 0,-1 0,1 0,-1 0,1-1,-1 0,0 0,0 0,0 0,0 0,0-1,0 0,-1 0,1 0,0 0,-1-1,1 1,-1-1,1 0,0-1,-1 1,1-1,0 0,-1 0,1 0,0 0,0-1,0 0,0 0,0 0,0 0,1-1,-1 1,1-1,-1 0,1 0,-2-2,-3-9,1 0,1 0,0-1,0 1,2-1,0 0,1-1,0 1,1-1,1 1,0-1,1 1,1-1,0 0,1 1,1-1,1 1,0 0,1 0,0 0,5-7,-1-2</inkml:trace>
  <inkml:trace contextRef="#ctx0" brushRef="#br0" timeOffset="2114.054">3024 114,'20'5,"0"0,0 2,-1 0,0 1,-1 1,0 1,0 1,-1 0,0 1,-1 1,-1 1,0 0,-1 1,0 0,-1 1,-1 1,0 0,2 6,6 20,-1 0,-3 1,-1 1,-3 1,-1 0,-2 0,-3 1,-1 0,-2 23,-2-25,-2 1,-2-1,-2 0,-2 0,-2 0,5-30,1-1,-2 0,0 0,0-1,-2 1,0-1,0 0,-1-1,0 0,-1 0,-1-1,0 0,0-1,-1 0,0 0,-1-1,-3 1,-10 4</inkml:trace>
  <inkml:trace contextRef="#ctx0" brushRef="#br0" timeOffset="2703.862">286 1,'-48'63,"2"3,4 1,-19 41,46-75,0 0,3 1,1 0,1 1,2 0,1 0,2 1,2 0,1 0,1 0,3 0,0 0,3-1,1 1,1-1,2 0,2-1,1 0,1 0,2-1,1-1,2-1,1 0,2-2,6 7,-11-19,1-1,1-1,1-1,0-1,0 0,2-1,-1-2,1 0,1-1,0-1,0-1,1 0,19 1,-15-4</inkml:trace>
  <inkml:trace contextRef="#ctx0" brushRef="#br0" timeOffset="3685.923">3871 141,'-5'1,"1"-1,-1 1,0 0,1 0,-1 1,0-1,1 1,-1 0,1 0,0 1,0-1,0 1,0 0,0 0,1 0,-1 0,1 1,0-1,0 1,0 0,0 0,1 0,0 1,0-1,-1 2,-38 122,36-108,-14 65,4 1,4 0,2 28,8-76,2 0,2 0,1 0,2 0,1-1,2 0,2 0,11 25,-16-47,1-1,0 0,1 0,0 0,1-1,1-1,0 0,0 0,2-1,-1 0,1-1,1 0,-1-1,8 4,-7-9,-7-3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8:25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1,'-11'293,"4"-260,2 0,1 0,2 1,1-1,2 1,1-1,1 0,3 4,13 101,-19-114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8:25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1,'0'19,"0"11,-5 6,-1 1,0-11,1-9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8:26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185 311,'-18'4,"0"0,1 2,0 0,0 1,0 1,1 1,0 0,0 1,0 2,15-12,-1 1,1 0,0 0,0 0,0 0,0 0,0 0,0 0,0 0,1 0,-1 1,0-1,1 0,-1 0,1 1,-1-1,1 0,-1 1,1-1,0 1,0-1,0 0,0 1,0-1,0 1,0-1,0 0,1 1,-1-1,0 1,1-1,-1 0,1 1,0-1,-1 0,1 0,0 0,0 1,0-1,0 0,0 0,0 0,0 0,0-1,0 1,62 35,-52-31,61 24,-62-28,1 2,-1-1,0 2,0-1,0 1,0 1,-1 0,0 0,0 0,0 2,-1-1,1 1,-2 0,1 0,-1 1,0 0,0 1,-1-1,-1 1,1 1,-1-1,-1 1,0-1,2 6,-5-7,-1 0,1 1,-1-1,0 0,-1 1,0-1,-1 0,1 0,-2 0,1 0,-1 0,0 0,0-1,-1 1,0-1,-1 0,0 0,0-1,0 1,-1-1,1 0,-2 0,1-1,-1 0,-3 2,-6 5,0 0,-1-2,0 0,0-1,-1-1,0 0,-1-1,0-1,0-1,-4 0,-2-2</inkml:trace>
  <inkml:trace contextRef="#ctx0" brushRef="#br0" timeOffset="245.859">15 283,'34'-5,"21"-2,9-4,5 0,-5 2,-3-3,-4 1,0-3,-7 2,-1 2,-4 3,-6-2,-4 0,-8 2</inkml:trace>
  <inkml:trace contextRef="#ctx0" brushRef="#br0" timeOffset="853.851">778 537,'28'-43,"1"1,2 2,2 1,1 1,19-13,-53 49,1 1,0-1,0 1,0 0,0-1,0 1,0 0,0 0,1 0,-1 0,0 0,1 0,-1 0,1 0,-1 0,1 1,-1-1,1 1,-1-1,1 1,-1 0,1-1,0 1,-1 0,1 0,0 0,-1 0,1 0,0 1,-1-1,1 0,-1 1,1-1,-1 1,1 0,-1-1,1 1,-1 0,1 0,-1 0,0 0,0 0,1 0,-1 0,0 1,0-1,0 0,0 1,0-1,-1 1,1 0,7 45,7 18,-13-63,-1-1,0 0,0 1,1-1,-1 0,1 0,-1 0,1 0,-1 0,1 0,-1 0,1-1,0 1,0 0,-1-1,1 0,0 1,0-1,0 0,0 0,-1 0,1 0,0 0,0 0,0-1,-1 1,1-1,0 1,0-1,-1 1,1-1,0 0,-1 0,1 0,0-1,9-3,-1-2,0 0,0 0,-1 0,0-1,0-1,-1 0,0 0,2-3,51-49,62-13,-122 74,-1-1,1 1,-1-1,1 1,0-1,0 1,-1-1,1 1,0-1,0 1,0 0,0 0,-1-1,1 1,0 0,0 0,0 0,0 0,0 0,-1 0,1 0,0 0,0 0,0 1,0-1,0 0,-1 0,1 1,0-1,0 1,0-1,-1 0,1 1,0 0,-1-1,1 1,0-1,-1 1,1 0,-1-1,1 1,-1 0,1 0,-1-1,0 1,1 0,-1 0,0 0,0 0,1-1,-1 1,0 0,0 0,0 0,0 0,0 0,0 0,0-1,-1 1,1 0,0 0,0 0,-1 0,1-1,0 1,-1 0,1 0,-21 60,-19 16,-28 79,63-131</inkml:trace>
  <inkml:trace contextRef="#ctx0" brushRef="#br0" timeOffset="1141.236">1963 197,'-235'220,"14"7,31-40,174-173,-42 53,57-57</inkml:trace>
  <inkml:trace contextRef="#ctx0" brushRef="#br0" timeOffset="1636.979">2076 593,'1'0,"-1"0,1 0,-1 0,1 0,-1 0,1 0,-1 0,0 0,1 0,-1 1,1-1,-1 0,1 0,-1 0,0 1,1-1,-1 0,1 0,-1 1,0-1,1 0,-1 1,0-1,0 0,1 1,-1-1,0 1,0-1,1 0,-1 1,0-1,0 1,0-1,0 1,0-1,0 1,0-1,0 0,0 1,0-1,0 1,0-1,0 1,0-1,0 1,0-1,0 1,0-1,-1 0,1 1,0-1,0 1,-1-1,1 0,0 1,-1-1,1 0,0 1,-1-1,1 0,0 1,-1-1,1 0,0 0,-1 0,1 1,-1-1,1 0,-1 0,-26 26,27-26,-168 112,166-111,1 0,0-1,0 1,-1 0,1 0,0-1,0 1,0 0,0 0,0 0,0 1,0-1,0 0,0 0,0 0,1 1,-1-1,1 0,-1 1,1-1,-1 0,1 1,0-1,-1 1,1-1,0 1,0-1,0 1,0-1,0 1,1-1,-1 0,0 1,1-1,-1 1,1-1,-1 0,1 1,0-1,0 0,-1 0,1 0,0 1,0-1,0 0,0 0,0 0,1 0,-1-1,1 2,134 29,-128-28,-1 1,0-1,0 1,0 0,0 1,0-1,-1 1,0 1,0-1,0 1,-1 0,0 1,0-1,-1 1,1 0,0 2,-6-4,0 0,-1 0,1 0,-1 0,0 0,0 0,0-1,-1 1,0-1,0 0,0 0,0 0,-1 0,1 0,-1-1,0 1,0-1,0 0,-1 0,1-1,-1 1,0-1,1 0,-1 0,0-1,0 1,-4-1,-12 8,0-2,0-1,0 0,-1-2,0 0,-21 0,18-4</inkml:trace>
  <inkml:trace contextRef="#ctx0" brushRef="#br0" timeOffset="2119.667">2274 424,'22'-8,"1"2,-1 1,2 1,-1 1,0 1,1 1,10 1,-32 0,0 0,0 0,1 1,-1-1,0 1,0-1,0 1,0 0,1 0,-1 0,0 0,0 0,-1 1,1-1,0 0,0 1,-1 0,1-1,-1 1,1 0,-1 0,0-1,1 1,-1 0,0 1,0-1,-1 0,1 0,0 0,-1 0,1 1,-1-1,0 0,0 0,0 1,0-1,0 0,0 0,-1 1,1-1,-1 0,1 0,-1 0,0 1,0-1,0 0,0 0,0 0,0 0,-1-1,1 1,-1 0,1-1,-1 1,0 0,1-1,-1 0,-1 1,-91 84,93-85,1 0,-1 0,1 1,-1-1,1 0,0 0,0 0,0 1,-1-1,1 0,0 0,1 1,-1-1,0 0,0 0,0 0,1 1,-1-1,0 0,1 0,0 0,-1 0,1 0,-1 0,1 0,0 0,0 0,0 0,-1 0,1 0,0-1,0 1,0 0,0-1,0 1,0 0,1-1,-1 1,0-1,0 0,0 1,0-1,1 0,-1 0,0 0,0 0,1 0,-1 0,63 5,-39-10,-5-1</inkml:trace>
  <inkml:trace contextRef="#ctx0" brushRef="#br0" timeOffset="2500.906">2781 0,'137'99,"-109"-74,-2 1,-1 2,-1 0,-2 2,0 0,-3 2,0 0,-2 1,-1 1,-2 0,-2 1,-1 1,-1 0,-2 0,-2 1,-1-1,-2 1,-1 23,-3-23,-2-1,-2 1,-1-1,-1-1,-3 1,0-1,-3-1,0 0,-2-1,-17 27,18-40,0-1,-2 0,0-1,-1 0,-1-2,-1 0,0-1,-1 0,0-2,-21 10,10-6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13.3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80 50,'-79'-50,"262"84,-142-28,-1-2,1-2,0-1,0-2,25-5,156-10,1 9,2 10,-13-1,191 9,87 24,-258-22,111-14,-139-1,90-9,-100-3,135 10,-295 4,272 30,-95-19,131 23,-295-31,-1-2,1-2,0-2,9-4,101-5,177 2,-184-3,-1 5,137 13,54 22,-49-43,-164 5,0 6,56 8,-27-1,183 14,-151-3,-10 31,-159-38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26.0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1 147,'478'-30,"-200"4,-173 22,-1 5,89 12,84 23,-221-29,51 8,0-5,1-4,36-6,109-27,356 26,-303-28,267 29,-403-27,309 27,-140-1,-142-27,170 28,-113-56,198 56,-403-1,116 13,-150-7,1-2,-1 1,1-2,-1 0,1-1,0 0,-1-2,1 0,0 0,-1-2,11-2,14-3,1 1,0 3,0 1,1 2,-1 2,1 1,49 0,190-1,-109 54,-140-47,-21-5,0 0,0-1,0 0,0 0,1-1,-1-1,0 0,0 0,1-1,0-1,95 2,111 22,-138-3,-56-11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54.2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43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0 255,'1'-2,"1"1,-1 0,0 0,0 0,0 0,1 0,-1 0,0 1,1-1,-1 0,1 1,-1-1,1 1,-1-1,1 1,-1 0,1-1,-1 1,1 0,0 0,-1 0,1 0,-1 1,1-1,-1 0,1 1,0-1,-1 1,1-1,-1 1,0 0,2 0,8 1,20 1,1-2,-1-1,1-1,0-2,-1-1,4-3,190-5,-201 12</inkml:trace>
  <inkml:trace contextRef="#ctx0" brushRef="#br0" timeOffset="319.994">28 396,'34'0,"20"0,6 0,-2 0,-7 0,-6 0,-7 0,-5-5,-3 3,-2 3,-1 0,-5 0</inkml:trace>
  <inkml:trace contextRef="#ctx0" brushRef="#br0" timeOffset="886.486">311 1,'8'12,"2"0,-1-1,1 0,1-1,0 0,1 0,0-1,0-1,0 0,1 0,1-2,-1 1,1-2,0 0,1 0,77 39,39 37,-129-80,-1 0,1 0,-1 1,1-1,-1 1,1-1,-1 1,0 0,1 0,-1-1,0 1,0 0,0 0,-1 0,1 0,0 0,-1 0,1 0,-1 0,0 0,0 1,0-1,0 0,0 0,0 0,0 0,-1 0,1 0,-1 0,0 0,1 0,-1 0,0 0,0 0,0 0,0 0,-1-1,1 1,0 0,-1-1,0 1,-72 62,70-62,-62 43,29-22,1 2,1 2,2 0,0 3,-7 10,23-18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2:56.5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11077 0,'-17'8,"-1"0,-1-2,1 0,-1-2,0 0,0-1,-1 0,1-2,0 0,-1-2,-9-1,-85-8,0 5,-72 6,44 1,-422-2,394-28,-281 27,197 2,85 27,53-28,-79 11,151-4,-1-2,0-2,0-2,-13-2,-100 4,-124 53,56-28,-141-28,198 27,-333-25,303 24,-399-25,458-12,75 1,-1 3,1 3,-1 2,-33 6,-20-2,-153 9,86 4,1-8,-46-10,33 1,-290 2,160 29,-578-29,776-12,-78-23,21 13,29 6,80 14,-121-25,110 27,-104-10,7-20,147 18,-1 2,0 2,-1 1,1 3,-25 0,-161 22,-27-6,251-12,0 0,0 0,1 0,-1 0,0 0,1 0,-1 1,0-1,1 1,-1-1,0 1,1 0,-1-1,1 1,-1 0,1 0,-1 0,1 0,0 0,0 0,-1 1,1-1,0 0,0 1,0-1,0 0,0 1,0 10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3:07.5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86,'54'33,"-2"-15,0-2,1-2,1-3,0-2,0-2,1-3,0-2,0-2,0-3,21-5,326-29,-106 24,52 14,-116 2,336 24,585-27,-661-27,-193 27,213-12,93-7,-102-8,817 28,-862-31,-240 14,-159 9,-1 2,1 2,56 6,-13-2,1388-1,-1212-28,375 28,-258 0,-138 29,565-30,345 1,-787 29,-39-29,-111 27,402-26,1278-1,-1716-28,-24 5,-67 33,13-2,-95-14,0 0,0 2,1 0,-1 1,1 2,0 0,-1 1,1 1,0 1,-1 1,1 1,-1 1,0 1,1 1,-1 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3:12.8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1 285,'79'-17,"1"3,0 4,51 1,300 30,-184-27,0-11,42-16,-250 28,348-29,305 16,760 19,-797-30,-8 1,-255 1,-68 4,396-13,-44 38,-481 12,165 35,-97-10,-55-16,177-5,21-31,-65-4,36 16,-269 1,426 29,-66-29,-103-28,-209 13,81 1,-155 31,-59-12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1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544 171,'-21'39,"-138"122,93-100,-4-4,-1-2,-3-3,65-46,-65 51,75-54,0-1,1 0,-1 1,0-1,1 0,-1 0,1 0,0 0,0 0,0 0,0 0,0 0,0-1,0 1,1-1,-1 0,0 0,1 0,-1 0,1 0,-1 0,1-1,0 1,-1-1,1 1,0-1,33 6,0-2,0-1,1-1,-1-2,18-4,32 2,-62 2,-20 2,0-1,0 0,-1-1,1 1,0-1,0 1,0-1,0 0,0-1,0 1,0-1,0 1,-1-1,1 0,0-1,0 1,-1-1,1 0,-1 1,1-1,-1-1,0 1,0 0,0-1,0 0,-1 0,1 0,0 0,-1 0,0 0,0-1,0 1,0-1,-1 1,2-3,-3-9,0 0,-1 1,-1-1,0 1,-1 0,0-1,-1 1,-1 1,0-1,-1 1,0 0,-2-3,-11-27,-71-175,89 217,0-1,0 0,0 1,1-1,-1 0,0 0,1 0,-1 0,1 0,0 0,0 0,0 0,0 0,0 1,0-1,0 0,0 0,1 0,-1 0,1 0,0 0,-1 0,1 1,0-1,1-1,8-6</inkml:trace>
  <inkml:trace contextRef="#ctx0" brushRef="#br0" timeOffset="779.226">713 171,'-1'-16,"0"1,4 26,22 118,-22-101,1 0,1-1,2 0,1 0,1-1,1 0,9 17,-19-42,0 0,0 0,0 0,0 0,1 1,-1-1,0 0,0 0,1 0,-1 0,1 0,-1 1,1-1,-1 0,1 0,0 0,-1 0,1-1,0 1,0 0,0 0,0 0,0-1,0 1,0 0,0-1,0 1,0-1,0 1,0-1,0 1,0-1,1 0,-1 0,0 0,0 1,0-1,1 0,-1-1,0 1,0 0,0 0,0 0,1-1,-1 1,0 0,0-1,0 1,0-1,0 0,0 1,0-1,1 0,59-251,41-31,-116 306,4-9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3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26,'341'-1,"-230"-20,-87 17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3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0,'19'5,"12"1,4 0,2-1,0-2,-3-1,-1 0,-7-7,-3-1,-1 0,1 1,-3 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4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1,'-13'-1,"0"2,0-1,0 2,0 0,0 0,1 1,-1 1,1 0,-1 1,1 0,1 1,-1 0,1 1,0 1,1-1,-8 8,4-1,1 1,1 0,0 1,1 1,1 0,1 0,0 1,1 0,1 0,1 1,0 0,1 0,2 1,0-1,1 1,0 0,2-1,0 1,2 0,2 14,-3-27,0 0,0 1,1-1,0 0,1-1,-1 1,1 0,0-1,1 1,0-1,0 0,0 0,0-1,1 1,0-1,0 0,1 0,0-1,-1 1,1-1,1-1,-1 1,1-1,-1 0,1 0,0-1,0 0,0 0,0-1,0 0,0 0,1 0,-1-1,0 0,0-1,1 0,1 0,1-2,-1 0,1-1,-1 0,0-1,-1 0,1 0,-1 0,0-1,0-1,-1 1,1-1,-2 0,1-1,-1 0,0 0,-1 0,1-1,-2 1,1-1,-1-1,-1 1,0 0,0-1,-1 0,0 1,0-1,-1 0,-1 0,0-3,0 7,-1-1,0 1,-1-1,0 1,0 0,0 0,-1-1,1 2,-2-1,1 0,0 0,-1 1,0 0,-1 0,1 0,-1 0,0 1,0 0,0 0,-1 0,1 1,-1-1,0 1,0 1,0-1,0 1,-1 0,1 0,0 1,-1 0,0 0,1 1,-1-1,1 2,-1-1,0 1,1-1,-1 2,-5 1,-69 34,63-22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6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1,'-34'33,"-16"12,1 2,9-2,11-8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8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0,'19'0,"11"0,6 0,0 0,1 0,-3 0,-1 0,-3 0,0 0,-7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8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47,'34'0,"15"-5,5-1,-2 0,-6 1,-5 2,-5 0,-4 2,-2-4,-2-2,-6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45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9,'-10'0,"-6"-1,-1 1,0 0,0 1,1 1,-1 1,1 0,-1 1,1 1,0 0,-13 7,18-7,1 0,0 1,0 0,0 0,1 1,0 0,0 1,1 0,0 0,0 1,1 0,0 1,1-1,0 1,0 0,1 1,1-1,-1 1,2 0,0 0,0 1,1-1,0 0,1 1,0 0,1-1,0 1,1 3,1-10,0 0,0 0,0 0,1 0,-1 0,1-1,0 1,1-1,-1 0,1 0,0 0,0 0,0-1,0 0,1 1,0-2,-1 1,1 0,0-1,0 0,0 0,0 0,1-1,-1 0,0 0,1 0,-1-1,6 0,1 1,0-1,-1 0,1-1,0-1,-1 0,1 0,-1-1,0-1,0 1,0-2,0 0,-1 0,3-2,12-15,-1 0,0-2,-2 0,0-2,-2 0,-1-2,-2 0,3-5,48-101,-70 165,0-16,0-1,2 1,-1 0,2 0,0-1,0 1,2-1,0 1,0-1,2 0,-1 0,2 0,0-1,0 1,2-2,-1 1,2-1,-1 0,10 9,26 20,-30-31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7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299 254,'-278'206,"277"-206,0 1,0 0,-1-1,1 1,0 0,0 0,0 0,0 0,0 0,0 0,0 0,0 0,0 0,1 0,-1 0,0 1,1-1,-1 0,1 0,-1 1,1-1,0 0,-1 1,1-1,0 1,0-1,0 0,0 1,0-1,0 1,0-1,1 0,-1 1,1-1,-1 0,1 1,-1-1,1 0,-1 0,1 1,0-1,0 0,0 0,0 0,0 0,0 0,0 0,0 0,0-1,0 1,0 0,1 0,-1-1,0 1,0-1,1 1,-1-1,1 0,220 71,-171-58,-48-11,-1 0,1-1,0 1,0-1,0 0,0 0,0 0,0 0,0 0,0 0,0-1,0 0,0 0,0 0,1 0,-1 0,0 0,0-1,0 1,0-1,0 0,0 0,0 0,0-1,0 1,-1-1,1 1,0-1,-1 0,1 0,-1 0,0 0,0 0,1-1,-1 1,-1-1,1 0,0 1,-1-1,1 0,-1 0,0 0,0-1,-2-11,-1 0,-1 1,-1 0,0-1,0 2,-2-1,0 0,0 1,-1 0,-1 1,0-1,-1 1,0 1,-2-2,-84-120,92 118,3 3</inkml:trace>
  <inkml:trace contextRef="#ctx0" brushRef="#br0" timeOffset="521.868">947 0,'-32'59,"-126"221,111-177,46-102,0 1,0 0,1-1,-1 1,0 0,1-1,-1 1,1 0,-1 0,1 0,0 0,-1-1,1 1,0 0,1 0,-1 0,0 0,0-1,1 1,-1 0,1 0,-1 0,1-1,0 1,0 0,0-1,0 1,0-1,0 1,0-1,0 1,1-1,-1 0,1 0,-1 0,1 0,-1 0,1 0,-1 0,1 0,0 0,0-1,-1 1,1-1,0 1,0-1,0 0,0 0,-1 0,3 0,142-25,-41 15,-86 3</inkml:trace>
  <inkml:trace contextRef="#ctx0" brushRef="#br0" timeOffset="774.468">666 226,'10'5,"7"1,6 0,4-1,2-2,6 0,2-7,-2-2,5 0,-1 1,2 1,0-3,-2-1,-4 1,-7 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5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1 338,'150'-164,"-149"162,0 0,1 0,0 0,-1 0,1 0,0 0,0 1,0-1,0 1,0-1,0 1,1 0,-1 0,0 0,1 0,-1 0,0 1,1-1,-1 1,1-1,0 1,-1 0,1 0,-1 0,1 0,-1 0,1 1,-1-1,1 1,-1 0,0 0,1 0,-1 0,0 0,1 0,-1 0,0 1,0-1,0 1,0 0,0 0,-1-1,1 1,1 2,-3-2,1 1,0-1,0 0,0 0,0 0,0-1,1 1,-1 0,0 0,1-1,-1 1,1 0,0-1,-1 0,1 1,0-1,0 0,0 0,0 0,0 0,0 0,0-1,0 1,0-1,1 1,-1-1,0 0,0 0,1 0,-1 0,0 0,0 0,0 0,1-1,-1 1,0-1,0 0,0 0,0 0,0 0,0 0,0 0,0 0,-1 0,3-2,153-128,-156 130,0 0,0 0,0 1,-1-1,1 0,0 1,0-1,0 0,0 1,1-1,-1 1,0 0,0-1,0 1,0 0,0 0,1-1,-1 1,0 0,0 0,0 1,0-1,1 0,-1 0,0 0,0 1,0-1,0 1,0-1,0 1,0-1,0 1,0-1,0 1,0 0,0 0,0-1,0 1,0 0,-1 0,1 0,0 0,-1 0,1 0,-1 0,1 0,-1 0,1 0,-1 1,0-1,0 0,1 0,-1 1,4 71,-5-63,0 20,0-4</inkml:trace>
  <inkml:trace contextRef="#ctx0" brushRef="#br0" timeOffset="239.379">1074 0,'-38'34,"-19"15,-3 5,4-3,1-4,6-6,6-10,5-6,5-1,3-6,6 0,3-4,5 1,1-3,2 3,3-3</inkml:trace>
  <inkml:trace contextRef="#ctx0" brushRef="#br0" timeOffset="685.99">1102 338,'-14'2,"0"1,0 1,0 0,1 0,0 1,0 1,0 1,1-1,-2 3,3-3,-121 72,131-77,1 1,-1-1,0 0,0 0,1 0,-1 1,1-1,-1 0,1 1,0-1,-1 0,1 1,0-1,0 1,0-1,0 0,0 1,0-1,0 1,1-1,-1 0,0 1,1-1,-1 0,1 1,0-1,-1 0,1 0,0 0,0 1,0-1,-1 0,1 0,0 0,1 0,-1-1,0 1,0 0,0 0,0-1,1 1,-1 0,0-1,1 0,-1 1,0-1,1 0,-1 1,0-1,1 0,-1 0,1 0,-1 0,0 0,2-1,17 11,-17-9,-1 0,0 1,0-1,-1 1,1-1,0 1,0 0,-1-1,1 1,-1 0,1 0,-1 0,0 0,0 0,0 1,0-1,0 0,-1 0,1 1,0-1,-1 0,0 1,0-1,0 0,0 1,0-1,0 1,0-1,-1 0,1 1,-1-1,0 0,0 1,0-1,0 0,0 0,0 0,0 0,-1 0,1 0,-1 0,1-1,-1 1,0 0,0-1,0 1,0-1,0 1,-7 4,0 0,0-1,0 0,0 0,-1-1,0 0,0-1,0 0,0 0,-1-1,1-1,-1 0,1 0,-8-1,1 1,-7 3,6 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29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29,'-49'81,"20"-36,16-25,0 0,0 1,2 0,1 1,1 0,-2 9,10-30,1 1,-1 0,1 0,-1 0,1-1,0 1,0 0,0 0,0 0,0-1,1 1,-1 0,0 0,1 0,-1-1,1 1,0 0,-1-1,1 1,0-1,0 1,0 0,0-1,1 0,-1 1,0-1,0 0,1 0,-1 0,1 0,-1 0,1 0,0 0,-1 0,1 0,0-1,-1 1,1-1,0 1,0-1,79 4,-70-4,11-1,1-2,0 0,-1-1,0-2,0 0,14-6,-18 3</inkml:trace>
  <inkml:trace contextRef="#ctx0" brushRef="#br0" timeOffset="266.875">500 0,'-176'275,"145"-217,3 2,1 1,-3 23,21-33,12-33</inkml:trace>
  <inkml:trace contextRef="#ctx0" brushRef="#br0" timeOffset="2060.357">1037 142,'-12'-5,"1"1,-1 0,0 1,0 0,0 1,0 0,-1 1,1 1,0-1,0 2,-1 0,1 0,0 2,0-1,0 1,0 1,0 0,1 1,-8 4,16-6,0-1,0 1,1 0,-1 0,1 1,0-1,0 0,0 1,1-1,-1 1,1 0,0 0,0-1,0 1,0 0,1 0,0 0,-1 0,1 0,1 0,-1-1,1 1,-1 0,1 0,0 0,0 0,1-1,-1 1,1-1,0 1,0-1,0 1,0-1,1 0,-1 0,1 0,0-1,-1 1,1 0,1-1,-1 0,0 0,1 0,-1 0,2 0,47 25,-44-24,-1-1,0 1,0 1,0-1,0 2,0-1,-1 0,0 1,0 0,0 1,-1-1,0 1,0 0,4 6,-8-10,-1 0,1 0,-1 0,1 0,-1 0,0 0,0 0,0 1,0-1,0 0,0 0,0 0,-1 0,1 0,-1 0,0 0,1 0,-1 0,0 0,0-1,0 1,-1 0,1 0,0-1,-1 1,1-1,-1 1,1-1,-1 0,0 1,1-1,-1 0,0 0,0 0,-68 30,38-21,18-4,-1 0,0-1,-1-1,1 0,-1-1,0-1,0 0,0-1,1-1,-1-1,-7 0,5-5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2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311 116,'0'-5,"0"0,0 0,0 1,-1-1,0 0,0 1,0-1,0 1,-1-1,0 1,0 0,0 0,0 0,-1 0,1 0,-1 0,0 0,0 1,-1 0,1-1,-1 1,0 0,1 1,-1-1,0 1,-1 0,1 0,0 0,-1 0,1 1,-1 0,1 0,-1 0,1 0,-1 1,0-1,0 1,1 1,-1-1,0 1,1-1,-1 1,-4 1,-1 1,1 0,0 0,0 1,0 0,1 0,-1 1,1 0,0 1,1 0,-1 0,1 0,0 1,1 0,-1 1,2-1,-1 1,1 0,0 1,0-1,1 1,1 0,-1 0,1 0,1 0,0 1,0-1,0 4,11 84,-8-95,0 1,0-1,0 1,0-1,0 0,1 1,-1-1,1 0,0 0,-1 0,1 0,0 0,0 0,0-1,0 1,0-1,1 1,-1-1,0 0,1 0,-1 0,1 0,-1 0,1-1,-1 1,1-1,0 1,-1-1,1 0,-1 0,1 0,0-1,-1 1,1-1,0 0,11-4,-1-1,0 0,0-1,-1-1,0 0,0 0,-1-1,0-1,-1 0,0-1,0 1,0-3,11-9,144-131,-162 150,-3 2,1 0,-1-1,1 1,0 0,-1-1,1 1,0 0,0 0,0 0,0 0,0 0,0 0,0 0,0 0,0 0,1 0,-1 1,0-1,0 0,1 1,-1-1,0 1,1 0,-1-1,1 1,-1 0,1 0,-1 0,0 0,1 0,-1 0,1 0,-1 0,1 1,-1-1,0 0,1 1,-1 0,0-1,1 1,-1 0,0-1,0 1,0 0,1 0,-1 1,9 95,-8-87,0 0,1 0,0 0,0 0,1-1,0 1,1-1,0 0,0 0,1-1,0 0,1 0,0 0,0 0,0-1,1-1,5 4,1-4,-4-5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2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7,'4'0,"7"0,7 0,4 0,3 0,3 0,1 0,1 0,-1 0,1 0,-1 0,-1 0,1 0,-1 0,0 0,-4-5,-7 4,-6 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2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1,'10'0,"8"0,5 0,4 0,2 0,2 0,-1 0,0 0,-1 0,0 0,0 0,-1 4,-5 3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49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57 343,'17'-5,"0"1,1 1,-1 0,0 1,1 1,-1 1,1 0,-1 1,1 1,5 2,15 2,0-2,0-1,0-2,1-1,-1-3,0-1,9-3,54-9,-89 15</inkml:trace>
  <inkml:trace contextRef="#ctx0" brushRef="#br0" timeOffset="439.192">1 569,'397'0,"-324"-11,-55 5</inkml:trace>
  <inkml:trace contextRef="#ctx0" brushRef="#br0" timeOffset="1239.179">311 4,'2'-1,"0"1,-1-1,1 1,0 0,0-1,-1 1,1 0,0 0,0 0,-1 0,1 0,0 1,-1-1,1 0,0 1,-1-1,1 1,0 0,-1 0,1-1,-1 1,1 0,-1 0,1 0,-1 1,1 0,-2-2,215 140,-205-135,0 1,0-1,0 2,-1-1,0 2,-1-1,0 1,0 0,0 1,-1 0,0 0,-1 0,0 1,-1 0,1 0,-1 2,-7-4,1 0,-2 0,1 0,-1 0,0-1,0 1,-1-1,0 0,0 0,-1 0,0-1,0 1,-1-1,0-1,0 1,0-1,0 0,-1 0,0-1,0 1,0-2,-6 3,-5 6,-156 104,13-16,157-98,0 0,0 1,1-1,-1 0,1 1,0 0,0 0,0 0,0 0,0 0,0 1,1-1,0 1,0 0,0 0,0 0,0 0,1 0,0 0,-1 4,4 5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4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15,'-186'148,"61"-52,123-96,0 1,0 0,1 0,-1 0,0 0,1 0,-1 0,0 0,1 1,0-1,-1 0,1 1,0-1,-1 1,1 0,0-1,0 1,0 0,1 0,-1 0,0-1,1 1,-1 0,1 0,0 0,-1 0,1 0,0 0,0 0,0 0,1 0,-1 0,0 0,1 0,-1 0,1 0,0 0,0-1,-1 1,1 0,0 0,1-1,-1 1,0-1,0 1,1-1,-1 1,1-1,10 4,-1-1,1 0,1-1,-1-1,1 1,-1-2,1 0,-1-1,1 0,-1 0,12-3,12 1,182 5,-214-3,-3 1,-1-1,1 1,-1-1,1 1,0-1,-1 1,1-1,0 0,-1 1,1-1,0 0,0 1,-1-1,1 0,0 0,0 0,0 0,-1 0,1 0,0 0,0 0,-1 0,1 0,0 0,0-1,-1 1,1 0,0 0,0-1,-1 1,1-1,0 1,-1 0,1-1,-1 1,1-1,0 0,-1 1,1-1,-1 1,0-1,1 0,-1 1,1-1,-1 0,0 0,0 1,1-1,-1 0,0 0,0 1,0-1,0 0,0 0,0 1,0-1,0 0,0 0,0 0,0 1,-1-1,1 0,-123-274,121 270,-1-1,0 1,0 0,-1 1,0-1,1 1,-2-1,1 1,0 0,-1 1,0-1,0 1,-3-2,-4 3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5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25,'11'139,"-3"-92,-7-35,0 0,1 0,0 0,1 0,0 0,1 0,1-1,0 0,0 0,1 0,0 0,3 1,-8-11,0 0,0 0,0 0,0 0,0-1,1 1,-1 0,0-1,0 1,1-1,-1 1,1-1,-1 1,0-1,1 0,-1 0,1 0,-1 0,1 0,-1 0,0 0,1 0,-1-1,1 1,-1-1,0 1,1-1,-1 1,0-1,0 0,1 1,-1-1,0 0,0 0,0 0,0 0,0 0,0 0,0 0,0 0,0-1,-1 1,1 0,0 0,-1-2,33-60,-14 13,1 1,3 1,2 1,20-27,-19 56,-15 19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5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29,'323'15,"32"-47,-17 20,-310 13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46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30,'39'-5,"21"-1,6 0,-3 1,-8 1,-9 2,-7 1,-5 1,-4 0,-7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6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45,'-264'158,"262"-158,0 0,1 1,-1-1,0 1,1-1,-1 1,1-1,-1 1,1 0,-1 0,1 0,-1 0,1 0,0 0,-1 0,1 1,0-1,0 0,0 1,0-1,0 1,0-1,1 1,-1-1,0 1,1-1,-1 1,1 0,0-1,-1 1,1 0,0 0,0-1,0 1,0 0,0 0,1-1,-1 1,0 0,1-1,-1 1,1-1,0 1,-1 0,1-1,0 1,0-1,0 0,0 1,0-1,2 1,7 4,0-1,1-1,0 0,0 0,0-1,0 0,0-1,1-1,-1 0,1 0,-1-1,1 0,0-1,5-2,13 3,225-1,-220 10,-45-18,0-1,1 0,0-1,0 0,1 0,1-1,0 0,0 0,1-1,0-1,-5-9,-52-111,40 110,13 21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7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152 1,'-1'12,"-1"0,-1 0,0 0,-1 0,0-1,-1 1,0-1,-1 0,0-1,-1 1,0-1,-3 2,-14 25,-37 66,60-101,1-1,-1 1,1-1,-1 1,1-1,0 1,0-1,0 1,0 0,0-1,0 1,0-1,0 1,0-1,1 1,-1-1,1 1,-1-1,1 1,0-1,-1 1,1-1,0 0,0 0,0 1,0-1,0 0,0 0,0 0,1 0,-1 0,0 0,1 0,-1-1,0 1,1 0,-1-1,1 1,-1-1,1 1,-1-1,1 0,-1 0,1 0,-1 0,2 0,77 2,-70-2,0-1,0 0,0-1,0 0,0-1,-1 0,1 0,-1-1,0 0,0-1,0 0,2-1,-5-3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5:5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29,'33'-4,"17"-3,8 1,0 2,-5 0,-7 2,-7 1,-10 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18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1,'0'1,"36"69,-3 2,-4 2,2 13,-27-73,0 1,-1 0,0 0,-2 0,1 0,-2 0,0 0,-1 0,0 0,-1 0,-1 0,0 0,-1 0,-1-1,0 0,-1 0,-1 0,0-1,-1 1,0-2,-2 2,-92 87,77-83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2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0 365,'14'-16,"-2"-1,0 1,-1-2,-1 0,0 0,4-15,18-31,-19 39,-10 18,0-1,1 1,-1 0,1 0,1 0,-1 1,1-1,1 1,-1 0,1 1,0-1,0 1,4-2,-9 8,1-1,0 1,-1-1,1 1,0 0,-1 0,1 0,-1 0,1 0,-1 0,1 0,-1 0,0 0,0 1,1-1,-1 1,0-1,0 1,0-1,-1 1,1 0,0-1,-1 1,1 0,-1-1,1 1,-1 0,0 0,0 0,0-1,0 1,0 0,0 0,0 0,-1-1,1 1,0 0,0-1,0 41,-1-35,0 1,1-1,0 1,0-1,1 0,0 1,0-1,1 1,0-1,0 0,0 0,1 0,0 0,3 4,-4-10,0 1,0 0,0-1,0 1,0-1,0 1,0-1,0 0,0 0,0 0,1 0,-1-1,0 1,1 0,-1-1,1 0,-1 0,0 1,1-1,-1-1,1 1,-1 0,1-1,-1 1,0-1,1 1,-1-1,0 0,0 0,1 0,-1-1,0 1,0 0,0-1,0 0,67-59,-67 59,165-162,-123 129,-49 83,-9-4,10-35,0 1,0-1,1 1,0-1,0 1,1 0,1 0,0 0,0 0,1 0,0 0,1 0,0 0,0 0,1 0,1 0,2 7,7 1</inkml:trace>
  <inkml:trace contextRef="#ctx0" brushRef="#br0" timeOffset="251.236">1101 83,'-33'24,"-17"12,-8 6,0 0,0 2,6-1,7-3,1-4,3-3,5-3,2-1,8-1,3-5,1-2,4 1,1-4,2 0,5-3</inkml:trace>
  <inkml:trace contextRef="#ctx0" brushRef="#br0" timeOffset="685.656">1073 421,'-81'40,"78"-39,0 0,0 0,0 1,0-1,0 1,1 0,-1-1,1 1,-1 0,1 1,0-1,0 0,0 1,0-1,0 1,0 0,1-1,-1 1,1 0,0 0,0 0,0 0,0 0,0 0,1 0,-1 1,1-1,0 0,0 0,0 0,1 0,-1 1,1-1,-1 0,1 0,0 0,0 0,1 0,-1 0,1-1,-1 1,1 0,0-1,0 1,28 30,-26-31,-1 0,0 0,1 0,-1 0,0 1,0-1,-1 1,1 0,0 0,-1 0,0 0,0 0,0 0,0 1,0-1,0 1,-1-1,0 1,0 0,0-1,0 1,-1 0,1 0,-1 0,0-1,0 1,0 0,-1 0,1 0,-1 0,0-1,0 1,0 0,0-1,-1 1,0-1,-1 2,-4 2,-1-1,0-1,-1 1,1-2,-1 1,0-1,0 0,0-1,-1 0,1 0,-1-1,0 0,0-1,0 0,1-1,-1 0,0 0,-2-2,-13 2</inkml:trace>
  <inkml:trace contextRef="#ctx0" brushRef="#br0" timeOffset="1078.718">1300 280,'12'-6,"-1"-1,-1 2,1-1,0 2,0-1,1 1,-1 1,1 0,0 1,0 0,11 0,-22 2,1 0,-1-1,0 1,0 0,1 0,-1 0,0 0,1 1,-1-1,0 0,0 1,1-1,-1 0,0 1,0-1,0 1,1 0,-1-1,0 1,0 0,0 0,0 0,0 0,-1 0,1 0,0 0,0 0,0 0,-1 0,1 0,-1 0,1 1,-1-1,1 0,-1 0,0 1,0-1,1 0,-1 0,0 1,0-1,0 0,-1 1,1-1,0 0,0 1,-1-1,1 0,0 0,-34 58,-30 25,64-83,-1 0,1 1,-1-1,1 0,0 0,0 0,0 1,0-1,-1 0,2 0,-1 0,0 1,0-1,0 0,0 0,1 0,-1 0,1 0,-1 1,1-1,-1 0,1 0,0 0,-1 0,1 0,0 0,0-1,-1 1,1 0,0 0,0 0,0-1,0 1,0-1,0 1,1-1,-1 1,0-1,0 1,0-1,0 0,1 0,-1 0,0 1,0-1,1-1,66 4,-59-4,52-1,-35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05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1 452,'4'0,"7"0,6 0,5 0,4 0,2 0,1 0,0 0,-4-5,-2-1,0 0,1 1,1 1,1 2,1 1,1 1,-5 0</inkml:trace>
  <inkml:trace contextRef="#ctx0" brushRef="#br0" timeOffset="825.531">56 649,'127'-11,"114"-7,-183 2,-52 10</inkml:trace>
  <inkml:trace contextRef="#ctx0" brushRef="#br0" timeOffset="10881.287">1326 198,'-6'-6,"0"1,-1 0,0 1,0 0,0 0,0 0,-1 1,1 0,-1 1,0-1,0 2,0-1,0 1,0 0,0 0,0 1,0 1,-1-1,1 1,0 0,0 1,0 0,1 0,-1 1,0 0,1 0,0 1,-1 0,1 0,1 1,-1 0,1 0,0 0,0 1,0 0,1 0,0 1,-3 0,0 1,1 0,0 0,0 1,1-1,0 2,1-1,0 1,0-1,1 1,0 1,1-1,0 0,1 1,0 0,1-1,0 1,0 0,1 0,1 0,0-1,0 1,1 0,0-1,1 1,0-1,1 0,0 0,4 6,-3-10,0-1,0 1,1-1,0 0,0 0,0-1,1 0,0 0,-1 0,1-1,1 0,-1-1,0 1,1-1,-1-1,1 1,-1-1,1-1,0 1,0-1,-1-1,1 0,0 0,-1 0,1-1,-1 0,0 0,1-1,-1 0,0 0,0 0,-1-1,1 0,-1-1,0 0,0 0,0 0,-1 0,0-1,0 0,0 0,-1 0,1-1,-1 0,-3 4,0-1,0 1,0-1,0 0,0 0,0 1,-1-1,0 0,0 0,0 0,0 1,-1-1,0 0,1 0,-1 1,0-1,-1 1,1-1,-1 1,1-1,-1 1,0 0,-1-1,1 1,0 1,-1-1,0 0,1 0,-1 1,0 0,0-1,-1 1,1 0,-8-5,0 1,0 0,0 1,0 0,-1 0,0 2,0-1,0 1,-10 0,6 1,-1 1,1 1,-1 0,1 1,-1 1,1 1,-1 0,1 1,0 1,1 0,-1 1,-3 3,1 0</inkml:trace>
  <inkml:trace contextRef="#ctx0" brushRef="#br0" timeOffset="12212.455">1778 170,'-34'53,"-111"154,-10 11,137-182,17-24</inkml:trace>
  <inkml:trace contextRef="#ctx0" brushRef="#br0" timeOffset="12578.107">1891 424,'-24'14,"-8"10,2 5,5 3,12-4,14-7,10-7,9-6,6-4,3-3,1-2,1 0,-5-5,-3-2,-4 1</inkml:trace>
  <inkml:trace contextRef="#ctx0" brushRef="#br0" timeOffset="12893.89">2088 338,'-94'259,"49"-91,43-146</inkml:trace>
  <inkml:trace contextRef="#ctx0" brushRef="#br0" timeOffset="13866.145">846 0,'-14'14,"1"0,0 0,1 2,0-1,1 2,1-1,1 1,0 1,1 0,1 0,0 0,2 1,0 0,1 0,1 0,1 1,1-1,0 1,2-1,0 1,3 15,1-6,2-1,0 0,2-1,1 1,1-2,1 0,1 0,1-1,2-1,0 0,2-1,1-1,0-1,19 16,-21-25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27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29,'4'0,"8"0,5 0,5 0,4 0,2 0,-4-4,-1-3,0 1,2 2,0 0,2 2,0 1,1 1,-5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27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0,'5'0,"7"0,5 0,5 0,4 0,2 0,1 0,0 0,1 0,-1 0,0 0,0 0,-1 0,-4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0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6,'0'-1,"0"1,-1 0,1-1,0 1,-1-1,1 1,-1 0,1 0,-1-1,1 1,-1 0,1 0,-1-1,1 1,-1 0,1 0,-1 0,0 0,1 0,-1 0,1 0,-1 0,1 0,-1 0,1 0,-1 0,1 1,-1-1,0 0,1 0,-1 0,1 1,0-1,-1 0,1 1,-1-1,1 0,-1 1,1-1,0 1,-1-1,1 1,0-1,-1 0,1 1,0-1,0 1,0-1,-1 1,1 0,0-1,0 1,0-1,0 1,0-1,0 1,0-1,0 1,0-1,0 1,0 0,0-1,0 1,1 0,-3 39,27 196,-25-204,-13 118,-5-28,17-99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1,'0'14,"0"10,-5 1,-1 0,-5-3,0-6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46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23,'38'5,"28"-4,7-1,-5-1,-8-6,-10 0,-8-1,-12 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3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29,'21'-7,"0"2,1 0,0 1,0 2,0 0,12 1,-32 0,-1 1,1-1,0 1,-1 0,1 0,0 0,-1 0,1 0,0 0,-1 0,1 0,0 1,-1-1,1 1,-1-1,1 1,-1 0,1-1,-1 1,1 0,-1 0,0 0,1 0,-1 0,0 1,0-1,0 0,0 1,0-1,0 0,0 1,0-1,-1 1,1-1,0 1,-1 0,1-1,-1 1,0-1,0 1,1 0,-1-1,0 1,0 0,-1-1,1 1,0 0,0-1,-1 1,1 0,-1-1,0 1,1-1,-1 1,0 0,-49 43,44-42,0 1,0 1,1-1,-1 1,1 0,0 0,1 1,-1-1,1 1,0 0,1 0,-2 4,4-8,1-1,-1 1,1-1,-1 0,1 1,0-1,0 1,0 0,0-1,0 1,0-1,0 1,0-1,1 1,-1-1,0 0,1 1,-1-1,1 1,0-1,0 0,-1 1,1-1,0 0,0 0,0 0,0 1,0-1,0 0,1-1,-1 1,0 0,0 0,1 0,-1-1,1 1,-1-1,0 1,1-1,-1 1,1-1,-1 0,68 8,-69-8,59-1,-33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2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646 313,'82'-110,"-56"75,-16 18,2 0,0 1,1 1,1 0,0 1,1 0,7-4,-21 17,0 1,-1-1,1 1,0-1,0 1,-1 0,1-1,0 1,0 0,-1-1,1 1,0 0,0 0,0 0,0-1,-1 1,1 0,0 0,0 1,0-1,0 0,0 0,-1 0,1 0,0 1,0-1,0 0,-1 1,1-1,0 1,0-1,-1 1,1-1,-1 1,1-1,0 1,-1 0,1-1,-1 1,1 0,-1 0,1-1,-1 1,0 0,1 0,-1-1,0 1,0 0,0 0,0 0,1 0,3 47,-3-44,8 58,-9-61,1 0,0 1,-1-1,1 0,0 0,-1 0,1 0,0 0,0 0,0 0,0 0,0 0,0 0,0 0,1 0,-1-1,0 1,0-1,1 1,-1-1,0 1,0-1,1 0,-1 1,1-1,-1 0,0 0,1 0,-1 0,0 0,1 0,-1-1,0 1,1 0,-1-1,0 1,1-1,-1 1,0-1,0 0,0 0,1 1,-1-1,0 0,148-125,-82 77,-67 49,0-1,1 1,-1 0,1-1,-1 1,1 0,-1 0,1-1,-1 1,1 0,-1 0,1 0,0 0,-1-1,1 1,-1 0,1 0,-1 0,1 0,-1 1,1-1,0 0,-1 0,1 0,-1 0,1 1,-1-1,1 0,-1 0,1 1,-1-1,1 0,-1 1,0-1,1 0,-1 1,1-1,-1 1,0-1,1 1,-1-1,0 1,0-1,1 1,-1-1,0 1,0-1,0 1,0-1,0 1,0-1,0 1,0 0,0-1,0 1,0-1,0 1,0-1,0 1,0-1,0 1,-1 0,1-1,0 1,0-1,-1 0,1 1,-17 41,16-39,-66 174,11-33,48-129</inkml:trace>
  <inkml:trace contextRef="#ctx0" brushRef="#br0" timeOffset="308.259">1803 3,'-134'104,"4"6,-7 18,-31 23,54-41,95-77,20-24</inkml:trace>
  <inkml:trace contextRef="#ctx0" brushRef="#br0" timeOffset="736.276">1944 398,'-77'19,"47"-13,1 2,1 0,0 2,0 0,-9 7,36-17,-1 0,1 0,-1 1,1-1,-1 0,1 1,0-1,-1 1,1-1,-1 1,1 0,0 0,0-1,-1 1,1 0,0 0,0 0,0 0,0 0,0 1,0-1,1 0,-1 0,0 1,0-1,1 0,-1 1,1-1,-1 1,1-1,0 1,0-1,-1 0,1 1,0-1,0 1,1-1,-1 1,0-1,0 1,1-1,-1 1,1-1,-1 0,1 1,-1-1,1 0,0 1,0-1,0 0,0 1,89 19,-81-20,1 0,0 0,0 1,-1 0,1 1,-1 0,0 0,0 1,0 1,0-1,-1 1,1 1,-1-1,2 4,-8-7,0 0,0 0,-1 1,1-1,-1 1,1-1,-1 1,0 0,0-1,0 1,0 0,-1 0,1 0,-1-1,1 1,-1 0,0 0,0 0,-1 0,1 0,-1 0,1 0,-1-1,0 1,0 0,0 0,0-1,-1 1,1-1,-1 1,1-1,-1 0,0 1,0-1,0 0,0 0,0 0,-3 1,-97 60,85-55,5-2,-1-1,1 0,-1 0,0-1,0-1,0 0,0-1,-1-1,1 0,-8 0,3-5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6:39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26,'-1'-2,"-1"0,1 0,-1 0,1 0,-1 1,0-1,0 1,0-1,0 1,0 0,0-1,0 1,0 0,-1 0,1 1,0-1,-1 0,1 1,-1 0,1-1,0 1,-1 0,1 0,-1 0,-1 1,-136 21,136-21,-1 0,1 0,0 1,-1-1,1 1,0 0,0 0,0 1,1-1,-1 1,0 0,1 0,0 0,0 1,0-1,0 1,0-1,1 1,-1 0,1 0,0 0,0 0,1 0,-1 1,1-1,0 1,0-1,-4 131,6-98,-1-34,-1 0,1 0,0 1,0-1,0 0,0 0,0 0,1 0,0 0,-1 1,1-1,0 0,1 0,-1-1,0 1,1 0,0 0,-1-1,1 1,0-1,0 1,1-1,-1 0,0 0,1 0,-1 0,1 0,0-1,0 1,0-1,-1 0,1 1,0-1,0-1,2 1,67 2,-63-4,0 0,0 1,-1 0,1 1,0-1,0 2,0-1,-1 1,1 1,-1-1,1 1,-1 1,7 3,-11-2,-1 0,1 1,-1-1,0 1,0-1,0 1,-1 0,0 0,0 0,-1 0,1 0,-1 0,-1 1,1-1,-1 0,0 0,-1 1,1-1,-1 0,0 1,0 7,-2 0,0-1,-1 0,0 0,-1 0,-1-1,0 1,0-1,-2-1,1 1,-1-1,-1-1,0 1,-1-1,1-1,-2 0,1 0,-2-1,1-1,-1 0,0 0,0-1,-1-1,1 0,-1 0,0-2,-1 1,1-2,-1 0,1 0,-1-1,-5-1,7 1,7-1,0 1,1 0,-1-1,0 0,0 0,0-1,1 1,-1-1,0 0,0 0,1-1,-1 1,1-1,-1 0,1 0,-1-1,0-7,5-2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06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3076 198,'0'-26,"0"40,0 19,-11 343,-24-6,6-141,24-203,2-3</inkml:trace>
  <inkml:trace contextRef="#ctx0" brushRef="#br0" timeOffset="1448.974">3104 29,'517'-29,"-375"31,0 6,99 19,68 12,10-29,-315-11,0 0,0 1,0 0,0 0,0 0,0 0,0 0,0 1,0 0,0 0,0 0,0 0,0 1,-1 0,1-1,-1 1,1 0,-1 1,1-1,-1 1,0-1,0 1,-1 0,1 0,0 0,-1 1,0-1,0 1,0-1,0 1,1 3,2 155,-8-98,2 584,34-456,-33-192,0 1,1 0,-1-1,0 1,0 0,0-1,0 1,0 0,0 0,0-1,0 1,0 0,0-1,0 1,0 0,0 0,-1-1,1 1,0 0,0-1,-1 1,1 0,-1-1,1 1,0-1,-1 1,1-1,-1 1,1-1,-1 1,0-1,1 1,-1-1,1 0,-1 1,0-1,1 0,-1 1,0-1,0 0,1 0,-1 0,0 0,1 0,-1 0,0 0,0 0,0 0,-45-7,26 2,-150-14,40 6,0 5,-112 10,95 0,-223 15,324-13,-1-2,1-3,0-1,-25-5,56 4,1 0,1 1,-1 0,0 1,0 1,1 0,-1 1,0 0,0 1,-8 2,-55-4,60-3</inkml:trace>
  <inkml:trace contextRef="#ctx0" brushRef="#br0" timeOffset="3240.167">1468 622,'815'0,"-357"-29,-384 29,-115-21,-249-117,196 56,80 75,26 35,-2-1,-1 1,-1 0,-2 0,-1 0,-1 1,-2 0,0-1,-2 1,-1 0,-3 10,2 32,-29 86,88-223,-15 20,2 3,1 1,3 3,1 2,38-22,-63 45</inkml:trace>
  <inkml:trace contextRef="#ctx0" brushRef="#br0" timeOffset="3901.428">197 142,'0'96,"-6"0,-3 0,-5-1,-12 41,25-132,-8 37,-1 1,-2-1,-2-1,-1 0,-3-1,-10 16,11-42,24-49,22-45,-18 60</inkml:trace>
  <inkml:trace contextRef="#ctx0" brushRef="#br0" timeOffset="4164.429">170 142,'19'0,"11"0,5 0,2 0,-1 0,-1-5,2-1,0 0,-1 1,-3 2,-1 0,-2 2,-1 1,-1 0,-4-5,-3-1,-4 5,-5 2</inkml:trace>
  <inkml:trace contextRef="#ctx0" brushRef="#br0" timeOffset="4371.295">0 537,'34'15,"20"-1,6-2,-2-3,-2-4,-5-2,-7-6,-6-4,-4 1,-4 0,-2 2,-5 1</inkml:trace>
  <inkml:trace contextRef="#ctx0" brushRef="#br0" timeOffset="4957.986">537 651,'-18'191,"23"-107,-4-82,-1 0,1 0,0 0,0 0,0 0,1 0,-1-1,0 1,1 0,-1-1,1 1,-1-1,1 1,0-1,-1 0,1 1,0-1,0 0,0 0,0-1,0 1,0 0,0-1,1 1,-1-1,0 1,0-1,0 0,0 0,1 0,-1-1,0 1,0 0,0-1,0 1,2-1,8-5,0 0,0-1,-1 0,0 0,0-1,-1 0,0-1,-1-1,0 1,0-1,-1-1,0 0,-1 0,3-5,11-14,27-29,-47 60,0-1,0 1,0 0,0-1,0 1,0 0,0 0,0-1,0 1,0 0,0 0,0 0,-1 0,1 0,0 0,-1 0,1 0,-1 1,1-1,-1 0,1 0,-1 0,0 1,0-1,0 0,1 0,-1 1,0-1,-1 0,1 0,0 1,0 0,1 7,0-8,-1 7,1-1,1 1,-1 0,1-1,1 0,0 1,0-1,0 0,0-1,1 1,1 0,-1-1,1 0,0 0,0-1,0 1,1-1,0 0,0 0,1-1,-1 0,1 0,4 2,-4-4,-1 0,1 0,0-1,-1 0,1 0,0 0,0-1,0 0,-1 0,1-1,0 0,0 0,-1 0,1-1,-1 0,1-1,-1 1,0-1,0 0,0-1,0 1,0-1,-1 0,5-5,-2-1,0 0,-1-1,-1 0,0 0,0 0,-1-1,-1 0,0 0,0 0,1-9,7-23,-6 26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26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59 432,'9'40,"-2"-1,-1 2,-2-1,-2 0,-2 1,-1-1,-2 0,-3 8,-31 173,9-46,27-168,-2 4,0 0,2 0,-1 1,1-1,1 0,0 1,1-1,0 1,0-1,2 3,0-11,0 0,0-1,0 1,0-1,1 0,-1 0,1 0,0 0,-1 0,1-1,0 0,0 1,0-2,0 1,0 0,0-1,0 0,0 1,0-2,0 1,0 0,0-1,0 0,0 0,0 0,0 0,0-1,0 0,-1 1,1-1,-1-1,1 1,0-1,6-1,23-5,0 2,0 1,1 1,0 2,-1 1,1 2,14 2,-18-2,167-27,-169 26,-4 0</inkml:trace>
  <inkml:trace contextRef="#ctx0" brushRef="#br0" timeOffset="273.045">1498 997,'-24'19,"-13"11,-4 6,-1 0,3 0,7-1,5-8,6-2,3-7,4 0,-1 0,-2-2,-3-4,2-4</inkml:trace>
  <inkml:trace contextRef="#ctx0" brushRef="#br0" timeOffset="519.253">1160 968,'14'19,"5"11,4 6,3 1,2-1,1-6,0-4,0-2,0 1,-1 0,-4-4</inkml:trace>
  <inkml:trace contextRef="#ctx0" brushRef="#br0" timeOffset="1498.919">426 9,'-7'18,"1"1,0-1,2 1,0 1,1-1,1 0,1 1,1-1,1 1,2 14,-3-31,0 0,0-1,0 1,0 0,1 0,-1 0,1-1,0 1,0 0,0-1,0 1,1-1,-1 1,1-1,-1 0,1 1,0-1,0 0,0 0,0 0,0 0,0-1,1 1,-1-1,1 1,-1-1,1 0,-1 0,1 0,0 0,-1 0,1-1,0 1,0-1,0 0,-1 1,1-2,0 1,0 0,1-1,11-10,0-2,-1 0,-1 0,0-2,-1 1,0-2,-1 1,-1-1,6-14,4-7,48-63,-67 99,0 0,0 1,0-1,0 0,0 1,0-1,0 1,0-1,0 1,0-1,0 1,1 0,-1 0,0 0,0-1,0 1,0 0,1 0,-1 1,0-1,0 0,0 0,1 1,-1-1,0 0,0 1,0-1,0 1,0-1,0 1,0 0,0-1,0 1,0 0,0 0,-1 0,1 0,0 0,-1 0,1 0,0 0,-1 0,1 0,-1 0,1 0,-1 0,0 0,1 1,17 60,-18-61,38 265,-37-225,1-24,-1 0,0 0,-1 0,-1 0,-1-1,0 1,-1 0,-1-1,-1 1,0-1,-1 0,-6 11,9-24,1 1,-1-2,1 1,-1 0,0 0,0-1,0 0,0 1,-1-1,1 0,-1-1,1 1,-1 0,1-1,-1 0,0 0,0 0,0-1,1 1,-1-1,0 0,0 0,0 0,0 0,0-1,0 0,1 1,-1-1,0-1,0 1,1-1,-1 1,1-1,0 0,-1 0,1 0,0-1,0 1,0-1,1 0,-1 0,0 0,1 0,0 0,0 0,0-1,0 1,0-1,1 1,0-1,0 0,0 0,0 1,0-1,1-2,1-12,1 1,2-1,-1 1,2 0,0 0,2 1,-1-1,2 1,0 1,1-1,1 1,0 1,1 0,0 0,1 1,0 1,2 0,-1 1,1 0,1 1,5-3,15-11,0 1,2 2,0 2,35-13,-41 21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30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0 181,'34'-5,"15"-1,5 0,-3 1,-4 2,-6-4,-5-1,-4 1,-3 2,-1 2,0 1,-1 1,0 1,0 0,-4 5,-11 2,-8-1</inkml:trace>
  <inkml:trace contextRef="#ctx0" brushRef="#br0" timeOffset="189.692">0 407,'34'5,"15"1,9 0,0-1,-5-2,-2-5,-6-4,-4 1,-6 0,-3 1,-2 2,-2-4,-1-1,-4 0</inkml:trace>
  <inkml:trace contextRef="#ctx0" brushRef="#br0" timeOffset="1204.439">818 604,'71'-192,"-59"164,2 0,1 1,1 1,1 0,1 1,1 1,1 1,2 1,0 0,1 2,7-4,43-16,-71 40,0-1,1 0,-1 1,0-1,1 1,-1 0,0-1,1 1,-1 0,1 1,-1-1,0 0,1 1,-1-1,0 1,1 0,-1 0,0 0,0 0,0 0,0 0,0 1,0-1,0 0,0 1,-1 0,1-1,0 1,-1 0,0 0,1 0,-1 0,0 1,7 15,-1 0,-2 0,1 1,-2 0,-1 0,0 0,-1 0,-1 1,-1 3,3 32,-4-54,1 0,0 0,-1 0,1 0,0 0,0 0,0 1,-1-1,1 0,1 0,-1 0,0 0,0 0,0 0,1 0,-1 1,0-1,1 0,-1 0,1 0,-1 0,1 0,-1 0,1-1,0 1,0 0,-1 0,1 0,0-1,0 1,0 0,0-1,0 1,0 0,0-1,0 0,0 1,0-1,0 0,0 1,0-1,1 0,-1 0,0 0,0 0,0 0,0 0,0 0,0 0,1-1,-1 1,136-147,84-70,-221 215,1 1,0 0,-1-1,1 1,0 0,0 0,0 0,0 0,0 0,0 0,0 0,0 0,0 0,1 0,-1 0,0 1,0-1,1 1,-1-1,1 1,-1-1,0 1,1 0,-1 0,1-1,-1 1,1 0,-1 0,1 1,-1-1,0 0,1 0,-1 1,1-1,-1 1,0-1,1 1,-1-1,0 1,1 0,-1 0,0 0,0 0,0 0,0 0,0 0,0 0,0 1,2 9,-2 0,0 1,0 0,-1-1,0 1,-1-1,0 1,-1-1,0 1,-1-1,-2 5,-6 36,-4 5,11-48,1 0,0 0,1 0,0 0,1 1,-1-1,2 0,-1 1,2-1,0 8,4 0</inkml:trace>
  <inkml:trace contextRef="#ctx0" brushRef="#br0" timeOffset="1679.997">2456 68,'-51'16,"0"2,2 2,0 3,2 1,0 3,-3 5,40-25,0 0,1 0,-1 1,2 0,-1 1,1-1,1 2,0-1,0 1,0 0,2 1,-1-1,1 1,1 0,0 1,0-1,1 4,2-13,1 1,0-1,0 0,0 1,0-1,1 1,-1-1,1 0,-1 1,1-1,0 0,0 0,0 1,0-1,1 0,-1 0,0 0,1 0,-1 0,1-1,0 1,0 0,-1-1,1 1,0-1,0 0,1 0,-1 0,0 0,0 0,0 0,1 0,-1-1,0 1,1-1,-1 1,1-1,0 0,95-10,-68-2,0-2,-1 0,-1-2,-1-2,0 0,1-3,144-118,-161 131,-11 6,1 1,0-1,0 0,0 1,0 0,1-1,-1 1,0-1,1 1,-1 0,1 0,-1 0,1 0,-1 0,1 0,0 0,-1 1,1-1,0 1,0-1,-1 1,1-1,0 1,0 0,0 0,0 0,-1 0,1 0,0 1,0-1,0 0,-1 1,1-1,0 1,0 0,-1 0,1-1,0 1,-1 0,1 1,-1-1,0 0,1 0,-1 0,1 1,3 121,-7-82,1-17,0-18,0 1,0-1,1 1,0-1,0 1,0 0,1-1,0 1,1-1,-1 0,1 1,0-1,1 0,0 0,0 1,10 5</inkml:trace>
  <inkml:trace contextRef="#ctx0" brushRef="#br0" timeOffset="1943.425">3048 294,'-24'33,"-8"17,-3-1,4-4,7-4,3-10,6-10</inkml:trace>
  <inkml:trace contextRef="#ctx0" brushRef="#br0" timeOffset="2122.185">2766 294,'19'19,"11"7,6 3,-4 2,-3-5,-5-2,-3-4,0-2,-3 2,0-4,1-3,-2 0,1-2,-3 2,1-1,-2-3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2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951 0,'-114'37,"-60"3,100-26,1 3,1 4,1 2,-4 6,73-29,1 0,-1 0,0 1,1-1,-1 0,0 1,1-1,-1 1,0 0,1 0,-1 0,1 0,-1 0,1 0,0 0,-1 0,1 0,0 0,0 1,0-1,0 1,0-1,0 1,0-1,0 1,1-1,-1 1,1 0,-1-1,1 1,-1 0,1-1,0 1,0 0,0 0,0-1,0 1,0 0,1 0,-1-1,1 1,-1 0,1-1,-1 1,1 0,0-1,0 1,0-1,0 1,0-1,0 0,0 1,0-1,1 0,-1 0,11 5,-1 0,1-1,0-1,0 0,0 0,0-1,1-1,-1 0,3-1,29 7,214 7,-152 11,-106-26,1 0,0 1,-1-1,1 0,0 1,0-1,-1 0,1 1,-1-1,1 1,0-1,-1 1,1-1,-1 1,1 0,-1-1,1 1,-1-1,0 1,1 0,-1 0,0-1,0 1,1 0,-1-1,0 1,0 0,0 0,0-1,0 1,0 0,0 0,0-1,0 1,0 0,0 0,-1-1,1 1,0 0,0 0,-1-1,1 1,-1 0,1-1,0 1,-1-1,1 1,-1 0,0-1,1 1,-1-1,1 1,-1-1,0 0,1 1,-1-1,0 0,-42 24,41-24,-200 65,129-38,1 4,2 2,0 4,-48 35,88-52,18-13,0 0,1 0,0 1,1 0,0 1,0 0,1 1,0 0,1 0,0 1,-2 4,9-14,0 0,1 1,-1-1,0 0,1 1,-1-1,1 0,-1 1,1-1,0 1,0-1,0 1,0-1,0 1,0-1,0 1,0-1,0 1,1-1,-1 1,0-1,1 0,0 1,-1-1,1 0,0 1,-1-1,1 0,0 0,0 0,0 1,0-1,0 0,1 0,-1-1,0 1,0 0,1 0,-1-1,0 1,1 0,-1-1,0 1,1-1,0 0,70 8,-71-8,244-21,-33-9,-73 18,-115 12</inkml:trace>
  <inkml:trace contextRef="#ctx0" brushRef="#br0" timeOffset="404.447">1345 57,'-44'220,"27"-128,9-40,-2-1,-2 0,-3-1,-13 29,-30 38,58-117,0-1,0 1,1-1,-1 1,0-1,0 1,0 0,0-1,0 1,-1-1,1 1,0 0,0-1,0 1,0-1,0 1,0 0,-1-1,1 1,0-1,0 1,-1 0,1-1,0 1,-1 0,1 0,0-1,0 1,-1 0,1 0,-1-1,1 1,0 0,-1 0,1 0,-1 0,1 0,0-1,-1 1,1 0,-1 0,1 0,0 0,-1 0,1 0,-1 0,1 0,-1 1,1-1,0 0,-1 0,1 0,-1 0,1 1,0-1,-1 0,1 0,0 1,-1-1,1 0,0 0,-1 1,1-1,2-15</inkml:trace>
  <inkml:trace contextRef="#ctx0" brushRef="#br0" timeOffset="777.761">1261 86,'6'-4,"0"0,-1 1,2 0,-1 0,0 0,0 1,1 0,-1 0,1 1,0 0,0 0,-1 1,1-1,1 1,33-5,151-19,-41 1,-132 25,-7 3</inkml:trace>
  <inkml:trace contextRef="#ctx0" brushRef="#br0" timeOffset="1053.377">1177 424,'29'5,"14"1,4-4,0-4,-4-1,-4 1,-5-1,-2 1,-2-3,-2-2,0 0,-6 2</inkml:trace>
  <inkml:trace contextRef="#ctx0" brushRef="#br0" timeOffset="6040.985">1825 621,'-21'37,"-3"-1,0-1,-3-1,0-2,-11 8,24-24,-116 102,111-108,2-3</inkml:trace>
  <inkml:trace contextRef="#ctx0" brushRef="#br0" timeOffset="6294.972">1572 565,'14'19,"10"11,1 6,0-4,-3-2,-1-2,0-5,3-2,1 0,1 2,1-4,-4 0,-1-3,-4-4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37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0 227,'4'2,"1"0,-1 0,0 0,1-1,-1 0,1 0,0 0,-1 0,1 0,0-1,-1 0,1 0,0-1,-1 1,1-1,0 0,-1 0,1-1,17-1,435-2,-443 4,0 0,1 0,-1-2,0 0,0 0,0-1,-1-1,0 0,1-1,5-5,-6 4</inkml:trace>
  <inkml:trace contextRef="#ctx0" brushRef="#br0" timeOffset="456.549">84 396,'226'0,"-72"-26,57 0,-190 27,-3-1</inkml:trace>
  <inkml:trace contextRef="#ctx0" brushRef="#br0" timeOffset="1189.071">424 1,'17'0,"-1"1,1 1,0 1,-1 0,1 2,-1-1,0 2,0 0,-1 1,0 1,5 3,187 93,-205-103,0-1,0 1,-1 0,1 0,0-1,0 1,-1 0,1 1,-1-1,1 0,-1 0,1 1,-1-1,0 1,0-1,0 1,0-1,0 1,0 0,0-1,0 1,0 0,-1 0,1 0,-1 0,0 0,1-1,-1 1,0 0,0 0,0 0,0 0,-1 0,1 0,0 0,-1 0,1-1,-1 1,0 0,0 0,0 0,0-1,0 1,0-1,0 1,0-1,0 1,-1-1,1 0,-1 1,1-1,-1 0,-1 1,-274 170,88-50,174-108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53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30,'5'5,"6"1,6 0,5-1,4-1,2-2,1-1,0 0,1-1,-1 0,0-1,0-4,-1-2,0 1,-4-4,-7 0</inkml:trace>
  <inkml:trace contextRef="#ctx0" brushRef="#br0" timeOffset="238.316">57 256,'19'0,"11"0,6 0,1 0,-1 0,-2 0,-2 0,-1 0,-6 0</inkml:trace>
  <inkml:trace contextRef="#ctx0" brushRef="#br0" timeOffset="1316.652">649 481,'104'-191,"-78"154,1 1,2 1,2 2,1 1,1 1,65-33,-97 64,1 0,-1-1,1 1,-1 0,0 0,1 0,-1 0,1 0,-1 0,1 0,-1 1,0-1,1 0,-1 1,0-1,1 1,-1 0,0-1,0 1,1 0,-1 0,0 0,0 0,0 0,0 0,0 0,0 0,0 0,0 0,-1 0,1 1,0-1,-1 0,1 1,-1-1,1 0,-1 1,0-1,0 0,1 1,-1-1,0 2,4 70,-5-63,4 131,-2-139,-1-1,1 1,-1-1,1 0,0 0,0 1,-1-1,1 0,0 0,0 0,0 0,0 0,0 0,1 0,-1 0,0 0,0-1,0 1,1 0,-1-1,0 1,1-1,-1 1,1-1,-1 0,1 0,-1 1,0-1,1 0,-1 0,1-1,-1 1,1 0,-1 0,1-1,-1 1,0-1,1 1,-1-1,0 1,0-1,1 0,-1 0,0 0,0 1,0-1,54-47,62-95,-103 129,-5 3,1 0,1 1,-1 1,2 0,-1 0,1 1,1 1,0 0,0 0,-11 7,-1-1,0 1,1 0,-1 0,0 0,1 0,-1 0,0 0,1 0,-1 0,0 1,1-1,-1 0,0 1,0-1,1 1,-1-1,0 1,0 0,0 0,0-1,0 1,0 0,0 0,0 0,0 0,0 0,-1 0,1 0,0 0,-1 1,1-1,0 0,-1 0,0 1,1-1,-1 0,0 1,0-1,1 0,-1 1,0-1,0 0,-1 0,1 2,-4 63,0-54,-2 5,1 1,0 0,1 0,1 1,1-1,1 1,0 0,1-1,1 1,1 0,1 0,4-1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51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80,'0'2,"1"42,-2-1,-2 1,-2-1,-4 12,-55 201,31-65,33-167,0-25</inkml:trace>
  <inkml:trace contextRef="#ctx0" brushRef="#br0" timeOffset="659.69">59 52,'226'-1,"-83"-25,-70 6,-61 15</inkml:trace>
  <inkml:trace contextRef="#ctx0" brushRef="#br0" timeOffset="1107.565">59 390,'5'0,"6"0,6 0,5 0,4 0,2 0,1 0,0 0,1 0,-5 5,-8 2</inkml:trace>
  <inkml:trace contextRef="#ctx0" brushRef="#br0" timeOffset="1811.439">285 616,'2'4,"0"0,0 0,-1 0,1 0,-1 1,0-1,0 0,0 1,-1-1,0 0,0 1,0-1,0 0,0 1,-1-1,0 0,0 1,0-1,-1 1,-2 22,3-13,1 67,0-80,0 1,1 0,-1 0,1-1,-1 1,1 0,-1-1,1 1,0 0,0-1,0 1,0-1,0 0,0 1,0-1,1 0,-1 1,0-1,1 0,-1 0,1 0,-1 0,1 0,-1-1,1 1,0 0,-1-1,1 1,0-1,0 0,-1 0,1 1,0-1,0 0,0 0,-1-1,1 1,0 0,0-1,0 1,8-4,0 0,1-1,-2-1,1 1,-1-1,1-1,-2 0,1 0,-1-1,0 0,-1 0,1-1,1-3,15-16,-23 28,-1-1,1 0,0 1,-1-1,1 1,0-1,-1 1,1-1,0 1,0-1,-1 1,1 0,0 0,0-1,0 1,-1 0,1 0,0 0,0 0,0 0,0 0,0 0,-1 0,1 0,0 0,0 0,0 1,-1-1,1 0,0 1,0-1,0 0,-1 1,1-1,0 1,-1-1,1 1,0-1,-1 1,1 0,-1-1,1 1,-1 0,1-1,-1 1,0 0,1 0,-1 0,0 0,22 49,-17-37,-4-9,0-1,0 0,0 0,1 1,0-1,0 0,-1 0,2 0,-1-1,0 1,1 0,-1-1,1 0,-1 1,1-1,0 0,0 0,0-1,1 1,-1-1,0 1,0-1,1 0,-1 0,1-1,-1 1,1-1,-1 1,1-1,-1 0,1-1,-1 1,1-1,-1 1,1-1,-1 0,1 0,-1 0,0-1,0 1,1-1,-1 0,0 0,-1 0,1 0,0 0,2-3,2-2,1-1,-1 1,-1-1,1-1,-1 1,-1-1,0 0,0-1,-1 1,0-1,0 0,-1 1,0-2,0-6,-1-6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50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0 612,'191'-327,"-167"292,2 2,2 1,1 2,20-17,-49 46,1 0,-1 0,1 0,0 0,0 0,0 0,-1 1,1-1,0 0,0 0,0 1,0-1,0 1,0-1,0 1,0-1,0 1,1-1,-1 1,0 0,0 0,0 0,0 0,1 0,-1 0,0 0,0 0,0 0,0 0,0 1,1-1,-1 0,0 1,0-1,0 1,0-1,0 1,0 0,0-1,0 1,0 0,-1 0,1-1,0 1,0 0,-1 0,1 0,0 0,-1 0,1 0,-1 0,1 0,-1 1,0-1,1 0,-1 0,0 0,0 0,0 0,0 1,0-1,0 0,0 0,0 0,0 0,-1 1,1-1,-13 69,5 26,9-95,1 0,0 0,-1 0,1 0,0 0,0 0,0 0,0-1,-1 1,1-1,0 1,0-1,0 0,0 0,1 1,-1-2,0 1,0 0,0 0,0-1,0 1,0-1,-1 1,1-1,0 0,0 0,0 0,0 0,-1 0,1 0,-1 0,1-1,-1 1,1-1,-1 1,0-1,1 1,-1-1,0 0,1-1,145-166,-62 86,-84 82,-1 1,0-1,1 1,-1-1,1 0,-1 1,1-1,-1 1,1-1,-1 1,1-1,-1 1,1 0,0-1,-1 1,1 0,0-1,-1 1,1 0,0 0,-1-1,1 1,0 0,0 0,-1 0,1 0,0 0,-1 0,1 0,0 0,0 1,-1-1,1 0,0 0,-1 1,1-1,0 0,-1 1,1-1,0 0,-1 1,1-1,-1 1,1-1,-1 1,1-1,-1 1,1 0,-1-1,0 1,1 0,-1-1,0 1,0 0,1-1,-1 1,0 0,0-1,0 1,0 0,0 0,0-1,0 1,0 0,0 0,0-1,0 1,0 0,-1-1,1 1,-5 56,-45 178,49-185,6-31</inkml:trace>
  <inkml:trace contextRef="#ctx0" brushRef="#br0" timeOffset="545.826">875 386,'-207'216,"247"-278,193-178,-189 208,-44 32,1-1,0 1,-1 0,1 0,0-1,0 1,0 0,-1 0,1 0,0 0,0 0,0 0,-1 0,1 0,0 0,0 0,0 1,-1-1,1 0,0 0,0 1,-1-1,1 1,0-1,-1 1,1-1,0 1,-1-1,1 1,-1-1,1 1,-1 0,1-1,-1 1,1 0,-1-1,0 1,1 0,-1 0,0-1,0 1,0 0,1 0,-1-1,0 1,0 0,0 0,0 0,0-1,-1 1,1 0,0 0,0 0,0-1,-1 1,1 0,0 0,-1-1,1 1,-1 0,1 0,-4 31,1-22,1 1,0-1,0 1,1 0,1 0,0-1,0 1,1 0,0 0,1-1,1 1,-1-1,2 1,-1-1,1 0,1 0,0-1,0 1,1-1,2 2,-18-20,-1 1,-1 0,0 1,0 0,0 1,-1 0,0 1,0 0,0 1,0 0,-1 1,0 1,1 0,-1 1,0 1,-7 0,-3 0</inkml:trace>
  <inkml:trace contextRef="#ctx0" brushRef="#br0" timeOffset="849.204">1242 302,'38'-15,"23"-4,5 1,-3 4,-13 3</inkml:trace>
  <inkml:trace contextRef="#ctx0" brushRef="#br0" timeOffset="1032.33">1440 104,'-9'39,"-9"31,-1 9,3-4,9-11,6-10,2-15</inkml:trace>
  <inkml:trace contextRef="#ctx0" brushRef="#br0" timeOffset="1765.331">1778 161,'4'328,"-16"-267,12-61,0 0,-1 0,1-1,0 1,0 0,0-1,0 1,0 0,0 0,0-1,-1 1,1 0,0 0,0 0,0-1,-1 1,1 0,0 0,0 0,-1-1,1 1,0 0,0 0,-1 0,1 0,0 0,-1 0,1 0,0 0,0-1,-1 1,1 0,0 0,-1 0,1 0,0 1,0-1,-1 0,1 0,0 0,-1 0,1 0,0 0,0 0,-1 0,1 1,0-1,0 0,-1 0,1 0,0 1,0-1,0 0,-2-30,8-1,2 1,1 0,2 0,0 1,2 1,1 0,2 1,2-3,0 1,0-1,1 0,1 2,1 0,2 1,6-4,-29 31,0 1,0-1,0 1,0-1,0 0,0 1,0-1,1 1,-1-1,0 1,0-1,0 1,1-1,-1 1,0-1,0 0,1 1,-1-1,0 1,1-1,-1 0,1 1,-1-1,0 0,1 0,-1 1,1-1,-1 0,1 0,-1 0,1 0,-1 1,0-1,1 0,-1 0,1 0,-1 0,1 0,-1 0,1 0,-1 0,1 0,-1-1,1 1,-1 0,1 0,-1 0,1 0,-1-1,1 1,-1 0,0-1,1 1,-1 0,0-1,1 1,-1 0,0-1,1 1,-1 0,0-1,1 1,-1-1,0 0,-7 42,7-40,-47 175,47-175,-1 1,1-1,0 1,-1-1,1 0,0 1,0-1,0 1,0-1,0 0,0 1,0-1,1 1,-1-1,1 0,-1 1,0-1,1 0,0 1,-1-1,1 0,0 0,0 0,0 0,0 0,0 0,0 0,0 0,0 0,0 0,0 0,0 0,1-1,-1 1,0-1,0 1,1-1,-1 1,1-1,-1 0,0 1,1-1,-1 0,1 0,-1 0,0 0,1-1,-1 1,1 0,0-1,64-36,-36 9,-1-2,-2-1,-1-1,8-14,30-37,-64 82,1-1,-1 0,1 1,0-1,0 1,0-1,0 1,0 0,0-1,0 1,0 0,0 0,1-1,-1 1,0 0,1 0,-1 1,1-1,-1 0,1 0,0 1,-1-1,1 1,0-1,-1 1,1 0,0 0,-1-1,1 1,0 1,-1-1,1 0,0 0,0 0,-1 1,1-1,-1 1,1 0,0-1,-1 1,1 0,-1 0,1 0,-1 0,0 0,1 0,-1 0,0 1,0-1,0 0,0 1,0-1,0 1,1 7,-1 1,0-1,-1 0,0 1,0-1,-1 1,0-1,-1 1,0-1,0 0,-2 3,-7 40,9-42,0 1,1-1,0 1,1 0,0-1,0 1,1 0,0-1,1 1,1-1,-1 1,2-1,-1 0,2 0,-1 0,1-1,0 0,1 0,2 2,6 2</inkml:trace>
  <inkml:trace contextRef="#ctx0" brushRef="#br0" timeOffset="1999.668">2625 245,'-9'34,"1"15,2 5,2-7</inkml:trace>
  <inkml:trace contextRef="#ctx0" brushRef="#br0" timeOffset="2497.212">2596 217,'20'-8,"1"0,0 1,-1 1,2 1,-1 1,1 1,-1 1,11 0,-30 2,-1 0,1-1,0 1,0 0,0 0,-1 0,1 1,0-1,0 0,-1 1,1-1,0 1,-1-1,1 1,0 0,-1 0,1-1,-1 1,1 0,-1 1,0-1,1 0,-1 0,0 0,0 1,0-1,0 1,0-1,0 1,0-1,-1 1,1 0,0-1,-1 1,1 0,-1-1,0 1,0 0,1 0,-1-1,0 1,-1 0,1 0,0 0,0-1,-1 1,1 0,-1-1,0 2,-72 92,73-92,1 0,0 0,-1-1,1 1,0 0,0-1,1 1,-1-1,0 1,1-1,0 1,-1-1,1 0,0 0,0 0,0 0,1 0,-1-1,0 1,1 0,-1-1,1 0,-1 0,1 0,0 0,-1 0,1 0,0-1,0 1,0-1,-1 1,1-1,0 0,0-1,1 1,74 26,-76-25,0 0,0 0,0 0,-1 0,1 1,0-1,-1 0,1 1,-1-1,1 1,-1-1,0 1,0 0,0 0,0 0,0-1,0 1,0 0,-1 0,1 0,0 0,-1 0,0 1,0-1,1 0,-1 0,0 0,-1 0,1 0,0 0,-1 0,1 0,-1 0,1 0,-1 0,0 0,-1 1,-4 5,0-2,0 1,-1-1,0 1,-1-2,1 1,-1-1,0 0,0-1,-1 0,1 0,-1-1,0 0,0-1,0 0,0 0,0-1,-1 0,1 0,0-1,0-1,-1 1,-7-3,-11-2,3-1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7:56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38,'-7'-5,"-1"0,0 1,0 0,-1 0,1 1,-1 0,1 0,-1 1,0 0,0 1,0 0,0 0,-1 1,1 0,0 1,0 0,0 0,0 1,0 0,1 1,-1 0,0 0,1 1,0 0,0 0,0 1,1 0,-1 0,1 1,-2 2,-2 3,1 1,0 1,1 0,0 1,1 0,1 0,0 0,0 1,2 0,0 0,1 1,0-1,0 11,4-22,0 1,0 0,1-1,0 1,-1 0,2-1,-1 1,1-1,-1 1,1-1,0 0,1 0,-1 0,1 0,0 0,-1-1,2 1,-1-1,0 0,1 1,0-2,-1 1,1 0,0-1,0 0,1 0,-1 0,0 0,1-1,-1 1,1-1,-1 0,1-1,0 1,-1-1,1 0,0 0,0 0,-1-1,1 0,-1 0,1 0,-1 0,1-1,-1 1,1-1,-1 0,2-2,27-13,0-2,-2-1,0-2,-2-1,15-15,14-9,36-21,-93 68,1-1,0 1,0 0,-1-1,1 1,0 0,0 0,-1 1,1-1,0 0,0 0,-1 1,1-1,0 1,0 0,-1-1,1 1,-1 0,1 0,-1 0,1 0,-1 0,0 0,1 0,-1 1,0-1,0 1,0-1,0 0,0 1,0 0,0-1,0 1,-1-1,1 1,-1 0,18 65,-16-57,-3-3,1 1,0-1,1 0,-1 1,2-1,-1 0,1 0,0 0,0 0,1 0,0 0,0 0,1-1,-1 0,1 1,1-2,-1 1,1 0,0-1,1 0,-1 0,1 0,0-1,0 0,6 3,39-1,-27-6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8:02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1 424,'63'7,"0"-2,1-4,-1-1,0-4,1-3,29-7,0 2,298-23,-227 38,-164-3,-1 0,1 0,0 0,-1 0,1 0,0 1,-1-1,1 0,0 0,-1 0,1 1,0-1,0 0,-1 0,1 1,0-1,0 0,0 0,-1 1,1-1,0 0,0 1,0-1,0 0,-1 1,1-1,0 0,0 1,0-1,0 0,0 1,0-1,0 1,0-1,0 0,0 1,0-1,1 0,-1 1,0-1,0 0,0 1,0-1,0 0,1 1,-1-1,0 0,0 0,1 1,-1-1,0 0,0 0,1 1,-1-1,0 0,1 0,-1 0,0 0,1 1,-1-1,0 0,1 0,-14 5</inkml:trace>
  <inkml:trace contextRef="#ctx0" brushRef="#br0" timeOffset="327.875">169 649,'2'2,"-1"0,1-1,-1 1,1 0,-1 0,1-1,0 1,0-1,0 1,0-1,0 0,0 0,0 0,0 0,1 0,-1 0,0-1,0 1,1-1,-1 0,1 1,-1-1,0 0,1 0,0-1,0 2,54 2,1-3,-1-2,1-3,-1-2,29-8,27-3,222-21,-310 39</inkml:trace>
  <inkml:trace contextRef="#ctx0" brushRef="#br0" timeOffset="947.563">678 0,'-1'1,"-45"28,45-28,0-1,0 1,0 0,0-1,1 1,-1 0,0 0,1 0,-1 0,0 0,1 0,-1 0,1 0,-1 0,1 0,0 0,0 0,-1 0,1 0,0 0,0 0,0 0,0 0,0 0,0 0,0 0,0 0,1 0,-1 1,0-1,1 0,-1 0,1 0,-1 0,1-1,-1 1,1 0,-1 0,1 0,0 0,0-1,0 1,-1 0,1 0,0-1,1 1,141 61,214 50,-324-98,-25-12,-1 0,0 0,0 0,0 1,0 0,0 1,0-1,-1 1,0 1,0-1,0 1,0 0,-1 0,0 1,0-1,0 1,-1 0,1 1,-2-1,1 1,-1 0,2 4,-6-5,-1-1,0 0,0 1,0-1,-1 0,1 0,-1-1,0 1,-1 0,1-1,-1 0,0 0,0 0,0 0,-1-1,1 0,-1 0,0 0,0 0,0-1,0 1,0-1,0-1,-1 1,1-1,-5 1,-19 11,1 3,1 2,0 1,1 1,2 1,0 1,-20 26,-40 34,-79 73,154-145,4-3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8:12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55,'19'0,"11"0,6 0,0-5,0-1,-1 0,-3 1,-1 2,-1 1,-2 1,-5-5,-1 0,0 0,1 1,-4 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8:12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24,'38'0,"18"0,4 0,-4 0,-6 0,-7 0,-6-5,-4-2,-4 1,-6 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8:10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2,'-30'196,"20"-88,-25 128,7-67,18-95,9-62</inkml:trace>
  <inkml:trace contextRef="#ctx0" brushRef="#br0" timeOffset="323.307">58 88,'29'-5,"14"-2,5 1,-1-4,1 0,-3 2,-4-3,0 1,-2 2,-2 2,-4 2,-1 2,-3 1,-5 6,-7 7,-12 1,-5-2</inkml:trace>
  <inkml:trace contextRef="#ctx0" brushRef="#br0" timeOffset="576.181">87 398,'34'-5,"15"-1,5-1,-3 2,-4 2,-6 1,-10 0</inkml:trace>
  <inkml:trace contextRef="#ctx0" brushRef="#br0" timeOffset="1158.046">425 511,'-5'32,"2"1,0 0,2 0,2-1,1 1,5 23,-7-53,0-1,0 0,0 1,1-1,-1 0,1 1,-1-1,1 0,0 1,0-1,0 0,0 0,0 0,1 0,-1 0,1 0,-1-1,1 1,0 0,-1-1,1 1,0-1,0 1,0-1,0 0,0 0,1 0,-1 0,0-1,0 1,1 0,-1-1,0 0,1 1,-1-1,1 0,-1 0,0 0,1-1,-1 1,0 0,1-1,-1 0,0 1,0-1,1 0,-1 0,0-1,0 1,16-11,-1 0,0-1,-1 0,0-2,-1 0,-1-1,-1 0,6-9,-14 18,-5 8,0 0,0-1,0 1,0 0,0-1,0 1,0 0,0-1,0 1,0 0,0-1,1 1,-1 0,0-1,0 1,1 0,-1-1,0 1,1 0,-1-1,0 1,1-1,-1 1,1-1,-1 1,1-1,0 1,-1-1,1 0,-1 1,1-1,0 0,-1 1,1-1,0 0,-1 0,1 0,0 0,-1 0,1 1,0-1,-1 0,1 0,0-1,-1 1,1 0,0 0,0 0,-1 0,1-1,-1 1,1 0,0 0,-1-1,1 1,0-1,-1 1,1 0,-1-1,1 1,-1-1,1 0,-1 1,3 14,-3-10,1 1,-1-1,1 0,0 0,1 0,-1 0,1 0,-1 0,1 0,0-1,0 1,1-1,-1 1,1-1,0 0,0 0,0 0,0 0,0-1,1 1,-1-1,1 0,0 0,0 0,-1 0,1-1,0 1,0-1,1 0,-1-1,0 1,0-1,0 1,0-1,1 0,-1-1,0 1,0-1,1 0,4-2,1-2,0 1,-1-1,0 0,0-1,-1 0,1 0,-1-1,-1 0,1-1,-1 1,-1-1,1-1,-1 1,-1-1,1 0,-2-1,1 1,-1-2,2-7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8:15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173 508,'85'-47,"171"-9,-254 55,1 0,-1-1,1 1,0 1,-1-1,1 0,0 0,-1 1,1 0,0 0,0-1,-1 1,1 1,0-1,0 0,-1 1,1-1,0 1,-1 0,1 0,-1 0,1 0,-1 1,1-1,-1 1,0-1,0 1,0 0,0 0,0 0,0 0,0 0,0 0,-1 0,1 1,-1-1,0 1,0-1,0 1,0-1,0 1,0 0,-1-1,1 1,-1 0,0 2,-60 93,-113 109,162-193,0 1,0 0,2 0,0 1,1 0,0 1,-1 6,8-19,-1 0,1 1,0-1,0 0,0 1,1-1,-1 1,1-1,0 1,1-1,-1 1,1-1,0 1,0-1,0 1,1-1,-1 0,1 0,0 0,0 0,1 0,-1 0,1-1,0 1,0-1,0 1,0-1,0 0,1-1,0 1,2 1,6 1,-1-1,1 0,0-1,1-1,-1 0,0 0,1-1,-1-1,1 0,-1-1,1 0,-1-1,0 0,0-1,0 0,0-1,0 0,-1-1,1-1,-1 1,-1-2,1 0,-1 0,5-4</inkml:trace>
  <inkml:trace contextRef="#ctx0" brushRef="#br0" timeOffset="308.884">1049 481,'-64'70,"39"-45,1 1,2 0,0 2,2 0,1 1,1 1,2 1,-2 9,15-37,1 1,0 0,0 0,1-1,-1 1,1 1,0-1,0 0,1 0,-1 0,1 1,0-1,0 0,0 0,0 1,1-1,0 0,0 0,0 0,0 0,1 0,-1 0,1 0,0 0,0 0,1-1,-1 1,1-1,-1 0,1 0,0 0,0 0,1 0,-1-1,1 1,-1-1,1 0,0 0,3 1,15-1,0-1,0-2,0 0,0-1,0-1,0-1,-1-1,0-1,0-1,0-1,-1-1,0 0,-1-2,0 0,0-1,11-10,-16 14,1-1,-1 0,-1-1,0-1,0 0,-1 0,0-1,-1-1,-1 0,0-1,0 0,-2 0,0-1,0 0,-1 0,-1-1,-1 0,3-10,-7 20,-1 0,1 0,-1 0,0 0,-1 0,1 0,-1 0,0 0,-1 0,1 0,-1 1,0-1,-1 1,1-1,-1 1,0 0,0 0,-1 0,0 0,0 1,0-1,0 1,-1 0,1 0,-1 1,0-1,0 1,0 0,-1 1,-3-2,-1-1,-1 1,0 1,0 0,0 1,0 0,0 0,0 1,0 1,-1 0,1 0,0 1,0 0,-1 1,1 1,1 0,-3 1,-25 13,4 1</inkml:trace>
  <inkml:trace contextRef="#ctx0" brushRef="#br0" timeOffset="662.792">1670 537,'-14'8,"-38"23,2 2,0 2,3 3,-43 42,31 7,58-84,0 0,-1 0,1 0,0 0,1 1,-1-1,1 0,-1 0,1 1,0-1,0 0,0 0,1 1,-1-1,1 0,0 0,0 0,0 1,0-1,0 0,1 0,-1-1,1 1,0 0,0 0,0-1,0 1,0-1,1 0,0 1,10 3,1 0,-1 0,1-1,0-1,1-1,-1 0,1 0,-1-2,1 0,0 0,-1-2,1 0,0 0,-1-1,1-1,-1-1,0 0,0 0,0-2,-1 1,1-2,10-1,-1 0,0-2,-1 0,0-2,0 0,-1-2,-1 0,-1-1,0-1,-1-1,0 0,-2-2,0 0,-1 0,-1-2,0 0,-2 0,-1-1,-9 16,0 0,0 0,-1 0,0 0,0-1,0 1,-1 0,0 0,0 0,-1-1,0 1,0 0,0 0,-1 0,0 0,0 0,0 0,-1 1,0-1,0 1,0-1,-1 1,0 0,0 1,0-1,-1 1,1-1,-1 1,0 1,0-1,0 1,-1-1,1 2,-1-1,0 1,0 0,0 0,0 0,0 1,0 0,-6-1,-92 2,75 7</inkml:trace>
  <inkml:trace contextRef="#ctx0" brushRef="#br0" timeOffset="976.622">2290 339,'-15'33,"1"1,1 1,2 0,1 1,3 0,0 1,2-1,2 1,1 12,-21 121,21-146</inkml:trace>
  <inkml:trace contextRef="#ctx0" brushRef="#br0" timeOffset="1276.012">2431 452,'-33'29,"-17"14,1 4,9 0,15-9,18-10,14-11,11-7,7-1,4-2,2-3,1 4,-6 5,-2 0,-5 2,-5 5,-6 2,-4-2</inkml:trace>
  <inkml:trace contextRef="#ctx0" brushRef="#br0" timeOffset="1802.64">2742 621,'-84'60,"44"-14,40-45,0 0,-1 0,1 0,0 1,0-1,0 0,0 0,0 0,0 0,0 1,0-1,1 0,-1 0,0 0,1 0,-1 0,1 0,-1 0,1 0,-1 0,1 0,0 0,0 0,-1 0,1 0,0 0,0-1,0 1,0 0,0-1,0 1,0-1,0 1,0-1,0 1,0-1,0 0,0 1,1-1,-1 0,0 0,0 0,0 0,0 0,1 0,-1 0,0 0,0-1,0 1,78-12,17 3,-90 11,0 0,0 0,0 1,0-1,-1 1,1 1,-1-1,0 1,0 0,0 0,-1 0,1 1,-1-1,0 1,0 0,-1 0,1 1,-1-1,0 1,-1 0,1 0,-1 0,0 0,-1 0,1 3,6 167,-9-129,1-22,1-10,0 0,-2 0,1 1,-2-1,0 0,0 0,-2 0,1 0,-2-1,0 0,-1 0,-1 0,-7 13,11-24,0 0,0 0,-1 0,1 0,-1 0,1-1,-1 0,0 0,0 0,0 0,0 0,0-1,0 0,-1 0,1 0,0 0,-1-1,1 1,-1-1,1 0,0-1,-1 1,1-1,0 0,-1 0,1 0,0 0,0-1,0 0,0 0,0 0,0 0,1-1,-1 1,1-1,-1 0,1 0,-2-2,-3-9,1 0,1 0,0-1,0 1,2-1,0 0,1-1,0 1,1-1,1 1,0-1,1 1,1-1,0 0,1 1,1-1,1 1,0 0,1 0,0 0,5-7,-1-2</inkml:trace>
  <inkml:trace contextRef="#ctx0" brushRef="#br0" timeOffset="2114.054">3024 114,'20'5,"0"0,0 2,-1 0,0 1,-1 1,0 1,0 1,-1 0,0 1,-1 1,-1 1,0 0,-1 1,0 0,-1 1,-1 1,0 0,2 6,6 20,-1 0,-3 1,-1 1,-3 1,-1 0,-2 0,-3 1,-1 0,-2 23,-2-25,-2 1,-2-1,-2 0,-2 0,-2 0,5-30,1-1,-2 0,0 0,0-1,-2 1,0-1,0 0,-1-1,0 0,-1 0,-1-1,0 0,0-1,-1 0,0 0,-1-1,-3 1,-10 4</inkml:trace>
  <inkml:trace contextRef="#ctx0" brushRef="#br0" timeOffset="2703.862">286 1,'-48'63,"2"3,4 1,-19 41,46-75,0 0,3 1,1 0,1 1,2 0,1 0,2 1,2 0,1 0,1 0,3 0,0 0,3-1,1 1,1-1,2 0,2-1,1 0,1 0,2-1,1-1,2-1,1 0,2-2,6 7,-11-19,1-1,1-1,1-1,0-1,0 0,2-1,-1-2,1 0,1-1,0-1,0-1,1 0,19 1,-15-4</inkml:trace>
  <inkml:trace contextRef="#ctx0" brushRef="#br0" timeOffset="3685.923">3871 141,'-5'1,"1"-1,-1 1,0 0,1 0,-1 1,0-1,1 1,-1 0,1 0,0 1,0-1,0 1,0 0,0 0,1 0,-1 0,1 1,0-1,0 1,0 0,0 0,1 0,0 1,0-1,-1 2,-38 122,36-108,-14 65,4 1,4 0,2 28,8-76,2 0,2 0,1 0,2 0,1-1,2 0,2 0,11 25,-16-47,1-1,0 0,1 0,0 0,1-1,1-1,0 0,0 0,2-1,-1 0,1-1,1 0,-1-1,8 4,-7-9,-7-3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8:25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1,'-11'293,"4"-260,2 0,1 0,2 1,1-1,2 1,1-1,1 0,3 4,13 101,-19-114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8:25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1,'0'19,"0"11,-5 6,-1 1,0-11,1-9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8:26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185 311,'-18'4,"0"0,1 2,0 0,0 1,0 1,1 1,0 0,0 1,0 2,15-12,-1 1,1 0,0 0,0 0,0 0,0 0,0 0,0 0,0 0,1 0,-1 1,0-1,1 0,-1 0,1 1,-1-1,1 0,-1 1,1-1,0 1,0-1,0 0,0 1,0-1,0 1,0-1,0 0,1 1,-1-1,0 1,1-1,-1 0,1 1,0-1,-1 0,1 0,0 0,0 1,0-1,0 0,0 0,0 0,0 0,0-1,0 1,62 35,-52-31,61 24,-62-28,1 2,-1-1,0 2,0-1,0 1,0 1,-1 0,0 0,0 0,0 2,-1-1,1 1,-2 0,1 0,-1 1,0 0,0 1,-1-1,-1 1,1 1,-1-1,-1 1,0-1,2 6,-5-7,-1 0,1 1,-1-1,0 0,-1 1,0-1,-1 0,1 0,-2 0,1 0,-1 0,0 0,0-1,-1 1,0-1,-1 0,0 0,0-1,0 1,-1-1,1 0,-2 0,1-1,-1 0,-3 2,-6 5,0 0,-1-2,0 0,0-1,-1-1,0 0,-1-1,0-1,0-1,-4 0,-2-2</inkml:trace>
  <inkml:trace contextRef="#ctx0" brushRef="#br0" timeOffset="245.859">15 283,'34'-5,"21"-2,9-4,5 0,-5 2,-3-3,-4 1,0-3,-7 2,-1 2,-4 3,-6-2,-4 0,-8 2</inkml:trace>
  <inkml:trace contextRef="#ctx0" brushRef="#br0" timeOffset="853.851">778 537,'28'-43,"1"1,2 2,2 1,1 1,19-13,-53 49,1 1,0-1,0 1,0 0,0-1,0 1,0 0,0 0,1 0,-1 0,0 0,1 0,-1 0,1 0,-1 0,1 1,-1-1,1 1,-1-1,1 1,-1 0,1-1,0 1,-1 0,1 0,0 0,-1 0,1 0,0 1,-1-1,1 0,-1 1,1-1,-1 1,1 0,-1-1,1 1,-1 0,1 0,-1 0,0 0,0 0,1 0,-1 0,0 1,0-1,0 0,0 1,0-1,-1 1,1 0,7 45,7 18,-13-63,-1-1,0 0,0 1,1-1,-1 0,1 0,-1 0,1 0,-1 0,1 0,-1 0,1-1,0 1,0 0,-1-1,1 0,0 1,0-1,0 0,0 0,-1 0,1 0,0 0,0 0,0-1,-1 1,1-1,0 1,0-1,-1 1,1-1,0 0,-1 0,1 0,0-1,9-3,-1-2,0 0,0 0,-1 0,0-1,0-1,-1 0,0 0,2-3,51-49,62-13,-122 74,-1-1,1 1,-1-1,1 1,0-1,0 1,-1-1,1 1,0-1,0 1,0 0,0 0,-1-1,1 1,0 0,0 0,0 0,0 0,0 0,-1 0,1 0,0 0,0 0,0 1,0-1,0 0,-1 0,1 1,0-1,0 1,0-1,-1 0,1 1,0 0,-1-1,1 1,0-1,-1 1,1 0,-1-1,1 1,-1 0,1 0,-1-1,0 1,1 0,-1 0,0 0,0 0,1-1,-1 1,0 0,0 0,0 0,0 0,0 0,0 0,0-1,-1 1,1 0,0 0,0 0,-1 0,1-1,0 1,-1 0,1 0,-21 60,-19 16,-28 79,63-131</inkml:trace>
  <inkml:trace contextRef="#ctx0" brushRef="#br0" timeOffset="1141.236">1963 197,'-235'220,"14"7,31-40,174-173,-42 53,57-57</inkml:trace>
  <inkml:trace contextRef="#ctx0" brushRef="#br0" timeOffset="1636.979">2076 593,'1'0,"-1"0,1 0,-1 0,1 0,-1 0,1 0,-1 0,0 0,1 0,-1 1,1-1,-1 0,1 0,-1 0,0 1,1-1,-1 0,1 0,-1 1,0-1,1 0,-1 1,0-1,0 0,1 1,-1-1,0 1,0-1,1 0,-1 1,0-1,0 1,0-1,0 1,0-1,0 1,0-1,0 0,0 1,0-1,0 1,0-1,0 1,0-1,0 1,0-1,0 1,0-1,-1 0,1 1,0-1,0 1,-1-1,1 0,0 1,-1-1,1 0,0 1,-1-1,1 0,0 1,-1-1,1 0,0 0,-1 0,1 1,-1-1,1 0,-1 0,-26 26,27-26,-168 112,166-111,1 0,0-1,0 1,-1 0,1 0,0-1,0 1,0 0,0 0,0 0,0 1,0-1,0 0,0 0,0 0,1 1,-1-1,1 0,-1 1,1-1,-1 0,1 1,0-1,-1 1,1-1,0 1,0-1,0 1,0-1,0 1,1-1,-1 0,0 1,1-1,-1 1,1-1,-1 0,1 1,0-1,0 0,-1 0,1 0,0 1,0-1,0 0,0 0,0 0,1 0,-1-1,1 2,134 29,-128-28,-1 1,0-1,0 1,0 0,0 1,0-1,-1 1,0 1,0-1,0 1,-1 0,0 1,0-1,-1 1,1 0,0 2,-6-4,0 0,-1 0,1 0,-1 0,0 0,0 0,0-1,-1 1,0-1,0 0,0 0,0 0,-1 0,1 0,-1-1,0 1,0-1,0 0,-1 0,1-1,-1 1,0-1,1 0,-1 0,0-1,0 1,-4-1,-12 8,0-2,0-1,0 0,-1-2,0 0,-21 0,18-4</inkml:trace>
  <inkml:trace contextRef="#ctx0" brushRef="#br0" timeOffset="2119.667">2274 424,'22'-8,"1"2,-1 1,2 1,-1 1,0 1,1 1,10 1,-32 0,0 0,0 0,1 1,-1-1,0 1,0-1,0 1,0 0,1 0,-1 0,0 0,0 0,-1 1,1-1,0 0,0 1,-1 0,1-1,-1 1,1 0,-1 0,0-1,1 1,-1 0,0 1,0-1,-1 0,1 0,0 0,-1 0,1 1,-1-1,0 0,0 0,0 1,0-1,0 0,0 0,-1 1,1-1,-1 0,1 0,-1 0,0 1,0-1,0 0,0 0,0 0,0 0,-1-1,1 1,-1 0,1-1,-1 1,0 0,1-1,-1 0,-1 1,-91 84,93-85,1 0,-1 0,1 1,-1-1,1 0,0 0,0 0,0 1,-1-1,1 0,0 0,1 1,-1-1,0 0,0 0,0 0,1 1,-1-1,0 0,1 0,0 0,-1 0,1 0,-1 0,1 0,0 0,0 0,0 0,-1 0,1 0,0-1,0 1,0 0,0-1,0 1,0 0,1-1,-1 1,0-1,0 0,0 1,0-1,1 0,-1 0,0 0,0 0,1 0,-1 0,63 5,-39-10,-5-1</inkml:trace>
  <inkml:trace contextRef="#ctx0" brushRef="#br0" timeOffset="2500.906">2781 0,'137'99,"-109"-74,-2 1,-1 2,-1 0,-2 2,0 0,-3 2,0 0,-2 1,-1 1,-2 0,-2 1,-1 1,-1 0,-2 0,-2 1,-1-1,-2 1,-1 23,-3-23,-2-1,-2 1,-1-1,-1-1,-3 1,0-1,-3-1,0 0,-2-1,-17 27,18-40,0-1,-2 0,0-1,-1 0,-1-2,-1 0,0-1,-1 0,0-2,-21 10,10-6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8:34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1 367,'108'-22,"273"-41,-291 50,96-2,-163 19,-6 2</inkml:trace>
  <inkml:trace contextRef="#ctx0" brushRef="#br0" timeOffset="292.744">142 508,'408'0,"-107"-30,-246 25,-32-1</inkml:trace>
  <inkml:trace contextRef="#ctx0" brushRef="#br0" timeOffset="871.276">593 0,'-1'1,"1"-1,-1 1,0-1,1 1,-1-1,1 1,-1-1,1 1,-1 0,1-1,-1 1,1 0,0 0,-1-1,1 1,0 0,0 0,0-1,-1 1,1 0,0 0,0 0,0-1,0 1,0 0,0 0,1-1,-1 1,0 0,0 0,1 0,-1-1,0 1,1 0,-1-1,0 1,1 0,-1-1,1 1,-1 0,1-1,0 1,-1-1,1 1,0-1,-1 0,1 1,0-1,-1 1,1-1,0 0,0 0,-1 1,1-1,0 0,0 0,187 124,-49-38,-99-60,-31-22,0 2,0-1,0 1,-1 0,0 1,0 0,-1 0,0 1,0 0,-1 0,2 2,-7-5,-1-1,1 1,-1 0,0 0,0-1,0 1,0 0,-1 0,0 0,0-1,0 1,-1-1,0 1,0-1,0 1,0-1,0 0,-1 0,0 0,0 0,0-1,0 1,-1-1,1 0,-1 1,0-2,0 1,0 0,0-1,0 0,-1 0,1 0,-4 1,-21 17,-166 108,-118 51,261-137,34-22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47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1,'0'29,"0"29,0 9,0-2,0-8,0-7,0-9,0-6,0-4,0-3,0-1,0-5</inkml:trace>
  <inkml:trace contextRef="#ctx0" brushRef="#br0" timeOffset="353.297">396 58,'351'-51,"-344"50,4-1,0 1,1 0,-1 0,1 1,-1 0,1 1,-1 1,0 0,0 0,1 1,-1 0,9 5,-17-5,-1-1,0 1,0 0,0-1,-1 1,1 0,-1 0,1 0,-1 1,0-1,0 0,0 0,-1 1,1-1,-1 0,0 1,0-1,0 0,0 1,0-1,-1 0,0 1,0-1,0 0,0 0,0 1,0-1,-1 0,1 0,-1-1,0 1,0 0,0 0,-1-1,1 0,0 1,-1-1,0 0,1 0,-1 0,0 0,0-1,0 1,0-1,0 0,-1 0,-224 155,116-104,87-45</inkml:trace>
  <inkml:trace contextRef="#ctx0" brushRef="#br0" timeOffset="733.493">1 622,'91'6,"1"-3,0-5,82-12,-77 6,457-35,-186 45,-225-24,-119 18</inkml:trace>
  <inkml:trace contextRef="#ctx0" brushRef="#br0" timeOffset="1745.837">566 453,'-5'0,"-2"4,1 8,1 5,-3 1,-1 1,2 3,2 2,2 2,1 1,1 1,5-4,3-11,-1-13,4-6,1-7,-3-1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8:37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1,'19'5,"12"1,4 0,2-1,-1-1,-1-2,-3-1,-1-1,-2 0,0-5,-1-1,0 0,0 1,0 1,0 2,0 1,0 0,-5 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8:37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56,'34'0,"21"0,5-5,-2-1,-2 0,-5 1,-7 2,-6-4,-5 0,-2 0,-3 2,-1 2,-4 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8:36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31,'-6'106,"-4"0,-5-1,-5 2,15-79,-84 400,89-428,1-1,0 1,-1 0,1-1,0 1,-1 0,1 0,0 0,0-1,-1 1,1 0,0 0,-1 0,1 0,0 0,0 0,-1 1,1-1,0 0,-1 0,1 0,0 1,-1-1,1 0,0 1,-1-1,1 1,0-1,-1 1,1-1,-1 1,1-1,-1 1,1-1,-1 1,0-1,1 1,-1 0,0-1,1 1,-1 0,0 0,0-1,0 1,1 0,-1-1,0 1,0 0,0 0,0-1,0 1,-1 0,1-1,0 1,0 0,0 0,-1-1,1 1,0 0,0-1,-1 1,1 0,-1-1,1 1,-1 0,9-8,-1 0,0 0,0 0,-1-1,1 0,-2 0,1 0,-1-1,-1 0,4-7,5-14</inkml:trace>
  <inkml:trace contextRef="#ctx0" brushRef="#br0" timeOffset="263.11">61 115,'342'-63,"-130"30,-57 16,-154 16,-1 1,1 0,0 0,-1 0,1 0,0 0,0 0,-1 0,1 0,0 0,0 0,-1 0,1 1,0-1,-1 0,1 0,0 1,-1-1,1 0,-1 1,1-1,0 1,-1-1,1 1,-1-1,1 1,-1-1,1 1,-1-1,0 1,1 0,-1-1,0 1,1 0,-1-1,0 1,0 0,0 0,0-1,1 1,-1 0,0-1,0 1,0 0,0 0,-1-1,1 1,0 0,0-1,0 1,-1 0,1-1,0 1,-1 0,1-1,0 1,-1 0,1-1,-1 1,1-1,-12 12</inkml:trace>
  <inkml:trace contextRef="#ctx0" brushRef="#br0" timeOffset="516.55">4 623,'38'0,"18"0,4 0,-3-5,-7-1,-7 0,-6 1,-4 2,-4 1,-1 0,-1-3,0-1,-5 0</inkml:trace>
  <inkml:trace contextRef="#ctx0" brushRef="#br0" timeOffset="995.91">597 652,'-6'37,"2"-21,0 0,2 1,0-1,0 0,2 1,0-1,0 1,2-1,0 1,1-1,1 0,0 0,6 12,-9-25,1 0,0-1,0 1,0-1,0 1,1-1,-1 0,1 0,-1 0,1 0,0 0,0 0,0-1,-1 0,1 1,1-1,-1 0,0-1,0 1,0 0,0-1,1 0,-1 0,0 0,1 0,-1 0,0-1,0 1,0-1,1 0,-1 0,0 0,0 0,0-1,0 0,99-64,39-94,-141 159,1 0,-1 1,0-1,1 0,-1 0,1 0,-1 0,1 0,0 0,-1 1,1-1,0 0,-1 0,1 1,0-1,0 1,0-1,0 1,-1-1,1 1,0-1,0 1,0 0,0-1,0 1,0 0,0 0,0 0,0 0,0 0,0 0,0 0,0 0,0 0,0 0,0 1,0-1,0 0,0 1,0-1,0 1,0-1,0 1,0-1,-1 1,1 0,0-1,0 1,-1 0,1 0,0-1,-1 1,1 0,-1 0,1 0,-1 0,0 0,1 0,-1 0,0 0,1 0,-1 0,0 0,0 1,1 5,1 0,-1 0,1 0,0 0,1 0,0 0,0-1,0 1,1-1,0 0,0 0,1 0,-1-1,1 1,1-1,-1 0,1 0,-1-1,1 0,1 0,-1 0,0-1,1 0,3 1,-2-2,1-1,-1 0,0-1,0 1,1-1,-1-1,0 0,1 0,-1-1,0 0,0 0,0-1,0 0,-1 0,1-1,-1 0,0 0,0-1,0 1,0-2,-1 1,0-1,0 0,-1 0,0-1,4-4,2-3,-1-1,-1 1,0-2,-1 1,0-1,-1 0,-1 0,0-5,0-2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8:40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13 201,'-1'-2,"-1"1,1-1,0 1,0-1,0 1,0-1,0 0,1 1,-1-1,1 0,-1 0,1 1,-1-1,1 0,0 0,0 0,0 0,0 1,0-1,0 0,0 0,1 0,-1 0,1 1,-1-1,1 0,0 1,0-1,0 0,0 1,0-1,0 1,0-1,0 1,0 0,1-1,54-41,-28 28,2 1,0 1,1 1,0 2,1 2,0 0,0 2,0 2,1 1,0 1,20 2,-50 0,-1 1,1-1,-1 0,1 1,-1 0,0-1,1 1,-1 0,0 0,0 0,1 1,-1-1,0 1,0-1,-1 1,1-1,0 1,0 0,-1 0,1 0,-1 0,0 0,1 0,-1 0,0 1,0-1,0 0,-1 1,1-1,-1 0,1 1,-1-1,0 1,0-1,0 1,0-1,0 1,0-1,-1 1,-35 92,-12-38,-27 46,74-100,-1 0,1 0,0 0,0 0,1 0,-1 0,1 1,-1-1,1 0,0 0,0 0,1 1,-1-1,0 0,1 0,0 0,0 0,0 0,0 0,0 0,1 0,-1 0,1-1,0 1,0-1,0 1,0-1,0 1,0-1,1 0,-1 0,3 1,98 47,-77-40,2 1,81 43,-106-52,0 0,0 1,-1-1,1 1,-1 0,0-1,0 1,0 0,0 0,-1 1,1-1,-1 0,0 0,0 1,0-1,0 1,0-1,-1 1,1-1,-1 1,0-1,0 1,-1-1,1 1,-1-1,0 1,0-1,0 1,0-1,0 0,-1 0,0 1,-9 11,0 0,-2-1,0-1,0 0,-1-1,-1 0,0-1,0-1,-1 0,-1-1,1-1,-1-1,-1 0,1-1,-1-1,-17 3,15-2,-17 7,25-7,-1-1,1 0,-1-1,0-1,0 0,-1-1,1 0,-1-1,1 0,0-1,-6-1,19 1,1 0,-1-1,1 1,-1 0,1 0,-1 0,1 0,-1-1,0 1,1 0,-1 0,1-1,-1 1,0 0,1-1,-1 1,0 0,1-1,-1 1,0-1,0 1,1 0,-1-1,0 1,0-1,0 1,0-1,1 1,-1-1,0 1,0-1,0 1,0-1,0 1,0-1,0 1,0 0,-1-1,1 1,0-1,0 1,0-1,0 1,-1-1,1 1,0-1,0 1,-1 0,1-1,0 1,-1 0,1-1,0 1,-1 0,1-1,-1 1,1 0,0 0,-1-1,1 1,-1 0,1 0,-1 0,1 0,-1 0,1 0,-1 0,1 0,14-11</inkml:trace>
  <inkml:trace contextRef="#ctx0" brushRef="#br0" timeOffset="364.102">1227 172,'-27'16,"1"2,1 1,1 1,1 1,0 1,2 1,0 1,2 1,1 1,1 0,1 1,1 1,2 0,-6 18,17-41,1 1,0-1,0 1,0-1,1 1,0-1,0 1,0-1,1 1,0 0,0-1,0 0,1 1,0-1,0 0,0 0,0 0,1 0,0 0,0 0,0-1,1 1,-1-1,1 0,0 0,0 0,1-1,-1 0,1 0,0 0,0 0,0 0,0-1,0 0,0 0,1-1,-1 1,1-1,-1 0,1-1,18 2,0-2,1 0,-1-2,0 0,0-2,0-1,-1-1,1 0,-1-2,-1-1,0-1,0 0,0-2,-2-1,0 0,0-2,11-10,-24 20,-1 1,1-1,-1 0,-1 0,1-1,-1 0,0 0,0 0,-1 0,1-1,-2 0,1 0,-1 0,0 0,0 0,-1-1,0 1,0-1,-1 0,0 1,0-1,-1 0,0 0,0 0,-1 1,0-1,0 0,-1 0,0 1,0-1,-1 1,0 0,0 0,-1 0,0 0,0 1,-1-1,1 1,-1 0,-3-3,-5 1,-1 0,0 0,0 1,0 1,-1 0,0 1,0 1,0 0,0 1,-1 1,0 0,1 1,-1 1,0 0,1 1,-1 1,1 0,-1 1,1 1,0 1,0 0,0 0,1 2,-11 6,0 3</inkml:trace>
  <inkml:trace contextRef="#ctx0" brushRef="#br0" timeOffset="716.015">1932 314,'-224'235,"221"-232,0-1,1 1,0-1,-1 1,1 0,0 0,0 0,1 0,-1 0,1 0,-1 1,1-1,0 0,0 1,1-1,-1 1,1-1,-1 1,1-1,0 1,0-1,1 1,-1 0,1-1,0 0,0 1,0-1,0 0,1 1,-1-1,1 0,0 0,0 0,0 0,0 0,0-1,1 1,-1-1,1 1,1 0,10 4,1-1,-1 0,1-2,0 0,0 0,1-1,-1-1,0-1,1 0,0-1,-1 0,14-3,4 2,-23 2,1 0,-1-1,1 0,-1-1,1 0,-1 0,0-1,0-1,1 1,-1-2,-1 1,1-2,-1 1,1-1,-1-1,-1 1,1-1,-1-1,0 0,0 0,-1-1,0 1,-1-1,1-1,-1 0,-1 1,0-2,3-5,-5 4,0 0,-1-1,0 1,0 0,-1-1,-1 1,0-1,-1 1,0-1,0 1,-1-1,-1 1,0 0,-1 0,0 0,0 1,-1-1,0 1,-1 0,0 1,-1-1,0 1,-1 1,1-1,-2 1,1 0,-1 1,0 0,-1 1,0-1,0 2,0 0,0 0,-1 0,0 2,0-1,0 1,-10-1,-11 1,5 3</inkml:trace>
  <inkml:trace contextRef="#ctx0" brushRef="#br0" timeOffset="1477.764">2694 115,'-14'39,"-5"17,-4 4,1 1,1-5,3-6,5-4,0-3,2-5,-2 1,1-2,3-2,-2-7,1-4,2 0,3-1,1-3</inkml:trace>
  <inkml:trace contextRef="#ctx0" brushRef="#br0" timeOffset="1897.586">2525 482,'98'-274,"-72"228,-25 46,0 0,0 0,0 0,-1 1,1-1,0 0,0 1,0-1,0 1,-1-1,1 1,0-1,0 1,-1-1,1 1,0 0,-1-1,1 1,-1 0,1 0,-1-1,1 1,-1 0,0 0,1 0,-1 0,0-1,1 1,-1 0,0 0,0 0,0 0,0 0,0 0,0 0,0 0,0-1,-1 1,1 0,0 0,0 1,0-2,4 50,2-1,3 0,2 0,1-1,3-1,18 39,-26-72,1 0,0-1,0 1,1-2,1 1,0-1,1-1,0 0,1-1,0 0,0 0,1-2,1 1,-1-2,1 0,0 0,4 0,-14-6,0-1,0 1,1 0,-1-1,0 0,0 0,1-1,-1 1,0-1,1 0,-1 0,0 0,0 0,0-1,0 0,0 0,-1 0,1 0,0 0,-1-1,1 0,-1 0,0 0,0 0,0 0,-1 0,1-1,-1 1,0-1,0 0,0 0,0-1,6-9,-2-1,0 0,-1 0,0 0,-1-1,-1 1,-1-1,0-4,8-71,-5 56,-1 0,-2-1,-2 0,-1 1,-2-4,-3-3,2 26,1 0,1 0,1 0,0-1,1 1,0-1,2 1,0-1,4-1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19:06.09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476 284,'31'189,"-7"-46,-6 0,-5 21,-14 72,-10-1,-10 0,-31 119,47-323,-52 294,15 3,14 1,15 16,13-337,8 85,-7-90,-1-1,0 1,1 0,0-1,0 1,0-1,0 1,0-1,0 0,0 1,1-1,0 0,-1 0,1 0,0 0,0 0,0 0,0-1,0 1,0-1,0 1,1-1,-1 0,1 0,-1 0,1 0,-1 0,1 0,-1-1,2 1,12-3,-1 0,1-1,-1 0,0-1,0-1,-1 0,1-2,-1 1,10-7,42-18,-5 12,1 2,0 4,1 1,0 4,36 1,1107-32,491 14,724-125,-1605 115,-400 33,0 18,338 59,-693-67,314 24,-354-32,71-8,-90 7,1 0,-1 0,0 0,0 0,0 0,0 0,0-1,0 1,-1 0,1-1,0 0,-1 1,1-1,-1 0,0 0,1 0,-1 0,0 0,0 0,0 0,0 0,-1-1,1 1,-1 0,1 0,-1-1,0 1,0 0,0-1,0 1,0 0,0-1,-1 1,1 0,-1 0,0-3,-74-286,-27-832,75 767,-15 0,-45-149,27 294,24 109,32 97,0 0,0 0,0 0,-1 1,0-1,0 1,0 0,0 1,0-1,-1 1,0 0,0 0,0 1,0 0,0 0,0 0,-1 1,1-1,0 2,-1-1,1 1,-1 0,1 0,-1 1,1 0,0 0,-7 2,-14-2,-328 27,-301-38,306-2,-915-20,-1632 32,1301-65,1583 64,-748-42,282 39,424 9,-1 3,1 2,1 2,0 3,-17 9,126-56,-38 26,-8 2,0 0,0 1,1 0,-1 0,1 1,-1 0,1 1,0 0,0 0,-1 1,1 0,0 1,0 0,-1 1,1 0,0 0,-1 1,0 0,6 3,6 8,-1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5:23.96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0 149,'194'-32,"-75"10,0 6,108-1,161 36,-83 5,-50-8,176-14,-208-4,409 19,397 5,-514 14,209-25,-268 15,-174-26,51-16,448 3,-498 15,836-2,-726-28,515 27,2586 1,-3268-28,451 28,-507-28,111 28,-83 28,-18-11,62-5,-99 15,110-56,30 30,-86 27,114-27,-30-58,228 57,2739 0,-3135-3,0-6,0-5,107-27,17-5,10 17,-124 47,-115-15,1-1,0 1,0-2,0 1,0-2,0 1,1-1,-1 0,0-1,0 0,0 0,0-1,0-1,0 1,-1-1,1-1,2-1,-9 4,0-1,0 0,1 1,-1 0,1-1,-1 1,1 0,-1 0,1 0,-1 1,1-1,0 1,0-1,-1 1,1 0,0 0,0 0,-1 1,1-1,0 0,-1 1,1 0,2 0,11 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5:23.96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0 149,'194'-32,"-75"10,0 6,108-1,161 36,-83 5,-50-8,176-14,-208-4,409 19,397 5,-514 14,209-25,-268 15,-174-26,51-16,448 3,-498 15,836-2,-726-28,515 27,2586 1,-3268-28,451 28,-507-28,111 28,-83 28,-18-11,62-5,-99 15,110-56,30 30,-86 27,114-27,-30-58,228 57,2739 0,-3135-3,0-6,0-5,107-27,17-5,10 17,-124 47,-115-15,1-1,0 1,0-2,0 1,0-2,0 1,1-1,-1 0,0-1,0 0,0 0,0-1,0-1,0 1,-1-1,1-1,2-1,-9 4,0-1,0 0,1 1,-1 0,1-1,-1 1,1 0,-1 0,1 0,-1 1,1-1,0 1,0-1,-1 1,1 0,0 0,0 0,-1 1,1-1,0 0,-1 1,1 0,2 0,11 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5:51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9511 4396,'5'0,"6"0,7 0,4 0,4 0,2 0,1 0,0 0,1 0,-1 0,0 0,0-5,-1-1,0 0,0 1,1 2,-1 1,-5 0</inkml:trace>
  <inkml:trace contextRef="#ctx0" brushRef="#br0" timeOffset="252.976">9511 4679,'44'4,"23"3,5-1,-4-6,-10-3,-9-1,-9 0,-5 1,-5 1,-7 1</inkml:trace>
  <inkml:trace contextRef="#ctx0" brushRef="#br0" timeOffset="906.42">10782 4142,'-67'207,"-76"264,107-327,34-121,16-29,-2-7</inkml:trace>
  <inkml:trace contextRef="#ctx0" brushRef="#br0" timeOffset="1205.812">11092 4312,'-41'47,"3"2,1 2,3 1,2 2,3 1,-7 20,3 42,33-113,-1-1,1 0,0 1,-1-1,2 1,-1-1,0 1,1-1,-1 1,1-1,0 0,0 0,0 1,1-1,-1 0,1 0,0 0,0 0,0 0,0-1,0 1,1-1,-1 1,1-1,-1 0,1 0,0 0,0 0,0 0,0-1,0 1,0-1,2 0,11 3,0-2,0 0,0-1,0-1,0 0,0-1,0-1,0 0,0-1,-1-1,1 0,8-5,4-5,0-2,0 0,-2-2,0-2,-1 0,-1-1,-1-1,13-17,-23 25,0 1,-1-1,-1-1,0 0,-1-1,-1 0,-1 0,0-1,-1 0,0-1,-2 1,0-1,-1 0,0-1,-2 1,0 0,-1-1,-1 0,-1 1,-1-1,0 1,-1 0,-1 0,-1-1,1 11,-1 1,0-1,0 1,-1 0,0 0,0 1,0 0,-1 0,0 0,0 1,-1 0,1 0,-1 1,0 0,0 0,0 1,-1 0,1 0,-1 1,0 0,0 1,0 0,0 0,1 1,-1 0,0 1,0 0,0 0,0 1,0 0,1 1,-1-1,1 2,0-1,0 1,0 0,0 1,-3 3,-86 87,77-66</inkml:trace>
  <inkml:trace contextRef="#ctx0" brushRef="#br0" timeOffset="1554.511">11854 4368,'-30'6,"1"2,1 0,-1 2,2 1,-1 1,1 1,1 2,1 1,0 0,1 2,1 1,0 1,2 1,0 0,-11 18,27-33,0 0,1 0,0 0,0 1,0-1,1 1,0 0,1 0,-1 1,1-1,0 0,1 1,0-1,0 1,1 0,0-1,0 1,1-1,0 1,0-1,1 1,-1-1,2 0,-1 1,1-1,0-1,1 1,-1 0,1-1,1 1,1 1,3-1,1 0,-1-1,1 0,0-1,0 0,1 0,-1-1,1 0,0-1,0-1,0 0,1 0,-1-1,0 0,1-1,-1 0,1-1,-1 0,0-1,0-1,0 1,0-2,0 1,0-2,-1 1,0-1,0-1,0 0,-1 0,4-4,4-3,0-1,-1-1,-1 0,0-1,-1-1,-1 0,-1-1,0-1,-1 0,-1 0,-1-1,0 0,-1-3,-4 11,0-1,-1 0,0 0,-1-1,-1 1,0-1,-1 1,0 0,-1-1,0 1,-1-1,-1 1,0 0,-1 0,0 1,-1-1,0 1,-1 0,-1 0,0 0,-6-7,-57-34,46 45</inkml:trace>
  <inkml:trace contextRef="#ctx0" brushRef="#br0" timeOffset="2237.983">12221 4255,'-10'39,"-100"194,60-78,32-50,24-98,6-24,6-28,16-32,3 1,45-68,60-93,-127 215,-15 22,0 1,0-1,0 0,0 0,0 1,0-1,0 0,0 0,0 1,0-1,0 0,1 0,-1 1,0-1,0 0,0 0,0 0,0 1,1-1,-1 0,0 0,0 0,0 0,0 1,1-1,-1 0,0 0,0 0,1 0,-1 0,0 0,-10 27,1-1,1 1,1 1,2-1,0 1,2 0,1 0,2 0,0 0,2 0,1 0,1 0,2 0,0-1,2 0,1 0,1-1,5 7,-10-25,1 0,-1 0,2-1,-1 1,1-2,0 1,1-1,-1 0,1 0,0-1,1 0,-1-1,1 0,0 0,0-1,0 0,8 1,-11-4,1-2,-1 1,1-1,-1 0,0 0,1-1,-1 0,0 0,-1 0,1-1,-1 0,1 0,-1 0,0-1,-1 0,1 0,-1 0,0 0,0-1,0 1,-1-1,0 0,0 0,-1 0,1-3,12-14,0-7,0-1,-2 0,-1-1,-2 0,-1-1,-1 0,-2-1,-1-4,6-183,-12 196</inkml:trace>
  <inkml:trace contextRef="#ctx0" brushRef="#br0" timeOffset="-11938.501">3585 2561,'-13'97,"3"0,5 0,5 24,0-64,-4 182,-10-1,-18 63,-33 193,40-375,27-141,5 4</inkml:trace>
  <inkml:trace contextRef="#ctx0" brushRef="#br0" timeOffset="-10383.88">3585 2561,'532'-11,"-170"-7,107 18,-193 2,-184-1,-22 1,1-4,-1-2,11-5,126-9,-203 19,-1-1,0 0,0 1,0 0,1 0,-1 0,0 0,0 0,0 1,-1-1,1 1,0 0,0 0,-1 0,1 0,-1 0,0 0,0 1,0-1,0 1,0 0,0-1,-1 1,1 0,-1 0,0 0,0 0,0 0,0 0,0 1,-1-1,1 0,-1 3,-8 113,5-103,-30 170,11-76,5 1,-2 96,21 601,-16-698,10-96,1 0,1 0,0 0,1 0,0 1,2-1,-1 0,2 1,-1-1,2 0,3 11,-48-19,-145-40,-263 32,220 11,-63 18,90-7,-162 9,141-18,-112 24,335-35,-12 3,-1-1,1 0,-1 0,0-1,0-1,0-1,1 0,-1 0,0-2,-6-1,20 4,-1 0,1 0,-1 0,1 0,-1 0,1 0,-1 0,1 0,-1-1,1 1,-1 0,1 0,-1 0,1-1,-1 1,1 0,0 0,-1-1,1 1,0 0,-1-1,1 1,0-1,-1 1,1 0,0-1,0 1,-1-1,1 1,0-1,0 1,0-1,0 1,-1-1,1 1,0-1,0 1,0-1,0 1,0-1,0 1,1-1,-1 1,0 0,0-1,0 1,0-1,1 1,-1-1,0 1,0-1,1 1,-1 0,0-1,0 1,1-1,-1 1,7-9</inkml:trace>
  <inkml:trace contextRef="#ctx0" brushRef="#br0" timeOffset="-9168.823">1582 3578,'-1'-1,"0"0,1-1,-1 1,1 0,-1 0,1-1,-1 1,1 0,0-1,0 1,0 0,-1-1,1 1,1 0,-1-1,0 1,0 0,0-1,1 1,-1 0,0 0,1-1,0 1,-1 0,1 0,0 0,-1 0,1 0,0-1,0 1,0 1,0-1,0 0,0 0,0 0,0 0,0 1,0-1,1 1,-1-1,0 1,0-1,1 1,-1 0,0-1,64-9,283 36,463-22,-472 25,-209-41,-119 8,1 2,-1-1,1 1,-1 1,1 0,0 1,-1 0,1 1,0 0,-1 0,1 2,9 2,25 2,-69-27,-260-113,107 44,174 88,0 0,0 1,0-1,0 0,0 1,0-1,0 1,0 0,0 0,0 0,-1 0,1 0,0 0,0 0,0 1,0-1,0 1,0-1,0 1,0 0,0 0,1 0,-1 0,0 0,0 0,1 1,-1-1,1 0,-1 1,1 0,-1-1,1 1,0 0,0-1,0 1,0 0,0 0,0 0,1 0,-1 0,0 0,1 0,0 0,-1 0,1 0,0 0,0 1,-24 241,-10 10,22-104,75-310,-48 134,1 1,1 1,1 1,0 0,2 1,1 1,19-15,-19 17,-2 1</inkml:trace>
  <inkml:trace contextRef="#ctx0" brushRef="#br0" timeOffset="-8568.425">284 2393,'-93'575,"52"-191,21-194,19-190,1 0,0-1,0 1,0 0,0-1,-1 1,1 0,0 0,0-1,-1 1,1 0,0 0,0-1,-1 1,1 0,0 0,-1 0,1 0,0-1,-1 1,1 0,0 0,-1 0,1 0,0 0,-1 0,1 0,0 0,-1 0,1 0,0 0,-1 0,1 0,0 0,-1 1,1-1,0 0,-1 0,1 0,0 0,0 1,-1-1,1 0,0 0,-3-39,24-95,-17 103</inkml:trace>
  <inkml:trace contextRef="#ctx0" brushRef="#br0" timeOffset="-8318.751">114 2364,'43'-14,"34"-5,13 0,-4 5,-7 3,-12 5,-13 2,-10 3,-9 1,-5 1,-7 4,-3 2,-6 5,-8 0,-7-3</inkml:trace>
  <inkml:trace contextRef="#ctx0" brushRef="#br0" timeOffset="-8083.039">1 2985,'43'-5,"29"-6,11-2,-3 2,-10 3,-13 2,-11 3,-9 1,-5 2,-9 0</inkml:trace>
  <inkml:trace contextRef="#ctx0" brushRef="#br0" timeOffset="-7596.763">594 2957,'-6'49,"1"0,3 0,2 1,2-1,6 34,25 5,-32-85,1-1,-1 0,1 0,-1 0,1 1,0-2,0 1,0 0,0 0,0-1,1 1,-1-1,0 1,1-1,-1 0,1 0,-1 0,1-1,0 1,-1 0,1-1,0 0,-1 0,1 0,0 0,-1 0,1 0,0-1,-1 1,1-1,0 0,-1 1,1-1,12-9,-1 1,0-2,-1 0,0 0,0-2,-2 1,1-1,-2-1,1 0,-2-1,0 0,0-2,47-61,-55 77,-1 0,1 1,-1-1,1 1,-1-1,1 1,-1-1,1 1,-1-1,1 1,0-1,-1 1,1 0,0-1,-1 1,1 0,0 0,-1 0,1-1,0 1,0 0,-1 0,1 0,0 0,0 0,-1 0,1 0,0 1,0-1,-1 0,1 0,0 0,-1 1,1-1,0 0,-1 1,1-1,-1 1,1-1,0 1,-1-1,1 1,-1-1,1 1,-1-1,0 1,1 0,-1-1,0 1,1 0,-1-1,0 1,0 0,1 0,-1-1,0 1,13 43,-7 3,-7-39,1 0,0 0,1-1,0 1,0-1,0 1,1 0,0-1,1 0,-1 0,2 0,-1 0,1 0,0 0,0-1,1 0,-1 0,1 0,1 0,-1-1,1 0,0 0,5 3,-5-6,-1 1,1-1,-1 0,1 0,0-1,0 0,0 0,0 0,0-1,0 0,0 0,0 0,0-1,0 0,0 0,0 0,-1-1,1 0,0 0,-1-1,1 1,-1-1,0 0,0-1,0 1,0-1,-1 0,1 0,0-2,13-13,0 0,-1-2,-2 0,0-1,-1 0,0-4,74-174,-76 176</inkml:trace>
  <inkml:trace contextRef="#ctx0" brushRef="#br0" timeOffset="-2362.57">7705 4480,'-192'18,"112"-9,-1-4,0-3,-30-5,-9 1,-602 2,615 28,64-11,22-12,0-1,0-1,-1 0,0-2,1 0,-1-2,-15-2,-74 2,110 1,0 0,0 0,-1-1,1 1,0 0,0 0,-1 0,1 0,0 0,0 0,-1 1,1-1,0 0,0 1,0-1,-1 1,1-1,0 1,0-1,0 1,0 0,0 0,0-1,0 1,0 0,1 0,-1 0,0 0,0 0,1 0,-1 0,0 0,1 0,-1 1,1-1,0 0,-1 0,1 0,0 1,0-1,0 0,0 0,0 1,0-1,0 0,0 0,0 1,0-1,1 0,0 1,36 79,15 54,-46 84,-9-126,3-77,-1-12,0 1,1 0,0 0,0-1,0 1,1 0,-1 0,1-1,0 1,0 0,1-1,0 1,-1-1,1 0,1 0,23-22,71-168,-80 147,-3-2,-2 0,-1-1,-2 0,0-11,1-1,2-104,-9 151,3 8</inkml:trace>
  <inkml:trace contextRef="#ctx0" brushRef="#br0" timeOffset="-1695.756">8157 4339,'0'84,"3"-17,-4 0,-2 0,-4 0,-2-1,-10 33,14-80,-56 142,66-201,0 18</inkml:trace>
  <inkml:trace contextRef="#ctx0" brushRef="#br0" timeOffset="-1434.71">8129 4255,'19'-5,"26"-6,15-1,1 1,-4 2,-3-1,-5 0,-7 2,-5 3,-4 1,-8 7,-13 3,-8 5,-5 1</inkml:trace>
  <inkml:trace contextRef="#ctx0" brushRef="#br0" timeOffset="-1248.652">8072 4622,'34'5,"30"-4,9-1,-3-1,-9 0,-15-1</inkml:trace>
  <inkml:trace contextRef="#ctx0" brushRef="#br0" timeOffset="-977.682">8609 4679,'-15'43,"-4"29,1 6,-2-4,3-11,5-11,8-19,6-15</inkml:trace>
  <inkml:trace contextRef="#ctx0" brushRef="#br0" timeOffset="-712.522">8637 4679,'33'0,"26"0,8 0,-3-5,-8-2,-8 1,-8 1,-5 1,-9 7,-14 2,-9 1</inkml:trace>
  <inkml:trace contextRef="#ctx0" brushRef="#br0" timeOffset="-516.778">8609 4933,'38'-5,"28"-2,6 1,-3 1,-14 1</inkml:trace>
  <inkml:trace contextRef="#ctx0" brushRef="#br0" timeOffset="16275.074">7932 755,'-12'110,"-17"107,1 88,-26 167,40-388,-20 230,-3-160,37-153,0-1,-1 1,1 0,0 0,0 0,0-1,0 1,0 0,0 0,0 0,0 0,0-1,0 1,0 0,1 0,-1 0,0-1,0 1,1 0,-1 0,1-1,-1 1,1 0,-1-1,1 1,-1 0,1-1,-1 1,1-1,0 1,-1-1,1 1,0-1,-1 0,1 1,0-1,0 0,0 1,-1-1,1 0,0 0,0 0,0 0,-1 0,1 0,0 0,0 0,0 0,0 0,-1 0,1 0,0-1,0 1,0 0,-1-1,1 1,0-1,-1 1,1 0,0-1,-1 1,1-2,8 1,85-8,1 5,69 6,-39-1,355-1,-194-28,-7 29,-255-1</inkml:trace>
  <inkml:trace contextRef="#ctx0" brushRef="#br0" timeOffset="16661.58">10331 2081,'-200'205,"85"-86,-75 47,176-151,4-2</inkml:trace>
  <inkml:trace contextRef="#ctx0" brushRef="#br0" timeOffset="16955.85">9907 1969,'8'49,"1"-1,3 0,2 0,2-2,2 0,12 22,68 58,-13-22,-83-102,0 1,0 0,-1 0,1 1,-1-1,0 0,0 0,0 1,0-1,0 0,-1 1,0-1,1 1,-1-1,-1 0,1 1,0-1,-1 1,0-1,1 0,-1 1,-1-1,1 0,-1 2,-10 12</inkml:trace>
  <inkml:trace contextRef="#ctx0" brushRef="#br0" timeOffset="18109.457">7028 49,'-16'57,"3"-1,2 2,2-1,4 2,0 54,4-110,0 0,0 1,1-1,-1 0,1 0,-1 0,1 0,0 1,0-1,1 0,-1 0,1 0,-1 1,1-1,0 0,0 0,1 0,-1 0,0 0,1-1,0 1,0 0,0-1,0 1,0-1,0 0,0 0,1 1,-1-1,1-1,0 1,0 0,-1-1,1 1,0-1,0 0,0 0,1 0,-1-1,0 1,0-1,0 1,0-1,1 0,1-1,3-4,1-1,-1 0,0 0,0-1,-1 0,0 0,0-1,-1 0,0 0,0-1,-1 1,0-1,-1-1,1-1,3-2,132-292,-97 189,-37 145,-25 328,9-77,10-166,-6-1,-8 28,12-123,0-1,-2 0,0 0,-1 0,-1-1,0 0,-1 0,-1 0,-1-1,0 0,-1-1,0 0,-1 0,-1-1,0 0,-4 2,12-12,0 0,0-1,-1 1,1-1,0 0,-1 0,1-1,-1 1,0-1,0 0,1 0,-1-1,0 1,0-1,0 0,0-1,1 1,-1-1,0 0,0 0,1 0,-1-1,0 1,1-1,0 0,-1-1,1 1,0-1,0 0,0 0,1 0,-1 0,1-1,-1 1,1-1,0 0,1 0,-1 0,1 0,-1-1,1 1,1-1,-1 1,0-5,-1-9,1-1,1 1,1-1,1 1,0-1,1 1,1 0,1 0,1 0,0 0,1 1,1-1,1 2,0-1,1 1,1 0,4-3,8-19,3 2,0 1,3 1,0 1,2 1,2 2,1 1,1 2,13-7,-15 16,-5 7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5:23.96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0 149,'194'-32,"-75"10,0 6,108-1,161 36,-83 5,-50-8,176-14,-208-4,409 19,397 5,-514 14,209-25,-268 15,-174-26,51-16,448 3,-498 15,836-2,-726-28,515 27,2586 1,-3268-28,451 28,-507-28,111 28,-83 28,-18-11,62-5,-99 15,110-56,30 30,-86 27,114-27,-30-58,228 57,2739 0,-3135-3,0-6,0-5,107-27,17-5,10 17,-124 47,-115-15,1-1,0 1,0-2,0 1,0-2,0 1,1-1,-1 0,0-1,0 0,0 0,0-1,0-1,0 1,-1-1,1-1,2-1,-9 4,0-1,0 0,1 1,-1 0,1-1,-1 1,1 0,-1 0,1 0,-1 1,1-1,0 1,0-1,-1 1,1 0,0 0,0 0,-1 1,1-1,0 0,-1 1,1 0,2 0,11 8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5:51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9511 4396,'5'0,"6"0,7 0,4 0,4 0,2 0,1 0,0 0,1 0,-1 0,0 0,0-5,-1-1,0 0,0 1,1 2,-1 1,-5 0</inkml:trace>
  <inkml:trace contextRef="#ctx0" brushRef="#br0" timeOffset="252.976">9511 4679,'44'4,"23"3,5-1,-4-6,-10-3,-9-1,-9 0,-5 1,-5 1,-7 1</inkml:trace>
  <inkml:trace contextRef="#ctx0" brushRef="#br0" timeOffset="906.42">10782 4142,'-67'207,"-76"264,107-327,34-121,16-29,-2-7</inkml:trace>
  <inkml:trace contextRef="#ctx0" brushRef="#br0" timeOffset="1205.812">11092 4312,'-41'47,"3"2,1 2,3 1,2 2,3 1,-7 20,3 42,33-113,-1-1,1 0,0 1,-1-1,2 1,-1-1,0 1,1-1,-1 1,1-1,0 0,0 0,0 1,1-1,-1 0,1 0,0 0,0 0,0 0,0-1,0 1,1-1,-1 1,1-1,-1 0,1 0,0 0,0 0,0 0,0-1,0 1,0-1,2 0,11 3,0-2,0 0,0-1,0-1,0 0,0-1,0-1,0 0,0-1,-1-1,1 0,8-5,4-5,0-2,0 0,-2-2,0-2,-1 0,-1-1,-1-1,13-17,-23 25,0 1,-1-1,-1-1,0 0,-1-1,-1 0,-1 0,0-1,-1 0,0-1,-2 1,0-1,-1 0,0-1,-2 1,0 0,-1-1,-1 0,-1 1,-1-1,0 1,-1 0,-1 0,-1-1,1 11,-1 1,0-1,0 1,-1 0,0 0,0 1,0 0,-1 0,0 0,0 1,-1 0,1 0,-1 1,0 0,0 0,0 1,-1 0,1 0,-1 1,0 0,0 1,0 0,0 0,1 1,-1 0,0 1,0 0,0 0,0 1,0 0,1 1,-1-1,1 2,0-1,0 1,0 0,0 1,-3 3,-86 87,77-66</inkml:trace>
  <inkml:trace contextRef="#ctx0" brushRef="#br0" timeOffset="1554.511">11854 4368,'-30'6,"1"2,1 0,-1 2,2 1,-1 1,1 1,1 2,1 1,0 0,1 2,1 1,0 1,2 1,0 0,-11 18,27-33,0 0,1 0,0 0,0 1,0-1,1 1,0 0,1 0,-1 1,1-1,0 0,1 1,0-1,0 1,1 0,0-1,0 1,1-1,0 1,0-1,1 1,-1-1,2 0,-1 1,1-1,0-1,1 1,-1 0,1-1,1 1,1 1,3-1,1 0,-1-1,1 0,0-1,0 0,1 0,-1-1,1 0,0-1,0-1,0 0,1 0,-1-1,0 0,1-1,-1 0,1-1,-1 0,0-1,0-1,0 1,0-2,0 1,0-2,-1 1,0-1,0-1,0 0,-1 0,4-4,4-3,0-1,-1-1,-1 0,0-1,-1-1,-1 0,-1-1,0-1,-1 0,-1 0,-1-1,0 0,-1-3,-4 11,0-1,-1 0,0 0,-1-1,-1 1,0-1,-1 1,0 0,-1-1,0 1,-1-1,-1 1,0 0,-1 0,0 1,-1-1,0 1,-1 0,-1 0,0 0,-6-7,-57-34,46 45</inkml:trace>
  <inkml:trace contextRef="#ctx0" brushRef="#br0" timeOffset="2237.983">12221 4255,'-10'39,"-100"194,60-78,32-50,24-98,6-24,6-28,16-32,3 1,45-68,60-93,-127 215,-15 22,0 1,0-1,0 0,0 0,0 1,0-1,0 0,0 0,0 1,0-1,0 0,1 0,-1 1,0-1,0 0,0 0,0 0,0 1,1-1,-1 0,0 0,0 0,0 0,0 1,1-1,-1 0,0 0,0 0,1 0,-1 0,0 0,-10 27,1-1,1 1,1 1,2-1,0 1,2 0,1 0,2 0,0 0,2 0,1 0,1 0,2 0,0-1,2 0,1 0,1-1,5 7,-10-25,1 0,-1 0,2-1,-1 1,1-2,0 1,1-1,-1 0,1 0,0-1,1 0,-1-1,1 0,0 0,0-1,0 0,8 1,-11-4,1-2,-1 1,1-1,-1 0,0 0,1-1,-1 0,0 0,-1 0,1-1,-1 0,1 0,-1 0,0-1,-1 0,1 0,-1 0,0 0,0-1,0 1,-1-1,0 0,0 0,-1 0,1-3,12-14,0-7,0-1,-2 0,-1-1,-2 0,-1-1,-1 0,-2-1,-1-4,6-183,-12 196</inkml:trace>
  <inkml:trace contextRef="#ctx0" brushRef="#br0" timeOffset="-11938.501">3585 2561,'-13'97,"3"0,5 0,5 24,0-64,-4 182,-10-1,-18 63,-33 193,40-375,27-141,5 4</inkml:trace>
  <inkml:trace contextRef="#ctx0" brushRef="#br0" timeOffset="-10383.88">3585 2561,'532'-11,"-170"-7,107 18,-193 2,-184-1,-22 1,1-4,-1-2,11-5,126-9,-203 19,-1-1,0 0,0 1,0 0,1 0,-1 0,0 0,0 0,0 1,-1-1,1 1,0 0,0 0,-1 0,1 0,-1 0,0 0,0 1,0-1,0 1,0 0,0-1,-1 1,1 0,-1 0,0 0,0 0,0 0,0 0,0 1,-1-1,1 0,-1 3,-8 113,5-103,-30 170,11-76,5 1,-2 96,21 601,-16-698,10-96,1 0,1 0,0 0,1 0,0 1,2-1,-1 0,2 1,-1-1,2 0,3 11,-48-19,-145-40,-263 32,220 11,-63 18,90-7,-162 9,141-18,-112 24,335-35,-12 3,-1-1,1 0,-1 0,0-1,0-1,0-1,1 0,-1 0,0-2,-6-1,20 4,-1 0,1 0,-1 0,1 0,-1 0,1 0,-1 0,1 0,-1-1,1 1,-1 0,1 0,-1 0,1-1,-1 1,1 0,0 0,-1-1,1 1,0 0,-1-1,1 1,0-1,-1 1,1 0,0-1,0 1,-1-1,1 1,0-1,0 1,0-1,0 1,-1-1,1 1,0-1,0 1,0-1,0 1,0-1,0 1,1-1,-1 1,0 0,0-1,0 1,0-1,1 1,-1-1,0 1,0-1,1 1,-1 0,0-1,0 1,1-1,-1 1,7-9</inkml:trace>
  <inkml:trace contextRef="#ctx0" brushRef="#br0" timeOffset="-9168.823">1582 3578,'-1'-1,"0"0,1-1,-1 1,1 0,-1 0,1-1,-1 1,1 0,0-1,0 1,0 0,-1-1,1 1,1 0,-1-1,0 1,0 0,0-1,1 1,-1 0,0 0,1-1,0 1,-1 0,1 0,0 0,-1 0,1 0,0-1,0 1,0 1,0-1,0 0,0 0,0 0,0 0,0 1,0-1,1 1,-1-1,0 1,0-1,1 1,-1 0,0-1,64-9,283 36,463-22,-472 25,-209-41,-119 8,1 2,-1-1,1 1,-1 1,1 0,0 1,-1 0,1 1,0 0,-1 0,1 2,9 2,25 2,-69-27,-260-113,107 44,174 88,0 0,0 1,0-1,0 0,0 1,0-1,0 1,0 0,0 0,0 0,-1 0,1 0,0 0,0 0,0 1,0-1,0 1,0-1,0 1,0 0,0 0,1 0,-1 0,0 0,0 0,1 1,-1-1,1 0,-1 1,1 0,-1-1,1 1,0 0,0-1,0 1,0 0,0 0,0 0,1 0,-1 0,0 0,1 0,0 0,-1 0,1 0,0 0,0 1,-24 241,-10 10,22-104,75-310,-48 134,1 1,1 1,1 1,0 0,2 1,1 1,19-15,-19 17,-2 1</inkml:trace>
  <inkml:trace contextRef="#ctx0" brushRef="#br0" timeOffset="-8568.425">284 2393,'-93'575,"52"-191,21-194,19-190,1 0,0-1,0 1,0 0,0-1,-1 1,1 0,0 0,0-1,-1 1,1 0,0 0,0-1,-1 1,1 0,0 0,-1 0,1 0,0-1,-1 1,1 0,0 0,-1 0,1 0,0 0,-1 0,1 0,0 0,-1 0,1 0,0 0,-1 0,1 0,0 0,-1 1,1-1,0 0,-1 0,1 0,0 0,0 1,-1-1,1 0,0 0,-3-39,24-95,-17 103</inkml:trace>
  <inkml:trace contextRef="#ctx0" brushRef="#br0" timeOffset="-8318.751">114 2364,'43'-14,"34"-5,13 0,-4 5,-7 3,-12 5,-13 2,-10 3,-9 1,-5 1,-7 4,-3 2,-6 5,-8 0,-7-3</inkml:trace>
  <inkml:trace contextRef="#ctx0" brushRef="#br0" timeOffset="-8083.039">1 2985,'43'-5,"29"-6,11-2,-3 2,-10 3,-13 2,-11 3,-9 1,-5 2,-9 0</inkml:trace>
  <inkml:trace contextRef="#ctx0" brushRef="#br0" timeOffset="-7596.763">594 2957,'-6'49,"1"0,3 0,2 1,2-1,6 34,25 5,-32-85,1-1,-1 0,1 0,-1 0,1 1,0-2,0 1,0 0,0 0,0-1,1 1,-1-1,0 1,1-1,-1 0,1 0,-1 0,1-1,0 1,-1 0,1-1,0 0,-1 0,1 0,0 0,-1 0,1 0,0-1,-1 1,1-1,0 0,-1 1,1-1,12-9,-1 1,0-2,-1 0,0 0,0-2,-2 1,1-1,-2-1,1 0,-2-1,0 0,0-2,47-61,-55 77,-1 0,1 1,-1-1,1 1,-1-1,1 1,-1-1,1 1,-1-1,1 1,0-1,-1 1,1 0,0-1,-1 1,1 0,0 0,-1 0,1-1,0 1,0 0,-1 0,1 0,0 0,0 0,-1 0,1 0,0 1,0-1,-1 0,1 0,0 0,-1 1,1-1,0 0,-1 1,1-1,-1 1,1-1,0 1,-1-1,1 1,-1-1,1 1,-1-1,0 1,1 0,-1-1,0 1,1 0,-1-1,0 1,0 0,1 0,-1-1,0 1,13 43,-7 3,-7-39,1 0,0 0,1-1,0 1,0-1,0 1,1 0,0-1,1 0,-1 0,2 0,-1 0,1 0,0 0,0-1,1 0,-1 0,1 0,1 0,-1-1,1 0,0 0,5 3,-5-6,-1 1,1-1,-1 0,1 0,0-1,0 0,0 0,0 0,0-1,0 0,0 0,0 0,0-1,0 0,0 0,0 0,-1-1,1 0,0 0,-1-1,1 1,-1-1,0 0,0-1,0 1,0-1,-1 0,1 0,0-2,13-13,0 0,-1-2,-2 0,0-1,-1 0,0-4,74-174,-76 176</inkml:trace>
  <inkml:trace contextRef="#ctx0" brushRef="#br0" timeOffset="-2362.57">7705 4480,'-192'18,"112"-9,-1-4,0-3,-30-5,-9 1,-602 2,615 28,64-11,22-12,0-1,0-1,-1 0,0-2,1 0,-1-2,-15-2,-74 2,110 1,0 0,0 0,-1-1,1 1,0 0,0 0,-1 0,1 0,0 0,0 0,-1 1,1-1,0 0,0 1,0-1,-1 1,1-1,0 1,0-1,0 1,0 0,0 0,0-1,0 1,0 0,1 0,-1 0,0 0,0 0,1 0,-1 0,0 0,1 0,-1 1,1-1,0 0,-1 0,1 0,0 1,0-1,0 0,0 0,0 1,0-1,0 0,0 0,0 1,0-1,1 0,0 1,36 79,15 54,-46 84,-9-126,3-77,-1-12,0 1,1 0,0 0,0-1,0 1,1 0,-1 0,1-1,0 1,0 0,1-1,0 1,-1-1,1 0,1 0,23-22,71-168,-80 147,-3-2,-2 0,-1-1,-2 0,0-11,1-1,2-104,-9 151,3 8</inkml:trace>
  <inkml:trace contextRef="#ctx0" brushRef="#br0" timeOffset="-1695.756">8157 4339,'0'84,"3"-17,-4 0,-2 0,-4 0,-2-1,-10 33,14-80,-56 142,66-201,0 18</inkml:trace>
  <inkml:trace contextRef="#ctx0" brushRef="#br0" timeOffset="-1434.71">8129 4255,'19'-5,"26"-6,15-1,1 1,-4 2,-3-1,-5 0,-7 2,-5 3,-4 1,-8 7,-13 3,-8 5,-5 1</inkml:trace>
  <inkml:trace contextRef="#ctx0" brushRef="#br0" timeOffset="-1248.652">8072 4622,'34'5,"30"-4,9-1,-3-1,-9 0,-15-1</inkml:trace>
  <inkml:trace contextRef="#ctx0" brushRef="#br0" timeOffset="-977.682">8609 4679,'-15'43,"-4"29,1 6,-2-4,3-11,5-11,8-19,6-15</inkml:trace>
  <inkml:trace contextRef="#ctx0" brushRef="#br0" timeOffset="-712.522">8637 4679,'33'0,"26"0,8 0,-3-5,-8-2,-8 1,-8 1,-5 1,-9 7,-14 2,-9 1</inkml:trace>
  <inkml:trace contextRef="#ctx0" brushRef="#br0" timeOffset="-516.778">8609 4933,'38'-5,"28"-2,6 1,-3 1,-14 1</inkml:trace>
  <inkml:trace contextRef="#ctx0" brushRef="#br0" timeOffset="16275.074">7932 755,'-12'110,"-17"107,1 88,-26 167,40-388,-20 230,-3-160,37-153,0-1,-1 1,1 0,0 0,0 0,0-1,0 1,0 0,0 0,0 0,0 0,0-1,0 1,0 0,1 0,-1 0,0-1,0 1,1 0,-1 0,1-1,-1 1,1 0,-1-1,1 1,-1 0,1-1,-1 1,1-1,0 1,-1-1,1 1,0-1,-1 0,1 1,0-1,0 0,0 1,-1-1,1 0,0 0,0 0,0 0,-1 0,1 0,0 0,0 0,0 0,0 0,-1 0,1 0,0-1,0 1,0 0,-1-1,1 1,0-1,-1 1,1 0,0-1,-1 1,1-2,8 1,85-8,1 5,69 6,-39-1,355-1,-194-28,-7 29,-255-1</inkml:trace>
  <inkml:trace contextRef="#ctx0" brushRef="#br0" timeOffset="16661.58">10331 2081,'-200'205,"85"-86,-75 47,176-151,4-2</inkml:trace>
  <inkml:trace contextRef="#ctx0" brushRef="#br0" timeOffset="16955.85">9907 1969,'8'49,"1"-1,3 0,2 0,2-2,2 0,12 22,68 58,-13-22,-83-102,0 1,0 0,-1 0,1 1,-1-1,0 0,0 0,0 1,0-1,0 0,-1 1,0-1,1 1,-1-1,-1 0,1 1,0-1,-1 1,0-1,1 0,-1 1,-1-1,1 0,-1 2,-10 12</inkml:trace>
  <inkml:trace contextRef="#ctx0" brushRef="#br0" timeOffset="18109.457">7028 49,'-16'57,"3"-1,2 2,2-1,4 2,0 54,4-110,0 0,0 1,1-1,-1 0,1 0,-1 0,1 0,0 1,0-1,1 0,-1 0,1 0,-1 1,1-1,0 0,0 0,1 0,-1 0,0 0,1-1,0 1,0 0,0-1,0 1,0-1,0 0,0 0,1 1,-1-1,1-1,0 1,0 0,-1-1,1 1,0-1,0 0,0 0,1 0,-1-1,0 1,0-1,0 1,0-1,1 0,1-1,3-4,1-1,-1 0,0 0,0-1,-1 0,0 0,0-1,-1 0,0 0,0-1,-1 1,0-1,-1-1,1-1,3-2,132-292,-97 189,-37 145,-25 328,9-77,10-166,-6-1,-8 28,12-123,0-1,-2 0,0 0,-1 0,-1-1,0 0,-1 0,-1 0,-1-1,0 0,-1-1,0 0,-1 0,-1-1,0 0,-4 2,12-12,0 0,0-1,-1 1,1-1,0 0,-1 0,1-1,-1 1,0-1,0 0,1 0,-1-1,0 1,0-1,0 0,0-1,1 1,-1-1,0 0,0 0,1 0,-1-1,0 1,1-1,0 0,-1-1,1 1,0-1,0 0,0 0,1 0,-1 0,1-1,-1 1,1-1,0 0,1 0,-1 0,1 0,-1-1,1 1,1-1,-1 1,0-5,-1-9,1-1,1 1,1-1,1 1,0-1,1 1,1 0,1 0,1 0,0 0,1 1,1-1,1 2,0-1,1 1,1 0,4-3,8-19,3 2,0 1,3 1,0 1,2 1,2 2,1 1,1 2,13-7,-15 16,-5 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11.4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141 313,'-1'3,"0"0,1 0,-1 1,1-1,0 0,0 1,0-1,0 0,0 1,1-1,0 0,-1 0,1 1,0-1,1 0,-1 0,1 0,-1 0,1 0,0-1,0 1,0 0,0-1,1 2,3 4,145 243,-24-25,-114-212,-13-23</inkml:trace>
  <inkml:trace contextRef="#ctx0" brushRef="#br0" timeOffset="650.979">0 369,'10'-27,"2"0,1 1,0 1,2 0,1 1,1 0,1 1,1 1,4-2,-14 13,1 0,0 1,1 1,-1 0,2 0,0 1,0 0,0 1,1 0,0 1,0 1,0 0,1 1,0 0,0 1,0 1,0 0,0 1,0 0,0 1,1 1,2 1,-13-1,0 1,0-1,-1 1,1 0,-1 1,1-1,-1 0,0 1,0 0,0 0,0 0,0 0,-1 0,0 1,1-1,-1 1,0-1,-1 1,1 0,-1 0,0 0,0 0,0 0,0 0,0 0,-1 0,0 0,0 0,0 3,-26 120,14-103,9-20,0 0,1 0,-1 1,1-1,0 1,1-1,-1 1,1 0,0 0,0-1,0 1,1 0,0 0,0 4,2-6,0-1,1 0,-1 0,1 0,-1-1,1 1,0-1,0 1,-1-1,1 0,0 0,0 0,0 0,1-1,-1 1,0-1,0 0,0 0,0 0,0 0,1-1,-1 1,0-1,4 1,16 0,0 0,0 2,-1 1,1 1,-1 0,1 2,-2 0,11 6,-23-9,-1 1,0 0,0 1,-1 0,1 0,-1 1,0-1,0 2,-1-1,0 1,0 0,-1 0,1 0,-2 1,1 0,-1 0,0 0,-1 0,1 1,-2-1,1 1,0 8,-2-8,-1-1,0 1,0 0,-1 0,0 0,0-1,-1 1,0-1,-1 1,0-1,0 0,-1 0,0 0,0 0,-1-1,0 1,0-1,-1-1,0 1,-9 9,0-1,0-1,-1 0,-1-1,-1-1,1 0,-9 2,8-4,0-1,0-1,-1-1,0-1,-1 0,1-1,-1-2,-1 0,19-2,1-1,-1 0,0 0,0 1,1-1,-1-1,0 1,0 0,1 0,-1-1,0 1,0-1,1 1,-1-1,0 0,1 0,-1 1,1-1,-1 0,1-1,0 1,-1 0,1 0,0 0,0-1,0 1,0-1,0 1,0-1,0 0,0-9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6:46.29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1 110,'360'26,"503"-23,-750-3,355-12,225-23,116 24,-590 12,587 27,-41 1,-170-18,-149 7,22 10,-98-18,-103 7,169-15,-209-4,252 2,-253-29,-29 2,19-1,257 27,-218-27,173 27,-113-27,624 29,-742-29,-28-1,-119 18,-41 8,0 0,0 1,0 0,1 0,-1 1,1 1,-1-1,1 2,-1-1,0 1,2 1,17 23,-21-7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6:47.9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1 254,'437'-37,"-134"19,67 14,133-5,348-26,-643 26,488-16,39 31,220 30,91 2,-147-9,59-1,62-28,-315-34,-358 12,622-54,-356 55,21 2,-103-7,64 25,-186-26,505 26,-519-26,67 27,-21 28,1092-28,-1439-17,-75 12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5:23.96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0 149,'194'-32,"-75"10,0 6,108-1,161 36,-83 5,-50-8,176-14,-208-4,409 19,397 5,-514 14,209-25,-268 15,-174-26,51-16,448 3,-498 15,836-2,-726-28,515 27,2586 1,-3268-28,451 28,-507-28,111 28,-83 28,-18-11,62-5,-99 15,110-56,30 30,-86 27,114-27,-30-58,228 57,2739 0,-3135-3,0-6,0-5,107-27,17-5,10 17,-124 47,-115-15,1-1,0 1,0-2,0 1,0-2,0 1,1-1,-1 0,0-1,0 0,0 0,0-1,0-1,0 1,-1-1,1-1,2-1,-9 4,0-1,0 0,1 1,-1 0,1-1,-1 1,1 0,-1 0,1 0,-1 1,1-1,0 1,0-1,-1 1,1 0,0 0,0 0,-1 1,1-1,0 0,-1 1,1 0,2 0,11 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5:51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9511 4396,'5'0,"6"0,7 0,4 0,4 0,2 0,1 0,0 0,1 0,-1 0,0 0,0-5,-1-1,0 0,0 1,1 2,-1 1,-5 0</inkml:trace>
  <inkml:trace contextRef="#ctx0" brushRef="#br0" timeOffset="252.976">9511 4679,'44'4,"23"3,5-1,-4-6,-10-3,-9-1,-9 0,-5 1,-5 1,-7 1</inkml:trace>
  <inkml:trace contextRef="#ctx0" brushRef="#br0" timeOffset="906.42">10782 4142,'-67'207,"-76"264,107-327,34-121,16-29,-2-7</inkml:trace>
  <inkml:trace contextRef="#ctx0" brushRef="#br0" timeOffset="1205.812">11092 4312,'-41'47,"3"2,1 2,3 1,2 2,3 1,-7 20,3 42,33-113,-1-1,1 0,0 1,-1-1,2 1,-1-1,0 1,1-1,-1 1,1-1,0 0,0 0,0 1,1-1,-1 0,1 0,0 0,0 0,0 0,0-1,0 1,1-1,-1 1,1-1,-1 0,1 0,0 0,0 0,0 0,0-1,0 1,0-1,2 0,11 3,0-2,0 0,0-1,0-1,0 0,0-1,0-1,0 0,0-1,-1-1,1 0,8-5,4-5,0-2,0 0,-2-2,0-2,-1 0,-1-1,-1-1,13-17,-23 25,0 1,-1-1,-1-1,0 0,-1-1,-1 0,-1 0,0-1,-1 0,0-1,-2 1,0-1,-1 0,0-1,-2 1,0 0,-1-1,-1 0,-1 1,-1-1,0 1,-1 0,-1 0,-1-1,1 11,-1 1,0-1,0 1,-1 0,0 0,0 1,0 0,-1 0,0 0,0 1,-1 0,1 0,-1 1,0 0,0 0,0 1,-1 0,1 0,-1 1,0 0,0 1,0 0,0 0,1 1,-1 0,0 1,0 0,0 0,0 1,0 0,1 1,-1-1,1 2,0-1,0 1,0 0,0 1,-3 3,-86 87,77-66</inkml:trace>
  <inkml:trace contextRef="#ctx0" brushRef="#br0" timeOffset="1554.511">11854 4368,'-30'6,"1"2,1 0,-1 2,2 1,-1 1,1 1,1 2,1 1,0 0,1 2,1 1,0 1,2 1,0 0,-11 18,27-33,0 0,1 0,0 0,0 1,0-1,1 1,0 0,1 0,-1 1,1-1,0 0,1 1,0-1,0 1,1 0,0-1,0 1,1-1,0 1,0-1,1 1,-1-1,2 0,-1 1,1-1,0-1,1 1,-1 0,1-1,1 1,1 1,3-1,1 0,-1-1,1 0,0-1,0 0,1 0,-1-1,1 0,0-1,0-1,0 0,1 0,-1-1,0 0,1-1,-1 0,1-1,-1 0,0-1,0-1,0 1,0-2,0 1,0-2,-1 1,0-1,0-1,0 0,-1 0,4-4,4-3,0-1,-1-1,-1 0,0-1,-1-1,-1 0,-1-1,0-1,-1 0,-1 0,-1-1,0 0,-1-3,-4 11,0-1,-1 0,0 0,-1-1,-1 1,0-1,-1 1,0 0,-1-1,0 1,-1-1,-1 1,0 0,-1 0,0 1,-1-1,0 1,-1 0,-1 0,0 0,-6-7,-57-34,46 45</inkml:trace>
  <inkml:trace contextRef="#ctx0" brushRef="#br0" timeOffset="2237.983">12221 4255,'-10'39,"-100"194,60-78,32-50,24-98,6-24,6-28,16-32,3 1,45-68,60-93,-127 215,-15 22,0 1,0-1,0 0,0 0,0 1,0-1,0 0,0 0,0 1,0-1,0 0,1 0,-1 1,0-1,0 0,0 0,0 0,0 1,1-1,-1 0,0 0,0 0,0 0,0 1,1-1,-1 0,0 0,0 0,1 0,-1 0,0 0,-10 27,1-1,1 1,1 1,2-1,0 1,2 0,1 0,2 0,0 0,2 0,1 0,1 0,2 0,0-1,2 0,1 0,1-1,5 7,-10-25,1 0,-1 0,2-1,-1 1,1-2,0 1,1-1,-1 0,1 0,0-1,1 0,-1-1,1 0,0 0,0-1,0 0,8 1,-11-4,1-2,-1 1,1-1,-1 0,0 0,1-1,-1 0,0 0,-1 0,1-1,-1 0,1 0,-1 0,0-1,-1 0,1 0,-1 0,0 0,0-1,0 1,-1-1,0 0,0 0,-1 0,1-3,12-14,0-7,0-1,-2 0,-1-1,-2 0,-1-1,-1 0,-2-1,-1-4,6-183,-12 196</inkml:trace>
  <inkml:trace contextRef="#ctx0" brushRef="#br0" timeOffset="-11938.501">3585 2561,'-13'97,"3"0,5 0,5 24,0-64,-4 182,-10-1,-18 63,-33 193,40-375,27-141,5 4</inkml:trace>
  <inkml:trace contextRef="#ctx0" brushRef="#br0" timeOffset="-10383.88">3585 2561,'532'-11,"-170"-7,107 18,-193 2,-184-1,-22 1,1-4,-1-2,11-5,126-9,-203 19,-1-1,0 0,0 1,0 0,1 0,-1 0,0 0,0 0,0 1,-1-1,1 1,0 0,0 0,-1 0,1 0,-1 0,0 0,0 1,0-1,0 1,0 0,0-1,-1 1,1 0,-1 0,0 0,0 0,0 0,0 0,0 1,-1-1,1 0,-1 3,-8 113,5-103,-30 170,11-76,5 1,-2 96,21 601,-16-698,10-96,1 0,1 0,0 0,1 0,0 1,2-1,-1 0,2 1,-1-1,2 0,3 11,-48-19,-145-40,-263 32,220 11,-63 18,90-7,-162 9,141-18,-112 24,335-35,-12 3,-1-1,1 0,-1 0,0-1,0-1,0-1,1 0,-1 0,0-2,-6-1,20 4,-1 0,1 0,-1 0,1 0,-1 0,1 0,-1 0,1 0,-1-1,1 1,-1 0,1 0,-1 0,1-1,-1 1,1 0,0 0,-1-1,1 1,0 0,-1-1,1 1,0-1,-1 1,1 0,0-1,0 1,-1-1,1 1,0-1,0 1,0-1,0 1,-1-1,1 1,0-1,0 1,0-1,0 1,0-1,0 1,1-1,-1 1,0 0,0-1,0 1,0-1,1 1,-1-1,0 1,0-1,1 1,-1 0,0-1,0 1,1-1,-1 1,7-9</inkml:trace>
  <inkml:trace contextRef="#ctx0" brushRef="#br0" timeOffset="-9168.823">1582 3578,'-1'-1,"0"0,1-1,-1 1,1 0,-1 0,1-1,-1 1,1 0,0-1,0 1,0 0,-1-1,1 1,1 0,-1-1,0 1,0 0,0-1,1 1,-1 0,0 0,1-1,0 1,-1 0,1 0,0 0,-1 0,1 0,0-1,0 1,0 1,0-1,0 0,0 0,0 0,0 0,0 1,0-1,1 1,-1-1,0 1,0-1,1 1,-1 0,0-1,64-9,283 36,463-22,-472 25,-209-41,-119 8,1 2,-1-1,1 1,-1 1,1 0,0 1,-1 0,1 1,0 0,-1 0,1 2,9 2,25 2,-69-27,-260-113,107 44,174 88,0 0,0 1,0-1,0 0,0 1,0-1,0 1,0 0,0 0,0 0,-1 0,1 0,0 0,0 0,0 1,0-1,0 1,0-1,0 1,0 0,0 0,1 0,-1 0,0 0,0 0,1 1,-1-1,1 0,-1 1,1 0,-1-1,1 1,0 0,0-1,0 1,0 0,0 0,0 0,1 0,-1 0,0 0,1 0,0 0,-1 0,1 0,0 0,0 1,-24 241,-10 10,22-104,75-310,-48 134,1 1,1 1,1 1,0 0,2 1,1 1,19-15,-19 17,-2 1</inkml:trace>
  <inkml:trace contextRef="#ctx0" brushRef="#br0" timeOffset="-8568.425">284 2393,'-93'575,"52"-191,21-194,19-190,1 0,0-1,0 1,0 0,0-1,-1 1,1 0,0 0,0-1,-1 1,1 0,0 0,0-1,-1 1,1 0,0 0,-1 0,1 0,0-1,-1 1,1 0,0 0,-1 0,1 0,0 0,-1 0,1 0,0 0,-1 0,1 0,0 0,-1 0,1 0,0 0,-1 1,1-1,0 0,-1 0,1 0,0 0,0 1,-1-1,1 0,0 0,-3-39,24-95,-17 103</inkml:trace>
  <inkml:trace contextRef="#ctx0" brushRef="#br0" timeOffset="-8318.751">114 2364,'43'-14,"34"-5,13 0,-4 5,-7 3,-12 5,-13 2,-10 3,-9 1,-5 1,-7 4,-3 2,-6 5,-8 0,-7-3</inkml:trace>
  <inkml:trace contextRef="#ctx0" brushRef="#br0" timeOffset="-8083.039">1 2985,'43'-5,"29"-6,11-2,-3 2,-10 3,-13 2,-11 3,-9 1,-5 2,-9 0</inkml:trace>
  <inkml:trace contextRef="#ctx0" brushRef="#br0" timeOffset="-7596.763">594 2957,'-6'49,"1"0,3 0,2 1,2-1,6 34,25 5,-32-85,1-1,-1 0,1 0,-1 0,1 1,0-2,0 1,0 0,0 0,0-1,1 1,-1-1,0 1,1-1,-1 0,1 0,-1 0,1-1,0 1,-1 0,1-1,0 0,-1 0,1 0,0 0,-1 0,1 0,0-1,-1 1,1-1,0 0,-1 1,1-1,12-9,-1 1,0-2,-1 0,0 0,0-2,-2 1,1-1,-2-1,1 0,-2-1,0 0,0-2,47-61,-55 77,-1 0,1 1,-1-1,1 1,-1-1,1 1,-1-1,1 1,-1-1,1 1,0-1,-1 1,1 0,0-1,-1 1,1 0,0 0,-1 0,1-1,0 1,0 0,-1 0,1 0,0 0,0 0,-1 0,1 0,0 1,0-1,-1 0,1 0,0 0,-1 1,1-1,0 0,-1 1,1-1,-1 1,1-1,0 1,-1-1,1 1,-1-1,1 1,-1-1,0 1,1 0,-1-1,0 1,1 0,-1-1,0 1,0 0,1 0,-1-1,0 1,13 43,-7 3,-7-39,1 0,0 0,1-1,0 1,0-1,0 1,1 0,0-1,1 0,-1 0,2 0,-1 0,1 0,0 0,0-1,1 0,-1 0,1 0,1 0,-1-1,1 0,0 0,5 3,-5-6,-1 1,1-1,-1 0,1 0,0-1,0 0,0 0,0 0,0-1,0 0,0 0,0 0,0-1,0 0,0 0,0 0,-1-1,1 0,0 0,-1-1,1 1,-1-1,0 0,0-1,0 1,0-1,-1 0,1 0,0-2,13-13,0 0,-1-2,-2 0,0-1,-1 0,0-4,74-174,-76 176</inkml:trace>
  <inkml:trace contextRef="#ctx0" brushRef="#br0" timeOffset="-2362.57">7705 4480,'-192'18,"112"-9,-1-4,0-3,-30-5,-9 1,-602 2,615 28,64-11,22-12,0-1,0-1,-1 0,0-2,1 0,-1-2,-15-2,-74 2,110 1,0 0,0 0,-1-1,1 1,0 0,0 0,-1 0,1 0,0 0,0 0,-1 1,1-1,0 0,0 1,0-1,-1 1,1-1,0 1,0-1,0 1,0 0,0 0,0-1,0 1,0 0,1 0,-1 0,0 0,0 0,1 0,-1 0,0 0,1 0,-1 1,1-1,0 0,-1 0,1 0,0 1,0-1,0 0,0 0,0 1,0-1,0 0,0 0,0 1,0-1,1 0,0 1,36 79,15 54,-46 84,-9-126,3-77,-1-12,0 1,1 0,0 0,0-1,0 1,1 0,-1 0,1-1,0 1,0 0,1-1,0 1,-1-1,1 0,1 0,23-22,71-168,-80 147,-3-2,-2 0,-1-1,-2 0,0-11,1-1,2-104,-9 151,3 8</inkml:trace>
  <inkml:trace contextRef="#ctx0" brushRef="#br0" timeOffset="-1695.756">8157 4339,'0'84,"3"-17,-4 0,-2 0,-4 0,-2-1,-10 33,14-80,-56 142,66-201,0 18</inkml:trace>
  <inkml:trace contextRef="#ctx0" brushRef="#br0" timeOffset="-1434.71">8129 4255,'19'-5,"26"-6,15-1,1 1,-4 2,-3-1,-5 0,-7 2,-5 3,-4 1,-8 7,-13 3,-8 5,-5 1</inkml:trace>
  <inkml:trace contextRef="#ctx0" brushRef="#br0" timeOffset="-1248.652">8072 4622,'34'5,"30"-4,9-1,-3-1,-9 0,-15-1</inkml:trace>
  <inkml:trace contextRef="#ctx0" brushRef="#br0" timeOffset="-977.682">8609 4679,'-15'43,"-4"29,1 6,-2-4,3-11,5-11,8-19,6-15</inkml:trace>
  <inkml:trace contextRef="#ctx0" brushRef="#br0" timeOffset="-712.522">8637 4679,'33'0,"26"0,8 0,-3-5,-8-2,-8 1,-8 1,-5 1,-9 7,-14 2,-9 1</inkml:trace>
  <inkml:trace contextRef="#ctx0" brushRef="#br0" timeOffset="-516.778">8609 4933,'38'-5,"28"-2,6 1,-3 1,-14 1</inkml:trace>
  <inkml:trace contextRef="#ctx0" brushRef="#br0" timeOffset="16275.074">7932 755,'-12'110,"-17"107,1 88,-26 167,40-388,-20 230,-3-160,37-153,0-1,-1 1,1 0,0 0,0 0,0-1,0 1,0 0,0 0,0 0,0 0,0-1,0 1,0 0,1 0,-1 0,0-1,0 1,1 0,-1 0,1-1,-1 1,1 0,-1-1,1 1,-1 0,1-1,-1 1,1-1,0 1,-1-1,1 1,0-1,-1 0,1 1,0-1,0 0,0 1,-1-1,1 0,0 0,0 0,0 0,-1 0,1 0,0 0,0 0,0 0,0 0,-1 0,1 0,0-1,0 1,0 0,-1-1,1 1,0-1,-1 1,1 0,0-1,-1 1,1-2,8 1,85-8,1 5,69 6,-39-1,355-1,-194-28,-7 29,-255-1</inkml:trace>
  <inkml:trace contextRef="#ctx0" brushRef="#br0" timeOffset="16661.58">10331 2081,'-200'205,"85"-86,-75 47,176-151,4-2</inkml:trace>
  <inkml:trace contextRef="#ctx0" brushRef="#br0" timeOffset="16955.85">9907 1969,'8'49,"1"-1,3 0,2 0,2-2,2 0,12 22,68 58,-13-22,-83-102,0 1,0 0,-1 0,1 1,-1-1,0 0,0 0,0 1,0-1,0 0,-1 1,0-1,1 1,-1-1,-1 0,1 1,0-1,-1 1,0-1,1 0,-1 1,-1-1,1 0,-1 2,-10 12</inkml:trace>
  <inkml:trace contextRef="#ctx0" brushRef="#br0" timeOffset="18109.457">7028 49,'-16'57,"3"-1,2 2,2-1,4 2,0 54,4-110,0 0,0 1,1-1,-1 0,1 0,-1 0,1 0,0 1,0-1,1 0,-1 0,1 0,-1 1,1-1,0 0,0 0,1 0,-1 0,0 0,1-1,0 1,0 0,0-1,0 1,0-1,0 0,0 0,1 1,-1-1,1-1,0 1,0 0,-1-1,1 1,0-1,0 0,0 0,1 0,-1-1,0 1,0-1,0 1,0-1,1 0,1-1,3-4,1-1,-1 0,0 0,0-1,-1 0,0 0,0-1,-1 0,0 0,0-1,-1 1,0-1,-1-1,1-1,3-2,132-292,-97 189,-37 145,-25 328,9-77,10-166,-6-1,-8 28,12-123,0-1,-2 0,0 0,-1 0,-1-1,0 0,-1 0,-1 0,-1-1,0 0,-1-1,0 0,-1 0,-1-1,0 0,-4 2,12-12,0 0,0-1,-1 1,1-1,0 0,-1 0,1-1,-1 1,0-1,0 0,1 0,-1-1,0 1,0-1,0 0,0-1,1 1,-1-1,0 0,0 0,1 0,-1-1,0 1,1-1,0 0,-1-1,1 1,0-1,0 0,0 0,1 0,-1 0,1-1,-1 1,1-1,0 0,1 0,-1 0,1 0,-1-1,1 1,1-1,-1 1,0-5,-1-9,1-1,1 1,1-1,1 1,0-1,1 1,1 0,1 0,1 0,0 0,1 1,1-1,1 2,0-1,1 1,1 0,4-3,8-19,3 2,0 1,3 1,0 1,2 1,2 2,1 1,1 2,13-7,-15 16,-5 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6:46.29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1 110,'360'26,"503"-23,-750-3,355-12,225-23,116 24,-590 12,587 27,-41 1,-170-18,-149 7,22 10,-98-18,-103 7,169-15,-209-4,252 2,-253-29,-29 2,19-1,257 27,-218-27,173 27,-113-27,624 29,-742-29,-28-1,-119 18,-41 8,0 0,0 1,0 0,1 0,-1 1,1 1,-1-1,1 2,-1-1,0 1,2 1,17 23,-21-7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6:47.9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1 254,'437'-37,"-134"19,67 14,133-5,348-26,-643 26,488-16,39 31,220 30,91 2,-147-9,59-1,62-28,-315-34,-358 12,622-54,-356 55,21 2,-103-7,64 25,-186-26,505 26,-519-26,67 27,-21 28,1092-28,-1439-17,-75 12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01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4178 433,'-5'43,"-1"43,0 12,1-1,2-8,1-14,0-15,2-8,0-8,0-7,0-4,1-14,4-13,1-9</inkml:trace>
  <inkml:trace contextRef="#ctx0" brushRef="#br0" timeOffset="235.748">4065 320,'43'0,"38"0,16-5,0-1,-11 0,-11 1,-14 2,-11 0,-11 2,-6 6,-4 1,-8 5,-6 1</inkml:trace>
  <inkml:trace contextRef="#ctx0" brushRef="#br0" timeOffset="404.848">4150 829,'43'9,"29"-1,11-2,-3-7,-5-4,-12 0,-11-4,-14-2</inkml:trace>
  <inkml:trace contextRef="#ctx0" brushRef="#br0" timeOffset="822.954">4855 772,'-4'27,"1"0,1 0,2 0,0 0,2 0,1 0,1 0,1-1,4 8,-8-30,1 0,0 0,0 0,0 0,1 0,-1-1,1 1,0-1,0 0,0 0,0 0,1 0,-1 0,1-1,0 1,-1-1,1 0,0 0,0-1,1 1,-1-1,0 0,0 0,1 0,-1-1,0 1,1-1,-1 0,1 0,-1-1,0 1,1-1,-1 0,0 0,0-1,1 1,-1-1,0 0,-1 0,1 0,2-2,139-110,-16 10,-128 102,1 1,-1 0,0 0,0 0,0 0,1 0,-1 0,0 0,1 1,-1-1,1 0,-1 1,1-1,-1 1,1 0,-1-1,1 1,-1 0,1 0,0 0,-1 0,1 0,-1 0,1 1,0-1,-1 0,1 1,-1-1,1 1,-1 0,0-1,1 1,-1 0,0 0,1 0,-1 0,0 0,0 0,0 0,0 1,0-1,0 0,0 0,0 1,0-1,-1 1,19 58,-18-49,1-1,1 0,-1-1,2 1,-1 0,1-1,1 0,0 0,0 0,1-1,0 1,0-1,1-1,0 1,0-1,1 0,0-1,1 1,2-2,0-1,-1-1,1 0,1 0,-1-1,0 0,1-1,-1-1,0 0,1 0,-1-1,0 0,1-1,-1-1,0 0,0 0,0-1,-1 0,1-1,-1 0,0-1,-1 0,1 0,-1-1,0 0,-1-1,0 0,0 0,-1-1,1 0,-2 0,6-10,-2 8,-1-1,0 0,0 0,-1-1,-1 0,0 0,-1-1,0 0,-1 0,-1 0,0-1,-1 0,1-14,-3 5</inkml:trace>
  <inkml:trace contextRef="#ctx0" brushRef="#br0" timeOffset="-1511.496">1666 1054,'-14'33,"-5"7,0-3</inkml:trace>
  <inkml:trace contextRef="#ctx0" brushRef="#br0" timeOffset="-1364.827">1666 292,'0'0</inkml:trace>
  <inkml:trace contextRef="#ctx0" brushRef="#br0" timeOffset="-998.338">1920 1196,'8'-30,"14"-50,4 0,3 1,8-9,-37 88,0-1,0 0,0 1,0-1,0 0,0 0,0 1,0-1,0 0,1 1,-1-1,0 0,0 1,1-1,-1 0,0 1,1-1,-1 1,1-1,-1 1,1-1,-1 1,1-1,-1 1,1-1,-1 1,1-1,0 1,-1 0,1-1,0 1,-1 0,1 0,0 0,-1-1,1 1,0 0,-1 0,1 0,0 0,-1 0,1 0,0 0,0 1,-1-1,1 0,0 0,-1 0,1 1,0-1,-1 0,1 1,-1-1,1 1,0-1,-1 0,1 1,-1-1,1 1,-1 0,0-1,1 1,-1 0,15 43,-15-41,40 160,-38-159,-1 0,1 1,0-1,0 0,1 0,-1-1,1 1,0 0,0-1,0 1,0-1,0 0,1 0,0-1,-1 1,1-1,0 0,0 1,1-2,-1 1,0 0,1-1,-1 0,0 0,1 0,-1-1,1 0,0 1,-1-1,1-1,-1 1,1-1,-1 0,3 0,2-5,-1 0,0 0,0-1,0 0,-1 0,0-1,0 0,-1 0,0 0,-1-1,0 0,0 0,0-1,-2 1,1-1,-1 0,0 0,-1 0,0 0,-1 0,0-6,0 13,25-77,-15 62</inkml:trace>
  <inkml:trace contextRef="#ctx0" brushRef="#br0" timeOffset="-461.49">2964 659,'-20'3,"0"1,1 1,0 1,-1 0,2 2,-1 0,1 1,1 1,0 0,0 2,1 0,0 0,1 2,0 0,2 0,-13 17,21-25,0 1,0 0,1 0,0 0,0 0,1 1,0-1,0 1,0 0,1 0,1 0,-1 0,1 0,1 0,-1 1,1-1,1 0,0 0,0 0,0 0,1 0,0 0,1 0,0 0,0 0,0-1,1 0,0 0,1 0,0 0,0-1,0 1,1-1,0 0,0-1,0 0,1 0,-1 0,1-1,1 0,-1 0,7 2,-2-3,0-2,-1 0,1 0,0-1,-1 0,1-1,0 0,-1-1,1-1,-1 0,0 0,0-1,0 0,0-1,-1 0,0-1,0 0,0-1,-1 0,1 0,-2-1,1 0,-1-1,-1 0,1 0,-2 0,1-1,-1-1,18-26,-2-2,-2-1,-1-1,-2 0,-2-1,-2-1,-2 0,-2-1,-1 0,-2-2,-4 35,0 0,0-1,-1 1,-1-1,0 0,0 1,-1-1,-1 1,0-1,0 1,-1 0,-1 0,0 0,0 0,-1 1,0-1,-1 1,0 1,-1-1,-5-5,9 13,0 0,0 1,-1-1,1 1,-1-1,1 1,-1 0,0 0,0 0,1 1,-1 0,0-1,0 1,1 0,-1 1,0-1,0 1,1 0,-1 0,0 0,1 0,-1 0,1 1,-1 0,-2 1,-77 63,66-46,0 1,1 0,1 2,1 0,1 0,2 1,0 1,1 0,2 0,0 1,2 0,1 0,1 0,1 1,1 0,1 0,2-1,2 16,1-22,1-1,1 1,0-1,1 0,1-1,1 1,1-2,1 1,0-1,1-1,0 0,2-1,0 0,0-1,1-1,1 0,1-1,-1-1,2-1,-1 0,16 6,-4-4</inkml:trace>
  <inkml:trace contextRef="#ctx0" brushRef="#br0" timeOffset="-2131.072">650 349,'44'-19,"-2"3,0-1,-1-2,-1-2,-1-2,-1-1,-1-3,-1 0,-1-2,1-5,40-56,-75 90,0 0,0-1,0 1,0-1,0 1,-1 0,1 0,0 0,0 0,0 0,0-1,0 2,0-1,0 0,0 0,0 0,0 0,0 1,0-1,0 0,0 1,0-1,-1 1,1-1,0 1,0-1,0 1,-1-1,1 1,0 0,-1 0,1-1,-1 1,1 0,-1 0,1 0,-1-1,1 1,-1 0,0 0,1 0,-1 0,0 0,0 0,0 0,0 0,0 0,0 0,0 0,0 0,0 0,0 0,0 0,-1 0,1 0,0-1,-1 1,1 0,-1 0,1 0,-1 0,1-1,-1 1,0 0,-70 462,9 145,39-357,7-134,15-116,1-1,-1 1,0 0,0-1,0 1,0-1,0 1,0-1,0 0,0 1,-1-1,1 0,0 0,0 0,0 0,0 0,0 0,0 0,0 0,-1 0,1 0,0 0,0-1,0 1,0-1,0 1,0-1,0 1,0-1,0 1,0-1,0 0,1 0,-1 1,0-1,0 0,1 0,-1 0,0 0,1 0,-1 0,1 0,-1 0,1 0,0 0,-1 0,1 0,0 0,0 0,0 0,0 0,0-1,0 1,0 0,-62-147,52 119,0 0,-2 1,-1 1,-1 0,-1 0,-2 2,-7-9,18 27,0 0,-1 0,1 0,-2 1,1 0,0 0,-1 1,0 0,-1 0,1 1,-1 0,1 1,-1 0,0 0,-1 1,1 0,0 0,-1 1,1 1,-1-1,1 1,0 1,-1 0,1 0,-1 1,1 0,0 1,-1 0,-14 8,2 1,-1 1,1 0,1 2,1 1,0 0,1 1,0 1,2 1,0 1,1 0,1 1,1 1,-6 14,3 3,16-26</inkml:trace>
  <inkml:trace contextRef="#ctx0" brushRef="#br0" timeOffset="-1714.74">650 743,'141'-69,"2"6,145-42,-286 104,-1-1,1 1,0 0,0-1,-1 1,1 0,0 0,0 0,0 1,0-1,0 0,0 1,1 0,-1-1,0 1,0 0,0 0,0 0,0 0,1 0,-1 1,0-1,0 1,0-1,0 1,0 0,0 0,0 0,0 0,0 0,-1 0,1 0,0 1,-1-1,1 0,-1 1,1 0,-1-1,0 1,1 0,-1 0,0 0,0 0,-1-1,1 1,0 1,0-1,-1 0,0 0,1 0,-1 0,0 0,0 0,-30 154,24 34,7-166</inkml:trace>
  <inkml:trace contextRef="#ctx0" brushRef="#br0" timeOffset="20826.458">1 1844,'532'22,"-14"-37,-1-22,204-54,123-10,412 20,-110 71,-997 11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5:23.96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0 149,'194'-32,"-75"10,0 6,108-1,161 36,-83 5,-50-8,176-14,-208-4,409 19,397 5,-514 14,209-25,-268 15,-174-26,51-16,448 3,-498 15,836-2,-726-28,515 27,2586 1,-3268-28,451 28,-507-28,111 28,-83 28,-18-11,62-5,-99 15,110-56,30 30,-86 27,114-27,-30-58,228 57,2739 0,-3135-3,0-6,0-5,107-27,17-5,10 17,-124 47,-115-15,1-1,0 1,0-2,0 1,0-2,0 1,1-1,-1 0,0-1,0 0,0 0,0-1,0-1,0 1,-1-1,1-1,2-1,-9 4,0-1,0 0,1 1,-1 0,1-1,-1 1,1 0,-1 0,1 0,-1 1,1-1,0 1,0-1,-1 1,1 0,0 0,0 0,-1 1,1-1,0 0,-1 1,1 0,2 0,11 8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5:51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9511 4396,'5'0,"6"0,7 0,4 0,4 0,2 0,1 0,0 0,1 0,-1 0,0 0,0-5,-1-1,0 0,0 1,1 2,-1 1,-5 0</inkml:trace>
  <inkml:trace contextRef="#ctx0" brushRef="#br0" timeOffset="252.976">9511 4679,'44'4,"23"3,5-1,-4-6,-10-3,-9-1,-9 0,-5 1,-5 1,-7 1</inkml:trace>
  <inkml:trace contextRef="#ctx0" brushRef="#br0" timeOffset="906.42">10782 4142,'-67'207,"-76"264,107-327,34-121,16-29,-2-7</inkml:trace>
  <inkml:trace contextRef="#ctx0" brushRef="#br0" timeOffset="1205.812">11092 4312,'-41'47,"3"2,1 2,3 1,2 2,3 1,-7 20,3 42,33-113,-1-1,1 0,0 1,-1-1,2 1,-1-1,0 1,1-1,-1 1,1-1,0 0,0 0,0 1,1-1,-1 0,1 0,0 0,0 0,0 0,0-1,0 1,1-1,-1 1,1-1,-1 0,1 0,0 0,0 0,0 0,0-1,0 1,0-1,2 0,11 3,0-2,0 0,0-1,0-1,0 0,0-1,0-1,0 0,0-1,-1-1,1 0,8-5,4-5,0-2,0 0,-2-2,0-2,-1 0,-1-1,-1-1,13-17,-23 25,0 1,-1-1,-1-1,0 0,-1-1,-1 0,-1 0,0-1,-1 0,0-1,-2 1,0-1,-1 0,0-1,-2 1,0 0,-1-1,-1 0,-1 1,-1-1,0 1,-1 0,-1 0,-1-1,1 11,-1 1,0-1,0 1,-1 0,0 0,0 1,0 0,-1 0,0 0,0 1,-1 0,1 0,-1 1,0 0,0 0,0 1,-1 0,1 0,-1 1,0 0,0 1,0 0,0 0,1 1,-1 0,0 1,0 0,0 0,0 1,0 0,1 1,-1-1,1 2,0-1,0 1,0 0,0 1,-3 3,-86 87,77-66</inkml:trace>
  <inkml:trace contextRef="#ctx0" brushRef="#br0" timeOffset="1554.511">11854 4368,'-30'6,"1"2,1 0,-1 2,2 1,-1 1,1 1,1 2,1 1,0 0,1 2,1 1,0 1,2 1,0 0,-11 18,27-33,0 0,1 0,0 0,0 1,0-1,1 1,0 0,1 0,-1 1,1-1,0 0,1 1,0-1,0 1,1 0,0-1,0 1,1-1,0 1,0-1,1 1,-1-1,2 0,-1 1,1-1,0-1,1 1,-1 0,1-1,1 1,1 1,3-1,1 0,-1-1,1 0,0-1,0 0,1 0,-1-1,1 0,0-1,0-1,0 0,1 0,-1-1,0 0,1-1,-1 0,1-1,-1 0,0-1,0-1,0 1,0-2,0 1,0-2,-1 1,0-1,0-1,0 0,-1 0,4-4,4-3,0-1,-1-1,-1 0,0-1,-1-1,-1 0,-1-1,0-1,-1 0,-1 0,-1-1,0 0,-1-3,-4 11,0-1,-1 0,0 0,-1-1,-1 1,0-1,-1 1,0 0,-1-1,0 1,-1-1,-1 1,0 0,-1 0,0 1,-1-1,0 1,-1 0,-1 0,0 0,-6-7,-57-34,46 45</inkml:trace>
  <inkml:trace contextRef="#ctx0" brushRef="#br0" timeOffset="2237.983">12221 4255,'-10'39,"-100"194,60-78,32-50,24-98,6-24,6-28,16-32,3 1,45-68,60-93,-127 215,-15 22,0 1,0-1,0 0,0 0,0 1,0-1,0 0,0 0,0 1,0-1,0 0,1 0,-1 1,0-1,0 0,0 0,0 0,0 1,1-1,-1 0,0 0,0 0,0 0,0 1,1-1,-1 0,0 0,0 0,1 0,-1 0,0 0,-10 27,1-1,1 1,1 1,2-1,0 1,2 0,1 0,2 0,0 0,2 0,1 0,1 0,2 0,0-1,2 0,1 0,1-1,5 7,-10-25,1 0,-1 0,2-1,-1 1,1-2,0 1,1-1,-1 0,1 0,0-1,1 0,-1-1,1 0,0 0,0-1,0 0,8 1,-11-4,1-2,-1 1,1-1,-1 0,0 0,1-1,-1 0,0 0,-1 0,1-1,-1 0,1 0,-1 0,0-1,-1 0,1 0,-1 0,0 0,0-1,0 1,-1-1,0 0,0 0,-1 0,1-3,12-14,0-7,0-1,-2 0,-1-1,-2 0,-1-1,-1 0,-2-1,-1-4,6-183,-12 196</inkml:trace>
  <inkml:trace contextRef="#ctx0" brushRef="#br0" timeOffset="-11938.501">3585 2561,'-13'97,"3"0,5 0,5 24,0-64,-4 182,-10-1,-18 63,-33 193,40-375,27-141,5 4</inkml:trace>
  <inkml:trace contextRef="#ctx0" brushRef="#br0" timeOffset="-10383.88">3585 2561,'532'-11,"-170"-7,107 18,-193 2,-184-1,-22 1,1-4,-1-2,11-5,126-9,-203 19,-1-1,0 0,0 1,0 0,1 0,-1 0,0 0,0 0,0 1,-1-1,1 1,0 0,0 0,-1 0,1 0,-1 0,0 0,0 1,0-1,0 1,0 0,0-1,-1 1,1 0,-1 0,0 0,0 0,0 0,0 0,0 1,-1-1,1 0,-1 3,-8 113,5-103,-30 170,11-76,5 1,-2 96,21 601,-16-698,10-96,1 0,1 0,0 0,1 0,0 1,2-1,-1 0,2 1,-1-1,2 0,3 11,-48-19,-145-40,-263 32,220 11,-63 18,90-7,-162 9,141-18,-112 24,335-35,-12 3,-1-1,1 0,-1 0,0-1,0-1,0-1,1 0,-1 0,0-2,-6-1,20 4,-1 0,1 0,-1 0,1 0,-1 0,1 0,-1 0,1 0,-1-1,1 1,-1 0,1 0,-1 0,1-1,-1 1,1 0,0 0,-1-1,1 1,0 0,-1-1,1 1,0-1,-1 1,1 0,0-1,0 1,-1-1,1 1,0-1,0 1,0-1,0 1,-1-1,1 1,0-1,0 1,0-1,0 1,0-1,0 1,1-1,-1 1,0 0,0-1,0 1,0-1,1 1,-1-1,0 1,0-1,1 1,-1 0,0-1,0 1,1-1,-1 1,7-9</inkml:trace>
  <inkml:trace contextRef="#ctx0" brushRef="#br0" timeOffset="-9168.823">1582 3578,'-1'-1,"0"0,1-1,-1 1,1 0,-1 0,1-1,-1 1,1 0,0-1,0 1,0 0,-1-1,1 1,1 0,-1-1,0 1,0 0,0-1,1 1,-1 0,0 0,1-1,0 1,-1 0,1 0,0 0,-1 0,1 0,0-1,0 1,0 1,0-1,0 0,0 0,0 0,0 0,0 1,0-1,1 1,-1-1,0 1,0-1,1 1,-1 0,0-1,64-9,283 36,463-22,-472 25,-209-41,-119 8,1 2,-1-1,1 1,-1 1,1 0,0 1,-1 0,1 1,0 0,-1 0,1 2,9 2,25 2,-69-27,-260-113,107 44,174 88,0 0,0 1,0-1,0 0,0 1,0-1,0 1,0 0,0 0,0 0,-1 0,1 0,0 0,0 0,0 1,0-1,0 1,0-1,0 1,0 0,0 0,1 0,-1 0,0 0,0 0,1 1,-1-1,1 0,-1 1,1 0,-1-1,1 1,0 0,0-1,0 1,0 0,0 0,0 0,1 0,-1 0,0 0,1 0,0 0,-1 0,1 0,0 0,0 1,-24 241,-10 10,22-104,75-310,-48 134,1 1,1 1,1 1,0 0,2 1,1 1,19-15,-19 17,-2 1</inkml:trace>
  <inkml:trace contextRef="#ctx0" brushRef="#br0" timeOffset="-8568.425">284 2393,'-93'575,"52"-191,21-194,19-190,1 0,0-1,0 1,0 0,0-1,-1 1,1 0,0 0,0-1,-1 1,1 0,0 0,0-1,-1 1,1 0,0 0,-1 0,1 0,0-1,-1 1,1 0,0 0,-1 0,1 0,0 0,-1 0,1 0,0 0,-1 0,1 0,0 0,-1 0,1 0,0 0,-1 1,1-1,0 0,-1 0,1 0,0 0,0 1,-1-1,1 0,0 0,-3-39,24-95,-17 103</inkml:trace>
  <inkml:trace contextRef="#ctx0" brushRef="#br0" timeOffset="-8318.751">114 2364,'43'-14,"34"-5,13 0,-4 5,-7 3,-12 5,-13 2,-10 3,-9 1,-5 1,-7 4,-3 2,-6 5,-8 0,-7-3</inkml:trace>
  <inkml:trace contextRef="#ctx0" brushRef="#br0" timeOffset="-8083.039">1 2985,'43'-5,"29"-6,11-2,-3 2,-10 3,-13 2,-11 3,-9 1,-5 2,-9 0</inkml:trace>
  <inkml:trace contextRef="#ctx0" brushRef="#br0" timeOffset="-7596.763">594 2957,'-6'49,"1"0,3 0,2 1,2-1,6 34,25 5,-32-85,1-1,-1 0,1 0,-1 0,1 1,0-2,0 1,0 0,0 0,0-1,1 1,-1-1,0 1,1-1,-1 0,1 0,-1 0,1-1,0 1,-1 0,1-1,0 0,-1 0,1 0,0 0,-1 0,1 0,0-1,-1 1,1-1,0 0,-1 1,1-1,12-9,-1 1,0-2,-1 0,0 0,0-2,-2 1,1-1,-2-1,1 0,-2-1,0 0,0-2,47-61,-55 77,-1 0,1 1,-1-1,1 1,-1-1,1 1,-1-1,1 1,-1-1,1 1,0-1,-1 1,1 0,0-1,-1 1,1 0,0 0,-1 0,1-1,0 1,0 0,-1 0,1 0,0 0,0 0,-1 0,1 0,0 1,0-1,-1 0,1 0,0 0,-1 1,1-1,0 0,-1 1,1-1,-1 1,1-1,0 1,-1-1,1 1,-1-1,1 1,-1-1,0 1,1 0,-1-1,0 1,1 0,-1-1,0 1,0 0,1 0,-1-1,0 1,13 43,-7 3,-7-39,1 0,0 0,1-1,0 1,0-1,0 1,1 0,0-1,1 0,-1 0,2 0,-1 0,1 0,0 0,0-1,1 0,-1 0,1 0,1 0,-1-1,1 0,0 0,5 3,-5-6,-1 1,1-1,-1 0,1 0,0-1,0 0,0 0,0 0,0-1,0 0,0 0,0 0,0-1,0 0,0 0,0 0,-1-1,1 0,0 0,-1-1,1 1,-1-1,0 0,0-1,0 1,0-1,-1 0,1 0,0-2,13-13,0 0,-1-2,-2 0,0-1,-1 0,0-4,74-174,-76 176</inkml:trace>
  <inkml:trace contextRef="#ctx0" brushRef="#br0" timeOffset="-2362.57">7705 4480,'-192'18,"112"-9,-1-4,0-3,-30-5,-9 1,-602 2,615 28,64-11,22-12,0-1,0-1,-1 0,0-2,1 0,-1-2,-15-2,-74 2,110 1,0 0,0 0,-1-1,1 1,0 0,0 0,-1 0,1 0,0 0,0 0,-1 1,1-1,0 0,0 1,0-1,-1 1,1-1,0 1,0-1,0 1,0 0,0 0,0-1,0 1,0 0,1 0,-1 0,0 0,0 0,1 0,-1 0,0 0,1 0,-1 1,1-1,0 0,-1 0,1 0,0 1,0-1,0 0,0 0,0 1,0-1,0 0,0 0,0 1,0-1,1 0,0 1,36 79,15 54,-46 84,-9-126,3-77,-1-12,0 1,1 0,0 0,0-1,0 1,1 0,-1 0,1-1,0 1,0 0,1-1,0 1,-1-1,1 0,1 0,23-22,71-168,-80 147,-3-2,-2 0,-1-1,-2 0,0-11,1-1,2-104,-9 151,3 8</inkml:trace>
  <inkml:trace contextRef="#ctx0" brushRef="#br0" timeOffset="-1695.756">8157 4339,'0'84,"3"-17,-4 0,-2 0,-4 0,-2-1,-10 33,14-80,-56 142,66-201,0 18</inkml:trace>
  <inkml:trace contextRef="#ctx0" brushRef="#br0" timeOffset="-1434.71">8129 4255,'19'-5,"26"-6,15-1,1 1,-4 2,-3-1,-5 0,-7 2,-5 3,-4 1,-8 7,-13 3,-8 5,-5 1</inkml:trace>
  <inkml:trace contextRef="#ctx0" brushRef="#br0" timeOffset="-1248.652">8072 4622,'34'5,"30"-4,9-1,-3-1,-9 0,-15-1</inkml:trace>
  <inkml:trace contextRef="#ctx0" brushRef="#br0" timeOffset="-977.682">8609 4679,'-15'43,"-4"29,1 6,-2-4,3-11,5-11,8-19,6-15</inkml:trace>
  <inkml:trace contextRef="#ctx0" brushRef="#br0" timeOffset="-712.522">8637 4679,'33'0,"26"0,8 0,-3-5,-8-2,-8 1,-8 1,-5 1,-9 7,-14 2,-9 1</inkml:trace>
  <inkml:trace contextRef="#ctx0" brushRef="#br0" timeOffset="-516.778">8609 4933,'38'-5,"28"-2,6 1,-3 1,-14 1</inkml:trace>
  <inkml:trace contextRef="#ctx0" brushRef="#br0" timeOffset="16275.074">7932 755,'-12'110,"-17"107,1 88,-26 167,40-388,-20 230,-3-160,37-153,0-1,-1 1,1 0,0 0,0 0,0-1,0 1,0 0,0 0,0 0,0 0,0-1,0 1,0 0,1 0,-1 0,0-1,0 1,1 0,-1 0,1-1,-1 1,1 0,-1-1,1 1,-1 0,1-1,-1 1,1-1,0 1,-1-1,1 1,0-1,-1 0,1 1,0-1,0 0,0 1,-1-1,1 0,0 0,0 0,0 0,-1 0,1 0,0 0,0 0,0 0,0 0,-1 0,1 0,0-1,0 1,0 0,-1-1,1 1,0-1,-1 1,1 0,0-1,-1 1,1-2,8 1,85-8,1 5,69 6,-39-1,355-1,-194-28,-7 29,-255-1</inkml:trace>
  <inkml:trace contextRef="#ctx0" brushRef="#br0" timeOffset="16661.58">10331 2081,'-200'205,"85"-86,-75 47,176-151,4-2</inkml:trace>
  <inkml:trace contextRef="#ctx0" brushRef="#br0" timeOffset="16955.85">9907 1969,'8'49,"1"-1,3 0,2 0,2-2,2 0,12 22,68 58,-13-22,-83-102,0 1,0 0,-1 0,1 1,-1-1,0 0,0 0,0 1,0-1,0 0,-1 1,0-1,1 1,-1-1,-1 0,1 1,0-1,-1 1,0-1,1 0,-1 1,-1-1,1 0,-1 2,-10 12</inkml:trace>
  <inkml:trace contextRef="#ctx0" brushRef="#br0" timeOffset="18109.457">7028 49,'-16'57,"3"-1,2 2,2-1,4 2,0 54,4-110,0 0,0 1,1-1,-1 0,1 0,-1 0,1 0,0 1,0-1,1 0,-1 0,1 0,-1 1,1-1,0 0,0 0,1 0,-1 0,0 0,1-1,0 1,0 0,0-1,0 1,0-1,0 0,0 0,1 1,-1-1,1-1,0 1,0 0,-1-1,1 1,0-1,0 0,0 0,1 0,-1-1,0 1,0-1,0 1,0-1,1 0,1-1,3-4,1-1,-1 0,0 0,0-1,-1 0,0 0,0-1,-1 0,0 0,0-1,-1 1,0-1,-1-1,1-1,3-2,132-292,-97 189,-37 145,-25 328,9-77,10-166,-6-1,-8 28,12-123,0-1,-2 0,0 0,-1 0,-1-1,0 0,-1 0,-1 0,-1-1,0 0,-1-1,0 0,-1 0,-1-1,0 0,-4 2,12-12,0 0,0-1,-1 1,1-1,0 0,-1 0,1-1,-1 1,0-1,0 0,1 0,-1-1,0 1,0-1,0 0,0-1,1 1,-1-1,0 0,0 0,1 0,-1-1,0 1,1-1,0 0,-1-1,1 1,0-1,0 0,0 0,1 0,-1 0,1-1,-1 1,1-1,0 0,1 0,-1 0,1 0,-1-1,1 1,1-1,-1 1,0-5,-1-9,1-1,1 1,1-1,1 1,0-1,1 1,1 0,1 0,1 0,0 0,1 1,1-1,1 2,0-1,1 1,1 0,4-3,8-19,3 2,0 1,3 1,0 1,2 1,2 2,1 1,1 2,13-7,-15 16,-5 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6:46.29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1 110,'360'26,"503"-23,-750-3,355-12,225-23,116 24,-590 12,587 27,-41 1,-170-18,-149 7,22 10,-98-18,-103 7,169-15,-209-4,252 2,-253-29,-29 2,19-1,257 27,-218-27,173 27,-113-27,624 29,-742-29,-28-1,-119 18,-41 8,0 0,0 1,0 0,1 0,-1 1,1 1,-1-1,1 2,-1-1,0 1,2 1,17 23,-21-7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12:07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396 239,'1'-1,"0"1,-1-1,1 1,0 0,-1-1,1 1,0 0,0-1,0 1,0 0,-1 0,1-1,0 1,0 0,0 0,0 0,-1 0,1 0,0 0,0 1,0-1,0 0,0 0,-1 1,1-1,0 0,0 1,-1-1,1 1,0-1,0 1,-1-1,1 1,-1-1,1 1,0 0,-1-1,1 1,-1 0,0 0,1-1,-1 1,1 0,-1 0,0 0,0-1,1 2,16 40,-12-9,-1 1,-2 1,-1-1,-1 0,-3 4,1 34,1 160,1-231,1 0,-1 0,0 0,0 0,1 1,-1-1,0 0,0 0,0 0,0 1,-1-1,1 0,0 0,0 0,-1 0,1 0,-1 1,1-1,-1 0,1 0,-1 0,1 0,-1 0,0 0,0-1,0 1,1 0,-1 0,0 0,0-1,0 1,0 0,0-1,0 1,-1-1,1 1,0-1,0 0,0 0,0 1,-1-1,1 0,0 0,0 0,0 0,0 0,-1 0,1 0,-1-1,-7-7</inkml:trace>
  <inkml:trace contextRef="#ctx0" brushRef="#br0" timeOffset="535.016">0 267,'24'-13,"-1"1,1 1,1 1,0 1,1 1,24-4,123-10,81-12,-85 6,-142 23,-2 2</inkml:trace>
  <inkml:trace contextRef="#ctx0" brushRef="#br0" timeOffset="1000.904">1017 493,'-5'2,"0"-1,0 1,1 1,-1-1,1 1,-1 0,1 0,0 0,0 0,0 1,1-1,-1 1,1 0,0 0,0 1,-1 1,4-5,-5 5,0 0,0 1,1-1,0 1,0 0,1 0,0 0,0 1,1-1,0 1,0 0,1-1,0 1,0 0,1 0,0 0,0 0,1 0,0-1,0 1,1 0,0 0,0-1,1 0,0 1,3 5,-3-11,0 1,1-1,-1 0,0 0,1 0,-1 0,1-1,-1 1,1-1,0 0,0 0,-1-1,1 1,0-1,0 1,0-1,0-1,0 1,0 0,-1-1,1 0,0 0,0 0,-1 0,1-1,0 1,-1-1,3-2,91-65,-88 61,-1-1,0 1,-1-2,0 1,0-1,-1 0,-1-1,1 1,-2-1,1 0,-2 0,1-1,-2 1,1-1,0-10,-3 19,0 1,0-1,0 0,0 1,-1-1,1 1,-1-1,1 1,-1-1,0 1,0-1,0 1,0 0,-1 0,1-1,-1 1,1 0,-1 0,0 0,1 1,-1-1,0 0,0 1,-1-1,1 1,0 0,0-1,-1 1,1 0,0 0,-1 1,1-1,-1 0,0 1,1 0,-1-1,1 1,-1 0,-2 1,-98 26,50 3,34-15</inkml:trace>
  <inkml:trace contextRef="#ctx0" brushRef="#br0" timeOffset="1471.313">1525 465,'-13'11,"1"0,0 1,1 0,0 1,1 1,1-1,0 1,0 1,2 0,0 0,1 0,0 1,-2 11,8-25,-1 1,1 0,0-1,0 1,0 0,1 0,-1-1,1 1,-1 0,1-1,0 1,0-1,0 1,0-1,1 1,-1-1,0 0,1 0,0 0,0 0,-1 0,1 0,1 0,-1 0,0-1,0 1,0-1,1 1,-1-1,1 0,-1 0,1 0,-1-1,1 1,0 0,0-1,4 1,1 0,-1 0,1-1,-1 0,1 0,-1-1,1 0,-1 0,1-1,-1 0,0 0,4-3,2-1,-1-1,0-1,0 0,-1-1,0 0,-1 0,0-1,0-1,-1 1,-1-2,0 1,0-1,-1 0,4-10,6-15,-2-1,-2-1,-1 0,2-20,-9 37,1 5,-1-1,-1 0,-1 0,0 0,-1 0,-1 0,-1-1,0 1,-1 0,-1-1,-1 1,-1 0,0 0,-2-1,5 15,-1 1,1-1,-1 0,0 0,0 1,0-1,-1 1,1 0,-1 0,1 0,-1 0,0 0,-1 0,1 1,0 0,-1-1,1 1,-1 1,0-1,1 0,-1 1,0 0,0 0,0 0,0 0,0 1,0-1,-1 1,1 0,0 0,0 1,0-1,0 1,0 0,0 0,0 0,0 1,1-1,-1 1,0 0,1 0,-1 0,0 1,-7 8,1 0,0 1,1 0,1 0,-1 1,2 0,0 0,1 1,0-1,1 2,0-1,1 0,-1 11,5-13,0 1,1-1,0 1,1-1,0 0,1 1,0-1,1 0,0-1,1 1,0-1,1 0,1 0,-1 0,2-1,-1 0,2-1,-1 0,1 0,0 0,1-1,0-1,0 0,1 0,10 4,3 5</inkml:trace>
  <inkml:trace contextRef="#ctx0" brushRef="#br0" timeOffset="2506.612">2259 323,'-30'6,"1"2,1 1,0 0,0 3,1 0,0 1,-2 4,13-9,1 1,0 0,1 1,-1 1,2 0,0 1,-4 5,13-13,1 0,-1 0,1 0,0 1,1-1,-1 1,1 0,-1 0,2-1,-1 1,0 0,1 1,0-1,0 0,1 0,-1 1,1-1,0 0,1 0,-1 1,1-1,0 0,0 0,1 0,-1 0,2 3,-1-4,1 0,-1 0,1 0,0 0,0 0,0-1,1 1,-1-1,1 0,0 0,0 0,0-1,0 1,0-1,1 0,-1 0,1 0,-1-1,1 0,-1 1,1-2,0 1,0-1,0 1,-1-1,1 0,2-1,6 0,0 0,0-2,0 1,0-1,0-1,-1 0,1-1,-1-1,6-3,3-5,-1 0,-1-2,-1 0,0-2,-1 0,-1 0,0-2,-2 0,3-5,52-65,-68 91,0 0,0 1,0-1,0 0,0 1,0-1,-1 1,1-1,0 1,-1-1,1 1,-1-1,0 1,0 0,1-1,-1 1,0 0,0-1,-1 1,1-1,0 1,0 0,-1-1,1 1,-1-1,0 1,1-1,-1 1,0-1,0 1,0-1,0 0,0 1,-3 20,3-10,-1-5,0 1,1 0,0 0,0 0,1 0,0 0,0 0,1 0,0 0,1 0,-1 0,2-1,-1 1,1-1,0 1,0-1,3 3,-2-9,0 0,0 0,1 0,-1 0,0-1,1 0,-1 0,1 0,-1 0,0-1,1 1,-1-1,0-1,0 1,1 0,-1-1,0 0,0 0,-1 0,1 0,0-1,-1 1,1-1,-1 0,0 0,0 0,0-1,0 1,-1-1,1 1,0-3,2 1,150-196,-155 201,0 0,0 1,1-1,-1 0,0 0,1 0,-1 0,0 1,1-1,-1 0,1 0,-1 0,0 0,1 0,-1 0,0 0,1 0,-1 0,1 0,-1 0,0 0,1 0,-1 0,0-1,1 1,-1 0,0 0,1 0,-1 0,0-1,1 1,-1 0,0 0,0-1,1 1,-1 0,0 0,0-1,1 1,-12 39,10-34,-3 4,1 1,1-1,0 1,0 0,1 0,0 0,1 0,0 0,0 0,1 0,0 0,1 0,0-1,1 1,0 0,1-1,-1 0,2 0,-1 0,2 0,1 2,-5-9,0 0,0 0,1 0,-1 0,1-1,-1 1,1-1,0 1,-1-1,1 0,0 0,0-1,0 1,0 0,0-1,0 0,0 1,0-1,0 0,0-1,0 1,0-1,0 1,0-1,-1 0,1 0,0 0,0 0,-1-1,1 1,0-1,-1 1,0-1,1 0,-1 0,1-2,70-86,28-99,-78 158,-22 31,0-1,-1 1,1 0,-1 0,1-1,0 1,-1 0,1 0,0 0,-1 0,1 0,-1 0,1 0,0 0,-1 0,1 0,0 0,-1 1,1-1,-1 0,1 0,0 0,-1 1,1-1,-1 0,1 1,-1-1,1 1,-1-1,1 1,-1-1,0 1,1-1,-1 1,1-1,-1 1,0-1,0 1,1-1,-1 1,0 0,0-1,0 1,0-1,0 1,0 0,1-1,-1 1,-1 0,1-1,0 1,0 0,0-1,0 1,0-1,-1 1,1 0,0 0,31 215,12 78,-39-256,-3-1,-1 1,-2 0,-1-1,-2 1,-2-1,-2 0,0-1,-3 0,-1-1,-2 2,5-15,-1-1,0 0,-2 0,0-1,-1-1,-1-1,-1 0,0 0,-1-2,-1 0,-1-1,0-1,-1-1,0-1,-1 0,-1-1,-20 6,38-15,0-1,0 0,0 1,-1-2,1 1,0 0,0-1,-1 0,1 0,0 0,0 0,-1-1,1 0,0 0,0 0,0 0,0-1,0 1,0-1,0 0,1 0,-1-1,1 1,-1-1,1 1,0-1,0 0,0 0,0-1,1 1,-1-1,1 1,0-1,0 0,0 0,1 0,-1 0,1 0,-1-3,0-16,1 1,2 0,0 0,1 0,1 0,1 0,1 1,1-1,1 1,0 1,2-1,0 1,2 1,0 0,1 0,1 1,0 0,2 2,4-5,1-4,2 0,0 1,2 2,0 0,2 2,0 0,1 2,1 1,1 1,26-10,-30 15,-6 1</inkml:trace>
  <inkml:trace contextRef="#ctx0" brushRef="#br0" timeOffset="3584.743">57 1170,'157'-18,"33"-4,97 4,153-6,-24-4,147-41,-289 33,500-78,-742 109,-5 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29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1,'1'62,"-13"179,-24 49,32-192,3-86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6:47.9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1 254,'437'-37,"-134"19,67 14,133-5,348-26,-643 26,488-16,39 31,220 30,91 2,-147-9,59-1,62-28,-315-34,-358 12,622-54,-356 55,21 2,-103-7,64 25,-186-26,505 26,-519-26,67 27,-21 28,1092-28,-1439-17,-75 12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05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573 20,'-34'-7,"-1"2,0 1,0 1,0 2,0 2,0 1,1 2,-17 4,36-3,1 1,0 0,0 1,1 1,0 0,0 0,0 2,1 0,1 0,0 1,0 0,1 1,1 0,0 0,0 1,1 1,1-1,1 1,-1 1,2-1,0 1,1 0,1 0,0 0,1 0,0 1,1-1,1 0,1 1,0-1,2 12,-2-22,0 0,0 1,0-1,0 0,1 0,-1 0,2 0,-1 0,0 0,1-1,0 1,0-1,0 0,0 1,1-2,0 1,0 0,0-1,0 1,0-1,1 0,0-1,-1 1,1-1,0 0,0 0,0-1,5 2,2-1,0 0,0 0,1-1,-1-1,0 0,1 0,-1-2,0 1,0-1,0-1,0-1,2 0,35-20,-1-2,-2-1,-1-3,-1-2,-2-2,-1-1,-2-2,-1-2,-2-1,20-31,-56 70,0 0,0 1,0-1,0 1,0-1,0 1,1-1,-1 0,0 1,0-1,1 1,-1-1,0 1,1 0,-1-1,1 1,-1-1,0 1,1 0,-1-1,1 1,-1 0,1-1,-1 1,1 0,0 0,-1-1,1 1,-1 0,1 0,-1 0,1 0,0 0,-1 0,1 0,-1 0,1 0,-1 0,1 0,0 0,-1 0,1 1,-1-1,1 0,-1 0,1 1,-1-1,1 0,-1 0,1 1,-1-1,1 1,-1-1,0 1,1-1,-1 0,0 1,1-1,-1 1,2 39,-16 47,10-73,0-1,1 1,1 0,0 1,1-1,0 0,1 0,1 1,0-1,1 0,1 0,0 0,1 0,0 0,5 8,-3-13,0 0,1 0,-1 0,2-1,0 0,0-1,0 1,1-2,0 1,0-1,5 5</inkml:trace>
  <inkml:trace contextRef="#ctx0" brushRef="#br0" timeOffset="302.54">1335 387,'-29'39,"-14"17,0 4,2-4,9-6,5-11,6-9,3-8,4-9</inkml:trace>
  <inkml:trace contextRef="#ctx0" brushRef="#br0" timeOffset="548.773">1024 360,'19'38,"12"23,-1 5,1-8,-6-10,-2-12,-5-8,0-9,0-2,4-5,-4-4</inkml:trace>
  <inkml:trace contextRef="#ctx0" brushRef="#br0" timeOffset="804.661">1617 331,'38'-5,"28"-1,6 0,-3 1,-9 2,-10 0,-9 2,-6 1,-9 0</inkml:trace>
  <inkml:trace contextRef="#ctx0" brushRef="#br0" timeOffset="987.09">1730 557,'39'5,"26"1,8 1,-5-2,-13-2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07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28,'-4'-28,"4"29,0-1,0 0,0 1,0-1,0 0,0 1,0-1,0 0,0 1,0-1,0 0,0 1,0-1,-1 0,1 1,0-1,0 0,0 1,0-1,-1 0,1 0,0 1,0-1,-1 0,1 0,0 0,0 1,-1-1,1 0,0 0,-1 0,1 0,0 1,-1-1,1 0,0 0,-1 0,1 0,0 0,-1 0,1 0,0 0,-1 0,1 0,0 0,-1 0,1 0,0 0,-1-1,1 1,0 0,0 0,-1 0,1 0,0-1,-1 1,1 0,-5 20,1 1,1-1,1 1,1 0,1 0,0 0,2 0,-1 26,-30 382,35-321,-5-107,1 0,-1-1,1 1,-1-1,1 1,-1-1,1 0,-1 0,1 1,-1-1,1 0,-1-1,1 1,-1 0,1 0,-1 0,1-1,-1 1,1-1,-1 0,1 1,-1-1,0 0,1 0,-1 1,0-1,0 0,0 0,0 0,0-1,0 1,0 0,0 0,0-1,0 1,-1 0,1-1,0 1,-1-1,1 1,-1-1,0 1,1-1,-1 1,0-2,6-5,9-8,-2 3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07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24 508,'-10'19,"2"7,3-2</inkml:trace>
  <inkml:trace contextRef="#ctx0" brushRef="#br0" timeOffset="335.51">334 85,'-93'46,"91"-45,1 1,-1-1,1 1,-1-1,1 1,0 0,-1 0,1-1,0 1,0 0,0 0,0 0,1 0,-1 1,1-1,-1 0,1 0,0 0,-1 0,1 0,0 1,1-1,-1 0,0 0,1 0,-1 0,1 1,-1-1,1 0,0 0,0 0,0 0,0-1,0 1,1 0,-1 0,0-1,1 1,0-1,-1 1,1-1,0 1,-1-1,2 1,11 7,-1-1,1 1,0-2,1 0,0-1,0 0,0-2,3 1,-9-4,0 1,0 0,0 0,0 1,-1 0,1 0,-1 1,0 0,0 1,0-1,-1 2,1-1,-1 1,0 0,-1 0,0 1,0 0,0 0,-1 1,0-1,0 1,-1 0,0 0,-1 1,3 6,-4-9,-1-1,0 1,0 0,0 0,-1-1,1 1,-1 0,-1 0,1-1,-1 1,0 0,0-1,-1 1,0-1,0 1,0-1,0 0,-1 0,0 0,0 0,-1 0,1 0,-1-1,0 0,0 0,0 0,-1 0,1-1,-1 0,0 1,0-2,0 1,0-1,-1 1,-2 0,-43 2,27-5</inkml:trace>
  <inkml:trace contextRef="#ctx0" brushRef="#br0" timeOffset="519.635">306 56,'39'-5,"26"4,8 1,-5 1,-8 0,-10 1,-14-1</inkml:trace>
  <inkml:trace contextRef="#ctx0" brushRef="#br0" timeOffset="2053.356">927 508,'2'-7,"0"0,0 0,0 0,1 0,0 0,0 1,1 0,0-1,0 1,1 0,-1 1,1-1,1 1,6-11,158-206,-170 222,0-1,0 1,0-1,0 1,0-1,0 1,1-1,-1 1,0-1,0 1,0-1,1 1,-1 0,0-1,0 1,1-1,-1 1,0 0,1-1,-1 1,1 0,-1-1,1 1,-1 0,0-1,1 1,-1 0,1 0,-1 0,1-1,-1 1,1 0,-1 0,1 0,-1 0,1 0,-1 0,1 0,-1 0,1 0,-1 0,1 1,-1-1,1 0,-1 0,1 0,-1 0,1 1,-1-1,1 0,-1 1,0-1,1 0,-1 1,1-1,-1 0,0 1,1-1,-1 1,0-1,0 1,1-1,-1 0,0 1,0 0,3 36,-3-33,-1 39,-1-30,2-1,-1 1,2-1,-1 1,2-1,0 1,0-1,4 10,-5-20,-1-1,1 1,0 0,0 0,0 0,0 0,1-1,-1 1,0 0,1-1,-1 1,1-1,0 0,-1 1,1-1,0 0,0 0,0 0,-1 0,1-1,0 1,0 0,1-1,-1 1,0-1,0 0,0 0,0 0,0 0,0 0,0 0,0 0,0-1,0 1,1-1,-1 1,-1-1,1 0,0 0,0 0,0 0,0 0,1-2,75-57,65-100,-96 113,-44 72,-4-22,-13 50,5-25,2 0,0 0,2 0,1 1,2 0,0 0,2 5,5-11,1-5</inkml:trace>
  <inkml:trace contextRef="#ctx0" brushRef="#br0" timeOffset="2315.854">2253 0,'-489'516,"306"-341,169-159</inkml:trace>
  <inkml:trace contextRef="#ctx0" brushRef="#br0" timeOffset="2755.065">2450 395,'-278'125,"243"-90,34-34,1 0,0 0,-1 0,1 0,0 0,-1 0,1 0,0 0,0 0,0 0,0 0,0 0,0 0,0 0,1 0,-1 0,0 0,0 0,1 0,-1-1,1 1,-1 0,1 0,-1 0,1 0,-1 0,1-1,0 1,-1 0,1-1,0 1,0 0,0-1,-1 1,1-1,0 1,0-1,0 0,0 1,0-1,0 0,0 0,0 1,0-1,0 0,198 17,-197-17,0 1,0 0,0 0,0 0,0 0,-1 0,1 0,0 0,-1 0,1 1,-1-1,1 1,-1-1,1 1,-1 0,0-1,0 1,0 0,0 0,0 0,0 0,-1 0,1 0,-1 0,1 0,-1 0,0 0,0 0,0 0,0 0,0 0,0 0,0 0,-1 1,1-1,-1 0,0 1,-47 65,34-58,-1 0,0-1,-1 0,0-1,0-1,-1-1,0 0,0-1,0-1,-1 0,-3-1,-4-1</inkml:trace>
  <inkml:trace contextRef="#ctx0" brushRef="#br0" timeOffset="3170.502">2620 141,'31'-5,"-22"2,0 1,0 1,0-1,0 2,0-1,1 1,-1 0,0 1,0 0,1 1,-1 0,4 1,-12-1,0 0,0 1,0-1,0 0,0 1,0-1,0 0,-1 1,0-1,1 1,-1-1,0 1,0 0,0-1,0 1,-1-1,1 1,-1-1,1 0,-1 1,0-1,0 1,0-1,0 0,-1 0,1 0,0 0,-1 0,0 0,1 0,-1 0,0 0,0-1,-2 2,4-3,-35 67,34-65,1 0,0 0,0 0,0 0,0 0,0-1,0 1,0 0,0 0,1 0,-1 0,1-1,-1 1,1 0,0-1,0 1,0 0,0-1,0 1,0-1,0 1,0-1,1 0,-1 1,0-1,1 0,-1 0,1 0,0 0,-1 0,1 0,0-1,-1 1,1 0,0-1,0 0,0 1,-1-1,2 0,146 6,-100-8,-24 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16.8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0 270,'616'-18,"-464"5,324-14,-469 27,-6 1,1 0,0-1,0 1,0 0,-1-1,1 0,0 1,0-1,0 0,0 0,0 0,0 0,-1 0,1-1,0 1,0 0,0-1,0 0,-1 1,1-1,0 0,-1 0,1 0,0 0,-1 0,1 0,-1 0,0-1,1 1,-1 0,0-1,0 1,0-1,0 0,0 1,0-1,0 0,0 1,-1-1,1 0,-1 0,1 0,-1 0,0 1,0-2,-4-6,0 1,-1-1,1 1,-2 0,1 1,-1-1,-1 1,1 0,-1 1,-2-2,-21-23,-25-18,54 48,-1-1,1 1,-1 0,0 1,0-1,0 0,1 0,-1 1,0-1,0 1,0 0,0-1,0 1,0 0,0 0,0 0,0 1,0-1,0 0,0 1,0-1,1 1,-1 0,0-1,0 1,0 0,1 0,-1 0,1 1,-1-1,0 0,1 0,0 1,-1-1,1 2,-10 13,1 1,1 1,1 0,1 0,0 0,1 1,1 0,1 0,-2 18,-12 45,-33 64,50-145,1-1,-1 0,1 1,-1-1,1 1,-1-1,1 1,0-1,-1 1,1-1,0 1,-1 0,1-1,0 1,0-1,0 1,-1 0,1-1,0 1,0 0,0-1,0 1,0-1,0 1,0 0,0-1,1 1,-1 0,0-1,0 1,0-1,1 1,-1 0,0-1,1 1,-1-1,0 1,1-1,-1 1,1-1,-1 1,1-1,-1 0,1 1,-1-1,1 0,-1 1,1-1,0 0,-1 0,1 1,-1-1,1 0,0 0,-1 0,1 0,0 0,-1 0,1 0,-1 0,2 0,38-19,134-117,-64 51,-71 68,-20 13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17.3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455 19,'-22'-6,"-1"2,0 0,-1 1,1 2,-1 0,1 2,0 0,-1 2,1 0,0 2,0 0,1 1,-5 4,17-5,1 1,0 1,1-1,-1 2,1-1,1 1,0 0,0 0,0 1,1 0,0 0,1 1,0 0,0 0,1 0,1 0,-1 1,2-1,0 1,0 0,0-1,2 1,-1 0,1 0,1 1,-1-7,1 0,-1 0,1 0,0 0,0 0,1 0,0 0,-1-1,2 1,-1 0,0-1,1 0,0 1,0-1,0 0,1-1,-1 1,1-1,0 1,0-1,0 0,0 0,1-1,-1 1,1-1,-1 0,1 0,0-1,0 1,0-1,0 0,0-1,0 1,0-1,0 0,0 0,0 0,0-1,0 0,4-1,14-6,0 0,-1-2,-1-1,0 0,0-2,-1 0,-1-1,0-1,-1-1,-1-1,0 0,-2-1,0-1,1-2,15-15,-31 37,0-1,1 1,-1-1,0 1,0-1,1 1,-1-1,0 1,1-1,-1 1,0-1,1 1,-1-1,1 0,-1 1,1-1,-1 0,1 0,-1 1,1-1,-1 0,1 0,-1 0,1 1,-1-1,1 0,-1 0,1 0,0 0,-1 0,1 0,-1 0,1 0,-1 0,1-1,-1 1,1 0,0 0,-1 0,1-1,-1 1,1 0,-1-1,0 1,1 0,-1-1,1 1,-1 0,0-1,1 1,-1-1,0 1,1-1,-1 1,0-1,0 1,1-1,-1 1,0-1,-2 34,0-24,1-1,-1 0,2 1,-1-1,1 1,0-1,1 1,-1-1,2 1,-1-1,1 0,1 0,0 0,0 0,0 0,1 0,0-1,0 0,1 0,0 0,0 0,1-1,0 0,0 0,3 2,7 1</inkml:trace>
  <inkml:trace contextRef="#ctx0" brushRef="#br0" timeOffset="247.052">1076 160,'-29'38,"-14"23,-4 5,0-3,4-8,9-14</inkml:trace>
  <inkml:trace contextRef="#ctx0" brushRef="#br0" timeOffset="412.837">850 188,'10'14,"7"15,2 7,2 2,2 0,-3-3,1-6,-5-4,1-6,-3-1,1-5,-1 2,0-3,-1-3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01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4178 433,'-5'43,"-1"43,0 12,1-1,2-8,1-14,0-15,2-8,0-8,0-7,0-4,1-14,4-13,1-9</inkml:trace>
  <inkml:trace contextRef="#ctx0" brushRef="#br0" timeOffset="235.748">4065 320,'43'0,"38"0,16-5,0-1,-11 0,-11 1,-14 2,-11 0,-11 2,-6 6,-4 1,-8 5,-6 1</inkml:trace>
  <inkml:trace contextRef="#ctx0" brushRef="#br0" timeOffset="404.848">4150 829,'43'9,"29"-1,11-2,-3-7,-5-4,-12 0,-11-4,-14-2</inkml:trace>
  <inkml:trace contextRef="#ctx0" brushRef="#br0" timeOffset="822.954">4855 772,'-4'27,"1"0,1 0,2 0,0 0,2 0,1 0,1 0,1-1,4 8,-8-30,1 0,0 0,0 0,0 0,1 0,-1-1,1 1,0-1,0 0,0 0,0 0,1 0,-1 0,1-1,0 1,-1-1,1 0,0 0,0-1,1 1,-1-1,0 0,0 0,1 0,-1-1,0 1,1-1,-1 0,1 0,-1-1,0 1,1-1,-1 0,0 0,0-1,1 1,-1-1,0 0,-1 0,1 0,2-2,139-110,-16 10,-128 102,1 1,-1 0,0 0,0 0,0 0,1 0,-1 0,0 0,1 1,-1-1,1 0,-1 1,1-1,-1 1,1 0,-1-1,1 1,-1 0,1 0,0 0,-1 0,1 0,-1 0,1 1,0-1,-1 0,1 1,-1-1,1 1,-1 0,0-1,1 1,-1 0,0 0,1 0,-1 0,0 0,0 0,0 0,0 1,0-1,0 0,0 0,0 1,0-1,-1 1,19 58,-18-49,1-1,1 0,-1-1,2 1,-1 0,1-1,1 0,0 0,0 0,1-1,0 1,0-1,1-1,0 1,0-1,1 0,0-1,1 1,2-2,0-1,-1-1,1 0,1 0,-1-1,0 0,1-1,-1-1,0 0,1 0,-1-1,0 0,1-1,-1-1,0 0,0 0,0-1,-1 0,1-1,-1 0,0-1,-1 0,1 0,-1-1,0 0,-1-1,0 0,0 0,-1-1,1 0,-2 0,6-10,-2 8,-1-1,0 0,0 0,-1-1,-1 0,0 0,-1-1,0 0,-1 0,-1 0,0-1,-1 0,1-14,-3 5</inkml:trace>
  <inkml:trace contextRef="#ctx0" brushRef="#br0" timeOffset="-1511.496">1666 1054,'-14'33,"-5"7,0-3</inkml:trace>
  <inkml:trace contextRef="#ctx0" brushRef="#br0" timeOffset="-1364.827">1666 292,'0'0</inkml:trace>
  <inkml:trace contextRef="#ctx0" brushRef="#br0" timeOffset="-998.338">1920 1196,'8'-30,"14"-50,4 0,3 1,8-9,-37 88,0-1,0 0,0 1,0-1,0 0,0 0,0 1,0-1,0 0,1 1,-1-1,0 0,0 1,1-1,-1 0,0 1,1-1,-1 1,1-1,-1 1,1-1,-1 1,1-1,-1 1,1-1,-1 1,1-1,0 1,-1 0,1-1,0 1,-1 0,1 0,0 0,-1-1,1 1,0 0,-1 0,1 0,0 0,-1 0,1 0,0 0,0 1,-1-1,1 0,0 0,-1 0,1 1,0-1,-1 0,1 1,-1-1,1 1,0-1,-1 0,1 1,-1-1,1 1,-1 0,0-1,1 1,-1 0,15 43,-15-41,40 160,-38-159,-1 0,1 1,0-1,0 0,1 0,-1-1,1 1,0 0,0-1,0 1,0-1,0 0,1 0,0-1,-1 1,1-1,0 0,0 1,1-2,-1 1,0 0,1-1,-1 0,0 0,1 0,-1-1,1 0,0 1,-1-1,1-1,-1 1,1-1,-1 0,3 0,2-5,-1 0,0 0,0-1,0 0,-1 0,0-1,0 0,-1 0,0 0,-1-1,0 0,0 0,0-1,-2 1,1-1,-1 0,0 0,-1 0,0 0,-1 0,0-6,0 13,25-77,-15 62</inkml:trace>
  <inkml:trace contextRef="#ctx0" brushRef="#br0" timeOffset="-461.49">2964 659,'-20'3,"0"1,1 1,0 1,-1 0,2 2,-1 0,1 1,1 1,0 0,0 2,1 0,0 0,1 2,0 0,2 0,-13 17,21-25,0 1,0 0,1 0,0 0,0 0,1 1,0-1,0 1,0 0,1 0,1 0,-1 0,1 0,1 0,-1 1,1-1,1 0,0 0,0 0,0 0,1 0,0 0,1 0,0 0,0 0,0-1,1 0,0 0,1 0,0 0,0-1,0 1,1-1,0 0,0-1,0 0,1 0,-1 0,1-1,1 0,-1 0,7 2,-2-3,0-2,-1 0,1 0,0-1,-1 0,1-1,0 0,-1-1,1-1,-1 0,0 0,0-1,0 0,0-1,-1 0,0-1,0 0,0-1,-1 0,1 0,-2-1,1 0,-1-1,-1 0,1 0,-2 0,1-1,-1-1,18-26,-2-2,-2-1,-1-1,-2 0,-2-1,-2-1,-2 0,-2-1,-1 0,-2-2,-4 35,0 0,0-1,-1 1,-1-1,0 0,0 1,-1-1,-1 1,0-1,0 1,-1 0,-1 0,0 0,0 0,-1 1,0-1,-1 1,0 1,-1-1,-5-5,9 13,0 0,0 1,-1-1,1 1,-1-1,1 1,-1 0,0 0,0 0,1 1,-1 0,0-1,0 1,1 0,-1 1,0-1,0 1,1 0,-1 0,0 0,1 0,-1 0,1 1,-1 0,-2 1,-77 63,66-46,0 1,1 0,1 2,1 0,1 0,2 1,0 1,1 0,2 0,0 1,2 0,1 0,1 0,1 1,1 0,1 0,2-1,2 16,1-22,1-1,1 1,0-1,1 0,1-1,1 1,1-2,1 1,0-1,1-1,0 0,2-1,0 0,0-1,1-1,1 0,1-1,-1-1,2-1,-1 0,16 6,-4-4</inkml:trace>
  <inkml:trace contextRef="#ctx0" brushRef="#br0" timeOffset="-2131.072">650 349,'44'-19,"-2"3,0-1,-1-2,-1-2,-1-2,-1-1,-1-3,-1 0,-1-2,1-5,40-56,-75 90,0 0,0-1,0 1,0-1,0 1,-1 0,1 0,0 0,0 0,0 0,0-1,0 2,0-1,0 0,0 0,0 0,0 0,0 1,0-1,0 0,0 1,0-1,-1 1,1-1,0 1,0-1,0 1,-1-1,1 1,0 0,-1 0,1-1,-1 1,1 0,-1 0,1 0,-1-1,1 1,-1 0,0 0,1 0,-1 0,0 0,0 0,0 0,0 0,0 0,0 0,0 0,0 0,0 0,0 0,0 0,-1 0,1 0,0-1,-1 1,1 0,-1 0,1 0,-1 0,1-1,-1 1,0 0,-70 462,9 145,39-357,7-134,15-116,1-1,-1 1,0 0,0-1,0 1,0-1,0 1,0-1,0 0,0 1,-1-1,1 0,0 0,0 0,0 0,0 0,0 0,0 0,0 0,-1 0,1 0,0 0,0-1,0 1,0-1,0 1,0-1,0 1,0-1,0 1,0-1,0 0,1 0,-1 1,0-1,0 0,1 0,-1 0,0 0,1 0,-1 0,1 0,-1 0,1 0,0 0,-1 0,1 0,0 0,0 0,0 0,0 0,0-1,0 1,0 0,-62-147,52 119,0 0,-2 1,-1 1,-1 0,-1 0,-2 2,-7-9,18 27,0 0,-1 0,1 0,-2 1,1 0,0 0,-1 1,0 0,-1 0,1 1,-1 0,1 1,-1 0,0 0,-1 1,1 0,0 0,-1 1,1 1,-1-1,1 1,0 1,-1 0,1 0,-1 1,1 0,0 1,-1 0,-14 8,2 1,-1 1,1 0,1 2,1 1,0 0,1 1,0 1,2 1,0 1,1 0,1 1,1 1,-6 14,3 3,16-26</inkml:trace>
  <inkml:trace contextRef="#ctx0" brushRef="#br0" timeOffset="-1714.74">650 743,'141'-69,"2"6,145-42,-286 104,-1-1,1 1,0 0,0-1,-1 1,1 0,0 0,0 0,0 1,0-1,0 0,0 1,1 0,-1-1,0 1,0 0,0 0,0 0,0 0,1 0,-1 1,0-1,0 1,0-1,0 1,0 0,0 0,0 0,0 0,0 0,-1 0,1 0,0 1,-1-1,1 0,-1 1,1 0,-1-1,0 1,1 0,-1 0,0 0,0 0,-1-1,1 1,0 1,0-1,-1 0,0 0,1 0,-1 0,0 0,0 0,-30 154,24 34,7-166</inkml:trace>
  <inkml:trace contextRef="#ctx0" brushRef="#br0" timeOffset="20826.458">1 1844,'532'22,"-14"-37,-1-22,204-54,123-10,412 20,-110 71,-997 11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54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18,'-78'33,"149"-83,-75 53,1-2,1-1,-1 1,1 0,0 0,-1 1,1-1,0 0,0 1,0-1,0 1,0 0,0 0,1 0,-1 0,0 0,1 0,0 0,-1 0,1 0,0 1,0-1,0 1,1-1,-1 1,1-1,-1 1,1-1,0 1,0-1,0 1,0-1,0 1,0-1,1 1,-1-1,1 1,0-1,0 1,0-1,0 0,1 2,11 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54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5,'0'5,"5"1,1-5,5-2,5-2,0-4,-3 3,-8 2,-10 7,-9 7,-7 2,5-2,10-3,6-3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5:23.96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0 149,'194'-32,"-75"10,0 6,108-1,161 36,-83 5,-50-8,176-14,-208-4,409 19,397 5,-514 14,209-25,-268 15,-174-26,51-16,448 3,-498 15,836-2,-726-28,515 27,2586 1,-3268-28,451 28,-507-28,111 28,-83 28,-18-11,62-5,-99 15,110-56,30 30,-86 27,114-27,-30-58,228 57,2739 0,-3135-3,0-6,0-5,107-27,17-5,10 17,-124 47,-115-15,1-1,0 1,0-2,0 1,0-2,0 1,1-1,-1 0,0-1,0 0,0 0,0-1,0-1,0 1,-1-1,1-1,2-1,-9 4,0-1,0 0,1 1,-1 0,1-1,-1 1,1 0,-1 0,1 0,-1 1,1-1,0 1,0-1,-1 1,1 0,0 0,0 0,-1 1,1-1,0 0,-1 1,1 0,2 0,11 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29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0,1 0,0 0,-2 0,-1 0,-1 0,-1 0,-1 0,1 0,-1 5,0 1,0 0,-10-1,-8-1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5:51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9511 4396,'5'0,"6"0,7 0,4 0,4 0,2 0,1 0,0 0,1 0,-1 0,0 0,0-5,-1-1,0 0,0 1,1 2,-1 1,-5 0</inkml:trace>
  <inkml:trace contextRef="#ctx0" brushRef="#br0" timeOffset="252.976">9511 4679,'44'4,"23"3,5-1,-4-6,-10-3,-9-1,-9 0,-5 1,-5 1,-7 1</inkml:trace>
  <inkml:trace contextRef="#ctx0" brushRef="#br0" timeOffset="906.42">10782 4142,'-67'207,"-76"264,107-327,34-121,16-29,-2-7</inkml:trace>
  <inkml:trace contextRef="#ctx0" brushRef="#br0" timeOffset="1205.812">11092 4312,'-41'47,"3"2,1 2,3 1,2 2,3 1,-7 20,3 42,33-113,-1-1,1 0,0 1,-1-1,2 1,-1-1,0 1,1-1,-1 1,1-1,0 0,0 0,0 1,1-1,-1 0,1 0,0 0,0 0,0 0,0-1,0 1,1-1,-1 1,1-1,-1 0,1 0,0 0,0 0,0 0,0-1,0 1,0-1,2 0,11 3,0-2,0 0,0-1,0-1,0 0,0-1,0-1,0 0,0-1,-1-1,1 0,8-5,4-5,0-2,0 0,-2-2,0-2,-1 0,-1-1,-1-1,13-17,-23 25,0 1,-1-1,-1-1,0 0,-1-1,-1 0,-1 0,0-1,-1 0,0-1,-2 1,0-1,-1 0,0-1,-2 1,0 0,-1-1,-1 0,-1 1,-1-1,0 1,-1 0,-1 0,-1-1,1 11,-1 1,0-1,0 1,-1 0,0 0,0 1,0 0,-1 0,0 0,0 1,-1 0,1 0,-1 1,0 0,0 0,0 1,-1 0,1 0,-1 1,0 0,0 1,0 0,0 0,1 1,-1 0,0 1,0 0,0 0,0 1,0 0,1 1,-1-1,1 2,0-1,0 1,0 0,0 1,-3 3,-86 87,77-66</inkml:trace>
  <inkml:trace contextRef="#ctx0" brushRef="#br0" timeOffset="1554.511">11854 4368,'-30'6,"1"2,1 0,-1 2,2 1,-1 1,1 1,1 2,1 1,0 0,1 2,1 1,0 1,2 1,0 0,-11 18,27-33,0 0,1 0,0 0,0 1,0-1,1 1,0 0,1 0,-1 1,1-1,0 0,1 1,0-1,0 1,1 0,0-1,0 1,1-1,0 1,0-1,1 1,-1-1,2 0,-1 1,1-1,0-1,1 1,-1 0,1-1,1 1,1 1,3-1,1 0,-1-1,1 0,0-1,0 0,1 0,-1-1,1 0,0-1,0-1,0 0,1 0,-1-1,0 0,1-1,-1 0,1-1,-1 0,0-1,0-1,0 1,0-2,0 1,0-2,-1 1,0-1,0-1,0 0,-1 0,4-4,4-3,0-1,-1-1,-1 0,0-1,-1-1,-1 0,-1-1,0-1,-1 0,-1 0,-1-1,0 0,-1-3,-4 11,0-1,-1 0,0 0,-1-1,-1 1,0-1,-1 1,0 0,-1-1,0 1,-1-1,-1 1,0 0,-1 0,0 1,-1-1,0 1,-1 0,-1 0,0 0,-6-7,-57-34,46 45</inkml:trace>
  <inkml:trace contextRef="#ctx0" brushRef="#br0" timeOffset="2237.983">12221 4255,'-10'39,"-100"194,60-78,32-50,24-98,6-24,6-28,16-32,3 1,45-68,60-93,-127 215,-15 22,0 1,0-1,0 0,0 0,0 1,0-1,0 0,0 0,0 1,0-1,0 0,1 0,-1 1,0-1,0 0,0 0,0 0,0 1,1-1,-1 0,0 0,0 0,0 0,0 1,1-1,-1 0,0 0,0 0,1 0,-1 0,0 0,-10 27,1-1,1 1,1 1,2-1,0 1,2 0,1 0,2 0,0 0,2 0,1 0,1 0,2 0,0-1,2 0,1 0,1-1,5 7,-10-25,1 0,-1 0,2-1,-1 1,1-2,0 1,1-1,-1 0,1 0,0-1,1 0,-1-1,1 0,0 0,0-1,0 0,8 1,-11-4,1-2,-1 1,1-1,-1 0,0 0,1-1,-1 0,0 0,-1 0,1-1,-1 0,1 0,-1 0,0-1,-1 0,1 0,-1 0,0 0,0-1,0 1,-1-1,0 0,0 0,-1 0,1-3,12-14,0-7,0-1,-2 0,-1-1,-2 0,-1-1,-1 0,-2-1,-1-4,6-183,-12 196</inkml:trace>
  <inkml:trace contextRef="#ctx0" brushRef="#br0" timeOffset="-11938.501">3585 2561,'-13'97,"3"0,5 0,5 24,0-64,-4 182,-10-1,-18 63,-33 193,40-375,27-141,5 4</inkml:trace>
  <inkml:trace contextRef="#ctx0" brushRef="#br0" timeOffset="-10383.88">3585 2561,'532'-11,"-170"-7,107 18,-193 2,-184-1,-22 1,1-4,-1-2,11-5,126-9,-203 19,-1-1,0 0,0 1,0 0,1 0,-1 0,0 0,0 0,0 1,-1-1,1 1,0 0,0 0,-1 0,1 0,-1 0,0 0,0 1,0-1,0 1,0 0,0-1,-1 1,1 0,-1 0,0 0,0 0,0 0,0 0,0 1,-1-1,1 0,-1 3,-8 113,5-103,-30 170,11-76,5 1,-2 96,21 601,-16-698,10-96,1 0,1 0,0 0,1 0,0 1,2-1,-1 0,2 1,-1-1,2 0,3 11,-48-19,-145-40,-263 32,220 11,-63 18,90-7,-162 9,141-18,-112 24,335-35,-12 3,-1-1,1 0,-1 0,0-1,0-1,0-1,1 0,-1 0,0-2,-6-1,20 4,-1 0,1 0,-1 0,1 0,-1 0,1 0,-1 0,1 0,-1-1,1 1,-1 0,1 0,-1 0,1-1,-1 1,1 0,0 0,-1-1,1 1,0 0,-1-1,1 1,0-1,-1 1,1 0,0-1,0 1,-1-1,1 1,0-1,0 1,0-1,0 1,-1-1,1 1,0-1,0 1,0-1,0 1,0-1,0 1,1-1,-1 1,0 0,0-1,0 1,0-1,1 1,-1-1,0 1,0-1,1 1,-1 0,0-1,0 1,1-1,-1 1,7-9</inkml:trace>
  <inkml:trace contextRef="#ctx0" brushRef="#br0" timeOffset="-9168.823">1582 3578,'-1'-1,"0"0,1-1,-1 1,1 0,-1 0,1-1,-1 1,1 0,0-1,0 1,0 0,-1-1,1 1,1 0,-1-1,0 1,0 0,0-1,1 1,-1 0,0 0,1-1,0 1,-1 0,1 0,0 0,-1 0,1 0,0-1,0 1,0 1,0-1,0 0,0 0,0 0,0 0,0 1,0-1,1 1,-1-1,0 1,0-1,1 1,-1 0,0-1,64-9,283 36,463-22,-472 25,-209-41,-119 8,1 2,-1-1,1 1,-1 1,1 0,0 1,-1 0,1 1,0 0,-1 0,1 2,9 2,25 2,-69-27,-260-113,107 44,174 88,0 0,0 1,0-1,0 0,0 1,0-1,0 1,0 0,0 0,0 0,-1 0,1 0,0 0,0 0,0 1,0-1,0 1,0-1,0 1,0 0,0 0,1 0,-1 0,0 0,0 0,1 1,-1-1,1 0,-1 1,1 0,-1-1,1 1,0 0,0-1,0 1,0 0,0 0,0 0,1 0,-1 0,0 0,1 0,0 0,-1 0,1 0,0 0,0 1,-24 241,-10 10,22-104,75-310,-48 134,1 1,1 1,1 1,0 0,2 1,1 1,19-15,-19 17,-2 1</inkml:trace>
  <inkml:trace contextRef="#ctx0" brushRef="#br0" timeOffset="-8568.425">284 2393,'-93'575,"52"-191,21-194,19-190,1 0,0-1,0 1,0 0,0-1,-1 1,1 0,0 0,0-1,-1 1,1 0,0 0,0-1,-1 1,1 0,0 0,-1 0,1 0,0-1,-1 1,1 0,0 0,-1 0,1 0,0 0,-1 0,1 0,0 0,-1 0,1 0,0 0,-1 0,1 0,0 0,-1 1,1-1,0 0,-1 0,1 0,0 0,0 1,-1-1,1 0,0 0,-3-39,24-95,-17 103</inkml:trace>
  <inkml:trace contextRef="#ctx0" brushRef="#br0" timeOffset="-8318.751">114 2364,'43'-14,"34"-5,13 0,-4 5,-7 3,-12 5,-13 2,-10 3,-9 1,-5 1,-7 4,-3 2,-6 5,-8 0,-7-3</inkml:trace>
  <inkml:trace contextRef="#ctx0" brushRef="#br0" timeOffset="-8083.039">1 2985,'43'-5,"29"-6,11-2,-3 2,-10 3,-13 2,-11 3,-9 1,-5 2,-9 0</inkml:trace>
  <inkml:trace contextRef="#ctx0" brushRef="#br0" timeOffset="-7596.763">594 2957,'-6'49,"1"0,3 0,2 1,2-1,6 34,25 5,-32-85,1-1,-1 0,1 0,-1 0,1 1,0-2,0 1,0 0,0 0,0-1,1 1,-1-1,0 1,1-1,-1 0,1 0,-1 0,1-1,0 1,-1 0,1-1,0 0,-1 0,1 0,0 0,-1 0,1 0,0-1,-1 1,1-1,0 0,-1 1,1-1,12-9,-1 1,0-2,-1 0,0 0,0-2,-2 1,1-1,-2-1,1 0,-2-1,0 0,0-2,47-61,-55 77,-1 0,1 1,-1-1,1 1,-1-1,1 1,-1-1,1 1,-1-1,1 1,0-1,-1 1,1 0,0-1,-1 1,1 0,0 0,-1 0,1-1,0 1,0 0,-1 0,1 0,0 0,0 0,-1 0,1 0,0 1,0-1,-1 0,1 0,0 0,-1 1,1-1,0 0,-1 1,1-1,-1 1,1-1,0 1,-1-1,1 1,-1-1,1 1,-1-1,0 1,1 0,-1-1,0 1,1 0,-1-1,0 1,0 0,1 0,-1-1,0 1,13 43,-7 3,-7-39,1 0,0 0,1-1,0 1,0-1,0 1,1 0,0-1,1 0,-1 0,2 0,-1 0,1 0,0 0,0-1,1 0,-1 0,1 0,1 0,-1-1,1 0,0 0,5 3,-5-6,-1 1,1-1,-1 0,1 0,0-1,0 0,0 0,0 0,0-1,0 0,0 0,0 0,0-1,0 0,0 0,0 0,-1-1,1 0,0 0,-1-1,1 1,-1-1,0 0,0-1,0 1,0-1,-1 0,1 0,0-2,13-13,0 0,-1-2,-2 0,0-1,-1 0,0-4,74-174,-76 176</inkml:trace>
  <inkml:trace contextRef="#ctx0" brushRef="#br0" timeOffset="-2362.57">7705 4480,'-192'18,"112"-9,-1-4,0-3,-30-5,-9 1,-602 2,615 28,64-11,22-12,0-1,0-1,-1 0,0-2,1 0,-1-2,-15-2,-74 2,110 1,0 0,0 0,-1-1,1 1,0 0,0 0,-1 0,1 0,0 0,0 0,-1 1,1-1,0 0,0 1,0-1,-1 1,1-1,0 1,0-1,0 1,0 0,0 0,0-1,0 1,0 0,1 0,-1 0,0 0,0 0,1 0,-1 0,0 0,1 0,-1 1,1-1,0 0,-1 0,1 0,0 1,0-1,0 0,0 0,0 1,0-1,0 0,0 0,0 1,0-1,1 0,0 1,36 79,15 54,-46 84,-9-126,3-77,-1-12,0 1,1 0,0 0,0-1,0 1,1 0,-1 0,1-1,0 1,0 0,1-1,0 1,-1-1,1 0,1 0,23-22,71-168,-80 147,-3-2,-2 0,-1-1,-2 0,0-11,1-1,2-104,-9 151,3 8</inkml:trace>
  <inkml:trace contextRef="#ctx0" brushRef="#br0" timeOffset="-1695.756">8157 4339,'0'84,"3"-17,-4 0,-2 0,-4 0,-2-1,-10 33,14-80,-56 142,66-201,0 18</inkml:trace>
  <inkml:trace contextRef="#ctx0" brushRef="#br0" timeOffset="-1434.71">8129 4255,'19'-5,"26"-6,15-1,1 1,-4 2,-3-1,-5 0,-7 2,-5 3,-4 1,-8 7,-13 3,-8 5,-5 1</inkml:trace>
  <inkml:trace contextRef="#ctx0" brushRef="#br0" timeOffset="-1248.652">8072 4622,'34'5,"30"-4,9-1,-3-1,-9 0,-15-1</inkml:trace>
  <inkml:trace contextRef="#ctx0" brushRef="#br0" timeOffset="-977.682">8609 4679,'-15'43,"-4"29,1 6,-2-4,3-11,5-11,8-19,6-15</inkml:trace>
  <inkml:trace contextRef="#ctx0" brushRef="#br0" timeOffset="-712.522">8637 4679,'33'0,"26"0,8 0,-3-5,-8-2,-8 1,-8 1,-5 1,-9 7,-14 2,-9 1</inkml:trace>
  <inkml:trace contextRef="#ctx0" brushRef="#br0" timeOffset="-516.778">8609 4933,'38'-5,"28"-2,6 1,-3 1,-14 1</inkml:trace>
  <inkml:trace contextRef="#ctx0" brushRef="#br0" timeOffset="16275.074">7932 755,'-12'110,"-17"107,1 88,-26 167,40-388,-20 230,-3-160,37-153,0-1,-1 1,1 0,0 0,0 0,0-1,0 1,0 0,0 0,0 0,0 0,0-1,0 1,0 0,1 0,-1 0,0-1,0 1,1 0,-1 0,1-1,-1 1,1 0,-1-1,1 1,-1 0,1-1,-1 1,1-1,0 1,-1-1,1 1,0-1,-1 0,1 1,0-1,0 0,0 1,-1-1,1 0,0 0,0 0,0 0,-1 0,1 0,0 0,0 0,0 0,0 0,-1 0,1 0,0-1,0 1,0 0,-1-1,1 1,0-1,-1 1,1 0,0-1,-1 1,1-2,8 1,85-8,1 5,69 6,-39-1,355-1,-194-28,-7 29,-255-1</inkml:trace>
  <inkml:trace contextRef="#ctx0" brushRef="#br0" timeOffset="16661.58">10331 2081,'-200'205,"85"-86,-75 47,176-151,4-2</inkml:trace>
  <inkml:trace contextRef="#ctx0" brushRef="#br0" timeOffset="16955.85">9907 1969,'8'49,"1"-1,3 0,2 0,2-2,2 0,12 22,68 58,-13-22,-83-102,0 1,0 0,-1 0,1 1,-1-1,0 0,0 0,0 1,0-1,0 0,-1 1,0-1,1 1,-1-1,-1 0,1 1,0-1,-1 1,0-1,1 0,-1 1,-1-1,1 0,-1 2,-10 12</inkml:trace>
  <inkml:trace contextRef="#ctx0" brushRef="#br0" timeOffset="18109.457">7028 49,'-16'57,"3"-1,2 2,2-1,4 2,0 54,4-110,0 0,0 1,1-1,-1 0,1 0,-1 0,1 0,0 1,0-1,1 0,-1 0,1 0,-1 1,1-1,0 0,0 0,1 0,-1 0,0 0,1-1,0 1,0 0,0-1,0 1,0-1,0 0,0 0,1 1,-1-1,1-1,0 1,0 0,-1-1,1 1,0-1,0 0,0 0,1 0,-1-1,0 1,0-1,0 1,0-1,1 0,1-1,3-4,1-1,-1 0,0 0,0-1,-1 0,0 0,0-1,-1 0,0 0,0-1,-1 1,0-1,-1-1,1-1,3-2,132-292,-97 189,-37 145,-25 328,9-77,10-166,-6-1,-8 28,12-123,0-1,-2 0,0 0,-1 0,-1-1,0 0,-1 0,-1 0,-1-1,0 0,-1-1,0 0,-1 0,-1-1,0 0,-4 2,12-12,0 0,0-1,-1 1,1-1,0 0,-1 0,1-1,-1 1,0-1,0 0,1 0,-1-1,0 1,0-1,0 0,0-1,1 1,-1-1,0 0,0 0,1 0,-1-1,0 1,1-1,0 0,-1-1,1 1,0-1,0 0,0 0,1 0,-1 0,1-1,-1 1,1-1,0 0,1 0,-1 0,1 0,-1-1,1 1,1-1,-1 1,0-5,-1-9,1-1,1 1,1-1,1 1,0-1,1 1,1 0,1 0,1 0,0 0,1 1,1-1,1 2,0-1,1 1,1 0,4-3,8-19,3 2,0 1,3 1,0 1,2 1,2 2,1 1,1 2,13-7,-15 16,-5 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6:46.29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1 110,'360'26,"503"-23,-750-3,355-12,225-23,116 24,-590 12,587 27,-41 1,-170-18,-149 7,22 10,-98-18,-103 7,169-15,-209-4,252 2,-253-29,-29 2,19-1,257 27,-218-27,173 27,-113-27,624 29,-742-29,-28-1,-119 18,-41 8,0 0,0 1,0 0,1 0,-1 1,1 1,-1-1,1 2,-1-1,0 1,2 1,17 23,-21-7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6:47.9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1 254,'437'-37,"-134"19,67 14,133-5,348-26,-643 26,488-16,39 31,220 30,91 2,-147-9,59-1,62-28,-315-34,-358 12,622-54,-356 55,21 2,-103-7,64 25,-186-26,505 26,-519-26,67 27,-21 28,1092-28,-1439-17,-75 12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05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573 20,'-34'-7,"-1"2,0 1,0 1,0 2,0 2,0 1,1 2,-17 4,36-3,1 1,0 0,0 1,1 1,0 0,0 0,0 2,1 0,1 0,0 1,0 0,1 1,1 0,0 0,0 1,1 1,1-1,1 1,-1 1,2-1,0 1,1 0,1 0,0 0,1 0,0 1,1-1,1 0,1 1,0-1,2 12,-2-22,0 0,0 1,0-1,0 0,1 0,-1 0,2 0,-1 0,0 0,1-1,0 1,0-1,0 0,0 1,1-2,0 1,0 0,0-1,0 1,0-1,1 0,0-1,-1 1,1-1,0 0,0 0,0-1,5 2,2-1,0 0,0 0,1-1,-1-1,0 0,1 0,-1-2,0 1,0-1,0-1,0-1,2 0,35-20,-1-2,-2-1,-1-3,-1-2,-2-2,-1-1,-2-2,-1-2,-2-1,20-31,-56 70,0 0,0 1,0-1,0 1,0-1,0 1,1-1,-1 0,0 1,0-1,1 1,-1-1,0 1,1 0,-1-1,1 1,-1-1,0 1,1 0,-1-1,1 1,-1 0,1-1,-1 1,1 0,0 0,-1-1,1 1,-1 0,1 0,-1 0,1 0,0 0,-1 0,1 0,-1 0,1 0,-1 0,1 0,0 0,-1 0,1 1,-1-1,1 0,-1 0,1 1,-1-1,1 0,-1 0,1 1,-1-1,1 1,-1-1,0 1,1-1,-1 0,0 1,1-1,-1 1,2 39,-16 47,10-73,0-1,1 1,1 0,0 1,1-1,0 0,1 0,1 1,0-1,1 0,1 0,0 0,1 0,0 0,5 8,-3-13,0 0,1 0,-1 0,2-1,0 0,0-1,0 1,1-2,0 1,0-1,5 5</inkml:trace>
  <inkml:trace contextRef="#ctx0" brushRef="#br0" timeOffset="302.54">1335 387,'-29'39,"-14"17,0 4,2-4,9-6,5-11,6-9,3-8,4-9</inkml:trace>
  <inkml:trace contextRef="#ctx0" brushRef="#br0" timeOffset="548.773">1024 360,'19'38,"12"23,-1 5,1-8,-6-10,-2-12,-5-8,0-9,0-2,4-5,-4-4</inkml:trace>
  <inkml:trace contextRef="#ctx0" brushRef="#br0" timeOffset="804.661">1617 331,'38'-5,"28"-1,6 0,-3 1,-9 2,-10 0,-9 2,-6 1,-9 0</inkml:trace>
  <inkml:trace contextRef="#ctx0" brushRef="#br0" timeOffset="987.09">1730 557,'39'5,"26"1,8 1,-5-2,-13-2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07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28,'-4'-28,"4"29,0-1,0 0,0 1,0-1,0 0,0 1,0-1,0 0,0 1,0-1,0 0,0 1,0-1,-1 0,1 1,0-1,0 0,0 1,0-1,-1 0,1 0,0 1,0-1,-1 0,1 0,0 0,0 1,-1-1,1 0,0 0,-1 0,1 0,0 1,-1-1,1 0,0 0,-1 0,1 0,0 0,-1 0,1 0,0 0,-1 0,1 0,0 0,-1 0,1 0,0 0,-1-1,1 1,0 0,0 0,-1 0,1 0,0-1,-1 1,1 0,-5 20,1 1,1-1,1 1,1 0,1 0,0 0,2 0,-1 26,-30 382,35-321,-5-107,1 0,-1-1,1 1,-1-1,1 1,-1-1,1 0,-1 0,1 1,-1-1,1 0,-1-1,1 1,-1 0,1 0,-1 0,1-1,-1 1,1-1,-1 0,1 1,-1-1,0 0,1 0,-1 1,0-1,0 0,0 0,0 0,0-1,0 1,0 0,0 0,0-1,0 1,-1 0,1-1,0 1,-1-1,1 1,-1-1,0 1,1-1,-1 1,0-2,6-5,9-8,-2 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07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24 508,'-10'19,"2"7,3-2</inkml:trace>
  <inkml:trace contextRef="#ctx0" brushRef="#br0" timeOffset="335.51">334 85,'-93'46,"91"-45,1 1,-1-1,1 1,-1-1,1 1,0 0,-1 0,1-1,0 1,0 0,0 0,0 0,1 0,-1 1,1-1,-1 0,1 0,0 0,-1 0,1 0,0 1,1-1,-1 0,0 0,1 0,-1 0,1 1,-1-1,1 0,0 0,0 0,0 0,0-1,0 1,1 0,-1 0,0-1,1 1,0-1,-1 1,1-1,0 1,-1-1,2 1,11 7,-1-1,1 1,0-2,1 0,0-1,0 0,0-2,3 1,-9-4,0 1,0 0,0 0,0 1,-1 0,1 0,-1 1,0 0,0 1,0-1,-1 2,1-1,-1 1,0 0,-1 0,0 1,0 0,0 0,-1 1,0-1,0 1,-1 0,0 0,-1 1,3 6,-4-9,-1-1,0 1,0 0,0 0,-1-1,1 1,-1 0,-1 0,1-1,-1 1,0 0,0-1,-1 1,0-1,0 1,0-1,0 0,-1 0,0 0,0 0,-1 0,1 0,-1-1,0 0,0 0,0 0,-1 0,1-1,-1 0,0 1,0-2,0 1,0-1,-1 1,-2 0,-43 2,27-5</inkml:trace>
  <inkml:trace contextRef="#ctx0" brushRef="#br0" timeOffset="519.635">306 56,'39'-5,"26"4,8 1,-5 1,-8 0,-10 1,-14-1</inkml:trace>
  <inkml:trace contextRef="#ctx0" brushRef="#br0" timeOffset="2053.356">927 508,'2'-7,"0"0,0 0,0 0,1 0,0 0,0 1,1 0,0-1,0 1,1 0,-1 1,1-1,1 1,6-11,158-206,-170 222,0-1,0 1,0-1,0 1,0-1,0 1,1-1,-1 1,0-1,0 1,0-1,1 1,-1 0,0-1,0 1,1-1,-1 1,0 0,1-1,-1 1,1 0,-1-1,1 1,-1 0,0-1,1 1,-1 0,1 0,-1 0,1-1,-1 1,1 0,-1 0,1 0,-1 0,1 0,-1 0,1 0,-1 0,1 0,-1 0,1 1,-1-1,1 0,-1 0,1 0,-1 0,1 1,-1-1,1 0,-1 1,0-1,1 0,-1 1,1-1,-1 0,0 1,1-1,-1 1,0-1,0 1,1-1,-1 0,0 1,0 0,3 36,-3-33,-1 39,-1-30,2-1,-1 1,2-1,-1 1,2-1,0 1,0-1,4 10,-5-20,-1-1,1 1,0 0,0 0,0 0,0 0,1-1,-1 1,0 0,1-1,-1 1,1-1,0 0,-1 1,1-1,0 0,0 0,0 0,-1 0,1-1,0 1,0 0,1-1,-1 1,0-1,0 0,0 0,0 0,0 0,0 0,0 0,0 0,0-1,0 1,1-1,-1 1,-1-1,1 0,0 0,0 0,0 0,0 0,1-2,75-57,65-100,-96 113,-44 72,-4-22,-13 50,5-25,2 0,0 0,2 0,1 1,2 0,0 0,2 5,5-11,1-5</inkml:trace>
  <inkml:trace contextRef="#ctx0" brushRef="#br0" timeOffset="2315.854">2253 0,'-489'516,"306"-341,169-159</inkml:trace>
  <inkml:trace contextRef="#ctx0" brushRef="#br0" timeOffset="2755.065">2450 395,'-278'125,"243"-90,34-34,1 0,0 0,-1 0,1 0,0 0,-1 0,1 0,0 0,0 0,0 0,0 0,0 0,0 0,0 0,1 0,-1 0,0 0,0 0,1 0,-1-1,1 1,-1 0,1 0,-1 0,1 0,-1 0,1-1,0 1,-1 0,1-1,0 1,0 0,0-1,-1 1,1-1,0 1,0-1,0 0,0 1,0-1,0 0,0 0,0 1,0-1,0 0,198 17,-197-17,0 1,0 0,0 0,0 0,0 0,-1 0,1 0,0 0,-1 0,1 1,-1-1,1 1,-1-1,1 1,-1 0,0-1,0 1,0 0,0 0,0 0,0 0,-1 0,1 0,-1 0,1 0,-1 0,0 0,0 0,0 0,0 0,0 0,0 0,0 0,-1 1,1-1,-1 0,0 1,-47 65,34-58,-1 0,0-1,-1 0,0-1,0-1,-1-1,0 0,0-1,0-1,-1 0,-3-1,-4-1</inkml:trace>
  <inkml:trace contextRef="#ctx0" brushRef="#br0" timeOffset="3170.502">2620 141,'31'-5,"-22"2,0 1,0 1,0-1,0 2,0-1,1 1,-1 0,0 1,0 0,1 1,-1 0,4 1,-12-1,0 0,0 1,0-1,0 0,0 1,0-1,0 0,-1 1,0-1,1 1,-1-1,0 1,0 0,0-1,0 1,-1-1,1 1,-1-1,1 0,-1 1,0-1,0 1,0-1,0 0,-1 0,1 0,0 0,-1 0,0 0,1 0,-1 0,0 0,0-1,-2 2,4-3,-35 67,34-65,1 0,0 0,0 0,0 0,0 0,0-1,0 1,0 0,0 0,1 0,-1 0,1-1,-1 1,1 0,0-1,0 1,0 0,0-1,0 1,0-1,0 1,0-1,1 0,-1 1,0-1,1 0,-1 0,1 0,0 0,-1 0,1 0,0-1,-1 1,1 0,0-1,0 0,0 1,-1-1,2 0,146 6,-100-8,-24 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16.8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0 270,'616'-18,"-464"5,324-14,-469 27,-6 1,1 0,0-1,0 1,0 0,-1-1,1 0,0 1,0-1,0 0,0 0,0 0,0 0,-1 0,1-1,0 1,0 0,0-1,0 0,-1 1,1-1,0 0,-1 0,1 0,0 0,-1 0,1 0,-1 0,0-1,1 1,-1 0,0-1,0 1,0-1,0 0,0 1,0-1,0 0,0 1,-1-1,1 0,-1 0,1 0,-1 0,0 1,0-2,-4-6,0 1,-1-1,1 1,-2 0,1 1,-1-1,-1 1,1 0,-1 1,-2-2,-21-23,-25-18,54 48,-1-1,1 1,-1 0,0 1,0-1,0 0,1 0,-1 1,0-1,0 1,0 0,0-1,0 1,0 0,0 0,0 0,0 1,0-1,0 0,0 1,0-1,1 1,-1 0,0-1,0 1,0 0,1 0,-1 0,1 1,-1-1,0 0,1 0,0 1,-1-1,1 2,-10 13,1 1,1 1,1 0,1 0,0 0,1 1,1 0,1 0,-2 18,-12 45,-33 64,50-145,1-1,-1 0,1 1,-1-1,1 1,-1-1,1 1,0-1,-1 1,1-1,0 1,-1 0,1-1,0 1,0-1,0 1,-1 0,1-1,0 1,0 0,0-1,0 1,0-1,0 1,0 0,0-1,1 1,-1 0,0-1,0 1,0-1,1 1,-1 0,0-1,1 1,-1-1,0 1,1-1,-1 1,1-1,-1 1,1-1,-1 0,1 1,-1-1,1 0,-1 1,1-1,0 0,-1 0,1 1,-1-1,1 0,0 0,-1 0,1 0,0 0,-1 0,1 0,-1 0,2 0,38-19,134-117,-64 51,-71 68,-20 13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17.3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455 19,'-22'-6,"-1"2,0 0,-1 1,1 2,-1 0,1 2,0 0,-1 2,1 0,0 2,0 0,1 1,-5 4,17-5,1 1,0 1,1-1,-1 2,1-1,1 1,0 0,0 0,0 1,1 0,0 0,1 1,0 0,0 0,1 0,1 0,-1 1,2-1,0 1,0 0,0-1,2 1,-1 0,1 0,1 1,-1-7,1 0,-1 0,1 0,0 0,0 0,1 0,0 0,-1-1,2 1,-1 0,0-1,1 0,0 1,0-1,0 0,1-1,-1 1,1-1,0 1,0-1,0 0,0 0,1-1,-1 1,1-1,-1 0,1 0,0-1,0 1,0-1,0 0,0-1,0 1,0-1,0 0,0 0,0 0,0-1,0 0,4-1,14-6,0 0,-1-2,-1-1,0 0,0-2,-1 0,-1-1,0-1,-1-1,-1-1,0 0,-2-1,0-1,1-2,15-15,-31 37,0-1,1 1,-1-1,0 1,0-1,1 1,-1-1,0 1,1-1,-1 1,0-1,1 1,-1-1,1 0,-1 1,1-1,-1 0,1 0,-1 1,1-1,-1 0,1 0,-1 0,1 1,-1-1,1 0,-1 0,1 0,0 0,-1 0,1 0,-1 0,1 0,-1 0,1-1,-1 1,1 0,0 0,-1 0,1-1,-1 1,1 0,-1-1,0 1,1 0,-1-1,1 1,-1 0,0-1,1 1,-1-1,0 1,1-1,-1 1,0-1,0 1,1-1,-1 1,0-1,-2 34,0-24,1-1,-1 0,2 1,-1-1,1 1,0-1,1 1,-1-1,2 1,-1-1,1 0,1 0,0 0,0 0,0 0,1 0,0-1,0 0,1 0,0 0,0 0,1-1,0 0,0 0,3 2,7 1</inkml:trace>
  <inkml:trace contextRef="#ctx0" brushRef="#br0" timeOffset="247.052">1076 160,'-29'38,"-14"23,-4 5,0-3,4-8,9-14</inkml:trace>
  <inkml:trace contextRef="#ctx0" brushRef="#br0" timeOffset="412.837">850 188,'10'14,"7"15,2 7,2 2,2 0,-3-3,1-6,-5-4,1-6,-3-1,1-5,-1 2,0-3,-1-3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01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4178 433,'-5'43,"-1"43,0 12,1-1,2-8,1-14,0-15,2-8,0-8,0-7,0-4,1-14,4-13,1-9</inkml:trace>
  <inkml:trace contextRef="#ctx0" brushRef="#br0" timeOffset="235.748">4065 320,'43'0,"38"0,16-5,0-1,-11 0,-11 1,-14 2,-11 0,-11 2,-6 6,-4 1,-8 5,-6 1</inkml:trace>
  <inkml:trace contextRef="#ctx0" brushRef="#br0" timeOffset="404.848">4150 829,'43'9,"29"-1,11-2,-3-7,-5-4,-12 0,-11-4,-14-2</inkml:trace>
  <inkml:trace contextRef="#ctx0" brushRef="#br0" timeOffset="822.954">4855 772,'-4'27,"1"0,1 0,2 0,0 0,2 0,1 0,1 0,1-1,4 8,-8-30,1 0,0 0,0 0,0 0,1 0,-1-1,1 1,0-1,0 0,0 0,0 0,1 0,-1 0,1-1,0 1,-1-1,1 0,0 0,0-1,1 1,-1-1,0 0,0 0,1 0,-1-1,0 1,1-1,-1 0,1 0,-1-1,0 1,1-1,-1 0,0 0,0-1,1 1,-1-1,0 0,-1 0,1 0,2-2,139-110,-16 10,-128 102,1 1,-1 0,0 0,0 0,0 0,1 0,-1 0,0 0,1 1,-1-1,1 0,-1 1,1-1,-1 1,1 0,-1-1,1 1,-1 0,1 0,0 0,-1 0,1 0,-1 0,1 1,0-1,-1 0,1 1,-1-1,1 1,-1 0,0-1,1 1,-1 0,0 0,1 0,-1 0,0 0,0 0,0 0,0 1,0-1,0 0,0 0,0 1,0-1,-1 1,19 58,-18-49,1-1,1 0,-1-1,2 1,-1 0,1-1,1 0,0 0,0 0,1-1,0 1,0-1,1-1,0 1,0-1,1 0,0-1,1 1,2-2,0-1,-1-1,1 0,1 0,-1-1,0 0,1-1,-1-1,0 0,1 0,-1-1,0 0,1-1,-1-1,0 0,0 0,0-1,-1 0,1-1,-1 0,0-1,-1 0,1 0,-1-1,0 0,-1-1,0 0,0 0,-1-1,1 0,-2 0,6-10,-2 8,-1-1,0 0,0 0,-1-1,-1 0,0 0,-1-1,0 0,-1 0,-1 0,0-1,-1 0,1-14,-3 5</inkml:trace>
  <inkml:trace contextRef="#ctx0" brushRef="#br0" timeOffset="-1511.496">1666 1054,'-14'33,"-5"7,0-3</inkml:trace>
  <inkml:trace contextRef="#ctx0" brushRef="#br0" timeOffset="-1364.827">1666 292,'0'0</inkml:trace>
  <inkml:trace contextRef="#ctx0" brushRef="#br0" timeOffset="-998.338">1920 1196,'8'-30,"14"-50,4 0,3 1,8-9,-37 88,0-1,0 0,0 1,0-1,0 0,0 0,0 1,0-1,0 0,1 1,-1-1,0 0,0 1,1-1,-1 0,0 1,1-1,-1 1,1-1,-1 1,1-1,-1 1,1-1,-1 1,1-1,-1 1,1-1,0 1,-1 0,1-1,0 1,-1 0,1 0,0 0,-1-1,1 1,0 0,-1 0,1 0,0 0,-1 0,1 0,0 0,0 1,-1-1,1 0,0 0,-1 0,1 1,0-1,-1 0,1 1,-1-1,1 1,0-1,-1 0,1 1,-1-1,1 1,-1 0,0-1,1 1,-1 0,15 43,-15-41,40 160,-38-159,-1 0,1 1,0-1,0 0,1 0,-1-1,1 1,0 0,0-1,0 1,0-1,0 0,1 0,0-1,-1 1,1-1,0 0,0 1,1-2,-1 1,0 0,1-1,-1 0,0 0,1 0,-1-1,1 0,0 1,-1-1,1-1,-1 1,1-1,-1 0,3 0,2-5,-1 0,0 0,0-1,0 0,-1 0,0-1,0 0,-1 0,0 0,-1-1,0 0,0 0,0-1,-2 1,1-1,-1 0,0 0,-1 0,0 0,-1 0,0-6,0 13,25-77,-15 62</inkml:trace>
  <inkml:trace contextRef="#ctx0" brushRef="#br0" timeOffset="-461.49">2964 659,'-20'3,"0"1,1 1,0 1,-1 0,2 2,-1 0,1 1,1 1,0 0,0 2,1 0,0 0,1 2,0 0,2 0,-13 17,21-25,0 1,0 0,1 0,0 0,0 0,1 1,0-1,0 1,0 0,1 0,1 0,-1 0,1 0,1 0,-1 1,1-1,1 0,0 0,0 0,0 0,1 0,0 0,1 0,0 0,0 0,0-1,1 0,0 0,1 0,0 0,0-1,0 1,1-1,0 0,0-1,0 0,1 0,-1 0,1-1,1 0,-1 0,7 2,-2-3,0-2,-1 0,1 0,0-1,-1 0,1-1,0 0,-1-1,1-1,-1 0,0 0,0-1,0 0,0-1,-1 0,0-1,0 0,0-1,-1 0,1 0,-2-1,1 0,-1-1,-1 0,1 0,-2 0,1-1,-1-1,18-26,-2-2,-2-1,-1-1,-2 0,-2-1,-2-1,-2 0,-2-1,-1 0,-2-2,-4 35,0 0,0-1,-1 1,-1-1,0 0,0 1,-1-1,-1 1,0-1,0 1,-1 0,-1 0,0 0,0 0,-1 1,0-1,-1 1,0 1,-1-1,-5-5,9 13,0 0,0 1,-1-1,1 1,-1-1,1 1,-1 0,0 0,0 0,1 1,-1 0,0-1,0 1,1 0,-1 1,0-1,0 1,1 0,-1 0,0 0,1 0,-1 0,1 1,-1 0,-2 1,-77 63,66-46,0 1,1 0,1 2,1 0,1 0,2 1,0 1,1 0,2 0,0 1,2 0,1 0,1 0,1 1,1 0,1 0,2-1,2 16,1-22,1-1,1 1,0-1,1 0,1-1,1 1,1-2,1 1,0-1,1-1,0 0,2-1,0 0,0-1,1-1,1 0,1-1,-1-1,2-1,-1 0,16 6,-4-4</inkml:trace>
  <inkml:trace contextRef="#ctx0" brushRef="#br0" timeOffset="-2131.072">650 349,'44'-19,"-2"3,0-1,-1-2,-1-2,-1-2,-1-1,-1-3,-1 0,-1-2,1-5,40-56,-75 90,0 0,0-1,0 1,0-1,0 1,-1 0,1 0,0 0,0 0,0 0,0-1,0 2,0-1,0 0,0 0,0 0,0 0,0 1,0-1,0 0,0 1,0-1,-1 1,1-1,0 1,0-1,0 1,-1-1,1 1,0 0,-1 0,1-1,-1 1,1 0,-1 0,1 0,-1-1,1 1,-1 0,0 0,1 0,-1 0,0 0,0 0,0 0,0 0,0 0,0 0,0 0,0 0,0 0,0 0,0 0,-1 0,1 0,0-1,-1 1,1 0,-1 0,1 0,-1 0,1-1,-1 1,0 0,-70 462,9 145,39-357,7-134,15-116,1-1,-1 1,0 0,0-1,0 1,0-1,0 1,0-1,0 0,0 1,-1-1,1 0,0 0,0 0,0 0,0 0,0 0,0 0,0 0,-1 0,1 0,0 0,0-1,0 1,0-1,0 1,0-1,0 1,0-1,0 1,0-1,0 0,1 0,-1 1,0-1,0 0,1 0,-1 0,0 0,1 0,-1 0,1 0,-1 0,1 0,0 0,-1 0,1 0,0 0,0 0,0 0,0 0,0-1,0 1,0 0,-62-147,52 119,0 0,-2 1,-1 1,-1 0,-1 0,-2 2,-7-9,18 27,0 0,-1 0,1 0,-2 1,1 0,0 0,-1 1,0 0,-1 0,1 1,-1 0,1 1,-1 0,0 0,-1 1,1 0,0 0,-1 1,1 1,-1-1,1 1,0 1,-1 0,1 0,-1 1,1 0,0 1,-1 0,-14 8,2 1,-1 1,1 0,1 2,1 1,0 0,1 1,0 1,2 1,0 1,1 0,1 1,1 1,-6 14,3 3,16-26</inkml:trace>
  <inkml:trace contextRef="#ctx0" brushRef="#br0" timeOffset="-1714.74">650 743,'141'-69,"2"6,145-42,-286 104,-1-1,1 1,0 0,0-1,-1 1,1 0,0 0,0 0,0 1,0-1,0 0,0 1,1 0,-1-1,0 1,0 0,0 0,0 0,0 0,1 0,-1 1,0-1,0 1,0-1,0 1,0 0,0 0,0 0,0 0,0 0,-1 0,1 0,0 1,-1-1,1 0,-1 1,1 0,-1-1,0 1,1 0,-1 0,0 0,0 0,-1-1,1 1,0 1,0-1,-1 0,0 0,1 0,-1 0,0 0,0 0,-30 154,24 34,7-166</inkml:trace>
  <inkml:trace contextRef="#ctx0" brushRef="#br0" timeOffset="20826.458">1 1844,'532'22,"-14"-37,-1-22,204-54,123-10,412 20,-110 71,-997 11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54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18,'-78'33,"149"-83,-75 53,1-2,1-1,-1 1,1 0,0 0,-1 1,1-1,0 0,0 1,0-1,0 1,0 0,0 0,1 0,-1 0,0 0,1 0,0 0,-1 0,1 0,0 1,0-1,0 1,1-1,-1 1,1-1,-1 1,1-1,0 1,0-1,0 1,0-1,0 1,0-1,1 1,-1-1,1 1,0-1,0 1,0-1,0 0,1 2,11 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29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22,'20'5,"15"1,7 0,0-6,-1-2,-3-2,-3-5,-3 0,-2 0,-6 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54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5,'0'5,"5"1,1-5,5-2,5-2,0-4,-3 3,-8 2,-10 7,-9 7,-7 2,5-2,10-3,6-3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1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1193 29,'-7'-4,"0"0,-1 0,0 1,1 0,-1 1,0-1,0 1,-1 1,1 0,0 0,-1 0,1 1,0 0,-4 1,-4-1,-353 1,111 26,206-17,51-9,0-1,0 1,0-1,1 1,-1 0,0-1,1 1,-1 0,0 0,1-1,-1 1,1 0,-1 0,1 0,-1 0,1 0,-1 0,1 0,0 0,0 0,0 0,0 0,-1 0,1 0,0 0,1 0,-1 0,0 0,0 0,0 0,1 0,-1 0,0 0,1 0,-1 0,1-1,-1 1,1 0,-1 0,1 0,0 0,-1-1,1 1,0 0,0-1,-1 1,1-1,0 1,0-1,0 1,13 10,-1-1,2-1,-1 0,1 0,1-2,-1 0,1-1,1 0,-1-2,1 1,0-2,0-1,0 0,0-1,0 0,1-2,136 17,-127-12,58 22,-85-24,0-1,0 1,-1 0,1 0,0 0,-1 0,1 0,-1 0,0-1,1 1,-1 0,0-1,0 1,0 0,-1-1,1 1,0-1,0 1,-1-1,1 0,-1 0,1 0,-1 0,0 0,1 0,-1 0,0 0,0 0,1-1,-1 1,0-1,0 0,0 1,0-1,0 0,0 0,0 0,-5 3,-316 122,236-82,1 4,3 3,2 4,-17 18,88-64,0 0,0 1,1 0,0 0,1 1,0 0,0 0,1 1,0 0,-4 11,10-20,1-1,-1 0,1 0,0 0,-1 1,1-1,0 0,0 0,0 1,0-1,0 0,0 0,0 1,0-1,1 0,-1 0,0 0,1 1,-1-1,1 0,-1 0,1 0,0 0,-1 0,1 0,0 0,0 0,0 0,0 0,0 0,0-1,0 1,0 0,0-1,0 1,0-1,0 1,0-1,1 1,-1-1,0 0,0 1,1-1,59 7,-56-7,397-4,-41-24,-316 43,-34-2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30,'39'0,"26"0,8 0,-4-5,-9-1,-10-1,-9 2,-6 2,-5 1,-2 1,-1 0,-5 6,-7 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2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28,'43'-5,"19"-1,4 0,-5 1,-7 1,-14 2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3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58,'39'-5,"26"-7,8 0,-4 1,-9 3,-10 2,-14 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4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0 769,'129'-266,"-105"216,3 0,1 1,3 2,2 1,1 2,7-3,-41 46,0 0,1 0,-1 0,1 0,-1 0,1 0,-1 0,1 0,0 0,-1 1,1-1,0 0,0 0,-1 1,1-1,0 0,0 1,0-1,0 1,0-1,0 1,0-1,0 1,0 0,0 0,0-1,0 1,0 0,1 0,-1 0,0 0,0 0,0 1,0-1,0 0,0 0,0 1,0-1,0 0,0 1,0-1,0 1,0 0,0-1,0 1,-1 0,1-1,0 1,0 0,-1 0,1 0,0-1,-1 1,1 0,-1 0,1 0,-1 0,1 0,-1 0,0 0,0 0,1 1,-1-1,12 140,-12-139,-1 1,1-1,0 1,0-1,0 1,0-1,0 0,1 1,-1-1,1 1,0-1,-1 0,1 1,0-1,0 0,1 0,-1 0,0 0,1 0,-1 0,1 0,0 0,-1-1,1 1,0 0,0-1,0 0,0 1,1-1,-1 0,0 0,0 0,1 0,-1-1,0 1,1-1,-1 1,1-1,-1 0,1 0,-1 0,1 0,-1 0,2-1,9-8,0 0,0 0,-1-1,0-1,0 0,-1-1,-1 0,7-11,18-19,163-169,-198 210,0 0,1 0,-1-1,1 1,-1 0,1 0,-1 0,1 0,0 0,0 0,-1 0,1 0,0 0,0 0,0 0,0 1,0-1,0 0,0 1,0-1,1 0,-1 1,0 0,0-1,0 1,1 0,-1-1,0 1,0 0,1 0,-1 0,0 0,1 0,-1 0,0 1,0-1,0 0,1 1,-1-1,0 1,0-1,0 1,0-1,0 1,1 0,-1 0,-1 0,1-1,0 1,0 0,0 0,1 8,-1-1,0 0,-1 1,0-1,0 1,0-1,-1 0,-1 1,0-1,0 0,0 0,-2 4,-9 44,-3 73,13-121,1 1,0-1,0 1,1 0,0 0,1-1,0 1,0 0,1 0,0-1,2 9,3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5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417 105,'-1'-6,"1"0,-1 0,-1-1,1 1,-1 0,0 0,0 1,-1-1,0 0,0 1,0 0,0-1,-1 1,0 1,-4-5,0 6,0 1,0 0,-1 1,1 0,0 0,0 1,-1 0,1 0,0 1,0 0,0 1,-1 0,1 0,1 0,-1 1,0 0,1 1,-1 0,1 0,0 1,1-1,-4 4,-111 95,115-98,0 0,0 1,1-1,0 1,0 0,0 0,1 1,0-1,0 1,1 0,0 0,0 1,0-1,1 0,0 1,0 0,1-1,0 1,1 0,0 0,0-1,0 1,2 6,-1-11,1-1,0 1,0 0,0-1,0 1,0-1,0 1,1-1,-1 0,1 0,-1 0,1 0,0-1,0 1,0-1,0 0,0 1,0-1,0-1,0 1,1 0,-1-1,0 0,0 1,1-1,-1 0,0-1,0 1,1-1,1 0,96-31,213-142,-313 172,1 1,0 0,0-1,0 1,0 0,0 0,0 1,0-1,0 0,1 1,-1-1,0 1,0 0,0 0,1 0,-1 0,0 0,0 0,1 0,-1 1,0-1,0 1,0 0,0 0,0-1,0 1,0 1,0-1,0 0,0 0,0 1,-1-1,1 1,0-1,-1 1,0 0,1 0,-1 0,0-1,0 1,0 0,0 0,0 1,0-1,-1 0,1 0,-1 0,1 1,11 99,5-33,-9-53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5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1,'-33'38,"-17"23,-4 5,8-3,6-13,10-10,10-12</inkml:trace>
  <inkml:trace contextRef="#ctx0" brushRef="#br0" timeOffset="234.298">20 29,'20'24,"10"22,1 9,-1-6,-5-6,-2-6,0-4,-4-7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1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0,'-66'298,"9"-56,21-103,39-136,1-10</inkml:trace>
  <inkml:trace contextRef="#ctx0" brushRef="#br0" timeOffset="519.724">19 367,'43'10,"34"-3,8-1,-5-2,-12-2,-13-1,-15-1</inkml:trace>
  <inkml:trace contextRef="#ctx0" brushRef="#br0" timeOffset="665.597">725 564,'-34'39,"-15"16,0 1</inkml:trace>
  <inkml:trace contextRef="#ctx0" brushRef="#br0" timeOffset="920.747">527 395,'24'33,"12"17,1 4,-1-8,-7-5,-4-11,-6-6,-1-6,-4-2,0-3,3-5,4-3,-3-2</inkml:trace>
  <inkml:trace contextRef="#ctx0" brushRef="#br0" timeOffset="2084.143">922 395,'0'5,"-9"6,-4 6,-4 5,-4 4,-4 2,-1-4,3-1,0-4,5-1,1-4,2 1,5-2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5:23.96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0 149,'194'-32,"-75"10,0 6,108-1,161 36,-83 5,-50-8,176-14,-208-4,409 19,397 5,-514 14,209-25,-268 15,-174-26,51-16,448 3,-498 15,836-2,-726-28,515 27,2586 1,-3268-28,451 28,-507-28,111 28,-83 28,-18-11,62-5,-99 15,110-56,30 30,-86 27,114-27,-30-58,228 57,2739 0,-3135-3,0-6,0-5,107-27,17-5,10 17,-124 47,-115-15,1-1,0 1,0-2,0 1,0-2,0 1,1-1,-1 0,0-1,0 0,0 0,0-1,0-1,0 1,-1-1,1-1,2-1,-9 4,0-1,0 0,1 1,-1 0,1-1,-1 1,1 0,-1 0,1 0,-1 1,1-1,0 1,0-1,-1 1,1 0,0 0,0 0,-1 1,1-1,0 0,-1 1,1 0,2 0,11 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35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0 142,'34'10,"20"2,7 0,-4-2,-5-3,-8-3,-6-2,-5-1,-3-1,-1 0,-2-1,0 1,-5-1</inkml:trace>
  <inkml:trace contextRef="#ctx0" brushRef="#br0" timeOffset="269.794">29 424,'38'0,"32"0,9 0,-4 0,-10 0,-12 0,-9-5,-8-1,-5 0,-3 1,-1 2,-1 0,-5-3,-6-1</inkml:trace>
  <inkml:trace contextRef="#ctx0" brushRef="#br0" timeOffset="719.761">312 0,'211'66,"-193"-62,0 1,0 0,-1 1,1 1,-1 1,-1 0,1 1,-2 1,1 1,-1 0,-1 1,0 0,3 6,-11-13,0 0,0 1,-1 0,0 0,0 0,-1 1,0 0,0 0,0 0,-1 0,0 0,0 1,-1-1,0 1,0 0,-1 0,0-1,0 1,-1 0,0 0,-1 0,1 0,-2 0,-6 10,0-1,-2 0,0 0,-1-1,-1 0,0-1,-1-1,-1 0,0-1,-1 0,0-1,-1 0,0-2,-1 0,0-1,0 0,-1-2,-13 5,25-9,-108 31,90-32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5:51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9511 4396,'5'0,"6"0,7 0,4 0,4 0,2 0,1 0,0 0,1 0,-1 0,0 0,0-5,-1-1,0 0,0 1,1 2,-1 1,-5 0</inkml:trace>
  <inkml:trace contextRef="#ctx0" brushRef="#br0" timeOffset="252.976">9511 4679,'44'4,"23"3,5-1,-4-6,-10-3,-9-1,-9 0,-5 1,-5 1,-7 1</inkml:trace>
  <inkml:trace contextRef="#ctx0" brushRef="#br0" timeOffset="906.42">10782 4142,'-67'207,"-76"264,107-327,34-121,16-29,-2-7</inkml:trace>
  <inkml:trace contextRef="#ctx0" brushRef="#br0" timeOffset="1205.812">11092 4312,'-41'47,"3"2,1 2,3 1,2 2,3 1,-7 20,3 42,33-113,-1-1,1 0,0 1,-1-1,2 1,-1-1,0 1,1-1,-1 1,1-1,0 0,0 0,0 1,1-1,-1 0,1 0,0 0,0 0,0 0,0-1,0 1,1-1,-1 1,1-1,-1 0,1 0,0 0,0 0,0 0,0-1,0 1,0-1,2 0,11 3,0-2,0 0,0-1,0-1,0 0,0-1,0-1,0 0,0-1,-1-1,1 0,8-5,4-5,0-2,0 0,-2-2,0-2,-1 0,-1-1,-1-1,13-17,-23 25,0 1,-1-1,-1-1,0 0,-1-1,-1 0,-1 0,0-1,-1 0,0-1,-2 1,0-1,-1 0,0-1,-2 1,0 0,-1-1,-1 0,-1 1,-1-1,0 1,-1 0,-1 0,-1-1,1 11,-1 1,0-1,0 1,-1 0,0 0,0 1,0 0,-1 0,0 0,0 1,-1 0,1 0,-1 1,0 0,0 0,0 1,-1 0,1 0,-1 1,0 0,0 1,0 0,0 0,1 1,-1 0,0 1,0 0,0 0,0 1,0 0,1 1,-1-1,1 2,0-1,0 1,0 0,0 1,-3 3,-86 87,77-66</inkml:trace>
  <inkml:trace contextRef="#ctx0" brushRef="#br0" timeOffset="1554.511">11854 4368,'-30'6,"1"2,1 0,-1 2,2 1,-1 1,1 1,1 2,1 1,0 0,1 2,1 1,0 1,2 1,0 0,-11 18,27-33,0 0,1 0,0 0,0 1,0-1,1 1,0 0,1 0,-1 1,1-1,0 0,1 1,0-1,0 1,1 0,0-1,0 1,1-1,0 1,0-1,1 1,-1-1,2 0,-1 1,1-1,0-1,1 1,-1 0,1-1,1 1,1 1,3-1,1 0,-1-1,1 0,0-1,0 0,1 0,-1-1,1 0,0-1,0-1,0 0,1 0,-1-1,0 0,1-1,-1 0,1-1,-1 0,0-1,0-1,0 1,0-2,0 1,0-2,-1 1,0-1,0-1,0 0,-1 0,4-4,4-3,0-1,-1-1,-1 0,0-1,-1-1,-1 0,-1-1,0-1,-1 0,-1 0,-1-1,0 0,-1-3,-4 11,0-1,-1 0,0 0,-1-1,-1 1,0-1,-1 1,0 0,-1-1,0 1,-1-1,-1 1,0 0,-1 0,0 1,-1-1,0 1,-1 0,-1 0,0 0,-6-7,-57-34,46 45</inkml:trace>
  <inkml:trace contextRef="#ctx0" brushRef="#br0" timeOffset="2237.983">12221 4255,'-10'39,"-100"194,60-78,32-50,24-98,6-24,6-28,16-32,3 1,45-68,60-93,-127 215,-15 22,0 1,0-1,0 0,0 0,0 1,0-1,0 0,0 0,0 1,0-1,0 0,1 0,-1 1,0-1,0 0,0 0,0 0,0 1,1-1,-1 0,0 0,0 0,0 0,0 1,1-1,-1 0,0 0,0 0,1 0,-1 0,0 0,-10 27,1-1,1 1,1 1,2-1,0 1,2 0,1 0,2 0,0 0,2 0,1 0,1 0,2 0,0-1,2 0,1 0,1-1,5 7,-10-25,1 0,-1 0,2-1,-1 1,1-2,0 1,1-1,-1 0,1 0,0-1,1 0,-1-1,1 0,0 0,0-1,0 0,8 1,-11-4,1-2,-1 1,1-1,-1 0,0 0,1-1,-1 0,0 0,-1 0,1-1,-1 0,1 0,-1 0,0-1,-1 0,1 0,-1 0,0 0,0-1,0 1,-1-1,0 0,0 0,-1 0,1-3,12-14,0-7,0-1,-2 0,-1-1,-2 0,-1-1,-1 0,-2-1,-1-4,6-183,-12 196</inkml:trace>
  <inkml:trace contextRef="#ctx0" brushRef="#br0" timeOffset="-11938.501">3585 2561,'-13'97,"3"0,5 0,5 24,0-64,-4 182,-10-1,-18 63,-33 193,40-375,27-141,5 4</inkml:trace>
  <inkml:trace contextRef="#ctx0" brushRef="#br0" timeOffset="-10383.88">3585 2561,'532'-11,"-170"-7,107 18,-193 2,-184-1,-22 1,1-4,-1-2,11-5,126-9,-203 19,-1-1,0 0,0 1,0 0,1 0,-1 0,0 0,0 0,0 1,-1-1,1 1,0 0,0 0,-1 0,1 0,-1 0,0 0,0 1,0-1,0 1,0 0,0-1,-1 1,1 0,-1 0,0 0,0 0,0 0,0 0,0 1,-1-1,1 0,-1 3,-8 113,5-103,-30 170,11-76,5 1,-2 96,21 601,-16-698,10-96,1 0,1 0,0 0,1 0,0 1,2-1,-1 0,2 1,-1-1,2 0,3 11,-48-19,-145-40,-263 32,220 11,-63 18,90-7,-162 9,141-18,-112 24,335-35,-12 3,-1-1,1 0,-1 0,0-1,0-1,0-1,1 0,-1 0,0-2,-6-1,20 4,-1 0,1 0,-1 0,1 0,-1 0,1 0,-1 0,1 0,-1-1,1 1,-1 0,1 0,-1 0,1-1,-1 1,1 0,0 0,-1-1,1 1,0 0,-1-1,1 1,0-1,-1 1,1 0,0-1,0 1,-1-1,1 1,0-1,0 1,0-1,0 1,-1-1,1 1,0-1,0 1,0-1,0 1,0-1,0 1,1-1,-1 1,0 0,0-1,0 1,0-1,1 1,-1-1,0 1,0-1,1 1,-1 0,0-1,0 1,1-1,-1 1,7-9</inkml:trace>
  <inkml:trace contextRef="#ctx0" brushRef="#br0" timeOffset="-9168.823">1582 3578,'-1'-1,"0"0,1-1,-1 1,1 0,-1 0,1-1,-1 1,1 0,0-1,0 1,0 0,-1-1,1 1,1 0,-1-1,0 1,0 0,0-1,1 1,-1 0,0 0,1-1,0 1,-1 0,1 0,0 0,-1 0,1 0,0-1,0 1,0 1,0-1,0 0,0 0,0 0,0 0,0 1,0-1,1 1,-1-1,0 1,0-1,1 1,-1 0,0-1,64-9,283 36,463-22,-472 25,-209-41,-119 8,1 2,-1-1,1 1,-1 1,1 0,0 1,-1 0,1 1,0 0,-1 0,1 2,9 2,25 2,-69-27,-260-113,107 44,174 88,0 0,0 1,0-1,0 0,0 1,0-1,0 1,0 0,0 0,0 0,-1 0,1 0,0 0,0 0,0 1,0-1,0 1,0-1,0 1,0 0,0 0,1 0,-1 0,0 0,0 0,1 1,-1-1,1 0,-1 1,1 0,-1-1,1 1,0 0,0-1,0 1,0 0,0 0,0 0,1 0,-1 0,0 0,1 0,0 0,-1 0,1 0,0 0,0 1,-24 241,-10 10,22-104,75-310,-48 134,1 1,1 1,1 1,0 0,2 1,1 1,19-15,-19 17,-2 1</inkml:trace>
  <inkml:trace contextRef="#ctx0" brushRef="#br0" timeOffset="-8568.425">284 2393,'-93'575,"52"-191,21-194,19-190,1 0,0-1,0 1,0 0,0-1,-1 1,1 0,0 0,0-1,-1 1,1 0,0 0,0-1,-1 1,1 0,0 0,-1 0,1 0,0-1,-1 1,1 0,0 0,-1 0,1 0,0 0,-1 0,1 0,0 0,-1 0,1 0,0 0,-1 0,1 0,0 0,-1 1,1-1,0 0,-1 0,1 0,0 0,0 1,-1-1,1 0,0 0,-3-39,24-95,-17 103</inkml:trace>
  <inkml:trace contextRef="#ctx0" brushRef="#br0" timeOffset="-8318.751">114 2364,'43'-14,"34"-5,13 0,-4 5,-7 3,-12 5,-13 2,-10 3,-9 1,-5 1,-7 4,-3 2,-6 5,-8 0,-7-3</inkml:trace>
  <inkml:trace contextRef="#ctx0" brushRef="#br0" timeOffset="-8083.039">1 2985,'43'-5,"29"-6,11-2,-3 2,-10 3,-13 2,-11 3,-9 1,-5 2,-9 0</inkml:trace>
  <inkml:trace contextRef="#ctx0" brushRef="#br0" timeOffset="-7596.763">594 2957,'-6'49,"1"0,3 0,2 1,2-1,6 34,25 5,-32-85,1-1,-1 0,1 0,-1 0,1 1,0-2,0 1,0 0,0 0,0-1,1 1,-1-1,0 1,1-1,-1 0,1 0,-1 0,1-1,0 1,-1 0,1-1,0 0,-1 0,1 0,0 0,-1 0,1 0,0-1,-1 1,1-1,0 0,-1 1,1-1,12-9,-1 1,0-2,-1 0,0 0,0-2,-2 1,1-1,-2-1,1 0,-2-1,0 0,0-2,47-61,-55 77,-1 0,1 1,-1-1,1 1,-1-1,1 1,-1-1,1 1,-1-1,1 1,0-1,-1 1,1 0,0-1,-1 1,1 0,0 0,-1 0,1-1,0 1,0 0,-1 0,1 0,0 0,0 0,-1 0,1 0,0 1,0-1,-1 0,1 0,0 0,-1 1,1-1,0 0,-1 1,1-1,-1 1,1-1,0 1,-1-1,1 1,-1-1,1 1,-1-1,0 1,1 0,-1-1,0 1,1 0,-1-1,0 1,0 0,1 0,-1-1,0 1,13 43,-7 3,-7-39,1 0,0 0,1-1,0 1,0-1,0 1,1 0,0-1,1 0,-1 0,2 0,-1 0,1 0,0 0,0-1,1 0,-1 0,1 0,1 0,-1-1,1 0,0 0,5 3,-5-6,-1 1,1-1,-1 0,1 0,0-1,0 0,0 0,0 0,0-1,0 0,0 0,0 0,0-1,0 0,0 0,0 0,-1-1,1 0,0 0,-1-1,1 1,-1-1,0 0,0-1,0 1,0-1,-1 0,1 0,0-2,13-13,0 0,-1-2,-2 0,0-1,-1 0,0-4,74-174,-76 176</inkml:trace>
  <inkml:trace contextRef="#ctx0" brushRef="#br0" timeOffset="-2362.57">7705 4480,'-192'18,"112"-9,-1-4,0-3,-30-5,-9 1,-602 2,615 28,64-11,22-12,0-1,0-1,-1 0,0-2,1 0,-1-2,-15-2,-74 2,110 1,0 0,0 0,-1-1,1 1,0 0,0 0,-1 0,1 0,0 0,0 0,-1 1,1-1,0 0,0 1,0-1,-1 1,1-1,0 1,0-1,0 1,0 0,0 0,0-1,0 1,0 0,1 0,-1 0,0 0,0 0,1 0,-1 0,0 0,1 0,-1 1,1-1,0 0,-1 0,1 0,0 1,0-1,0 0,0 0,0 1,0-1,0 0,0 0,0 1,0-1,1 0,0 1,36 79,15 54,-46 84,-9-126,3-77,-1-12,0 1,1 0,0 0,0-1,0 1,1 0,-1 0,1-1,0 1,0 0,1-1,0 1,-1-1,1 0,1 0,23-22,71-168,-80 147,-3-2,-2 0,-1-1,-2 0,0-11,1-1,2-104,-9 151,3 8</inkml:trace>
  <inkml:trace contextRef="#ctx0" brushRef="#br0" timeOffset="-1695.756">8157 4339,'0'84,"3"-17,-4 0,-2 0,-4 0,-2-1,-10 33,14-80,-56 142,66-201,0 18</inkml:trace>
  <inkml:trace contextRef="#ctx0" brushRef="#br0" timeOffset="-1434.71">8129 4255,'19'-5,"26"-6,15-1,1 1,-4 2,-3-1,-5 0,-7 2,-5 3,-4 1,-8 7,-13 3,-8 5,-5 1</inkml:trace>
  <inkml:trace contextRef="#ctx0" brushRef="#br0" timeOffset="-1248.652">8072 4622,'34'5,"30"-4,9-1,-3-1,-9 0,-15-1</inkml:trace>
  <inkml:trace contextRef="#ctx0" brushRef="#br0" timeOffset="-977.682">8609 4679,'-15'43,"-4"29,1 6,-2-4,3-11,5-11,8-19,6-15</inkml:trace>
  <inkml:trace contextRef="#ctx0" brushRef="#br0" timeOffset="-712.522">8637 4679,'33'0,"26"0,8 0,-3-5,-8-2,-8 1,-8 1,-5 1,-9 7,-14 2,-9 1</inkml:trace>
  <inkml:trace contextRef="#ctx0" brushRef="#br0" timeOffset="-516.778">8609 4933,'38'-5,"28"-2,6 1,-3 1,-14 1</inkml:trace>
  <inkml:trace contextRef="#ctx0" brushRef="#br0" timeOffset="16275.074">7932 755,'-12'110,"-17"107,1 88,-26 167,40-388,-20 230,-3-160,37-153,0-1,-1 1,1 0,0 0,0 0,0-1,0 1,0 0,0 0,0 0,0 0,0-1,0 1,0 0,1 0,-1 0,0-1,0 1,1 0,-1 0,1-1,-1 1,1 0,-1-1,1 1,-1 0,1-1,-1 1,1-1,0 1,-1-1,1 1,0-1,-1 0,1 1,0-1,0 0,0 1,-1-1,1 0,0 0,0 0,0 0,-1 0,1 0,0 0,0 0,0 0,0 0,-1 0,1 0,0-1,0 1,0 0,-1-1,1 1,0-1,-1 1,1 0,0-1,-1 1,1-2,8 1,85-8,1 5,69 6,-39-1,355-1,-194-28,-7 29,-255-1</inkml:trace>
  <inkml:trace contextRef="#ctx0" brushRef="#br0" timeOffset="16661.58">10331 2081,'-200'205,"85"-86,-75 47,176-151,4-2</inkml:trace>
  <inkml:trace contextRef="#ctx0" brushRef="#br0" timeOffset="16955.85">9907 1969,'8'49,"1"-1,3 0,2 0,2-2,2 0,12 22,68 58,-13-22,-83-102,0 1,0 0,-1 0,1 1,-1-1,0 0,0 0,0 1,0-1,0 0,-1 1,0-1,1 1,-1-1,-1 0,1 1,0-1,-1 1,0-1,1 0,-1 1,-1-1,1 0,-1 2,-10 12</inkml:trace>
  <inkml:trace contextRef="#ctx0" brushRef="#br0" timeOffset="18109.457">7028 49,'-16'57,"3"-1,2 2,2-1,4 2,0 54,4-110,0 0,0 1,1-1,-1 0,1 0,-1 0,1 0,0 1,0-1,1 0,-1 0,1 0,-1 1,1-1,0 0,0 0,1 0,-1 0,0 0,1-1,0 1,0 0,0-1,0 1,0-1,0 0,0 0,1 1,-1-1,1-1,0 1,0 0,-1-1,1 1,0-1,0 0,0 0,1 0,-1-1,0 1,0-1,0 1,0-1,1 0,1-1,3-4,1-1,-1 0,0 0,0-1,-1 0,0 0,0-1,-1 0,0 0,0-1,-1 1,0-1,-1-1,1-1,3-2,132-292,-97 189,-37 145,-25 328,9-77,10-166,-6-1,-8 28,12-123,0-1,-2 0,0 0,-1 0,-1-1,0 0,-1 0,-1 0,-1-1,0 0,-1-1,0 0,-1 0,-1-1,0 0,-4 2,12-12,0 0,0-1,-1 1,1-1,0 0,-1 0,1-1,-1 1,0-1,0 0,1 0,-1-1,0 1,0-1,0 0,0-1,1 1,-1-1,0 0,0 0,1 0,-1-1,0 1,1-1,0 0,-1-1,1 1,0-1,0 0,0 0,1 0,-1 0,1-1,-1 1,1-1,0 0,1 0,-1 0,1 0,-1-1,1 1,1-1,-1 1,0-5,-1-9,1-1,1 1,1-1,1 1,0-1,1 1,1 0,1 0,1 0,0 0,1 1,1-1,1 2,0-1,1 1,1 0,4-3,8-19,3 2,0 1,3 1,0 1,2 1,2 2,1 1,1 2,13-7,-15 16,-5 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6:46.29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1 110,'360'26,"503"-23,-750-3,355-12,225-23,116 24,-590 12,587 27,-41 1,-170-18,-149 7,22 10,-98-18,-103 7,169-15,-209-4,252 2,-253-29,-29 2,19-1,257 27,-218-27,173 27,-113-27,624 29,-742-29,-28-1,-119 18,-41 8,0 0,0 1,0 0,1 0,-1 1,1 1,-1-1,1 2,-1-1,0 1,2 1,17 23,-21-7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6:47.9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1 254,'437'-37,"-134"19,67 14,133-5,348-26,-643 26,488-16,39 31,220 30,91 2,-147-9,59-1,62-28,-315-34,-358 12,622-54,-356 55,21 2,-103-7,64 25,-186-26,505 26,-519-26,67 27,-21 28,1092-28,-1439-17,-75 12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05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573 20,'-34'-7,"-1"2,0 1,0 1,0 2,0 2,0 1,1 2,-17 4,36-3,1 1,0 0,0 1,1 1,0 0,0 0,0 2,1 0,1 0,0 1,0 0,1 1,1 0,0 0,0 1,1 1,1-1,1 1,-1 1,2-1,0 1,1 0,1 0,0 0,1 0,0 1,1-1,1 0,1 1,0-1,2 12,-2-22,0 0,0 1,0-1,0 0,1 0,-1 0,2 0,-1 0,0 0,1-1,0 1,0-1,0 0,0 1,1-2,0 1,0 0,0-1,0 1,0-1,1 0,0-1,-1 1,1-1,0 0,0 0,0-1,5 2,2-1,0 0,0 0,1-1,-1-1,0 0,1 0,-1-2,0 1,0-1,0-1,0-1,2 0,35-20,-1-2,-2-1,-1-3,-1-2,-2-2,-1-1,-2-2,-1-2,-2-1,20-31,-56 70,0 0,0 1,0-1,0 1,0-1,0 1,1-1,-1 0,0 1,0-1,1 1,-1-1,0 1,1 0,-1-1,1 1,-1-1,0 1,1 0,-1-1,1 1,-1 0,1-1,-1 1,1 0,0 0,-1-1,1 1,-1 0,1 0,-1 0,1 0,0 0,-1 0,1 0,-1 0,1 0,-1 0,1 0,0 0,-1 0,1 1,-1-1,1 0,-1 0,1 1,-1-1,1 0,-1 0,1 1,-1-1,1 1,-1-1,0 1,1-1,-1 0,0 1,1-1,-1 1,2 39,-16 47,10-73,0-1,1 1,1 0,0 1,1-1,0 0,1 0,1 1,0-1,1 0,1 0,0 0,1 0,0 0,5 8,-3-13,0 0,1 0,-1 0,2-1,0 0,0-1,0 1,1-2,0 1,0-1,5 5</inkml:trace>
  <inkml:trace contextRef="#ctx0" brushRef="#br0" timeOffset="302.54">1335 387,'-29'39,"-14"17,0 4,2-4,9-6,5-11,6-9,3-8,4-9</inkml:trace>
  <inkml:trace contextRef="#ctx0" brushRef="#br0" timeOffset="548.773">1024 360,'19'38,"12"23,-1 5,1-8,-6-10,-2-12,-5-8,0-9,0-2,4-5,-4-4</inkml:trace>
  <inkml:trace contextRef="#ctx0" brushRef="#br0" timeOffset="804.661">1617 331,'38'-5,"28"-1,6 0,-3 1,-9 2,-10 0,-9 2,-6 1,-9 0</inkml:trace>
  <inkml:trace contextRef="#ctx0" brushRef="#br0" timeOffset="987.09">1730 557,'39'5,"26"1,8 1,-5-2,-13-2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07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28,'-4'-28,"4"29,0-1,0 0,0 1,0-1,0 0,0 1,0-1,0 0,0 1,0-1,0 0,0 1,0-1,-1 0,1 1,0-1,0 0,0 1,0-1,-1 0,1 0,0 1,0-1,-1 0,1 0,0 0,0 1,-1-1,1 0,0 0,-1 0,1 0,0 1,-1-1,1 0,0 0,-1 0,1 0,0 0,-1 0,1 0,0 0,-1 0,1 0,0 0,-1 0,1 0,0 0,-1-1,1 1,0 0,0 0,-1 0,1 0,0-1,-1 1,1 0,-5 20,1 1,1-1,1 1,1 0,1 0,0 0,2 0,-1 26,-30 382,35-321,-5-107,1 0,-1-1,1 1,-1-1,1 1,-1-1,1 0,-1 0,1 1,-1-1,1 0,-1-1,1 1,-1 0,1 0,-1 0,1-1,-1 1,1-1,-1 0,1 1,-1-1,0 0,1 0,-1 1,0-1,0 0,0 0,0 0,0-1,0 1,0 0,0 0,0-1,0 1,-1 0,1-1,0 1,-1-1,1 1,-1-1,0 1,1-1,-1 1,0-2,6-5,9-8,-2 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07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24 508,'-10'19,"2"7,3-2</inkml:trace>
  <inkml:trace contextRef="#ctx0" brushRef="#br0" timeOffset="335.51">334 85,'-93'46,"91"-45,1 1,-1-1,1 1,-1-1,1 1,0 0,-1 0,1-1,0 1,0 0,0 0,0 0,1 0,-1 1,1-1,-1 0,1 0,0 0,-1 0,1 0,0 1,1-1,-1 0,0 0,1 0,-1 0,1 1,-1-1,1 0,0 0,0 0,0 0,0-1,0 1,1 0,-1 0,0-1,1 1,0-1,-1 1,1-1,0 1,-1-1,2 1,11 7,-1-1,1 1,0-2,1 0,0-1,0 0,0-2,3 1,-9-4,0 1,0 0,0 0,0 1,-1 0,1 0,-1 1,0 0,0 1,0-1,-1 2,1-1,-1 1,0 0,-1 0,0 1,0 0,0 0,-1 1,0-1,0 1,-1 0,0 0,-1 1,3 6,-4-9,-1-1,0 1,0 0,0 0,-1-1,1 1,-1 0,-1 0,1-1,-1 1,0 0,0-1,-1 1,0-1,0 1,0-1,0 0,-1 0,0 0,0 0,-1 0,1 0,-1-1,0 0,0 0,0 0,-1 0,1-1,-1 0,0 1,0-2,0 1,0-1,-1 1,-2 0,-43 2,27-5</inkml:trace>
  <inkml:trace contextRef="#ctx0" brushRef="#br0" timeOffset="519.635">306 56,'39'-5,"26"4,8 1,-5 1,-8 0,-10 1,-14-1</inkml:trace>
  <inkml:trace contextRef="#ctx0" brushRef="#br0" timeOffset="2053.356">927 508,'2'-7,"0"0,0 0,0 0,1 0,0 0,0 1,1 0,0-1,0 1,1 0,-1 1,1-1,1 1,6-11,158-206,-170 222,0-1,0 1,0-1,0 1,0-1,0 1,1-1,-1 1,0-1,0 1,0-1,1 1,-1 0,0-1,0 1,1-1,-1 1,0 0,1-1,-1 1,1 0,-1-1,1 1,-1 0,0-1,1 1,-1 0,1 0,-1 0,1-1,-1 1,1 0,-1 0,1 0,-1 0,1 0,-1 0,1 0,-1 0,1 0,-1 0,1 1,-1-1,1 0,-1 0,1 0,-1 0,1 1,-1-1,1 0,-1 1,0-1,1 0,-1 1,1-1,-1 0,0 1,1-1,-1 1,0-1,0 1,1-1,-1 0,0 1,0 0,3 36,-3-33,-1 39,-1-30,2-1,-1 1,2-1,-1 1,2-1,0 1,0-1,4 10,-5-20,-1-1,1 1,0 0,0 0,0 0,0 0,1-1,-1 1,0 0,1-1,-1 1,1-1,0 0,-1 1,1-1,0 0,0 0,0 0,-1 0,1-1,0 1,0 0,1-1,-1 1,0-1,0 0,0 0,0 0,0 0,0 0,0 0,0 0,0-1,0 1,1-1,-1 1,-1-1,1 0,0 0,0 0,0 0,0 0,1-2,75-57,65-100,-96 113,-44 72,-4-22,-13 50,5-25,2 0,0 0,2 0,1 1,2 0,0 0,2 5,5-11,1-5</inkml:trace>
  <inkml:trace contextRef="#ctx0" brushRef="#br0" timeOffset="2315.854">2253 0,'-489'516,"306"-341,169-159</inkml:trace>
  <inkml:trace contextRef="#ctx0" brushRef="#br0" timeOffset="2755.065">2450 395,'-278'125,"243"-90,34-34,1 0,0 0,-1 0,1 0,0 0,-1 0,1 0,0 0,0 0,0 0,0 0,0 0,0 0,0 0,1 0,-1 0,0 0,0 0,1 0,-1-1,1 1,-1 0,1 0,-1 0,1 0,-1 0,1-1,0 1,-1 0,1-1,0 1,0 0,0-1,-1 1,1-1,0 1,0-1,0 0,0 1,0-1,0 0,0 0,0 1,0-1,0 0,198 17,-197-17,0 1,0 0,0 0,0 0,0 0,-1 0,1 0,0 0,-1 0,1 1,-1-1,1 1,-1-1,1 1,-1 0,0-1,0 1,0 0,0 0,0 0,0 0,-1 0,1 0,-1 0,1 0,-1 0,0 0,0 0,0 0,0 0,0 0,0 0,0 0,-1 1,1-1,-1 0,0 1,-47 65,34-58,-1 0,0-1,-1 0,0-1,0-1,-1-1,0 0,0-1,0-1,-1 0,-3-1,-4-1</inkml:trace>
  <inkml:trace contextRef="#ctx0" brushRef="#br0" timeOffset="3170.502">2620 141,'31'-5,"-22"2,0 1,0 1,0-1,0 2,0-1,1 1,-1 0,0 1,0 0,1 1,-1 0,4 1,-12-1,0 0,0 1,0-1,0 0,0 1,0-1,0 0,-1 1,0-1,1 1,-1-1,0 1,0 0,0-1,0 1,-1-1,1 1,-1-1,1 0,-1 1,0-1,0 1,0-1,0 0,-1 0,1 0,0 0,-1 0,0 0,1 0,-1 0,0 0,0-1,-2 2,4-3,-35 67,34-65,1 0,0 0,0 0,0 0,0 0,0-1,0 1,0 0,0 0,1 0,-1 0,1-1,-1 1,1 0,0-1,0 1,0 0,0-1,0 1,0-1,0 1,0-1,1 0,-1 1,0-1,1 0,-1 0,1 0,0 0,-1 0,1 0,0-1,-1 1,1 0,0-1,0 0,0 1,-1-1,2 0,146 6,-100-8,-24 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16.8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0 270,'616'-18,"-464"5,324-14,-469 27,-6 1,1 0,0-1,0 1,0 0,-1-1,1 0,0 1,0-1,0 0,0 0,0 0,0 0,-1 0,1-1,0 1,0 0,0-1,0 0,-1 1,1-1,0 0,-1 0,1 0,0 0,-1 0,1 0,-1 0,0-1,1 1,-1 0,0-1,0 1,0-1,0 0,0 1,0-1,0 0,0 1,-1-1,1 0,-1 0,1 0,-1 0,0 1,0-2,-4-6,0 1,-1-1,1 1,-2 0,1 1,-1-1,-1 1,1 0,-1 1,-2-2,-21-23,-25-18,54 48,-1-1,1 1,-1 0,0 1,0-1,0 0,1 0,-1 1,0-1,0 1,0 0,0-1,0 1,0 0,0 0,0 0,0 1,0-1,0 0,0 1,0-1,1 1,-1 0,0-1,0 1,0 0,1 0,-1 0,1 1,-1-1,0 0,1 0,0 1,-1-1,1 2,-10 13,1 1,1 1,1 0,1 0,0 0,1 1,1 0,1 0,-2 18,-12 45,-33 64,50-145,1-1,-1 0,1 1,-1-1,1 1,-1-1,1 1,0-1,-1 1,1-1,0 1,-1 0,1-1,0 1,0-1,0 1,-1 0,1-1,0 1,0 0,0-1,0 1,0-1,0 1,0 0,0-1,1 1,-1 0,0-1,0 1,0-1,1 1,-1 0,0-1,1 1,-1-1,0 1,1-1,-1 1,1-1,-1 1,1-1,-1 0,1 1,-1-1,1 0,-1 1,1-1,0 0,-1 0,1 1,-1-1,1 0,0 0,-1 0,1 0,0 0,-1 0,1 0,-1 0,2 0,38-19,134-117,-64 51,-71 68,-20 13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17.3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455 19,'-22'-6,"-1"2,0 0,-1 1,1 2,-1 0,1 2,0 0,-1 2,1 0,0 2,0 0,1 1,-5 4,17-5,1 1,0 1,1-1,-1 2,1-1,1 1,0 0,0 0,0 1,1 0,0 0,1 1,0 0,0 0,1 0,1 0,-1 1,2-1,0 1,0 0,0-1,2 1,-1 0,1 0,1 1,-1-7,1 0,-1 0,1 0,0 0,0 0,1 0,0 0,-1-1,2 1,-1 0,0-1,1 0,0 1,0-1,0 0,1-1,-1 1,1-1,0 1,0-1,0 0,0 0,1-1,-1 1,1-1,-1 0,1 0,0-1,0 1,0-1,0 0,0-1,0 1,0-1,0 0,0 0,0 0,0-1,0 0,4-1,14-6,0 0,-1-2,-1-1,0 0,0-2,-1 0,-1-1,0-1,-1-1,-1-1,0 0,-2-1,0-1,1-2,15-15,-31 37,0-1,1 1,-1-1,0 1,0-1,1 1,-1-1,0 1,1-1,-1 1,0-1,1 1,-1-1,1 0,-1 1,1-1,-1 0,1 0,-1 1,1-1,-1 0,1 0,-1 0,1 1,-1-1,1 0,-1 0,1 0,0 0,-1 0,1 0,-1 0,1 0,-1 0,1-1,-1 1,1 0,0 0,-1 0,1-1,-1 1,1 0,-1-1,0 1,1 0,-1-1,1 1,-1 0,0-1,1 1,-1-1,0 1,1-1,-1 1,0-1,0 1,1-1,-1 1,0-1,-2 34,0-24,1-1,-1 0,2 1,-1-1,1 1,0-1,1 1,-1-1,2 1,-1-1,1 0,1 0,0 0,0 0,0 0,1 0,0-1,0 0,1 0,0 0,0 0,1-1,0 0,0 0,3 2,7 1</inkml:trace>
  <inkml:trace contextRef="#ctx0" brushRef="#br0" timeOffset="247.052">1076 160,'-29'38,"-14"23,-4 5,0-3,4-8,9-14</inkml:trace>
  <inkml:trace contextRef="#ctx0" brushRef="#br0" timeOffset="412.837">850 188,'10'14,"7"15,2 7,2 2,2 0,-3-3,1-6,-5-4,1-6,-3-1,1-5,-1 2,0-3,-1-3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01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4178 433,'-5'43,"-1"43,0 12,1-1,2-8,1-14,0-15,2-8,0-8,0-7,0-4,1-14,4-13,1-9</inkml:trace>
  <inkml:trace contextRef="#ctx0" brushRef="#br0" timeOffset="235.748">4065 320,'43'0,"38"0,16-5,0-1,-11 0,-11 1,-14 2,-11 0,-11 2,-6 6,-4 1,-8 5,-6 1</inkml:trace>
  <inkml:trace contextRef="#ctx0" brushRef="#br0" timeOffset="404.848">4150 829,'43'9,"29"-1,11-2,-3-7,-5-4,-12 0,-11-4,-14-2</inkml:trace>
  <inkml:trace contextRef="#ctx0" brushRef="#br0" timeOffset="822.954">4855 772,'-4'27,"1"0,1 0,2 0,0 0,2 0,1 0,1 0,1-1,4 8,-8-30,1 0,0 0,0 0,0 0,1 0,-1-1,1 1,0-1,0 0,0 0,0 0,1 0,-1 0,1-1,0 1,-1-1,1 0,0 0,0-1,1 1,-1-1,0 0,0 0,1 0,-1-1,0 1,1-1,-1 0,1 0,-1-1,0 1,1-1,-1 0,0 0,0-1,1 1,-1-1,0 0,-1 0,1 0,2-2,139-110,-16 10,-128 102,1 1,-1 0,0 0,0 0,0 0,1 0,-1 0,0 0,1 1,-1-1,1 0,-1 1,1-1,-1 1,1 0,-1-1,1 1,-1 0,1 0,0 0,-1 0,1 0,-1 0,1 1,0-1,-1 0,1 1,-1-1,1 1,-1 0,0-1,1 1,-1 0,0 0,1 0,-1 0,0 0,0 0,0 0,0 1,0-1,0 0,0 0,0 1,0-1,-1 1,19 58,-18-49,1-1,1 0,-1-1,2 1,-1 0,1-1,1 0,0 0,0 0,1-1,0 1,0-1,1-1,0 1,0-1,1 0,0-1,1 1,2-2,0-1,-1-1,1 0,1 0,-1-1,0 0,1-1,-1-1,0 0,1 0,-1-1,0 0,1-1,-1-1,0 0,0 0,0-1,-1 0,1-1,-1 0,0-1,-1 0,1 0,-1-1,0 0,-1-1,0 0,0 0,-1-1,1 0,-2 0,6-10,-2 8,-1-1,0 0,0 0,-1-1,-1 0,0 0,-1-1,0 0,-1 0,-1 0,0-1,-1 0,1-14,-3 5</inkml:trace>
  <inkml:trace contextRef="#ctx0" brushRef="#br0" timeOffset="-1511.496">1666 1054,'-14'33,"-5"7,0-3</inkml:trace>
  <inkml:trace contextRef="#ctx0" brushRef="#br0" timeOffset="-1364.827">1666 292,'0'0</inkml:trace>
  <inkml:trace contextRef="#ctx0" brushRef="#br0" timeOffset="-998.338">1920 1196,'8'-30,"14"-50,4 0,3 1,8-9,-37 88,0-1,0 0,0 1,0-1,0 0,0 0,0 1,0-1,0 0,1 1,-1-1,0 0,0 1,1-1,-1 0,0 1,1-1,-1 1,1-1,-1 1,1-1,-1 1,1-1,-1 1,1-1,-1 1,1-1,0 1,-1 0,1-1,0 1,-1 0,1 0,0 0,-1-1,1 1,0 0,-1 0,1 0,0 0,-1 0,1 0,0 0,0 1,-1-1,1 0,0 0,-1 0,1 1,0-1,-1 0,1 1,-1-1,1 1,0-1,-1 0,1 1,-1-1,1 1,-1 0,0-1,1 1,-1 0,15 43,-15-41,40 160,-38-159,-1 0,1 1,0-1,0 0,1 0,-1-1,1 1,0 0,0-1,0 1,0-1,0 0,1 0,0-1,-1 1,1-1,0 0,0 1,1-2,-1 1,0 0,1-1,-1 0,0 0,1 0,-1-1,1 0,0 1,-1-1,1-1,-1 1,1-1,-1 0,3 0,2-5,-1 0,0 0,0-1,0 0,-1 0,0-1,0 0,-1 0,0 0,-1-1,0 0,0 0,0-1,-2 1,1-1,-1 0,0 0,-1 0,0 0,-1 0,0-6,0 13,25-77,-15 62</inkml:trace>
  <inkml:trace contextRef="#ctx0" brushRef="#br0" timeOffset="-461.49">2964 659,'-20'3,"0"1,1 1,0 1,-1 0,2 2,-1 0,1 1,1 1,0 0,0 2,1 0,0 0,1 2,0 0,2 0,-13 17,21-25,0 1,0 0,1 0,0 0,0 0,1 1,0-1,0 1,0 0,1 0,1 0,-1 0,1 0,1 0,-1 1,1-1,1 0,0 0,0 0,0 0,1 0,0 0,1 0,0 0,0 0,0-1,1 0,0 0,1 0,0 0,0-1,0 1,1-1,0 0,0-1,0 0,1 0,-1 0,1-1,1 0,-1 0,7 2,-2-3,0-2,-1 0,1 0,0-1,-1 0,1-1,0 0,-1-1,1-1,-1 0,0 0,0-1,0 0,0-1,-1 0,0-1,0 0,0-1,-1 0,1 0,-2-1,1 0,-1-1,-1 0,1 0,-2 0,1-1,-1-1,18-26,-2-2,-2-1,-1-1,-2 0,-2-1,-2-1,-2 0,-2-1,-1 0,-2-2,-4 35,0 0,0-1,-1 1,-1-1,0 0,0 1,-1-1,-1 1,0-1,0 1,-1 0,-1 0,0 0,0 0,-1 1,0-1,-1 1,0 1,-1-1,-5-5,9 13,0 0,0 1,-1-1,1 1,-1-1,1 1,-1 0,0 0,0 0,1 1,-1 0,0-1,0 1,1 0,-1 1,0-1,0 1,1 0,-1 0,0 0,1 0,-1 0,1 1,-1 0,-2 1,-77 63,66-46,0 1,1 0,1 2,1 0,1 0,2 1,0 1,1 0,2 0,0 1,2 0,1 0,1 0,1 1,1 0,1 0,2-1,2 16,1-22,1-1,1 1,0-1,1 0,1-1,1 1,1-2,1 1,0-1,1-1,0 0,2-1,0 0,0-1,1-1,1 0,1-1,-1-1,2-1,-1 0,16 6,-4-4</inkml:trace>
  <inkml:trace contextRef="#ctx0" brushRef="#br0" timeOffset="-2131.072">650 349,'44'-19,"-2"3,0-1,-1-2,-1-2,-1-2,-1-1,-1-3,-1 0,-1-2,1-5,40-56,-75 90,0 0,0-1,0 1,0-1,0 1,-1 0,1 0,0 0,0 0,0 0,0-1,0 2,0-1,0 0,0 0,0 0,0 0,0 1,0-1,0 0,0 1,0-1,-1 1,1-1,0 1,0-1,0 1,-1-1,1 1,0 0,-1 0,1-1,-1 1,1 0,-1 0,1 0,-1-1,1 1,-1 0,0 0,1 0,-1 0,0 0,0 0,0 0,0 0,0 0,0 0,0 0,0 0,0 0,0 0,0 0,-1 0,1 0,0-1,-1 1,1 0,-1 0,1 0,-1 0,1-1,-1 1,0 0,-70 462,9 145,39-357,7-134,15-116,1-1,-1 1,0 0,0-1,0 1,0-1,0 1,0-1,0 0,0 1,-1-1,1 0,0 0,0 0,0 0,0 0,0 0,0 0,0 0,-1 0,1 0,0 0,0-1,0 1,0-1,0 1,0-1,0 1,0-1,0 1,0-1,0 0,1 0,-1 1,0-1,0 0,1 0,-1 0,0 0,1 0,-1 0,1 0,-1 0,1 0,0 0,-1 0,1 0,0 0,0 0,0 0,0 0,0-1,0 1,0 0,-62-147,52 119,0 0,-2 1,-1 1,-1 0,-1 0,-2 2,-7-9,18 27,0 0,-1 0,1 0,-2 1,1 0,0 0,-1 1,0 0,-1 0,1 1,-1 0,1 1,-1 0,0 0,-1 1,1 0,0 0,-1 1,1 1,-1-1,1 1,0 1,-1 0,1 0,-1 1,1 0,0 1,-1 0,-14 8,2 1,-1 1,1 0,1 2,1 1,0 0,1 1,0 1,2 1,0 1,1 0,1 1,1 1,-6 14,3 3,16-26</inkml:trace>
  <inkml:trace contextRef="#ctx0" brushRef="#br0" timeOffset="-1714.74">650 743,'141'-69,"2"6,145-42,-286 104,-1-1,1 1,0 0,0-1,-1 1,1 0,0 0,0 0,0 1,0-1,0 0,0 1,1 0,-1-1,0 1,0 0,0 0,0 0,0 0,1 0,-1 1,0-1,0 1,0-1,0 1,0 0,0 0,0 0,0 0,0 0,-1 0,1 0,0 1,-1-1,1 0,-1 1,1 0,-1-1,0 1,1 0,-1 0,0 0,0 0,-1-1,1 1,0 1,0-1,-1 0,0 0,1 0,-1 0,0 0,0 0,-30 154,24 34,7-166</inkml:trace>
  <inkml:trace contextRef="#ctx0" brushRef="#br0" timeOffset="20826.458">1 1844,'532'22,"-14"-37,-1-22,204-54,123-10,412 20,-110 71,-997 11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54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18,'-78'33,"149"-83,-75 53,1-2,1-1,-1 1,1 0,0 0,-1 1,1-1,0 0,0 1,0-1,0 1,0 0,0 0,1 0,-1 0,0 0,1 0,0 0,-1 0,1 0,0 1,0-1,0 1,1-1,-1 1,1-1,-1 1,1-1,0 1,0-1,0 1,0-1,0 1,0-1,1 1,-1-1,1 1,0-1,0 1,0-1,0 0,1 2,11 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33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0 144,'5'0,"11"-5,7-1,6 0,1 1,2 1,-1 2,-1 1,0 1,0 0,-2 0,1 0,-1 0,0 1,-10-1,-7 0</inkml:trace>
  <inkml:trace contextRef="#ctx0" brushRef="#br0" timeOffset="252.621">0 399,'43'-10,"29"-8,7 0,-6 1,-9 5,-12 5,-14-3,-9 2,-10 2</inkml:trace>
  <inkml:trace contextRef="#ctx0" brushRef="#br0" timeOffset="1153.127">677 596,'48'-116,"5"2,31-46,-74 142,0 0,1 1,0 0,2 0,0 2,11-11,-23 25,-1 0,1 0,0 0,0 0,0 0,0 0,0 1,0-1,1 1,-1-1,0 0,0 1,0 0,1-1,-1 1,0 0,0-1,1 1,-1 0,0 0,0 0,1 0,-1 0,0 1,1-1,-1 0,0 1,0-1,0 0,1 1,-1 0,0-1,0 1,0 0,0-1,0 1,0 0,0 0,0 0,0 0,-1 0,1 0,0 0,0 0,-1 0,1 0,-1 0,1 1,-1-1,1 0,-1 0,0 1,0-1,0 1,12 71,-11-57,10 89,-11-103,1 1,-1-1,1 1,0-1,0 1,0-1,0 1,1-1,-1 0,1 0,-1 0,1 0,0 0,0 0,0 0,0 0,0-1,0 1,0-1,0 1,1-1,-1 0,1 0,-1 0,1 0,-1-1,1 1,-1-1,1 1,0-1,-1 0,1 0,0 0,-1 0,2-1,7-2,-1-2,1 1,-1-1,1-1,-1 0,-1 0,1-1,-1-1,-1 1,1-1,-1-1,6-8,-2 5,11-14,-16 18,-1 0,2 1,-1-1,1 1,0 1,0-1,1 2,-1-1,8-3,-15 9,1 0,-1-1,0 1,0 0,0 0,0 0,0 0,0 0,0 0,0 0,0 0,0 0,0 0,0 1,0-1,0 0,0 1,0-1,0 1,0-1,0 1,0-1,0 1,0 0,0-1,-1 1,1 0,0 0,-1 0,1 0,0-1,-1 1,1 0,-1 0,1 0,-1 0,0 0,1 0,-1 1,0-1,0 0,0 0,0 0,4 53,-4-49,-4 59,8 74,2-120</inkml:trace>
  <inkml:trace contextRef="#ctx0" brushRef="#br0" timeOffset="2170.11">1863 3,'-104'64,"101"-61,-10 3,1 1,-1 1,1 0,1 1,0 0,0 1,1 0,0 0,0 1,2 0,-1 1,1 0,1 1,0-1,1 1,0 1,1-1,-3 14,6-22,1 0,0 0,0-1,0 1,1 0,0 0,0 0,0 0,0 0,1 0,0-1,0 1,0 0,0 0,1-1,0 1,0-1,0 1,1-1,-1 0,1 0,0 0,0 0,0-1,1 1,-1-1,1 0,0 0,0 0,0 0,0-1,1 1,-1-1,3-1,0 1,0-2,0 1,0-1,0 0,0 0,-1-1,1 0,0 0,0 0,0-1,-1 0,1-1,-1 0,0 0,0 0,0 0,0-1,0 0,1-2,97-105,-82 84,148-227,-170 255,0 0,0 0,0 0,0 0,1 0,-1 0,0 0,0 0,1-1,-1 1,1 0,-1 0,1 0,-1-1,1 1,-1 0,1 0,0-1,-1 1,1 0,0-1,0 1,0-1,-1 1,1-1,0 0,0 1,0-1,0 0,0 1,0-1,0 0,0 0,0 0,-1 0,1 0,0 0,0 0,0 0,0 0,0 0,0-1,0 1,0 0,0-1,0 1,-1-1,1 1,0-1,0 1,0-1,-1 1,1-1,0 0,-1 1,1-1,-1 0,1 0,0 1,-1-1,0 0,1 0,-1 0,0 0,1 0,-1-1,0 340,22-267,-11-53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54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5,'0'5,"5"1,1-5,5-2,5-2,0-4,-3 3,-8 2,-10 7,-9 7,-7 2,5-2,10-3,6-3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1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1193 29,'-7'-4,"0"0,-1 0,0 1,1 0,-1 1,0-1,0 1,-1 1,1 0,0 0,-1 0,1 1,0 0,-4 1,-4-1,-353 1,111 26,206-17,51-9,0-1,0 1,0-1,1 1,-1 0,0-1,1 1,-1 0,0 0,1-1,-1 1,1 0,-1 0,1 0,-1 0,1 0,-1 0,1 0,0 0,0 0,0 0,0 0,-1 0,1 0,0 0,1 0,-1 0,0 0,0 0,0 0,1 0,-1 0,0 0,1 0,-1 0,1-1,-1 1,1 0,-1 0,1 0,0 0,-1-1,1 1,0 0,0-1,-1 1,1-1,0 1,0-1,0 1,13 10,-1-1,2-1,-1 0,1 0,1-2,-1 0,1-1,1 0,-1-2,1 1,0-2,0-1,0 0,0-1,0 0,1-2,136 17,-127-12,58 22,-85-24,0-1,0 1,-1 0,1 0,0 0,-1 0,1 0,-1 0,0-1,1 1,-1 0,0-1,0 1,0 0,-1-1,1 1,0-1,0 1,-1-1,1 0,-1 0,1 0,-1 0,0 0,1 0,-1 0,0 0,0 0,1-1,-1 1,0-1,0 0,0 1,0-1,0 0,0 0,0 0,-5 3,-316 122,236-82,1 4,3 3,2 4,-17 18,88-64,0 0,0 1,1 0,0 0,1 1,0 0,0 0,1 1,0 0,-4 11,10-20,1-1,-1 0,1 0,0 0,-1 1,1-1,0 0,0 0,0 1,0-1,0 0,0 0,0 1,0-1,1 0,-1 0,0 0,1 1,-1-1,1 0,-1 0,1 0,0 0,-1 0,1 0,0 0,0 0,0 0,0 0,0 0,0-1,0 1,0 0,0-1,0 1,0-1,0 1,0-1,1 1,-1-1,0 0,0 1,1-1,59 7,-56-7,397-4,-41-24,-316 43,-34-2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30,'39'0,"26"0,8 0,-4-5,-9-1,-10-1,-9 2,-6 2,-5 1,-2 1,-1 0,-5 6,-7 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2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28,'43'-5,"19"-1,4 0,-5 1,-7 1,-14 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3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58,'39'-5,"26"-7,8 0,-4 1,-9 3,-10 2,-14 3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4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0 769,'129'-266,"-105"216,3 0,1 1,3 2,2 1,1 2,7-3,-41 46,0 0,1 0,-1 0,1 0,-1 0,1 0,-1 0,1 0,0 0,-1 1,1-1,0 0,0 0,-1 1,1-1,0 0,0 1,0-1,0 1,0-1,0 1,0-1,0 1,0 0,0 0,0-1,0 1,0 0,1 0,-1 0,0 0,0 0,0 1,0-1,0 0,0 0,0 1,0-1,0 0,0 1,0-1,0 1,0 0,0-1,0 1,-1 0,1-1,0 1,0 0,-1 0,1 0,0-1,-1 1,1 0,-1 0,1 0,-1 0,1 0,-1 0,0 0,0 0,1 1,-1-1,12 140,-12-139,-1 1,1-1,0 1,0-1,0 1,0-1,0 0,1 1,-1-1,1 1,0-1,-1 0,1 1,0-1,0 0,1 0,-1 0,0 0,1 0,-1 0,1 0,0 0,-1-1,1 1,0 0,0-1,0 0,0 1,1-1,-1 0,0 0,0 0,1 0,-1-1,0 1,1-1,-1 1,1-1,-1 0,1 0,-1 0,1 0,-1 0,2-1,9-8,0 0,0 0,-1-1,0-1,0 0,-1-1,-1 0,7-11,18-19,163-169,-198 210,0 0,1 0,-1-1,1 1,-1 0,1 0,-1 0,1 0,0 0,0 0,-1 0,1 0,0 0,0 0,0 0,0 1,0-1,0 0,0 1,0-1,1 0,-1 1,0 0,0-1,0 1,1 0,-1-1,0 1,0 0,1 0,-1 0,0 0,1 0,-1 0,0 1,0-1,0 0,1 1,-1-1,0 1,0-1,0 1,0-1,0 1,1 0,-1 0,-1 0,1-1,0 1,0 0,0 0,1 8,-1-1,0 0,-1 1,0-1,0 1,0-1,-1 0,-1 1,0-1,0 0,0 0,-2 4,-9 44,-3 73,13-121,1 1,0-1,0 1,1 0,0 0,1-1,0 1,0 0,1 0,0-1,2 9,3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5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417 105,'-1'-6,"1"0,-1 0,-1-1,1 1,-1 0,0 0,0 1,-1-1,0 0,0 1,0 0,0-1,-1 1,0 1,-4-5,0 6,0 1,0 0,-1 1,1 0,0 0,0 1,-1 0,1 0,0 1,0 0,0 1,-1 0,1 0,1 0,-1 1,0 0,1 1,-1 0,1 0,0 1,1-1,-4 4,-111 95,115-98,0 0,0 1,1-1,0 1,0 0,0 0,1 1,0-1,0 1,1 0,0 0,0 1,0-1,1 0,0 1,0 0,1-1,0 1,1 0,0 0,0-1,0 1,2 6,-1-11,1-1,0 1,0 0,0-1,0 1,0-1,0 1,1-1,-1 0,1 0,-1 0,1 0,0-1,0 1,0-1,0 0,0 1,0-1,0-1,0 1,1 0,-1-1,0 0,0 1,1-1,-1 0,0-1,0 1,1-1,1 0,96-31,213-142,-313 172,1 1,0 0,0-1,0 1,0 0,0 0,0 1,0-1,0 0,1 1,-1-1,0 1,0 0,0 0,1 0,-1 0,0 0,0 0,1 0,-1 1,0-1,0 1,0 0,0 0,0-1,0 1,0 1,0-1,0 0,0 0,0 1,-1-1,1 1,0-1,-1 1,0 0,1 0,-1 0,0-1,0 1,0 0,0 0,0 1,0-1,-1 0,1 0,-1 0,1 1,11 99,5-33,-9-53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5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1,'-33'38,"-17"23,-4 5,8-3,6-13,10-10,10-12</inkml:trace>
  <inkml:trace contextRef="#ctx0" brushRef="#br0" timeOffset="234.298">20 29,'20'24,"10"22,1 9,-1-6,-5-6,-2-6,0-4,-4-7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1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0,'-66'298,"9"-56,21-103,39-136,1-10</inkml:trace>
  <inkml:trace contextRef="#ctx0" brushRef="#br0" timeOffset="519.724">19 367,'43'10,"34"-3,8-1,-5-2,-12-2,-13-1,-15-1</inkml:trace>
  <inkml:trace contextRef="#ctx0" brushRef="#br0" timeOffset="665.597">725 564,'-34'39,"-15"16,0 1</inkml:trace>
  <inkml:trace contextRef="#ctx0" brushRef="#br0" timeOffset="920.747">527 395,'24'33,"12"17,1 4,-1-8,-7-5,-4-11,-6-6,-1-6,-4-2,0-3,3-5,4-3,-3-2</inkml:trace>
  <inkml:trace contextRef="#ctx0" brushRef="#br0" timeOffset="2084.143">922 395,'0'5,"-9"6,-4 6,-4 5,-4 4,-4 2,-1-4,3-1,0-4,5-1,1-4,2 1,5-2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31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0 397,'164'-18,"1"8,72 9,-95-10,-36 0,-87 15</inkml:trace>
  <inkml:trace contextRef="#ctx0" brushRef="#br0" timeOffset="296.634">0 622,'58'0,"23"0,8 0,-6 0,-9 0,-11-5,-11-1,-11 0,-6 1,-6 1,-2 2,-1 1,0 1,-5 4,0 3,-5-1</inkml:trace>
  <inkml:trace contextRef="#ctx0" brushRef="#br0" timeOffset="928.625">508 1,'112'75,"30"26,-90-67,-1 3,-1 2,-3 2,2 5,-47-43,0-1,0 1,0-1,0 1,0 0,0 0,-1-1,1 1,-1 0,0 1,0-1,0 0,0 0,-1 0,1 1,-1-1,0 0,0 1,0-1,0 0,-1 0,1 1,-1-1,0 0,0 0,0 0,0 0,-1 0,1 0,-1 0,0 0,0 0,0-1,0 1,0-1,0 0,-1 1,-148 131,-109 83,186-131,66-70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41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1,'24'10,"18"2,6-4,0-5,-3-2,-5-2,-5 0,-2 0,-3-1,-2 2,0-1,-1 1,0-1,-4 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3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60,'33'-5,"36"-6,10-2,-3 2,-9 3,-12 2,-11 3,-7 1,-11 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32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57 139,'0'43,"0"33,0 9,0-5,0-12,0-7,0-10,0-9,-5-6,-1-5,0-3,1-1,-3-5,4-11,3-13,2-5</inkml:trace>
  <inkml:trace contextRef="#ctx0" brushRef="#br0" timeOffset="290.485">0 110,'29'-5,"28"-6,15-2,0-2,-4 0,-7 3,-11 4,-3 3,-5-3,-5 1,-4 1,-2 1,-7 7,-8 3</inkml:trace>
  <inkml:trace contextRef="#ctx0" brushRef="#br0" timeOffset="1137.609">170 674,'2'1,"0"1,-1-1,1 1,0-1,0 1,-1 0,1 0,-1 0,0 0,1 0,-1 0,0 0,0 0,0 0,-1 1,1-1,0 0,-1 1,0-1,1 0,-1 1,0-1,0 1,-1 1,2-1,0 15,17 69,-18-85,1-1,0 1,0 0,0 0,0-1,0 1,0-1,1 1,-1-1,0 1,1-1,-1 0,1 1,0-1,-1 0,1 0,0 0,0 0,-1-1,1 1,0 0,0-1,0 0,0 1,0-1,0 0,0 0,0 0,0 0,0 0,0 0,0-1,0 1,0-1,-1 1,1-1,0 0,0 0,0 1,1-2,10-6,0 0,-1-1,0 0,0 0,-1-2,0 1,-1-1,0-1,2-4,20-21,-28 36,-1-1,1 1,-1 0,1-1,0 2,-1-1,1 0,0 1,0 0,0-1,-1 2,1-1,0 0,0 1,0 0,-1-1,1 2,0-1,-1 0,1 1,-1-1,1 1,-1 0,0 0,0 1,0-1,0 1,0-1,-1 1,1 0,-1 0,1 0,-1 0,0 0,0 2,9 5,-9-7,0 0,0 0,1 0,-1-1,1 1,0 0,0-1,0 0,0 0,0 0,0 0,1 0,-1-1,1 1,-1-1,1 0,-1 0,1-1,0 1,-1-1,1 1,0-1,0 0,-1-1,1 1,0-1,0 1,-1-1,1 0,-1 0,1-1,-1 1,1-1,-1 0,0 0,0 0,0 0,2-1,14-19,0-1,-2 0,0-1,-2-1,7-15,-5-5,-13 24</inkml:trace>
  <inkml:trace contextRef="#ctx0" brushRef="#br0" timeOffset="2117.113">283 392,'19'-5,"1"-1,-6 0,-12 1,-10 1,-9 7,-6 2,-5 1,-1-1,-1 3,-1 1,6 4,11-1,9-3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50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46,'15'0,"18"0,9 0,2 0,-1 0,-4-5,-3-1,-4 0,-1 1,-7-3,-3-1,-4 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50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16,'34'4,"20"-2,6-3,-7-5,-8-1,-12-1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48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2 116,'17'59,"-9"14,-2 0,-4 0,-5 40,1 2,-25 75,25-190,2-11</inkml:trace>
  <inkml:trace contextRef="#ctx0" brushRef="#br0" timeOffset="313.835">2 116,'10'0,"17"-5,9-6,3-2,0-3,-2 2,2 2,0-1,-2 1,-4 4,-1 2,-2 2,-1 3,-5 5,-13 3,-7-1</inkml:trace>
  <inkml:trace contextRef="#ctx0" brushRef="#br0" timeOffset="600.396">59 483,'33'-15,"17"-4,3 1,-1-2,-5 3,-11 5</inkml:trace>
  <inkml:trace contextRef="#ctx0" brushRef="#br0" timeOffset="931.319">510 624,'-10'38,"-7"23,-2 5,3-3,5-8,3-14</inkml:trace>
  <inkml:trace contextRef="#ctx0" brushRef="#br0" timeOffset="1216.153">510 653,'43'-5,"19"-7,4 0,-4 1,-13 3</inkml:trace>
  <inkml:trace contextRef="#ctx0" brushRef="#br0" timeOffset="1461.37">510 850,'33'-5,"22"-2,5 1,-7 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52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0 633,'2'-31,"2"1,0-1,2 1,2 0,0 0,2 1,2 0,0 1,2 1,0 0,3 0,0 2,12-15,-16 22,1 1,0 0,1 1,0 1,2 0,0 1,0 0,1 2,1 0,0 1,0 1,1 1,4-1,-20 10,1 0,-1-1,1 2,-1-1,1 0,-1 1,0 0,1 0,-1 0,0 0,0 1,1 0,-1 0,-1 0,1 0,0 0,0 1,-1 0,1 0,-1 0,0 0,0 0,0 1,-1-1,1 1,-1 0,0 0,0 0,0 0,0 0,-1 0,0 0,1 1,-2-1,1 0,0 1,-1-1,0 1,0-1,0 1,-1-1,0 5,-3 305,4-313,0 1,0-1,0 0,-1 0,1 1,0-1,1 0,-1 0,0 1,0-1,0 0,1 0,-1 0,1 1,-1-1,1 0,-1 0,1 0,0 0,-1 0,1 0,0 0,0 0,0 0,0 0,0 0,0-1,0 1,0 0,0-1,0 1,0-1,0 1,0-1,1 1,-1-1,0 0,0 0,1 1,-1-1,0 0,0 0,1 0,-1-1,0 1,0 0,1 0,-1-1,0 1,0 0,0-1,0 1,1-1,-1 0,0 1,0-1,0 0,0 0,0 0,-1 0,1 1,0-1,0 0,0 0,-1-1,1 0,147-164,-94 108,-13 13,2 1,2 2,1 2,33-20,-75 57,49-24,-52 27,0 0,0 0,0 0,0 0,0 0,0 0,0 0,0 0,0 0,0 0,0 1,0-1,0 0,0 1,0-1,-1 1,1-1,0 1,0-1,0 1,-1-1,1 1,0 0,0 0,-1-1,1 1,-1 0,1 0,-1 0,1 0,-1 0,1 0,-1-1,0 1,0 0,1 0,-1 0,0 0,0 0,0 0,0 0,0 0,0 0,0 0,0 0,-1 0,1 0,0 0,-1 0,1 0,0 0,-1 0,1 0,-1 0,-69 189,61-165,3-12,1 0,0 0,1 0,1 1,0-1,0 1,2 0,-1 0,2 0,0 0,1 0,0 4,5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52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47,'-5'-5,"-1"1,1-1,-1 1,0 0,0 1,-1-1,1 1,-1 0,1 1,-1-1,0 2,0-1,0 1,0 0,0 0,0 0,0 1,0 0,0 1,-1 0,1 0,0 0,0 1,1 0,-1 1,0-1,1 1,-1 0,1 1,0 0,0 0,0 0,1 0,-1 1,-6 6,-1 0,2 0,-1 1,2 1,-1 0,2 0,0 1,0 0,2 1,0 0,0 0,1 0,1 1,1 0,0 0,1 0,1 1,0-1,1 3,1-15,1-1,-1 1,1-1,-1 1,1-1,0 1,0-1,1 1,-1-1,1 0,-1 0,1 0,0 0,0 0,1 0,-1 0,0 0,1-1,0 0,0 1,0-1,0 0,0 0,0 0,0-1,0 1,1-1,-1 0,1 0,-1 0,1 0,-1-1,1 1,-1-1,1 0,0 0,-1 0,1-1,-1 1,1-1,-1 0,1 0,-1 0,1 0,0-1,27-11,0 0,0-3,-2 0,0-2,-1-1,-1-1,0-1,-2-2,-1 0,0-2,-2-1,3-6,17-13,14-13,-49 89,-11 17,0-31,2 0,0 0,1 1,1-1,0 0,1 0,1 0,1 0,0 0,1 0,1-1,1 1,0-1,5 8,2-9,-1-3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5:23.96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0 149,'194'-32,"-75"10,0 6,108-1,161 36,-83 5,-50-8,176-14,-208-4,409 19,397 5,-514 14,209-25,-268 15,-174-26,51-16,448 3,-498 15,836-2,-726-28,515 27,2586 1,-3268-28,451 28,-507-28,111 28,-83 28,-18-11,62-5,-99 15,110-56,30 30,-86 27,114-27,-30-58,228 57,2739 0,-3135-3,0-6,0-5,107-27,17-5,10 17,-124 47,-115-15,1-1,0 1,0-2,0 1,0-2,0 1,1-1,-1 0,0-1,0 0,0 0,0-1,0-1,0 1,-1-1,1-1,2-1,-9 4,0-1,0 0,1 1,-1 0,1-1,-1 1,1 0,-1 0,1 0,-1 1,1-1,0 1,0-1,-1 1,1 0,0 0,0 0,-1 1,1-1,0 0,-1 1,1 0,2 0,11 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5:51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9511 4396,'5'0,"6"0,7 0,4 0,4 0,2 0,1 0,0 0,1 0,-1 0,0 0,0-5,-1-1,0 0,0 1,1 2,-1 1,-5 0</inkml:trace>
  <inkml:trace contextRef="#ctx0" brushRef="#br0" timeOffset="252.976">9511 4679,'44'4,"23"3,5-1,-4-6,-10-3,-9-1,-9 0,-5 1,-5 1,-7 1</inkml:trace>
  <inkml:trace contextRef="#ctx0" brushRef="#br0" timeOffset="906.42">10782 4142,'-67'207,"-76"264,107-327,34-121,16-29,-2-7</inkml:trace>
  <inkml:trace contextRef="#ctx0" brushRef="#br0" timeOffset="1205.812">11092 4312,'-41'47,"3"2,1 2,3 1,2 2,3 1,-7 20,3 42,33-113,-1-1,1 0,0 1,-1-1,2 1,-1-1,0 1,1-1,-1 1,1-1,0 0,0 0,0 1,1-1,-1 0,1 0,0 0,0 0,0 0,0-1,0 1,1-1,-1 1,1-1,-1 0,1 0,0 0,0 0,0 0,0-1,0 1,0-1,2 0,11 3,0-2,0 0,0-1,0-1,0 0,0-1,0-1,0 0,0-1,-1-1,1 0,8-5,4-5,0-2,0 0,-2-2,0-2,-1 0,-1-1,-1-1,13-17,-23 25,0 1,-1-1,-1-1,0 0,-1-1,-1 0,-1 0,0-1,-1 0,0-1,-2 1,0-1,-1 0,0-1,-2 1,0 0,-1-1,-1 0,-1 1,-1-1,0 1,-1 0,-1 0,-1-1,1 11,-1 1,0-1,0 1,-1 0,0 0,0 1,0 0,-1 0,0 0,0 1,-1 0,1 0,-1 1,0 0,0 0,0 1,-1 0,1 0,-1 1,0 0,0 1,0 0,0 0,1 1,-1 0,0 1,0 0,0 0,0 1,0 0,1 1,-1-1,1 2,0-1,0 1,0 0,0 1,-3 3,-86 87,77-66</inkml:trace>
  <inkml:trace contextRef="#ctx0" brushRef="#br0" timeOffset="1554.511">11854 4368,'-30'6,"1"2,1 0,-1 2,2 1,-1 1,1 1,1 2,1 1,0 0,1 2,1 1,0 1,2 1,0 0,-11 18,27-33,0 0,1 0,0 0,0 1,0-1,1 1,0 0,1 0,-1 1,1-1,0 0,1 1,0-1,0 1,1 0,0-1,0 1,1-1,0 1,0-1,1 1,-1-1,2 0,-1 1,1-1,0-1,1 1,-1 0,1-1,1 1,1 1,3-1,1 0,-1-1,1 0,0-1,0 0,1 0,-1-1,1 0,0-1,0-1,0 0,1 0,-1-1,0 0,1-1,-1 0,1-1,-1 0,0-1,0-1,0 1,0-2,0 1,0-2,-1 1,0-1,0-1,0 0,-1 0,4-4,4-3,0-1,-1-1,-1 0,0-1,-1-1,-1 0,-1-1,0-1,-1 0,-1 0,-1-1,0 0,-1-3,-4 11,0-1,-1 0,0 0,-1-1,-1 1,0-1,-1 1,0 0,-1-1,0 1,-1-1,-1 1,0 0,-1 0,0 1,-1-1,0 1,-1 0,-1 0,0 0,-6-7,-57-34,46 45</inkml:trace>
  <inkml:trace contextRef="#ctx0" brushRef="#br0" timeOffset="2237.983">12221 4255,'-10'39,"-100"194,60-78,32-50,24-98,6-24,6-28,16-32,3 1,45-68,60-93,-127 215,-15 22,0 1,0-1,0 0,0 0,0 1,0-1,0 0,0 0,0 1,0-1,0 0,1 0,-1 1,0-1,0 0,0 0,0 0,0 1,1-1,-1 0,0 0,0 0,0 0,0 1,1-1,-1 0,0 0,0 0,1 0,-1 0,0 0,-10 27,1-1,1 1,1 1,2-1,0 1,2 0,1 0,2 0,0 0,2 0,1 0,1 0,2 0,0-1,2 0,1 0,1-1,5 7,-10-25,1 0,-1 0,2-1,-1 1,1-2,0 1,1-1,-1 0,1 0,0-1,1 0,-1-1,1 0,0 0,0-1,0 0,8 1,-11-4,1-2,-1 1,1-1,-1 0,0 0,1-1,-1 0,0 0,-1 0,1-1,-1 0,1 0,-1 0,0-1,-1 0,1 0,-1 0,0 0,0-1,0 1,-1-1,0 0,0 0,-1 0,1-3,12-14,0-7,0-1,-2 0,-1-1,-2 0,-1-1,-1 0,-2-1,-1-4,6-183,-12 196</inkml:trace>
  <inkml:trace contextRef="#ctx0" brushRef="#br0" timeOffset="-11938.501">3585 2561,'-13'97,"3"0,5 0,5 24,0-64,-4 182,-10-1,-18 63,-33 193,40-375,27-141,5 4</inkml:trace>
  <inkml:trace contextRef="#ctx0" brushRef="#br0" timeOffset="-10383.88">3585 2561,'532'-11,"-170"-7,107 18,-193 2,-184-1,-22 1,1-4,-1-2,11-5,126-9,-203 19,-1-1,0 0,0 1,0 0,1 0,-1 0,0 0,0 0,0 1,-1-1,1 1,0 0,0 0,-1 0,1 0,-1 0,0 0,0 1,0-1,0 1,0 0,0-1,-1 1,1 0,-1 0,0 0,0 0,0 0,0 0,0 1,-1-1,1 0,-1 3,-8 113,5-103,-30 170,11-76,5 1,-2 96,21 601,-16-698,10-96,1 0,1 0,0 0,1 0,0 1,2-1,-1 0,2 1,-1-1,2 0,3 11,-48-19,-145-40,-263 32,220 11,-63 18,90-7,-162 9,141-18,-112 24,335-35,-12 3,-1-1,1 0,-1 0,0-1,0-1,0-1,1 0,-1 0,0-2,-6-1,20 4,-1 0,1 0,-1 0,1 0,-1 0,1 0,-1 0,1 0,-1-1,1 1,-1 0,1 0,-1 0,1-1,-1 1,1 0,0 0,-1-1,1 1,0 0,-1-1,1 1,0-1,-1 1,1 0,0-1,0 1,-1-1,1 1,0-1,0 1,0-1,0 1,-1-1,1 1,0-1,0 1,0-1,0 1,0-1,0 1,1-1,-1 1,0 0,0-1,0 1,0-1,1 1,-1-1,0 1,0-1,1 1,-1 0,0-1,0 1,1-1,-1 1,7-9</inkml:trace>
  <inkml:trace contextRef="#ctx0" brushRef="#br0" timeOffset="-9168.823">1582 3578,'-1'-1,"0"0,1-1,-1 1,1 0,-1 0,1-1,-1 1,1 0,0-1,0 1,0 0,-1-1,1 1,1 0,-1-1,0 1,0 0,0-1,1 1,-1 0,0 0,1-1,0 1,-1 0,1 0,0 0,-1 0,1 0,0-1,0 1,0 1,0-1,0 0,0 0,0 0,0 0,0 1,0-1,1 1,-1-1,0 1,0-1,1 1,-1 0,0-1,64-9,283 36,463-22,-472 25,-209-41,-119 8,1 2,-1-1,1 1,-1 1,1 0,0 1,-1 0,1 1,0 0,-1 0,1 2,9 2,25 2,-69-27,-260-113,107 44,174 88,0 0,0 1,0-1,0 0,0 1,0-1,0 1,0 0,0 0,0 0,-1 0,1 0,0 0,0 0,0 1,0-1,0 1,0-1,0 1,0 0,0 0,1 0,-1 0,0 0,0 0,1 1,-1-1,1 0,-1 1,1 0,-1-1,1 1,0 0,0-1,0 1,0 0,0 0,0 0,1 0,-1 0,0 0,1 0,0 0,-1 0,1 0,0 0,0 1,-24 241,-10 10,22-104,75-310,-48 134,1 1,1 1,1 1,0 0,2 1,1 1,19-15,-19 17,-2 1</inkml:trace>
  <inkml:trace contextRef="#ctx0" brushRef="#br0" timeOffset="-8568.425">284 2393,'-93'575,"52"-191,21-194,19-190,1 0,0-1,0 1,0 0,0-1,-1 1,1 0,0 0,0-1,-1 1,1 0,0 0,0-1,-1 1,1 0,0 0,-1 0,1 0,0-1,-1 1,1 0,0 0,-1 0,1 0,0 0,-1 0,1 0,0 0,-1 0,1 0,0 0,-1 0,1 0,0 0,-1 1,1-1,0 0,-1 0,1 0,0 0,0 1,-1-1,1 0,0 0,-3-39,24-95,-17 103</inkml:trace>
  <inkml:trace contextRef="#ctx0" brushRef="#br0" timeOffset="-8318.751">114 2364,'43'-14,"34"-5,13 0,-4 5,-7 3,-12 5,-13 2,-10 3,-9 1,-5 1,-7 4,-3 2,-6 5,-8 0,-7-3</inkml:trace>
  <inkml:trace contextRef="#ctx0" brushRef="#br0" timeOffset="-8083.039">1 2985,'43'-5,"29"-6,11-2,-3 2,-10 3,-13 2,-11 3,-9 1,-5 2,-9 0</inkml:trace>
  <inkml:trace contextRef="#ctx0" brushRef="#br0" timeOffset="-7596.763">594 2957,'-6'49,"1"0,3 0,2 1,2-1,6 34,25 5,-32-85,1-1,-1 0,1 0,-1 0,1 1,0-2,0 1,0 0,0 0,0-1,1 1,-1-1,0 1,1-1,-1 0,1 0,-1 0,1-1,0 1,-1 0,1-1,0 0,-1 0,1 0,0 0,-1 0,1 0,0-1,-1 1,1-1,0 0,-1 1,1-1,12-9,-1 1,0-2,-1 0,0 0,0-2,-2 1,1-1,-2-1,1 0,-2-1,0 0,0-2,47-61,-55 77,-1 0,1 1,-1-1,1 1,-1-1,1 1,-1-1,1 1,-1-1,1 1,0-1,-1 1,1 0,0-1,-1 1,1 0,0 0,-1 0,1-1,0 1,0 0,-1 0,1 0,0 0,0 0,-1 0,1 0,0 1,0-1,-1 0,1 0,0 0,-1 1,1-1,0 0,-1 1,1-1,-1 1,1-1,0 1,-1-1,1 1,-1-1,1 1,-1-1,0 1,1 0,-1-1,0 1,1 0,-1-1,0 1,0 0,1 0,-1-1,0 1,13 43,-7 3,-7-39,1 0,0 0,1-1,0 1,0-1,0 1,1 0,0-1,1 0,-1 0,2 0,-1 0,1 0,0 0,0-1,1 0,-1 0,1 0,1 0,-1-1,1 0,0 0,5 3,-5-6,-1 1,1-1,-1 0,1 0,0-1,0 0,0 0,0 0,0-1,0 0,0 0,0 0,0-1,0 0,0 0,0 0,-1-1,1 0,0 0,-1-1,1 1,-1-1,0 0,0-1,0 1,0-1,-1 0,1 0,0-2,13-13,0 0,-1-2,-2 0,0-1,-1 0,0-4,74-174,-76 176</inkml:trace>
  <inkml:trace contextRef="#ctx0" brushRef="#br0" timeOffset="-2362.57">7705 4480,'-192'18,"112"-9,-1-4,0-3,-30-5,-9 1,-602 2,615 28,64-11,22-12,0-1,0-1,-1 0,0-2,1 0,-1-2,-15-2,-74 2,110 1,0 0,0 0,-1-1,1 1,0 0,0 0,-1 0,1 0,0 0,0 0,-1 1,1-1,0 0,0 1,0-1,-1 1,1-1,0 1,0-1,0 1,0 0,0 0,0-1,0 1,0 0,1 0,-1 0,0 0,0 0,1 0,-1 0,0 0,1 0,-1 1,1-1,0 0,-1 0,1 0,0 1,0-1,0 0,0 0,0 1,0-1,0 0,0 0,0 1,0-1,1 0,0 1,36 79,15 54,-46 84,-9-126,3-77,-1-12,0 1,1 0,0 0,0-1,0 1,1 0,-1 0,1-1,0 1,0 0,1-1,0 1,-1-1,1 0,1 0,23-22,71-168,-80 147,-3-2,-2 0,-1-1,-2 0,0-11,1-1,2-104,-9 151,3 8</inkml:trace>
  <inkml:trace contextRef="#ctx0" brushRef="#br0" timeOffset="-1695.756">8157 4339,'0'84,"3"-17,-4 0,-2 0,-4 0,-2-1,-10 33,14-80,-56 142,66-201,0 18</inkml:trace>
  <inkml:trace contextRef="#ctx0" brushRef="#br0" timeOffset="-1434.71">8129 4255,'19'-5,"26"-6,15-1,1 1,-4 2,-3-1,-5 0,-7 2,-5 3,-4 1,-8 7,-13 3,-8 5,-5 1</inkml:trace>
  <inkml:trace contextRef="#ctx0" brushRef="#br0" timeOffset="-1248.652">8072 4622,'34'5,"30"-4,9-1,-3-1,-9 0,-15-1</inkml:trace>
  <inkml:trace contextRef="#ctx0" brushRef="#br0" timeOffset="-977.682">8609 4679,'-15'43,"-4"29,1 6,-2-4,3-11,5-11,8-19,6-15</inkml:trace>
  <inkml:trace contextRef="#ctx0" brushRef="#br0" timeOffset="-712.522">8637 4679,'33'0,"26"0,8 0,-3-5,-8-2,-8 1,-8 1,-5 1,-9 7,-14 2,-9 1</inkml:trace>
  <inkml:trace contextRef="#ctx0" brushRef="#br0" timeOffset="-516.778">8609 4933,'38'-5,"28"-2,6 1,-3 1,-14 1</inkml:trace>
  <inkml:trace contextRef="#ctx0" brushRef="#br0" timeOffset="16275.074">7932 755,'-12'110,"-17"107,1 88,-26 167,40-388,-20 230,-3-160,37-153,0-1,-1 1,1 0,0 0,0 0,0-1,0 1,0 0,0 0,0 0,0 0,0-1,0 1,0 0,1 0,-1 0,0-1,0 1,1 0,-1 0,1-1,-1 1,1 0,-1-1,1 1,-1 0,1-1,-1 1,1-1,0 1,-1-1,1 1,0-1,-1 0,1 1,0-1,0 0,0 1,-1-1,1 0,0 0,0 0,0 0,-1 0,1 0,0 0,0 0,0 0,0 0,-1 0,1 0,0-1,0 1,0 0,-1-1,1 1,0-1,-1 1,1 0,0-1,-1 1,1-2,8 1,85-8,1 5,69 6,-39-1,355-1,-194-28,-7 29,-255-1</inkml:trace>
  <inkml:trace contextRef="#ctx0" brushRef="#br0" timeOffset="16661.58">10331 2081,'-200'205,"85"-86,-75 47,176-151,4-2</inkml:trace>
  <inkml:trace contextRef="#ctx0" brushRef="#br0" timeOffset="16955.85">9907 1969,'8'49,"1"-1,3 0,2 0,2-2,2 0,12 22,68 58,-13-22,-83-102,0 1,0 0,-1 0,1 1,-1-1,0 0,0 0,0 1,0-1,0 0,-1 1,0-1,1 1,-1-1,-1 0,1 1,0-1,-1 1,0-1,1 0,-1 1,-1-1,1 0,-1 2,-10 12</inkml:trace>
  <inkml:trace contextRef="#ctx0" brushRef="#br0" timeOffset="18109.457">7028 49,'-16'57,"3"-1,2 2,2-1,4 2,0 54,4-110,0 0,0 1,1-1,-1 0,1 0,-1 0,1 0,0 1,0-1,1 0,-1 0,1 0,-1 1,1-1,0 0,0 0,1 0,-1 0,0 0,1-1,0 1,0 0,0-1,0 1,0-1,0 0,0 0,1 1,-1-1,1-1,0 1,0 0,-1-1,1 1,0-1,0 0,0 0,1 0,-1-1,0 1,0-1,0 1,0-1,1 0,1-1,3-4,1-1,-1 0,0 0,0-1,-1 0,0 0,0-1,-1 0,0 0,0-1,-1 1,0-1,-1-1,1-1,3-2,132-292,-97 189,-37 145,-25 328,9-77,10-166,-6-1,-8 28,12-123,0-1,-2 0,0 0,-1 0,-1-1,0 0,-1 0,-1 0,-1-1,0 0,-1-1,0 0,-1 0,-1-1,0 0,-4 2,12-12,0 0,0-1,-1 1,1-1,0 0,-1 0,1-1,-1 1,0-1,0 0,1 0,-1-1,0 1,0-1,0 0,0-1,1 1,-1-1,0 0,0 0,1 0,-1-1,0 1,1-1,0 0,-1-1,1 1,0-1,0 0,0 0,1 0,-1 0,1-1,-1 1,1-1,0 0,1 0,-1 0,1 0,-1-1,1 1,1-1,-1 1,0-5,-1-9,1-1,1 1,1-1,1 1,0-1,1 1,1 0,1 0,1 0,0 0,1 1,1-1,1 2,0-1,1 1,1 0,4-3,8-19,3 2,0 1,3 1,0 1,2 1,2 2,1 1,1 2,13-7,-15 16,-5 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6:46.29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1 110,'360'26,"503"-23,-750-3,355-12,225-23,116 24,-590 12,587 27,-41 1,-170-18,-149 7,22 10,-98-18,-103 7,169-15,-209-4,252 2,-253-29,-29 2,19-1,257 27,-218-27,173 27,-113-27,624 29,-742-29,-28-1,-119 18,-41 8,0 0,0 1,0 0,1 0,-1 1,1 1,-1-1,1 2,-1-1,0 1,2 1,17 23,-21-7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41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22,'38'5,"32"-4,9-1,-9-6,-11-2,-12 0,-13 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6:47.9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1 254,'437'-37,"-134"19,67 14,133-5,348-26,-643 26,488-16,39 31,220 30,91 2,-147-9,59-1,62-28,-315-34,-358 12,622-54,-356 55,21 2,-103-7,64 25,-186-26,505 26,-519-26,67 27,-21 28,1092-28,-1439-17,-75 12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05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573 20,'-34'-7,"-1"2,0 1,0 1,0 2,0 2,0 1,1 2,-17 4,36-3,1 1,0 0,0 1,1 1,0 0,0 0,0 2,1 0,1 0,0 1,0 0,1 1,1 0,0 0,0 1,1 1,1-1,1 1,-1 1,2-1,0 1,1 0,1 0,0 0,1 0,0 1,1-1,1 0,1 1,0-1,2 12,-2-22,0 0,0 1,0-1,0 0,1 0,-1 0,2 0,-1 0,0 0,1-1,0 1,0-1,0 0,0 1,1-2,0 1,0 0,0-1,0 1,0-1,1 0,0-1,-1 1,1-1,0 0,0 0,0-1,5 2,2-1,0 0,0 0,1-1,-1-1,0 0,1 0,-1-2,0 1,0-1,0-1,0-1,2 0,35-20,-1-2,-2-1,-1-3,-1-2,-2-2,-1-1,-2-2,-1-2,-2-1,20-31,-56 70,0 0,0 1,0-1,0 1,0-1,0 1,1-1,-1 0,0 1,0-1,1 1,-1-1,0 1,1 0,-1-1,1 1,-1-1,0 1,1 0,-1-1,1 1,-1 0,1-1,-1 1,1 0,0 0,-1-1,1 1,-1 0,1 0,-1 0,1 0,0 0,-1 0,1 0,-1 0,1 0,-1 0,1 0,0 0,-1 0,1 1,-1-1,1 0,-1 0,1 1,-1-1,1 0,-1 0,1 1,-1-1,1 1,-1-1,0 1,1-1,-1 0,0 1,1-1,-1 1,2 39,-16 47,10-73,0-1,1 1,1 0,0 1,1-1,0 0,1 0,1 1,0-1,1 0,1 0,0 0,1 0,0 0,5 8,-3-13,0 0,1 0,-1 0,2-1,0 0,0-1,0 1,1-2,0 1,0-1,5 5</inkml:trace>
  <inkml:trace contextRef="#ctx0" brushRef="#br0" timeOffset="302.54">1335 387,'-29'39,"-14"17,0 4,2-4,9-6,5-11,6-9,3-8,4-9</inkml:trace>
  <inkml:trace contextRef="#ctx0" brushRef="#br0" timeOffset="548.773">1024 360,'19'38,"12"23,-1 5,1-8,-6-10,-2-12,-5-8,0-9,0-2,4-5,-4-4</inkml:trace>
  <inkml:trace contextRef="#ctx0" brushRef="#br0" timeOffset="804.661">1617 331,'38'-5,"28"-1,6 0,-3 1,-9 2,-10 0,-9 2,-6 1,-9 0</inkml:trace>
  <inkml:trace contextRef="#ctx0" brushRef="#br0" timeOffset="987.09">1730 557,'39'5,"26"1,8 1,-5-2,-13-2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07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28,'-4'-28,"4"29,0-1,0 0,0 1,0-1,0 0,0 1,0-1,0 0,0 1,0-1,0 0,0 1,0-1,-1 0,1 1,0-1,0 0,0 1,0-1,-1 0,1 0,0 1,0-1,-1 0,1 0,0 0,0 1,-1-1,1 0,0 0,-1 0,1 0,0 1,-1-1,1 0,0 0,-1 0,1 0,0 0,-1 0,1 0,0 0,-1 0,1 0,0 0,-1 0,1 0,0 0,-1-1,1 1,0 0,0 0,-1 0,1 0,0-1,-1 1,1 0,-5 20,1 1,1-1,1 1,1 0,1 0,0 0,2 0,-1 26,-30 382,35-321,-5-107,1 0,-1-1,1 1,-1-1,1 1,-1-1,1 0,-1 0,1 1,-1-1,1 0,-1-1,1 1,-1 0,1 0,-1 0,1-1,-1 1,1-1,-1 0,1 1,-1-1,0 0,1 0,-1 1,0-1,0 0,0 0,0 0,0-1,0 1,0 0,0 0,0-1,0 1,-1 0,1-1,0 1,-1-1,1 1,-1-1,0 1,1-1,-1 1,0-2,6-5,9-8,-2 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07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24 508,'-10'19,"2"7,3-2</inkml:trace>
  <inkml:trace contextRef="#ctx0" brushRef="#br0" timeOffset="335.51">334 85,'-93'46,"91"-45,1 1,-1-1,1 1,-1-1,1 1,0 0,-1 0,1-1,0 1,0 0,0 0,0 0,1 0,-1 1,1-1,-1 0,1 0,0 0,-1 0,1 0,0 1,1-1,-1 0,0 0,1 0,-1 0,1 1,-1-1,1 0,0 0,0 0,0 0,0-1,0 1,1 0,-1 0,0-1,1 1,0-1,-1 1,1-1,0 1,-1-1,2 1,11 7,-1-1,1 1,0-2,1 0,0-1,0 0,0-2,3 1,-9-4,0 1,0 0,0 0,0 1,-1 0,1 0,-1 1,0 0,0 1,0-1,-1 2,1-1,-1 1,0 0,-1 0,0 1,0 0,0 0,-1 1,0-1,0 1,-1 0,0 0,-1 1,3 6,-4-9,-1-1,0 1,0 0,0 0,-1-1,1 1,-1 0,-1 0,1-1,-1 1,0 0,0-1,-1 1,0-1,0 1,0-1,0 0,-1 0,0 0,0 0,-1 0,1 0,-1-1,0 0,0 0,0 0,-1 0,1-1,-1 0,0 1,0-2,0 1,0-1,-1 1,-2 0,-43 2,27-5</inkml:trace>
  <inkml:trace contextRef="#ctx0" brushRef="#br0" timeOffset="519.635">306 56,'39'-5,"26"4,8 1,-5 1,-8 0,-10 1,-14-1</inkml:trace>
  <inkml:trace contextRef="#ctx0" brushRef="#br0" timeOffset="2053.356">927 508,'2'-7,"0"0,0 0,0 0,1 0,0 0,0 1,1 0,0-1,0 1,1 0,-1 1,1-1,1 1,6-11,158-206,-170 222,0-1,0 1,0-1,0 1,0-1,0 1,1-1,-1 1,0-1,0 1,0-1,1 1,-1 0,0-1,0 1,1-1,-1 1,0 0,1-1,-1 1,1 0,-1-1,1 1,-1 0,0-1,1 1,-1 0,1 0,-1 0,1-1,-1 1,1 0,-1 0,1 0,-1 0,1 0,-1 0,1 0,-1 0,1 0,-1 0,1 1,-1-1,1 0,-1 0,1 0,-1 0,1 1,-1-1,1 0,-1 1,0-1,1 0,-1 1,1-1,-1 0,0 1,1-1,-1 1,0-1,0 1,1-1,-1 0,0 1,0 0,3 36,-3-33,-1 39,-1-30,2-1,-1 1,2-1,-1 1,2-1,0 1,0-1,4 10,-5-20,-1-1,1 1,0 0,0 0,0 0,0 0,1-1,-1 1,0 0,1-1,-1 1,1-1,0 0,-1 1,1-1,0 0,0 0,0 0,-1 0,1-1,0 1,0 0,1-1,-1 1,0-1,0 0,0 0,0 0,0 0,0 0,0 0,0 0,0-1,0 1,1-1,-1 1,-1-1,1 0,0 0,0 0,0 0,0 0,1-2,75-57,65-100,-96 113,-44 72,-4-22,-13 50,5-25,2 0,0 0,2 0,1 1,2 0,0 0,2 5,5-11,1-5</inkml:trace>
  <inkml:trace contextRef="#ctx0" brushRef="#br0" timeOffset="2315.854">2253 0,'-489'516,"306"-341,169-159</inkml:trace>
  <inkml:trace contextRef="#ctx0" brushRef="#br0" timeOffset="2755.065">2450 395,'-278'125,"243"-90,34-34,1 0,0 0,-1 0,1 0,0 0,-1 0,1 0,0 0,0 0,0 0,0 0,0 0,0 0,0 0,1 0,-1 0,0 0,0 0,1 0,-1-1,1 1,-1 0,1 0,-1 0,1 0,-1 0,1-1,0 1,-1 0,1-1,0 1,0 0,0-1,-1 1,1-1,0 1,0-1,0 0,0 1,0-1,0 0,0 0,0 1,0-1,0 0,198 17,-197-17,0 1,0 0,0 0,0 0,0 0,-1 0,1 0,0 0,-1 0,1 1,-1-1,1 1,-1-1,1 1,-1 0,0-1,0 1,0 0,0 0,0 0,0 0,-1 0,1 0,-1 0,1 0,-1 0,0 0,0 0,0 0,0 0,0 0,0 0,0 0,-1 1,1-1,-1 0,0 1,-47 65,34-58,-1 0,0-1,-1 0,0-1,0-1,-1-1,0 0,0-1,0-1,-1 0,-3-1,-4-1</inkml:trace>
  <inkml:trace contextRef="#ctx0" brushRef="#br0" timeOffset="3170.502">2620 141,'31'-5,"-22"2,0 1,0 1,0-1,0 2,0-1,1 1,-1 0,0 1,0 0,1 1,-1 0,4 1,-12-1,0 0,0 1,0-1,0 0,0 1,0-1,0 0,-1 1,0-1,1 1,-1-1,0 1,0 0,0-1,0 1,-1-1,1 1,-1-1,1 0,-1 1,0-1,0 1,0-1,0 0,-1 0,1 0,0 0,-1 0,0 0,1 0,-1 0,0 0,0-1,-2 2,4-3,-35 67,34-65,1 0,0 0,0 0,0 0,0 0,0-1,0 1,0 0,0 0,1 0,-1 0,1-1,-1 1,1 0,0-1,0 1,0 0,0-1,0 1,0-1,0 1,0-1,1 0,-1 1,0-1,1 0,-1 0,1 0,0 0,-1 0,1 0,0-1,-1 1,1 0,0-1,0 0,0 1,-1-1,2 0,146 6,-100-8,-24 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16.8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0 270,'616'-18,"-464"5,324-14,-469 27,-6 1,1 0,0-1,0 1,0 0,-1-1,1 0,0 1,0-1,0 0,0 0,0 0,0 0,-1 0,1-1,0 1,0 0,0-1,0 0,-1 1,1-1,0 0,-1 0,1 0,0 0,-1 0,1 0,-1 0,0-1,1 1,-1 0,0-1,0 1,0-1,0 0,0 1,0-1,0 0,0 1,-1-1,1 0,-1 0,1 0,-1 0,0 1,0-2,-4-6,0 1,-1-1,1 1,-2 0,1 1,-1-1,-1 1,1 0,-1 1,-2-2,-21-23,-25-18,54 48,-1-1,1 1,-1 0,0 1,0-1,0 0,1 0,-1 1,0-1,0 1,0 0,0-1,0 1,0 0,0 0,0 0,0 1,0-1,0 0,0 1,0-1,1 1,-1 0,0-1,0 1,0 0,1 0,-1 0,1 1,-1-1,0 0,1 0,0 1,-1-1,1 2,-10 13,1 1,1 1,1 0,1 0,0 0,1 1,1 0,1 0,-2 18,-12 45,-33 64,50-145,1-1,-1 0,1 1,-1-1,1 1,-1-1,1 1,0-1,-1 1,1-1,0 1,-1 0,1-1,0 1,0-1,0 1,-1 0,1-1,0 1,0 0,0-1,0 1,0-1,0 1,0 0,0-1,1 1,-1 0,0-1,0 1,0-1,1 1,-1 0,0-1,1 1,-1-1,0 1,1-1,-1 1,1-1,-1 1,1-1,-1 0,1 1,-1-1,1 0,-1 1,1-1,0 0,-1 0,1 1,-1-1,1 0,0 0,-1 0,1 0,0 0,-1 0,1 0,-1 0,2 0,38-19,134-117,-64 51,-71 68,-20 13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17.3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455 19,'-22'-6,"-1"2,0 0,-1 1,1 2,-1 0,1 2,0 0,-1 2,1 0,0 2,0 0,1 1,-5 4,17-5,1 1,0 1,1-1,-1 2,1-1,1 1,0 0,0 0,0 1,1 0,0 0,1 1,0 0,0 0,1 0,1 0,-1 1,2-1,0 1,0 0,0-1,2 1,-1 0,1 0,1 1,-1-7,1 0,-1 0,1 0,0 0,0 0,1 0,0 0,-1-1,2 1,-1 0,0-1,1 0,0 1,0-1,0 0,1-1,-1 1,1-1,0 1,0-1,0 0,0 0,1-1,-1 1,1-1,-1 0,1 0,0-1,0 1,0-1,0 0,0-1,0 1,0-1,0 0,0 0,0 0,0-1,0 0,4-1,14-6,0 0,-1-2,-1-1,0 0,0-2,-1 0,-1-1,0-1,-1-1,-1-1,0 0,-2-1,0-1,1-2,15-15,-31 37,0-1,1 1,-1-1,0 1,0-1,1 1,-1-1,0 1,1-1,-1 1,0-1,1 1,-1-1,1 0,-1 1,1-1,-1 0,1 0,-1 1,1-1,-1 0,1 0,-1 0,1 1,-1-1,1 0,-1 0,1 0,0 0,-1 0,1 0,-1 0,1 0,-1 0,1-1,-1 1,1 0,0 0,-1 0,1-1,-1 1,1 0,-1-1,0 1,1 0,-1-1,1 1,-1 0,0-1,1 1,-1-1,0 1,1-1,-1 1,0-1,0 1,1-1,-1 1,0-1,-2 34,0-24,1-1,-1 0,2 1,-1-1,1 1,0-1,1 1,-1-1,2 1,-1-1,1 0,1 0,0 0,0 0,0 0,1 0,0-1,0 0,1 0,0 0,0 0,1-1,0 0,0 0,3 2,7 1</inkml:trace>
  <inkml:trace contextRef="#ctx0" brushRef="#br0" timeOffset="247.052">1076 160,'-29'38,"-14"23,-4 5,0-3,4-8,9-14</inkml:trace>
  <inkml:trace contextRef="#ctx0" brushRef="#br0" timeOffset="412.837">850 188,'10'14,"7"15,2 7,2 2,2 0,-3-3,1-6,-5-4,1-6,-3-1,1-5,-1 2,0-3,-1-3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01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4178 433,'-5'43,"-1"43,0 12,1-1,2-8,1-14,0-15,2-8,0-8,0-7,0-4,1-14,4-13,1-9</inkml:trace>
  <inkml:trace contextRef="#ctx0" brushRef="#br0" timeOffset="235.748">4065 320,'43'0,"38"0,16-5,0-1,-11 0,-11 1,-14 2,-11 0,-11 2,-6 6,-4 1,-8 5,-6 1</inkml:trace>
  <inkml:trace contextRef="#ctx0" brushRef="#br0" timeOffset="404.848">4150 829,'43'9,"29"-1,11-2,-3-7,-5-4,-12 0,-11-4,-14-2</inkml:trace>
  <inkml:trace contextRef="#ctx0" brushRef="#br0" timeOffset="822.954">4855 772,'-4'27,"1"0,1 0,2 0,0 0,2 0,1 0,1 0,1-1,4 8,-8-30,1 0,0 0,0 0,0 0,1 0,-1-1,1 1,0-1,0 0,0 0,0 0,1 0,-1 0,1-1,0 1,-1-1,1 0,0 0,0-1,1 1,-1-1,0 0,0 0,1 0,-1-1,0 1,1-1,-1 0,1 0,-1-1,0 1,1-1,-1 0,0 0,0-1,1 1,-1-1,0 0,-1 0,1 0,2-2,139-110,-16 10,-128 102,1 1,-1 0,0 0,0 0,0 0,1 0,-1 0,0 0,1 1,-1-1,1 0,-1 1,1-1,-1 1,1 0,-1-1,1 1,-1 0,1 0,0 0,-1 0,1 0,-1 0,1 1,0-1,-1 0,1 1,-1-1,1 1,-1 0,0-1,1 1,-1 0,0 0,1 0,-1 0,0 0,0 0,0 0,0 1,0-1,0 0,0 0,0 1,0-1,-1 1,19 58,-18-49,1-1,1 0,-1-1,2 1,-1 0,1-1,1 0,0 0,0 0,1-1,0 1,0-1,1-1,0 1,0-1,1 0,0-1,1 1,2-2,0-1,-1-1,1 0,1 0,-1-1,0 0,1-1,-1-1,0 0,1 0,-1-1,0 0,1-1,-1-1,0 0,0 0,0-1,-1 0,1-1,-1 0,0-1,-1 0,1 0,-1-1,0 0,-1-1,0 0,0 0,-1-1,1 0,-2 0,6-10,-2 8,-1-1,0 0,0 0,-1-1,-1 0,0 0,-1-1,0 0,-1 0,-1 0,0-1,-1 0,1-14,-3 5</inkml:trace>
  <inkml:trace contextRef="#ctx0" brushRef="#br0" timeOffset="-1511.496">1666 1054,'-14'33,"-5"7,0-3</inkml:trace>
  <inkml:trace contextRef="#ctx0" brushRef="#br0" timeOffset="-1364.827">1666 292,'0'0</inkml:trace>
  <inkml:trace contextRef="#ctx0" brushRef="#br0" timeOffset="-998.338">1920 1196,'8'-30,"14"-50,4 0,3 1,8-9,-37 88,0-1,0 0,0 1,0-1,0 0,0 0,0 1,0-1,0 0,1 1,-1-1,0 0,0 1,1-1,-1 0,0 1,1-1,-1 1,1-1,-1 1,1-1,-1 1,1-1,-1 1,1-1,-1 1,1-1,0 1,-1 0,1-1,0 1,-1 0,1 0,0 0,-1-1,1 1,0 0,-1 0,1 0,0 0,-1 0,1 0,0 0,0 1,-1-1,1 0,0 0,-1 0,1 1,0-1,-1 0,1 1,-1-1,1 1,0-1,-1 0,1 1,-1-1,1 1,-1 0,0-1,1 1,-1 0,15 43,-15-41,40 160,-38-159,-1 0,1 1,0-1,0 0,1 0,-1-1,1 1,0 0,0-1,0 1,0-1,0 0,1 0,0-1,-1 1,1-1,0 0,0 1,1-2,-1 1,0 0,1-1,-1 0,0 0,1 0,-1-1,1 0,0 1,-1-1,1-1,-1 1,1-1,-1 0,3 0,2-5,-1 0,0 0,0-1,0 0,-1 0,0-1,0 0,-1 0,0 0,-1-1,0 0,0 0,0-1,-2 1,1-1,-1 0,0 0,-1 0,0 0,-1 0,0-6,0 13,25-77,-15 62</inkml:trace>
  <inkml:trace contextRef="#ctx0" brushRef="#br0" timeOffset="-461.49">2964 659,'-20'3,"0"1,1 1,0 1,-1 0,2 2,-1 0,1 1,1 1,0 0,0 2,1 0,0 0,1 2,0 0,2 0,-13 17,21-25,0 1,0 0,1 0,0 0,0 0,1 1,0-1,0 1,0 0,1 0,1 0,-1 0,1 0,1 0,-1 1,1-1,1 0,0 0,0 0,0 0,1 0,0 0,1 0,0 0,0 0,0-1,1 0,0 0,1 0,0 0,0-1,0 1,1-1,0 0,0-1,0 0,1 0,-1 0,1-1,1 0,-1 0,7 2,-2-3,0-2,-1 0,1 0,0-1,-1 0,1-1,0 0,-1-1,1-1,-1 0,0 0,0-1,0 0,0-1,-1 0,0-1,0 0,0-1,-1 0,1 0,-2-1,1 0,-1-1,-1 0,1 0,-2 0,1-1,-1-1,18-26,-2-2,-2-1,-1-1,-2 0,-2-1,-2-1,-2 0,-2-1,-1 0,-2-2,-4 35,0 0,0-1,-1 1,-1-1,0 0,0 1,-1-1,-1 1,0-1,0 1,-1 0,-1 0,0 0,0 0,-1 1,0-1,-1 1,0 1,-1-1,-5-5,9 13,0 0,0 1,-1-1,1 1,-1-1,1 1,-1 0,0 0,0 0,1 1,-1 0,0-1,0 1,1 0,-1 1,0-1,0 1,1 0,-1 0,0 0,1 0,-1 0,1 1,-1 0,-2 1,-77 63,66-46,0 1,1 0,1 2,1 0,1 0,2 1,0 1,1 0,2 0,0 1,2 0,1 0,1 0,1 1,1 0,1 0,2-1,2 16,1-22,1-1,1 1,0-1,1 0,1-1,1 1,1-2,1 1,0-1,1-1,0 0,2-1,0 0,0-1,1-1,1 0,1-1,-1-1,2-1,-1 0,16 6,-4-4</inkml:trace>
  <inkml:trace contextRef="#ctx0" brushRef="#br0" timeOffset="-2131.072">650 349,'44'-19,"-2"3,0-1,-1-2,-1-2,-1-2,-1-1,-1-3,-1 0,-1-2,1-5,40-56,-75 90,0 0,0-1,0 1,0-1,0 1,-1 0,1 0,0 0,0 0,0 0,0-1,0 2,0-1,0 0,0 0,0 0,0 0,0 1,0-1,0 0,0 1,0-1,-1 1,1-1,0 1,0-1,0 1,-1-1,1 1,0 0,-1 0,1-1,-1 1,1 0,-1 0,1 0,-1-1,1 1,-1 0,0 0,1 0,-1 0,0 0,0 0,0 0,0 0,0 0,0 0,0 0,0 0,0 0,0 0,0 0,-1 0,1 0,0-1,-1 1,1 0,-1 0,1 0,-1 0,1-1,-1 1,0 0,-70 462,9 145,39-357,7-134,15-116,1-1,-1 1,0 0,0-1,0 1,0-1,0 1,0-1,0 0,0 1,-1-1,1 0,0 0,0 0,0 0,0 0,0 0,0 0,0 0,-1 0,1 0,0 0,0-1,0 1,0-1,0 1,0-1,0 1,0-1,0 1,0-1,0 0,1 0,-1 1,0-1,0 0,1 0,-1 0,0 0,1 0,-1 0,1 0,-1 0,1 0,0 0,-1 0,1 0,0 0,0 0,0 0,0 0,0-1,0 1,0 0,-62-147,52 119,0 0,-2 1,-1 1,-1 0,-1 0,-2 2,-7-9,18 27,0 0,-1 0,1 0,-2 1,1 0,0 0,-1 1,0 0,-1 0,1 1,-1 0,1 1,-1 0,0 0,-1 1,1 0,0 0,-1 1,1 1,-1-1,1 1,0 1,-1 0,1 0,-1 1,1 0,0 1,-1 0,-14 8,2 1,-1 1,1 0,1 2,1 1,0 0,1 1,0 1,2 1,0 1,1 0,1 1,1 1,-6 14,3 3,16-26</inkml:trace>
  <inkml:trace contextRef="#ctx0" brushRef="#br0" timeOffset="-1714.74">650 743,'141'-69,"2"6,145-42,-286 104,-1-1,1 1,0 0,0-1,-1 1,1 0,0 0,0 0,0 1,0-1,0 0,0 1,1 0,-1-1,0 1,0 0,0 0,0 0,0 0,1 0,-1 1,0-1,0 1,0-1,0 1,0 0,0 0,0 0,0 0,0 0,-1 0,1 0,0 1,-1-1,1 0,-1 1,1 0,-1-1,0 1,1 0,-1 0,0 0,0 0,-1-1,1 1,0 1,0-1,-1 0,0 0,1 0,-1 0,0 0,0 0,-30 154,24 34,7-166</inkml:trace>
  <inkml:trace contextRef="#ctx0" brushRef="#br0" timeOffset="20826.458">1 1844,'532'22,"-14"-37,-1-22,204-54,123-10,412 20,-110 71,-997 11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54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18,'-78'33,"149"-83,-75 53,1-2,1-1,-1 1,1 0,0 0,-1 1,1-1,0 0,0 1,0-1,0 1,0 0,0 0,1 0,-1 0,0 0,1 0,0 0,-1 0,1 0,0 1,0-1,0 1,1-1,-1 1,1-1,-1 1,1-1,0 1,0-1,0 1,0-1,0 1,0-1,1 1,-1-1,1 1,0-1,0 1,0-1,0 0,1 2,11 5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54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5,'0'5,"5"1,1-5,5-2,5-2,0-4,-3 3,-8 2,-10 7,-9 7,-7 2,5-2,10-3,6-3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1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1193 29,'-7'-4,"0"0,-1 0,0 1,1 0,-1 1,0-1,0 1,-1 1,1 0,0 0,-1 0,1 1,0 0,-4 1,-4-1,-353 1,111 26,206-17,51-9,0-1,0 1,0-1,1 1,-1 0,0-1,1 1,-1 0,0 0,1-1,-1 1,1 0,-1 0,1 0,-1 0,1 0,-1 0,1 0,0 0,0 0,0 0,0 0,-1 0,1 0,0 0,1 0,-1 0,0 0,0 0,0 0,1 0,-1 0,0 0,1 0,-1 0,1-1,-1 1,1 0,-1 0,1 0,0 0,-1-1,1 1,0 0,0-1,-1 1,1-1,0 1,0-1,0 1,13 10,-1-1,2-1,-1 0,1 0,1-2,-1 0,1-1,1 0,-1-2,1 1,0-2,0-1,0 0,0-1,0 0,1-2,136 17,-127-12,58 22,-85-24,0-1,0 1,-1 0,1 0,0 0,-1 0,1 0,-1 0,0-1,1 1,-1 0,0-1,0 1,0 0,-1-1,1 1,0-1,0 1,-1-1,1 0,-1 0,1 0,-1 0,0 0,1 0,-1 0,0 0,0 0,1-1,-1 1,0-1,0 0,0 1,0-1,0 0,0 0,0 0,-5 3,-316 122,236-82,1 4,3 3,2 4,-17 18,88-64,0 0,0 1,1 0,0 0,1 1,0 0,0 0,1 1,0 0,-4 11,10-20,1-1,-1 0,1 0,0 0,-1 1,1-1,0 0,0 0,0 1,0-1,0 0,0 0,0 1,0-1,1 0,-1 0,0 0,1 1,-1-1,1 0,-1 0,1 0,0 0,-1 0,1 0,0 0,0 0,0 0,0 0,0 0,0-1,0 1,0 0,0-1,0 1,0-1,0 1,0-1,1 1,-1-1,0 0,0 1,1-1,59 7,-56-7,397-4,-41-24,-316 43,-34-2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37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84,'-22'373,"-12"-61,37-275,-3-37,0 1,0 0,0-1,0 1,0-1,0 1,0-1,1 1,-1-1,0 1,0-1,1 1,-1-1,0 1,1-1,-1 0,0 1,1-1,-1 0,1 1,-1-1,0 0,1 1,-1-1,1 0,-1 0,1 1,-1-1,1 0,-1 0,1 0,0 0,-1 0,1 0,-1 0,1 0,-1 0,1 0,-1 0,1 0,-1 0,1 0,-1 0,1-1,-1 1,1 0,-1 0,1-1,-1 1,1 0,-1 0,1-1,-1 1,0-1,1 1,-1 0,0-1,1 1,-1-1,0 1,1-1,-1 1,0-1,25-33,-13 17</inkml:trace>
  <inkml:trace contextRef="#ctx0" brushRef="#br0" timeOffset="266.603">29 0,'38'10,"32"2,9 1,-4-4,-10-2,-11-2,-11-3,-7-1,-5-1,-3 0,-1-1,-6 1</inkml:trace>
  <inkml:trace contextRef="#ctx0" brushRef="#br0" timeOffset="554.06">57 424,'39'0,"21"0,7 0,-5 0,-7 0,-13 0</inkml:trace>
  <inkml:trace contextRef="#ctx0" brushRef="#br0" timeOffset="1685.149">481 649,'-29'55,"-111"171,119-202,28-50,110-197,6 90,-123 132,1-1,-1 1,1 0,0 0,-1 0,1 0,0 0,0 0,0 0,0 0,0 1,0-1,0 0,0 0,0 1,0-1,0 1,1-1,-1 1,0-1,0 1,0 0,1-1,-1 1,0 0,1 0,-1 0,0 0,0 0,1 0,-1 1,0-1,0 0,1 1,-1-1,0 1,0-1,0 1,1-1,-1 1,0 0,0 0,0 0,0-1,0 1,-1 0,1 0,0 0,0 0,0 1,10 102,45 89,-55-193,-1 1,1 0,-1 0,1-1,-1 1,1 0,-1 0,0 0,0 0,1 0,-1 0,0-1,0 1,0 0,0 0,0 0,0 0,0 0,0 0,0 0,-1 0,1 0,0-1,0 1,-1 0,1 0,-1 0,1 0,-1-1,1 1,-1 0,1 0,-1-1,0 1,1-1,-1 1,0 0,0-1,1 1,-1-1,0 0,0 1,0-1,0 0,1 1,-1-1,0 0,0 0,0 0,0 0,-1 0,-46-14,-102-98,130 104</inkml:trace>
  <inkml:trace contextRef="#ctx0" brushRef="#br0" timeOffset="2416.973">819 734,'215'-26,"-144"17,-87-19,-72-32,86 60,1-1,-1 1,1 0,-1-1,0 1,1 0,-1 0,1 0,-1 0,0 0,1 0,-1 1,1-1,-1 1,1-1,-1 1,1-1,-1 1,1 0,-1 0,1 0,0-1,-1 1,1 1,0-1,0 0,0 0,0 0,0 1,0-1,0 0,0 1,1-1,-1 1,0-1,1 1,-1 0,-16 60,15-41,1 0,0-1,2 1,1-1,0 1,1-1,2 1,6 18,-12-38,1 0,0 0,0 0,0 0,0-1,1 1,-1 0,0 0,0 0,0 0,1 0,-1 0,1 0,-1-1,0 1,1 0,-1 0,1-1,0 1,-1 0,1-1,0 1,-1 0,1-1,0 1,0-1,-1 1,1-1,0 0,0 1,0-1,0 0,0 1,-1-1,1 0,0 0,0 0,0 0,0 0,0 0,0 0,0 0,0 0,0 0,0-1,-1 1,1 0,0-1,0 1,0-1,0 1,-1 0,1-1,0 0,0 1,-1-1,1 1,-1-1,1 0,38-51,-32 42,64-119,-61 108</inkml:trace>
  <inkml:trace contextRef="#ctx0" brushRef="#br0" timeOffset="2705.219">1412 508,'-5'38,"4"18,1 4,1-3,1-8,-1-10</inkml:trace>
  <inkml:trace contextRef="#ctx0" brushRef="#br0" timeOffset="3133.061">1356 536,'7'-6,"1"0,-1 1,1 0,1 0,-1 1,1 0,0 0,0 1,0 1,0-1,0 1,1 1,-1 0,1 0,-1 1,1 0,-1 1,0 0,1 0,4 2,-11-1,0 0,-1 0,0 0,1 0,-1 0,0 1,0-1,0 1,-1-1,1 1,0 0,-1-1,0 1,0 0,0 0,0 0,0 0,0 0,-1 1,0-1,1 0,-1 0,0 0,-1 0,1 0,0 0,-1 1,0-1,0 0,0 0,0 0,0-1,-1 1,1 0,-1 0,1-1,-1 1,-1 0,1 1,0 0,0 1,0-1,1 1,-1 0,1-1,0 1,1 0,-1 0,1 0,0 0,0 0,0 0,1-1,0 1,1 5,0-8,1 1,0 0,0-1,0 0,0 1,0-1,0-1,1 1,-1 0,0-1,1 0,0 1,-1-1,1-1,0 1,-1-1,1 1,0-1,0 0,3-1,22 5,-25-4,0 0,0 1,-1 0,1 0,0 0,-1 0,1 0,0 0,-1 1,0 0,1 0,-1 0,0 0,0 0,0 1,0-1,0 1,-1 0,1 0,-1 0,0 0,0 0,0 1,0-1,-1 1,1-1,-1 1,0-1,0 1,0 0,0-1,-1 1,1 0,-1 0,0 0,-1 0,1-1,0 1,-1 0,0 0,0-1,0 1,0 0,-1-1,-1 4,-2 1,0 0,0 0,0 0,-1-1,0 0,-1 0,0 0,0-1,0 0,-1 0,0-1,0 0,0-1,0 1,-1-1,0-1,0 0,0 0,0-1,0 0,-1-1,1 1,-1-2,1 0,0 0,-1 0,1-1,-5-2,-11-3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30,'39'0,"26"0,8 0,-4-5,-9-1,-10-1,-9 2,-6 2,-5 1,-2 1,-1 0,-5 6,-7 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2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28,'43'-5,"19"-1,4 0,-5 1,-7 1,-14 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3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58,'39'-5,"26"-7,8 0,-4 1,-9 3,-10 2,-14 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4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0 769,'129'-266,"-105"216,3 0,1 1,3 2,2 1,1 2,7-3,-41 46,0 0,1 0,-1 0,1 0,-1 0,1 0,-1 0,1 0,0 0,-1 1,1-1,0 0,0 0,-1 1,1-1,0 0,0 1,0-1,0 1,0-1,0 1,0-1,0 1,0 0,0 0,0-1,0 1,0 0,1 0,-1 0,0 0,0 0,0 1,0-1,0 0,0 0,0 1,0-1,0 0,0 1,0-1,0 1,0 0,0-1,0 1,-1 0,1-1,0 1,0 0,-1 0,1 0,0-1,-1 1,1 0,-1 0,1 0,-1 0,1 0,-1 0,0 0,0 0,1 1,-1-1,12 140,-12-139,-1 1,1-1,0 1,0-1,0 1,0-1,0 0,1 1,-1-1,1 1,0-1,-1 0,1 1,0-1,0 0,1 0,-1 0,0 0,1 0,-1 0,1 0,0 0,-1-1,1 1,0 0,0-1,0 0,0 1,1-1,-1 0,0 0,0 0,1 0,-1-1,0 1,1-1,-1 1,1-1,-1 0,1 0,-1 0,1 0,-1 0,2-1,9-8,0 0,0 0,-1-1,0-1,0 0,-1-1,-1 0,7-11,18-19,163-169,-198 210,0 0,1 0,-1-1,1 1,-1 0,1 0,-1 0,1 0,0 0,0 0,-1 0,1 0,0 0,0 0,0 0,0 1,0-1,0 0,0 1,0-1,1 0,-1 1,0 0,0-1,0 1,1 0,-1-1,0 1,0 0,1 0,-1 0,0 0,1 0,-1 0,0 1,0-1,0 0,1 1,-1-1,0 1,0-1,0 1,0-1,0 1,1 0,-1 0,-1 0,1-1,0 1,0 0,0 0,1 8,-1-1,0 0,-1 1,0-1,0 1,0-1,-1 0,-1 1,0-1,0 0,0 0,-2 4,-9 44,-3 73,13-121,1 1,0-1,0 1,1 0,0 0,1-1,0 1,0 0,1 0,0-1,2 9,3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5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417 105,'-1'-6,"1"0,-1 0,-1-1,1 1,-1 0,0 0,0 1,-1-1,0 0,0 1,0 0,0-1,-1 1,0 1,-4-5,0 6,0 1,0 0,-1 1,1 0,0 0,0 1,-1 0,1 0,0 1,0 0,0 1,-1 0,1 0,1 0,-1 1,0 0,1 1,-1 0,1 0,0 1,1-1,-4 4,-111 95,115-98,0 0,0 1,1-1,0 1,0 0,0 0,1 1,0-1,0 1,1 0,0 0,0 1,0-1,1 0,0 1,0 0,1-1,0 1,1 0,0 0,0-1,0 1,2 6,-1-11,1-1,0 1,0 0,0-1,0 1,0-1,0 1,1-1,-1 0,1 0,-1 0,1 0,0-1,0 1,0-1,0 0,0 1,0-1,0-1,0 1,1 0,-1-1,0 0,0 1,1-1,-1 0,0-1,0 1,1-1,1 0,96-31,213-142,-313 172,1 1,0 0,0-1,0 1,0 0,0 0,0 1,0-1,0 0,1 1,-1-1,0 1,0 0,0 0,1 0,-1 0,0 0,0 0,1 0,-1 1,0-1,0 1,0 0,0 0,0-1,0 1,0 1,0-1,0 0,0 0,0 1,-1-1,1 1,0-1,-1 1,0 0,1 0,-1 0,0-1,0 1,0 0,0 0,0 1,0-1,-1 0,1 0,-1 0,1 1,11 99,5-33,-9-53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5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1,'-33'38,"-17"23,-4 5,8-3,6-13,10-10,10-12</inkml:trace>
  <inkml:trace contextRef="#ctx0" brushRef="#br0" timeOffset="234.298">20 29,'20'24,"10"22,1 9,-1-6,-5-6,-2-6,0-4,-4-7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1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0,'-66'298,"9"-56,21-103,39-136,1-10</inkml:trace>
  <inkml:trace contextRef="#ctx0" brushRef="#br0" timeOffset="519.724">19 367,'43'10,"34"-3,8-1,-5-2,-12-2,-13-1,-15-1</inkml:trace>
  <inkml:trace contextRef="#ctx0" brushRef="#br0" timeOffset="665.597">725 564,'-34'39,"-15"16,0 1</inkml:trace>
  <inkml:trace contextRef="#ctx0" brushRef="#br0" timeOffset="920.747">527 395,'24'33,"12"17,1 4,-1-8,-7-5,-4-11,-6-6,-1-6,-4-2,0-3,3-5,4-3,-3-2</inkml:trace>
  <inkml:trace contextRef="#ctx0" brushRef="#br0" timeOffset="2084.143">922 395,'0'5,"-9"6,-4 6,-4 5,-4 4,-4 2,-1-4,3-1,0-4,5-1,1-4,2 1,5-2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31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0 397,'164'-18,"1"8,72 9,-95-10,-36 0,-87 15</inkml:trace>
  <inkml:trace contextRef="#ctx0" brushRef="#br0" timeOffset="296.634">0 622,'58'0,"23"0,8 0,-6 0,-9 0,-11-5,-11-1,-11 0,-6 1,-6 1,-2 2,-1 1,0 1,-5 4,0 3,-5-1</inkml:trace>
  <inkml:trace contextRef="#ctx0" brushRef="#br0" timeOffset="928.625">508 1,'112'75,"30"26,-90-67,-1 3,-1 2,-3 2,2 5,-47-43,0-1,0 1,0-1,0 1,0 0,0 0,-1-1,1 1,-1 0,0 1,0-1,0 0,0 0,-1 0,1 1,-1-1,0 0,0 1,0-1,0 0,-1 0,1 1,-1-1,0 0,0 0,0 0,0 0,-1 0,1 0,-1 0,0 0,0 0,0-1,0 1,0-1,0 0,-1 1,-148 131,-109 83,186-131,66-70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3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60,'33'-5,"36"-6,10-2,-3 2,-9 3,-12 2,-11 3,-7 1,-11 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32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57 139,'0'43,"0"33,0 9,0-5,0-12,0-7,0-10,0-9,-5-6,-1-5,0-3,1-1,-3-5,4-11,3-13,2-5</inkml:trace>
  <inkml:trace contextRef="#ctx0" brushRef="#br0" timeOffset="290.485">0 110,'29'-5,"28"-6,15-2,0-2,-4 0,-7 3,-11 4,-3 3,-5-3,-5 1,-4 1,-2 1,-7 7,-8 3</inkml:trace>
  <inkml:trace contextRef="#ctx0" brushRef="#br0" timeOffset="1137.609">170 674,'2'1,"0"1,-1-1,1 1,0-1,0 1,-1 0,1 0,-1 0,0 0,1 0,-1 0,0 0,0 0,0 0,-1 1,1-1,0 0,-1 1,0-1,1 0,-1 1,0-1,0 1,-1 1,2-1,0 15,17 69,-18-85,1-1,0 1,0 0,0 0,0-1,0 1,0-1,1 1,-1-1,0 1,1-1,-1 0,1 1,0-1,-1 0,1 0,0 0,0 0,-1-1,1 1,0 0,0-1,0 0,0 1,0-1,0 0,0 0,0 0,0 0,0 0,0 0,0-1,0 1,0-1,-1 1,1-1,0 0,0 0,0 1,1-2,10-6,0 0,-1-1,0 0,0 0,-1-2,0 1,-1-1,0-1,2-4,20-21,-28 36,-1-1,1 1,-1 0,1-1,0 2,-1-1,1 0,0 1,0 0,0-1,-1 2,1-1,0 0,0 1,0 0,-1-1,1 2,0-1,-1 0,1 1,-1-1,1 1,-1 0,0 0,0 1,0-1,0 1,0-1,-1 1,1 0,-1 0,1 0,-1 0,0 0,0 2,9 5,-9-7,0 0,0 0,1 0,-1-1,1 1,0 0,0-1,0 0,0 0,0 0,0 0,1 0,-1-1,1 1,-1-1,1 0,-1 0,1-1,0 1,-1-1,1 1,0-1,0 0,-1-1,1 1,0-1,0 1,-1-1,1 0,-1 0,1-1,-1 1,1-1,-1 0,0 0,0 0,0 0,2-1,14-19,0-1,-2 0,0-1,-2-1,7-15,-5-5,-13 24</inkml:trace>
  <inkml:trace contextRef="#ctx0" brushRef="#br0" timeOffset="2117.113">283 392,'19'-5,"1"-1,-6 0,-12 1,-10 1,-9 7,-6 2,-5 1,-1-1,-1 3,-1 1,6 4,11-1,9-3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48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12,'0'0,"0"1,0-1,0 0,0 1,0-1,0 0,0 1,0-1,1 0,-1 1,0-1,0 0,0 1,0-1,1 0,-1 0,0 1,0-1,0 0,1 0,-1 1,0-1,0 0,1 0,-1 0,0 1,1-1,-1 0,0 0,1 0,-1 0,0 0,1 0,-1 0,0 0,1 0,-1 0,0 0,1 0,-1 0,0 0,1 0,-1 0,0 0,0 0,1 0,-1 0,0 0,1-1,-1 1,0 0,1 0,-1 0,0-1,0 1,0 0,1 0,-1-1,0 1,0 0,0 0,1-1,-5 32,4-30,-77 263,29-95,56-210,2 0,1 1,2 1,2 0,1 0,2 2,2 0,1 1,12-12,45-30,-77 77,0 1,0-1,1 1,-1-1,0 0,1 1,-1 0,0-1,1 1,-1 0,0 0,1 0,-1 0,0 0,1 0,-1 0,1 0,-1 1,0-1,1 0,-1 1,0-1,1 1,-1-1,0 1,0 0,0 0,0-1,0 1,0 0,0 0,0 0,0 0,0 0,0 0,0 1,-1-1,1 0,0 0,-1 1,1-1,-1 0,1 2,16 60,-15 255,2-293,11-30,119-234,-133 237,79-105,-77 103,1 1,-1 0,1 0,0 0,0 0,0 0,0 1,1 0,-1 0,1 0,-1 1,1-1,0 1,-1 0,1 0,0 1,0-1,0 1,0 0,-1 0,1 1,0 0,0 0,0 0,-1 0,2 1,0 3,0 0,-1 0,1 1,-1 0,0 0,0 1,-1-1,0 1,0 0,0 0,-1 0,0 0,-1 1,0-1,0 1,0 0,-1 0,0-1,-1 1,1 0,-2 7,0 270,1-261</inkml:trace>
  <inkml:trace contextRef="#ctx0" brushRef="#br0" timeOffset="577.145">932 350,'5'0,"2"5,-1 6,-1 6,-2 6,0 2,-2 3,-1 1,0 1,0-1,0 0,0 0,-1-9,1-9</inkml:trace>
  <inkml:trace contextRef="#ctx0" brushRef="#br0" timeOffset="1099.372">905 378,'280'-118,"-278"117,0-1,1 1,-1 0,1 0,-1 0,1 0,-1 0,1 0,0 1,-1-1,1 1,0 0,-1-1,1 1,0 1,0-1,-1 0,1 1,0-1,-1 1,1 0,-1 0,1 0,-1 0,1 0,-1 1,0-1,1 1,-1-1,0 1,0 0,0 0,0 0,-1 0,1 0,0 0,-1 1,0-1,1 0,0 3,-2 3,-1 1,0-1,0 0,-1 0,1 0,-2 0,1 0,-1 0,-1-1,1 1,-1-1,0 0,-1 0,0 0,-1 0,-36 80,42-83,0 0,0 0,0 0,1 0,0 0,0 0,0 0,0 0,0 0,1-1,0 1,0-1,0 1,0-1,0 0,1 1,-1-1,1-1,0 1,0 0,0-1,0 1,1-1,-1 0,1 0,-1 0,1 0,0-1,-1 0,1 0,0 0,0 0,0 0,55 33,-56-32,-1-1,1 1,0 0,-1 0,0 1,1-1,-1 0,0 1,0 0,0-1,-1 1,1 0,-1 0,1 0,-1 0,0 0,0 0,0 0,-1 0,1 1,-1-1,0 0,1 0,-1 1,-1-1,1 0,-1 0,1 1,-1-1,0 0,0 0,0 0,0 0,-1 0,1 0,-1 0,0-1,0 1,0 0,0-1,0 0,0 1,-1-1,-1 1,-8 4,-1 0,0 0,0-2,0 1,-1-2,0 0,0 0,0-2,0 1,-1-2,1 0,-1-1,1 0,-2-1,12 1,0-1,0 1,0-1,1 0,-1 0,0 0,1 0,-1 0,1-1,-1 0,1 0,0 0,-1 0,1 0,0-1,1 1,-1-1,0 0,1 0,-1 0,1 0,0 0,0 0,0-1,-1-3,-4-14</inkml:trace>
  <inkml:trace contextRef="#ctx0" brushRef="#br0" timeOffset="1797.989">1892 181,'-14'1,"-1"0,1 2,0-1,-1 2,1 0,1 1,-1 0,1 1,0 0,0 1,0 1,1 0,1 1,-1 0,1 1,1 0,0 0,0 1,1 1,0-1,1 2,1-1,0 1,0 0,2 0,-1 1,2 0,-2 6,-7 89,13-105,0 0,1-1,0 1,0 0,0-1,0 1,1-1,-1 1,1-1,0 0,0 1,0-1,0 0,0 0,1-1,0 1,-1 0,1-1,0 0,0 0,0 1,1-2,-1 1,0 0,1-1,-1 1,1-1,1 0,7 0,-1-1,1 0,0 0,0-1,0-1,0 0,0-1,-1 0,1-1,-1 0,0-1,0 0,0-1,-8 5,26-14,-1-1,-1-1,0-2,-2-1,0 0,-1-2,-1-1,-1-1,-1-1,-1 0,-2-2,0 0,1-7,-15 25,-4 9,0-1,0 0,0 0,-1 1,1-1,0 0,0 0,0 0,0 1,1-1,-1 0,0 0,0 1,0-1,1 0,-1 0,0 1,1-1,-1 0,0 1,1-1,-1 0,1 1,-1-1,1 1,-1-1,1 0,0 1,-1 0,1-1,0 1,-1-1,1 1,0 0,0-1,-1 1,1 0,0 0,0 0,-1 0,1 0,0 0,0 0,0 0,-1 0,1 0,0 0,0 0,-1 0,1 0,0 1,0-1,-1 0,1 1,0-1,-1 1,1-1,0 0,0 1,32 127,-32-118,2 1,-1-1,1 0,1 0,0 0,0 0,1 0,0-1,1 0,0 0,1 0,-1-1,2 0,-1 0,1-1,0 0,1-1,-1 1,1-1,1-1,-1 0,1 0,0-1,0 0,4 0,10 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50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46,'15'0,"18"0,9 0,2 0,-1 0,-4-5,-3-1,-4 0,-1 1,-7-3,-3-1,-4 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50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16,'34'4,"20"-2,6-3,-7-5,-8-1,-12-1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48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2 116,'17'59,"-9"14,-2 0,-4 0,-5 40,1 2,-25 75,25-190,2-11</inkml:trace>
  <inkml:trace contextRef="#ctx0" brushRef="#br0" timeOffset="313.835">2 116,'10'0,"17"-5,9-6,3-2,0-3,-2 2,2 2,0-1,-2 1,-4 4,-1 2,-2 2,-1 3,-5 5,-13 3,-7-1</inkml:trace>
  <inkml:trace contextRef="#ctx0" brushRef="#br0" timeOffset="600.396">59 483,'33'-15,"17"-4,3 1,-1-2,-5 3,-11 5</inkml:trace>
  <inkml:trace contextRef="#ctx0" brushRef="#br0" timeOffset="931.319">510 624,'-10'38,"-7"23,-2 5,3-3,5-8,3-14</inkml:trace>
  <inkml:trace contextRef="#ctx0" brushRef="#br0" timeOffset="1216.153">510 653,'43'-5,"19"-7,4 0,-4 1,-13 3</inkml:trace>
  <inkml:trace contextRef="#ctx0" brushRef="#br0" timeOffset="1461.37">510 850,'33'-5,"22"-2,5 1,-7 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52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0 633,'2'-31,"2"1,0-1,2 1,2 0,0 0,2 1,2 0,0 1,2 1,0 0,3 0,0 2,12-15,-16 22,1 1,0 0,1 1,0 1,2 0,0 1,0 0,1 2,1 0,0 1,0 1,1 1,4-1,-20 10,1 0,-1-1,1 2,-1-1,1 0,-1 1,0 0,1 0,-1 0,0 0,0 1,1 0,-1 0,-1 0,1 0,0 0,0 1,-1 0,1 0,-1 0,0 0,0 0,0 1,-1-1,1 1,-1 0,0 0,0 0,0 0,0 0,-1 0,0 0,1 1,-2-1,1 0,0 1,-1-1,0 1,0-1,0 1,-1-1,0 5,-3 305,4-313,0 1,0-1,0 0,-1 0,1 1,0-1,1 0,-1 0,0 1,0-1,0 0,1 0,-1 0,1 1,-1-1,1 0,-1 0,1 0,0 0,-1 0,1 0,0 0,0 0,0 0,0 0,0 0,0-1,0 1,0 0,0-1,0 1,0-1,0 1,0-1,1 1,-1-1,0 0,0 0,1 1,-1-1,0 0,0 0,1 0,-1-1,0 1,0 0,1 0,-1-1,0 1,0 0,0-1,0 1,1-1,-1 0,0 1,0-1,0 0,0 0,0 0,-1 0,1 1,0-1,0 0,0 0,-1-1,1 0,147-164,-94 108,-13 13,2 1,2 2,1 2,33-20,-75 57,49-24,-52 27,0 0,0 0,0 0,0 0,0 0,0 0,0 0,0 0,0 0,0 0,0 1,0-1,0 0,0 1,0-1,-1 1,1-1,0 1,0-1,0 1,-1-1,1 1,0 0,0 0,-1-1,1 1,-1 0,1 0,-1 0,1 0,-1 0,1 0,-1-1,0 1,0 0,1 0,-1 0,0 0,0 0,0 0,0 0,0 0,0 0,0 0,0 0,-1 0,1 0,0 0,-1 0,1 0,0 0,-1 0,1 0,-1 0,-69 189,61-165,3-12,1 0,0 0,1 0,1 1,0-1,0 1,2 0,-1 0,2 0,0 0,1 0,0 4,5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52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47,'-5'-5,"-1"1,1-1,-1 1,0 0,0 1,-1-1,1 1,-1 0,1 1,-1-1,0 2,0-1,0 1,0 0,0 0,0 0,0 1,0 0,0 1,-1 0,1 0,0 0,0 1,1 0,-1 1,0-1,1 1,-1 0,1 1,0 0,0 0,0 0,1 0,-1 1,-6 6,-1 0,2 0,-1 1,2 1,-1 0,2 0,0 1,0 0,2 1,0 0,0 0,1 0,1 1,1 0,0 0,1 0,1 1,0-1,1 3,1-15,1-1,-1 1,1-1,-1 1,1-1,0 1,0-1,1 1,-1-1,1 0,-1 0,1 0,0 0,0 0,1 0,-1 0,0 0,1-1,0 0,0 1,0-1,0 0,0 0,0 0,0-1,0 1,1-1,-1 0,1 0,-1 0,1 0,-1-1,1 1,-1-1,1 0,0 0,-1 0,1-1,-1 1,1-1,-1 0,1 0,-1 0,1 0,0-1,27-11,0 0,0-3,-2 0,0-2,-1-1,-1-1,0-1,-2-2,-1 0,0-2,-2-1,3-6,17-13,14-13,-49 89,-11 17,0-31,2 0,0 0,1 1,1-1,0 0,1 0,1 0,1 0,0 0,1 0,1-1,1 1,0-1,5 8,2-9,-1-3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02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55,'24'0,"17"0,7 0,0 0,-8-5,-7-1,-3 0,-2 1,-2 2,0 1,-4-4,-1-1,0 1,2 1,-4 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03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0,'38'0,"27"0,8 0,-4 0,-14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01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24 144,'10'43,"2"29,1 11,-8-3,-5-6,-1-10,-2-12,-4-5,-2-5,2-5,1-5,1-2,-2-2,0-1,0 0,3-9,5-13,4-7</inkml:trace>
  <inkml:trace contextRef="#ctx0" brushRef="#br0" timeOffset="261.089">53 87,'38'-4,"28"-8,11 0,-2 1,-4-2,-10 1,-5 2,-8 4,-6 2,-7 2,-4 2,-2 0,-7 5,-11 2,-8-1</inkml:trace>
  <inkml:trace contextRef="#ctx0" brushRef="#br0" timeOffset="465.987">166 511,'38'-5,"23"-2,5 1,-4 1,-7-3,-8-1,-13 2</inkml:trace>
  <inkml:trace contextRef="#ctx0" brushRef="#br0" timeOffset="1210.288">447 737,'34'37,"-28"-28,0-1,1 0,0-1,0 1,1-2,0 1,0-1,1 0,0 0,0-1,0-1,1 1,-2-5,-1 0,0 0,0-1,1 0,-1-1,0 1,0-2,0 1,0-1,-1 1,1-2,-1 1,0-1,0 0,0 0,0-1,-1 0,5-5,12-6,-8 5,-13 9,1 0,0 0,0 0,0 0,0 0,0 0,0 0,1 1,-1-1,0 1,1-1,-1 1,1 0,0 0,-1 0,1 1,0-1,0 0,0 1,-1 0,1 0,0 0,0 0,0 0,-1 0,1 1,0 0,0-1,-1 1,1 0,0 0,-1 0,1 1,-1-1,1 1,0 0,32 45,-33-42,0-1,1 1,-1-1,1 0,0 0,1 0,-1 0,1-1,-1 1,1-1,0 0,0 0,1 0,-1 0,1-1,-1 0,1 0,0 0,0-1,0 1,5-2,0-1,0 0,0-1,0 0,-1 0,1-1,-1 0,0-1,0 0,0-1,0 0,-1 0,1 0,-2-1,1-1,0 1,-1-1,0-1,-1 1,0-1,0 0,-1 0,0-1,1-2,13-56,-22 50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5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0 311,'50'1,"115"-13,15-7,-111 5,-60 11,1 0,0 1,1 0,-1 1,0 0,1 0,-1 1,0 1,0 0,1 0,0 1,2 4,-7 0</inkml:trace>
  <inkml:trace contextRef="#ctx0" brushRef="#br0" timeOffset="366.914">141 424,'10'5,"7"1,7 0,3-1,2-1,1-2,0-1,0-1,0 0,-1 0,-1-5,1-1,-1-1,0 3,0 0,1 2,-1 1,-5 0</inkml:trace>
  <inkml:trace contextRef="#ctx0" brushRef="#br0" timeOffset="1133.823">480 1,'45'63,"-29"-48,0-1,0-1,2-1,0 0,0-2,1 0,0-1,0 0,1-2,0 0,19 2,-33-7,-3-2,1 0,-1 0,1 0,-1 0,0 1,1 0,-1 0,1-1,-1 2,0-1,0 0,0 1,0 0,0-1,0 1,0 0,0 1,-1-1,1 0,-1 1,1-1,-1 1,0 0,0 0,0 0,-1 0,1 0,-1 0,0 0,1 1,-2-1,1 0,0 1,0-1,-1 1,0-1,0 1,0 1,-7 11,-1-1,-1-1,0 1,-1-2,-1 1,0-1,0-1,-1 0,-12 9,-14 15,6-3,-105 88,29-48,93-63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04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1 549,'24'-62,"4"1,2 1,2 2,3 1,3 2,7-6,38-27,-82 87,0 0,0 1,-1-1,1 0,0 1,0-1,0 1,0-1,0 1,-1 0,1-1,0 1,0 0,0 0,0 0,0 0,0-1,0 1,0 0,0 1,0-1,0 0,0 0,0 0,0 1,0-1,0 0,0 1,0-1,-1 1,1-1,0 1,0-1,0 1,-1 0,1-1,0 1,-1 0,1-1,0 1,-1 0,1 0,-1 0,1 0,-1 0,0-1,1 1,-1 0,0 0,0 0,0 0,1 0,-1 0,0 0,0 1,11 57,-11 9,-1-56,0 0,0 0,2 0,-1 0,1 0,1 0,0 0,1-1,0 1,1-1,0 1,3 2,-6-11,0-1,1 1,0-1,-1 0,1 0,0 0,0 0,0 0,0 0,1 0,-1-1,0 1,1-1,-1 0,1 0,0 0,-1 0,1 0,0 0,-1-1,1 1,0-1,0 0,0 0,0 0,-1 0,1 0,0 0,0-1,-1 0,1 1,0-1,-1 0,1 0,1-1,82-62,-74 52,173-185,-68 101,-116 95,1 1,-1-1,0 0,1 1,-1-1,1 1,-1-1,1 1,-1 0,1 0,0 0,-1 0,1 0,-1 0,1 0,-1 0,1 1,-1-1,1 0,-1 1,1-1,-1 1,1 0,-1-1,0 1,1 0,-1 0,0 0,0 0,0 0,0 0,0 0,0 1,0-1,0 0,0 1,0-1,-1 0,1 1,-1-1,1 1,-1-1,1 1,-1-1,0 1,0-1,1 1,-1 1,2 79,-33 95,29-149,2-4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9:10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29,'34'-5,"20"-1,6 0,-2 1,-6 2,-8 1,-6 1,-5 0,-2 1,-3 0,-1 1,-5-1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05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57,'-20'2,"1"1,-1 0,1 2,-1 0,1 1,1 1,-1 1,1 1,0 0,1 1,0 1,1 1,0 0,1 1,1 0,0 2,-6 7,17-18,0 0,1 0,-1 0,1 0,0 0,1 0,-1 1,1-1,0 1,0-1,0 1,0-1,1 1,0 0,0-1,0 1,0-1,1 1,0 0,0-1,0 1,1-1,-1 0,1 1,0-1,0 0,0 0,1 0,0 0,0-1,-1 1,2-1,-1 0,0 0,1 0,0 0,-1 0,1-1,0 1,0-1,1 0,-1-1,0 1,1-1,-1 0,5 1,0 0,0-1,0 0,1-1,-1 0,0 0,0-1,0 0,0-1,0 0,0 0,-1-1,1 0,-1 0,1-1,-1-1,0 1,-1-1,3-2,135-123,-119 104,87-83,-113 108,1 0,0 0,-1 0,1 0,0 0,0 0,0 1,0-1,0 0,0 0,0 1,0-1,0 1,0-1,0 1,0-1,1 1,-1 0,0-1,0 1,0 0,1 0,-1 0,0 0,0 0,1 0,-1 0,0 0,0 1,0-1,1 0,-1 1,0-1,0 1,0-1,0 1,0 0,0-1,0 1,0 0,0 0,0 0,0 0,-1-1,1 1,0 0,0 1,-1-1,1 0,-1 0,1 0,-1 0,1 0,-1 0,0 1,0-1,0 0,1 0,-1 1,0-1,0 0,-1 1,-9 70,7-64,0 0,0 0,1 0,0 0,0 1,1-1,0 0,1 1,0-1,0 1,1-1,0 1,0-1,1 0,0 1,1-1,-1 0,2-1,-1 1,1 0,0-1,1 0,-1 0,2 0,-1 0,1-1,4 4,78 31,-68-36</inkml:trace>
  <inkml:trace contextRef="#ctx0" brushRef="#br0" timeOffset="697.029">1021 254,'33'-5,"21"-1,7 0,-4 1,-5-3,-8-1,-6 2,-5 2,-7-4,-5 1,-4-4,-7 1</inkml:trace>
  <inkml:trace contextRef="#ctx0" brushRef="#br0" timeOffset="954.361">1303 0,'-9'34,"-4"25,1 8,2-4,3-6,3-9,1-8,2-6,1-3,1-3,-1-1,1-1,-1-4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06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31,'1'87,"-4"0,-4 0,-3-1,-9 26,-75 146,94-239,5-25</inkml:trace>
  <inkml:trace contextRef="#ctx0" brushRef="#br0" timeOffset="243.127">20 59,'38'-5,"32"-1,14 0,-3-4,-5 0,-12 2,-10 2,-11 2,-8 1,-4 2,-8 6,-13 2,-8-1</inkml:trace>
  <inkml:trace contextRef="#ctx0" brushRef="#br0" timeOffset="460.087">76 482,'38'-5,"32"-1,9 0,-4-4,-10 1,-11 0,-11 3,-7 2,-10 2</inkml:trace>
  <inkml:trace contextRef="#ctx0" brushRef="#br0" timeOffset="1003.203">500 623,'23'5,"29"1,8 1,0-2,-10-7,-10-2,-6-1,-4 0,-8 2</inkml:trace>
  <inkml:trace contextRef="#ctx0" brushRef="#br0" timeOffset="756.164">500 793,'-15'33,"-4"17,0 3,5-10,3-19,9-13,5-9</inkml:trace>
  <inkml:trace contextRef="#ctx0" brushRef="#br0" timeOffset="1261.107">555 821,'38'0,"14"0</inkml:trace>
  <inkml:trace contextRef="#ctx0" brushRef="#br0" timeOffset="2421.512">612 595,'-5'0,"3"0,3 5,0 6,0 6,-4 6,-3 2,1 3,-4-4,-1-1,2 1,-3-5,1 1,1 0,4-2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5:23.96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0 149,'194'-32,"-75"10,0 6,108-1,161 36,-83 5,-50-8,176-14,-208-4,409 19,397 5,-514 14,209-25,-268 15,-174-26,51-16,448 3,-498 15,836-2,-726-28,515 27,2586 1,-3268-28,451 28,-507-28,111 28,-83 28,-18-11,62-5,-99 15,110-56,30 30,-86 27,114-27,-30-58,228 57,2739 0,-3135-3,0-6,0-5,107-27,17-5,10 17,-124 47,-115-15,1-1,0 1,0-2,0 1,0-2,0 1,1-1,-1 0,0-1,0 0,0 0,0-1,0-1,0 1,-1-1,1-1,2-1,-9 4,0-1,0 0,1 1,-1 0,1-1,-1 1,1 0,-1 0,1 0,-1 1,1-1,0 1,0-1,-1 1,1 0,0 0,0 0,-1 1,1-1,0 0,-1 1,1 0,2 0,11 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5:51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9511 4396,'5'0,"6"0,7 0,4 0,4 0,2 0,1 0,0 0,1 0,-1 0,0 0,0-5,-1-1,0 0,0 1,1 2,-1 1,-5 0</inkml:trace>
  <inkml:trace contextRef="#ctx0" brushRef="#br0" timeOffset="252.976">9511 4679,'44'4,"23"3,5-1,-4-6,-10-3,-9-1,-9 0,-5 1,-5 1,-7 1</inkml:trace>
  <inkml:trace contextRef="#ctx0" brushRef="#br0" timeOffset="906.42">10782 4142,'-67'207,"-76"264,107-327,34-121,16-29,-2-7</inkml:trace>
  <inkml:trace contextRef="#ctx0" brushRef="#br0" timeOffset="1205.812">11092 4312,'-41'47,"3"2,1 2,3 1,2 2,3 1,-7 20,3 42,33-113,-1-1,1 0,0 1,-1-1,2 1,-1-1,0 1,1-1,-1 1,1-1,0 0,0 0,0 1,1-1,-1 0,1 0,0 0,0 0,0 0,0-1,0 1,1-1,-1 1,1-1,-1 0,1 0,0 0,0 0,0 0,0-1,0 1,0-1,2 0,11 3,0-2,0 0,0-1,0-1,0 0,0-1,0-1,0 0,0-1,-1-1,1 0,8-5,4-5,0-2,0 0,-2-2,0-2,-1 0,-1-1,-1-1,13-17,-23 25,0 1,-1-1,-1-1,0 0,-1-1,-1 0,-1 0,0-1,-1 0,0-1,-2 1,0-1,-1 0,0-1,-2 1,0 0,-1-1,-1 0,-1 1,-1-1,0 1,-1 0,-1 0,-1-1,1 11,-1 1,0-1,0 1,-1 0,0 0,0 1,0 0,-1 0,0 0,0 1,-1 0,1 0,-1 1,0 0,0 0,0 1,-1 0,1 0,-1 1,0 0,0 1,0 0,0 0,1 1,-1 0,0 1,0 0,0 0,0 1,0 0,1 1,-1-1,1 2,0-1,0 1,0 0,0 1,-3 3,-86 87,77-66</inkml:trace>
  <inkml:trace contextRef="#ctx0" brushRef="#br0" timeOffset="1554.511">11854 4368,'-30'6,"1"2,1 0,-1 2,2 1,-1 1,1 1,1 2,1 1,0 0,1 2,1 1,0 1,2 1,0 0,-11 18,27-33,0 0,1 0,0 0,0 1,0-1,1 1,0 0,1 0,-1 1,1-1,0 0,1 1,0-1,0 1,1 0,0-1,0 1,1-1,0 1,0-1,1 1,-1-1,2 0,-1 1,1-1,0-1,1 1,-1 0,1-1,1 1,1 1,3-1,1 0,-1-1,1 0,0-1,0 0,1 0,-1-1,1 0,0-1,0-1,0 0,1 0,-1-1,0 0,1-1,-1 0,1-1,-1 0,0-1,0-1,0 1,0-2,0 1,0-2,-1 1,0-1,0-1,0 0,-1 0,4-4,4-3,0-1,-1-1,-1 0,0-1,-1-1,-1 0,-1-1,0-1,-1 0,-1 0,-1-1,0 0,-1-3,-4 11,0-1,-1 0,0 0,-1-1,-1 1,0-1,-1 1,0 0,-1-1,0 1,-1-1,-1 1,0 0,-1 0,0 1,-1-1,0 1,-1 0,-1 0,0 0,-6-7,-57-34,46 45</inkml:trace>
  <inkml:trace contextRef="#ctx0" brushRef="#br0" timeOffset="2237.983">12221 4255,'-10'39,"-100"194,60-78,32-50,24-98,6-24,6-28,16-32,3 1,45-68,60-93,-127 215,-15 22,0 1,0-1,0 0,0 0,0 1,0-1,0 0,0 0,0 1,0-1,0 0,1 0,-1 1,0-1,0 0,0 0,0 0,0 1,1-1,-1 0,0 0,0 0,0 0,0 1,1-1,-1 0,0 0,0 0,1 0,-1 0,0 0,-10 27,1-1,1 1,1 1,2-1,0 1,2 0,1 0,2 0,0 0,2 0,1 0,1 0,2 0,0-1,2 0,1 0,1-1,5 7,-10-25,1 0,-1 0,2-1,-1 1,1-2,0 1,1-1,-1 0,1 0,0-1,1 0,-1-1,1 0,0 0,0-1,0 0,8 1,-11-4,1-2,-1 1,1-1,-1 0,0 0,1-1,-1 0,0 0,-1 0,1-1,-1 0,1 0,-1 0,0-1,-1 0,1 0,-1 0,0 0,0-1,0 1,-1-1,0 0,0 0,-1 0,1-3,12-14,0-7,0-1,-2 0,-1-1,-2 0,-1-1,-1 0,-2-1,-1-4,6-183,-12 196</inkml:trace>
  <inkml:trace contextRef="#ctx0" brushRef="#br0" timeOffset="-11938.501">3585 2561,'-13'97,"3"0,5 0,5 24,0-64,-4 182,-10-1,-18 63,-33 193,40-375,27-141,5 4</inkml:trace>
  <inkml:trace contextRef="#ctx0" brushRef="#br0" timeOffset="-10383.88">3585 2561,'532'-11,"-170"-7,107 18,-193 2,-184-1,-22 1,1-4,-1-2,11-5,126-9,-203 19,-1-1,0 0,0 1,0 0,1 0,-1 0,0 0,0 0,0 1,-1-1,1 1,0 0,0 0,-1 0,1 0,-1 0,0 0,0 1,0-1,0 1,0 0,0-1,-1 1,1 0,-1 0,0 0,0 0,0 0,0 0,0 1,-1-1,1 0,-1 3,-8 113,5-103,-30 170,11-76,5 1,-2 96,21 601,-16-698,10-96,1 0,1 0,0 0,1 0,0 1,2-1,-1 0,2 1,-1-1,2 0,3 11,-48-19,-145-40,-263 32,220 11,-63 18,90-7,-162 9,141-18,-112 24,335-35,-12 3,-1-1,1 0,-1 0,0-1,0-1,0-1,1 0,-1 0,0-2,-6-1,20 4,-1 0,1 0,-1 0,1 0,-1 0,1 0,-1 0,1 0,-1-1,1 1,-1 0,1 0,-1 0,1-1,-1 1,1 0,0 0,-1-1,1 1,0 0,-1-1,1 1,0-1,-1 1,1 0,0-1,0 1,-1-1,1 1,0-1,0 1,0-1,0 1,-1-1,1 1,0-1,0 1,0-1,0 1,0-1,0 1,1-1,-1 1,0 0,0-1,0 1,0-1,1 1,-1-1,0 1,0-1,1 1,-1 0,0-1,0 1,1-1,-1 1,7-9</inkml:trace>
  <inkml:trace contextRef="#ctx0" brushRef="#br0" timeOffset="-9168.823">1582 3578,'-1'-1,"0"0,1-1,-1 1,1 0,-1 0,1-1,-1 1,1 0,0-1,0 1,0 0,-1-1,1 1,1 0,-1-1,0 1,0 0,0-1,1 1,-1 0,0 0,1-1,0 1,-1 0,1 0,0 0,-1 0,1 0,0-1,0 1,0 1,0-1,0 0,0 0,0 0,0 0,0 1,0-1,1 1,-1-1,0 1,0-1,1 1,-1 0,0-1,64-9,283 36,463-22,-472 25,-209-41,-119 8,1 2,-1-1,1 1,-1 1,1 0,0 1,-1 0,1 1,0 0,-1 0,1 2,9 2,25 2,-69-27,-260-113,107 44,174 88,0 0,0 1,0-1,0 0,0 1,0-1,0 1,0 0,0 0,0 0,-1 0,1 0,0 0,0 0,0 1,0-1,0 1,0-1,0 1,0 0,0 0,1 0,-1 0,0 0,0 0,1 1,-1-1,1 0,-1 1,1 0,-1-1,1 1,0 0,0-1,0 1,0 0,0 0,0 0,1 0,-1 0,0 0,1 0,0 0,-1 0,1 0,0 0,0 1,-24 241,-10 10,22-104,75-310,-48 134,1 1,1 1,1 1,0 0,2 1,1 1,19-15,-19 17,-2 1</inkml:trace>
  <inkml:trace contextRef="#ctx0" brushRef="#br0" timeOffset="-8568.425">284 2393,'-93'575,"52"-191,21-194,19-190,1 0,0-1,0 1,0 0,0-1,-1 1,1 0,0 0,0-1,-1 1,1 0,0 0,0-1,-1 1,1 0,0 0,-1 0,1 0,0-1,-1 1,1 0,0 0,-1 0,1 0,0 0,-1 0,1 0,0 0,-1 0,1 0,0 0,-1 0,1 0,0 0,-1 1,1-1,0 0,-1 0,1 0,0 0,0 1,-1-1,1 0,0 0,-3-39,24-95,-17 103</inkml:trace>
  <inkml:trace contextRef="#ctx0" brushRef="#br0" timeOffset="-8318.751">114 2364,'43'-14,"34"-5,13 0,-4 5,-7 3,-12 5,-13 2,-10 3,-9 1,-5 1,-7 4,-3 2,-6 5,-8 0,-7-3</inkml:trace>
  <inkml:trace contextRef="#ctx0" brushRef="#br0" timeOffset="-8083.039">1 2985,'43'-5,"29"-6,11-2,-3 2,-10 3,-13 2,-11 3,-9 1,-5 2,-9 0</inkml:trace>
  <inkml:trace contextRef="#ctx0" brushRef="#br0" timeOffset="-7596.763">594 2957,'-6'49,"1"0,3 0,2 1,2-1,6 34,25 5,-32-85,1-1,-1 0,1 0,-1 0,1 1,0-2,0 1,0 0,0 0,0-1,1 1,-1-1,0 1,1-1,-1 0,1 0,-1 0,1-1,0 1,-1 0,1-1,0 0,-1 0,1 0,0 0,-1 0,1 0,0-1,-1 1,1-1,0 0,-1 1,1-1,12-9,-1 1,0-2,-1 0,0 0,0-2,-2 1,1-1,-2-1,1 0,-2-1,0 0,0-2,47-61,-55 77,-1 0,1 1,-1-1,1 1,-1-1,1 1,-1-1,1 1,-1-1,1 1,0-1,-1 1,1 0,0-1,-1 1,1 0,0 0,-1 0,1-1,0 1,0 0,-1 0,1 0,0 0,0 0,-1 0,1 0,0 1,0-1,-1 0,1 0,0 0,-1 1,1-1,0 0,-1 1,1-1,-1 1,1-1,0 1,-1-1,1 1,-1-1,1 1,-1-1,0 1,1 0,-1-1,0 1,1 0,-1-1,0 1,0 0,1 0,-1-1,0 1,13 43,-7 3,-7-39,1 0,0 0,1-1,0 1,0-1,0 1,1 0,0-1,1 0,-1 0,2 0,-1 0,1 0,0 0,0-1,1 0,-1 0,1 0,1 0,-1-1,1 0,0 0,5 3,-5-6,-1 1,1-1,-1 0,1 0,0-1,0 0,0 0,0 0,0-1,0 0,0 0,0 0,0-1,0 0,0 0,0 0,-1-1,1 0,0 0,-1-1,1 1,-1-1,0 0,0-1,0 1,0-1,-1 0,1 0,0-2,13-13,0 0,-1-2,-2 0,0-1,-1 0,0-4,74-174,-76 176</inkml:trace>
  <inkml:trace contextRef="#ctx0" brushRef="#br0" timeOffset="-2362.57">7705 4480,'-192'18,"112"-9,-1-4,0-3,-30-5,-9 1,-602 2,615 28,64-11,22-12,0-1,0-1,-1 0,0-2,1 0,-1-2,-15-2,-74 2,110 1,0 0,0 0,-1-1,1 1,0 0,0 0,-1 0,1 0,0 0,0 0,-1 1,1-1,0 0,0 1,0-1,-1 1,1-1,0 1,0-1,0 1,0 0,0 0,0-1,0 1,0 0,1 0,-1 0,0 0,0 0,1 0,-1 0,0 0,1 0,-1 1,1-1,0 0,-1 0,1 0,0 1,0-1,0 0,0 0,0 1,0-1,0 0,0 0,0 1,0-1,1 0,0 1,36 79,15 54,-46 84,-9-126,3-77,-1-12,0 1,1 0,0 0,0-1,0 1,1 0,-1 0,1-1,0 1,0 0,1-1,0 1,-1-1,1 0,1 0,23-22,71-168,-80 147,-3-2,-2 0,-1-1,-2 0,0-11,1-1,2-104,-9 151,3 8</inkml:trace>
  <inkml:trace contextRef="#ctx0" brushRef="#br0" timeOffset="-1695.756">8157 4339,'0'84,"3"-17,-4 0,-2 0,-4 0,-2-1,-10 33,14-80,-56 142,66-201,0 18</inkml:trace>
  <inkml:trace contextRef="#ctx0" brushRef="#br0" timeOffset="-1434.71">8129 4255,'19'-5,"26"-6,15-1,1 1,-4 2,-3-1,-5 0,-7 2,-5 3,-4 1,-8 7,-13 3,-8 5,-5 1</inkml:trace>
  <inkml:trace contextRef="#ctx0" brushRef="#br0" timeOffset="-1248.652">8072 4622,'34'5,"30"-4,9-1,-3-1,-9 0,-15-1</inkml:trace>
  <inkml:trace contextRef="#ctx0" brushRef="#br0" timeOffset="-977.682">8609 4679,'-15'43,"-4"29,1 6,-2-4,3-11,5-11,8-19,6-15</inkml:trace>
  <inkml:trace contextRef="#ctx0" brushRef="#br0" timeOffset="-712.522">8637 4679,'33'0,"26"0,8 0,-3-5,-8-2,-8 1,-8 1,-5 1,-9 7,-14 2,-9 1</inkml:trace>
  <inkml:trace contextRef="#ctx0" brushRef="#br0" timeOffset="-516.778">8609 4933,'38'-5,"28"-2,6 1,-3 1,-14 1</inkml:trace>
  <inkml:trace contextRef="#ctx0" brushRef="#br0" timeOffset="16275.074">7932 755,'-12'110,"-17"107,1 88,-26 167,40-388,-20 230,-3-160,37-153,0-1,-1 1,1 0,0 0,0 0,0-1,0 1,0 0,0 0,0 0,0 0,0-1,0 1,0 0,1 0,-1 0,0-1,0 1,1 0,-1 0,1-1,-1 1,1 0,-1-1,1 1,-1 0,1-1,-1 1,1-1,0 1,-1-1,1 1,0-1,-1 0,1 1,0-1,0 0,0 1,-1-1,1 0,0 0,0 0,0 0,-1 0,1 0,0 0,0 0,0 0,0 0,-1 0,1 0,0-1,0 1,0 0,-1-1,1 1,0-1,-1 1,1 0,0-1,-1 1,1-2,8 1,85-8,1 5,69 6,-39-1,355-1,-194-28,-7 29,-255-1</inkml:trace>
  <inkml:trace contextRef="#ctx0" brushRef="#br0" timeOffset="16661.58">10331 2081,'-200'205,"85"-86,-75 47,176-151,4-2</inkml:trace>
  <inkml:trace contextRef="#ctx0" brushRef="#br0" timeOffset="16955.85">9907 1969,'8'49,"1"-1,3 0,2 0,2-2,2 0,12 22,68 58,-13-22,-83-102,0 1,0 0,-1 0,1 1,-1-1,0 0,0 0,0 1,0-1,0 0,-1 1,0-1,1 1,-1-1,-1 0,1 1,0-1,-1 1,0-1,1 0,-1 1,-1-1,1 0,-1 2,-10 12</inkml:trace>
  <inkml:trace contextRef="#ctx0" brushRef="#br0" timeOffset="18109.457">7028 49,'-16'57,"3"-1,2 2,2-1,4 2,0 54,4-110,0 0,0 1,1-1,-1 0,1 0,-1 0,1 0,0 1,0-1,1 0,-1 0,1 0,-1 1,1-1,0 0,0 0,1 0,-1 0,0 0,1-1,0 1,0 0,0-1,0 1,0-1,0 0,0 0,1 1,-1-1,1-1,0 1,0 0,-1-1,1 1,0-1,0 0,0 0,1 0,-1-1,0 1,0-1,0 1,0-1,1 0,1-1,3-4,1-1,-1 0,0 0,0-1,-1 0,0 0,0-1,-1 0,0 0,0-1,-1 1,0-1,-1-1,1-1,3-2,132-292,-97 189,-37 145,-25 328,9-77,10-166,-6-1,-8 28,12-123,0-1,-2 0,0 0,-1 0,-1-1,0 0,-1 0,-1 0,-1-1,0 0,-1-1,0 0,-1 0,-1-1,0 0,-4 2,12-12,0 0,0-1,-1 1,1-1,0 0,-1 0,1-1,-1 1,0-1,0 0,1 0,-1-1,0 1,0-1,0 0,0-1,1 1,-1-1,0 0,0 0,1 0,-1-1,0 1,1-1,0 0,-1-1,1 1,0-1,0 0,0 0,1 0,-1 0,1-1,-1 1,1-1,0 0,1 0,-1 0,1 0,-1-1,1 1,1-1,-1 1,0-5,-1-9,1-1,1 1,1-1,1 1,0-1,1 1,1 0,1 0,1 0,0 0,1 1,1-1,1 2,0-1,1 1,1 0,4-3,8-19,3 2,0 1,3 1,0 1,2 1,2 2,1 1,1 2,13-7,-15 16,-5 7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6:46.29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1 110,'360'26,"503"-23,-750-3,355-12,225-23,116 24,-590 12,587 27,-41 1,-170-18,-149 7,22 10,-98-18,-103 7,169-15,-209-4,252 2,-253-29,-29 2,19-1,257 27,-218-27,173 27,-113-27,624 29,-742-29,-28-1,-119 18,-41 8,0 0,0 1,0 0,1 0,-1 1,1 1,-1-1,1 2,-1-1,0 1,2 1,17 23,-21-7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6:47.9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1 254,'437'-37,"-134"19,67 14,133-5,348-26,-643 26,488-16,39 31,220 30,91 2,-147-9,59-1,62-28,-315-34,-358 12,622-54,-356 55,21 2,-103-7,64 25,-186-26,505 26,-519-26,67 27,-21 28,1092-28,-1439-17,-75 12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05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573 20,'-34'-7,"-1"2,0 1,0 1,0 2,0 2,0 1,1 2,-17 4,36-3,1 1,0 0,0 1,1 1,0 0,0 0,0 2,1 0,1 0,0 1,0 0,1 1,1 0,0 0,0 1,1 1,1-1,1 1,-1 1,2-1,0 1,1 0,1 0,0 0,1 0,0 1,1-1,1 0,1 1,0-1,2 12,-2-22,0 0,0 1,0-1,0 0,1 0,-1 0,2 0,-1 0,0 0,1-1,0 1,0-1,0 0,0 1,1-2,0 1,0 0,0-1,0 1,0-1,1 0,0-1,-1 1,1-1,0 0,0 0,0-1,5 2,2-1,0 0,0 0,1-1,-1-1,0 0,1 0,-1-2,0 1,0-1,0-1,0-1,2 0,35-20,-1-2,-2-1,-1-3,-1-2,-2-2,-1-1,-2-2,-1-2,-2-1,20-31,-56 70,0 0,0 1,0-1,0 1,0-1,0 1,1-1,-1 0,0 1,0-1,1 1,-1-1,0 1,1 0,-1-1,1 1,-1-1,0 1,1 0,-1-1,1 1,-1 0,1-1,-1 1,1 0,0 0,-1-1,1 1,-1 0,1 0,-1 0,1 0,0 0,-1 0,1 0,-1 0,1 0,-1 0,1 0,0 0,-1 0,1 1,-1-1,1 0,-1 0,1 1,-1-1,1 0,-1 0,1 1,-1-1,1 1,-1-1,0 1,1-1,-1 0,0 1,1-1,-1 1,2 39,-16 47,10-73,0-1,1 1,1 0,0 1,1-1,0 0,1 0,1 1,0-1,1 0,1 0,0 0,1 0,0 0,5 8,-3-13,0 0,1 0,-1 0,2-1,0 0,0-1,0 1,1-2,0 1,0-1,5 5</inkml:trace>
  <inkml:trace contextRef="#ctx0" brushRef="#br0" timeOffset="302.54">1335 387,'-29'39,"-14"17,0 4,2-4,9-6,5-11,6-9,3-8,4-9</inkml:trace>
  <inkml:trace contextRef="#ctx0" brushRef="#br0" timeOffset="548.773">1024 360,'19'38,"12"23,-1 5,1-8,-6-10,-2-12,-5-8,0-9,0-2,4-5,-4-4</inkml:trace>
  <inkml:trace contextRef="#ctx0" brushRef="#br0" timeOffset="804.661">1617 331,'38'-5,"28"-1,6 0,-3 1,-9 2,-10 0,-9 2,-6 1,-9 0</inkml:trace>
  <inkml:trace contextRef="#ctx0" brushRef="#br0" timeOffset="987.09">1730 557,'39'5,"26"1,8 1,-5-2,-13-2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07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28,'-4'-28,"4"29,0-1,0 0,0 1,0-1,0 0,0 1,0-1,0 0,0 1,0-1,0 0,0 1,0-1,-1 0,1 1,0-1,0 0,0 1,0-1,-1 0,1 0,0 1,0-1,-1 0,1 0,0 0,0 1,-1-1,1 0,0 0,-1 0,1 0,0 1,-1-1,1 0,0 0,-1 0,1 0,0 0,-1 0,1 0,0 0,-1 0,1 0,0 0,-1 0,1 0,0 0,-1-1,1 1,0 0,0 0,-1 0,1 0,0-1,-1 1,1 0,-5 20,1 1,1-1,1 1,1 0,1 0,0 0,2 0,-1 26,-30 382,35-321,-5-107,1 0,-1-1,1 1,-1-1,1 1,-1-1,1 0,-1 0,1 1,-1-1,1 0,-1-1,1 1,-1 0,1 0,-1 0,1-1,-1 1,1-1,-1 0,1 1,-1-1,0 0,1 0,-1 1,0-1,0 0,0 0,0 0,0-1,0 1,0 0,0 0,0-1,0 1,-1 0,1-1,0 1,-1-1,1 1,-1-1,0 1,1-1,-1 1,0-2,6-5,9-8,-2 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07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24 508,'-10'19,"2"7,3-2</inkml:trace>
  <inkml:trace contextRef="#ctx0" brushRef="#br0" timeOffset="335.51">334 85,'-93'46,"91"-45,1 1,-1-1,1 1,-1-1,1 1,0 0,-1 0,1-1,0 1,0 0,0 0,0 0,1 0,-1 1,1-1,-1 0,1 0,0 0,-1 0,1 0,0 1,1-1,-1 0,0 0,1 0,-1 0,1 1,-1-1,1 0,0 0,0 0,0 0,0-1,0 1,1 0,-1 0,0-1,1 1,0-1,-1 1,1-1,0 1,-1-1,2 1,11 7,-1-1,1 1,0-2,1 0,0-1,0 0,0-2,3 1,-9-4,0 1,0 0,0 0,0 1,-1 0,1 0,-1 1,0 0,0 1,0-1,-1 2,1-1,-1 1,0 0,-1 0,0 1,0 0,0 0,-1 1,0-1,0 1,-1 0,0 0,-1 1,3 6,-4-9,-1-1,0 1,0 0,0 0,-1-1,1 1,-1 0,-1 0,1-1,-1 1,0 0,0-1,-1 1,0-1,0 1,0-1,0 0,-1 0,0 0,0 0,-1 0,1 0,-1-1,0 0,0 0,0 0,-1 0,1-1,-1 0,0 1,0-2,0 1,0-1,-1 1,-2 0,-43 2,27-5</inkml:trace>
  <inkml:trace contextRef="#ctx0" brushRef="#br0" timeOffset="519.635">306 56,'39'-5,"26"4,8 1,-5 1,-8 0,-10 1,-14-1</inkml:trace>
  <inkml:trace contextRef="#ctx0" brushRef="#br0" timeOffset="2053.356">927 508,'2'-7,"0"0,0 0,0 0,1 0,0 0,0 1,1 0,0-1,0 1,1 0,-1 1,1-1,1 1,6-11,158-206,-170 222,0-1,0 1,0-1,0 1,0-1,0 1,1-1,-1 1,0-1,0 1,0-1,1 1,-1 0,0-1,0 1,1-1,-1 1,0 0,1-1,-1 1,1 0,-1-1,1 1,-1 0,0-1,1 1,-1 0,1 0,-1 0,1-1,-1 1,1 0,-1 0,1 0,-1 0,1 0,-1 0,1 0,-1 0,1 0,-1 0,1 1,-1-1,1 0,-1 0,1 0,-1 0,1 1,-1-1,1 0,-1 1,0-1,1 0,-1 1,1-1,-1 0,0 1,1-1,-1 1,0-1,0 1,1-1,-1 0,0 1,0 0,3 36,-3-33,-1 39,-1-30,2-1,-1 1,2-1,-1 1,2-1,0 1,0-1,4 10,-5-20,-1-1,1 1,0 0,0 0,0 0,0 0,1-1,-1 1,0 0,1-1,-1 1,1-1,0 0,-1 1,1-1,0 0,0 0,0 0,-1 0,1-1,0 1,0 0,1-1,-1 1,0-1,0 0,0 0,0 0,0 0,0 0,0 0,0 0,0-1,0 1,1-1,-1 1,-1-1,1 0,0 0,0 0,0 0,0 0,1-2,75-57,65-100,-96 113,-44 72,-4-22,-13 50,5-25,2 0,0 0,2 0,1 1,2 0,0 0,2 5,5-11,1-5</inkml:trace>
  <inkml:trace contextRef="#ctx0" brushRef="#br0" timeOffset="2315.854">2253 0,'-489'516,"306"-341,169-159</inkml:trace>
  <inkml:trace contextRef="#ctx0" brushRef="#br0" timeOffset="2755.065">2450 395,'-278'125,"243"-90,34-34,1 0,0 0,-1 0,1 0,0 0,-1 0,1 0,0 0,0 0,0 0,0 0,0 0,0 0,0 0,1 0,-1 0,0 0,0 0,1 0,-1-1,1 1,-1 0,1 0,-1 0,1 0,-1 0,1-1,0 1,-1 0,1-1,0 1,0 0,0-1,-1 1,1-1,0 1,0-1,0 0,0 1,0-1,0 0,0 0,0 1,0-1,0 0,198 17,-197-17,0 1,0 0,0 0,0 0,0 0,-1 0,1 0,0 0,-1 0,1 1,-1-1,1 1,-1-1,1 1,-1 0,0-1,0 1,0 0,0 0,0 0,0 0,-1 0,1 0,-1 0,1 0,-1 0,0 0,0 0,0 0,0 0,0 0,0 0,0 0,-1 1,1-1,-1 0,0 1,-47 65,34-58,-1 0,0-1,-1 0,0-1,0-1,-1-1,0 0,0-1,0-1,-1 0,-3-1,-4-1</inkml:trace>
  <inkml:trace contextRef="#ctx0" brushRef="#br0" timeOffset="3170.502">2620 141,'31'-5,"-22"2,0 1,0 1,0-1,0 2,0-1,1 1,-1 0,0 1,0 0,1 1,-1 0,4 1,-12-1,0 0,0 1,0-1,0 0,0 1,0-1,0 0,-1 1,0-1,1 1,-1-1,0 1,0 0,0-1,0 1,-1-1,1 1,-1-1,1 0,-1 1,0-1,0 1,0-1,0 0,-1 0,1 0,0 0,-1 0,0 0,1 0,-1 0,0 0,0-1,-2 2,4-3,-35 67,34-65,1 0,0 0,0 0,0 0,0 0,0-1,0 1,0 0,0 0,1 0,-1 0,1-1,-1 1,1 0,0-1,0 1,0 0,0-1,0 1,0-1,0 1,0-1,1 0,-1 1,0-1,1 0,-1 0,1 0,0 0,-1 0,1 0,0-1,-1 1,1 0,0-1,0 0,0 1,-1-1,2 0,146 6,-100-8,-24 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16.8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0 270,'616'-18,"-464"5,324-14,-469 27,-6 1,1 0,0-1,0 1,0 0,-1-1,1 0,0 1,0-1,0 0,0 0,0 0,0 0,-1 0,1-1,0 1,0 0,0-1,0 0,-1 1,1-1,0 0,-1 0,1 0,0 0,-1 0,1 0,-1 0,0-1,1 1,-1 0,0-1,0 1,0-1,0 0,0 1,0-1,0 0,0 1,-1-1,1 0,-1 0,1 0,-1 0,0 1,0-2,-4-6,0 1,-1-1,1 1,-2 0,1 1,-1-1,-1 1,1 0,-1 1,-2-2,-21-23,-25-18,54 48,-1-1,1 1,-1 0,0 1,0-1,0 0,1 0,-1 1,0-1,0 1,0 0,0-1,0 1,0 0,0 0,0 0,0 1,0-1,0 0,0 1,0-1,1 1,-1 0,0-1,0 1,0 0,1 0,-1 0,1 1,-1-1,0 0,1 0,0 1,-1-1,1 2,-10 13,1 1,1 1,1 0,1 0,0 0,1 1,1 0,1 0,-2 18,-12 45,-33 64,50-145,1-1,-1 0,1 1,-1-1,1 1,-1-1,1 1,0-1,-1 1,1-1,0 1,-1 0,1-1,0 1,0-1,0 1,-1 0,1-1,0 1,0 0,0-1,0 1,0-1,0 1,0 0,0-1,1 1,-1 0,0-1,0 1,0-1,1 1,-1 0,0-1,1 1,-1-1,0 1,1-1,-1 1,1-1,-1 1,1-1,-1 0,1 1,-1-1,1 0,-1 1,1-1,0 0,-1 0,1 1,-1-1,1 0,0 0,-1 0,1 0,0 0,-1 0,1 0,-1 0,2 0,38-19,134-117,-64 51,-71 68,-20 13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12:15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458 109,'-284'1,"279"-2,0 1,-1 0,1 0,-1 1,1-1,0 1,-1 0,1 1,0-1,0 1,0 0,0 1,0-1,1 1,-1 0,1 0,-1 0,1 1,0-1,0 1,1 0,-1 0,1 1,0-1,0 1,0-1,1 1,0 0,0 0,0 0,0 0,1 1,0-1,0 0,0 2,4 3,0 0,1 0,0-1,1 1,0-1,0 0,1 0,0-1,1 0,0 0,0 0,1-1,0 0,0-1,0 0,1 0,0 0,0-1,1-1,-1 0,1 0,0 0,0-2,3 1,81 45,-82-42,0 1,0 1,-1 0,0 0,0 1,-1 0,0 1,-1 1,0-1,-1 1,0 1,-1-1,0 1,-1 1,0-1,-1 1,0 0,-1 0,-1 1,2 11,-7-16,-1 1,0 0,-1-1,0 1,-1-1,0 0,0-1,-1 1,0-1,-1 0,1 0,-2-1,1 0,-1 0,0-1,0 0,-1 0,1-1,-10 4,-16 15,28-18,0-1,0 1,-1-1,1-1,-1 1,0-1,0 0,-1-1,1 0,-1 0,0-1,0 0,1 0,-1 0,-1-1,1-1,0 1,0-1,0-1,0 1,0-1,0-1,0 1,0-2,-3 0,-102-78,112 80,0 1,0-1,1 1,-1-1,0 0,1 1,-1-1,0 0,1 0,-1 0,1 0,-1 1,1-1,0 0,-1 0,1 0,0 0,0 0,0 0,-1 0,1 0,0 0,0 0,0 0,1 0,-1 0,0 0,0 0,0 0,1 0,-1 0,1 1,-1-1,0 0,1 0,-1 0,1 0,0 1,-1-1,1 0,0 1,-1-1,1 0,0 1,0-1,0 1,0-1,-1 1,1-1,0 1,0 0,0-1,0 1,0 0,0 0,0 0,0 0,0 0,0 0,0 0,0 0,0 0,0 0,0 0,19-2</inkml:trace>
  <inkml:trace contextRef="#ctx0" brushRef="#br0" timeOffset="350.187">796 644,'0'10,"0"8,0 5,-5 4,4-2,1-11,1-8</inkml:trace>
  <inkml:trace contextRef="#ctx0" brushRef="#br0" timeOffset="1348.84">1219 52,'17'-51,"-6"73,-10 30,-1-1,-3 1,-2 0,-5 9,-47 290,45-215,24-142,-5-6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9:10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57,'43'-5,"24"-1,5 0,-5-4,-8 1,-10 1,-9 2,-6 2,-8 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17.3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455 19,'-22'-6,"-1"2,0 0,-1 1,1 2,-1 0,1 2,0 0,-1 2,1 0,0 2,0 0,1 1,-5 4,17-5,1 1,0 1,1-1,-1 2,1-1,1 1,0 0,0 0,0 1,1 0,0 0,1 1,0 0,0 0,1 0,1 0,-1 1,2-1,0 1,0 0,0-1,2 1,-1 0,1 0,1 1,-1-7,1 0,-1 0,1 0,0 0,0 0,1 0,0 0,-1-1,2 1,-1 0,0-1,1 0,0 1,0-1,0 0,1-1,-1 1,1-1,0 1,0-1,0 0,0 0,1-1,-1 1,1-1,-1 0,1 0,0-1,0 1,0-1,0 0,0-1,0 1,0-1,0 0,0 0,0 0,0-1,0 0,4-1,14-6,0 0,-1-2,-1-1,0 0,0-2,-1 0,-1-1,0-1,-1-1,-1-1,0 0,-2-1,0-1,1-2,15-15,-31 37,0-1,1 1,-1-1,0 1,0-1,1 1,-1-1,0 1,1-1,-1 1,0-1,1 1,-1-1,1 0,-1 1,1-1,-1 0,1 0,-1 1,1-1,-1 0,1 0,-1 0,1 1,-1-1,1 0,-1 0,1 0,0 0,-1 0,1 0,-1 0,1 0,-1 0,1-1,-1 1,1 0,0 0,-1 0,1-1,-1 1,1 0,-1-1,0 1,1 0,-1-1,1 1,-1 0,0-1,1 1,-1-1,0 1,1-1,-1 1,0-1,0 1,1-1,-1 1,0-1,-2 34,0-24,1-1,-1 0,2 1,-1-1,1 1,0-1,1 1,-1-1,2 1,-1-1,1 0,1 0,0 0,0 0,0 0,1 0,0-1,0 0,1 0,0 0,0 0,1-1,0 0,0 0,3 2,7 1</inkml:trace>
  <inkml:trace contextRef="#ctx0" brushRef="#br0" timeOffset="247.052">1076 160,'-29'38,"-14"23,-4 5,0-3,4-8,9-14</inkml:trace>
  <inkml:trace contextRef="#ctx0" brushRef="#br0" timeOffset="412.837">850 188,'10'14,"7"15,2 7,2 2,2 0,-3-3,1-6,-5-4,1-6,-3-1,1-5,-1 2,0-3,-1-3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01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4178 433,'-5'43,"-1"43,0 12,1-1,2-8,1-14,0-15,2-8,0-8,0-7,0-4,1-14,4-13,1-9</inkml:trace>
  <inkml:trace contextRef="#ctx0" brushRef="#br0" timeOffset="235.748">4065 320,'43'0,"38"0,16-5,0-1,-11 0,-11 1,-14 2,-11 0,-11 2,-6 6,-4 1,-8 5,-6 1</inkml:trace>
  <inkml:trace contextRef="#ctx0" brushRef="#br0" timeOffset="404.848">4150 829,'43'9,"29"-1,11-2,-3-7,-5-4,-12 0,-11-4,-14-2</inkml:trace>
  <inkml:trace contextRef="#ctx0" brushRef="#br0" timeOffset="822.954">4855 772,'-4'27,"1"0,1 0,2 0,0 0,2 0,1 0,1 0,1-1,4 8,-8-30,1 0,0 0,0 0,0 0,1 0,-1-1,1 1,0-1,0 0,0 0,0 0,1 0,-1 0,1-1,0 1,-1-1,1 0,0 0,0-1,1 1,-1-1,0 0,0 0,1 0,-1-1,0 1,1-1,-1 0,1 0,-1-1,0 1,1-1,-1 0,0 0,0-1,1 1,-1-1,0 0,-1 0,1 0,2-2,139-110,-16 10,-128 102,1 1,-1 0,0 0,0 0,0 0,1 0,-1 0,0 0,1 1,-1-1,1 0,-1 1,1-1,-1 1,1 0,-1-1,1 1,-1 0,1 0,0 0,-1 0,1 0,-1 0,1 1,0-1,-1 0,1 1,-1-1,1 1,-1 0,0-1,1 1,-1 0,0 0,1 0,-1 0,0 0,0 0,0 0,0 1,0-1,0 0,0 0,0 1,0-1,-1 1,19 58,-18-49,1-1,1 0,-1-1,2 1,-1 0,1-1,1 0,0 0,0 0,1-1,0 1,0-1,1-1,0 1,0-1,1 0,0-1,1 1,2-2,0-1,-1-1,1 0,1 0,-1-1,0 0,1-1,-1-1,0 0,1 0,-1-1,0 0,1-1,-1-1,0 0,0 0,0-1,-1 0,1-1,-1 0,0-1,-1 0,1 0,-1-1,0 0,-1-1,0 0,0 0,-1-1,1 0,-2 0,6-10,-2 8,-1-1,0 0,0 0,-1-1,-1 0,0 0,-1-1,0 0,-1 0,-1 0,0-1,-1 0,1-14,-3 5</inkml:trace>
  <inkml:trace contextRef="#ctx0" brushRef="#br0" timeOffset="-1511.496">1666 1054,'-14'33,"-5"7,0-3</inkml:trace>
  <inkml:trace contextRef="#ctx0" brushRef="#br0" timeOffset="-1364.827">1666 292,'0'0</inkml:trace>
  <inkml:trace contextRef="#ctx0" brushRef="#br0" timeOffset="-998.338">1920 1196,'8'-30,"14"-50,4 0,3 1,8-9,-37 88,0-1,0 0,0 1,0-1,0 0,0 0,0 1,0-1,0 0,1 1,-1-1,0 0,0 1,1-1,-1 0,0 1,1-1,-1 1,1-1,-1 1,1-1,-1 1,1-1,-1 1,1-1,-1 1,1-1,0 1,-1 0,1-1,0 1,-1 0,1 0,0 0,-1-1,1 1,0 0,-1 0,1 0,0 0,-1 0,1 0,0 0,0 1,-1-1,1 0,0 0,-1 0,1 1,0-1,-1 0,1 1,-1-1,1 1,0-1,-1 0,1 1,-1-1,1 1,-1 0,0-1,1 1,-1 0,15 43,-15-41,40 160,-38-159,-1 0,1 1,0-1,0 0,1 0,-1-1,1 1,0 0,0-1,0 1,0-1,0 0,1 0,0-1,-1 1,1-1,0 0,0 1,1-2,-1 1,0 0,1-1,-1 0,0 0,1 0,-1-1,1 0,0 1,-1-1,1-1,-1 1,1-1,-1 0,3 0,2-5,-1 0,0 0,0-1,0 0,-1 0,0-1,0 0,-1 0,0 0,-1-1,0 0,0 0,0-1,-2 1,1-1,-1 0,0 0,-1 0,0 0,-1 0,0-6,0 13,25-77,-15 62</inkml:trace>
  <inkml:trace contextRef="#ctx0" brushRef="#br0" timeOffset="-461.49">2964 659,'-20'3,"0"1,1 1,0 1,-1 0,2 2,-1 0,1 1,1 1,0 0,0 2,1 0,0 0,1 2,0 0,2 0,-13 17,21-25,0 1,0 0,1 0,0 0,0 0,1 1,0-1,0 1,0 0,1 0,1 0,-1 0,1 0,1 0,-1 1,1-1,1 0,0 0,0 0,0 0,1 0,0 0,1 0,0 0,0 0,0-1,1 0,0 0,1 0,0 0,0-1,0 1,1-1,0 0,0-1,0 0,1 0,-1 0,1-1,1 0,-1 0,7 2,-2-3,0-2,-1 0,1 0,0-1,-1 0,1-1,0 0,-1-1,1-1,-1 0,0 0,0-1,0 0,0-1,-1 0,0-1,0 0,0-1,-1 0,1 0,-2-1,1 0,-1-1,-1 0,1 0,-2 0,1-1,-1-1,18-26,-2-2,-2-1,-1-1,-2 0,-2-1,-2-1,-2 0,-2-1,-1 0,-2-2,-4 35,0 0,0-1,-1 1,-1-1,0 0,0 1,-1-1,-1 1,0-1,0 1,-1 0,-1 0,0 0,0 0,-1 1,0-1,-1 1,0 1,-1-1,-5-5,9 13,0 0,0 1,-1-1,1 1,-1-1,1 1,-1 0,0 0,0 0,1 1,-1 0,0-1,0 1,1 0,-1 1,0-1,0 1,1 0,-1 0,0 0,1 0,-1 0,1 1,-1 0,-2 1,-77 63,66-46,0 1,1 0,1 2,1 0,1 0,2 1,0 1,1 0,2 0,0 1,2 0,1 0,1 0,1 1,1 0,1 0,2-1,2 16,1-22,1-1,1 1,0-1,1 0,1-1,1 1,1-2,1 1,0-1,1-1,0 0,2-1,0 0,0-1,1-1,1 0,1-1,-1-1,2-1,-1 0,16 6,-4-4</inkml:trace>
  <inkml:trace contextRef="#ctx0" brushRef="#br0" timeOffset="-2131.072">650 349,'44'-19,"-2"3,0-1,-1-2,-1-2,-1-2,-1-1,-1-3,-1 0,-1-2,1-5,40-56,-75 90,0 0,0-1,0 1,0-1,0 1,-1 0,1 0,0 0,0 0,0 0,0-1,0 2,0-1,0 0,0 0,0 0,0 0,0 1,0-1,0 0,0 1,0-1,-1 1,1-1,0 1,0-1,0 1,-1-1,1 1,0 0,-1 0,1-1,-1 1,1 0,-1 0,1 0,-1-1,1 1,-1 0,0 0,1 0,-1 0,0 0,0 0,0 0,0 0,0 0,0 0,0 0,0 0,0 0,0 0,0 0,-1 0,1 0,0-1,-1 1,1 0,-1 0,1 0,-1 0,1-1,-1 1,0 0,-70 462,9 145,39-357,7-134,15-116,1-1,-1 1,0 0,0-1,0 1,0-1,0 1,0-1,0 0,0 1,-1-1,1 0,0 0,0 0,0 0,0 0,0 0,0 0,0 0,-1 0,1 0,0 0,0-1,0 1,0-1,0 1,0-1,0 1,0-1,0 1,0-1,0 0,1 0,-1 1,0-1,0 0,1 0,-1 0,0 0,1 0,-1 0,1 0,-1 0,1 0,0 0,-1 0,1 0,0 0,0 0,0 0,0 0,0-1,0 1,0 0,-62-147,52 119,0 0,-2 1,-1 1,-1 0,-1 0,-2 2,-7-9,18 27,0 0,-1 0,1 0,-2 1,1 0,0 0,-1 1,0 0,-1 0,1 1,-1 0,1 1,-1 0,0 0,-1 1,1 0,0 0,-1 1,1 1,-1-1,1 1,0 1,-1 0,1 0,-1 1,1 0,0 1,-1 0,-14 8,2 1,-1 1,1 0,1 2,1 1,0 0,1 1,0 1,2 1,0 1,1 0,1 1,1 1,-6 14,3 3,16-26</inkml:trace>
  <inkml:trace contextRef="#ctx0" brushRef="#br0" timeOffset="-1714.74">650 743,'141'-69,"2"6,145-42,-286 104,-1-1,1 1,0 0,0-1,-1 1,1 0,0 0,0 0,0 1,0-1,0 0,0 1,1 0,-1-1,0 1,0 0,0 0,0 0,0 0,1 0,-1 1,0-1,0 1,0-1,0 1,0 0,0 0,0 0,0 0,0 0,-1 0,1 0,0 1,-1-1,1 0,-1 1,1 0,-1-1,0 1,1 0,-1 0,0 0,0 0,-1-1,1 1,0 1,0-1,-1 0,0 0,1 0,-1 0,0 0,0 0,-30 154,24 34,7-166</inkml:trace>
  <inkml:trace contextRef="#ctx0" brushRef="#br0" timeOffset="20826.458">1 1844,'532'22,"-14"-37,-1-22,204-54,123-10,412 20,-110 71,-997 11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54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18,'-78'33,"149"-83,-75 53,1-2,1-1,-1 1,1 0,0 0,-1 1,1-1,0 0,0 1,0-1,0 1,0 0,0 0,1 0,-1 0,0 0,1 0,0 0,-1 0,1 0,0 1,0-1,0 1,1-1,-1 1,1-1,-1 1,1-1,0 1,0-1,0 1,0-1,0 1,0-1,1 1,-1-1,1 1,0-1,0 1,0-1,0 0,1 2,11 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54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5,'0'5,"5"1,1-5,5-2,5-2,0-4,-3 3,-8 2,-10 7,-9 7,-7 2,5-2,10-3,6-3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1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1193 29,'-7'-4,"0"0,-1 0,0 1,1 0,-1 1,0-1,0 1,-1 1,1 0,0 0,-1 0,1 1,0 0,-4 1,-4-1,-353 1,111 26,206-17,51-9,0-1,0 1,0-1,1 1,-1 0,0-1,1 1,-1 0,0 0,1-1,-1 1,1 0,-1 0,1 0,-1 0,1 0,-1 0,1 0,0 0,0 0,0 0,0 0,-1 0,1 0,0 0,1 0,-1 0,0 0,0 0,0 0,1 0,-1 0,0 0,1 0,-1 0,1-1,-1 1,1 0,-1 0,1 0,0 0,-1-1,1 1,0 0,0-1,-1 1,1-1,0 1,0-1,0 1,13 10,-1-1,2-1,-1 0,1 0,1-2,-1 0,1-1,1 0,-1-2,1 1,0-2,0-1,0 0,0-1,0 0,1-2,136 17,-127-12,58 22,-85-24,0-1,0 1,-1 0,1 0,0 0,-1 0,1 0,-1 0,0-1,1 1,-1 0,0-1,0 1,0 0,-1-1,1 1,0-1,0 1,-1-1,1 0,-1 0,1 0,-1 0,0 0,1 0,-1 0,0 0,0 0,1-1,-1 1,0-1,0 0,0 1,0-1,0 0,0 0,0 0,-5 3,-316 122,236-82,1 4,3 3,2 4,-17 18,88-64,0 0,0 1,1 0,0 0,1 1,0 0,0 0,1 1,0 0,-4 11,10-20,1-1,-1 0,1 0,0 0,-1 1,1-1,0 0,0 0,0 1,0-1,0 0,0 0,0 1,0-1,1 0,-1 0,0 0,1 1,-1-1,1 0,-1 0,1 0,0 0,-1 0,1 0,0 0,0 0,0 0,0 0,0 0,0-1,0 1,0 0,0-1,0 1,0-1,0 1,0-1,1 1,-1-1,0 0,0 1,1-1,59 7,-56-7,397-4,-41-24,-316 43,-34-2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30,'39'0,"26"0,8 0,-4-5,-9-1,-10-1,-9 2,-6 2,-5 1,-2 1,-1 0,-5 6,-7 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2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28,'43'-5,"19"-1,4 0,-5 1,-7 1,-14 2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3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58,'39'-5,"26"-7,8 0,-4 1,-9 3,-10 2,-14 3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4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0 769,'129'-266,"-105"216,3 0,1 1,3 2,2 1,1 2,7-3,-41 46,0 0,1 0,-1 0,1 0,-1 0,1 0,-1 0,1 0,0 0,-1 1,1-1,0 0,0 0,-1 1,1-1,0 0,0 1,0-1,0 1,0-1,0 1,0-1,0 1,0 0,0 0,0-1,0 1,0 0,1 0,-1 0,0 0,0 0,0 1,0-1,0 0,0 0,0 1,0-1,0 0,0 1,0-1,0 1,0 0,0-1,0 1,-1 0,1-1,0 1,0 0,-1 0,1 0,0-1,-1 1,1 0,-1 0,1 0,-1 0,1 0,-1 0,0 0,0 0,1 1,-1-1,12 140,-12-139,-1 1,1-1,0 1,0-1,0 1,0-1,0 0,1 1,-1-1,1 1,0-1,-1 0,1 1,0-1,0 0,1 0,-1 0,0 0,1 0,-1 0,1 0,0 0,-1-1,1 1,0 0,0-1,0 0,0 1,1-1,-1 0,0 0,0 0,1 0,-1-1,0 1,1-1,-1 1,1-1,-1 0,1 0,-1 0,1 0,-1 0,2-1,9-8,0 0,0 0,-1-1,0-1,0 0,-1-1,-1 0,7-11,18-19,163-169,-198 210,0 0,1 0,-1-1,1 1,-1 0,1 0,-1 0,1 0,0 0,0 0,-1 0,1 0,0 0,0 0,0 0,0 1,0-1,0 0,0 1,0-1,1 0,-1 1,0 0,0-1,0 1,1 0,-1-1,0 1,0 0,1 0,-1 0,0 0,1 0,-1 0,0 1,0-1,0 0,1 1,-1-1,0 1,0-1,0 1,0-1,0 1,1 0,-1 0,-1 0,1-1,0 1,0 0,0 0,1 8,-1-1,0 0,-1 1,0-1,0 1,0-1,-1 0,-1 1,0-1,0 0,0 0,-2 4,-9 44,-3 73,13-121,1 1,0-1,0 1,1 0,0 0,1-1,0 1,0 0,1 0,0-1,2 9,3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5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417 105,'-1'-6,"1"0,-1 0,-1-1,1 1,-1 0,0 0,0 1,-1-1,0 0,0 1,0 0,0-1,-1 1,0 1,-4-5,0 6,0 1,0 0,-1 1,1 0,0 0,0 1,-1 0,1 0,0 1,0 0,0 1,-1 0,1 0,1 0,-1 1,0 0,1 1,-1 0,1 0,0 1,1-1,-4 4,-111 95,115-98,0 0,0 1,1-1,0 1,0 0,0 0,1 1,0-1,0 1,1 0,0 0,0 1,0-1,1 0,0 1,0 0,1-1,0 1,1 0,0 0,0-1,0 1,2 6,-1-11,1-1,0 1,0 0,0-1,0 1,0-1,0 1,1-1,-1 0,1 0,-1 0,1 0,0-1,0 1,0-1,0 0,0 1,0-1,0-1,0 1,1 0,-1-1,0 0,0 1,1-1,-1 0,0-1,0 1,1-1,1 0,96-31,213-142,-313 172,1 1,0 0,0-1,0 1,0 0,0 0,0 1,0-1,0 0,1 1,-1-1,0 1,0 0,0 0,1 0,-1 0,0 0,0 0,1 0,-1 1,0-1,0 1,0 0,0 0,0-1,0 1,0 1,0-1,0 0,0 0,0 1,-1-1,1 1,0-1,-1 1,0 0,1 0,-1 0,0-1,0 1,0 0,0 0,0 1,0-1,-1 0,1 0,-1 0,1 1,11 99,5-33,-9-53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9:07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113 116,'1'76,"-13"232,-36-68,49-206,7-40</inkml:trace>
  <inkml:trace contextRef="#ctx0" brushRef="#br0" timeOffset="245.034">0 59,'38'-4,"37"-8,11 0,-1 1,-9 2,-13 4,-12 1,-10 3,-8 0,-9 6,-13 7,-14 6,-6 0</inkml:trace>
  <inkml:trace contextRef="#ctx0" brushRef="#br0" timeOffset="483.222">141 454,'38'-5,"33"-6,8-6,-5 0,-9 2,-12 5,-9 3,-8-2,-10 1</inkml:trace>
  <inkml:trace contextRef="#ctx0" brushRef="#br0" timeOffset="967.989">508 624,'-184'323,"150"-269,194-250,52-40,-208 231,24-20,-27 25,-1 0,1 0,0 0,0 0,-1 0,1 0,0 0,-1 1,1-1,0 0,-1 0,1 1,0-1,-1 0,1 1,-1-1,1 1,-1-1,1 1,-1-1,1 1,-1-1,1 1,-1-1,1 1,-1-1,0 1,1 0,-1-1,0 1,0 0,0-1,1 1,-1 0,0 0,0-1,0 1,0 0,0-1,0 1,0 0,0-1,-1 1,1 0,0 0,0-1,-1 1,1-1,0 2,-2 91,10 73,9-64,-18-101,0 0,0 0,0 0,0-1,-1 1,1 0,0 0,0-1,0 1,-1-1,1 1,0-1,0 0,-1 0,1 1,0-1,-1 0,1 0,0 0,-1 0,1 0,0-1,-1 1,1 0,0-1,0 1,-1 0,1-1,0 0,0 1,0-1,0 0,0 1,-1-1,1 0,1 0,-1 0,0 0,0 0,0 0,0-1,-42-30,34 24,0 1,0 0,-1 0,0 1,0 1,0-1,-1 2,0-1,0 1,0 1,0 0,-2 1,-9 0</inkml:trace>
  <inkml:trace contextRef="#ctx0" brushRef="#br0" timeOffset="2149.196">875 764,'82'-9,"0"2,1 5,11 3,-93 0,0 0,0-1,0 1,0-1,0 1,0-1,0 1,0-1,0 0,1 1,-1-1,0 0,0 0,0 0,0 0,0 0,1 0,-1 0,0 0,0 0,0-1,0 1,0 0,0-1,0 1,0-1,0 1,0-1,0 0,0 1,0-1,0 0,0 0,0 1,-1-1,1 0,0 0,-1 0,1 0,0 0,-1 0,0 0,1 0,-1 0,1 0,-1 0,0-1,0 1,0 0,0 0,0 0,0 0,0 0,0-1,0 1,0 0,-1 0,1 0,0 0,-1 0,1 0,-1 0,1 0,-1 0,1 0,-1 0,0 0,0 0,0 0,-84-89,84 89,1 1,-1-1,0 1,0-1,1 1,-1-1,0 1,0 0,0-1,0 1,0 0,0 0,0 0,0-1,0 1,0 0,1 0,-1 0,0 1,0-1,0 0,0 0,0 0,0 1,0-1,0 0,0 1,1-1,-1 1,0-1,0 1,1 0,-1-1,0 1,0-1,1 1,-1 0,1 0,-1-1,1 1,-1 0,1 0,-1 0,1 0,0 0,0 0,-1-1,1 1,0 0,0 0,0 0,0 0,0 1,-5 58,5-54,32 227,-33-230,1-1,0 0,0 0,0 0,0 1,0-1,1 0,-1 0,0 0,1 1,0-1,-1 0,1 0,0 0,0 0,0 0,1 0,-1-1,0 1,1 0,-1-1,1 1,-1 0,1-1,0 0,0 1,0-1,0 0,0 0,0 0,0 0,0-1,2 2,7-13,1 0,-2-1,0 0,0 0,-1-1,-1 0,0-1,2-6,6-7,30-70,-40 79</inkml:trace>
  <inkml:trace contextRef="#ctx0" brushRef="#br0" timeOffset="2400.267">1552 567,'5'29,"1"19,0 6,-1-1,-2-5,0-11</inkml:trace>
  <inkml:trace contextRef="#ctx0" brushRef="#br0" timeOffset="2850.1">1523 596,'8'-7,"0"0,0 1,0 1,1-1,-1 1,1 0,1 1,-1 0,0 1,1 0,0 0,0 1,0 1,0-1,0 1,0 1,0 0,1 1,-9-1,-1 0,1 1,-1-1,1 1,-1 0,1-1,-1 1,0 0,1 0,-1 0,0 0,0 0,0 0,0 0,0 1,0-1,0 0,0 0,0 1,-1-1,1 1,0-1,-1 1,1-1,-1 1,0-1,1 1,-1-1,0 1,0-1,0 1,0 0,0-1,-1 1,1-1,0 1,-1-1,1 1,-1-1,1 1,-1 0,-30 59,29-58,0-1,0-1,0 1,0 0,0 0,0 0,1 0,-1 1,1-1,-1 0,1 1,0-1,0 1,0-1,0 1,0-1,1 1,-1 0,1-1,0 1,-1 0,1-1,1 1,-1 0,0 0,1-1,-1 1,1 0,0-1,0 1,0-1,0 1,0-1,0 1,1-1,-1 0,1 0,0 0,-1 0,1 0,0 0,2 1,57 19,-55-21,-1-1,1 2,-1-1,0 1,0-1,1 1,-1 1,0-1,-1 1,1 0,0 0,-1 0,0 1,1-1,-1 1,-1 0,1 1,-1-1,1 0,-1 1,0 0,-1 0,2 3,-3 0,-1-1,0 1,0-1,0 1,-1-1,0 1,-1-1,0 0,0 1,-1-1,1 0,-1 0,-1-1,1 1,-1-1,-1 0,1 0,-1 0,0 0,0-1,-1 1,1-2,-1 1,0 0,-1-1,1 0,-1-1,-1 1,2 1,0-1,-1 1,1-1,-1 0,0-1,0 0,0 0,0-1,-1 1,1-2,-1 1,1-1,-1 0,0 0,1-1,-1 0,0-1,1 0,-1 0,1 0,-1-1,1 0,-1-1,1 0,-7-8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5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1,'-33'38,"-17"23,-4 5,8-3,6-13,10-10,10-12</inkml:trace>
  <inkml:trace contextRef="#ctx0" brushRef="#br0" timeOffset="234.298">20 29,'20'24,"10"22,1 9,-1-6,-5-6,-2-6,0-4,-4-7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1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0,'-66'298,"9"-56,21-103,39-136,1-10</inkml:trace>
  <inkml:trace contextRef="#ctx0" brushRef="#br0" timeOffset="519.724">19 367,'43'10,"34"-3,8-1,-5-2,-12-2,-13-1,-15-1</inkml:trace>
  <inkml:trace contextRef="#ctx0" brushRef="#br0" timeOffset="665.597">725 564,'-34'39,"-15"16,0 1</inkml:trace>
  <inkml:trace contextRef="#ctx0" brushRef="#br0" timeOffset="920.747">527 395,'24'33,"12"17,1 4,-1-8,-7-5,-4-11,-6-6,-1-6,-4-2,0-3,3-5,4-3,-3-2</inkml:trace>
  <inkml:trace contextRef="#ctx0" brushRef="#br0" timeOffset="2084.143">922 395,'0'5,"-9"6,-4 6,-4 5,-4 4,-4 2,-1-4,3-1,0-4,5-1,1-4,2 1,5-2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31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0 397,'164'-18,"1"8,72 9,-95-10,-36 0,-87 15</inkml:trace>
  <inkml:trace contextRef="#ctx0" brushRef="#br0" timeOffset="296.634">0 622,'58'0,"23"0,8 0,-6 0,-9 0,-11-5,-11-1,-11 0,-6 1,-6 1,-2 2,-1 1,0 1,-5 4,0 3,-5-1</inkml:trace>
  <inkml:trace contextRef="#ctx0" brushRef="#br0" timeOffset="928.625">508 1,'112'75,"30"26,-90-67,-1 3,-1 2,-3 2,2 5,-47-43,0-1,0 1,0-1,0 1,0 0,0 0,-1-1,1 1,-1 0,0 1,0-1,0 0,0 0,-1 0,1 1,-1-1,0 0,0 1,0-1,0 0,-1 0,1 1,-1-1,0 0,0 0,0 0,0 0,-1 0,1 0,-1 0,0 0,0 0,0-1,0 1,0-1,0 0,-1 1,-148 131,-109 83,186-131,66-70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3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60,'33'-5,"36"-6,10-2,-3 2,-9 3,-12 2,-11 3,-7 1,-11 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32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57 139,'0'43,"0"33,0 9,0-5,0-12,0-7,0-10,0-9,-5-6,-1-5,0-3,1-1,-3-5,4-11,3-13,2-5</inkml:trace>
  <inkml:trace contextRef="#ctx0" brushRef="#br0" timeOffset="290.485">0 110,'29'-5,"28"-6,15-2,0-2,-4 0,-7 3,-11 4,-3 3,-5-3,-5 1,-4 1,-2 1,-7 7,-8 3</inkml:trace>
  <inkml:trace contextRef="#ctx0" brushRef="#br0" timeOffset="1137.609">170 674,'2'1,"0"1,-1-1,1 1,0-1,0 1,-1 0,1 0,-1 0,0 0,1 0,-1 0,0 0,0 0,0 0,-1 1,1-1,0 0,-1 1,0-1,1 0,-1 1,0-1,0 1,-1 1,2-1,0 15,17 69,-18-85,1-1,0 1,0 0,0 0,0-1,0 1,0-1,1 1,-1-1,0 1,1-1,-1 0,1 1,0-1,-1 0,1 0,0 0,0 0,-1-1,1 1,0 0,0-1,0 0,0 1,0-1,0 0,0 0,0 0,0 0,0 0,0 0,0-1,0 1,0-1,-1 1,1-1,0 0,0 0,0 1,1-2,10-6,0 0,-1-1,0 0,0 0,-1-2,0 1,-1-1,0-1,2-4,20-21,-28 36,-1-1,1 1,-1 0,1-1,0 2,-1-1,1 0,0 1,0 0,0-1,-1 2,1-1,0 0,0 1,0 0,-1-1,1 2,0-1,-1 0,1 1,-1-1,1 1,-1 0,0 0,0 1,0-1,0 1,0-1,-1 1,1 0,-1 0,1 0,-1 0,0 0,0 2,9 5,-9-7,0 0,0 0,1 0,-1-1,1 1,0 0,0-1,0 0,0 0,0 0,0 0,1 0,-1-1,1 1,-1-1,1 0,-1 0,1-1,0 1,-1-1,1 1,0-1,0 0,-1-1,1 1,0-1,0 1,-1-1,1 0,-1 0,1-1,-1 1,1-1,-1 0,0 0,0 0,0 0,2-1,14-19,0-1,-2 0,0-1,-2-1,7-15,-5-5,-13 24</inkml:trace>
  <inkml:trace contextRef="#ctx0" brushRef="#br0" timeOffset="2117.113">283 392,'19'-5,"1"-1,-6 0,-12 1,-10 1,-9 7,-6 2,-5 1,-1-1,-1 3,-1 1,6 4,11-1,9-3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50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46,'15'0,"18"0,9 0,2 0,-1 0,-4-5,-3-1,-4 0,-1 1,-7-3,-3-1,-4 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50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16,'34'4,"20"-2,6-3,-7-5,-8-1,-12-1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48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2 116,'17'59,"-9"14,-2 0,-4 0,-5 40,1 2,-25 75,25-190,2-11</inkml:trace>
  <inkml:trace contextRef="#ctx0" brushRef="#br0" timeOffset="313.835">2 116,'10'0,"17"-5,9-6,3-2,0-3,-2 2,2 2,0-1,-2 1,-4 4,-1 2,-2 2,-1 3,-5 5,-13 3,-7-1</inkml:trace>
  <inkml:trace contextRef="#ctx0" brushRef="#br0" timeOffset="600.396">59 483,'33'-15,"17"-4,3 1,-1-2,-5 3,-11 5</inkml:trace>
  <inkml:trace contextRef="#ctx0" brushRef="#br0" timeOffset="931.319">510 624,'-10'38,"-7"23,-2 5,3-3,5-8,3-14</inkml:trace>
  <inkml:trace contextRef="#ctx0" brushRef="#br0" timeOffset="1216.153">510 653,'43'-5,"19"-7,4 0,-4 1,-13 3</inkml:trace>
  <inkml:trace contextRef="#ctx0" brushRef="#br0" timeOffset="1461.37">510 850,'33'-5,"22"-2,5 1,-7 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52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0 633,'2'-31,"2"1,0-1,2 1,2 0,0 0,2 1,2 0,0 1,2 1,0 0,3 0,0 2,12-15,-16 22,1 1,0 0,1 1,0 1,2 0,0 1,0 0,1 2,1 0,0 1,0 1,1 1,4-1,-20 10,1 0,-1-1,1 2,-1-1,1 0,-1 1,0 0,1 0,-1 0,0 0,0 1,1 0,-1 0,-1 0,1 0,0 0,0 1,-1 0,1 0,-1 0,0 0,0 0,0 1,-1-1,1 1,-1 0,0 0,0 0,0 0,0 0,-1 0,0 0,1 1,-2-1,1 0,0 1,-1-1,0 1,0-1,0 1,-1-1,0 5,-3 305,4-313,0 1,0-1,0 0,-1 0,1 1,0-1,1 0,-1 0,0 1,0-1,0 0,1 0,-1 0,1 1,-1-1,1 0,-1 0,1 0,0 0,-1 0,1 0,0 0,0 0,0 0,0 0,0 0,0-1,0 1,0 0,0-1,0 1,0-1,0 1,0-1,1 1,-1-1,0 0,0 0,1 1,-1-1,0 0,0 0,1 0,-1-1,0 1,0 0,1 0,-1-1,0 1,0 0,0-1,0 1,1-1,-1 0,0 1,0-1,0 0,0 0,0 0,-1 0,1 1,0-1,0 0,0 0,-1-1,1 0,147-164,-94 108,-13 13,2 1,2 2,1 2,33-20,-75 57,49-24,-52 27,0 0,0 0,0 0,0 0,0 0,0 0,0 0,0 0,0 0,0 0,0 1,0-1,0 0,0 1,0-1,-1 1,1-1,0 1,0-1,0 1,-1-1,1 1,0 0,0 0,-1-1,1 1,-1 0,1 0,-1 0,1 0,-1 0,1 0,-1-1,0 1,0 0,1 0,-1 0,0 0,0 0,0 0,0 0,0 0,0 0,0 0,0 0,-1 0,1 0,0 0,-1 0,1 0,0 0,-1 0,1 0,-1 0,-69 189,61-165,3-12,1 0,0 0,1 0,1 1,0-1,0 1,2 0,-1 0,2 0,0 0,1 0,0 4,5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52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47,'-5'-5,"-1"1,1-1,-1 1,0 0,0 1,-1-1,1 1,-1 0,1 1,-1-1,0 2,0-1,0 1,0 0,0 0,0 0,0 1,0 0,0 1,-1 0,1 0,0 0,0 1,1 0,-1 1,0-1,1 1,-1 0,1 1,0 0,0 0,0 0,1 0,-1 1,-6 6,-1 0,2 0,-1 1,2 1,-1 0,2 0,0 1,0 0,2 1,0 0,0 0,1 0,1 1,1 0,0 0,1 0,1 1,0-1,1 3,1-15,1-1,-1 1,1-1,-1 1,1-1,0 1,0-1,1 1,-1-1,1 0,-1 0,1 0,0 0,0 0,1 0,-1 0,0 0,1-1,0 0,0 1,0-1,0 0,0 0,0 0,0-1,0 1,1-1,-1 0,1 0,-1 0,1 0,-1-1,1 1,-1-1,1 0,0 0,-1 0,1-1,-1 1,1-1,-1 0,1 0,-1 0,1 0,0-1,27-11,0 0,0-3,-2 0,0-2,-1-1,-1-1,0-1,-2-2,-1 0,0-2,-2-1,3-6,17-13,14-13,-49 89,-11 17,0-31,2 0,0 0,1 1,1-1,0 0,1 0,1 0,1 0,0 0,1 0,1-1,1 1,0-1,5 8,2-9,-1-3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9:03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0 311,'197'27,"88"-26,-177-23,-99 18</inkml:trace>
  <inkml:trace contextRef="#ctx0" brushRef="#br0" timeOffset="665.984">57 480,'5'4,"6"3,1 4,4 0,4-1,3-3,2 2,3 0,0-1,1-3,0-2,0-1,-1-1,1-1,-6-1</inkml:trace>
  <inkml:trace contextRef="#ctx0" brushRef="#br0" timeOffset="2463.96">622 565,'-5'0,"-6"0,-7 0,-4 0,-4 0,-1 0,-2 0,-1 0,1 0,-1 0,1 0,1 0,-1 0,1 0,0 0,5 0</inkml:trace>
  <inkml:trace contextRef="#ctx0" brushRef="#br0" timeOffset="3068.954">367 1,'18'55,"-13"-43,0 0,1 0,0-1,1 0,1 0,-1-1,1 0,1 0,0-1,1 0,-1-1,2 0,-1 0,1-1,8 4,186 75,-170-74,-14-6,-17-6,-1 0,0 0,0 0,1 1,-1-1,0 1,0 0,0 0,0 0,0 0,0 0,0 1,0-1,0 1,-1 0,1 0,-1 0,1 0,-1 0,0 1,1-1,-1 1,-1-1,1 1,0 0,-1 0,1 0,-1 0,0 0,0 0,0 0,0 0,-1 0,1 2,-7 9,-1-1,0 1,0-1,-2 0,1-1,-2 0,0 0,0-1,-1 0,-9 6,-1 5,-125 101,-31-10,164-100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02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55,'24'0,"17"0,7 0,0 0,-8-5,-7-1,-3 0,-2 1,-2 2,0 1,-4-4,-1-1,0 1,2 1,-4 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03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0,'38'0,"27"0,8 0,-4 0,-14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01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24 144,'10'43,"2"29,1 11,-8-3,-5-6,-1-10,-2-12,-4-5,-2-5,2-5,1-5,1-2,-2-2,0-1,0 0,3-9,5-13,4-7</inkml:trace>
  <inkml:trace contextRef="#ctx0" brushRef="#br0" timeOffset="261.089">53 87,'38'-4,"28"-8,11 0,-2 1,-4-2,-10 1,-5 2,-8 4,-6 2,-7 2,-4 2,-2 0,-7 5,-11 2,-8-1</inkml:trace>
  <inkml:trace contextRef="#ctx0" brushRef="#br0" timeOffset="465.987">166 511,'38'-5,"23"-2,5 1,-4 1,-7-3,-8-1,-13 2</inkml:trace>
  <inkml:trace contextRef="#ctx0" brushRef="#br0" timeOffset="1210.288">447 737,'34'37,"-28"-28,0-1,1 0,0-1,0 1,1-2,0 1,0-1,1 0,0 0,0-1,0-1,1 1,-2-5,-1 0,0 0,0-1,1 0,-1-1,0 1,0-2,0 1,0-1,-1 1,1-2,-1 1,0-1,0 0,0 0,0-1,-1 0,5-5,12-6,-8 5,-13 9,1 0,0 0,0 0,0 0,0 0,0 0,0 0,1 1,-1-1,0 1,1-1,-1 1,1 0,0 0,-1 0,1 1,0-1,0 0,0 1,-1 0,1 0,0 0,0 0,0 0,-1 0,1 1,0 0,0-1,-1 1,1 0,0 0,-1 0,1 1,-1-1,1 1,0 0,32 45,-33-42,0-1,1 1,-1-1,1 0,0 0,1 0,-1 0,1-1,-1 1,1-1,0 0,0 0,1 0,-1 0,1-1,-1 0,1 0,0 0,0-1,0 1,5-2,0-1,0 0,0-1,0 0,-1 0,1-1,-1 0,0-1,0 0,0-1,0 0,-1 0,1 0,-2-1,1-1,0 1,-1-1,0-1,-1 1,0-1,0 0,-1 0,0-1,1-2,13-56,-22 50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5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0 311,'50'1,"115"-13,15-7,-111 5,-60 11,1 0,0 1,1 0,-1 1,0 0,1 0,-1 1,0 1,0 0,1 0,0 1,2 4,-7 0</inkml:trace>
  <inkml:trace contextRef="#ctx0" brushRef="#br0" timeOffset="366.914">141 424,'10'5,"7"1,7 0,3-1,2-1,1-2,0-1,0-1,0 0,-1 0,-1-5,1-1,-1-1,0 3,0 0,1 2,-1 1,-5 0</inkml:trace>
  <inkml:trace contextRef="#ctx0" brushRef="#br0" timeOffset="1133.823">480 1,'45'63,"-29"-48,0-1,0-1,2-1,0 0,0-2,1 0,0-1,0 0,1-2,0 0,19 2,-33-7,-3-2,1 0,-1 0,1 0,-1 0,0 1,1 0,-1 0,1-1,-1 2,0-1,0 0,0 1,0 0,0-1,0 1,0 0,0 1,-1-1,1 0,-1 1,1-1,-1 1,0 0,0 0,0 0,-1 0,1 0,-1 0,0 0,1 1,-2-1,1 0,0 1,0-1,-1 1,0-1,0 1,0 1,-7 11,-1-1,-1-1,0 1,-1-2,-1 1,0-1,0-1,-1 0,-12 9,-14 15,6-3,-105 88,29-48,93-63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04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1 549,'24'-62,"4"1,2 1,2 2,3 1,3 2,7-6,38-27,-82 87,0 0,0 1,-1-1,1 0,0 1,0-1,0 1,0-1,0 1,-1 0,1-1,0 1,0 0,0 0,0 0,0 0,0-1,0 1,0 0,0 1,0-1,0 0,0 0,0 0,0 1,0-1,0 0,0 1,0-1,-1 1,1-1,0 1,0-1,0 1,-1 0,1-1,0 1,-1 0,1-1,0 1,-1 0,1 0,-1 0,1 0,-1 0,0-1,1 1,-1 0,0 0,0 0,0 0,1 0,-1 0,0 0,0 1,11 57,-11 9,-1-56,0 0,0 0,2 0,-1 0,1 0,1 0,0 0,1-1,0 1,1-1,0 1,3 2,-6-11,0-1,1 1,0-1,-1 0,1 0,0 0,0 0,0 0,0 0,1 0,-1-1,0 1,1-1,-1 0,1 0,0 0,-1 0,1 0,0 0,-1-1,1 1,0-1,0 0,0 0,0 0,-1 0,1 0,0 0,0-1,-1 0,1 1,0-1,-1 0,1 0,1-1,82-62,-74 52,173-185,-68 101,-116 95,1 1,-1-1,0 0,1 1,-1-1,1 1,-1-1,1 1,-1 0,1 0,0 0,-1 0,1 0,-1 0,1 0,-1 0,1 1,-1-1,1 0,-1 1,1-1,-1 1,1 0,-1-1,0 1,1 0,-1 0,0 0,0 0,0 0,0 0,0 0,0 1,0-1,0 0,0 1,0-1,-1 0,1 1,-1-1,1 1,-1-1,1 1,-1-1,0 1,0-1,1 1,-1 1,2 79,-33 95,29-149,2-4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05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57,'-20'2,"1"1,-1 0,1 2,-1 0,1 1,1 1,-1 1,1 1,0 0,1 1,0 1,1 1,0 0,1 1,1 0,0 2,-6 7,17-18,0 0,1 0,-1 0,1 0,0 0,1 0,-1 1,1-1,0 1,0-1,0 1,0-1,1 1,0 0,0-1,0 1,0-1,1 1,0 0,0-1,0 1,1-1,-1 0,1 1,0-1,0 0,0 0,1 0,0 0,0-1,-1 1,2-1,-1 0,0 0,1 0,0 0,-1 0,1-1,0 1,0-1,1 0,-1-1,0 1,1-1,-1 0,5 1,0 0,0-1,0 0,1-1,-1 0,0 0,0-1,0 0,0-1,0 0,0 0,-1-1,1 0,-1 0,1-1,-1-1,0 1,-1-1,3-2,135-123,-119 104,87-83,-113 108,1 0,0 0,-1 0,1 0,0 0,0 0,0 1,0-1,0 0,0 0,0 1,0-1,0 1,0-1,0 1,0-1,1 1,-1 0,0-1,0 1,0 0,1 0,-1 0,0 0,0 0,1 0,-1 0,0 0,0 1,0-1,1 0,-1 1,0-1,0 1,0-1,0 1,0 0,0-1,0 1,0 0,0 0,0 0,0 0,-1-1,1 1,0 0,0 1,-1-1,1 0,-1 0,1 0,-1 0,1 0,-1 0,0 1,0-1,0 0,1 0,-1 1,0-1,0 0,-1 1,-9 70,7-64,0 0,0 0,1 0,0 0,0 1,1-1,0 0,1 1,0-1,0 1,1-1,0 1,0-1,1 0,0 1,1-1,-1 0,2-1,-1 1,1 0,0-1,1 0,-1 0,2 0,-1 0,1-1,4 4,78 31,-68-36</inkml:trace>
  <inkml:trace contextRef="#ctx0" brushRef="#br0" timeOffset="697.029">1021 254,'33'-5,"21"-1,7 0,-4 1,-5-3,-8-1,-6 2,-5 2,-7-4,-5 1,-4-4,-7 1</inkml:trace>
  <inkml:trace contextRef="#ctx0" brushRef="#br0" timeOffset="954.361">1303 0,'-9'34,"-4"25,1 8,2-4,3-6,3-9,1-8,2-6,1-3,1-3,-1-1,1-1,-1-4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06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31,'1'87,"-4"0,-4 0,-3-1,-9 26,-75 146,94-239,5-25</inkml:trace>
  <inkml:trace contextRef="#ctx0" brushRef="#br0" timeOffset="243.127">20 59,'38'-5,"32"-1,14 0,-3-4,-5 0,-12 2,-10 2,-11 2,-8 1,-4 2,-8 6,-13 2,-8-1</inkml:trace>
  <inkml:trace contextRef="#ctx0" brushRef="#br0" timeOffset="460.087">76 482,'38'-5,"32"-1,9 0,-4-4,-10 1,-11 0,-11 3,-7 2,-10 2</inkml:trace>
  <inkml:trace contextRef="#ctx0" brushRef="#br0" timeOffset="1003.203">500 623,'23'5,"29"1,8 1,0-2,-10-7,-10-2,-6-1,-4 0,-8 2</inkml:trace>
  <inkml:trace contextRef="#ctx0" brushRef="#br0" timeOffset="756.164">500 793,'-15'33,"-4"17,0 3,5-10,3-19,9-13,5-9</inkml:trace>
  <inkml:trace contextRef="#ctx0" brushRef="#br0" timeOffset="1261.107">555 821,'38'0,"14"0</inkml:trace>
  <inkml:trace contextRef="#ctx0" brushRef="#br0" timeOffset="2421.512">612 595,'-5'0,"3"0,3 5,0 6,0 6,-4 6,-3 2,1 3,-4-4,-1-1,2 1,-3-5,1 1,1 0,4-2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17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47,'296'-18,"-82"5,-169 4,-27 3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17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44,'38'0,"32"-5,10-1,-6-5,-9-1,-16 3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16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86,'0'43,"0"38,0 11,0-6,-5-13,-1-9,0-11,1-9,1-8,-3-10,0-4,0-1,-2-5,-1 1,-3-4,1 2,2-2</inkml:trace>
  <inkml:trace contextRef="#ctx0" brushRef="#br0" timeOffset="295.85">0 58,'29'0,"29"0,13 0,5-5,-1-1,-8-1,-7 2,-3 2,-6-4,-8-1,-6 2,-5 1,-2 2,-3 1,-5 1</inkml:trace>
  <inkml:trace contextRef="#ctx0" brushRef="#br0" timeOffset="548.287">85 453,'43'4,"33"-2,10-2,-2-6,-9-2,-13 1,-13 1,-13 2</inkml:trace>
  <inkml:trace contextRef="#ctx0" brushRef="#br0" timeOffset="1046.361">565 566,'-2'12,"0"0,1 0,1 0,0 0,0 0,2 0,-1 0,1 0,1-1,1 3,-2-9,-1-1,1 0,0-1,0 1,0 0,0 0,1-1,0 1,-1-1,1 0,0 0,1 0,-1 0,1-1,-1 1,1-1,0 0,0 0,-1 0,2 0,-1-1,0 0,0 0,0 0,1 0,-1-1,0 1,1-1,1 0,7-2,0 0,-1 0,1-2,-1 1,0-1,0-1,0 0,-1-1,0 0,0-1,0 0,-1-1,7-6,47-29,-62 42,-1 0,0 0,0 0,0 1,1-1,-1 0,0 1,1-1,-1 1,0-1,1 1,-1 0,0 0,1 0,-1 0,1 0,-1 0,1 0,-1 0,0 0,1 0,-1 1,1-1,-1 1,0-1,1 1,-1 0,0-1,0 1,1 0,-1 0,0 0,0 0,0 0,0 0,0 0,0 0,-1 0,1 0,0 0,0 1,-1-1,1 0,-1 1,1-1,-1 0,0 1,1-1,-1 1,0 1,1 3,0-1,1 1,-1 0,1 0,1-1,-1 1,1-1,0 1,0-1,0 0,1 0,0-1,0 1,0-1,0 0,1 0,-1 0,1-1,0 1,1-1,-1 0,0-1,1 1,0-1,-1 0,1-1,0 1,0-1,0 0,0 0,6-1,-1-1,0-1,0-1,0 0,0 0,0-1,-1 0,0-1,0 0,0-1,0 0,-1 0,0-1,0-1,-1 1,0-1,0-1,-1 1,0-1,0 0,-1-1,0 0,-1 0,0 0,-1-1,3-8,-4-25,-8 28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9:34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99,'-3'30,"-2"-1,0 1,-2-1,-1 0,-2-1,-1 0,-1-1,-1 0,-10 15,-29 67,-19 67,92-204,238-418,-170 316,-88 128,-1 1,1-1,0 1,0 0,0-1,0 1,1 0,-1 0,0-1,0 1,1 0,-1 1,1-1,-1 0,1 0,-1 0,1 1,-1-1,1 1,0-1,-1 1,1 0,0 0,-1 0,1 0,0 0,-1 0,1 0,0 0,-1 1,1-1,0 1,-1-1,1 1,-1-1,1 1,-1 0,1 0,-1 0,0 0,1 0,-1 0,0 0,0 0,0 1,1-1,-1 0,-1 1,1-1,0 1,0-1,0 1,-1-1,1 1,-1 0,0-1,1 1,-1 0,0-1,0 1,0 0,0-1,7 184,-10-112,3-57,-1-11,0-1,1 1,0-1,0 1,0 0,0-1,1 1,-1-1,1 1,1-1,-1 1,1-1,-1 1,1-1,2 2,-2-5,0-1,0 0,-1 0,1 0,0 0,0 0,0 0,0-1,0 1,0-1,0 1,-1-1,1 0,0 0,0 1,-1-1,1-1,0 1,-1 0,1 0,-1 0,0-1,1 1,-1-1,0 1,0-1,0 1,0-1,0 0,0-1,5-3,126-183,17-17,-149 205,0 0,0 0,1 1,-1-1,0 0,1 0,-1 0,0 1,1-1,-1 0,1 1,-1-1,1 0,0 1,-1-1,1 1,0-1,-1 1,1-1,0 1,-1-1,1 1,0 0,0-1,0 1,-1 0,1 0,0-1,0 1,0 0,0 0,-1 0,1 0,0 0,0 0,0 0,0 1,-1-1,1 0,0 0,0 1,0-1,-1 0,1 1,0-1,0 1,-1-1,1 1,0-1,-1 1,1 0,-1-1,1 1,-1 0,1-1,-1 1,1 0,-1-1,0 1,1 0,-1 0,0 0,0 0,0-1,1 2,-47 191,43 148,3-314,0-2</inkml:trace>
  <inkml:trace contextRef="#ctx0" brushRef="#br0" timeOffset="264.95">1096 325,'-10'38,"-2"18,0 4,7-4,4-6,3-7,-4-10,-2-7,-5-7,-1-8</inkml:trace>
  <inkml:trace contextRef="#ctx0" brushRef="#br0" timeOffset="751.045">1068 353,'109'-32,"-106"32,0 0,0 0,1 0,-1 0,0 0,1 1,-1-1,0 1,0 0,0 0,0 0,0 0,0 1,0-1,0 1,0 0,0-1,-1 1,1 1,-1-1,0 0,1 1,-1-1,0 1,0-1,-1 1,1 0,0 0,-1 0,0 0,0 0,1 2,-2 1,1 0,-1-1,0 1,-1 0,0 0,0-1,0 1,0 0,-1-1,0 1,0-1,0 1,-1-1,0 0,0 0,0 0,-1-1,1 1,-2 0,-12 21,16-25,1 0,-1 0,0 1,1-1,-1 0,1 0,-1 0,1 1,0-1,0 0,-1 1,1-1,0 0,0 0,0 1,0-1,0 0,1 1,-1-1,0 0,1 0,-1 1,1-1,-1 0,1 0,-1 0,1 1,0-1,0 0,-1 0,1 0,0 0,0 0,0-1,0 1,0 0,0 0,1-1,-1 1,0 0,1-1,55 19,-49-18,-4-1,-1 0,1 1,0-1,-1 1,1 0,-1 0,1 0,-1 0,0 1,1-1,-1 1,0 0,0 0,0 0,0 0,-1 0,1 1,0 0,-1-1,0 1,0 0,0 0,0 0,0 0,0 0,-1 1,1-1,-1 0,0 1,0-1,0 1,-1 0,1-1,-1 1,0-1,0 1,0 0,-1-1,1 1,-1-1,0 1,0-1,0 1,-9 9,0-1,-1 0,-1-1,0 0,-1-1,0 0,0-1,-1-1,0 0,0-1,-1 0,0-1,0-1,-1 0,1-1,-1-1,0 0,0-1,0-1,0 0,-1-2,0 0,-7 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14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0 338,'312'-1,"-113"-25,88-4,-95 3,-167 26</inkml:trace>
  <inkml:trace contextRef="#ctx0" brushRef="#br0" timeOffset="283.53">226 536,'36'0,"372"-17,-59-24,-325 41</inkml:trace>
  <inkml:trace contextRef="#ctx0" brushRef="#br0" timeOffset="852.71">564 0,'30'25,"1"-2,1-1,1-1,0-2,2-1,0-2,1-1,20 4,21 12,-43-15,0 1,-1 1,-1 2,20 18,-50-38,0 1,0 0,-1 1,1-1,0 0,-1 0,1 1,-1-1,1 1,-1-1,1 1,-1 0,0-1,0 1,0 0,0 0,0 0,-1 0,1 0,0 0,-1 0,1 0,-1 0,0 0,0 0,0 0,0 0,0 0,0 0,-1 0,1 0,-1 1,1-1,-1-1,0 1,0 0,0 0,0 0,0 0,0 0,0-1,0 1,-1-1,1 1,-1-1,1 1,-2 0,-240 187,218-165,-1-2,-1-1,-1-1,-1-2,-27 14,21-14,19-10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19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0 113,'2'-2,"-1"-1,0 1,1-1,-1 1,1 0,0 0,0 0,0 0,0 0,0 0,1 0,-1 0,0 1,1 0,-1-1,1 1,0 0,-1 0,4-1,0-1,17-8,1 0,0 1,1 2,0 0,0 2,0 1,1 0,0 2,0 1,0 2,0 0,0 1,15 4,-37-5,0 1,0 0,0 0,0 0,0 0,0 1,0-1,-1 1,1 0,-1 0,1 0,-1 1,0-1,0 1,0-1,0 1,0 0,-1 0,1 1,-1-1,0 1,0-1,0 1,-1-1,1 1,-1 0,0 0,0 0,0 0,0 0,-1 0,1 0,-1 0,0 0,-1 0,1 0,-1 0,1 0,-1 0,0 0,-1 0,0 1,-6 10,-1 0,0 0,-2 0,0-2,0 1,-1-1,-1-1,0 0,0-1,-1 0,-1-1,0-1,0 0,-2-1,6-2,7-4,-1 0,1 0,0 0,-1 0,1 1,0 0,0 0,1 0,-1 0,1 1,0-1,-1 1,1 0,1 0,-1 0,4-2,-1 0,1 0,0-1,0 1,0 0,0-1,0 1,1 0,-1-1,0 1,1-1,-1 0,1 1,-1-1,1 0,0 0,0 0,-1 0,1 0,0-1,0 1,0-1,0 1,0-1,-2 0,126 22,-111-22,0 1,-1 0,1 1,0 1,-1 0,1 1,-1 1,0 0,6 4,-16-6,-1 0,0 0,0 0,0 1,-1-1,1 0,-1 1,0 0,0 0,0-1,0 1,-1 0,1 1,-1-1,0 0,0 0,-1 0,0 1,1-1,-1 0,0 1,-1-1,1 0,-1 0,0 1,0-1,0 0,-1 0,1 0,-1 0,0 0,0-1,-1 1,1 0,-1-1,1 0,-1 1,0-1,-1 0,1-1,0 1,-1-1,1 1,-3 0,-6 7,-1-1,0-1,-1 1,1-2,-2 0,1-1,-1 0,0-2,0 1,0-2,0 0,-1 0,0-2,-12 0,3-1</inkml:trace>
  <inkml:trace contextRef="#ctx0" brushRef="#br0" timeOffset="352.245">1129 141,'-58'52,"2"2,2 3,3 1,3 3,-18 33,61-88,0 0,1 1,0-1,0 1,1 0,0 0,0 0,0 1,1-1,0 1,1-1,0 1,0 0,0 0,1-1,0 1,2 7,2-11,0 0,0-1,1 0,0 0,0 0,0-1,0 1,0-1,0 0,0-1,1 1,-1-1,1 0,-1-1,1 1,-1-1,1 0,0 0,-1-1,1 0,-1 0,0 0,1-1,-5 2,21-5,1-1,0-2,-1 0,-1-1,0-1,0-2,-1 0,0 0,-1-2,0-1,-1 0,0-2,-4 4,0-1,-2 0,1 0,-2-1,0 0,-1-1,0-1,-2 0,1 0,-2 0,-1-1,0 0,-1 0,-1-1,-1 1,0-1,-1-8,-1 23,0 0,0 0,-1 0,0 0,0 0,0 0,0 0,0 0,-1 0,1 0,-1 0,0 0,-1 0,1 0,-1 0,0 1,1-1,-1 1,-1-1,1 1,-1 0,1 0,-1 0,0 0,0 0,0 0,0 1,-1 0,1-1,-1 1,1 1,-1-1,0 0,0 1,0 0,0 0,0 0,0 0,0 1,-8 3,-1 0,1 1,0 0,0 1,0 0,1 1,0 1,0 0,-8 6,-5 7</inkml:trace>
  <inkml:trace contextRef="#ctx0" brushRef="#br0" timeOffset="714.291">1693 227,'-40'21,"0"2,2 2,0 2,2 1,2 2,-15 17,43-42,0 0,0 0,1 1,0-1,0 1,1 1,-1-1,1 1,1-1,-1 1,1 0,0 1,1-1,0 0,0 1,0-1,1 1,0 0,1 3,3-6,1-1,-1 0,1 0,0-1,0 1,0-1,1 1,-1-1,1-1,0 1,0-1,0 0,0 0,0 0,1 0,-1-1,0 0,1 0,-1-1,1 0,-1 0,1 0,-1 0,0-1,1 0,-1 0,4-1,-7 2,23-2,1-2,-1 0,0-1,0-2,0-1,-1 0,0-2,-1-1,0-1,-1 0,0-2,-1-1,0 0,-1-2,-1 0,16-20,-23 25,-1-1,0 0,0-1,-2 0,0-1,0 0,-2 0,0-1,0 0,-2 0,4-15,-9 28,0-1,1 1,-2-1,1 1,0-1,-1 1,1-1,-1 1,0 0,0-1,-1 1,1 0,-1 0,1 0,-1 0,0 0,0 0,0 0,-1 1,1-1,-1 1,1-1,-1 1,0 0,0 0,0 0,0 1,0-1,0 1,0-1,-1 1,1 0,-3 0,-3-1,-1 0,0 0,0 1,-1 0,1 1,0 0,0 1,0 0,0 0,0 1,-2 1,-67 27,46-16</inkml:trace>
  <inkml:trace contextRef="#ctx0" brushRef="#br0" timeOffset="1655.872">2343 0,'-151'366,"138"-328,-30 120,45-151,6-20,6-25,19-58,4 3,37-67,-24 57,-50 103,1-1,-1 1,0-1,1 1,-1-1,0 1,1-1,-1 1,0 0,1-1,-1 1,1 0,-1-1,1 1,-1 0,1 0,-1-1,1 1,-1 0,1 0,-1 0,1 0,-1 0,1 0,-1 0,1 0,0 0,-1 0,1 0,-1 0,1 0,-1 0,1 0,-1 1,1-1,-1 0,1 0,-1 1,1-1,-1 0,1 1,-1-1,0 0,1 1,-1-1,1 0,-1 1,0-1,0 1,1-1,-1 1,0-1,0 1,1-1,-1 1,0-1,0 1,0-1,0 1,0 0,0-1,0 1,0-1,0 1,0-1,0 1,0-1,0 1,-1-1,1 1,12 52,-11-49,5 28,-3-5,1 1,2-1,1 0,1 0,1-1,1 0,2 0,0-2,11 15,-21-36,1 0,0 0,0 0,0 0,0 0,1-1,-1 1,1-1,0 0,0 0,0-1,-1 1,1-1,1 1,-1-1,0-1,0 1,0 0,1-1,-1 0,0 0,0 0,0-1,1 0,-1 1,0-1,0-1,0 1,0-1,0 1,0-1,-1 0,1 0,0-1,-1 1,0-1,1 0,-1 0,0 0,-1 0,1 0,0-1,-1 1,0-1,1 0,8-12,-1 0,0 0,-1-1,-1 0,-1 0,0-1,-1 0,-1 0,-1-1,0 1,-1-1,-1 0,-1 0,-1 0,-1-3,-6-90,0 88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2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0 420,'38'-5,"33"-1,13 0,-3-4,-5 0,-12 2,-10 2,-11 2,-8 2,-4 1,-13 1,-9 0</inkml:trace>
  <inkml:trace contextRef="#ctx0" brushRef="#br0" timeOffset="247.418">339 138,'0'44,"0"23,0 5,-5-5,-1-8,0-11,1-7,1-7,7-4,2-7</inkml:trace>
  <inkml:trace contextRef="#ctx0" brushRef="#br0" timeOffset="481.085">1073 82,'-29'43,"-19"34,-1 8,3-6,9-10,10-14,11-10,13-13,6-13</inkml:trace>
  <inkml:trace contextRef="#ctx0" brushRef="#br0" timeOffset="731.115">1468 223,'-27'18,"1"2,1 1,1 1,0 1,2 1,1 1,1 1,-12 22,29-45,1 0,0 0,0 0,0 1,0-1,1 1,-1-1,1 1,0 0,0-1,0 1,1 0,-1 0,1-1,0 1,0 0,0 0,0 0,1 0,0-1,0 1,0 0,0-1,0 1,1 0,-1-1,1 0,0 1,0-1,0 0,1 0,-1 0,1 0,0-1,0 1,0-1,0 1,0-1,0 0,0 0,1-1,-1 1,4 1,15 1,1 0,-1-1,1-2,-1 0,1-1,0-1,-1-1,7-3,-22 4,0 0,-1 0,1-1,0 0,0-1,-1 0,0 0,1 0,-1-1,0 1,-1-2,1 1,-1 0,0-1,0 0,0-1,0 1,-1-1,0 1,0-1,-1-1,0 1,0 0,0-1,-1 1,0-1,0 0,0 0,-1 0,0 0,-1 0,0 0,0 0,0 0,-1 0,0 0,0 0,-1 0,1 0,-2 1,1-1,-1 0,0 1,0 0,-1 0,0 0,-3-4,-39-36,23 28</inkml:trace>
  <inkml:trace contextRef="#ctx0" brushRef="#br0" timeOffset="1081.901">1977 223,'-21'24,"2"2,0 0,2 1,1 0,1 2,2 0,0 0,2 1,-4 20,15-47,-1-1,0 0,1 1,-1-1,1 1,-1-1,1 0,0 1,0-1,0 1,1-1,-1 1,1-1,-1 0,1 1,0-1,0 0,0 1,0-1,0 0,0 0,0 0,1 0,-1 0,1 0,0-1,0 1,-1 0,1-1,0 1,0-1,0 0,1 1,-1-1,0 0,0-1,1 1,-1 0,0-1,1 1,-1-1,1 1,-1-1,0 0,1 0,-1 0,3-1,15-4,0-2,0 0,-1-1,0 0,-1-2,0 0,-1-1,0-1,0-1,-1 0,-1-1,13-15,-19 20,1 0,-2-1,1-1,-1 0,-1 0,0 0,-1-1,0 0,0 0,-1 0,-1-1,0 0,-1 1,-1-2,0 1,0 0,-1 0,-1-1,0 1,-1 0,-1 0,0 0,0-1,-4-7,-31-21,17 30</inkml:trace>
  <inkml:trace contextRef="#ctx0" brushRef="#br0" timeOffset="1666.27">2682 138,'-231'300,"305"-395,28-43,-78 106,-17 21,0 2,0-1,1 1,0 0,0 0,1 1,1 0,-1 1,1 0,0 0,1 1,0 1,-10 4,1 0,-1 1,1-1,0 1,-1-1,1 1,0 0,-1 0,1-1,0 1,-1 0,1 1,0-1,-1 0,1 0,0 1,-1-1,1 1,-1 0,1-1,-1 1,1 0,-1 0,1 0,-1 0,0 0,1 0,-1 0,0 0,0 0,0 1,0-1,0 1,0-1,0 0,-1 1,1 0,0-1,-1 1,1-1,-1 1,0 0,1 1,4 80,-5-75,-1 12,0-13,-1 1,2-1,-1 0,1 1,0-1,0 1,1-1,0 1,0-1,1 1,0-1,0 0,1 0,0 0,0 0,0-1,1 1,0-1,0 0,1 0,0 0,0 0,0-1,6 4,-8-6,0-1,-1 0,1 0,0 0,1-1,-1 1,0-1,0 1,1-1,-1 0,1 0,-1-1,1 1,-1-1,1 0,-1 1,1-2,0 1,-1 0,1-1,-1 1,1-1,-1 0,0 0,1-1,-1 1,0-1,0 0,0 1,0-1,2-2,11-12,0-1,-1-1,-2-1,1 0,-2 0,-1-1,0-1,-1 0,-2 0,0-1,-1 0,-1 0,-1 0,-1-1,-1-10,2 5,-1 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5:23.96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0 149,'194'-32,"-75"10,0 6,108-1,161 36,-83 5,-50-8,176-14,-208-4,409 19,397 5,-514 14,209-25,-268 15,-174-26,51-16,448 3,-498 15,836-2,-726-28,515 27,2586 1,-3268-28,451 28,-507-28,111 28,-83 28,-18-11,62-5,-99 15,110-56,30 30,-86 27,114-27,-30-58,228 57,2739 0,-3135-3,0-6,0-5,107-27,17-5,10 17,-124 47,-115-15,1-1,0 1,0-2,0 1,0-2,0 1,1-1,-1 0,0-1,0 0,0 0,0-1,0-1,0 1,-1-1,1-1,2-1,-9 4,0-1,0 0,1 1,-1 0,1-1,-1 1,1 0,-1 0,1 0,-1 1,1-1,0 1,0-1,-1 1,1 0,0 0,0 0,-1 1,1-1,0 0,-1 1,1 0,2 0,11 8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5:51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9511 4396,'5'0,"6"0,7 0,4 0,4 0,2 0,1 0,0 0,1 0,-1 0,0 0,0-5,-1-1,0 0,0 1,1 2,-1 1,-5 0</inkml:trace>
  <inkml:trace contextRef="#ctx0" brushRef="#br0" timeOffset="252.976">9511 4679,'44'4,"23"3,5-1,-4-6,-10-3,-9-1,-9 0,-5 1,-5 1,-7 1</inkml:trace>
  <inkml:trace contextRef="#ctx0" brushRef="#br0" timeOffset="906.42">10782 4142,'-67'207,"-76"264,107-327,34-121,16-29,-2-7</inkml:trace>
  <inkml:trace contextRef="#ctx0" brushRef="#br0" timeOffset="1205.812">11092 4312,'-41'47,"3"2,1 2,3 1,2 2,3 1,-7 20,3 42,33-113,-1-1,1 0,0 1,-1-1,2 1,-1-1,0 1,1-1,-1 1,1-1,0 0,0 0,0 1,1-1,-1 0,1 0,0 0,0 0,0 0,0-1,0 1,1-1,-1 1,1-1,-1 0,1 0,0 0,0 0,0 0,0-1,0 1,0-1,2 0,11 3,0-2,0 0,0-1,0-1,0 0,0-1,0-1,0 0,0-1,-1-1,1 0,8-5,4-5,0-2,0 0,-2-2,0-2,-1 0,-1-1,-1-1,13-17,-23 25,0 1,-1-1,-1-1,0 0,-1-1,-1 0,-1 0,0-1,-1 0,0-1,-2 1,0-1,-1 0,0-1,-2 1,0 0,-1-1,-1 0,-1 1,-1-1,0 1,-1 0,-1 0,-1-1,1 11,-1 1,0-1,0 1,-1 0,0 0,0 1,0 0,-1 0,0 0,0 1,-1 0,1 0,-1 1,0 0,0 0,0 1,-1 0,1 0,-1 1,0 0,0 1,0 0,0 0,1 1,-1 0,0 1,0 0,0 0,0 1,0 0,1 1,-1-1,1 2,0-1,0 1,0 0,0 1,-3 3,-86 87,77-66</inkml:trace>
  <inkml:trace contextRef="#ctx0" brushRef="#br0" timeOffset="1554.511">11854 4368,'-30'6,"1"2,1 0,-1 2,2 1,-1 1,1 1,1 2,1 1,0 0,1 2,1 1,0 1,2 1,0 0,-11 18,27-33,0 0,1 0,0 0,0 1,0-1,1 1,0 0,1 0,-1 1,1-1,0 0,1 1,0-1,0 1,1 0,0-1,0 1,1-1,0 1,0-1,1 1,-1-1,2 0,-1 1,1-1,0-1,1 1,-1 0,1-1,1 1,1 1,3-1,1 0,-1-1,1 0,0-1,0 0,1 0,-1-1,1 0,0-1,0-1,0 0,1 0,-1-1,0 0,1-1,-1 0,1-1,-1 0,0-1,0-1,0 1,0-2,0 1,0-2,-1 1,0-1,0-1,0 0,-1 0,4-4,4-3,0-1,-1-1,-1 0,0-1,-1-1,-1 0,-1-1,0-1,-1 0,-1 0,-1-1,0 0,-1-3,-4 11,0-1,-1 0,0 0,-1-1,-1 1,0-1,-1 1,0 0,-1-1,0 1,-1-1,-1 1,0 0,-1 0,0 1,-1-1,0 1,-1 0,-1 0,0 0,-6-7,-57-34,46 45</inkml:trace>
  <inkml:trace contextRef="#ctx0" brushRef="#br0" timeOffset="2237.983">12221 4255,'-10'39,"-100"194,60-78,32-50,24-98,6-24,6-28,16-32,3 1,45-68,60-93,-127 215,-15 22,0 1,0-1,0 0,0 0,0 1,0-1,0 0,0 0,0 1,0-1,0 0,1 0,-1 1,0-1,0 0,0 0,0 0,0 1,1-1,-1 0,0 0,0 0,0 0,0 1,1-1,-1 0,0 0,0 0,1 0,-1 0,0 0,-10 27,1-1,1 1,1 1,2-1,0 1,2 0,1 0,2 0,0 0,2 0,1 0,1 0,2 0,0-1,2 0,1 0,1-1,5 7,-10-25,1 0,-1 0,2-1,-1 1,1-2,0 1,1-1,-1 0,1 0,0-1,1 0,-1-1,1 0,0 0,0-1,0 0,8 1,-11-4,1-2,-1 1,1-1,-1 0,0 0,1-1,-1 0,0 0,-1 0,1-1,-1 0,1 0,-1 0,0-1,-1 0,1 0,-1 0,0 0,0-1,0 1,-1-1,0 0,0 0,-1 0,1-3,12-14,0-7,0-1,-2 0,-1-1,-2 0,-1-1,-1 0,-2-1,-1-4,6-183,-12 196</inkml:trace>
  <inkml:trace contextRef="#ctx0" brushRef="#br0" timeOffset="-11938.501">3585 2561,'-13'97,"3"0,5 0,5 24,0-64,-4 182,-10-1,-18 63,-33 193,40-375,27-141,5 4</inkml:trace>
  <inkml:trace contextRef="#ctx0" brushRef="#br0" timeOffset="-10383.88">3585 2561,'532'-11,"-170"-7,107 18,-193 2,-184-1,-22 1,1-4,-1-2,11-5,126-9,-203 19,-1-1,0 0,0 1,0 0,1 0,-1 0,0 0,0 0,0 1,-1-1,1 1,0 0,0 0,-1 0,1 0,-1 0,0 0,0 1,0-1,0 1,0 0,0-1,-1 1,1 0,-1 0,0 0,0 0,0 0,0 0,0 1,-1-1,1 0,-1 3,-8 113,5-103,-30 170,11-76,5 1,-2 96,21 601,-16-698,10-96,1 0,1 0,0 0,1 0,0 1,2-1,-1 0,2 1,-1-1,2 0,3 11,-48-19,-145-40,-263 32,220 11,-63 18,90-7,-162 9,141-18,-112 24,335-35,-12 3,-1-1,1 0,-1 0,0-1,0-1,0-1,1 0,-1 0,0-2,-6-1,20 4,-1 0,1 0,-1 0,1 0,-1 0,1 0,-1 0,1 0,-1-1,1 1,-1 0,1 0,-1 0,1-1,-1 1,1 0,0 0,-1-1,1 1,0 0,-1-1,1 1,0-1,-1 1,1 0,0-1,0 1,-1-1,1 1,0-1,0 1,0-1,0 1,-1-1,1 1,0-1,0 1,0-1,0 1,0-1,0 1,1-1,-1 1,0 0,0-1,0 1,0-1,1 1,-1-1,0 1,0-1,1 1,-1 0,0-1,0 1,1-1,-1 1,7-9</inkml:trace>
  <inkml:trace contextRef="#ctx0" brushRef="#br0" timeOffset="-9168.823">1582 3578,'-1'-1,"0"0,1-1,-1 1,1 0,-1 0,1-1,-1 1,1 0,0-1,0 1,0 0,-1-1,1 1,1 0,-1-1,0 1,0 0,0-1,1 1,-1 0,0 0,1-1,0 1,-1 0,1 0,0 0,-1 0,1 0,0-1,0 1,0 1,0-1,0 0,0 0,0 0,0 0,0 1,0-1,1 1,-1-1,0 1,0-1,1 1,-1 0,0-1,64-9,283 36,463-22,-472 25,-209-41,-119 8,1 2,-1-1,1 1,-1 1,1 0,0 1,-1 0,1 1,0 0,-1 0,1 2,9 2,25 2,-69-27,-260-113,107 44,174 88,0 0,0 1,0-1,0 0,0 1,0-1,0 1,0 0,0 0,0 0,-1 0,1 0,0 0,0 0,0 1,0-1,0 1,0-1,0 1,0 0,0 0,1 0,-1 0,0 0,0 0,1 1,-1-1,1 0,-1 1,1 0,-1-1,1 1,0 0,0-1,0 1,0 0,0 0,0 0,1 0,-1 0,0 0,1 0,0 0,-1 0,1 0,0 0,0 1,-24 241,-10 10,22-104,75-310,-48 134,1 1,1 1,1 1,0 0,2 1,1 1,19-15,-19 17,-2 1</inkml:trace>
  <inkml:trace contextRef="#ctx0" brushRef="#br0" timeOffset="-8568.425">284 2393,'-93'575,"52"-191,21-194,19-190,1 0,0-1,0 1,0 0,0-1,-1 1,1 0,0 0,0-1,-1 1,1 0,0 0,0-1,-1 1,1 0,0 0,-1 0,1 0,0-1,-1 1,1 0,0 0,-1 0,1 0,0 0,-1 0,1 0,0 0,-1 0,1 0,0 0,-1 0,1 0,0 0,-1 1,1-1,0 0,-1 0,1 0,0 0,0 1,-1-1,1 0,0 0,-3-39,24-95,-17 103</inkml:trace>
  <inkml:trace contextRef="#ctx0" brushRef="#br0" timeOffset="-8318.751">114 2364,'43'-14,"34"-5,13 0,-4 5,-7 3,-12 5,-13 2,-10 3,-9 1,-5 1,-7 4,-3 2,-6 5,-8 0,-7-3</inkml:trace>
  <inkml:trace contextRef="#ctx0" brushRef="#br0" timeOffset="-8083.039">1 2985,'43'-5,"29"-6,11-2,-3 2,-10 3,-13 2,-11 3,-9 1,-5 2,-9 0</inkml:trace>
  <inkml:trace contextRef="#ctx0" brushRef="#br0" timeOffset="-7596.763">594 2957,'-6'49,"1"0,3 0,2 1,2-1,6 34,25 5,-32-85,1-1,-1 0,1 0,-1 0,1 1,0-2,0 1,0 0,0 0,0-1,1 1,-1-1,0 1,1-1,-1 0,1 0,-1 0,1-1,0 1,-1 0,1-1,0 0,-1 0,1 0,0 0,-1 0,1 0,0-1,-1 1,1-1,0 0,-1 1,1-1,12-9,-1 1,0-2,-1 0,0 0,0-2,-2 1,1-1,-2-1,1 0,-2-1,0 0,0-2,47-61,-55 77,-1 0,1 1,-1-1,1 1,-1-1,1 1,-1-1,1 1,-1-1,1 1,0-1,-1 1,1 0,0-1,-1 1,1 0,0 0,-1 0,1-1,0 1,0 0,-1 0,1 0,0 0,0 0,-1 0,1 0,0 1,0-1,-1 0,1 0,0 0,-1 1,1-1,0 0,-1 1,1-1,-1 1,1-1,0 1,-1-1,1 1,-1-1,1 1,-1-1,0 1,1 0,-1-1,0 1,1 0,-1-1,0 1,0 0,1 0,-1-1,0 1,13 43,-7 3,-7-39,1 0,0 0,1-1,0 1,0-1,0 1,1 0,0-1,1 0,-1 0,2 0,-1 0,1 0,0 0,0-1,1 0,-1 0,1 0,1 0,-1-1,1 0,0 0,5 3,-5-6,-1 1,1-1,-1 0,1 0,0-1,0 0,0 0,0 0,0-1,0 0,0 0,0 0,0-1,0 0,0 0,0 0,-1-1,1 0,0 0,-1-1,1 1,-1-1,0 0,0-1,0 1,0-1,-1 0,1 0,0-2,13-13,0 0,-1-2,-2 0,0-1,-1 0,0-4,74-174,-76 176</inkml:trace>
  <inkml:trace contextRef="#ctx0" brushRef="#br0" timeOffset="-2362.57">7705 4480,'-192'18,"112"-9,-1-4,0-3,-30-5,-9 1,-602 2,615 28,64-11,22-12,0-1,0-1,-1 0,0-2,1 0,-1-2,-15-2,-74 2,110 1,0 0,0 0,-1-1,1 1,0 0,0 0,-1 0,1 0,0 0,0 0,-1 1,1-1,0 0,0 1,0-1,-1 1,1-1,0 1,0-1,0 1,0 0,0 0,0-1,0 1,0 0,1 0,-1 0,0 0,0 0,1 0,-1 0,0 0,1 0,-1 1,1-1,0 0,-1 0,1 0,0 1,0-1,0 0,0 0,0 1,0-1,0 0,0 0,0 1,0-1,1 0,0 1,36 79,15 54,-46 84,-9-126,3-77,-1-12,0 1,1 0,0 0,0-1,0 1,1 0,-1 0,1-1,0 1,0 0,1-1,0 1,-1-1,1 0,1 0,23-22,71-168,-80 147,-3-2,-2 0,-1-1,-2 0,0-11,1-1,2-104,-9 151,3 8</inkml:trace>
  <inkml:trace contextRef="#ctx0" brushRef="#br0" timeOffset="-1695.756">8157 4339,'0'84,"3"-17,-4 0,-2 0,-4 0,-2-1,-10 33,14-80,-56 142,66-201,0 18</inkml:trace>
  <inkml:trace contextRef="#ctx0" brushRef="#br0" timeOffset="-1434.71">8129 4255,'19'-5,"26"-6,15-1,1 1,-4 2,-3-1,-5 0,-7 2,-5 3,-4 1,-8 7,-13 3,-8 5,-5 1</inkml:trace>
  <inkml:trace contextRef="#ctx0" brushRef="#br0" timeOffset="-1248.652">8072 4622,'34'5,"30"-4,9-1,-3-1,-9 0,-15-1</inkml:trace>
  <inkml:trace contextRef="#ctx0" brushRef="#br0" timeOffset="-977.682">8609 4679,'-15'43,"-4"29,1 6,-2-4,3-11,5-11,8-19,6-15</inkml:trace>
  <inkml:trace contextRef="#ctx0" brushRef="#br0" timeOffset="-712.522">8637 4679,'33'0,"26"0,8 0,-3-5,-8-2,-8 1,-8 1,-5 1,-9 7,-14 2,-9 1</inkml:trace>
  <inkml:trace contextRef="#ctx0" brushRef="#br0" timeOffset="-516.778">8609 4933,'38'-5,"28"-2,6 1,-3 1,-14 1</inkml:trace>
  <inkml:trace contextRef="#ctx0" brushRef="#br0" timeOffset="16275.074">7932 755,'-12'110,"-17"107,1 88,-26 167,40-388,-20 230,-3-160,37-153,0-1,-1 1,1 0,0 0,0 0,0-1,0 1,0 0,0 0,0 0,0 0,0-1,0 1,0 0,1 0,-1 0,0-1,0 1,1 0,-1 0,1-1,-1 1,1 0,-1-1,1 1,-1 0,1-1,-1 1,1-1,0 1,-1-1,1 1,0-1,-1 0,1 1,0-1,0 0,0 1,-1-1,1 0,0 0,0 0,0 0,-1 0,1 0,0 0,0 0,0 0,0 0,-1 0,1 0,0-1,0 1,0 0,-1-1,1 1,0-1,-1 1,1 0,0-1,-1 1,1-2,8 1,85-8,1 5,69 6,-39-1,355-1,-194-28,-7 29,-255-1</inkml:trace>
  <inkml:trace contextRef="#ctx0" brushRef="#br0" timeOffset="16661.58">10331 2081,'-200'205,"85"-86,-75 47,176-151,4-2</inkml:trace>
  <inkml:trace contextRef="#ctx0" brushRef="#br0" timeOffset="16955.85">9907 1969,'8'49,"1"-1,3 0,2 0,2-2,2 0,12 22,68 58,-13-22,-83-102,0 1,0 0,-1 0,1 1,-1-1,0 0,0 0,0 1,0-1,0 0,-1 1,0-1,1 1,-1-1,-1 0,1 1,0-1,-1 1,0-1,1 0,-1 1,-1-1,1 0,-1 2,-10 12</inkml:trace>
  <inkml:trace contextRef="#ctx0" brushRef="#br0" timeOffset="18109.457">7028 49,'-16'57,"3"-1,2 2,2-1,4 2,0 54,4-110,0 0,0 1,1-1,-1 0,1 0,-1 0,1 0,0 1,0-1,1 0,-1 0,1 0,-1 1,1-1,0 0,0 0,1 0,-1 0,0 0,1-1,0 1,0 0,0-1,0 1,0-1,0 0,0 0,1 1,-1-1,1-1,0 1,0 0,-1-1,1 1,0-1,0 0,0 0,1 0,-1-1,0 1,0-1,0 1,0-1,1 0,1-1,3-4,1-1,-1 0,0 0,0-1,-1 0,0 0,0-1,-1 0,0 0,0-1,-1 1,0-1,-1-1,1-1,3-2,132-292,-97 189,-37 145,-25 328,9-77,10-166,-6-1,-8 28,12-123,0-1,-2 0,0 0,-1 0,-1-1,0 0,-1 0,-1 0,-1-1,0 0,-1-1,0 0,-1 0,-1-1,0 0,-4 2,12-12,0 0,0-1,-1 1,1-1,0 0,-1 0,1-1,-1 1,0-1,0 0,1 0,-1-1,0 1,0-1,0 0,0-1,1 1,-1-1,0 0,0 0,1 0,-1-1,0 1,1-1,0 0,-1-1,1 1,0-1,0 0,0 0,1 0,-1 0,1-1,-1 1,1-1,0 0,1 0,-1 0,1 0,-1-1,1 1,1-1,-1 1,0-5,-1-9,1-1,1 1,1-1,1 1,0-1,1 1,1 0,1 0,1 0,0 0,1 1,1-1,1 2,0-1,1 1,1 0,4-3,8-19,3 2,0 1,3 1,0 1,2 1,2 2,1 1,1 2,13-7,-15 16,-5 7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6:46.29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1 110,'360'26,"503"-23,-750-3,355-12,225-23,116 24,-590 12,587 27,-41 1,-170-18,-149 7,22 10,-98-18,-103 7,169-15,-209-4,252 2,-253-29,-29 2,19-1,257 27,-218-27,173 27,-113-27,624 29,-742-29,-28-1,-119 18,-41 8,0 0,0 1,0 0,1 0,-1 1,1 1,-1-1,1 2,-1-1,0 1,2 1,17 23,-21-7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6:47.9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1 254,'437'-37,"-134"19,67 14,133-5,348-26,-643 26,488-16,39 31,220 30,91 2,-147-9,59-1,62-28,-315-34,-358 12,622-54,-356 55,21 2,-103-7,64 25,-186-26,505 26,-519-26,67 27,-21 28,1092-28,-1439-17,-75 12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05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573 20,'-34'-7,"-1"2,0 1,0 1,0 2,0 2,0 1,1 2,-17 4,36-3,1 1,0 0,0 1,1 1,0 0,0 0,0 2,1 0,1 0,0 1,0 0,1 1,1 0,0 0,0 1,1 1,1-1,1 1,-1 1,2-1,0 1,1 0,1 0,0 0,1 0,0 1,1-1,1 0,1 1,0-1,2 12,-2-22,0 0,0 1,0-1,0 0,1 0,-1 0,2 0,-1 0,0 0,1-1,0 1,0-1,0 0,0 1,1-2,0 1,0 0,0-1,0 1,0-1,1 0,0-1,-1 1,1-1,0 0,0 0,0-1,5 2,2-1,0 0,0 0,1-1,-1-1,0 0,1 0,-1-2,0 1,0-1,0-1,0-1,2 0,35-20,-1-2,-2-1,-1-3,-1-2,-2-2,-1-1,-2-2,-1-2,-2-1,20-31,-56 70,0 0,0 1,0-1,0 1,0-1,0 1,1-1,-1 0,0 1,0-1,1 1,-1-1,0 1,1 0,-1-1,1 1,-1-1,0 1,1 0,-1-1,1 1,-1 0,1-1,-1 1,1 0,0 0,-1-1,1 1,-1 0,1 0,-1 0,1 0,0 0,-1 0,1 0,-1 0,1 0,-1 0,1 0,0 0,-1 0,1 1,-1-1,1 0,-1 0,1 1,-1-1,1 0,-1 0,1 1,-1-1,1 1,-1-1,0 1,1-1,-1 0,0 1,1-1,-1 1,2 39,-16 47,10-73,0-1,1 1,1 0,0 1,1-1,0 0,1 0,1 1,0-1,1 0,1 0,0 0,1 0,0 0,5 8,-3-13,0 0,1 0,-1 0,2-1,0 0,0-1,0 1,1-2,0 1,0-1,5 5</inkml:trace>
  <inkml:trace contextRef="#ctx0" brushRef="#br0" timeOffset="302.54">1335 387,'-29'39,"-14"17,0 4,2-4,9-6,5-11,6-9,3-8,4-9</inkml:trace>
  <inkml:trace contextRef="#ctx0" brushRef="#br0" timeOffset="548.773">1024 360,'19'38,"12"23,-1 5,1-8,-6-10,-2-12,-5-8,0-9,0-2,4-5,-4-4</inkml:trace>
  <inkml:trace contextRef="#ctx0" brushRef="#br0" timeOffset="804.661">1617 331,'38'-5,"28"-1,6 0,-3 1,-9 2,-10 0,-9 2,-6 1,-9 0</inkml:trace>
  <inkml:trace contextRef="#ctx0" brushRef="#br0" timeOffset="987.09">1730 557,'39'5,"26"1,8 1,-5-2,-13-2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07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28,'-4'-28,"4"29,0-1,0 0,0 1,0-1,0 0,0 1,0-1,0 0,0 1,0-1,0 0,0 1,0-1,-1 0,1 1,0-1,0 0,0 1,0-1,-1 0,1 0,0 1,0-1,-1 0,1 0,0 0,0 1,-1-1,1 0,0 0,-1 0,1 0,0 1,-1-1,1 0,0 0,-1 0,1 0,0 0,-1 0,1 0,0 0,-1 0,1 0,0 0,-1 0,1 0,0 0,-1-1,1 1,0 0,0 0,-1 0,1 0,0-1,-1 1,1 0,-5 20,1 1,1-1,1 1,1 0,1 0,0 0,2 0,-1 26,-30 382,35-321,-5-107,1 0,-1-1,1 1,-1-1,1 1,-1-1,1 0,-1 0,1 1,-1-1,1 0,-1-1,1 1,-1 0,1 0,-1 0,1-1,-1 1,1-1,-1 0,1 1,-1-1,0 0,1 0,-1 1,0-1,0 0,0 0,0 0,0-1,0 1,0 0,0 0,0-1,0 1,-1 0,1-1,0 1,-1-1,1 1,-1-1,0 1,1-1,-1 1,0-2,6-5,9-8,-2 3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07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24 508,'-10'19,"2"7,3-2</inkml:trace>
  <inkml:trace contextRef="#ctx0" brushRef="#br0" timeOffset="335.51">334 85,'-93'46,"91"-45,1 1,-1-1,1 1,-1-1,1 1,0 0,-1 0,1-1,0 1,0 0,0 0,0 0,1 0,-1 1,1-1,-1 0,1 0,0 0,-1 0,1 0,0 1,1-1,-1 0,0 0,1 0,-1 0,1 1,-1-1,1 0,0 0,0 0,0 0,0-1,0 1,1 0,-1 0,0-1,1 1,0-1,-1 1,1-1,0 1,-1-1,2 1,11 7,-1-1,1 1,0-2,1 0,0-1,0 0,0-2,3 1,-9-4,0 1,0 0,0 0,0 1,-1 0,1 0,-1 1,0 0,0 1,0-1,-1 2,1-1,-1 1,0 0,-1 0,0 1,0 0,0 0,-1 1,0-1,0 1,-1 0,0 0,-1 1,3 6,-4-9,-1-1,0 1,0 0,0 0,-1-1,1 1,-1 0,-1 0,1-1,-1 1,0 0,0-1,-1 1,0-1,0 1,0-1,0 0,-1 0,0 0,0 0,-1 0,1 0,-1-1,0 0,0 0,0 0,-1 0,1-1,-1 0,0 1,0-2,0 1,0-1,-1 1,-2 0,-43 2,27-5</inkml:trace>
  <inkml:trace contextRef="#ctx0" brushRef="#br0" timeOffset="519.635">306 56,'39'-5,"26"4,8 1,-5 1,-8 0,-10 1,-14-1</inkml:trace>
  <inkml:trace contextRef="#ctx0" brushRef="#br0" timeOffset="2053.356">927 508,'2'-7,"0"0,0 0,0 0,1 0,0 0,0 1,1 0,0-1,0 1,1 0,-1 1,1-1,1 1,6-11,158-206,-170 222,0-1,0 1,0-1,0 1,0-1,0 1,1-1,-1 1,0-1,0 1,0-1,1 1,-1 0,0-1,0 1,1-1,-1 1,0 0,1-1,-1 1,1 0,-1-1,1 1,-1 0,0-1,1 1,-1 0,1 0,-1 0,1-1,-1 1,1 0,-1 0,1 0,-1 0,1 0,-1 0,1 0,-1 0,1 0,-1 0,1 1,-1-1,1 0,-1 0,1 0,-1 0,1 1,-1-1,1 0,-1 1,0-1,1 0,-1 1,1-1,-1 0,0 1,1-1,-1 1,0-1,0 1,1-1,-1 0,0 1,0 0,3 36,-3-33,-1 39,-1-30,2-1,-1 1,2-1,-1 1,2-1,0 1,0-1,4 10,-5-20,-1-1,1 1,0 0,0 0,0 0,0 0,1-1,-1 1,0 0,1-1,-1 1,1-1,0 0,-1 1,1-1,0 0,0 0,0 0,-1 0,1-1,0 1,0 0,1-1,-1 1,0-1,0 0,0 0,0 0,0 0,0 0,0 0,0 0,0-1,0 1,1-1,-1 1,-1-1,1 0,0 0,0 0,0 0,0 0,1-2,75-57,65-100,-96 113,-44 72,-4-22,-13 50,5-25,2 0,0 0,2 0,1 1,2 0,0 0,2 5,5-11,1-5</inkml:trace>
  <inkml:trace contextRef="#ctx0" brushRef="#br0" timeOffset="2315.854">2253 0,'-489'516,"306"-341,169-159</inkml:trace>
  <inkml:trace contextRef="#ctx0" brushRef="#br0" timeOffset="2755.065">2450 395,'-278'125,"243"-90,34-34,1 0,0 0,-1 0,1 0,0 0,-1 0,1 0,0 0,0 0,0 0,0 0,0 0,0 0,0 0,1 0,-1 0,0 0,0 0,1 0,-1-1,1 1,-1 0,1 0,-1 0,1 0,-1 0,1-1,0 1,-1 0,1-1,0 1,0 0,0-1,-1 1,1-1,0 1,0-1,0 0,0 1,0-1,0 0,0 0,0 1,0-1,0 0,198 17,-197-17,0 1,0 0,0 0,0 0,0 0,-1 0,1 0,0 0,-1 0,1 1,-1-1,1 1,-1-1,1 1,-1 0,0-1,0 1,0 0,0 0,0 0,0 0,-1 0,1 0,-1 0,1 0,-1 0,0 0,0 0,0 0,0 0,0 0,0 0,0 0,-1 1,1-1,-1 0,0 1,-47 65,34-58,-1 0,0-1,-1 0,0-1,0-1,-1-1,0 0,0-1,0-1,-1 0,-3-1,-4-1</inkml:trace>
  <inkml:trace contextRef="#ctx0" brushRef="#br0" timeOffset="3170.502">2620 141,'31'-5,"-22"2,0 1,0 1,0-1,0 2,0-1,1 1,-1 0,0 1,0 0,1 1,-1 0,4 1,-12-1,0 0,0 1,0-1,0 0,0 1,0-1,0 0,-1 1,0-1,1 1,-1-1,0 1,0 0,0-1,0 1,-1-1,1 1,-1-1,1 0,-1 1,0-1,0 1,0-1,0 0,-1 0,1 0,0 0,-1 0,0 0,1 0,-1 0,0 0,0-1,-2 2,4-3,-35 67,34-65,1 0,0 0,0 0,0 0,0 0,0-1,0 1,0 0,0 0,1 0,-1 0,1-1,-1 1,1 0,0-1,0 1,0 0,0-1,0 1,0-1,0 1,0-1,1 0,-1 1,0-1,1 0,-1 0,1 0,0 0,-1 0,1 0,0-1,-1 1,1 0,0-1,0 0,0 1,-1-1,2 0,146 6,-100-8,-24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9:36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318 397,'-11'7,"0"1,1 0,0 1,0 0,1 1,0 0,1 0,0 1,1 0,0 0,0 1,1 0,1 0,0 1,0 2,-22 43,-1 5,2 1,3 2,3 0,3 1,3 1,3 0,3 1,3 11,0-40,1 1,2 0,2 0,2 0,2 0,1-1,2 1,2-1,2-1,1 0,6 9,-10-35,0-1,0-1,1 1,1-2,0 1,0-1,1-1,0 0,1 0,0-1,0-1,1 0,0 0,0-2,11 4,2-12,-17-6</inkml:trace>
  <inkml:trace contextRef="#ctx0" brushRef="#br0" timeOffset="498.952">1107 453,'-9'19,"0"0,2 0,0 1,1 0,1 0,1 0,0 1,2-1,1 1,0 4,-2 13,-50 238,34-192,19-85,0 1,0 0,0-1,0 1,0-1,0 1,0 0,0-1,0 1,0 0,0-1,0 1,0 0,1-1,-1 1,0 0,0-1,0 1,1 0,-1-1,0 1,0 0,1 0,-1-1,0 1,1 0,-1 0,0 0,1-1,-1 1,0 0,1 0,-1 0,0 0,1 0,-1 0,0 0,1 0,-1 0,1 0,-1 0,0 0,1 0,-1 0,0 0,1 0,-1 0,1 0,-1 0,0 1,1-1,-1 0,0 0,0 0,1 1,-1-1,0 0,1 0,-1 1,0-1,0 0,0 1,1-1,-1 0,0 1,0-1,0 0,1 1,15-30,-9 10</inkml:trace>
  <inkml:trace contextRef="#ctx0" brushRef="#br0" timeOffset="798.55">1051 368,'36'-9,"0"1,0 2,1 2,0 1,0 2,0 1,0 2,26 5,-57-6,0 0,-1 0,1 0,0 0,-1 1,1 0,-1 0,1 0,-1 1,0 0,0 0,0 0,0 1,-1 0,0 0,1 0,-1 0,-1 0,1 1,-1 0,1 0,-1 0,-1 0,1 0,-1 1,0-1,0 1,0-1,-1 1,0 0,0 0,-1-1,1 1,-1 0,0 0,-1 0,0 0,0-1,0 1,0 0,-2 3,-9 8,0 0,-2 0,0-1,0-1,-2-1,1 0,-2 0,0-2,-1 0,0-1,0-1,-1-1,-1 0,1-2,-11 3,21-5,-1 0,-1-1,1 0,-1-1,1 0,-1 0,0-1,0-1,0 0,0 0,0-1,0-1,0 0,0 0,0-1,0 0,-5-3,-3-7</inkml:trace>
  <inkml:trace contextRef="#ctx0" brushRef="#br0" timeOffset="1232.865">373 1102,'479'-29,"-7"19,48-47,-266 21,-85 25,-125 1,-26 4</inkml:trace>
  <inkml:trace contextRef="#ctx0" brushRef="#br0" timeOffset="2580.914">740 1469,'-240'433,"230"-415,25-64,109-157,-51 94,-52 76,0 0,2 2,2 0,17-16,-41 46,0 0,-1 0,1 0,0 0,0 0,-1 0,1 1,0-1,0 0,0 1,0-1,0 1,0-1,0 1,0-1,1 1,-1 0,0-1,0 1,0 0,0 0,0 0,1 0,-1 0,0 0,0 0,0 0,0 1,0-1,1 0,-1 1,0-1,0 1,0-1,0 1,0-1,0 1,0 0,0-1,-1 1,1 0,0 0,0 0,0 0,-1 0,1 0,-1 0,1 0,-1 0,1 0,-1 0,1 0,-1 0,0 0,0 0,1 1,-1-1,0 0,0 0,0 0,0 0,-1 1,1-1,0 0,0 0,-1 1,2 199,-23-82,21-118,1-1,-1 1,1 0,0 0,0-1,-1 1,1 0,0 0,0-1,0 1,0 0,0 0,0 0,0-1,0 1,0 0,0 0,0-1,0 1,1 0,-1 0,0-1,1 1,-1 0,0-1,1 1,-1 0,1-1,-1 1,1 0,-1-1,1 1,0-1,-1 1,1-1,0 0,-1 1,1-1,0 0,-1 1,1-1,0 0,0 0,-1 1,1-1,0 0,0 0,0 0,-1 0,1 0,0 0,0 0,0-1,-1 1,1 0,0 0,0-1,-1 1,39-29,96-174,35 11,-170 193,0-1,0 0,0 0,0 1,1-1,-1 0,0 1,0-1,1 0,-1 0,0 1,1-1,-1 0,0 0,0 0,1 1,-1-1,0 0,1 0,-1 0,1 0,-1 0,0 0,1 0,-1 0,0 0,1 0,-1 0,1 0,-1 0,0 0,1 0,-1 0,0 0,1 0,-1 0,0-1,1 1,-1 0,0 0,1 0,-1-1,0 1,0 0,1 0,-1-1,0 1,0 0,1-1,-1 1,0 0,0-1,0 1,0 0,1-1,-1 1,-12 30,-3-6,2 1,1 0,1 1,1 0,2 1,0 0,2 1,1 0,1-1,1 2,2-1,1 15,5-20,1-5</inkml:trace>
  <inkml:trace contextRef="#ctx0" brushRef="#br0" timeOffset="3165.991">1362 1779,'-52'45,"2"2,2 2,2 3,-3 7,176-209,78-78,-204 226,0 0,-1 0,1 1,0-1,0 0,0 1,0-1,1 1,-1-1,0 1,0 0,1-1,-1 1,1 0,-1 0,1 0,0 0,-1 0,1 1,0-1,0 0,0 1,-1-1,1 1,0 0,0-1,0 1,0 0,0 0,0 0,-1 1,1-1,0 0,0 1,0-1,0 1,-1-1,1 1,0 0,0 0,-1 0,1 0,-1 0,1 0,-1 0,1 1,-1-1,0 1,1 0,54 149,-54-150,0 1,0 0,0 0,-1 0,1 0,-1 0,1 0,-1 0,0 0,0 0,0 1,0-1,0 0,0 1,-1-1,1 1,-1-1,1 1,-1-1,0 1,0-1,0 1,-1-1,1 1,0-1,-1 1,0-1,0 0,1 1,-1-1,-1 0,1 1,0-1,0 0,-1 0,1 0,-1 0,0 0,0-1,0 1,0 0,0-1,0 1,0-1,0 0,0 0,-1 0,1 0,0 0,-1 0,-12 0,0 0,-1-1,1 0,0-2,0 1,0-2,0 0,-6-3,-67-9,60 14,4 0</inkml:trace>
  <inkml:trace contextRef="#ctx0" brushRef="#br0" timeOffset="3463.385">1644 1609,'43'-9,"19"-4,4 1,-4 3,-13 2</inkml:trace>
  <inkml:trace contextRef="#ctx0" brushRef="#br0" timeOffset="3698.47">1870 1328,'-10'43,"-7"33,-2 10,3-7,4-11,4-12,3-11,3-9,7-9,2-11</inkml:trace>
  <inkml:trace contextRef="#ctx0" brushRef="#br0" timeOffset="4334.108">2040 1808,'39'-82,"-12"24,2 2,2 1,31-41,-28 62,-34 33,1 0,-1 1,1-1,-1 1,1-1,-1 1,1-1,-1 1,1 0,-1-1,1 1,0-1,-1 1,1 0,0 0,-1-1,1 1,0 0,0 0,-1 0,1 0,0 0,-1 0,1 0,0 0,0 0,-1 0,1 0,0 1,-1-1,1 0,0 0,-1 1,1-1,0 0,-1 1,1-1,-1 1,1-1,-1 1,1-1,-1 1,1-1,-1 1,1-1,-1 1,1 0,-1-1,0 1,0 0,1-1,-1 1,0 0,0-1,0 1,0 0,0-1,1 1,-2 0,-16 109,15-21,2-87,0 0,1 1,-1-1,1 0,-1 0,1 0,0 0,0 0,-1 0,1 0,1 0,-1-1,0 1,0 0,1-1,-1 1,1 0,-1-1,1 0,0 1,0-1,-1 0,1 0,0 0,0 0,0 0,0-1,0 1,0 0,0-1,1 0,-1 1,0-1,0 0,0 0,0 0,0-1,1 1,0 0,5-5,0 1,0-2,0 1,0-1,-1 0,0 0,0-1,-1 0,1 0,-2-1,1 1,-1-1,0 0,-1-1,0 0,0 1,-1-1,0 0,0 0,-1-3,12-27,2 0,2 1,1 1,21-31,-41 69,1 0,0 0,0 0,0 0,0 0,0 0,0 0,0 0,1 0,-1 0,0 0,0 0,1 0,-1-1,1 1,-1 0,0 0,1 0,0 0,-1-1,1 1,0 0,-1-1,1 1,0 0,-1-1,1 1,0-1,0 1,0-1,0 0,0 1,-1-1,1 0,0 1,0-1,0 0,0 0,0 0,0 0,0 0,0 0,0 0,0 0,0 0,0-1,0 1,0 0,-1-1,1 1,0 0,0-1,0 1,0-1,-1 1,1-1,0 0,0 1,-1-1,1 0,0 0,-26 111,19-94,1 1,0 0,2 1,0-1,1 1,0-1,2 1,0-1,1 1,2 10,14 10,-5-25</inkml:trace>
  <inkml:trace contextRef="#ctx0" brushRef="#br0" timeOffset="4595.423">2717 1638,'0'34,"0"15,5 5,1-7</inkml:trace>
  <inkml:trace contextRef="#ctx0" brushRef="#br0" timeOffset="5036.956">2717 1582,'19'-9,"-6"3,1-1,0 2,0 0,0 1,1 0,0 1,-1 0,1 1,8 1,-20 1,-1 0,1 1,0-1,-1 1,1 0,0-1,-1 1,1 0,-1 1,0-1,1 0,-1 1,0-1,0 1,0 0,0-1,0 1,0 0,0 0,-1 1,1-1,-1 0,1 0,-1 1,0-1,0 1,0-1,0 1,-1-1,1 1,-1 0,1-1,-1 1,0 0,0 0,0-1,0 1,-1 0,1-1,-1 1,0-1,1 1,-1 0,0-1,-1 0,1 1,0-1,-1 0,1 1,-1-1,0 0,-1 1,0 1,2-3,0 0,0-1,0 1,0 0,0 0,0 0,1 0,-1 0,0 0,0 0,1 0,-1 0,0 0,1 0,-1 0,1 0,0 1,-1-1,1 0,0 0,0 0,0 1,0-1,0 0,0 0,0 1,0-1,0 0,1 0,-1 1,0-1,1 0,-1 0,1 0,-1 0,1 0,0 0,-1 0,1 0,0 0,0 0,0 0,0 0,0 0,0 0,23 7,-21-8,0 0,0 0,0 0,0 1,0-1,0 1,-1 0,1 0,0 0,0 0,-1 1,1-1,-1 1,1-1,-1 1,0 0,0 0,0 0,0 0,0 1,0-1,0 0,-1 1,1-1,-1 1,1 0,-1-1,0 1,0 0,-1 0,1-1,-1 1,1 0,-1 0,0 3,-1 0,-1 1,0-1,-1 1,1-1,-1 0,0 0,-1 0,1-1,-1 1,-1-1,1 0,-1 0,1 0,-1-1,-1 1,1-1,-1 0,1-1,-1 0,0 0,0 0,-1 0,1-1,0 0,-1 0,0-1,1 0,-1 0,0-1,1 1,-1-1,0-1,0 0,1 1,-1-2,1 1,-1-1,1 0,-2-1,-14-9,4 0</inkml:trace>
  <inkml:trace contextRef="#ctx0" brushRef="#br0" timeOffset="5666.325">2998 1,'39'33,"-1"3,-2 1,-2 1,-1 2,-2 1,-3 2,12 23,-8-10,-2 2,-3 2,-3 0,-2 1,-3 2,-3 0,6 47,-12-64,-3 1,-1-1,-2 1,-2 0,-3 1,-1-1,-2 0,-3-1,-1 1,-3-1,-5 10,-4-1,-3-1,-3-1,-1-1,-3-2,-2 0,-3-3,-32 36,48-62,-2-1,-1 0,0-2,-1 0,-1-2,-15 8,18-14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16.8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0 270,'616'-18,"-464"5,324-14,-469 27,-6 1,1 0,0-1,0 1,0 0,-1-1,1 0,0 1,0-1,0 0,0 0,0 0,0 0,-1 0,1-1,0 1,0 0,0-1,0 0,-1 1,1-1,0 0,-1 0,1 0,0 0,-1 0,1 0,-1 0,0-1,1 1,-1 0,0-1,0 1,0-1,0 0,0 1,0-1,0 0,0 1,-1-1,1 0,-1 0,1 0,-1 0,0 1,0-2,-4-6,0 1,-1-1,1 1,-2 0,1 1,-1-1,-1 1,1 0,-1 1,-2-2,-21-23,-25-18,54 48,-1-1,1 1,-1 0,0 1,0-1,0 0,1 0,-1 1,0-1,0 1,0 0,0-1,0 1,0 0,0 0,0 0,0 1,0-1,0 0,0 1,0-1,1 1,-1 0,0-1,0 1,0 0,1 0,-1 0,1 1,-1-1,0 0,1 0,0 1,-1-1,1 2,-10 13,1 1,1 1,1 0,1 0,0 0,1 1,1 0,1 0,-2 18,-12 45,-33 64,50-145,1-1,-1 0,1 1,-1-1,1 1,-1-1,1 1,0-1,-1 1,1-1,0 1,-1 0,1-1,0 1,0-1,0 1,-1 0,1-1,0 1,0 0,0-1,0 1,0-1,0 1,0 0,0-1,1 1,-1 0,0-1,0 1,0-1,1 1,-1 0,0-1,1 1,-1-1,0 1,1-1,-1 1,1-1,-1 1,1-1,-1 0,1 1,-1-1,1 0,-1 1,1-1,0 0,-1 0,1 1,-1-1,1 0,0 0,-1 0,1 0,0 0,-1 0,1 0,-1 0,2 0,38-19,134-117,-64 51,-71 68,-20 13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17.3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455 19,'-22'-6,"-1"2,0 0,-1 1,1 2,-1 0,1 2,0 0,-1 2,1 0,0 2,0 0,1 1,-5 4,17-5,1 1,0 1,1-1,-1 2,1-1,1 1,0 0,0 0,0 1,1 0,0 0,1 1,0 0,0 0,1 0,1 0,-1 1,2-1,0 1,0 0,0-1,2 1,-1 0,1 0,1 1,-1-7,1 0,-1 0,1 0,0 0,0 0,1 0,0 0,-1-1,2 1,-1 0,0-1,1 0,0 1,0-1,0 0,1-1,-1 1,1-1,0 1,0-1,0 0,0 0,1-1,-1 1,1-1,-1 0,1 0,0-1,0 1,0-1,0 0,0-1,0 1,0-1,0 0,0 0,0 0,0-1,0 0,4-1,14-6,0 0,-1-2,-1-1,0 0,0-2,-1 0,-1-1,0-1,-1-1,-1-1,0 0,-2-1,0-1,1-2,15-15,-31 37,0-1,1 1,-1-1,0 1,0-1,1 1,-1-1,0 1,1-1,-1 1,0-1,1 1,-1-1,1 0,-1 1,1-1,-1 0,1 0,-1 1,1-1,-1 0,1 0,-1 0,1 1,-1-1,1 0,-1 0,1 0,0 0,-1 0,1 0,-1 0,1 0,-1 0,1-1,-1 1,1 0,0 0,-1 0,1-1,-1 1,1 0,-1-1,0 1,1 0,-1-1,1 1,-1 0,0-1,1 1,-1-1,0 1,1-1,-1 1,0-1,0 1,1-1,-1 1,0-1,-2 34,0-24,1-1,-1 0,2 1,-1-1,1 1,0-1,1 1,-1-1,2 1,-1-1,1 0,1 0,0 0,0 0,0 0,1 0,0-1,0 0,1 0,0 0,0 0,1-1,0 0,0 0,3 2,7 1</inkml:trace>
  <inkml:trace contextRef="#ctx0" brushRef="#br0" timeOffset="247.052">1076 160,'-29'38,"-14"23,-4 5,0-3,4-8,9-14</inkml:trace>
  <inkml:trace contextRef="#ctx0" brushRef="#br0" timeOffset="412.837">850 188,'10'14,"7"15,2 7,2 2,2 0,-3-3,1-6,-5-4,1-6,-3-1,1-5,-1 2,0-3,-1-3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01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4178 433,'-5'43,"-1"43,0 12,1-1,2-8,1-14,0-15,2-8,0-8,0-7,0-4,1-14,4-13,1-9</inkml:trace>
  <inkml:trace contextRef="#ctx0" brushRef="#br0" timeOffset="235.748">4065 320,'43'0,"38"0,16-5,0-1,-11 0,-11 1,-14 2,-11 0,-11 2,-6 6,-4 1,-8 5,-6 1</inkml:trace>
  <inkml:trace contextRef="#ctx0" brushRef="#br0" timeOffset="404.848">4150 829,'43'9,"29"-1,11-2,-3-7,-5-4,-12 0,-11-4,-14-2</inkml:trace>
  <inkml:trace contextRef="#ctx0" brushRef="#br0" timeOffset="822.954">4855 772,'-4'27,"1"0,1 0,2 0,0 0,2 0,1 0,1 0,1-1,4 8,-8-30,1 0,0 0,0 0,0 0,1 0,-1-1,1 1,0-1,0 0,0 0,0 0,1 0,-1 0,1-1,0 1,-1-1,1 0,0 0,0-1,1 1,-1-1,0 0,0 0,1 0,-1-1,0 1,1-1,-1 0,1 0,-1-1,0 1,1-1,-1 0,0 0,0-1,1 1,-1-1,0 0,-1 0,1 0,2-2,139-110,-16 10,-128 102,1 1,-1 0,0 0,0 0,0 0,1 0,-1 0,0 0,1 1,-1-1,1 0,-1 1,1-1,-1 1,1 0,-1-1,1 1,-1 0,1 0,0 0,-1 0,1 0,-1 0,1 1,0-1,-1 0,1 1,-1-1,1 1,-1 0,0-1,1 1,-1 0,0 0,1 0,-1 0,0 0,0 0,0 0,0 1,0-1,0 0,0 0,0 1,0-1,-1 1,19 58,-18-49,1-1,1 0,-1-1,2 1,-1 0,1-1,1 0,0 0,0 0,1-1,0 1,0-1,1-1,0 1,0-1,1 0,0-1,1 1,2-2,0-1,-1-1,1 0,1 0,-1-1,0 0,1-1,-1-1,0 0,1 0,-1-1,0 0,1-1,-1-1,0 0,0 0,0-1,-1 0,1-1,-1 0,0-1,-1 0,1 0,-1-1,0 0,-1-1,0 0,0 0,-1-1,1 0,-2 0,6-10,-2 8,-1-1,0 0,0 0,-1-1,-1 0,0 0,-1-1,0 0,-1 0,-1 0,0-1,-1 0,1-14,-3 5</inkml:trace>
  <inkml:trace contextRef="#ctx0" brushRef="#br0" timeOffset="-1511.496">1666 1054,'-14'33,"-5"7,0-3</inkml:trace>
  <inkml:trace contextRef="#ctx0" brushRef="#br0" timeOffset="-1364.827">1666 292,'0'0</inkml:trace>
  <inkml:trace contextRef="#ctx0" brushRef="#br0" timeOffset="-998.338">1920 1196,'8'-30,"14"-50,4 0,3 1,8-9,-37 88,0-1,0 0,0 1,0-1,0 0,0 0,0 1,0-1,0 0,1 1,-1-1,0 0,0 1,1-1,-1 0,0 1,1-1,-1 1,1-1,-1 1,1-1,-1 1,1-1,-1 1,1-1,-1 1,1-1,0 1,-1 0,1-1,0 1,-1 0,1 0,0 0,-1-1,1 1,0 0,-1 0,1 0,0 0,-1 0,1 0,0 0,0 1,-1-1,1 0,0 0,-1 0,1 1,0-1,-1 0,1 1,-1-1,1 1,0-1,-1 0,1 1,-1-1,1 1,-1 0,0-1,1 1,-1 0,15 43,-15-41,40 160,-38-159,-1 0,1 1,0-1,0 0,1 0,-1-1,1 1,0 0,0-1,0 1,0-1,0 0,1 0,0-1,-1 1,1-1,0 0,0 1,1-2,-1 1,0 0,1-1,-1 0,0 0,1 0,-1-1,1 0,0 1,-1-1,1-1,-1 1,1-1,-1 0,3 0,2-5,-1 0,0 0,0-1,0 0,-1 0,0-1,0 0,-1 0,0 0,-1-1,0 0,0 0,0-1,-2 1,1-1,-1 0,0 0,-1 0,0 0,-1 0,0-6,0 13,25-77,-15 62</inkml:trace>
  <inkml:trace contextRef="#ctx0" brushRef="#br0" timeOffset="-461.49">2964 659,'-20'3,"0"1,1 1,0 1,-1 0,2 2,-1 0,1 1,1 1,0 0,0 2,1 0,0 0,1 2,0 0,2 0,-13 17,21-25,0 1,0 0,1 0,0 0,0 0,1 1,0-1,0 1,0 0,1 0,1 0,-1 0,1 0,1 0,-1 1,1-1,1 0,0 0,0 0,0 0,1 0,0 0,1 0,0 0,0 0,0-1,1 0,0 0,1 0,0 0,0-1,0 1,1-1,0 0,0-1,0 0,1 0,-1 0,1-1,1 0,-1 0,7 2,-2-3,0-2,-1 0,1 0,0-1,-1 0,1-1,0 0,-1-1,1-1,-1 0,0 0,0-1,0 0,0-1,-1 0,0-1,0 0,0-1,-1 0,1 0,-2-1,1 0,-1-1,-1 0,1 0,-2 0,1-1,-1-1,18-26,-2-2,-2-1,-1-1,-2 0,-2-1,-2-1,-2 0,-2-1,-1 0,-2-2,-4 35,0 0,0-1,-1 1,-1-1,0 0,0 1,-1-1,-1 1,0-1,0 1,-1 0,-1 0,0 0,0 0,-1 1,0-1,-1 1,0 1,-1-1,-5-5,9 13,0 0,0 1,-1-1,1 1,-1-1,1 1,-1 0,0 0,0 0,1 1,-1 0,0-1,0 1,1 0,-1 1,0-1,0 1,1 0,-1 0,0 0,1 0,-1 0,1 1,-1 0,-2 1,-77 63,66-46,0 1,1 0,1 2,1 0,1 0,2 1,0 1,1 0,2 0,0 1,2 0,1 0,1 0,1 1,1 0,1 0,2-1,2 16,1-22,1-1,1 1,0-1,1 0,1-1,1 1,1-2,1 1,0-1,1-1,0 0,2-1,0 0,0-1,1-1,1 0,1-1,-1-1,2-1,-1 0,16 6,-4-4</inkml:trace>
  <inkml:trace contextRef="#ctx0" brushRef="#br0" timeOffset="-2131.072">650 349,'44'-19,"-2"3,0-1,-1-2,-1-2,-1-2,-1-1,-1-3,-1 0,-1-2,1-5,40-56,-75 90,0 0,0-1,0 1,0-1,0 1,-1 0,1 0,0 0,0 0,0 0,0-1,0 2,0-1,0 0,0 0,0 0,0 0,0 1,0-1,0 0,0 1,0-1,-1 1,1-1,0 1,0-1,0 1,-1-1,1 1,0 0,-1 0,1-1,-1 1,1 0,-1 0,1 0,-1-1,1 1,-1 0,0 0,1 0,-1 0,0 0,0 0,0 0,0 0,0 0,0 0,0 0,0 0,0 0,0 0,0 0,-1 0,1 0,0-1,-1 1,1 0,-1 0,1 0,-1 0,1-1,-1 1,0 0,-70 462,9 145,39-357,7-134,15-116,1-1,-1 1,0 0,0-1,0 1,0-1,0 1,0-1,0 0,0 1,-1-1,1 0,0 0,0 0,0 0,0 0,0 0,0 0,0 0,-1 0,1 0,0 0,0-1,0 1,0-1,0 1,0-1,0 1,0-1,0 1,0-1,0 0,1 0,-1 1,0-1,0 0,1 0,-1 0,0 0,1 0,-1 0,1 0,-1 0,1 0,0 0,-1 0,1 0,0 0,0 0,0 0,0 0,0-1,0 1,0 0,-62-147,52 119,0 0,-2 1,-1 1,-1 0,-1 0,-2 2,-7-9,18 27,0 0,-1 0,1 0,-2 1,1 0,0 0,-1 1,0 0,-1 0,1 1,-1 0,1 1,-1 0,0 0,-1 1,1 0,0 0,-1 1,1 1,-1-1,1 1,0 1,-1 0,1 0,-1 1,1 0,0 1,-1 0,-14 8,2 1,-1 1,1 0,1 2,1 1,0 0,1 1,0 1,2 1,0 1,1 0,1 1,1 1,-6 14,3 3,16-26</inkml:trace>
  <inkml:trace contextRef="#ctx0" brushRef="#br0" timeOffset="-1714.74">650 743,'141'-69,"2"6,145-42,-286 104,-1-1,1 1,0 0,0-1,-1 1,1 0,0 0,0 0,0 1,0-1,0 0,0 1,1 0,-1-1,0 1,0 0,0 0,0 0,0 0,1 0,-1 1,0-1,0 1,0-1,0 1,0 0,0 0,0 0,0 0,0 0,-1 0,1 0,0 1,-1-1,1 0,-1 1,1 0,-1-1,0 1,1 0,-1 0,0 0,0 0,-1-1,1 1,0 1,0-1,-1 0,0 0,1 0,-1 0,0 0,0 0,-30 154,24 34,7-166</inkml:trace>
  <inkml:trace contextRef="#ctx0" brushRef="#br0" timeOffset="20826.458">1 1844,'532'22,"-14"-37,-1-22,204-54,123-10,412 20,-110 71,-997 11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54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18,'-78'33,"149"-83,-75 53,1-2,1-1,-1 1,1 0,0 0,-1 1,1-1,0 0,0 1,0-1,0 1,0 0,0 0,1 0,-1 0,0 0,1 0,0 0,-1 0,1 0,0 1,0-1,0 1,1-1,-1 1,1-1,-1 1,1-1,0 1,0-1,0 1,0-1,0 1,0-1,1 1,-1-1,1 1,0-1,0 1,0-1,0 0,1 2,11 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7:54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5,'0'5,"5"1,1-5,5-2,5-2,0-4,-3 3,-8 2,-10 7,-9 7,-7 2,5-2,10-3,6-3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1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1193 29,'-7'-4,"0"0,-1 0,0 1,1 0,-1 1,0-1,0 1,-1 1,1 0,0 0,-1 0,1 1,0 0,-4 1,-4-1,-353 1,111 26,206-17,51-9,0-1,0 1,0-1,1 1,-1 0,0-1,1 1,-1 0,0 0,1-1,-1 1,1 0,-1 0,1 0,-1 0,1 0,-1 0,1 0,0 0,0 0,0 0,0 0,-1 0,1 0,0 0,1 0,-1 0,0 0,0 0,0 0,1 0,-1 0,0 0,1 0,-1 0,1-1,-1 1,1 0,-1 0,1 0,0 0,-1-1,1 1,0 0,0-1,-1 1,1-1,0 1,0-1,0 1,13 10,-1-1,2-1,-1 0,1 0,1-2,-1 0,1-1,1 0,-1-2,1 1,0-2,0-1,0 0,0-1,0 0,1-2,136 17,-127-12,58 22,-85-24,0-1,0 1,-1 0,1 0,0 0,-1 0,1 0,-1 0,0-1,1 1,-1 0,0-1,0 1,0 0,-1-1,1 1,0-1,0 1,-1-1,1 0,-1 0,1 0,-1 0,0 0,1 0,-1 0,0 0,0 0,1-1,-1 1,0-1,0 0,0 1,0-1,0 0,0 0,0 0,-5 3,-316 122,236-82,1 4,3 3,2 4,-17 18,88-64,0 0,0 1,1 0,0 0,1 1,0 0,0 0,1 1,0 0,-4 11,10-20,1-1,-1 0,1 0,0 0,-1 1,1-1,0 0,0 0,0 1,0-1,0 0,0 0,0 1,0-1,1 0,-1 0,0 0,1 1,-1-1,1 0,-1 0,1 0,0 0,-1 0,1 0,0 0,0 0,0 0,0 0,0 0,0-1,0 1,0 0,0-1,0 1,0-1,0 1,0-1,1 1,-1-1,0 0,0 1,1-1,59 7,-56-7,397-4,-41-24,-316 43,-34-2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30,'39'0,"26"0,8 0,-4-5,-9-1,-10-1,-9 2,-6 2,-5 1,-2 1,-1 0,-5 6,-7 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2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28,'43'-5,"19"-1,4 0,-5 1,-7 1,-14 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3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58,'39'-5,"26"-7,8 0,-4 1,-9 3,-10 2,-14 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4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0 769,'129'-266,"-105"216,3 0,1 1,3 2,2 1,1 2,7-3,-41 46,0 0,1 0,-1 0,1 0,-1 0,1 0,-1 0,1 0,0 0,-1 1,1-1,0 0,0 0,-1 1,1-1,0 0,0 1,0-1,0 1,0-1,0 1,0-1,0 1,0 0,0 0,0-1,0 1,0 0,1 0,-1 0,0 0,0 0,0 1,0-1,0 0,0 0,0 1,0-1,0 0,0 1,0-1,0 1,0 0,0-1,0 1,-1 0,1-1,0 1,0 0,-1 0,1 0,0-1,-1 1,1 0,-1 0,1 0,-1 0,1 0,-1 0,0 0,0 0,1 1,-1-1,12 140,-12-139,-1 1,1-1,0 1,0-1,0 1,0-1,0 0,1 1,-1-1,1 1,0-1,-1 0,1 1,0-1,0 0,1 0,-1 0,0 0,1 0,-1 0,1 0,0 0,-1-1,1 1,0 0,0-1,0 0,0 1,1-1,-1 0,0 0,0 0,1 0,-1-1,0 1,1-1,-1 1,1-1,-1 0,1 0,-1 0,1 0,-1 0,2-1,9-8,0 0,0 0,-1-1,0-1,0 0,-1-1,-1 0,7-11,18-19,163-169,-198 210,0 0,1 0,-1-1,1 1,-1 0,1 0,-1 0,1 0,0 0,0 0,-1 0,1 0,0 0,0 0,0 0,0 1,0-1,0 0,0 1,0-1,1 0,-1 1,0 0,0-1,0 1,1 0,-1-1,0 1,0 0,1 0,-1 0,0 0,1 0,-1 0,0 1,0-1,0 0,1 1,-1-1,0 1,0-1,0 1,0-1,0 1,1 0,-1 0,-1 0,1-1,0 1,0 0,0 0,1 8,-1-1,0 0,-1 1,0-1,0 1,0-1,-1 0,-1 1,0-1,0 0,0 0,-2 4,-9 44,-3 73,13-121,1 1,0-1,0 1,1 0,0 0,1-1,0 1,0 0,1 0,0-1,2 9,3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9:48.86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5732 1051,'-11'-100,"9"90,-1 0,0 1,0-1,-1 1,-1 0,0 0,0 1,0-1,-1 1,0 0,-1 0,0 1,0 0,-1 0,0 1,0 0,0 0,-1 1,1 0,-1 1,-1 0,1 0,-3 0,-426-188,71 68,-6 30,-232-23,11 4,91 26,245 60,-167 7,395 20,-115-5,-1 7,1 7,0 5,1 7,-90 28,74 4,2 7,-144 79,264-121,2 2,0 2,2 1,0 2,2 1,1 2,1 0,-3 7,22-20,1 0,0 0,1 1,1 0,1 1,0 0,1 0,1 0,1 1,0-1,1 1,1 0,1 1,0-1,2 0,0 0,1 0,0 0,2 0,5 17,10 35,3-1,4-1,20 38,-22-51,-4-7,2 8,3-1,1-2,3 0,2-2,3-1,11 10,-10-22,2-2,2-1,1-2,2-2,1-2,1-2,1-2,2-1,0-3,1-2,19 4,88 21,2-7,160 17,-135-25,108 17,288 8,-297-58,142-25,-170 10,1012-134,-1091 120,-2-7,-2-8,117-50,-231 77,0-2,-1-2,-2-2,0-3,-2-2,-2-3,-1-1,-1-3,-3-1,34-40,-53 51,-2 0,-1-1,-1-2,-2 0,-1-1,-2 0,-1-2,-1 0,-2 0,-2-1,-1-1,-2 1,-2-2,-1 1,-1 0,-3-1,-1 1,-1-1,-4-12,-1 16,-2 0,-1 1,-1 0,-2 0,-1 1,-1 1,-2 0,-1 2,-2 0,0 1,-2 0,-1 2,-2 1,0 1,-1 1,-20-13,-1 4,-1 1,-1 3,-2 1,-1 3,0 2,-2 3,0 2,-2 2,-47-6,-17 5,-1 6,-51 3,66 7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5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417 105,'-1'-6,"1"0,-1 0,-1-1,1 1,-1 0,0 0,0 1,-1-1,0 0,0 1,0 0,0-1,-1 1,0 1,-4-5,0 6,0 1,0 0,-1 1,1 0,0 0,0 1,-1 0,1 0,0 1,0 0,0 1,-1 0,1 0,1 0,-1 1,0 0,1 1,-1 0,1 0,0 1,1-1,-4 4,-111 95,115-98,0 0,0 1,1-1,0 1,0 0,0 0,1 1,0-1,0 1,1 0,0 0,0 1,0-1,1 0,0 1,0 0,1-1,0 1,1 0,0 0,0-1,0 1,2 6,-1-11,1-1,0 1,0 0,0-1,0 1,0-1,0 1,1-1,-1 0,1 0,-1 0,1 0,0-1,0 1,0-1,0 0,0 1,0-1,0-1,0 1,1 0,-1-1,0 0,0 1,1-1,-1 0,0-1,0 1,1-1,1 0,96-31,213-142,-313 172,1 1,0 0,0-1,0 1,0 0,0 0,0 1,0-1,0 0,1 1,-1-1,0 1,0 0,0 0,1 0,-1 0,0 0,0 0,1 0,-1 1,0-1,0 1,0 0,0 0,0-1,0 1,0 1,0-1,0 0,0 0,0 1,-1-1,1 1,0-1,-1 1,0 0,1 0,-1 0,0-1,0 1,0 0,0 0,0 1,0-1,-1 0,1 0,-1 0,1 1,11 99,5-33,-9-53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5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1,'-33'38,"-17"23,-4 5,8-3,6-13,10-10,10-12</inkml:trace>
  <inkml:trace contextRef="#ctx0" brushRef="#br0" timeOffset="234.298">20 29,'20'24,"10"22,1 9,-1-6,-5-6,-2-6,0-4,-4-7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21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0,'-66'298,"9"-56,21-103,39-136,1-10</inkml:trace>
  <inkml:trace contextRef="#ctx0" brushRef="#br0" timeOffset="519.724">19 367,'43'10,"34"-3,8-1,-5-2,-12-2,-13-1,-15-1</inkml:trace>
  <inkml:trace contextRef="#ctx0" brushRef="#br0" timeOffset="665.597">725 564,'-34'39,"-15"16,0 1</inkml:trace>
  <inkml:trace contextRef="#ctx0" brushRef="#br0" timeOffset="920.747">527 395,'24'33,"12"17,1 4,-1-8,-7-5,-4-11,-6-6,-1-6,-4-2,0-3,3-5,4-3,-3-2</inkml:trace>
  <inkml:trace contextRef="#ctx0" brushRef="#br0" timeOffset="2084.143">922 395,'0'5,"-9"6,-4 6,-4 5,-4 4,-4 2,-1-4,3-1,0-4,5-1,1-4,2 1,5-2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31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0 397,'164'-18,"1"8,72 9,-95-10,-36 0,-87 15</inkml:trace>
  <inkml:trace contextRef="#ctx0" brushRef="#br0" timeOffset="296.634">0 622,'58'0,"23"0,8 0,-6 0,-9 0,-11-5,-11-1,-11 0,-6 1,-6 1,-2 2,-1 1,0 1,-5 4,0 3,-5-1</inkml:trace>
  <inkml:trace contextRef="#ctx0" brushRef="#br0" timeOffset="928.625">508 1,'112'75,"30"26,-90-67,-1 3,-1 2,-3 2,2 5,-47-43,0-1,0 1,0-1,0 1,0 0,0 0,-1-1,1 1,-1 0,0 1,0-1,0 0,0 0,-1 0,1 1,-1-1,0 0,0 1,0-1,0 0,-1 0,1 1,-1-1,0 0,0 0,0 0,0 0,-1 0,1 0,-1 0,0 0,0 0,0-1,0 1,0-1,0 0,-1 1,-148 131,-109 83,186-131,66-70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3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60,'33'-5,"36"-6,10-2,-3 2,-9 3,-12 2,-11 3,-7 1,-11 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32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57 139,'0'43,"0"33,0 9,0-5,0-12,0-7,0-10,0-9,-5-6,-1-5,0-3,1-1,-3-5,4-11,3-13,2-5</inkml:trace>
  <inkml:trace contextRef="#ctx0" brushRef="#br0" timeOffset="290.485">0 110,'29'-5,"28"-6,15-2,0-2,-4 0,-7 3,-11 4,-3 3,-5-3,-5 1,-4 1,-2 1,-7 7,-8 3</inkml:trace>
  <inkml:trace contextRef="#ctx0" brushRef="#br0" timeOffset="1137.609">170 674,'2'1,"0"1,-1-1,1 1,0-1,0 1,-1 0,1 0,-1 0,0 0,1 0,-1 0,0 0,0 0,0 0,-1 1,1-1,0 0,-1 1,0-1,1 0,-1 1,0-1,0 1,-1 1,2-1,0 15,17 69,-18-85,1-1,0 1,0 0,0 0,0-1,0 1,0-1,1 1,-1-1,0 1,1-1,-1 0,1 1,0-1,-1 0,1 0,0 0,0 0,-1-1,1 1,0 0,0-1,0 0,0 1,0-1,0 0,0 0,0 0,0 0,0 0,0 0,0-1,0 1,0-1,-1 1,1-1,0 0,0 0,0 1,1-2,10-6,0 0,-1-1,0 0,0 0,-1-2,0 1,-1-1,0-1,2-4,20-21,-28 36,-1-1,1 1,-1 0,1-1,0 2,-1-1,1 0,0 1,0 0,0-1,-1 2,1-1,0 0,0 1,0 0,-1-1,1 2,0-1,-1 0,1 1,-1-1,1 1,-1 0,0 0,0 1,0-1,0 1,0-1,-1 1,1 0,-1 0,1 0,-1 0,0 0,0 2,9 5,-9-7,0 0,0 0,1 0,-1-1,1 1,0 0,0-1,0 0,0 0,0 0,0 0,1 0,-1-1,1 1,-1-1,1 0,-1 0,1-1,0 1,-1-1,1 1,0-1,0 0,-1-1,1 1,0-1,0 1,-1-1,1 0,-1 0,1-1,-1 1,1-1,-1 0,0 0,0 0,0 0,2-1,14-19,0-1,-2 0,0-1,-2-1,7-15,-5-5,-13 24</inkml:trace>
  <inkml:trace contextRef="#ctx0" brushRef="#br0" timeOffset="2117.113">283 392,'19'-5,"1"-1,-6 0,-12 1,-10 1,-9 7,-6 2,-5 1,-1-1,-1 3,-1 1,6 4,11-1,9-3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50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46,'15'0,"18"0,9 0,2 0,-1 0,-4-5,-3-1,-4 0,-1 1,-7-3,-3-1,-4 2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50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16,'34'4,"20"-2,6-3,-7-5,-8-1,-12-1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48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2 116,'17'59,"-9"14,-2 0,-4 0,-5 40,1 2,-25 75,25-190,2-11</inkml:trace>
  <inkml:trace contextRef="#ctx0" brushRef="#br0" timeOffset="313.835">2 116,'10'0,"17"-5,9-6,3-2,0-3,-2 2,2 2,0-1,-2 1,-4 4,-1 2,-2 2,-1 3,-5 5,-13 3,-7-1</inkml:trace>
  <inkml:trace contextRef="#ctx0" brushRef="#br0" timeOffset="600.396">59 483,'33'-15,"17"-4,3 1,-1-2,-5 3,-11 5</inkml:trace>
  <inkml:trace contextRef="#ctx0" brushRef="#br0" timeOffset="931.319">510 624,'-10'38,"-7"23,-2 5,3-3,5-8,3-14</inkml:trace>
  <inkml:trace contextRef="#ctx0" brushRef="#br0" timeOffset="1216.153">510 653,'43'-5,"19"-7,4 0,-4 1,-13 3</inkml:trace>
  <inkml:trace contextRef="#ctx0" brushRef="#br0" timeOffset="1461.37">510 850,'33'-5,"22"-2,5 1,-7 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52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0 633,'2'-31,"2"1,0-1,2 1,2 0,0 0,2 1,2 0,0 1,2 1,0 0,3 0,0 2,12-15,-16 22,1 1,0 0,1 1,0 1,2 0,0 1,0 0,1 2,1 0,0 1,0 1,1 1,4-1,-20 10,1 0,-1-1,1 2,-1-1,1 0,-1 1,0 0,1 0,-1 0,0 0,0 1,1 0,-1 0,-1 0,1 0,0 0,0 1,-1 0,1 0,-1 0,0 0,0 0,0 1,-1-1,1 1,-1 0,0 0,0 0,0 0,0 0,-1 0,0 0,1 1,-2-1,1 0,0 1,-1-1,0 1,0-1,0 1,-1-1,0 5,-3 305,4-313,0 1,0-1,0 0,-1 0,1 1,0-1,1 0,-1 0,0 1,0-1,0 0,1 0,-1 0,1 1,-1-1,1 0,-1 0,1 0,0 0,-1 0,1 0,0 0,0 0,0 0,0 0,0 0,0-1,0 1,0 0,0-1,0 1,0-1,0 1,0-1,1 1,-1-1,0 0,0 0,1 1,-1-1,0 0,0 0,1 0,-1-1,0 1,0 0,1 0,-1-1,0 1,0 0,0-1,0 1,1-1,-1 0,0 1,0-1,0 0,0 0,0 0,-1 0,1 1,0-1,0 0,0 0,-1-1,1 0,147-164,-94 108,-13 13,2 1,2 2,1 2,33-20,-75 57,49-24,-52 27,0 0,0 0,0 0,0 0,0 0,0 0,0 0,0 0,0 0,0 0,0 1,0-1,0 0,0 1,0-1,-1 1,1-1,0 1,0-1,0 1,-1-1,1 1,0 0,0 0,-1-1,1 1,-1 0,1 0,-1 0,1 0,-1 0,1 0,-1-1,0 1,0 0,1 0,-1 0,0 0,0 0,0 0,0 0,0 0,0 0,0 0,0 0,-1 0,1 0,0 0,-1 0,1 0,0 0,-1 0,1 0,-1 0,-69 189,61-165,3-12,1 0,0 0,1 0,1 1,0-1,0 1,2 0,-1 0,2 0,0 0,1 0,0 4,5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9:53.80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4096 719,'-23'-108,"10"28,9 73,-1-1,0 1,0 1,0-1,-1 1,0 0,-1 0,1 0,-1 1,0 0,0 0,-1 1,0 0,1 0,-1 1,-1 0,1 1,0-1,-1 1,1 1,-1 0,1 0,-1 1,1 0,-1 0,-6 2,-17-6,-233-14,-228 15,258 5,-937-2,872 14,0 13,-25 17,253-35,-28 4,24-5,-1 4,2 3,-34 12,100-24,-1 0,1 0,0 1,0 0,1 0,-1 1,1 0,0 1,0 0,1 0,0 1,0 0,0 0,1 0,0 1,1 0,-1 0,2 1,-1-1,1 1,0 0,1 0,0 0,1 1,-1-1,2 1,-1 4,-8 265,-19 75,15-161,8 1,10 22,7-101,5-1,5-1,19 50,-32-132,7 33,-3 0,-3 0,1 64,-11-54,-4-1,-3 1,-4-1,-9 28,20-99,0-1,0 0,0 1,0-1,0 0,1 1,-1-1,0 1,1 0,-1-1,1 1,0-1,0 1,-1-1,1 1,0 0,0-1,0 1,1 0,-1-1,0 1,1-1,-1 1,1 0,-1-1,1 1,0-1,-1 0,1 1,0-1,0 0,0 1,0-1,0 0,1 0,-1 0,0 0,0 0,1 0,-1 0,1 0,-1-1,1 1,-1 0,1-1,-1 1,1-1,-1 0,1 1,0-1,0 0,178-82,-114 63,1 2,0 4,2 2,-1 4,1 2,0 4,33 4,-77-3,795-9,-398-17,583-22,-948 47,183-2,115 18,24 21,-109-8,-262-27,63 4,-70-5,0-1,0 1,1 0,-1 0,0 0,0-1,1 1,-1 0,0-1,0 1,0-1,0 0,0 1,0-1,0 0,0 0,0 1,0-1,0 0,-1 0,1 0,0 0,0 0,-1 0,1 0,-1 0,1-1,-1 1,1 0,-1 0,0 0,0-1,1 1,-1 0,0 0,0 0,0-1,0 1,-1 0,1 0,0-1,0 1,-1 0,1 0,-1 0,1 0,-1-1,1 1,-1 0,0 0,-6-10,0 0,-1 1,0 0,0 0,-1 1,-1 0,0 0,0 1,0 0,-1 1,0 1,-1-1,-29-21,15 3,0-1,2-1,1-1,1-1,1-1,2-1,1-1,1-1,2 0,-3-13,2 10,-73-187,11-4,10-3,-33-209,80 345,-177-848,114 528,77 378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52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47,'-5'-5,"-1"1,1-1,-1 1,0 0,0 1,-1-1,1 1,-1 0,1 1,-1-1,0 2,0-1,0 1,0 0,0 0,0 0,0 1,0 0,0 1,-1 0,1 0,0 0,0 1,1 0,-1 1,0-1,1 1,-1 0,1 1,0 0,0 0,0 0,1 0,-1 1,-6 6,-1 0,2 0,-1 1,2 1,-1 0,2 0,0 1,0 0,2 1,0 0,0 0,1 0,1 1,1 0,0 0,1 0,1 1,0-1,1 3,1-15,1-1,-1 1,1-1,-1 1,1-1,0 1,0-1,1 1,-1-1,1 0,-1 0,1 0,0 0,0 0,1 0,-1 0,0 0,1-1,0 0,0 1,0-1,0 0,0 0,0 0,0-1,0 1,1-1,-1 0,1 0,-1 0,1 0,-1-1,1 1,-1-1,1 0,0 0,-1 0,1-1,-1 1,1-1,-1 0,1 0,-1 0,1 0,0-1,27-11,0 0,0-3,-2 0,0-2,-1-1,-1-1,0-1,-2-2,-1 0,0-2,-2-1,3-6,17-13,14-13,-49 89,-11 17,0-31,2 0,0 0,1 1,1-1,0 0,1 0,1 0,1 0,0 0,1 0,1-1,1 1,0-1,5 8,2-9,-1-3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02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55,'24'0,"17"0,7 0,0 0,-8-5,-7-1,-3 0,-2 1,-2 2,0 1,-4-4,-1-1,0 1,2 1,-4 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03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0,'38'0,"27"0,8 0,-4 0,-14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01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24 144,'10'43,"2"29,1 11,-8-3,-5-6,-1-10,-2-12,-4-5,-2-5,2-5,1-5,1-2,-2-2,0-1,0 0,3-9,5-13,4-7</inkml:trace>
  <inkml:trace contextRef="#ctx0" brushRef="#br0" timeOffset="261.089">53 87,'38'-4,"28"-8,11 0,-2 1,-4-2,-10 1,-5 2,-8 4,-6 2,-7 2,-4 2,-2 0,-7 5,-11 2,-8-1</inkml:trace>
  <inkml:trace contextRef="#ctx0" brushRef="#br0" timeOffset="465.987">166 511,'38'-5,"23"-2,5 1,-4 1,-7-3,-8-1,-13 2</inkml:trace>
  <inkml:trace contextRef="#ctx0" brushRef="#br0" timeOffset="1210.288">447 737,'34'37,"-28"-28,0-1,1 0,0-1,0 1,1-2,0 1,0-1,1 0,0 0,0-1,0-1,1 1,-2-5,-1 0,0 0,0-1,1 0,-1-1,0 1,0-2,0 1,0-1,-1 1,1-2,-1 1,0-1,0 0,0 0,0-1,-1 0,5-5,12-6,-8 5,-13 9,1 0,0 0,0 0,0 0,0 0,0 0,0 0,1 1,-1-1,0 1,1-1,-1 1,1 0,0 0,-1 0,1 1,0-1,0 0,0 1,-1 0,1 0,0 0,0 0,0 0,-1 0,1 1,0 0,0-1,-1 1,1 0,0 0,-1 0,1 1,-1-1,1 1,0 0,32 45,-33-42,0-1,1 1,-1-1,1 0,0 0,1 0,-1 0,1-1,-1 1,1-1,0 0,0 0,1 0,-1 0,1-1,-1 0,1 0,0 0,0-1,0 1,5-2,0-1,0 0,0-1,0 0,-1 0,1-1,-1 0,0-1,0 0,0-1,0 0,-1 0,1 0,-2-1,1-1,0 1,-1-1,0-1,-1 1,0-1,0 0,-1 0,0-1,1-2,13-56,-22 50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29:5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0 311,'50'1,"115"-13,15-7,-111 5,-60 11,1 0,0 1,1 0,-1 1,0 0,1 0,-1 1,0 1,0 0,1 0,0 1,2 4,-7 0</inkml:trace>
  <inkml:trace contextRef="#ctx0" brushRef="#br0" timeOffset="366.914">141 424,'10'5,"7"1,7 0,3-1,2-1,1-2,0-1,0-1,0 0,-1 0,-1-5,1-1,-1-1,0 3,0 0,1 2,-1 1,-5 0</inkml:trace>
  <inkml:trace contextRef="#ctx0" brushRef="#br0" timeOffset="1133.823">480 1,'45'63,"-29"-48,0-1,0-1,2-1,0 0,0-2,1 0,0-1,0 0,1-2,0 0,19 2,-33-7,-3-2,1 0,-1 0,1 0,-1 0,0 1,1 0,-1 0,1-1,-1 2,0-1,0 0,0 1,0 0,0-1,0 1,0 0,0 1,-1-1,1 0,-1 1,1-1,-1 1,0 0,0 0,0 0,-1 0,1 0,-1 0,0 0,1 1,-2-1,1 0,0 1,0-1,-1 1,0-1,0 1,0 1,-7 11,-1-1,-1-1,0 1,-1-2,-1 1,0-1,0-1,-1 0,-12 9,-14 15,6-3,-105 88,29-48,93-63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04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1 549,'24'-62,"4"1,2 1,2 2,3 1,3 2,7-6,38-27,-82 87,0 0,0 1,-1-1,1 0,0 1,0-1,0 1,0-1,0 1,-1 0,1-1,0 1,0 0,0 0,0 0,0 0,0-1,0 1,0 0,0 1,0-1,0 0,0 0,0 0,0 1,0-1,0 0,0 1,0-1,-1 1,1-1,0 1,0-1,0 1,-1 0,1-1,0 1,-1 0,1-1,0 1,-1 0,1 0,-1 0,1 0,-1 0,0-1,1 1,-1 0,0 0,0 0,0 0,1 0,-1 0,0 0,0 1,11 57,-11 9,-1-56,0 0,0 0,2 0,-1 0,1 0,1 0,0 0,1-1,0 1,1-1,0 1,3 2,-6-11,0-1,1 1,0-1,-1 0,1 0,0 0,0 0,0 0,0 0,1 0,-1-1,0 1,1-1,-1 0,1 0,0 0,-1 0,1 0,0 0,-1-1,1 1,0-1,0 0,0 0,0 0,-1 0,1 0,0 0,0-1,-1 0,1 1,0-1,-1 0,1 0,1-1,82-62,-74 52,173-185,-68 101,-116 95,1 1,-1-1,0 0,1 1,-1-1,1 1,-1-1,1 1,-1 0,1 0,0 0,-1 0,1 0,-1 0,1 0,-1 0,1 1,-1-1,1 0,-1 1,1-1,-1 1,1 0,-1-1,0 1,1 0,-1 0,0 0,0 0,0 0,0 0,0 0,0 1,0-1,0 0,0 1,0-1,-1 0,1 1,-1-1,1 1,-1-1,1 1,-1-1,0 1,0-1,1 1,-1 1,2 79,-33 95,29-149,2-4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05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57,'-20'2,"1"1,-1 0,1 2,-1 0,1 1,1 1,-1 1,1 1,0 0,1 1,0 1,1 1,0 0,1 1,1 0,0 2,-6 7,17-18,0 0,1 0,-1 0,1 0,0 0,1 0,-1 1,1-1,0 1,0-1,0 1,0-1,1 1,0 0,0-1,0 1,0-1,1 1,0 0,0-1,0 1,1-1,-1 0,1 1,0-1,0 0,0 0,1 0,0 0,0-1,-1 1,2-1,-1 0,0 0,1 0,0 0,-1 0,1-1,0 1,0-1,1 0,-1-1,0 1,1-1,-1 0,5 1,0 0,0-1,0 0,1-1,-1 0,0 0,0-1,0 0,0-1,0 0,0 0,-1-1,1 0,-1 0,1-1,-1-1,0 1,-1-1,3-2,135-123,-119 104,87-83,-113 108,1 0,0 0,-1 0,1 0,0 0,0 0,0 1,0-1,0 0,0 0,0 1,0-1,0 1,0-1,0 1,0-1,1 1,-1 0,0-1,0 1,0 0,1 0,-1 0,0 0,0 0,1 0,-1 0,0 0,0 1,0-1,1 0,-1 1,0-1,0 1,0-1,0 1,0 0,0-1,0 1,0 0,0 0,0 0,0 0,-1-1,1 1,0 0,0 1,-1-1,1 0,-1 0,1 0,-1 0,1 0,-1 0,0 1,0-1,0 0,1 0,-1 1,0-1,0 0,-1 1,-9 70,7-64,0 0,0 0,1 0,0 0,0 1,1-1,0 0,1 1,0-1,0 1,1-1,0 1,0-1,1 0,0 1,1-1,-1 0,2-1,-1 1,1 0,0-1,1 0,-1 0,2 0,-1 0,1-1,4 4,78 31,-68-36</inkml:trace>
  <inkml:trace contextRef="#ctx0" brushRef="#br0" timeOffset="697.029">1021 254,'33'-5,"21"-1,7 0,-4 1,-5-3,-8-1,-6 2,-5 2,-7-4,-5 1,-4-4,-7 1</inkml:trace>
  <inkml:trace contextRef="#ctx0" brushRef="#br0" timeOffset="954.361">1303 0,'-9'34,"-4"25,1 8,2-4,3-6,3-9,1-8,2-6,1-3,1-3,-1-1,1-1,-1-4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06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31,'1'87,"-4"0,-4 0,-3-1,-9 26,-75 146,94-239,5-25</inkml:trace>
  <inkml:trace contextRef="#ctx0" brushRef="#br0" timeOffset="243.127">20 59,'38'-5,"32"-1,14 0,-3-4,-5 0,-12 2,-10 2,-11 2,-8 1,-4 2,-8 6,-13 2,-8-1</inkml:trace>
  <inkml:trace contextRef="#ctx0" brushRef="#br0" timeOffset="460.087">76 482,'38'-5,"32"-1,9 0,-4-4,-10 1,-11 0,-11 3,-7 2,-10 2</inkml:trace>
  <inkml:trace contextRef="#ctx0" brushRef="#br0" timeOffset="1003.203">500 623,'23'5,"29"1,8 1,0-2,-10-7,-10-2,-6-1,-4 0,-8 2</inkml:trace>
  <inkml:trace contextRef="#ctx0" brushRef="#br0" timeOffset="756.164">500 793,'-15'33,"-4"17,0 3,5-10,3-19,9-13,5-9</inkml:trace>
  <inkml:trace contextRef="#ctx0" brushRef="#br0" timeOffset="1261.107">555 821,'38'0,"14"0</inkml:trace>
  <inkml:trace contextRef="#ctx0" brushRef="#br0" timeOffset="2421.512">612 595,'-5'0,"3"0,3 5,0 6,0 6,-4 6,-3 2,1 3,-4-4,-1-1,2 1,-3-5,1 1,1 0,4-2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17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47,'296'-18,"-82"5,-169 4,-27 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17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44,'38'0,"32"-5,10-1,-6-5,-9-1,-16 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0:05.08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0 309,'100'-56,"-76"46,245-72,-202 66,439-113,-503 127,0 0,1 0,-1 1,1-1,0 1,-1-1,1 1,0 1,0-1,0 0,0 1,-1 0,1 0,0 0,0 0,0 1,0-1,0 1,0 0,-1 0,1 1,0-1,-1 1,1-1,-1 1,1 0,-1 1,0-1,0 0,0 1,0 0,-1 0,1 0,-1 0,1 0,-1 0,0 1,0-1,1 4,45 277,-39-191,-5 0,-5 78,-1-52,-27 226,30-327,1 1,1-1,1 1,0-1,2 0,0 0,4 7,10 33,-27-71,0 0,-1 1,0 0,0 0,-1 1,-1 0,0 0,-1 1,0 1,0 0,-1 0,0 1,0 1,-1 0,0 0,-1 2,1-1,-1 2,0 0,0 0,0 1,-1 1,-11 0,-140-24,157 26,0-2,1 1,-1-1,0 0,1-1,0 0,0-1,0 1,0-1,0-1,1 0,0 0,-1-1,8 4,0 0,0-1,0 1,1 0,-1-1,1 1,-1 0,1 0,0-1,0 1,0 0,0 0,0 0,0 0,1 0,-1 0,1 0,-1 1,1-1,0 1,0-1,0 1,0-1,0 1,0 0,0 0,0 0,0 0,0 0,0 1,1-1,-1 1,0-1,1 1,-1 0,1 0,50-14,0 3,1 3,0 1,45 2,126-18,-172 12,-1-3,0-2,-2-2,0-2,11-8,34-12,-94 41,0 0,0 1,0-1,0 0,0 1,-1-1,1 1,0-1,-1 1,1-1,-1 1,1 0,-1-1,0 1,0-1,1 1,-1 0,-1-1,1 1,0 0,0-1,0 1,-1-1,1 1,-1 0,1-1,-1 1,0-1,0 1,0-1,0 0,1 1,-2-1,1 0,0 0,0 1,0 0,-15 27,-1-1,-1-1,-1-1,-2 0,-1-2,-12 11,-56 69,-15 29,94-115,6-2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16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86,'0'43,"0"38,0 11,0-6,-5-13,-1-9,0-11,1-9,1-8,-3-10,0-4,0-1,-2-5,-1 1,-3-4,1 2,2-2</inkml:trace>
  <inkml:trace contextRef="#ctx0" brushRef="#br0" timeOffset="295.85">0 58,'29'0,"29"0,13 0,5-5,-1-1,-8-1,-7 2,-3 2,-6-4,-8-1,-6 2,-5 1,-2 2,-3 1,-5 1</inkml:trace>
  <inkml:trace contextRef="#ctx0" brushRef="#br0" timeOffset="548.287">85 453,'43'4,"33"-2,10-2,-2-6,-9-2,-13 1,-13 1,-13 2</inkml:trace>
  <inkml:trace contextRef="#ctx0" brushRef="#br0" timeOffset="1046.361">565 566,'-2'12,"0"0,1 0,1 0,0 0,0 0,2 0,-1 0,1 0,1-1,1 3,-2-9,-1-1,1 0,0-1,0 1,0 0,0 0,1-1,0 1,-1-1,1 0,0 0,1 0,-1 0,1-1,-1 1,1-1,0 0,0 0,-1 0,2 0,-1-1,0 0,0 0,0 0,1 0,-1-1,0 1,1-1,1 0,7-2,0 0,-1 0,1-2,-1 1,0-1,0-1,0 0,-1-1,0 0,0-1,0 0,-1-1,7-6,47-29,-62 42,-1 0,0 0,0 0,0 1,1-1,-1 0,0 1,1-1,-1 1,0-1,1 1,-1 0,0 0,1 0,-1 0,1 0,-1 0,1 0,-1 0,0 0,1 0,-1 1,1-1,-1 1,0-1,1 1,-1 0,0-1,0 1,1 0,-1 0,0 0,0 0,0 0,0 0,0 0,0 0,-1 0,1 0,0 0,0 1,-1-1,1 0,-1 1,1-1,-1 0,0 1,1-1,-1 1,0 1,1 3,0-1,1 1,-1 0,1 0,1-1,-1 1,1-1,0 1,0-1,0 0,1 0,0-1,0 1,0-1,0 0,1 0,-1 0,1-1,0 1,1-1,-1 0,0-1,1 1,0-1,-1 0,1-1,0 1,0-1,0 0,0 0,6-1,-1-1,0-1,0-1,0 0,0 0,0-1,-1 0,0-1,0 0,0-1,0 0,-1 0,0-1,0-1,-1 1,0-1,0-1,-1 1,0-1,0 0,-1-1,0 0,-1 0,0 0,-1-1,3-8,-4-25,-8 28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14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0 338,'312'-1,"-113"-25,88-4,-95 3,-167 26</inkml:trace>
  <inkml:trace contextRef="#ctx0" brushRef="#br0" timeOffset="283.53">226 536,'36'0,"372"-17,-59-24,-325 41</inkml:trace>
  <inkml:trace contextRef="#ctx0" brushRef="#br0" timeOffset="852.71">564 0,'30'25,"1"-2,1-1,1-1,0-2,2-1,0-2,1-1,20 4,21 12,-43-15,0 1,-1 1,-1 2,20 18,-50-38,0 1,0 0,-1 1,1-1,0 0,-1 0,1 1,-1-1,1 1,-1-1,1 1,-1 0,0-1,0 1,0 0,0 0,0 0,-1 0,1 0,0 0,-1 0,1 0,-1 0,0 0,0 0,0 0,0 0,0 0,0 0,-1 0,1 0,-1 1,1-1,-1-1,0 1,0 0,0 0,0 0,0 0,0 0,0-1,0 1,-1-1,1 1,-1-1,1 1,-2 0,-240 187,218-165,-1-2,-1-1,-1-1,-1-2,-27 14,21-14,19-10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19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0 113,'2'-2,"-1"-1,0 1,1-1,-1 1,1 0,0 0,0 0,0 0,0 0,0 0,1 0,-1 0,0 1,1 0,-1-1,1 1,0 0,-1 0,4-1,0-1,17-8,1 0,0 1,1 2,0 0,0 2,0 1,1 0,0 2,0 1,0 2,0 0,0 1,15 4,-37-5,0 1,0 0,0 0,0 0,0 0,0 1,0-1,-1 1,1 0,-1 0,1 0,-1 1,0-1,0 1,0-1,0 1,0 0,-1 0,1 1,-1-1,0 1,0-1,0 1,-1-1,1 1,-1 0,0 0,0 0,0 0,0 0,-1 0,1 0,-1 0,0 0,-1 0,1 0,-1 0,1 0,-1 0,0 0,-1 0,0 1,-6 10,-1 0,0 0,-2 0,0-2,0 1,-1-1,-1-1,0 0,0-1,-1 0,-1-1,0-1,0 0,-2-1,6-2,7-4,-1 0,1 0,0 0,-1 0,1 1,0 0,0 0,1 0,-1 0,1 1,0-1,-1 1,1 0,1 0,-1 0,4-2,-1 0,1 0,0-1,0 1,0 0,0-1,0 1,1 0,-1-1,0 1,1-1,-1 0,1 1,-1-1,1 0,0 0,0 0,-1 0,1 0,0-1,0 1,0-1,0 1,0-1,-2 0,126 22,-111-22,0 1,-1 0,1 1,0 1,-1 0,1 1,-1 1,0 0,6 4,-16-6,-1 0,0 0,0 0,0 1,-1-1,1 0,-1 1,0 0,0 0,0-1,0 1,-1 0,1 1,-1-1,0 0,0 0,-1 0,0 1,1-1,-1 0,0 1,-1-1,1 0,-1 0,0 1,0-1,0 0,-1 0,1 0,-1 0,0 0,0-1,-1 1,1 0,-1-1,1 0,-1 1,0-1,-1 0,1-1,0 1,-1-1,1 1,-3 0,-6 7,-1-1,0-1,-1 1,1-2,-2 0,1-1,-1 0,0-2,0 1,0-2,0 0,-1 0,0-2,-12 0,3-1</inkml:trace>
  <inkml:trace contextRef="#ctx0" brushRef="#br0" timeOffset="352.245">1129 141,'-58'52,"2"2,2 3,3 1,3 3,-18 33,61-88,0 0,1 1,0-1,0 1,1 0,0 0,0 0,0 1,1-1,0 1,1-1,0 1,0 0,0 0,1-1,0 1,2 7,2-11,0 0,0-1,1 0,0 0,0 0,0-1,0 1,0-1,0 0,0-1,1 1,-1-1,1 0,-1-1,1 1,-1-1,1 0,0 0,-1-1,1 0,-1 0,0 0,1-1,-5 2,21-5,1-1,0-2,-1 0,-1-1,0-1,0-2,-1 0,0 0,-1-2,0-1,-1 0,0-2,-4 4,0-1,-2 0,1 0,-2-1,0 0,-1-1,0-1,-2 0,1 0,-2 0,-1-1,0 0,-1 0,-1-1,-1 1,0-1,-1-8,-1 23,0 0,0 0,-1 0,0 0,0 0,0 0,0 0,0 0,-1 0,1 0,-1 0,0 0,-1 0,1 0,-1 0,0 1,1-1,-1 1,-1-1,1 1,-1 0,1 0,-1 0,0 0,0 0,0 0,0 1,-1 0,1-1,-1 1,1 1,-1-1,0 0,0 1,0 0,0 0,0 0,0 0,0 1,-8 3,-1 0,1 1,0 0,0 1,0 0,1 1,0 1,0 0,-8 6,-5 7</inkml:trace>
  <inkml:trace contextRef="#ctx0" brushRef="#br0" timeOffset="714.291">1693 227,'-40'21,"0"2,2 2,0 2,2 1,2 2,-15 17,43-42,0 0,0 0,1 1,0-1,0 1,1 1,-1-1,1 1,1-1,-1 1,1 0,0 1,1-1,0 0,0 1,0-1,1 1,0 0,1 3,3-6,1-1,-1 0,1 0,0-1,0 1,0-1,1 1,-1-1,1-1,0 1,0-1,0 0,0 0,0 0,1 0,-1-1,0 0,1 0,-1-1,1 0,-1 0,1 0,-1 0,0-1,1 0,-1 0,4-1,-7 2,23-2,1-2,-1 0,0-1,0-2,0-1,-1 0,0-2,-1-1,0-1,-1 0,0-2,-1-1,0 0,-1-2,-1 0,16-20,-23 25,-1-1,0 0,0-1,-2 0,0-1,0 0,-2 0,0-1,0 0,-2 0,4-15,-9 28,0-1,1 1,-2-1,1 1,0-1,-1 1,1-1,-1 1,0 0,0-1,-1 1,1 0,-1 0,1 0,-1 0,0 0,0 0,0 0,-1 1,1-1,-1 1,1-1,-1 1,0 0,0 0,0 0,0 1,0-1,0 1,0-1,-1 1,1 0,-3 0,-3-1,-1 0,0 0,0 1,-1 0,1 1,0 0,0 1,0 0,0 0,0 1,-2 1,-67 27,46-16</inkml:trace>
  <inkml:trace contextRef="#ctx0" brushRef="#br0" timeOffset="1655.872">2343 0,'-151'366,"138"-328,-30 120,45-151,6-20,6-25,19-58,4 3,37-67,-24 57,-50 103,1-1,-1 1,0-1,1 1,-1-1,0 1,1-1,-1 1,0 0,1-1,-1 1,1 0,-1-1,1 1,-1 0,1 0,-1-1,1 1,-1 0,1 0,-1 0,1 0,-1 0,1 0,-1 0,1 0,0 0,-1 0,1 0,-1 0,1 0,-1 0,1 0,-1 1,1-1,-1 0,1 0,-1 1,1-1,-1 0,1 1,-1-1,0 0,1 1,-1-1,1 0,-1 1,0-1,0 1,1-1,-1 1,0-1,0 1,1-1,-1 1,0-1,0 1,0-1,0 1,0 0,0-1,0 1,0-1,0 1,0-1,0 1,0-1,0 1,-1-1,1 1,12 52,-11-49,5 28,-3-5,1 1,2-1,1 0,1 0,1-1,1 0,2 0,0-2,11 15,-21-36,1 0,0 0,0 0,0 0,0 0,1-1,-1 1,1-1,0 0,0 0,0-1,-1 1,1-1,1 1,-1-1,0-1,0 1,0 0,1-1,-1 0,0 0,0 0,0-1,1 0,-1 1,0-1,0-1,0 1,0-1,0 1,0-1,-1 0,1 0,0-1,-1 1,0-1,1 0,-1 0,0 0,-1 0,1 0,0-1,-1 1,0-1,1 0,8-12,-1 0,0 0,-1-1,-1 0,-1 0,0-1,-1 0,-1 0,-1-1,0 1,-1-1,-1 0,-1 0,-1 0,-1-3,-6-90,0 88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2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0 420,'38'-5,"33"-1,13 0,-3-4,-5 0,-12 2,-10 2,-11 2,-8 2,-4 1,-13 1,-9 0</inkml:trace>
  <inkml:trace contextRef="#ctx0" brushRef="#br0" timeOffset="247.418">339 138,'0'44,"0"23,0 5,-5-5,-1-8,0-11,1-7,1-7,7-4,2-7</inkml:trace>
  <inkml:trace contextRef="#ctx0" brushRef="#br0" timeOffset="481.085">1073 82,'-29'43,"-19"34,-1 8,3-6,9-10,10-14,11-10,13-13,6-13</inkml:trace>
  <inkml:trace contextRef="#ctx0" brushRef="#br0" timeOffset="731.115">1468 223,'-27'18,"1"2,1 1,1 1,0 1,2 1,1 1,1 1,-12 22,29-45,1 0,0 0,0 0,0 1,0-1,1 1,-1-1,1 1,0 0,0-1,0 1,1 0,-1 0,1-1,0 1,0 0,0 0,0 0,1 0,0-1,0 1,0 0,0-1,0 1,1 0,-1-1,1 0,0 1,0-1,0 0,1 0,-1 0,1 0,0-1,0 1,0-1,0 1,0-1,0 0,0 0,1-1,-1 1,4 1,15 1,1 0,-1-1,1-2,-1 0,1-1,0-1,-1-1,7-3,-22 4,0 0,-1 0,1-1,0 0,0-1,-1 0,0 0,1 0,-1-1,0 1,-1-2,1 1,-1 0,0-1,0 0,0-1,0 1,-1-1,0 1,0-1,-1-1,0 1,0 0,0-1,-1 1,0-1,0 0,0 0,-1 0,0 0,-1 0,0 0,0 0,0 0,-1 0,0 0,0 0,-1 0,1 0,-2 1,1-1,-1 0,0 1,0 0,-1 0,0 0,-3-4,-39-36,23 28</inkml:trace>
  <inkml:trace contextRef="#ctx0" brushRef="#br0" timeOffset="1081.901">1977 223,'-21'24,"2"2,0 0,2 1,1 0,1 2,2 0,0 0,2 1,-4 20,15-47,-1-1,0 0,1 1,-1-1,1 1,-1-1,1 0,0 1,0-1,0 1,1-1,-1 1,1-1,-1 0,1 1,0-1,0 0,0 1,0-1,0 0,0 0,0 0,1 0,-1 0,1 0,0-1,0 1,-1 0,1-1,0 1,0-1,0 0,1 1,-1-1,0 0,0-1,1 1,-1 0,0-1,1 1,-1-1,1 1,-1-1,0 0,1 0,-1 0,3-1,15-4,0-2,0 0,-1-1,0 0,-1-2,0 0,-1-1,0-1,0-1,-1 0,-1-1,13-15,-19 20,1 0,-2-1,1-1,-1 0,-1 0,0 0,-1-1,0 0,0 0,-1 0,-1-1,0 0,-1 1,-1-2,0 1,0 0,-1 0,-1-1,0 1,-1 0,-1 0,0 0,0-1,-4-7,-31-21,17 30</inkml:trace>
  <inkml:trace contextRef="#ctx0" brushRef="#br0" timeOffset="1666.27">2682 138,'-231'300,"305"-395,28-43,-78 106,-17 21,0 2,0-1,1 1,0 0,0 0,1 1,1 0,-1 1,1 0,0 0,1 1,0 1,-10 4,1 0,-1 1,1-1,0 1,-1-1,1 1,0 0,-1 0,1-1,0 1,-1 0,1 1,0-1,-1 0,1 0,0 1,-1-1,1 1,-1 0,1-1,-1 1,1 0,-1 0,1 0,-1 0,0 0,1 0,-1 0,0 0,0 0,0 1,0-1,0 1,0-1,0 0,-1 1,1 0,0-1,-1 1,1-1,-1 1,0 0,1 1,4 80,-5-75,-1 12,0-13,-1 1,2-1,-1 0,1 1,0-1,0 1,1-1,0 1,0-1,1 1,0-1,0 0,1 0,0 0,0 0,0-1,1 1,0-1,0 0,1 0,0 0,0 0,0-1,6 4,-8-6,0-1,-1 0,1 0,0 0,1-1,-1 1,0-1,0 1,1-1,-1 0,1 0,-1-1,1 1,-1-1,1 0,-1 1,1-2,0 1,-1 0,1-1,-1 1,1-1,-1 0,0 0,1-1,-1 1,0-1,0 0,0 1,0-1,2-2,11-12,0-1,-1-1,-2-1,1 0,-2 0,-1-1,0-1,-1 0,-2 0,0-1,-1 0,-1 0,-1 0,-1-1,-1-10,2 5,-1 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33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86,'38'-9,"28"-4,11 1,-2 2,-9 3,-11-2,-10 0,-8 2,-5 2,-4 2,-6 2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33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55,'38'0,"27"-5,13-1,-3-5,-9 0,-7 1,-8 3,-12 3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33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12,'-141'270,"112"-165,29-102,0 0,0 0,0 0,0 0,0 0,1 0,-1 0,1-1,0 1,0 0,0 0,0 0,0-1,1 1,-1-1,1 1,0-1,0 0,0 1,0-1,0 0,0 0,0 0,1-1,-1 1,1-1,-1 1,1-1,0 0,-1 0,1 0,0 0,0 0,2 0,12-1,-1 0,0-1,0 0,0-2,0 0,-1 0,1-2,-1 0,0 0,0-2,5-2,14-5,-22 10,1-1,-1-1,0 0,-1-1,1 0,-1 0,-1-1,0-1,1 0,3-8</inkml:trace>
  <inkml:trace contextRef="#ctx0" brushRef="#br0" timeOffset="254.63">538 12,'-296'551,"232"-365,62-180,1 1,0-1,1 1,-1 0,1-1,1 1,-1 0,1-1,0 1,1-1,0 1,0-1,0 0,0 1,3 2,6 8</inkml:trace>
  <inkml:trace contextRef="#ctx0" brushRef="#br0" timeOffset="571.324">1103 181,'-8'9,"-77"74,3 4,5 3,-1 10,69-90,1 0,1 1,0 0,0 0,1 1,1-1,-1 1,2 1,0-1,0 0,2 1,-1 0,1 0,1 0,1 0,-1 0,2 0,0 3,1-12,0 1,0-1,0 0,0 0,1 0,0 0,-1-1,1 1,1-1,-1 0,0 0,1 0,0 0,0 0,0-1,0 1,0-1,0 0,0-1,1 1,-1-1,1 0,-1 0,1 0,-1 0,1-1,0 0,2 0,129-25,-107 13,-2-2,0-1,0-1,-2-1,0-1,-1-1,-1-2,-1 0,0-1,-2-2,9-12,-12 15,-1-1,0 0,-2-1,0 0,-2-1,-1 0,-1-1,0-1,4-24,-13 45,1 0,-2 0,1 0,-1 0,1 0,-1 0,-1 0,1 0,-1 0,0 0,0 0,0 0,-1 0,0 0,0 1,0-1,0 1,-1-1,0 1,1 0,-2 0,1 0,0 0,-1 1,0-1,0 1,0 0,0 0,0 0,-1 1,1 0,-1 0,1 0,-1 0,0 0,0 1,0 0,0 0,0 1,0-1,0 1,0 0,-2 1,-24 1,3 3</inkml:trace>
  <inkml:trace contextRef="#ctx0" brushRef="#br0" timeOffset="938.111">1752 293,'-28'5,"1"1,0 2,1 0,-1 2,2 1,-1 0,2 2,0 1,0 2,-9 8,26-20,1 0,1 0,-1 0,1 1,-1 0,1 0,1 1,-1-1,1 1,0 0,0 0,1 0,0 1,0-1,0 1,1 0,0 0,0 0,1 0,0 0,0 0,0 0,1 0,0 1,1-1,0 0,0 0,0 0,1 0,0 0,0 0,1-1,0 1,0-1,0 1,1-1,0 0,0 0,1-1,-1 1,1-1,4 3,4-1,-1-1,1-1,0 0,1-1,-1 0,1-1,0 0,-1-1,1-1,0 0,0-1,0-1,0 0,0-1,0 0,11-4,-10 3,-1-1,1-1,-1 0,-1-1,1-1,-1 0,0 0,0-1,-1-1,0-1,-1 1,0-2,0 1,-1-2,0 1,-1-1,-1-1,0 1,-1-2,0 1,-1-1,0 0,-1 0,2-10,-5 16,-1-1,0 0,0 1,-1-1,0 0,0 1,-1-1,0 0,-1 1,1-1,-2 1,1-1,-2 1,1 0,-1 0,0 0,0 1,-1-1,0 1,0 0,-1 1,0-1,0 1,-1 0,1 1,-1-1,0 1,-1 1,1-1,-1 1,0 1,0-1,0 2,-8-3,-17-4,4 4</inkml:trace>
  <inkml:trace contextRef="#ctx0" brushRef="#br0" timeOffset="1783.47">2401 125,'-53'76,"2"2,4 3,-24 61,60-124,2 0,0 0,1 1,1 0,1 1,1 0,1-1,0 2,1-1,2 0,0 11,18-53,19-56,3 1,3 3,33-42,128-131,-183 229,-12 31,-33 81,19-76,0 1,1 0,1 0,1 1,1-1,0 1,1-1,3 20,-1-28,0 1,1 0,1-1,0 1,1-1,0 0,0 0,2 0,-1-1,1 0,0 0,1 0,1-1,-1 0,1 0,1 0,0-2,0 1,0-1,1 0,0-1,0 0,1-1,-1 0,1 0,1-1,-1-1,0 0,1 0,10 0,-9-6,0-1,0 0,0-1,-1 0,0-1,0-1,0 0,-1 0,0-1,0-1,-1 0,0 0,-1-1,0 0,-1-1,0 1,0-2,-1 1,0-1,-1 0,1-6,0 7,6-12,0-1,-2-1,-1 0,-1 0,-1-1,-1 0,-1-1,-2 1,0-1,-2 0,-1 0,-1 0,-2 0,-1-9,-9-10,5 29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32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169 116,'-10'43,"-7"34,-2 13,-1-4,1-12,6-13,3-13,5-9,-3-12,1-5,1-2,2-4</inkml:trace>
  <inkml:trace contextRef="#ctx0" brushRef="#br0" timeOffset="247.488">0 60,'48'-5,"54"-6,20-2,-2 2,-17 3,-15 2,-19 3,-15 1,-13 2,-18 0,-13 0</inkml:trace>
  <inkml:trace contextRef="#ctx0" brushRef="#br0" timeOffset="432.9">57 427,'38'0,"32"0,9-5,-4-1,-11 0,-10 1,-11 1,-7 2,-9 1</inkml:trace>
  <inkml:trace contextRef="#ctx0" brushRef="#br0" timeOffset="932.965">508 568,'2'11,"1"1,0 0,0 0,2-1,-1 0,1 0,1 0,0-1,1 1,0-2,4 6,-8-11,1 0,-1-1,1 1,0-1,0 0,0 0,0 0,0-1,1 0,-1 1,1-1,0-1,-1 1,1-1,0 0,0 0,0 0,0-1,0 1,0-1,0-1,0 1,0-1,0 1,0-1,0-1,-1 1,3-2,113-90,-57 43,-61 51,-1-1,0 1,1-1,-1 1,0-1,0 1,1 0,-1 0,0 0,0-1,0 1,0 0,0 0,0 0,0 1,-1-1,1 0,0 0,0 0,-1 1,1-1,-1 0,1 0,-1 1,0-1,1 1,-1-1,0 0,0 1,0-1,0 1,0-1,0 0,-1 1,1-1,0 0,-1 1,1-1,-1 0,0 1,1 2,0-1,-1 1,1-1,-1 0,1 0,0 1,1-1,-1 0,0 1,1-1,0 0,0 1,0-1,0 0,0 0,1 0,-1 0,1 0,0 0,0-1,0 1,0-1,0 1,0-1,1 0,-1 1,1-1,0 0,0-1,0 1,0-1,0 1,0-1,0 0,0 0,0 0,0 0,1-1,-1 1,0-1,1 0,0 0,8-2,1 0,-1-1,0-1,0 0,0-1,0 0,0 0,-1-2,0 1,-1-1,1-1,-1 0,-1 0,0-1,0 0,0-1,-1 0,-1 0,0-1,0 0,-1 0,0 0,-1-1,0 0,-1 0,-1 0,0 0,0-1,-1-4,3-7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30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1 283,'821'0,"-797"0</inkml:trace>
  <inkml:trace contextRef="#ctx0" brushRef="#br0" timeOffset="296.787">198 537,'34'0,"20"0,6 0,-2 0,-2 0,-5 0,-7 0,-1 0,-3 0,-4 0,-3 0,-2 0,-2 0,-1 0,-5 0</inkml:trace>
  <inkml:trace contextRef="#ctx0" brushRef="#br0" timeOffset="748.415">649 1,'0'6,"1"1,0 0,0 0,0-1,1 1,0-1,0 1,0-1,1 0,0 0,0 0,1 0,0 0,0-1,0 1,1-1,-1 0,1-1,0 1,1-1,-1 0,1 0,0-1,0 0,0 0,0 0,6 1,114 39,-103-38,-1 1,0 2,0 0,-1 1,0 1,-1 0,0 2,17 13,-34-22,1 0,-1 0,0 0,0 1,0-1,-1 1,1 0,-1 0,0 0,0 0,0 0,0 0,-1 0,0 1,0-1,0 0,0 1,-1-1,1 1,-1-1,-1 1,1 0,0-1,-1 0,0 1,0-1,0 1,-1-1,0 0,0 0,0 0,0 0,-2 2,-103 120,91-109,-28 27,-2-2,-2-2,-1-2,-2-3,-54 29,77-50,4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30:41.30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709 96,'-30'35,"2"1,1 1,2 2,1 0,-14 36,28-57,-106 222,11 4,-21 94,88-238,5 3,3 1,6 1,3 1,6 1,4 0,4 107,7-199,1-1,0 1,2-1,-1 1,2-1,0 0,1 0,0 0,1-1,0 0,1 0,3 2,-4-10,1-1,-1 0,1 0,0-1,1 0,-1 0,1 0,-1-1,1 0,0-1,-1 0,1 0,0 0,0-1,0-1,0 1,0-1,0 0,1-1,20 0,910-12,-183-21,493 21,-149 7,82-29,-798 21,0 17,0 17,325 60,-598-56,-108-23,-1 0,0 0,0 0,0-1,0 1,0-1,0 1,0-1,0 0,0 0,0 0,0 0,0 0,0 0,0 0,-1-1,1 1,-1-1,1 1,-1-1,1 0,-1 1,0-1,0 0,0 0,0 0,0 0,0 0,-1 0,1 0,-1 0,1 0,-1 0,0-1,4-80,-5 70,3-9,1 1,1 0,1-1,1 2,0-1,2 1,0 0,1 1,2 0,-1 0,2 1,5-5,13-26,257-443,-227 381,-5-3,-5-2,-5-3,-5-1,22-118,-51 184,-2-1,-2 0,-3 0,-3-11,-1 45,-1 0,-1-1,-1 1,-1 1,0-1,-2 1,-1-1,0 2,-1-1,-1 1,-1 0,-6-6,15 22,-1 0,0 1,0-1,0 1,0-1,0 1,0 0,-1 0,1 0,-1 0,0 1,1-1,-1 1,0-1,0 1,0 0,0 0,0 0,0 1,0-1,-1 1,1-1,0 1,0 0,0 0,0 1,-1-1,1 1,0-1,-2 2,-195 56,-145 13,-2-16,-258 4,-560 16,-537-56,1677-19,-1939-10,1695 15,-488 27,640-8,94-10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0:18.84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255 5,'-2'-1,"-1"0,0 0,0 1,1-1,-1 1,0-1,0 1,0 0,0 0,0 1,1-1,-1 0,0 1,0 0,0-1,1 1,-1 0,0 0,1 1,-1-1,1 1,0-1,-1 1,1 0,0 0,0 0,0 0,0 0,0 0,0 0,1 1,-1-1,1 1,0-1,0 1,0 0,-1 2,-23 112,24-107,-66 543,23-145,30-299,-1 120,15-226,0 1,0-1,0 1,1 0,0-1,0 1,0-1,0 0,0 1,0-1,1 0,0 0,0 0,0 0,0 0,0 0,0 0,1-1,-1 1,1-1,0 1,0-1,0 0,0 0,0-1,0 1,0-1,1 1,-1-1,1 0,-1 0,1-1,-1 1,1-1,-1 0,3 1,199-4,94-25,156-54,-337 53,-115 28,0 1,0-1,0 0,0-1,0 1,-1 0,1-1,0 0,-1 1,1-1,-1 0,0 0,1 0,-1-1,0 1,0-1,-1 1,1-1,0 1,-1-1,0 0,1 0,-1 0,0 0,-1 0,1 0,0 0,-1 0,0 0,1 0,-1 0,-1-2,-21-104,15 88,-199-657,191 631,0 4,1 0,3-1,1-1,2 0,3 0,-1-39,7 82,0 0,0 0,-1 0,1 0,-1-1,0 1,0 0,1 0,-1 0,-1 0,1 0,0 0,0-1,-1 1,1 0,-1 0,0 0,1 0,-1 0,0 0,0 1,-1-1,1 0,0 0,0 1,-1-1,1 1,-1-1,0 1,1-1,-1 1,0 0,0 0,1 0,-1 0,0 0,0 1,0-1,0 0,-1 1,1-1,0 1,0 0,0 0,0 0,0 0,0 0,-1 0,-178 80,153-69,-1-1,0-1,-1-2,0 0,0-2,0-2,-9 0,12-3,3-1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20.46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496 1,'-353'26,"223"-5,118-13,43 2,-25-8,29 4,-1-1,1-1,-1-2,1-1,0-2,0-2,0-1,15-4,30-2,398-22,110 34,-199 26,-124-29,59-16,7 3,32 15,-110 1,505-2,-338-28,179 28,-205 28,500-27,-534 26,165-26,-158 28,819-30,-865 2,-108 26,-113-15,-82-6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222 126,'-22'114,"4"-32,-3-1,-3-2,-32 70,-25 43,108-230,186-337,22 9,-197 323,-37 43,0 0,-1 0,1 0,0 0,-1 0,1 1,0-1,0 0,-1 0,1 1,0-1,-1 0,1 1,-1-1,1 1,0-1,-1 1,1-1,-1 1,1-1,-1 1,1-1,-1 1,0 0,1-1,-1 1,0 0,1-1,-1 1,0 0,0-1,0 1,0 0,0 0,0-1,0 1,0 0,0 0,0-1,0 1,0 0,0-1,0 1,-1 0,1 0,0-1,-1 1,1 0,0-1,-1 1,1-1,-1 1,1-1,-1 1,1 2,-19 109,7-54,3 0,3 0,2 0,3 1,2 3,-1-55,1 1,0-1,0 1,0-1,1 1,0-1,1 0,-1 0,1 0,1-1,-1 1,1-1,1 1,-1-1,1 0,0-1,0 1,1-1,-1 0,1-1,6 4,-8-7,0-2,1 1,-1 0,0-1,1 0,-1 0,0 0,0 0,0-1,0 0,0 0,0 0,0 0,-1 0,1-1,-1 0,1 1,-1-1,0-1,0 1,0 0,-1-1,1 1,-1-1,0 0,0 0,0 0,-1 0,2-3,6-8,243-360,-251 373,0 0,-1 1,1-1,0 0,0 0,0 1,0-1,0 1,0-1,0 1,1-1,-1 1,0 0,1 0,-1-1,1 1,0 0,-1 0,1 1,0-1,-1 0,1 1,0-1,0 1,0-1,0 1,-1 0,1-1,0 1,0 0,0 1,0-1,0 0,0 0,-1 1,1-1,0 1,0 0,0-1,-1 1,1 0,0 0,0 1,3 9,0-1,-1 2,0-1,-1 0,0 1,-1-1,0 1,-1 0,0 0,-1 0,-1 0,0-1,0 1,-1 0,0-1,-4 12,1 2,3-12,-1 3,0 1,1-1,1 0,0 1,1-1,1 1,0-1,2 1,1 4,-1-8,-4-11,1 1,0-1,0 0,0 1,1-1,-1 0,1 0,-1 1,1-1,-1 0,1 0,0 1,0-1,0 0,1 0,-1 0,0 0,1-1,-1 1,1 0,0-1,-1 1,1-1,0 1,0-1,0 0,0 0,0 0,0 0,1 0,0 0,9-7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86,'38'-9,"28"-4,7 1,-5-3,-8 2,-10 3,-8 3,-7 2,-5 3,-7 6,-8 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59,'43'-9,"29"-4,6 1,-4 2,-11 3,-10 2,-11 3,-7 1,-9 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251 198,'-15'9,"0"1,1 1,0 0,0 1,1 0,1 1,0 0,1 1,0 1,2 0,-1 0,2 1,-7 14,14-26,-1-1,1 1,0-1,0 1,0-1,1 1,-1 0,1-1,0 1,0 0,0 0,0-1,1 1,-1 0,1-1,0 1,0 0,1-1,-1 0,1 1,-1-1,1 0,0 1,0-1,1 0,-1-1,1 1,-1 0,1-1,0 1,0-1,0 0,0 0,0 0,1 0,-1-1,0 1,3 0,5 2,-1-1,0 1,1-1,0-1,0 0,0-1,0 0,-1-1,1 0,0 0,0-1,0-1,0 0,0 0,-1-1,1 0,-1-1,0-1,0 1,7-5,5-5,1 0,-2-2,0 0,-1-1,-1-2,0 0,-2 0,2-4,-14 17,0 1,0-1,-1 0,0-1,0 1,0-1,-1 1,0-1,0 0,-1-1,0 1,0 0,-1 0,1-1,-2 1,1-1,-1 1,0-1,-1 1,0-1,0 1,0-1,-1 1,0 0,-1 0,1 0,-2 0,1 0,-1 0,-2-3,-3 3,0 0,0 0,0 1,-1 1,0 0,0 0,-1 1,1 0,-1 1,0 0,0 0,0 1,0 1,0 0,0 1,-1 0,1 0,0 1,0 1,0 0,0 0,0 1,0 1,1-1,-1 2,1 0,0 0,1 0,-1 1,-2 3,-21 12</inkml:trace>
  <inkml:trace contextRef="#ctx0" brushRef="#br0" timeOffset="350.924">336 508,'-39'28,"1"1,2 2,1 2,1 1,-16 23,35-41,2 0,-1 2,2-1,0 1,1 1,-3 9,12-24,0 0,1 1,-1-1,1 1,0-1,0 1,0 0,0-1,1 1,0 0,0 0,0-1,1 1,0 0,0-1,0 1,0-1,0 1,1-1,0 1,0-1,0 0,1 0,0 0,-1 0,1 0,0-1,1 0,-1 1,1-1,-1 0,1 0,6 3,0 0,0 0,0-1,1 0,0-1,0 0,0 0,0-2,0 1,1-1,0-1,-1 0,1-1,-1 0,1-1,-1 0,1 0,-1-2,1 1,-1-1,9-5,9-2,-1-2,-1-1,0-2,-1 0,-1-2,0-1,20-19,96-113,-134 141,-1 0,0 0,-1-1,0 0,0 0,-1 0,0-1,-1 1,0-1,-1 0,0 0,-1 0,0 0,-1 0,0 0,0 0,-2-4,0 7,-1 0,0-1,-1 1,0 1,0-1,0 1,-1-1,0 1,-1 1,1-1,-1 1,-1 0,1 0,-1 1,0 0,0 0,-1 0,1 1,-1 0,0 1,0 0,-1 0,1 0,0 1,-1 1,1-1,-1 2,0-1,1 1,-1 0,0 1,0 0,1 0,-1 1,1 0,0 0,-1 1,1 0,-6 3,-70 45,48-25</inkml:trace>
  <inkml:trace contextRef="#ctx0" brushRef="#br0" timeOffset="720.082">929 395,'-30'25,"1"0,1 2,1 2,2 0,1 2,1 0,-1 7,15-24,1 0,0 0,1 1,0 0,2 0,0 1,0-1,1 4,3-15,0 1,1 0,-1 0,1-1,0 1,0 0,1 0,-1-1,1 1,0 0,1 0,-1-1,1 1,0-1,0 0,0 1,0-1,1 0,0 0,0 0,0-1,0 1,0-1,1 0,0 1,-1-2,1 1,0 0,2 0,2 1,0-1,0 0,0-1,0 0,1 0,-1-1,0 0,1 0,-1-1,1 0,-1 0,1-1,-1-1,0 1,1-1,-1 0,0-1,0 0,139-71,-110 51,-1-3,-1 0,-1-3,-1 0,-2-2,-1-2,-2 0,-1-2,14-25,-33 46,-1 1,0-1,-1 0,-1 0,0-1,-1 1,0-1,-2 0,1 0,-2 0,0-2,-1 9,0 1,-1 0,0-1,0 1,-1 0,0 0,0 0,-1 0,1 1,-1-1,-1 0,1 1,-1 0,-1 0,1 0,-1 1,0-1,0 1,0 0,-1 0,0 1,0 0,-6-4,2 3,0 1,0 0,-1 0,1 1,-1 0,0 1,0 0,0 1,0 0,0 1,0 0,0 1,0 0,0 1,0 0,1 0,-1 1,1 1,-1 0,-6 4,-13 6,2 1,0 2,1 0,0 2,2 1,-12 12,-53 61,56-54</inkml:trace>
  <inkml:trace contextRef="#ctx0" brushRef="#br0" timeOffset="1069.062">1634 226,'-34'25,"1"2,1 1,1 1,2 2,1 1,2 1,1 1,1 1,-9 20,29-50,0 0,0 1,0-1,1 1,-1 0,1-1,1 1,-1 1,1-1,0 0,0 1,1-1,0 1,0-1,1 1,0 0,0-1,0 1,1-1,0 1,0 0,0-1,1 0,0 1,1-1,-1 0,1 0,0 0,1 0,-1-1,1 1,0-1,2 1,2 0,1 0,-1-1,1 0,1 0,-1-1,1-1,-1 1,1-1,0-1,0 0,1-1,-1 1,0-2,0 0,1 0,-1-1,0 0,0 0,0-1,0-1,0 0,0 0,-1-1,1 0,-1-1,0 1,0-2,7-5,2-3,0 0,-2 0,0-2,0 0,-1-1,-2 0,1-1,-2-1,-1 0,0 0,7-20,-12 26,-1 1,-1-1,0 0,-1-1,-1 1,0-1,0 1,-1-1,-1 1,0-1,-1 0,-1 1,0-1,-1 1,0 0,-1 0,0 0,-1 0,-7-10,9 16,-1 1,0 1,0-1,-1 0,0 1,0 0,0 0,0 1,-1-1,0 1,0 0,0 1,0 0,-1 0,1 0,-1 0,0 1,1 0,-1 1,0-1,0 2,-1-1,1 1,0 0,0 0,0 0,0 1,0 1,0-1,0 1,0 0,1 0,-1 1,1 0,-7 4,-90 66,76-48</inkml:trace>
  <inkml:trace contextRef="#ctx0" brushRef="#br0" timeOffset="1367.107">2199 0,'-27'61,"2"0,3 2,3 0,3 1,2 1,-2 40,13 170,26-301,-12 4,-1 0</inkml:trace>
  <inkml:trace contextRef="#ctx0" brushRef="#br0" timeOffset="1635.068">2594 170,'-440'321,"429"-313,7-5,-1 0,0 0,1 0,-1 1,1 0,0 0,0 0,1 0,-1 1,1-1,0 1,0 0,1 0,-1 0,1 0,-1 4,5-6,0 0,0 0,1 0,-1 0,1-1,-1 1,1-1,0 1,0-1,0 0,0 0,1 0,-1-1,0 1,1-1,-1 0,1 0,0 0,-1 0,1 0,0-1,-1 0,4 0,-7 0,60 7,-51-8,-1 1,0 0,0 1,0-1,1 2,-1-1,0 1,0 1,-1-1,1 1,0 1,-1-1,0 1,0 0,0 1,0 0,-1 0,0 1,1 0,17 25,-12-19</inkml:trace>
  <inkml:trace contextRef="#ctx0" brushRef="#br0" timeOffset="2122.121">2876 395,'-19'0,"0"1,0 1,0 0,0 1,0 2,1 0,-1 0,1 2,0 0,1 2,0 0,0 0,1 2,0 0,-11 10,24-18,-1 0,1-1,0 1,0 1,0-1,0 0,1 1,-1-1,1 1,0 0,0 0,0 0,1 0,-1 0,1 0,0 0,0 1,0-1,1 0,0 1,-1-1,2 0,-1 1,0-1,1 0,0 1,0-1,0 0,0 0,1 0,0 0,0 0,0 0,0 0,0-1,1 1,0-1,0 1,0-1,0 0,0 0,0-1,1 1,0 0,-1-1,3 1,14 0,1-1,0-1,-1 0,1-2,0 0,-1-1,1-1,-1-1,0-1,0-1,0-1,-1 0,0-2,0 0,-1-1,3-2,179-86,-198 98,0-1,-1 0,1 1,0-1,0 1,0 0,-1-1,1 1,0 0,0 0,0 0,0 1,0-1,-1 0,1 1,0-1,0 1,0-1,-1 1,1 0,0 0,-1 0,1 0,-1 0,1 0,-1 0,1 1,-1-1,0 0,0 1,0-1,0 1,0-1,0 1,0 0,0-1,0 1,-1 0,1 0,-1 0,1-1,-1 1,0 0,0 0,0 0,0 0,0 0,0-1,0 1,-1 0,1 0,-1 0,-24 207,8-119,-42 304,58-386,0 0,-1 0,1 0,-2-1,1 1,-1 0,0-1,-1 0,1 1,-1-1,-1-1,0 1,0-1,0 1,0-1,-1-1,0 1,-1-1,1 0,-1-1,0 1,0-1,0-1,0 1,-1-1,-3 0,8-2,1-1,-1 0,0-1,0 1,0 0,0-1,1 0,-1 1,0-1,1 0,-1 0,0-1,1 1,-1-1,1 1,0-1,-1 0,1 0,0 1,0-2,0 1,1 0,-1 0,0-1,1 1,0-1,-1 1,1-1,0 1,0-1,0 0,1 0,-1 0,6-96,10 64,0 1,3 0,0 1,3 2,0 0,2 1,1 1,1 1,19-15,21-14,-38 38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20.46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496 1,'-353'26,"223"-5,118-13,43 2,-25-8,29 4,-1-1,1-1,-1-2,1-1,0-2,0-2,0-1,15-4,30-2,398-22,110 34,-199 26,-124-29,59-16,7 3,32 15,-110 1,505-2,-338-28,179 28,-205 28,500-27,-534 26,165-26,-158 28,819-30,-865 2,-108 26,-113-15,-82-6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222 126,'-22'114,"4"-32,-3-1,-3-2,-32 70,-25 43,108-230,186-337,22 9,-197 323,-37 43,0 0,-1 0,1 0,0 0,-1 0,1 1,0-1,0 0,-1 0,1 1,0-1,-1 0,1 1,-1-1,1 1,0-1,-1 1,1-1,-1 1,1-1,-1 1,1-1,-1 1,0 0,1-1,-1 1,0 0,1-1,-1 1,0 0,0-1,0 1,0 0,0 0,0-1,0 1,0 0,0 0,0-1,0 1,0 0,0-1,0 1,-1 0,1 0,0-1,-1 1,1 0,0-1,-1 1,1-1,-1 1,1-1,-1 1,1 2,-19 109,7-54,3 0,3 0,2 0,3 1,2 3,-1-55,1 1,0-1,0 1,0-1,1 1,0-1,1 0,-1 0,1 0,1-1,-1 1,1-1,1 1,-1-1,1 0,0-1,0 1,1-1,-1 0,1-1,6 4,-8-7,0-2,1 1,-1 0,0-1,1 0,-1 0,0 0,0 0,0-1,0 0,0 0,0 0,0 0,-1 0,1-1,-1 0,1 1,-1-1,0-1,0 1,0 0,-1-1,1 1,-1-1,0 0,0 0,0 0,-1 0,2-3,6-8,243-360,-251 373,0 0,-1 1,1-1,0 0,0 0,0 1,0-1,0 1,0-1,0 1,1-1,-1 1,0 0,1 0,-1-1,1 1,0 0,-1 0,1 1,0-1,-1 0,1 1,0-1,0 1,0-1,0 1,-1 0,1-1,0 1,0 0,0 1,0-1,0 0,0 0,-1 1,1-1,0 1,0 0,0-1,-1 1,1 0,0 0,0 1,3 9,0-1,-1 2,0-1,-1 0,0 1,-1-1,0 1,-1 0,0 0,-1 0,-1 0,0-1,0 1,-1 0,0-1,-4 12,1 2,3-12,-1 3,0 1,1-1,1 0,0 1,1-1,1 1,0-1,2 1,1 4,-1-8,-4-11,1 1,0-1,0 0,0 1,1-1,-1 0,1 0,-1 1,1-1,-1 0,1 0,0 1,0-1,0 0,1 0,-1 0,0 0,1-1,-1 1,1 0,0-1,-1 1,1-1,0 1,0-1,0 0,0 0,0 0,0 0,1 0,0 0,9-7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86,'38'-9,"28"-4,7 1,-5-3,-8 2,-10 3,-8 3,-7 2,-5 3,-7 6,-8 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59,'43'-9,"29"-4,6 1,-4 2,-11 3,-10 2,-11 3,-7 1,-9 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251 198,'-15'9,"0"1,1 1,0 0,0 1,1 0,1 1,0 0,1 1,0 1,2 0,-1 0,2 1,-7 14,14-26,-1-1,1 1,0-1,0 1,0-1,1 1,-1 0,1-1,0 1,0 0,0 0,0-1,1 1,-1 0,1-1,0 1,0 0,1-1,-1 0,1 1,-1-1,1 0,0 1,0-1,1 0,-1-1,1 1,-1 0,1-1,0 1,0-1,0 0,0 0,0 0,1 0,-1-1,0 1,3 0,5 2,-1-1,0 1,1-1,0-1,0 0,0-1,0 0,-1-1,1 0,0 0,0-1,0-1,0 0,0 0,-1-1,1 0,-1-1,0-1,0 1,7-5,5-5,1 0,-2-2,0 0,-1-1,-1-2,0 0,-2 0,2-4,-14 17,0 1,0-1,-1 0,0-1,0 1,0-1,-1 1,0-1,0 0,-1-1,0 1,0 0,-1 0,1-1,-2 1,1-1,-1 1,0-1,-1 1,0-1,0 1,0-1,-1 1,0 0,-1 0,1 0,-2 0,1 0,-1 0,-2-3,-3 3,0 0,0 0,0 1,-1 1,0 0,0 0,-1 1,1 0,-1 1,0 0,0 0,0 1,0 1,0 0,0 1,-1 0,1 0,0 1,0 1,0 0,0 0,0 1,0 1,1-1,-1 2,1 0,0 0,1 0,-1 1,-2 3,-21 12</inkml:trace>
  <inkml:trace contextRef="#ctx0" brushRef="#br0" timeOffset="350.924">336 508,'-39'28,"1"1,2 2,1 2,1 1,-16 23,35-41,2 0,-1 2,2-1,0 1,1 1,-3 9,12-24,0 0,1 1,-1-1,1 1,0-1,0 1,0 0,0-1,1 1,0 0,0 0,0-1,1 1,0 0,0-1,0 1,0-1,0 1,1-1,0 1,0-1,0 0,1 0,0 0,-1 0,1 0,0-1,1 0,-1 1,1-1,-1 0,1 0,6 3,0 0,0 0,0-1,1 0,0-1,0 0,0 0,0-2,0 1,1-1,0-1,-1 0,1-1,-1 0,1-1,-1 0,1 0,-1-2,1 1,-1-1,9-5,9-2,-1-2,-1-1,0-2,-1 0,-1-2,0-1,20-19,96-113,-134 141,-1 0,0 0,-1-1,0 0,0 0,-1 0,0-1,-1 1,0-1,-1 0,0 0,-1 0,0 0,-1 0,0 0,0 0,-2-4,0 7,-1 0,0-1,-1 1,0 1,0-1,0 1,-1-1,0 1,-1 1,1-1,-1 1,-1 0,1 0,-1 1,0 0,0 0,-1 0,1 1,-1 0,0 1,0 0,-1 0,1 0,0 1,-1 1,1-1,-1 2,0-1,1 1,-1 0,0 1,0 0,1 0,-1 1,1 0,0 0,-1 1,1 0,-6 3,-70 45,48-25</inkml:trace>
  <inkml:trace contextRef="#ctx0" brushRef="#br0" timeOffset="720.082">929 395,'-30'25,"1"0,1 2,1 2,2 0,1 2,1 0,-1 7,15-24,1 0,0 0,1 1,0 0,2 0,0 1,0-1,1 4,3-15,0 1,1 0,-1 0,1-1,0 1,0 0,1 0,-1-1,1 1,0 0,1 0,-1-1,1 1,0-1,0 0,0 1,0-1,1 0,0 0,0 0,0-1,0 1,0-1,1 0,0 1,-1-2,1 1,0 0,2 0,2 1,0-1,0 0,0-1,0 0,1 0,-1-1,0 0,1 0,-1-1,1 0,-1 0,1-1,-1-1,0 1,1-1,-1 0,0-1,0 0,139-71,-110 51,-1-3,-1 0,-1-3,-1 0,-2-2,-1-2,-2 0,-1-2,14-25,-33 46,-1 1,0-1,-1 0,-1 0,0-1,-1 1,0-1,-2 0,1 0,-2 0,0-2,-1 9,0 1,-1 0,0-1,0 1,-1 0,0 0,0 0,-1 0,1 1,-1-1,-1 0,1 1,-1 0,-1 0,1 0,-1 1,0-1,0 1,0 0,-1 0,0 1,0 0,-6-4,2 3,0 1,0 0,-1 0,1 1,-1 0,0 1,0 0,0 1,0 0,0 1,0 0,0 1,0 0,0 1,0 0,1 0,-1 1,1 1,-1 0,-6 4,-13 6,2 1,0 2,1 0,0 2,2 1,-12 12,-53 61,56-54</inkml:trace>
  <inkml:trace contextRef="#ctx0" brushRef="#br0" timeOffset="1069.062">1634 226,'-34'25,"1"2,1 1,1 1,2 2,1 1,2 1,1 1,1 1,-9 20,29-50,0 0,0 1,0-1,1 1,-1 0,1-1,1 1,-1 1,1-1,0 0,0 1,1-1,0 1,0-1,1 1,0 0,0-1,0 1,1-1,0 1,0 0,0-1,1 0,0 1,1-1,-1 0,1 0,0 0,1 0,-1-1,1 1,0-1,2 1,2 0,1 0,-1-1,1 0,1 0,-1-1,1-1,-1 1,1-1,0-1,0 0,1-1,-1 1,0-2,0 0,1 0,-1-1,0 0,0 0,0-1,0-1,0 0,0 0,-1-1,1 0,-1-1,0 1,0-2,7-5,2-3,0 0,-2 0,0-2,0 0,-1-1,-2 0,1-1,-2-1,-1 0,0 0,7-20,-12 26,-1 1,-1-1,0 0,-1-1,-1 1,0-1,0 1,-1-1,-1 1,0-1,-1 0,-1 1,0-1,-1 1,0 0,-1 0,0 0,-1 0,-7-10,9 16,-1 1,0 1,0-1,-1 0,0 1,0 0,0 0,0 1,-1-1,0 1,0 0,0 1,0 0,-1 0,1 0,-1 0,0 1,1 0,-1 1,0-1,0 2,-1-1,1 1,0 0,0 0,0 0,0 1,0 1,0-1,0 1,0 0,1 0,-1 1,1 0,-7 4,-90 66,76-48</inkml:trace>
  <inkml:trace contextRef="#ctx0" brushRef="#br0" timeOffset="1367.107">2199 0,'-27'61,"2"0,3 2,3 0,3 1,2 1,-2 40,13 170,26-301,-12 4,-1 0</inkml:trace>
  <inkml:trace contextRef="#ctx0" brushRef="#br0" timeOffset="1635.068">2594 170,'-440'321,"429"-313,7-5,-1 0,0 0,1 0,-1 1,1 0,0 0,0 0,1 0,-1 1,1-1,0 1,0 0,1 0,-1 0,1 0,-1 4,5-6,0 0,0 0,1 0,-1 0,1-1,-1 1,1-1,0 1,0-1,0 0,0 0,1 0,-1-1,0 1,1-1,-1 0,1 0,0 0,-1 0,1 0,0-1,-1 0,4 0,-7 0,60 7,-51-8,-1 1,0 0,0 1,0-1,1 2,-1-1,0 1,0 1,-1-1,1 1,0 1,-1-1,0 1,0 0,0 1,0 0,-1 0,0 1,1 0,17 25,-12-19</inkml:trace>
  <inkml:trace contextRef="#ctx0" brushRef="#br0" timeOffset="2122.121">2876 395,'-19'0,"0"1,0 1,0 0,0 1,0 2,1 0,-1 0,1 2,0 0,1 2,0 0,0 0,1 2,0 0,-11 10,24-18,-1 0,1-1,0 1,0 1,0-1,0 0,1 1,-1-1,1 1,0 0,0 0,0 0,1 0,-1 0,1 0,0 0,0 1,0-1,1 0,0 1,-1-1,2 0,-1 1,0-1,1 0,0 1,0-1,0 0,0 0,1 0,0 0,0 0,0 0,0 0,0-1,1 1,0-1,0 1,0-1,0 0,0 0,0-1,1 1,0 0,-1-1,3 1,14 0,1-1,0-1,-1 0,1-2,0 0,-1-1,1-1,-1-1,0-1,0-1,0-1,-1 0,0-2,0 0,-1-1,3-2,179-86,-198 98,0-1,-1 0,1 1,0-1,0 1,0 0,-1-1,1 1,0 0,0 0,0 0,0 1,0-1,-1 0,1 1,0-1,0 1,0-1,-1 1,1 0,0 0,-1 0,1 0,-1 0,1 0,-1 0,1 1,-1-1,0 0,0 1,0-1,0 1,0-1,0 1,0 0,0-1,0 1,-1 0,1 0,-1 0,1-1,-1 1,0 0,0 0,0 0,0 0,0 0,0-1,0 1,-1 0,1 0,-1 0,-24 207,8-119,-42 304,58-386,0 0,-1 0,1 0,-2-1,1 1,-1 0,0-1,-1 0,1 1,-1-1,-1-1,0 1,0-1,0 1,0-1,-1-1,0 1,-1-1,1 0,-1-1,0 1,0-1,0-1,0 1,-1-1,-3 0,8-2,1-1,-1 0,0-1,0 1,0 0,0-1,1 0,-1 1,0-1,1 0,-1 0,0-1,1 1,-1-1,1 1,0-1,-1 0,1 0,0 1,0-2,0 1,1 0,-1 0,0-1,1 1,0-1,-1 1,1-1,0 1,0-1,0 0,1 0,-1 0,6-96,10 64,0 1,3 0,0 1,3 2,0 0,2 1,1 1,1 1,19-15,21-14,-38 38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0:19.85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1268,'36'-45,"-28"39,60-41,2 4,2 2,2 4,20-5,-84 37,1142-450,-650 270,-138 17,-337 149,-43 8,-27 9,18 1,0 0,1-2,-1 0,0-2,1-1,-18-7,-156-89,195 99,-1 0,1 0,0 1,-1 0,1-1,-1 1,0 1,0-1,0 1,0-1,0 1,0 0,0 0,0 1,0-1,0 1,-1 0,1 0,0 1,0-1,0 1,0 0,0 0,-1 0,2 0,-1 1,0 0,0-1,0 2,1-1,-1 0,1 1,0-1,0 1,0 0,0 0,0 0,1 1,-1-1,1 0,-2 5,-8 32,2 0,2 1,1 0,2 1,3-1,1 1,1 0,3-1,1 1,2-1,2 0,9 23,-12-41,1 0,1-1,1 0,1 0,1-1,1-1,1 1,3 2,-14-22,-1 0,1 1,-1-1,1 0,-1 0,1 0,0 0,-1 0,1 0,0 0,0-1,0 1,0 0,0 0,0-1,0 1,0 0,0-1,0 1,0-1,0 1,0-1,1 0,-1 1,0-1,0 0,0 0,1 0,-1 0,0 0,0 0,0 0,1 0,-1-1,0 1,0 0,0-1,0 1,0-1,0 1,1-1,-1 0,0 1,-1-1,1 0,0 0,0 0,0 1,0-1,-1 0,1 0,0 0,-1 0,67-121,199-261,-157 217,-91 144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2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23,'283'-1,"-222"-10,41 1,-89 15,-7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3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29,'38'-4,"33"-3,8 1,-4 2,-11 0,-10 2,-16 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4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1 422,'11'-26,"1"0,2 1,1 1,0 0,2 1,1 1,0 1,2 0,0 1,3 0,-21 18,0 0,0 0,0 1,0-1,0 0,0 1,0 0,0-1,1 1,-1 0,1 0,-1 0,0 1,1-1,0 1,-1-1,1 1,-1 0,1 0,-1 0,1 0,0 0,-1 1,1-1,-1 1,1-1,-1 1,0 0,1 0,-1 0,0 1,1-1,-1 0,0 1,0 0,0-1,0 1,-1 0,3 2,2 11,-6-13,0 0,1 0,-1 0,0 0,1 0,-1-1,1 1,0 0,0 0,0-1,0 1,0 0,0-1,0 1,0-1,0 0,1 1,-1-1,1 0,-1 0,1 0,-1 0,1 0,0 0,-1 0,1 0,0-1,0 1,0-1,0 1,-1-1,1 0,0 0,0 0,0 0,0 0,0 0,0 0,1-1,5-2,-1-1,0 0,0-1,-1 1,1-1,-1 0,0-1,0 0,-1 0,1 0,-1-1,-1 0,33-33,-24 27,0 1,1 0,0 1,1 0,0 1,0 1,1 0,0 1,1 1,0 1,14-4,-30 10,0-1,1 1,-1 0,0-1,1 1,-1 0,0 0,1 0,-1 0,0 0,1 1,-1-1,0 0,1 1,-1-1,0 1,0-1,1 1,-1-1,0 1,0 0,0 0,0-1,0 1,0 0,0 0,0 0,0 0,0 0,-1 0,1 1,0-1,-1 0,1 0,-1 0,1 1,-1-1,0 0,1 1,-1-1,0 0,0 1,0-1,0 0,0 1,0-1,0 0,-1 1,1-1,0 0,-1 0,1 1,-1-1,-28 74,27-71,-81 168,77-104,11-51</inkml:trace>
  <inkml:trace contextRef="#ctx0" brushRef="#br0" timeOffset="248.416">1271 55,'-43'39,"-44"36,-15 10,-1 1,7-10,11-8,11-11,12-11,12-7,5-6,6-5,4-1,3-5,8-2,7-5</inkml:trace>
  <inkml:trace contextRef="#ctx0" brushRef="#br0" timeOffset="601.75">1326 506,'-237'84,"160"-32,76-51,-1 0,0 1,1-1,0 1,-1-1,1 1,0-1,-1 1,1 0,0-1,0 1,0 0,1 0,-1 0,0 0,1 0,-1 0,1 0,0 0,0 0,-1 0,1 0,0 0,1 0,-1 0,0 0,1 0,-1 0,1 0,-1 0,1 0,0-1,0 1,0 0,0 0,0-1,1 1,-1 0,0-1,1 1,1 0,6 4,0 0,1 0,0-1,0-1,0 0,1 0,-1-1,1 0,0-1,8 1,-11-3,0 1,-1 0,1 0,0 0,-1 1,1 1,-1-1,0 1,0 0,0 1,0 0,-1 0,1 0,-1 1,0 0,0 0,-1 0,1 1,-1 0,-1 0,1 0,1 4,-5-7,0 0,0 1,0-1,-1 0,1 1,-1-1,0 1,0-1,0 0,-1 1,1-1,-1 0,0 1,0-1,0 0,0 0,0 0,-1 0,1 0,-1 0,0 0,0 0,0 0,0-1,-1 1,1-1,-1 0,-2 2,-84 52,70-47,0-1,0-1,-1-1,0 0,0-2,-1 0,1-1,-1-1,1-1,-13-2,9 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3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1,'-10'38,"-7"33,-7 8,2-4,4-11,5-10,0-10,3-8,2-5,8-8,8-8,8-11,2-11,1-5,-1 0</inkml:trace>
  <inkml:trace contextRef="#ctx0" brushRef="#br0" timeOffset="303.474">531 114,'-36'37,"1"1,3 2,1 2,2 0,1 2,-3 13,28-54,0 1,0 0,1-1,-1 1,1 0,0 0,0 0,0 1,1-1,0 0,-1 1,1-1,1 1,-1-1,1 1,0-1,0 1,0 0,0-1,1 1,0-1,0 1,0-1,1 0,-1 1,1-1,0 0,0 0,1 0,-1 0,1-1,0 2,9-2,1 1,-1-2,1 0,-1 0,1-1,0-1,-1 0,1-1,0 0,-1-1,1 0,-1-1,1 0,-1-1,-1-1,1 0,0 0,-1-1,0-1,9-7,2 5,-1-2,-1 0,1-2,-2 0,0-1,0-1,-2 0,0-2,0 0,-2-1,0 0,-1-1,-1-1,-1 0,-1-1,0 0,-2-1,6-18,-13 34,0 1,-1 0,0-1,0 1,0-1,0 1,-1-1,0 1,0-1,0 1,-1-1,0 1,0-1,0 1,-1 0,0-1,0 1,0 0,-1 0,1 0,-1 1,0-1,-1 0,1 1,-1 0,0 0,0 0,0 1,0-1,-1 1,1 0,-1 0,0 0,0 1,0 0,0 0,-1 0,-2 0,0 1,0 2,1-1,-1 1,0 0,0 0,1 1,-1 0,1 1,-1-1,1 1,0 1,0 0,0 0,1 0,-1 0,1 1,0 0,-3 4,-10 12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1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39,'1'0,"0"-1,0 0,-1 0,1 1,0-1,0 0,0 1,0-1,0 1,-1-1,1 1,0-1,0 1,0 0,1 0,-1-1,0 1,0 0,0 0,0 0,0 0,0 0,0 0,0 0,0 1,0-1,0 0,0 1,0-1,0 0,0 1,0-1,0 1,0 0,0-1,-1 1,1 0,0-1,0 1,-1 0,1 0,0 0,-1-1,1 1,-1 0,1 0,-1 0,0 0,1 0,-1 0,0 0,1 1,10 21,0 0,-2 1,-1 0,0 0,-2 1,-1 0,2 21,9 38,40 172,-55-256,-1-1,0 0,1 1,-1-1,0 0,1 1,-1-1,1 1,-1-1,1 1,-1-1,1 1,0-1,-1 1,1 0,-1-1,1 1,0 0,-1-1,1 1,0 0,-1 0,1 0,0-1,0 1,-1 0,1 0,0 0,0 0,-1 0,1 1,0-1,-1 0,1 0,0 0,-1 1,1-1,0 0,-1 0,1 1,0-1,-1 1,1-1,-1 1,1-1,-1 1,1-1,-1 1,1-1,-1 1,1 0,-1-1,0 1,1 0,-1-1,0 1,0 0,0-1,1 1,-1 0,0-1,0 1,0 0,0 0,0-1,0 1,22-57,20-63,4 2,48-82,-50 99,-43 99,-1 1,1 0,-1 0,0-1,1 1,-1 0,0-1,1 1,-1 0,0-1,1 1,-1 0,0-1,0 1,1-1,-1 1,0-1,0 1,0 0,0-1,0 1,1-1,-1 1,0-1,0 1,0-1,0 1,0-1,-1 1,1-1,0 1,0 0,0-1,0 1,0-1,-1 1,1-1,0 1,0 0,-1-1,1 1,0-1,0 1,-1 0,1-1,0 1,-1 0,1 0,-1-1,1 1,0 0,-1 0,1-1,-1 1,1 0,-1 0,1 0,-1 0,1 0,-1 0,1 0,-9 8</inkml:trace>
  <inkml:trace contextRef="#ctx0" brushRef="#br0" timeOffset="552.887">649 463,'-33'40,"30"-35,0 0,0 1,0-1,1 1,0-1,0 1,1 0,-1 0,1 0,1 0,-1 0,1 0,0 0,0 0,0 0,1 0,0 0,1 0,-1-1,1 1,0 0,0-1,1 2,0-6,0-1,1 0,-1 1,0-1,0 0,0-1,0 1,0 0,0-1,0 0,0 0,0 0,0 0,-1 0,1 0,0-1,0 1,-1-1,1 0,-1 0,0 0,1 0,-1 0,0-1,0 1,-1 0,1-1,0 0,-1 1,1-1,-1 0,0 0,0 0,0 0,0 0,-1-1,37-93,-36 93,0 0,-1 0,1 0,-1 0,0 0,0 0,0 0,0 0,0 0,-1 0,0 1,0-1,0 0,0 0,-1 1,0-1,1 0,-1 1,0 0,-1-1,1 1,-1 0,1 0,-3-1,-12-8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9.02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1 226,'1104'-177,"-711"144,395 17,-648 24,0 6,-1 5,8 9,0-2,153 5,-153-21,0-7,0-6,8-8,357-19,176 18,-433 14,88 25,-22 0,36 1,-139-12,-110-6,0-5,0-5,1-4,426-22,49 27,-341 26,62 4,-26-6,216-22,-286 24,56-27,-146 1,-95 6,-2 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20.46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496 1,'-353'26,"223"-5,118-13,43 2,-25-8,29 4,-1-1,1-1,-1-2,1-1,0-2,0-2,0-1,15-4,30-2,398-22,110 34,-199 26,-124-29,59-16,7 3,32 15,-110 1,505-2,-338-28,179 28,-205 28,500-27,-534 26,165-26,-158 28,819-30,-865 2,-108 26,-113-15,-82-6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222 126,'-22'114,"4"-32,-3-1,-3-2,-32 70,-25 43,108-230,186-337,22 9,-197 323,-37 43,0 0,-1 0,1 0,0 0,-1 0,1 1,0-1,0 0,-1 0,1 1,0-1,-1 0,1 1,-1-1,1 1,0-1,-1 1,1-1,-1 1,1-1,-1 1,1-1,-1 1,0 0,1-1,-1 1,0 0,1-1,-1 1,0 0,0-1,0 1,0 0,0 0,0-1,0 1,0 0,0 0,0-1,0 1,0 0,0-1,0 1,-1 0,1 0,0-1,-1 1,1 0,0-1,-1 1,1-1,-1 1,1-1,-1 1,1 2,-19 109,7-54,3 0,3 0,2 0,3 1,2 3,-1-55,1 1,0-1,0 1,0-1,1 1,0-1,1 0,-1 0,1 0,1-1,-1 1,1-1,1 1,-1-1,1 0,0-1,0 1,1-1,-1 0,1-1,6 4,-8-7,0-2,1 1,-1 0,0-1,1 0,-1 0,0 0,0 0,0-1,0 0,0 0,0 0,0 0,-1 0,1-1,-1 0,1 1,-1-1,0-1,0 1,0 0,-1-1,1 1,-1-1,0 0,0 0,0 0,-1 0,2-3,6-8,243-360,-251 373,0 0,-1 1,1-1,0 0,0 0,0 1,0-1,0 1,0-1,0 1,1-1,-1 1,0 0,1 0,-1-1,1 1,0 0,-1 0,1 1,0-1,-1 0,1 1,0-1,0 1,0-1,0 1,-1 0,1-1,0 1,0 0,0 1,0-1,0 0,0 0,-1 1,1-1,0 1,0 0,0-1,-1 1,1 0,0 0,0 1,3 9,0-1,-1 2,0-1,-1 0,0 1,-1-1,0 1,-1 0,0 0,-1 0,-1 0,0-1,0 1,-1 0,0-1,-4 12,1 2,3-12,-1 3,0 1,1-1,1 0,0 1,1-1,1 1,0-1,2 1,1 4,-1-8,-4-11,1 1,0-1,0 0,0 1,1-1,-1 0,1 0,-1 1,1-1,-1 0,1 0,0 1,0-1,0 0,1 0,-1 0,0 0,1-1,-1 1,1 0,0-1,-1 1,1-1,0 1,0-1,0 0,0 0,0 0,0 0,1 0,0 0,9-7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86,'38'-9,"28"-4,7 1,-5-3,-8 2,-10 3,-8 3,-7 2,-5 3,-7 6,-8 2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59,'43'-9,"29"-4,6 1,-4 2,-11 3,-10 2,-11 3,-7 1,-9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12:27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409 133,'-1'-2,"0"1,-1-1,1 0,0 1,-1-1,0 1,1 0,-1-1,0 1,1 0,-1 0,0 0,0 0,0 0,0 1,0-1,0 1,0-1,0 1,0 0,0-1,0 1,-1 0,1 1,0-1,0 0,0 0,0 1,-1 0,-21 4,0 2,1 0,0 2,0 1,1 0,1 2,-12 7,28-16,-62 59,66-60,-1 0,1 0,0 0,0 0,0 0,0 1,0-1,1 0,-1 1,1-1,-1 0,1 1,0-1,0 0,0 1,0-1,0 0,0 1,1-1,-1 0,1 1,0-1,0 0,0 0,0 1,0-1,0 0,0 0,1 0,-1-1,1 1,0 0,-1 0,1-1,2 2,115 53,-106-53,0 1,0 1,-1 0,1 0,-1 2,-1-1,1 2,-1-1,0 2,8 7,-17-13,1 0,-1 0,1 1,-1 0,0-1,0 1,0 0,-1 0,1 0,-1 0,0 0,0 0,-1 0,1 1,-1-1,0 0,0 0,0 0,-1 1,1-1,-1 0,0 0,0 0,-1 0,1 0,-1 0,0 0,0-1,0 1,0 0,-1-1,1 0,-1 0,-1 1,-112 96,97-87,-1-2,0 0,0-1,-1 0,0-2,-1-1,-12 2,32-8,0 0,0 0,0-1,-1 1,1-1,0 0,-1 0,1 0,0 0,-1 0,1 0,0-1,0 1,-1-1,1 0,0 1,0-1,0 0,0 0,0 0,0-1,0 1,0 0,0-1,0 1,-3-12</inkml:trace>
  <inkml:trace contextRef="#ctx0" brushRef="#br0" timeOffset="315.892">324 76,'38'-9,"18"-9,4 0,-3 2,-7 4,-12 9,-7 5,-5 2,-1 5,-6 2</inkml:trace>
  <inkml:trace contextRef="#ctx0" brushRef="#br0" timeOffset="616.915">860 472,'-9'34,"-4"15,1 0</inkml:trace>
  <inkml:trace contextRef="#ctx0" brushRef="#br0" timeOffset="1132.893">1086 190,'28'-19,"0"2,1 1,0 2,1 0,1 2,0 2,1 1,11-2,-40 10,1 0,0 1,0-1,-1 1,1 0,0 0,0 0,0 0,0 0,-1 1,1 0,0 0,0 0,-1 0,1 0,-1 1,1 0,-1 0,0 0,0 0,1 0,-1 0,-1 1,1 0,0-1,-1 1,1 0,-1 0,0 1,0-1,0 0,0 1,-1-1,0 1,1 0,-1-1,0 1,-1 0,1 0,-1-1,0 1,0 0,0 0,0 0,0 0,-2 2,-4 13,0-2,-2 1,0-1,-1 0,-1-1,0 0,-1 0,-1-1,-1-1,0 0,-42 56,53-67,-11 13,2 2,-1 0,2 0,0 1,2 0,-6 18,13-34,0 0,1 0,-1 0,1 0,0 0,0 0,0 0,1 0,-1 1,1-1,-1 0,1 0,0 0,0 0,0-1,1 1,-1 0,1 0,0-1,-1 1,1-1,0 1,0-1,1 0,-1 0,0 0,1 0,-1 0,1 0,0-1,0 0,-1 1,1-1,0 0,0 0,1 0,111 15,-44-16,0-3,0-3,18-6,26 0,-91 11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3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8609 734,'-7'15,"2"0,0 0,0 0,1 1,1-1,1 1,0 0,1 0,1 0,0 0,1 0,1 0,0 0,2-1,1 5,-1-14,0 0,1-1,0 0,0 0,1 0,-1 0,1-1,0 0,0 0,1 0,-1-1,1 0,-1-1,1 1,0-1,0 0,0-1,0 0,1 0,-1 0,0-1,0 0,0-1,1 1,-1-1,0-1,0 1,0-1,0-1,0 1,-1-1,4-2,-4 2,0 0,-1-1,1 1,-1-1,0 0,0-1,-1 1,1-1,-1 0,0 0,0 0,-1-1,1 1,-1-1,-1 0,1 0,-1 0,0 0,0 0,0 0,-1-1,0 1,-1-1,1 1,-1-1,-1 1,1-1,-1 1,0 0,0-1,-1 1,0 0,0 0,0 0,-1 0,0 0,0 0,0 1,-2-1,0-1,0 0,-1 0,0 1,0 0,0 0,-1 1,0 0,0 0,-1 0,1 1,-1 0,0 1,0-1,0 1,-7-1,-17-3</inkml:trace>
  <inkml:trace contextRef="#ctx0" brushRef="#br0" timeOffset="562.401">9173 170,'17'85,"-4"0,-4 1,-3 0,-4 0,-4 1,-7 24,-24 90,33-200,0-1,-1 1,1-1,0 1,0 0,0-1,0 1,-1-1,1 1,0 0,0-1,0 1,1-1,-1 1,0 0,0-1,0 1,0-1,0 1,1 0,-1-1,0 1,1-1,-1 1,0-1,1 1,-1-1,0 1,1-1,-1 1,1-1,-1 0,1 1,-1-1,1 0,-1 1,1-1,0 0,-1 0,1 0,-1 1,1-1,0 0,-1 0,1 0,-1 0,1 0,0 0,-1 0,1 0,0 0,-1-1,1 1,-1 0,1 0,-1 0,1-1,0 1,-1 0,1-1,-1 1,35-25,-34 23,299-278,-268 256,2 1,0 1,2 3,0 0,16-4,-50 22,-1 0,1 0,-1 0,1 1,0-1,0 0,-1 1,1-1,0 1,0-1,0 1,-1 0,1 0,0 0,0 0,0 0,0 0,0 1,-1-1,1 1,0-1,0 1,-1-1,1 1,0 0,-1 0,1 0,-1 0,1 0,-1 0,1 1,-1-1,0 0,1 1,-1-1,0 1,0-1,0 1,0-1,-1 1,1 0,0 0,-1-1,1 1,-1 0,1 0,-1 0,0 0,0-1,0 1,0 0,0 1,-2 12,-1 0,0-1,-1 1,-1-1,0 1,-1-2,0 1,-1-1,0 0,-2 0,1-1,-1 0,-1 0,0-1,-1 0,-2 0,-7 8,-2 0,0-2,-2 0,1-2,-2-1,0-1,-15 6,32-17,0 1,-1-1,1 0,-1-1,0 0,1-1,-1 0,0 0,1 0,-1-1,0-1,1 1,-6-3,11 3,0 0,0 0,-1-1,1 1,0-1,0 0,0 0,0 0,1 0,-1 0,1-1,-1 1,1-1,0 0,0 0,0 0,0 0,0 0,1 0,-1 0,1 0,0-1,0 1,0 0,0-1,1 1,0-1,-1 1,1-1,0 1,1-1,-1 1,1-1,0 0,6-21,3 6</inkml:trace>
  <inkml:trace contextRef="#ctx0" brushRef="#br0" timeOffset="864.95">10161 0,'-11'98,"4"-1,5 1,3 0,6 2,2-8,-5 0,-5 79,-10-110,5-36</inkml:trace>
  <inkml:trace contextRef="#ctx0" brushRef="#br0" timeOffset="1167.849">10443 734,'29'7,"0"-1,0-1,1-2,-1-1,1-1,0-2,-1-1,6-1,-32 3,0-1,1 1,-1-1,0 1,0-1,1 0,-1 0,0 0,0 0,0-1,0 1,0-1,-1 0,1 0,0 0,-1 0,1 0,-1-1,0 1,0-1,0 0,0 1,0-1,-1 0,1 0,-1 0,1 0,-1 0,0 0,-1-1,1 1,0 0,-1 0,0-1,0 1,0 0,0-1,0 1,-1 0,1-1,-1 1,0 0,0 0,0 0,-1 0,1 0,-1 0,1 0,-2-1,-4-2,0 2,0-1,0 1,0 0,-1 0,0 1,1 0,-1 0,0 1,-1 0,1 1,0-1,0 2,-1-1,1 1,-1 0,1 1,0 0,0 0,-1 1,1 0,0 1,0-1,1 1,-1 1,-6 4,3-3,2 2,-1 0,1 0,0 0,0 1,1 1,0-1,1 1,0 1,0-1,1 1,0 0,-3 9,6-13,0 0,1 0,-1 0,1 0,1 1,-1-1,1 0,0 1,0-1,1 1,0 0,0-1,1 1,0-1,0 1,0-1,1 0,0 1,0-1,1 0,-1 0,1 0,1-1,3 6,0-3,0 0,1 0,-1-1,2 0,-1 0,1-1,0-1,1 1,-1-1,1-1,0 0,0 0,0-1,1 0,-1-1,6 1,9-1</inkml:trace>
  <inkml:trace contextRef="#ctx0" brushRef="#br0" timeOffset="1660.39">11064 847,'173'-158,"-139"124,-27 25,1 1,-1 0,1 0,1 1,0 0,0 1,0 0,0 0,1 1,10-4,-19 8,0 0,1 1,-1-1,1 1,-1 0,1-1,-1 1,1 0,-1 0,1 0,0 0,-1 0,1 0,-1 0,1 1,-1-1,1 0,-1 1,0-1,1 1,-1 0,1-1,-1 1,0 0,0 0,1 0,-1 0,0 0,0 0,0 0,0 0,0 1,0-1,0 0,-1 1,1-1,0 0,-1 1,1-1,-1 1,0-1,1 1,-1-1,-2 69,1-66,-10 91,11-92,0 0,0 0,0 1,1-1,0 0,-1 0,1 0,0 1,1-1,-1 0,1-1,-1 1,1 0,0 0,0-1,0 1,0-1,0 1,1-1,-1 0,1 0,-1 0,1 0,0-1,0 1,0-1,2 1,16 2,0-2,1-1,-1-1,1 0,-1-2,0 0,0-2,0 0,0-1,0-2,-1 0,0 0,-1-2,6-4,-22 12,32-15,-27 11,0 1,0 0,1 0,-1 1,1 0,0 0,-1 1,1 0,0 1,0 0,1 0,8 1,-15 3,1 0,-1 0,0 1,0-1,0 1,0-1,-1 1,0 0,1 0,-1 0,-1 1,1-1,-1 0,1 1,-1-1,0 1,-1-1,1 1,-1 0,0-1,0 1,-1-1,1 1,-1-1,0 1,0-1,-1 2,2 8,1 69,4-64</inkml:trace>
  <inkml:trace contextRef="#ctx0" brushRef="#br0" timeOffset="-706.715">6351 1074,'56'-24,"-17"3,-2-1,-1-3,0-1,-2-1,13-16,88-118,-135 162,0-1,0 1,0 0,0-1,0 1,0 0,0-1,0 1,0-1,1 1,-1 0,0-1,0 1,1-1,-1 1,0 0,1-1,-1 1,1-1,-1 1,1-1,-1 1,1-1,-1 0,1 1,-1-1,1 0,0 1,-1-1,1 0,-1 0,1 0,0 1,-1-1,1 0,0 0,-1 0,1 0,0 0,-1 0,1 0,0 0,-1 0,1-1,0 1,-1 0,1 0,0-1,-1 1,1 0,-1-1,1 1,-1 0,1-1,-1 1,1-1,-1 1,1-1,-1 1,1-1,-1 1,0-1,1 0,-1 1,0-1,0 1,1-1,-1 0,0 1,0-1,5 60,-5-53,-1 188,10 169,9-18,-22-323,-3-29,-5-35,11-11,3 0,2 0,2 0,2 0,3 1,2 1,2 0,3 0,2 2,1 0,3 2,2 0,13-15,-26 38,1 0,1 1,1 1,1 0,1 1,0 1,2 0,0 2,12-8,-29 23,0 1,0 0,0 0,0 0,0 0,0 0,0 1,1-1,-1 1,0 0,1 0,-1 0,1 1,0-1,-1 1,1 0,-1 0,1 0,-1 0,1 0,0 1,-1 0,1 0,-1 0,0 0,1 0,-1 1,0 0,0-1,0 1,0 0,0 0,0 1,0-1,-1 1,1-1,-1 1,0 0,1 0,1 13,0 0,-1 0,-1 0,0 1,-1-1,-1 0,-1 1,0-1,-1 0,-1 0,0 0,-1 0,-1 0,0-1,-2 1,1-2,-2 1,0-1,-2 2,0 3,-2-1,0-1,0 0,-2-1,0 0,-1-1,-1 0,0-2,-1 0,0 0,-1-2,-2 1,-32 3,34-17</inkml:trace>
  <inkml:trace contextRef="#ctx0" brushRef="#br0" timeOffset="-269.526">7367 1101,'48'-19,"26"-10,-1-2,-1-4,-2-3,-1-3,44-36,-12-29,-97 101,0-1,-1 0,0 0,1 0,-2 0,1 0,-1-1,0 1,0-1,-1 1,1-1,-2 0,1 0,-1 1,0-1,0 0,-1 0,0 0,-1-5,-1 8,0 0,0-1,0 1,-1 0,1 1,-1-1,0 0,0 1,0 0,0 0,-1 0,1 1,-1 0,0-1,1 1,-1 1,0-1,0 1,0 0,-1 0,1 1,0-1,0 1,0 0,0 0,-1 1,1 0,0 0,0 0,0 0,0 1,0 0,0 0,1 0,-5 3,-124 94,131-98,0 1,0-1,1 1,-1 0,1-1,-1 1,1 0,0 0,-1 0,1 0,0 0,1 1,-1-1,0 0,1 0,-1 1,1-1,-1 0,1 1,0-1,0 0,0 1,1-1,-1 0,0 1,1-1,-1 0,1 0,0 1,0-1,0 0,0 0,0 0,1 0,-1 0,0 0,1-1,-1 1,1 0,0-1,0 1,0-1,-1 1,1-1,1 0,-1 0,0 0,0 0,13 5,0-1,1-1,0 0,-1-1,1-1,0 0,0-1,1-1,-1-1,0 0,0-1,0 0,-1-2,10-2,33-4,59-9,-116 18,0 1,0 0,0-1,1 1,-1 0,0 0,0 0,0 0,0 0,1 0,-1 0,0 0,0 0,0 0,0 1,0-1,1 0,-1 1,0-1,0 1,0-1,0 1,0 0,0-1,0 1,-1 0,1 0,0 0,0-1,0 1,-1 0,1 0,-1 0,1 0,-1 0,1 0,-1 1,1-1,-1 0,0 0,1 0,-1 0,0 0,0 1,0-1,0 0,0 0,0 1,-13 61,10-52,1-8,1 0,0 0,-1 0,1 0,0 1,0-1,1 0,-1 1,1-1,-1 0,1 1,0-1,0 1,1-1,-1 1,1-1,0 0,0 1,0-1,0 0,0 0,1 0,-1 0,1 0,0 0,0 0,0 0,0-1,1 1,-1-1,2 1,13 4</inkml:trace>
  <inkml:trace contextRef="#ctx0" brushRef="#br0" timeOffset="-4091.962">1215 254,'-3'-5,"-1"-1,1 0,-1 1,0 0,0 0,0 0,-1 1,0-1,0 1,0 0,0 1,-1-1,0 1,1 0,-1 0,0 1,0-1,-1 1,1 1,0-1,-1 1,1 0,-1 1,1 0,-1 0,-1 0,-172 34,167-31,-173 54,-140 64,327-121,0 0,0 0,0 1,0-1,0 0,0 0,-1 1,1-1,0 1,0-1,0 1,0-1,0 1,-1-1,1 1,0 0,-1-1,1 1,0 0,-1 0,1-1,-1 1,1 0,-1 0,1 0,-1 0,0 0,1 0,-1 0,0-1,0 1,0 0,0 0,1 0,-1 0,-1 0,1 0,0 0,0 0,0 0,0 0,-1 0,1 0,0 0,-1 0,1 0,-1-1,1 1,-1 0,0 0,1 0,-1-1,0 1,1 0,-1-1,0 1,0-1,0 1,1-1,-1 1,0-1,0 1,0-1,0 0,0 0,0 1,0-1,0 0,0 0,0 0,19 6,0-1,0-1,0-1,0 0,1-1,-1-1,1-1,6-1,126 17,-150-16,1 0,-1 1,0-1,0 0,0 1,0-1,0 1,0 0,0-1,0 1,0 0,0 0,0-1,-1 1,1 0,0 0,0 0,-1 0,1 0,-1 0,1 0,-1 0,1 0,-1 0,1 1,-1-1,0 0,0 0,0 0,0 0,0 1,0-1,0 0,0 0,0 0,0 0,-1 1,1-1,0 0,-1 0,1 0,-1 0,1 0,-1 0,0 0,1 0,-1 0,0 0,0 0,0-1,0 2,-49 50,45-48,-243 176,143-110,-63 47,166-117,1 1,-1-1,1 1,0 0,-1-1,1 1,0 0,-1 0,1 0,0 0,0 0,0 0,0 0,0 1,0-1,0 0,0 0,1 1,-1-1,0 0,1 1,-1-1,1 1,-1-1,1 1,0-1,0 1,0-1,0 1,0-1,0 1,0 0,0-1,0 1,1-1,-1 1,1-1,-1 0,1 1,0-1,-1 1,1-1,0 0,0 0,0 1,0-1,0 0,0 0,0 0,0 0,1 0,-1 0,0-1,1 1,-1 0,2 0,15 5,0-1,0 0,1-1,0-1,-1-1,1-1,0 0,0-2,0 0,0-1,0-1,-1-1,1 0,-1-1,0-1,0-1,6-4,-1 4,24-9,-2-2,0-2,-1-2,35-24,-24 16,-32 21</inkml:trace>
  <inkml:trace contextRef="#ctx0" brushRef="#br0" timeOffset="-3855.704">1525 537,'-34'43,"-29"38,-10 11,3-1,13-12,13-14,12-13,8-11,7-7,7-5,5-3,-1-1,0 1,1 0,7-4,7-6,2-6</inkml:trace>
  <inkml:trace contextRef="#ctx0" brushRef="#br0" timeOffset="-3622.976">1045 594,'53'28,"22"15,3 0,-7-3,-10-8,-11-4,-10-3,-11 0,-6-1,-6 2,-2-4,-4-1,2-5,-2-4</inkml:trace>
  <inkml:trace contextRef="#ctx0" brushRef="#br0" timeOffset="-3219.313">2062 621,'-54'21,"1"2,2 2,0 2,-17 15,61-39,1 1,0 0,-1 0,1 0,1 1,-1 0,1 0,0 0,0 1,0-1,1 1,0 1,0-1,1 0,-1 1,1 0,1 0,-1 0,1 0,1 0,-1 0,1 0,0 1,1-1,0 1,0-1,0 0,1 1,0-1,1 0,0 0,0 0,0 0,1 0,1 1,-1-3,0 0,0 0,1-1,0 0,0 0,0 0,0 0,1 0,-1-1,1 0,0 0,0 0,0-1,0 0,1 0,-1 0,1 0,-1-1,1 0,-1 0,1 0,0-1,0 0,-1 0,1-1,0 1,-1-1,1 0,0-1,9-2,0-1,-1 0,0-1,-1 0,1-2,-1 1,0-2,-1 1,0-2,6-5,125-131,-142 144,0 1,-1-1,1 0,0 1,0-1,0 0,0 1,1-1,-1 1,0 0,1-1,-1 1,1 0,-1 0,1 0,-1 0,1 0,0 0,0 0,-1 1,1-1,0 1,0-1,0 1,0 0,-1-1,1 1,0 0,0 0,0 1,0-1,0 0,0 1,0-1,-1 1,1-1,0 1,0 0,-1 0,1 0,0 0,1 1,2 5,-1 0,1 1,-1 0,0 0,-1 0,0 1,0-1,-1 1,0 0,0-1,-1 3,3 16</inkml:trace>
  <inkml:trace contextRef="#ctx0" brushRef="#br0" timeOffset="-2836.68">2428 1129,'32'-59,"128"-205,-101 206,-57 58,1 0,-1 1,0-1,0 1,1 0,-1 0,0 0,0 0,0 0,0 0,0 0,0 1,-1-1,1 1,0-1,0 1,-1 0,0-1,1 1,-1 0,0 0,0 0,0 0,0 0,0 0,0 1,0-1,-1 0,1 0,-1 1,0-1,0 0,0 1,0-1,0 0,0 0,0 1,-1 0,3 8,2 7,-4-14,0 1,0-1,0 1,0-1,1 1,0-1,0 1,1-1,-1 0,1 0,-1 1,2-1,-1 0,0 0,1-1,-1 1,1-1,0 1,0-1,1 0,-1 0,1 0,-1 0,1-1,0 1,0-1,0 0,0-1,0 1,1 0,-1-1,0 0,4 0,6-3,0-1,0 0,0-1,-1-1,0 0,0 0,0-2,-1 0,0 0,0-1,0 0,-1-1,-1 0,9-10,13-7,-16 12,-14 11,0 0,0 1,0-1,0 1,1-1,-1 1,1 0,-1 0,1 0,0 0,0 1,-1-1,1 1,1 0,-1-1,0 1,0 1,0-1,0 0,1 1,-1 0,0 0,1 0,-1 0,0 0,1 0,-1 1,0 0,2 0,73 80,-61-71</inkml:trace>
  <inkml:trace contextRef="#ctx0" brushRef="#br0" timeOffset="-2421.606">3557 763,'0'614,"3"-651,1 0,2 1,2 0,1 0,1 1,2 0,2 1,1 0,2 1,1 1,1 0,2 2,1 0,1 2,2 0,20-17,-33 33,0 0,0 1,1 0,0 1,1 0,0 1,1 1,0 0,0 1,1 1,-1 0,1 1,14-2,-26 8,0 0,0 0,1 0,-1 0,0 0,0 1,0 0,-1 0,1 0,0 0,-1 1,1-1,-1 1,0 0,0 0,0 0,0 0,-1 1,1-1,-1 1,0 0,0-1,0 1,0 0,-1 0,1 0,-1 1,0-1,-1 0,1 0,-1 1,1-1,-1 0,-1 0,1 1,-1-1,1 0,-1 0,0 1,-1-1,1 0,-1 0,1 0,-1-1,-1 1,1 0,0-1,-4 4,-3 9,-1-1,-1 0,-1-1,0 0,-1 0,0-2,-1 1,0-2,-1 0,0-1,-1 0,-8 3,-93 24,95-35</inkml:trace>
  <inkml:trace contextRef="#ctx0" brushRef="#br0" timeOffset="-2157.257">4460 86,'-11'37,"-21"57,5 1,3 1,5 1,4 1,4 1,3 35,14 25,-6-158,0 0,0 0,0 0,0 1,0-1,0 0,0 0,1 0,-1 1,0-1,1 0,-1 0,1 0,-1 0,1 0,0 0,-1 0,1 0,0 0,0 0,0 0,0 0,-1-1,1 1,0 0,0-1,1 1,-1-1,0 1,0-1,0 1,0-1,0 0,1 1,-1-1,0 0,0 0,0 0,1 0,-1 0,0 0,0 0,0 0,1-1,-1 1,0 0,0-1,0 1,0-1,0 1,0-1,0 0,0 1,0-1,0 0,0 0,0 0,0 0,-1 1,1-2,14-12</inkml:trace>
  <inkml:trace contextRef="#ctx0" brushRef="#br0" timeOffset="-1873.204">4574 791,'23'13,"1"0,1-2,0 0,1-2,0-1,0-1,1-1,0-2,0 0,0-2,26-1,-47 0,0-1,0 1,0-1,0 0,0-1,0 0,-1 0,1 0,0 0,0-1,-1 0,1 0,-1-1,0 1,1-1,-1 0,0-1,-1 1,1-1,-1 0,1 0,-1 0,0-1,-1 1,1-1,-1 0,0 0,0-1,-1 1,1-2,-1 2,0-1,-1 1,0-1,0 0,0 1,0-1,-1 0,0 1,-1-1,1 0,-1 1,0-1,0 0,-1 1,0 0,0-1,0 1,0 0,-1 0,0 0,0 0,0 0,-1 1,0 0,0-1,0 1,0 1,0-1,-1 0,0 1,0 0,0 0,0 1,0-1,0 1,-1 0,0 1,-5-1,0 2,0 0,-1 0,1 1,0 0,0 1,0 0,0 1,0 0,1 0,-1 2,1-1,0 1,0 1,0-1,1 2,0-1,0 1,1 1,0 0,0 0,0 0,1 1,1 0,0 1,0-1,0 1,1 0,1 1,0-1,0 1,1 0,1 0,-1 0,2 0,0 0,0 0,1 0,0 1,1-1,0 0,1 4,4-2,0-1,0 0,1 0,0-1,1 0,0 0,1 0,1-1,-1-1,1 0,1 0,0-1,0 0,1-1,-1 0,2-1,-1 0,11 3,6 3</inkml:trace>
  <inkml:trace contextRef="#ctx0" brushRef="#br0" timeOffset="3350.417">1 1468,'429'-62,"-209"44,1 9,70 12,-61-1,255-13,196-25,-38 14,909 4,-1040 20,4620-2,-4314-12,430 6,-1062 11,-33 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251 198,'-15'9,"0"1,1 1,0 0,0 1,1 0,1 1,0 0,1 1,0 1,2 0,-1 0,2 1,-7 14,14-26,-1-1,1 1,0-1,0 1,0-1,1 1,-1 0,1-1,0 1,0 0,0 0,0-1,1 1,-1 0,1-1,0 1,0 0,1-1,-1 0,1 1,-1-1,1 0,0 1,0-1,1 0,-1-1,1 1,-1 0,1-1,0 1,0-1,0 0,0 0,0 0,1 0,-1-1,0 1,3 0,5 2,-1-1,0 1,1-1,0-1,0 0,0-1,0 0,-1-1,1 0,0 0,0-1,0-1,0 0,0 0,-1-1,1 0,-1-1,0-1,0 1,7-5,5-5,1 0,-2-2,0 0,-1-1,-1-2,0 0,-2 0,2-4,-14 17,0 1,0-1,-1 0,0-1,0 1,0-1,-1 1,0-1,0 0,-1-1,0 1,0 0,-1 0,1-1,-2 1,1-1,-1 1,0-1,-1 1,0-1,0 1,0-1,-1 1,0 0,-1 0,1 0,-2 0,1 0,-1 0,-2-3,-3 3,0 0,0 0,0 1,-1 1,0 0,0 0,-1 1,1 0,-1 1,0 0,0 0,0 1,0 1,0 0,0 1,-1 0,1 0,0 1,0 1,0 0,0 0,0 1,0 1,1-1,-1 2,1 0,0 0,1 0,-1 1,-2 3,-21 12</inkml:trace>
  <inkml:trace contextRef="#ctx0" brushRef="#br0" timeOffset="350.924">336 508,'-39'28,"1"1,2 2,1 2,1 1,-16 23,35-41,2 0,-1 2,2-1,0 1,1 1,-3 9,12-24,0 0,1 1,-1-1,1 1,0-1,0 1,0 0,0-1,1 1,0 0,0 0,0-1,1 1,0 0,0-1,0 1,0-1,0 1,1-1,0 1,0-1,0 0,1 0,0 0,-1 0,1 0,0-1,1 0,-1 1,1-1,-1 0,1 0,6 3,0 0,0 0,0-1,1 0,0-1,0 0,0 0,0-2,0 1,1-1,0-1,-1 0,1-1,-1 0,1-1,-1 0,1 0,-1-2,1 1,-1-1,9-5,9-2,-1-2,-1-1,0-2,-1 0,-1-2,0-1,20-19,96-113,-134 141,-1 0,0 0,-1-1,0 0,0 0,-1 0,0-1,-1 1,0-1,-1 0,0 0,-1 0,0 0,-1 0,0 0,0 0,-2-4,0 7,-1 0,0-1,-1 1,0 1,0-1,0 1,-1-1,0 1,-1 1,1-1,-1 1,-1 0,1 0,-1 1,0 0,0 0,-1 0,1 1,-1 0,0 1,0 0,-1 0,1 0,0 1,-1 1,1-1,-1 2,0-1,1 1,-1 0,0 1,0 0,1 0,-1 1,1 0,0 0,-1 1,1 0,-6 3,-70 45,48-25</inkml:trace>
  <inkml:trace contextRef="#ctx0" brushRef="#br0" timeOffset="720.082">929 395,'-30'25,"1"0,1 2,1 2,2 0,1 2,1 0,-1 7,15-24,1 0,0 0,1 1,0 0,2 0,0 1,0-1,1 4,3-15,0 1,1 0,-1 0,1-1,0 1,0 0,1 0,-1-1,1 1,0 0,1 0,-1-1,1 1,0-1,0 0,0 1,0-1,1 0,0 0,0 0,0-1,0 1,0-1,1 0,0 1,-1-2,1 1,0 0,2 0,2 1,0-1,0 0,0-1,0 0,1 0,-1-1,0 0,1 0,-1-1,1 0,-1 0,1-1,-1-1,0 1,1-1,-1 0,0-1,0 0,139-71,-110 51,-1-3,-1 0,-1-3,-1 0,-2-2,-1-2,-2 0,-1-2,14-25,-33 46,-1 1,0-1,-1 0,-1 0,0-1,-1 1,0-1,-2 0,1 0,-2 0,0-2,-1 9,0 1,-1 0,0-1,0 1,-1 0,0 0,0 0,-1 0,1 1,-1-1,-1 0,1 1,-1 0,-1 0,1 0,-1 1,0-1,0 1,0 0,-1 0,0 1,0 0,-6-4,2 3,0 1,0 0,-1 0,1 1,-1 0,0 1,0 0,0 1,0 0,0 1,0 0,0 1,0 0,0 1,0 0,1 0,-1 1,1 1,-1 0,-6 4,-13 6,2 1,0 2,1 0,0 2,2 1,-12 12,-53 61,56-54</inkml:trace>
  <inkml:trace contextRef="#ctx0" brushRef="#br0" timeOffset="1069.062">1634 226,'-34'25,"1"2,1 1,1 1,2 2,1 1,2 1,1 1,1 1,-9 20,29-50,0 0,0 1,0-1,1 1,-1 0,1-1,1 1,-1 1,1-1,0 0,0 1,1-1,0 1,0-1,1 1,0 0,0-1,0 1,1-1,0 1,0 0,0-1,1 0,0 1,1-1,-1 0,1 0,0 0,1 0,-1-1,1 1,0-1,2 1,2 0,1 0,-1-1,1 0,1 0,-1-1,1-1,-1 1,1-1,0-1,0 0,1-1,-1 1,0-2,0 0,1 0,-1-1,0 0,0 0,0-1,0-1,0 0,0 0,-1-1,1 0,-1-1,0 1,0-2,7-5,2-3,0 0,-2 0,0-2,0 0,-1-1,-2 0,1-1,-2-1,-1 0,0 0,7-20,-12 26,-1 1,-1-1,0 0,-1-1,-1 1,0-1,0 1,-1-1,-1 1,0-1,-1 0,-1 1,0-1,-1 1,0 0,-1 0,0 0,-1 0,-7-10,9 16,-1 1,0 1,0-1,-1 0,0 1,0 0,0 0,0 1,-1-1,0 1,0 0,0 1,0 0,-1 0,1 0,-1 0,0 1,1 0,-1 1,0-1,0 2,-1-1,1 1,0 0,0 0,0 0,0 1,0 1,0-1,0 1,0 0,1 0,-1 1,1 0,-7 4,-90 66,76-48</inkml:trace>
  <inkml:trace contextRef="#ctx0" brushRef="#br0" timeOffset="1367.107">2199 0,'-27'61,"2"0,3 2,3 0,3 1,2 1,-2 40,13 170,26-301,-12 4,-1 0</inkml:trace>
  <inkml:trace contextRef="#ctx0" brushRef="#br0" timeOffset="1635.068">2594 170,'-440'321,"429"-313,7-5,-1 0,0 0,1 0,-1 1,1 0,0 0,0 0,1 0,-1 1,1-1,0 1,0 0,1 0,-1 0,1 0,-1 4,5-6,0 0,0 0,1 0,-1 0,1-1,-1 1,1-1,0 1,0-1,0 0,0 0,1 0,-1-1,0 1,1-1,-1 0,1 0,0 0,-1 0,1 0,0-1,-1 0,4 0,-7 0,60 7,-51-8,-1 1,0 0,0 1,0-1,1 2,-1-1,0 1,0 1,-1-1,1 1,0 1,-1-1,0 1,0 0,0 1,0 0,-1 0,0 1,1 0,17 25,-12-19</inkml:trace>
  <inkml:trace contextRef="#ctx0" brushRef="#br0" timeOffset="2122.121">2876 395,'-19'0,"0"1,0 1,0 0,0 1,0 2,1 0,-1 0,1 2,0 0,1 2,0 0,0 0,1 2,0 0,-11 10,24-18,-1 0,1-1,0 1,0 1,0-1,0 0,1 1,-1-1,1 1,0 0,0 0,0 0,1 0,-1 0,1 0,0 0,0 1,0-1,1 0,0 1,-1-1,2 0,-1 1,0-1,1 0,0 1,0-1,0 0,0 0,1 0,0 0,0 0,0 0,0 0,0-1,1 1,0-1,0 1,0-1,0 0,0 0,0-1,1 1,0 0,-1-1,3 1,14 0,1-1,0-1,-1 0,1-2,0 0,-1-1,1-1,-1-1,0-1,0-1,0-1,-1 0,0-2,0 0,-1-1,3-2,179-86,-198 98,0-1,-1 0,1 1,0-1,0 1,0 0,-1-1,1 1,0 0,0 0,0 0,0 1,0-1,-1 0,1 1,0-1,0 1,0-1,-1 1,1 0,0 0,-1 0,1 0,-1 0,1 0,-1 0,1 1,-1-1,0 0,0 1,0-1,0 1,0-1,0 1,0 0,0-1,0 1,-1 0,1 0,-1 0,1-1,-1 1,0 0,0 0,0 0,0 0,0 0,0-1,0 1,-1 0,1 0,-1 0,-24 207,8-119,-42 304,58-386,0 0,-1 0,1 0,-2-1,1 1,-1 0,0-1,-1 0,1 1,-1-1,-1-1,0 1,0-1,0 1,0-1,-1-1,0 1,-1-1,1 0,-1-1,0 1,0-1,0-1,0 1,-1-1,-3 0,8-2,1-1,-1 0,0-1,0 1,0 0,0-1,1 0,-1 1,0-1,1 0,-1 0,0-1,1 1,-1-1,1 1,0-1,-1 0,1 0,0 1,0-2,0 1,1 0,-1 0,0-1,1 1,0-1,-1 1,1-1,0 1,0-1,0 0,1 0,-1 0,6-96,10 64,0 1,3 0,0 1,3 2,0 0,2 1,1 1,1 1,19-15,21-14,-38 38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2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23,'283'-1,"-222"-10,41 1,-89 15,-7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3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29,'38'-4,"33"-3,8 1,-4 2,-11 0,-10 2,-16 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4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1 422,'11'-26,"1"0,2 1,1 1,0 0,2 1,1 1,0 1,2 0,0 1,3 0,-21 18,0 0,0 0,0 1,0-1,0 0,0 1,0 0,0-1,1 1,-1 0,1 0,-1 0,0 1,1-1,0 1,-1-1,1 1,-1 0,1 0,-1 0,1 0,0 0,-1 1,1-1,-1 1,1-1,-1 1,0 0,1 0,-1 0,0 1,1-1,-1 0,0 1,0 0,0-1,0 1,-1 0,3 2,2 11,-6-13,0 0,1 0,-1 0,0 0,1 0,-1-1,1 1,0 0,0 0,0-1,0 1,0 0,0-1,0 1,0-1,0 0,1 1,-1-1,1 0,-1 0,1 0,-1 0,1 0,0 0,-1 0,1 0,0-1,0 1,0-1,0 1,-1-1,1 0,0 0,0 0,0 0,0 0,0 0,0 0,1-1,5-2,-1-1,0 0,0-1,-1 1,1-1,-1 0,0-1,0 0,-1 0,1 0,-1-1,-1 0,33-33,-24 27,0 1,1 0,0 1,1 0,0 1,0 1,1 0,0 1,1 1,0 1,14-4,-30 10,0-1,1 1,-1 0,0-1,1 1,-1 0,0 0,1 0,-1 0,0 0,1 1,-1-1,0 0,1 1,-1-1,0 1,0-1,1 1,-1-1,0 1,0 0,0 0,0-1,0 1,0 0,0 0,0 0,0 0,0 0,-1 0,1 1,0-1,-1 0,1 0,-1 0,1 1,-1-1,0 0,1 1,-1-1,0 0,0 1,0-1,0 0,0 1,0-1,0 0,-1 1,1-1,0 0,-1 0,1 1,-1-1,-28 74,27-71,-81 168,77-104,11-51</inkml:trace>
  <inkml:trace contextRef="#ctx0" brushRef="#br0" timeOffset="248.416">1271 55,'-43'39,"-44"36,-15 10,-1 1,7-10,11-8,11-11,12-11,12-7,5-6,6-5,4-1,3-5,8-2,7-5</inkml:trace>
  <inkml:trace contextRef="#ctx0" brushRef="#br0" timeOffset="601.75">1326 506,'-237'84,"160"-32,76-51,-1 0,0 1,1-1,0 1,-1-1,1 1,0-1,-1 1,1 0,0-1,0 1,0 0,1 0,-1 0,0 0,1 0,-1 0,1 0,0 0,0 0,-1 0,1 0,0 0,1 0,-1 0,0 0,1 0,-1 0,1 0,-1 0,1 0,0-1,0 1,0 0,0 0,0-1,1 1,-1 0,0-1,1 1,1 0,6 4,0 0,1 0,0-1,0-1,0 0,1 0,-1-1,1 0,0-1,8 1,-11-3,0 1,-1 0,1 0,0 0,-1 1,1 1,-1-1,0 1,0 0,0 1,0 0,-1 0,1 0,-1 1,0 0,0 0,-1 0,1 1,-1 0,-1 0,1 0,1 4,-5-7,0 0,0 1,0-1,-1 0,1 1,-1-1,0 1,0-1,0 0,-1 1,1-1,-1 0,0 1,0-1,0 0,0 0,0 0,-1 0,1 0,-1 0,0 0,0 0,0 0,0-1,-1 1,1-1,-1 0,-2 2,-84 52,70-47,0-1,0-1,-1-1,0 0,0-2,-1 0,1-1,-1-1,1-1,-13-2,9 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3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1,'-10'38,"-7"33,-7 8,2-4,4-11,5-10,0-10,3-8,2-5,8-8,8-8,8-11,2-11,1-5,-1 0</inkml:trace>
  <inkml:trace contextRef="#ctx0" brushRef="#br0" timeOffset="303.474">531 114,'-36'37,"1"1,3 2,1 2,2 0,1 2,-3 13,28-54,0 1,0 0,1-1,-1 1,1 0,0 0,0 0,0 1,1-1,0 0,-1 1,1-1,1 1,-1-1,1 1,0-1,0 1,0 0,0-1,1 1,0-1,0 1,0-1,1 0,-1 1,1-1,0 0,0 0,1 0,-1 0,1-1,0 2,9-2,1 1,-1-2,1 0,-1 0,1-1,0-1,-1 0,1-1,0 0,-1-1,1 0,-1-1,1 0,-1-1,-1-1,1 0,0 0,-1-1,0-1,9-7,2 5,-1-2,-1 0,1-2,-2 0,0-1,0-1,-2 0,0-2,0 0,-2-1,0 0,-1-1,-1-1,-1 0,-1-1,0 0,-2-1,6-18,-13 34,0 1,-1 0,0-1,0 1,0-1,0 1,-1-1,0 1,0-1,0 1,-1-1,0 1,0-1,0 1,-1 0,0-1,0 1,0 0,-1 0,1 0,-1 1,0-1,-1 0,1 1,-1 0,0 0,0 0,0 1,0-1,-1 1,1 0,-1 0,0 0,0 1,0 0,0 0,-1 0,-2 0,0 1,0 2,1-1,-1 1,0 0,0 0,1 1,-1 0,1 1,-1-1,1 1,0 1,0 0,0 0,1 0,-1 0,1 1,0 0,-3 4,-10 12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1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39,'1'0,"0"-1,0 0,-1 0,1 1,0-1,0 0,0 1,0-1,0 1,-1-1,1 1,0-1,0 1,0 0,1 0,-1-1,0 1,0 0,0 0,0 0,0 0,0 0,0 0,0 0,0 1,0-1,0 0,0 1,0-1,0 0,0 1,0-1,0 1,0 0,0-1,-1 1,1 0,0-1,0 1,-1 0,1 0,0 0,-1-1,1 1,-1 0,1 0,-1 0,0 0,1 0,-1 0,0 0,1 1,10 21,0 0,-2 1,-1 0,0 0,-2 1,-1 0,2 21,9 38,40 172,-55-256,-1-1,0 0,1 1,-1-1,0 0,1 1,-1-1,1 1,-1-1,1 1,-1-1,1 1,0-1,-1 1,1 0,-1-1,1 1,0 0,-1-1,1 1,0 0,-1 0,1 0,0-1,0 1,-1 0,1 0,0 0,0 0,-1 0,1 1,0-1,-1 0,1 0,0 0,-1 1,1-1,0 0,-1 0,1 1,0-1,-1 1,1-1,-1 1,1-1,-1 1,1-1,-1 1,1-1,-1 1,1 0,-1-1,0 1,1 0,-1-1,0 1,0 0,0-1,1 1,-1 0,0-1,0 1,0 0,0 0,0-1,0 1,22-57,20-63,4 2,48-82,-50 99,-43 99,-1 1,1 0,-1 0,0-1,1 1,-1 0,0-1,1 1,-1 0,0-1,1 1,-1 0,0-1,0 1,1-1,-1 1,0-1,0 1,0 0,0-1,0 1,1-1,-1 1,0-1,0 1,0-1,0 1,0-1,-1 1,1-1,0 1,0 0,0-1,0 1,0-1,-1 1,1-1,0 1,0 0,-1-1,1 1,0-1,0 1,-1 0,1-1,0 1,-1 0,1 0,-1-1,1 1,0 0,-1 0,1-1,-1 1,1 0,-1 0,1 0,-1 0,1 0,-1 0,1 0,-9 8</inkml:trace>
  <inkml:trace contextRef="#ctx0" brushRef="#br0" timeOffset="552.887">649 463,'-33'40,"30"-35,0 0,0 1,0-1,1 1,0-1,0 1,1 0,-1 0,1 0,1 0,-1 0,1 0,0 0,0 0,0 0,1 0,0 0,1 0,-1-1,1 1,0 0,0-1,1 2,0-6,0-1,1 0,-1 1,0-1,0 0,0-1,0 1,0 0,0-1,0 0,0 0,0 0,0 0,-1 0,1 0,0-1,0 1,-1-1,1 0,-1 0,0 0,1 0,-1 0,0-1,0 1,-1 0,1-1,0 0,-1 1,1-1,-1 0,0 0,0 0,0 0,0 0,-1-1,37-93,-36 93,0 0,-1 0,1 0,-1 0,0 0,0 0,0 0,0 0,0 0,-1 0,0 1,0-1,0 0,0 0,-1 1,0-1,1 0,-1 1,0 0,-1-1,1 1,-1 0,1 0,-3-1,-12-8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9.02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1 226,'1104'-177,"-711"144,395 17,-648 24,0 6,-1 5,8 9,0-2,153 5,-153-21,0-7,0-6,8-8,357-19,176 18,-433 14,88 25,-22 0,36 1,-139-12,-110-6,0-5,0-5,1-4,426-22,49 27,-341 26,62 4,-26-6,216-22,-286 24,56-27,-146 1,-95 6,-2 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03.8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0 109,'231'-12,"-30"-21,120-3,32 9,46 50,218-24,-337 31,227-31,-337 28,-129-24,0-1,-1-3,1-1,0-3,8-2,13-2,1 2,-1 3,1 2,29 5,18-1,-61-3,116 13,-133-5,0-2,1-1,0-2,-1 0,8-3,120 10,131 27,-161-26,0-6,33-7,-14 1,275 14,-190 4,203-13,-224-5,-80 1,336 13,-112 7,123-19,-199-2,79-9,-225-1,0 6,43 6,-90 1,324 28,-96-31,-44-25,223 27,-326-29,-145 28,2-1,1 1,0 2,-1 1,0 0,1 2,4 3,129 9,-83-13,65 20,-139-23,0-1,0 1,0 0,0 0,0 0,0 0,0 1,0-1,0 1,0 0,0 0,0 0,0 0,0 1,-1-1,1 1,-1-1,1 1,-1 0,1 0,-1 0,0 0,0 0,0 1,0-1,0 1,-1-1,1 1,-1 0,1 0,-1 0,0-1,0 1,-1 0,1 0,0 0,-1 0,0 1,0-1,0 0,0 0,0 1,-6 13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05.2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0 280,'167'-44,"1"8,2 7,6 6,114-2,120 11,470 16,-536-28,168-31,-348 43,-103 7,-1 3,2 2,-1 2,31 7,62 7,1-6,92-10,-72 0,135-2,-308 3,0 1,0 0,0-1,0 1,0 0,0 0,0 0,0 0,0 0,0 0,0 1,0-1,0 1,0 0,0-1,0 1,0 0,-1 0,1 0,0 0,0 0,-1 1,1-1,-1 1,1-1,0 2,5 10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2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0,'0'5,"0"11,0 8,0 4,-5-2,-1-1,0 0,-4 1,0 0,-3 1,1 1,-3 0,1 0,-1-4,1-7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9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957,'572'-30,"-70"3,-47-3,-231 31,-224-1,1 0,-1 0,1 1,-1-1,1 0,0 0,-1 0,1 0,-1 0,1 0,0 0,-1 0,1 0,-1 0,1 0,0 0,-1 0,1 0,-1-1,1 1,-1 0,1 0,-1-1,1 1,-1 0,1-1,-1 1,1 0,-1-1,1 1,-1-1,0 1,1-1,-1 1,0-1,1 1,-1-1,0 1,0-1,1 0,-1 1,0-1,0 1,0-1,0 0,0 1,0-1,0 1,0-1,0 0,0 1,0-1,0 1,-1-1,1 1,0-1,0 0,0 1,-1-1,1 1,0-1,-1 1,1-1,-1 1,1-1,0 1,-1 0,0-1,-35-28,34 28,-259-135,260 135,1-1,-1 1,0 0,1 0,-1 0,0 0,0 0,1 1,-1-1,0 0,0 0,0 1,0-1,0 0,0 1,0-1,0 1,-1-1,1 1,0-1,0 1,0 0,0 0,-1 0,1-1,0 1,0 0,0 1,-1-1,1 0,0 0,0 0,0 1,0-1,-1 1,1-1,0 1,0-1,0 1,0-1,0 1,0 0,0 0,0 0,1-1,-1 1,0 0,0 0,1 0,-1 0,0 0,1 0,-1 1,1-1,-1 0,1 0,0 0,0 0,-1 1,1-1,0 0,0 0,0 0,0 1,0-1,10 50,-6-34,0 0,-2 0,0 0,0 0,-2 0,0 1,-1-1,-1 0,-45 266,47-283,1 0,0-1,-1 1,1 0,-1 0,1-1,0 1,-1 0,1 0,0 0,-1 0,1 0,0 0,-1 0,1 0,0 0,-1 0,1 0,0 0,-1 1,1-1,0 0,-1 1,1-1,-1 0,1 1,-1-1,1 0,-1 1,1-1,-1 1,1-1,-1 1,1-1,-1 1,0-1,1 1,-1 0,0-1,1 1,-1 0,0-1,0 1,0-1,0 1,0 0,0-1,1 1,-2 0,1-1,0 1,0 0,0-1,0 1,0 0,0-1,-1 1,170-190,-59 75,-92 89</inkml:trace>
  <inkml:trace contextRef="#ctx0" brushRef="#br0" timeOffset="507.385">113 617,'-5'29,"4"48,6 20,3 4,-1-7,4-9,0-9,-2-8,-3-11,3-11,0-2,-2-5,-2-5,-1-2,-8-7,-1-8</inkml:trace>
  <inkml:trace contextRef="#ctx0" brushRef="#br0" timeOffset="807.54">1 477,'12'-23,"2"0,0 1,2 1,0 0,1 2,1 0,1 0,1 2,0 0,1 2,1 0,0 1,1 2,1 0,0 1,0 2,1 0,12-2,-22 8,-1 0,0 1,1 0,-1 1,1 0,-1 2,1 0,0 0,-1 1,0 1,0 0,0 1,0 1,0 0,-1 1,0 0,0 1,0 1,-1 0,0 0,-1 1,0 1,0 0,-1 0,0 1,-1 1,0-1,-1 1,6 13,-12-19,1 1,-2-1,1 1,-1 0,0 0,0 0,-1 0,0 0,0 0,0-1,-1 1,0 0,-1 0,0 0,0-1,0 1,0-1,-1 0,0 1,-1-1,0 0,1-1,-5 5,-5 7,-1-1,0 0,-2-1,0-1,0 0,-1-1,-4 1,-7 6,-1-2,-1-1,-1-1,-1-2,0 0,0-3,-1-1,-1-1,0-2,0-1,0-1,-5-2,27-3,6 2,0-1,0 0,0 0,0-1,0 0,-1 0,1 0,0 0,0-1,0 0,0-1,0 1,1-1,-1 0,0-1,1 1,-1-1,1 0,0 0,0-1,0 0,0 0,1 0,0 0,-1-1,1 1,1-1,-2-3,-1-13</inkml:trace>
  <inkml:trace contextRef="#ctx0" brushRef="#br0" timeOffset="1783.517">3105 81,'0'775,"-28"-436,28 581,-11-847,5-66,1-8</inkml:trace>
  <inkml:trace contextRef="#ctx0" brushRef="#br0" timeOffset="22774.259">3105 2169,'1'-2,"1"1,-1-1,1 0,0 0,-1 0,1 1,0-1,0 1,0 0,0-1,0 1,0 0,0 0,1 0,-1 1,0-1,1 0,-1 1,0 0,1-1,-1 1,1 0,-1 0,0 0,1 1,0-2,445-2,-262-25,385 28,-290-17,14 6,-127 38,114 4,10-62,-48 31,-102-26,26 41,-111-7,1-3,0-2,0-3,4-2,40 0,68-9,-108 1,1 4,0 2,1 2,26 5,19-1,88-3,-193 1,0-1,-1 0,1 0,0-1,0 1,-1-1,1 0,-1 0,0 0,0 0,0-1,0 1,0-1,0 0,0 0,-1 0,1 0,-1 0,0 0,0-1,0 1,-1-1,1 1,-1-1,0 0,0 0,0 1,0-3,10-113,-13 46,13-138,24 13,-27 142,-3-1,-3-1,-2 1,-2-4,-1-45,3-345,-2 421,-1 1,-2 0,-1 0,-1 1,-1 0,-4-4,-30-158,41 49,2 117</inkml:trace>
  <inkml:trace contextRef="#ctx0" brushRef="#br0" timeOffset="24357.583">3161 53,'2'-2,"-1"0,1 0,0 0,-1 1,1-1,0 0,0 1,0-1,0 1,0 0,1 0,-1 0,0 0,1 0,-1 0,0 0,1 1,-1-1,1 1,-1 0,1 0,-1 0,1 0,-1 0,1 1,1-2,418-2,323 4,-404 26,31 2,485-30,-689 29,283-27,-253-30,-58 17,58-6,0-8,-2 27,-173 3,-5 2</inkml:trace>
  <inkml:trace contextRef="#ctx0" brushRef="#br0" timeOffset="25762.842">5307 53,'21'58,"-15"138,-33-53,55 111,-29 197,30-253,-29 282,11-350,6-8,-16-98</inkml:trace>
  <inkml:trace contextRef="#ctx0" brushRef="#br0" timeOffset="27146.207">4120 646,'0'1,"0"-1,0 1,0-1,-1 1,1-1,0 1,0-1,-1 1,1-1,0 0,-1 1,1-1,-1 1,1-1,0 0,-1 1,1-1,-1 0,1 0,-1 1,1-1,-1 0,1 0,-1 0,1 0,-1 0,0 0,1 1,-1-1,1 0,-1-1,1 1,-1 0,1 0,-1 0,1 0,-1 0,1 0,-1-1,1 1,-1 0,1 0,-1-1,1 1,-1 0,1-1,0 1,-1-1,-43 222,11-101,-5-2,-6-2,-4-1,-42 68,8-59,87-217,8 27,2 0,3 1,3 1,9-15,-14 36,11-22,3 1,2 2,4 0,36-46,27-50,-97 156,0-1,1 1,-1-1,1 1,0 0,0 0,0 0,0 1,0-1,0 1,0-1,1 1,-1 0,0 0,1 1,-1-1,1 1,-1-1,0 1,1 0,-1 1,1-1,-1 0,1 1,-1 0,0 0,1 0,-1 0,0 0,0 1,0 0,0-1,0 1,0 0,0 0,-1 1,1-1,-1 1,1-1,-1 1,0 0,0 0,0-1,0 2,-1-1,1 0,-1 0,0 0,1 4,14 30,-1 2,-2 0,-1 0,-2 1,3 34,33 117,-24-125,4-1,2-1,35 56,-50-88,-12-19</inkml:trace>
  <inkml:trace contextRef="#ctx0" brushRef="#br0" timeOffset="27426.796">3755 1211,'47'-15,"41"-9,14-1,0 5,-8 4,-15 6,-12 5,-12 2,-6 3,-6 0,-6 6,-5 1,-2 0,-2 4,-1-1,-5 3,-1 0,-5-3</inkml:trace>
  <inkml:trace contextRef="#ctx0" brushRef="#br0" timeOffset="27959.089">6265 731,'37'128,"-27"-75,-2-1,-3 2,-2-1,-2 0,-5 34,1 28,3-104,-1 5,0 1,2 0,0-1,1 1,0-1,2 1,0-1,0 0,7 14,-1-17,-2-7</inkml:trace>
  <inkml:trace contextRef="#ctx0" brushRef="#br0" timeOffset="28558.986">6181 674,'38'-28,"1"2,1 1,1 3,1 1,1 2,44-14,-72 29,-1 1,1 0,0 1,-1 0,1 1,0 1,0 1,0 0,12 2,-22-2,0 0,0 0,0 1,0 0,0 0,0 0,0 0,-1 1,1 0,-1 0,0 0,0 0,0 1,0-1,0 1,-1 0,1 0,-1 1,0-1,-1 1,1-1,-1 1,0 0,0 0,0 0,-1 0,0 0,1 4,-3 3,0 0,-1-1,0 1,-1 0,0-1,-1 0,0 1,-1-2,0 1,-1 0,0-1,-1 0,0-1,0 1,-1-1,0-1,-5 4,-93 94,103-103,1 1,0-1,-1 0,2 1,-1-1,0 1,0-1,1 1,0 0,0 0,0 0,0 0,1 0,0 0,-1 0,1 0,1 0,-1 0,0-1,1 1,0 0,0 0,0 0,1 0,-1-1,1 1,0-1,0 1,0-1,0 1,1-1,-1 0,1 0,0 0,0-1,1 2,122 87,-104-78,-12-9,-1 0,1 0,-1 1,0 0,0 1,-1 0,0 0,0 1,0 0,-1 1,0-1,-1 1,1 1,-1-1,-1 1,0 0,0 0,-1 1,0-1,0 1,0 4,-3-9,0 1,0-1,0 0,0 1,-1-1,0 0,0 1,-1-1,1 1,-1-1,0 0,-1 0,1 1,-1-1,0 0,0-1,-1 1,1 0,-1 0,0-1,0 0,-1 0,1 0,-1 0,0 0,0 0,0-1,-1 0,1 0,-4 2,-29 11,-1-1,0-2,-1-2,-1-1,1-2,-20 0,-103 18,138-24</inkml:trace>
  <inkml:trace contextRef="#ctx0" brushRef="#br0" timeOffset="36467.906">3077 2113,'-283'29,"140"-57,-82 28,56 27,-311-26,311 24,-2 6,32-19,-116 6,86 8,-84-24,167 23,71-15</inkml:trace>
  <inkml:trace contextRef="#ctx0" brushRef="#br0" timeOffset="37235.259">7620 2085,'0'-5,"0"-1</inkml:trace>
  <inkml:trace contextRef="#ctx0" brushRef="#br0" timeOffset="37665.202">7620 2085,'0'0,"-1"-1,1 1,0-1,-1 1,1-1,0 1,0-1,-1 1,1-1,0 0,0 1,0-1,0 1,0-1,0 1,0-1,0 0,0 1,0-1,0 1,0-1,0 0,0 1,1-1,-1 1,0-1,0 1,1-1,-1 1,0-1,1 1,-1-1,0 1,1-1,-1 1,1 0,-1-1,1 1,-1 0,1-1,-1 1,1 0,-1-1,1 1,-1 0,1 0,-1 0,1 0,0 0,-1-1,1 1,-1 0,1 0,0 1,-1-1,1 0,-1 0,1 0,0 0,-1 0,43-5,-42 5,694-53,-272 18,-1-1,128 17,-436 20,-91-1</inkml:trace>
  <inkml:trace contextRef="#ctx0" brushRef="#br0" timeOffset="38366.222">1468 2396,'-2'-4,"1"0,-1 0,0 0,0 0,0 0,0 1,-1-1,1 1,-1 0,0-1,0 1,0 1,0-1,-1 0,1 1,-1 0,0 0,0 0,1 0,-1 0,0 1,0 0,-1-1,1 2,0-1,0 0,-1 1,1 0,0 0,0 0,-1 1,1-1,0 1,0 0,0 0,0 0,0 1,0-1,0 1,0 0,0 0,0 1,-251 131,-66 29,291-140,29-23,1 1,0-1,-1 0,1 1,0-1,0 1,0-1,-1 1,1-1,0 1,0-1,0 1,0-1,0 1,0-1,0 1,0-1,0 1,0-1,0 1,0-1,0 1,0-1,0 1,0-1,1 1,-1-1,0 1,0-1,1 0,-1 1,0-1,1 1,-1-1,0 0,1 1,-1-1,1 0,-1 1,0-1,1 0,-1 0,1 0,-1 1,1-1,-1 0,1 0,-1 0,1 0,-1 0,1 0,-1 0,1 0,-1 0,1 0,-1 0,1 0,-1 0,1 0,-1 0,1-1,-1 1,1 0,18 2</inkml:trace>
  <inkml:trace contextRef="#ctx0" brushRef="#br0" timeOffset="38620.666">3105 2057,'-48'34,"-50"25,-21 7,-2-2,11-8,15-8,13-8,12-5,12-10,12-3,13-1,18-4,15-5,13-4,5-4</inkml:trace>
  <inkml:trace contextRef="#ctx0" brushRef="#br0" timeOffset="38846.788">4657 2085,'-48'15,"-49"18,-23 5,-1-1,7 0,7 2,13-1,8-1,9-3,7-2,12-2,6-1,7-6,10-1,12-1,15-2,13-6,6-5</inkml:trace>
  <inkml:trace contextRef="#ctx0" brushRef="#br0" timeOffset="39098.339">5787 2198,'-39'15,"-36"18,-15 9,-2 2,0-1,6-4,9-4,7-7,11-4,5-1,4-4,4-2,6-2,9 0,5-2,8 1,6-1</inkml:trace>
  <inkml:trace contextRef="#ctx0" brushRef="#br0" timeOffset="39299.144">7253 2142,'-67'24,"-36"12,-11 6,0 0,5-3,11-2,8-4,5-1,7-3,8-1,10 0,11-5,14-1,17-6,17-4,9-5</inkml:trace>
  <inkml:trace contextRef="#ctx0" brushRef="#br0" timeOffset="39515.204">8693 2085,'-96'34,"-46"15,-8 0,11-3,20-6,25-9,24-9,25-5,18-4</inkml:trace>
  <inkml:trace contextRef="#ctx0" brushRef="#br0" timeOffset="47149.238">9822 2001,'-1'-2,"0"0,-1 1,1-1,0 1,-1-1,1 1,-1-1,1 1,-1 0,0 0,1 0,-1 0,0 0,0 0,0 0,0 1,0-1,0 1,0-1,0 1,0 0,0 0,0 0,0 0,0 0,0 0,0 0,0 1,0-1,-1 1,-15 4,0 0,1 1,0 0,0 2,1 0,0 1,0 0,1 2,0-1,-1 3,-44 29,-71 33,-3-6,-95 32,81-42,143-59,4-3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2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0 171,'2'1,"0"0,0 1,0-1,0 1,-1-1,1 1,0 0,-1 0,0 0,1 0,-1 0,0 0,0 0,0 0,0 0,0 0,-1 1,1-1,-1 0,1 0,-1 1,0 0,3 8,42 188,-35 112,-10-310,0 1,0 0,0-1,0 1,0 0,0 0,1-1,-1 1,0 0,1-1,-1 1,1-1,0 1,-1-1,1 1,0-1,0 1,0-1,0 0,0 1,0-1,1 0,-1 0,0 0,1 0,-1 0,1 0,-1 0,1 0,-1-1,1 1,-1-1,1 1,0-1,-1 1,1-1,0 0,-1 0,1 0,0 0,-1 0,1 0,0 0,-1-1,1 1,0-1,-1 1,1-1,-1 0,1 1,-1-1,1 0,-1 0,1 0,-1 0,0 0,0 0,1-1,-1 1,0 0,0-1,0 1,0 0,-1-1,2 0,13-21,-1 1,0-2,-2 1,0-2,-2 0,-1 0,4-20,25-61,117-276,-136 342,-21 39</inkml:trace>
  <inkml:trace contextRef="#ctx0" brushRef="#br0" timeOffset="735.275">508 565,'-5'24,"-1"23,-1 7,2 0,-3-9,0-8,0-5,3-8</inkml:trace>
  <inkml:trace contextRef="#ctx0" brushRef="#br0" timeOffset="1035.513">762 397,'29'-5,"19"-6,6-2,-2 2,-4 3,-6 2,-10 8,-10 2</inkml:trace>
  <inkml:trace contextRef="#ctx0" brushRef="#br0" timeOffset="1246.351">875 594,'38'-5,"28"-1,6-5,-3 0,-9 1,-10-2,-14 1</inkml:trace>
  <inkml:trace contextRef="#ctx0" brushRef="#br0" timeOffset="1584.018">1721 114,'-42'43,"2"2,2 2,2 1,-12 25,42-66,1 1,0 0,0 0,1 1,0 0,0-1,1 1,0 0,0 1,1-1,1 0,-1 1,1-1,1 1,0-1,1 10,3-14,0-1,0 0,0 1,1-1,-1-1,1 1,0-1,0 1,0-2,0 1,1 0,-1-1,1 0,0 0,-1-1,1 0,0 0,0 0,0-1,0 1,0-1,0-1,0 1,0-1,0 0,-1-1,5 0,7 1,29-3,1-1,-1-3,0-2,-1-1,0-3,-1-1,0-3,-2-1,0-2,-1-2,-1-2,25-21,-50 34,-1 0,0-1,-1 0,0-1,-1-1,-1 0,8-13,-16 23,0 0,0-1,-1 1,0-1,0 0,0 1,0-1,-1 0,0 0,-1 0,1 0,-1 0,0 0,0 0,-1 0,0 0,0 0,0 0,-1 0,0 0,0 1,0-1,-1 1,0 0,-2-4,-1 2,0 0,0 0,-1 1,1 0,-1 0,-1 0,1 1,-1 0,0 1,0 0,0 0,-1 0,1 1,-1 1,0-1,0 2,0-1,-6 0,-166 10,140-1</inkml:trace>
  <inkml:trace contextRef="#ctx0" brushRef="#br0" timeOffset="1931.99">1467 142,'0'0,"1"0,-1 0,1 0,-1 0,0 1,1-1,-1 0,0 0,1 0,-1 1,1-1,-1 0,0 0,1 1,-1-1,0 0,0 1,1-1,-1 0,0 1,0-1,0 0,1 1,-1-1,0 1,0-1,0 0,0 1,0-1,0 1,0-1,0 0,0 1,0-1,0 1,0-1,0 1,0-1,0 0,0 1,0-1,0 1,-1-1,1 0,0 1,0-1,-1 0,1 1,0-1,0 0,-1 1,1-1,0 0,-1 0,1 1,0-1,-1 0,1 0,0 0,-1 1,1-1,-1 0,1 0,38 7,202 8,-57-3,136 20,-288-26,223 57,-237-56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8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60,'28'-11,"1"0,0 2,0 1,1 1,0 2,1 1,-1 1,1 2,4 1,-31 0,0 0,-1 0,1 0,-1 0,1 1,-1-1,1 1,-1 0,1 0,-1 0,0 1,1-1,-1 1,0 0,0 0,0 0,0 0,0 0,-1 0,1 1,-1 0,0-1,1 1,-1 0,0 0,-1 0,1 0,0 1,-1-1,0 0,0 1,0-1,0 1,0-1,-1 1,0-1,1 1,-2 1,-3 11,-1-1,-1-1,-1 1,0-1,-1 0,0-1,-1 0,0 0,-1-1,-1 0,0-1,-1 0,0 0,0-2,-1 1,-11 5,-28 27,-23 45,74-84,-1 0,0 1,1-1,0 0,0 1,0-1,0 0,0 1,1-1,0 1,-1-1,1 1,0 0,1-1,-1 1,1-1,-1 1,1-1,0 0,1 1,-1-1,0 0,1 0,0 1,0-1,0-1,0 1,0 0,0 0,3 1,5 4,1-1,-1 0,2 0,-1-1,1-1,0 0,0 0,0-1,1-1,0 0,-1-1,1 0,0-1,0 0,0-1,0-1,8-1,3-3,-6-2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8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79,'-24'9,"1"2,-1 0,2 2,0 0,0 2,2 0,-1 2,2 0,0 1,2 1,-10 12,25-29,1 0,-1 0,1 0,-1 0,1 0,0 0,0 0,0 0,0 0,0 1,0-1,1 0,-1 1,1-1,0 0,0 1,-1-1,1 1,1-1,-1 0,0 1,1-1,-1 1,1-1,0 0,-1 0,1 1,0-1,1 0,-1 0,0 0,1 0,-1 0,1 0,-1 0,1-1,0 1,0-1,0 1,0-1,0 0,0 1,0-1,0 0,0 0,1-1,-1 1,0 0,2-1,229 56,-221-52,-8-4,0 0,1 1,-1-1,0 1,0 0,0 0,0 0,0 0,0 1,0 0,-1 0,1 0,-1 0,1 0,-1 1,0 0,0-1,0 1,0 0,0 1,0-1,-1 0,0 1,0-1,0 1,0 0,0 0,-1 0,0 0,1 0,-2 0,1 0,0 0,-1 0,0 0,0 0,0 1,0 0,-5 5,-1-1,0 1,-1-1,0 0,0 0,-1-1,0 0,0 0,-1-1,0 0,0-1,0 0,-1 0,0-1,0 0,-1-1,0 0,1-1,-1 0,0 0,0-1,-1-1,-7 0,-6 1</inkml:trace>
  <inkml:trace contextRef="#ctx0" brushRef="#br0" timeOffset="247.642">109 108,'43'-20,"34"-5,8 0,-6 6,-10 5,-14 10,-15 5</inkml:trace>
  <inkml:trace contextRef="#ctx0" brushRef="#br0" timeOffset="685.909">644 643,'67'-73,"3"3,60-45,-21 45,-108 69,0 0,1 1,-1-1,0 1,1-1,-1 1,1-1,-1 1,1 0,-1 0,1 0,-1 0,1 0,-1 0,1 0,-1 0,1 0,-1 1,1-1,-1 1,0-1,1 1,-1 0,0-1,1 1,-1 0,0 0,0 0,0 0,1 0,-1 0,0 0,-1 0,1 0,0 1,0-1,0 0,-1 1,1-1,-1 0,1 1,-1-1,1 1,-1-1,0 1,0-1,0 1,1-1,-2 1,1 1,-10 77,9-78,0-1,-1 1,2-1,-1 1,0 0,0-1,0 1,1 0,-1-1,1 1,-1 0,1 0,0 0,0-1,0 1,0 0,0 0,0 0,0 0,1-1,-1 1,0 0,1 0,0-1,-1 1,1 0,0-1,0 1,0-1,0 1,0-1,0 1,1-1,-1 0,0 1,1-1,-1 0,1 0,-1 0,1 0,-1 0,1-1,0 1,0 0,-1-1,1 1,0-1,0 0,-1 1,1-1,0 0,0 0,155-56,-106 36,138-37,-188 56,1 1,0-1,-1 1,1 0,0 0,0-1,-1 1,1 0,0 0,0 1,-1-1,1 0,0 0,-1 1,1-1,0 1,-1 0,1-1,-1 1,1 0,-1 0,1 0,-1 0,1 0,-1 0,0 1,0-1,1 0,-1 1,0-1,0 1,-1-1,1 1,0-1,0 1,-1 0,1-1,-1 1,1 0,-1-1,0 1,0 0,0 0,0-1,0 1,0 1,-24 81,22-79,-27 113,27-94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763 141,'38'5,"32"6,14 1,-3-1,-10-2,-13-4,-11-1,-13-3</inkml:trace>
  <inkml:trace contextRef="#ctx0" brushRef="#br0" timeOffset="230.912">847 424,'38'-5,"23"-2,10 1,-2-4,-12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7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553 228,'-499'258,"497"-258,-43 30,44-29,1 0,-1-1,1 1,-1 0,1-1,-1 1,1 0,-1 0,1-1,0 1,-1 0,1 0,0 0,0 0,0 0,0-1,0 1,0 0,0 0,0 0,0 0,0 0,0-1,0 1,1 0,-1 0,0 0,0 0,1-1,-1 1,1 0,-1 0,1-1,-1 1,1 0,-1-1,1 1,0-1,-1 1,1-1,0 1,0-1,-1 1,1-1,0 1,0-1,0 0,-1 0,1 1,0-1,0 0,0 0,0 0,0 0,161 30,415 31,-450-52,-126-9,-1-1,1 1,0-1,-1 0,1 0,-1 1,0-1,1 0,-1 0,1 1,-1-1,0 0,0 0,0 0,1 0,-1 1,0-1,0 0,0 0,0 0,0 0,0 0,-1 1,1-1,0 0,0 0,-1 0,1 0,0 1,-1-1,1 0,-1 0,1 1,-1-1,1 0,-1 1,0-1,1 1,-1-1,0 1,1-1,-1 1,0-1,0 1,1-1,-1 1,0 0,0 0,0-1,1 1,-1 0,0 0,0 0,0 0,0 0,0 0,-4-4,-65-53,27 23,1-2,2-2,1-1,-13-20,27 24,1-1,2 0,2-2,2-1,-5-14,17 28,11 26</inkml:trace>
  <inkml:trace contextRef="#ctx0" brushRef="#br0" timeOffset="97946.058">1117 30,'-28'227,"28"-223,7 110,-6-110,-1-1,1 0,0 0,0 1,0-1,0 0,1 0,-1 0,1 0,0 0,0-1,0 1,0 0,1-1,-1 1,0-1,1 0,0 0,-1 0,1 0,0-1,0 1,0-1,0 1,1-1,-1 0,0 0,0-1,1 1,-1-1,3 1,-1-2,1 0,-1 1,1-2,-1 1,1-1,-1 0,0 0,0 0,0-1,0 0,0 0,-1 0,1 0,-1-1,0 0,0 0,0 0,0 0,-1 0,3-5,56-104,-56 101,11-21,-2 0,-2-1,-1 0,-1-1,-2 0,1-17,-10 52,-1 1,1-1,-1 0,1 0,-1 0,1 1,-1-1,1 0,-1 0,1 0,-1 0,1 0,-1 0,1 0,-1 0,1 0,-1 0,1 0,-1 0,1-1,-1 1,1 0,-1 0,1 0,0-1,-1 1,1 0,-1-1,1 1,-1 0,-11 47,2 1,1 1,3 0,2 0,3 0,2 30,6-31,2-1,2-1,2 0,18 40,-18-54,0 1,-3 0,-1 0,-1 1,-2 0,-1 1,-2-1,-1 1,-2 0,-1 4,-5-6,0 0,-3-1,0 0,-2 0,-2-1,0-1,-19 29,26-47,4-7,0 1,0-1,0 0,-1 0,1 0,-1 0,-1 0,1 0,-1-1,0 0,0 0,0 0,0 0,-1 0,1-1,-1 0,0 0,0 0,0-1,0 1,-1-1,1-1,-1 1,1-1,-1 0,-1 0,2-3,1-1,0 0,1-1,-1 1,0-1,1 1,0-1,0 0,0 0,0-1,1 1,-1 0,1-1,0 0,1 1,-1-1,1 0,0 0,0 0,0 0,1 0,-1-19,0 0,2 1,1-1,0 0,2 1,1 0,0 0,2 0,1 1,1 0,8-15,24-41,-28 58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20.46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496 1,'-353'26,"223"-5,118-13,43 2,-25-8,29 4,-1-1,1-1,-1-2,1-1,0-2,0-2,0-1,15-4,30-2,398-22,110 34,-199 26,-124-29,59-16,7 3,32 15,-110 1,505-2,-338-28,179 28,-205 28,500-27,-534 26,165-26,-158 28,819-30,-865 2,-108 26,-113-15,-82-6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222 126,'-22'114,"4"-32,-3-1,-3-2,-32 70,-25 43,108-230,186-337,22 9,-197 323,-37 43,0 0,-1 0,1 0,0 0,-1 0,1 1,0-1,0 0,-1 0,1 1,0-1,-1 0,1 1,-1-1,1 1,0-1,-1 1,1-1,-1 1,1-1,-1 1,1-1,-1 1,0 0,1-1,-1 1,0 0,1-1,-1 1,0 0,0-1,0 1,0 0,0 0,0-1,0 1,0 0,0 0,0-1,0 1,0 0,0-1,0 1,-1 0,1 0,0-1,-1 1,1 0,0-1,-1 1,1-1,-1 1,1-1,-1 1,1 2,-19 109,7-54,3 0,3 0,2 0,3 1,2 3,-1-55,1 1,0-1,0 1,0-1,1 1,0-1,1 0,-1 0,1 0,1-1,-1 1,1-1,1 1,-1-1,1 0,0-1,0 1,1-1,-1 0,1-1,6 4,-8-7,0-2,1 1,-1 0,0-1,1 0,-1 0,0 0,0 0,0-1,0 0,0 0,0 0,0 0,-1 0,1-1,-1 0,1 1,-1-1,0-1,0 1,0 0,-1-1,1 1,-1-1,0 0,0 0,0 0,-1 0,2-3,6-8,243-360,-251 373,0 0,-1 1,1-1,0 0,0 0,0 1,0-1,0 1,0-1,0 1,1-1,-1 1,0 0,1 0,-1-1,1 1,0 0,-1 0,1 1,0-1,-1 0,1 1,0-1,0 1,0-1,0 1,-1 0,1-1,0 1,0 0,0 1,0-1,0 0,0 0,-1 1,1-1,0 1,0 0,0-1,-1 1,1 0,0 0,0 1,3 9,0-1,-1 2,0-1,-1 0,0 1,-1-1,0 1,-1 0,0 0,-1 0,-1 0,0-1,0 1,-1 0,0-1,-4 12,1 2,3-12,-1 3,0 1,1-1,1 0,0 1,1-1,1 1,0-1,2 1,1 4,-1-8,-4-11,1 1,0-1,0 0,0 1,1-1,-1 0,1 0,-1 1,1-1,-1 0,1 0,0 1,0-1,0 0,1 0,-1 0,0 0,1-1,-1 1,1 0,0-1,-1 1,1-1,0 1,0-1,0 0,0 0,0 0,0 0,1 0,0 0,9-7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86,'38'-9,"28"-4,7 1,-5-3,-8 2,-10 3,-8 3,-7 2,-5 3,-7 6,-8 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59,'43'-9,"29"-4,6 1,-4 2,-11 3,-10 2,-11 3,-7 1,-9 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251 198,'-15'9,"0"1,1 1,0 0,0 1,1 0,1 1,0 0,1 1,0 1,2 0,-1 0,2 1,-7 14,14-26,-1-1,1 1,0-1,0 1,0-1,1 1,-1 0,1-1,0 1,0 0,0 0,0-1,1 1,-1 0,1-1,0 1,0 0,1-1,-1 0,1 1,-1-1,1 0,0 1,0-1,1 0,-1-1,1 1,-1 0,1-1,0 1,0-1,0 0,0 0,0 0,1 0,-1-1,0 1,3 0,5 2,-1-1,0 1,1-1,0-1,0 0,0-1,0 0,-1-1,1 0,0 0,0-1,0-1,0 0,0 0,-1-1,1 0,-1-1,0-1,0 1,7-5,5-5,1 0,-2-2,0 0,-1-1,-1-2,0 0,-2 0,2-4,-14 17,0 1,0-1,-1 0,0-1,0 1,0-1,-1 1,0-1,0 0,-1-1,0 1,0 0,-1 0,1-1,-2 1,1-1,-1 1,0-1,-1 1,0-1,0 1,0-1,-1 1,0 0,-1 0,1 0,-2 0,1 0,-1 0,-2-3,-3 3,0 0,0 0,0 1,-1 1,0 0,0 0,-1 1,1 0,-1 1,0 0,0 0,0 1,0 1,0 0,0 1,-1 0,1 0,0 1,0 1,0 0,0 0,0 1,0 1,1-1,-1 2,1 0,0 0,1 0,-1 1,-2 3,-21 12</inkml:trace>
  <inkml:trace contextRef="#ctx0" brushRef="#br0" timeOffset="350.924">336 508,'-39'28,"1"1,2 2,1 2,1 1,-16 23,35-41,2 0,-1 2,2-1,0 1,1 1,-3 9,12-24,0 0,1 1,-1-1,1 1,0-1,0 1,0 0,0-1,1 1,0 0,0 0,0-1,1 1,0 0,0-1,0 1,0-1,0 1,1-1,0 1,0-1,0 0,1 0,0 0,-1 0,1 0,0-1,1 0,-1 1,1-1,-1 0,1 0,6 3,0 0,0 0,0-1,1 0,0-1,0 0,0 0,0-2,0 1,1-1,0-1,-1 0,1-1,-1 0,1-1,-1 0,1 0,-1-2,1 1,-1-1,9-5,9-2,-1-2,-1-1,0-2,-1 0,-1-2,0-1,20-19,96-113,-134 141,-1 0,0 0,-1-1,0 0,0 0,-1 0,0-1,-1 1,0-1,-1 0,0 0,-1 0,0 0,-1 0,0 0,0 0,-2-4,0 7,-1 0,0-1,-1 1,0 1,0-1,0 1,-1-1,0 1,-1 1,1-1,-1 1,-1 0,1 0,-1 1,0 0,0 0,-1 0,1 1,-1 0,0 1,0 0,-1 0,1 0,0 1,-1 1,1-1,-1 2,0-1,1 1,-1 0,0 1,0 0,1 0,-1 1,1 0,0 0,-1 1,1 0,-6 3,-70 45,48-25</inkml:trace>
  <inkml:trace contextRef="#ctx0" brushRef="#br0" timeOffset="720.082">929 395,'-30'25,"1"0,1 2,1 2,2 0,1 2,1 0,-1 7,15-24,1 0,0 0,1 1,0 0,2 0,0 1,0-1,1 4,3-15,0 1,1 0,-1 0,1-1,0 1,0 0,1 0,-1-1,1 1,0 0,1 0,-1-1,1 1,0-1,0 0,0 1,0-1,1 0,0 0,0 0,0-1,0 1,0-1,1 0,0 1,-1-2,1 1,0 0,2 0,2 1,0-1,0 0,0-1,0 0,1 0,-1-1,0 0,1 0,-1-1,1 0,-1 0,1-1,-1-1,0 1,1-1,-1 0,0-1,0 0,139-71,-110 51,-1-3,-1 0,-1-3,-1 0,-2-2,-1-2,-2 0,-1-2,14-25,-33 46,-1 1,0-1,-1 0,-1 0,0-1,-1 1,0-1,-2 0,1 0,-2 0,0-2,-1 9,0 1,-1 0,0-1,0 1,-1 0,0 0,0 0,-1 0,1 1,-1-1,-1 0,1 1,-1 0,-1 0,1 0,-1 1,0-1,0 1,0 0,-1 0,0 1,0 0,-6-4,2 3,0 1,0 0,-1 0,1 1,-1 0,0 1,0 0,0 1,0 0,0 1,0 0,0 1,0 0,0 1,0 0,1 0,-1 1,1 1,-1 0,-6 4,-13 6,2 1,0 2,1 0,0 2,2 1,-12 12,-53 61,56-54</inkml:trace>
  <inkml:trace contextRef="#ctx0" brushRef="#br0" timeOffset="1069.062">1634 226,'-34'25,"1"2,1 1,1 1,2 2,1 1,2 1,1 1,1 1,-9 20,29-50,0 0,0 1,0-1,1 1,-1 0,1-1,1 1,-1 1,1-1,0 0,0 1,1-1,0 1,0-1,1 1,0 0,0-1,0 1,1-1,0 1,0 0,0-1,1 0,0 1,1-1,-1 0,1 0,0 0,1 0,-1-1,1 1,0-1,2 1,2 0,1 0,-1-1,1 0,1 0,-1-1,1-1,-1 1,1-1,0-1,0 0,1-1,-1 1,0-2,0 0,1 0,-1-1,0 0,0 0,0-1,0-1,0 0,0 0,-1-1,1 0,-1-1,0 1,0-2,7-5,2-3,0 0,-2 0,0-2,0 0,-1-1,-2 0,1-1,-2-1,-1 0,0 0,7-20,-12 26,-1 1,-1-1,0 0,-1-1,-1 1,0-1,0 1,-1-1,-1 1,0-1,-1 0,-1 1,0-1,-1 1,0 0,-1 0,0 0,-1 0,-7-10,9 16,-1 1,0 1,0-1,-1 0,0 1,0 0,0 0,0 1,-1-1,0 1,0 0,0 1,0 0,-1 0,1 0,-1 0,0 1,1 0,-1 1,0-1,0 2,-1-1,1 1,0 0,0 0,0 0,0 1,0 1,0-1,0 1,0 0,1 0,-1 1,1 0,-7 4,-90 66,76-48</inkml:trace>
  <inkml:trace contextRef="#ctx0" brushRef="#br0" timeOffset="1367.107">2199 0,'-27'61,"2"0,3 2,3 0,3 1,2 1,-2 40,13 170,26-301,-12 4,-1 0</inkml:trace>
  <inkml:trace contextRef="#ctx0" brushRef="#br0" timeOffset="1635.068">2594 170,'-440'321,"429"-313,7-5,-1 0,0 0,1 0,-1 1,1 0,0 0,0 0,1 0,-1 1,1-1,0 1,0 0,1 0,-1 0,1 0,-1 4,5-6,0 0,0 0,1 0,-1 0,1-1,-1 1,1-1,0 1,0-1,0 0,0 0,1 0,-1-1,0 1,1-1,-1 0,1 0,0 0,-1 0,1 0,0-1,-1 0,4 0,-7 0,60 7,-51-8,-1 1,0 0,0 1,0-1,1 2,-1-1,0 1,0 1,-1-1,1 1,0 1,-1-1,0 1,0 0,0 1,0 0,-1 0,0 1,1 0,17 25,-12-19</inkml:trace>
  <inkml:trace contextRef="#ctx0" brushRef="#br0" timeOffset="2122.121">2876 395,'-19'0,"0"1,0 1,0 0,0 1,0 2,1 0,-1 0,1 2,0 0,1 2,0 0,0 0,1 2,0 0,-11 10,24-18,-1 0,1-1,0 1,0 1,0-1,0 0,1 1,-1-1,1 1,0 0,0 0,0 0,1 0,-1 0,1 0,0 0,0 1,0-1,1 0,0 1,-1-1,2 0,-1 1,0-1,1 0,0 1,0-1,0 0,0 0,1 0,0 0,0 0,0 0,0 0,0-1,1 1,0-1,0 1,0-1,0 0,0 0,0-1,1 1,0 0,-1-1,3 1,14 0,1-1,0-1,-1 0,1-2,0 0,-1-1,1-1,-1-1,0-1,0-1,0-1,-1 0,0-2,0 0,-1-1,3-2,179-86,-198 98,0-1,-1 0,1 1,0-1,0 1,0 0,-1-1,1 1,0 0,0 0,0 0,0 1,0-1,-1 0,1 1,0-1,0 1,0-1,-1 1,1 0,0 0,-1 0,1 0,-1 0,1 0,-1 0,1 1,-1-1,0 0,0 1,0-1,0 1,0-1,0 1,0 0,0-1,0 1,-1 0,1 0,-1 0,1-1,-1 1,0 0,0 0,0 0,0 0,0 0,0-1,0 1,-1 0,1 0,-1 0,-24 207,8-119,-42 304,58-386,0 0,-1 0,1 0,-2-1,1 1,-1 0,0-1,-1 0,1 1,-1-1,-1-1,0 1,0-1,0 1,0-1,-1-1,0 1,-1-1,1 0,-1-1,0 1,0-1,0-1,0 1,-1-1,-3 0,8-2,1-1,-1 0,0-1,0 1,0 0,0-1,1 0,-1 1,0-1,1 0,-1 0,0-1,1 1,-1-1,1 1,0-1,-1 0,1 0,0 1,0-2,0 1,1 0,-1 0,0-1,1 1,0-1,-1 1,1-1,0 1,0-1,0 0,1 0,-1 0,6-96,10 64,0 1,3 0,0 1,3 2,0 0,2 1,1 1,1 1,19-15,21-14,-38 38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2:41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88 480,'55'-4,"0"-2,-1-3,0-2,50-17,-85 26,-1-2,0 0,0-1,0-1,0-1,-1 0,0-1,-1-1,0 0,0-2,-1 1,0-2,-1 0,0-1,-1 0,-1-1,0-1,-1 0,0 0,-1-1,0-3,-10 18,4-6,0 0,-1 0,-1 0,1-1,-1 1,0-1,-1 0,0 1,0-1,-1 0,0 0,0 1,0-1,-1 0,-1 0,1 1,-1-1,0 1,-1-1,-2-3,5 10,0 1,-1-1,1 0,-1 0,1 0,-1 1,1-1,-1 0,0 1,1-1,-1 0,0 1,0-1,1 1,-1-1,0 1,0-1,0 1,0 0,1-1,-1 1,0 0,0 0,0 0,0 0,0 0,0 0,0 0,0 0,0 0,0 0,1 0,-1 0,0 1,0-1,0 0,0 1,0-1,1 1,-1-1,0 1,0-1,1 1,-1-1,0 1,1 0,-1-1,0 1,1 0,-1 0,1 0,-1-1,1 1,0 0,-1 0,1 0,0 0,-1 0,-21 55,-15 195,32-194,-15 197,13-115,-5 0,-7-1,-6-1,-5-1,-12 16,15-75,-4 0,-3-2,-3-1,-35 49,59-105,0 0,-1-1,-1 0,0-1,-1-1,-1 0,0-2,-1 0,-1 0,0-2,-2 0,20-9,-1-1,0 0,0 0,0 1,0-1,0 0,0-1,0 1,0 0,-1 0,1-1,0 0,0 1,-1-1,1 0,0 0,0 0,-1 0,1-1,0 1,0 0,-1-1,1 0,0 1,0-1,0 0,0 0,0 0,0-1,0 1,0 0,1-1,-1 1,0-1,1 0,-1 1,1-1,0 0,-1 0,1 0,0 0,0 0,0 0,1 0,-1 0,0 0,1-1,-1 1,1-2,0-10,1 0,0-1,1 1,1 0,0 0,1 0,1 0,0 0,0 1,2 0,-1 0,2 1,6-9,5-13,18-41,3 2,3 1,3 3,3 2,4 2,53-53,-97 111,0 1,0 0,0 0,1 1,0 0,0 1,0 0,0 0,1 1,-1 1,1 0,0 0,0 1,0 0,0 1,0 0,0 1,1 0,12 1</inkml:trace>
  <inkml:trace contextRef="#ctx0" brushRef="#br0" timeOffset="254.201">1132 1128,'-14'34,"0"20,2 6,8-2,10-11,8-14,2-12</inkml:trace>
  <inkml:trace contextRef="#ctx0" brushRef="#br0" timeOffset="507.28">1132 394,'0'0</inkml:trace>
  <inkml:trace contextRef="#ctx0" brushRef="#br0" timeOffset="689.414">1415 1213,'227'-318,"-203"293,-8 48,-7 29,-9-46,0 1,0 0,0-1,1 1,0-1,0 1,0-1,1 0,0 1,1-1,-1 0,1 0,0-1,1 1,-1-1,1 1,0-1,1 0,-1 0,1-1,0 1,0-1,0 0,0-1,1 1,0-1,0 0,3 1,-2-3,0 0,0 0,0-1,0 0,0 0,0-1,0 0,0 0,0-1,-1 1,1-2,0 1,-1-1,1 0,-1 0,0 0,0-1,0 0,-1 0,1-1,-1 0,0 0,0 0,-1 0,0-1,0 0,0 0,0 0,-1 0,0 0,0-1,-1 1,0-1,0 0,0 0,-1-5,16-73,-12 60</inkml:trace>
  <inkml:trace contextRef="#ctx0" brushRef="#br0" timeOffset="1097.796">2319 818,'-9'10,"1"0,0 1,0 0,2 0,-1 0,1 1,1 0,0 1,1-1,0 1,1 0,1 0,0 0,0 0,2 0,-1 0,2 0,-1 0,4 12,-4-22,1 0,1 1,-1-1,0 0,1 0,0 0,0 0,0 0,0-1,0 1,0-1,1 1,-1-1,1 0,0 0,-1 0,1 0,0 0,0 0,0-1,1 0,-1 0,0 0,0 0,1 0,-1 0,1-1,-1 0,0 1,1-1,-1-1,1 1,-1 0,0-1,3 0,5-2,-1 1,1-1,-1-1,0 0,0 0,0-1,-1 0,0-1,0 0,8-7,9-13,-2-1,0 0,-2-2,-2-1,0-1,-2 0,1-7,1-6,-2-1,-2-1,-2 0,-2-1,-3 0,5-45,-11 71,0 0,-1-1,-2 1,0-1,-1 0,-1 1,-1-1,-1 1,0 0,-2 0,-1 1,0-1,-2 2,0-1,-1 1,-1 0,-1 1,0 0,-1 1,-14-12,23 25,-1 0,0 1,-1 0,1 0,-1 0,1 0,-1 1,0 0,0 1,1-1,-1 1,0 0,-1 0,1 1,0 0,0 0,0 0,0 1,0 0,0 0,0 1,0-1,0 1,1 0,-1 1,0 0,1 0,0 0,0 0,-2 2,-2 2,0 0,1 0,-1 1,1 1,1-1,-1 1,2 0,-1 1,1 0,1 0,-1 0,2 1,0-1,0 1,-2 10,4 1,1 0,0-1,2 1,0 0,2 0,0-1,1 1,2-1,0 0,1 0,1-1,1 0,0-1,2 1,0-2,2 0,0 0,0-1,2-1,0 0,1-1,0-1,1 0,1-1,1 0,50 38,1-4,3-2,2-4,30 11,-81-42</inkml:trace>
  <inkml:trace contextRef="#ctx0" brushRef="#br0" timeOffset="2968.09">2290 2088,'0'19,"-5"36,-1 17,0 1,1-1,2-9,0-5,-3-8,-1-3,1-5,1-4,2-4,1-3,1-2,1-1,-5-5,-1-7</inkml:trace>
  <inkml:trace contextRef="#ctx0" brushRef="#br0" timeOffset="3254.163">2149 2116,'43'-10,"34"-7,13-2,-4-1,-12 1,-13 5,-13 5,-10 3,-10 4</inkml:trace>
  <inkml:trace contextRef="#ctx0" brushRef="#br0" timeOffset="3499.444">2177 2512,'38'-10,"32"-8,10 0,-6-3,-9 3,-16 4</inkml:trace>
  <inkml:trace contextRef="#ctx0" brushRef="#br0" timeOffset="5582.803">2713 2539,'-178'333,"87"-169,244-395,-129 189,1 2,2 0,2 2,17-16,-44 52,1-1,-1 1,0 0,1-1,-1 1,1 0,-1 1,1-1,0 0,0 1,0-1,0 1,0 0,0 0,0 0,1 1,-1-1,0 1,0 0,1-1,-1 2,0-1,0 0,1 0,-1 1,0 0,0 0,0 0,0 0,0 0,0 1,0-1,0 1,0 0,-1 0,1 0,0 0,-1 0,0 0,0 1,0-1,0 1,2 2,113 197,-116-201,-1-1,1 0,-1 1,1-1,-1 1,0 0,1-1,-1 1,0-1,0 1,1-1,-1 1,0 0,0-1,0 1,0 0,0-1,0 1,0-1,0 1,0 0,0-1,0 1,0 0,0-1,-1 1,1-1,0 1,0 0,-1-1,1 1,0-1,-1 1,1-1,0 1,-1-1,1 1,-1-1,1 0,-1 1,1-1,-1 0,1 1,-1-1,0 0,1 1,-1-1,1 0,-1 0,0 0,1 0,-1 0,0 0,1 0,-1 0,1 0,-1 0,0 0,1 0,-1 0,-50 1,42-2,-224-3,147-22,72 16</inkml:trace>
  <inkml:trace contextRef="#ctx0" brushRef="#br0" timeOffset="6499.411">3221 2709,'92'-45,"115"21,-206 24,1-1,-1 1,0-1,0 0,0 0,1 1,-1-1,0 0,0 0,0 0,0 0,0 0,0 0,-1 0,1 0,0-1,-1 1,1 0,0 0,-1-1,0 1,1 0,-1-1,0 1,1-1,-1 1,0 0,0-1,0 1,0-1,-1 1,1 0,0-1,0 1,-1 0,1-1,-1 1,1 0,-1 0,0-1,0 1,1 0,-1 0,0 0,0 0,0-1,-46-50,-42-7,89 58,-1 0,0 0,0 0,0 1,0-1,0 0,0 0,0 1,0-1,0 0,0 1,0-1,-1 1,1 0,0-1,0 1,-1 0,1 0,0 0,0 0,-1 0,1 0,0 0,0 0,-1 0,1 0,0 1,0-1,0 1,0-1,-1 1,1-1,0 1,0 0,0-1,0 1,0 0,0 0,0 0,1 0,-1 0,0 0,0 0,1 0,-1 0,0 0,1 0,-1 0,1 0,0 1,-1-1,1 0,0 0,0 0,0 1,0-1,0 0,0 0,0 1,0-1,8 56,2-1,3 0,13 34,-3 54,-23-143,1 0,-1 0,0 0,1 0,-1-1,1 1,-1 0,1 0,-1 0,1-1,-1 1,1 0,0-1,0 1,-1 0,1-1,0 1,0-1,0 1,-1-1,1 0,0 1,0-1,0 0,0 1,0-1,0 0,0 0,0 0,0 0,0 0,0 0,0 0,-1 0,1-1,0 1,0 0,0 0,0-1,0 1,0-1,0 1,-1-1,1 1,0-1,0 1,-1-1,1 0,0 1,0-1,37-35,-23 21,-1 0,-1 0,-1-1,0-1,-1 0,0-1,-2 0,0-1,-1 0,-1 0,0 0,-2-1,0 0,0-11,-8 8,-2 4</inkml:trace>
  <inkml:trace contextRef="#ctx0" brushRef="#br0" timeOffset="6801.722">3927 2285,'5'29,"1"14,0 5,-1-1,-2-4,-1-4,0-5,-2-2,0-3,0 0,0-2,-1-4</inkml:trace>
  <inkml:trace contextRef="#ctx0" brushRef="#br0" timeOffset="7301.349">3871 2257,'47'-20,"-20"8,0 1,0 1,1 2,0 0,1 2,0 1,8 0,-35 5,0 0,0 0,0 0,0 0,0 0,0 0,0 0,0 1,0-1,0 1,0-1,0 1,0 0,0-1,-1 1,1 0,0 1,-1-1,1 0,0 0,-1 1,0-1,1 0,-1 1,0 0,0-1,0 1,0 0,0-1,0 1,0 0,0 0,-1 0,1 0,-1 0,1 0,-1 0,0 0,0 0,0 0,0 0,0 0,-1 0,1 0,0 0,-1 0,0-1,1 1,-1 0,0 0,0 0,0-1,0 1,0 0,-1 0,-84 133,85-133,0 1,0 0,1 0,-1 0,1 1,-1-1,1 0,0 0,0 0,0 0,1 0,-1 0,1 0,0 0,-1 0,1 0,1 0,-1 0,0 0,1 0,-1-1,1 1,0-1,0 1,0-1,0 0,0 1,1-1,-1 0,1-1,-1 1,1 0,0-1,-1 1,1-1,0 0,0 0,0 0,0 0,0-1,0 1,0-1,1 0,-1 0,33 7,99 30,-130-35,1 1,-1 0,0 0,0 0,0 0,0 1,0 0,-1 0,1 0,-1 1,-1 0,1-1,0 1,-1 0,0 1,0-1,-1 0,0 1,0 0,0 0,0 0,-1-1,-1 0,0 0,1 0,-2 0,1-1,-1 1,1 0,-1 0,-1-1,1 1,-1 0,1-1,-1 1,-1-1,1 0,-1 0,1 0,-1 0,0 0,-1 0,1-1,-1 0,1 0,-1 0,-1 1,-5 3,-1 1,1-2,-2 1,1-2,-1 0,1 0,-2-1,1 0,-2 0,-185 3,175-7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2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23,'283'-1,"-222"-10,41 1,-89 15,-7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3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29,'38'-4,"33"-3,8 1,-4 2,-11 0,-10 2,-16 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4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1 422,'11'-26,"1"0,2 1,1 1,0 0,2 1,1 1,0 1,2 0,0 1,3 0,-21 18,0 0,0 0,0 1,0-1,0 0,0 1,0 0,0-1,1 1,-1 0,1 0,-1 0,0 1,1-1,0 1,-1-1,1 1,-1 0,1 0,-1 0,1 0,0 0,-1 1,1-1,-1 1,1-1,-1 1,0 0,1 0,-1 0,0 1,1-1,-1 0,0 1,0 0,0-1,0 1,-1 0,3 2,2 11,-6-13,0 0,1 0,-1 0,0 0,1 0,-1-1,1 1,0 0,0 0,0-1,0 1,0 0,0-1,0 1,0-1,0 0,1 1,-1-1,1 0,-1 0,1 0,-1 0,1 0,0 0,-1 0,1 0,0-1,0 1,0-1,0 1,-1-1,1 0,0 0,0 0,0 0,0 0,0 0,0 0,1-1,5-2,-1-1,0 0,0-1,-1 1,1-1,-1 0,0-1,0 0,-1 0,1 0,-1-1,-1 0,33-33,-24 27,0 1,1 0,0 1,1 0,0 1,0 1,1 0,0 1,1 1,0 1,14-4,-30 10,0-1,1 1,-1 0,0-1,1 1,-1 0,0 0,1 0,-1 0,0 0,1 1,-1-1,0 0,1 1,-1-1,0 1,0-1,1 1,-1-1,0 1,0 0,0 0,0-1,0 1,0 0,0 0,0 0,0 0,0 0,-1 0,1 1,0-1,-1 0,1 0,-1 0,1 1,-1-1,0 0,1 1,-1-1,0 0,0 1,0-1,0 0,0 1,0-1,0 0,-1 1,1-1,0 0,-1 0,1 1,-1-1,-28 74,27-71,-81 168,77-104,11-51</inkml:trace>
  <inkml:trace contextRef="#ctx0" brushRef="#br0" timeOffset="248.416">1271 55,'-43'39,"-44"36,-15 10,-1 1,7-10,11-8,11-11,12-11,12-7,5-6,6-5,4-1,3-5,8-2,7-5</inkml:trace>
  <inkml:trace contextRef="#ctx0" brushRef="#br0" timeOffset="601.75">1326 506,'-237'84,"160"-32,76-51,-1 0,0 1,1-1,0 1,-1-1,1 1,0-1,-1 1,1 0,0-1,0 1,0 0,1 0,-1 0,0 0,1 0,-1 0,1 0,0 0,0 0,-1 0,1 0,0 0,1 0,-1 0,0 0,1 0,-1 0,1 0,-1 0,1 0,0-1,0 1,0 0,0 0,0-1,1 1,-1 0,0-1,1 1,1 0,6 4,0 0,1 0,0-1,0-1,0 0,1 0,-1-1,1 0,0-1,8 1,-11-3,0 1,-1 0,1 0,0 0,-1 1,1 1,-1-1,0 1,0 0,0 1,0 0,-1 0,1 0,-1 1,0 0,0 0,-1 0,1 1,-1 0,-1 0,1 0,1 4,-5-7,0 0,0 1,0-1,-1 0,1 1,-1-1,0 1,0-1,0 0,-1 1,1-1,-1 0,0 1,0-1,0 0,0 0,0 0,-1 0,1 0,-1 0,0 0,0 0,0 0,0-1,-1 1,1-1,-1 0,-2 2,-84 52,70-47,0-1,0-1,-1-1,0 0,0-2,-1 0,1-1,-1-1,1-1,-13-2,9 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3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1,'-10'38,"-7"33,-7 8,2-4,4-11,5-10,0-10,3-8,2-5,8-8,8-8,8-11,2-11,1-5,-1 0</inkml:trace>
  <inkml:trace contextRef="#ctx0" brushRef="#br0" timeOffset="303.474">531 114,'-36'37,"1"1,3 2,1 2,2 0,1 2,-3 13,28-54,0 1,0 0,1-1,-1 1,1 0,0 0,0 0,0 1,1-1,0 0,-1 1,1-1,1 1,-1-1,1 1,0-1,0 1,0 0,0-1,1 1,0-1,0 1,0-1,1 0,-1 1,1-1,0 0,0 0,1 0,-1 0,1-1,0 2,9-2,1 1,-1-2,1 0,-1 0,1-1,0-1,-1 0,1-1,0 0,-1-1,1 0,-1-1,1 0,-1-1,-1-1,1 0,0 0,-1-1,0-1,9-7,2 5,-1-2,-1 0,1-2,-2 0,0-1,0-1,-2 0,0-2,0 0,-2-1,0 0,-1-1,-1-1,-1 0,-1-1,0 0,-2-1,6-18,-13 34,0 1,-1 0,0-1,0 1,0-1,0 1,-1-1,0 1,0-1,0 1,-1-1,0 1,0-1,0 1,-1 0,0-1,0 1,0 0,-1 0,1 0,-1 1,0-1,-1 0,1 1,-1 0,0 0,0 0,0 1,0-1,-1 1,1 0,-1 0,0 0,0 1,0 0,0 0,-1 0,-2 0,0 1,0 2,1-1,-1 1,0 0,0 0,1 1,-1 0,1 1,-1-1,1 1,0 1,0 0,0 0,1 0,-1 0,1 1,0 0,-3 4,-10 12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1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39,'1'0,"0"-1,0 0,-1 0,1 1,0-1,0 0,0 1,0-1,0 1,-1-1,1 1,0-1,0 1,0 0,1 0,-1-1,0 1,0 0,0 0,0 0,0 0,0 0,0 0,0 0,0 1,0-1,0 0,0 1,0-1,0 0,0 1,0-1,0 1,0 0,0-1,-1 1,1 0,0-1,0 1,-1 0,1 0,0 0,-1-1,1 1,-1 0,1 0,-1 0,0 0,1 0,-1 0,0 0,1 1,10 21,0 0,-2 1,-1 0,0 0,-2 1,-1 0,2 21,9 38,40 172,-55-256,-1-1,0 0,1 1,-1-1,0 0,1 1,-1-1,1 1,-1-1,1 1,-1-1,1 1,0-1,-1 1,1 0,-1-1,1 1,0 0,-1-1,1 1,0 0,-1 0,1 0,0-1,0 1,-1 0,1 0,0 0,0 0,-1 0,1 1,0-1,-1 0,1 0,0 0,-1 1,1-1,0 0,-1 0,1 1,0-1,-1 1,1-1,-1 1,1-1,-1 1,1-1,-1 1,1-1,-1 1,1 0,-1-1,0 1,1 0,-1-1,0 1,0 0,0-1,1 1,-1 0,0-1,0 1,0 0,0 0,0-1,0 1,22-57,20-63,4 2,48-82,-50 99,-43 99,-1 1,1 0,-1 0,0-1,1 1,-1 0,0-1,1 1,-1 0,0-1,1 1,-1 0,0-1,0 1,1-1,-1 1,0-1,0 1,0 0,0-1,0 1,1-1,-1 1,0-1,0 1,0-1,0 1,0-1,-1 1,1-1,0 1,0 0,0-1,0 1,0-1,-1 1,1-1,0 1,0 0,-1-1,1 1,0-1,0 1,-1 0,1-1,0 1,-1 0,1 0,-1-1,1 1,0 0,-1 0,1-1,-1 1,1 0,-1 0,1 0,-1 0,1 0,-1 0,1 0,-9 8</inkml:trace>
  <inkml:trace contextRef="#ctx0" brushRef="#br0" timeOffset="552.887">649 463,'-33'40,"30"-35,0 0,0 1,0-1,1 1,0-1,0 1,1 0,-1 0,1 0,1 0,-1 0,1 0,0 0,0 0,0 0,1 0,0 0,1 0,-1-1,1 1,0 0,0-1,1 2,0-6,0-1,1 0,-1 1,0-1,0 0,0-1,0 1,0 0,0-1,0 0,0 0,0 0,0 0,-1 0,1 0,0-1,0 1,-1-1,1 0,-1 0,0 0,1 0,-1 0,0-1,0 1,-1 0,1-1,0 0,-1 1,1-1,-1 0,0 0,0 0,0 0,0 0,-1-1,37-93,-36 93,0 0,-1 0,1 0,-1 0,0 0,0 0,0 0,0 0,0 0,-1 0,0 1,0-1,0 0,0 0,-1 1,0-1,1 0,-1 1,0 0,-1-1,1 1,-1 0,1 0,-3-1,-12-8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9.02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1 226,'1104'-177,"-711"144,395 17,-648 24,0 6,-1 5,8 9,0-2,153 5,-153-21,0-7,0-6,8-8,357-19,176 18,-433 14,88 25,-22 0,36 1,-139-12,-110-6,0-5,0-5,1-4,426-22,49 27,-341 26,62 4,-26-6,216-22,-286 24,56-27,-146 1,-95 6,-2 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03.8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0 109,'231'-12,"-30"-21,120-3,32 9,46 50,218-24,-337 31,227-31,-337 28,-129-24,0-1,-1-3,1-1,0-3,8-2,13-2,1 2,-1 3,1 2,29 5,18-1,-61-3,116 13,-133-5,0-2,1-1,0-2,-1 0,8-3,120 10,131 27,-161-26,0-6,33-7,-14 1,275 14,-190 4,203-13,-224-5,-80 1,336 13,-112 7,123-19,-199-2,79-9,-225-1,0 6,43 6,-90 1,324 28,-96-31,-44-25,223 27,-326-29,-145 28,2-1,1 1,0 2,-1 1,0 0,1 2,4 3,129 9,-83-13,65 20,-139-23,0-1,0 1,0 0,0 0,0 0,0 0,0 1,0-1,0 1,0 0,0 0,0 0,0 0,0 1,-1-1,1 1,-1-1,1 1,-1 0,1 0,-1 0,0 0,0 0,0 1,0-1,0 1,-1-1,1 1,-1 0,1 0,-1 0,0-1,0 1,-1 0,1 0,0 0,-1 0,0 1,0-1,0 0,0 0,0 1,-6 13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05.2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0 280,'167'-44,"1"8,2 7,6 6,114-2,120 11,470 16,-536-28,168-31,-348 43,-103 7,-1 3,2 2,-1 2,31 7,62 7,1-6,92-10,-72 0,135-2,-308 3,0 1,0 0,0-1,0 1,0 0,0 0,0 0,0 0,0 0,0 0,0 1,0-1,0 1,0 0,0-1,0 1,0 0,-1 0,1 0,0 0,0 0,-1 1,1-1,-1 1,1-1,0 2,5 10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2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0,'0'5,"0"11,0 8,0 4,-5-2,-1-1,0 0,-4 1,0 0,-3 1,1 1,-3 0,1 0,-1-4,1-7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2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0 171,'2'1,"0"0,0 1,0-1,0 1,-1-1,1 1,0 0,-1 0,0 0,1 0,-1 0,0 0,0 0,0 0,0 0,0 0,-1 1,1-1,-1 0,1 0,-1 1,0 0,3 8,42 188,-35 112,-10-310,0 1,0 0,0-1,0 1,0 0,0 0,1-1,-1 1,0 0,1-1,-1 1,1-1,0 1,-1-1,1 1,0-1,0 1,0-1,0 0,0 1,0-1,1 0,-1 0,0 0,1 0,-1 0,1 0,-1 0,1 0,-1-1,1 1,-1-1,1 1,0-1,-1 1,1-1,0 0,-1 0,1 0,0 0,-1 0,1 0,0 0,-1-1,1 1,0-1,-1 1,1-1,-1 0,1 1,-1-1,1 0,-1 0,1 0,-1 0,0 0,0 0,1-1,-1 1,0 0,0-1,0 1,0 0,-1-1,2 0,13-21,-1 1,0-2,-2 1,0-2,-2 0,-1 0,4-20,25-61,117-276,-136 342,-21 39</inkml:trace>
  <inkml:trace contextRef="#ctx0" brushRef="#br0" timeOffset="735.275">508 565,'-5'24,"-1"23,-1 7,2 0,-3-9,0-8,0-5,3-8</inkml:trace>
  <inkml:trace contextRef="#ctx0" brushRef="#br0" timeOffset="1035.513">762 397,'29'-5,"19"-6,6-2,-2 2,-4 3,-6 2,-10 8,-10 2</inkml:trace>
  <inkml:trace contextRef="#ctx0" brushRef="#br0" timeOffset="1246.351">875 594,'38'-5,"28"-1,6-5,-3 0,-9 1,-10-2,-14 1</inkml:trace>
  <inkml:trace contextRef="#ctx0" brushRef="#br0" timeOffset="1584.018">1721 114,'-42'43,"2"2,2 2,2 1,-12 25,42-66,1 1,0 0,0 0,1 1,0 0,0-1,1 1,0 0,0 1,1-1,1 0,-1 1,1-1,1 1,0-1,1 10,3-14,0-1,0 0,0 1,1-1,-1-1,1 1,0-1,0 1,0-2,0 1,1 0,-1-1,1 0,0 0,-1-1,1 0,0 0,0 0,0-1,0 1,0-1,0-1,0 1,0-1,0 0,-1-1,5 0,7 1,29-3,1-1,-1-3,0-2,-1-1,0-3,-1-1,0-3,-2-1,0-2,-1-2,-1-2,25-21,-50 34,-1 0,0-1,-1 0,0-1,-1-1,-1 0,8-13,-16 23,0 0,0-1,-1 1,0-1,0 0,0 1,0-1,-1 0,0 0,-1 0,1 0,-1 0,0 0,0 0,-1 0,0 0,0 0,0 0,-1 0,0 0,0 1,0-1,-1 1,0 0,-2-4,-1 2,0 0,0 0,-1 1,1 0,-1 0,-1 0,1 1,-1 0,0 1,0 0,0 0,-1 0,1 1,-1 1,0-1,0 2,0-1,-6 0,-166 10,140-1</inkml:trace>
  <inkml:trace contextRef="#ctx0" brushRef="#br0" timeOffset="1931.99">1467 142,'0'0,"1"0,-1 0,1 0,-1 0,0 1,1-1,-1 0,0 0,1 0,-1 1,1-1,-1 0,0 0,1 1,-1-1,0 0,0 1,1-1,-1 0,0 1,0-1,0 0,1 1,-1-1,0 1,0-1,0 0,0 1,0-1,0 1,0-1,0 0,0 1,0-1,0 1,0-1,0 1,0-1,0 0,0 1,0-1,0 1,-1-1,1 0,0 1,0-1,-1 0,1 1,0-1,0 0,-1 1,1-1,0 0,-1 0,1 1,0-1,-1 0,1 0,0 0,-1 1,1-1,-1 0,1 0,38 7,202 8,-57-3,136 20,-288-26,223 57,-237-56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13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682,'-34'38,"-15"18,0 3,4-7,5-8,4-7,3-5,3-3,2-6,0-3,5 0,2-3,0 1,3-4</inkml:trace>
  <inkml:trace contextRef="#ctx0" brushRef="#br0" timeOffset="313.354">650 738,'33'18,"0"-1,1-1,1-3,1 0,18 2,-6 0,7 3,7-1,-1 4,-2 2,0 3,24 16,-46-24,-19-12</inkml:trace>
  <inkml:trace contextRef="#ctx0" brushRef="#br0" timeOffset="730.004">875 540,'31'129,"-20"-67,-2 1,-4 0,-2 0,-5 61,1-34,1-66</inkml:trace>
  <inkml:trace contextRef="#ctx0" brushRef="#br0" timeOffset="8518.039">1976 540,'27'-6,"1"-1,-1-1,-1-1,0-1,0-1,-1-2,0-1,-1 0,-1-2,0-1,-1 0,-1-2,7-8,-23 20,-2 5,0-1,0 0,-1 0,1 0,-1 0,0 0,0 0,0-1,-1 1,1 0,-1-1,0 0,1 1,-2-1,1 0,0-3,-2 7,0 0,0 0,0 0,0 0,0 0,0 0,0 0,0 0,0 0,0 1,0-1,0 0,0 1,1-1,-1 1,0-1,0 1,0-1,0 1,1 0,-1-1,0 1,1 0,-1 0,0-1,1 1,-1 0,1 0,-1 0,1 0,0 0,-1 0,1 0,0 0,0 0,-1 0,1 0,0 0,0 0,0 0,0 0,0-1,-11 30,0 0,2 0,1 1,2-1,1 2,1-1,2 1,1-1,1 1,4 22,-2 4,13 306,-19-323,-2 0,-1-1,-3-1,-1 1,-1-1,-3-1,-1-1,-1 0,-3-1,0-1,-7 5,-49 41,73-78,-1 0,1 0,-1-1,1 0,-1 0,0 0,0 0,0 0,0-1,0 0,0 1,0-2,-1 1,1 0,0-1,0 0,-1 0,1 0,0 0,-1-1,1 0,0 0,0 0,-1-1,-1-2,1-1,0-1,0 1,0-1,0 0,1 0,0 0,0-1,1 1,0-1,0 0,0 0,1 0,0 0,1 0,-1-1,1 1,1 0,-1-1,2-5,-1-11,2 0,1 0,1 0,1 0,1 1,1 0,1 0,1 1,1 0,1 1,1 0,1 0,0 1,2 1,0 0,1 1,2 0,-8 9,-1 1,2 0,-1 0,1 1,0 0,1 1,-1 0,1 1,1 0,-1 1,1 0,-1 1,10-1,147-22,-145 26</inkml:trace>
  <inkml:trace contextRef="#ctx0" brushRef="#br0" timeOffset="8773.972">2710 935,'0'29,"0"14,0 5,0-7</inkml:trace>
  <inkml:trace contextRef="#ctx0" brushRef="#br0" timeOffset="8952.467">2710 569,'9'-5,"4"-2</inkml:trace>
  <inkml:trace contextRef="#ctx0" brushRef="#br0" timeOffset="9249.941">2992 1020,'148'-213,"-148"212,0 0,0 0,1 0,-1 0,0 0,1 1,-1-1,1 0,-1 0,1 0,-1 1,1-1,-1 0,1 1,0-1,-1 0,1 1,0-1,0 1,-1-1,1 1,0-1,0 1,0 0,0-1,-1 1,1 0,0 0,0-1,0 1,0 0,0 0,0 0,0 0,0 0,0 1,-1-1,1 0,0 0,0 0,0 1,0-1,0 1,-1-1,1 0,0 1,0 0,0-1,0 1,19 46,-13-27,-5-16,0 1,0-1,1 0,-1 1,1-1,0-1,0 1,0 0,0-1,1 1,0-1,-1 0,1 0,0-1,0 1,1-1,-1 0,1 0,-1 0,1 0,-1-1,1 0,0 0,0 0,-1-1,1 0,0 0,0 0,0 0,0-1,-1 1,1-1,0 0,0-1,-1 1,1-1,-1 0,0 0,1-1,-1 1,0-1,0 0,-1 0,1 0,0-1,-1 1,0-1,0 0,40-57,-30 44</inkml:trace>
  <inkml:trace contextRef="#ctx0" brushRef="#br0" timeOffset="9668.088">3754 709,'-13'15,"0"1,2 0,-1 0,2 1,1 0,0 1,1 0,0 1,2 0,0 0,2 0,0 1,1-1,0 3,3-19,0-1,1 1,-1-1,0 1,1 0,0-1,0 1,-1-1,1 1,1-1,-1 0,0 0,0 1,1-1,0 0,-1 0,1 0,0 0,0-1,0 1,0 0,0-1,0 1,0-1,1 0,-1 0,1 0,-1 0,1 0,-1 0,1-1,-1 1,1-1,-1 0,1 0,0 0,-1 0,1 0,1-1,103-28,-87 19,-1-1,0-1,-1 0,0-2,-1 0,-1 0,0-2,-1 0,-1-1,0 0,-1-1,-1 0,-1-2,0 1,-2-1,0 0,2-13,35-156,-45 180,0 0,-1 0,0 0,0 0,-1 0,0 0,-1 1,0-1,0 0,-1 1,0-1,-1 1,0 0,0 0,0 0,-1 1,0-1,-1 1,0 0,-2-2,3 5,0 1,0-1,0 1,0 0,0 0,0 0,-1 1,0 0,1 0,-1 0,0 1,0 0,0 0,0 1,0-1,0 1,0 0,0 1,0 0,1 0,-1 0,0 0,0 1,1 0,-1 0,0 1,1-1,0 1,-5 4,-3 1,0 2,1-1,0 2,0 0,1 0,0 1,1 0,1 1,0 0,-6 12,8-9,2 0,0-1,0 2,2-1,0 1,0-1,2 1,0 0,1-1,1 1,0 0,2-1,-1 1,2-1,0 0,1 0,1 0,1 0,0-1,0 0,2-1,0 0,0 0,1-1,1 0,1 0,-1-2,2 1,0-1,0-1,1-1,0 0,0 0,1-2,0 1,1-2,-1 0,8 1,11 3,-4-3</inkml:trace>
  <inkml:trace contextRef="#ctx0" brushRef="#br0" timeOffset="27212.621">1496 2995,'-39'34,"-26"20,-3 6,6-7,13-8,10-11,12-7,6-8,6-8</inkml:trace>
  <inkml:trace contextRef="#ctx0" brushRef="#br0" timeOffset="27492.062">988 2967,'38'24,"28"18,7 6,-5-5,-8-5,-10-4,-9-8,-6-4,-4-5,-3-1,-2 2,1-2,-1 0,1-2,-4 2,-2-3,1-2,-4-4</inkml:trace>
  <inkml:trace contextRef="#ctx0" brushRef="#br0" timeOffset="27858.934">1271 2826,'9'38,"4"32,-1 9,-2-4,-3-10,-3-11,-1-11,-2-7,-1-5,-1-3,-4-1,-2-1,-5-5,1 0,1-5</inkml:trace>
  <inkml:trace contextRef="#ctx0" brushRef="#br0" timeOffset="28160.781">904 3249,'43'-5,"43"-6,17-6,0 0,-8 2,-15 5,-12 3,-7 3,-10 3,-9 0,-6 6,-5 2,-7 0</inkml:trace>
  <inkml:trace contextRef="#ctx0" brushRef="#br0" timeOffset="33875.858">2456 2967,'-1'0,"0"-1,0 0,1 1,-1-1,0 0,1 0,-1 0,0 0,1 0,-1 1,1-1,0 0,-1 0,1 0,0-1,-1 1,1 0,0 0,0 0,0 0,0 0,0 0,0 0,0 0,0 0,1 0,-1 0,0 0,1 0,-1 0,1 0,-1 0,1 0,-1 0,1 0,-1 0,1 1,0-1,0 0,-1 0,1 1,0-1,0 1,0-1,0 0,0 1,0-1,0 1,0 0,0-1,0 1,0 0,8-8,1 1,0 1,0-1,0 1,1 1,0 0,0 1,0 0,1 0,-1 2,1-1,0 1,0 1,0 0,0 1,-1 0,1 0,0 2,9 1,-16 1,0 0,0 0,0 0,-1 1,0 0,0 0,0 0,-1 0,1 0,-1 1,0-1,-1 1,0 0,0 0,0 0,0 0,-1 0,0 1,0-1,-1 0,0 1,0-1,0 0,-1 0,0 1,0-1,-1 2,-4 9,-1 0,0 0,-2-1,1 0,-2 0,0-1,-1 0,-1-1,0-1,-5 5,-31 38,47-53,-1-1,1 1,0-1,0 1,0-1,0 1,0 0,1 0,-1-1,1 1,-1 0,1 0,0-1,0 1,1 0,-1 0,0 0,1-1,0 1,0 0,0-1,0 1,0-1,0 1,0-1,1 1,0-1,-1 0,1 0,0 1,0-1,0-1,0 1,0 0,1 0,-1-1,0 0,1 1,-1-1,1 0,0 0,-1 0,1 0,0-1,-1 1,1-1,0 0,191 78,-189-76,0 0,0 0,0 0,-1 1,1-1,-1 1,1 0,-1 1,0-1,0 1,-1-1,1 1,-1 0,1 1,-1-1,-1 0,1 1,-1 0,1 0,-1-1,-1 1,1 0,-1 1,0-1,0 0,0 0,-1 1,0-1,0 0,0 0,0 1,-1-1,0 0,0 0,-1 0,1 0,-1 0,-1 2,-13 11,0-1,-2 0,0-1,-1-1,0 0,-1-2,-1 0,0-2,-17 7,-76 27,113-44,0 0,0-1,0 1,0-1,-1 1,1-1,0 1,0-1,0 0,-1 1,1-1,0 0,-1 0,1 0,0 0,0 0,-1-1,1 1,0 0,0 0,-1-1,1 1,0-1,0 1,0-1,0 0,0 1,-1-1,1 0,0 0,1 0,-1 0,0 1,0-1,0 0,1-1,-1 1,0 0,1 0,-1 0,1 0,-1 0,1-1,0 1,-1 0,1 0,0-1,0 1,0 0,0-1,0 1,0 0,0 0,0-1,1 1,-1 0,0 0,1-1,-1 1,1 0,0 0,-1 0,1 0,0 0,-1 0,1 0,10-18</inkml:trace>
  <inkml:trace contextRef="#ctx0" brushRef="#br0" timeOffset="34357.114">3133 3108,'-11'77,"30"-96,97-225,-116 243,0 0,0 1,0-1,0 1,1-1,-1 1,0-1,0 1,0-1,1 0,-1 1,0-1,1 1,-1 0,0-1,1 1,-1-1,1 1,-1-1,1 1,-1 0,1-1,-1 1,1 0,-1 0,1-1,-1 1,1 0,-1 0,1 0,0 0,-1 0,1 0,-1 0,1 0,0 0,-1 0,1 0,-1 0,1 0,-1 0,1 0,0 1,-1-1,1 0,-1 0,1 1,-1-1,1 1,7 5</inkml:trace>
  <inkml:trace contextRef="#ctx0" brushRef="#br0" timeOffset="34765.289">3500 2967,'-20'117,"20"-112,0 0,0 0,0 0,1 0,-1 0,1-1,0 1,1 0,-1-1,1 1,0-1,0 1,0-1,1 0,-1 0,1 0,0 0,0 0,1-1,-1 1,1-1,3 3,0-5,-1 1,1-2,0 1,0-1,-1 0,1 0,0 0,0-1,0 0,-1-1,1 0,-1 0,1 0,-1-1,0 1,0-1,0-1,0 0,0 1,-1-2,0 1,0 0,0-1,0 0,-1 0,0-1,3-4,-6 9,15-18,-1 0,-1-1,0 0,-2-1,0 0,-2-1,0-1,-2 1,0-1,-1-1,-2 0,0 1,-2-2,0 1,-2 0,-1 0,-1-3,1 16,-2 1,0 0,0-1,-1 1,0 0,-1 0,0 1,0-1,-1 1,-2-3,5 10,1-1,0 1,-1-1,0 1,1 0,-1 0,0 0,0 0,0 0,0 0,-1 0,1 1,0-1,-1 1,1 0,-1-1,0 1,1 1,-1-1,0 0,1 0,-1 1,0 0,0-1,0 1,1 0,-1 1,0-1,0 0,0 1,1-1,-1 1,0 0,1 0,-1 0,0 0,1 1,0-1,-2 2,-5 6,1 0,0 0,1 1,0 0,0 0,1 1,1 0,0 0,0 0,1 1,0 0,1-1,1 1,-1 0,2 1,0-1,1 1,0 3,0-1,2 1,0 0,1-1,0 0,2 0,-1 0,2 0,0-1,1 1,0-2,1 1,1-1,0 0,0-1,1 0,1 0,0-1,1-1,0 0,0-1,1 0,1 0,-1-2,1 1,0-2,1 0,0-1,0 0,10 1,9 4,-4 0</inkml:trace>
  <inkml:trace contextRef="#ctx0" brushRef="#br0" timeOffset="35565.324">4290 3870,'92'-73,"-5"-3,-2-5,-4-3,-4-3,-4-4,3-12,-59 81,-1-2,-1 1,-1-2,-1 0,-1-1,-2 0,0 0,-2-1,-1-1,-1 1,-1-1,-2 0,0-11,-2 34,-1-1,0 1,0 0,-1-1,0 1,0 0,0-1,0 1,-1 0,0 0,0 0,0 0,-1 0,1 1,-1-1,0 1,-1 0,1-1,-1 1,0 1,0-1,0 1,0-1,-1 1,1 0,-1 1,0-1,0 1,0 0,0 0,0 1,0-1,0 1,-1 0,-3 0,-6 4,-1 0,0 0,1 2,0 0,0 1,0 0,1 1,0 1,0 0,1 1,0 0,0 1,1 1,1 0,0 0,0 1,1 1,0-1,1 2,1-1,0 1,1 1,1-1,-1 4,-3 7,1 0,1 1,2-1,0 2,2-1,1 0,1 1,1 0,1-1,2 1,1 0,5 24,-2-33,1 0,1 0,0 0,2-1,0-1,0 1,2-2,0 1,1-2,0 0,7 6,0 1,-10-11,1 0,0 0,0-1,1 0,1-1,-1 0,1-1,0-1,1 0,0 0,0-2,0 0,0 0,1-1,-1-1,1-1,0 0,-1 0,1-2,0 0,0-1,-1 0,2-1,8-4</inkml:trace>
  <inkml:trace contextRef="#ctx0" brushRef="#br0" timeOffset="36311.968">5362 3334,'-28'21,"0"1,1 1,1 1,1 1,1 2,1 0,2 2,-1 3,20-31,1 1,-1-1,0 1,1-1,0 1,-1 0,1-1,0 1,0 0,0 0,0 0,0 0,1 0,-1 0,1 0,-1 1,1-1,0 0,-1 0,1 0,0 0,1 0,-1 1,0-1,1 0,-1 0,1 0,-1 0,1 0,0 0,0 0,0 0,0 0,0 0,1-1,-1 1,1 0,-1-1,1 1,-1-1,1 1,0-1,-1 0,1 0,0 0,0 0,0 0,0 0,1 0,9-2,1 0,-1-1,0-1,0 1,0-2,0 0,0 0,-1-1,0-1,0 1,0-2,-1 0,6-4,170-159,-185 169,0-1,0 0,1 0,-1 0,0 0,1 0,-1 0,1 1,0-1,-1 0,1 1,0 0,0-1,0 1,0 0,0 0,1 0,-1 0,0 0,0 1,1-1,-1 1,0-1,1 1,-1 0,0 0,1 0,-1 0,0 0,1 1,-1-1,0 1,1-1,-1 1,0 0,0 0,0 0,1 0,17 59,-20-55,1 0,-1 0,1 0,1 0,-1 0,1 0,0 0,0-1,0 1,0-1,1 1,0-1,0 0,0 0,1 0,-1 0,1-1,0 1,0-1,0 0,0 0,1-1,-1 1,1-1,-1 0,4 0,-1 0,1 0,-1-1,1 0,0-1,-1 0,1 0,0-1,-1 1,1-2,0 1,-1-1,0 0,1-1,-1 0,0 0,0 0,-1-1,1 0,-1 0,1-1,-1 0,111-131,-88 96,-29 40,0-1,0 1,0-1,0 1,0-1,0 1,0-1,0 1,0-1,1 1,-1-1,0 1,0-1,0 1,1-1,-1 1,0-1,1 1,-1 0,0-1,1 1,-1 0,0-1,1 1,-1 0,1-1,-1 1,1 0,-1 0,1 0,-1-1,0 1,1 0,-1 0,1 0,-1 0,1 0,-1 0,1 0,-1 0,1 0,-1 0,1 0,-1 0,1 0,-1 1,1-1,-1 0,1 0,-1 0,1 1,-1-1,1 0,-1 1,0-1,1 0,-1 1,0-1,1 0,-1 1,0-1,1 1,-1-1,0 0,0 1,0-1,1 1,2 37,-3-35,-1 2,0-1,0 1,1-1,0 1,0-1,0 1,1 0,0-1,-1 1,1-1,1 1,-1-1,1 0,0 0,0 1,0-1,0 0,1-1,0 1,-1 0,1-1,1 0,-1 1,0-1,1 0,0-1,-1 1,1-1,2 1,7-2,-1-1,0 0,1-1,-1 0,0-1,1 0,-1-1,-1-1,1 0,0-1,-1 0,0 0,0-1,0-1,-1 1,0-2,-1 0,1 0,-1 0,5-8,21-12,-35 27,1 0,-1 0,1 1,-1-1,1 0,0 1,-1-1,1 1,0-1,-1 1,1-1,0 1,0-1,-1 1,1-1,0 1,0 0,0 0,-1-1,1 1,0 0,0 0,0 0,0 0,0 0,0 0,-1 0,1 0,0 0,0 1,0-1,0 0,-1 0,1 1,0-1,0 1,0-1,-1 1,1-1,0 1,-1-1,1 1,0-1,-1 1,1 0,-1-1,1 1,-1 0,1 0,-1-1,0 1,1 0,-1 0,0 0,0 0,1-1,-1 1,0 0,0 0,0 0,0 0,0 0,0 0,0-1,-1 1,1 0,0 0,-1 5,0-1,1 0,0 0,0 0,1 1,-1-1,1 0,0 0,0 0,1 0,0 0,0 0,0-1,0 1,1 0,-1-1,1 0,0 0,1 0,-1 0,1 0,0 0,0-1,0 0,0 0,0 0,1 0,-1-1,1 0,0 1,0-2,0 1,0-1,0 1,0-1,3 0,4-2,0-1,0 0,-1 0,1-1,0-1,-1 0,0-1,0 0,0 0,-1-1,1 0,-1-1,-1-1,1 1,-1-1,-1-1,0 0,0 0,0 0,-1-1,-1 0,0-1,0 1,-1-1,0 0,-1-1,0 1,-1-1,0 0,1-13</inkml:trace>
  <inkml:trace contextRef="#ctx0" brushRef="#br0" timeOffset="37458.312">7648 3052,'64'-31,"-2"-2,-1-3,-2-2,-2-3,-1-3,44-45,-48 3,-51 84,0 0,0-1,0 1,0 0,-1-1,1 1,-1-1,0 1,1 0,-1-1,0 1,-1-1,1 1,0-1,-1 1,1 0,-1-1,0 1,0 0,0-1,0 1,0 0,0 0,-1 0,1 0,-1 0,1 0,-1 0,0 1,0-1,0 1,0-1,0 1,0-1,0 1,0 0,0 0,-1 0,0 0,-1 0,1 1,-1-1,1 1,-1-1,0 1,1 0,-1 0,1 1,-1-1,1 1,-1 0,1 0,-1 0,1 0,0 0,-1 1,1 0,0-1,0 1,0 0,0 1,1-1,-1 0,1 1,-1 0,1-1,0 1,0 0,-1 1,-51 101,53-103,-17 53,3 0,2 1,3 1,2 0,3 0,2 14,-5 22,-4 120,7-93,-5-1,-9 23,13-112,0 0,-2 0,-1-1,-2 0,0 0,-2-1,-1-1,-2 0,0-1,-2-1,0 0,-2-2,-1 0,-17 14,36-34,1-1,-1 0,0 0,0 0,0 0,0-1,0 1,0 0,-1-1,1 1,0-1,-1 0,1 0,-1 0,1 0,-1 0,0-1,1 1,-1-1,0 0,0 0,1 0,-1 0,0 0,1 0,-1-1,0 1,1-1,-1 0,0 0,1 0,-1 0,1 0,0 0,-1-1,1 1,0-1,0 0,0 1,0-1,0 0,0 0,1-1,-1 1,1 0,-1 0,1-1,0 1,0-1,0 1,0-1,0 0,-2-17,1 0,1 0,1 0,0 0,2 0,0 0,1 0,1 0,1 1,5-13,-3 6,6-20,2 1,1 0,3 1,2 1,1 1,2 1,2 1,2 1,1 2,11-9,-2 10,-20 21</inkml:trace>
  <inkml:trace contextRef="#ctx0" brushRef="#br0" timeOffset="37731.738">8439 3278,'-57'45,"2"2,3 3,2 2,-34 45,20 8,63-102,0 0,0 0,0 0,0 0,1 0,-1 0,1 0,0 1,0-1,0 0,0 0,0 0,1 0,-1 0,1 0,0 1,0-1,0-1,0 1,1 0,-1 0,1 0,0-1,0 1,0-1,0 1,0-1,0 0,1 0,-1 0,1 0,-1 0,1-1,0 1,0-1,0 1,7 2,0 0,0-1,0 0,0-1,0 0,0 0,1-1,-1-1,0 0,1 0,-1-1,1 0,-1 0,0-2,0 1,0-1,0 0,0-1,-1-1,1 1,4-4,1-1,-1-1,1 0,-2-1,1 0,-1-1,-1-1,-1 0,1 0,-2-1,0-1,-1 0,4-8,-8 12,-1-1,0 1,-1 0,0-1,-1 0,-1 1,1-1,-2 0,0 0,0 0,-1 0,0 0,-1 0,-1 1,0-1,0 1,-1 0,-1 0,0 0,0 0,-3-4,-9-9</inkml:trace>
  <inkml:trace contextRef="#ctx0" brushRef="#br0" timeOffset="37993.82">8665 3758,'-5'-19,"3"-17,3-6,5-1,6-3,2 2,3 4,-2 3,2 3,-2 3,1 2,-2 1,1 5,-2 2,2 5,-1-1,-4 4</inkml:trace>
  <inkml:trace contextRef="#ctx0" brushRef="#br0" timeOffset="38526.92">8946 3673,'16'-22,"7"-13,2 2,1 0,2 2,1 1,24-19,-53 47,1 1,0 0,0 0,0 0,0 0,0 0,0 0,0 0,0 0,0 0,0 0,1 0,-1 1,0-1,1 0,-1 1,0-1,1 1,-1 0,1-1,-1 1,0 0,1 0,-1 0,1 0,-1 0,1 0,-1 1,0-1,1 0,-1 1,1-1,-1 1,0-1,1 1,-1 0,0-1,0 1,0 0,1 0,-1 0,0 0,0 0,0 0,0 0,-1 0,1 0,0 1,0-1,-1 0,1 1,-1-1,1 0,-1 1,1-1,-1 1,0-1,0 0,0 1,0-1,0 1,0-1,0 2,-7 43,5-41,0 0,1 0,0 0,0 1,0-1,1 0,0 1,0-1,0 0,1 0,0 1,0-1,0 0,0 0,1 1,2-3,0-1,0 0,-1 0,1-1,0 1,0-1,1 0,-1 0,0 0,0-1,0 1,1-1,-1 0,0 0,1-1,-1 1,0-1,0 0,0 0,0 0,0-1,0 0,0 1,0-1,0 0,-1-1,1 1,-1-1,2-1,162-123,-113 80,-43 37,-8 6,0 1,0 0,0-1,1 1,-1 0,1 1,0-1,-1 1,1-1,0 1,1 0,-1 1,0-1,0 1,1 0,-1 0,1 0,-1 0,1 1,1 0,-3 2,-1 1,0 0,0 0,0 0,-1 0,1 0,-1 1,1-1,-1 0,0 1,-1-1,1 0,0 1,-1-1,0 1,0 0,0-1,0 1,-1-1,1 1,-1-1,0 0,0 1,0 0,-10 41,7-31,0 0,1 0,0 1,1-1,1 1,0-1,1 1,1-1,2 13,3-8</inkml:trace>
  <inkml:trace contextRef="#ctx0" brushRef="#br0" timeOffset="46793.832">10273 3503,'-5'-3,"0"0,0 1,-1 0,1 0,-1 0,1 1,-1 0,0 0,1 0,-1 1,0 0,0 0,0 0,1 1,-1 0,0 0,0 0,1 1,-1 0,1 0,0 0,-1 0,1 1,0 0,0 1,-6 3,0 0,0 1,1 1,-1 0,2 0,0 1,0 1,1-1,0 1,-2 5,-19 77,28-90,1 0,0 0,0-1,0 1,1 0,-1 0,1-1,-1 1,1 0,0-1,0 1,0 0,0-1,0 1,1-1,-1 0,1 0,0 1,0-1,0 0,0 0,0 0,0-1,0 1,0-1,1 1,-1-1,1 1,-1-1,1 0,-1 0,1-1,2 1,8-1,0-1,0 0,0-1,0-1,-1 0,1 0,-1-2,0 1,0-2,0 1,-1-2,0 0,0 0,8-7,-13 10,194-127,-198 129,1 0,-1-1,1 1,0 0,-1 0,1 0,0 1,0-1,0 1,0-1,1 1,-1 0,0 0,0 1,1-1,-1 1,1 0,-1-1,0 1,1 1,-1-1,0 0,1 1,-1 0,0 0,1 0,-1 0,0 0,0 1,0-1,0 1,0 0,-1 0,1 0,0 0,-1 0,1 1,-1-1,0 1,0 0,0-1,0 1,-1 0,2 2,15 37,-9-26</inkml:trace>
  <inkml:trace contextRef="#ctx0" brushRef="#br0" timeOffset="47111.902">10978 2854,'9'88,"-4"-1,-5 1,-2 0,-7 15,-6 21,8-79,1 1,3 0,2 0,2 10,15-17,-3-33</inkml:trace>
  <inkml:trace contextRef="#ctx0" brushRef="#br0" timeOffset="47347.894">11289 3419,'-19'38,"-12"23,5 0,7-9</inkml:trace>
  <inkml:trace contextRef="#ctx0" brushRef="#br0" timeOffset="47517.079">11345 2995,'0'0</inkml:trace>
  <inkml:trace contextRef="#ctx0" brushRef="#br0" timeOffset="47763.142">11825 3221,'-43'34,"-24"20,-5 6,4-7,15-8,20-11,21-12,17-10,13-6,8-5,-1-2</inkml:trace>
  <inkml:trace contextRef="#ctx0" brushRef="#br0" timeOffset="48534.516">11628 3559,'73'18,"79"-5,-150-13,-1 0,1-1,-1 1,1 0,0 0,-1 1,1-1,0 0,-1 0,1 1,-1-1,1 1,-1-1,1 1,-1 0,1-1,-1 1,0 0,1 0,-1 0,0 0,0 0,0 1,1-1,-1 0,-1 0,1 1,0-1,0 1,0-1,-1 1,1-1,-1 1,1-1,-1 1,1-1,-1 1,0 0,0-1,0 1,0-1,0 1,0 0,0-1,-1 1,1-1,-1 1,1 0,-1-1,1 1,-1-1,0 0,0 1,0-1,0 0,0 1,0-1,0 0,0 0,0 0,-1 0,0 1,-11 9,-1-1,0-1,-1 0,0-1,-1 0,1-1,-2-1,-10 3,-24 10,-91 31,118-44</inkml:trace>
  <inkml:trace contextRef="#ctx0" brushRef="#br0" timeOffset="49084.899">12079 3616,'43'-25,"-2"-2,-1-2,-1-1,-2-2,-1-2,17-20,29-27,-80 78,1 0,0 0,-1 0,1 0,0 0,1 0,-1 1,0-1,1 1,-1 0,1 0,0 1,0-1,0 1,0-1,0 1,0 0,0 1,0-1,0 1,0 0,0 0,1 0,2 1,-5 2,-1 1,1-1,-1 1,0-1,0 1,-1-1,1 1,-1 0,0-1,0 1,0 0,0 0,-1-1,1 1,-1 0,0-1,-1 4,1-2,-15 49,-2 53,18-105,0 0,1 0,-1 0,1-1,-1 1,1 0,0 0,0-1,0 1,0-1,0 1,0-1,1 1,-1-1,0 1,1-1,-1 0,1 0,-1 0,1 0,-1 0,1 0,0 0,0-1,-1 1,1-1,0 1,0-1,0 1,0-1,0 0,0 0,-1 0,1 0,0 0,0-1,0 1,0-1,0 1,0-1,73-28,178-129,-252 157,0-1,1 0,-1 0,0 1,1-1,-1 1,1 0,0-1,-1 1,1 0,0 0,0 0,0 0,0 0,-1 0,1 1,0-1,1 1,-1-1,0 1,0 0,0 0,0-1,0 2,0-1,0 0,0 0,0 1,0-1,0 1,0-1,0 1,0 0,0 0,0 0,0 0,0 0,-1 1,1-1,-1 0,1 1,-1-1,1 1,-1 0,0-1,0 1,1 0,-1 0,-1 0,1-1,0 1,0 2,-1 89,-2-81,1 0,0-1,1 1,0 0,1 0,1 0,0 0,0-1,4 10,40 27,-26-37</inkml:trace>
  <inkml:trace contextRef="#ctx0" brushRef="#br0" timeOffset="80659.336">818 286,'142'-51,"-141"52,0-1,0 0,0 0,0 1,0-1,0 0,0 0,1 0,-1-1,0 1,0 0,0 0,0 0,0-1,0 1,-1 0,1-1,0 1,0-1,0 1,0-1,0 0,-1 1,1-1,0 0,0 0,-1 1,1-1,-1 0,1 0,0 0,-1 0,0 0,1 0,-1 0,0 0,1 0,-1 0,0 0,0 0,0 0,0 0,0 0,0 0,0 0,0 0,0 0,0 0,-1 0,1 0,0 0,-1 0,1 0,-1 1,1-1,-1 0,1 0,-1 0,0 0,1 1,-1-1,0 0,0 1,0-1,1 0,-1 1,0-1,0 1,0-1,0 1,-12-5,1 1,-1 0,0 1,0 1,-1 0,1 0,0 2,-1-1,1 2,-1 0,1 0,0 1,-1 1,-9 4,0 0,1 2,0 0,0 2,1 0,0 2,1 0,1 1,0 1,-7 8,6 0,1 1,1 1,1 0,2 2,1-1,0 2,2 0,2 0,0 1,2 1,1-1,1 1,0 21,-5 169,12-158,27 137,1-3,-1 59,-29-3,-3-238,-1-1,1 0,-2 0,0 0,-1-1,0 0,-1 0,0 0,-1-1,0-1,0 0,-1 0,-1 0,0-2,0 1,-1-1,-5 2,8-3,-44 30,53-36,1 0,0 0,0 0,0 0,0 0,0 0,1 0,-1 0,0 0,0-1,1 1,-1 0,0-1,1 1,-1-1,0 1,1-1,-1 0,1 0,-1 1,1-1,-1 0,1 0,-1 0,1-1,-1 1,0 0,1-1,-1 1,2-1,-3 1,28-1,-24 0,0 0,0 0,0 0,0 0,0 1,1-1,-1 1,0 0,0 1,0-1,0 1,0-1,0 1,0 1,0-1,0 0,0 1,-1 0,1 0,0 0,-1 0,0 1,1-1,-1 1,0 0,0 0,-1 0,1 0,-1 0,1 1,-1-1,0 1,0 0,0 2,1 19,-1 0,-1 0,-1 1,-2-1,0 0,-2 0,0 0,-2 0,-5 14,-109 354,105-343,5-16,0 0,3 0,0 1,2 0,1 19,2-38,1 0,1 0,1 0,0 0,1 0,0 0,1-1,1 1,1-1,0 0,1 0,1 0,0-1,1 0,6 8,-2-7,1 0,1-1,0-1,1-1,0 0,1 0,0-2,1 0,0-1,1 0,0-2,0 0,0-1,1-1,0 0,0-2,0 0,1-1,-1-1,1-1,-1-1,0 0,8-3,19-4,-34 9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8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60,'28'-11,"1"0,0 2,0 1,1 1,0 2,1 1,-1 1,1 2,4 1,-31 0,0 0,-1 0,1 0,-1 0,1 1,-1-1,1 1,-1 0,1 0,-1 0,0 1,1-1,-1 1,0 0,0 0,0 0,0 0,0 0,-1 0,1 1,-1 0,0-1,1 1,-1 0,0 0,-1 0,1 0,0 1,-1-1,0 0,0 1,0-1,0 1,0-1,-1 1,0-1,1 1,-2 1,-3 11,-1-1,-1-1,-1 1,0-1,-1 0,0-1,-1 0,0 0,-1-1,-1 0,0-1,-1 0,0 0,0-2,-1 1,-11 5,-28 27,-23 45,74-84,-1 0,0 1,1-1,0 0,0 1,0-1,0 0,0 1,1-1,0 1,-1-1,1 1,0 0,1-1,-1 1,1-1,-1 1,1-1,0 0,1 1,-1-1,0 0,1 0,0 1,0-1,0-1,0 1,0 0,0 0,3 1,5 4,1-1,-1 0,2 0,-1-1,1-1,0 0,0 0,0-1,1-1,0 0,-1-1,1 0,0-1,0 0,0-1,0-1,8-1,3-3,-6-2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8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79,'-24'9,"1"2,-1 0,2 2,0 0,0 2,2 0,-1 2,2 0,0 1,2 1,-10 12,25-29,1 0,-1 0,1 0,-1 0,1 0,0 0,0 0,0 0,0 0,0 1,0-1,1 0,-1 1,1-1,0 0,0 1,-1-1,1 1,1-1,-1 0,0 1,1-1,-1 1,1-1,0 0,-1 0,1 1,0-1,1 0,-1 0,0 0,1 0,-1 0,1 0,-1 0,1-1,0 1,0-1,0 1,0-1,0 0,0 1,0-1,0 0,0 0,1-1,-1 1,0 0,2-1,229 56,-221-52,-8-4,0 0,1 1,-1-1,0 1,0 0,0 0,0 0,0 0,0 1,0 0,-1 0,1 0,-1 0,1 0,-1 1,0 0,0-1,0 1,0 0,0 1,0-1,-1 0,0 1,0-1,0 1,0 0,0 0,-1 0,0 0,1 0,-2 0,1 0,0 0,-1 0,0 0,0 0,0 1,0 0,-5 5,-1-1,0 1,-1-1,0 0,0 0,-1-1,0 0,0 0,-1-1,0 0,0-1,0 0,-1 0,0-1,0 0,-1-1,0 0,1-1,-1 0,0 0,0-1,-1-1,-7 0,-6 1</inkml:trace>
  <inkml:trace contextRef="#ctx0" brushRef="#br0" timeOffset="247.642">109 108,'43'-20,"34"-5,8 0,-6 6,-10 5,-14 10,-15 5</inkml:trace>
  <inkml:trace contextRef="#ctx0" brushRef="#br0" timeOffset="685.909">644 643,'67'-73,"3"3,60-45,-21 45,-108 69,0 0,1 1,-1-1,0 1,1-1,-1 1,1-1,-1 1,1 0,-1 0,1 0,-1 0,1 0,-1 0,1 0,-1 0,1 0,-1 1,1-1,-1 1,0-1,1 1,-1 0,0-1,1 1,-1 0,0 0,0 0,0 0,1 0,-1 0,0 0,-1 0,1 0,0 1,0-1,0 0,-1 1,1-1,-1 0,1 1,-1-1,1 1,-1-1,0 1,0-1,0 1,1-1,-2 1,1 1,-10 77,9-78,0-1,-1 1,2-1,-1 1,0 0,0-1,0 1,1 0,-1-1,1 1,-1 0,1 0,0 0,0-1,0 1,0 0,0 0,0 0,0 0,1-1,-1 1,0 0,1 0,0-1,-1 1,1 0,0-1,0 1,0-1,0 1,0-1,0 1,1-1,-1 0,0 1,1-1,-1 0,1 0,-1 0,1 0,-1 0,1-1,0 1,0 0,-1-1,1 1,0-1,0 0,-1 1,1-1,0 0,0 0,155-56,-106 36,138-37,-188 56,1 1,0-1,-1 1,1 0,0 0,0-1,-1 1,1 0,0 0,0 1,-1-1,1 0,0 0,-1 1,1-1,0 1,-1 0,1-1,-1 1,1 0,-1 0,1 0,-1 0,1 0,-1 0,0 1,0-1,1 0,-1 1,0-1,0 1,-1-1,1 1,0-1,0 1,-1 0,1-1,-1 1,1 0,-1-1,0 1,0 0,0 0,0-1,0 1,0 1,-24 81,22-79,-27 113,27-94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763 141,'38'5,"32"6,14 1,-3-1,-10-2,-13-4,-11-1,-13-3</inkml:trace>
  <inkml:trace contextRef="#ctx0" brushRef="#br0" timeOffset="230.912">847 424,'38'-5,"23"-2,10 1,-2-4,-12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38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35,'-23'-8,"1"1,-1 2,0 0,-1 1,1 1,-1 2,-10 0,25 1,-1 1,0 0,1 1,0 0,-1 1,1 0,0 0,0 1,1 0,-1 0,1 1,0 0,0 1,0 0,1 0,0 1,0-1,0 1,-3 7,-5 7,1 0,1 2,0-1,2 2,1-1,1 2,1-1,1 1,1 0,1 1,4-19,0 0,0 0,1-1,-1 1,1 0,1 0,-1 0,1-1,1 1,-1 0,1-1,0 1,0-1,1 0,0 1,0-1,1-1,-1 1,1 0,1-1,-1 0,1 0,0 0,0 0,0-1,0 0,1 0,0 0,0-1,0 0,0 0,0-1,1 1,-1-1,1-1,0 1,6 0,-2-2,0 0,0-1,1 0,-1-1,0 0,0-1,0 0,-1-1,1 0,-1 0,0-1,0 0,0-1,-1 0,0-1,0 0,4-5,129-147,-131 144,71-124,-67 206,-7 13,-7-62,0 0,1-1,1 1,1-1,0 0,1 0,1 0,2 2,43 69,-39-76</inkml:trace>
  <inkml:trace contextRef="#ctx0" brushRef="#br0" timeOffset="404.995">1018 119,'10'0,"12"0,8 0,3 0,1 0,0 0,-2 0,-1 0,-1 0,-1 0,-1 0,0 0,1 0,-11 0,-8 0</inkml:trace>
  <inkml:trace contextRef="#ctx0" brushRef="#br0" timeOffset="650.012">1018 345,'34'-5,"30"-1,8 0,-2 1,-8 1,-11 2,-13 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39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1 301,'16'26,"0"1,-2 0,-1 1,-1 1,-1 0,0 7,18 134,-28-163,0 0,1 0,-1-1,2 1,-1-1,1 0,0 1,0-1,0 0,1-1,0 1,0-1,1 1,-2-6,0 0,1 0,-1 0,0 0,0 0,0-1,0 1,1-1,-1 0,0 0,0 0,0-1,-1 1,1-1,0 1,0-1,-1 0,1 0,-1 0,0 0,1-1,-1 1,0 0,0-1,-1 0,1 0,-1 1,1-1,-1 0,0 0,0 0,0-1,0 2,14-27,-1-1,-2-1,-1 0,-1-1,-2 0,2-19,3-3,-6 30,2 5</inkml:trace>
  <inkml:trace contextRef="#ctx0" brushRef="#br0" timeOffset="503.072">960 414,'-19'4,"1"1,-1 1,1 0,1 1,0 1,0 1,0 1,1 0,0 1,-11 11,24-20,1-1,-1 1,1-1,0 1,-1-1,1 1,0 0,0 0,0 0,1 1,-1-1,1 0,-1 1,1-1,-1 1,1-1,0 1,0-1,1 1,-1 0,0 0,1-1,0 1,0 0,-1 0,2-1,-1 1,0 0,0 0,1 0,0-1,-1 1,1 0,0-1,0 1,1-1,-1 1,1-1,-1 1,1-1,-1 0,1 0,0 0,1 1,1 0,0-1,1 1,-1-1,1 0,0 0,-1 0,1-1,0 0,0 1,0-2,0 1,0-1,0 1,0-1,1-1,-1 1,0-1,0 0,0 0,-1 0,1-1,0 0,4-2,95-68,68-133,-161 190,0-1,-1-1,-1 0,-1 0,0 0,-1-1,1-10,-6 22,0 0,-1-1,0 1,0-1,0 1,-1-1,0 1,-1-1,1 1,-1-1,-1 1,1 0,-1-1,0 1,0 0,-1 0,0 0,0 0,0 1,-1-1,1 1,-1 0,-4-4,4 5,0-1,0 1,0-1,-1 1,0 0,0 1,0-1,0 1,0 0,-1 0,1 1,-1-1,0 1,0 1,0-1,0 1,0 0,0 0,0 1,0 0,0 0,0 0,0 1,0 0,-1 0,2 0,-1 1,-2 1,1-1,-1 1,2 1,-1-1,0 1,1 1,-1-1,1 1,1 0,-1 0,1 1,0-1,0 1,0 0,1 1,0-1,0 1,1 0,-1 0,2 0,-1 0,1 1,0-1,0 1,1-1,0 1,1 0,-1-1,2 6,-1 1,0 0,1 0,1-1,0 1,1-1,1 1,0-1,0 0,1 0,1-1,0 1,1-1,1 0,-1-1,2 0,0 0,0-1,1 0,0-1,0 0,1 0,0-1,1-1,10 6,65 10,-63-21</inkml:trace>
  <inkml:trace contextRef="#ctx0" brushRef="#br0" timeOffset="834.024">1693 19,'-23'41,"0"1,3 2,2-1,2 2,-10 43,23-83,1 0,-1 0,2 1,-1-1,0 0,1 1,0-1,1 1,-1-1,1 1,0-1,0 1,1-1,-1 1,1-1,0 1,1-1,0 0,-1 1,2-1,-1 0,0 0,1 0,0-1,0 1,1-1,-1 1,1-1,0 0,0-1,0 1,1-1,-1 0,6 3,-4-4,1-1,0 0,0-1,0 1,0-1,0 0,0-1,0 0,-1 0,1 0,0-1,0 0,-1-1,1 1,-1-1,0 0,0-1,0 1,0-1,0-2,103-97,-83 70,0-2,-3 0,0-1,-3-1,5-13,-8 16,-11 28</inkml:trace>
  <inkml:trace contextRef="#ctx0" brushRef="#br0" timeOffset="1103.211">621 668,'53'4,"51"3,22-1,4-6,-6-3,-9-1,-10 0,-13 1,-13 1,-10 1,-12 0,-6 1,-7 0,-6 0,-5 0,-8 0</inkml:trace>
  <inkml:trace contextRef="#ctx0" brushRef="#br0" timeOffset="1585.801">932 978,'-44'12,"0"3,1 1,0 2,2 2,-36 23,69-38,1 0,-1 1,1 0,0 0,0 0,1 1,0 0,0 0,1 1,-4 5,8-10,-1-1,1 1,0-1,0 1,0-1,1 1,-1-1,1 1,-1 0,1 0,0-1,0 1,0 0,0-1,0 1,1 0,-1-1,1 1,0 0,0-1,0 1,0-1,0 1,1-1,-1 0,1 1,-1-1,1 0,0 0,0 0,0 0,0-1,0 1,0 0,0-1,1 0,0 1,12 4,0-1,-1 0,2-1,-1-1,0 0,1-1,-1-1,1 0,-1-1,1-1,0-1,5-1,-20 3,24-2,1-2,-1 0,-1-2,1-1,-1 0,0-2,0-1,-1-1,-1-1,0-1,0 0,-2-2,1-1,-2 0,0-2,-1 0,-1 0,-1-2,-1 0,0-1,-2-1,0 0,-1-1,-2 0,0 0,-1-1,1-12,-6 20,-2 0,0 0,-1-1,0 1,-1-1,-1 1,-1-1,-2-8,4 21,-1 0,0-1,0 1,0 0,-1 0,1 0,-1 0,0 0,0 0,0 1,-1-1,1 0,-1 1,0 0,0 0,0 0,-1 0,1 0,0 1,-1-1,0 1,0 0,0 0,0 0,0 1,0 0,0-1,0 1,0 1,-1-1,1 1,0-1,-5 1,-3 4,0 0,0 0,0 1,0 1,1 0,0 1,0 0,1 0,0 1,0 0,1 1,0 0,1 1,0 0,0 0,1 1,0-1,1 2,0-1,-1 6,0-8,0 0,1 1,0 0,1 1,1-1,-1 1,1 0,1 0,0 0,1 0,0 1,1-1,0 1,0-1,1 1,1-1,0 1,1-1,0 1,1-1,0 0,0 0,1 0,1 0,0-1,1 0,-1 0,2 0,0 0,3 0,1 0,1-1,-1-1,1 1,1-2,0 0,0 0,0-1,1-1,0 0,0-1,0 0,0-1,1-1,-1 0,1-1,-1-1,1 0,0-1,-1 0,1-2,1 0,8-3</inkml:trace>
  <inkml:trace contextRef="#ctx0" brushRef="#br0" timeOffset="33243.836">1580 894,'-32'73,"27"-61,0 1,2 0,-1 0,2 0,-1 0,2 0,0 1,0-1,1 0,1 1,1-1,1 6,-3-17,1 1,0-1,0 0,0 0,0 0,0-1,0 1,1 0,-1 0,1-1,-1 1,1 0,0-1,-1 0,1 1,0-1,0 0,0 0,0 0,0 0,0 0,0-1,0 1,1-1,-1 1,0-1,0 0,0 0,1 0,-1 0,0 0,0 0,0-1,1 1,-1-1,0 1,0-1,0 0,0 0,0 0,1-1,76-56,106-180,-185 237,1 0,-1 0,0 0,1 0,-1 0,1 0,-1 0,1 0,-1 0,1 0,-1 0,1 0,0 1,0-1,-1 0,1 0,0 1,0-1,0 0,0 1,0-1,0 1,0-1,0 1,0 0,0-1,0 1,0 0,0 0,0 0,0 0,1 0,-1 0,0 0,0 0,0 0,0 0,0 1,0-1,0 0,0 1,0-1,0 1,0-1,0 1,0-1,0 1,0 0,-1 0,1-1,0 1,0 0,-1 0,1 0,0 0,-1 0,1 0,-10 102,0-61,-9 92,6 1,5 38,7 1,-1-171,0 1,-1-1,1 1,-1-1,0 0,0 0,0 0,-1 0,1 0,-1 0,1-1,-1 1,0-1,0 0,0 0,0 0,-1 0,1 0,0-1,-1 0,1 1,-1-1,0 0,1-1,-1 1,0-1,1 1,-1-1,0 0,1-1,-1 1,0-1,1 1,-1-1,0 0,1 0,-1-1,1 1,0-1,-1 0,1 0,0 0,0 0,0 0,0-1,1 1,-1-1,1 0,-2-2,0 1,1 0,-1 0,1-1,0 1,1-1,-1 0,1 0,0 0,0 0,0 0,1 0,0-1,0 1,0 0,1-1,-1 1,1-1,1 1,-1-1,1 1,0 0,0-1,0 1,1 0,0 0,0 0,0 0,1 0,0 0,0 1,2-3,9-12,1 0,1 1,0 1,2 1,0 0,14-9,-8 6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05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553 228,'-499'258,"497"-258,-43 30,44-29,1 0,-1-1,1 1,-1 0,1-1,-1 1,1 0,-1 0,1-1,0 1,-1 0,1 0,0 0,0 0,0 0,0-1,0 1,0 0,0 0,0 0,0 0,0 0,0-1,0 1,1 0,-1 0,0 0,0 0,1-1,-1 1,1 0,-1 0,1-1,-1 1,1 0,-1-1,1 1,0-1,-1 1,1-1,0 1,0-1,-1 1,1-1,0 1,0-1,0 0,-1 0,1 1,0-1,0 0,0 0,0 0,0 0,161 30,415 31,-450-52,-126-9,-1-1,1 1,0-1,-1 0,1 0,-1 1,0-1,1 0,-1 0,1 1,-1-1,0 0,0 0,0 0,1 0,-1 1,0-1,0 0,0 0,0 0,0 0,0 0,-1 1,1-1,0 0,0 0,-1 0,1 0,0 1,-1-1,1 0,-1 0,1 1,-1-1,1 0,-1 1,0-1,1 1,-1-1,0 1,1-1,-1 1,0-1,0 1,1-1,-1 1,0 0,0 0,0-1,1 1,-1 0,0 0,0 0,0 0,0 0,0 0,-4-4,-65-53,27 23,1-2,2-2,1-1,-13-20,27 24,1-1,2 0,2-2,2-1,-5-14,17 28,11 26</inkml:trace>
  <inkml:trace contextRef="#ctx0" brushRef="#br0" timeOffset="1">1117 30,'-28'227,"28"-223,7 110,-6-110,-1-1,1 0,0 0,0 1,0-1,0 0,1 0,-1 0,1 0,0 0,0-1,0 1,0 0,1-1,-1 1,0-1,1 0,0 0,-1 0,1 0,0-1,0 1,0-1,0 1,1-1,-1 0,0 0,0-1,1 1,-1-1,3 1,-1-2,1 0,-1 1,1-2,-1 1,1-1,-1 0,0 0,0 0,0-1,0 0,0 0,-1 0,1 0,-1-1,0 0,0 0,0 0,0 0,-1 0,3-5,56-104,-56 101,11-21,-2 0,-2-1,-1 0,-1-1,-2 0,1-17,-10 52,-1 1,1-1,-1 0,1 0,-1 0,1 1,-1-1,1 0,-1 0,1 0,-1 0,1 0,-1 0,1 0,-1 0,1 0,-1 0,1 0,-1 0,1-1,-1 1,1 0,-1 0,1 0,0-1,-1 1,1 0,-1-1,1 1,-1 0,-11 47,2 1,1 1,3 0,2 0,3 0,2 30,6-31,2-1,2-1,2 0,18 40,-18-54,0 1,-3 0,-1 0,-1 1,-2 0,-1 1,-2-1,-1 1,-2 0,-1 4,-5-6,0 0,-3-1,0 0,-2 0,-2-1,0-1,-19 29,26-47,4-7,0 1,0-1,0 0,-1 0,1 0,-1 0,-1 0,1 0,-1-1,0 0,0 0,0 0,0 0,-1 0,1-1,-1 0,0 0,0 0,0-1,0 1,-1-1,1-1,-1 1,1-1,-1 0,-1 0,2-3,1-1,0 0,1-1,-1 1,0-1,1 1,0-1,0 0,0 0,0-1,1 1,-1 0,1-1,0 0,1 1,-1-1,1 0,0 0,0 0,0 0,1 0,-1-19,0 0,2 1,1-1,0 0,2 1,1 0,0 0,2 0,1 1,1 0,8-15,24-41,-28 58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20.46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496 1,'-353'26,"223"-5,118-13,43 2,-25-8,29 4,-1-1,1-1,-1-2,1-1,0-2,0-2,0-1,15-4,30-2,398-22,110 34,-199 26,-124-29,59-16,7 3,32 15,-110 1,505-2,-338-28,179 28,-205 28,500-27,-534 26,165-26,-158 28,819-30,-865 2,-108 26,-113-15,-82-6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222 126,'-22'114,"4"-32,-3-1,-3-2,-32 70,-25 43,108-230,186-337,22 9,-197 323,-37 43,0 0,-1 0,1 0,0 0,-1 0,1 1,0-1,0 0,-1 0,1 1,0-1,-1 0,1 1,-1-1,1 1,0-1,-1 1,1-1,-1 1,1-1,-1 1,1-1,-1 1,0 0,1-1,-1 1,0 0,1-1,-1 1,0 0,0-1,0 1,0 0,0 0,0-1,0 1,0 0,0 0,0-1,0 1,0 0,0-1,0 1,-1 0,1 0,0-1,-1 1,1 0,0-1,-1 1,1-1,-1 1,1-1,-1 1,1 2,-19 109,7-54,3 0,3 0,2 0,3 1,2 3,-1-55,1 1,0-1,0 1,0-1,1 1,0-1,1 0,-1 0,1 0,1-1,-1 1,1-1,1 1,-1-1,1 0,0-1,0 1,1-1,-1 0,1-1,6 4,-8-7,0-2,1 1,-1 0,0-1,1 0,-1 0,0 0,0 0,0-1,0 0,0 0,0 0,0 0,-1 0,1-1,-1 0,1 1,-1-1,0-1,0 1,0 0,-1-1,1 1,-1-1,0 0,0 0,0 0,-1 0,2-3,6-8,243-360,-251 373,0 0,-1 1,1-1,0 0,0 0,0 1,0-1,0 1,0-1,0 1,1-1,-1 1,0 0,1 0,-1-1,1 1,0 0,-1 0,1 1,0-1,-1 0,1 1,0-1,0 1,0-1,0 1,-1 0,1-1,0 1,0 0,0 1,0-1,0 0,0 0,-1 1,1-1,0 1,0 0,0-1,-1 1,1 0,0 0,0 1,3 9,0-1,-1 2,0-1,-1 0,0 1,-1-1,0 1,-1 0,0 0,-1 0,-1 0,0-1,0 1,-1 0,0-1,-4 12,1 2,3-12,-1 3,0 1,1-1,1 0,0 1,1-1,1 1,0-1,2 1,1 4,-1-8,-4-11,1 1,0-1,0 0,0 1,1-1,-1 0,1 0,-1 1,1-1,-1 0,1 0,0 1,0-1,0 0,1 0,-1 0,0 0,1-1,-1 1,1 0,0-1,-1 1,1-1,0 1,0-1,0 0,0 0,0 0,0 0,1 0,0 0,9-7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86,'38'-9,"28"-4,7 1,-5-3,-8 2,-10 3,-8 3,-7 2,-5 3,-7 6,-8 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59,'43'-9,"29"-4,6 1,-4 2,-11 3,-10 2,-11 3,-7 1,-9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63,'5'-5,"1"3,0-2,-1-6,3-1,1-4,-2 6,-6 4,-4 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251 198,'-15'9,"0"1,1 1,0 0,0 1,1 0,1 1,0 0,1 1,0 1,2 0,-1 0,2 1,-7 14,14-26,-1-1,1 1,0-1,0 1,0-1,1 1,-1 0,1-1,0 1,0 0,0 0,0-1,1 1,-1 0,1-1,0 1,0 0,1-1,-1 0,1 1,-1-1,1 0,0 1,0-1,1 0,-1-1,1 1,-1 0,1-1,0 1,0-1,0 0,0 0,0 0,1 0,-1-1,0 1,3 0,5 2,-1-1,0 1,1-1,0-1,0 0,0-1,0 0,-1-1,1 0,0 0,0-1,0-1,0 0,0 0,-1-1,1 0,-1-1,0-1,0 1,7-5,5-5,1 0,-2-2,0 0,-1-1,-1-2,0 0,-2 0,2-4,-14 17,0 1,0-1,-1 0,0-1,0 1,0-1,-1 1,0-1,0 0,-1-1,0 1,0 0,-1 0,1-1,-2 1,1-1,-1 1,0-1,-1 1,0-1,0 1,0-1,-1 1,0 0,-1 0,1 0,-2 0,1 0,-1 0,-2-3,-3 3,0 0,0 0,0 1,-1 1,0 0,0 0,-1 1,1 0,-1 1,0 0,0 0,0 1,0 1,0 0,0 1,-1 0,1 0,0 1,0 1,0 0,0 0,0 1,0 1,1-1,-1 2,1 0,0 0,1 0,-1 1,-2 3,-21 12</inkml:trace>
  <inkml:trace contextRef="#ctx0" brushRef="#br0" timeOffset="350.924">336 508,'-39'28,"1"1,2 2,1 2,1 1,-16 23,35-41,2 0,-1 2,2-1,0 1,1 1,-3 9,12-24,0 0,1 1,-1-1,1 1,0-1,0 1,0 0,0-1,1 1,0 0,0 0,0-1,1 1,0 0,0-1,0 1,0-1,0 1,1-1,0 1,0-1,0 0,1 0,0 0,-1 0,1 0,0-1,1 0,-1 1,1-1,-1 0,1 0,6 3,0 0,0 0,0-1,1 0,0-1,0 0,0 0,0-2,0 1,1-1,0-1,-1 0,1-1,-1 0,1-1,-1 0,1 0,-1-2,1 1,-1-1,9-5,9-2,-1-2,-1-1,0-2,-1 0,-1-2,0-1,20-19,96-113,-134 141,-1 0,0 0,-1-1,0 0,0 0,-1 0,0-1,-1 1,0-1,-1 0,0 0,-1 0,0 0,-1 0,0 0,0 0,-2-4,0 7,-1 0,0-1,-1 1,0 1,0-1,0 1,-1-1,0 1,-1 1,1-1,-1 1,-1 0,1 0,-1 1,0 0,0 0,-1 0,1 1,-1 0,0 1,0 0,-1 0,1 0,0 1,-1 1,1-1,-1 2,0-1,1 1,-1 0,0 1,0 0,1 0,-1 1,1 0,0 0,-1 1,1 0,-6 3,-70 45,48-25</inkml:trace>
  <inkml:trace contextRef="#ctx0" brushRef="#br0" timeOffset="720.082">929 395,'-30'25,"1"0,1 2,1 2,2 0,1 2,1 0,-1 7,15-24,1 0,0 0,1 1,0 0,2 0,0 1,0-1,1 4,3-15,0 1,1 0,-1 0,1-1,0 1,0 0,1 0,-1-1,1 1,0 0,1 0,-1-1,1 1,0-1,0 0,0 1,0-1,1 0,0 0,0 0,0-1,0 1,0-1,1 0,0 1,-1-2,1 1,0 0,2 0,2 1,0-1,0 0,0-1,0 0,1 0,-1-1,0 0,1 0,-1-1,1 0,-1 0,1-1,-1-1,0 1,1-1,-1 0,0-1,0 0,139-71,-110 51,-1-3,-1 0,-1-3,-1 0,-2-2,-1-2,-2 0,-1-2,14-25,-33 46,-1 1,0-1,-1 0,-1 0,0-1,-1 1,0-1,-2 0,1 0,-2 0,0-2,-1 9,0 1,-1 0,0-1,0 1,-1 0,0 0,0 0,-1 0,1 1,-1-1,-1 0,1 1,-1 0,-1 0,1 0,-1 1,0-1,0 1,0 0,-1 0,0 1,0 0,-6-4,2 3,0 1,0 0,-1 0,1 1,-1 0,0 1,0 0,0 1,0 0,0 1,0 0,0 1,0 0,0 1,0 0,1 0,-1 1,1 1,-1 0,-6 4,-13 6,2 1,0 2,1 0,0 2,2 1,-12 12,-53 61,56-54</inkml:trace>
  <inkml:trace contextRef="#ctx0" brushRef="#br0" timeOffset="1069.062">1634 226,'-34'25,"1"2,1 1,1 1,2 2,1 1,2 1,1 1,1 1,-9 20,29-50,0 0,0 1,0-1,1 1,-1 0,1-1,1 1,-1 1,1-1,0 0,0 1,1-1,0 1,0-1,1 1,0 0,0-1,0 1,1-1,0 1,0 0,0-1,1 0,0 1,1-1,-1 0,1 0,0 0,1 0,-1-1,1 1,0-1,2 1,2 0,1 0,-1-1,1 0,1 0,-1-1,1-1,-1 1,1-1,0-1,0 0,1-1,-1 1,0-2,0 0,1 0,-1-1,0 0,0 0,0-1,0-1,0 0,0 0,-1-1,1 0,-1-1,0 1,0-2,7-5,2-3,0 0,-2 0,0-2,0 0,-1-1,-2 0,1-1,-2-1,-1 0,0 0,7-20,-12 26,-1 1,-1-1,0 0,-1-1,-1 1,0-1,0 1,-1-1,-1 1,0-1,-1 0,-1 1,0-1,-1 1,0 0,-1 0,0 0,-1 0,-7-10,9 16,-1 1,0 1,0-1,-1 0,0 1,0 0,0 0,0 1,-1-1,0 1,0 0,0 1,0 0,-1 0,1 0,-1 0,0 1,1 0,-1 1,0-1,0 2,-1-1,1 1,0 0,0 0,0 0,0 1,0 1,0-1,0 1,0 0,1 0,-1 1,1 0,-7 4,-90 66,76-48</inkml:trace>
  <inkml:trace contextRef="#ctx0" brushRef="#br0" timeOffset="1367.107">2199 0,'-27'61,"2"0,3 2,3 0,3 1,2 1,-2 40,13 170,26-301,-12 4,-1 0</inkml:trace>
  <inkml:trace contextRef="#ctx0" brushRef="#br0" timeOffset="1635.068">2594 170,'-440'321,"429"-313,7-5,-1 0,0 0,1 0,-1 1,1 0,0 0,0 0,1 0,-1 1,1-1,0 1,0 0,1 0,-1 0,1 0,-1 4,5-6,0 0,0 0,1 0,-1 0,1-1,-1 1,1-1,0 1,0-1,0 0,0 0,1 0,-1-1,0 1,1-1,-1 0,1 0,0 0,-1 0,1 0,0-1,-1 0,4 0,-7 0,60 7,-51-8,-1 1,0 0,0 1,0-1,1 2,-1-1,0 1,0 1,-1-1,1 1,0 1,-1-1,0 1,0 0,0 1,0 0,-1 0,0 1,1 0,17 25,-12-19</inkml:trace>
  <inkml:trace contextRef="#ctx0" brushRef="#br0" timeOffset="2122.121">2876 395,'-19'0,"0"1,0 1,0 0,0 1,0 2,1 0,-1 0,1 2,0 0,1 2,0 0,0 0,1 2,0 0,-11 10,24-18,-1 0,1-1,0 1,0 1,0-1,0 0,1 1,-1-1,1 1,0 0,0 0,0 0,1 0,-1 0,1 0,0 0,0 1,0-1,1 0,0 1,-1-1,2 0,-1 1,0-1,1 0,0 1,0-1,0 0,0 0,1 0,0 0,0 0,0 0,0 0,0-1,1 1,0-1,0 1,0-1,0 0,0 0,0-1,1 1,0 0,-1-1,3 1,14 0,1-1,0-1,-1 0,1-2,0 0,-1-1,1-1,-1-1,0-1,0-1,0-1,-1 0,0-2,0 0,-1-1,3-2,179-86,-198 98,0-1,-1 0,1 1,0-1,0 1,0 0,-1-1,1 1,0 0,0 0,0 0,0 1,0-1,-1 0,1 1,0-1,0 1,0-1,-1 1,1 0,0 0,-1 0,1 0,-1 0,1 0,-1 0,1 1,-1-1,0 0,0 1,0-1,0 1,0-1,0 1,0 0,0-1,0 1,-1 0,1 0,-1 0,1-1,-1 1,0 0,0 0,0 0,0 0,0 0,0-1,0 1,-1 0,1 0,-1 0,-24 207,8-119,-42 304,58-386,0 0,-1 0,1 0,-2-1,1 1,-1 0,0-1,-1 0,1 1,-1-1,-1-1,0 1,0-1,0 1,0-1,-1-1,0 1,-1-1,1 0,-1-1,0 1,0-1,0-1,0 1,-1-1,-3 0,8-2,1-1,-1 0,0-1,0 1,0 0,0-1,1 0,-1 1,0-1,1 0,-1 0,0-1,1 1,-1-1,1 1,0-1,-1 0,1 0,0 1,0-2,0 1,1 0,-1 0,0-1,1 1,0-1,-1 1,1-1,0 1,0-1,0 0,1 0,-1 0,6-96,10 64,0 1,3 0,0 1,3 2,0 0,2 1,1 1,1 1,19-15,21-14,-38 38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2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23,'283'-1,"-222"-10,41 1,-89 15,-7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3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29,'38'-4,"33"-3,8 1,-4 2,-11 0,-10 2,-16 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4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1 422,'11'-26,"1"0,2 1,1 1,0 0,2 1,1 1,0 1,2 0,0 1,3 0,-21 18,0 0,0 0,0 1,0-1,0 0,0 1,0 0,0-1,1 1,-1 0,1 0,-1 0,0 1,1-1,0 1,-1-1,1 1,-1 0,1 0,-1 0,1 0,0 0,-1 1,1-1,-1 1,1-1,-1 1,0 0,1 0,-1 0,0 1,1-1,-1 0,0 1,0 0,0-1,0 1,-1 0,3 2,2 11,-6-13,0 0,1 0,-1 0,0 0,1 0,-1-1,1 1,0 0,0 0,0-1,0 1,0 0,0-1,0 1,0-1,0 0,1 1,-1-1,1 0,-1 0,1 0,-1 0,1 0,0 0,-1 0,1 0,0-1,0 1,0-1,0 1,-1-1,1 0,0 0,0 0,0 0,0 0,0 0,0 0,1-1,5-2,-1-1,0 0,0-1,-1 1,1-1,-1 0,0-1,0 0,-1 0,1 0,-1-1,-1 0,33-33,-24 27,0 1,1 0,0 1,1 0,0 1,0 1,1 0,0 1,1 1,0 1,14-4,-30 10,0-1,1 1,-1 0,0-1,1 1,-1 0,0 0,1 0,-1 0,0 0,1 1,-1-1,0 0,1 1,-1-1,0 1,0-1,1 1,-1-1,0 1,0 0,0 0,0-1,0 1,0 0,0 0,0 0,0 0,0 0,-1 0,1 1,0-1,-1 0,1 0,-1 0,1 1,-1-1,0 0,1 1,-1-1,0 0,0 1,0-1,0 0,0 1,0-1,0 0,-1 1,1-1,0 0,-1 0,1 1,-1-1,-28 74,27-71,-81 168,77-104,11-51</inkml:trace>
  <inkml:trace contextRef="#ctx0" brushRef="#br0" timeOffset="248.416">1271 55,'-43'39,"-44"36,-15 10,-1 1,7-10,11-8,11-11,12-11,12-7,5-6,6-5,4-1,3-5,8-2,7-5</inkml:trace>
  <inkml:trace contextRef="#ctx0" brushRef="#br0" timeOffset="601.75">1326 506,'-237'84,"160"-32,76-51,-1 0,0 1,1-1,0 1,-1-1,1 1,0-1,-1 1,1 0,0-1,0 1,0 0,1 0,-1 0,0 0,1 0,-1 0,1 0,0 0,0 0,-1 0,1 0,0 0,1 0,-1 0,0 0,1 0,-1 0,1 0,-1 0,1 0,0-1,0 1,0 0,0 0,0-1,1 1,-1 0,0-1,1 1,1 0,6 4,0 0,1 0,0-1,0-1,0 0,1 0,-1-1,1 0,0-1,8 1,-11-3,0 1,-1 0,1 0,0 0,-1 1,1 1,-1-1,0 1,0 0,0 1,0 0,-1 0,1 0,-1 1,0 0,0 0,-1 0,1 1,-1 0,-1 0,1 0,1 4,-5-7,0 0,0 1,0-1,-1 0,1 1,-1-1,0 1,0-1,0 0,-1 1,1-1,-1 0,0 1,0-1,0 0,0 0,0 0,-1 0,1 0,-1 0,0 0,0 0,0 0,0-1,-1 1,1-1,-1 0,-2 2,-84 52,70-47,0-1,0-1,-1-1,0 0,0-2,-1 0,1-1,-1-1,1-1,-13-2,9 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3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1,'-10'38,"-7"33,-7 8,2-4,4-11,5-10,0-10,3-8,2-5,8-8,8-8,8-11,2-11,1-5,-1 0</inkml:trace>
  <inkml:trace contextRef="#ctx0" brushRef="#br0" timeOffset="303.474">531 114,'-36'37,"1"1,3 2,1 2,2 0,1 2,-3 13,28-54,0 1,0 0,1-1,-1 1,1 0,0 0,0 0,0 1,1-1,0 0,-1 1,1-1,1 1,-1-1,1 1,0-1,0 1,0 0,0-1,1 1,0-1,0 1,0-1,1 0,-1 1,1-1,0 0,0 0,1 0,-1 0,1-1,0 2,9-2,1 1,-1-2,1 0,-1 0,1-1,0-1,-1 0,1-1,0 0,-1-1,1 0,-1-1,1 0,-1-1,-1-1,1 0,0 0,-1-1,0-1,9-7,2 5,-1-2,-1 0,1-2,-2 0,0-1,0-1,-2 0,0-2,0 0,-2-1,0 0,-1-1,-1-1,-1 0,-1-1,0 0,-2-1,6-18,-13 34,0 1,-1 0,0-1,0 1,0-1,0 1,-1-1,0 1,0-1,0 1,-1-1,0 1,0-1,0 1,-1 0,0-1,0 1,0 0,-1 0,1 0,-1 1,0-1,-1 0,1 1,-1 0,0 0,0 0,0 1,0-1,-1 1,1 0,-1 0,0 0,0 1,0 0,0 0,-1 0,-2 0,0 1,0 2,1-1,-1 1,0 0,0 0,1 1,-1 0,1 1,-1-1,1 1,0 1,0 0,0 0,1 0,-1 0,1 1,0 0,-3 4,-10 12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1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39,'1'0,"0"-1,0 0,-1 0,1 1,0-1,0 0,0 1,0-1,0 1,-1-1,1 1,0-1,0 1,0 0,1 0,-1-1,0 1,0 0,0 0,0 0,0 0,0 0,0 0,0 0,0 1,0-1,0 0,0 1,0-1,0 0,0 1,0-1,0 1,0 0,0-1,-1 1,1 0,0-1,0 1,-1 0,1 0,0 0,-1-1,1 1,-1 0,1 0,-1 0,0 0,1 0,-1 0,0 0,1 1,10 21,0 0,-2 1,-1 0,0 0,-2 1,-1 0,2 21,9 38,40 172,-55-256,-1-1,0 0,1 1,-1-1,0 0,1 1,-1-1,1 1,-1-1,1 1,-1-1,1 1,0-1,-1 1,1 0,-1-1,1 1,0 0,-1-1,1 1,0 0,-1 0,1 0,0-1,0 1,-1 0,1 0,0 0,0 0,-1 0,1 1,0-1,-1 0,1 0,0 0,-1 1,1-1,0 0,-1 0,1 1,0-1,-1 1,1-1,-1 1,1-1,-1 1,1-1,-1 1,1-1,-1 1,1 0,-1-1,0 1,1 0,-1-1,0 1,0 0,0-1,1 1,-1 0,0-1,0 1,0 0,0 0,0-1,0 1,22-57,20-63,4 2,48-82,-50 99,-43 99,-1 1,1 0,-1 0,0-1,1 1,-1 0,0-1,1 1,-1 0,0-1,1 1,-1 0,0-1,0 1,1-1,-1 1,0-1,0 1,0 0,0-1,0 1,1-1,-1 1,0-1,0 1,0-1,0 1,0-1,-1 1,1-1,0 1,0 0,0-1,0 1,0-1,-1 1,1-1,0 1,0 0,-1-1,1 1,0-1,0 1,-1 0,1-1,0 1,-1 0,1 0,-1-1,1 1,0 0,-1 0,1-1,-1 1,1 0,-1 0,1 0,-1 0,1 0,-1 0,1 0,-9 8</inkml:trace>
  <inkml:trace contextRef="#ctx0" brushRef="#br0" timeOffset="552.887">649 463,'-33'40,"30"-35,0 0,0 1,0-1,1 1,0-1,0 1,1 0,-1 0,1 0,1 0,-1 0,1 0,0 0,0 0,0 0,1 0,0 0,1 0,-1-1,1 1,0 0,0-1,1 2,0-6,0-1,1 0,-1 1,0-1,0 0,0-1,0 1,0 0,0-1,0 0,0 0,0 0,0 0,-1 0,1 0,0-1,0 1,-1-1,1 0,-1 0,0 0,1 0,-1 0,0-1,0 1,-1 0,1-1,0 0,-1 1,1-1,-1 0,0 0,0 0,0 0,0 0,-1-1,37-93,-36 93,0 0,-1 0,1 0,-1 0,0 0,0 0,0 0,0 0,0 0,-1 0,0 1,0-1,0 0,0 0,-1 1,0-1,1 0,-1 1,0 0,-1-1,1 1,-1 0,1 0,-3-1,-12-8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9.02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1 226,'1104'-177,"-711"144,395 17,-648 24,0 6,-1 5,8 9,0-2,153 5,-153-21,0-7,0-6,8-8,357-19,176 18,-433 14,88 25,-22 0,36 1,-139-12,-110-6,0-5,0-5,1-4,426-22,49 27,-341 26,62 4,-26-6,216-22,-286 24,56-27,-146 1,-95 6,-2 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03.8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0 109,'231'-12,"-30"-21,120-3,32 9,46 50,218-24,-337 31,227-31,-337 28,-129-24,0-1,-1-3,1-1,0-3,8-2,13-2,1 2,-1 3,1 2,29 5,18-1,-61-3,116 13,-133-5,0-2,1-1,0-2,-1 0,8-3,120 10,131 27,-161-26,0-6,33-7,-14 1,275 14,-190 4,203-13,-224-5,-80 1,336 13,-112 7,123-19,-199-2,79-9,-225-1,0 6,43 6,-90 1,324 28,-96-31,-44-25,223 27,-326-29,-145 28,2-1,1 1,0 2,-1 1,0 0,1 2,4 3,129 9,-83-13,65 20,-139-23,0-1,0 1,0 0,0 0,0 0,0 0,0 1,0-1,0 1,0 0,0 0,0 0,0 0,0 1,-1-1,1 1,-1-1,1 1,-1 0,1 0,-1 0,0 0,0 0,0 1,0-1,0 1,-1-1,1 1,-1 0,1 0,-1 0,0-1,0 1,-1 0,1 0,0 0,-1 0,0 1,0-1,0 0,0 0,0 1,-6 13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05.2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0 280,'167'-44,"1"8,2 7,6 6,114-2,120 11,470 16,-536-28,168-31,-348 43,-103 7,-1 3,2 2,-1 2,31 7,62 7,1-6,92-10,-72 0,135-2,-308 3,0 1,0 0,0-1,0 1,0 0,0 0,0 0,0 0,0 0,0 0,0 1,0-1,0 1,0 0,0-1,0 1,0 0,-1 0,1 0,0 0,0 0,-1 1,1-1,-1 1,1-1,0 2,5 10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2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0,'0'5,"0"11,0 8,0 4,-5-2,-1-1,0 0,-4 1,0 0,-3 1,1 1,-3 0,1 0,-1-4,1-7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40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1,'0'5,"-5"6,-1 6,-5 1,4-3,4-10,7-4,-3-4,0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2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0 171,'2'1,"0"0,0 1,0-1,0 1,-1-1,1 1,0 0,-1 0,0 0,1 0,-1 0,0 0,0 0,0 0,0 0,0 0,-1 1,1-1,-1 0,1 0,-1 1,0 0,3 8,42 188,-35 112,-10-310,0 1,0 0,0-1,0 1,0 0,0 0,1-1,-1 1,0 0,1-1,-1 1,1-1,0 1,-1-1,1 1,0-1,0 1,0-1,0 0,0 1,0-1,1 0,-1 0,0 0,1 0,-1 0,1 0,-1 0,1 0,-1-1,1 1,-1-1,1 1,0-1,-1 1,1-1,0 0,-1 0,1 0,0 0,-1 0,1 0,0 0,-1-1,1 1,0-1,-1 1,1-1,-1 0,1 1,-1-1,1 0,-1 0,1 0,-1 0,0 0,0 0,1-1,-1 1,0 0,0-1,0 1,0 0,-1-1,2 0,13-21,-1 1,0-2,-2 1,0-2,-2 0,-1 0,4-20,25-61,117-276,-136 342,-21 39</inkml:trace>
  <inkml:trace contextRef="#ctx0" brushRef="#br0" timeOffset="735.275">508 565,'-5'24,"-1"23,-1 7,2 0,-3-9,0-8,0-5,3-8</inkml:trace>
  <inkml:trace contextRef="#ctx0" brushRef="#br0" timeOffset="1035.513">762 397,'29'-5,"19"-6,6-2,-2 2,-4 3,-6 2,-10 8,-10 2</inkml:trace>
  <inkml:trace contextRef="#ctx0" brushRef="#br0" timeOffset="1246.351">875 594,'38'-5,"28"-1,6-5,-3 0,-9 1,-10-2,-14 1</inkml:trace>
  <inkml:trace contextRef="#ctx0" brushRef="#br0" timeOffset="1584.018">1721 114,'-42'43,"2"2,2 2,2 1,-12 25,42-66,1 1,0 0,0 0,1 1,0 0,0-1,1 1,0 0,0 1,1-1,1 0,-1 1,1-1,1 1,0-1,1 10,3-14,0-1,0 0,0 1,1-1,-1-1,1 1,0-1,0 1,0-2,0 1,1 0,-1-1,1 0,0 0,-1-1,1 0,0 0,0 0,0-1,0 1,0-1,0-1,0 1,0-1,0 0,-1-1,5 0,7 1,29-3,1-1,-1-3,0-2,-1-1,0-3,-1-1,0-3,-2-1,0-2,-1-2,-1-2,25-21,-50 34,-1 0,0-1,-1 0,0-1,-1-1,-1 0,8-13,-16 23,0 0,0-1,-1 1,0-1,0 0,0 1,0-1,-1 0,0 0,-1 0,1 0,-1 0,0 0,0 0,-1 0,0 0,0 0,0 0,-1 0,0 0,0 1,0-1,-1 1,0 0,-2-4,-1 2,0 0,0 0,-1 1,1 0,-1 0,-1 0,1 1,-1 0,0 1,0 0,0 0,-1 0,1 1,-1 1,0-1,0 2,0-1,-6 0,-166 10,140-1</inkml:trace>
  <inkml:trace contextRef="#ctx0" brushRef="#br0" timeOffset="1931.99">1467 142,'0'0,"1"0,-1 0,1 0,-1 0,0 1,1-1,-1 0,0 0,1 0,-1 1,1-1,-1 0,0 0,1 1,-1-1,0 0,0 1,1-1,-1 0,0 1,0-1,0 0,1 1,-1-1,0 1,0-1,0 0,0 1,0-1,0 1,0-1,0 0,0 1,0-1,0 1,0-1,0 1,0-1,0 0,0 1,0-1,0 1,-1-1,1 0,0 1,0-1,-1 0,1 1,0-1,0 0,-1 1,1-1,0 0,-1 0,1 1,0-1,-1 0,1 0,0 0,-1 1,1-1,-1 0,1 0,38 7,202 8,-57-3,136 20,-288-26,223 57,-237-56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8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60,'28'-11,"1"0,0 2,0 1,1 1,0 2,1 1,-1 1,1 2,4 1,-31 0,0 0,-1 0,1 0,-1 0,1 1,-1-1,1 1,-1 0,1 0,-1 0,0 1,1-1,-1 1,0 0,0 0,0 0,0 0,0 0,-1 0,1 1,-1 0,0-1,1 1,-1 0,0 0,-1 0,1 0,0 1,-1-1,0 0,0 1,0-1,0 1,0-1,-1 1,0-1,1 1,-2 1,-3 11,-1-1,-1-1,-1 1,0-1,-1 0,0-1,-1 0,0 0,-1-1,-1 0,0-1,-1 0,0 0,0-2,-1 1,-11 5,-28 27,-23 45,74-84,-1 0,0 1,1-1,0 0,0 1,0-1,0 0,0 1,1-1,0 1,-1-1,1 1,0 0,1-1,-1 1,1-1,-1 1,1-1,0 0,1 1,-1-1,0 0,1 0,0 1,0-1,0-1,0 1,0 0,0 0,3 1,5 4,1-1,-1 0,2 0,-1-1,1-1,0 0,0 0,0-1,1-1,0 0,-1-1,1 0,0-1,0 0,0-1,0-1,8-1,3-3,-6-2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8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79,'-24'9,"1"2,-1 0,2 2,0 0,0 2,2 0,-1 2,2 0,0 1,2 1,-10 12,25-29,1 0,-1 0,1 0,-1 0,1 0,0 0,0 0,0 0,0 0,0 1,0-1,1 0,-1 1,1-1,0 0,0 1,-1-1,1 1,1-1,-1 0,0 1,1-1,-1 1,1-1,0 0,-1 0,1 1,0-1,1 0,-1 0,0 0,1 0,-1 0,1 0,-1 0,1-1,0 1,0-1,0 1,0-1,0 0,0 1,0-1,0 0,0 0,1-1,-1 1,0 0,2-1,229 56,-221-52,-8-4,0 0,1 1,-1-1,0 1,0 0,0 0,0 0,0 0,0 1,0 0,-1 0,1 0,-1 0,1 0,-1 1,0 0,0-1,0 1,0 0,0 1,0-1,-1 0,0 1,0-1,0 1,0 0,0 0,-1 0,0 0,1 0,-2 0,1 0,0 0,-1 0,0 0,0 0,0 1,0 0,-5 5,-1-1,0 1,-1-1,0 0,0 0,-1-1,0 0,0 0,-1-1,0 0,0-1,0 0,-1 0,0-1,0 0,-1-1,0 0,1-1,-1 0,0 0,0-1,-1-1,-7 0,-6 1</inkml:trace>
  <inkml:trace contextRef="#ctx0" brushRef="#br0" timeOffset="247.642">109 108,'43'-20,"34"-5,8 0,-6 6,-10 5,-14 10,-15 5</inkml:trace>
  <inkml:trace contextRef="#ctx0" brushRef="#br0" timeOffset="685.909">644 643,'67'-73,"3"3,60-45,-21 45,-108 69,0 0,1 1,-1-1,0 1,1-1,-1 1,1-1,-1 1,1 0,-1 0,1 0,-1 0,1 0,-1 0,1 0,-1 0,1 0,-1 1,1-1,-1 1,0-1,1 1,-1 0,0-1,1 1,-1 0,0 0,0 0,0 0,1 0,-1 0,0 0,-1 0,1 0,0 1,0-1,0 0,-1 1,1-1,-1 0,1 1,-1-1,1 1,-1-1,0 1,0-1,0 1,1-1,-2 1,1 1,-10 77,9-78,0-1,-1 1,2-1,-1 1,0 0,0-1,0 1,1 0,-1-1,1 1,-1 0,1 0,0 0,0-1,0 1,0 0,0 0,0 0,0 0,1-1,-1 1,0 0,1 0,0-1,-1 1,1 0,0-1,0 1,0-1,0 1,0-1,0 1,1-1,-1 0,0 1,1-1,-1 0,1 0,-1 0,1 0,-1 0,1-1,0 1,0 0,-1-1,1 1,0-1,0 0,-1 1,1-1,0 0,0 0,155-56,-106 36,138-37,-188 56,1 1,0-1,-1 1,1 0,0 0,0-1,-1 1,1 0,0 0,0 1,-1-1,1 0,0 0,-1 1,1-1,0 1,-1 0,1-1,-1 1,1 0,-1 0,1 0,-1 0,1 0,-1 0,0 1,0-1,1 0,-1 1,0-1,0 1,-1-1,1 1,0-1,0 1,-1 0,1-1,-1 1,1 0,-1-1,0 1,0 0,0 0,0-1,0 1,0 1,-24 81,22-79,-27 113,27-94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763 141,'38'5,"32"6,14 1,-3-1,-10-2,-13-4,-11-1,-13-3</inkml:trace>
  <inkml:trace contextRef="#ctx0" brushRef="#br0" timeOffset="230.912">847 424,'38'-5,"23"-2,10 1,-2-4,-12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38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35,'-23'-8,"1"1,-1 2,0 0,-1 1,1 1,-1 2,-10 0,25 1,-1 1,0 0,1 1,0 0,-1 1,1 0,0 0,0 1,1 0,-1 0,1 1,0 0,0 1,0 0,1 0,0 1,0-1,0 1,-3 7,-5 7,1 0,1 2,0-1,2 2,1-1,1 2,1-1,1 1,1 0,1 1,4-19,0 0,0 0,1-1,-1 1,1 0,1 0,-1 0,1-1,1 1,-1 0,1-1,0 1,0-1,1 0,0 1,0-1,1-1,-1 1,1 0,1-1,-1 0,1 0,0 0,0 0,0-1,0 0,1 0,0 0,0-1,0 0,0 0,0-1,1 1,-1-1,1-1,0 1,6 0,-2-2,0 0,0-1,1 0,-1-1,0 0,0-1,0 0,-1-1,1 0,-1 0,0-1,0 0,0-1,-1 0,0-1,0 0,4-5,129-147,-131 144,71-124,-67 206,-7 13,-7-62,0 0,1-1,1 1,1-1,0 0,1 0,1 0,2 2,43 69,-39-76</inkml:trace>
  <inkml:trace contextRef="#ctx0" brushRef="#br0" timeOffset="404.995">1018 119,'10'0,"12"0,8 0,3 0,1 0,0 0,-2 0,-1 0,-1 0,-1 0,-1 0,0 0,1 0,-11 0,-8 0</inkml:trace>
  <inkml:trace contextRef="#ctx0" brushRef="#br0" timeOffset="650.012">1018 345,'34'-5,"30"-1,8 0,-2 1,-8 1,-11 2,-13 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39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1 301,'16'26,"0"1,-2 0,-1 1,-1 1,-1 0,0 7,18 134,-28-163,0 0,1 0,-1-1,2 1,-1-1,1 0,0 1,0-1,0 0,1-1,0 1,0-1,1 1,-2-6,0 0,1 0,-1 0,0 0,0 0,0-1,0 1,1-1,-1 0,0 0,0 0,0-1,-1 1,1-1,0 1,0-1,-1 0,1 0,-1 0,0 0,1-1,-1 1,0 0,0-1,-1 0,1 0,-1 1,1-1,-1 0,0 0,0 0,0-1,0 2,14-27,-1-1,-2-1,-1 0,-1-1,-2 0,2-19,3-3,-6 30,2 5</inkml:trace>
  <inkml:trace contextRef="#ctx0" brushRef="#br0" timeOffset="503.072">960 414,'-19'4,"1"1,-1 1,1 0,1 1,0 1,0 1,0 1,1 0,0 1,-11 11,24-20,1-1,-1 1,1-1,0 1,-1-1,1 1,0 0,0 0,0 0,1 1,-1-1,1 0,-1 1,1-1,-1 1,1-1,0 1,0-1,1 1,-1 0,0 0,1-1,0 1,0 0,-1 0,2-1,-1 1,0 0,0 0,1 0,0-1,-1 1,1 0,0-1,0 1,1-1,-1 1,1-1,-1 1,1-1,-1 0,1 0,0 0,1 1,1 0,0-1,1 1,-1-1,1 0,0 0,-1 0,1-1,0 0,0 1,0-2,0 1,0-1,0 1,0-1,1-1,-1 1,0-1,0 0,0 0,-1 0,1-1,0 0,4-2,95-68,68-133,-161 190,0-1,-1-1,-1 0,-1 0,0 0,-1-1,1-10,-6 22,0 0,-1-1,0 1,0-1,0 1,-1-1,0 1,-1-1,1 1,-1-1,-1 1,1 0,-1-1,0 1,0 0,-1 0,0 0,0 0,0 1,-1-1,1 1,-1 0,-4-4,4 5,0-1,0 1,0-1,-1 1,0 0,0 1,0-1,0 1,0 0,-1 0,1 1,-1-1,0 1,0 1,0-1,0 1,0 0,0 0,0 1,0 0,0 0,0 0,0 1,0 0,-1 0,2 0,-1 1,-2 1,1-1,-1 1,2 1,-1-1,0 1,1 1,-1-1,1 1,1 0,-1 0,1 1,0-1,0 1,0 0,1 1,0-1,0 1,1 0,-1 0,2 0,-1 0,1 1,0-1,0 1,1-1,0 1,1 0,-1-1,2 6,-1 1,0 0,1 0,1-1,0 1,1-1,1 1,0-1,0 0,1 0,1-1,0 1,1-1,1 0,-1-1,2 0,0 0,0-1,1 0,0-1,0 0,1 0,0-1,1-1,10 6,65 10,-63-21</inkml:trace>
  <inkml:trace contextRef="#ctx0" brushRef="#br0" timeOffset="834.024">1693 19,'-23'41,"0"1,3 2,2-1,2 2,-10 43,23-83,1 0,-1 0,2 1,-1-1,0 0,1 1,0-1,1 1,-1-1,1 1,0-1,0 1,1-1,-1 1,1-1,0 1,1-1,0 0,-1 1,2-1,-1 0,0 0,1 0,0-1,0 1,1-1,-1 1,1-1,0 0,0-1,0 1,1-1,-1 0,6 3,-4-4,1-1,0 0,0-1,0 1,0-1,0 0,0-1,0 0,-1 0,1 0,0-1,0 0,-1-1,1 1,-1-1,0 0,0-1,0 1,0-1,0-2,103-97,-83 70,0-2,-3 0,0-1,-3-1,5-13,-8 16,-11 28</inkml:trace>
  <inkml:trace contextRef="#ctx0" brushRef="#br0" timeOffset="1103.211">621 668,'53'4,"51"3,22-1,4-6,-6-3,-9-1,-10 0,-13 1,-13 1,-10 1,-12 0,-6 1,-7 0,-6 0,-5 0,-8 0</inkml:trace>
  <inkml:trace contextRef="#ctx0" brushRef="#br0" timeOffset="1585.801">932 978,'-44'12,"0"3,1 1,0 2,2 2,-36 23,69-38,1 0,-1 1,1 0,0 0,0 0,1 1,0 0,0 0,1 1,-4 5,8-10,-1-1,1 1,0-1,0 1,0-1,1 1,-1-1,1 1,-1 0,1 0,0-1,0 1,0 0,0-1,0 1,1 0,-1-1,1 1,0 0,0-1,0 1,0-1,0 1,1-1,-1 0,1 1,-1-1,1 0,0 0,0 0,0 0,0-1,0 1,0 0,0-1,1 0,0 1,12 4,0-1,-1 0,2-1,-1-1,0 0,1-1,-1-1,1 0,-1-1,1-1,0-1,5-1,-20 3,24-2,1-2,-1 0,-1-2,1-1,-1 0,0-2,0-1,-1-1,-1-1,0-1,0 0,-2-2,1-1,-2 0,0-2,-1 0,-1 0,-1-2,-1 0,0-1,-2-1,0 0,-1-1,-2 0,0 0,-1-1,1-12,-6 20,-2 0,0 0,-1-1,0 1,-1-1,-1 1,-1-1,-2-8,4 21,-1 0,0-1,0 1,0 0,-1 0,1 0,-1 0,0 0,0 0,0 1,-1-1,1 0,-1 1,0 0,0 0,0 0,-1 0,1 0,0 1,-1-1,0 1,0 0,0 0,0 0,0 1,0 0,0-1,0 1,0 1,-1-1,1 1,0-1,-5 1,-3 4,0 0,0 0,0 1,0 1,1 0,0 1,0 0,1 0,0 1,0 0,1 1,0 0,1 1,0 0,0 0,1 1,0-1,1 2,0-1,-1 6,0-8,0 0,1 1,0 0,1 1,1-1,-1 1,1 0,1 0,0 0,1 0,0 1,1-1,0 1,0-1,1 1,1-1,0 1,1-1,0 1,1-1,0 0,0 0,1 0,1 0,0-1,1 0,-1 0,2 0,0 0,3 0,1 0,1-1,-1-1,1 1,1-2,0 0,0 0,0-1,1-1,0 0,0-1,0 0,0-1,1-1,-1 0,1-1,-1-1,1 0,0-1,-1 0,1-2,1 0,8-3</inkml:trace>
  <inkml:trace contextRef="#ctx0" brushRef="#br0" timeOffset="33243.836">1580 894,'-32'73,"27"-61,0 1,2 0,-1 0,2 0,-1 0,2 0,0 1,0-1,1 0,1 1,1-1,1 6,-3-17,1 1,0-1,0 0,0 0,0 0,0-1,0 1,1 0,-1 0,1-1,-1 1,1 0,0-1,-1 0,1 1,0-1,0 0,0 0,0 0,0 0,0 0,0-1,0 1,1-1,-1 1,0-1,0 0,0 0,1 0,-1 0,0 0,0 0,0-1,1 1,-1-1,0 1,0-1,0 0,0 0,0 0,1-1,76-56,106-180,-185 237,1 0,-1 0,0 0,1 0,-1 0,1 0,-1 0,1 0,-1 0,1 0,-1 0,1 0,0 1,0-1,-1 0,1 0,0 1,0-1,0 0,0 1,0-1,0 1,0-1,0 1,0 0,0-1,0 1,0 0,0 0,0 0,0 0,1 0,-1 0,0 0,0 0,0 0,0 0,0 1,0-1,0 0,0 1,0-1,0 1,0-1,0 1,0-1,0 1,0 0,-1 0,1-1,0 1,0 0,-1 0,1 0,0 0,-1 0,1 0,-10 102,0-61,-9 92,6 1,5 38,7 1,-1-171,0 1,-1-1,1 1,-1-1,0 0,0 0,0 0,-1 0,1 0,-1 0,1-1,-1 1,0-1,0 0,0 0,0 0,-1 0,1 0,0-1,-1 0,1 1,-1-1,0 0,1-1,-1 1,0-1,1 1,-1-1,0 0,1-1,-1 1,0-1,1 1,-1-1,0 0,1 0,-1-1,1 1,0-1,-1 0,1 0,0 0,0 0,0 0,0-1,1 1,-1-1,1 0,-2-2,0 1,1 0,-1 0,1-1,0 1,1-1,-1 0,1 0,0 0,0 0,0 0,1 0,0-1,0 1,0 0,1-1,-1 1,1-1,1 1,-1-1,1 1,0 0,0-1,0 1,1 0,0 0,0 0,0 0,1 0,0 0,0 1,2-3,9-12,1 0,1 1,0 1,2 1,0 0,14-9,-8 6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0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28 283,'284'-29,"-237"30,92-12,-137 11,0-1,-1 0,0 0,1 0,-1 1,1-1,-1 1,1-1,-1 1,1-1,-1 1,1 0,-1 0,1 0,-1 0,1 0,0 0,-1 0,1 0,-1 1,1-1,-1 1,1-1,-1 1,1-1,-1 1,0 0,1 0,-1 0,0 0,0 0,0 0,1 0,-1 1,-1 8</inkml:trace>
  <inkml:trace contextRef="#ctx0" brushRef="#br0" timeOffset="266.19">0 453,'34'5,"25"1,7 0,-2-1,-8-2,-8-1,-8-1,-5 0,-5-1,-2 0,-6-1</inkml:trace>
  <inkml:trace contextRef="#ctx0" brushRef="#br0" timeOffset="766.439">338 1,'0'10,"0"1,1 0,0-1,0 1,1-1,1 1,0-1,0 0,1 0,0 0,1 0,0-1,0 0,1 0,0 0,1-1,0 0,0 0,1-1,0 1,0-2,1 1,1 0,180 67,-187-72,-1-1,1 1,-1 0,0-1,0 1,0 0,0 1,0-1,0 0,-1 0,1 1,-1-1,1 1,-1-1,0 1,0 0,0-1,0 1,-1 0,1 0,-1-1,1 1,-1 0,0 0,0 0,-1 0,1 0,0-1,-1 1,0 0,0 0,0-1,0 1,0 0,0-1,-1 1,-66 80,-265 132,303-180,22-18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5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0,2 0,-2 0,0 0,-2 0,-2 0,0 0,0 0,-6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5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0,'38'0,"33"0,8 0,-4 0,-15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425 261,'-5'-6,"-1"-1,0 1,-1 1,0-1,1 1,-2 1,1-1,0 1,-1 0,0 1,0 0,0 0,0 1,0 0,-1 0,1 1,-1 0,1 0,-1 1,1 0,-1 1,1 0,-1 0,1 1,0 0,-1 0,1 1,0 0,0 0,1 1,-1 0,1 1,0-1,0 1,0 1,1-1,0 1,0 0,-2 3,-6 7,1 1,0 0,1 1,1 0,0 1,2 0,0 0,1 1,1 1,1-1,1 2,4-19,0 1,0 0,0-1,1 1,-1 0,1-1,0 1,0 0,1 0,-1-1,1 1,-1 0,1-1,0 1,1-1,-1 1,1-1,-1 1,1-1,0 0,0 0,0 0,1 0,-1 0,1-1,0 1,-1-1,1 1,0-1,1 0,-1 0,0 0,0-1,1 1,-1-1,1 0,0 0,-1 0,1 0,0-1,-1 1,1-1,0 0,-1 0,1-1,0 1,0-1,-1 1,4-2,14-6,0-1,-1-1,0-1,-1-1,0 0,-1-1,10-9,-15 11,26-19,-2-3,0-1,-3-2,-1-1,-1-1,-3-2,16-28,-17 32,-33 96,-6-12,7-37,0 1,1-1,0 1,1 0,0 0,1 0,0 0,1 0,0 0,1 0,0-1,1 1,1 0,0 0,0-1,1 0,0 1,6 7,12 11,-17-22</inkml:trace>
  <inkml:trace contextRef="#ctx0" brushRef="#br0" timeOffset="1085.581">1244 64,'-359'456,"359"-456,-1 0,1 0,-1 1,1-1,-1 0,1 1,-1-1,1 1,-1-1,1 0,-1 1,1-1,0 1,-1-1,1 1,0 0,0-1,-1 1,1-1,0 1,0-1,0 1,-1 0,1-1,0 1,0 0,0-1,0 1,0-1,0 1,1 0,-1-1,0 1,0-1,0 1,0 0,1-1,-1 1,0-1,1 1,-1-1,0 1,1-1,-1 1,1-1,-1 1,1-1,-1 0,1 1,-1-1,1 0,-1 1,1-1,-1 0,1 0,-1 1,1-1,0 0,-1 0,1 0,-1 0,1 0,0 0,-1 0,1 0,0 0,51 1,-42-2,252-2,-239 8,-22-4,1 0,-1 0,1 0,0 0,-1-1,1 1,0-1,-1 1,1-1,0 0,0 1,0-1,-1 0,1 0,0 0,0-1,-1 1,1 0,0-1,0 1,-1-1,1 1,0-1,-1 0,1 0,-1 0,1 0,-1 0,1 0,-1 0,0 0,1 0,-1-1,0 1,0-1,0 1,1-2,-1-7,0 0,0-1,0 1,-1-1,-1 1,0-1,-1 1,1 0,-2 0,0 0,-3-9,-1-8,-67-219,37 141,33 84,9 17</inkml:trace>
  <inkml:trace contextRef="#ctx0" brushRef="#br0" timeOffset="1785.513">1555 64,'-20'19,"14"-15,1 1,-1 0,1 1,0-1,0 1,1 0,0 0,0 1,0-1,1 1,0 0,0 0,1 0,-1 1,2 5,1 0,-1-1,2 1,0-1,0 1,1-1,1 1,0-1,1 0,0 0,1 0,5 10,-9-19,0 0,1 0,-1 0,0 0,1 0,0-1,-1 1,1-1,0 1,0-1,1 0,-1 0,0 0,1 0,-1 0,1 0,0-1,-1 1,1-1,0 0,0 0,0 0,0 0,0 0,0-1,0 1,1-1,-1 0,0 0,0 0,0 0,0-1,0 1,0-1,0 0,0 0,0 0,0 0,0 0,0-1,-1 1,1-1,0 0,-1 0,0 0,1 0,-1 0,0 0,0-1,0 0,12-15,-2-2,0 0,-2 0,0-1,-1-1,1-4,-3 5,1 1,1 0,1 0,0 1,2 1,9-12,-19 70,-10 354,20-279,-8-99,-1 0,0 0,-2 0,0 1,0-1,-2 0,0 0,-1 1,0-1,-2-1,-3 15,4-22,-1 0,1 0,-2 0,1 0,-1-1,0 1,0-1,-1 0,0-1,0 1,0-1,-1-1,0 1,0-1,-1 0,1-1,-1 1,0-2,0 1,-1-1,1 0,-1-1,1 0,-1 0,-9 0,14-1,0 1,0-1,-1 0,1-1,0 1,-1-1,1 0,-1 0,1 0,-1 0,1-1,0 0,-1 0,1 0,0 0,0-1,0 0,0 1,0-1,0-1,0 1,1-1,-1 1,1-1,0 0,0 0,0-1,0 1,0-1,1 1,-1-1,1 0,0 0,0 0,1 0,-1 0,1 0,0-1,0 1,0-2,4-7,0 1,0 0,1 0,1 0,0 0,1 1,0-1,1 1,0 1,0 0,1 0,1 0,0 1,2-2,20-25,42-48,-51 60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04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3698 312,'62'-41,"1"3,2 3,2 2,49-16,-21 34,-93 15,1 0,-1 0,0 1,0-1,0 0,0 1,0 0,0-1,0 1,0 0,0 0,0 0,0 1,-1-1,1 0,0 1,-1-1,1 1,-1-1,0 1,1 0,-1-1,0 1,0 0,0 0,0 0,0 0,-1 0,1 0,0 0,-1 0,0 0,1 1,-1-1,0 0,0 0,0 0,-1 0,1 0,0 0,-1 1,0-1,-4 20,-1-1,-2 0,0 0,-1-1,-1 0,-1-1,-1 0,-1 1,1 0,-42 59,-2-3,-49 49,12-16,43-30,48-77,1 1,0-1,0 0,1 1,-1-1,0 1,1-1,-1 0,1 1,0-1,0 1,0-1,0 1,1-1,-1 1,0-1,1 1,0-1,0 1,0-1,0 0,0 0,0 1,0-1,1 0,-1 0,1 0,-1 0,1-1,0 1,0 0,0-1,0 1,0-1,0 1,13 3,0-1,1 0,0-1,-1-1,1 0,0-1,0 0,0-2,0 0,0-1,-1 0,1-1,0-1,12-5,-24 8,286-70,-265 63</inkml:trace>
  <inkml:trace contextRef="#ctx0" brushRef="#br0" timeOffset="2381.885">7762 284,'-9'1,"0"0,1 1,-1 1,0-1,1 1,0 1,0 0,0 0,0 0,1 1,-1 0,1 0,0 1,1 0,-1 1,1-1,1 1,-1 0,1 0,-4 8,9-11,0 0,0 0,1 0,-1 0,1 1,0-1,0 0,0 0,1 0,-1-1,1 1,0 0,0-1,0 1,1-1,-1 1,1-1,0 0,0 0,0 0,0-1,0 1,1-1,-1 1,1-1,-1 0,1-1,1 2,40 35,-42-34,-1 0,1 0,-1 0,-1 0,1 1,0-1,-1 1,0-1,0 1,0-1,-1 1,0-1,1 1,-2 0,1-1,0 1,-1 0,0-1,0 1,0-1,-1 1,0-1,1 0,-1 0,-1 1,1-1,-1-1,1 1,-1 0,0-1,-1 1,0 0,-6 6,0 1,-1-1,-1-1,0 0,0 0,0-1,-1-1,0 0,-11 3,-1-1</inkml:trace>
  <inkml:trace contextRef="#ctx0" brushRef="#br0" timeOffset="584.741">5080 594,'3'10,"1"0,0 0,0 0,1 0,1-1,-1 0,1 0,1 0,0-1,0 0,0-1,1 1,0-1,1-1,-1 1,1-2,1 1,8 3,-9-7,-1-1,0 0,1-1,-1 0,0 0,1-1,-1 0,0 0,1-1,-1 0,0 0,0-1,-1 0,1-1,-1 1,1-2,-1 1,0-1,-1 0,1 0,-1-1,4-3,22-15,-30 22,1 1,0-1,0 1,-1-1,1 1,0 0,0 0,0 0,0 0,1 1,-1-1,0 1,0 0,0 0,0 0,1 0,-1 1,0-1,0 1,0 0,0 0,0 0,0 0,0 0,0 1,-1-1,1 1,0 0,-1-1,1 2,-1-1,0 0,1 0,-1 1,4 3,1-1,-1 0,1-1,0 1,1-1,-1-1,1 1,-1-1,1-1,0 1,0-1,0-1,1 0,-1 0,0 0,0-1,1 0,-1-1,0 0,1 0,-1 0,0-1,0-1,0 1,-1-1,8-4,1-1,-1 0,-1 0,1-1,-1-1,-1-1,0 0,0-1,-1 0,-1 0,0-1,-1-1,8-13,-6 8,-1 4</inkml:trace>
  <inkml:trace contextRef="#ctx0" brushRef="#br0" timeOffset="1969.692">6380 424,'-33'17,"2"-4,2 2,0 1,0 1,2 1,0 2,1 1,-20 22,44-42,0 0,0 1,0 0,1 0,-1-1,0 1,1 0,0 0,-1 0,1 0,0 1,0-1,0 0,1 0,-1 1,0-1,1 0,-1 1,1-1,0 1,0-1,0 1,0-1,0 0,1 1,-1-1,1 1,-1-1,1 0,0 0,0 1,0-1,0 0,1 0,-1 0,0 0,1 0,-1 0,1 0,0-1,0 1,0-1,0 1,0-1,0 0,0 1,0-1,0 0,0 0,1 0,8-1,-1 1,1-1,-1-1,1 0,-1 0,1-1,-1 0,0-1,0 0,0-1,0 0,-1 0,0-1,0 0,0-1,0 0,-1 0,0-1,4-4,26-15,-13 8,-21 14,0 0,0 1,0-1,1 1,0 0,0 0,-1 0,1 1,1 0,-1 0,0 0,1 0,-1 1,1 0,-1 0,1 1,-1-1,1 1,0 0,-1 1,29 28,-33-27,0 0,0 0,1 0,-1 0,1 0,-1 0,1-1,0 1,0 0,-1-1,1 0,0 1,0-1,1 0,-1 0,0 0,0 0,0-1,1 1,-1-1,0 1,1-1,-1 0,0 0,2 0,3-1,0-1,0 0,0-1,0 0,0 0,-1 0,1-1,-1 0,0 0,0 0,0-1,-1 0,0 0,0-1,1 0,-5 5,1 1,-1-1,1 1,-1-1,1 1,-1 0,1 0,-1 0,1 0,0 0,-1 0,1 0,-1 0,1 1,-1-1,1 0,-1 1,1-1,-1 1,1 0,-1 0,0-1,1 1,-1 0,0 0,0 0,0 0,0 1,0-1,0 0,0 0,0 1,0-1,0 0,-1 1,1-1,0 1,-1-1,1 1,-1-1,0 1,0-1,1 1,-1-1,0 1,0 0,14 23,-11-22,0 0,0 0,0-1,0 1,0 0,1-1,0 0,-1 0,1 0,0 0,0-1,0 1,0-1,0 0,0 0,0-1,0 1,0-1,0 0,1 0,-1 0,0-1,0 1,0-1,0 0,0 0,0 0,0-1,0 0,0 1,0-1,1-2,9-4,-1-1,-1-1,0 0,0-1,-1 0,0 0,-1-1,2-3,66-106,-78 120,0 0,0 0,0 0,1 0,-1 0,0 1,0-1,1 0,-1 0,0 0,1 0,-1 1,1-1,-1 0,1 1,-1-1,1 0,-1 1,1-1,0 0,-1 1,1-1,0 1,0 0,-1-1,1 1,0-1,0 1,0 0,0 0,-1-1,1 1,0 0,0 0,0 0,0 0,0 0,-1 0,1 0,0 0,0 1,0-1,0 0,0 0,-1 1,1-1,0 1,0-1,-1 0,1 1,0-1,0 1,-1 0,1-1,-1 1,1 0,0-1,-1 1,0 0,1-1,-1 1,1 0,-1 0,0 0,1 0,6 26,0-1,-2 2,-1-1,-1 0,-2 1,0 7,-3 697,2-724,0 0,0 0,-1 0,-1 0,1 0,-1 0,0-1,-1 1,0 0,0-1,-1 0,0 0,0 0,-1 0,1-1,-1 0,-1 1,1-2,-1 1,0-1,-1 0,1 0,-1-1,0 1,0-2,0 1,-1-1,1 0,-1 0,0-1,1 0,-1-1,0 0,3-1,0-1,1 0,-1-1,1 1,-1-1,1 1,0-2,0 1,0 0,0-1,0 1,0-1,1 0,-1-1,1 1,0 0,0-1,0 0,0 0,1 0,-1 0,1 0,0 0,1-1,-1 0,-3-7,1 0,1 0,0 0,0 0,1-1,1 1,0-1,1 1,0-2,4-14,1 0,2 1,0-1,2 2,1-1,1 1,2 1,0 0,2 0,0 2,2 0,16-18,-9 17,0 1,1 2,1 0,1 2,1 1,1 1,5-2,-15 9</inkml:trace>
  <inkml:trace contextRef="#ctx0" brushRef="#br0" timeOffset="3122.355">6745 340,'0'5,"-4"11,-3 7,1 6,-3 1,-1 2,2-1,2-1,-3-4,1-3,1-5</inkml:trace>
  <inkml:trace contextRef="#ctx0" brushRef="#br0" timeOffset="-2131.044">1 1131,'20'-5,"0"0,0 0,-1-2,0-1,0 0,-1-1,0-1,13-11,-18 14,21-14,0-2,-2-1,0-2,-2 0,-1-2,-1-2,-2 0,-1-2,-1-1,-2 0,13-29,20-50,-31 60,2 1,2 2,2 0,22-25,-51 72,0 0,-1-1,1 1,0 0,0 0,1 0,-1 0,0 0,1 0,-1 1,1-1,-1 0,1 1,0-1,0 1,0 0,0-1,0 1,0 0,0 0,0 0,0 1,1-1,-1 0,0 1,0 0,1-1,-1 1,0 0,1 0,-1 0,0 0,1 1,-1-1,0 1,0-1,1 1,-1 0,0 0,0 0,0 0,0 0,0 0,0 1,4 12,-1 1,0-1,-1 1,-1 0,0 0,-1 1,-1-1,0 1,-2 11,2-9,1 25,-1-1,-2 0,-2 1,-2-1,-1 0,-3-1,-1 0,-9 22,9-42,-2 0,1 0,-2-1,-1 0,-1-1,0-1,-1 0,-1-2,-10 8,16-15,-1-1,0 0,0-1,-1-1,0 0,0-1,-1 0,1-1,-1 0,-4 0,11-3,1 0,0 0,0 0,-1-1,1 0,0 0,-1-1,1 1,0-2,0 1,0 0,0-1,0 0,0-1,0 0,1 1,-1-2,1 1,-1 0,1-1,1 0,-1-1,0 1,0-2,-9-37,15 22</inkml:trace>
  <inkml:trace contextRef="#ctx0" brushRef="#br0" timeOffset="-1799.325">1158 651,'-13'12,"0"1,1 0,0 1,1 1,1 0,0 0,1 1,0 0,2 1,0-1,1 2,0-1,2 0,0 2,3-17,1 0,0 1,0-1,1 1,-1-1,0 0,1 1,-1-1,1 0,0 0,0 0,0 1,0-1,0 0,0 0,1 0,-1 0,1-1,-1 1,1 0,0-1,0 1,-1-1,1 1,0-1,0 0,1 0,-1 0,0 0,0 0,0 0,1-1,-1 1,0-1,1 0,-1 1,0-1,1 0,1 0,94-17,-95 16,0 0,0-1,0 0,0 0,0 0,0 0,0 0,-1 0,1-1,-1 1,0-1,0 0,0 0,0 0,0 0,0 0,-1 0,1 0,-1 0,0-1,0 1,0-1,-1 1,1-1,-1 1,0 0,0-1,0 1,0-1,-1 1,1-1,-1 1,0-1,0 1,0 0,0-1,-1 1,0 0,1 0,-1 0,0 0,0 0,0 1,-1-1,1 1,-1-1,0 1,0-1,-60-45,46 35</inkml:trace>
  <inkml:trace contextRef="#ctx0" brushRef="#br0" timeOffset="-1460.651">1469 1,'-12'549,"-33"-220,55-265,-4-58</inkml:trace>
  <inkml:trace contextRef="#ctx0" brushRef="#br0" timeOffset="-999.166">1582 510,'84'244,"-84"-242,0 0,0 0,0 0,1-1,-1 1,1 0,-1 0,1 0,0 0,0 0,0 0,0-1,0 1,0 0,0-1,0 1,1-1,-1 1,0-1,1 0,0 1,-1-1,1 0,0 0,-1 0,1 0,0-1,0 1,0 0,0-1,0 1,0-1,0 0,0 1,0-1,0 0,0 0,0-1,0 1,0 0,0-1,0 1,0-1,-1 1,1-1,0 0,1-1,65-108,-41 56,32-85,-56 127</inkml:trace>
  <inkml:trace contextRef="#ctx0" brushRef="#br0" timeOffset="-699.856">2004 764,'25'-8,"0"-1,0-1,-1 0,0-2,-1-1,-1-1,14-11,32-51,-67 75,0-1,0 0,0 0,-1 0,1 0,0 0,-1 0,1 0,-1 0,0 0,0 0,0 0,0 0,0-1,0 1,0 0,-1 0,1 0,-1 0,1 0,-1 0,0 0,0 0,0 0,0 1,0-1,0 0,0 1,-1-1,1 0,-1 1,1-1,-1 1,1 0,-1 0,0 0,0 0,0 0,0 0,0 0,1 0,-2 1,1-1,0 1,-1-1,-3-1,0 1,0-1,0 1,0 1,0-1,0 1,-1 0,1 0,0 1,0 0,0 0,0 0,0 1,0 0,0 0,0 0,0 1,1 0,0 0,-1 0,1 1,0 0,1 0,-1 0,1 0,0 1,0 0,0 0,0 0,1 0,0 1,0-1,0 1,1 0,0-1,0 1,0 4,-2-1,1 0,0 0,1 0,0 1,0-1,1 1,0 0,1-1,0 1,1 0,0-1,0 1,1-1,0 1,1-1,0 0,0 0,1 0,0 0,0-1,1 1,1-1,-1-1,1 1,1-1,-1 0,1 0,0 0,1-1,-1 0,1-1,1 0,-1 0,1-1,-1 0,2 0,11 2,0 0,1-1,0-2,0 0,0-1,0-2,13 0,-8-1</inkml:trace>
  <inkml:trace contextRef="#ctx0" brushRef="#br0" timeOffset="98632.176">791 2456,'1028'-292,"-929"266,767-174,784-74,-374 155,-458 80,-255 30,-371-19,-50 16,-135 10,9-2,0 1,0 0,0 1,0 1,0 0,0 1,0 1,12 2,-9 3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10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553 228,'-499'258,"497"-258,-43 30,44-29,1 0,-1-1,1 1,-1 0,1-1,-1 1,1 0,-1 0,1-1,0 1,-1 0,1 0,0 0,0 0,0 0,0-1,0 1,0 0,0 0,0 0,0 0,0 0,0-1,0 1,1 0,-1 0,0 0,0 0,1-1,-1 1,1 0,-1 0,1-1,-1 1,1 0,-1-1,1 1,0-1,-1 1,1-1,0 1,0-1,-1 1,1-1,0 1,0-1,0 0,-1 0,1 1,0-1,0 0,0 0,0 0,0 0,161 30,415 31,-450-52,-126-9,-1-1,1 1,0-1,-1 0,1 0,-1 1,0-1,1 0,-1 0,1 1,-1-1,0 0,0 0,0 0,1 0,-1 1,0-1,0 0,0 0,0 0,0 0,0 0,-1 1,1-1,0 0,0 0,-1 0,1 0,0 1,-1-1,1 0,-1 0,1 1,-1-1,1 0,-1 1,0-1,1 1,-1-1,0 1,1-1,-1 1,0-1,0 1,1-1,-1 1,0 0,0 0,0-1,1 1,-1 0,0 0,0 0,0 0,0 0,0 0,-4-4,-65-53,27 23,1-2,2-2,1-1,-13-20,27 24,1-1,2 0,2-2,2-1,-5-14,17 28,11 26</inkml:trace>
  <inkml:trace contextRef="#ctx0" brushRef="#br0" timeOffset="1">1117 30,'-28'227,"28"-223,7 110,-6-110,-1-1,1 0,0 0,0 1,0-1,0 0,1 0,-1 0,1 0,0 0,0-1,0 1,0 0,1-1,-1 1,0-1,1 0,0 0,-1 0,1 0,0-1,0 1,0-1,0 1,1-1,-1 0,0 0,0-1,1 1,-1-1,3 1,-1-2,1 0,-1 1,1-2,-1 1,1-1,-1 0,0 0,0 0,0-1,0 0,0 0,-1 0,1 0,-1-1,0 0,0 0,0 0,0 0,-1 0,3-5,56-104,-56 101,11-21,-2 0,-2-1,-1 0,-1-1,-2 0,1-17,-10 52,-1 1,1-1,-1 0,1 0,-1 0,1 1,-1-1,1 0,-1 0,1 0,-1 0,1 0,-1 0,1 0,-1 0,1 0,-1 0,1 0,-1 0,1-1,-1 1,1 0,-1 0,1 0,0-1,-1 1,1 0,-1-1,1 1,-1 0,-11 47,2 1,1 1,3 0,2 0,3 0,2 30,6-31,2-1,2-1,2 0,18 40,-18-54,0 1,-3 0,-1 0,-1 1,-2 0,-1 1,-2-1,-1 1,-2 0,-1 4,-5-6,0 0,-3-1,0 0,-2 0,-2-1,0-1,-19 29,26-47,4-7,0 1,0-1,0 0,-1 0,1 0,-1 0,-1 0,1 0,-1-1,0 0,0 0,0 0,0 0,-1 0,1-1,-1 0,0 0,0 0,0-1,0 1,-1-1,1-1,-1 1,1-1,-1 0,-1 0,2-3,1-1,0 0,1-1,-1 1,0-1,1 1,0-1,0 0,0 0,0-1,1 1,-1 0,1-1,0 0,1 1,-1-1,1 0,0 0,0 0,0 0,1 0,-1-19,0 0,2 1,1-1,0 0,2 1,1 0,0 0,2 0,1 1,1 0,8-15,24-41,-28 58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28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0 339,'256'-27,"-86"53,26-24,-177 2,-7 2</inkml:trace>
  <inkml:trace contextRef="#ctx0" brushRef="#br0" timeOffset="333.33">0 593,'44'0,"18"0,4 0,-5 0,-7 0,-9 0,-7 0,-4 0,-5 0,-1 0,-1 0,-6 0</inkml:trace>
  <inkml:trace contextRef="#ctx0" brushRef="#br0" timeOffset="814.977">255 1,'26'22,"2"0,0-1,0-2,2-1,7 2,-8-5,-2 1,1 1,-2 2,-1 1,0 0,2 5,95 133,-120-155,0 1,1-1,-1 0,0 1,-1 0,1-1,0 1,-1 0,0 0,0 0,0 0,-1 0,1 0,-1 0,0 0,0 0,0 0,-1 0,1 0,-1 0,0 0,0 0,-1-1,1 1,-1 0,0-1,0 1,0-1,0 1,0-1,-1 0,0 0,1 0,-1 0,0-1,0 1,-3 1,-199 96,173-84,-109 71,139-84,-1-1,1 0,-1 1,1 0,0-1,0 1,0 0,1 0,-1 0,1 0,0 0,-1 1,1-1,1 0,-1 1,0-1,1 0,0 1,-1 1,5 11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37.80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2146 909,'15'55,"-2"0,-2 2,-3-1,-2 1,-2 0,-4 0,-2 5,-15 19,18-80,-1 0,1-1,0 1,-1 0,1-1,-1 1,1-1,0 1,-1-1,1 0,0 1,0-1,-1 1,1-1,0 0,0 0,0 1,-1-1,1 0,0 0,0 0,0 0,0 0,-1 0,1 0,0 0,0-1,0 1,-1 0,1 0,0-1,0 1,0 0,-1-1,1 1,0-1,-1 1,1-1,0 1,-1-1,1 0,-1 1,1-1,-1 0,1 1,-1-1,1 0,-1 1,0-1,1 0,-1 0,0 0,0 1,0-1,0 0,34-48,-2-2,-2 0,-3-2,-2-1,-1-6,46-95,-17 50,-48 93</inkml:trace>
  <inkml:trace contextRef="#ctx0" brushRef="#br0" timeOffset="516.209">2540 1276,'0'3,"-13"98,13-97,0 0,0 0,0 0,1 0,-1-1,1 1,0 0,0 0,0 0,0-1,1 1,0-1,0 1,0-1,0 0,0 1,1-1,-1 0,1 0,0-1,0 1,0-1,0 1,0-1,3-1,1 0,-1-1,0 1,0-1,1-1,-1 1,0-1,0 0,1-1,-1 1,0-1,-1 0,1-1,0 1,-1-1,1-1,-1 1,0-1,0 1,0-1,0-1,-1 1,0-1,0 0,0 0,0 0,-1 0,0-1,0 1,0-1,-1 0,0 0,0 0,0 0,-2-68,-6 56</inkml:trace>
  <inkml:trace contextRef="#ctx0" brushRef="#br0" timeOffset="995.082">2794 683,'3'-4,"1"1,-1 0,1 0,0 0,0 1,0-1,0 1,0 0,0 0,0 1,1-1,-1 1,1 0,0 0,-1 0,1 1,-1-1,1 1,0 0,-1 1,1-1,0 1,-1 0,1 0,-1 0,1 1,-1-1,0 1,1 1,-4 1,0 1,0 0,-1-1,0 1,0 0,0-1,0 1,-1 0,0-1,0 1,0-1,-1 1,1-1,-1 1,0-1,0 0,-1 0,1 0,-3 3,-2 6,-3 7,7-18,1 1,0-1,0 1,0-1,0 1,0 0,1 0,-1 0,1 0,0 0,0 0,0 1,0-1,0 0,1 1,-1-1,1 0,0 1,0-1,0 0,1 1,-1-1,1 0,0 0,0 1,0-1,0 0,0 0,1 0,0 0,-1 0,1 0,0-1,0 1,0-1,1 1,0 0,4 1,0 1,1-2,-1 1,1-1,0 0,0 0,0-1,1 0,-1 0,0-1,1-1,-1 1,1-1,4-1,6-3</inkml:trace>
  <inkml:trace contextRef="#ctx0" brushRef="#br0" timeOffset="1292.714">3077 457,'38'54,"-3"1,-2 3,-3 0,-2 2,0 6,-19-47,1 1,-2 0,-1 0,0 1,-2 0,0 0,-2 0,0 0,-1 1,-1 0,-1-1,-1 1,-1-1,-1 1,-1-1,0 0,-2 0,-1 0,0-1,-8 15,-20 14,-2-1,-1-2,-3-2,-2-1,-1-2,-3-3,-29 19,34-24</inkml:trace>
  <inkml:trace contextRef="#ctx0" brushRef="#br0" timeOffset="-5969.057">169 655,'-5'-9,"4"-4,1 5,1 10,1 8,-1 7,0 7,0 3,-6-3,-1-1,0 1,1 1,2 1,1 1,1-4</inkml:trace>
  <inkml:trace contextRef="#ctx0" brushRef="#br0" timeOffset="-5722.976">0 993,'39'-4,"31"-3,9 1,-4 1,-11 2,-15 6,-16 2</inkml:trace>
  <inkml:trace contextRef="#ctx0" brushRef="#br0" timeOffset="-5273.518">28 1163,'25'-4,"-11"1,0 1,0 0,0 1,0 0,0 1,0 1,0 0,0 1,5 2,-17-4,-1 0,1 1,0-1,-1 1,1-1,-1 1,1 0,-1-1,1 1,-1 0,0 0,1 0,-1 0,0 0,0 1,0-1,0 0,0 0,0 1,0-1,0 1,0-1,-1 1,1-1,0 1,-1-1,0 1,1 0,-1-1,0 1,0-1,0 1,0 0,0-1,0 1,0 0,0-1,-1 1,1 0,-1-1,1 1,-1-1,0 1,0-1,1 1,-1-1,0 0,0 1,0-1,-1 1,-59 64,30-41,24-22,1 0,0 1,0-1,0 1,0 1,0-1,1 1,0 0,0 0,0 1,1 0,0 0,0 0,0 0,1 0,0 1,0-1,1 1,-1 0,1 0,1 0,0 0,0 0,0 0,1 0,-1 1,2-1,-1 0,2 5,1-8,0-1,0 1,0-1,1 0,-1 0,1 0,0-1,0 1,0-1,0 0,0 0,1 0,-1-1,0 1,1-1,-1 0,1 0,0-1,-1 1,1-1,0 0,-1-1,1 1,2-1,18 0</inkml:trace>
  <inkml:trace contextRef="#ctx0" brushRef="#br0" timeOffset="-4841.182">791 683,'-25'18,"1"2,0 1,2 0,1 2,0 0,2 2,1 0,0 1,2 0,2 2,0 0,2 0,-9 30,15-30,0 0,2 1,2 0,0 0,2 0,1 0,4 22,-4-42,0 0,0 0,1-1,0 1,1-1,0 1,0-1,1 0,0 0,0 0,1-1,-1 0,2 0,-1 0,1 0,0-1,1 0,-1 0,1 0,0-1,1 0,-1-1,1 0,0 0,0 0,3 0,5-4</inkml:trace>
  <inkml:trace contextRef="#ctx0" brushRef="#br0" timeOffset="-4321.837">846 966,'-4'18,"0"1,1 0,1 0,1 0,1 0,0 0,1 0,2 4,55 197,-56-213,0 0,0 0,1 0,0-1,0 0,0 1,1-1,0 0,1 0,-1-1,5 5,-7-9,-1-1,0 0,0 1,1-1,-1 0,0 0,0 0,1 0,-1 0,0 0,0 0,1-1,-1 1,0 0,0-1,0 1,1 0,-1-1,0 0,0 1,0-1,0 0,0 1,0-1,0 0,0 0,0 0,0 0,-1 0,1 0,0 0,-1 0,1 0,-1 0,1-1,-1 1,1 0,-1 0,21-49,-20 48,41-147,19-17,-51 148</inkml:trace>
  <inkml:trace contextRef="#ctx0" brushRef="#br0" timeOffset="-3336.643">1242 824,'39'-17,"-29"14,1 0,0 1,-1 0,1 1,0 1,0-1,0 2,0-1,0 2,3 0,-13-2,0 1,0 0,1 0,-1 0,0 0,0 0,0 0,0 0,-1 0,1 1,0-1,0 0,-1 0,1 1,0-1,-1 0,0 1,1-1,-1 1,0-1,1 0,-1 1,0-1,0 1,0-1,-1 1,1-1,0 0,0 1,-1-1,1 1,-1-1,1 0,-1 1,0-1,1 0,-1 0,0 1,0-1,0 0,0 0,0 0,0 0,0 0,0 0,0-1,-1 1,1 0,0 0,0-1,-1 1,1-1,-2 1,-7 11,-31 57,42-67,0 0,1 0,-1 0,1-1,-1 1,1 0,0-1,-1 1,1-1,0 1,0-1,0 0,0 0,0 0,1 0,-1 0,0-1,0 1,1 0,-1-1,0 0,1 1,-1-1,0 0,1-1,-1 1,0 0,2-1,0 1,52 1,-30-2</inkml:trace>
  <inkml:trace contextRef="#ctx0" brushRef="#br0" timeOffset="-1170.234">1242 1417,'0'14,"0"15,0 7,0 2,-5-6,-1-2,-1-3,2-5</inkml:trace>
  <inkml:trace contextRef="#ctx0" brushRef="#br0" timeOffset="-533.924">1637 1219,'29'5,"19"-3,6-3,-2 0,-8 5,-8 1,-10-1</inkml:trace>
  <inkml:trace contextRef="#ctx0" brushRef="#br1" timeOffset="66131.471">706 1840,'249'-372,"74"-62,-73 108,-149 177,-58 69,-58 89,0 0,0-1,-1-1,0 0,0-1,-1-1,1-1,-1 0,0-1,-1-1,-7 0,24-2,0-1,1 1,-1-1,0 1,0 0,0-1,0 1,1 0,-1 0,0-1,0 1,0 0,0 0,0 0,0 0,1 0,-1 0,0 1,0-1,0 0,0 0,0 1,1-1,-1 0,0 1,0-1,0 1,1-1,-1 1,0-1,1 1,-1 0,0-1,1 1,-1 0,1-1,-1 1,1 0,-1 0,1-1,0 1,-1 0,1 0,0 0,0 0,0 0,-1-1,1 1,0 0,0 0,0 0,0 0,1 0,-1 0,0 0,0-1,0 1,1 0,-1 0,0 0,1 0,-1-1,1 1,-1 0,1 0,-1-1,1 1,0 0,15 9,1-2,-1 1,2-2,-1 0,1-2,0 1,0-2,0-1,18 2,-5 0,194 5,-225-11,-1 1,1 0,0-1,-1 1,1-1,0 1,-1-1,1 1,0-1,0 1,0-1,-1 1,1-1,0 1,0-1,0 1,0-1,0 0,0 1,0-1,0 1,0-1,0 1,0-1,0 1,1-1,-1 1,0-1,0 1,1-1,-1 1,0-1,0 1,1-1,-1 1,1-1,-1 1,0 0,1-1,-1 1,1 0,-1-1,1 1,-1 0,1 0,-1-1,1 1,-1 0,1 0,-1 0,1 0,-1 0,1 0,0 0,-1 0,1 0,-1 0,1 0,-1 0,1 0,-1 0,1 0,-1 1,1-1,-1 0,1 0,-1 1,1-1,-41-32,28 23,-5-5,0-2,0 0,2-2,0 1,1-2,-5-8,-78-94,82 105</inkml:trace>
  <inkml:trace contextRef="#ctx0" brushRef="#br1" timeOffset="66516.41">2427 33,'-22'10,"0"1,1 1,0 1,1 0,0 2,1 0,1 1,0 1,2 1,0 0,-10 15,23-25,-1 0,1 0,0 0,1 0,0 1,0-1,1 1,0 0,1-1,0 1,0 0,1 0,0-1,0 1,1-1,0 1,1-1,-1 0,2 0,-1 0,1 0,0 0,1-1,0 0,0 0,1 0,-1 0,2-1,-1 0,0 0,1-1,0 0,1 0,-1-1,1 0,0 0,0 0,0-1,0-1,1 1,-1-1,1-1,3 1,9 0,0-2,0 0,0-1,-1-2,1 0,0-1,-1 0,0-2,0-1,0 0,-1-1,0-2,-1 1,0-2,-1-1,0 0,0-1,-1-1,0-1,-12 12,-1-1,1 1,-1-1,1 0,-1-1,0 1,0 0,-1-1,0 1,1-1,-2 0,1 0,0 0,-1 0,0 0,0 0,-1 0,1 0,-1-1,0 1,0 0,-1 0,0 0,0 0,0 0,0 0,-1 0,0 0,0 0,0 0,0 1,-1-1,0 1,0 0,0 0,-1 0,1 0,-1 0,0 1,0 0,-4-3,-15-3</inkml:trace>
  <inkml:trace contextRef="#ctx0" brushRef="#br1" timeOffset="66947.716">1750 146,'147'15,"134"-3,-111-8,139 21,-67-6,-72 4,-153-17</inkml:trace>
  <inkml:trace contextRef="#ctx0" brushRef="#br1" timeOffset="67933.131">2766 175,'2'-1,"-1"-1,0 0,0 1,0-1,0 0,0 1,0-1,-1 0,1 0,-1 0,1 0,-1 0,0 0,1 1,-1-1,0 0,0 0,-1 0,1 0,0 0,-1 0,1 0,-1 0,1 0,-1 0,0 1,0-1,0 0,0 1,0-1,0 0,-1 0,-2-6,0 1,-1-1,1 1,-1 0,-1 0,0 1,0 0,0 0,0 0,-1 1,0-1,0 2,-1-1,1 1,-1 0,0 1,0-1,-1 2,1-1,0 1,-1 1,1-1,-1 1,0 1,1 0,-10 0,-66 8,59-2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44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23,'-15'-5,"-1"0,0 2,0-1,0 2,0 0,0 1,0 0,-1 2,1 0,0 1,0 0,0 1,0 1,0 0,1 2,0 0,0 0,0 1,1 1,0 0,0 1,1 1,1 0,-11 11,11-5,1 1,1 1,1 0,0 0,2 1,0 0,1 0,0 1,2-1,0 1,2 0,0 1,1 6,1-21,0-1,0 1,1-1,0 1,0-1,0 0,1 0,0 1,0-1,0 0,0 0,1 0,0-1,0 1,0-1,0 0,1 1,0-1,0-1,0 1,0-1,1 1,-1-1,1-1,0 1,0 0,0-1,0 0,0-1,0 1,1-1,-1 0,0 0,1 0,-1-1,1 0,-1 0,1 0,0-1,12-3,-1 0,0-1,0 0,0-2,-1 0,0-1,0-1,-1 0,0-1,0 0,-1-2,-1 1,0-2,-1 0,1-1,6-3,63-64,-4-4,36-53,-113 137,0 0,-1-1,0 1,0 0,1-1,-1 1,1 0,-1 0,1-1,-1 1,1 0,0 0,0 0,-1 0,1 0,0 0,0 0,0 0,0 0,0 0,0 1,1-1,-1 0,0 1,0-1,0 1,1-1,-1 1,0 0,1-1,-1 1,0 0,1 0,-1 0,0 0,1 0,-1 0,0 0,1 1,-1-1,0 0,0 1,1-1,-1 1,0-1,0 1,0 0,1-1,-1 1,0 0,0 0,13 194,-11-187,0 1,0 0,1-1,0 0,0 0,1 0,0 0,1-1,0 1,0-1,0-1,1 1,0-1,0-1,0 1,7 2,10 4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44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1,'14'4,"10"3,6-1,2 3,0 1,0-1,0-3,-2-2,-1-2,0-1,0-1,-1 0,0-1,0 1,0 0,0-1,-9 1,-9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44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1,'19'0,"21"0,8 0,1 0,-3 0,-9 5,-7 1,-3 0,-1-1,-1-1,-5 3,-5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44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1,'397'29,"-208"-2,403-27,-189 0,-379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44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1 708,'255'30,"-190"-31,-47-1,0 1,0 1,0 1,-1 1,1 0,0 1,6 3,-5 10,-17-6</inkml:trace>
  <inkml:trace contextRef="#ctx0" brushRef="#br0" timeOffset="1">763 285,'-1'64,"13"156,46-22,-58-197,0 0,0 0,0 1,0-1,0 0,1 0,-1 1,0-1,1 0,-1 0,1 0,-1 0,1 0,0 1,-1-1,1 0,0 0,0-1,0 1,0 0,0 0,0 0,0-1,0 1,0 0,0-1,0 1,0-1,1 1,-1-1,0 0,0 1,0-1,1 0,-1 0,0 0,0 0,1 0,-1 0,0 0,0 0,1-1,-1 1,0 0,0-1,0 1,1-1,-1 1,0-1,0 0,0 0,0 1,0-1,0-1,12-18,-1 0,-1-1,-1 0,-1-1,0-1,4-22,25-61,103-146,-131 233,-2 7</inkml:trace>
  <inkml:trace contextRef="#ctx0" brushRef="#br0" timeOffset="2">1243 624,'-1'-1,"0"0,1 0,-1 0,0 0,0 0,0 0,1 0,-1 0,0 0,0 0,0 1,0-1,-1 0,1 1,0-1,0 1,0-1,0 1,-1 0,1-1,0 1,0 0,-1 0,1 0,0 0,0 0,-1 0,1 0,0 1,0-1,-1 0,1 1,0-1,0 0,0 1,0 0,-1-1,1 1,0 0,0-1,0 1,0 0,1 0,-1 0,0 0,0 0,0 0,1 0,-1 0,0 1,-2 2,0 0,0 0,0 0,0 1,1-1,-1 1,1 0,0-1,1 1,-1 0,1 0,0 0,0 1,1-1,0 0,-1 0,2 0,-1 0,1 0,-1 1,1-1,1 0,-1 0,1-1,0 1,0 0,0 0,1-1,-1 0,1 1,0-1,0 0,1 0,-1-1,1 1,0-1,0 1,0-1,1 0,-1-1,1 1,-1-1,1 0,0 0,2 0,0-1,0 1,0-1,0-1,0 0,0 1,0-2,0 1,0-1,0 0,0-1,0 0,-1 0,1 0,-1-1,1 0,-1 0,0-1,0 1,0-1,-1-1,1 1,-1-1,0 0,0 0,-1 0,1-1,-1 0,0 0,-1 0,0 0,0-1,0 4,0 0,-1 0,1 0,-1-1,0 1,0-1,0 0,-1 1,1-1,-1 0,0 0,0 0,0 0,-1 0,1 0,-1 0,0 0,0 0,-1 0,1 0,-1 0,0 0,0 0,0 0,0 0,-1 0,0 1,1-1,-1 0,-1 1,1 0,-2-3,-42-21,22 19</inkml:trace>
  <inkml:trace contextRef="#ctx0" brushRef="#br0" timeOffset="3">1383 31,'1'0,"-1"0,1 0,-1 0,1 0,-1 0,1 0,-1 0,1 0,-1 0,1 0,-1 0,1 0,-1-1,1 1,-1 0,1 0,-1-1,1 1,-1 0,1-1,-1 1,0 0,1-1,-1 1,0 0,1-1,-1 1,0-1,0 1,1-1,-1 1,0 0,0-1,0 1,1-1,-1 1,0-1,0 0,0 1,0-1,0 1,0-1,0 1,0-1,0 1,-1-1,1 1,0-1,0 1,0-1,0 1,-1 0,1-1,0 1,-1-1,1 1,0-1,-1 1,1 0,0-1,-1 1,1 0,-1-1,12-1,-1 0,1 0,0 1,-1 0,1 1,0 0,-1 1,1 0,0 0,6 3,-15-3,0 1,0-1,0 1,0 0,0-1,0 1,-1 0,1 0,-1 0,1 0,-1 1,0-1,0 0,0 1,0-1,0 0,0 1,-1-1,1 1,-1-1,0 1,1 0,-1-1,-1 1,1-1,0 1,-1-1,1 1,-1-1,1 1,-1-1,0 0,0 1,-1-1,1 0,0 0,-1 1,1-1,-1 0,1-1,-1 1,-12 42,13-42,1 0,0 0,0 1,1-1,-1 0,1 0,-1 1,1-1,-1 0,1 0,0 0,0 0,0 0,0 0,1 0,-1 0,0-1,1 1,-1 0,1-1,0 1,0-1,-1 1,1-1,0 0,0 0,0 0,0 0,0 0,0 0,1-1,-1 1,0-1,2 1,85 3,-75-4,12-1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44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1,'-48'61,"-153"140,200-200,0 0,0 0,0 0,0 1,0-1,0 0,0 0,0 1,0-1,0 1,1-1,-1 0,1 1,-1 0,1-1,-1 1,1-1,0 1,0-1,0 1,0 0,0-1,0 1,0-1,1 1,-1-1,1 1,-1 0,1-1,-1 0,1 1,0-1,0 1,-1-1,1 0,0 1,0-1,1 0,-1 0,0 0,0 0,0 0,1 0,-1 0,0 0,1-1,-1 1,1 0,-1-1,1 0,-1 1,1-1,0 0,0 1,16 4,-1-1,1-1,0 0,0-2,0 0,1-1,5-1,112 13,-110-1,-24-9,1 0,-1-1,1 1,0-1,0 1,-1-1,1 0,0 0,0 0,0-1,0 1,0-1,1 1,-1-1,0 0,0 0,0-1,0 1,0 0,0-1,0 0,0 0,2-1,-4 0,0-1,0 0,-1 1,0-1,1 0,-1 1,0-1,0 0,-1 1,1-1,0 0,-1 1,0-1,0 1,1-1,-2 0,1 1,0 0,0-1,-1 1,1 0,-1 0,0-1,-2-3,-99-203,71 157,20 40</inkml:trace>
  <inkml:trace contextRef="#ctx0" brushRef="#br0" timeOffset="1">631 1,'-18'56,"15"-42,-1 0,2 0,0 0,0 1,2-1,-1 1,2-1,0 0,1 1,2 6,-4-19,1 0,-1-1,1 1,-1 0,1-1,0 1,0-1,0 1,0-1,0 1,0-1,0 0,0 0,1 1,-1-1,0 0,1 0,-1 0,1 0,-1-1,1 1,-1 0,1-1,0 1,-1-1,1 1,0-1,-1 0,1 0,0 0,0 0,-1 0,1 0,0 0,0 0,-1-1,1 1,0-1,-1 1,1-1,1 0,54-48,45-145,-85 228,-16-32,9 28,-1 1,-1 0,-1 1,-2 0,0 26,-7 166,0-199,-2 0,0-1,-2 1,0-1,-2 0,-1-1,-4 7,9-21,-1 0,-1-1,0 1,0-1,0-1,-1 1,0-1,-1 0,0-1,-6 5,12-10,-1 1,0 0,1-1,-1 0,0 1,0-1,0 0,0-1,0 1,0 0,0-1,0 0,0 1,0-1,0-1,-1 1,1 0,0-1,0 1,0-1,0 0,0 0,1 0,-1-1,0 1,0-1,1 1,-1-1,1 0,-1 0,1 0,0 0,0-1,0 1,0 0,0-2,-2-1,1 0,0 0,0 0,0-1,1 1,0-1,0 0,1 0,-1 0,1 0,1 0,-1 0,1 0,0 0,0 0,1 0,-1 0,2 0,-1 0,0 0,1 0,0 1,1-1,-1 0,81-124,-9 55,-50 57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4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82,'140'-45,"-13"14,-124 30,1 0,-1 0,1 0,-1 1,1-1,-1 1,1-1,0 1,-1 1,1-1,0 0,-1 1,1 0,-1-1,1 2,-1-1,1 0,-1 1,0-1,1 1,-1 0,0 0,0 0,0 1,-1-1,1 1,-1-1,1 1,-1 0,0 0,0 0,0 0,0 0,-1 1,1-1,-1 0,0 1,0-1,0 1,0 0,-1-1,1 1,-1-1,0 1,0 0,-1-1,1 1,-1 0,1-1,-1 1,0-1,-1 2,-117 106,7 9,111-119,0 0,-1 0,1 0,0 0,0 1,0-1,0 0,0 1,0-1,0 1,0-1,1 1,-1 0,1-1,-1 1,1 0,0-1,-1 1,1 0,0-1,0 1,0 0,0 0,0-1,1 1,-1 0,1-1,-1 1,1 0,-1-1,1 1,0-1,0 1,0-1,0 1,0-1,0 0,0 0,0 1,0-1,1 0,-1 0,0 0,1 0,-1 0,1 0,-1-1,1 1,0 0,-1-1,1 1,0-1,-1 0,1 0,0 1,-1-1,2 0,164 6,-118-8,-37 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0,'-42'13,"0"2,1 1,1 2,-33 21,69-37,-44 30,48-31,-1 0,0-1,0 1,0 0,1 0,-1 0,1 0,-1-1,1 1,-1 0,1 0,-1 0,1 0,0 0,-1 0,1 0,0 1,0-1,0 0,0 0,0 0,0 0,0 0,0 0,0 0,1 0,-1 0,0 0,1 0,-1 0,1 0,-1 0,1 0,-1 0,1 0,0-1,-1 1,1 0,0 0,0 0,-1-1,1 1,0-1,0 1,0-1,0 1,1 0,135 38,-106-35,-24-4,-1 0,1 1,-1 0,1 0,-1 0,0 1,1 0,-1 0,0 1,0-1,0 1,0 1,-1-1,1 1,-5-3,0 1,-1-1,1 1,0-1,0 1,-1 0,1-1,-1 1,0 0,1-1,-1 1,0 0,0-1,0 1,0 0,0 0,0-1,-1 1,1 0,0-1,-1 1,0-1,1 1,-1 0,0-1,0 0,0 1,0-1,0 1,0-1,0 0,0 0,0 1,-1-1,1 0,-50 42,49-41,-139 63,116-59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20.46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496 1,'-353'26,"223"-5,118-13,43 2,-25-8,29 4,-1-1,1-1,-1-2,1-1,0-2,0-2,0-1,15-4,30-2,398-22,110 34,-199 26,-124-29,59-16,7 3,32 15,-110 1,505-2,-338-28,179 28,-205 28,500-27,-534 26,165-26,-158 28,819-30,-865 2,-108 26,-113-15,-82-6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222 126,'-22'114,"4"-32,-3-1,-3-2,-32 70,-25 43,108-230,186-337,22 9,-197 323,-37 43,0 0,-1 0,1 0,0 0,-1 0,1 1,0-1,0 0,-1 0,1 1,0-1,-1 0,1 1,-1-1,1 1,0-1,-1 1,1-1,-1 1,1-1,-1 1,1-1,-1 1,0 0,1-1,-1 1,0 0,1-1,-1 1,0 0,0-1,0 1,0 0,0 0,0-1,0 1,0 0,0 0,0-1,0 1,0 0,0-1,0 1,-1 0,1 0,0-1,-1 1,1 0,0-1,-1 1,1-1,-1 1,1-1,-1 1,1 2,-19 109,7-54,3 0,3 0,2 0,3 1,2 3,-1-55,1 1,0-1,0 1,0-1,1 1,0-1,1 0,-1 0,1 0,1-1,-1 1,1-1,1 1,-1-1,1 0,0-1,0 1,1-1,-1 0,1-1,6 4,-8-7,0-2,1 1,-1 0,0-1,1 0,-1 0,0 0,0 0,0-1,0 0,0 0,0 0,0 0,-1 0,1-1,-1 0,1 1,-1-1,0-1,0 1,0 0,-1-1,1 1,-1-1,0 0,0 0,0 0,-1 0,2-3,6-8,243-360,-251 373,0 0,-1 1,1-1,0 0,0 0,0 1,0-1,0 1,0-1,0 1,1-1,-1 1,0 0,1 0,-1-1,1 1,0 0,-1 0,1 1,0-1,-1 0,1 1,0-1,0 1,0-1,0 1,-1 0,1-1,0 1,0 0,0 1,0-1,0 0,0 0,-1 1,1-1,0 1,0 0,0-1,-1 1,1 0,0 0,0 1,3 9,0-1,-1 2,0-1,-1 0,0 1,-1-1,0 1,-1 0,0 0,-1 0,-1 0,0-1,0 1,-1 0,0-1,-4 12,1 2,3-12,-1 3,0 1,1-1,1 0,0 1,1-1,1 1,0-1,2 1,1 4,-1-8,-4-11,1 1,0-1,0 0,0 1,1-1,-1 0,1 0,-1 1,1-1,-1 0,1 0,0 1,0-1,0 0,1 0,-1 0,0 0,1-1,-1 1,1 0,0-1,-1 1,1-1,0 1,0-1,0 0,0 0,0 0,0 0,1 0,0 0,9-7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86,'38'-9,"28"-4,7 1,-5-3,-8 2,-10 3,-8 3,-7 2,-5 3,-7 6,-8 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59,'43'-9,"29"-4,6 1,-4 2,-11 3,-10 2,-11 3,-7 1,-9 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251 198,'-15'9,"0"1,1 1,0 0,0 1,1 0,1 1,0 0,1 1,0 1,2 0,-1 0,2 1,-7 14,14-26,-1-1,1 1,0-1,0 1,0-1,1 1,-1 0,1-1,0 1,0 0,0 0,0-1,1 1,-1 0,1-1,0 1,0 0,1-1,-1 0,1 1,-1-1,1 0,0 1,0-1,1 0,-1-1,1 1,-1 0,1-1,0 1,0-1,0 0,0 0,0 0,1 0,-1-1,0 1,3 0,5 2,-1-1,0 1,1-1,0-1,0 0,0-1,0 0,-1-1,1 0,0 0,0-1,0-1,0 0,0 0,-1-1,1 0,-1-1,0-1,0 1,7-5,5-5,1 0,-2-2,0 0,-1-1,-1-2,0 0,-2 0,2-4,-14 17,0 1,0-1,-1 0,0-1,0 1,0-1,-1 1,0-1,0 0,-1-1,0 1,0 0,-1 0,1-1,-2 1,1-1,-1 1,0-1,-1 1,0-1,0 1,0-1,-1 1,0 0,-1 0,1 0,-2 0,1 0,-1 0,-2-3,-3 3,0 0,0 0,0 1,-1 1,0 0,0 0,-1 1,1 0,-1 1,0 0,0 0,0 1,0 1,0 0,0 1,-1 0,1 0,0 1,0 1,0 0,0 0,0 1,0 1,1-1,-1 2,1 0,0 0,1 0,-1 1,-2 3,-21 12</inkml:trace>
  <inkml:trace contextRef="#ctx0" brushRef="#br0" timeOffset="350.924">336 508,'-39'28,"1"1,2 2,1 2,1 1,-16 23,35-41,2 0,-1 2,2-1,0 1,1 1,-3 9,12-24,0 0,1 1,-1-1,1 1,0-1,0 1,0 0,0-1,1 1,0 0,0 0,0-1,1 1,0 0,0-1,0 1,0-1,0 1,1-1,0 1,0-1,0 0,1 0,0 0,-1 0,1 0,0-1,1 0,-1 1,1-1,-1 0,1 0,6 3,0 0,0 0,0-1,1 0,0-1,0 0,0 0,0-2,0 1,1-1,0-1,-1 0,1-1,-1 0,1-1,-1 0,1 0,-1-2,1 1,-1-1,9-5,9-2,-1-2,-1-1,0-2,-1 0,-1-2,0-1,20-19,96-113,-134 141,-1 0,0 0,-1-1,0 0,0 0,-1 0,0-1,-1 1,0-1,-1 0,0 0,-1 0,0 0,-1 0,0 0,0 0,-2-4,0 7,-1 0,0-1,-1 1,0 1,0-1,0 1,-1-1,0 1,-1 1,1-1,-1 1,-1 0,1 0,-1 1,0 0,0 0,-1 0,1 1,-1 0,0 1,0 0,-1 0,1 0,0 1,-1 1,1-1,-1 2,0-1,1 1,-1 0,0 1,0 0,1 0,-1 1,1 0,0 0,-1 1,1 0,-6 3,-70 45,48-25</inkml:trace>
  <inkml:trace contextRef="#ctx0" brushRef="#br0" timeOffset="720.082">929 395,'-30'25,"1"0,1 2,1 2,2 0,1 2,1 0,-1 7,15-24,1 0,0 0,1 1,0 0,2 0,0 1,0-1,1 4,3-15,0 1,1 0,-1 0,1-1,0 1,0 0,1 0,-1-1,1 1,0 0,1 0,-1-1,1 1,0-1,0 0,0 1,0-1,1 0,0 0,0 0,0-1,0 1,0-1,1 0,0 1,-1-2,1 1,0 0,2 0,2 1,0-1,0 0,0-1,0 0,1 0,-1-1,0 0,1 0,-1-1,1 0,-1 0,1-1,-1-1,0 1,1-1,-1 0,0-1,0 0,139-71,-110 51,-1-3,-1 0,-1-3,-1 0,-2-2,-1-2,-2 0,-1-2,14-25,-33 46,-1 1,0-1,-1 0,-1 0,0-1,-1 1,0-1,-2 0,1 0,-2 0,0-2,-1 9,0 1,-1 0,0-1,0 1,-1 0,0 0,0 0,-1 0,1 1,-1-1,-1 0,1 1,-1 0,-1 0,1 0,-1 1,0-1,0 1,0 0,-1 0,0 1,0 0,-6-4,2 3,0 1,0 0,-1 0,1 1,-1 0,0 1,0 0,0 1,0 0,0 1,0 0,0 1,0 0,0 1,0 0,1 0,-1 1,1 1,-1 0,-6 4,-13 6,2 1,0 2,1 0,0 2,2 1,-12 12,-53 61,56-54</inkml:trace>
  <inkml:trace contextRef="#ctx0" brushRef="#br0" timeOffset="1069.062">1634 226,'-34'25,"1"2,1 1,1 1,2 2,1 1,2 1,1 1,1 1,-9 20,29-50,0 0,0 1,0-1,1 1,-1 0,1-1,1 1,-1 1,1-1,0 0,0 1,1-1,0 1,0-1,1 1,0 0,0-1,0 1,1-1,0 1,0 0,0-1,1 0,0 1,1-1,-1 0,1 0,0 0,1 0,-1-1,1 1,0-1,2 1,2 0,1 0,-1-1,1 0,1 0,-1-1,1-1,-1 1,1-1,0-1,0 0,1-1,-1 1,0-2,0 0,1 0,-1-1,0 0,0 0,0-1,0-1,0 0,0 0,-1-1,1 0,-1-1,0 1,0-2,7-5,2-3,0 0,-2 0,0-2,0 0,-1-1,-2 0,1-1,-2-1,-1 0,0 0,7-20,-12 26,-1 1,-1-1,0 0,-1-1,-1 1,0-1,0 1,-1-1,-1 1,0-1,-1 0,-1 1,0-1,-1 1,0 0,-1 0,0 0,-1 0,-7-10,9 16,-1 1,0 1,0-1,-1 0,0 1,0 0,0 0,0 1,-1-1,0 1,0 0,0 1,0 0,-1 0,1 0,-1 0,0 1,1 0,-1 1,0-1,0 2,-1-1,1 1,0 0,0 0,0 0,0 1,0 1,0-1,0 1,0 0,1 0,-1 1,1 0,-7 4,-90 66,76-48</inkml:trace>
  <inkml:trace contextRef="#ctx0" brushRef="#br0" timeOffset="1367.107">2199 0,'-27'61,"2"0,3 2,3 0,3 1,2 1,-2 40,13 170,26-301,-12 4,-1 0</inkml:trace>
  <inkml:trace contextRef="#ctx0" brushRef="#br0" timeOffset="1635.068">2594 170,'-440'321,"429"-313,7-5,-1 0,0 0,1 0,-1 1,1 0,0 0,0 0,1 0,-1 1,1-1,0 1,0 0,1 0,-1 0,1 0,-1 4,5-6,0 0,0 0,1 0,-1 0,1-1,-1 1,1-1,0 1,0-1,0 0,0 0,1 0,-1-1,0 1,1-1,-1 0,1 0,0 0,-1 0,1 0,0-1,-1 0,4 0,-7 0,60 7,-51-8,-1 1,0 0,0 1,0-1,1 2,-1-1,0 1,0 1,-1-1,1 1,0 1,-1-1,0 1,0 0,0 1,0 0,-1 0,0 1,1 0,17 25,-12-19</inkml:trace>
  <inkml:trace contextRef="#ctx0" brushRef="#br0" timeOffset="2122.121">2876 395,'-19'0,"0"1,0 1,0 0,0 1,0 2,1 0,-1 0,1 2,0 0,1 2,0 0,0 0,1 2,0 0,-11 10,24-18,-1 0,1-1,0 1,0 1,0-1,0 0,1 1,-1-1,1 1,0 0,0 0,0 0,1 0,-1 0,1 0,0 0,0 1,0-1,1 0,0 1,-1-1,2 0,-1 1,0-1,1 0,0 1,0-1,0 0,0 0,1 0,0 0,0 0,0 0,0 0,0-1,1 1,0-1,0 1,0-1,0 0,0 0,0-1,1 1,0 0,-1-1,3 1,14 0,1-1,0-1,-1 0,1-2,0 0,-1-1,1-1,-1-1,0-1,0-1,0-1,-1 0,0-2,0 0,-1-1,3-2,179-86,-198 98,0-1,-1 0,1 1,0-1,0 1,0 0,-1-1,1 1,0 0,0 0,0 0,0 1,0-1,-1 0,1 1,0-1,0 1,0-1,-1 1,1 0,0 0,-1 0,1 0,-1 0,1 0,-1 0,1 1,-1-1,0 0,0 1,0-1,0 1,0-1,0 1,0 0,0-1,0 1,-1 0,1 0,-1 0,1-1,-1 1,0 0,0 0,0 0,0 0,0 0,0-1,0 1,-1 0,1 0,-1 0,-24 207,8-119,-42 304,58-386,0 0,-1 0,1 0,-2-1,1 1,-1 0,0-1,-1 0,1 1,-1-1,-1-1,0 1,0-1,0 1,0-1,-1-1,0 1,-1-1,1 0,-1-1,0 1,0-1,0-1,0 1,-1-1,-3 0,8-2,1-1,-1 0,0-1,0 1,0 0,0-1,1 0,-1 1,0-1,1 0,-1 0,0-1,1 1,-1-1,1 1,0-1,-1 0,1 0,0 1,0-2,0 1,1 0,-1 0,0-1,1 1,0-1,-1 1,1-1,0 1,0-1,0 0,1 0,-1 0,6-96,10 64,0 1,3 0,0 1,3 2,0 0,2 1,1 1,1 1,19-15,21-14,-38 38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2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23,'283'-1,"-222"-10,41 1,-89 15,-7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3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29,'38'-4,"33"-3,8 1,-4 2,-11 0,-10 2,-16 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4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1 422,'11'-26,"1"0,2 1,1 1,0 0,2 1,1 1,0 1,2 0,0 1,3 0,-21 18,0 0,0 0,0 1,0-1,0 0,0 1,0 0,0-1,1 1,-1 0,1 0,-1 0,0 1,1-1,0 1,-1-1,1 1,-1 0,1 0,-1 0,1 0,0 0,-1 1,1-1,-1 1,1-1,-1 1,0 0,1 0,-1 0,0 1,1-1,-1 0,0 1,0 0,0-1,0 1,-1 0,3 2,2 11,-6-13,0 0,1 0,-1 0,0 0,1 0,-1-1,1 1,0 0,0 0,0-1,0 1,0 0,0-1,0 1,0-1,0 0,1 1,-1-1,1 0,-1 0,1 0,-1 0,1 0,0 0,-1 0,1 0,0-1,0 1,0-1,0 1,-1-1,1 0,0 0,0 0,0 0,0 0,0 0,0 0,1-1,5-2,-1-1,0 0,0-1,-1 1,1-1,-1 0,0-1,0 0,-1 0,1 0,-1-1,-1 0,33-33,-24 27,0 1,1 0,0 1,1 0,0 1,0 1,1 0,0 1,1 1,0 1,14-4,-30 10,0-1,1 1,-1 0,0-1,1 1,-1 0,0 0,1 0,-1 0,0 0,1 1,-1-1,0 0,1 1,-1-1,0 1,0-1,1 1,-1-1,0 1,0 0,0 0,0-1,0 1,0 0,0 0,0 0,0 0,0 0,-1 0,1 1,0-1,-1 0,1 0,-1 0,1 1,-1-1,0 0,1 1,-1-1,0 0,0 1,0-1,0 0,0 1,0-1,0 0,-1 1,1-1,0 0,-1 0,1 1,-1-1,-28 74,27-71,-81 168,77-104,11-51</inkml:trace>
  <inkml:trace contextRef="#ctx0" brushRef="#br0" timeOffset="248.416">1271 55,'-43'39,"-44"36,-15 10,-1 1,7-10,11-8,11-11,12-11,12-7,5-6,6-5,4-1,3-5,8-2,7-5</inkml:trace>
  <inkml:trace contextRef="#ctx0" brushRef="#br0" timeOffset="601.75">1326 506,'-237'84,"160"-32,76-51,-1 0,0 1,1-1,0 1,-1-1,1 1,0-1,-1 1,1 0,0-1,0 1,0 0,1 0,-1 0,0 0,1 0,-1 0,1 0,0 0,0 0,-1 0,1 0,0 0,1 0,-1 0,0 0,1 0,-1 0,1 0,-1 0,1 0,0-1,0 1,0 0,0 0,0-1,1 1,-1 0,0-1,1 1,1 0,6 4,0 0,1 0,0-1,0-1,0 0,1 0,-1-1,1 0,0-1,8 1,-11-3,0 1,-1 0,1 0,0 0,-1 1,1 1,-1-1,0 1,0 0,0 1,0 0,-1 0,1 0,-1 1,0 0,0 0,-1 0,1 1,-1 0,-1 0,1 0,1 4,-5-7,0 0,0 1,0-1,-1 0,1 1,-1-1,0 1,0-1,0 0,-1 1,1-1,-1 0,0 1,0-1,0 0,0 0,0 0,-1 0,1 0,-1 0,0 0,0 0,0 0,0-1,-1 1,1-1,-1 0,-2 2,-84 52,70-47,0-1,0-1,-1-1,0 0,0-2,-1 0,1-1,-1-1,1-1,-13-2,9 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3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1,'-10'38,"-7"33,-7 8,2-4,4-11,5-10,0-10,3-8,2-5,8-8,8-8,8-11,2-11,1-5,-1 0</inkml:trace>
  <inkml:trace contextRef="#ctx0" brushRef="#br0" timeOffset="303.474">531 114,'-36'37,"1"1,3 2,1 2,2 0,1 2,-3 13,28-54,0 1,0 0,1-1,-1 1,1 0,0 0,0 0,0 1,1-1,0 0,-1 1,1-1,1 1,-1-1,1 1,0-1,0 1,0 0,0-1,1 1,0-1,0 1,0-1,1 0,-1 1,1-1,0 0,0 0,1 0,-1 0,1-1,0 2,9-2,1 1,-1-2,1 0,-1 0,1-1,0-1,-1 0,1-1,0 0,-1-1,1 0,-1-1,1 0,-1-1,-1-1,1 0,0 0,-1-1,0-1,9-7,2 5,-1-2,-1 0,1-2,-2 0,0-1,0-1,-2 0,0-2,0 0,-2-1,0 0,-1-1,-1-1,-1 0,-1-1,0 0,-2-1,6-18,-13 34,0 1,-1 0,0-1,0 1,0-1,0 1,-1-1,0 1,0-1,0 1,-1-1,0 1,0-1,0 1,-1 0,0-1,0 1,0 0,-1 0,1 0,-1 1,0-1,-1 0,1 1,-1 0,0 0,0 0,0 1,0-1,-1 1,1 0,-1 0,0 0,0 1,0 0,0 0,-1 0,-2 0,0 1,0 2,1-1,-1 1,0 0,0 0,1 1,-1 0,1 1,-1-1,1 1,0 1,0 0,0 0,1 0,-1 0,1 1,0 0,-3 4,-10 12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1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39,'1'0,"0"-1,0 0,-1 0,1 1,0-1,0 0,0 1,0-1,0 1,-1-1,1 1,0-1,0 1,0 0,1 0,-1-1,0 1,0 0,0 0,0 0,0 0,0 0,0 0,0 0,0 1,0-1,0 0,0 1,0-1,0 0,0 1,0-1,0 1,0 0,0-1,-1 1,1 0,0-1,0 1,-1 0,1 0,0 0,-1-1,1 1,-1 0,1 0,-1 0,0 0,1 0,-1 0,0 0,1 1,10 21,0 0,-2 1,-1 0,0 0,-2 1,-1 0,2 21,9 38,40 172,-55-256,-1-1,0 0,1 1,-1-1,0 0,1 1,-1-1,1 1,-1-1,1 1,-1-1,1 1,0-1,-1 1,1 0,-1-1,1 1,0 0,-1-1,1 1,0 0,-1 0,1 0,0-1,0 1,-1 0,1 0,0 0,0 0,-1 0,1 1,0-1,-1 0,1 0,0 0,-1 1,1-1,0 0,-1 0,1 1,0-1,-1 1,1-1,-1 1,1-1,-1 1,1-1,-1 1,1-1,-1 1,1 0,-1-1,0 1,1 0,-1-1,0 1,0 0,0-1,1 1,-1 0,0-1,0 1,0 0,0 0,0-1,0 1,22-57,20-63,4 2,48-82,-50 99,-43 99,-1 1,1 0,-1 0,0-1,1 1,-1 0,0-1,1 1,-1 0,0-1,1 1,-1 0,0-1,0 1,1-1,-1 1,0-1,0 1,0 0,0-1,0 1,1-1,-1 1,0-1,0 1,0-1,0 1,0-1,-1 1,1-1,0 1,0 0,0-1,0 1,0-1,-1 1,1-1,0 1,0 0,-1-1,1 1,0-1,0 1,-1 0,1-1,0 1,-1 0,1 0,-1-1,1 1,0 0,-1 0,1-1,-1 1,1 0,-1 0,1 0,-1 0,1 0,-1 0,1 0,-9 8</inkml:trace>
  <inkml:trace contextRef="#ctx0" brushRef="#br0" timeOffset="552.887">649 463,'-33'40,"30"-35,0 0,0 1,0-1,1 1,0-1,0 1,1 0,-1 0,1 0,1 0,-1 0,1 0,0 0,0 0,0 0,1 0,0 0,1 0,-1-1,1 1,0 0,0-1,1 2,0-6,0-1,1 0,-1 1,0-1,0 0,0-1,0 1,0 0,0-1,0 0,0 0,0 0,0 0,-1 0,1 0,0-1,0 1,-1-1,1 0,-1 0,0 0,1 0,-1 0,0-1,0 1,-1 0,1-1,0 0,-1 1,1-1,-1 0,0 0,0 0,0 0,0 0,-1-1,37-93,-36 93,0 0,-1 0,1 0,-1 0,0 0,0 0,0 0,0 0,0 0,-1 0,0 1,0-1,0 0,0 0,-1 1,0-1,1 0,-1 1,0 0,-1-1,1 1,-1 0,1 0,-3-1,-12-8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2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86 302,'52'-37,"-2"-3,-1-1,-2-3,-2-2,35-47,-80 93,1 1,-1-1,0 0,0 0,1 1,-1-1,0 0,1 0,-1 1,0-1,0 0,1 0,-1 0,0 0,1 1,-1-1,1 0,-1 0,0 0,1 0,-1 0,-3 10,-24 84,4 2,5 0,4 1,4 1,3 24,2 330,5-432,0 1,-2-1,0 0,-2 0,0 0,-1 0,-1-1,-1 1,0-1,-2-1,0 0,-1 0,-1 0,0-2,-2 1,11-13,-1-1,0 0,1 1,-1-1,-1-1,1 1,0 0,-1-1,1 1,-1-1,0 0,0 0,0-1,0 1,0-1,0 0,0 0,-1 0,1-1,0 1,0-1,-1 0,1 0,0-1,0 1,-1-1,1 0,0 0,0 0,0-1,0 1,0-1,0 0,0 0,1-1,-1 1,1-1,0 1,-1-1,1 0,0 0,1-1,-1 1,1-1,-1 1,1-1,0 0,0 0,-1-4,-1-8,1-1,0-1,1 1,1 0,1-1,0 1,1 0,1-1,1 1,0 0,1 0,1 1,4-10,8-15,1 1,2 1,1 1,23-30,-28 41,1 2,2 0,0 1,2 0,1 2,0 1,1 0,2 2,0 1,1 1,0 1,27-12,-28 20</inkml:trace>
  <inkml:trace contextRef="#ctx0" brushRef="#br0" timeOffset="270.157">931 500,'-47'19,"1"3,1 2,1 1,1 3,-32 27,48-36,16-11,4-4,1 0,0 0,0 0,0 1,0 0,1 0,0 0,0 1,0 0,0 0,1 0,0 0,1 1,-1 0,0 2,4-7,0-1,-1 1,1 0,0-1,0 1,0 0,1 0,-1-1,0 1,1-1,-1 1,1 0,-1-1,1 1,0-1,-1 1,1-1,0 1,0-1,0 0,0 1,1-1,-1 0,0 0,0 0,1 0,-1 0,1 0,-1 0,0-1,1 1,0 0,-1-1,1 1,-1-1,1 1,0-1,-1 0,1 0,0 0,-1 0,1 0,1 0,74-9,-42-5,0-2,0-1,-2-1,0-2,1-4,-25 20,0-1,-1 0,0-1,0 0,0 0,-1-1,0 0,0 0,-1 0,0-1,0 0,-1-1,0 1,0-1,-1 0,0 0,0 0,-1 0,-1-1,0 0,0 1,0-1,-1-4,-1 12,-1-1,1 1,0-1,-1 1,1-1,-1 1,0 0,0-1,0 1,0 0,-1 0,1-1,0 1,-1 0,1 0,-1 0,0 1,0-1,0 0,0 1,0-1,0 1,0 0,0-1,-1 1,-16-6</inkml:trace>
  <inkml:trace contextRef="#ctx0" brushRef="#br0" timeOffset="522.528">1243 867,'5'-25,"10"-26,9-10,4 1,3 1,0 6,5 7,1 6,4 6,-1 8,-2 4,-2 6,-3 5,-2 0,-2 2,-1 7,-5 4</inkml:trace>
  <inkml:trace contextRef="#ctx0" brushRef="#br0" timeOffset="7387.125">226 1347,'-9'19,"-4"30,1 12,2 5,3-4,3-3,1-6,2-9,1 0,1-5,-1-3,1-3,-1-2,-4-2,-2-6</inkml:trace>
  <inkml:trace contextRef="#ctx0" brushRef="#br0" timeOffset="7570.154">0 1741,'43'-14,"20"-5,3 1,-5 3,-7 5,-9 3,-7 4,-5 1,-8 2</inkml:trace>
  <inkml:trace contextRef="#ctx0" brushRef="#br0" timeOffset="7807.155">566 1628,'-3'5,"-5"11,1 0,0 0,1 1,1 0,0 0,1 0,1 1,1-1,0 1,1 0,1-1,1 1,1 0,2 9,-3-24,1 1,0-1,0 0,0 1,0-1,1 0,-1 0,1-1,0 1,0-1,0 1,0-1,0 0,1 0,-1 0,1 0,-1-1,1 1,0-1,-1 0,1 0,0-1,0 1,0-1,-1 1,1-1,0-1,0 1,1 0,110-33,-111 30,1 0,0 0,-1 0,0-1,0 1,0-1,0 0,0 0,-1-1,0 1,0-1,0 0,0 0,-1 0,0 0,0 0,0 0,-1-1,0 1,0 0,0-1,0 1,-1-1,0 1,0-1,-1 0,1 1,-1 0,0-1,-2-2,1 0,0 0,-1 0,0 0,-1 0,0 1,0 0,0 0,-1 0,0 0,0 1,-1 0,0 0,0 0,0 1,-1 0,-3-2,-12-8</inkml:trace>
  <inkml:trace contextRef="#ctx0" brushRef="#br0" timeOffset="8151.598">1411 1318,'0'38,"-4"33,-3 12,1-1,2-12,0-7,2-9,1-10,0-7,1-5,1-3,-1-7</inkml:trace>
  <inkml:trace contextRef="#ctx0" brushRef="#br0" timeOffset="8552.494">1214 1347,'59'-22,"2"3,0 3,1 2,0 3,0 3,36 1,-87 7,0 0,0 1,0 1,-1 0,1 0,0 1,-1 0,0 1,7 4,-14-7,0 1,0 0,0 0,0 0,-1 0,1 0,0 1,-1-1,0 1,0-1,0 1,0 0,0 0,0 0,-1 0,1 0,-1 0,0 1,0-1,0 0,-1 1,1-1,-1 1,1-1,-1 0,0 1,-1-1,1 1,-1-1,1 1,-2 1,-2 6,-1-1,-1 0,0 0,0-1,-1 0,0 0,0 0,-1-1,0 0,-1 0,1-1,-2 0,1-1,-1 0,-9 4,-14 12,-93 73,125-93,0-1,0 1,0-1,0 1,1 0,-1-1,1 1,-1 0,1 0,-1-1,1 1,0 0,0 0,0-1,0 1,0 0,1 0,-1 0,0-1,1 1,-1 0,1-1,0 1,-1 0,1-1,0 1,0-1,0 1,0-1,0 0,0 1,1-1,-1 0,0 0,1 0,-1 0,1 0,-1 0,1 0,0 0,0 0,70 33,-40-23,-21-10,0 1,-1 1,1 0,-1 0,0 1,0 0,0 1,-1 0,1 0,-1 1,-1 1,1-1,-1 2,0-1,-1 1,1 0,-1 0,-1 1,0 0,2 4,-7-9,-1 1,1-1,-1 0,0 0,0 1,0-1,-1 0,0 0,1 0,-2 1,1-1,0 0,-1 0,0-1,1 1,-2 0,1 0,0-1,-1 1,0-1,1 0,-1 0,0 0,-1 0,1-1,-2 1,-97 57,76-48,-1-2,0 0,0-2,-1-1,0-1,0-1,-1-1,1-2,-1-1,1-1,-24-4,26-3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9.02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1 226,'1104'-177,"-711"144,395 17,-648 24,0 6,-1 5,8 9,0-2,153 5,-153-21,0-7,0-6,8-8,357-19,176 18,-433 14,88 25,-22 0,36 1,-139-12,-110-6,0-5,0-5,1-4,426-22,49 27,-341 26,62 4,-26-6,216-22,-286 24,56-27,-146 1,-95 6,-2 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03.8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0 109,'231'-12,"-30"-21,120-3,32 9,46 50,218-24,-337 31,227-31,-337 28,-129-24,0-1,-1-3,1-1,0-3,8-2,13-2,1 2,-1 3,1 2,29 5,18-1,-61-3,116 13,-133-5,0-2,1-1,0-2,-1 0,8-3,120 10,131 27,-161-26,0-6,33-7,-14 1,275 14,-190 4,203-13,-224-5,-80 1,336 13,-112 7,123-19,-199-2,79-9,-225-1,0 6,43 6,-90 1,324 28,-96-31,-44-25,223 27,-326-29,-145 28,2-1,1 1,0 2,-1 1,0 0,1 2,4 3,129 9,-83-13,65 20,-139-23,0-1,0 1,0 0,0 0,0 0,0 0,0 1,0-1,0 1,0 0,0 0,0 0,0 0,0 1,-1-1,1 1,-1-1,1 1,-1 0,1 0,-1 0,0 0,0 0,0 1,0-1,0 1,-1-1,1 1,-1 0,1 0,-1 0,0-1,0 1,-1 0,1 0,0 0,-1 0,0 1,0-1,0 0,0 0,0 1,-6 13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05.2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0 280,'167'-44,"1"8,2 7,6 6,114-2,120 11,470 16,-536-28,168-31,-348 43,-103 7,-1 3,2 2,-1 2,31 7,62 7,1-6,92-10,-72 0,135-2,-308 3,0 1,0 0,0-1,0 1,0 0,0 0,0 0,0 0,0 0,0 0,0 1,0-1,0 1,0 0,0-1,0 1,0 0,-1 0,1 0,0 0,0 0,-1 1,1-1,-1 1,1-1,0 2,5 10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2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0,'0'5,"0"11,0 8,0 4,-5-2,-1-1,0 0,-4 1,0 0,-3 1,1 1,-3 0,1 0,-1-4,1-7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2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0 171,'2'1,"0"0,0 1,0-1,0 1,-1-1,1 1,0 0,-1 0,0 0,1 0,-1 0,0 0,0 0,0 0,0 0,0 0,-1 1,1-1,-1 0,1 0,-1 1,0 0,3 8,42 188,-35 112,-10-310,0 1,0 0,0-1,0 1,0 0,0 0,1-1,-1 1,0 0,1-1,-1 1,1-1,0 1,-1-1,1 1,0-1,0 1,0-1,0 0,0 1,0-1,1 0,-1 0,0 0,1 0,-1 0,1 0,-1 0,1 0,-1-1,1 1,-1-1,1 1,0-1,-1 1,1-1,0 0,-1 0,1 0,0 0,-1 0,1 0,0 0,-1-1,1 1,0-1,-1 1,1-1,-1 0,1 1,-1-1,1 0,-1 0,1 0,-1 0,0 0,0 0,1-1,-1 1,0 0,0-1,0 1,0 0,-1-1,2 0,13-21,-1 1,0-2,-2 1,0-2,-2 0,-1 0,4-20,25-61,117-276,-136 342,-21 39</inkml:trace>
  <inkml:trace contextRef="#ctx0" brushRef="#br0" timeOffset="735.275">508 565,'-5'24,"-1"23,-1 7,2 0,-3-9,0-8,0-5,3-8</inkml:trace>
  <inkml:trace contextRef="#ctx0" brushRef="#br0" timeOffset="1035.513">762 397,'29'-5,"19"-6,6-2,-2 2,-4 3,-6 2,-10 8,-10 2</inkml:trace>
  <inkml:trace contextRef="#ctx0" brushRef="#br0" timeOffset="1246.351">875 594,'38'-5,"28"-1,6-5,-3 0,-9 1,-10-2,-14 1</inkml:trace>
  <inkml:trace contextRef="#ctx0" brushRef="#br0" timeOffset="1584.018">1721 114,'-42'43,"2"2,2 2,2 1,-12 25,42-66,1 1,0 0,0 0,1 1,0 0,0-1,1 1,0 0,0 1,1-1,1 0,-1 1,1-1,1 1,0-1,1 10,3-14,0-1,0 0,0 1,1-1,-1-1,1 1,0-1,0 1,0-2,0 1,1 0,-1-1,1 0,0 0,-1-1,1 0,0 0,0 0,0-1,0 1,0-1,0-1,0 1,0-1,0 0,-1-1,5 0,7 1,29-3,1-1,-1-3,0-2,-1-1,0-3,-1-1,0-3,-2-1,0-2,-1-2,-1-2,25-21,-50 34,-1 0,0-1,-1 0,0-1,-1-1,-1 0,8-13,-16 23,0 0,0-1,-1 1,0-1,0 0,0 1,0-1,-1 0,0 0,-1 0,1 0,-1 0,0 0,0 0,-1 0,0 0,0 0,0 0,-1 0,0 0,0 1,0-1,-1 1,0 0,-2-4,-1 2,0 0,0 0,-1 1,1 0,-1 0,-1 0,1 1,-1 0,0 1,0 0,0 0,-1 0,1 1,-1 1,0-1,0 2,0-1,-6 0,-166 10,140-1</inkml:trace>
  <inkml:trace contextRef="#ctx0" brushRef="#br0" timeOffset="1931.99">1467 142,'0'0,"1"0,-1 0,1 0,-1 0,0 1,1-1,-1 0,0 0,1 0,-1 1,1-1,-1 0,0 0,1 1,-1-1,0 0,0 1,1-1,-1 0,0 1,0-1,0 0,1 1,-1-1,0 1,0-1,0 0,0 1,0-1,0 1,0-1,0 0,0 1,0-1,0 1,0-1,0 1,0-1,0 0,0 1,0-1,0 1,-1-1,1 0,0 1,0-1,-1 0,1 1,0-1,0 0,-1 1,1-1,0 0,-1 0,1 1,0-1,-1 0,1 0,0 0,-1 1,1-1,-1 0,1 0,38 7,202 8,-57-3,136 20,-288-26,223 57,-237-56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8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60,'28'-11,"1"0,0 2,0 1,1 1,0 2,1 1,-1 1,1 2,4 1,-31 0,0 0,-1 0,1 0,-1 0,1 1,-1-1,1 1,-1 0,1 0,-1 0,0 1,1-1,-1 1,0 0,0 0,0 0,0 0,0 0,-1 0,1 1,-1 0,0-1,1 1,-1 0,0 0,-1 0,1 0,0 1,-1-1,0 0,0 1,0-1,0 1,0-1,-1 1,0-1,1 1,-2 1,-3 11,-1-1,-1-1,-1 1,0-1,-1 0,0-1,-1 0,0 0,-1-1,-1 0,0-1,-1 0,0 0,0-2,-1 1,-11 5,-28 27,-23 45,74-84,-1 0,0 1,1-1,0 0,0 1,0-1,0 0,0 1,1-1,0 1,-1-1,1 1,0 0,1-1,-1 1,1-1,-1 1,1-1,0 0,1 1,-1-1,0 0,1 0,0 1,0-1,0-1,0 1,0 0,0 0,3 1,5 4,1-1,-1 0,2 0,-1-1,1-1,0 0,0 0,0-1,1-1,0 0,-1-1,1 0,0-1,0 0,0-1,0-1,8-1,3-3,-6-2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8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79,'-24'9,"1"2,-1 0,2 2,0 0,0 2,2 0,-1 2,2 0,0 1,2 1,-10 12,25-29,1 0,-1 0,1 0,-1 0,1 0,0 0,0 0,0 0,0 0,0 1,0-1,1 0,-1 1,1-1,0 0,0 1,-1-1,1 1,1-1,-1 0,0 1,1-1,-1 1,1-1,0 0,-1 0,1 1,0-1,1 0,-1 0,0 0,1 0,-1 0,1 0,-1 0,1-1,0 1,0-1,0 1,0-1,0 0,0 1,0-1,0 0,0 0,1-1,-1 1,0 0,2-1,229 56,-221-52,-8-4,0 0,1 1,-1-1,0 1,0 0,0 0,0 0,0 0,0 1,0 0,-1 0,1 0,-1 0,1 0,-1 1,0 0,0-1,0 1,0 0,0 1,0-1,-1 0,0 1,0-1,0 1,0 0,0 0,-1 0,0 0,1 0,-2 0,1 0,0 0,-1 0,0 0,0 0,0 1,0 0,-5 5,-1-1,0 1,-1-1,0 0,0 0,-1-1,0 0,0 0,-1-1,0 0,0-1,0 0,-1 0,0-1,0 0,-1-1,0 0,1-1,-1 0,0 0,0-1,-1-1,-7 0,-6 1</inkml:trace>
  <inkml:trace contextRef="#ctx0" brushRef="#br0" timeOffset="247.642">109 108,'43'-20,"34"-5,8 0,-6 6,-10 5,-14 10,-15 5</inkml:trace>
  <inkml:trace contextRef="#ctx0" brushRef="#br0" timeOffset="685.909">644 643,'67'-73,"3"3,60-45,-21 45,-108 69,0 0,1 1,-1-1,0 1,1-1,-1 1,1-1,-1 1,1 0,-1 0,1 0,-1 0,1 0,-1 0,1 0,-1 0,1 0,-1 1,1-1,-1 1,0-1,1 1,-1 0,0-1,1 1,-1 0,0 0,0 0,0 0,1 0,-1 0,0 0,-1 0,1 0,0 1,0-1,0 0,-1 1,1-1,-1 0,1 1,-1-1,1 1,-1-1,0 1,0-1,0 1,1-1,-2 1,1 1,-10 77,9-78,0-1,-1 1,2-1,-1 1,0 0,0-1,0 1,1 0,-1-1,1 1,-1 0,1 0,0 0,0-1,0 1,0 0,0 0,0 0,0 0,1-1,-1 1,0 0,1 0,0-1,-1 1,1 0,0-1,0 1,0-1,0 1,0-1,0 1,1-1,-1 0,0 1,1-1,-1 0,1 0,-1 0,1 0,-1 0,1-1,0 1,0 0,-1-1,1 1,0-1,0 0,-1 1,1-1,0 0,0 0,155-56,-106 36,138-37,-188 56,1 1,0-1,-1 1,1 0,0 0,0-1,-1 1,1 0,0 0,0 1,-1-1,1 0,0 0,-1 1,1-1,0 1,-1 0,1-1,-1 1,1 0,-1 0,1 0,-1 0,1 0,-1 0,0 1,0-1,1 0,-1 1,0-1,0 1,-1-1,1 1,0-1,0 1,-1 0,1-1,-1 1,1 0,-1-1,0 1,0 0,0 0,0-1,0 1,0 1,-24 81,22-79,-27 113,27-94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763 141,'38'5,"32"6,14 1,-3-1,-10-2,-13-4,-11-1,-13-3</inkml:trace>
  <inkml:trace contextRef="#ctx0" brushRef="#br0" timeOffset="230.912">847 424,'38'-5,"23"-2,10 1,-2-4,-12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38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35,'-23'-8,"1"1,-1 2,0 0,-1 1,1 1,-1 2,-10 0,25 1,-1 1,0 0,1 1,0 0,-1 1,1 0,0 0,0 1,1 0,-1 0,1 1,0 0,0 1,0 0,1 0,0 1,0-1,0 1,-3 7,-5 7,1 0,1 2,0-1,2 2,1-1,1 2,1-1,1 1,1 0,1 1,4-19,0 0,0 0,1-1,-1 1,1 0,1 0,-1 0,1-1,1 1,-1 0,1-1,0 1,0-1,1 0,0 1,0-1,1-1,-1 1,1 0,1-1,-1 0,1 0,0 0,0 0,0-1,0 0,1 0,0 0,0-1,0 0,0 0,0-1,1 1,-1-1,1-1,0 1,6 0,-2-2,0 0,0-1,1 0,-1-1,0 0,0-1,0 0,-1-1,1 0,-1 0,0-1,0 0,0-1,-1 0,0-1,0 0,4-5,129-147,-131 144,71-124,-67 206,-7 13,-7-62,0 0,1-1,1 1,1-1,0 0,1 0,1 0,2 2,43 69,-39-76</inkml:trace>
  <inkml:trace contextRef="#ctx0" brushRef="#br0" timeOffset="404.995">1018 119,'10'0,"12"0,8 0,3 0,1 0,0 0,-2 0,-1 0,-1 0,-1 0,-1 0,0 0,1 0,-11 0,-8 0</inkml:trace>
  <inkml:trace contextRef="#ctx0" brushRef="#br0" timeOffset="650.012">1018 345,'34'-5,"30"-1,8 0,-2 1,-8 1,-11 2,-13 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39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1 301,'16'26,"0"1,-2 0,-1 1,-1 1,-1 0,0 7,18 134,-28-163,0 0,1 0,-1-1,2 1,-1-1,1 0,0 1,0-1,0 0,1-1,0 1,0-1,1 1,-2-6,0 0,1 0,-1 0,0 0,0 0,0-1,0 1,1-1,-1 0,0 0,0 0,0-1,-1 1,1-1,0 1,0-1,-1 0,1 0,-1 0,0 0,1-1,-1 1,0 0,0-1,-1 0,1 0,-1 1,1-1,-1 0,0 0,0 0,0-1,0 2,14-27,-1-1,-2-1,-1 0,-1-1,-2 0,2-19,3-3,-6 30,2 5</inkml:trace>
  <inkml:trace contextRef="#ctx0" brushRef="#br0" timeOffset="503.072">960 414,'-19'4,"1"1,-1 1,1 0,1 1,0 1,0 1,0 1,1 0,0 1,-11 11,24-20,1-1,-1 1,1-1,0 1,-1-1,1 1,0 0,0 0,0 0,1 1,-1-1,1 0,-1 1,1-1,-1 1,1-1,0 1,0-1,1 1,-1 0,0 0,1-1,0 1,0 0,-1 0,2-1,-1 1,0 0,0 0,1 0,0-1,-1 1,1 0,0-1,0 1,1-1,-1 1,1-1,-1 1,1-1,-1 0,1 0,0 0,1 1,1 0,0-1,1 1,-1-1,1 0,0 0,-1 0,1-1,0 0,0 1,0-2,0 1,0-1,0 1,0-1,1-1,-1 1,0-1,0 0,0 0,-1 0,1-1,0 0,4-2,95-68,68-133,-161 190,0-1,-1-1,-1 0,-1 0,0 0,-1-1,1-10,-6 22,0 0,-1-1,0 1,0-1,0 1,-1-1,0 1,-1-1,1 1,-1-1,-1 1,1 0,-1-1,0 1,0 0,-1 0,0 0,0 0,0 1,-1-1,1 1,-1 0,-4-4,4 5,0-1,0 1,0-1,-1 1,0 0,0 1,0-1,0 1,0 0,-1 0,1 1,-1-1,0 1,0 1,0-1,0 1,0 0,0 0,0 1,0 0,0 0,0 0,0 1,0 0,-1 0,2 0,-1 1,-2 1,1-1,-1 1,2 1,-1-1,0 1,1 1,-1-1,1 1,1 0,-1 0,1 1,0-1,0 1,0 0,1 1,0-1,0 1,1 0,-1 0,2 0,-1 0,1 1,0-1,0 1,1-1,0 1,1 0,-1-1,2 6,-1 1,0 0,1 0,1-1,0 1,1-1,1 1,0-1,0 0,1 0,1-1,0 1,1-1,1 0,-1-1,2 0,0 0,0-1,1 0,0-1,0 0,1 0,0-1,1-1,10 6,65 10,-63-21</inkml:trace>
  <inkml:trace contextRef="#ctx0" brushRef="#br0" timeOffset="834.024">1693 19,'-23'41,"0"1,3 2,2-1,2 2,-10 43,23-83,1 0,-1 0,2 1,-1-1,0 0,1 1,0-1,1 1,-1-1,1 1,0-1,0 1,1-1,-1 1,1-1,0 1,1-1,0 0,-1 1,2-1,-1 0,0 0,1 0,0-1,0 1,1-1,-1 1,1-1,0 0,0-1,0 1,1-1,-1 0,6 3,-4-4,1-1,0 0,0-1,0 1,0-1,0 0,0-1,0 0,-1 0,1 0,0-1,0 0,-1-1,1 1,-1-1,0 0,0-1,0 1,0-1,0-2,103-97,-83 70,0-2,-3 0,0-1,-3-1,5-13,-8 16,-11 28</inkml:trace>
  <inkml:trace contextRef="#ctx0" brushRef="#br0" timeOffset="1103.211">621 668,'53'4,"51"3,22-1,4-6,-6-3,-9-1,-10 0,-13 1,-13 1,-10 1,-12 0,-6 1,-7 0,-6 0,-5 0,-8 0</inkml:trace>
  <inkml:trace contextRef="#ctx0" brushRef="#br0" timeOffset="1585.801">932 978,'-44'12,"0"3,1 1,0 2,2 2,-36 23,69-38,1 0,-1 1,1 0,0 0,0 0,1 1,0 0,0 0,1 1,-4 5,8-10,-1-1,1 1,0-1,0 1,0-1,1 1,-1-1,1 1,-1 0,1 0,0-1,0 1,0 0,0-1,0 1,1 0,-1-1,1 1,0 0,0-1,0 1,0-1,0 1,1-1,-1 0,1 1,-1-1,1 0,0 0,0 0,0 0,0-1,0 1,0 0,0-1,1 0,0 1,12 4,0-1,-1 0,2-1,-1-1,0 0,1-1,-1-1,1 0,-1-1,1-1,0-1,5-1,-20 3,24-2,1-2,-1 0,-1-2,1-1,-1 0,0-2,0-1,-1-1,-1-1,0-1,0 0,-2-2,1-1,-2 0,0-2,-1 0,-1 0,-1-2,-1 0,0-1,-2-1,0 0,-1-1,-2 0,0 0,-1-1,1-12,-6 20,-2 0,0 0,-1-1,0 1,-1-1,-1 1,-1-1,-2-8,4 21,-1 0,0-1,0 1,0 0,-1 0,1 0,-1 0,0 0,0 0,0 1,-1-1,1 0,-1 1,0 0,0 0,0 0,-1 0,1 0,0 1,-1-1,0 1,0 0,0 0,0 0,0 1,0 0,0-1,0 1,0 1,-1-1,1 1,0-1,-5 1,-3 4,0 0,0 0,0 1,0 1,1 0,0 1,0 0,1 0,0 1,0 0,1 1,0 0,1 1,0 0,0 0,1 1,0-1,1 2,0-1,-1 6,0-8,0 0,1 1,0 0,1 1,1-1,-1 1,1 0,1 0,0 0,1 0,0 1,1-1,0 1,0-1,1 1,1-1,0 1,1-1,0 1,1-1,0 0,0 0,1 0,1 0,0-1,1 0,-1 0,2 0,0 0,3 0,1 0,1-1,-1-1,1 1,1-2,0 0,0 0,0-1,1-1,0 0,0-1,0 0,0-1,1-1,-1 0,1-1,-1-1,1 0,0-1,-1 0,1-2,1 0,8-3</inkml:trace>
  <inkml:trace contextRef="#ctx0" brushRef="#br0" timeOffset="33243.836">1580 894,'-32'73,"27"-61,0 1,2 0,-1 0,2 0,-1 0,2 0,0 1,0-1,1 0,1 1,1-1,1 6,-3-17,1 1,0-1,0 0,0 0,0 0,0-1,0 1,1 0,-1 0,1-1,-1 1,1 0,0-1,-1 0,1 1,0-1,0 0,0 0,0 0,0 0,0 0,0-1,0 1,1-1,-1 1,0-1,0 0,0 0,1 0,-1 0,0 0,0 0,0-1,1 1,-1-1,0 1,0-1,0 0,0 0,0 0,1-1,76-56,106-180,-185 237,1 0,-1 0,0 0,1 0,-1 0,1 0,-1 0,1 0,-1 0,1 0,-1 0,1 0,0 1,0-1,-1 0,1 0,0 1,0-1,0 0,0 1,0-1,0 1,0-1,0 1,0 0,0-1,0 1,0 0,0 0,0 0,0 0,1 0,-1 0,0 0,0 0,0 0,0 0,0 1,0-1,0 0,0 1,0-1,0 1,0-1,0 1,0-1,0 1,0 0,-1 0,1-1,0 1,0 0,-1 0,1 0,0 0,-1 0,1 0,-10 102,0-61,-9 92,6 1,5 38,7 1,-1-171,0 1,-1-1,1 1,-1-1,0 0,0 0,0 0,-1 0,1 0,-1 0,1-1,-1 1,0-1,0 0,0 0,0 0,-1 0,1 0,0-1,-1 0,1 1,-1-1,0 0,1-1,-1 1,0-1,1 1,-1-1,0 0,1-1,-1 1,0-1,1 1,-1-1,0 0,1 0,-1-1,1 1,0-1,-1 0,1 0,0 0,0 0,0 0,0-1,1 1,-1-1,1 0,-2-2,0 1,1 0,-1 0,1-1,0 1,1-1,-1 0,1 0,0 0,0 0,0 0,1 0,0-1,0 1,0 0,1-1,-1 1,1-1,1 1,-1-1,1 1,0 0,0-1,0 1,1 0,0 0,0 0,0 0,1 0,0 0,0 1,2-3,9-12,1 0,1 1,0 1,2 1,0 0,14-9,-8 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1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6913 532,'-1'7,"1"0,0 0,0-1,1 1,-1 0,2 0,-1-1,1 1,0-1,0 1,1-1,0 0,0 0,0 0,0-5,-1-1,0 1,1-1,-1 1,0-1,1 0,-1 0,1 0,-1 0,0 0,1-1,-1 1,0-1,1 0,-1 0,0 1,0-1,0-1,1 1,-1 0,0 0,0-1,-1 1,1-1,0 0,-1 1,1-1,-1 0,1 0,-1 0,0 0,1 0,-1-1,-1 1,2-2,0 1,11-15,-1 0,0 0,-2-1,0-1,-1 0,-1 0,-1-1,-1 0,1-4,-7 24,1 0,-1-1,1 1,-1-1,0 1,0-1,0 1,1-1,-1 1,0 0,-1-1,1 1,0-1,0 1,-1-1,1 1,-1 0,1-1,-1 1,1 0,-1-1,0 1,0 0,0 0,1 0,-1-1,0 1,0 0,-1 0,1 1,0-1,0 0,0 0,-1 0,1 1,0-1,-1 1,1-1,-1 1,1 0,0-1,-1 1,1 0,-1 0,1 0,-1 0,1 0,-1 0,1 0,0 1,-1-1,1 0,-1 1,1-1,0 1,-1 0,1-1,0 1,0 0,-1 0,1 0,-18 9</inkml:trace>
  <inkml:trace contextRef="#ctx0" brushRef="#br0" timeOffset="368.2">7391 589,'62'-137,"-62"138,-1 0,1-1,0 1,0 0,0 0,0 0,0-1,0 1,0 0,0 0,0 0,1-1,-1 1,0 0,0 0,1-1,-1 1,0 0,1-1,-1 1,1 0,-1-1,1 1,-1 0,1-1,0 1,-1-1,1 1,-1-1,1 0,0 1,0-1,-1 1,1-1,0 0,0 0,-1 1,1-1,0 0,0 0,0 0,-1 0,1 0,0 0,0 0,0 0,-1 0,1-1,0 1,0 0,-1 0,1-1,0 1,0 0,-1-1,1 1,0-1,-1 1,1-1,-1 1,1-1,-1 0,1 1,-1-1,1 0,-1 1,1-1,-1 0,10 23,-6-18,0 1,0-1,1 0,-1 0,1 0,0-1,0 0,0 0,1 0,-1 0,1-1,-1 0,1 0,0-1,0 1,0-1,0-1,0 1,0-1,0 0,0 0,3-1,6 0,0-1,0-1,0 0,0-1,-1-1,1 0,-1-1,4-2,-10 4,0 0,-1-1,0 1,1-1,-2-1,1 1,-1-1,0 0,0-1,0 1,-1-1,0 0,0-1,-1 1,0-1,2-6,1-8</inkml:trace>
  <inkml:trace contextRef="#ctx0" brushRef="#br0" timeOffset="-3567.178">1916 702,'-11'0,"0"0,0 1,1 0,-1 1,0 1,0-1,1 1,0 1,-1 0,1 1,1 0,-1 0,1 1,0 0,0 1,1 0,-1 0,2 1,-1 0,1 0,0 1,1 0,0 0,0 0,1 1,0 0,1 0,0 0,1 1,0-1,0 1,1 0,0 4,14 79,-11-92,0 1,0 0,0-1,1 1,-1-1,1 0,-1 1,1-1,0 0,0 0,0 0,0 0,0-1,1 1,-1 0,0-1,1 0,-1 1,1-1,0 0,-1 0,1-1,0 1,-1 0,1-1,0 0,0 0,0 1,-1-2,1 1,0 0,1-1,8-3,1-1,-1 0,0-1,-1-1,1 0,-2 0,1-1,-1 0,0-1,0 0,-1-1,0 0,3-6,9-6,9-13,-1 0,-1-3,-2 0,11-24,-37 63,0 0,0-1,0 1,0 0,0 0,0 0,0 0,1-1,-1 1,0 0,1 0,-1 0,0-1,1 1,-1 0,1-1,-1 1,1 0,0-1,-1 1,1-1,0 1,-1-1,1 1,0-1,-1 1,1-1,0 0,0 1,0-1,-1 0,1 0,0 0,0 1,0-1,0 0,-1 0,1 0,0 0,0-1,0 1,0 0,-1 0,1 0,0-1,0 1,0 0,-1-1,1 1,0-1,0 1,-1-1,1 1,-1-1,1 1,0-1,-1 0,1 1,-1-1,1 0,-1 1,0-1,1 0,-1 0,0 1,1-1,-1 0,0 0,0 0,6 20,-5-13,0-2,0 1,0 0,0 0,1 0,0 0,0-1,0 1,1-1,0 0,-1 0,1 0,1 0,-1 0,1 0,-1-1,1 0,0 1,0-2,0 1,5 2,10 1</inkml:trace>
  <inkml:trace contextRef="#ctx0" brushRef="#br0" timeOffset="-3333.804">2594 589,'-39'24,"-26"22,-3 9,11-1,14-5,15-6,17-10,15-10,12-10,8-7,5-4,1-3,2-6,-1-1,0 0,-1-3,-6 0</inkml:trace>
  <inkml:trace contextRef="#ctx0" brushRef="#br0" timeOffset="-3017.641">2820 617,'-11'4,"0"0,1 1,0 0,0 1,0 0,0 1,1 0,0 0,1 1,-5 5,10-10,0 1,0-1,1 1,-1-1,1 1,0 0,0 0,0 0,0 0,1 0,0 1,0-1,0 0,0 1,0-1,1 0,0 1,0-1,0 1,1-1,0 0,-1 1,1-1,1 0,-1 1,1-1,-1 0,2 1,1 0,1 1,-1-1,1 0,1 0,-1-1,1 1,-1-1,1-1,0 1,0-1,1 0,-1 0,1-1,0 0,-1 0,1 0,0-1,0 0,0 0,0-1,0 0,0 0,0-1,0 0,0 0,0-1,0 1,-1-1,1-1,0 0,-1 1,0-2,0 1,0-1,5-4,8-3</inkml:trace>
  <inkml:trace contextRef="#ctx0" brushRef="#br0" timeOffset="-2451.793">3017 815,'25'-1,"-1"-1,1-2,-1 0,0-2,0 0,-1-2,0 0,0-2,-1-1,0 0,18-14,-32 19,0 1,-1-2,1 1,-2-1,1 0,-1-1,0 1,0-1,-1 0,0-1,-1 1,1-1,-2 0,1 0,-1-1,-1 1,0 0,0-1,-1 0,0 1,0-8,-1 15,0 1,0-1,0 0,0 0,0 0,-1 1,1-1,0 0,-1 0,1 1,-1-1,0 0,0 1,1-1,-1 1,0-1,0 1,-1-1,1 1,0 0,0-1,-1 1,1 0,0 0,-1 0,1 0,-1 0,0 0,1 0,-1 1,0-1,1 1,-1-1,0 1,0 0,0-1,1 1,-1 0,0 0,0 0,0 0,1 1,-1-1,0 0,0 1,1 0,-1-1,0 1,1 0,-1 0,1-1,-1 1,0 1,-10 6,0 0,0 1,0 1,1 0,1 0,-1 1,2 1,0-1,0 2,1-1,1 1,0 0,0 1,2-1,-1 1,2 0,0 1,1-1,0 1,0 11,3-22,0 0,0 0,0 0,1 0,-1 0,1 0,0 0,0 0,1 0,-1 0,1 0,0 0,0-1,0 1,0-1,0 0,1 1,0-1,0 0,0 0,0-1,0 1,0-1,1 1,-1-1,1 0,0-1,-1 1,1 0,0-1,0 0,4 1,4 0,1 0,0-1,0 0,0-1,0-1,0 0,0 0,-1-1,1-1,0-1,22-6,0-2,0-1,-2-2,1-2,-2-1,0-1,-2-2,0 0,-1-3,19-20,-18 11,-1-1,-2-2,-1-1,-2-1,-2-1,16-39,-32 69,-2 0,1-1,-1 1,-1-1,0 0,0 0,-1 0,0-1,-1 1,0 0,0-1,-1 1,-1-1,0 1,0 0,-1-1,0 1,-1 0,-2-6,3 13,-1 1,1 0,0 0,0-1,-1 1,0 0,1 1,-1-1,0 0,0 1,0 0,0 0,0 0,0 0,0 0,0 0,0 1,0-1,-1 1,1 0,0 0,0 0,0 1,0-1,-1 1,1 0,0 0,0 0,-1 0,-80 49,59-26,2 1,1 1,1 1,1 1,2 1,1 1,1 0,1 1,2 1,1 0,1 0,2 1,-1 13,8-35,0 0,1 0,0 0,1 1,0-1,0 0,1 0,1 0,0 0,0 0,1 0,1-1,0 1,0-1,1 0,0 0,1-1,0 1,0-1,1 0,0-1,1 0,0 0,0 0,1-1,-1-1,2 1,-1-1,1-1,0 0,0 0,0-1,1 0,9 2,5-2</inkml:trace>
  <inkml:trace contextRef="#ctx0" brushRef="#br0" timeOffset="-1380.575">4061 730,'15'11,"0"-1,0 0,1-1,0 0,0-1,1-1,0-1,0-1,1 0,0-1,0-1,0 0,-11-4,-1 0,1 0,-1-1,0 0,0 0,0 0,0-1,0 1,-1-2,1 1,-1-1,0 1,0-1,0-1,0 1,-1-1,0 0,0 0,0 0,0 0,-1-1,0 0,0 1,-1-1,1 0,-1 0,0-1,-1 1,0 0,0-1,0 1,-1 0,0-1,0 1,0-1,-1 1,0 0,0-1,-1 1,0 0,0 0,0 0,-1 0,-2-4,3 7,0 0,0-1,0 1,-1 1,1-1,-1 0,0 1,0-1,0 1,0 0,0 0,-1 0,1 0,-1 0,1 1,-1 0,1 0,-1 0,0 0,0 0,1 1,-1-1,0 1,0 0,0 0,0 1,1-1,-1 1,0 0,1 0,-1 0,0 0,-5 2,0 0,0 0,0 0,1 1,0 1,-1-1,1 1,1 1,-1-1,1 1,0 1,-4 4,7-6,1-1,-1 1,1 0,1 0,-1 0,1 0,0 1,0-1,0 1,1-1,0 1,0 0,0-1,1 1,0 0,0 0,0-1,1 1,0 0,0 0,0-1,1 1,0-1,0 0,0 1,1-1,-1 0,1 0,1 0,-1-1,1 1,-1-1,1 0,1 0,-1 0,0 0,1-1,0 0,0 0,0 0,0 0,0-1,1 0,-1 0,1-1,-1 1,5-1,13 3,1-2,0 0,-1-2,1 0,0-2,0-1,-1 0,0-2,0-1,0-1,0-1,-1 0,0-2,-1-1,0 0,-1-2,0 0,-1-1,8-9,-16 13,0-1,-1 0,-1 0,0-1,-1 0,0-1,0 0,-2 0,0 0,0-1,-1 0,-1 0,0-1,-1 1,0-3,-2 14,-1 1,1-1,-1 1,0-1,1 0,-1 1,-1-1,1 1,0-1,0 1,-1-1,0 1,1-1,-1 1,0-1,0 1,0 0,-1-1,1 1,0 0,-1 0,0 0,1 0,-1 0,0 1,0-1,0 0,0 1,0-1,0 1,-1 0,1 0,0 0,-1 0,1 0,-1 0,1 1,-1-1,1 1,-1 0,1 0,-1 0,0 0,1 0,-1 0,1 1,-1-1,1 1,-1-1,1 1,0 0,-1 0,1 0,0 1,-1-1,-3 3,0 1,0-1,1 1,-1 0,1 0,0 1,1 0,-1 0,1 0,1 0,-1 0,1 1,-1 0,3-5,0 0,1 0,-1 0,0 0,1 0,-1 0,1 1,-1-1,1 0,0 0,0 0,0 0,0 0,1 1,-1-1,0 0,1 0,0 0,-1 0,1 0,0 0,0 0,0 0,0-1,0 1,1 0,-1-1,1 1,-1 0,1-1,-1 0,1 1,0-1,0 0,-1 0,1 0,0 0,0 0,0 0,0-1,0 1,0-1,0 1,1-1,0 0,217 2,-217-3,0 1,0 0,1 0,-1 1,0-1,1 1,-1-1,0 1,0 0,0 0,0 0,0 1,0-1,0 1,0 0,-1 0,1 0,0 0,-1 0,0 0,1 1,-1-1,0 1,0 0,-1-1,1 1,0 0,-1 0,0 0,0 0,0 0,0 0,0 1,-1-1,1 0,-1 0,0 1,0-1,0 0,0 1,0-1,-1 0,0 0,0 0,0 1,0-1,-1 2,-113 169,103-151,6-5</inkml:trace>
  <inkml:trace contextRef="#ctx0" brushRef="#br0" timeOffset="-747.794">5473 476,'-11'7,"-58"37,2 3,2 3,3 2,-48 52,67-39,42-64,0 1,1-1,-1 1,0-1,1 1,0-1,-1 1,1-1,0 1,-1 0,1-1,0 1,0-1,1 1,-1 0,0-1,0 1,1-1,-1 1,1-1,-1 1,1-1,0 1,-1-1,1 1,0-1,0 0,0 0,0 1,0-1,1 0,-1 0,0 0,0 0,1 0,-1 0,1-1,-1 1,1 0,-1-1,1 1,-1-1,2 1,12 0,-1 0,1-2,0 1,0-2,0 0,0 0,-1-2,1 0,-1 0,0-1,-1-1,1 0,-1-1,0-1,0 0,-1-1,9-8,22-9,132-97,-174 122,-1 0,1 1,0-1,-1 0,1 1,0-1,0 1,-1-1,1 1,0-1,0 1,0 0,0-1,0 1,0 0,0 0,0 0,0 0,-1 0,1 0,0 0,0 0,0 0,0 0,0 0,0 1,0-1,0 0,0 1,0-1,-1 0,1 1,0-1,0 1,0 0,-1-1,1 1,0 0,-1-1,1 1,-1 0,1 0,-1-1,1 1,-1 0,1 0,-1 0,0 0,1 0,-1 0,0-1,0 1,0 0,0 0,0 0,0 0,0 0,0 0,0 0,0 0,0 1,-8 60,3-41,2-10,0-1,0 1,1-1,1 1,0 0,0 0,1-1,1 1,-1 0,2 4,0-12,-1-1,1 1,-1-1,1 1,0-1,0 1,0-1,0 0,0 0,0 0,1 0,-1-1,1 1,-1-1,1 1,0-1,-1 0,1 0,0 0,0 0,0-1,0 1,0-1,0 0,0 0,0 0,0 0,1 0,85-15,-70 6,-2-2,1 0,-1-1,-1 0,0-1,-1-1,-1-1,0 0,0-1,-2 0,0-1,-1 0,-1-1,4-9,25-34,-6 8,-3-2,-1-1,-3-1,-3-2,-2 0,-3-1,-3-1,0-14,-9 6,-6 68,0 0,0-1,0 1,0 0,0 0,0 0,0-1,-1 1,1 0,0 0,-1 0,1 0,-1 0,0 0,1-1,-1 1,0 1,0-1,1 0,-1 0,0 0,0 0,0 0,0 1,0-1,0 1,0-1,0 0,0 1,-1 0,1-1,0 1,0 0,0-1,-1 1,1 0,0 0,0 0,0 0,-1 0,1 0,0 1,0-1,0 0,-1 1,1-1,0 1,0-1,0 1,0-1,0 1,-1 0,-6 5,0-1,0 1,1 1,0-1,0 1,1 1,-1-1,2 1,-1 0,1 0,0 1,1 0,-1 3,-1-2,-17 34,3 1,1 1,2 0,2 2,2 0,3 0,1 1,3 0,1 13,4-52,0 0,0 1,1-1,1 0,0 0,0 0,1 1,0-1,1-1,0 1,1 0,0-1,0 1,1-1,0 0,1-1,0 1,0-1,1-1,0 1,0-1,0 0,1 0,4 2,39-9,-46-6</inkml:trace>
  <inkml:trace contextRef="#ctx0" brushRef="#br0" timeOffset="-501.916">5755 419,'38'0,"37"5,11 2,-5-1,-7-1,-10-1,-13 2,-9 2,-7-2,-10-1</inkml:trace>
  <inkml:trace contextRef="#ctx0" brushRef="#br0" timeOffset="-348.874">6573 504,'-14'38,"-5"23,1 0</inkml:trace>
  <inkml:trace contextRef="#ctx0" brushRef="#br0" timeOffset="-200.727">6601 250,'0'0</inkml:trace>
  <inkml:trace contextRef="#ctx0" brushRef="#br0" timeOffset="3571.796">54 1661,'-3'7,"-5"5,2 0,0 0,0 1,1 0,0 0,1 0,1 1,0-1,1 1,1 0,0 0,1 8,0-20,0-1,0 1,1 0,-1 0,1 0,-1-1,1 1,0 0,0 0,0-1,0 1,0-1,0 1,0-1,0 1,1-1,-1 0,0 0,1 0,-1 1,1-1,0-1,-1 1,1 0,0 0,-1-1,1 1,0 0,0-1,0 0,-1 1,1-1,0 0,0 0,0 0,0 0,0-1,-1 1,1 0,0-1,0 1,1-2,71-37,18-56,34-26,-125 121,0-1,0 0,-1 1,1-1,0 0,0 1,0-1,0 1,0-1,0 1,0 0,0-1,0 1,0 0,0 0,0 0,0 0,0 0,0 0,0 0,0 0,0 0,0 0,0 0,0 1,0-1,0 0,0 1,0-1,-1 1,1-1,0 1,0 0,0-1,0 1,-1 0,1-1,0 1,-1 0,1 0,0 0,-1-1,1 1,-1 0,0 0,1 0,-1 0,0 0,1 0,-1 0,0 0,0 0,0 1,4 61,-4-55,-3 65,-4-1,-2 0,-16 54,18-88,-2-2,-2 1,-1-1,-2-1,-1 0,-2-1,-18 27,35-59,-1-1,1 1,0 0,-1-1,0 1,1-1,-1 1,0-1,0 0,0 1,0-1,0 0,0 0,0 0,0 1,-1-1,1 0,0-1,-1 1,1 0,-1 0,1-1,-1 1,1 0,-1-1,1 1,-1-1,0 0,1 0,-1 0,1 0,-1 0,0 0,1 0,-1 0,1 0,-1-1,0 1,1-1,-1 1,1-1,-1 0,1 1,0-1,-1 0,0-1,-1-9,2 0,-1-1,2 1,-1 0,2-1,-1 1,2 0,-1 0,2 0,-1 0,2 0,-1 0,1 0,1 1,1-3,-4 10,7-19,1 1,1 1,1 0,0 0,2 1,0 1,2 0,0 1,12-10,-7 9</inkml:trace>
  <inkml:trace contextRef="#ctx0" brushRef="#br0" timeOffset="3969.317">872 1577,'-9'0,"1"0,-1 1,1 0,-1 0,1 1,-1 0,1 0,0 1,0 1,0-1,0 1,1 0,-1 1,1 0,-6 5,12-9,1 0,0-1,-1 1,1 0,0 0,-1 0,1 0,0-1,0 1,0 0,0 0,0 0,0 0,0 0,0 0,0-1,0 1,0 0,0 0,1 0,-1 0,0 0,1-1,-1 1,0 0,1 0,-1-1,1 1,0 0,-1-1,1 1,-1 0,1-1,0 1,0-1,-1 1,1-1,0 0,0 1,-1-1,1 1,0-1,0 0,0 0,0 0,0 0,0 1,-1-1,1 0,0 0,1-1,48 9,-44-8,63 10,-68-10,1 1,-1-1,1 1,-1-1,1 1,-1-1,1 1,-1 0,0-1,1 1,-1 0,0 0,0 0,0 0,0 0,0 1,0-1,0 0,0 0,0 1,0-1,-1 0,1 1,-1-1,1 1,-1-1,1 1,-1-1,0 1,0-1,1 1,-1-1,0 1,-1-1,1 1,0-1,0 1,-1-1,1 1,-1 0,-7 13,-1 0,-1-1,0 0,-1-1,0 0,-1-1,-1 0,1-1,-2-1,0 0,-3 2,12-8,-125 86,112-81,4-4</inkml:trace>
  <inkml:trace contextRef="#ctx0" brushRef="#br0" timeOffset="4186.734">1465 1323,'-19'38,"-16"32,-7 14,4 2,8-9,5-12,6-13,6-11,6-6,4-6,2-2,2-1,0-5</inkml:trace>
  <inkml:trace contextRef="#ctx0" brushRef="#br0" timeOffset="4566.063">1098 1690,'358'22,"-259"-5,-83-12,0 0,0-1,1-1,-1-1,1 0,-1-1,1-1,0-1,-1 0,1-1,-1-1,1 0,-1-1,0-1,-1 0,1-2,1-1,-12 5,-1 0,0-1,0 0,0 0,-1 0,1 0,-1-1,0 1,0-1,-1 0,1 1,-1-1,0-1,-1 1,1 0,-1 0,0-1,0 1,0-2,-1 4,0 0,0 0,0 0,0 1,-1-1,1 0,-1 0,0 1,1-1,-1 0,-1 1,1-1,0 1,0 0,-1-1,0 1,1 0,-1 0,0 0,0 0,0 0,0 0,0 0,-1 1,1-1,0 1,-1 0,1-1,-1 1,0 0,1 1,-1-1,0 0,1 1,-1-1,0 1,-1 0,-7 2,0 0,1 1,-1 0,1 1,0 0,0 1,1 0,-1 0,1 1,0 0,1 1,-1-1,1 2,1-1,-1 1,1 1,1-1,-1 1,1 0,1 1,-1 2,1-7,1 0,0 0,0 1,0 0,1-1,0 1,0 1,0-1,1 0,0 1,0-1,0 1,1 0,0 0,1-1,0 1,0 0,0 0,0 0,1-1,1 1,-1 0,1-1,0 1,0-1,1 0,0 1,0-1,0 0,3 3,0-3,1 0,-1-1,1 1,0-1,0-1,1 1,-1-1,1-1,0 1,0-1,0-1,1 1,2-1,15 3</inkml:trace>
  <inkml:trace contextRef="#ctx0" brushRef="#br0" timeOffset="4983.129">2199 1746,'53'-36,"-14"8,2 1,1 2,1 2,0 1,10 0,-51 20,0 1,0 0,0 0,0 0,0 0,1 0,-1 1,0-1,0 1,0-1,1 1,-1 0,0 0,1 0,-1 0,0 0,1 0,-1 1,0-1,0 1,0 0,1-1,-1 1,0 0,0 0,0 1,0-1,0 0,-1 1,1-1,0 1,0-1,-1 1,1 0,-1 0,0 0,0-1,1 1,-1 1,0-1,0 0,-1 0,1 0,0 0,-1 1,0-1,1 1,0 5,-1-6,-1 0,1 1,0-1,0 0,0 0,0 1,0-1,1 0,-1 0,1 1,-1-1,1 0,0 0,0 0,0 0,0 0,0 0,1 0,-1-1,0 1,1 0,-1-1,1 1,0-1,0 1,-1-1,1 0,0 0,0 0,0 0,0 0,0 0,0 0,1-1,-1 1,0-1,0 1,0-1,1 0,-1 0,0 0,46-14,-45 12,0 0,0 0,0 1,0-1,0 1,0 0,0 0,1 0,-1 0,0 1,1-1,-1 1,1 0,-1 0,1 0,-1 0,0 0,1 1,-1 0,0 0,1 0,-1 0,0 0,0 1,0-1,0 1,0 0,0 0,0 0,-1 0,1 0,0 1,19 37,-20-36,-1 0,1 1,0-1,1 0,-1 0,1 0,0-1,-1 1,2 0,-1-1,0 0,1 0,-1 0,1 0,0-1,0 1,4 1,11 2</inkml:trace>
  <inkml:trace contextRef="#ctx0" brushRef="#br0" timeOffset="6005.276">4203 1436,'-193'82,"160"-62,32-19,1-1,0 0,0 1,0-1,-1 1,1-1,0 1,0-1,0 0,0 1,0-1,0 1,0-1,0 1,0-1,0 1,0-1,0 1,0-1,0 0,0 1,0-1,0 1,1-1,-1 1,0-1,0 0,0 1,1-1,-1 1,0-1,1 0,-1 1,0-1,1 0,-1 0,0 1,1-1,-1 0,1 0,-1 1,1-1,-1 0,0 0,1 0,-1 0,1 0,-1 0,1 0,-1 0,1 0,-1 0,1 0,-1 0,1 0,-1 0,0 0,1 0,-1 0,1-1,-1 1,1 0,-1 0,0 0,1-1,-1 1,0 0,1-1,-1 1,180-3,-179 3,1 0,0 0,-1 0,1 0,0 0,-1 0,1 1,-1-1,1 1,0-1,-1 1,1-1,-1 1,0 0,1 0,-1-1,1 1,-1 0,0 0,0 1,0-1,1 0,-1 0,0 0,-1 1,1-1,0 1,0-1,0 0,-1 1,1 0,-1-1,1 1,-1-1,0 1,0-1,1 1,-1 0,0-1,-1 1,1 0,0-1,0 1,-1-1,1 1,0 0,-1-1,0 1,0 0,-6 11,-2 0,1-1,-1 0,-1-1,0 0,-1 0,0-1,0-1,-1 0,-5 3,-7 6,-28 20,38-29,-1 1,1 1,1 0,0 0,1 1,0 1,0 0,1 2,10-14,0 0,0 0,0 0,1 1,-1-1,0 0,1 0,-1 1,1-1,-1 0,1 1,0-1,-1 0,1 1,0-1,0 1,0-1,0 0,0 1,1-1,-1 1,0-1,1 0,-1 1,0-1,1 0,0 1,-1-1,1 0,0 0,0 0,-1 0,1 0,0 1,0-2,0 1,1 0,-1 0,0 0,0 0,0-1,0 1,1 0,-1-1,0 1,1-1,-1 0,0 1,1-1,71 6,-59-7,-1 0,0-1,0-1,0 0,0-1,0-1,-1 0,0 0,0-1,0-1,-1 0,0 0,2-2,5-10</inkml:trace>
  <inkml:trace contextRef="#ctx0" brushRef="#br0" timeOffset="6251.777">4259 1126,'-10'43,"-7"43,-2 21,3 2,5-7,3-12,3-12,-1-9,4-8,2-8,2-9,0-7,0-5,0-3,-1-2,-1-5</inkml:trace>
  <inkml:trace contextRef="#ctx0" brushRef="#br0" timeOffset="6735.599">5332 1464,'-43'25,"2"2,0 2,2 1,2 2,-27 30,17 30,46-90,1 0,-1 0,1 0,0 0,-1 0,1 0,0 1,0-1,1 0,-1 0,0 0,1 0,-1 0,1 0,0 0,0 0,0 0,0 0,0 0,0 0,0 0,1-1,-1 1,1-1,-1 1,1-1,-1 1,1-1,0 0,0 0,0 0,0 0,-1 0,1 0,1 0,-1-1,0 1,0-1,0 1,0-1,0 0,0 0,1 0,-1 0,0 0,19-1,0-2,0 0,0-1,0-1,-1 0,0-2,0-1,-1 0,8-5,5-5,0 0,-1-3,-1 0,0-2,7-9,48-37,-84 68,0 0,-1 0,1 0,0 0,0 0,-1 0,1 0,0 0,0 0,0 0,0 1,0-1,0 0,1 1,-1-1,0 1,0-1,0 1,0 0,1-1,-1 1,0 0,0 0,1 0,-1 0,0 0,0 0,1 0,-1 0,0 1,0-1,1 0,-1 1,0-1,0 1,0-1,0 1,0 0,0-1,0 1,0 0,0 0,0 0,0 0,0 0,0 0,-1 0,1 0,0 0,-1 0,1 0,-1 0,1 0,-1 1,0-1,1 0,-1 0,5 139,0-114</inkml:trace>
  <inkml:trace contextRef="#ctx0" brushRef="#br0" timeOffset="7169.847">5868 1633,'16'57,"-3"0,-2 1,-3 0,-2 1,-3 17,-2-70,0 1,-1-1,0 0,0 0,-1 0,1 0,-1 0,-1 1,1-1,-1-1,0 1,0 0,-1 0,-2 3,-5-41,14 1,3 0,0 0,2 1,1 0,2 0,0 1,2 1,2 0,0 1,14-17,-3 2,2 1,1 2,2 1,2 1,2 2,0 2,3 1,0 2,23-12,13 15,-73 27,0 0,-1-1,1 1,-1 1,1-1,0 0,-1 0,1 0,-1 1,1-1,0 1,-1-1,1 1,-1 0,0 0,1-1,-1 1,0 0,1 0,-1 0,0 1,0-1,0 0,0 0,0 1,0-1,0 0,0 1,0-1,-1 1,1-1,-1 1,1-1,-1 1,0-1,1 1,-1 0,0-1,0 1,0 0,0-1,0 1,-1-1,1 1,0 0,-1-1,-3 16,-1-2,0 1,-1 0,-1-1,0 0,-1-1,-1 0,0 0,-1-1,-1 0,-11 11,17-17,-169 154,148-140,-80 53,106-63,11-9</inkml:trace>
  <inkml:trace contextRef="#ctx0" brushRef="#br0" timeOffset="7572.022">6517 1633,'-17'60,"-37"187,59-228,10-47,147-288,-125 251,-22 35,1 1,1 1,1 0,1 1,2 1,1 1,1 1,19-15,-41 38,0-1,1 0,-1 1,1-1,-1 1,1 0,0-1,-1 1,1 0,0 0,0 0,0 0,0 1,0-1,0 0,0 1,0 0,0-1,0 1,0 0,1 0,-1 0,0 0,0 0,0 1,0-1,0 1,0-1,0 1,0 0,0 0,0 0,0 0,0 0,-1 0,1 0,0 1,-1-1,1 1,-1-1,1 1,-1 0,1 10,-1 0,0 0,-1 1,-1-1,0 0,0 0,-1 0,-1 0,0 0,0 0,-1-1,-1 1,0-1,0 0,-1-1,-1 1,0-1,0-1,-1 1,-4 3,-117 145,126-154,0 0,0-1,-1 1,1-1,-1 0,0 0,0 0,0 0,0-1,0 0,-1 1,1-2,-1 1,1 0,-1-1,-1 0,6-1,-1 0,0 0,1-1,-1 1,0 0,1-1,-1 1,0 0,1-1,-1 1,1-1,-1 1,1-1,-1 1,1-1,-1 1,1-1,0 0,-1 1,1-1,0 0,0 1,-1-1,1 0,0 1,0-1,0 0,0 1,0-1,0 0,0 0,0 1,0-1,0 0,0 1,0-1,0 0,1 0,-1 1,0-1,1 1,-1-1,0 0,1 1,-1-1,1 1,-1-1,1 1,-1-1,1 1,0-1,-1 1,8-16</inkml:trace>
  <inkml:trace contextRef="#ctx0" brushRef="#br0" timeOffset="7817.147">7223 984,'-10'38,"-7"32,-2 9,-2-4,3-5,4-10,0-10,2-9,3-7,3-4,-2-3,1 0,5-6,4-5</inkml:trace>
  <inkml:trace contextRef="#ctx0" brushRef="#br0" timeOffset="8253.623">7364 1351,'-8'19,"0"0,0-1,1 1,1 1,1-1,1 1,1 0,0 0,2 0,0 0,1 2,0-20,0 0,0 0,0-1,1 1,-1 0,1 0,-1-1,1 1,-1 0,1-1,0 1,0-1,0 1,0-1,0 1,0-1,0 1,0-1,1 0,-1 0,0 0,1 0,-1 0,1 0,0 0,-1 0,1-1,-1 1,1 0,0-1,0 1,-1-1,1 0,0 0,0 0,-1 0,1 0,0 0,0 0,-1 0,1-1,0 1,0-1,-1 1,1-1,0 0,73-42,-56 26,-1-1,-1 0,-1-1,-1-1,0 0,-1-1,-2-1,0 0,-1-1,11-13,-22 36,0-1,1 1,-1-1,0 1,1-1,-1 1,1 0,-1-1,1 1,-1-1,0 1,1 0,-1-1,1 1,0 0,-1 0,1-1,-1 1,1 0,-1 0,1 0,0 0,-1 0,1 0,-1 0,1 0,0 0,-1 0,1 0,-1 0,1 0,-1 0,1 0,0 1,-1-1,1 0,-1 0,1 1,-1-1,1 0,-1 1,1-1,-1 0,0 1,1-1,-1 1,1-1,-1 1,0-1,0 1,1-1,-1 1,0-1,0 1,1 0,-1-1,0 1,0-1,0 1,0 0,0-1,0 1,0-1,0 1,0 0,10 215,59 194,-66-398,0 0,-1 0,-1 0,0 0,0 0,-1 0,-1 0,0 1,0-1,-1 0,-1 0,0-1,-1 1,0-1,-1 1,0-1,0 0,-1-1,-1 0,0 0,0 0,-1-1,0 0,-1 0,0-1,0 0,-1 0,-6 3,14-11,1 1,-1 0,0 0,1-1,-1 1,1-1,-1 0,0 1,1-1,-1 0,0 0,0 0,1 0,-1 0,0-1,1 1,-1 0,0-1,1 1,-1-1,1 0,-1 1,1-1,-1 0,1 0,-1 0,1 0,0 0,-1 0,1 0,0-1,0 1,0 0,0-1,0 1,0-1,1 1,-1-1,0 1,0-2,-6-68,15 35,2 0,1 0,2 2,15-29,-24 54,10-22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0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28 283,'284'-29,"-237"30,92-12,-137 11,0-1,-1 0,0 0,1 0,-1 1,1-1,-1 1,1-1,-1 1,1-1,-1 1,1 0,-1 0,1 0,-1 0,1 0,0 0,-1 0,1 0,-1 1,1-1,-1 1,1-1,-1 1,1-1,-1 1,0 0,1 0,-1 0,0 0,0 0,0 0,1 0,-1 1,-1 8</inkml:trace>
  <inkml:trace contextRef="#ctx0" brushRef="#br0" timeOffset="266.19">0 453,'34'5,"25"1,7 0,-2-1,-8-2,-8-1,-8-1,-5 0,-5-1,-2 0,-6-1</inkml:trace>
  <inkml:trace contextRef="#ctx0" brushRef="#br0" timeOffset="766.439">338 1,'0'10,"0"1,1 0,0-1,0 1,1-1,1 1,0-1,0 0,1 0,0 0,1 0,0-1,0 0,1 0,0 0,1-1,0 0,0 0,1-1,0 1,0-2,1 1,1 0,180 67,-187-72,-1-1,1 1,-1 0,0-1,0 1,0 0,0 1,0-1,0 0,-1 0,1 1,-1-1,1 1,-1-1,0 1,0 0,0-1,0 1,-1 0,1 0,-1-1,1 1,-1 0,0 0,0 0,-1 0,1 0,0-1,-1 1,0 0,0 0,0-1,0 1,0 0,0-1,-1 1,-66 80,-265 132,303-180,22-18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5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0,2 0,-2 0,0 0,-2 0,-2 0,0 0,0 0,-6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5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0,'38'0,"33"0,8 0,-4 0,-15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425 261,'-5'-6,"-1"-1,0 1,-1 1,0-1,1 1,-2 1,1-1,0 1,-1 0,0 1,0 0,0 0,0 1,0 0,-1 0,1 1,-1 0,1 0,-1 1,1 0,-1 1,1 0,-1 0,1 1,0 0,-1 0,1 1,0 0,0 0,1 1,-1 0,1 1,0-1,0 1,0 1,1-1,0 1,0 0,-2 3,-6 7,1 1,0 0,1 1,1 0,0 1,2 0,0 0,1 1,1 1,1-1,1 2,4-19,0 1,0 0,0-1,1 1,-1 0,1-1,0 1,0 0,1 0,-1-1,1 1,-1 0,1-1,0 1,1-1,-1 1,1-1,-1 1,1-1,0 0,0 0,0 0,1 0,-1 0,1-1,0 1,-1-1,1 1,0-1,1 0,-1 0,0 0,0-1,1 1,-1-1,1 0,0 0,-1 0,1 0,0-1,-1 1,1-1,0 0,-1 0,1-1,0 1,0-1,-1 1,4-2,14-6,0-1,-1-1,0-1,-1-1,0 0,-1-1,10-9,-15 11,26-19,-2-3,0-1,-3-2,-1-1,-1-1,-3-2,16-28,-17 32,-33 96,-6-12,7-37,0 1,1-1,0 1,1 0,0 0,1 0,0 0,1 0,0 0,1 0,0-1,1 1,1 0,0 0,0-1,1 0,0 1,6 7,12 11,-17-22</inkml:trace>
  <inkml:trace contextRef="#ctx0" brushRef="#br0" timeOffset="1085.581">1244 64,'-359'456,"359"-456,-1 0,1 0,-1 1,1-1,-1 0,1 1,-1-1,1 1,-1-1,1 0,-1 1,1-1,0 1,-1-1,1 1,0 0,0-1,-1 1,1-1,0 1,0-1,0 1,-1 0,1-1,0 1,0 0,0-1,0 1,0-1,0 1,1 0,-1-1,0 1,0-1,0 1,0 0,1-1,-1 1,0-1,1 1,-1-1,0 1,1-1,-1 1,1-1,-1 1,1-1,-1 0,1 1,-1-1,1 0,-1 1,1-1,-1 0,1 0,-1 1,1-1,0 0,-1 0,1 0,-1 0,1 0,0 0,-1 0,1 0,0 0,51 1,-42-2,252-2,-239 8,-22-4,1 0,-1 0,1 0,0 0,-1-1,1 1,0-1,-1 1,1-1,0 0,0 1,0-1,-1 0,1 0,0 0,0-1,-1 1,1 0,0-1,0 1,-1-1,1 1,0-1,-1 0,1 0,-1 0,1 0,-1 0,1 0,-1 0,0 0,1 0,-1-1,0 1,0-1,0 1,1-2,-1-7,0 0,0-1,0 1,-1-1,-1 1,0-1,-1 1,1 0,-2 0,0 0,-3-9,-1-8,-67-219,37 141,33 84,9 17</inkml:trace>
  <inkml:trace contextRef="#ctx0" brushRef="#br0" timeOffset="1785.513">1555 64,'-20'19,"14"-15,1 1,-1 0,1 1,0-1,0 1,1 0,0 0,0 1,0-1,1 1,0 0,0 0,1 0,-1 1,2 5,1 0,-1-1,2 1,0-1,0 1,1-1,1 1,0-1,1 0,0 0,1 0,5 10,-9-19,0 0,1 0,-1 0,0 0,1 0,0-1,-1 1,1-1,0 1,0-1,1 0,-1 0,0 0,1 0,-1 0,1 0,0-1,-1 1,1-1,0 0,0 0,0 0,0 0,0 0,0-1,0 1,1-1,-1 0,0 0,0 0,0 0,0-1,0 1,0-1,0 0,0 0,0 0,0 0,0 0,0-1,-1 1,1-1,0 0,-1 0,0 0,1 0,-1 0,0 0,0-1,0 0,12-15,-2-2,0 0,-2 0,0-1,-1-1,1-4,-3 5,1 1,1 0,1 0,0 1,2 1,9-12,-19 70,-10 354,20-279,-8-99,-1 0,0 0,-2 0,0 1,0-1,-2 0,0 0,-1 1,0-1,-2-1,-3 15,4-22,-1 0,1 0,-2 0,1 0,-1-1,0 1,0-1,-1 0,0-1,0 1,0-1,-1-1,0 1,0-1,-1 0,1-1,-1 1,0-2,0 1,-1-1,1 0,-1-1,1 0,-1 0,-9 0,14-1,0 1,0-1,-1 0,1-1,0 1,-1-1,1 0,-1 0,1 0,-1 0,1-1,0 0,-1 0,1 0,0 0,0-1,0 0,0 1,0-1,0-1,0 1,1-1,-1 1,1-1,0 0,0 0,0-1,0 1,0-1,1 1,-1-1,1 0,0 0,0 0,1 0,-1 0,1 0,0-1,0 1,0-2,4-7,0 1,0 0,1 0,1 0,0 0,1 1,0-1,1 1,0 1,0 0,1 0,1 0,0 1,2-2,20-25,42-48,-51 60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10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553 228,'-499'258,"497"-258,-43 30,44-29,1 0,-1-1,1 1,-1 0,1-1,-1 1,1 0,-1 0,1-1,0 1,-1 0,1 0,0 0,0 0,0 0,0-1,0 1,0 0,0 0,0 0,0 0,0 0,0-1,0 1,1 0,-1 0,0 0,0 0,1-1,-1 1,1 0,-1 0,1-1,-1 1,1 0,-1-1,1 1,0-1,-1 1,1-1,0 1,0-1,-1 1,1-1,0 1,0-1,0 0,-1 0,1 1,0-1,0 0,0 0,0 0,0 0,161 30,415 31,-450-52,-126-9,-1-1,1 1,0-1,-1 0,1 0,-1 1,0-1,1 0,-1 0,1 1,-1-1,0 0,0 0,0 0,1 0,-1 1,0-1,0 0,0 0,0 0,0 0,0 0,-1 1,1-1,0 0,0 0,-1 0,1 0,0 1,-1-1,1 0,-1 0,1 1,-1-1,1 0,-1 1,0-1,1 1,-1-1,0 1,1-1,-1 1,0-1,0 1,1-1,-1 1,0 0,0 0,0-1,1 1,-1 0,0 0,0 0,0 0,0 0,0 0,-4-4,-65-53,27 23,1-2,2-2,1-1,-13-20,27 24,1-1,2 0,2-2,2-1,-5-14,17 28,11 26</inkml:trace>
  <inkml:trace contextRef="#ctx0" brushRef="#br0" timeOffset="1">1117 30,'-28'227,"28"-223,7 110,-6-110,-1-1,1 0,0 0,0 1,0-1,0 0,1 0,-1 0,1 0,0 0,0-1,0 1,0 0,1-1,-1 1,0-1,1 0,0 0,-1 0,1 0,0-1,0 1,0-1,0 1,1-1,-1 0,0 0,0-1,1 1,-1-1,3 1,-1-2,1 0,-1 1,1-2,-1 1,1-1,-1 0,0 0,0 0,0-1,0 0,0 0,-1 0,1 0,-1-1,0 0,0 0,0 0,0 0,-1 0,3-5,56-104,-56 101,11-21,-2 0,-2-1,-1 0,-1-1,-2 0,1-17,-10 52,-1 1,1-1,-1 0,1 0,-1 0,1 1,-1-1,1 0,-1 0,1 0,-1 0,1 0,-1 0,1 0,-1 0,1 0,-1 0,1 0,-1 0,1-1,-1 1,1 0,-1 0,1 0,0-1,-1 1,1 0,-1-1,1 1,-1 0,-11 47,2 1,1 1,3 0,2 0,3 0,2 30,6-31,2-1,2-1,2 0,18 40,-18-54,0 1,-3 0,-1 0,-1 1,-2 0,-1 1,-2-1,-1 1,-2 0,-1 4,-5-6,0 0,-3-1,0 0,-2 0,-2-1,0-1,-19 29,26-47,4-7,0 1,0-1,0 0,-1 0,1 0,-1 0,-1 0,1 0,-1-1,0 0,0 0,0 0,0 0,-1 0,1-1,-1 0,0 0,0 0,0-1,0 1,-1-1,1-1,-1 1,1-1,-1 0,-1 0,2-3,1-1,0 0,1-1,-1 1,0-1,1 1,0-1,0 0,0 0,0-1,1 1,-1 0,1-1,0 0,1 1,-1-1,1 0,0 0,0 0,0 0,1 0,-1-19,0 0,2 1,1-1,0 0,2 1,1 0,0 0,2 0,1 1,1 0,8-15,24-41,-28 58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28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0 339,'256'-27,"-86"53,26-24,-177 2,-7 2</inkml:trace>
  <inkml:trace contextRef="#ctx0" brushRef="#br0" timeOffset="333.33">0 593,'44'0,"18"0,4 0,-5 0,-7 0,-9 0,-7 0,-4 0,-5 0,-1 0,-1 0,-6 0</inkml:trace>
  <inkml:trace contextRef="#ctx0" brushRef="#br0" timeOffset="814.977">255 1,'26'22,"2"0,0-1,0-2,2-1,7 2,-8-5,-2 1,1 1,-2 2,-1 1,0 0,2 5,95 133,-120-155,0 1,1-1,-1 0,0 1,-1 0,1-1,0 1,-1 0,0 0,0 0,0 0,-1 0,1 0,-1 0,0 0,0 0,0 0,-1 0,1 0,-1 0,0 0,0 0,-1-1,1 1,-1 0,0-1,0 1,0-1,0 1,0-1,-1 0,0 0,1 0,-1 0,0-1,0 1,-3 1,-199 96,173-84,-109 71,139-84,-1-1,1 0,-1 1,1 0,0-1,0 1,0 0,1 0,-1 0,1 0,0 0,-1 1,1-1,1 0,-1 1,0-1,1 0,0 1,-1 1,5 11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37.80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2146 909,'15'55,"-2"0,-2 2,-3-1,-2 1,-2 0,-4 0,-2 5,-15 19,18-80,-1 0,1-1,0 1,-1 0,1-1,-1 1,1-1,0 1,-1-1,1 0,0 1,0-1,-1 1,1-1,0 0,0 0,0 1,-1-1,1 0,0 0,0 0,0 0,0 0,-1 0,1 0,0 0,0-1,0 1,-1 0,1 0,0-1,0 1,0 0,-1-1,1 1,0-1,-1 1,1-1,0 1,-1-1,1 0,-1 1,1-1,-1 0,1 1,-1-1,1 0,-1 1,0-1,1 0,-1 0,0 0,0 1,0-1,0 0,34-48,-2-2,-2 0,-3-2,-2-1,-1-6,46-95,-17 50,-48 93</inkml:trace>
  <inkml:trace contextRef="#ctx0" brushRef="#br0" timeOffset="516.209">2540 1276,'0'3,"-13"98,13-97,0 0,0 0,0 0,1 0,-1-1,1 1,0 0,0 0,0 0,0-1,1 1,0-1,0 1,0-1,0 0,0 1,1-1,-1 0,1 0,0-1,0 1,0-1,0 1,0-1,3-1,1 0,-1-1,0 1,0-1,1-1,-1 1,0-1,0 0,1-1,-1 1,0-1,-1 0,1-1,0 1,-1-1,1-1,-1 1,0-1,0 1,0-1,0-1,-1 1,0-1,0 0,0 0,0 0,-1 0,0-1,0 1,0-1,-1 0,0 0,0 0,0 0,-2-68,-6 56</inkml:trace>
  <inkml:trace contextRef="#ctx0" brushRef="#br0" timeOffset="995.082">2794 683,'3'-4,"1"1,-1 0,1 0,0 0,0 1,0-1,0 1,0 0,0 0,0 1,1-1,-1 1,1 0,0 0,-1 0,1 1,-1-1,1 1,0 0,-1 1,1-1,0 1,-1 0,1 0,-1 0,1 1,-1-1,0 1,1 1,-4 1,0 1,0 0,-1-1,0 1,0 0,0-1,0 1,-1 0,0-1,0 1,0-1,-1 1,1-1,-1 1,0-1,0 0,-1 0,1 0,-3 3,-2 6,-3 7,7-18,1 1,0-1,0 1,0-1,0 1,0 0,1 0,-1 0,1 0,0 0,0 0,0 1,0-1,0 0,1 1,-1-1,1 0,0 1,0-1,0 0,1 1,-1-1,1 0,0 0,0 1,0-1,0 0,0 0,1 0,0 0,-1 0,1 0,0-1,0 1,0-1,1 1,0 0,4 1,0 1,1-2,-1 1,1-1,0 0,0 0,0-1,1 0,-1 0,0-1,1-1,-1 1,1-1,4-1,6-3</inkml:trace>
  <inkml:trace contextRef="#ctx0" brushRef="#br0" timeOffset="1292.714">3077 457,'38'54,"-3"1,-2 3,-3 0,-2 2,0 6,-19-47,1 1,-2 0,-1 0,0 1,-2 0,0 0,-2 0,0 0,-1 1,-1 0,-1-1,-1 1,-1-1,-1 1,-1-1,0 0,-2 0,-1 0,0-1,-8 15,-20 14,-2-1,-1-2,-3-2,-2-1,-1-2,-3-3,-29 19,34-24</inkml:trace>
  <inkml:trace contextRef="#ctx0" brushRef="#br0" timeOffset="-5969.057">169 655,'-5'-9,"4"-4,1 5,1 10,1 8,-1 7,0 7,0 3,-6-3,-1-1,0 1,1 1,2 1,1 1,1-4</inkml:trace>
  <inkml:trace contextRef="#ctx0" brushRef="#br0" timeOffset="-5722.976">0 993,'39'-4,"31"-3,9 1,-4 1,-11 2,-15 6,-16 2</inkml:trace>
  <inkml:trace contextRef="#ctx0" brushRef="#br0" timeOffset="-5273.518">28 1163,'25'-4,"-11"1,0 1,0 0,0 1,0 0,0 1,0 1,0 0,0 1,5 2,-17-4,-1 0,1 1,0-1,-1 1,1-1,-1 1,1 0,-1-1,1 1,-1 0,0 0,1 0,-1 0,0 0,0 1,0-1,0 0,0 0,0 1,0-1,0 1,0-1,-1 1,1-1,0 1,-1-1,0 1,1 0,-1-1,0 1,0-1,0 1,0 0,0-1,0 1,0 0,0-1,-1 1,1 0,-1-1,1 1,-1-1,0 1,0-1,1 1,-1-1,0 0,0 1,0-1,-1 1,-59 64,30-41,24-22,1 0,0 1,0-1,0 1,0 1,0-1,1 1,0 0,0 0,0 1,1 0,0 0,0 0,0 0,1 0,0 1,0-1,1 1,-1 0,1 0,1 0,0 0,0 0,0 0,1 0,-1 1,2-1,-1 0,2 5,1-8,0-1,0 1,0-1,1 0,-1 0,1 0,0-1,0 1,0-1,0 0,0 0,1 0,-1-1,0 1,1-1,-1 0,1 0,0-1,-1 1,1-1,0 0,-1-1,1 1,2-1,18 0</inkml:trace>
  <inkml:trace contextRef="#ctx0" brushRef="#br0" timeOffset="-4841.182">791 683,'-25'18,"1"2,0 1,2 0,1 2,0 0,2 2,1 0,0 1,2 0,2 2,0 0,2 0,-9 30,15-30,0 0,2 1,2 0,0 0,2 0,1 0,4 22,-4-42,0 0,0 0,1-1,0 1,1-1,0 1,0-1,1 0,0 0,0 0,1-1,-1 0,2 0,-1 0,1 0,0-1,1 0,-1 0,1 0,0-1,1 0,-1-1,1 0,0 0,0 0,3 0,5-4</inkml:trace>
  <inkml:trace contextRef="#ctx0" brushRef="#br0" timeOffset="-4321.837">846 966,'-4'18,"0"1,1 0,1 0,1 0,1 0,0 0,1 0,2 4,55 197,-56-213,0 0,0 0,1 0,0-1,0 0,0 1,1-1,0 0,1 0,-1-1,5 5,-7-9,-1-1,0 0,0 1,1-1,-1 0,0 0,0 0,1 0,-1 0,0 0,0 0,1-1,-1 1,0 0,0-1,0 1,1 0,-1-1,0 0,0 1,0-1,0 0,0 1,0-1,0 0,0 0,0 0,0 0,-1 0,1 0,0 0,-1 0,1 0,-1 0,1-1,-1 1,1 0,-1 0,21-49,-20 48,41-147,19-17,-51 148</inkml:trace>
  <inkml:trace contextRef="#ctx0" brushRef="#br0" timeOffset="-3336.643">1242 824,'39'-17,"-29"14,1 0,0 1,-1 0,1 1,0 1,0-1,0 2,0-1,0 2,3 0,-13-2,0 1,0 0,1 0,-1 0,0 0,0 0,0 0,0 0,-1 0,1 1,0-1,0 0,-1 0,1 1,0-1,-1 0,0 1,1-1,-1 1,0-1,1 0,-1 1,0-1,0 1,0-1,-1 1,1-1,0 0,0 1,-1-1,1 1,-1-1,1 0,-1 1,0-1,1 0,-1 0,0 1,0-1,0 0,0 0,0 0,0 0,0 0,0 0,0-1,-1 1,1 0,0 0,0-1,-1 1,1-1,-2 1,-7 11,-31 57,42-67,0 0,1 0,-1 0,1-1,-1 1,1 0,0-1,-1 1,1-1,0 1,0-1,0 0,0 0,0 0,1 0,-1 0,0-1,0 1,1 0,-1-1,0 0,1 1,-1-1,0 0,1-1,-1 1,0 0,2-1,0 1,52 1,-30-2</inkml:trace>
  <inkml:trace contextRef="#ctx0" brushRef="#br0" timeOffset="-1170.234">1242 1417,'0'14,"0"15,0 7,0 2,-5-6,-1-2,-1-3,2-5</inkml:trace>
  <inkml:trace contextRef="#ctx0" brushRef="#br0" timeOffset="-533.924">1637 1219,'29'5,"19"-3,6-3,-2 0,-8 5,-8 1,-10-1</inkml:trace>
  <inkml:trace contextRef="#ctx0" brushRef="#br1" timeOffset="66131.471">706 1840,'249'-372,"74"-62,-73 108,-149 177,-58 69,-58 89,0 0,0-1,-1-1,0 0,0-1,-1-1,1-1,-1 0,0-1,-1-1,-7 0,24-2,0-1,1 1,-1-1,0 1,0 0,0-1,0 1,1 0,-1 0,0-1,0 1,0 0,0 0,0 0,0 0,1 0,-1 0,0 1,0-1,0 0,0 0,0 1,1-1,-1 0,0 1,0-1,0 1,1-1,-1 1,0-1,1 1,-1 0,0-1,1 1,-1 0,1-1,-1 1,1 0,-1 0,1-1,0 1,-1 0,1 0,0 0,0 0,0 0,-1-1,1 1,0 0,0 0,0 0,0 0,1 0,-1 0,0 0,0-1,0 1,1 0,-1 0,0 0,1 0,-1-1,1 1,-1 0,1 0,-1-1,1 1,0 0,15 9,1-2,-1 1,2-2,-1 0,1-2,0 1,0-2,0-1,18 2,-5 0,194 5,-225-11,-1 1,1 0,0-1,-1 1,1-1,0 1,-1-1,1 1,0-1,0 1,0-1,-1 1,1-1,0 1,0-1,0 1,0-1,0 0,0 1,0-1,0 1,0-1,0 1,0-1,0 1,1-1,-1 1,0-1,0 1,1-1,-1 1,0-1,0 1,1-1,-1 1,1-1,-1 1,0 0,1-1,-1 1,1 0,-1-1,1 1,-1 0,1 0,-1-1,1 1,-1 0,1 0,-1 0,1 0,-1 0,1 0,0 0,-1 0,1 0,-1 0,1 0,-1 0,1 0,-1 0,1 0,-1 1,1-1,-1 0,1 0,-1 1,1-1,-41-32,28 23,-5-5,0-2,0 0,2-2,0 1,1-2,-5-8,-78-94,82 105</inkml:trace>
  <inkml:trace contextRef="#ctx0" brushRef="#br1" timeOffset="66516.41">2427 33,'-22'10,"0"1,1 1,0 1,1 0,0 2,1 0,1 1,0 1,2 1,0 0,-10 15,23-25,-1 0,1 0,0 0,1 0,0 1,0-1,1 1,0 0,1-1,0 1,0 0,1 0,0-1,0 1,1-1,0 1,1-1,-1 0,2 0,-1 0,1 0,0 0,1-1,0 0,0 0,1 0,-1 0,2-1,-1 0,0 0,1-1,0 0,1 0,-1-1,1 0,0 0,0 0,0-1,0-1,1 1,-1-1,1-1,3 1,9 0,0-2,0 0,0-1,-1-2,1 0,0-1,-1 0,0-2,0-1,0 0,-1-1,0-2,-1 1,0-2,-1-1,0 0,0-1,-1-1,0-1,-12 12,-1-1,1 1,-1-1,1 0,-1-1,0 1,0 0,-1-1,0 1,1-1,-2 0,1 0,0 0,-1 0,0 0,0 0,-1 0,1 0,-1-1,0 1,0 0,-1 0,0 0,0 0,0 0,0 0,-1 0,0 0,0 0,0 0,0 1,-1-1,0 1,0 0,0 0,-1 0,1 0,-1 0,0 1,0 0,-4-3,-15-3</inkml:trace>
  <inkml:trace contextRef="#ctx0" brushRef="#br1" timeOffset="66947.716">1750 146,'147'15,"134"-3,-111-8,139 21,-67-6,-72 4,-153-17</inkml:trace>
  <inkml:trace contextRef="#ctx0" brushRef="#br1" timeOffset="67933.131">2766 175,'2'-1,"-1"-1,0 0,0 1,0-1,0 0,0 1,0-1,-1 0,1 0,-1 0,1 0,-1 0,0 0,1 1,-1-1,0 0,0 0,-1 0,1 0,0 0,-1 0,1 0,-1 0,1 0,-1 0,0 1,0-1,0 0,0 1,0-1,0 0,-1 0,-2-6,0 1,-1-1,1 1,-1 0,-1 0,0 1,0 0,0 0,0 0,-1 1,0-1,0 2,-1-1,1 1,-1 0,0 1,0-1,-1 2,1-1,0 1,-1 1,1-1,-1 1,0 1,1 0,-10 0,-66 8,59-2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23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23,'-15'-5,"-1"0,0 2,0-1,0 2,0 0,0 1,0 0,-1 2,1 0,0 1,0 0,0 1,0 1,0 0,1 2,0 0,0 0,0 1,1 1,0 0,0 1,1 1,1 0,-11 11,11-5,1 1,1 1,1 0,0 0,2 1,0 0,1 0,0 1,2-1,0 1,2 0,0 1,1 6,1-21,0-1,0 1,1-1,0 1,0-1,0 0,1 0,0 1,0-1,0 0,0 0,1 0,0-1,0 1,0-1,0 0,1 1,0-1,0-1,0 1,0-1,1 1,-1-1,1-1,0 1,0 0,0-1,0 0,0-1,0 1,1-1,-1 0,0 0,1 0,-1-1,1 0,-1 0,1 0,0-1,12-3,-1 0,0-1,0 0,0-2,-1 0,0-1,0-1,-1 0,0-1,0 0,-1-2,-1 1,0-2,-1 0,1-1,6-3,63-64,-4-4,36-53,-113 137,0 0,-1-1,0 1,0 0,1-1,-1 1,1 0,-1 0,1-1,-1 1,1 0,0 0,0 0,-1 0,1 0,0 0,0 0,0 0,0 0,0 0,0 1,1-1,-1 0,0 1,0-1,0 1,1-1,-1 1,0 0,1-1,-1 1,0 0,1 0,-1 0,0 0,1 0,-1 0,0 0,1 1,-1-1,0 0,0 1,1-1,-1 1,0-1,0 1,0 0,1-1,-1 1,0 0,0 0,13 194,-11-187,0 1,0 0,1-1,0 0,0 0,1 0,0 0,1-1,0 1,0-1,0-1,1 1,0-1,0-1,0 1,7 2,10 4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23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1,'14'4,"10"3,6-1,2 3,0 1,0-1,0-3,-2-2,-1-2,0-1,0-1,-1 0,0-1,0 1,0 0,0-1,-9 1,-9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23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1,'19'0,"21"0,8 0,1 0,-3 0,-9 5,-7 1,-3 0,-1-1,-1-1,-5 3,-5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12:26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472 311,'-7'-4,"0"0,0 0,0 1,-1 0,0 1,0-1,1 1,-1 1,0 0,-1 0,1 0,0 1,0 0,-5 1,-3-1,5-1,1 0,-1 1,1 0,-1 0,0 2,1-1,-1 1,1 1,0 0,0 0,0 1,0 0,0 1,1 0,0 0,0 1,0 0,1 1,-6 6,12-10,0 1,0-1,1 1,0-1,0 1,0 0,0-1,0 1,1 0,0 0,0 0,0-1,0 1,0 0,1 0,-1 0,1-1,0 1,1 0,-1-1,1 1,-1-1,1 0,0 1,0-1,0 0,1 0,-1 0,1 0,0-1,-1 1,1-1,0 1,1-1,-1 0,0 0,1-1,-1 1,1-1,-1 0,1 1,0-1,-1-1,1 1,0-1,0 1,0-1,1 0,103 3,-129 3,-1 1,1 1,1 1,-1 1,2 0,0 2,0 0,1 1,0 1,1 1,1 1,0 0,-4 7,14-15,-1 1,2 0,-1 1,1-1,1 1,0 0,0 0,1 1,0-1,1 1,0 0,1-6,1 0,0-1,0 1,0 0,0-1,1 1,0 0,0-1,0 1,0-1,1 1,0-1,0 1,0-1,0 0,1 0,0 0,-1-1,1 1,1 0,-1-1,0 0,1 0,0 0,0 0,0-1,0 1,0-1,0 0,1 0,-1-1,1 1,0-1,6 2,1 0,-1-1,0 0,1-1,-1 0,1-1,0 0,-1-1,1 0,-1-1,0 0,1-1,2-1,-10 2,0 1,0-2,0 1,-1 0,1-1,-1 0,0 1,1-1,-1-1,0 1,-1 0,1-1,-1 0,1 1,-1-1,0 0,-1 0,1 0,-1 0,1 0,-1-1,0 1,-1 0,1-1,-1 1,0 0,0-4,1-16</inkml:trace>
  <inkml:trace contextRef="#ctx0" brushRef="#br0" timeOffset="584.08">304 1,'-18'39,"-19"148,23-16,-20 27,5-18,7-62,0 57,2-132,29-50,4-3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6:00.95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13436 256,'-5'-11,"-1"1,-1 0,0 1,0 0,-1 0,0 0,0 1,-1 0,0 1,-1 0,0 0,0 1,0 1,-1-1,1 2,-1-1,0 1,-1 1,1 0,-1 1,1 0,-1 1,0 0,-10 1,-185 24,99-14,-55 5,0-7,-54-7,-1050-106,1044 92,-939-36,-459 84,-713 157,2137-174,-2493 209,2056-182,-405 89,923-111,1 5,1 5,1 5,0 6,100-39,0 0,0 1,0 0,1 1,0 1,0 0,1 0,0 1,0 1,1-1,0 2,1-1,0 2,1-1,0 1,1 0,0 1,-3 9,-63 265,-102 234,145-441,3 1,3 2,5 0,2 1,5 1,3 1,4-1,4 16,10-28,4 1,2-1,4-1,2-1,4-1,25 47,-43-99,-4-6,0 0,1 0,0 0,1 0,0-1,1 0,1 0,0 0,0-1,1 0,0 0,0-1,1 0,1-1,-1 0,1 0,1-1,-1 0,1-1,0 0,1-1,2 1,196 19,99-8,421 11,410-11,-143 49,337 83,66-87,100-55,-869-9,660 1,-866-22,234-48,-146 6,-489 61,0 2,0 1,-1 0,1 2,0 1,0 1,0 1,-1 1,0 1,0 1,1 1,-15-4,1-1,0-1,0 0,0 0,1-1,-1 0,0-1,1 0,-1 0,0-1,0-1,0 0,0 0,9-3,19-2,1 2,0 1,1 2,-1 2,17 3,27-1,243 9,-193 3,0-7,116-8,-79-1,-153 2,-14 1,-1 0,1 0,-1-1,1 1,0-1,-1 0,1 1,0-1,-1 0,1-1,0 1,-1 0,1-1,-1 0,1 1,-1-1,1 0,-1 0,1-1,-1 1,0 0,1-1,-1 1,0-1,0 0,0 0,0 0,-1 0,1 0,0 0,-1 0,0 0,1-1,-1 1,0-2,-10-212,26 135,18-137,-37-39,-24-144,-3-105,28-238,-2 660,-3 0,-5 1,-15-60,21 121,0 1,-2-1,-1 1,0 1,-2 0,0 0,-1 0,-1 2,-14-18,19 31,0 1,0 0,0 1,0-1,-1 2,0-1,1 1,-1 0,0 0,0 1,0 0,0 1,0-1,0 2,0-1,0 1,0 0,0 1,0 0,0 0,0 1,1 0,0 0,-4 2,-35 8,-105 11,0-6,-1-6,0-8,-79-10,15 4,-4136 2,3288-27,743 16,-575-4,-690 95,32-21,742-62,503-22,119-4,48 10,141 20,0-1,0 1,0 0,1 0,-1-1,0 1,0 0,1 0,-1 0,0 0,1 0,-1 0,1 0,-1 0,1 1,0-1,-1 0,1 0,0 0,0 0,0 1,0-1,0 0,0 0,0 0,0 0,0 1,1-1,-1 0,0 0,1 0,-1 0,1 0,-1 0,1 0,0 0,-1 0,1 0,0 0,0 0,0 0,0-1,-1 1,1 0,0-1,0 1,0 0,0-1,1 0,-1 1,0-1,0 1,0-1,1 0,12 12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23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1,'397'29,"-208"-2,403-27,-189 0,-379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23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1 708,'255'30,"-190"-31,-47-1,0 1,0 1,0 1,-1 1,1 0,0 1,6 3,-5 10,-17-6</inkml:trace>
  <inkml:trace contextRef="#ctx0" brushRef="#br0" timeOffset="1">763 285,'-1'64,"13"156,46-22,-58-197,0 0,0 0,0 1,0-1,0 0,1 0,-1 1,0-1,1 0,-1 0,1 0,-1 0,1 0,0 1,-1-1,1 0,0 0,0-1,0 1,0 0,0 0,0 0,0-1,0 1,0 0,0-1,0 1,0-1,1 1,-1-1,0 0,0 1,0-1,1 0,-1 0,0 0,0 0,1 0,-1 0,0 0,0 0,1-1,-1 1,0 0,0-1,0 1,1-1,-1 1,0-1,0 0,0 0,0 1,0-1,0-1,12-18,-1 0,-1-1,-1 0,-1-1,0-1,4-22,25-61,103-146,-131 233,-2 7</inkml:trace>
  <inkml:trace contextRef="#ctx0" brushRef="#br0" timeOffset="2">1243 624,'-1'-1,"0"0,1 0,-1 0,0 0,0 0,0 0,1 0,-1 0,0 0,0 0,0 1,0-1,-1 0,1 1,0-1,0 1,0-1,0 1,-1 0,1-1,0 1,0 0,-1 0,1 0,0 0,0 0,-1 0,1 0,0 1,0-1,-1 0,1 1,0-1,0 0,0 1,0 0,-1-1,1 1,0 0,0-1,0 1,0 0,1 0,-1 0,0 0,0 0,0 0,1 0,-1 0,0 1,-2 2,0 0,0 0,0 0,0 1,1-1,-1 1,1 0,0-1,1 1,-1 0,1 0,0 0,0 1,1-1,0 0,-1 0,2 0,-1 0,1 0,-1 1,1-1,1 0,-1 0,1-1,0 1,0 0,0 0,1-1,-1 0,1 1,0-1,0 0,1 0,-1-1,1 1,0-1,0 1,0-1,1 0,-1-1,1 1,-1-1,1 0,0 0,2 0,0-1,0 1,0-1,0-1,0 0,0 1,0-2,0 1,0-1,0 0,0-1,0 0,-1 0,1 0,-1-1,1 0,-1 0,0-1,0 1,0-1,-1-1,1 1,-1-1,0 0,0 0,-1 0,1-1,-1 0,0 0,-1 0,0 0,0-1,0 4,0 0,-1 0,1 0,-1-1,0 1,0-1,0 0,-1 1,1-1,-1 0,0 0,0 0,0 0,-1 0,1 0,-1 0,0 0,0 0,-1 0,1 0,-1 0,0 0,0 0,0 0,0 0,-1 0,0 1,1-1,-1 0,-1 1,1 0,-2-3,-42-21,22 19</inkml:trace>
  <inkml:trace contextRef="#ctx0" brushRef="#br0" timeOffset="3">1383 31,'1'0,"-1"0,1 0,-1 0,1 0,-1 0,1 0,-1 0,1 0,-1 0,1 0,-1 0,1 0,-1-1,1 1,-1 0,1 0,-1-1,1 1,-1 0,1-1,-1 1,0 0,1-1,-1 1,0 0,1-1,-1 1,0-1,0 1,1-1,-1 1,0 0,0-1,0 1,1-1,-1 1,0-1,0 0,0 1,0-1,0 1,0-1,0 1,0-1,0 1,-1-1,1 1,0-1,0 1,0-1,0 1,-1 0,1-1,0 1,-1-1,1 1,0-1,-1 1,1 0,0-1,-1 1,1 0,-1-1,12-1,-1 0,1 0,0 1,-1 0,1 1,0 0,-1 1,1 0,0 0,6 3,-15-3,0 1,0-1,0 1,0 0,0-1,0 1,-1 0,1 0,-1 0,1 0,-1 1,0-1,0 0,0 1,0-1,0 0,0 1,-1-1,1 1,-1-1,0 1,1 0,-1-1,-1 1,1-1,0 1,-1-1,1 1,-1-1,1 1,-1-1,0 0,0 1,-1-1,1 0,0 0,-1 1,1-1,-1 0,1-1,-1 1,-12 42,13-42,1 0,0 0,0 1,1-1,-1 0,1 0,-1 1,1-1,-1 0,1 0,0 0,0 0,0 0,0 0,1 0,-1 0,0-1,1 1,-1 0,1-1,0 1,0-1,-1 1,1-1,0 0,0 0,0 0,0 0,0 0,0 0,1-1,-1 1,0-1,2 1,85 3,-75-4,12-1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23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1,'-48'61,"-153"140,200-200,0 0,0 0,0 0,0 1,0-1,0 0,0 0,0 1,0-1,0 1,1-1,-1 0,1 1,-1 0,1-1,-1 1,1-1,0 1,0-1,0 1,0 0,0-1,0 1,0-1,1 1,-1-1,1 1,-1 0,1-1,-1 0,1 1,0-1,0 1,-1-1,1 0,0 1,0-1,1 0,-1 0,0 0,0 0,0 0,1 0,-1 0,0 0,1-1,-1 1,1 0,-1-1,1 0,-1 1,1-1,0 0,0 1,16 4,-1-1,1-1,0 0,0-2,0 0,1-1,5-1,112 13,-110-1,-24-9,1 0,-1-1,1 1,0-1,0 1,-1-1,1 0,0 0,0 0,0-1,0 1,0-1,1 1,-1-1,0 0,0 0,0-1,0 1,0 0,0-1,0 0,0 0,2-1,-4 0,0-1,0 0,-1 1,0-1,1 0,-1 1,0-1,0 0,-1 1,1-1,0 0,-1 1,0-1,0 1,1-1,-2 0,1 1,0 0,0-1,-1 1,1 0,-1 0,0-1,-2-3,-99-203,71 157,20 40</inkml:trace>
  <inkml:trace contextRef="#ctx0" brushRef="#br0" timeOffset="1">631 1,'-18'56,"15"-42,-1 0,2 0,0 0,0 1,2-1,-1 1,2-1,0 0,1 1,2 6,-4-19,1 0,-1-1,1 1,-1 0,1-1,0 1,0-1,0 1,0-1,0 1,0-1,0 0,0 0,1 1,-1-1,0 0,1 0,-1 0,1 0,-1-1,1 1,-1 0,1-1,0 1,-1-1,1 1,0-1,-1 0,1 0,0 0,0 0,-1 0,1 0,0 0,0 0,-1-1,1 1,0-1,-1 1,1-1,1 0,54-48,45-145,-85 228,-16-32,9 28,-1 1,-1 0,-1 1,-2 0,0 26,-7 166,0-199,-2 0,0-1,-2 1,0-1,-2 0,-1-1,-4 7,9-21,-1 0,-1-1,0 1,0-1,0-1,-1 1,0-1,-1 0,0-1,-6 5,12-10,-1 1,0 0,1-1,-1 0,0 1,0-1,0 0,0-1,0 1,0 0,0-1,0 0,0 1,0-1,0-1,-1 1,1 0,0-1,0 1,0-1,0 0,0 0,1 0,-1-1,0 1,0-1,1 1,-1-1,1 0,-1 0,1 0,0 0,0-1,0 1,0 0,0-2,-2-1,1 0,0 0,0 0,0-1,1 1,0-1,0 0,1 0,-1 0,1 0,1 0,-1 0,1 0,0 0,0 0,1 0,-1 0,2 0,-1 0,0 0,1 0,0 1,1-1,-1 0,81-124,-9 55,-50 57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23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60,'82'-30,"-43"20,1 3,-1 1,2 2,-1 2,0 1,17 3,-11-1,-16 4,-25 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23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59,'0'0</inkml:trace>
  <inkml:trace contextRef="#ctx0" brushRef="#br0" timeOffset="1">7 59,'-5'-5,"3"-1,7 0,8 1,5 2,6 0,3-3,1-1,2 1,-1 1,1 2,-1 1,0 1,0 1,-1 0,0 0,-9 0,-8 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23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1 396,'19'0,"21"0,8 0,1 0,-3 0,-5 0,-4 0,-4 4,-3 3,-10-1,-10-1</inkml:trace>
  <inkml:trace contextRef="#ctx0" brushRef="#br0" timeOffset="1">762 171,'-4'0,"-3"9,-4 4,0 4,2 4,1 3,4 3,1 1,-3 0,0 1,0 0,2 0,1 0,1-1,1 1,1-1,0-4</inkml:trace>
  <inkml:trace contextRef="#ctx0" brushRef="#br0" timeOffset="2">1186 227,'-8'17,"1"0,1 0,1 0,0 1,1 0,1 0,1 0,1 0,0 0,1 0,1 1,2 12,-2-28,0 1,0-1,0 1,0-1,0 1,1-1,-1 0,1 0,0 0,0 0,0 0,1 0,-1-1,1 1,-1-1,1 1,0-1,0 0,0 0,0 0,0 0,1-1,-1 0,0 1,1-1,-1 0,1 0,-1-1,1 1,-1-1,1 0,0 0,-1 0,1 0,-1-1,1 1,2-2,11-2,-1 0,0-2,0 0,0-1,0 0,-1-1,5-5,-3 3,0-2,-1 0,-1-1,0-1,0 0,-2-1,12-15,-21 25,0 0,0 0,-1-1,0 1,0-1,0 0,0 0,-1 0,0-1,0 1,-1 0,0-1,0 1,0-1,-1 0,0 1,0-1,-1 1,0-1,0 1,-1-1,1 1,-1 0,0 0,-3-5,0 5,0 1,0 0,0 0,0 1,-1-1,0 1,0 0,0 1,0-1,-1 1,0 1,1-1,-1 1,0 0,0 1,0-1,0 1,0 1,0-1,-1 1,1 1,0-1,0 1,0 1,0-1,0 1,0 0,1 1,-1-1,0 1,1 1,0-1,0 1,-4 3,-9 4</inkml:trace>
  <inkml:trace contextRef="#ctx0" brushRef="#br0" timeOffset="3">1807 171,'-10'7,"0"1,1 0,0 0,0 1,1 0,1 1,-1 0,1 0,1 1,0-1,1 1,0 1,0-1,1 1,1 0,0 0,0 0,1 3,2-12,1 0,0 0,-1 0,1 0,0-1,0 1,1 0,-1-1,0 1,1-1,0 1,0-1,-1 1,1-1,1 0,-1 0,0 0,0 0,1-1,-1 1,1-1,-1 1,1-1,0 0,0 0,-1 0,1 0,0-1,0 1,3 0,90-3,-81-2,1 0,0-1,-1 0,0-1,0-1,-1 0,0-1,0-1,0 0,-1-1,-1 0,0-1,0 0,-1-1,9-13,-10 12,69-104,-77 113,0 1,-1-1,1 0,-1 0,0 0,0 0,0 0,-1 0,0-1,1 1,-1 0,-1 0,1 0,-1 0,1 0,-1 0,0 0,-1 0,1 0,-1 0,1 0,-1 1,0-1,-1 0,1 1,-1 0,1 0,-1 0,0 0,0 0,-2-1,-3 0,0 0,-1 1,1 0,0 1,-1 0,0 0,1 1,-1 0,0 1,0-1,0 2,0-1,1 1,-1 1,0-1,1 2,-1-1,1 1,0 0,-1 1,2 0,-1 0,-4 3,-18 8</inkml:trace>
  <inkml:trace contextRef="#ctx0" brushRef="#br0" timeOffset="4">395 735,'774'0,"-444"-28,251 27,-592 1</inkml:trace>
  <inkml:trace contextRef="#ctx0" brushRef="#br0" timeOffset="5">2371 706,'37'-61,"2"2,3 1,41-42,-39 65,-43 34,0 1,0 0,0-1,0 1,0 0,0 0,0 0,1 0,-1 0,0 0,0 0,0 0,0 0,0 0,0 0,0 1,1-1,-1 1,0-1,0 1,0-1,0 1,0-1,-1 1,1 0,0 0,0-1,0 1,0 0,-1 0,1 0,0 0,-1 0,1 0,-1 0,1 0,-1 0,0 0,1 0,-1 0,0 0,0 0,0 1,0-1,0 0,0 1,4 47,12 28,-13-76,-1 0,1 0,0 0,-1-1,1 1,0-1,0 0,0 0,-1 0,1 0,0 0,0-1,-1 1,1-1,0 0,-1 1,1-1,-1 0,1-1,-1 1,1 0,-1-1,0 0,1 1,-1-1,0 0,0 0,-1 0,1 0,0 0,-1-1,1 1,-1 0,2-3,0 1,45-52,-40 44,1 0,1 0,-1 1,2 0,0 1,0 1,0-1,1 2,1 0,0 0,0 1,11-4,-22 10,0 0,-1 1,1-1,0 1,-1-1,1 1,0 0,0 0,-1 0,1 0,0 0,0 0,-1 0,1 0,0 1,-1-1,1 1,0-1,-1 1,1 0,-1 0,1 0,-1 0,1 0,-1 0,0 0,1 0,-1 0,0 0,0 1,0-1,0 1,0-1,0 1,0-1,0 1,-1-1,1 1,0 1,7 80,-6-43,0-33,-1-1,1 0,0 0,1 0,-1 0,1-1,0 1,1-1,-1 0,1 0,0 0,1 0,-1 0,1-1,0 0,0 0,12 10</inkml:trace>
  <inkml:trace contextRef="#ctx0" brushRef="#br0" timeOffset="6">2400 848,'38'0,"42"-5,16-2,2 1,-11 1,-15 2,-16 5,-12 4,-9-1,-5 0,-4-1,0 3,-6 1</inkml:trace>
  <inkml:trace contextRef="#ctx0" brushRef="#br0" timeOffset="7">2851 1045,'-186'66,"184"-66,1 0,-1 0,1 0,-1 1,1-1,-1 0,1 1,-1-1,1 1,0-1,-1 1,1 0,-1 0,1-1,0 1,0 0,0 0,0 0,-1 0,1 1,0-1,1 0,-1 0,0 1,0-1,0 0,1 1,-1-1,1 1,-1-1,1 1,0-1,-1 1,1-1,0 1,0-1,0 1,0-1,0 1,1-1,-1 1,0-1,1 1,-1-1,1 1,-1-1,1 1,0-1,0 0,0 1,-1-1,1 0,0 0,1 0,-1 0,0 0,0 0,1 1,208 76,-207-77,-1-1,1 1,-1 0,0 0,1 1,-1-1,0 0,0 1,0-1,0 1,0 0,0-1,0 1,0 0,-1 0,1 0,-1 0,1 1,-1-1,0 0,0 1,0-1,0 1,-1-1,1 1,-1-1,1 1,-1-1,0 1,0-1,0 1,0 0,0-1,-1 1,1-1,-1 1,0-1,1 1,-1-1,0 1,-1-1,1 0,0 0,-1 0,1 1,-1-1,0-1,1 1,-1 0,0 0,0-1,0 1,-1-1,1 1,-1-1,-15 8,0-2,0-1,-1 0,1-1,-1-1,0-1,-8 0,-26-3,35-6</inkml:trace>
  <inkml:trace contextRef="#ctx0" brushRef="#br0" timeOffset="8">3161 932,'66'-7,"-57"5,0 0,0 0,0 1,0 1,1-1,-1 1,0 1,0 0,0 0,1 1,-1 0,-1 1,2 0,-8-3,-1 1,0 0,0 0,1 0,-1-1,0 1,0 0,0 0,0 1,0-1,0 0,0 0,0 0,0 1,-1-1,1 0,0 1,-1-1,1 1,-1-1,0 0,1 1,-1-1,0 1,0-1,0 1,0-1,0 1,0-1,0 1,-1-1,1 1,0-1,-1 1,0-1,1 1,-1-1,0 0,1 0,-1 1,0-1,0 0,0 0,-1 1,-49 48,30-35,-43 47,63-60,1-1,-1 0,1 0,0 1,0-1,0 0,0 0,-1 1,2-1,-1 0,0 1,0-1,0 0,1 0,-1 1,0-1,1 0,-1 0,1 0,-1 0,1 0,0 1,0-1,-1 0,1 0,0-1,0 1,0 0,0 0,0 0,0-1,0 1,0 0,0-1,1 1,-1-1,0 1,0-1,1 0,-1 1,0-1,0 0,1 0,-1 0,63 6,-60-5,21-1</inkml:trace>
  <inkml:trace contextRef="#ctx0" brushRef="#br0" timeOffset="9">3556 198,'84'181,"-36"-81,-3 2,12 53,-51-137,-1 0,0 0,-2 0,0 1,-1-1,0 1,-2 0,0-1,-2 1,0 0,0-1,-2 1,0-1,-2 0,0-1,-4 11,-16 18,-2 0,-2-2,-1-2,-3 0,-12 9,21-24</inkml:trace>
  <inkml:trace contextRef="#ctx0" brushRef="#br0" timeOffset="10">2400 1,'-48'113,"6"2,4 1,2 18,23-80,2 0,2 1,3 0,2 1,2-1,3 1,2-1,3 1,4 6,2-15,2-2,2 0,2-1,4 3,46 47,-52-80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23.7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82,'140'-45,"-13"14,-124 30,1 0,-1 0,1 0,-1 1,1-1,-1 1,1-1,0 1,-1 1,1-1,0 0,-1 1,1 0,-1-1,1 2,-1-1,1 0,-1 1,0-1,1 1,-1 0,0 0,0 0,0 1,-1-1,1 1,-1-1,1 1,-1 0,0 0,0 0,0 0,0 0,-1 1,1-1,-1 0,0 1,0-1,0 1,0 0,-1-1,1 1,-1-1,0 1,0 0,-1-1,1 1,-1 0,1-1,-1 1,0-1,-1 2,-117 106,7 9,111-119,0 0,-1 0,1 0,0 0,0 1,0-1,0 0,0 1,0-1,0 1,0-1,1 1,-1 0,1-1,-1 1,1 0,0-1,-1 1,1 0,0-1,0 1,0 0,0 0,0-1,1 1,-1 0,1-1,-1 1,1 0,-1-1,1 1,0-1,0 1,0-1,0 1,0-1,0 0,0 0,0 1,0-1,1 0,-1 0,0 0,1 0,-1 0,1 0,-1-1,1 1,0 0,-1-1,1 1,0-1,-1 0,1 0,0 1,-1-1,2 0,164 6,-118-8,-37 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23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227 159,'-1'-2,"0"0,-1 0,1 1,-1-1,0 0,0 1,1-1,-1 1,0-1,0 1,0 0,-1 0,1 0,0 0,0 0,-1 1,1-1,0 1,-1-1,1 1,0 0,-1 0,1 0,-3 0,2 0,-2-2,-1 1,0 0,1 0,-1 0,0 1,0 0,1 0,-1 0,0 1,1 0,-1 0,0 0,1 1,-1 0,1 0,0 0,0 1,-1 0,2 0,-1 0,0 0,1 1,-1-1,1 1,0 1,0-1,1 0,-1 1,1 0,0 0,0 0,1 0,-1 0,1 1,0-1,1 1,-1-1,1 1,0 0,1-3,0 1,0-1,1 0,-1 0,1 0,-1 0,1 0,0 0,0 0,0 0,1 0,-1-1,1 1,0 0,-1-1,1 1,0-1,0 0,1 0,-1 1,0-1,1-1,-1 1,1 0,0-1,0 1,-1-1,3 1,92 15,-49-12,-44-4,-1-1,1 0,0 1,-1 0,1 0,-1 0,1 0,-1 0,0 1,1-1,-1 1,0 0,0 0,0 0,-1 1,1-1,0 1,-1-1,1 1,-1 0,0 0,0 0,0 0,-1 0,1 1,-1-1,1 1,-1-1,0 1,-1-1,1 1,0-1,-1 1,0-1,0 1,0 0,0-1,-1 1,1 0,-1-1,0 1,0-1,0 1,-1-1,1 0,-2 2,-5 4,0-1,0 0,-1 0,0-1,-1-1,0 1,0-1,0-1,0 0,-1-1,0 0,0 0,0-1,-1 0,1-1,-1-1,1 0,-12 0,-18-14,28 0</inkml:trace>
  <inkml:trace contextRef="#ctx0" brushRef="#br0" timeOffset="1">171 103,'10'0,"12"0,8 0,3 0,1 0,-1 0,-1 0,-1 0,-1 0,-1 0,-5 4,-2 3,-5-1</inkml:trace>
  <inkml:trace contextRef="#ctx0" brushRef="#br0" timeOffset="2">763 103,'-20'18,"1"2,1 0,0 1,2 1,1 0,0 1,2 1,0 0,2 1,-3 11,13-32,0-1,0 1,0 0,1 0,0 0,0 0,0 0,0-1,0 1,1 0,-1 0,1 0,0 0,1-1,-1 1,0-1,1 1,0-1,0 1,0-1,0 0,1 0,-1 0,1 0,0 0,-1-1,1 1,1-1,-1 0,0 0,0 0,1 0,-1 0,1-1,0 1,-1-1,1 0,0-1,0 1,0 0,0-1,0 0,-1 0,1 0,0-1,0 1,0-1,0 0,17-4,-1-1,0 0,-1-2,0 0,0-1,-1-1,15-11,-18 13,-1-1,0 0,0-1,-1 0,0-1,-1-1,0 0,-1 0,-1-1,1-1,-2 0,0 0,-1-1,0 0,-2 0,1-1,-2 0,0 0,-1 0,0-1,-1-7,-3 20,-1-1,1 0,-1 1,0-1,-1 1,1 0,-1-1,0 1,0 0,0 0,-1 0,1 0,-1 0,0 1,0-1,0 1,-1 0,1 0,-1 0,0 0,0 1,0-1,0 1,0 0,0 0,-1 1,1-1,0 1,-1 0,1 0,-1 0,0 1,1 0,-1 0,0 0,1 0,-1 1,1-1,-1 1,1 0,-1 1,1-1,-1 1,-27 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20.46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496 1,'-353'26,"223"-5,118-13,43 2,-25-8,29 4,-1-1,1-1,-1-2,1-1,0-2,0-2,0-1,15-4,30-2,398-22,110 34,-199 26,-124-29,59-16,7 3,32 15,-110 1,505-2,-338-28,179 28,-205 28,500-27,-534 26,165-26,-158 28,819-30,-865 2,-108 26,-113-15,-82-6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222 126,'-22'114,"4"-32,-3-1,-3-2,-32 70,-25 43,108-230,186-337,22 9,-197 323,-37 43,0 0,-1 0,1 0,0 0,-1 0,1 1,0-1,0 0,-1 0,1 1,0-1,-1 0,1 1,-1-1,1 1,0-1,-1 1,1-1,-1 1,1-1,-1 1,1-1,-1 1,0 0,1-1,-1 1,0 0,1-1,-1 1,0 0,0-1,0 1,0 0,0 0,0-1,0 1,0 0,0 0,0-1,0 1,0 0,0-1,0 1,-1 0,1 0,0-1,-1 1,1 0,0-1,-1 1,1-1,-1 1,1-1,-1 1,1 2,-19 109,7-54,3 0,3 0,2 0,3 1,2 3,-1-55,1 1,0-1,0 1,0-1,1 1,0-1,1 0,-1 0,1 0,1-1,-1 1,1-1,1 1,-1-1,1 0,0-1,0 1,1-1,-1 0,1-1,6 4,-8-7,0-2,1 1,-1 0,0-1,1 0,-1 0,0 0,0 0,0-1,0 0,0 0,0 0,0 0,-1 0,1-1,-1 0,1 1,-1-1,0-1,0 1,0 0,-1-1,1 1,-1-1,0 0,0 0,0 0,-1 0,2-3,6-8,243-360,-251 373,0 0,-1 1,1-1,0 0,0 0,0 1,0-1,0 1,0-1,0 1,1-1,-1 1,0 0,1 0,-1-1,1 1,0 0,-1 0,1 1,0-1,-1 0,1 1,0-1,0 1,0-1,0 1,-1 0,1-1,0 1,0 0,0 1,0-1,0 0,0 0,-1 1,1-1,0 1,0 0,0-1,-1 1,1 0,0 0,0 1,3 9,0-1,-1 2,0-1,-1 0,0 1,-1-1,0 1,-1 0,0 0,-1 0,-1 0,0-1,0 1,-1 0,0-1,-4 12,1 2,3-12,-1 3,0 1,1-1,1 0,0 1,1-1,1 1,0-1,2 1,1 4,-1-8,-4-11,1 1,0-1,0 0,0 1,1-1,-1 0,1 0,-1 1,1-1,-1 0,1 0,0 1,0-1,0 0,1 0,-1 0,0 0,1-1,-1 1,1 0,0-1,-1 1,1-1,0 1,0-1,0 0,0 0,0 0,0 0,1 0,0 0,9-7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6:3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2,'-25'222,"-4"-30,1-39,0-22,26-121</inkml:trace>
  <inkml:trace contextRef="#ctx0" brushRef="#br0" timeOffset="526.757">57 29,'5'-4,"6"-3,6 1,5 2,3 0,3 2,1 1,1 0,-1 1,0 1,1-1,-2 0,1 0,-1 1,0-1,-9 4,-9 3</inkml:trace>
  <inkml:trace contextRef="#ctx0" brushRef="#br0" timeOffset="776.993">85 283,'43'0,"19"0,4 0,-4 0,-9 0,-12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86,'38'-9,"28"-4,7 1,-5-3,-8 2,-10 3,-8 3,-7 2,-5 3,-7 6,-8 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59,'43'-9,"29"-4,6 1,-4 2,-11 3,-10 2,-11 3,-7 1,-9 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251 198,'-15'9,"0"1,1 1,0 0,0 1,1 0,1 1,0 0,1 1,0 1,2 0,-1 0,2 1,-7 14,14-26,-1-1,1 1,0-1,0 1,0-1,1 1,-1 0,1-1,0 1,0 0,0 0,0-1,1 1,-1 0,1-1,0 1,0 0,1-1,-1 0,1 1,-1-1,1 0,0 1,0-1,1 0,-1-1,1 1,-1 0,1-1,0 1,0-1,0 0,0 0,0 0,1 0,-1-1,0 1,3 0,5 2,-1-1,0 1,1-1,0-1,0 0,0-1,0 0,-1-1,1 0,0 0,0-1,0-1,0 0,0 0,-1-1,1 0,-1-1,0-1,0 1,7-5,5-5,1 0,-2-2,0 0,-1-1,-1-2,0 0,-2 0,2-4,-14 17,0 1,0-1,-1 0,0-1,0 1,0-1,-1 1,0-1,0 0,-1-1,0 1,0 0,-1 0,1-1,-2 1,1-1,-1 1,0-1,-1 1,0-1,0 1,0-1,-1 1,0 0,-1 0,1 0,-2 0,1 0,-1 0,-2-3,-3 3,0 0,0 0,0 1,-1 1,0 0,0 0,-1 1,1 0,-1 1,0 0,0 0,0 1,0 1,0 0,0 1,-1 0,1 0,0 1,0 1,0 0,0 0,0 1,0 1,1-1,-1 2,1 0,0 0,1 0,-1 1,-2 3,-21 12</inkml:trace>
  <inkml:trace contextRef="#ctx0" brushRef="#br0" timeOffset="350.924">336 508,'-39'28,"1"1,2 2,1 2,1 1,-16 23,35-41,2 0,-1 2,2-1,0 1,1 1,-3 9,12-24,0 0,1 1,-1-1,1 1,0-1,0 1,0 0,0-1,1 1,0 0,0 0,0-1,1 1,0 0,0-1,0 1,0-1,0 1,1-1,0 1,0-1,0 0,1 0,0 0,-1 0,1 0,0-1,1 0,-1 1,1-1,-1 0,1 0,6 3,0 0,0 0,0-1,1 0,0-1,0 0,0 0,0-2,0 1,1-1,0-1,-1 0,1-1,-1 0,1-1,-1 0,1 0,-1-2,1 1,-1-1,9-5,9-2,-1-2,-1-1,0-2,-1 0,-1-2,0-1,20-19,96-113,-134 141,-1 0,0 0,-1-1,0 0,0 0,-1 0,0-1,-1 1,0-1,-1 0,0 0,-1 0,0 0,-1 0,0 0,0 0,-2-4,0 7,-1 0,0-1,-1 1,0 1,0-1,0 1,-1-1,0 1,-1 1,1-1,-1 1,-1 0,1 0,-1 1,0 0,0 0,-1 0,1 1,-1 0,0 1,0 0,-1 0,1 0,0 1,-1 1,1-1,-1 2,0-1,1 1,-1 0,0 1,0 0,1 0,-1 1,1 0,0 0,-1 1,1 0,-6 3,-70 45,48-25</inkml:trace>
  <inkml:trace contextRef="#ctx0" brushRef="#br0" timeOffset="720.082">929 395,'-30'25,"1"0,1 2,1 2,2 0,1 2,1 0,-1 7,15-24,1 0,0 0,1 1,0 0,2 0,0 1,0-1,1 4,3-15,0 1,1 0,-1 0,1-1,0 1,0 0,1 0,-1-1,1 1,0 0,1 0,-1-1,1 1,0-1,0 0,0 1,0-1,1 0,0 0,0 0,0-1,0 1,0-1,1 0,0 1,-1-2,1 1,0 0,2 0,2 1,0-1,0 0,0-1,0 0,1 0,-1-1,0 0,1 0,-1-1,1 0,-1 0,1-1,-1-1,0 1,1-1,-1 0,0-1,0 0,139-71,-110 51,-1-3,-1 0,-1-3,-1 0,-2-2,-1-2,-2 0,-1-2,14-25,-33 46,-1 1,0-1,-1 0,-1 0,0-1,-1 1,0-1,-2 0,1 0,-2 0,0-2,-1 9,0 1,-1 0,0-1,0 1,-1 0,0 0,0 0,-1 0,1 1,-1-1,-1 0,1 1,-1 0,-1 0,1 0,-1 1,0-1,0 1,0 0,-1 0,0 1,0 0,-6-4,2 3,0 1,0 0,-1 0,1 1,-1 0,0 1,0 0,0 1,0 0,0 1,0 0,0 1,0 0,0 1,0 0,1 0,-1 1,1 1,-1 0,-6 4,-13 6,2 1,0 2,1 0,0 2,2 1,-12 12,-53 61,56-54</inkml:trace>
  <inkml:trace contextRef="#ctx0" brushRef="#br0" timeOffset="1069.062">1634 226,'-34'25,"1"2,1 1,1 1,2 2,1 1,2 1,1 1,1 1,-9 20,29-50,0 0,0 1,0-1,1 1,-1 0,1-1,1 1,-1 1,1-1,0 0,0 1,1-1,0 1,0-1,1 1,0 0,0-1,0 1,1-1,0 1,0 0,0-1,1 0,0 1,1-1,-1 0,1 0,0 0,1 0,-1-1,1 1,0-1,2 1,2 0,1 0,-1-1,1 0,1 0,-1-1,1-1,-1 1,1-1,0-1,0 0,1-1,-1 1,0-2,0 0,1 0,-1-1,0 0,0 0,0-1,0-1,0 0,0 0,-1-1,1 0,-1-1,0 1,0-2,7-5,2-3,0 0,-2 0,0-2,0 0,-1-1,-2 0,1-1,-2-1,-1 0,0 0,7-20,-12 26,-1 1,-1-1,0 0,-1-1,-1 1,0-1,0 1,-1-1,-1 1,0-1,-1 0,-1 1,0-1,-1 1,0 0,-1 0,0 0,-1 0,-7-10,9 16,-1 1,0 1,0-1,-1 0,0 1,0 0,0 0,0 1,-1-1,0 1,0 0,0 1,0 0,-1 0,1 0,-1 0,0 1,1 0,-1 1,0-1,0 2,-1-1,1 1,0 0,0 0,0 0,0 1,0 1,0-1,0 1,0 0,1 0,-1 1,1 0,-7 4,-90 66,76-48</inkml:trace>
  <inkml:trace contextRef="#ctx0" brushRef="#br0" timeOffset="1367.107">2199 0,'-27'61,"2"0,3 2,3 0,3 1,2 1,-2 40,13 170,26-301,-12 4,-1 0</inkml:trace>
  <inkml:trace contextRef="#ctx0" brushRef="#br0" timeOffset="1635.068">2594 170,'-440'321,"429"-313,7-5,-1 0,0 0,1 0,-1 1,1 0,0 0,0 0,1 0,-1 1,1-1,0 1,0 0,1 0,-1 0,1 0,-1 4,5-6,0 0,0 0,1 0,-1 0,1-1,-1 1,1-1,0 1,0-1,0 0,0 0,1 0,-1-1,0 1,1-1,-1 0,1 0,0 0,-1 0,1 0,0-1,-1 0,4 0,-7 0,60 7,-51-8,-1 1,0 0,0 1,0-1,1 2,-1-1,0 1,0 1,-1-1,1 1,0 1,-1-1,0 1,0 0,0 1,0 0,-1 0,0 1,1 0,17 25,-12-19</inkml:trace>
  <inkml:trace contextRef="#ctx0" brushRef="#br0" timeOffset="2122.121">2876 395,'-19'0,"0"1,0 1,0 0,0 1,0 2,1 0,-1 0,1 2,0 0,1 2,0 0,0 0,1 2,0 0,-11 10,24-18,-1 0,1-1,0 1,0 1,0-1,0 0,1 1,-1-1,1 1,0 0,0 0,0 0,1 0,-1 0,1 0,0 0,0 1,0-1,1 0,0 1,-1-1,2 0,-1 1,0-1,1 0,0 1,0-1,0 0,0 0,1 0,0 0,0 0,0 0,0 0,0-1,1 1,0-1,0 1,0-1,0 0,0 0,0-1,1 1,0 0,-1-1,3 1,14 0,1-1,0-1,-1 0,1-2,0 0,-1-1,1-1,-1-1,0-1,0-1,0-1,-1 0,0-2,0 0,-1-1,3-2,179-86,-198 98,0-1,-1 0,1 1,0-1,0 1,0 0,-1-1,1 1,0 0,0 0,0 0,0 1,0-1,-1 0,1 1,0-1,0 1,0-1,-1 1,1 0,0 0,-1 0,1 0,-1 0,1 0,-1 0,1 1,-1-1,0 0,0 1,0-1,0 1,0-1,0 1,0 0,0-1,0 1,-1 0,1 0,-1 0,1-1,-1 1,0 0,0 0,0 0,0 0,0 0,0-1,0 1,-1 0,1 0,-1 0,-24 207,8-119,-42 304,58-386,0 0,-1 0,1 0,-2-1,1 1,-1 0,0-1,-1 0,1 1,-1-1,-1-1,0 1,0-1,0 1,0-1,-1-1,0 1,-1-1,1 0,-1-1,0 1,0-1,0-1,0 1,-1-1,-3 0,8-2,1-1,-1 0,0-1,0 1,0 0,0-1,1 0,-1 1,0-1,1 0,-1 0,0-1,1 1,-1-1,1 1,0-1,-1 0,1 0,0 1,0-2,0 1,1 0,-1 0,0-1,1 1,0-1,-1 1,1-1,0 1,0-1,0 0,1 0,-1 0,6-96,10 64,0 1,3 0,0 1,3 2,0 0,2 1,1 1,1 1,19-15,21-14,-38 38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2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23,'283'-1,"-222"-10,41 1,-89 15,-7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3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29,'38'-4,"33"-3,8 1,-4 2,-11 0,-10 2,-16 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4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1 422,'11'-26,"1"0,2 1,1 1,0 0,2 1,1 1,0 1,2 0,0 1,3 0,-21 18,0 0,0 0,0 1,0-1,0 0,0 1,0 0,0-1,1 1,-1 0,1 0,-1 0,0 1,1-1,0 1,-1-1,1 1,-1 0,1 0,-1 0,1 0,0 0,-1 1,1-1,-1 1,1-1,-1 1,0 0,1 0,-1 0,0 1,1-1,-1 0,0 1,0 0,0-1,0 1,-1 0,3 2,2 11,-6-13,0 0,1 0,-1 0,0 0,1 0,-1-1,1 1,0 0,0 0,0-1,0 1,0 0,0-1,0 1,0-1,0 0,1 1,-1-1,1 0,-1 0,1 0,-1 0,1 0,0 0,-1 0,1 0,0-1,0 1,0-1,0 1,-1-1,1 0,0 0,0 0,0 0,0 0,0 0,0 0,1-1,5-2,-1-1,0 0,0-1,-1 1,1-1,-1 0,0-1,0 0,-1 0,1 0,-1-1,-1 0,33-33,-24 27,0 1,1 0,0 1,1 0,0 1,0 1,1 0,0 1,1 1,0 1,14-4,-30 10,0-1,1 1,-1 0,0-1,1 1,-1 0,0 0,1 0,-1 0,0 0,1 1,-1-1,0 0,1 1,-1-1,0 1,0-1,1 1,-1-1,0 1,0 0,0 0,0-1,0 1,0 0,0 0,0 0,0 0,0 0,-1 0,1 1,0-1,-1 0,1 0,-1 0,1 1,-1-1,0 0,1 1,-1-1,0 0,0 1,0-1,0 0,0 1,0-1,0 0,-1 1,1-1,0 0,-1 0,1 1,-1-1,-28 74,27-71,-81 168,77-104,11-51</inkml:trace>
  <inkml:trace contextRef="#ctx0" brushRef="#br0" timeOffset="248.416">1271 55,'-43'39,"-44"36,-15 10,-1 1,7-10,11-8,11-11,12-11,12-7,5-6,6-5,4-1,3-5,8-2,7-5</inkml:trace>
  <inkml:trace contextRef="#ctx0" brushRef="#br0" timeOffset="601.75">1326 506,'-237'84,"160"-32,76-51,-1 0,0 1,1-1,0 1,-1-1,1 1,0-1,-1 1,1 0,0-1,0 1,0 0,1 0,-1 0,0 0,1 0,-1 0,1 0,0 0,0 0,-1 0,1 0,0 0,1 0,-1 0,0 0,1 0,-1 0,1 0,-1 0,1 0,0-1,0 1,0 0,0 0,0-1,1 1,-1 0,0-1,1 1,1 0,6 4,0 0,1 0,0-1,0-1,0 0,1 0,-1-1,1 0,0-1,8 1,-11-3,0 1,-1 0,1 0,0 0,-1 1,1 1,-1-1,0 1,0 0,0 1,0 0,-1 0,1 0,-1 1,0 0,0 0,-1 0,1 1,-1 0,-1 0,1 0,1 4,-5-7,0 0,0 1,0-1,-1 0,1 1,-1-1,0 1,0-1,0 0,-1 1,1-1,-1 0,0 1,0-1,0 0,0 0,0 0,-1 0,1 0,-1 0,0 0,0 0,0 0,0-1,-1 1,1-1,-1 0,-2 2,-84 52,70-47,0-1,0-1,-1-1,0 0,0-2,-1 0,1-1,-1-1,1-1,-13-2,9 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3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1,'-10'38,"-7"33,-7 8,2-4,4-11,5-10,0-10,3-8,2-5,8-8,8-8,8-11,2-11,1-5,-1 0</inkml:trace>
  <inkml:trace contextRef="#ctx0" brushRef="#br0" timeOffset="303.474">531 114,'-36'37,"1"1,3 2,1 2,2 0,1 2,-3 13,28-54,0 1,0 0,1-1,-1 1,1 0,0 0,0 0,0 1,1-1,0 0,-1 1,1-1,1 1,-1-1,1 1,0-1,0 1,0 0,0-1,1 1,0-1,0 1,0-1,1 0,-1 1,1-1,0 0,0 0,1 0,-1 0,1-1,0 2,9-2,1 1,-1-2,1 0,-1 0,1-1,0-1,-1 0,1-1,0 0,-1-1,1 0,-1-1,1 0,-1-1,-1-1,1 0,0 0,-1-1,0-1,9-7,2 5,-1-2,-1 0,1-2,-2 0,0-1,0-1,-2 0,0-2,0 0,-2-1,0 0,-1-1,-1-1,-1 0,-1-1,0 0,-2-1,6-18,-13 34,0 1,-1 0,0-1,0 1,0-1,0 1,-1-1,0 1,0-1,0 1,-1-1,0 1,0-1,0 1,-1 0,0-1,0 1,0 0,-1 0,1 0,-1 1,0-1,-1 0,1 1,-1 0,0 0,0 0,0 1,0-1,-1 1,1 0,-1 0,0 0,0 1,0 0,0 0,-1 0,-2 0,0 1,0 2,1-1,-1 1,0 0,0 0,1 1,-1 0,1 1,-1-1,1 1,0 1,0 0,0 0,1 0,-1 0,1 1,0 0,-3 4,-10 12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1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39,'1'0,"0"-1,0 0,-1 0,1 1,0-1,0 0,0 1,0-1,0 1,-1-1,1 1,0-1,0 1,0 0,1 0,-1-1,0 1,0 0,0 0,0 0,0 0,0 0,0 0,0 0,0 1,0-1,0 0,0 1,0-1,0 0,0 1,0-1,0 1,0 0,0-1,-1 1,1 0,0-1,0 1,-1 0,1 0,0 0,-1-1,1 1,-1 0,1 0,-1 0,0 0,1 0,-1 0,0 0,1 1,10 21,0 0,-2 1,-1 0,0 0,-2 1,-1 0,2 21,9 38,40 172,-55-256,-1-1,0 0,1 1,-1-1,0 0,1 1,-1-1,1 1,-1-1,1 1,-1-1,1 1,0-1,-1 1,1 0,-1-1,1 1,0 0,-1-1,1 1,0 0,-1 0,1 0,0-1,0 1,-1 0,1 0,0 0,0 0,-1 0,1 1,0-1,-1 0,1 0,0 0,-1 1,1-1,0 0,-1 0,1 1,0-1,-1 1,1-1,-1 1,1-1,-1 1,1-1,-1 1,1-1,-1 1,1 0,-1-1,0 1,1 0,-1-1,0 1,0 0,0-1,1 1,-1 0,0-1,0 1,0 0,0 0,0-1,0 1,22-57,20-63,4 2,48-82,-50 99,-43 99,-1 1,1 0,-1 0,0-1,1 1,-1 0,0-1,1 1,-1 0,0-1,1 1,-1 0,0-1,0 1,1-1,-1 1,0-1,0 1,0 0,0-1,0 1,1-1,-1 1,0-1,0 1,0-1,0 1,0-1,-1 1,1-1,0 1,0 0,0-1,0 1,0-1,-1 1,1-1,0 1,0 0,-1-1,1 1,0-1,0 1,-1 0,1-1,0 1,-1 0,1 0,-1-1,1 1,0 0,-1 0,1-1,-1 1,1 0,-1 0,1 0,-1 0,1 0,-1 0,1 0,-9 8</inkml:trace>
  <inkml:trace contextRef="#ctx0" brushRef="#br0" timeOffset="552.887">649 463,'-33'40,"30"-35,0 0,0 1,0-1,1 1,0-1,0 1,1 0,-1 0,1 0,1 0,-1 0,1 0,0 0,0 0,0 0,1 0,0 0,1 0,-1-1,1 1,0 0,0-1,1 2,0-6,0-1,1 0,-1 1,0-1,0 0,0-1,0 1,0 0,0-1,0 0,0 0,0 0,0 0,-1 0,1 0,0-1,0 1,-1-1,1 0,-1 0,0 0,1 0,-1 0,0-1,0 1,-1 0,1-1,0 0,-1 1,1-1,-1 0,0 0,0 0,0 0,0 0,-1-1,37-93,-36 93,0 0,-1 0,1 0,-1 0,0 0,0 0,0 0,0 0,0 0,-1 0,0 1,0-1,0 0,0 0,-1 1,0-1,1 0,-1 1,0 0,-1-1,1 1,-1 0,1 0,-3-1,-12-8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9.02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1 226,'1104'-177,"-711"144,395 17,-648 24,0 6,-1 5,8 9,0-2,153 5,-153-21,0-7,0-6,8-8,357-19,176 18,-433 14,88 25,-22 0,36 1,-139-12,-110-6,0-5,0-5,1-4,426-22,49 27,-341 26,62 4,-26-6,216-22,-286 24,56-27,-146 1,-95 6,-2 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03.8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0 109,'231'-12,"-30"-21,120-3,32 9,46 50,218-24,-337 31,227-31,-337 28,-129-24,0-1,-1-3,1-1,0-3,8-2,13-2,1 2,-1 3,1 2,29 5,18-1,-61-3,116 13,-133-5,0-2,1-1,0-2,-1 0,8-3,120 10,131 27,-161-26,0-6,33-7,-14 1,275 14,-190 4,203-13,-224-5,-80 1,336 13,-112 7,123-19,-199-2,79-9,-225-1,0 6,43 6,-90 1,324 28,-96-31,-44-25,223 27,-326-29,-145 28,2-1,1 1,0 2,-1 1,0 0,1 2,4 3,129 9,-83-13,65 20,-139-23,0-1,0 1,0 0,0 0,0 0,0 0,0 1,0-1,0 1,0 0,0 0,0 0,0 0,0 1,-1-1,1 1,-1-1,1 1,-1 0,1 0,-1 0,0 0,0 0,0 1,0-1,0 1,-1-1,1 1,-1 0,1 0,-1 0,0-1,0 1,-1 0,1 0,0 0,-1 0,0 1,0-1,0 0,0 0,0 1,-6 13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6:4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0 227,'39'0,"26"0,8 0,-4 5,-9 1,-10 0,-9-1,-6-2,-5-1,-2-1,-6-5,-2-2,-4 0</inkml:trace>
  <inkml:trace contextRef="#ctx0" brushRef="#br0" timeOffset="265.775">85 481,'39'-5,"31"-1,14 0,-3-4,-10 0,-13 2,-11 2,-8 2,-7 1,-9 2</inkml:trace>
  <inkml:trace contextRef="#ctx0" brushRef="#br0" timeOffset="715.605">312 1,'26'3,"1"2,0 1,-1 1,0 1,-1 1,0 2,0 0,-1 2,0 0,-2 2,1 0,-2 2,9 8,-13-13,-7-6,0 1,-1-1,0 2,0-1,0 1,-1 0,0 1,0 0,-1 1,0-1,-1 1,0 0,-1 1,0 0,-1-1,0 1,0 1,-1-1,-1 1,0-1,0 1,-1 0,-5-1,0-1,-1 0,0 0,-1-1,1 1,-2-1,0 0,0-1,0 0,-1 0,0-1,0 1,-1-2,0 1,-13 12,-195 130,193-131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05.2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0 280,'167'-44,"1"8,2 7,6 6,114-2,120 11,470 16,-536-28,168-31,-348 43,-103 7,-1 3,2 2,-1 2,31 7,62 7,1-6,92-10,-72 0,135-2,-308 3,0 1,0 0,0-1,0 1,0 0,0 0,0 0,0 0,0 0,0 0,0 1,0-1,0 1,0 0,0-1,0 1,0 0,-1 0,1 0,0 0,0 0,-1 1,1-1,-1 1,1-1,0 2,5 10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2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0,'0'5,"0"11,0 8,0 4,-5-2,-1-1,0 0,-4 1,0 0,-3 1,1 1,-3 0,1 0,-1-4,1-7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2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0 171,'2'1,"0"0,0 1,0-1,0 1,-1-1,1 1,0 0,-1 0,0 0,1 0,-1 0,0 0,0 0,0 0,0 0,0 0,-1 1,1-1,-1 0,1 0,-1 1,0 0,3 8,42 188,-35 112,-10-310,0 1,0 0,0-1,0 1,0 0,0 0,1-1,-1 1,0 0,1-1,-1 1,1-1,0 1,-1-1,1 1,0-1,0 1,0-1,0 0,0 1,0-1,1 0,-1 0,0 0,1 0,-1 0,1 0,-1 0,1 0,-1-1,1 1,-1-1,1 1,0-1,-1 1,1-1,0 0,-1 0,1 0,0 0,-1 0,1 0,0 0,-1-1,1 1,0-1,-1 1,1-1,-1 0,1 1,-1-1,1 0,-1 0,1 0,-1 0,0 0,0 0,1-1,-1 1,0 0,0-1,0 1,0 0,-1-1,2 0,13-21,-1 1,0-2,-2 1,0-2,-2 0,-1 0,4-20,25-61,117-276,-136 342,-21 39</inkml:trace>
  <inkml:trace contextRef="#ctx0" brushRef="#br0" timeOffset="735.275">508 565,'-5'24,"-1"23,-1 7,2 0,-3-9,0-8,0-5,3-8</inkml:trace>
  <inkml:trace contextRef="#ctx0" brushRef="#br0" timeOffset="1035.513">762 397,'29'-5,"19"-6,6-2,-2 2,-4 3,-6 2,-10 8,-10 2</inkml:trace>
  <inkml:trace contextRef="#ctx0" brushRef="#br0" timeOffset="1246.351">875 594,'38'-5,"28"-1,6-5,-3 0,-9 1,-10-2,-14 1</inkml:trace>
  <inkml:trace contextRef="#ctx0" brushRef="#br0" timeOffset="1584.018">1721 114,'-42'43,"2"2,2 2,2 1,-12 25,42-66,1 1,0 0,0 0,1 1,0 0,0-1,1 1,0 0,0 1,1-1,1 0,-1 1,1-1,1 1,0-1,1 10,3-14,0-1,0 0,0 1,1-1,-1-1,1 1,0-1,0 1,0-2,0 1,1 0,-1-1,1 0,0 0,-1-1,1 0,0 0,0 0,0-1,0 1,0-1,0-1,0 1,0-1,0 0,-1-1,5 0,7 1,29-3,1-1,-1-3,0-2,-1-1,0-3,-1-1,0-3,-2-1,0-2,-1-2,-1-2,25-21,-50 34,-1 0,0-1,-1 0,0-1,-1-1,-1 0,8-13,-16 23,0 0,0-1,-1 1,0-1,0 0,0 1,0-1,-1 0,0 0,-1 0,1 0,-1 0,0 0,0 0,-1 0,0 0,0 0,0 0,-1 0,0 0,0 1,0-1,-1 1,0 0,-2-4,-1 2,0 0,0 0,-1 1,1 0,-1 0,-1 0,1 1,-1 0,0 1,0 0,0 0,-1 0,1 1,-1 1,0-1,0 2,0-1,-6 0,-166 10,140-1</inkml:trace>
  <inkml:trace contextRef="#ctx0" brushRef="#br0" timeOffset="1931.99">1467 142,'0'0,"1"0,-1 0,1 0,-1 0,0 1,1-1,-1 0,0 0,1 0,-1 1,1-1,-1 0,0 0,1 1,-1-1,0 0,0 1,1-1,-1 0,0 1,0-1,0 0,1 1,-1-1,0 1,0-1,0 0,0 1,0-1,0 1,0-1,0 0,0 1,0-1,0 1,0-1,0 1,0-1,0 0,0 1,0-1,0 1,-1-1,1 0,0 1,0-1,-1 0,1 1,0-1,0 0,-1 1,1-1,0 0,-1 0,1 1,0-1,-1 0,1 0,0 0,-1 1,1-1,-1 0,1 0,38 7,202 8,-57-3,136 20,-288-26,223 57,-237-56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8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60,'28'-11,"1"0,0 2,0 1,1 1,0 2,1 1,-1 1,1 2,4 1,-31 0,0 0,-1 0,1 0,-1 0,1 1,-1-1,1 1,-1 0,1 0,-1 0,0 1,1-1,-1 1,0 0,0 0,0 0,0 0,0 0,-1 0,1 1,-1 0,0-1,1 1,-1 0,0 0,-1 0,1 0,0 1,-1-1,0 0,0 1,0-1,0 1,0-1,-1 1,0-1,1 1,-2 1,-3 11,-1-1,-1-1,-1 1,0-1,-1 0,0-1,-1 0,0 0,-1-1,-1 0,0-1,-1 0,0 0,0-2,-1 1,-11 5,-28 27,-23 45,74-84,-1 0,0 1,1-1,0 0,0 1,0-1,0 0,0 1,1-1,0 1,-1-1,1 1,0 0,1-1,-1 1,1-1,-1 1,1-1,0 0,1 1,-1-1,0 0,1 0,0 1,0-1,0-1,0 1,0 0,0 0,3 1,5 4,1-1,-1 0,2 0,-1-1,1-1,0 0,0 0,0-1,1-1,0 0,-1-1,1 0,0-1,0 0,0-1,0-1,8-1,3-3,-6-2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8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79,'-24'9,"1"2,-1 0,2 2,0 0,0 2,2 0,-1 2,2 0,0 1,2 1,-10 12,25-29,1 0,-1 0,1 0,-1 0,1 0,0 0,0 0,0 0,0 0,0 1,0-1,1 0,-1 1,1-1,0 0,0 1,-1-1,1 1,1-1,-1 0,0 1,1-1,-1 1,1-1,0 0,-1 0,1 1,0-1,1 0,-1 0,0 0,1 0,-1 0,1 0,-1 0,1-1,0 1,0-1,0 1,0-1,0 0,0 1,0-1,0 0,0 0,1-1,-1 1,0 0,2-1,229 56,-221-52,-8-4,0 0,1 1,-1-1,0 1,0 0,0 0,0 0,0 0,0 1,0 0,-1 0,1 0,-1 0,1 0,-1 1,0 0,0-1,0 1,0 0,0 1,0-1,-1 0,0 1,0-1,0 1,0 0,0 0,-1 0,0 0,1 0,-2 0,1 0,0 0,-1 0,0 0,0 0,0 1,0 0,-5 5,-1-1,0 1,-1-1,0 0,0 0,-1-1,0 0,0 0,-1-1,0 0,0-1,0 0,-1 0,0-1,0 0,-1-1,0 0,1-1,-1 0,0 0,0-1,-1-1,-7 0,-6 1</inkml:trace>
  <inkml:trace contextRef="#ctx0" brushRef="#br0" timeOffset="247.642">109 108,'43'-20,"34"-5,8 0,-6 6,-10 5,-14 10,-15 5</inkml:trace>
  <inkml:trace contextRef="#ctx0" brushRef="#br0" timeOffset="685.909">644 643,'67'-73,"3"3,60-45,-21 45,-108 69,0 0,1 1,-1-1,0 1,1-1,-1 1,1-1,-1 1,1 0,-1 0,1 0,-1 0,1 0,-1 0,1 0,-1 0,1 0,-1 1,1-1,-1 1,0-1,1 1,-1 0,0-1,1 1,-1 0,0 0,0 0,0 0,1 0,-1 0,0 0,-1 0,1 0,0 1,0-1,0 0,-1 1,1-1,-1 0,1 1,-1-1,1 1,-1-1,0 1,0-1,0 1,1-1,-2 1,1 1,-10 77,9-78,0-1,-1 1,2-1,-1 1,0 0,0-1,0 1,1 0,-1-1,1 1,-1 0,1 0,0 0,0-1,0 1,0 0,0 0,0 0,0 0,1-1,-1 1,0 0,1 0,0-1,-1 1,1 0,0-1,0 1,0-1,0 1,0-1,0 1,1-1,-1 0,0 1,1-1,-1 0,1 0,-1 0,1 0,-1 0,1-1,0 1,0 0,-1-1,1 1,0-1,0 0,-1 1,1-1,0 0,0 0,155-56,-106 36,138-37,-188 56,1 1,0-1,-1 1,1 0,0 0,0-1,-1 1,1 0,0 0,0 1,-1-1,1 0,0 0,-1 1,1-1,0 1,-1 0,1-1,-1 1,1 0,-1 0,1 0,-1 0,1 0,-1 0,0 1,0-1,1 0,-1 1,0-1,0 1,-1-1,1 1,0-1,0 1,-1 0,1-1,-1 1,1 0,-1-1,0 1,0 0,0 0,0-1,0 1,0 1,-24 81,22-79,-27 113,27-94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763 141,'38'5,"32"6,14 1,-3-1,-10-2,-13-4,-11-1,-13-3</inkml:trace>
  <inkml:trace contextRef="#ctx0" brushRef="#br0" timeOffset="230.912">847 424,'38'-5,"23"-2,10 1,-2-4,-12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38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35,'-23'-8,"1"1,-1 2,0 0,-1 1,1 1,-1 2,-10 0,25 1,-1 1,0 0,1 1,0 0,-1 1,1 0,0 0,0 1,1 0,-1 0,1 1,0 0,0 1,0 0,1 0,0 1,0-1,0 1,-3 7,-5 7,1 0,1 2,0-1,2 2,1-1,1 2,1-1,1 1,1 0,1 1,4-19,0 0,0 0,1-1,-1 1,1 0,1 0,-1 0,1-1,1 1,-1 0,1-1,0 1,0-1,1 0,0 1,0-1,1-1,-1 1,1 0,1-1,-1 0,1 0,0 0,0 0,0-1,0 0,1 0,0 0,0-1,0 0,0 0,0-1,1 1,-1-1,1-1,0 1,6 0,-2-2,0 0,0-1,1 0,-1-1,0 0,0-1,0 0,-1-1,1 0,-1 0,0-1,0 0,0-1,-1 0,0-1,0 0,4-5,129-147,-131 144,71-124,-67 206,-7 13,-7-62,0 0,1-1,1 1,1-1,0 0,1 0,1 0,2 2,43 69,-39-76</inkml:trace>
  <inkml:trace contextRef="#ctx0" brushRef="#br0" timeOffset="404.995">1018 119,'10'0,"12"0,8 0,3 0,1 0,0 0,-2 0,-1 0,-1 0,-1 0,-1 0,0 0,1 0,-11 0,-8 0</inkml:trace>
  <inkml:trace contextRef="#ctx0" brushRef="#br0" timeOffset="650.012">1018 345,'34'-5,"30"-1,8 0,-2 1,-8 1,-11 2,-13 1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39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1 301,'16'26,"0"1,-2 0,-1 1,-1 1,-1 0,0 7,18 134,-28-163,0 0,1 0,-1-1,2 1,-1-1,1 0,0 1,0-1,0 0,1-1,0 1,0-1,1 1,-2-6,0 0,1 0,-1 0,0 0,0 0,0-1,0 1,1-1,-1 0,0 0,0 0,0-1,-1 1,1-1,0 1,0-1,-1 0,1 0,-1 0,0 0,1-1,-1 1,0 0,0-1,-1 0,1 0,-1 1,1-1,-1 0,0 0,0 0,0-1,0 2,14-27,-1-1,-2-1,-1 0,-1-1,-2 0,2-19,3-3,-6 30,2 5</inkml:trace>
  <inkml:trace contextRef="#ctx0" brushRef="#br0" timeOffset="503.072">960 414,'-19'4,"1"1,-1 1,1 0,1 1,0 1,0 1,0 1,1 0,0 1,-11 11,24-20,1-1,-1 1,1-1,0 1,-1-1,1 1,0 0,0 0,0 0,1 1,-1-1,1 0,-1 1,1-1,-1 1,1-1,0 1,0-1,1 1,-1 0,0 0,1-1,0 1,0 0,-1 0,2-1,-1 1,0 0,0 0,1 0,0-1,-1 1,1 0,0-1,0 1,1-1,-1 1,1-1,-1 1,1-1,-1 0,1 0,0 0,1 1,1 0,0-1,1 1,-1-1,1 0,0 0,-1 0,1-1,0 0,0 1,0-2,0 1,0-1,0 1,0-1,1-1,-1 1,0-1,0 0,0 0,-1 0,1-1,0 0,4-2,95-68,68-133,-161 190,0-1,-1-1,-1 0,-1 0,0 0,-1-1,1-10,-6 22,0 0,-1-1,0 1,0-1,0 1,-1-1,0 1,-1-1,1 1,-1-1,-1 1,1 0,-1-1,0 1,0 0,-1 0,0 0,0 0,0 1,-1-1,1 1,-1 0,-4-4,4 5,0-1,0 1,0-1,-1 1,0 0,0 1,0-1,0 1,0 0,-1 0,1 1,-1-1,0 1,0 1,0-1,0 1,0 0,0 0,0 1,0 0,0 0,0 0,0 1,0 0,-1 0,2 0,-1 1,-2 1,1-1,-1 1,2 1,-1-1,0 1,1 1,-1-1,1 1,1 0,-1 0,1 1,0-1,0 1,0 0,1 1,0-1,0 1,1 0,-1 0,2 0,-1 0,1 1,0-1,0 1,1-1,0 1,1 0,-1-1,2 6,-1 1,0 0,1 0,1-1,0 1,1-1,1 1,0-1,0 0,1 0,1-1,0 1,1-1,1 0,-1-1,2 0,0 0,0-1,1 0,0-1,0 0,1 0,0-1,1-1,10 6,65 10,-63-21</inkml:trace>
  <inkml:trace contextRef="#ctx0" brushRef="#br0" timeOffset="834.024">1693 19,'-23'41,"0"1,3 2,2-1,2 2,-10 43,23-83,1 0,-1 0,2 1,-1-1,0 0,1 1,0-1,1 1,-1-1,1 1,0-1,0 1,1-1,-1 1,1-1,0 1,1-1,0 0,-1 1,2-1,-1 0,0 0,1 0,0-1,0 1,1-1,-1 1,1-1,0 0,0-1,0 1,1-1,-1 0,6 3,-4-4,1-1,0 0,0-1,0 1,0-1,0 0,0-1,0 0,-1 0,1 0,0-1,0 0,-1-1,1 1,-1-1,0 0,0-1,0 1,0-1,0-2,103-97,-83 70,0-2,-3 0,0-1,-3-1,5-13,-8 16,-11 28</inkml:trace>
  <inkml:trace contextRef="#ctx0" brushRef="#br0" timeOffset="1103.211">621 668,'53'4,"51"3,22-1,4-6,-6-3,-9-1,-10 0,-13 1,-13 1,-10 1,-12 0,-6 1,-7 0,-6 0,-5 0,-8 0</inkml:trace>
  <inkml:trace contextRef="#ctx0" brushRef="#br0" timeOffset="1585.801">932 978,'-44'12,"0"3,1 1,0 2,2 2,-36 23,69-38,1 0,-1 1,1 0,0 0,0 0,1 1,0 0,0 0,1 1,-4 5,8-10,-1-1,1 1,0-1,0 1,0-1,1 1,-1-1,1 1,-1 0,1 0,0-1,0 1,0 0,0-1,0 1,1 0,-1-1,1 1,0 0,0-1,0 1,0-1,0 1,1-1,-1 0,1 1,-1-1,1 0,0 0,0 0,0 0,0-1,0 1,0 0,0-1,1 0,0 1,12 4,0-1,-1 0,2-1,-1-1,0 0,1-1,-1-1,1 0,-1-1,1-1,0-1,5-1,-20 3,24-2,1-2,-1 0,-1-2,1-1,-1 0,0-2,0-1,-1-1,-1-1,0-1,0 0,-2-2,1-1,-2 0,0-2,-1 0,-1 0,-1-2,-1 0,0-1,-2-1,0 0,-1-1,-2 0,0 0,-1-1,1-12,-6 20,-2 0,0 0,-1-1,0 1,-1-1,-1 1,-1-1,-2-8,4 21,-1 0,0-1,0 1,0 0,-1 0,1 0,-1 0,0 0,0 0,0 1,-1-1,1 0,-1 1,0 0,0 0,0 0,-1 0,1 0,0 1,-1-1,0 1,0 0,0 0,0 0,0 1,0 0,0-1,0 1,0 1,-1-1,1 1,0-1,-5 1,-3 4,0 0,0 0,0 1,0 1,1 0,0 1,0 0,1 0,0 1,0 0,1 1,0 0,1 1,0 0,0 0,1 1,0-1,1 2,0-1,-1 6,0-8,0 0,1 1,0 0,1 1,1-1,-1 1,1 0,1 0,0 0,1 0,0 1,1-1,0 1,0-1,1 1,1-1,0 1,1-1,0 1,1-1,0 0,0 0,1 0,1 0,0-1,1 0,-1 0,2 0,0 0,3 0,1 0,1-1,-1-1,1 1,1-2,0 0,0 0,0-1,1-1,0 0,0-1,0 0,0-1,1-1,-1 0,1-1,-1-1,1 0,0-1,-1 0,1-2,1 0,8-3</inkml:trace>
  <inkml:trace contextRef="#ctx0" brushRef="#br0" timeOffset="33243.836">1580 894,'-32'73,"27"-61,0 1,2 0,-1 0,2 0,-1 0,2 0,0 1,0-1,1 0,1 1,1-1,1 6,-3-17,1 1,0-1,0 0,0 0,0 0,0-1,0 1,1 0,-1 0,1-1,-1 1,1 0,0-1,-1 0,1 1,0-1,0 0,0 0,0 0,0 0,0 0,0-1,0 1,1-1,-1 1,0-1,0 0,0 0,1 0,-1 0,0 0,0 0,0-1,1 1,-1-1,0 1,0-1,0 0,0 0,0 0,1-1,76-56,106-180,-185 237,1 0,-1 0,0 0,1 0,-1 0,1 0,-1 0,1 0,-1 0,1 0,-1 0,1 0,0 1,0-1,-1 0,1 0,0 1,0-1,0 0,0 1,0-1,0 1,0-1,0 1,0 0,0-1,0 1,0 0,0 0,0 0,0 0,1 0,-1 0,0 0,0 0,0 0,0 0,0 1,0-1,0 0,0 1,0-1,0 1,0-1,0 1,0-1,0 1,0 0,-1 0,1-1,0 1,0 0,-1 0,1 0,0 0,-1 0,1 0,-10 102,0-61,-9 92,6 1,5 38,7 1,-1-171,0 1,-1-1,1 1,-1-1,0 0,0 0,0 0,-1 0,1 0,-1 0,1-1,-1 1,0-1,0 0,0 0,0 0,-1 0,1 0,0-1,-1 0,1 1,-1-1,0 0,1-1,-1 1,0-1,1 1,-1-1,0 0,1-1,-1 1,0-1,1 1,-1-1,0 0,1 0,-1-1,1 1,0-1,-1 0,1 0,0 0,0 0,0 0,0-1,1 1,-1-1,1 0,-2-2,0 1,1 0,-1 0,1-1,0 1,1-1,-1 0,1 0,0 0,0 0,0 0,1 0,0-1,0 1,0 0,1-1,-1 1,1-1,1 1,-1-1,1 1,0 0,0-1,0 1,1 0,0 0,0 0,0 0,1 0,0 0,0 1,2-3,9-12,1 0,1 1,0 1,2 1,0 0,14-9,-8 6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0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28 283,'284'-29,"-237"30,92-12,-137 11,0-1,-1 0,0 0,1 0,-1 1,1-1,-1 1,1-1,-1 1,1-1,-1 1,1 0,-1 0,1 0,-1 0,1 0,0 0,-1 0,1 0,-1 1,1-1,-1 1,1-1,-1 1,1-1,-1 1,0 0,1 0,-1 0,0 0,0 0,0 0,1 0,-1 1,-1 8</inkml:trace>
  <inkml:trace contextRef="#ctx0" brushRef="#br0" timeOffset="266.19">0 453,'34'5,"25"1,7 0,-2-1,-8-2,-8-1,-8-1,-5 0,-5-1,-2 0,-6-1</inkml:trace>
  <inkml:trace contextRef="#ctx0" brushRef="#br0" timeOffset="766.439">338 1,'0'10,"0"1,1 0,0-1,0 1,1-1,1 1,0-1,0 0,1 0,0 0,1 0,0-1,0 0,1 0,0 0,1-1,0 0,0 0,1-1,0 1,0-2,1 1,1 0,180 67,-187-72,-1-1,1 1,-1 0,0-1,0 1,0 0,0 1,0-1,0 0,-1 0,1 1,-1-1,1 1,-1-1,0 1,0 0,0-1,0 1,-1 0,1 0,-1-1,1 1,-1 0,0 0,0 0,-1 0,1 0,0-1,-1 1,0 0,0 0,0-1,0 1,0 0,0-1,-1 1,-66 80,-265 132,303-180,22-18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5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0,2 0,-2 0,0 0,-2 0,-2 0,0 0,0 0,-6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6:41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99,'9'-5,"14"-2,7 1,3 1,1 1,0 2,-2 1,-1 0,-1 1,-6 6,-6 0</inkml:trace>
  <inkml:trace contextRef="#ctx0" brushRef="#br0" timeOffset="316.635">30 268,'14'0,"10"0,5 0,3 0,-4-5,-2-1,-1-1,1 2,0 2,-4-4,-1 0,0 0,-3 2</inkml:trace>
  <inkml:trace contextRef="#ctx0" brushRef="#br0" timeOffset="984.701">481 522,'226'-342,"-117"223,-108 118,0 0,0 0,-1 0,1 0,0 0,0 0,0 1,0-1,1 0,-1 1,0-1,0 1,0-1,0 1,1 0,-1-1,0 1,0 0,1 0,-1 0,0 0,1 0,-1 0,0 0,0 0,1 1,-1-1,0 0,0 1,0-1,1 1,-1-1,0 1,0 0,0-1,0 1,0 0,0 0,0 0,0 0,-1 0,1 0,0 0,0 0,-1 0,1 0,-1 0,1 1,12 67,-12-57,-2-8,0 0,1 0,-1-1,1 1,0 0,1 0,-1 0,1 0,-1 0,1 0,0 0,1-1,-1 1,1 0,-1-1,1 1,0-1,1 0,-1 1,0-1,1 0,0-1,-1 1,1 0,0-1,1 1,-1-1,0 0,1 0,-1 0,1-1,0 1,-1-1,1 0,0 0,0 0,3 0,4-4,1 0,-1-1,-1 0,1 0,0-1,-1-1,0 0,-1 0,1-1,-1 0,0 0,-1-1,0 0,0-1,6-8,30-28,68-56,-111 100,0 0,0 0,-1 1,1-1,0 0,0 1,0-1,0 1,0-1,0 1,0 0,0-1,0 1,0 0,0 0,0 0,0 0,0 0,0 0,0 0,0 0,1 0,-1 0,0 0,0 1,0-1,0 0,0 1,0-1,0 1,-1-1,1 1,0 0,0-1,0 1,0 0,-1-1,1 1,0 0,-1 0,1 0,0 0,-1 0,1 0,-1 0,0 0,1 0,-1 0,0 0,1 0,-1 0,0 0,0 0,0 0,0 0,0 0,0 0,0 0,-1 0,1 0,0 0,-1 1,-11 72,11-73,-23 76,16-57,1 0,1 1,0 0,2 0,1 1,0-1,2 2,4 1,3-6</inkml:trace>
  <inkml:trace contextRef="#ctx0" brushRef="#br0" timeOffset="1841.971">1864 99,'-9'-2,"0"1,-1 1,1 0,-1 0,1 1,0 0,-1 0,1 1,0 1,0-1,0 2,1-1,-1 1,1 0,-1 1,1 0,1 0,-1 1,1 0,0 0,0 1,1 0,0 0,-3 4,0 1,1-1,0 2,0-1,1 1,1 0,0 1,1-1,0 1,1 0,1 0,0 1,1-1,1 1,0-1,1 10,1-18,-1-1,1 0,0 0,1 0,-1 0,1 0,0 0,0-1,0 1,1-1,0 1,0-1,0 0,0 0,1 0,-1-1,1 1,0-1,0 0,1 0,-1 0,0 0,1-1,0 0,-1 0,1 0,0 0,0-1,0 0,0 0,1 0,-1-1,0 1,0-1,0-1,0 1,1-1,-1 0,0 0,0 0,0-1,-1 1,1-1,0-1,7-4,0-2,0 0,-1 0,0-1,-1 0,0-1,-1 0,0 0,0-2,33-38,-29 37,-12 11,0 1,0-1,0 1,0 0,1-1,-1 1,1 0,-1 0,1 0,0 0,-1 0,1 1,0-1,0 0,1 1,-1-1,0 1,0 0,1 0,-1 0,1 0,-1 0,1 1,-1-1,1 1,-1-1,1 1,-1 0,1 0,0 0,-1 0,1 1,-1-1,1 1,-1-1,1 1,-1 0,1 0,-1 0,0 0,1 1,-1-1,0 1,2 1,41 86,20-8,-42-62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5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0,'38'0,"33"0,8 0,-4 0,-15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425 261,'-5'-6,"-1"-1,0 1,-1 1,0-1,1 1,-2 1,1-1,0 1,-1 0,0 1,0 0,0 0,0 1,0 0,-1 0,1 1,-1 0,1 0,-1 1,1 0,-1 1,1 0,-1 0,1 1,0 0,-1 0,1 1,0 0,0 0,1 1,-1 0,1 1,0-1,0 1,0 1,1-1,0 1,0 0,-2 3,-6 7,1 1,0 0,1 1,1 0,0 1,2 0,0 0,1 1,1 1,1-1,1 2,4-19,0 1,0 0,0-1,1 1,-1 0,1-1,0 1,0 0,1 0,-1-1,1 1,-1 0,1-1,0 1,1-1,-1 1,1-1,-1 1,1-1,0 0,0 0,0 0,1 0,-1 0,1-1,0 1,-1-1,1 1,0-1,1 0,-1 0,0 0,0-1,1 1,-1-1,1 0,0 0,-1 0,1 0,0-1,-1 1,1-1,0 0,-1 0,1-1,0 1,0-1,-1 1,4-2,14-6,0-1,-1-1,0-1,-1-1,0 0,-1-1,10-9,-15 11,26-19,-2-3,0-1,-3-2,-1-1,-1-1,-3-2,16-28,-17 32,-33 96,-6-12,7-37,0 1,1-1,0 1,1 0,0 0,1 0,0 0,1 0,0 0,1 0,0-1,1 1,1 0,0 0,0-1,1 0,0 1,6 7,12 11,-17-22</inkml:trace>
  <inkml:trace contextRef="#ctx0" brushRef="#br0" timeOffset="1085.581">1244 64,'-359'456,"359"-456,-1 0,1 0,-1 1,1-1,-1 0,1 1,-1-1,1 1,-1-1,1 0,-1 1,1-1,0 1,-1-1,1 1,0 0,0-1,-1 1,1-1,0 1,0-1,0 1,-1 0,1-1,0 1,0 0,0-1,0 1,0-1,0 1,1 0,-1-1,0 1,0-1,0 1,0 0,1-1,-1 1,0-1,1 1,-1-1,0 1,1-1,-1 1,1-1,-1 1,1-1,-1 0,1 1,-1-1,1 0,-1 1,1-1,-1 0,1 0,-1 1,1-1,0 0,-1 0,1 0,-1 0,1 0,0 0,-1 0,1 0,0 0,51 1,-42-2,252-2,-239 8,-22-4,1 0,-1 0,1 0,0 0,-1-1,1 1,0-1,-1 1,1-1,0 0,0 1,0-1,-1 0,1 0,0 0,0-1,-1 1,1 0,0-1,0 1,-1-1,1 1,0-1,-1 0,1 0,-1 0,1 0,-1 0,1 0,-1 0,0 0,1 0,-1-1,0 1,0-1,0 1,1-2,-1-7,0 0,0-1,0 1,-1-1,-1 1,0-1,-1 1,1 0,-2 0,0 0,-3-9,-1-8,-67-219,37 141,33 84,9 17</inkml:trace>
  <inkml:trace contextRef="#ctx0" brushRef="#br0" timeOffset="1785.513">1555 64,'-20'19,"14"-15,1 1,-1 0,1 1,0-1,0 1,1 0,0 0,0 1,0-1,1 1,0 0,0 0,1 0,-1 1,2 5,1 0,-1-1,2 1,0-1,0 1,1-1,1 1,0-1,1 0,0 0,1 0,5 10,-9-19,0 0,1 0,-1 0,0 0,1 0,0-1,-1 1,1-1,0 1,0-1,1 0,-1 0,0 0,1 0,-1 0,1 0,0-1,-1 1,1-1,0 0,0 0,0 0,0 0,0 0,0-1,0 1,1-1,-1 0,0 0,0 0,0 0,0-1,0 1,0-1,0 0,0 0,0 0,0 0,0 0,0-1,-1 1,1-1,0 0,-1 0,0 0,1 0,-1 0,0 0,0-1,0 0,12-15,-2-2,0 0,-2 0,0-1,-1-1,1-4,-3 5,1 1,1 0,1 0,0 1,2 1,9-12,-19 70,-10 354,20-279,-8-99,-1 0,0 0,-2 0,0 1,0-1,-2 0,0 0,-1 1,0-1,-2-1,-3 15,4-22,-1 0,1 0,-2 0,1 0,-1-1,0 1,0-1,-1 0,0-1,0 1,0-1,-1-1,0 1,0-1,-1 0,1-1,-1 1,0-2,0 1,-1-1,1 0,-1-1,1 0,-1 0,-9 0,14-1,0 1,0-1,-1 0,1-1,0 1,-1-1,1 0,-1 0,1 0,-1 0,1-1,0 0,-1 0,1 0,0 0,0-1,0 0,0 1,0-1,0-1,0 1,1-1,-1 1,1-1,0 0,0 0,0-1,0 1,0-1,1 1,-1-1,1 0,0 0,0 0,1 0,-1 0,1 0,0-1,0 1,0-2,4-7,0 1,0 0,1 0,1 0,0 0,1 1,0-1,1 1,0 1,0 0,1 0,1 0,0 1,2-2,20-25,42-48,-51 60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10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553 228,'-499'258,"497"-258,-43 30,44-29,1 0,-1-1,1 1,-1 0,1-1,-1 1,1 0,-1 0,1-1,0 1,-1 0,1 0,0 0,0 0,0 0,0-1,0 1,0 0,0 0,0 0,0 0,0 0,0-1,0 1,1 0,-1 0,0 0,0 0,1-1,-1 1,1 0,-1 0,1-1,-1 1,1 0,-1-1,1 1,0-1,-1 1,1-1,0 1,0-1,-1 1,1-1,0 1,0-1,0 0,-1 0,1 1,0-1,0 0,0 0,0 0,0 0,161 30,415 31,-450-52,-126-9,-1-1,1 1,0-1,-1 0,1 0,-1 1,0-1,1 0,-1 0,1 1,-1-1,0 0,0 0,0 0,1 0,-1 1,0-1,0 0,0 0,0 0,0 0,0 0,-1 1,1-1,0 0,0 0,-1 0,1 0,0 1,-1-1,1 0,-1 0,1 1,-1-1,1 0,-1 1,0-1,1 1,-1-1,0 1,1-1,-1 1,0-1,0 1,1-1,-1 1,0 0,0 0,0-1,1 1,-1 0,0 0,0 0,0 0,0 0,0 0,-4-4,-65-53,27 23,1-2,2-2,1-1,-13-20,27 24,1-1,2 0,2-2,2-1,-5-14,17 28,11 26</inkml:trace>
  <inkml:trace contextRef="#ctx0" brushRef="#br0" timeOffset="1">1117 30,'-28'227,"28"-223,7 110,-6-110,-1-1,1 0,0 0,0 1,0-1,0 0,1 0,-1 0,1 0,0 0,0-1,0 1,0 0,1-1,-1 1,0-1,1 0,0 0,-1 0,1 0,0-1,0 1,0-1,0 1,1-1,-1 0,0 0,0-1,1 1,-1-1,3 1,-1-2,1 0,-1 1,1-2,-1 1,1-1,-1 0,0 0,0 0,0-1,0 0,0 0,-1 0,1 0,-1-1,0 0,0 0,0 0,0 0,-1 0,3-5,56-104,-56 101,11-21,-2 0,-2-1,-1 0,-1-1,-2 0,1-17,-10 52,-1 1,1-1,-1 0,1 0,-1 0,1 1,-1-1,1 0,-1 0,1 0,-1 0,1 0,-1 0,1 0,-1 0,1 0,-1 0,1 0,-1 0,1-1,-1 1,1 0,-1 0,1 0,0-1,-1 1,1 0,-1-1,1 1,-1 0,-11 47,2 1,1 1,3 0,2 0,3 0,2 30,6-31,2-1,2-1,2 0,18 40,-18-54,0 1,-3 0,-1 0,-1 1,-2 0,-1 1,-2-1,-1 1,-2 0,-1 4,-5-6,0 0,-3-1,0 0,-2 0,-2-1,0-1,-19 29,26-47,4-7,0 1,0-1,0 0,-1 0,1 0,-1 0,-1 0,1 0,-1-1,0 0,0 0,0 0,0 0,-1 0,1-1,-1 0,0 0,0 0,0-1,0 1,-1-1,1-1,-1 1,1-1,-1 0,-1 0,2-3,1-1,0 0,1-1,-1 1,0-1,1 1,0-1,0 0,0 0,0-1,1 1,-1 0,1-1,0 0,1 1,-1-1,1 0,0 0,0 0,0 0,1 0,-1-19,0 0,2 1,1-1,0 0,2 1,1 0,0 0,2 0,1 1,1 0,8-15,24-41,-28 58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28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0 339,'256'-27,"-86"53,26-24,-177 2,-7 2</inkml:trace>
  <inkml:trace contextRef="#ctx0" brushRef="#br0" timeOffset="333.33">0 593,'44'0,"18"0,4 0,-5 0,-7 0,-9 0,-7 0,-4 0,-5 0,-1 0,-1 0,-6 0</inkml:trace>
  <inkml:trace contextRef="#ctx0" brushRef="#br0" timeOffset="814.977">255 1,'26'22,"2"0,0-1,0-2,2-1,7 2,-8-5,-2 1,1 1,-2 2,-1 1,0 0,2 5,95 133,-120-155,0 1,1-1,-1 0,0 1,-1 0,1-1,0 1,-1 0,0 0,0 0,0 0,-1 0,1 0,-1 0,0 0,0 0,0 0,-1 0,1 0,-1 0,0 0,0 0,-1-1,1 1,-1 0,0-1,0 1,0-1,0 1,0-1,-1 0,0 0,1 0,-1 0,0-1,0 1,-3 1,-199 96,173-84,-109 71,139-84,-1-1,1 0,-1 1,1 0,0-1,0 1,0 0,1 0,-1 0,1 0,0 0,-1 1,1-1,1 0,-1 1,0-1,1 0,0 1,-1 1,5 11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37.80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2146 909,'15'55,"-2"0,-2 2,-3-1,-2 1,-2 0,-4 0,-2 5,-15 19,18-80,-1 0,1-1,0 1,-1 0,1-1,-1 1,1-1,0 1,-1-1,1 0,0 1,0-1,-1 1,1-1,0 0,0 0,0 1,-1-1,1 0,0 0,0 0,0 0,0 0,-1 0,1 0,0 0,0-1,0 1,-1 0,1 0,0-1,0 1,0 0,-1-1,1 1,0-1,-1 1,1-1,0 1,-1-1,1 0,-1 1,1-1,-1 0,1 1,-1-1,1 0,-1 1,0-1,1 0,-1 0,0 0,0 1,0-1,0 0,34-48,-2-2,-2 0,-3-2,-2-1,-1-6,46-95,-17 50,-48 93</inkml:trace>
  <inkml:trace contextRef="#ctx0" brushRef="#br0" timeOffset="516.209">2540 1276,'0'3,"-13"98,13-97,0 0,0 0,0 0,1 0,-1-1,1 1,0 0,0 0,0 0,0-1,1 1,0-1,0 1,0-1,0 0,0 1,1-1,-1 0,1 0,0-1,0 1,0-1,0 1,0-1,3-1,1 0,-1-1,0 1,0-1,1-1,-1 1,0-1,0 0,1-1,-1 1,0-1,-1 0,1-1,0 1,-1-1,1-1,-1 1,0-1,0 1,0-1,0-1,-1 1,0-1,0 0,0 0,0 0,-1 0,0-1,0 1,0-1,-1 0,0 0,0 0,0 0,-2-68,-6 56</inkml:trace>
  <inkml:trace contextRef="#ctx0" brushRef="#br0" timeOffset="995.082">2794 683,'3'-4,"1"1,-1 0,1 0,0 0,0 1,0-1,0 1,0 0,0 0,0 1,1-1,-1 1,1 0,0 0,-1 0,1 1,-1-1,1 1,0 0,-1 1,1-1,0 1,-1 0,1 0,-1 0,1 1,-1-1,0 1,1 1,-4 1,0 1,0 0,-1-1,0 1,0 0,0-1,0 1,-1 0,0-1,0 1,0-1,-1 1,1-1,-1 1,0-1,0 0,-1 0,1 0,-3 3,-2 6,-3 7,7-18,1 1,0-1,0 1,0-1,0 1,0 0,1 0,-1 0,1 0,0 0,0 0,0 1,0-1,0 0,1 1,-1-1,1 0,0 1,0-1,0 0,1 1,-1-1,1 0,0 0,0 1,0-1,0 0,0 0,1 0,0 0,-1 0,1 0,0-1,0 1,0-1,1 1,0 0,4 1,0 1,1-2,-1 1,1-1,0 0,0 0,0-1,1 0,-1 0,0-1,1-1,-1 1,1-1,4-1,6-3</inkml:trace>
  <inkml:trace contextRef="#ctx0" brushRef="#br0" timeOffset="1292.714">3077 457,'38'54,"-3"1,-2 3,-3 0,-2 2,0 6,-19-47,1 1,-2 0,-1 0,0 1,-2 0,0 0,-2 0,0 0,-1 1,-1 0,-1-1,-1 1,-1-1,-1 1,-1-1,0 0,-2 0,-1 0,0-1,-8 15,-20 14,-2-1,-1-2,-3-2,-2-1,-1-2,-3-3,-29 19,34-24</inkml:trace>
  <inkml:trace contextRef="#ctx0" brushRef="#br0" timeOffset="-5969.057">169 655,'-5'-9,"4"-4,1 5,1 10,1 8,-1 7,0 7,0 3,-6-3,-1-1,0 1,1 1,2 1,1 1,1-4</inkml:trace>
  <inkml:trace contextRef="#ctx0" brushRef="#br0" timeOffset="-5722.976">0 993,'39'-4,"31"-3,9 1,-4 1,-11 2,-15 6,-16 2</inkml:trace>
  <inkml:trace contextRef="#ctx0" brushRef="#br0" timeOffset="-5273.518">28 1163,'25'-4,"-11"1,0 1,0 0,0 1,0 0,0 1,0 1,0 0,0 1,5 2,-17-4,-1 0,1 1,0-1,-1 1,1-1,-1 1,1 0,-1-1,1 1,-1 0,0 0,1 0,-1 0,0 0,0 1,0-1,0 0,0 0,0 1,0-1,0 1,0-1,-1 1,1-1,0 1,-1-1,0 1,1 0,-1-1,0 1,0-1,0 1,0 0,0-1,0 1,0 0,0-1,-1 1,1 0,-1-1,1 1,-1-1,0 1,0-1,1 1,-1-1,0 0,0 1,0-1,-1 1,-59 64,30-41,24-22,1 0,0 1,0-1,0 1,0 1,0-1,1 1,0 0,0 0,0 1,1 0,0 0,0 0,0 0,1 0,0 1,0-1,1 1,-1 0,1 0,1 0,0 0,0 0,0 0,1 0,-1 1,2-1,-1 0,2 5,1-8,0-1,0 1,0-1,1 0,-1 0,1 0,0-1,0 1,0-1,0 0,0 0,1 0,-1-1,0 1,1-1,-1 0,1 0,0-1,-1 1,1-1,0 0,-1-1,1 1,2-1,18 0</inkml:trace>
  <inkml:trace contextRef="#ctx0" brushRef="#br0" timeOffset="-4841.182">791 683,'-25'18,"1"2,0 1,2 0,1 2,0 0,2 2,1 0,0 1,2 0,2 2,0 0,2 0,-9 30,15-30,0 0,2 1,2 0,0 0,2 0,1 0,4 22,-4-42,0 0,0 0,1-1,0 1,1-1,0 1,0-1,1 0,0 0,0 0,1-1,-1 0,2 0,-1 0,1 0,0-1,1 0,-1 0,1 0,0-1,1 0,-1-1,1 0,0 0,0 0,3 0,5-4</inkml:trace>
  <inkml:trace contextRef="#ctx0" brushRef="#br0" timeOffset="-4321.837">846 966,'-4'18,"0"1,1 0,1 0,1 0,1 0,0 0,1 0,2 4,55 197,-56-213,0 0,0 0,1 0,0-1,0 0,0 1,1-1,0 0,1 0,-1-1,5 5,-7-9,-1-1,0 0,0 1,1-1,-1 0,0 0,0 0,1 0,-1 0,0 0,0 0,1-1,-1 1,0 0,0-1,0 1,1 0,-1-1,0 0,0 1,0-1,0 0,0 1,0-1,0 0,0 0,0 0,0 0,-1 0,1 0,0 0,-1 0,1 0,-1 0,1-1,-1 1,1 0,-1 0,21-49,-20 48,41-147,19-17,-51 148</inkml:trace>
  <inkml:trace contextRef="#ctx0" brushRef="#br0" timeOffset="-3336.643">1242 824,'39'-17,"-29"14,1 0,0 1,-1 0,1 1,0 1,0-1,0 2,0-1,0 2,3 0,-13-2,0 1,0 0,1 0,-1 0,0 0,0 0,0 0,0 0,-1 0,1 1,0-1,0 0,-1 0,1 1,0-1,-1 0,0 1,1-1,-1 1,0-1,1 0,-1 1,0-1,0 1,0-1,-1 1,1-1,0 0,0 1,-1-1,1 1,-1-1,1 0,-1 1,0-1,1 0,-1 0,0 1,0-1,0 0,0 0,0 0,0 0,0 0,0 0,0-1,-1 1,1 0,0 0,0-1,-1 1,1-1,-2 1,-7 11,-31 57,42-67,0 0,1 0,-1 0,1-1,-1 1,1 0,0-1,-1 1,1-1,0 1,0-1,0 0,0 0,0 0,1 0,-1 0,0-1,0 1,1 0,-1-1,0 0,1 1,-1-1,0 0,1-1,-1 1,0 0,2-1,0 1,52 1,-30-2</inkml:trace>
  <inkml:trace contextRef="#ctx0" brushRef="#br0" timeOffset="-1170.234">1242 1417,'0'14,"0"15,0 7,0 2,-5-6,-1-2,-1-3,2-5</inkml:trace>
  <inkml:trace contextRef="#ctx0" brushRef="#br0" timeOffset="-533.924">1637 1219,'29'5,"19"-3,6-3,-2 0,-8 5,-8 1,-10-1</inkml:trace>
  <inkml:trace contextRef="#ctx0" brushRef="#br1" timeOffset="66131.471">706 1840,'249'-372,"74"-62,-73 108,-149 177,-58 69,-58 89,0 0,0-1,-1-1,0 0,0-1,-1-1,1-1,-1 0,0-1,-1-1,-7 0,24-2,0-1,1 1,-1-1,0 1,0 0,0-1,0 1,1 0,-1 0,0-1,0 1,0 0,0 0,0 0,0 0,1 0,-1 0,0 1,0-1,0 0,0 0,0 1,1-1,-1 0,0 1,0-1,0 1,1-1,-1 1,0-1,1 1,-1 0,0-1,1 1,-1 0,1-1,-1 1,1 0,-1 0,1-1,0 1,-1 0,1 0,0 0,0 0,0 0,-1-1,1 1,0 0,0 0,0 0,0 0,1 0,-1 0,0 0,0-1,0 1,1 0,-1 0,0 0,1 0,-1-1,1 1,-1 0,1 0,-1-1,1 1,0 0,15 9,1-2,-1 1,2-2,-1 0,1-2,0 1,0-2,0-1,18 2,-5 0,194 5,-225-11,-1 1,1 0,0-1,-1 1,1-1,0 1,-1-1,1 1,0-1,0 1,0-1,-1 1,1-1,0 1,0-1,0 1,0-1,0 0,0 1,0-1,0 1,0-1,0 1,0-1,0 1,1-1,-1 1,0-1,0 1,1-1,-1 1,0-1,0 1,1-1,-1 1,1-1,-1 1,0 0,1-1,-1 1,1 0,-1-1,1 1,-1 0,1 0,-1-1,1 1,-1 0,1 0,-1 0,1 0,-1 0,1 0,0 0,-1 0,1 0,-1 0,1 0,-1 0,1 0,-1 0,1 0,-1 1,1-1,-1 0,1 0,-1 1,1-1,-41-32,28 23,-5-5,0-2,0 0,2-2,0 1,1-2,-5-8,-78-94,82 105</inkml:trace>
  <inkml:trace contextRef="#ctx0" brushRef="#br1" timeOffset="66516.41">2427 33,'-22'10,"0"1,1 1,0 1,1 0,0 2,1 0,1 1,0 1,2 1,0 0,-10 15,23-25,-1 0,1 0,0 0,1 0,0 1,0-1,1 1,0 0,1-1,0 1,0 0,1 0,0-1,0 1,1-1,0 1,1-1,-1 0,2 0,-1 0,1 0,0 0,1-1,0 0,0 0,1 0,-1 0,2-1,-1 0,0 0,1-1,0 0,1 0,-1-1,1 0,0 0,0 0,0-1,0-1,1 1,-1-1,1-1,3 1,9 0,0-2,0 0,0-1,-1-2,1 0,0-1,-1 0,0-2,0-1,0 0,-1-1,0-2,-1 1,0-2,-1-1,0 0,0-1,-1-1,0-1,-12 12,-1-1,1 1,-1-1,1 0,-1-1,0 1,0 0,-1-1,0 1,1-1,-2 0,1 0,0 0,-1 0,0 0,0 0,-1 0,1 0,-1-1,0 1,0 0,-1 0,0 0,0 0,0 0,0 0,-1 0,0 0,0 0,0 0,0 1,-1-1,0 1,0 0,0 0,-1 0,1 0,-1 0,0 1,0 0,-4-3,-15-3</inkml:trace>
  <inkml:trace contextRef="#ctx0" brushRef="#br1" timeOffset="66947.716">1750 146,'147'15,"134"-3,-111-8,139 21,-67-6,-72 4,-153-17</inkml:trace>
  <inkml:trace contextRef="#ctx0" brushRef="#br1" timeOffset="67933.131">2766 175,'2'-1,"-1"-1,0 0,0 1,0-1,0 0,0 1,0-1,-1 0,1 0,-1 0,1 0,-1 0,0 0,1 1,-1-1,0 0,0 0,-1 0,1 0,0 0,-1 0,1 0,-1 0,1 0,-1 0,0 1,0-1,0 0,0 1,0-1,0 0,-1 0,-2-6,0 1,-1-1,1 1,-1 0,-1 0,0 1,0 0,0 0,0 0,-1 1,0-1,0 2,-1-1,1 1,-1 0,0 1,0-1,-1 2,1-1,0 1,-1 1,1-1,-1 1,0 1,1 0,-10 0,-66 8,59-2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14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23,'-15'-5,"-1"0,0 2,0-1,0 2,0 0,0 1,0 0,-1 2,1 0,0 1,0 0,0 1,0 1,0 0,1 2,0 0,0 0,0 1,1 1,0 0,0 1,1 1,1 0,-11 11,11-5,1 1,1 1,1 0,0 0,2 1,0 0,1 0,0 1,2-1,0 1,2 0,0 1,1 6,1-21,0-1,0 1,1-1,0 1,0-1,0 0,1 0,0 1,0-1,0 0,0 0,1 0,0-1,0 1,0-1,0 0,1 1,0-1,0-1,0 1,0-1,1 1,-1-1,1-1,0 1,0 0,0-1,0 0,0-1,0 1,1-1,-1 0,0 0,1 0,-1-1,1 0,-1 0,1 0,0-1,12-3,-1 0,0-1,0 0,0-2,-1 0,0-1,0-1,-1 0,0-1,0 0,-1-2,-1 1,0-2,-1 0,1-1,6-3,63-64,-4-4,36-53,-113 137,0 0,-1-1,0 1,0 0,1-1,-1 1,1 0,-1 0,1-1,-1 1,1 0,0 0,0 0,-1 0,1 0,0 0,0 0,0 0,0 0,0 0,0 1,1-1,-1 0,0 1,0-1,0 1,1-1,-1 1,0 0,1-1,-1 1,0 0,1 0,-1 0,0 0,1 0,-1 0,0 0,1 1,-1-1,0 0,0 1,1-1,-1 1,0-1,0 1,0 0,1-1,-1 1,0 0,0 0,13 194,-11-187,0 1,0 0,1-1,0 0,0 0,1 0,0 0,1-1,0 1,0-1,0-1,1 1,0-1,0-1,0 1,7 2,10 4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14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1,'14'4,"10"3,6-1,2 3,0 1,0-1,0-3,-2-2,-1-2,0-1,0-1,-1 0,0-1,0 1,0 0,0-1,-9 1,-9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14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1,'19'0,"21"0,8 0,1 0,-3 0,-9 5,-7 1,-3 0,-1-1,-1-1,-5 3,-5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14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1,'397'29,"-208"-2,403-27,-189 0,-379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14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1 708,'255'30,"-190"-31,-47-1,0 1,0 1,0 1,-1 1,1 0,0 1,6 3,-5 10,-17-6</inkml:trace>
  <inkml:trace contextRef="#ctx0" brushRef="#br0" timeOffset="1">763 285,'-1'64,"13"156,46-22,-58-197,0 0,0 0,0 1,0-1,0 0,1 0,-1 1,0-1,1 0,-1 0,1 0,-1 0,1 0,0 1,-1-1,1 0,0 0,0-1,0 1,0 0,0 0,0 0,0-1,0 1,0 0,0-1,0 1,0-1,1 1,-1-1,0 0,0 1,0-1,1 0,-1 0,0 0,0 0,1 0,-1 0,0 0,0 0,1-1,-1 1,0 0,0-1,0 1,1-1,-1 1,0-1,0 0,0 0,0 1,0-1,0-1,12-18,-1 0,-1-1,-1 0,-1-1,0-1,4-22,25-61,103-146,-131 233,-2 7</inkml:trace>
  <inkml:trace contextRef="#ctx0" brushRef="#br0" timeOffset="2">1243 624,'-1'-1,"0"0,1 0,-1 0,0 0,0 0,0 0,1 0,-1 0,0 0,0 0,0 1,0-1,-1 0,1 1,0-1,0 1,0-1,0 1,-1 0,1-1,0 1,0 0,-1 0,1 0,0 0,0 0,-1 0,1 0,0 1,0-1,-1 0,1 1,0-1,0 0,0 1,0 0,-1-1,1 1,0 0,0-1,0 1,0 0,1 0,-1 0,0 0,0 0,0 0,1 0,-1 0,0 1,-2 2,0 0,0 0,0 0,0 1,1-1,-1 1,1 0,0-1,1 1,-1 0,1 0,0 0,0 1,1-1,0 0,-1 0,2 0,-1 0,1 0,-1 1,1-1,1 0,-1 0,1-1,0 1,0 0,0 0,1-1,-1 0,1 1,0-1,0 0,1 0,-1-1,1 1,0-1,0 1,0-1,1 0,-1-1,1 1,-1-1,1 0,0 0,2 0,0-1,0 1,0-1,0-1,0 0,0 1,0-2,0 1,0-1,0 0,0-1,0 0,-1 0,1 0,-1-1,1 0,-1 0,0-1,0 1,0-1,-1-1,1 1,-1-1,0 0,0 0,-1 0,1-1,-1 0,0 0,-1 0,0 0,0-1,0 4,0 0,-1 0,1 0,-1-1,0 1,0-1,0 0,-1 1,1-1,-1 0,0 0,0 0,0 0,-1 0,1 0,-1 0,0 0,0 0,-1 0,1 0,-1 0,0 0,0 0,0 0,0 0,-1 0,0 1,1-1,-1 0,-1 1,1 0,-2-3,-42-21,22 19</inkml:trace>
  <inkml:trace contextRef="#ctx0" brushRef="#br0" timeOffset="3">1383 31,'1'0,"-1"0,1 0,-1 0,1 0,-1 0,1 0,-1 0,1 0,-1 0,1 0,-1 0,1 0,-1-1,1 1,-1 0,1 0,-1-1,1 1,-1 0,1-1,-1 1,0 0,1-1,-1 1,0 0,1-1,-1 1,0-1,0 1,1-1,-1 1,0 0,0-1,0 1,1-1,-1 1,0-1,0 0,0 1,0-1,0 1,0-1,0 1,0-1,0 1,-1-1,1 1,0-1,0 1,0-1,0 1,-1 0,1-1,0 1,-1-1,1 1,0-1,-1 1,1 0,0-1,-1 1,1 0,-1-1,12-1,-1 0,1 0,0 1,-1 0,1 1,0 0,-1 1,1 0,0 0,6 3,-15-3,0 1,0-1,0 1,0 0,0-1,0 1,-1 0,1 0,-1 0,1 0,-1 1,0-1,0 0,0 1,0-1,0 0,0 1,-1-1,1 1,-1-1,0 1,1 0,-1-1,-1 1,1-1,0 1,-1-1,1 1,-1-1,1 1,-1-1,0 0,0 1,-1-1,1 0,0 0,-1 1,1-1,-1 0,1-1,-1 1,-12 42,13-42,1 0,0 0,0 1,1-1,-1 0,1 0,-1 1,1-1,-1 0,1 0,0 0,0 0,0 0,0 0,1 0,-1 0,0-1,1 1,-1 0,1-1,0 1,0-1,-1 1,1-1,0 0,0 0,0 0,0 0,0 0,0 0,1-1,-1 1,0-1,2 1,85 3,-75-4,12-1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6:45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112 132,'0'29,"0"28,0 15,0-1,-5-2,-1-9,0-9,1-4,2-5,1-5,-4-4,-1-3,1-1,-3-2,-1 1,2-6</inkml:trace>
  <inkml:trace contextRef="#ctx0" brushRef="#br0" timeOffset="319.998">0 132,'33'-19,"1"1,0 1,1 2,1 2,1 1,-1 2,2 1,21-1,-53 8,1 0,0 1,0 0,0 0,-1 0,1 1,0 0,0 0,0 1,0 0,0 0,-1 0,1 1,0 0,-1 0,1 1,-1 0,0 0,0 1,0-1,0 1,-1 0,0 1,1 0,-2-1,1 2,0-1,-1 0,0 1,2 3,-4 0,1 0,-1 1,-1-1,1 0,-2 1,1-1,-1 0,-1 1,0-1,0 1,0-1,-2 0,1 0,-1 0,0 0,-1 0,0-1,0 0,-1 1,0-1,0-1,-1 1,0-1,-1 0,1-1,-1 1,-1-1,-4 3,-21 13,0-1,-2-2,0-1,-1-2,-1-1,-33 8,66-22,0 1,1-1,-1 0,0 0,0 0,0-1,0 1,0-1,0 0,0 0,0 0,0-1,0 1,0-1,0 0,1 0,-1-1,0 1,0-1,1 1,-1-1,1 0,0-1,-1 1,1-1,0 1,0-1,1 0,-1 0,1 0,-1 0,1-1,0 1,0-1,0 1,1-1,-1 0,1-1,0-13</inkml:trace>
  <inkml:trace contextRef="#ctx0" brushRef="#br0" timeOffset="938.898">705 414,'10'-5,"2"3,5 3,4 0,-1 5,0 2,2-1,2-1,1-2,2-2,1-1,0 0,1-1,-1 0,1-1,-6-4,-5-2</inkml:trace>
  <inkml:trace contextRef="#ctx0" brushRef="#br0" timeOffset="1304.978">789 611,'20'0,"15"0,7 0,1 0,-2 0,-8-5,-4-1,-4 0,0 1,-4 2</inkml:trace>
  <inkml:trace contextRef="#ctx0" brushRef="#br0" timeOffset="2187.949">1213 866,'60'-104,"-20"33,3 1,48-59,21 25,-111 103,0-1,1 1,-1 0,1 0,-1-1,1 1,0 0,-1 0,1 1,0-1,0 0,-1 1,1-1,0 1,0-1,0 1,0 0,0 0,0-1,0 2,0-1,0 0,0 0,0 1,0-1,-1 1,1-1,0 1,0 0,0 0,-1 0,1 0,0 0,-1 0,1 0,-1 0,1 1,-1-1,0 1,0-1,1 1,-1-1,0 1,0 0,-1 0,1-1,0 2,30 92,-28-79,-2-7,-1-1,2 0,-1 1,1-1,1 0,-1 0,1 0,1-1,-1 1,1-1,1 1,4 5,-6-12,0 0,1-1,-1 1,0-1,1 1,-1-1,0 0,1 0,-1-1,0 1,1-1,-1 1,0-1,1 0,-1-1,0 1,0 0,0-1,0 0,0 1,0-1,-1 0,1-1,-1 1,1 0,-1-1,0 1,0-1,0 0,1-2,-2 4,35-39,-26 28,-1 0,1 1,1 0,0 0,1 1,0 1,0 0,1 0,0 2,1-1,-1 2,12-5,-22 11,0-1,-1 0,1 1,0-1,-1 1,1 0,0 0,0 0,0 0,-1 0,1 1,0-1,-1 1,1 0,0 0,-1 0,1 0,-1 0,1 1,-1-1,0 1,1-1,-1 1,0 0,0 0,0 0,-1 0,1 0,0 0,-1 1,1-1,-1 1,0-1,0 1,0-1,0 1,0 0,0-1,-1 1,6 117,-7-100,-13 113,8-115</inkml:trace>
  <inkml:trace contextRef="#ctx0" brushRef="#br0" timeOffset="3435.727">2399 640,'-153'300,"149"-287,19-36,16-24,2 2,2 1,2 2,14-11,-10 9,5 4,-45 39,0 0,-1 1,1-1,0 1,0 0,0-1,0 1,0 0,0-1,0 1,0 0,0 0,0 0,0 0,0 0,0 0,0 0,0 0,0 0,0 0,0 1,0-1,0 0,0 1,0-1,0 1,0-1,-1 1,1-1,0 1,0 0,0-1,-1 1,1 0,0 0,-1 0,1-1,-1 1,1 0,-1 0,1 0,-1 0,0 0,1 0,-1 0,0 0,0 0,0 0,1 0,-1 0,0 0,-1 0,1 0,0 1,0 225,0-226,1 0,-1 0,0 0,0-1,1 1,-1 0,0 0,0 0,0 0,0 0,0-1,0 1,0 0,0 0,0 0,0 0,0 0,0-1,-1 1,1 0,0 0,-1 0,1-1,-1 1,1 0,-1 0,1-1,-1 1,1 0,-1-1,0 1,1-1,-1 1,0-1,0 1,1-1,-1 1,0-1,0 0,0 1,1-1,-1 0,0 0,0 0,0 1,0-1,0 0,1 0,-1 0,0-1,0 1,0 0,0 0,0 0,1-1,-1 1,0 0,0-1,0 1,1 0,-1-1,0 1,0-1,1 0,-1 1,1-1,-1 1,0-1,1 0,-1 0,-131-86,107 76</inkml:trace>
  <inkml:trace contextRef="#ctx0" brushRef="#br0" timeOffset="3718.716">2766 640,'38'-10,"23"-3,5 1,-8 2</inkml:trace>
  <inkml:trace contextRef="#ctx0" brushRef="#br0" timeOffset="3951.234">2963 386,'-9'43,"-9"34,-5 13,0-4,5-7,1-12,2-13,5-10,8-14,5-11</inkml:trace>
  <inkml:trace contextRef="#ctx0" brushRef="#br0" timeOffset="4525.244">3132 894,'206'-328,"-201"320,-3 5,0-1,0 0,1 1,-1-1,1 1,-1 0,1 0,0 0,0 0,1 1,-1-1,1 1,-1-1,1 1,0 1,3-2,-5 4,-1 1,1 1,0-1,-1 0,1 0,-1 1,1-1,-1 0,0 1,0-1,-1 1,1 0,0-1,-1 1,1 0,-1-1,0 1,0 0,0-1,0 1,-1 0,1 0,-1-1,1 1,-1-1,0 1,-6 28,5-24,0-1,0 0,0 1,1 0,0-1,1 1,-1-1,1 1,0 0,1 0,-1-1,2 1,-1-1,1 1,-1-1,2 1,1 4,-1-10,0 0,-1 0,1 0,0 0,0-1,0 1,0-1,0 0,-1 0,1 0,0 0,0 0,0-1,0 1,0-1,-1 0,1 0,0 0,0 0,-1 0,1-1,-1 1,1-1,-1 1,0-1,0 0,1 0,-1 0,-1 0,1-1,0 1,5-3,12-13,0-1,-2-1,0 0,-1-1,-1-1,-1 0,-1-1,4-13,-15 34,-2 3,0 0,0 0,1 0,-1 0,1 0,-1 0,1 0,-1 0,1 0,-1-1,1 1,0 0,-1 0,1-1,0 1,0 0,0-1,-1 1,1 0,0-1,0 0,0 1,0-1,0 1,0-1,0 0,0 0,0 0,0 1,0-1,0 0,0 0,0-1,1 1,-1 0,0 0,0 0,0-1,0 1,0 0,-1-1,1 1,0-1,0 1,0-1,0 0,0 1,0-1,-1 0,1 1,0-1,-1 0,1 0,-1 0,1 0,-1 0,1 1,-1-1,1 0,-1 0,0 0,1 0,-1 0,0-1,0 1,4 143,-6-122,1 0,0 0,2 1,0-1,2 0,0 0,4 10,3-6,1-6</inkml:trace>
  <inkml:trace contextRef="#ctx0" brushRef="#br0" timeOffset="4759.155">3894 696,'-9'39,"-4"26,1 8,2-5,8-13,4-16</inkml:trace>
  <inkml:trace contextRef="#ctx0" brushRef="#br0" timeOffset="5151.099">3838 753,'16'-12,"0"1,1 0,0 1,1 1,0 1,1 0,-1 2,1 0,20-3,-38 8,1 1,0-1,0 1,0 0,0 0,0 0,-1 0,1 0,0 0,0 0,0 1,0-1,-1 1,1-1,0 1,0 0,-1-1,1 1,0 0,-1 0,1 0,-1 1,1-1,-1 0,0 0,0 1,1-1,-1 1,0-1,0 1,0-1,-1 1,1 0,0 0,-1-1,1 1,-1 0,1 0,-1 0,0 1,-25 70,-21-16,85-45,81 11,-117-21,0-1,0 0,0 1,0-1,0 1,0 0,-1 0,1 0,-1 0,1 1,-1-1,0 0,0 1,0 0,0-1,0 1,-1 0,1 0,-1 0,0 0,0 1,0-1,0 0,-1 0,1 0,-1 1,0-1,0 0,0 1,0-1,0 0,-1 1,1-1,-1 0,-1 2,-4 5,-1-1,-1 0,1-1,-1 0,0 0,-1 0,0-1,0 0,-1-1,0 0,0-1,0 0,-1 0,1-1,-1-1,0 0,0 0,-1-1,1 0,0-1,-9 0,-32 1,34-7</inkml:trace>
  <inkml:trace contextRef="#ctx0" brushRef="#br0" timeOffset="5470.823">4176 189,'39'29,"-1"1,-2 3,-1 1,-1 1,-2 2,16 26,-40-49,-1-1,0 1,-1 0,0 1,-2 0,1-1,-2 1,0 1,-1-1,0 0,-2 1,1-1,-2 1,0-1,-1 0,-1 1,0-1,-1 0,0 0,-1-1,-1 0,0 1,-1-2,-1 1,-2 2,-121 172,6-32,101-131</inkml:trace>
  <inkml:trace contextRef="#ctx0" brushRef="#br0" timeOffset="6120.384">1467 76,'-35'40,"3"3,1 0,2 2,2 1,2 1,2 2,3 0,1 1,-8 42,21-74,2 1,0-1,1 1,1 0,1-1,0 1,2 0,0 0,1 0,1-1,1 1,0-1,1 0,1 0,1 0,1-1,0 0,1 0,1-1,1 0,0-1,1 0,6 6,7-1,1-1,0-1,2-2,0 0,0-2,1-1,1-2,0 0,1-2,0-1,0-2,1-1,-1-2,1 0,0-3,24-2,-11 2,-8-1</inkml:trace>
  <inkml:trace contextRef="#ctx0" brushRef="#br0" timeOffset="9000.827">5052 386,'-1'-2,"0"0,-1 1,1-1,0 1,-1-1,1 1,-1-1,0 1,1 0,-1 0,0 0,0 0,1 0,-1 0,0 0,0 1,0-1,0 1,0-1,0 1,0 0,0 0,-1 0,1 0,0 0,0 0,0 0,0 1,0-1,-1 1,-10 4,0 0,1 0,-1 2,1-1,0 2,1 0,-1 0,2 1,-1 0,1 1,1 0,0 0,0 1,1 0,0 1,1 0,0 2,0-3,1 1,0-1,1 1,1 1,0-1,0 1,1-1,1 1,0 0,1 0,0 0,1 0,0 0,2 2,-2-8,1-1,0 1,0 0,0-1,1 0,0 1,1-1,0 0,-1 0,2 0,-1 0,1-1,0 1,0-1,0 0,1 0,0 0,0-1,0 0,0 0,1 0,0 0,0-1,0 0,0-1,0 1,6 1,-2-4,-1 0,0-1,0 0,1-1,-1 0,0 0,0-1,0 0,-1-1,1 0,-1 0,0-1,0 0,0 0,-1-1,0 0,0 0,0-1,-1 1,0-2,1 0,-5 6,14-15,0 0,-1-1,0-1,-2 0,0-1,-1 0,-1-1,-1 0,-1-1,-1 0,-1 0,-1-1,2-13,-9-9,1 45,-1-1,1 1,-1 0,1 0,-1 0,1-1,-1 1,1 0,-1 0,1 0,-1 0,1 0,-1 0,1 0,-1 0,1 0,-1 0,1 0,-1 1,1-1,-1 0,1 0,-1 0,1 1,-1-1,1 0,0 0,-1 1,1-1,-1 0,1 1,0-1,-1 1,1-1,0 0,0 1,-1-1,1 1,0-1,0 1,-1-1,1 1,0-1,0 1,0-1,0 1,0-1,0 1,0-1,0 1,0-1,0 1,0-1,0 1,0-1,1 1,-1-1,0 1,0 0,1 11,-1 1,1 0,1-1,1 1,-1-1,2 1,0-1,0 0,1 0,1-1,0 0,0 0,1 0,1 0,0 0,-4-5,8 12,-3-1,1 0,0-1,1 0,1-1,1 0,0-1,1-1,0 0,1 0,6 2,-13-13,-1-1,1 0,0 0,0-1,0 0,0 0,0-1,0 0,0 0,0-1,-1 0,1-1,-1 1,1-1,-1-1,0 1,0-1,0-1,-1 1,0-1,1 0,-2 0,1-1,-1 0,1 0,-2 0,4-6,9-4,-3 3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14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1,'-48'61,"-153"140,200-200,0 0,0 0,0 0,0 1,0-1,0 0,0 0,0 1,0-1,0 1,1-1,-1 0,1 1,-1 0,1-1,-1 1,1-1,0 1,0-1,0 1,0 0,0-1,0 1,0-1,1 1,-1-1,1 1,-1 0,1-1,-1 0,1 1,0-1,0 1,-1-1,1 0,0 1,0-1,1 0,-1 0,0 0,0 0,0 0,1 0,-1 0,0 0,1-1,-1 1,1 0,-1-1,1 0,-1 1,1-1,0 0,0 1,16 4,-1-1,1-1,0 0,0-2,0 0,1-1,5-1,112 13,-110-1,-24-9,1 0,-1-1,1 1,0-1,0 1,-1-1,1 0,0 0,0 0,0-1,0 1,0-1,1 1,-1-1,0 0,0 0,0-1,0 1,0 0,0-1,0 0,0 0,2-1,-4 0,0-1,0 0,-1 1,0-1,1 0,-1 1,0-1,0 0,-1 1,1-1,0 0,-1 1,0-1,0 1,1-1,-2 0,1 1,0 0,0-1,-1 1,1 0,-1 0,0-1,-2-3,-99-203,71 157,20 40</inkml:trace>
  <inkml:trace contextRef="#ctx0" brushRef="#br0" timeOffset="1">631 1,'-18'56,"15"-42,-1 0,2 0,0 0,0 1,2-1,-1 1,2-1,0 0,1 1,2 6,-4-19,1 0,-1-1,1 1,-1 0,1-1,0 1,0-1,0 1,0-1,0 1,0-1,0 0,0 0,1 1,-1-1,0 0,1 0,-1 0,1 0,-1-1,1 1,-1 0,1-1,0 1,-1-1,1 1,0-1,-1 0,1 0,0 0,0 0,-1 0,1 0,0 0,0 0,-1-1,1 1,0-1,-1 1,1-1,1 0,54-48,45-145,-85 228,-16-32,9 28,-1 1,-1 0,-1 1,-2 0,0 26,-7 166,0-199,-2 0,0-1,-2 1,0-1,-2 0,-1-1,-4 7,9-21,-1 0,-1-1,0 1,0-1,0-1,-1 1,0-1,-1 0,0-1,-6 5,12-10,-1 1,0 0,1-1,-1 0,0 1,0-1,0 0,0-1,0 1,0 0,0-1,0 0,0 1,0-1,0-1,-1 1,1 0,0-1,0 1,0-1,0 0,0 0,1 0,-1-1,0 1,0-1,1 1,-1-1,1 0,-1 0,1 0,0 0,0-1,0 1,0 0,0-2,-2-1,1 0,0 0,0 0,0-1,1 1,0-1,0 0,1 0,-1 0,1 0,1 0,-1 0,1 0,0 0,0 0,1 0,-1 0,2 0,-1 0,0 0,1 0,0 1,1-1,-1 0,81-124,-9 55,-50 57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1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60,'82'-30,"-43"20,1 3,-1 1,2 2,-1 2,0 1,17 3,-11-1,-16 4,-25 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14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59,'0'0</inkml:trace>
  <inkml:trace contextRef="#ctx0" brushRef="#br0" timeOffset="1">7 59,'-5'-5,"3"-1,7 0,8 1,5 2,6 0,3-3,1-1,2 1,-1 1,1 2,-1 1,0 1,0 1,-1 0,0 0,-9 0,-8 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1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1 396,'19'0,"21"0,8 0,1 0,-3 0,-5 0,-4 0,-4 4,-3 3,-10-1,-10-1</inkml:trace>
  <inkml:trace contextRef="#ctx0" brushRef="#br0" timeOffset="1">762 171,'-4'0,"-3"9,-4 4,0 4,2 4,1 3,4 3,1 1,-3 0,0 1,0 0,2 0,1 0,1-1,1 1,1-1,0-4</inkml:trace>
  <inkml:trace contextRef="#ctx0" brushRef="#br0" timeOffset="2">1186 227,'-8'17,"1"0,1 0,1 0,0 1,1 0,1 0,1 0,1 0,0 0,1 0,1 1,2 12,-2-28,0 1,0-1,0 1,0-1,0 1,1-1,-1 0,1 0,0 0,0 0,0 0,1 0,-1-1,1 1,-1-1,1 1,0-1,0 0,0 0,0 0,0 0,1-1,-1 0,0 1,1-1,-1 0,1 0,-1-1,1 1,-1-1,1 0,0 0,-1 0,1 0,-1-1,1 1,2-2,11-2,-1 0,0-2,0 0,0-1,0 0,-1-1,5-5,-3 3,0-2,-1 0,-1-1,0-1,0 0,-2-1,12-15,-21 25,0 0,0 0,-1-1,0 1,0-1,0 0,0 0,-1 0,0-1,0 1,-1 0,0-1,0 1,0-1,-1 0,0 1,0-1,-1 1,0-1,0 1,-1-1,1 1,-1 0,0 0,-3-5,0 5,0 1,0 0,0 0,0 1,-1-1,0 1,0 0,0 1,0-1,-1 1,0 1,1-1,-1 1,0 0,0 1,0-1,0 1,0 1,0-1,-1 1,1 1,0-1,0 1,0 1,0-1,0 1,0 0,1 1,-1-1,0 1,1 1,0-1,0 1,-4 3,-9 4</inkml:trace>
  <inkml:trace contextRef="#ctx0" brushRef="#br0" timeOffset="3">1807 171,'-10'7,"0"1,1 0,0 0,0 1,1 0,1 1,-1 0,1 0,1 1,0-1,1 1,0 1,0-1,1 1,1 0,0 0,0 0,1 3,2-12,1 0,0 0,-1 0,1 0,0-1,0 1,1 0,-1-1,0 1,1-1,0 1,0-1,-1 1,1-1,1 0,-1 0,0 0,0 0,1-1,-1 1,1-1,-1 1,1-1,0 0,0 0,-1 0,1 0,0-1,0 1,3 0,90-3,-81-2,1 0,0-1,-1 0,0-1,0-1,-1 0,0-1,0-1,0 0,-1-1,-1 0,0-1,0 0,-1-1,9-13,-10 12,69-104,-77 113,0 1,-1-1,1 0,-1 0,0 0,0 0,0 0,-1 0,0-1,1 1,-1 0,-1 0,1 0,-1 0,1 0,-1 0,0 0,-1 0,1 0,-1 0,1 0,-1 1,0-1,-1 0,1 1,-1 0,1 0,-1 0,0 0,0 0,-2-1,-3 0,0 0,-1 1,1 0,0 1,-1 0,0 0,1 1,-1 0,0 1,0-1,0 2,0-1,1 1,-1 1,0-1,1 2,-1-1,1 1,0 0,-1 1,2 0,-1 0,-4 3,-18 8</inkml:trace>
  <inkml:trace contextRef="#ctx0" brushRef="#br0" timeOffset="4">395 735,'774'0,"-444"-28,251 27,-592 1</inkml:trace>
  <inkml:trace contextRef="#ctx0" brushRef="#br0" timeOffset="5">2371 706,'37'-61,"2"2,3 1,41-42,-39 65,-43 34,0 1,0 0,0-1,0 1,0 0,0 0,0 0,1 0,-1 0,0 0,0 0,0 0,0 0,0 0,0 0,0 1,1-1,-1 1,0-1,0 1,0-1,0 1,0-1,-1 1,1 0,0 0,0-1,0 1,0 0,-1 0,1 0,0 0,-1 0,1 0,-1 0,1 0,-1 0,0 0,1 0,-1 0,0 0,0 0,0 1,0-1,0 0,0 1,4 47,12 28,-13-76,-1 0,1 0,0 0,-1-1,1 1,0-1,0 0,0 0,-1 0,1 0,0 0,0-1,-1 1,1-1,0 0,-1 1,1-1,-1 0,1-1,-1 1,1 0,-1-1,0 0,1 1,-1-1,0 0,0 0,-1 0,1 0,0 0,-1-1,1 1,-1 0,2-3,0 1,45-52,-40 44,1 0,1 0,-1 1,2 0,0 1,0 1,0-1,1 2,1 0,0 0,0 1,11-4,-22 10,0 0,-1 1,1-1,0 1,-1-1,1 1,0 0,0 0,-1 0,1 0,0 0,0 0,-1 0,1 0,0 1,-1-1,1 1,0-1,-1 1,1 0,-1 0,1 0,-1 0,1 0,-1 0,0 0,1 0,-1 0,0 0,0 1,0-1,0 1,0-1,0 1,0-1,0 1,-1-1,1 1,0 1,7 80,-6-43,0-33,-1-1,1 0,0 0,1 0,-1 0,1-1,0 1,1-1,-1 0,1 0,0 0,1 0,-1 0,1-1,0 0,0 0,12 10</inkml:trace>
  <inkml:trace contextRef="#ctx0" brushRef="#br0" timeOffset="6">2400 848,'38'0,"42"-5,16-2,2 1,-11 1,-15 2,-16 5,-12 4,-9-1,-5 0,-4-1,0 3,-6 1</inkml:trace>
  <inkml:trace contextRef="#ctx0" brushRef="#br0" timeOffset="7">2851 1045,'-186'66,"184"-66,1 0,-1 0,1 0,-1 1,1-1,-1 0,1 1,-1-1,1 1,0-1,-1 1,1 0,-1 0,1-1,0 1,0 0,0 0,0 0,-1 0,1 1,0-1,1 0,-1 0,0 1,0-1,0 0,1 1,-1-1,1 1,-1-1,1 1,0-1,-1 1,1-1,0 1,0-1,0 1,0-1,0 1,1-1,-1 1,0-1,1 1,-1-1,1 1,-1-1,1 1,0-1,0 0,0 1,-1-1,1 0,0 0,1 0,-1 0,0 0,0 0,1 1,208 76,-207-77,-1-1,1 1,-1 0,0 0,1 1,-1-1,0 0,0 1,0-1,0 1,0 0,0-1,0 1,0 0,-1 0,1 0,-1 0,1 1,-1-1,0 0,0 1,0-1,0 1,-1-1,1 1,-1-1,1 1,-1-1,0 1,0-1,0 1,0 0,0-1,-1 1,1-1,-1 1,0-1,1 1,-1-1,0 1,-1-1,1 0,0 0,-1 0,1 1,-1-1,0-1,1 1,-1 0,0 0,0-1,0 1,-1-1,1 1,-1-1,-15 8,0-2,0-1,-1 0,1-1,-1-1,0-1,-8 0,-26-3,35-6</inkml:trace>
  <inkml:trace contextRef="#ctx0" brushRef="#br0" timeOffset="8">3161 932,'66'-7,"-57"5,0 0,0 0,0 1,0 1,1-1,-1 1,0 1,0 0,0 0,1 1,-1 0,-1 1,2 0,-8-3,-1 1,0 0,0 0,1 0,-1-1,0 1,0 0,0 0,0 1,0-1,0 0,0 0,0 0,0 1,-1-1,1 0,0 1,-1-1,1 1,-1-1,0 0,1 1,-1-1,0 1,0-1,0 1,0-1,0 1,0-1,0 1,-1-1,1 1,0-1,-1 1,0-1,1 1,-1-1,0 0,1 0,-1 1,0-1,0 0,0 0,-1 1,-49 48,30-35,-43 47,63-60,1-1,-1 0,1 0,0 1,0-1,0 0,0 0,-1 1,2-1,-1 0,0 1,0-1,0 0,1 0,-1 1,0-1,1 0,-1 0,1 0,-1 0,1 0,0 1,0-1,-1 0,1 0,0-1,0 1,0 0,0 0,0 0,0-1,0 1,0 0,0-1,1 1,-1-1,0 1,0-1,1 0,-1 1,0-1,0 0,1 0,-1 0,63 6,-60-5,21-1</inkml:trace>
  <inkml:trace contextRef="#ctx0" brushRef="#br0" timeOffset="9">3556 198,'84'181,"-36"-81,-3 2,12 53,-51-137,-1 0,0 0,-2 0,0 1,-1-1,0 1,-2 0,0-1,-2 1,0 0,0-1,-2 1,0-1,-2 0,0-1,-4 11,-16 18,-2 0,-2-2,-1-2,-3 0,-12 9,21-24</inkml:trace>
  <inkml:trace contextRef="#ctx0" brushRef="#br0" timeOffset="10">2400 1,'-48'113,"6"2,4 1,2 18,23-80,2 0,2 1,3 0,2 1,2-1,3 1,2-1,3 1,4 6,2-15,2-2,2 0,2-1,4 3,46 47,-52-80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1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2,'4'0,"7"5,7 1,4 0,3-1,-2-6,0-3,1-1,0 0,2 2,1 0,0 2,1 0,1 1,-1 0,0 0,1 0,-6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14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0,1-2,-2-1,1 5,-1 1,0 0,-1-1,0-2,1-1,-6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1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81 170,'19'-5,"11"-1,-4-1,-11 2,-14 2,-11 1,-9 0,-5 2,-5 0,-1 0,-1 0,10 1,13-1,9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14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0 311,'23'-36,"2"1,1 2,1 0,2 2,1 2,2 0,5-2,-26 23,-10 6,0-1,0 1,1 0,-1 0,1 0,0 0,-1 1,1-1,0 0,0 1,0-1,0 1,1-1,-1 1,0 0,0 0,1 0,-1 0,1 1,-1-1,0 1,1-1,-1 1,1 0,0 0,-1 0,1 0,-1 1,1-1,-1 1,1-1,-1 1,0 0,1 0,-1 0,0 0,0 0,1 0,-1 1,0-1,0 1,-1 0,3 1,4 68,-10-67,1 0,1 0,-1 1,1-1,-1 1,1-1,0 0,1 1,-1-1,1 0,0 1,0-1,0 0,1 0,-1 0,1 0,0 0,0 0,1 0,-1 0,1-1,0 1,0-1,0 0,0 0,0 0,1 0,-1-1,1 0,0 1,0-1,0 0,2-2,0-1,0 0,0 0,0 0,0 0,0-1,0 0,-1 0,1-1,-1 0,0 0,1 0,-1 0,-1-1,1 0,0 0,1-2,11-7,119-106,-70 71,-66 48,1 1,0-1,-1 0,1 1,-1-1,1 1,-1-1,1 1,-1-1,1 1,-1-1,1 1,-1 0,0-1,1 1,-1-1,0 1,0 0,1-1,-1 1,0 0,0 0,0-1,0 1,0 0,0-1,0 1,0 0,0-1,0 1,0 0,0 0,-1-1,1 1,0-1,0 1,-1 0,1-1,0 1,-1 0,1-1,-1 1,1-1,-1 1,1-1,-91 170,75-141,1 1,1 0,1 1,2 0,2 1,-3 13,9-21</inkml:trace>
  <inkml:trace contextRef="#ctx0" brushRef="#br0" timeOffset="1">1243 57,'-38'38,"-33"37,-13 11,3-5,5-7,11-11,12-11,5-10,6-7,6-5,3-2,4-2,0 0,2 0,10-4,7-6</inkml:trace>
  <inkml:trace contextRef="#ctx0" brushRef="#br0" timeOffset="2">1440 480,'-24'5,"-1"1,1 1,0 2,1 0,0 1,0 1,1 1,1 1,-7 6,28-19,-1 1,0-1,0 1,0-1,1 1,-1-1,0 1,0-1,1 1,-1-1,1 1,-1 0,0 0,1-1,-1 1,1 0,0 0,-1-1,1 1,0 0,-1 0,1 0,0 0,0 0,0 0,-1-1,1 1,0 0,0 0,1 0,-1 0,0 0,0 0,0 0,1-1,-1 1,0 0,1 0,-1 0,0 0,1-1,-1 1,1 0,0-1,-1 1,1 0,0-1,0 1,45 17,-34-15,83 50,-92-51,-1 0,1 1,-1 0,0-1,1 1,-2 0,1 0,0 0,0 0,-1 0,0 1,0-1,0 0,0 1,0-1,0 1,-1-1,0 1,0-1,0 1,0-1,0 0,-1 1,1-1,-1 1,0-1,0 0,-1 1,0 1,-4 3,-1 0,1 0,-2-1,1 0,-1-1,0 1,0-2,-1 1,1-1,-1 0,-1-1,1 0,0 0,-1-1,0-1,0 1,0-2,0 1,0-1,0-1,0 0,0 0,-1-1,1 0,0-1,0 0,-13-3,4-2</inkml:trace>
  <inkml:trace contextRef="#ctx0" brushRef="#br0" timeOffset="3">1665 226,'10'-3,"0"-1,0 1,0 0,0 1,0 1,0-1,1 2,-1-1,1 1,-1 1,0 0,0 0,1 1,-1 1,0-1,0 2,-1-1,5 3,-12-5,-1 0,1 0,-1 0,0 1,1-1,-1 0,0 0,0 1,0-1,0 1,0-1,0 1,0-1,-1 1,1-1,0 1,-1 0,1-1,-1 1,0 0,0 0,1-1,-1 1,0 0,-1 0,1-1,0 1,0 0,-1-1,1 1,-1 0,1-1,-1 1,0 0,0-1,0 1,0-1,0 1,0-1,-52 55,42-45,9-9,-1-1,1 0,-1 0,1 0,0 0,0 0,-1 1,1-1,0 1,0 0,1 0,-1-1,0 1,0 0,1 1,0-1,-1 0,1 0,0 1,0-1,0 0,0 1,0-1,1 1,-1-1,1 1,0 0,0-1,0 1,0-1,0 1,0-1,1 1,-1 0,1-1,-1 1,1-1,0 0,0 1,0-1,1 0,-1 1,1-1,-1 0,1 0,1 1,4 0,1 0,1 0,-1-1,0 0,0-1,1 0,-1 0,1-1,-1 0,1 0,-1-1,1 0,-1 0,1-1,-1 0,0-1,0 0,0 0,-1-1,1 0,4-3,5-1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14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82,'140'-45,"-13"14,-124 30,1 0,-1 0,1 0,-1 1,1-1,-1 1,1-1,0 1,-1 1,1-1,0 0,-1 1,1 0,-1-1,1 2,-1-1,1 0,-1 1,0-1,1 1,-1 0,0 0,0 0,0 1,-1-1,1 1,-1-1,1 1,-1 0,0 0,0 0,0 0,0 0,-1 1,1-1,-1 0,0 1,0-1,0 1,0 0,-1-1,1 1,-1-1,0 1,0 0,-1-1,1 1,-1 0,1-1,-1 1,0-1,-1 2,-117 106,7 9,111-119,0 0,-1 0,1 0,0 0,0 1,0-1,0 0,0 1,0-1,0 1,0-1,1 1,-1 0,1-1,-1 1,1 0,0-1,-1 1,1 0,0-1,0 1,0 0,0 0,0-1,1 1,-1 0,1-1,-1 1,1 0,-1-1,1 1,0-1,0 1,0-1,0 1,0-1,0 0,0 0,0 1,0-1,1 0,-1 0,0 0,1 0,-1 0,1 0,-1-1,1 1,0 0,-1-1,1 1,0-1,-1 0,1 0,0 1,-1-1,2 0,164 6,-118-8,-37 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14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227 159,'-1'-2,"0"0,-1 0,1 1,-1-1,0 0,0 1,1-1,-1 1,0-1,0 1,0 0,-1 0,1 0,0 0,0 0,-1 1,1-1,0 1,-1-1,1 1,0 0,-1 0,1 0,-3 0,2 0,-2-2,-1 1,0 0,1 0,-1 0,0 1,0 0,1 0,-1 0,0 1,1 0,-1 0,0 0,1 1,-1 0,1 0,0 0,0 1,-1 0,2 0,-1 0,0 0,1 1,-1-1,1 1,0 1,0-1,1 0,-1 1,1 0,0 0,0 0,1 0,-1 0,1 1,0-1,1 1,-1-1,1 1,0 0,1-3,0 1,0-1,1 0,-1 0,1 0,-1 0,1 0,0 0,0 0,0 0,1 0,-1-1,1 1,0 0,-1-1,1 1,0-1,0 0,1 0,-1 1,0-1,1-1,-1 1,1 0,0-1,0 1,-1-1,3 1,92 15,-49-12,-44-4,-1-1,1 0,0 1,-1 0,1 0,-1 0,1 0,-1 0,0 1,1-1,-1 1,0 0,0 0,0 0,-1 1,1-1,0 1,-1-1,1 1,-1 0,0 0,0 0,0 0,-1 0,1 1,-1-1,1 1,-1-1,0 1,-1-1,1 1,0-1,-1 1,0-1,0 1,0 0,0-1,-1 1,1 0,-1-1,0 1,0-1,0 1,-1-1,1 0,-2 2,-5 4,0-1,0 0,-1 0,0-1,-1-1,0 1,0-1,0-1,0 0,-1-1,0 0,0 0,0-1,-1 0,1-1,-1-1,1 0,-12 0,-18-14,28 0</inkml:trace>
  <inkml:trace contextRef="#ctx0" brushRef="#br0" timeOffset="1">171 103,'10'0,"12"0,8 0,3 0,1 0,-1 0,-1 0,-1 0,-1 0,-1 0,-5 4,-2 3,-5-1</inkml:trace>
  <inkml:trace contextRef="#ctx0" brushRef="#br0" timeOffset="2">763 103,'-20'18,"1"2,1 0,0 1,2 1,1 0,0 1,2 1,0 0,2 1,-3 11,13-32,0-1,0 1,0 0,1 0,0 0,0 0,0 0,0-1,0 1,1 0,-1 0,1 0,0 0,1-1,-1 1,0-1,1 1,0-1,0 1,0-1,0 0,1 0,-1 0,1 0,0 0,-1-1,1 1,1-1,-1 0,0 0,0 0,1 0,-1 0,1-1,0 1,-1-1,1 0,0-1,0 1,0 0,0-1,0 0,-1 0,1 0,0-1,0 1,0-1,0 0,17-4,-1-1,0 0,-1-2,0 0,0-1,-1-1,15-11,-18 13,-1-1,0 0,0-1,-1 0,0-1,-1-1,0 0,-1 0,-1-1,1-1,-2 0,0 0,-1-1,0 0,-2 0,1-1,-2 0,0 0,-1 0,0-1,-1-7,-3 20,-1-1,1 0,-1 1,0-1,-1 1,1 0,-1-1,0 1,0 0,0 0,-1 0,1 0,-1 0,0 1,0-1,0 1,-1 0,1 0,-1 0,0 0,0 1,0-1,0 1,0 0,0 0,-1 1,1-1,0 1,-1 0,1 0,-1 0,0 1,1 0,-1 0,0 0,1 0,-1 1,1-1,-1 1,1 0,-1 1,1-1,-1 1,-27 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16.0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114 1371,'-61'76,"54"-65,0 0,1 1,0 0,1 0,0 0,1 1,1 0,0 0,0-1,2 2,-1-1,1 0,1 3,0-12,1-1,-1 1,0-1,1 1,0-1,0 0,0 1,0-1,1 0,-1 0,1 0,0 0,-1 0,2 0,-1 0,0-1,0 1,1-1,-1 1,1-1,0 0,0 0,0 0,0-1,0 1,0-1,0 1,4 0,100 10,-76-11,-28-1,-1 0,0 0,1 0,-1 0,0 0,1 1,-1-1,0 1,0 0,1 0,-1 0,0 0,0 0,0 0,0 0,0 1,0-1,-1 0,1 1,0 0,-1 0,1-1,-1 1,0 0,1 0,-1 0,0 0,0 0,0 1,-1-1,1 0,0 0,-1 1,0-1,1 0,-1 1,0-1,0 0,0 2,-31 88,-45 12,62-91</inkml:trace>
  <inkml:trace contextRef="#ctx0" brushRef="#br0" timeOffset="702.93">312 1344,'1'13,"1"0,0 1,1-1,1 0,0 0,1 0,0-1,1 0,1 0,0 0,0-1,1 0,0 0,1-1,0 0,1 0,0-1,1-1,6 5,-16-12,1 1,-1-1,1 0,0 0,-1 0,1 0,0 0,0-1,0 1,-1-1,1 1,0-1,0 1,0-1,0 0,0 0,0 0,0 0,0 0,0 0,0-1,0 1,0-1,-1 1,1-1,0 0,0 0,-1 0,1 0,0 0,-1 0,1 0,-1 0,1-1,-1 1,1 0,-1-1,0 1,1-2,23-75,-28-182,2 260,1-1,0 1,-1 0,1-1,0 1,-1 0,1-1,0 1,0-1,-1 1,1 0,0-1,0 1,0-1,-1 1,1-1,0 1,0 0,0-1,0 1,0-1,0 1,0-1,0 1,0-1,0 1,0-1,0 1,1 0,-1-1,0 1,0-1,0 1,1-1,-1 1,0 0,0-1,1 1,-1 0,0-1,1 1,-1 0,0-1,1 1,-1 0,1 0,-1-1,0 1,1 0,-1 0,1 0,-1 0,1 0,-1 0,1-1,-1 1,0 0,1 0,-1 0,1 0,-1 1,1-1,-1 0,1 0,-1 0,1 0,-1 0,0 1,1-1,-1 0,22 30,-17-22,188 312,-185-307,-1 0,0 1,-1 0,-1 0,0 0,-1 1,0 0,-1-1,-1 2,0-1,-1 0,-1 0,-1 0,0 0,0 0,-2 0,0 0,-2 5,5-19,0 1,0-1,0 1,0-1,-1 1,1-1,0 1,-1-1,1 1,-1-1,0 0,1 1,-1-1,0 0,0 0,0 1,0-1,0 0,0 0,0 0,0 0,0 0,-1-1,1 1,0 0,0 0,-1-1,1 1,-1-1,1 1,-1-1,1 0,0 1,-1-1,1 0,-1 0,1 0,-1 0,1 0,-1-1,1 1,-1 0,1-1,-1 1,1-1,0 1,-1-1,1 0,0 1,-1-1,1 0,0 0,0 0,0 0,0 0,0 0,-1-1,-7-14,-1-1,2 0,0 0,1-1,1 0,1 0,1-1,0 0,1 1,1-1,1-5,-1-1</inkml:trace>
  <inkml:trace contextRef="#ctx0" brushRef="#br0" timeOffset="1082.887">735 864,'-19'89,"19"-86,-1-1,1 0,0 1,0-1,0 1,0-1,1 0,-1 1,1-1,-1 1,1-1,0 0,0 0,0 1,0-1,0 0,1 0,-1 0,0 0,1-1,0 1,-1 0,1 0,0-1,0 1,0-1,0 0,0 0,0 1,0-1,0-1,1 1,-1 0,0 0,2-1,45-1,-47 0,1 0,0 0,0 0,0 1,0-1,0 1,1 0,-1-1,0 1,0 1,0-1,0 0,0 1,0-1,0 1,0 0,0 0,0 0,0 1,-1-1,1 1,0-1,-1 1,1 0,-1 0,0 0,1 0,-1 0,0 1,0-1,-1 1,1-1,0 1,-1 0,0 0,1 0,-1 1,1 9,-1 0,0 0,-1 0,0 1,-1-1,-1 0,0 0,0 0,-2-1,1 1,-2 0,0-1,0 0,-1 0,0-1,-6 7,-2 1</inkml:trace>
  <inkml:trace contextRef="#ctx0" brushRef="#br0" timeOffset="1333.028">876 468,'5'43,"11"24,3 5,3-4,2-10,-2-9,-1-13,1-8,2-9,1-7,2-6,-4-4</inkml:trace>
  <inkml:trace contextRef="#ctx0" brushRef="#br0" timeOffset="1565.103">792 807,'43'-19,"29"-16,6-7,-4-1,-11 6,-15 6,-17 2,-13 2,-14 6,-13 5,-5 7</inkml:trace>
  <inkml:trace contextRef="#ctx0" brushRef="#br0" timeOffset="2183.579">1215 581,'9'-13,"0"0,-1 0,-1-1,0 0,-1-1,-1 1,0-1,-1 0,0 0,-2-1,1 1,-2 0,0-6,-1 20,0 0,0-1,0 1,-1-1,1 1,0-1,-1 1,1 0,-1-1,1 1,-1 0,0 0,1-1,-1 1,0 0,0 0,0 0,0 0,0 0,0 0,0 0,0 0,-1 0,1 1,0-1,0 0,-1 1,1-1,0 1,-1 0,1-1,-1 1,1 0,-1 0,1 0,0 0,-1 0,1 0,-1 0,1 0,-1 0,1 1,0-1,-1 1,1-1,0 1,-1 0,1-1,-60 41,49-27,1 0,1 1,1 0,0 0,1 1,0 0,2 1,0-1,0 1,2 0,0 1,-1 17,5-32,-1 1,1-1,0 0,1 1,-1-1,0 0,1 1,0-1,0 0,0 0,0 1,1-1,-1 0,1 0,-1-1,1 1,0 0,0 0,1-1,-1 1,0-1,1 0,0 0,-1 0,1 0,0 0,0-1,0 1,0-1,0 1,1-1,-1 0,0-1,0 1,1 0,-1-1,0 0,1 0,-1 0,1 0,12 1,0-1,0 0,0-1,0 0,0-2,-1 0,1 0,-1-2,0 0,0 0,0-2,-1 0,0 0,0-1,-1-1,0 0,9-10,-1 0,-3 2</inkml:trace>
  <inkml:trace contextRef="#ctx0" brushRef="#br0" timeOffset="2655.371">1526 497,'0'-18,"-2"-26,2-1,3 1,1 0,2 0,3 0,4-13,-13 55,0 1,0 0,-1-1,1 1,0-1,0 1,1-1,-1 1,0-1,0 1,1-1,-1 1,1-1,-1 1,1 0,0-1,-1 1,1 0,0 0,0-1,0 1,0 0,0 0,0 0,0 0,0 0,1 0,-1 1,0-1,1 0,-1 1,0-1,1 0,-1 1,1 0,-1-1,1 1,-1 0,1 0,-1 0,1 0,-1 0,1 0,-1 0,0 0,1 1,-1-1,1 1,-1-1,1 1,-1-1,0 1,1 0,-1 0,0-1,0 1,1 1,7 11,-8-11,-1 0,1 0,0 1,0-1,0 0,0 0,0 0,1 0,-1 0,0-1,1 1,0 0,-1-1,1 1,0-1,0 1,0-1,-1 0,2 0,-1 0,0 0,0 0,0 0,0 0,1-1,-1 1,0-1,0 0,1 0,-1 0,0 0,1 0,-1 0,0 0,1-1,-1 1,0-1,43-80,-43 73,1 0,0 1,0-1,1 1,0 0,0 0,1 0,0 1,0-1,0 1,5-4,-7 9,-1 0,1 0,0 0,-1 0,1 1,0-1,0 1,0-1,0 1,0 0,0 0,-1 0,1 1,0-1,0 1,0-1,0 1,-1 0,1 0,0 0,-1 1,1-1,-1 1,1-1,-1 1,0 0,1 0,29 14,-9-11,-1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14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87,'1'-2,"-1"0,1-1,-1 1,1 0,0 0,0 0,0 0,0 0,0 0,1 0,-1 0,0 0,1 1,-1-1,1 0,0 1,0 0,-1-1,1 1,0 0,0 0,0 0,0 0,1 0,-1 0,0 1,0-1,0 1,1-1,-1 1,0 0,3 0,37-13,-25 7,0 1,1 0,0 1,0 1,1 0,-1 2,15 0,-30 2,0-1,0 1,0 0,0 0,0 0,-1 1,1-1,0 1,-1-1,1 1,-1 0,0 0,0 0,0 0,0 1,0-1,0 0,0 1,-1-1,1 1,-1 0,0 0,1-1,-1 1,-1 0,1 0,0 0,-1 0,1 0,-1 0,0 0,0 0,0 0,-1 0,1 0,-1 0,1 0,-1 0,0 0,0 0,0-1,-1 1,1 0,-1-1,1 1,-1-1,0 1,0-1,0 0,0 0,-2 1,-275 358,207-192,70-165,-1 0,1 0,0 0,0 0,0 1,0-1,1 1,0-1,0 1,0 0,1-1,-1 1,1 0,0 0,0-1,1 1,0 0,-1-1,2 1,-1 0,0-1,1 1,0-1,0 0,0 0,1 0,-1 0,1 0,0 0,0 0,0-1,1 0,-1 0,1 0,0 0,0 0,0-1,0 1,1-1,12 2,1-2,-1 0,1-1,-1-1,1 0,0-1,-1-2,0 1,1-2,-1 0,2-2,18-3,50-11,-73 23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20.46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496 1,'-353'26,"223"-5,118-13,43 2,-25-8,29 4,-1-1,1-1,-1-2,1-1,0-2,0-2,0-1,15-4,30-2,398-22,110 34,-199 26,-124-29,59-16,7 3,32 15,-110 1,505-2,-338-28,179 28,-205 28,500-27,-534 26,165-26,-158 28,819-30,-865 2,-108 26,-113-15,-82-6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222 126,'-22'114,"4"-32,-3-1,-3-2,-32 70,-25 43,108-230,186-337,22 9,-197 323,-37 43,0 0,-1 0,1 0,0 0,-1 0,1 1,0-1,0 0,-1 0,1 1,0-1,-1 0,1 1,-1-1,1 1,0-1,-1 1,1-1,-1 1,1-1,-1 1,1-1,-1 1,0 0,1-1,-1 1,0 0,1-1,-1 1,0 0,0-1,0 1,0 0,0 0,0-1,0 1,0 0,0 0,0-1,0 1,0 0,0-1,0 1,-1 0,1 0,0-1,-1 1,1 0,0-1,-1 1,1-1,-1 1,1-1,-1 1,1 2,-19 109,7-54,3 0,3 0,2 0,3 1,2 3,-1-55,1 1,0-1,0 1,0-1,1 1,0-1,1 0,-1 0,1 0,1-1,-1 1,1-1,1 1,-1-1,1 0,0-1,0 1,1-1,-1 0,1-1,6 4,-8-7,0-2,1 1,-1 0,0-1,1 0,-1 0,0 0,0 0,0-1,0 0,0 0,0 0,0 0,-1 0,1-1,-1 0,1 1,-1-1,0-1,0 1,0 0,-1-1,1 1,-1-1,0 0,0 0,0 0,-1 0,2-3,6-8,243-360,-251 373,0 0,-1 1,1-1,0 0,0 0,0 1,0-1,0 1,0-1,0 1,1-1,-1 1,0 0,1 0,-1-1,1 1,0 0,-1 0,1 1,0-1,-1 0,1 1,0-1,0 1,0-1,0 1,-1 0,1-1,0 1,0 0,0 1,0-1,0 0,0 0,-1 1,1-1,0 1,0 0,0-1,-1 1,1 0,0 0,0 1,3 9,0-1,-1 2,0-1,-1 0,0 1,-1-1,0 1,-1 0,0 0,-1 0,-1 0,0-1,0 1,-1 0,0-1,-4 12,1 2,3-12,-1 3,0 1,1-1,1 0,0 1,1-1,1 1,0-1,2 1,1 4,-1-8,-4-11,1 1,0-1,0 0,0 1,1-1,-1 0,1 0,-1 1,1-1,-1 0,1 0,0 1,0-1,0 0,1 0,-1 0,0 0,1-1,-1 1,1 0,0-1,-1 1,1-1,0 1,0-1,0 0,0 0,0 0,0 0,1 0,0 0,9-7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86,'38'-9,"28"-4,7 1,-5-3,-8 2,-10 3,-8 3,-7 2,-5 3,-7 6,-8 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59,'43'-9,"29"-4,6 1,-4 2,-11 3,-10 2,-11 3,-7 1,-9 1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251 198,'-15'9,"0"1,1 1,0 0,0 1,1 0,1 1,0 0,1 1,0 1,2 0,-1 0,2 1,-7 14,14-26,-1-1,1 1,0-1,0 1,0-1,1 1,-1 0,1-1,0 1,0 0,0 0,0-1,1 1,-1 0,1-1,0 1,0 0,1-1,-1 0,1 1,-1-1,1 0,0 1,0-1,1 0,-1-1,1 1,-1 0,1-1,0 1,0-1,0 0,0 0,0 0,1 0,-1-1,0 1,3 0,5 2,-1-1,0 1,1-1,0-1,0 0,0-1,0 0,-1-1,1 0,0 0,0-1,0-1,0 0,0 0,-1-1,1 0,-1-1,0-1,0 1,7-5,5-5,1 0,-2-2,0 0,-1-1,-1-2,0 0,-2 0,2-4,-14 17,0 1,0-1,-1 0,0-1,0 1,0-1,-1 1,0-1,0 0,-1-1,0 1,0 0,-1 0,1-1,-2 1,1-1,-1 1,0-1,-1 1,0-1,0 1,0-1,-1 1,0 0,-1 0,1 0,-2 0,1 0,-1 0,-2-3,-3 3,0 0,0 0,0 1,-1 1,0 0,0 0,-1 1,1 0,-1 1,0 0,0 0,0 1,0 1,0 0,0 1,-1 0,1 0,0 1,0 1,0 0,0 0,0 1,0 1,1-1,-1 2,1 0,0 0,1 0,-1 1,-2 3,-21 12</inkml:trace>
  <inkml:trace contextRef="#ctx0" brushRef="#br0" timeOffset="350.924">336 508,'-39'28,"1"1,2 2,1 2,1 1,-16 23,35-41,2 0,-1 2,2-1,0 1,1 1,-3 9,12-24,0 0,1 1,-1-1,1 1,0-1,0 1,0 0,0-1,1 1,0 0,0 0,0-1,1 1,0 0,0-1,0 1,0-1,0 1,1-1,0 1,0-1,0 0,1 0,0 0,-1 0,1 0,0-1,1 0,-1 1,1-1,-1 0,1 0,6 3,0 0,0 0,0-1,1 0,0-1,0 0,0 0,0-2,0 1,1-1,0-1,-1 0,1-1,-1 0,1-1,-1 0,1 0,-1-2,1 1,-1-1,9-5,9-2,-1-2,-1-1,0-2,-1 0,-1-2,0-1,20-19,96-113,-134 141,-1 0,0 0,-1-1,0 0,0 0,-1 0,0-1,-1 1,0-1,-1 0,0 0,-1 0,0 0,-1 0,0 0,0 0,-2-4,0 7,-1 0,0-1,-1 1,0 1,0-1,0 1,-1-1,0 1,-1 1,1-1,-1 1,-1 0,1 0,-1 1,0 0,0 0,-1 0,1 1,-1 0,0 1,0 0,-1 0,1 0,0 1,-1 1,1-1,-1 2,0-1,1 1,-1 0,0 1,0 0,1 0,-1 1,1 0,0 0,-1 1,1 0,-6 3,-70 45,48-25</inkml:trace>
  <inkml:trace contextRef="#ctx0" brushRef="#br0" timeOffset="720.082">929 395,'-30'25,"1"0,1 2,1 2,2 0,1 2,1 0,-1 7,15-24,1 0,0 0,1 1,0 0,2 0,0 1,0-1,1 4,3-15,0 1,1 0,-1 0,1-1,0 1,0 0,1 0,-1-1,1 1,0 0,1 0,-1-1,1 1,0-1,0 0,0 1,0-1,1 0,0 0,0 0,0-1,0 1,0-1,1 0,0 1,-1-2,1 1,0 0,2 0,2 1,0-1,0 0,0-1,0 0,1 0,-1-1,0 0,1 0,-1-1,1 0,-1 0,1-1,-1-1,0 1,1-1,-1 0,0-1,0 0,139-71,-110 51,-1-3,-1 0,-1-3,-1 0,-2-2,-1-2,-2 0,-1-2,14-25,-33 46,-1 1,0-1,-1 0,-1 0,0-1,-1 1,0-1,-2 0,1 0,-2 0,0-2,-1 9,0 1,-1 0,0-1,0 1,-1 0,0 0,0 0,-1 0,1 1,-1-1,-1 0,1 1,-1 0,-1 0,1 0,-1 1,0-1,0 1,0 0,-1 0,0 1,0 0,-6-4,2 3,0 1,0 0,-1 0,1 1,-1 0,0 1,0 0,0 1,0 0,0 1,0 0,0 1,0 0,0 1,0 0,1 0,-1 1,1 1,-1 0,-6 4,-13 6,2 1,0 2,1 0,0 2,2 1,-12 12,-53 61,56-54</inkml:trace>
  <inkml:trace contextRef="#ctx0" brushRef="#br0" timeOffset="1069.062">1634 226,'-34'25,"1"2,1 1,1 1,2 2,1 1,2 1,1 1,1 1,-9 20,29-50,0 0,0 1,0-1,1 1,-1 0,1-1,1 1,-1 1,1-1,0 0,0 1,1-1,0 1,0-1,1 1,0 0,0-1,0 1,1-1,0 1,0 0,0-1,1 0,0 1,1-1,-1 0,1 0,0 0,1 0,-1-1,1 1,0-1,2 1,2 0,1 0,-1-1,1 0,1 0,-1-1,1-1,-1 1,1-1,0-1,0 0,1-1,-1 1,0-2,0 0,1 0,-1-1,0 0,0 0,0-1,0-1,0 0,0 0,-1-1,1 0,-1-1,0 1,0-2,7-5,2-3,0 0,-2 0,0-2,0 0,-1-1,-2 0,1-1,-2-1,-1 0,0 0,7-20,-12 26,-1 1,-1-1,0 0,-1-1,-1 1,0-1,0 1,-1-1,-1 1,0-1,-1 0,-1 1,0-1,-1 1,0 0,-1 0,0 0,-1 0,-7-10,9 16,-1 1,0 1,0-1,-1 0,0 1,0 0,0 0,0 1,-1-1,0 1,0 0,0 1,0 0,-1 0,1 0,-1 0,0 1,1 0,-1 1,0-1,0 2,-1-1,1 1,0 0,0 0,0 0,0 1,0 1,0-1,0 1,0 0,1 0,-1 1,1 0,-7 4,-90 66,76-48</inkml:trace>
  <inkml:trace contextRef="#ctx0" brushRef="#br0" timeOffset="1367.107">2199 0,'-27'61,"2"0,3 2,3 0,3 1,2 1,-2 40,13 170,26-301,-12 4,-1 0</inkml:trace>
  <inkml:trace contextRef="#ctx0" brushRef="#br0" timeOffset="1635.068">2594 170,'-440'321,"429"-313,7-5,-1 0,0 0,1 0,-1 1,1 0,0 0,0 0,1 0,-1 1,1-1,0 1,0 0,1 0,-1 0,1 0,-1 4,5-6,0 0,0 0,1 0,-1 0,1-1,-1 1,1-1,0 1,0-1,0 0,0 0,1 0,-1-1,0 1,1-1,-1 0,1 0,0 0,-1 0,1 0,0-1,-1 0,4 0,-7 0,60 7,-51-8,-1 1,0 0,0 1,0-1,1 2,-1-1,0 1,0 1,-1-1,1 1,0 1,-1-1,0 1,0 0,0 1,0 0,-1 0,0 1,1 0,17 25,-12-19</inkml:trace>
  <inkml:trace contextRef="#ctx0" brushRef="#br0" timeOffset="2122.121">2876 395,'-19'0,"0"1,0 1,0 0,0 1,0 2,1 0,-1 0,1 2,0 0,1 2,0 0,0 0,1 2,0 0,-11 10,24-18,-1 0,1-1,0 1,0 1,0-1,0 0,1 1,-1-1,1 1,0 0,0 0,0 0,1 0,-1 0,1 0,0 0,0 1,0-1,1 0,0 1,-1-1,2 0,-1 1,0-1,1 0,0 1,0-1,0 0,0 0,1 0,0 0,0 0,0 0,0 0,0-1,1 1,0-1,0 1,0-1,0 0,0 0,0-1,1 1,0 0,-1-1,3 1,14 0,1-1,0-1,-1 0,1-2,0 0,-1-1,1-1,-1-1,0-1,0-1,0-1,-1 0,0-2,0 0,-1-1,3-2,179-86,-198 98,0-1,-1 0,1 1,0-1,0 1,0 0,-1-1,1 1,0 0,0 0,0 0,0 1,0-1,-1 0,1 1,0-1,0 1,0-1,-1 1,1 0,0 0,-1 0,1 0,-1 0,1 0,-1 0,1 1,-1-1,0 0,0 1,0-1,0 1,0-1,0 1,0 0,0-1,0 1,-1 0,1 0,-1 0,1-1,-1 1,0 0,0 0,0 0,0 0,0 0,0-1,0 1,-1 0,1 0,-1 0,-24 207,8-119,-42 304,58-386,0 0,-1 0,1 0,-2-1,1 1,-1 0,0-1,-1 0,1 1,-1-1,-1-1,0 1,0-1,0 1,0-1,-1-1,0 1,-1-1,1 0,-1-1,0 1,0-1,0-1,0 1,-1-1,-3 0,8-2,1-1,-1 0,0-1,0 1,0 0,0-1,1 0,-1 1,0-1,1 0,-1 0,0-1,1 1,-1-1,1 1,0-1,-1 0,1 0,0 1,0-2,0 1,1 0,-1 0,0-1,1 1,0-1,-1 1,1-1,0 1,0-1,0 0,1 0,-1 0,6-96,10 64,0 1,3 0,0 1,3 2,0 0,2 1,1 1,1 1,19-15,21-14,-38 38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2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23,'283'-1,"-222"-10,41 1,-89 15,-7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3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29,'38'-4,"33"-3,8 1,-4 2,-11 0,-10 2,-16 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4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1 422,'11'-26,"1"0,2 1,1 1,0 0,2 1,1 1,0 1,2 0,0 1,3 0,-21 18,0 0,0 0,0 1,0-1,0 0,0 1,0 0,0-1,1 1,-1 0,1 0,-1 0,0 1,1-1,0 1,-1-1,1 1,-1 0,1 0,-1 0,1 0,0 0,-1 1,1-1,-1 1,1-1,-1 1,0 0,1 0,-1 0,0 1,1-1,-1 0,0 1,0 0,0-1,0 1,-1 0,3 2,2 11,-6-13,0 0,1 0,-1 0,0 0,1 0,-1-1,1 1,0 0,0 0,0-1,0 1,0 0,0-1,0 1,0-1,0 0,1 1,-1-1,1 0,-1 0,1 0,-1 0,1 0,0 0,-1 0,1 0,0-1,0 1,0-1,0 1,-1-1,1 0,0 0,0 0,0 0,0 0,0 0,0 0,1-1,5-2,-1-1,0 0,0-1,-1 1,1-1,-1 0,0-1,0 0,-1 0,1 0,-1-1,-1 0,33-33,-24 27,0 1,1 0,0 1,1 0,0 1,0 1,1 0,0 1,1 1,0 1,14-4,-30 10,0-1,1 1,-1 0,0-1,1 1,-1 0,0 0,1 0,-1 0,0 0,1 1,-1-1,0 0,1 1,-1-1,0 1,0-1,1 1,-1-1,0 1,0 0,0 0,0-1,0 1,0 0,0 0,0 0,0 0,0 0,-1 0,1 1,0-1,-1 0,1 0,-1 0,1 1,-1-1,0 0,1 1,-1-1,0 0,0 1,0-1,0 0,0 1,0-1,0 0,-1 1,1-1,0 0,-1 0,1 1,-1-1,-28 74,27-71,-81 168,77-104,11-51</inkml:trace>
  <inkml:trace contextRef="#ctx0" brushRef="#br0" timeOffset="248.416">1271 55,'-43'39,"-44"36,-15 10,-1 1,7-10,11-8,11-11,12-11,12-7,5-6,6-5,4-1,3-5,8-2,7-5</inkml:trace>
  <inkml:trace contextRef="#ctx0" brushRef="#br0" timeOffset="601.75">1326 506,'-237'84,"160"-32,76-51,-1 0,0 1,1-1,0 1,-1-1,1 1,0-1,-1 1,1 0,0-1,0 1,0 0,1 0,-1 0,0 0,1 0,-1 0,1 0,0 0,0 0,-1 0,1 0,0 0,1 0,-1 0,0 0,1 0,-1 0,1 0,-1 0,1 0,0-1,0 1,0 0,0 0,0-1,1 1,-1 0,0-1,1 1,1 0,6 4,0 0,1 0,0-1,0-1,0 0,1 0,-1-1,1 0,0-1,8 1,-11-3,0 1,-1 0,1 0,0 0,-1 1,1 1,-1-1,0 1,0 0,0 1,0 0,-1 0,1 0,-1 1,0 0,0 0,-1 0,1 1,-1 0,-1 0,1 0,1 4,-5-7,0 0,0 1,0-1,-1 0,1 1,-1-1,0 1,0-1,0 0,-1 1,1-1,-1 0,0 1,0-1,0 0,0 0,0 0,-1 0,1 0,-1 0,0 0,0 0,0 0,0-1,-1 1,1-1,-1 0,-2 2,-84 52,70-47,0-1,0-1,-1-1,0 0,0-2,-1 0,1-1,-1-1,1-1,-13-2,9 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3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1,'-10'38,"-7"33,-7 8,2-4,4-11,5-10,0-10,3-8,2-5,8-8,8-8,8-11,2-11,1-5,-1 0</inkml:trace>
  <inkml:trace contextRef="#ctx0" brushRef="#br0" timeOffset="303.474">531 114,'-36'37,"1"1,3 2,1 2,2 0,1 2,-3 13,28-54,0 1,0 0,1-1,-1 1,1 0,0 0,0 0,0 1,1-1,0 0,-1 1,1-1,1 1,-1-1,1 1,0-1,0 1,0 0,0-1,1 1,0-1,0 1,0-1,1 0,-1 1,1-1,0 0,0 0,1 0,-1 0,1-1,0 2,9-2,1 1,-1-2,1 0,-1 0,1-1,0-1,-1 0,1-1,0 0,-1-1,1 0,-1-1,1 0,-1-1,-1-1,1 0,0 0,-1-1,0-1,9-7,2 5,-1-2,-1 0,1-2,-2 0,0-1,0-1,-2 0,0-2,0 0,-2-1,0 0,-1-1,-1-1,-1 0,-1-1,0 0,-2-1,6-18,-13 34,0 1,-1 0,0-1,0 1,0-1,0 1,-1-1,0 1,0-1,0 1,-1-1,0 1,0-1,0 1,-1 0,0-1,0 1,0 0,-1 0,1 0,-1 1,0-1,-1 0,1 1,-1 0,0 0,0 0,0 1,0-1,-1 1,1 0,-1 0,0 0,0 1,0 0,0 0,-1 0,-2 0,0 1,0 2,1-1,-1 1,0 0,0 0,1 1,-1 0,1 1,-1-1,1 1,0 1,0 0,0 0,1 0,-1 0,1 1,0 0,-3 4,-10 12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43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0 255,'1'-2,"1"1,-1 0,0 0,0 0,0 0,1 0,-1 0,0 1,1-1,-1 0,1 1,-1-1,1 1,-1-1,1 1,-1 0,1-1,-1 1,1 0,0 0,-1 0,1 0,-1 1,1-1,-1 0,1 1,0-1,-1 1,1-1,-1 1,0 0,2 0,8 1,20 1,1-2,-1-1,1-1,0-2,-1-1,4-3,190-5,-201 12</inkml:trace>
  <inkml:trace contextRef="#ctx0" brushRef="#br0" timeOffset="319.994">28 396,'34'0,"20"0,6 0,-2 0,-7 0,-6 0,-7 0,-5-5,-3 3,-2 3,-1 0,-5 0</inkml:trace>
  <inkml:trace contextRef="#ctx0" brushRef="#br0" timeOffset="886.486">311 1,'8'12,"2"0,-1-1,1 0,1-1,0 0,1 0,0-1,0-1,0 0,1 0,1-2,-1 1,1-2,0 0,1 0,77 39,39 37,-129-80,-1 0,1 0,-1 1,1-1,-1 1,1-1,-1 1,0 0,1 0,-1-1,0 1,0 0,0 0,-1 0,1 0,0 0,-1 0,1 0,-1 0,0 0,0 1,0-1,0 0,0 0,0 0,0 0,-1 0,1 0,-1 0,0 0,1 0,-1 0,0 0,0 0,0 0,0 0,-1-1,1 1,0 0,-1-1,0 1,-72 62,70-62,-62 43,29-22,1 2,1 2,2 0,0 3,-7 10,23-18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1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39,'1'0,"0"-1,0 0,-1 0,1 1,0-1,0 0,0 1,0-1,0 1,-1-1,1 1,0-1,0 1,0 0,1 0,-1-1,0 1,0 0,0 0,0 0,0 0,0 0,0 0,0 0,0 1,0-1,0 0,0 1,0-1,0 0,0 1,0-1,0 1,0 0,0-1,-1 1,1 0,0-1,0 1,-1 0,1 0,0 0,-1-1,1 1,-1 0,1 0,-1 0,0 0,1 0,-1 0,0 0,1 1,10 21,0 0,-2 1,-1 0,0 0,-2 1,-1 0,2 21,9 38,40 172,-55-256,-1-1,0 0,1 1,-1-1,0 0,1 1,-1-1,1 1,-1-1,1 1,-1-1,1 1,0-1,-1 1,1 0,-1-1,1 1,0 0,-1-1,1 1,0 0,-1 0,1 0,0-1,0 1,-1 0,1 0,0 0,0 0,-1 0,1 1,0-1,-1 0,1 0,0 0,-1 1,1-1,0 0,-1 0,1 1,0-1,-1 1,1-1,-1 1,1-1,-1 1,1-1,-1 1,1-1,-1 1,1 0,-1-1,0 1,1 0,-1-1,0 1,0 0,0-1,1 1,-1 0,0-1,0 1,0 0,0 0,0-1,0 1,22-57,20-63,4 2,48-82,-50 99,-43 99,-1 1,1 0,-1 0,0-1,1 1,-1 0,0-1,1 1,-1 0,0-1,1 1,-1 0,0-1,0 1,1-1,-1 1,0-1,0 1,0 0,0-1,0 1,1-1,-1 1,0-1,0 1,0-1,0 1,0-1,-1 1,1-1,0 1,0 0,0-1,0 1,0-1,-1 1,1-1,0 1,0 0,-1-1,1 1,0-1,0 1,-1 0,1-1,0 1,-1 0,1 0,-1-1,1 1,0 0,-1 0,1-1,-1 1,1 0,-1 0,1 0,-1 0,1 0,-1 0,1 0,-9 8</inkml:trace>
  <inkml:trace contextRef="#ctx0" brushRef="#br0" timeOffset="552.887">649 463,'-33'40,"30"-35,0 0,0 1,0-1,1 1,0-1,0 1,1 0,-1 0,1 0,1 0,-1 0,1 0,0 0,0 0,0 0,1 0,0 0,1 0,-1-1,1 1,0 0,0-1,1 2,0-6,0-1,1 0,-1 1,0-1,0 0,0-1,0 1,0 0,0-1,0 0,0 0,0 0,0 0,-1 0,1 0,0-1,0 1,-1-1,1 0,-1 0,0 0,1 0,-1 0,0-1,0 1,-1 0,1-1,0 0,-1 1,1-1,-1 0,0 0,0 0,0 0,0 0,-1-1,37-93,-36 93,0 0,-1 0,1 0,-1 0,0 0,0 0,0 0,0 0,0 0,-1 0,0 1,0-1,0 0,0 0,-1 1,0-1,1 0,-1 1,0 0,-1-1,1 1,-1 0,1 0,-3-1,-12-8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9.02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1 226,'1104'-177,"-711"144,395 17,-648 24,0 6,-1 5,8 9,0-2,153 5,-153-21,0-7,0-6,8-8,357-19,176 18,-433 14,88 25,-22 0,36 1,-139-12,-110-6,0-5,0-5,1-4,426-22,49 27,-341 26,62 4,-26-6,216-22,-286 24,56-27,-146 1,-95 6,-2 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03.8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0 109,'231'-12,"-30"-21,120-3,32 9,46 50,218-24,-337 31,227-31,-337 28,-129-24,0-1,-1-3,1-1,0-3,8-2,13-2,1 2,-1 3,1 2,29 5,18-1,-61-3,116 13,-133-5,0-2,1-1,0-2,-1 0,8-3,120 10,131 27,-161-26,0-6,33-7,-14 1,275 14,-190 4,203-13,-224-5,-80 1,336 13,-112 7,123-19,-199-2,79-9,-225-1,0 6,43 6,-90 1,324 28,-96-31,-44-25,223 27,-326-29,-145 28,2-1,1 1,0 2,-1 1,0 0,1 2,4 3,129 9,-83-13,65 20,-139-23,0-1,0 1,0 0,0 0,0 0,0 0,0 1,0-1,0 1,0 0,0 0,0 0,0 0,0 1,-1-1,1 1,-1-1,1 1,-1 0,1 0,-1 0,0 0,0 0,0 1,0-1,0 1,-1-1,1 1,-1 0,1 0,-1 0,0-1,0 1,-1 0,1 0,0 0,-1 0,0 1,0-1,0 0,0 0,0 1,-6 13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05.2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0 280,'167'-44,"1"8,2 7,6 6,114-2,120 11,470 16,-536-28,168-31,-348 43,-103 7,-1 3,2 2,-1 2,31 7,62 7,1-6,92-10,-72 0,135-2,-308 3,0 1,0 0,0-1,0 1,0 0,0 0,0 0,0 0,0 0,0 0,0 1,0-1,0 1,0 0,0-1,0 1,0 0,-1 0,1 0,0 0,0 0,-1 1,1-1,-1 1,1-1,0 2,5 10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2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0,'0'5,"0"11,0 8,0 4,-5-2,-1-1,0 0,-4 1,0 0,-3 1,1 1,-3 0,1 0,-1-4,1-7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2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0 171,'2'1,"0"0,0 1,0-1,0 1,-1-1,1 1,0 0,-1 0,0 0,1 0,-1 0,0 0,0 0,0 0,0 0,0 0,-1 1,1-1,-1 0,1 0,-1 1,0 0,3 8,42 188,-35 112,-10-310,0 1,0 0,0-1,0 1,0 0,0 0,1-1,-1 1,0 0,1-1,-1 1,1-1,0 1,-1-1,1 1,0-1,0 1,0-1,0 0,0 1,0-1,1 0,-1 0,0 0,1 0,-1 0,1 0,-1 0,1 0,-1-1,1 1,-1-1,1 1,0-1,-1 1,1-1,0 0,-1 0,1 0,0 0,-1 0,1 0,0 0,-1-1,1 1,0-1,-1 1,1-1,-1 0,1 1,-1-1,1 0,-1 0,1 0,-1 0,0 0,0 0,1-1,-1 1,0 0,0-1,0 1,0 0,-1-1,2 0,13-21,-1 1,0-2,-2 1,0-2,-2 0,-1 0,4-20,25-61,117-276,-136 342,-21 39</inkml:trace>
  <inkml:trace contextRef="#ctx0" brushRef="#br0" timeOffset="735.275">508 565,'-5'24,"-1"23,-1 7,2 0,-3-9,0-8,0-5,3-8</inkml:trace>
  <inkml:trace contextRef="#ctx0" brushRef="#br0" timeOffset="1035.513">762 397,'29'-5,"19"-6,6-2,-2 2,-4 3,-6 2,-10 8,-10 2</inkml:trace>
  <inkml:trace contextRef="#ctx0" brushRef="#br0" timeOffset="1246.351">875 594,'38'-5,"28"-1,6-5,-3 0,-9 1,-10-2,-14 1</inkml:trace>
  <inkml:trace contextRef="#ctx0" brushRef="#br0" timeOffset="1584.018">1721 114,'-42'43,"2"2,2 2,2 1,-12 25,42-66,1 1,0 0,0 0,1 1,0 0,0-1,1 1,0 0,0 1,1-1,1 0,-1 1,1-1,1 1,0-1,1 10,3-14,0-1,0 0,0 1,1-1,-1-1,1 1,0-1,0 1,0-2,0 1,1 0,-1-1,1 0,0 0,-1-1,1 0,0 0,0 0,0-1,0 1,0-1,0-1,0 1,0-1,0 0,-1-1,5 0,7 1,29-3,1-1,-1-3,0-2,-1-1,0-3,-1-1,0-3,-2-1,0-2,-1-2,-1-2,25-21,-50 34,-1 0,0-1,-1 0,0-1,-1-1,-1 0,8-13,-16 23,0 0,0-1,-1 1,0-1,0 0,0 1,0-1,-1 0,0 0,-1 0,1 0,-1 0,0 0,0 0,-1 0,0 0,0 0,0 0,-1 0,0 0,0 1,0-1,-1 1,0 0,-2-4,-1 2,0 0,0 0,-1 1,1 0,-1 0,-1 0,1 1,-1 0,0 1,0 0,0 0,-1 0,1 1,-1 1,0-1,0 2,0-1,-6 0,-166 10,140-1</inkml:trace>
  <inkml:trace contextRef="#ctx0" brushRef="#br0" timeOffset="1931.99">1467 142,'0'0,"1"0,-1 0,1 0,-1 0,0 1,1-1,-1 0,0 0,1 0,-1 1,1-1,-1 0,0 0,1 1,-1-1,0 0,0 1,1-1,-1 0,0 1,0-1,0 0,1 1,-1-1,0 1,0-1,0 0,0 1,0-1,0 1,0-1,0 0,0 1,0-1,0 1,0-1,0 1,0-1,0 0,0 1,0-1,0 1,-1-1,1 0,0 1,0-1,-1 0,1 1,0-1,0 0,-1 1,1-1,0 0,-1 0,1 1,0-1,-1 0,1 0,0 0,-1 1,1-1,-1 0,1 0,38 7,202 8,-57-3,136 20,-288-26,223 57,-237-56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8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60,'28'-11,"1"0,0 2,0 1,1 1,0 2,1 1,-1 1,1 2,4 1,-31 0,0 0,-1 0,1 0,-1 0,1 1,-1-1,1 1,-1 0,1 0,-1 0,0 1,1-1,-1 1,0 0,0 0,0 0,0 0,0 0,-1 0,1 1,-1 0,0-1,1 1,-1 0,0 0,-1 0,1 0,0 1,-1-1,0 0,0 1,0-1,0 1,0-1,-1 1,0-1,1 1,-2 1,-3 11,-1-1,-1-1,-1 1,0-1,-1 0,0-1,-1 0,0 0,-1-1,-1 0,0-1,-1 0,0 0,0-2,-1 1,-11 5,-28 27,-23 45,74-84,-1 0,0 1,1-1,0 0,0 1,0-1,0 0,0 1,1-1,0 1,-1-1,1 1,0 0,1-1,-1 1,1-1,-1 1,1-1,0 0,1 1,-1-1,0 0,1 0,0 1,0-1,0-1,0 1,0 0,0 0,3 1,5 4,1-1,-1 0,2 0,-1-1,1-1,0 0,0 0,0-1,1-1,0 0,-1-1,1 0,0-1,0 0,0-1,0-1,8-1,3-3,-6-2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8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79,'-24'9,"1"2,-1 0,2 2,0 0,0 2,2 0,-1 2,2 0,0 1,2 1,-10 12,25-29,1 0,-1 0,1 0,-1 0,1 0,0 0,0 0,0 0,0 0,0 1,0-1,1 0,-1 1,1-1,0 0,0 1,-1-1,1 1,1-1,-1 0,0 1,1-1,-1 1,1-1,0 0,-1 0,1 1,0-1,1 0,-1 0,0 0,1 0,-1 0,1 0,-1 0,1-1,0 1,0-1,0 1,0-1,0 0,0 1,0-1,0 0,0 0,1-1,-1 1,0 0,2-1,229 56,-221-52,-8-4,0 0,1 1,-1-1,0 1,0 0,0 0,0 0,0 0,0 1,0 0,-1 0,1 0,-1 0,1 0,-1 1,0 0,0-1,0 1,0 0,0 1,0-1,-1 0,0 1,0-1,0 1,0 0,0 0,-1 0,0 0,1 0,-2 0,1 0,0 0,-1 0,0 0,0 0,0 1,0 0,-5 5,-1-1,0 1,-1-1,0 0,0 0,-1-1,0 0,0 0,-1-1,0 0,0-1,0 0,-1 0,0-1,0 0,-1-1,0 0,1-1,-1 0,0 0,0-1,-1-1,-7 0,-6 1</inkml:trace>
  <inkml:trace contextRef="#ctx0" brushRef="#br0" timeOffset="247.642">109 108,'43'-20,"34"-5,8 0,-6 6,-10 5,-14 10,-15 5</inkml:trace>
  <inkml:trace contextRef="#ctx0" brushRef="#br0" timeOffset="685.909">644 643,'67'-73,"3"3,60-45,-21 45,-108 69,0 0,1 1,-1-1,0 1,1-1,-1 1,1-1,-1 1,1 0,-1 0,1 0,-1 0,1 0,-1 0,1 0,-1 0,1 0,-1 1,1-1,-1 1,0-1,1 1,-1 0,0-1,1 1,-1 0,0 0,0 0,0 0,1 0,-1 0,0 0,-1 0,1 0,0 1,0-1,0 0,-1 1,1-1,-1 0,1 1,-1-1,1 1,-1-1,0 1,0-1,0 1,1-1,-2 1,1 1,-10 77,9-78,0-1,-1 1,2-1,-1 1,0 0,0-1,0 1,1 0,-1-1,1 1,-1 0,1 0,0 0,0-1,0 1,0 0,0 0,0 0,0 0,1-1,-1 1,0 0,1 0,0-1,-1 1,1 0,0-1,0 1,0-1,0 1,0-1,0 1,1-1,-1 0,0 1,1-1,-1 0,1 0,-1 0,1 0,-1 0,1-1,0 1,0 0,-1-1,1 1,0-1,0 0,-1 1,1-1,0 0,0 0,155-56,-106 36,138-37,-188 56,1 1,0-1,-1 1,1 0,0 0,0-1,-1 1,1 0,0 0,0 1,-1-1,1 0,0 0,-1 1,1-1,0 1,-1 0,1-1,-1 1,1 0,-1 0,1 0,-1 0,1 0,-1 0,0 1,0-1,1 0,-1 1,0-1,0 1,-1-1,1 1,0-1,0 1,-1 0,1-1,-1 1,1 0,-1-1,0 1,0 0,0 0,0-1,0 1,0 1,-24 81,22-79,-27 113,27-94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763 141,'38'5,"32"6,14 1,-3-1,-10-2,-13-4,-11-1,-13-3</inkml:trace>
  <inkml:trace contextRef="#ctx0" brushRef="#br0" timeOffset="230.912">847 424,'38'-5,"23"-2,10 1,-2-4,-12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38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35,'-23'-8,"1"1,-1 2,0 0,-1 1,1 1,-1 2,-10 0,25 1,-1 1,0 0,1 1,0 0,-1 1,1 0,0 0,0 1,1 0,-1 0,1 1,0 0,0 1,0 0,1 0,0 1,0-1,0 1,-3 7,-5 7,1 0,1 2,0-1,2 2,1-1,1 2,1-1,1 1,1 0,1 1,4-19,0 0,0 0,1-1,-1 1,1 0,1 0,-1 0,1-1,1 1,-1 0,1-1,0 1,0-1,1 0,0 1,0-1,1-1,-1 1,1 0,1-1,-1 0,1 0,0 0,0 0,0-1,0 0,1 0,0 0,0-1,0 0,0 0,0-1,1 1,-1-1,1-1,0 1,6 0,-2-2,0 0,0-1,1 0,-1-1,0 0,0-1,0 0,-1-1,1 0,-1 0,0-1,0 0,0-1,-1 0,0-1,0 0,4-5,129-147,-131 144,71-124,-67 206,-7 13,-7-62,0 0,1-1,1 1,1-1,0 0,1 0,1 0,2 2,43 69,-39-76</inkml:trace>
  <inkml:trace contextRef="#ctx0" brushRef="#br0" timeOffset="404.995">1018 119,'10'0,"12"0,8 0,3 0,1 0,0 0,-2 0,-1 0,-1 0,-1 0,-1 0,0 0,1 0,-11 0,-8 0</inkml:trace>
  <inkml:trace contextRef="#ctx0" brushRef="#br0" timeOffset="650.012">1018 345,'34'-5,"30"-1,8 0,-2 1,-8 1,-11 2,-13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45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9,'-10'0,"-6"-1,-1 1,0 0,0 1,1 1,-1 1,1 0,-1 1,1 1,0 0,-13 7,18-7,1 0,0 1,0 0,0 0,1 1,0 0,0 1,1 0,0 0,0 1,1 0,0 1,1-1,0 1,0 0,1 1,1-1,-1 1,2 0,0 0,0 1,1-1,0 0,1 1,0 0,1-1,0 1,1 3,1-10,0 0,0 0,0 0,1 0,-1 0,1-1,0 1,1-1,-1 0,1 0,0 0,0 0,0-1,0 0,1 1,0-2,-1 1,1 0,0-1,0 0,0 0,0 0,1-1,-1 0,0 0,1 0,-1-1,6 0,1 1,0-1,-1 0,1-1,0-1,-1 0,1 0,-1-1,0-1,0 1,0-2,0 0,-1 0,3-2,12-15,-1 0,0-2,-2 0,0-2,-2 0,-1-2,-2 0,3-5,48-101,-70 165,0-16,0-1,2 1,-1 0,2 0,0-1,0 1,2-1,0 1,0-1,2 0,-1 0,2 0,0-1,0 1,2-2,-1 1,2-1,-1 0,10 9,26 20,-30-31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39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1 301,'16'26,"0"1,-2 0,-1 1,-1 1,-1 0,0 7,18 134,-28-163,0 0,1 0,-1-1,2 1,-1-1,1 0,0 1,0-1,0 0,1-1,0 1,0-1,1 1,-2-6,0 0,1 0,-1 0,0 0,0 0,0-1,0 1,1-1,-1 0,0 0,0 0,0-1,-1 1,1-1,0 1,0-1,-1 0,1 0,-1 0,0 0,1-1,-1 1,0 0,0-1,-1 0,1 0,-1 1,1-1,-1 0,0 0,0 0,0-1,0 2,14-27,-1-1,-2-1,-1 0,-1-1,-2 0,2-19,3-3,-6 30,2 5</inkml:trace>
  <inkml:trace contextRef="#ctx0" brushRef="#br0" timeOffset="503.072">960 414,'-19'4,"1"1,-1 1,1 0,1 1,0 1,0 1,0 1,1 0,0 1,-11 11,24-20,1-1,-1 1,1-1,0 1,-1-1,1 1,0 0,0 0,0 0,1 1,-1-1,1 0,-1 1,1-1,-1 1,1-1,0 1,0-1,1 1,-1 0,0 0,1-1,0 1,0 0,-1 0,2-1,-1 1,0 0,0 0,1 0,0-1,-1 1,1 0,0-1,0 1,1-1,-1 1,1-1,-1 1,1-1,-1 0,1 0,0 0,1 1,1 0,0-1,1 1,-1-1,1 0,0 0,-1 0,1-1,0 0,0 1,0-2,0 1,0-1,0 1,0-1,1-1,-1 1,0-1,0 0,0 0,-1 0,1-1,0 0,4-2,95-68,68-133,-161 190,0-1,-1-1,-1 0,-1 0,0 0,-1-1,1-10,-6 22,0 0,-1-1,0 1,0-1,0 1,-1-1,0 1,-1-1,1 1,-1-1,-1 1,1 0,-1-1,0 1,0 0,-1 0,0 0,0 0,0 1,-1-1,1 1,-1 0,-4-4,4 5,0-1,0 1,0-1,-1 1,0 0,0 1,0-1,0 1,0 0,-1 0,1 1,-1-1,0 1,0 1,0-1,0 1,0 0,0 0,0 1,0 0,0 0,0 0,0 1,0 0,-1 0,2 0,-1 1,-2 1,1-1,-1 1,2 1,-1-1,0 1,1 1,-1-1,1 1,1 0,-1 0,1 1,0-1,0 1,0 0,1 1,0-1,0 1,1 0,-1 0,2 0,-1 0,1 1,0-1,0 1,1-1,0 1,1 0,-1-1,2 6,-1 1,0 0,1 0,1-1,0 1,1-1,1 1,0-1,0 0,1 0,1-1,0 1,1-1,1 0,-1-1,2 0,0 0,0-1,1 0,0-1,0 0,1 0,0-1,1-1,10 6,65 10,-63-21</inkml:trace>
  <inkml:trace contextRef="#ctx0" brushRef="#br0" timeOffset="834.024">1693 19,'-23'41,"0"1,3 2,2-1,2 2,-10 43,23-83,1 0,-1 0,2 1,-1-1,0 0,1 1,0-1,1 1,-1-1,1 1,0-1,0 1,1-1,-1 1,1-1,0 1,1-1,0 0,-1 1,2-1,-1 0,0 0,1 0,0-1,0 1,1-1,-1 1,1-1,0 0,0-1,0 1,1-1,-1 0,6 3,-4-4,1-1,0 0,0-1,0 1,0-1,0 0,0-1,0 0,-1 0,1 0,0-1,0 0,-1-1,1 1,-1-1,0 0,0-1,0 1,0-1,0-2,103-97,-83 70,0-2,-3 0,0-1,-3-1,5-13,-8 16,-11 28</inkml:trace>
  <inkml:trace contextRef="#ctx0" brushRef="#br0" timeOffset="1103.211">621 668,'53'4,"51"3,22-1,4-6,-6-3,-9-1,-10 0,-13 1,-13 1,-10 1,-12 0,-6 1,-7 0,-6 0,-5 0,-8 0</inkml:trace>
  <inkml:trace contextRef="#ctx0" brushRef="#br0" timeOffset="1585.801">932 978,'-44'12,"0"3,1 1,0 2,2 2,-36 23,69-38,1 0,-1 1,1 0,0 0,0 0,1 1,0 0,0 0,1 1,-4 5,8-10,-1-1,1 1,0-1,0 1,0-1,1 1,-1-1,1 1,-1 0,1 0,0-1,0 1,0 0,0-1,0 1,1 0,-1-1,1 1,0 0,0-1,0 1,0-1,0 1,1-1,-1 0,1 1,-1-1,1 0,0 0,0 0,0 0,0-1,0 1,0 0,0-1,1 0,0 1,12 4,0-1,-1 0,2-1,-1-1,0 0,1-1,-1-1,1 0,-1-1,1-1,0-1,5-1,-20 3,24-2,1-2,-1 0,-1-2,1-1,-1 0,0-2,0-1,-1-1,-1-1,0-1,0 0,-2-2,1-1,-2 0,0-2,-1 0,-1 0,-1-2,-1 0,0-1,-2-1,0 0,-1-1,-2 0,0 0,-1-1,1-12,-6 20,-2 0,0 0,-1-1,0 1,-1-1,-1 1,-1-1,-2-8,4 21,-1 0,0-1,0 1,0 0,-1 0,1 0,-1 0,0 0,0 0,0 1,-1-1,1 0,-1 1,0 0,0 0,0 0,-1 0,1 0,0 1,-1-1,0 1,0 0,0 0,0 0,0 1,0 0,0-1,0 1,0 1,-1-1,1 1,0-1,-5 1,-3 4,0 0,0 0,0 1,0 1,1 0,0 1,0 0,1 0,0 1,0 0,1 1,0 0,1 1,0 0,0 0,1 1,0-1,1 2,0-1,-1 6,0-8,0 0,1 1,0 0,1 1,1-1,-1 1,1 0,1 0,0 0,1 0,0 1,1-1,0 1,0-1,1 1,1-1,0 1,1-1,0 1,1-1,0 0,0 0,1 0,1 0,0-1,1 0,-1 0,2 0,0 0,3 0,1 0,1-1,-1-1,1 1,1-2,0 0,0 0,0-1,1-1,0 0,0-1,0 0,0-1,1-1,-1 0,1-1,-1-1,1 0,0-1,-1 0,1-2,1 0,8-3</inkml:trace>
  <inkml:trace contextRef="#ctx0" brushRef="#br0" timeOffset="33243.836">1580 894,'-32'73,"27"-61,0 1,2 0,-1 0,2 0,-1 0,2 0,0 1,0-1,1 0,1 1,1-1,1 6,-3-17,1 1,0-1,0 0,0 0,0 0,0-1,0 1,1 0,-1 0,1-1,-1 1,1 0,0-1,-1 0,1 1,0-1,0 0,0 0,0 0,0 0,0 0,0-1,0 1,1-1,-1 1,0-1,0 0,0 0,1 0,-1 0,0 0,0 0,0-1,1 1,-1-1,0 1,0-1,0 0,0 0,0 0,1-1,76-56,106-180,-185 237,1 0,-1 0,0 0,1 0,-1 0,1 0,-1 0,1 0,-1 0,1 0,-1 0,1 0,0 1,0-1,-1 0,1 0,0 1,0-1,0 0,0 1,0-1,0 1,0-1,0 1,0 0,0-1,0 1,0 0,0 0,0 0,0 0,1 0,-1 0,0 0,0 0,0 0,0 0,0 1,0-1,0 0,0 1,0-1,0 1,0-1,0 1,0-1,0 1,0 0,-1 0,1-1,0 1,0 0,-1 0,1 0,0 0,-1 0,1 0,-10 102,0-61,-9 92,6 1,5 38,7 1,-1-171,0 1,-1-1,1 1,-1-1,0 0,0 0,0 0,-1 0,1 0,-1 0,1-1,-1 1,0-1,0 0,0 0,0 0,-1 0,1 0,0-1,-1 0,1 1,-1-1,0 0,1-1,-1 1,0-1,1 1,-1-1,0 0,1-1,-1 1,0-1,1 1,-1-1,0 0,1 0,-1-1,1 1,0-1,-1 0,1 0,0 0,0 0,0 0,0-1,1 1,-1-1,1 0,-2-2,0 1,1 0,-1 0,1-1,0 1,1-1,-1 0,1 0,0 0,0 0,0 0,1 0,0-1,0 1,0 0,1-1,-1 1,1-1,1 1,-1-1,1 1,0 0,0-1,0 1,1 0,0 0,0 0,0 0,1 0,0 0,0 1,2-3,9-12,1 0,1 1,0 1,2 1,0 0,14-9,-8 6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0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28 283,'284'-29,"-237"30,92-12,-137 11,0-1,-1 0,0 0,1 0,-1 1,1-1,-1 1,1-1,-1 1,1-1,-1 1,1 0,-1 0,1 0,-1 0,1 0,0 0,-1 0,1 0,-1 1,1-1,-1 1,1-1,-1 1,1-1,-1 1,0 0,1 0,-1 0,0 0,0 0,0 0,1 0,-1 1,-1 8</inkml:trace>
  <inkml:trace contextRef="#ctx0" brushRef="#br0" timeOffset="266.19">0 453,'34'5,"25"1,7 0,-2-1,-8-2,-8-1,-8-1,-5 0,-5-1,-2 0,-6-1</inkml:trace>
  <inkml:trace contextRef="#ctx0" brushRef="#br0" timeOffset="766.439">338 1,'0'10,"0"1,1 0,0-1,0 1,1-1,1 1,0-1,0 0,1 0,0 0,1 0,0-1,0 0,1 0,0 0,1-1,0 0,0 0,1-1,0 1,0-2,1 1,1 0,180 67,-187-72,-1-1,1 1,-1 0,0-1,0 1,0 0,0 1,0-1,0 0,-1 0,1 1,-1-1,1 1,-1-1,0 1,0 0,0-1,0 1,-1 0,1 0,-1-1,1 1,-1 0,0 0,0 0,-1 0,1 0,0-1,-1 1,0 0,0 0,0-1,0 1,0 0,0-1,-1 1,-66 80,-265 132,303-180,22-18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5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0,2 0,-2 0,0 0,-2 0,-2 0,0 0,0 0,-6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5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0,'38'0,"33"0,8 0,-4 0,-15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425 261,'-5'-6,"-1"-1,0 1,-1 1,0-1,1 1,-2 1,1-1,0 1,-1 0,0 1,0 0,0 0,0 1,0 0,-1 0,1 1,-1 0,1 0,-1 1,1 0,-1 1,1 0,-1 0,1 1,0 0,-1 0,1 1,0 0,0 0,1 1,-1 0,1 1,0-1,0 1,0 1,1-1,0 1,0 0,-2 3,-6 7,1 1,0 0,1 1,1 0,0 1,2 0,0 0,1 1,1 1,1-1,1 2,4-19,0 1,0 0,0-1,1 1,-1 0,1-1,0 1,0 0,1 0,-1-1,1 1,-1 0,1-1,0 1,1-1,-1 1,1-1,-1 1,1-1,0 0,0 0,0 0,1 0,-1 0,1-1,0 1,-1-1,1 1,0-1,1 0,-1 0,0 0,0-1,1 1,-1-1,1 0,0 0,-1 0,1 0,0-1,-1 1,1-1,0 0,-1 0,1-1,0 1,0-1,-1 1,4-2,14-6,0-1,-1-1,0-1,-1-1,0 0,-1-1,10-9,-15 11,26-19,-2-3,0-1,-3-2,-1-1,-1-1,-3-2,16-28,-17 32,-33 96,-6-12,7-37,0 1,1-1,0 1,1 0,0 0,1 0,0 0,1 0,0 0,1 0,0-1,1 1,1 0,0 0,0-1,1 0,0 1,6 7,12 11,-17-22</inkml:trace>
  <inkml:trace contextRef="#ctx0" brushRef="#br0" timeOffset="1085.581">1244 64,'-359'456,"359"-456,-1 0,1 0,-1 1,1-1,-1 0,1 1,-1-1,1 1,-1-1,1 0,-1 1,1-1,0 1,-1-1,1 1,0 0,0-1,-1 1,1-1,0 1,0-1,0 1,-1 0,1-1,0 1,0 0,0-1,0 1,0-1,0 1,1 0,-1-1,0 1,0-1,0 1,0 0,1-1,-1 1,0-1,1 1,-1-1,0 1,1-1,-1 1,1-1,-1 1,1-1,-1 0,1 1,-1-1,1 0,-1 1,1-1,-1 0,1 0,-1 1,1-1,0 0,-1 0,1 0,-1 0,1 0,0 0,-1 0,1 0,0 0,51 1,-42-2,252-2,-239 8,-22-4,1 0,-1 0,1 0,0 0,-1-1,1 1,0-1,-1 1,1-1,0 0,0 1,0-1,-1 0,1 0,0 0,0-1,-1 1,1 0,0-1,0 1,-1-1,1 1,0-1,-1 0,1 0,-1 0,1 0,-1 0,1 0,-1 0,0 0,1 0,-1-1,0 1,0-1,0 1,1-2,-1-7,0 0,0-1,0 1,-1-1,-1 1,0-1,-1 1,1 0,-2 0,0 0,-3-9,-1-8,-67-219,37 141,33 84,9 17</inkml:trace>
  <inkml:trace contextRef="#ctx0" brushRef="#br0" timeOffset="1785.513">1555 64,'-20'19,"14"-15,1 1,-1 0,1 1,0-1,0 1,1 0,0 0,0 1,0-1,1 1,0 0,0 0,1 0,-1 1,2 5,1 0,-1-1,2 1,0-1,0 1,1-1,1 1,0-1,1 0,0 0,1 0,5 10,-9-19,0 0,1 0,-1 0,0 0,1 0,0-1,-1 1,1-1,0 1,0-1,1 0,-1 0,0 0,1 0,-1 0,1 0,0-1,-1 1,1-1,0 0,0 0,0 0,0 0,0 0,0-1,0 1,1-1,-1 0,0 0,0 0,0 0,0-1,0 1,0-1,0 0,0 0,0 0,0 0,0 0,0-1,-1 1,1-1,0 0,-1 0,0 0,1 0,-1 0,0 0,0-1,0 0,12-15,-2-2,0 0,-2 0,0-1,-1-1,1-4,-3 5,1 1,1 0,1 0,0 1,2 1,9-12,-19 70,-10 354,20-279,-8-99,-1 0,0 0,-2 0,0 1,0-1,-2 0,0 0,-1 1,0-1,-2-1,-3 15,4-22,-1 0,1 0,-2 0,1 0,-1-1,0 1,0-1,-1 0,0-1,0 1,0-1,-1-1,0 1,0-1,-1 0,1-1,-1 1,0-2,0 1,-1-1,1 0,-1-1,1 0,-1 0,-9 0,14-1,0 1,0-1,-1 0,1-1,0 1,-1-1,1 0,-1 0,1 0,-1 0,1-1,0 0,-1 0,1 0,0 0,0-1,0 0,0 1,0-1,0-1,0 1,1-1,-1 1,1-1,0 0,0 0,0-1,0 1,0-1,1 1,-1-1,1 0,0 0,0 0,1 0,-1 0,1 0,0-1,0 1,0-2,4-7,0 1,0 0,1 0,1 0,0 0,1 1,0-1,1 1,0 1,0 0,1 0,1 0,0 1,2-2,20-25,42-48,-51 60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10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553 228,'-499'258,"497"-258,-43 30,44-29,1 0,-1-1,1 1,-1 0,1-1,-1 1,1 0,-1 0,1-1,0 1,-1 0,1 0,0 0,0 0,0 0,0-1,0 1,0 0,0 0,0 0,0 0,0 0,0-1,0 1,1 0,-1 0,0 0,0 0,1-1,-1 1,1 0,-1 0,1-1,-1 1,1 0,-1-1,1 1,0-1,-1 1,1-1,0 1,0-1,-1 1,1-1,0 1,0-1,0 0,-1 0,1 1,0-1,0 0,0 0,0 0,0 0,161 30,415 31,-450-52,-126-9,-1-1,1 1,0-1,-1 0,1 0,-1 1,0-1,1 0,-1 0,1 1,-1-1,0 0,0 0,0 0,1 0,-1 1,0-1,0 0,0 0,0 0,0 0,0 0,-1 1,1-1,0 0,0 0,-1 0,1 0,0 1,-1-1,1 0,-1 0,1 1,-1-1,1 0,-1 1,0-1,1 1,-1-1,0 1,1-1,-1 1,0-1,0 1,1-1,-1 1,0 0,0 0,0-1,1 1,-1 0,0 0,0 0,0 0,0 0,0 0,-4-4,-65-53,27 23,1-2,2-2,1-1,-13-20,27 24,1-1,2 0,2-2,2-1,-5-14,17 28,11 26</inkml:trace>
  <inkml:trace contextRef="#ctx0" brushRef="#br0" timeOffset="1">1117 30,'-28'227,"28"-223,7 110,-6-110,-1-1,1 0,0 0,0 1,0-1,0 0,1 0,-1 0,1 0,0 0,0-1,0 1,0 0,1-1,-1 1,0-1,1 0,0 0,-1 0,1 0,0-1,0 1,0-1,0 1,1-1,-1 0,0 0,0-1,1 1,-1-1,3 1,-1-2,1 0,-1 1,1-2,-1 1,1-1,-1 0,0 0,0 0,0-1,0 0,0 0,-1 0,1 0,-1-1,0 0,0 0,0 0,0 0,-1 0,3-5,56-104,-56 101,11-21,-2 0,-2-1,-1 0,-1-1,-2 0,1-17,-10 52,-1 1,1-1,-1 0,1 0,-1 0,1 1,-1-1,1 0,-1 0,1 0,-1 0,1 0,-1 0,1 0,-1 0,1 0,-1 0,1 0,-1 0,1-1,-1 1,1 0,-1 0,1 0,0-1,-1 1,1 0,-1-1,1 1,-1 0,-11 47,2 1,1 1,3 0,2 0,3 0,2 30,6-31,2-1,2-1,2 0,18 40,-18-54,0 1,-3 0,-1 0,-1 1,-2 0,-1 1,-2-1,-1 1,-2 0,-1 4,-5-6,0 0,-3-1,0 0,-2 0,-2-1,0-1,-19 29,26-47,4-7,0 1,0-1,0 0,-1 0,1 0,-1 0,-1 0,1 0,-1-1,0 0,0 0,0 0,0 0,-1 0,1-1,-1 0,0 0,0 0,0-1,0 1,-1-1,1-1,-1 1,1-1,-1 0,-1 0,2-3,1-1,0 0,1-1,-1 1,0-1,1 1,0-1,0 0,0 0,0-1,1 1,-1 0,1-1,0 0,1 1,-1-1,1 0,0 0,0 0,0 0,1 0,-1-19,0 0,2 1,1-1,0 0,2 1,1 0,0 0,2 0,1 1,1 0,8-15,24-41,-28 58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28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0 339,'256'-27,"-86"53,26-24,-177 2,-7 2</inkml:trace>
  <inkml:trace contextRef="#ctx0" brushRef="#br0" timeOffset="333.33">0 593,'44'0,"18"0,4 0,-5 0,-7 0,-9 0,-7 0,-4 0,-5 0,-1 0,-1 0,-6 0</inkml:trace>
  <inkml:trace contextRef="#ctx0" brushRef="#br0" timeOffset="814.977">255 1,'26'22,"2"0,0-1,0-2,2-1,7 2,-8-5,-2 1,1 1,-2 2,-1 1,0 0,2 5,95 133,-120-155,0 1,1-1,-1 0,0 1,-1 0,1-1,0 1,-1 0,0 0,0 0,0 0,-1 0,1 0,-1 0,0 0,0 0,0 0,-1 0,1 0,-1 0,0 0,0 0,-1-1,1 1,-1 0,0-1,0 1,0-1,0 1,0-1,-1 0,0 0,1 0,-1 0,0-1,0 1,-3 1,-199 96,173-84,-109 71,139-84,-1-1,1 0,-1 1,1 0,0-1,0 1,0 0,1 0,-1 0,1 0,0 0,-1 1,1-1,1 0,-1 1,0-1,1 0,0 1,-1 1,5 11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37.80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2146 909,'15'55,"-2"0,-2 2,-3-1,-2 1,-2 0,-4 0,-2 5,-15 19,18-80,-1 0,1-1,0 1,-1 0,1-1,-1 1,1-1,0 1,-1-1,1 0,0 1,0-1,-1 1,1-1,0 0,0 0,0 1,-1-1,1 0,0 0,0 0,0 0,0 0,-1 0,1 0,0 0,0-1,0 1,-1 0,1 0,0-1,0 1,0 0,-1-1,1 1,0-1,-1 1,1-1,0 1,-1-1,1 0,-1 1,1-1,-1 0,1 1,-1-1,1 0,-1 1,0-1,1 0,-1 0,0 0,0 1,0-1,0 0,34-48,-2-2,-2 0,-3-2,-2-1,-1-6,46-95,-17 50,-48 93</inkml:trace>
  <inkml:trace contextRef="#ctx0" brushRef="#br0" timeOffset="516.209">2540 1276,'0'3,"-13"98,13-97,0 0,0 0,0 0,1 0,-1-1,1 1,0 0,0 0,0 0,0-1,1 1,0-1,0 1,0-1,0 0,0 1,1-1,-1 0,1 0,0-1,0 1,0-1,0 1,0-1,3-1,1 0,-1-1,0 1,0-1,1-1,-1 1,0-1,0 0,1-1,-1 1,0-1,-1 0,1-1,0 1,-1-1,1-1,-1 1,0-1,0 1,0-1,0-1,-1 1,0-1,0 0,0 0,0 0,-1 0,0-1,0 1,0-1,-1 0,0 0,0 0,0 0,-2-68,-6 56</inkml:trace>
  <inkml:trace contextRef="#ctx0" brushRef="#br0" timeOffset="995.082">2794 683,'3'-4,"1"1,-1 0,1 0,0 0,0 1,0-1,0 1,0 0,0 0,0 1,1-1,-1 1,1 0,0 0,-1 0,1 1,-1-1,1 1,0 0,-1 1,1-1,0 1,-1 0,1 0,-1 0,1 1,-1-1,0 1,1 1,-4 1,0 1,0 0,-1-1,0 1,0 0,0-1,0 1,-1 0,0-1,0 1,0-1,-1 1,1-1,-1 1,0-1,0 0,-1 0,1 0,-3 3,-2 6,-3 7,7-18,1 1,0-1,0 1,0-1,0 1,0 0,1 0,-1 0,1 0,0 0,0 0,0 1,0-1,0 0,1 1,-1-1,1 0,0 1,0-1,0 0,1 1,-1-1,1 0,0 0,0 1,0-1,0 0,0 0,1 0,0 0,-1 0,1 0,0-1,0 1,0-1,1 1,0 0,4 1,0 1,1-2,-1 1,1-1,0 0,0 0,0-1,1 0,-1 0,0-1,1-1,-1 1,1-1,4-1,6-3</inkml:trace>
  <inkml:trace contextRef="#ctx0" brushRef="#br0" timeOffset="1292.714">3077 457,'38'54,"-3"1,-2 3,-3 0,-2 2,0 6,-19-47,1 1,-2 0,-1 0,0 1,-2 0,0 0,-2 0,0 0,-1 1,-1 0,-1-1,-1 1,-1-1,-1 1,-1-1,0 0,-2 0,-1 0,0-1,-8 15,-20 14,-2-1,-1-2,-3-2,-2-1,-1-2,-3-3,-29 19,34-24</inkml:trace>
  <inkml:trace contextRef="#ctx0" brushRef="#br0" timeOffset="-5969.057">169 655,'-5'-9,"4"-4,1 5,1 10,1 8,-1 7,0 7,0 3,-6-3,-1-1,0 1,1 1,2 1,1 1,1-4</inkml:trace>
  <inkml:trace contextRef="#ctx0" brushRef="#br0" timeOffset="-5722.976">0 993,'39'-4,"31"-3,9 1,-4 1,-11 2,-15 6,-16 2</inkml:trace>
  <inkml:trace contextRef="#ctx0" brushRef="#br0" timeOffset="-5273.518">28 1163,'25'-4,"-11"1,0 1,0 0,0 1,0 0,0 1,0 1,0 0,0 1,5 2,-17-4,-1 0,1 1,0-1,-1 1,1-1,-1 1,1 0,-1-1,1 1,-1 0,0 0,1 0,-1 0,0 0,0 1,0-1,0 0,0 0,0 1,0-1,0 1,0-1,-1 1,1-1,0 1,-1-1,0 1,1 0,-1-1,0 1,0-1,0 1,0 0,0-1,0 1,0 0,0-1,-1 1,1 0,-1-1,1 1,-1-1,0 1,0-1,1 1,-1-1,0 0,0 1,0-1,-1 1,-59 64,30-41,24-22,1 0,0 1,0-1,0 1,0 1,0-1,1 1,0 0,0 0,0 1,1 0,0 0,0 0,0 0,1 0,0 1,0-1,1 1,-1 0,1 0,1 0,0 0,0 0,0 0,1 0,-1 1,2-1,-1 0,2 5,1-8,0-1,0 1,0-1,1 0,-1 0,1 0,0-1,0 1,0-1,0 0,0 0,1 0,-1-1,0 1,1-1,-1 0,1 0,0-1,-1 1,1-1,0 0,-1-1,1 1,2-1,18 0</inkml:trace>
  <inkml:trace contextRef="#ctx0" brushRef="#br0" timeOffset="-4841.182">791 683,'-25'18,"1"2,0 1,2 0,1 2,0 0,2 2,1 0,0 1,2 0,2 2,0 0,2 0,-9 30,15-30,0 0,2 1,2 0,0 0,2 0,1 0,4 22,-4-42,0 0,0 0,1-1,0 1,1-1,0 1,0-1,1 0,0 0,0 0,1-1,-1 0,2 0,-1 0,1 0,0-1,1 0,-1 0,1 0,0-1,1 0,-1-1,1 0,0 0,0 0,3 0,5-4</inkml:trace>
  <inkml:trace contextRef="#ctx0" brushRef="#br0" timeOffset="-4321.837">846 966,'-4'18,"0"1,1 0,1 0,1 0,1 0,0 0,1 0,2 4,55 197,-56-213,0 0,0 0,1 0,0-1,0 0,0 1,1-1,0 0,1 0,-1-1,5 5,-7-9,-1-1,0 0,0 1,1-1,-1 0,0 0,0 0,1 0,-1 0,0 0,0 0,1-1,-1 1,0 0,0-1,0 1,1 0,-1-1,0 0,0 1,0-1,0 0,0 1,0-1,0 0,0 0,0 0,0 0,-1 0,1 0,0 0,-1 0,1 0,-1 0,1-1,-1 1,1 0,-1 0,21-49,-20 48,41-147,19-17,-51 148</inkml:trace>
  <inkml:trace contextRef="#ctx0" brushRef="#br0" timeOffset="-3336.643">1242 824,'39'-17,"-29"14,1 0,0 1,-1 0,1 1,0 1,0-1,0 2,0-1,0 2,3 0,-13-2,0 1,0 0,1 0,-1 0,0 0,0 0,0 0,0 0,-1 0,1 1,0-1,0 0,-1 0,1 1,0-1,-1 0,0 1,1-1,-1 1,0-1,1 0,-1 1,0-1,0 1,0-1,-1 1,1-1,0 0,0 1,-1-1,1 1,-1-1,1 0,-1 1,0-1,1 0,-1 0,0 1,0-1,0 0,0 0,0 0,0 0,0 0,0 0,0-1,-1 1,1 0,0 0,0-1,-1 1,1-1,-2 1,-7 11,-31 57,42-67,0 0,1 0,-1 0,1-1,-1 1,1 0,0-1,-1 1,1-1,0 1,0-1,0 0,0 0,0 0,1 0,-1 0,0-1,0 1,1 0,-1-1,0 0,1 1,-1-1,0 0,1-1,-1 1,0 0,2-1,0 1,52 1,-30-2</inkml:trace>
  <inkml:trace contextRef="#ctx0" brushRef="#br0" timeOffset="-1170.234">1242 1417,'0'14,"0"15,0 7,0 2,-5-6,-1-2,-1-3,2-5</inkml:trace>
  <inkml:trace contextRef="#ctx0" brushRef="#br0" timeOffset="-533.924">1637 1219,'29'5,"19"-3,6-3,-2 0,-8 5,-8 1,-10-1</inkml:trace>
  <inkml:trace contextRef="#ctx0" brushRef="#br1" timeOffset="66131.471">706 1840,'249'-372,"74"-62,-73 108,-149 177,-58 69,-58 89,0 0,0-1,-1-1,0 0,0-1,-1-1,1-1,-1 0,0-1,-1-1,-7 0,24-2,0-1,1 1,-1-1,0 1,0 0,0-1,0 1,1 0,-1 0,0-1,0 1,0 0,0 0,0 0,0 0,1 0,-1 0,0 1,0-1,0 0,0 0,0 1,1-1,-1 0,0 1,0-1,0 1,1-1,-1 1,0-1,1 1,-1 0,0-1,1 1,-1 0,1-1,-1 1,1 0,-1 0,1-1,0 1,-1 0,1 0,0 0,0 0,0 0,-1-1,1 1,0 0,0 0,0 0,0 0,1 0,-1 0,0 0,0-1,0 1,1 0,-1 0,0 0,1 0,-1-1,1 1,-1 0,1 0,-1-1,1 1,0 0,15 9,1-2,-1 1,2-2,-1 0,1-2,0 1,0-2,0-1,18 2,-5 0,194 5,-225-11,-1 1,1 0,0-1,-1 1,1-1,0 1,-1-1,1 1,0-1,0 1,0-1,-1 1,1-1,0 1,0-1,0 1,0-1,0 0,0 1,0-1,0 1,0-1,0 1,0-1,0 1,1-1,-1 1,0-1,0 1,1-1,-1 1,0-1,0 1,1-1,-1 1,1-1,-1 1,0 0,1-1,-1 1,1 0,-1-1,1 1,-1 0,1 0,-1-1,1 1,-1 0,1 0,-1 0,1 0,-1 0,1 0,0 0,-1 0,1 0,-1 0,1 0,-1 0,1 0,-1 0,1 0,-1 1,1-1,-1 0,1 0,-1 1,1-1,-41-32,28 23,-5-5,0-2,0 0,2-2,0 1,1-2,-5-8,-78-94,82 105</inkml:trace>
  <inkml:trace contextRef="#ctx0" brushRef="#br1" timeOffset="66516.41">2427 33,'-22'10,"0"1,1 1,0 1,1 0,0 2,1 0,1 1,0 1,2 1,0 0,-10 15,23-25,-1 0,1 0,0 0,1 0,0 1,0-1,1 1,0 0,1-1,0 1,0 0,1 0,0-1,0 1,1-1,0 1,1-1,-1 0,2 0,-1 0,1 0,0 0,1-1,0 0,0 0,1 0,-1 0,2-1,-1 0,0 0,1-1,0 0,1 0,-1-1,1 0,0 0,0 0,0-1,0-1,1 1,-1-1,1-1,3 1,9 0,0-2,0 0,0-1,-1-2,1 0,0-1,-1 0,0-2,0-1,0 0,-1-1,0-2,-1 1,0-2,-1-1,0 0,0-1,-1-1,0-1,-12 12,-1-1,1 1,-1-1,1 0,-1-1,0 1,0 0,-1-1,0 1,1-1,-2 0,1 0,0 0,-1 0,0 0,0 0,-1 0,1 0,-1-1,0 1,0 0,-1 0,0 0,0 0,0 0,0 0,-1 0,0 0,0 0,0 0,0 1,-1-1,0 1,0 0,0 0,-1 0,1 0,-1 0,0 1,0 0,-4-3,-15-3</inkml:trace>
  <inkml:trace contextRef="#ctx0" brushRef="#br1" timeOffset="66947.716">1750 146,'147'15,"134"-3,-111-8,139 21,-67-6,-72 4,-153-17</inkml:trace>
  <inkml:trace contextRef="#ctx0" brushRef="#br1" timeOffset="67933.131">2766 175,'2'-1,"-1"-1,0 0,0 1,0-1,0 0,0 1,0-1,-1 0,1 0,-1 0,1 0,-1 0,0 0,1 1,-1-1,0 0,0 0,-1 0,1 0,0 0,-1 0,1 0,-1 0,1 0,-1 0,0 1,0-1,0 0,0 1,0-1,0 0,-1 0,-2-6,0 1,-1-1,1 1,-1 0,-1 0,0 1,0 0,0 0,0 0,-1 1,0-1,0 2,-1-1,1 1,-1 0,0 1,0-1,-1 2,1-1,0 1,-1 1,1-1,-1 1,0 1,1 0,-10 0,-66 8,59-2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48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3,'0'0,"-1"-1,1 1,0 0,-1 0,1 0,-1-1,1 1,-1 0,1 0,-1 0,1 0,-1 0,1 0,-1 0,1 0,-1 0,1 0,-1 0,1 0,-1 0,1 1,-1-1,1 0,-1 0,1 0,-1 1,1-1,0 0,-1 1,1-1,-1 0,1 1,0-1,-1 0,1 1,0-1,0 1,-1-1,1 1,0-1,0 0,0 1,-1-1,1 1,0-1,0 1,0-1,0 1,0-1,0 1,0-1,0 1,0-1,0 1,0-1,1 1,-1 0,-5 18,1 1,1 0,1 1,1-1,0 0,2 0,0 1,1 0,32 81,-32-100,-1 0,1 1,-1-1,1 0,0 0,-1 0,1 0,0-1,0 1,1-1,-1 1,0-1,0 1,1-1,-1 0,1 0,-1 0,1-1,-1 1,1-1,0 1,-1-1,1 0,-1 0,1 0,0 0,-1 0,1-1,0 1,-1-1,1 0,-1 0,1 1,-1-2,0 1,1 0,1-2,16-12,0-1,-1-1,-1-1,0 0,-1-2,-2 0,0 0,-1-1,-1-1,0-3,17-22,0-9,-28 56,0 1,-1 0,1 0,-1-1,1 1,-1 0,1 0,-1 1,0-1,1 0,-1 0,0 1,0-1,0 0,0 1,0 0,0-1,0 1,-1-1,1 1,-1 0,1-1,-1 1,1 0,-1 0,0-1,0 1,0 0,0 0,0-1,0 2,49 321,-43-283,-2-1,-1 1,-2-1,-2 1,-2 0,-2-1,-1 0,-2 0,-2 0,-1-1,-2-1,-2 0,-1-1,-3 0,0-2,-2 0,-2-1,-15 16,37-48,0 0,0-1,0 1,-1 0,1 0,-1-1,1 1,-1-1,0 1,1-1,-1 0,0 1,0-1,0 0,0 0,0-1,0 1,0 0,0-1,-1 1,1-1,0 0,0 1,0-1,-1 0,1-1,0 1,0 0,-1 0,1-1,0 0,0 1,0-1,0 0,0 0,0 0,0 0,0 0,0-1,1 1,-1 0,0-1,1 1,-1-1,1 0,0 0,-1 1,1-1,0 0,0 0,0 0,0 0,1 0,-1-1,0 1,1-1,-5-16,1 0,0 0,2 0,0-1,2 1,0-1,1 1,0-1,2 1,0 0,2 0,0 0,4-8,-4 10,1 0,1 0,0 0,2 1,0 0,0 0,2 1,0 0,0 1,1 1,1-1,0 2,1 0,1 1,0 0,0 1,6-3,25-8,-27 13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37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1638,'0'89,"11"229,-1-241,-4 0,-3 0,-4 0,-10 73,-9 191,-7-78,2-94,18-146,0-6</inkml:trace>
  <inkml:trace contextRef="#ctx0" brushRef="#br0" timeOffset="2333.651">41 1665,'35'-16,"1"2,0 1,1 2,1 1,0 2,0 2,1 1,-1 2,1 2,17 2,202-27,-96 14,-159 12,0 0,-1 0,1 0,0 0,0 0,0 1,0-1,0 1,0 0,-1 0,1 0,0 0,-1 0,1 1,0-1,-1 1,0-1,1 1,-1 0,0 0,0 0,0 0,0 1,0-1,-1 0,1 1,-1 0,0-1,1 1,-1 0,0-1,0 1,-1 0,1 0,0 2,8 109,-9-108,-3 543,-27-214,3-64,27 129,1-396,0 0,-1 0,0 1,0-1,0 0,0 0,-1 0,1 1,-1-1,0 0,0 0,-1 0,1 0,-1-1,0 1,0 0,0-1,-1 1,1-1,-1 1,0-1,0 0,0 0,0-1,0 1,-1-1,1 1,-1-1,0 0,1 0,-3 0,-153 3,94-9,-105-23,24 47,-18-39,138 17,2 1</inkml:trace>
  <inkml:trace contextRef="#ctx0" brushRef="#br0" timeOffset="3585.94">436 621,'1'0,"-1"0,1-1,-1 1,0 0,1 0,-1 0,1-1,-1 1,1 0,-1 0,1 0,-1 0,1 0,-1 0,1 0,-1 0,1 0,-1 0,1 0,-1 1,1-1,-1 0,1 0,-1 0,0 1,1-1,-1 0,1 0,-1 1,0-1,1 0,-1 1,0-1,1 0,-1 1,0-1,1 1,-1-1,0 1,0-1,0 0,1 1,-1-1,0 1,0-1,0 1,0-1,0 1,0-1,0 1,0-1,0 1,0-1,0 1,0-1,0 1,-1-1,1 1,17 188,-4-79,-5 0,-6 86,-30-32,26-154</inkml:trace>
  <inkml:trace contextRef="#ctx0" brushRef="#br0" timeOffset="4155.668">380 537,'-142'132,"109"-80,33-50,-1-1,1 0,0 1,0-1,0 1,0-1,0 0,0 1,0-1,0 1,0-1,1 0,-1 1,0-1,1 0,-1 0,1 1,0-1,-1 0,1 0,0 0,0 1,0-1,0 0,0 0,0-1,0 1,0 0,0 0,0 0,0-1,1 1,-1 0,0-1,0 1,1-1,-1 0,0 1,1-1,-1 0,1 0,188 7,20 14,-123-3,-109-13,8-11,1 0,0 0,1-1,-1-1,2 0,-1-1,1 0,0-1,1 0,0 0,1-1,0-1,1 0,-28-29,-47-90,75 115</inkml:trace>
  <inkml:trace contextRef="#ctx0" brushRef="#br0" timeOffset="4567.195">1028 57,'0'302,"-28"-121,3-53,23-121,1-8</inkml:trace>
  <inkml:trace contextRef="#ctx0" brushRef="#br0" timeOffset="4970.579">747 29,'60'1,"168"-13,-214 7,0 2,1-1,-1 2,1 0,-1 1,1 0,-1 1,1 1,-1 0,1 1,-1 1,1 0,-1 1,0 0,-1 1,1 1,-1 0,0 0,2 3,-3 4</inkml:trace>
  <inkml:trace contextRef="#ctx0" brushRef="#br0" timeOffset="9585.706">2722 1892,'-175'16,"38"8,100-18,1-1,-1-2,0-1,-26-3,-66 3,-68 25,173-26,1 2,-1 0,1 1,0 1,0 1,0 1,1 2,0 0,18-6,1 0,0 1,0-1,1 1,-1-1,1 1,0 0,0 0,0 0,0 1,1-1,-1 0,1 1,0-1,1 1,-1-1,1 1,0-1,0 1,0-1,1 1,-1-1,1 1,0-1,1 0,-1 1,2 2,1 23,1 284,23-117,-29 170,-26-197,26-13,-33-188,-155-130,189 160,-1 0,0 0,0 1,0-1,1 0,-1 0,0 0,1 0,-1 0,0 0,1 0,-1 0,1 0,0 0,-1 0,1 0,0-1,0 1,0 0,0 0,0 0,0 0,0 0,0-1,0 1,0 0,1 0,-1 0,0 0,1 0,-1 0,1 0,-1 0,1 0,0 0,-1 0,1 0,0 0,0 0,0 1,-1-1,1 0,0 1,0-1,0 0,0 1,0-1,0 1,0-1,0 1,2 0,60-9,313 13,-374-4,33 3,-34-3,-1 0,1 0,-1 0,0-1,1 1,-1 1,1-1,-1 0,1 0,-1 0,1 0,-1 0,1 0,-1 0,0 1,1-1,-1 0,1 0,-1 0,0 1,1-1,-1 0,0 1,1-1,-1 0,0 1,1-1,-1 0,0 1,0-1,1 1,-1-1,0 1,0-1,0 0,0 1,0-1,0 1,1-1,-1 1,0-1,0 1,-1-1,1 1,0-1,0 1,0-1,0 0,0 1,0-1,0 1,-1-1,1 1,0-1,0 0,-1 1,1-1,0 0,-1 1,1-1,0 0,-1 1,1-1,0 0,-1 0,-113 69,-10 3,111-59,7-2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46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30,'39'-5,"21"-1,6 0,-3 1,-8 1,-9 2,-7 1,-5 1,-4 0,-7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04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23,'-15'-5,"-1"0,0 2,0-1,0 2,0 0,0 1,0 0,-1 2,1 0,0 1,0 0,0 1,0 1,0 0,1 2,0 0,0 0,0 1,1 1,0 0,0 1,1 1,1 0,-11 11,11-5,1 1,1 1,1 0,0 0,2 1,0 0,1 0,0 1,2-1,0 1,2 0,0 1,1 6,1-21,0-1,0 1,1-1,0 1,0-1,0 0,1 0,0 1,0-1,0 0,0 0,1 0,0-1,0 1,0-1,0 0,1 1,0-1,0-1,0 1,0-1,1 1,-1-1,1-1,0 1,0 0,0-1,0 0,0-1,0 1,1-1,-1 0,0 0,1 0,-1-1,1 0,-1 0,1 0,0-1,12-3,-1 0,0-1,0 0,0-2,-1 0,0-1,0-1,-1 0,0-1,0 0,-1-2,-1 1,0-2,-1 0,1-1,6-3,63-64,-4-4,36-53,-113 137,0 0,-1-1,0 1,0 0,1-1,-1 1,1 0,-1 0,1-1,-1 1,1 0,0 0,0 0,-1 0,1 0,0 0,0 0,0 0,0 0,0 0,0 1,1-1,-1 0,0 1,0-1,0 1,1-1,-1 1,0 0,1-1,-1 1,0 0,1 0,-1 0,0 0,1 0,-1 0,0 0,1 1,-1-1,0 0,0 1,1-1,-1 1,0-1,0 1,0 0,1-1,-1 1,0 0,0 0,13 194,-11-187,0 1,0 0,1-1,0 0,0 0,1 0,0 0,1-1,0 1,0-1,0-1,1 1,0-1,0-1,0 1,7 2,10 4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04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1,'14'4,"10"3,6-1,2 3,0 1,0-1,0-3,-2-2,-1-2,0-1,0-1,-1 0,0-1,0 1,0 0,0-1,-9 1,-9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04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1,'19'0,"21"0,8 0,1 0,-3 0,-9 5,-7 1,-3 0,-1-1,-1-1,-5 3,-5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04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1,'397'29,"-208"-2,403-27,-189 0,-379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04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1 708,'255'30,"-190"-31,-47-1,0 1,0 1,0 1,-1 1,1 0,0 1,6 3,-5 10,-17-6</inkml:trace>
  <inkml:trace contextRef="#ctx0" brushRef="#br0" timeOffset="1">763 285,'-1'64,"13"156,46-22,-58-197,0 0,0 0,0 1,0-1,0 0,1 0,-1 1,0-1,1 0,-1 0,1 0,-1 0,1 0,0 1,-1-1,1 0,0 0,0-1,0 1,0 0,0 0,0 0,0-1,0 1,0 0,0-1,0 1,0-1,1 1,-1-1,0 0,0 1,0-1,1 0,-1 0,0 0,0 0,1 0,-1 0,0 0,0 0,1-1,-1 1,0 0,0-1,0 1,1-1,-1 1,0-1,0 0,0 0,0 1,0-1,0-1,12-18,-1 0,-1-1,-1 0,-1-1,0-1,4-22,25-61,103-146,-131 233,-2 7</inkml:trace>
  <inkml:trace contextRef="#ctx0" brushRef="#br0" timeOffset="2">1243 624,'-1'-1,"0"0,1 0,-1 0,0 0,0 0,0 0,1 0,-1 0,0 0,0 0,0 1,0-1,-1 0,1 1,0-1,0 1,0-1,0 1,-1 0,1-1,0 1,0 0,-1 0,1 0,0 0,0 0,-1 0,1 0,0 1,0-1,-1 0,1 1,0-1,0 0,0 1,0 0,-1-1,1 1,0 0,0-1,0 1,0 0,1 0,-1 0,0 0,0 0,0 0,1 0,-1 0,0 1,-2 2,0 0,0 0,0 0,0 1,1-1,-1 1,1 0,0-1,1 1,-1 0,1 0,0 0,0 1,1-1,0 0,-1 0,2 0,-1 0,1 0,-1 1,1-1,1 0,-1 0,1-1,0 1,0 0,0 0,1-1,-1 0,1 1,0-1,0 0,1 0,-1-1,1 1,0-1,0 1,0-1,1 0,-1-1,1 1,-1-1,1 0,0 0,2 0,0-1,0 1,0-1,0-1,0 0,0 1,0-2,0 1,0-1,0 0,0-1,0 0,-1 0,1 0,-1-1,1 0,-1 0,0-1,0 1,0-1,-1-1,1 1,-1-1,0 0,0 0,-1 0,1-1,-1 0,0 0,-1 0,0 0,0-1,0 4,0 0,-1 0,1 0,-1-1,0 1,0-1,0 0,-1 1,1-1,-1 0,0 0,0 0,0 0,-1 0,1 0,-1 0,0 0,0 0,-1 0,1 0,-1 0,0 0,0 0,0 0,0 0,-1 0,0 1,1-1,-1 0,-1 1,1 0,-2-3,-42-21,22 19</inkml:trace>
  <inkml:trace contextRef="#ctx0" brushRef="#br0" timeOffset="3">1383 31,'1'0,"-1"0,1 0,-1 0,1 0,-1 0,1 0,-1 0,1 0,-1 0,1 0,-1 0,1 0,-1-1,1 1,-1 0,1 0,-1-1,1 1,-1 0,1-1,-1 1,0 0,1-1,-1 1,0 0,1-1,-1 1,0-1,0 1,1-1,-1 1,0 0,0-1,0 1,1-1,-1 1,0-1,0 0,0 1,0-1,0 1,0-1,0 1,0-1,0 1,-1-1,1 1,0-1,0 1,0-1,0 1,-1 0,1-1,0 1,-1-1,1 1,0-1,-1 1,1 0,0-1,-1 1,1 0,-1-1,12-1,-1 0,1 0,0 1,-1 0,1 1,0 0,-1 1,1 0,0 0,6 3,-15-3,0 1,0-1,0 1,0 0,0-1,0 1,-1 0,1 0,-1 0,1 0,-1 1,0-1,0 0,0 1,0-1,0 0,0 1,-1-1,1 1,-1-1,0 1,1 0,-1-1,-1 1,1-1,0 1,-1-1,1 1,-1-1,1 1,-1-1,0 0,0 1,-1-1,1 0,0 0,-1 1,1-1,-1 0,1-1,-1 1,-12 42,13-42,1 0,0 0,0 1,1-1,-1 0,1 0,-1 1,1-1,-1 0,1 0,0 0,0 0,0 0,0 0,1 0,-1 0,0-1,1 1,-1 0,1-1,0 1,0-1,-1 1,1-1,0 0,0 0,0 0,0 0,0 0,0 0,1-1,-1 1,0-1,2 1,85 3,-75-4,12-1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04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1,'-48'61,"-153"140,200-200,0 0,0 0,0 0,0 1,0-1,0 0,0 0,0 1,0-1,0 1,1-1,-1 0,1 1,-1 0,1-1,-1 1,1-1,0 1,0-1,0 1,0 0,0-1,0 1,0-1,1 1,-1-1,1 1,-1 0,1-1,-1 0,1 1,0-1,0 1,-1-1,1 0,0 1,0-1,1 0,-1 0,0 0,0 0,0 0,1 0,-1 0,0 0,1-1,-1 1,1 0,-1-1,1 0,-1 1,1-1,0 0,0 1,16 4,-1-1,1-1,0 0,0-2,0 0,1-1,5-1,112 13,-110-1,-24-9,1 0,-1-1,1 1,0-1,0 1,-1-1,1 0,0 0,0 0,0-1,0 1,0-1,1 1,-1-1,0 0,0 0,0-1,0 1,0 0,0-1,0 0,0 0,2-1,-4 0,0-1,0 0,-1 1,0-1,1 0,-1 1,0-1,0 0,-1 1,1-1,0 0,-1 1,0-1,0 1,1-1,-2 0,1 1,0 0,0-1,-1 1,1 0,-1 0,0-1,-2-3,-99-203,71 157,20 40</inkml:trace>
  <inkml:trace contextRef="#ctx0" brushRef="#br0" timeOffset="1">631 1,'-18'56,"15"-42,-1 0,2 0,0 0,0 1,2-1,-1 1,2-1,0 0,1 1,2 6,-4-19,1 0,-1-1,1 1,-1 0,1-1,0 1,0-1,0 1,0-1,0 1,0-1,0 0,0 0,1 1,-1-1,0 0,1 0,-1 0,1 0,-1-1,1 1,-1 0,1-1,0 1,-1-1,1 1,0-1,-1 0,1 0,0 0,0 0,-1 0,1 0,0 0,0 0,-1-1,1 1,0-1,-1 1,1-1,1 0,54-48,45-145,-85 228,-16-32,9 28,-1 1,-1 0,-1 1,-2 0,0 26,-7 166,0-199,-2 0,0-1,-2 1,0-1,-2 0,-1-1,-4 7,9-21,-1 0,-1-1,0 1,0-1,0-1,-1 1,0-1,-1 0,0-1,-6 5,12-10,-1 1,0 0,1-1,-1 0,0 1,0-1,0 0,0-1,0 1,0 0,0-1,0 0,0 1,0-1,0-1,-1 1,1 0,0-1,0 1,0-1,0 0,0 0,1 0,-1-1,0 1,0-1,1 1,-1-1,1 0,-1 0,1 0,0 0,0-1,0 1,0 0,0-2,-2-1,1 0,0 0,0 0,0-1,1 1,0-1,0 0,1 0,-1 0,1 0,1 0,-1 0,1 0,0 0,0 0,1 0,-1 0,2 0,-1 0,0 0,1 0,0 1,1-1,-1 0,81-124,-9 55,-50 57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04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60,'82'-30,"-43"20,1 3,-1 1,2 2,-1 2,0 1,17 3,-11-1,-16 4,-25 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04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59,'0'0</inkml:trace>
  <inkml:trace contextRef="#ctx0" brushRef="#br0" timeOffset="1">7 59,'-5'-5,"3"-1,7 0,8 1,5 2,6 0,3-3,1-1,2 1,-1 1,1 2,-1 1,0 1,0 1,-1 0,0 0,-9 0,-8 1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04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1 396,'19'0,"21"0,8 0,1 0,-3 0,-5 0,-4 0,-4 4,-3 3,-10-1,-10-1</inkml:trace>
  <inkml:trace contextRef="#ctx0" brushRef="#br0" timeOffset="1">762 171,'-4'0,"-3"9,-4 4,0 4,2 4,1 3,4 3,1 1,-3 0,0 1,0 0,2 0,1 0,1-1,1 1,1-1,0-4</inkml:trace>
  <inkml:trace contextRef="#ctx0" brushRef="#br0" timeOffset="2">1186 227,'-8'17,"1"0,1 0,1 0,0 1,1 0,1 0,1 0,1 0,0 0,1 0,1 1,2 12,-2-28,0 1,0-1,0 1,0-1,0 1,1-1,-1 0,1 0,0 0,0 0,0 0,1 0,-1-1,1 1,-1-1,1 1,0-1,0 0,0 0,0 0,0 0,1-1,-1 0,0 1,1-1,-1 0,1 0,-1-1,1 1,-1-1,1 0,0 0,-1 0,1 0,-1-1,1 1,2-2,11-2,-1 0,0-2,0 0,0-1,0 0,-1-1,5-5,-3 3,0-2,-1 0,-1-1,0-1,0 0,-2-1,12-15,-21 25,0 0,0 0,-1-1,0 1,0-1,0 0,0 0,-1 0,0-1,0 1,-1 0,0-1,0 1,0-1,-1 0,0 1,0-1,-1 1,0-1,0 1,-1-1,1 1,-1 0,0 0,-3-5,0 5,0 1,0 0,0 0,0 1,-1-1,0 1,0 0,0 1,0-1,-1 1,0 1,1-1,-1 1,0 0,0 1,0-1,0 1,0 1,0-1,-1 1,1 1,0-1,0 1,0 1,0-1,0 1,0 0,1 1,-1-1,0 1,1 1,0-1,0 1,-4 3,-9 4</inkml:trace>
  <inkml:trace contextRef="#ctx0" brushRef="#br0" timeOffset="3">1807 171,'-10'7,"0"1,1 0,0 0,0 1,1 0,1 1,-1 0,1 0,1 1,0-1,1 1,0 1,0-1,1 1,1 0,0 0,0 0,1 3,2-12,1 0,0 0,-1 0,1 0,0-1,0 1,1 0,-1-1,0 1,1-1,0 1,0-1,-1 1,1-1,1 0,-1 0,0 0,0 0,1-1,-1 1,1-1,-1 1,1-1,0 0,0 0,-1 0,1 0,0-1,0 1,3 0,90-3,-81-2,1 0,0-1,-1 0,0-1,0-1,-1 0,0-1,0-1,0 0,-1-1,-1 0,0-1,0 0,-1-1,9-13,-10 12,69-104,-77 113,0 1,-1-1,1 0,-1 0,0 0,0 0,0 0,-1 0,0-1,1 1,-1 0,-1 0,1 0,-1 0,1 0,-1 0,0 0,-1 0,1 0,-1 0,1 0,-1 1,0-1,-1 0,1 1,-1 0,1 0,-1 0,0 0,0 0,-2-1,-3 0,0 0,-1 1,1 0,0 1,-1 0,0 0,1 1,-1 0,0 1,0-1,0 2,0-1,1 1,-1 1,0-1,1 2,-1-1,1 1,0 0,-1 1,2 0,-1 0,-4 3,-18 8</inkml:trace>
  <inkml:trace contextRef="#ctx0" brushRef="#br0" timeOffset="4">395 735,'774'0,"-444"-28,251 27,-592 1</inkml:trace>
  <inkml:trace contextRef="#ctx0" brushRef="#br0" timeOffset="5">2371 706,'37'-61,"2"2,3 1,41-42,-39 65,-43 34,0 1,0 0,0-1,0 1,0 0,0 0,0 0,1 0,-1 0,0 0,0 0,0 0,0 0,0 0,0 0,0 1,1-1,-1 1,0-1,0 1,0-1,0 1,0-1,-1 1,1 0,0 0,0-1,0 1,0 0,-1 0,1 0,0 0,-1 0,1 0,-1 0,1 0,-1 0,0 0,1 0,-1 0,0 0,0 0,0 1,0-1,0 0,0 1,4 47,12 28,-13-76,-1 0,1 0,0 0,-1-1,1 1,0-1,0 0,0 0,-1 0,1 0,0 0,0-1,-1 1,1-1,0 0,-1 1,1-1,-1 0,1-1,-1 1,1 0,-1-1,0 0,1 1,-1-1,0 0,0 0,-1 0,1 0,0 0,-1-1,1 1,-1 0,2-3,0 1,45-52,-40 44,1 0,1 0,-1 1,2 0,0 1,0 1,0-1,1 2,1 0,0 0,0 1,11-4,-22 10,0 0,-1 1,1-1,0 1,-1-1,1 1,0 0,0 0,-1 0,1 0,0 0,0 0,-1 0,1 0,0 1,-1-1,1 1,0-1,-1 1,1 0,-1 0,1 0,-1 0,1 0,-1 0,0 0,1 0,-1 0,0 0,0 1,0-1,0 1,0-1,0 1,0-1,0 1,-1-1,1 1,0 1,7 80,-6-43,0-33,-1-1,1 0,0 0,1 0,-1 0,1-1,0 1,1-1,-1 0,1 0,0 0,1 0,-1 0,1-1,0 0,0 0,12 10</inkml:trace>
  <inkml:trace contextRef="#ctx0" brushRef="#br0" timeOffset="6">2400 848,'38'0,"42"-5,16-2,2 1,-11 1,-15 2,-16 5,-12 4,-9-1,-5 0,-4-1,0 3,-6 1</inkml:trace>
  <inkml:trace contextRef="#ctx0" brushRef="#br0" timeOffset="7">2851 1045,'-186'66,"184"-66,1 0,-1 0,1 0,-1 1,1-1,-1 0,1 1,-1-1,1 1,0-1,-1 1,1 0,-1 0,1-1,0 1,0 0,0 0,0 0,-1 0,1 1,0-1,1 0,-1 0,0 1,0-1,0 0,1 1,-1-1,1 1,-1-1,1 1,0-1,-1 1,1-1,0 1,0-1,0 1,0-1,0 1,1-1,-1 1,0-1,1 1,-1-1,1 1,-1-1,1 1,0-1,0 0,0 1,-1-1,1 0,0 0,1 0,-1 0,0 0,0 0,1 1,208 76,-207-77,-1-1,1 1,-1 0,0 0,1 1,-1-1,0 0,0 1,0-1,0 1,0 0,0-1,0 1,0 0,-1 0,1 0,-1 0,1 1,-1-1,0 0,0 1,0-1,0 1,-1-1,1 1,-1-1,1 1,-1-1,0 1,0-1,0 1,0 0,0-1,-1 1,1-1,-1 1,0-1,1 1,-1-1,0 1,-1-1,1 0,0 0,-1 0,1 1,-1-1,0-1,1 1,-1 0,0 0,0-1,0 1,-1-1,1 1,-1-1,-15 8,0-2,0-1,-1 0,1-1,-1-1,0-1,-8 0,-26-3,35-6</inkml:trace>
  <inkml:trace contextRef="#ctx0" brushRef="#br0" timeOffset="8">3161 932,'66'-7,"-57"5,0 0,0 0,0 1,0 1,1-1,-1 1,0 1,0 0,0 0,1 1,-1 0,-1 1,2 0,-8-3,-1 1,0 0,0 0,1 0,-1-1,0 1,0 0,0 0,0 1,0-1,0 0,0 0,0 0,0 1,-1-1,1 0,0 1,-1-1,1 1,-1-1,0 0,1 1,-1-1,0 1,0-1,0 1,0-1,0 1,0-1,0 1,-1-1,1 1,0-1,-1 1,0-1,1 1,-1-1,0 0,1 0,-1 1,0-1,0 0,0 0,-1 1,-49 48,30-35,-43 47,63-60,1-1,-1 0,1 0,0 1,0-1,0 0,0 0,-1 1,2-1,-1 0,0 1,0-1,0 0,1 0,-1 1,0-1,1 0,-1 0,1 0,-1 0,1 0,0 1,0-1,-1 0,1 0,0-1,0 1,0 0,0 0,0 0,0-1,0 1,0 0,0-1,1 1,-1-1,0 1,0-1,1 0,-1 1,0-1,0 0,1 0,-1 0,63 6,-60-5,21-1</inkml:trace>
  <inkml:trace contextRef="#ctx0" brushRef="#br0" timeOffset="9">3556 198,'84'181,"-36"-81,-3 2,12 53,-51-137,-1 0,0 0,-2 0,0 1,-1-1,0 1,-2 0,0-1,-2 1,0 0,0-1,-2 1,0-1,-2 0,0-1,-4 11,-16 18,-2 0,-2-2,-1-2,-3 0,-12 9,21-24</inkml:trace>
  <inkml:trace contextRef="#ctx0" brushRef="#br0" timeOffset="10">2400 1,'-48'113,"6"2,4 1,2 18,23-80,2 0,2 1,3 0,2 1,2-1,3 1,2-1,3 1,4 6,2-15,2-2,2 0,2-1,4 3,46 47,-52-80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04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2,'4'0,"7"5,7 1,4 0,3-1,-2-6,0-3,1-1,0 0,2 2,1 0,0 2,1 0,1 1,-1 0,0 0,1 0,-6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46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23,'38'5,"28"-4,7-1,-5-1,-8-6,-10 0,-8-1,-12 3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04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0,1-2,-2-1,1 5,-1 1,0 0,-1-1,0-2,1-1,-6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04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81 170,'19'-5,"11"-1,-4-1,-11 2,-14 2,-11 1,-9 0,-5 2,-5 0,-1 0,-1 0,10 1,13-1,9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04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0 311,'23'-36,"2"1,1 2,1 0,2 2,1 2,2 0,5-2,-26 23,-10 6,0-1,0 1,1 0,-1 0,1 0,0 0,-1 1,1-1,0 0,0 1,0-1,0 1,1-1,-1 1,0 0,0 0,1 0,-1 0,1 1,-1-1,0 1,1-1,-1 1,1 0,0 0,-1 0,1 0,-1 1,1-1,-1 1,1-1,-1 1,0 0,1 0,-1 0,0 0,0 0,1 0,-1 1,0-1,0 1,-1 0,3 1,4 68,-10-67,1 0,1 0,-1 1,1-1,-1 1,1-1,0 0,1 1,-1-1,1 0,0 1,0-1,0 0,1 0,-1 0,1 0,0 0,0 0,1 0,-1 0,1-1,0 1,0-1,0 0,0 0,0 0,1 0,-1-1,1 0,0 1,0-1,0 0,2-2,0-1,0 0,0 0,0 0,0 0,0-1,0 0,-1 0,1-1,-1 0,0 0,1 0,-1 0,-1-1,1 0,0 0,1-2,11-7,119-106,-70 71,-66 48,1 1,0-1,-1 0,1 1,-1-1,1 1,-1-1,1 1,-1-1,1 1,-1-1,1 1,-1 0,0-1,1 1,-1-1,0 1,0 0,1-1,-1 1,0 0,0 0,0-1,0 1,0 0,0-1,0 1,0 0,0-1,0 1,0 0,0 0,-1-1,1 1,0-1,0 1,-1 0,1-1,0 1,-1 0,1-1,-1 1,1-1,-1 1,1-1,-91 170,75-141,1 1,1 0,1 1,2 0,2 1,-3 13,9-21</inkml:trace>
  <inkml:trace contextRef="#ctx0" brushRef="#br0" timeOffset="1">1243 57,'-38'38,"-33"37,-13 11,3-5,5-7,11-11,12-11,5-10,6-7,6-5,3-2,4-2,0 0,2 0,10-4,7-6</inkml:trace>
  <inkml:trace contextRef="#ctx0" brushRef="#br0" timeOffset="2">1440 480,'-24'5,"-1"1,1 1,0 2,1 0,0 1,0 1,1 1,1 1,-7 6,28-19,-1 1,0-1,0 1,0-1,1 1,-1-1,0 1,0-1,1 1,-1-1,1 1,-1 0,0 0,1-1,-1 1,1 0,0 0,-1-1,1 1,0 0,-1 0,1 0,0 0,0 0,0 0,-1-1,1 1,0 0,0 0,1 0,-1 0,0 0,0 0,0 0,1-1,-1 1,0 0,1 0,-1 0,0 0,1-1,-1 1,1 0,0-1,-1 1,1 0,0-1,0 1,45 17,-34-15,83 50,-92-51,-1 0,1 1,-1 0,0-1,1 1,-2 0,1 0,0 0,0 0,-1 0,0 1,0-1,0 0,0 1,0-1,0 1,-1-1,0 1,0-1,0 1,0-1,0 0,-1 1,1-1,-1 1,0-1,0 0,-1 1,0 1,-4 3,-1 0,1 0,-2-1,1 0,-1-1,0 1,0-2,-1 1,1-1,-1 0,-1-1,1 0,0 0,-1-1,0-1,0 1,0-2,0 1,0-1,0-1,0 0,0 0,-1-1,1 0,0-1,0 0,-13-3,4-2</inkml:trace>
  <inkml:trace contextRef="#ctx0" brushRef="#br0" timeOffset="3">1665 226,'10'-3,"0"-1,0 1,0 0,0 1,0 1,0-1,1 2,-1-1,1 1,-1 1,0 0,0 0,1 1,-1 1,0-1,0 2,-1-1,5 3,-12-5,-1 0,1 0,-1 0,0 1,1-1,-1 0,0 0,0 1,0-1,0 1,0-1,0 1,0-1,-1 1,1-1,0 1,-1 0,1-1,-1 1,0 0,0 0,1-1,-1 1,0 0,-1 0,1-1,0 1,0 0,-1-1,1 1,-1 0,1-1,-1 1,0 0,0-1,0 1,0-1,0 1,0-1,-52 55,42-45,9-9,-1-1,1 0,-1 0,1 0,0 0,0 0,-1 1,1-1,0 1,0 0,1 0,-1-1,0 1,0 0,1 1,0-1,-1 0,1 0,0 1,0-1,0 0,0 1,0-1,1 1,-1-1,1 1,0 0,0-1,0 1,0-1,0 1,0-1,1 1,-1 0,1-1,-1 1,1-1,0 0,0 1,0-1,1 0,-1 1,1-1,-1 0,1 0,1 1,4 0,1 0,1 0,-1-1,0 0,0-1,1 0,-1 0,1-1,-1 0,1 0,-1-1,1 0,-1 0,1-1,-1 0,0-1,0 0,0 0,-1-1,1 0,4-3,5-1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04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82,'140'-45,"-13"14,-124 30,1 0,-1 0,1 0,-1 1,1-1,-1 1,1-1,0 1,-1 1,1-1,0 0,-1 1,1 0,-1-1,1 2,-1-1,1 0,-1 1,0-1,1 1,-1 0,0 0,0 0,0 1,-1-1,1 1,-1-1,1 1,-1 0,0 0,0 0,0 0,0 0,-1 1,1-1,-1 0,0 1,0-1,0 1,0 0,-1-1,1 1,-1-1,0 1,0 0,-1-1,1 1,-1 0,1-1,-1 1,0-1,-1 2,-117 106,7 9,111-119,0 0,-1 0,1 0,0 0,0 1,0-1,0 0,0 1,0-1,0 1,0-1,1 1,-1 0,1-1,-1 1,1 0,0-1,-1 1,1 0,0-1,0 1,0 0,0 0,0-1,1 1,-1 0,1-1,-1 1,1 0,-1-1,1 1,0-1,0 1,0-1,0 1,0-1,0 0,0 0,0 1,0-1,1 0,-1 0,0 0,1 0,-1 0,1 0,-1-1,1 1,0 0,-1-1,1 1,0-1,-1 0,1 0,0 1,-1-1,2 0,164 6,-118-8,-37 2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04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227 159,'-1'-2,"0"0,-1 0,1 1,-1-1,0 0,0 1,1-1,-1 1,0-1,0 1,0 0,-1 0,1 0,0 0,0 0,-1 1,1-1,0 1,-1-1,1 1,0 0,-1 0,1 0,-3 0,2 0,-2-2,-1 1,0 0,1 0,-1 0,0 1,0 0,1 0,-1 0,0 1,1 0,-1 0,0 0,1 1,-1 0,1 0,0 0,0 1,-1 0,2 0,-1 0,0 0,1 1,-1-1,1 1,0 1,0-1,1 0,-1 1,1 0,0 0,0 0,1 0,-1 0,1 1,0-1,1 1,-1-1,1 1,0 0,1-3,0 1,0-1,1 0,-1 0,1 0,-1 0,1 0,0 0,0 0,0 0,1 0,-1-1,1 1,0 0,-1-1,1 1,0-1,0 0,1 0,-1 1,0-1,1-1,-1 1,1 0,0-1,0 1,-1-1,3 1,92 15,-49-12,-44-4,-1-1,1 0,0 1,-1 0,1 0,-1 0,1 0,-1 0,0 1,1-1,-1 1,0 0,0 0,0 0,-1 1,1-1,0 1,-1-1,1 1,-1 0,0 0,0 0,0 0,-1 0,1 1,-1-1,1 1,-1-1,0 1,-1-1,1 1,0-1,-1 1,0-1,0 1,0 0,0-1,-1 1,1 0,-1-1,0 1,0-1,0 1,-1-1,1 0,-2 2,-5 4,0-1,0 0,-1 0,0-1,-1-1,0 1,0-1,0-1,0 0,-1-1,0 0,0 0,0-1,-1 0,1-1,-1-1,1 0,-12 0,-18-14,28 0</inkml:trace>
  <inkml:trace contextRef="#ctx0" brushRef="#br0" timeOffset="1">171 103,'10'0,"12"0,8 0,3 0,1 0,-1 0,-1 0,-1 0,-1 0,-1 0,-5 4,-2 3,-5-1</inkml:trace>
  <inkml:trace contextRef="#ctx0" brushRef="#br0" timeOffset="2">763 103,'-20'18,"1"2,1 0,0 1,2 1,1 0,0 1,2 1,0 0,2 1,-3 11,13-32,0-1,0 1,0 0,1 0,0 0,0 0,0 0,0-1,0 1,1 0,-1 0,1 0,0 0,1-1,-1 1,0-1,1 1,0-1,0 1,0-1,0 0,1 0,-1 0,1 0,0 0,-1-1,1 1,1-1,-1 0,0 0,0 0,1 0,-1 0,1-1,0 1,-1-1,1 0,0-1,0 1,0 0,0-1,0 0,-1 0,1 0,0-1,0 1,0-1,0 0,17-4,-1-1,0 0,-1-2,0 0,0-1,-1-1,15-11,-18 13,-1-1,0 0,0-1,-1 0,0-1,-1-1,0 0,-1 0,-1-1,1-1,-2 0,0 0,-1-1,0 0,-2 0,1-1,-2 0,0 0,-1 0,0-1,-1-7,-3 20,-1-1,1 0,-1 1,0-1,-1 1,1 0,-1-1,0 1,0 0,0 0,-1 0,1 0,-1 0,0 1,0-1,0 1,-1 0,1 0,-1 0,0 0,0 1,0-1,0 1,0 0,0 0,-1 1,1-1,0 1,-1 0,1 0,-1 0,0 1,1 0,-1 0,0 0,1 0,-1 1,1-1,-1 1,1 0,-1 1,1-1,-1 1,-27 8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6:04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87,'1'-2,"-1"0,1-1,-1 1,1 0,0 0,0 0,0 0,0 0,0 0,1 0,-1 0,0 0,1 1,-1-1,1 0,0 1,0 0,-1-1,1 1,0 0,0 0,0 0,0 0,1 0,-1 0,0 1,0-1,0 1,1-1,-1 1,0 0,3 0,37-13,-25 7,0 1,1 0,0 1,0 1,1 0,-1 2,15 0,-30 2,0-1,0 1,0 0,0 0,0 0,-1 1,1-1,0 1,-1-1,1 1,-1 0,0 0,0 0,0 0,0 1,0-1,0 0,0 1,-1-1,1 1,-1 0,0 0,1-1,-1 1,-1 0,1 0,0 0,-1 0,1 0,-1 0,0 0,0 0,0 0,-1 0,1 0,-1 0,1 0,-1 0,0 0,0 0,0-1,-1 1,1 0,-1-1,1 1,-1-1,0 1,0-1,0 0,0 0,-2 1,-275 358,207-192,70-165,-1 0,1 0,0 0,0 0,0 1,0-1,1 1,0-1,0 1,0 0,1-1,-1 1,1 0,0 0,0-1,1 1,0 0,-1-1,2 1,-1 0,0-1,1 1,0-1,0 0,0 0,1 0,-1 0,1 0,0 0,0 0,0-1,1 0,-1 0,1 0,0 0,0 0,0-1,0 1,1-1,12 2,1-2,-1 0,1-1,-1-1,1 0,0-1,-1-2,0 1,1-2,-1 0,2-2,18-3,50-11,-73 23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20.46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496 1,'-353'26,"223"-5,118-13,43 2,-25-8,29 4,-1-1,1-1,-1-2,1-1,0-2,0-2,0-1,15-4,30-2,398-22,110 34,-199 26,-124-29,59-16,7 3,32 15,-110 1,505-2,-338-28,179 28,-205 28,500-27,-534 26,165-26,-158 28,819-30,-865 2,-108 26,-113-15,-82-6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222 126,'-22'114,"4"-32,-3-1,-3-2,-32 70,-25 43,108-230,186-337,22 9,-197 323,-37 43,0 0,-1 0,1 0,0 0,-1 0,1 1,0-1,0 0,-1 0,1 1,0-1,-1 0,1 1,-1-1,1 1,0-1,-1 1,1-1,-1 1,1-1,-1 1,1-1,-1 1,0 0,1-1,-1 1,0 0,1-1,-1 1,0 0,0-1,0 1,0 0,0 0,0-1,0 1,0 0,0 0,0-1,0 1,0 0,0-1,0 1,-1 0,1 0,0-1,-1 1,1 0,0-1,-1 1,1-1,-1 1,1-1,-1 1,1 2,-19 109,7-54,3 0,3 0,2 0,3 1,2 3,-1-55,1 1,0-1,0 1,0-1,1 1,0-1,1 0,-1 0,1 0,1-1,-1 1,1-1,1 1,-1-1,1 0,0-1,0 1,1-1,-1 0,1-1,6 4,-8-7,0-2,1 1,-1 0,0-1,1 0,-1 0,0 0,0 0,0-1,0 0,0 0,0 0,0 0,-1 0,1-1,-1 0,1 1,-1-1,0-1,0 1,0 0,-1-1,1 1,-1-1,0 0,0 0,0 0,-1 0,2-3,6-8,243-360,-251 373,0 0,-1 1,1-1,0 0,0 0,0 1,0-1,0 1,0-1,0 1,1-1,-1 1,0 0,1 0,-1-1,1 1,0 0,-1 0,1 1,0-1,-1 0,1 1,0-1,0 1,0-1,0 1,-1 0,1-1,0 1,0 0,0 1,0-1,0 0,0 0,-1 1,1-1,0 1,0 0,0-1,-1 1,1 0,0 0,0 1,3 9,0-1,-1 2,0-1,-1 0,0 1,-1-1,0 1,-1 0,0 0,-1 0,-1 0,0-1,0 1,-1 0,0-1,-4 12,1 2,3-12,-1 3,0 1,1-1,1 0,0 1,1-1,1 1,0-1,2 1,1 4,-1-8,-4-11,1 1,0-1,0 0,0 1,1-1,-1 0,1 0,-1 1,1-1,-1 0,1 0,0 1,0-1,0 0,1 0,-1 0,0 0,1-1,-1 1,1 0,0-1,-1 1,1-1,0 1,0-1,0 0,0 0,0 0,0 0,1 0,0 0,9-7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86,'38'-9,"28"-4,7 1,-5-3,-8 2,-10 3,-8 3,-7 2,-5 3,-7 6,-8 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59,'43'-9,"29"-4,6 1,-4 2,-11 3,-10 2,-11 3,-7 1,-9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12:55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254 254,'0'-34,"0"27,0 23,0 586,0-587,0-1,0 0,1 0,1 0,1 0,0 0,1 0,0 0,1-1,1 1,-4-11,1 0,0 0,0-1,0 0,0 1,1-1,-1 0,0-1,1 1,0 0,-1-1,1 0,0 0,0 0,0-1,-1 1,1-1,0 0,0 0,0 0,0 0,0-1,0 1,-1-1,1 0,0-1,0 1,-1 0,1-1,-1 0,0 0,1 0,-1 0,0-1,0 1,0-1,0 0,-1 1,1-1,-1-1,0 1,0 0,0-1,0 1,1-4,74-121,-14 13,-62 115,0 0,0 0,0 0,1 1,-1-1,0 0,0 0,0 1,0-1,0 0,0 1,-1-1,1 1,0-1,0 1,0-1,0 1,0 0,-1 0,1-1,0 1,-1 0,1 0,-1 0,1 0,0-1,-1 1,0 0,1 0,-1 0,0 0,1 0,-1 0,0 0,0 1,0-1,0 0,0 0,0 0,0 0,0 0,-1 0,1 0,0 0,0 0,-1 0,1 0,-1 0,1 0,-1 0,1 0,25 165,-23-159,0 0,1-1,0 1,0-1,0 0,1 1,0-2,0 1,1 0,-1-1,1 0,0 0,1 0,-1-1,1 0,0 0,0 0,1-1,-1 1,1-2,-1 1,3 0,-5-2,-1 0,0-1,1 1,-1-1,0 0,1 1,-1-2,0 1,1 0,-1-1,0 1,0-1,1 0,-1 0,0 0,0-1,0 1,0-1,0 1,0-1,-1 0,1 0,0 0,-1-1,0 1,1-1,1-2,42-85,-38 69,88-254,-58 157,26-129,-63 243,0 1,0-1,0 1,-1-1,1 1,-1 0,0-1,0 1,0-1,-1 1,1 0,-1-1,0 1,0 0,0-1,0 1,0 0,-1 0,0-1,1 4,-1 1,1-1,-1 0,1 1,-1-1,1 1,-1-1,1 1,0 0,-1-1,1 1,0 0,0 0,0 0,-1 0,1 0,0 0,0 1,0-1,1 0,-1 0,0 1,0-1,1 1,-1-1,1 0,-1 1,1-1,-1 2,0-1,-10 23,-1-1</inkml:trace>
  <inkml:trace contextRef="#ctx0" brushRef="#br0" timeOffset="798.186">1185 846,'29'-23,"-1"-1,-1-1,-1-1,-2-2,21-29,-43 54,1 1,-1-1,0 0,-1 0,1 0,0 0,-1 0,0 0,0 0,0 0,0-1,0 1,-1 0,1-1,-1 1,0 0,0-1,0 1,0 0,-1-1,1 1,-1 0,0-1,0 1,-1-2,-1 4,0 1,0-1,0 0,0 1,-1 0,1 0,0 0,0 0,0 0,0 1,0-1,0 1,0 0,-1 0,2 0,-1 0,0 0,0 1,0-1,1 1,-1 0,1 0,-1 0,1 0,0 0,-1 2,-10 7,0 0,1 1,1 1,0 0,0 1,2 0,0 0,0 1,1 0,1 0,1 1,0 0,1 0,0 1,2-1,0 1,0 11,2-25,1 1,0-1,0 0,0 0,1 0,-1 1,1-1,0 0,0 0,0 0,0 0,0 0,0 0,1 0,0-1,-1 1,1 0,0-1,1 1,-1-1,0 0,0 0,1 0,0 0,-1 0,1 0,0-1,0 1,0-1,0 0,0 0,0 0,0 0,0-1,0 1,1-1,-1 1,1-1,5 0,0-1,0 1,0-1,1-1,-1 0,0 0,-1-1,1 0,0 0,-1-1,0 0,1-1,-1 0,192-181,-182 171,-2 0,1-1,-2-1,0 0,-1-1,7-13,-60 69,27-22,4-9,0 1,1 1,0-1,0 1,1 1,0-1,1 1,0 0,0 0,1 0,0 1,1 0,1 0,-1-1,2 1,-1 1,2-1,-1 0,2 1,2-8,0 0,1 0,0-1,-1 0,1 1,1-1,-1-1,0 1,1-1,-1 1,1-1,0-1,0 1,0-1,0 1,0-1,0-1,0 1,0-1,0 0,0 0,0 0,0-1,0 0,0 0,0 0,0 0,0-1,0 0,-1 0,1 0,3-3,10-4,0 0,0-2,-1 0,-1-1,0 0,-1-1,0-1,-1-1,0 0,-1 0,-1-2,-1 1,0-2,-1 1,3-10,5-6,-1-1,-2-1,-1 0,-2-1,-2 0,-1-1,-1 0,-3 0,0-11,-3 40,-1 1,0-1,0 1,0-1,-1 1,-1-1,1 1,-1-1,0 0,-1 1,0 0,0-1,0 1,-1 0,0 0,-1 1,0-1,0 1,0-1,0 1,-1 0,0 1,-1-1,1 1,-1 0,0 1,0-1,0 1,-2-1,4 4,-1 0,1 0,0 1,0 0,-1-1,1 1,0 0,0 1,-1-1,1 1,0 0,0 0,0 0,0 1,0-1,0 1,0 0,0 0,1 1,-1-1,1 1,0-1,-1 1,1 0,1 0,-2 2,-55 97,52-83,1 1,0 0,2 0,0 0,2 0,0 1,1-1,1 1,1-1,1 1,1-1,1 6,0-9,0-1,1 1,0-1,2 0,0 0,0-1,2 0,0 0,0-1,1 0,11 10,149 120,-146-129</inkml:trace>
  <inkml:trace contextRef="#ctx0" brushRef="#br0" timeOffset="1249.433">2202 902,'211'-363,"-211"363,0 1,0-1,1 0,-1 1,0-1,0 0,0 1,0-1,0 0,0 1,0-1,1 0,-1 0,0 1,0-1,0 0,1 1,-1-1,0 0,1 0,-1 0,0 1,0-1,1 0,-1 0,0 0,1 0,-1 0,0 1,1-1,-1 0,0 0,1 0,-1 0,0 0,1 0,-1 0,0 0,1 0,-1 0,0 0,1-1,-1 1,0 0,1 0,-1 0,0 0,1 0,-1-1,0 1,0 0,1 0,-1-1,0 1,0 0,1 0,-1-1,0 1,2 38,-3-34,1 14,10 95,-9-109,0 0,0 0,1 0,0-1,0 1,0 0,0-1,0 1,1-1,0 0,-1 0,1 0,0 0,1 0,-1-1,0 1,1-1,0 0,-1 0,1 0,0 0,0-1,0 0,0 0,2 1,1-1,0-1,0 1,0-1,0-1,0 1,0-1,0 0,0-1,0 0,-1 0,1 0,-1-1,1 0,-1 0,0 0,0-1,0 0,-1 0,1-1,-1 0,4-4,4-6,0 1,-1-1,-1-1,-1 0,0-1,-1 0,3-8,1-18,-10 23</inkml:trace>
  <inkml:trace contextRef="#ctx0" brushRef="#br0" timeOffset="1648.101">2850 789,'245'-135,"-169"60,-75 72,1 0,-1 0,1 0,-1 0,0 0,0 0,0 0,-1 0,1 0,-1-1,1 1,-1 0,0 0,-1-1,1 1,0 0,-1 0,0-1,0 1,0 0,0 0,0 0,-1 0,1 0,-1 1,0-1,0 0,0 1,0-1,-1-1,0 2,0 0,1-1,-1 1,0 0,0 1,0-1,0 0,0 1,-1 0,1 0,0 0,-1 0,1 0,0 1,-1-1,1 1,-1 0,1 0,-1 0,1 1,-1-1,1 1,-1 0,1 0,0 0,0 0,-1 0,1 1,0 0,0-1,0 1,-1 1,-85 79,77-68,2 0,0 1,1 1,0 0,2 0,-1 0,2 1,-3 11,7-22,0 1,1 0,-1 0,1 0,1 0,-1 0,1 0,1 0,-1 0,1 0,0 0,1 0,-1 0,2 0,-1 0,1-1,0 1,0-1,0 0,1 0,0 0,0 0,1-1,5 1,1 0,-1-1,1 0,0-1,0 0,1-1,-1 0,1-1,-1 0,1-1,0 0,0-1,0-1,-1 1,1-2,0 0,-1 0,8-3,59-14,-42 7</inkml:trace>
  <inkml:trace contextRef="#ctx0" brushRef="#br0" timeOffset="1963.524">3697 451,'-15'5,"0"0,0 1,0 0,1 1,0 1,0 0,1 1,0 1,0 0,1 0,1 2,-1-1,2 1,0 1,-2 3,11-14,0-1,1 1,-1 0,1-1,-1 1,1-1,0 1,0 0,0-1,0 1,0 0,0-1,0 1,0 0,0-1,1 1,-1-1,1 1,-1 0,1-1,0 1,0-1,0 0,-1 1,1-1,0 0,1 1,-1-1,0 0,0 0,0 0,1 0,-1 0,1 0,-1 0,0-1,1 1,67 23,-43-17,-22-7,-1 0,0 1,0-1,0 1,0 0,0 0,0 0,0 1,0-1,-1 1,1-1,0 1,-1 0,1 0,-1 0,0 0,1 1,-1-1,0 0,0 1,-1 0,1-1,-1 1,1 0,-1 0,0 0,0 0,0 0,0 0,-1 0,1 0,-1 0,0 1,0-1,0 0,0 0,0 0,-1 0,1 0,-1 1,0-1,0 0,0 0,-1 0,-9 9,0 1,-2-2,1 1,-1-2,-1 0,0 0,-1-2,1 1,-1-2,-1 0,0-1,-13 4,-75 23,86-27</inkml:trace>
  <inkml:trace contextRef="#ctx0" brushRef="#br0" timeOffset="6332.282">4234 564,'-4'-4,"0"0,0 0,-1 0,0 1,1 0,-1 0,0 0,0 0,-1 1,1 0,-1 0,1 0,-1 0,1 1,-1 0,0 1,0-1,1 1,-1 0,0 0,0 1,1 0,-1 0,0 0,1 1,-1-1,1 1,-1 1,1-1,0 1,0 0,-1 1,-5 3,1 0,0 0,1 1,0 0,0 1,1 0,0 0,0 1,1 0,0 0,1 1,1 0,-1 0,2 0,-1 1,2 0,-1 0,2-1,0 2,0-1,1 0,0 0,1 1,1-1,0 5,1-12,0 0,1 0,-1 0,1 0,0 0,0 0,1-1,-1 1,1-1,0 0,0 0,1 0,-1-1,1 0,-1 0,1 0,0 0,1-1,-1 1,0-1,1-1,-1 1,1-1,-1 0,1 0,-1-1,1 1,0-1,2-1,7 1,-1 0,1-2,0 0,-1-1,1 0,-1-1,0 0,0-1,-1-1,1 0,0-2,6-5,-1-1,0-1,0-1,-2-1,0 0,-1-1,-1-1,0-1,-2 0,0 0,-1-2,-1 1,-1-3,10-25,-2-2,-2 0,-3 0,-2-1,1-24,-9 55,0 0,-2 0,-1-1,-1 1,0 0,-4-16,4 32,0-1,0 0,-1 1,1 0,-1-1,0 1,-1 0,1 0,-1 0,0 0,-1 0,1 1,-1-1,1 1,-1 0,-1 0,1 0,0 1,-1 0,0 0,0 0,0 0,0 1,0-1,-1 1,1 1,-3-1,3 1,1 1,-1 0,0 0,1 0,-1 0,0 1,1 0,-1 0,1 0,-1 1,1-1,0 1,-1 0,1 1,0-1,0 0,1 1,-1 0,0 0,1 0,0 1,0-1,0 1,-3 3,-50 102,47-83,1-1,1 1,1 0,2 1,0 0,2-1,1 1,1 0,1 0,2 0,0 0,2-1,1 0,1 0,1 0,1-1,2 0,0-1,3 4,-3-10,1 0,0-1,1 0,1-1,1 0,9 7,-19-18,0-1,1-1,-1 1,1-1,0 1,0-2,0 1,0-1,1 0,-1 0,1 0,-1-1,1 0,-1-1,1 1,-1-1,1-1,0 1,-1-1,1 0,-1 0,7-3,5-2</inkml:trace>
  <inkml:trace contextRef="#ctx0" brushRef="#br0" timeOffset="7287.16">4967 535,'-16'6,"-21"7,0 1,1 1,0 2,1 2,2 1,0 2,-20 17,49-37,1 0,0 0,-1 1,1-1,0 1,1 0,-1 0,0 0,1 0,-1 0,1 1,0-1,0 1,1-1,-1 1,1 0,0 0,-1 0,2 0,-1 0,0 0,1 0,0 0,0 0,0 0,0 0,1 0,-1 0,1-1,0 1,1 0,-1 0,0 0,1-1,0 1,0-1,0 1,0-1,1 0,-1 0,1 0,0 0,0 0,0-1,0 1,0-1,2 1,6 1,1 0,-1 0,1-2,0 1,0-1,0-1,0 0,1-1,-1 0,0-1,0-1,0 0,0 0,0-1,-1 0,1-1,-1-1,0 0,0 0,0-1,-1 0,1-1,7-8,124-148,-86 95,-55 68,0-1,-1 1,1-1,-1 1,1-1,0 1,-1 0,1-1,0 1,0 0,-1 0,1 0,0-1,-1 1,1 0,0 0,0 0,0 0,-1 0,1 0,0 1,-1-1,1 0,0 0,0 0,-1 1,1-1,0 0,-1 1,1-1,0 0,-1 1,1-1,-1 1,1-1,-1 1,1 0,-1-1,1 1,-1-1,1 1,-1 0,0-1,1 1,-1 0,0 0,0-1,1 1,-1 0,0 0,0-1,0 1,6 43,-6-42,-1 30,0-28,0 0,0 1,1 0,-1-1,1 1,0-1,0 1,1 0,-1-1,1 1,0-1,0 1,1-1,-1 1,1-1,0 0,0 0,0 0,1 0,-1 0,1 0,0-1,0 1,1-1,0 1,0-4,1 0,0 0,0-1,-1 1,1-1,0 0,-1 0,1-1,0 1,-1-1,0 0,1 0,-1-1,0 1,0-1,-1 0,1 0,0 0,-1-1,0 1,0-1,0 1,0-1,0 0,1-4,10-8,109-178,-123 194,0 1,0-1,0 0,1 0,-1 1,0-1,0 0,1 0,-1 1,0-1,1 0,-1 0,0 0,1 1,-1-1,0 0,1 0,-1 0,0 0,1 0,-1 0,1 0,-1 0,0 0,1 0,-1 0,0 0,1 0,-1 0,1 0,-1 0,0 0,1-1,-1 1,0 0,1 0,-1 0,0-1,0 1,1 0,-1 0,-7 39,3-32,1 0,0 0,1 1,0-1,0 1,0-1,1 1,0-1,1 1,0 0,0 0,0-1,1 1,0-1,1 1,0 0,0-1,0 0,1 0,0 0,1 0,-1 0,1 0,1-1,-1 0,1 0,4 4,-5-7,0 0,1 0,-1-1,1 1,0-1,0 0,-1 0,1-1,1 0,-1 1,0-2,0 1,0-1,0 1,1-2,-1 1,0 0,0-1,0 0,0 0,0-1,0 1,0-1,0 0,0 0,-1-1,1 0,-1 1,0-2,1 1,1-2,6-6,0 0,-1 0,0-1,0-1,-1 0,-1 0,-1-1,1 0,3-12,4-14,-12 28,1-1,0 1,1 0,0 0,0 0,2 1,-1 0,1 0,9-7,-16 16,0 1,0 0,0 0,0 0,0 0,1 1,-1-1,0 0,0 0,1 1,-1-1,1 1,-1-1,0 1,1 0,-1-1,1 1,-1 0,1 0,-1 0,1 0,-1 0,1 1,-1-1,1 0,-1 1,1-1,-1 0,0 1,1 0,-1-1,0 1,0 0,1 0,-1 0,0 0,0 0,0 0,0 0,0 0,0 0,0 1,27 61,-24-50,31 81,38 137,-63-168,-3 1,-2-1,-3 1,-3 0,-6 35,4-75,0-1,-2 0,0 0,-1 0,-2-1,0 0,-2 0,0-1,-1 0,-1-1,-1-1,-1 0,0 0,-2-1,0-1,-1-1,0 0,-1-1,-1-1,-1-1,-15 8,33-19,-1-1,1 1,-1 0,0-1,1 0,-1 0,0 0,0 0,0 0,0-1,0 1,1-1,-1 1,0-1,0 0,0-1,0 1,0 0,0-1,0 0,0 1,0-1,0 0,0-1,1 1,-1 0,1-1,-1 1,1-1,-1 0,1 0,0 0,0 0,0 0,0-1,0 1,0-1,1 1,-1-1,1 1,0-1,0 0,0 0,0 0,0 0,0 1,1-1,-1 0,1 0,0 0,0 0,0-2,7-22,0 0,1 1,2 0,1 0,1 1,0 0,2 1,2 1,0 0,1 1,1 1,16-16,-25 27,28-34,2 1,1 2,3 2,1 1,1 3,2 2,2 2,14-6,-22 20,-9 5</inkml:trace>
  <inkml:trace contextRef="#ctx0" brushRef="#br0" timeOffset="8335.783">0 1552,'424'-31,"39"-33,241-10,-230 44,4 3,-61 1,-5-12,-92 7,110 11,531 22,-514-31,121 30,-342-30,-91 34,-117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50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0 612,'191'-327,"-167"292,2 2,2 1,1 2,20-17,-49 46,1 0,-1 0,1 0,0 0,0 0,0 0,-1 1,1-1,0 0,0 0,0 1,0-1,0 1,0-1,0 1,0-1,0 1,1-1,-1 1,0 0,0 0,0 0,0 0,1 0,-1 0,0 0,0 0,0 0,0 0,0 1,1-1,-1 0,0 1,0-1,0 1,0-1,0 1,0 0,0-1,0 1,0 0,-1 0,1-1,0 1,0 0,-1 0,1 0,0 0,-1 0,1 0,-1 0,1 0,-1 1,0-1,1 0,-1 0,0 0,0 0,0 0,0 1,0-1,0 0,0 0,0 0,0 0,-1 1,1-1,-13 69,5 26,9-95,1 0,0 0,-1 0,1 0,0 0,0 0,0 0,0-1,-1 1,1-1,0 1,0-1,0 0,0 0,1 1,-1-2,0 1,0 0,0 0,0-1,0 1,0-1,-1 1,1-1,0 0,0 0,0 0,0 0,-1 0,1 0,-1 0,1-1,-1 1,1-1,-1 1,0-1,1 1,-1-1,0 0,1-1,145-166,-62 86,-84 82,-1 1,0-1,1 1,-1-1,1 0,-1 1,1-1,-1 1,1-1,-1 1,1-1,-1 1,1 0,0-1,-1 1,1 0,0-1,-1 1,1 0,0 0,-1-1,1 1,0 0,0 0,-1 0,1 0,0 0,-1 0,1 0,0 0,0 1,-1-1,1 0,0 0,-1 1,1-1,0 0,-1 1,1-1,0 0,-1 1,1-1,-1 1,1-1,-1 1,1-1,-1 1,1 0,-1-1,0 1,1 0,-1-1,0 1,0 0,1-1,-1 1,0 0,0-1,0 1,0 0,0 0,0-1,0 1,0 0,0 0,0-1,0 1,0 0,-1-1,1 1,-5 56,-45 178,49-185,6-31</inkml:trace>
  <inkml:trace contextRef="#ctx0" brushRef="#br0" timeOffset="545.826">875 386,'-207'216,"247"-278,193-178,-189 208,-44 32,1-1,0 1,-1 0,1 0,0-1,0 1,0 0,-1 0,1 0,0 0,0 0,0 0,-1 0,1 0,0 0,0 0,0 1,-1-1,1 0,0 0,0 1,-1-1,1 1,0-1,-1 1,1-1,0 1,-1-1,1 1,-1-1,1 1,-1 0,1-1,-1 1,1 0,-1-1,0 1,1 0,-1 0,0-1,0 1,0 0,1 0,-1-1,0 1,0 0,0 0,0 0,0-1,-1 1,1 0,0 0,0 0,0-1,-1 1,1 0,0 0,-1-1,1 1,-1 0,1 0,-4 31,1-22,1 1,0-1,0 1,1 0,1 0,0-1,0 1,1 0,0 0,1-1,1 1,-1-1,2 1,-1-1,1 0,1 0,0-1,0 1,1-1,2 2,-18-20,-1 1,-1 0,0 1,0 0,0 1,-1 0,0 1,0 0,0 1,0 0,-1 1,0 1,1 0,-1 1,0 1,-7 0,-3 0</inkml:trace>
  <inkml:trace contextRef="#ctx0" brushRef="#br0" timeOffset="849.204">1242 302,'38'-15,"23"-4,5 1,-3 4,-13 3</inkml:trace>
  <inkml:trace contextRef="#ctx0" brushRef="#br0" timeOffset="1032.33">1440 104,'-9'39,"-9"31,-1 9,3-4,9-11,6-10,2-15</inkml:trace>
  <inkml:trace contextRef="#ctx0" brushRef="#br0" timeOffset="1765.331">1778 161,'4'328,"-16"-267,12-61,0 0,-1 0,1-1,0 1,0 0,0-1,0 1,0 0,0 0,0-1,-1 1,1 0,0 0,0 0,0-1,-1 1,1 0,0 0,0 0,-1-1,1 1,0 0,0 0,-1 0,1 0,0 0,-1 0,1 0,0 0,0-1,-1 1,1 0,0 0,-1 0,1 0,0 1,0-1,-1 0,1 0,0 0,-1 0,1 0,0 0,0 0,-1 0,1 1,0-1,0 0,-1 0,1 0,0 1,0-1,0 0,-2-30,8-1,2 1,1 0,2 0,0 1,2 1,1 0,2 1,2-3,0 1,0-1,1 0,1 2,1 0,2 1,6-4,-29 31,0 1,0-1,0 1,0-1,0 0,0 1,0-1,1 1,-1-1,0 1,0-1,0 1,1-1,-1 1,0-1,0 0,1 1,-1-1,0 1,1-1,-1 0,1 1,-1-1,0 0,1 0,-1 1,1-1,-1 0,1 0,-1 0,1 0,-1 1,0-1,1 0,-1 0,1 0,-1 0,1 0,-1 0,1 0,-1 0,1 0,-1-1,1 1,-1 0,1 0,-1 0,1 0,-1-1,1 1,-1 0,0-1,1 1,-1 0,0-1,1 1,-1 0,0-1,1 1,-1 0,0-1,1 1,-1-1,0 0,-7 42,7-40,-47 175,47-175,-1 1,1-1,0 1,-1-1,1 0,0 1,0-1,0 1,0-1,0 0,0 1,0-1,1 1,-1-1,1 0,-1 1,0-1,1 0,0 1,-1-1,1 0,0 0,0 0,0 0,0 0,0 0,0 0,0 0,0 0,0 0,0 0,0 0,1-1,-1 1,0-1,0 1,1-1,-1 1,1-1,-1 0,0 1,1-1,-1 0,1 0,-1 0,0 0,1-1,-1 1,1 0,0-1,64-36,-36 9,-1-2,-2-1,-1-1,8-14,30-37,-64 82,1-1,-1 0,1 1,0-1,0 1,0-1,0 1,0 0,0-1,0 1,0 0,0 0,1-1,-1 1,0 0,1 0,-1 1,1-1,-1 0,1 0,0 1,-1-1,1 1,0-1,-1 1,1 0,0 0,-1-1,1 1,0 1,-1-1,1 0,0 0,0 0,-1 1,1-1,-1 1,1 0,0-1,-1 1,1 0,-1 0,1 0,-1 0,0 0,1 0,-1 0,0 1,0-1,0 0,0 1,0-1,0 1,1 7,-1 1,0-1,-1 0,0 1,0-1,-1 1,0-1,-1 1,0-1,0 0,-2 3,-7 40,9-42,0 1,1-1,0 1,1 0,0-1,0 1,1 0,0-1,1 1,1-1,-1 1,2-1,-1 0,2 0,-1 0,1-1,0 0,1 0,2 2,6 2</inkml:trace>
  <inkml:trace contextRef="#ctx0" brushRef="#br0" timeOffset="1999.668">2625 245,'-9'34,"1"15,2 5,2-7</inkml:trace>
  <inkml:trace contextRef="#ctx0" brushRef="#br0" timeOffset="2497.212">2596 217,'20'-8,"1"0,0 1,-1 1,2 1,-1 1,1 1,-1 1,11 0,-30 2,-1 0,1-1,0 1,0 0,0 0,-1 0,1 1,0-1,0 0,-1 1,1-1,0 1,-1-1,1 1,0 0,-1 0,1-1,-1 1,1 0,-1 1,0-1,1 0,-1 0,0 0,0 1,0-1,0 1,0-1,0 1,0-1,-1 1,1 0,0-1,-1 1,1 0,-1-1,0 1,0 0,1 0,-1-1,0 1,-1 0,1 0,0 0,0-1,-1 1,1 0,-1-1,0 2,-72 92,73-92,1 0,0 0,-1-1,1 1,0 0,0-1,1 1,-1-1,0 1,1-1,0 1,-1-1,1 0,0 0,0 0,0 0,1 0,-1-1,0 1,1 0,-1-1,1 0,-1 0,1 0,0 0,-1 0,1 0,0-1,0 1,0-1,-1 1,1-1,0 0,0-1,1 1,74 26,-76-25,0 0,0 0,0 0,-1 0,1 1,0-1,-1 0,1 1,-1-1,1 1,-1-1,0 1,0 0,0 0,0 0,0-1,0 1,0 0,-1 0,1 0,0 0,-1 0,0 1,0-1,1 0,-1 0,0 0,-1 0,1 0,0 0,-1 0,1 0,-1 0,1 0,-1 0,0 0,-1 1,-4 5,0-2,0 1,-1-1,0 1,-1-2,1 1,-1-1,0 0,0-1,-1 0,1 0,-1-1,0 0,0-1,0 0,0 0,0-1,-1 0,1 0,0-1,0-1,-1 1,-7-3,-11-2,3-1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251 198,'-15'9,"0"1,1 1,0 0,0 1,1 0,1 1,0 0,1 1,0 1,2 0,-1 0,2 1,-7 14,14-26,-1-1,1 1,0-1,0 1,0-1,1 1,-1 0,1-1,0 1,0 0,0 0,0-1,1 1,-1 0,1-1,0 1,0 0,1-1,-1 0,1 1,-1-1,1 0,0 1,0-1,1 0,-1-1,1 1,-1 0,1-1,0 1,0-1,0 0,0 0,0 0,1 0,-1-1,0 1,3 0,5 2,-1-1,0 1,1-1,0-1,0 0,0-1,0 0,-1-1,1 0,0 0,0-1,0-1,0 0,0 0,-1-1,1 0,-1-1,0-1,0 1,7-5,5-5,1 0,-2-2,0 0,-1-1,-1-2,0 0,-2 0,2-4,-14 17,0 1,0-1,-1 0,0-1,0 1,0-1,-1 1,0-1,0 0,-1-1,0 1,0 0,-1 0,1-1,-2 1,1-1,-1 1,0-1,-1 1,0-1,0 1,0-1,-1 1,0 0,-1 0,1 0,-2 0,1 0,-1 0,-2-3,-3 3,0 0,0 0,0 1,-1 1,0 0,0 0,-1 1,1 0,-1 1,0 0,0 0,0 1,0 1,0 0,0 1,-1 0,1 0,0 1,0 1,0 0,0 0,0 1,0 1,1-1,-1 2,1 0,0 0,1 0,-1 1,-2 3,-21 12</inkml:trace>
  <inkml:trace contextRef="#ctx0" brushRef="#br0" timeOffset="350.924">336 508,'-39'28,"1"1,2 2,1 2,1 1,-16 23,35-41,2 0,-1 2,2-1,0 1,1 1,-3 9,12-24,0 0,1 1,-1-1,1 1,0-1,0 1,0 0,0-1,1 1,0 0,0 0,0-1,1 1,0 0,0-1,0 1,0-1,0 1,1-1,0 1,0-1,0 0,1 0,0 0,-1 0,1 0,0-1,1 0,-1 1,1-1,-1 0,1 0,6 3,0 0,0 0,0-1,1 0,0-1,0 0,0 0,0-2,0 1,1-1,0-1,-1 0,1-1,-1 0,1-1,-1 0,1 0,-1-2,1 1,-1-1,9-5,9-2,-1-2,-1-1,0-2,-1 0,-1-2,0-1,20-19,96-113,-134 141,-1 0,0 0,-1-1,0 0,0 0,-1 0,0-1,-1 1,0-1,-1 0,0 0,-1 0,0 0,-1 0,0 0,0 0,-2-4,0 7,-1 0,0-1,-1 1,0 1,0-1,0 1,-1-1,0 1,-1 1,1-1,-1 1,-1 0,1 0,-1 1,0 0,0 0,-1 0,1 1,-1 0,0 1,0 0,-1 0,1 0,0 1,-1 1,1-1,-1 2,0-1,1 1,-1 0,0 1,0 0,1 0,-1 1,1 0,0 0,-1 1,1 0,-6 3,-70 45,48-25</inkml:trace>
  <inkml:trace contextRef="#ctx0" brushRef="#br0" timeOffset="720.082">929 395,'-30'25,"1"0,1 2,1 2,2 0,1 2,1 0,-1 7,15-24,1 0,0 0,1 1,0 0,2 0,0 1,0-1,1 4,3-15,0 1,1 0,-1 0,1-1,0 1,0 0,1 0,-1-1,1 1,0 0,1 0,-1-1,1 1,0-1,0 0,0 1,0-1,1 0,0 0,0 0,0-1,0 1,0-1,1 0,0 1,-1-2,1 1,0 0,2 0,2 1,0-1,0 0,0-1,0 0,1 0,-1-1,0 0,1 0,-1-1,1 0,-1 0,1-1,-1-1,0 1,1-1,-1 0,0-1,0 0,139-71,-110 51,-1-3,-1 0,-1-3,-1 0,-2-2,-1-2,-2 0,-1-2,14-25,-33 46,-1 1,0-1,-1 0,-1 0,0-1,-1 1,0-1,-2 0,1 0,-2 0,0-2,-1 9,0 1,-1 0,0-1,0 1,-1 0,0 0,0 0,-1 0,1 1,-1-1,-1 0,1 1,-1 0,-1 0,1 0,-1 1,0-1,0 1,0 0,-1 0,0 1,0 0,-6-4,2 3,0 1,0 0,-1 0,1 1,-1 0,0 1,0 0,0 1,0 0,0 1,0 0,0 1,0 0,0 1,0 0,1 0,-1 1,1 1,-1 0,-6 4,-13 6,2 1,0 2,1 0,0 2,2 1,-12 12,-53 61,56-54</inkml:trace>
  <inkml:trace contextRef="#ctx0" brushRef="#br0" timeOffset="1069.062">1634 226,'-34'25,"1"2,1 1,1 1,2 2,1 1,2 1,1 1,1 1,-9 20,29-50,0 0,0 1,0-1,1 1,-1 0,1-1,1 1,-1 1,1-1,0 0,0 1,1-1,0 1,0-1,1 1,0 0,0-1,0 1,1-1,0 1,0 0,0-1,1 0,0 1,1-1,-1 0,1 0,0 0,1 0,-1-1,1 1,0-1,2 1,2 0,1 0,-1-1,1 0,1 0,-1-1,1-1,-1 1,1-1,0-1,0 0,1-1,-1 1,0-2,0 0,1 0,-1-1,0 0,0 0,0-1,0-1,0 0,0 0,-1-1,1 0,-1-1,0 1,0-2,7-5,2-3,0 0,-2 0,0-2,0 0,-1-1,-2 0,1-1,-2-1,-1 0,0 0,7-20,-12 26,-1 1,-1-1,0 0,-1-1,-1 1,0-1,0 1,-1-1,-1 1,0-1,-1 0,-1 1,0-1,-1 1,0 0,-1 0,0 0,-1 0,-7-10,9 16,-1 1,0 1,0-1,-1 0,0 1,0 0,0 0,0 1,-1-1,0 1,0 0,0 1,0 0,-1 0,1 0,-1 0,0 1,1 0,-1 1,0-1,0 2,-1-1,1 1,0 0,0 0,0 0,0 1,0 1,0-1,0 1,0 0,1 0,-1 1,1 0,-7 4,-90 66,76-48</inkml:trace>
  <inkml:trace contextRef="#ctx0" brushRef="#br0" timeOffset="1367.107">2199 0,'-27'61,"2"0,3 2,3 0,3 1,2 1,-2 40,13 170,26-301,-12 4,-1 0</inkml:trace>
  <inkml:trace contextRef="#ctx0" brushRef="#br0" timeOffset="1635.068">2594 170,'-440'321,"429"-313,7-5,-1 0,0 0,1 0,-1 1,1 0,0 0,0 0,1 0,-1 1,1-1,0 1,0 0,1 0,-1 0,1 0,-1 4,5-6,0 0,0 0,1 0,-1 0,1-1,-1 1,1-1,0 1,0-1,0 0,0 0,1 0,-1-1,0 1,1-1,-1 0,1 0,0 0,-1 0,1 0,0-1,-1 0,4 0,-7 0,60 7,-51-8,-1 1,0 0,0 1,0-1,1 2,-1-1,0 1,0 1,-1-1,1 1,0 1,-1-1,0 1,0 0,0 1,0 0,-1 0,0 1,1 0,17 25,-12-19</inkml:trace>
  <inkml:trace contextRef="#ctx0" brushRef="#br0" timeOffset="2122.121">2876 395,'-19'0,"0"1,0 1,0 0,0 1,0 2,1 0,-1 0,1 2,0 0,1 2,0 0,0 0,1 2,0 0,-11 10,24-18,-1 0,1-1,0 1,0 1,0-1,0 0,1 1,-1-1,1 1,0 0,0 0,0 0,1 0,-1 0,1 0,0 0,0 1,0-1,1 0,0 1,-1-1,2 0,-1 1,0-1,1 0,0 1,0-1,0 0,0 0,1 0,0 0,0 0,0 0,0 0,0-1,1 1,0-1,0 1,0-1,0 0,0 0,0-1,1 1,0 0,-1-1,3 1,14 0,1-1,0-1,-1 0,1-2,0 0,-1-1,1-1,-1-1,0-1,0-1,0-1,-1 0,0-2,0 0,-1-1,3-2,179-86,-198 98,0-1,-1 0,1 1,0-1,0 1,0 0,-1-1,1 1,0 0,0 0,0 0,0 1,0-1,-1 0,1 1,0-1,0 1,0-1,-1 1,1 0,0 0,-1 0,1 0,-1 0,1 0,-1 0,1 1,-1-1,0 0,0 1,0-1,0 1,0-1,0 1,0 0,0-1,0 1,-1 0,1 0,-1 0,1-1,-1 1,0 0,0 0,0 0,0 0,0 0,0-1,0 1,-1 0,1 0,-1 0,-24 207,8-119,-42 304,58-386,0 0,-1 0,1 0,-2-1,1 1,-1 0,0-1,-1 0,1 1,-1-1,-1-1,0 1,0-1,0 1,0-1,-1-1,0 1,-1-1,1 0,-1-1,0 1,0-1,0-1,0 1,-1-1,-3 0,8-2,1-1,-1 0,0-1,0 1,0 0,0-1,1 0,-1 1,0-1,1 0,-1 0,0-1,1 1,-1-1,1 1,0-1,-1 0,1 0,0 1,0-2,0 1,1 0,-1 0,0-1,1 1,0-1,-1 1,1-1,0 1,0-1,0 0,1 0,-1 0,6-96,10 64,0 1,3 0,0 1,3 2,0 0,2 1,1 1,1 1,19-15,21-14,-38 38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2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23,'283'-1,"-222"-10,41 1,-89 15,-7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3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29,'38'-4,"33"-3,8 1,-4 2,-11 0,-10 2,-16 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4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1 422,'11'-26,"1"0,2 1,1 1,0 0,2 1,1 1,0 1,2 0,0 1,3 0,-21 18,0 0,0 0,0 1,0-1,0 0,0 1,0 0,0-1,1 1,-1 0,1 0,-1 0,0 1,1-1,0 1,-1-1,1 1,-1 0,1 0,-1 0,1 0,0 0,-1 1,1-1,-1 1,1-1,-1 1,0 0,1 0,-1 0,0 1,1-1,-1 0,0 1,0 0,0-1,0 1,-1 0,3 2,2 11,-6-13,0 0,1 0,-1 0,0 0,1 0,-1-1,1 1,0 0,0 0,0-1,0 1,0 0,0-1,0 1,0-1,0 0,1 1,-1-1,1 0,-1 0,1 0,-1 0,1 0,0 0,-1 0,1 0,0-1,0 1,0-1,0 1,-1-1,1 0,0 0,0 0,0 0,0 0,0 0,0 0,1-1,5-2,-1-1,0 0,0-1,-1 1,1-1,-1 0,0-1,0 0,-1 0,1 0,-1-1,-1 0,33-33,-24 27,0 1,1 0,0 1,1 0,0 1,0 1,1 0,0 1,1 1,0 1,14-4,-30 10,0-1,1 1,-1 0,0-1,1 1,-1 0,0 0,1 0,-1 0,0 0,1 1,-1-1,0 0,1 1,-1-1,0 1,0-1,1 1,-1-1,0 1,0 0,0 0,0-1,0 1,0 0,0 0,0 0,0 0,0 0,-1 0,1 1,0-1,-1 0,1 0,-1 0,1 1,-1-1,0 0,1 1,-1-1,0 0,0 1,0-1,0 0,0 1,0-1,0 0,-1 1,1-1,0 0,-1 0,1 1,-1-1,-28 74,27-71,-81 168,77-104,11-51</inkml:trace>
  <inkml:trace contextRef="#ctx0" brushRef="#br0" timeOffset="248.416">1271 55,'-43'39,"-44"36,-15 10,-1 1,7-10,11-8,11-11,12-11,12-7,5-6,6-5,4-1,3-5,8-2,7-5</inkml:trace>
  <inkml:trace contextRef="#ctx0" brushRef="#br0" timeOffset="601.75">1326 506,'-237'84,"160"-32,76-51,-1 0,0 1,1-1,0 1,-1-1,1 1,0-1,-1 1,1 0,0-1,0 1,0 0,1 0,-1 0,0 0,1 0,-1 0,1 0,0 0,0 0,-1 0,1 0,0 0,1 0,-1 0,0 0,1 0,-1 0,1 0,-1 0,1 0,0-1,0 1,0 0,0 0,0-1,1 1,-1 0,0-1,1 1,1 0,6 4,0 0,1 0,0-1,0-1,0 0,1 0,-1-1,1 0,0-1,8 1,-11-3,0 1,-1 0,1 0,0 0,-1 1,1 1,-1-1,0 1,0 0,0 1,0 0,-1 0,1 0,-1 1,0 0,0 0,-1 0,1 1,-1 0,-1 0,1 0,1 4,-5-7,0 0,0 1,0-1,-1 0,1 1,-1-1,0 1,0-1,0 0,-1 1,1-1,-1 0,0 1,0-1,0 0,0 0,0 0,-1 0,1 0,-1 0,0 0,0 0,0 0,0-1,-1 1,1-1,-1 0,-2 2,-84 52,70-47,0-1,0-1,-1-1,0 0,0-2,-1 0,1-1,-1-1,1-1,-13-2,9 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3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1,'-10'38,"-7"33,-7 8,2-4,4-11,5-10,0-10,3-8,2-5,8-8,8-8,8-11,2-11,1-5,-1 0</inkml:trace>
  <inkml:trace contextRef="#ctx0" brushRef="#br0" timeOffset="303.474">531 114,'-36'37,"1"1,3 2,1 2,2 0,1 2,-3 13,28-54,0 1,0 0,1-1,-1 1,1 0,0 0,0 0,0 1,1-1,0 0,-1 1,1-1,1 1,-1-1,1 1,0-1,0 1,0 0,0-1,1 1,0-1,0 1,0-1,1 0,-1 1,1-1,0 0,0 0,1 0,-1 0,1-1,0 2,9-2,1 1,-1-2,1 0,-1 0,1-1,0-1,-1 0,1-1,0 0,-1-1,1 0,-1-1,1 0,-1-1,-1-1,1 0,0 0,-1-1,0-1,9-7,2 5,-1-2,-1 0,1-2,-2 0,0-1,0-1,-2 0,0-2,0 0,-2-1,0 0,-1-1,-1-1,-1 0,-1-1,0 0,-2-1,6-18,-13 34,0 1,-1 0,0-1,0 1,0-1,0 1,-1-1,0 1,0-1,0 1,-1-1,0 1,0-1,0 1,-1 0,0-1,0 1,0 0,-1 0,1 0,-1 1,0-1,-1 0,1 1,-1 0,0 0,0 0,0 1,0-1,-1 1,1 0,-1 0,0 0,0 1,0 0,0 0,-1 0,-2 0,0 1,0 2,1-1,-1 1,0 0,0 0,1 1,-1 0,1 1,-1-1,1 1,0 1,0 0,0 0,1 0,-1 0,1 1,0 0,-3 4,-10 12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1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39,'1'0,"0"-1,0 0,-1 0,1 1,0-1,0 0,0 1,0-1,0 1,-1-1,1 1,0-1,0 1,0 0,1 0,-1-1,0 1,0 0,0 0,0 0,0 0,0 0,0 0,0 0,0 1,0-1,0 0,0 1,0-1,0 0,0 1,0-1,0 1,0 0,0-1,-1 1,1 0,0-1,0 1,-1 0,1 0,0 0,-1-1,1 1,-1 0,1 0,-1 0,0 0,1 0,-1 0,0 0,1 1,10 21,0 0,-2 1,-1 0,0 0,-2 1,-1 0,2 21,9 38,40 172,-55-256,-1-1,0 0,1 1,-1-1,0 0,1 1,-1-1,1 1,-1-1,1 1,-1-1,1 1,0-1,-1 1,1 0,-1-1,1 1,0 0,-1-1,1 1,0 0,-1 0,1 0,0-1,0 1,-1 0,1 0,0 0,0 0,-1 0,1 1,0-1,-1 0,1 0,0 0,-1 1,1-1,0 0,-1 0,1 1,0-1,-1 1,1-1,-1 1,1-1,-1 1,1-1,-1 1,1-1,-1 1,1 0,-1-1,0 1,1 0,-1-1,0 1,0 0,0-1,1 1,-1 0,0-1,0 1,0 0,0 0,0-1,0 1,22-57,20-63,4 2,48-82,-50 99,-43 99,-1 1,1 0,-1 0,0-1,1 1,-1 0,0-1,1 1,-1 0,0-1,1 1,-1 0,0-1,0 1,1-1,-1 1,0-1,0 1,0 0,0-1,0 1,1-1,-1 1,0-1,0 1,0-1,0 1,0-1,-1 1,1-1,0 1,0 0,0-1,0 1,0-1,-1 1,1-1,0 1,0 0,-1-1,1 1,0-1,0 1,-1 0,1-1,0 1,-1 0,1 0,-1-1,1 1,0 0,-1 0,1-1,-1 1,1 0,-1 0,1 0,-1 0,1 0,-1 0,1 0,-9 8</inkml:trace>
  <inkml:trace contextRef="#ctx0" brushRef="#br0" timeOffset="552.887">649 463,'-33'40,"30"-35,0 0,0 1,0-1,1 1,0-1,0 1,1 0,-1 0,1 0,1 0,-1 0,1 0,0 0,0 0,0 0,1 0,0 0,1 0,-1-1,1 1,0 0,0-1,1 2,0-6,0-1,1 0,-1 1,0-1,0 0,0-1,0 1,0 0,0-1,0 0,0 0,0 0,0 0,-1 0,1 0,0-1,0 1,-1-1,1 0,-1 0,0 0,1 0,-1 0,0-1,0 1,-1 0,1-1,0 0,-1 1,1-1,-1 0,0 0,0 0,0 0,0 0,-1-1,37-93,-36 93,0 0,-1 0,1 0,-1 0,0 0,0 0,0 0,0 0,0 0,-1 0,0 1,0-1,0 0,0 0,-1 1,0-1,1 0,-1 1,0 0,-1-1,1 1,-1 0,1 0,-3-1,-12-8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9.02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1 226,'1104'-177,"-711"144,395 17,-648 24,0 6,-1 5,8 9,0-2,153 5,-153-21,0-7,0-6,8-8,357-19,176 18,-433 14,88 25,-22 0,36 1,-139-12,-110-6,0-5,0-5,1-4,426-22,49 27,-341 26,62 4,-26-6,216-22,-286 24,56-27,-146 1,-95 6,-2 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03.8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0 109,'231'-12,"-30"-21,120-3,32 9,46 50,218-24,-337 31,227-31,-337 28,-129-24,0-1,-1-3,1-1,0-3,8-2,13-2,1 2,-1 3,1 2,29 5,18-1,-61-3,116 13,-133-5,0-2,1-1,0-2,-1 0,8-3,120 10,131 27,-161-26,0-6,33-7,-14 1,275 14,-190 4,203-13,-224-5,-80 1,336 13,-112 7,123-19,-199-2,79-9,-225-1,0 6,43 6,-90 1,324 28,-96-31,-44-25,223 27,-326-29,-145 28,2-1,1 1,0 2,-1 1,0 0,1 2,4 3,129 9,-83-13,65 20,-139-23,0-1,0 1,0 0,0 0,0 0,0 0,0 1,0-1,0 1,0 0,0 0,0 0,0 0,0 1,-1-1,1 1,-1-1,1 1,-1 0,1 0,-1 0,0 0,0 0,0 1,0-1,0 1,-1-1,1 1,-1 0,1 0,-1 0,0-1,0 1,-1 0,1 0,0 0,-1 0,0 1,0-1,0 0,0 0,0 1,-6 13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05.2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0 280,'167'-44,"1"8,2 7,6 6,114-2,120 11,470 16,-536-28,168-31,-348 43,-103 7,-1 3,2 2,-1 2,31 7,62 7,1-6,92-10,-72 0,135-2,-308 3,0 1,0 0,0-1,0 1,0 0,0 0,0 0,0 0,0 0,0 0,0 1,0-1,0 1,0 0,0-1,0 1,0 0,-1 0,1 0,0 0,0 0,-1 1,1-1,-1 1,1-1,0 2,5 10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2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0,'0'5,"0"11,0 8,0 4,-5-2,-1-1,0 0,-4 1,0 0,-3 1,1 1,-3 0,1 0,-1-4,1-7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47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1,'0'29,"0"29,0 9,0-2,0-8,0-7,0-9,0-6,0-4,0-3,0-1,0-5</inkml:trace>
  <inkml:trace contextRef="#ctx0" brushRef="#br0" timeOffset="353.297">396 58,'351'-51,"-344"50,4-1,0 1,1 0,-1 0,1 1,-1 0,1 1,-1 1,0 0,0 0,1 1,-1 0,9 5,-17-5,-1-1,0 1,0 0,0-1,-1 1,1 0,-1 0,1 0,-1 1,0-1,0 0,0 0,-1 1,1-1,-1 0,0 1,0-1,0 0,0 1,0-1,-1 0,0 1,0-1,0 0,0 0,0 1,0-1,-1 0,1 0,-1-1,0 1,0 0,0 0,-1-1,1 0,0 1,-1-1,0 0,1 0,-1 0,0 0,0-1,0 1,0-1,0 0,-1 0,-224 155,116-104,87-45</inkml:trace>
  <inkml:trace contextRef="#ctx0" brushRef="#br0" timeOffset="733.493">1 622,'91'6,"1"-3,0-5,82-12,-77 6,457-35,-186 45,-225-24,-119 18</inkml:trace>
  <inkml:trace contextRef="#ctx0" brushRef="#br0" timeOffset="1745.837">566 453,'-5'0,"-2"4,1 8,1 5,-3 1,-1 1,2 3,2 2,2 2,1 1,1 1,5-4,3-11,-1-13,4-6,1-7,-3-1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2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0 171,'2'1,"0"0,0 1,0-1,0 1,-1-1,1 1,0 0,-1 0,0 0,1 0,-1 0,0 0,0 0,0 0,0 0,0 0,-1 1,1-1,-1 0,1 0,-1 1,0 0,3 8,42 188,-35 112,-10-310,0 1,0 0,0-1,0 1,0 0,0 0,1-1,-1 1,0 0,1-1,-1 1,1-1,0 1,-1-1,1 1,0-1,0 1,0-1,0 0,0 1,0-1,1 0,-1 0,0 0,1 0,-1 0,1 0,-1 0,1 0,-1-1,1 1,-1-1,1 1,0-1,-1 1,1-1,0 0,-1 0,1 0,0 0,-1 0,1 0,0 0,-1-1,1 1,0-1,-1 1,1-1,-1 0,1 1,-1-1,1 0,-1 0,1 0,-1 0,0 0,0 0,1-1,-1 1,0 0,0-1,0 1,0 0,-1-1,2 0,13-21,-1 1,0-2,-2 1,0-2,-2 0,-1 0,4-20,25-61,117-276,-136 342,-21 39</inkml:trace>
  <inkml:trace contextRef="#ctx0" brushRef="#br0" timeOffset="735.275">508 565,'-5'24,"-1"23,-1 7,2 0,-3-9,0-8,0-5,3-8</inkml:trace>
  <inkml:trace contextRef="#ctx0" brushRef="#br0" timeOffset="1035.513">762 397,'29'-5,"19"-6,6-2,-2 2,-4 3,-6 2,-10 8,-10 2</inkml:trace>
  <inkml:trace contextRef="#ctx0" brushRef="#br0" timeOffset="1246.351">875 594,'38'-5,"28"-1,6-5,-3 0,-9 1,-10-2,-14 1</inkml:trace>
  <inkml:trace contextRef="#ctx0" brushRef="#br0" timeOffset="1584.018">1721 114,'-42'43,"2"2,2 2,2 1,-12 25,42-66,1 1,0 0,0 0,1 1,0 0,0-1,1 1,0 0,0 1,1-1,1 0,-1 1,1-1,1 1,0-1,1 10,3-14,0-1,0 0,0 1,1-1,-1-1,1 1,0-1,0 1,0-2,0 1,1 0,-1-1,1 0,0 0,-1-1,1 0,0 0,0 0,0-1,0 1,0-1,0-1,0 1,0-1,0 0,-1-1,5 0,7 1,29-3,1-1,-1-3,0-2,-1-1,0-3,-1-1,0-3,-2-1,0-2,-1-2,-1-2,25-21,-50 34,-1 0,0-1,-1 0,0-1,-1-1,-1 0,8-13,-16 23,0 0,0-1,-1 1,0-1,0 0,0 1,0-1,-1 0,0 0,-1 0,1 0,-1 0,0 0,0 0,-1 0,0 0,0 0,0 0,-1 0,0 0,0 1,0-1,-1 1,0 0,-2-4,-1 2,0 0,0 0,-1 1,1 0,-1 0,-1 0,1 1,-1 0,0 1,0 0,0 0,-1 0,1 1,-1 1,0-1,0 2,0-1,-6 0,-166 10,140-1</inkml:trace>
  <inkml:trace contextRef="#ctx0" brushRef="#br0" timeOffset="1931.99">1467 142,'0'0,"1"0,-1 0,1 0,-1 0,0 1,1-1,-1 0,0 0,1 0,-1 1,1-1,-1 0,0 0,1 1,-1-1,0 0,0 1,1-1,-1 0,0 1,0-1,0 0,1 1,-1-1,0 1,0-1,0 0,0 1,0-1,0 1,0-1,0 0,0 1,0-1,0 1,0-1,0 1,0-1,0 0,0 1,0-1,0 1,-1-1,1 0,0 1,0-1,-1 0,1 1,0-1,0 0,-1 1,1-1,0 0,-1 0,1 1,0-1,-1 0,1 0,0 0,-1 1,1-1,-1 0,1 0,38 7,202 8,-57-3,136 20,-288-26,223 57,-237-56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8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60,'28'-11,"1"0,0 2,0 1,1 1,0 2,1 1,-1 1,1 2,4 1,-31 0,0 0,-1 0,1 0,-1 0,1 1,-1-1,1 1,-1 0,1 0,-1 0,0 1,1-1,-1 1,0 0,0 0,0 0,0 0,0 0,-1 0,1 1,-1 0,0-1,1 1,-1 0,0 0,-1 0,1 0,0 1,-1-1,0 0,0 1,0-1,0 1,0-1,-1 1,0-1,1 1,-2 1,-3 11,-1-1,-1-1,-1 1,0-1,-1 0,0-1,-1 0,0 0,-1-1,-1 0,0-1,-1 0,0 0,0-2,-1 1,-11 5,-28 27,-23 45,74-84,-1 0,0 1,1-1,0 0,0 1,0-1,0 0,0 1,1-1,0 1,-1-1,1 1,0 0,1-1,-1 1,1-1,-1 1,1-1,0 0,1 1,-1-1,0 0,1 0,0 1,0-1,0-1,0 1,0 0,0 0,3 1,5 4,1-1,-1 0,2 0,-1-1,1-1,0 0,0 0,0-1,1-1,0 0,-1-1,1 0,0-1,0 0,0-1,0-1,8-1,3-3,-6-2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8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79,'-24'9,"1"2,-1 0,2 2,0 0,0 2,2 0,-1 2,2 0,0 1,2 1,-10 12,25-29,1 0,-1 0,1 0,-1 0,1 0,0 0,0 0,0 0,0 0,0 1,0-1,1 0,-1 1,1-1,0 0,0 1,-1-1,1 1,1-1,-1 0,0 1,1-1,-1 1,1-1,0 0,-1 0,1 1,0-1,1 0,-1 0,0 0,1 0,-1 0,1 0,-1 0,1-1,0 1,0-1,0 1,0-1,0 0,0 1,0-1,0 0,0 0,1-1,-1 1,0 0,2-1,229 56,-221-52,-8-4,0 0,1 1,-1-1,0 1,0 0,0 0,0 0,0 0,0 1,0 0,-1 0,1 0,-1 0,1 0,-1 1,0 0,0-1,0 1,0 0,0 1,0-1,-1 0,0 1,0-1,0 1,0 0,0 0,-1 0,0 0,1 0,-2 0,1 0,0 0,-1 0,0 0,0 0,0 1,0 0,-5 5,-1-1,0 1,-1-1,0 0,0 0,-1-1,0 0,0 0,-1-1,0 0,0-1,0 0,-1 0,0-1,0 0,-1-1,0 0,1-1,-1 0,0 0,0-1,-1-1,-7 0,-6 1</inkml:trace>
  <inkml:trace contextRef="#ctx0" brushRef="#br0" timeOffset="247.642">109 108,'43'-20,"34"-5,8 0,-6 6,-10 5,-14 10,-15 5</inkml:trace>
  <inkml:trace contextRef="#ctx0" brushRef="#br0" timeOffset="685.909">644 643,'67'-73,"3"3,60-45,-21 45,-108 69,0 0,1 1,-1-1,0 1,1-1,-1 1,1-1,-1 1,1 0,-1 0,1 0,-1 0,1 0,-1 0,1 0,-1 0,1 0,-1 1,1-1,-1 1,0-1,1 1,-1 0,0-1,1 1,-1 0,0 0,0 0,0 0,1 0,-1 0,0 0,-1 0,1 0,0 1,0-1,0 0,-1 1,1-1,-1 0,1 1,-1-1,1 1,-1-1,0 1,0-1,0 1,1-1,-2 1,1 1,-10 77,9-78,0-1,-1 1,2-1,-1 1,0 0,0-1,0 1,1 0,-1-1,1 1,-1 0,1 0,0 0,0-1,0 1,0 0,0 0,0 0,0 0,1-1,-1 1,0 0,1 0,0-1,-1 1,1 0,0-1,0 1,0-1,0 1,0-1,0 1,1-1,-1 0,0 1,1-1,-1 0,1 0,-1 0,1 0,-1 0,1-1,0 1,0 0,-1-1,1 1,0-1,0 0,-1 1,1-1,0 0,0 0,155-56,-106 36,138-37,-188 56,1 1,0-1,-1 1,1 0,0 0,0-1,-1 1,1 0,0 0,0 1,-1-1,1 0,0 0,-1 1,1-1,0 1,-1 0,1-1,-1 1,1 0,-1 0,1 0,-1 0,1 0,-1 0,0 1,0-1,1 0,-1 1,0-1,0 1,-1-1,1 1,0-1,0 1,-1 0,1-1,-1 1,1 0,-1-1,0 1,0 0,0 0,0-1,0 1,0 1,-24 81,22-79,-27 113,27-94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763 141,'38'5,"32"6,14 1,-3-1,-10-2,-13-4,-11-1,-13-3</inkml:trace>
  <inkml:trace contextRef="#ctx0" brushRef="#br0" timeOffset="230.912">847 424,'38'-5,"23"-2,10 1,-2-4,-12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38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35,'-23'-8,"1"1,-1 2,0 0,-1 1,1 1,-1 2,-10 0,25 1,-1 1,0 0,1 1,0 0,-1 1,1 0,0 0,0 1,1 0,-1 0,1 1,0 0,0 1,0 0,1 0,0 1,0-1,0 1,-3 7,-5 7,1 0,1 2,0-1,2 2,1-1,1 2,1-1,1 1,1 0,1 1,4-19,0 0,0 0,1-1,-1 1,1 0,1 0,-1 0,1-1,1 1,-1 0,1-1,0 1,0-1,1 0,0 1,0-1,1-1,-1 1,1 0,1-1,-1 0,1 0,0 0,0 0,0-1,0 0,1 0,0 0,0-1,0 0,0 0,0-1,1 1,-1-1,1-1,0 1,6 0,-2-2,0 0,0-1,1 0,-1-1,0 0,0-1,0 0,-1-1,1 0,-1 0,0-1,0 0,0-1,-1 0,0-1,0 0,4-5,129-147,-131 144,71-124,-67 206,-7 13,-7-62,0 0,1-1,1 1,1-1,0 0,1 0,1 0,2 2,43 69,-39-76</inkml:trace>
  <inkml:trace contextRef="#ctx0" brushRef="#br0" timeOffset="404.995">1018 119,'10'0,"12"0,8 0,3 0,1 0,0 0,-2 0,-1 0,-1 0,-1 0,-1 0,0 0,1 0,-11 0,-8 0</inkml:trace>
  <inkml:trace contextRef="#ctx0" brushRef="#br0" timeOffset="650.012">1018 345,'34'-5,"30"-1,8 0,-2 1,-8 1,-11 2,-13 1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39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1 301,'16'26,"0"1,-2 0,-1 1,-1 1,-1 0,0 7,18 134,-28-163,0 0,1 0,-1-1,2 1,-1-1,1 0,0 1,0-1,0 0,1-1,0 1,0-1,1 1,-2-6,0 0,1 0,-1 0,0 0,0 0,0-1,0 1,1-1,-1 0,0 0,0 0,0-1,-1 1,1-1,0 1,0-1,-1 0,1 0,-1 0,0 0,1-1,-1 1,0 0,0-1,-1 0,1 0,-1 1,1-1,-1 0,0 0,0 0,0-1,0 2,14-27,-1-1,-2-1,-1 0,-1-1,-2 0,2-19,3-3,-6 30,2 5</inkml:trace>
  <inkml:trace contextRef="#ctx0" brushRef="#br0" timeOffset="503.072">960 414,'-19'4,"1"1,-1 1,1 0,1 1,0 1,0 1,0 1,1 0,0 1,-11 11,24-20,1-1,-1 1,1-1,0 1,-1-1,1 1,0 0,0 0,0 0,1 1,-1-1,1 0,-1 1,1-1,-1 1,1-1,0 1,0-1,1 1,-1 0,0 0,1-1,0 1,0 0,-1 0,2-1,-1 1,0 0,0 0,1 0,0-1,-1 1,1 0,0-1,0 1,1-1,-1 1,1-1,-1 1,1-1,-1 0,1 0,0 0,1 1,1 0,0-1,1 1,-1-1,1 0,0 0,-1 0,1-1,0 0,0 1,0-2,0 1,0-1,0 1,0-1,1-1,-1 1,0-1,0 0,0 0,-1 0,1-1,0 0,4-2,95-68,68-133,-161 190,0-1,-1-1,-1 0,-1 0,0 0,-1-1,1-10,-6 22,0 0,-1-1,0 1,0-1,0 1,-1-1,0 1,-1-1,1 1,-1-1,-1 1,1 0,-1-1,0 1,0 0,-1 0,0 0,0 0,0 1,-1-1,1 1,-1 0,-4-4,4 5,0-1,0 1,0-1,-1 1,0 0,0 1,0-1,0 1,0 0,-1 0,1 1,-1-1,0 1,0 1,0-1,0 1,0 0,0 0,0 1,0 0,0 0,0 0,0 1,0 0,-1 0,2 0,-1 1,-2 1,1-1,-1 1,2 1,-1-1,0 1,1 1,-1-1,1 1,1 0,-1 0,1 1,0-1,0 1,0 0,1 1,0-1,0 1,1 0,-1 0,2 0,-1 0,1 1,0-1,0 1,1-1,0 1,1 0,-1-1,2 6,-1 1,0 0,1 0,1-1,0 1,1-1,1 1,0-1,0 0,1 0,1-1,0 1,1-1,1 0,-1-1,2 0,0 0,0-1,1 0,0-1,0 0,1 0,0-1,1-1,10 6,65 10,-63-21</inkml:trace>
  <inkml:trace contextRef="#ctx0" brushRef="#br0" timeOffset="834.024">1693 19,'-23'41,"0"1,3 2,2-1,2 2,-10 43,23-83,1 0,-1 0,2 1,-1-1,0 0,1 1,0-1,1 1,-1-1,1 1,0-1,0 1,1-1,-1 1,1-1,0 1,1-1,0 0,-1 1,2-1,-1 0,0 0,1 0,0-1,0 1,1-1,-1 1,1-1,0 0,0-1,0 1,1-1,-1 0,6 3,-4-4,1-1,0 0,0-1,0 1,0-1,0 0,0-1,0 0,-1 0,1 0,0-1,0 0,-1-1,1 1,-1-1,0 0,0-1,0 1,0-1,0-2,103-97,-83 70,0-2,-3 0,0-1,-3-1,5-13,-8 16,-11 28</inkml:trace>
  <inkml:trace contextRef="#ctx0" brushRef="#br0" timeOffset="1103.211">621 668,'53'4,"51"3,22-1,4-6,-6-3,-9-1,-10 0,-13 1,-13 1,-10 1,-12 0,-6 1,-7 0,-6 0,-5 0,-8 0</inkml:trace>
  <inkml:trace contextRef="#ctx0" brushRef="#br0" timeOffset="1585.801">932 978,'-44'12,"0"3,1 1,0 2,2 2,-36 23,69-38,1 0,-1 1,1 0,0 0,0 0,1 1,0 0,0 0,1 1,-4 5,8-10,-1-1,1 1,0-1,0 1,0-1,1 1,-1-1,1 1,-1 0,1 0,0-1,0 1,0 0,0-1,0 1,1 0,-1-1,1 1,0 0,0-1,0 1,0-1,0 1,1-1,-1 0,1 1,-1-1,1 0,0 0,0 0,0 0,0-1,0 1,0 0,0-1,1 0,0 1,12 4,0-1,-1 0,2-1,-1-1,0 0,1-1,-1-1,1 0,-1-1,1-1,0-1,5-1,-20 3,24-2,1-2,-1 0,-1-2,1-1,-1 0,0-2,0-1,-1-1,-1-1,0-1,0 0,-2-2,1-1,-2 0,0-2,-1 0,-1 0,-1-2,-1 0,0-1,-2-1,0 0,-1-1,-2 0,0 0,-1-1,1-12,-6 20,-2 0,0 0,-1-1,0 1,-1-1,-1 1,-1-1,-2-8,4 21,-1 0,0-1,0 1,0 0,-1 0,1 0,-1 0,0 0,0 0,0 1,-1-1,1 0,-1 1,0 0,0 0,0 0,-1 0,1 0,0 1,-1-1,0 1,0 0,0 0,0 0,0 1,0 0,0-1,0 1,0 1,-1-1,1 1,0-1,-5 1,-3 4,0 0,0 0,0 1,0 1,1 0,0 1,0 0,1 0,0 1,0 0,1 1,0 0,1 1,0 0,0 0,1 1,0-1,1 2,0-1,-1 6,0-8,0 0,1 1,0 0,1 1,1-1,-1 1,1 0,1 0,0 0,1 0,0 1,1-1,0 1,0-1,1 1,1-1,0 1,1-1,0 1,1-1,0 0,0 0,1 0,1 0,0-1,1 0,-1 0,2 0,0 0,3 0,1 0,1-1,-1-1,1 1,1-2,0 0,0 0,0-1,1-1,0 0,0-1,0 0,0-1,1-1,-1 0,1-1,-1-1,1 0,0-1,-1 0,1-2,1 0,8-3</inkml:trace>
  <inkml:trace contextRef="#ctx0" brushRef="#br0" timeOffset="33243.836">1580 894,'-32'73,"27"-61,0 1,2 0,-1 0,2 0,-1 0,2 0,0 1,0-1,1 0,1 1,1-1,1 6,-3-17,1 1,0-1,0 0,0 0,0 0,0-1,0 1,1 0,-1 0,1-1,-1 1,1 0,0-1,-1 0,1 1,0-1,0 0,0 0,0 0,0 0,0 0,0-1,0 1,1-1,-1 1,0-1,0 0,0 0,1 0,-1 0,0 0,0 0,0-1,1 1,-1-1,0 1,0-1,0 0,0 0,0 0,1-1,76-56,106-180,-185 237,1 0,-1 0,0 0,1 0,-1 0,1 0,-1 0,1 0,-1 0,1 0,-1 0,1 0,0 1,0-1,-1 0,1 0,0 1,0-1,0 0,0 1,0-1,0 1,0-1,0 1,0 0,0-1,0 1,0 0,0 0,0 0,0 0,1 0,-1 0,0 0,0 0,0 0,0 0,0 1,0-1,0 0,0 1,0-1,0 1,0-1,0 1,0-1,0 1,0 0,-1 0,1-1,0 1,0 0,-1 0,1 0,0 0,-1 0,1 0,-10 102,0-61,-9 92,6 1,5 38,7 1,-1-171,0 1,-1-1,1 1,-1-1,0 0,0 0,0 0,-1 0,1 0,-1 0,1-1,-1 1,0-1,0 0,0 0,0 0,-1 0,1 0,0-1,-1 0,1 1,-1-1,0 0,1-1,-1 1,0-1,1 1,-1-1,0 0,1-1,-1 1,0-1,1 1,-1-1,0 0,1 0,-1-1,1 1,0-1,-1 0,1 0,0 0,0 0,0 0,0-1,1 1,-1-1,1 0,-2-2,0 1,1 0,-1 0,1-1,0 1,1-1,-1 0,1 0,0 0,0 0,0 0,1 0,0-1,0 1,0 0,1-1,-1 1,1-1,1 1,-1-1,1 1,0 0,0-1,0 1,1 0,0 0,0 0,0 0,1 0,0 0,0 1,2-3,9-12,1 0,1 1,0 1,2 1,0 0,14-9,-8 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0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28 283,'284'-29,"-237"30,92-12,-137 11,0-1,-1 0,0 0,1 0,-1 1,1-1,-1 1,1-1,-1 1,1-1,-1 1,1 0,-1 0,1 0,-1 0,1 0,0 0,-1 0,1 0,-1 1,1-1,-1 1,1-1,-1 1,1-1,-1 1,0 0,1 0,-1 0,0 0,0 0,0 0,1 0,-1 1,-1 8</inkml:trace>
  <inkml:trace contextRef="#ctx0" brushRef="#br0" timeOffset="266.19">0 453,'34'5,"25"1,7 0,-2-1,-8-2,-8-1,-8-1,-5 0,-5-1,-2 0,-6-1</inkml:trace>
  <inkml:trace contextRef="#ctx0" brushRef="#br0" timeOffset="766.439">338 1,'0'10,"0"1,1 0,0-1,0 1,1-1,1 1,0-1,0 0,1 0,0 0,1 0,0-1,0 0,1 0,0 0,1-1,0 0,0 0,1-1,0 1,0-2,1 1,1 0,180 67,-187-72,-1-1,1 1,-1 0,0-1,0 1,0 0,0 1,0-1,0 0,-1 0,1 1,-1-1,1 1,-1-1,0 1,0 0,0-1,0 1,-1 0,1 0,-1-1,1 1,-1 0,0 0,0 0,-1 0,1 0,0-1,-1 1,0 0,0 0,0-1,0 1,0 0,0-1,-1 1,-66 80,-265 132,303-180,22-18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5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0,2 0,-2 0,0 0,-2 0,-2 0,0 0,0 0,-6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5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0,'38'0,"33"0,8 0,-4 0,-15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425 261,'-5'-6,"-1"-1,0 1,-1 1,0-1,1 1,-2 1,1-1,0 1,-1 0,0 1,0 0,0 0,0 1,0 0,-1 0,1 1,-1 0,1 0,-1 1,1 0,-1 1,1 0,-1 0,1 1,0 0,-1 0,1 1,0 0,0 0,1 1,-1 0,1 1,0-1,0 1,0 1,1-1,0 1,0 0,-2 3,-6 7,1 1,0 0,1 1,1 0,0 1,2 0,0 0,1 1,1 1,1-1,1 2,4-19,0 1,0 0,0-1,1 1,-1 0,1-1,0 1,0 0,1 0,-1-1,1 1,-1 0,1-1,0 1,1-1,-1 1,1-1,-1 1,1-1,0 0,0 0,0 0,1 0,-1 0,1-1,0 1,-1-1,1 1,0-1,1 0,-1 0,0 0,0-1,1 1,-1-1,1 0,0 0,-1 0,1 0,0-1,-1 1,1-1,0 0,-1 0,1-1,0 1,0-1,-1 1,4-2,14-6,0-1,-1-1,0-1,-1-1,0 0,-1-1,10-9,-15 11,26-19,-2-3,0-1,-3-2,-1-1,-1-1,-3-2,16-28,-17 32,-33 96,-6-12,7-37,0 1,1-1,0 1,1 0,0 0,1 0,0 0,1 0,0 0,1 0,0-1,1 1,1 0,0 0,0-1,1 0,0 1,6 7,12 11,-17-22</inkml:trace>
  <inkml:trace contextRef="#ctx0" brushRef="#br0" timeOffset="1085.581">1244 64,'-359'456,"359"-456,-1 0,1 0,-1 1,1-1,-1 0,1 1,-1-1,1 1,-1-1,1 0,-1 1,1-1,0 1,-1-1,1 1,0 0,0-1,-1 1,1-1,0 1,0-1,0 1,-1 0,1-1,0 1,0 0,0-1,0 1,0-1,0 1,1 0,-1-1,0 1,0-1,0 1,0 0,1-1,-1 1,0-1,1 1,-1-1,0 1,1-1,-1 1,1-1,-1 1,1-1,-1 0,1 1,-1-1,1 0,-1 1,1-1,-1 0,1 0,-1 1,1-1,0 0,-1 0,1 0,-1 0,1 0,0 0,-1 0,1 0,0 0,51 1,-42-2,252-2,-239 8,-22-4,1 0,-1 0,1 0,0 0,-1-1,1 1,0-1,-1 1,1-1,0 0,0 1,0-1,-1 0,1 0,0 0,0-1,-1 1,1 0,0-1,0 1,-1-1,1 1,0-1,-1 0,1 0,-1 0,1 0,-1 0,1 0,-1 0,0 0,1 0,-1-1,0 1,0-1,0 1,1-2,-1-7,0 0,0-1,0 1,-1-1,-1 1,0-1,-1 1,1 0,-2 0,0 0,-3-9,-1-8,-67-219,37 141,33 84,9 17</inkml:trace>
  <inkml:trace contextRef="#ctx0" brushRef="#br0" timeOffset="1785.513">1555 64,'-20'19,"14"-15,1 1,-1 0,1 1,0-1,0 1,1 0,0 0,0 1,0-1,1 1,0 0,0 0,1 0,-1 1,2 5,1 0,-1-1,2 1,0-1,0 1,1-1,1 1,0-1,1 0,0 0,1 0,5 10,-9-19,0 0,1 0,-1 0,0 0,1 0,0-1,-1 1,1-1,0 1,0-1,1 0,-1 0,0 0,1 0,-1 0,1 0,0-1,-1 1,1-1,0 0,0 0,0 0,0 0,0 0,0-1,0 1,1-1,-1 0,0 0,0 0,0 0,0-1,0 1,0-1,0 0,0 0,0 0,0 0,0 0,0-1,-1 1,1-1,0 0,-1 0,0 0,1 0,-1 0,0 0,0-1,0 0,12-15,-2-2,0 0,-2 0,0-1,-1-1,1-4,-3 5,1 1,1 0,1 0,0 1,2 1,9-12,-19 70,-10 354,20-279,-8-99,-1 0,0 0,-2 0,0 1,0-1,-2 0,0 0,-1 1,0-1,-2-1,-3 15,4-22,-1 0,1 0,-2 0,1 0,-1-1,0 1,0-1,-1 0,0-1,0 1,0-1,-1-1,0 1,0-1,-1 0,1-1,-1 1,0-2,0 1,-1-1,1 0,-1-1,1 0,-1 0,-9 0,14-1,0 1,0-1,-1 0,1-1,0 1,-1-1,1 0,-1 0,1 0,-1 0,1-1,0 0,-1 0,1 0,0 0,0-1,0 0,0 1,0-1,0-1,0 1,1-1,-1 1,1-1,0 0,0 0,0-1,0 1,0-1,1 1,-1-1,1 0,0 0,0 0,1 0,-1 0,1 0,0-1,0 1,0-2,4-7,0 1,0 0,1 0,1 0,0 0,1 1,0-1,1 1,0 1,0 0,1 0,1 0,0 1,2-2,20-25,42-48,-51 60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11.4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141 313,'-1'3,"0"0,1 0,-1 1,1-1,0 0,0 1,0-1,0 0,0 1,1-1,0 0,-1 0,1 1,0-1,1 0,-1 0,1 0,-1 0,1 0,0-1,0 1,0 0,0-1,1 2,3 4,145 243,-24-25,-114-212,-13-23</inkml:trace>
  <inkml:trace contextRef="#ctx0" brushRef="#br0" timeOffset="650.979">0 369,'10'-27,"2"0,1 1,0 1,2 0,1 1,1 0,1 1,1 1,4-2,-14 13,1 0,0 1,1 1,-1 0,2 0,0 1,0 0,0 1,1 0,0 1,0 1,0 0,1 1,0 0,0 1,0 1,0 0,0 1,0 0,0 1,1 1,2 1,-13-1,0 1,0-1,-1 1,1 0,-1 1,1-1,-1 0,0 1,0 0,0 0,0 0,0 0,-1 0,0 1,1-1,-1 1,0-1,-1 1,1 0,-1 0,0 0,0 0,0 0,0 0,0 0,-1 0,0 0,0 0,0 3,-26 120,14-103,9-20,0 0,1 0,-1 1,1-1,0 1,1-1,-1 1,1 0,0 0,0-1,0 1,1 0,0 0,0 4,2-6,0-1,1 0,-1 0,1 0,-1-1,1 1,0-1,0 1,-1-1,1 0,0 0,0 0,0 0,1-1,-1 1,0-1,0 0,0 0,0 0,0 0,1-1,-1 1,0-1,4 1,16 0,0 0,0 2,-1 1,1 1,-1 0,1 2,-2 0,11 6,-23-9,-1 1,0 0,0 1,-1 0,1 0,-1 1,0-1,0 2,-1-1,0 1,0 0,-1 0,1 0,-2 1,1 0,-1 0,0 0,-1 0,1 1,-2-1,1 1,0 8,-2-8,-1-1,0 1,0 0,-1 0,0 0,0-1,-1 1,0-1,-1 1,0-1,0 0,-1 0,0 0,0 0,-1-1,0 1,0-1,-1-1,0 1,-9 9,0-1,0-1,-1 0,-1-1,-1-1,1 0,-9 2,8-4,0-1,0-1,-1-1,0-1,-1 0,1-1,-1-2,-1 0,19-2,1-1,-1 0,0 0,0 1,1-1,-1-1,0 1,0 0,1 0,-1-1,0 1,0-1,1 1,-1-1,0 0,1 0,-1 1,1-1,-1 0,1-1,0 1,-1 0,1 0,0 0,0-1,0 1,0-1,0 1,0-1,0 0,0-9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10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553 228,'-499'258,"497"-258,-43 30,44-29,1 0,-1-1,1 1,-1 0,1-1,-1 1,1 0,-1 0,1-1,0 1,-1 0,1 0,0 0,0 0,0 0,0-1,0 1,0 0,0 0,0 0,0 0,0 0,0-1,0 1,1 0,-1 0,0 0,0 0,1-1,-1 1,1 0,-1 0,1-1,-1 1,1 0,-1-1,1 1,0-1,-1 1,1-1,0 1,0-1,-1 1,1-1,0 1,0-1,0 0,-1 0,1 1,0-1,0 0,0 0,0 0,0 0,161 30,415 31,-450-52,-126-9,-1-1,1 1,0-1,-1 0,1 0,-1 1,0-1,1 0,-1 0,1 1,-1-1,0 0,0 0,0 0,1 0,-1 1,0-1,0 0,0 0,0 0,0 0,0 0,-1 1,1-1,0 0,0 0,-1 0,1 0,0 1,-1-1,1 0,-1 0,1 1,-1-1,1 0,-1 1,0-1,1 1,-1-1,0 1,1-1,-1 1,0-1,0 1,1-1,-1 1,0 0,0 0,0-1,1 1,-1 0,0 0,0 0,0 0,0 0,0 0,-4-4,-65-53,27 23,1-2,2-2,1-1,-13-20,27 24,1-1,2 0,2-2,2-1,-5-14,17 28,11 26</inkml:trace>
  <inkml:trace contextRef="#ctx0" brushRef="#br0" timeOffset="1">1117 30,'-28'227,"28"-223,7 110,-6-110,-1-1,1 0,0 0,0 1,0-1,0 0,1 0,-1 0,1 0,0 0,0-1,0 1,0 0,1-1,-1 1,0-1,1 0,0 0,-1 0,1 0,0-1,0 1,0-1,0 1,1-1,-1 0,0 0,0-1,1 1,-1-1,3 1,-1-2,1 0,-1 1,1-2,-1 1,1-1,-1 0,0 0,0 0,0-1,0 0,0 0,-1 0,1 0,-1-1,0 0,0 0,0 0,0 0,-1 0,3-5,56-104,-56 101,11-21,-2 0,-2-1,-1 0,-1-1,-2 0,1-17,-10 52,-1 1,1-1,-1 0,1 0,-1 0,1 1,-1-1,1 0,-1 0,1 0,-1 0,1 0,-1 0,1 0,-1 0,1 0,-1 0,1 0,-1 0,1-1,-1 1,1 0,-1 0,1 0,0-1,-1 1,1 0,-1-1,1 1,-1 0,-11 47,2 1,1 1,3 0,2 0,3 0,2 30,6-31,2-1,2-1,2 0,18 40,-18-54,0 1,-3 0,-1 0,-1 1,-2 0,-1 1,-2-1,-1 1,-2 0,-1 4,-5-6,0 0,-3-1,0 0,-2 0,-2-1,0-1,-19 29,26-47,4-7,0 1,0-1,0 0,-1 0,1 0,-1 0,-1 0,1 0,-1-1,0 0,0 0,0 0,0 0,-1 0,1-1,-1 0,0 0,0 0,0-1,0 1,-1-1,1-1,-1 1,1-1,-1 0,-1 0,2-3,1-1,0 0,1-1,-1 1,0-1,1 1,0-1,0 0,0 0,0-1,1 1,-1 0,1-1,0 0,1 1,-1-1,1 0,0 0,0 0,0 0,1 0,-1-19,0 0,2 1,1-1,0 0,2 1,1 0,0 0,2 0,1 1,1 0,8-15,24-41,-28 58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28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0 339,'256'-27,"-86"53,26-24,-177 2,-7 2</inkml:trace>
  <inkml:trace contextRef="#ctx0" brushRef="#br0" timeOffset="333.33">0 593,'44'0,"18"0,4 0,-5 0,-7 0,-9 0,-7 0,-4 0,-5 0,-1 0,-1 0,-6 0</inkml:trace>
  <inkml:trace contextRef="#ctx0" brushRef="#br0" timeOffset="814.977">255 1,'26'22,"2"0,0-1,0-2,2-1,7 2,-8-5,-2 1,1 1,-2 2,-1 1,0 0,2 5,95 133,-120-155,0 1,1-1,-1 0,0 1,-1 0,1-1,0 1,-1 0,0 0,0 0,0 0,-1 0,1 0,-1 0,0 0,0 0,0 0,-1 0,1 0,-1 0,0 0,0 0,-1-1,1 1,-1 0,0-1,0 1,0-1,0 1,0-1,-1 0,0 0,1 0,-1 0,0-1,0 1,-3 1,-199 96,173-84,-109 71,139-84,-1-1,1 0,-1 1,1 0,0-1,0 1,0 0,1 0,-1 0,1 0,0 0,-1 1,1-1,1 0,-1 1,0-1,1 0,0 1,-1 1,5 11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37.80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2146 909,'15'55,"-2"0,-2 2,-3-1,-2 1,-2 0,-4 0,-2 5,-15 19,18-80,-1 0,1-1,0 1,-1 0,1-1,-1 1,1-1,0 1,-1-1,1 0,0 1,0-1,-1 1,1-1,0 0,0 0,0 1,-1-1,1 0,0 0,0 0,0 0,0 0,-1 0,1 0,0 0,0-1,0 1,-1 0,1 0,0-1,0 1,0 0,-1-1,1 1,0-1,-1 1,1-1,0 1,-1-1,1 0,-1 1,1-1,-1 0,1 1,-1-1,1 0,-1 1,0-1,1 0,-1 0,0 0,0 1,0-1,0 0,34-48,-2-2,-2 0,-3-2,-2-1,-1-6,46-95,-17 50,-48 93</inkml:trace>
  <inkml:trace contextRef="#ctx0" brushRef="#br0" timeOffset="516.209">2540 1276,'0'3,"-13"98,13-97,0 0,0 0,0 0,1 0,-1-1,1 1,0 0,0 0,0 0,0-1,1 1,0-1,0 1,0-1,0 0,0 1,1-1,-1 0,1 0,0-1,0 1,0-1,0 1,0-1,3-1,1 0,-1-1,0 1,0-1,1-1,-1 1,0-1,0 0,1-1,-1 1,0-1,-1 0,1-1,0 1,-1-1,1-1,-1 1,0-1,0 1,0-1,0-1,-1 1,0-1,0 0,0 0,0 0,-1 0,0-1,0 1,0-1,-1 0,0 0,0 0,0 0,-2-68,-6 56</inkml:trace>
  <inkml:trace contextRef="#ctx0" brushRef="#br0" timeOffset="995.082">2794 683,'3'-4,"1"1,-1 0,1 0,0 0,0 1,0-1,0 1,0 0,0 0,0 1,1-1,-1 1,1 0,0 0,-1 0,1 1,-1-1,1 1,0 0,-1 1,1-1,0 1,-1 0,1 0,-1 0,1 1,-1-1,0 1,1 1,-4 1,0 1,0 0,-1-1,0 1,0 0,0-1,0 1,-1 0,0-1,0 1,0-1,-1 1,1-1,-1 1,0-1,0 0,-1 0,1 0,-3 3,-2 6,-3 7,7-18,1 1,0-1,0 1,0-1,0 1,0 0,1 0,-1 0,1 0,0 0,0 0,0 1,0-1,0 0,1 1,-1-1,1 0,0 1,0-1,0 0,1 1,-1-1,1 0,0 0,0 1,0-1,0 0,0 0,1 0,0 0,-1 0,1 0,0-1,0 1,0-1,1 1,0 0,4 1,0 1,1-2,-1 1,1-1,0 0,0 0,0-1,1 0,-1 0,0-1,1-1,-1 1,1-1,4-1,6-3</inkml:trace>
  <inkml:trace contextRef="#ctx0" brushRef="#br0" timeOffset="1292.714">3077 457,'38'54,"-3"1,-2 3,-3 0,-2 2,0 6,-19-47,1 1,-2 0,-1 0,0 1,-2 0,0 0,-2 0,0 0,-1 1,-1 0,-1-1,-1 1,-1-1,-1 1,-1-1,0 0,-2 0,-1 0,0-1,-8 15,-20 14,-2-1,-1-2,-3-2,-2-1,-1-2,-3-3,-29 19,34-24</inkml:trace>
  <inkml:trace contextRef="#ctx0" brushRef="#br0" timeOffset="-5969.057">169 655,'-5'-9,"4"-4,1 5,1 10,1 8,-1 7,0 7,0 3,-6-3,-1-1,0 1,1 1,2 1,1 1,1-4</inkml:trace>
  <inkml:trace contextRef="#ctx0" brushRef="#br0" timeOffset="-5722.976">0 993,'39'-4,"31"-3,9 1,-4 1,-11 2,-15 6,-16 2</inkml:trace>
  <inkml:trace contextRef="#ctx0" brushRef="#br0" timeOffset="-5273.518">28 1163,'25'-4,"-11"1,0 1,0 0,0 1,0 0,0 1,0 1,0 0,0 1,5 2,-17-4,-1 0,1 1,0-1,-1 1,1-1,-1 1,1 0,-1-1,1 1,-1 0,0 0,1 0,-1 0,0 0,0 1,0-1,0 0,0 0,0 1,0-1,0 1,0-1,-1 1,1-1,0 1,-1-1,0 1,1 0,-1-1,0 1,0-1,0 1,0 0,0-1,0 1,0 0,0-1,-1 1,1 0,-1-1,1 1,-1-1,0 1,0-1,1 1,-1-1,0 0,0 1,0-1,-1 1,-59 64,30-41,24-22,1 0,0 1,0-1,0 1,0 1,0-1,1 1,0 0,0 0,0 1,1 0,0 0,0 0,0 0,1 0,0 1,0-1,1 1,-1 0,1 0,1 0,0 0,0 0,0 0,1 0,-1 1,2-1,-1 0,2 5,1-8,0-1,0 1,0-1,1 0,-1 0,1 0,0-1,0 1,0-1,0 0,0 0,1 0,-1-1,0 1,1-1,-1 0,1 0,0-1,-1 1,1-1,0 0,-1-1,1 1,2-1,18 0</inkml:trace>
  <inkml:trace contextRef="#ctx0" brushRef="#br0" timeOffset="-4841.182">791 683,'-25'18,"1"2,0 1,2 0,1 2,0 0,2 2,1 0,0 1,2 0,2 2,0 0,2 0,-9 30,15-30,0 0,2 1,2 0,0 0,2 0,1 0,4 22,-4-42,0 0,0 0,1-1,0 1,1-1,0 1,0-1,1 0,0 0,0 0,1-1,-1 0,2 0,-1 0,1 0,0-1,1 0,-1 0,1 0,0-1,1 0,-1-1,1 0,0 0,0 0,3 0,5-4</inkml:trace>
  <inkml:trace contextRef="#ctx0" brushRef="#br0" timeOffset="-4321.837">846 966,'-4'18,"0"1,1 0,1 0,1 0,1 0,0 0,1 0,2 4,55 197,-56-213,0 0,0 0,1 0,0-1,0 0,0 1,1-1,0 0,1 0,-1-1,5 5,-7-9,-1-1,0 0,0 1,1-1,-1 0,0 0,0 0,1 0,-1 0,0 0,0 0,1-1,-1 1,0 0,0-1,0 1,1 0,-1-1,0 0,0 1,0-1,0 0,0 1,0-1,0 0,0 0,0 0,0 0,-1 0,1 0,0 0,-1 0,1 0,-1 0,1-1,-1 1,1 0,-1 0,21-49,-20 48,41-147,19-17,-51 148</inkml:trace>
  <inkml:trace contextRef="#ctx0" brushRef="#br0" timeOffset="-3336.643">1242 824,'39'-17,"-29"14,1 0,0 1,-1 0,1 1,0 1,0-1,0 2,0-1,0 2,3 0,-13-2,0 1,0 0,1 0,-1 0,0 0,0 0,0 0,0 0,-1 0,1 1,0-1,0 0,-1 0,1 1,0-1,-1 0,0 1,1-1,-1 1,0-1,1 0,-1 1,0-1,0 1,0-1,-1 1,1-1,0 0,0 1,-1-1,1 1,-1-1,1 0,-1 1,0-1,1 0,-1 0,0 1,0-1,0 0,0 0,0 0,0 0,0 0,0 0,0-1,-1 1,1 0,0 0,0-1,-1 1,1-1,-2 1,-7 11,-31 57,42-67,0 0,1 0,-1 0,1-1,-1 1,1 0,0-1,-1 1,1-1,0 1,0-1,0 0,0 0,0 0,1 0,-1 0,0-1,0 1,1 0,-1-1,0 0,1 1,-1-1,0 0,1-1,-1 1,0 0,2-1,0 1,52 1,-30-2</inkml:trace>
  <inkml:trace contextRef="#ctx0" brushRef="#br0" timeOffset="-1170.234">1242 1417,'0'14,"0"15,0 7,0 2,-5-6,-1-2,-1-3,2-5</inkml:trace>
  <inkml:trace contextRef="#ctx0" brushRef="#br0" timeOffset="-533.924">1637 1219,'29'5,"19"-3,6-3,-2 0,-8 5,-8 1,-10-1</inkml:trace>
  <inkml:trace contextRef="#ctx0" brushRef="#br1" timeOffset="66131.471">706 1840,'249'-372,"74"-62,-73 108,-149 177,-58 69,-58 89,0 0,0-1,-1-1,0 0,0-1,-1-1,1-1,-1 0,0-1,-1-1,-7 0,24-2,0-1,1 1,-1-1,0 1,0 0,0-1,0 1,1 0,-1 0,0-1,0 1,0 0,0 0,0 0,0 0,1 0,-1 0,0 1,0-1,0 0,0 0,0 1,1-1,-1 0,0 1,0-1,0 1,1-1,-1 1,0-1,1 1,-1 0,0-1,1 1,-1 0,1-1,-1 1,1 0,-1 0,1-1,0 1,-1 0,1 0,0 0,0 0,0 0,-1-1,1 1,0 0,0 0,0 0,0 0,1 0,-1 0,0 0,0-1,0 1,1 0,-1 0,0 0,1 0,-1-1,1 1,-1 0,1 0,-1-1,1 1,0 0,15 9,1-2,-1 1,2-2,-1 0,1-2,0 1,0-2,0-1,18 2,-5 0,194 5,-225-11,-1 1,1 0,0-1,-1 1,1-1,0 1,-1-1,1 1,0-1,0 1,0-1,-1 1,1-1,0 1,0-1,0 1,0-1,0 0,0 1,0-1,0 1,0-1,0 1,0-1,0 1,1-1,-1 1,0-1,0 1,1-1,-1 1,0-1,0 1,1-1,-1 1,1-1,-1 1,0 0,1-1,-1 1,1 0,-1-1,1 1,-1 0,1 0,-1-1,1 1,-1 0,1 0,-1 0,1 0,-1 0,1 0,0 0,-1 0,1 0,-1 0,1 0,-1 0,1 0,-1 0,1 0,-1 1,1-1,-1 0,1 0,-1 1,1-1,-41-32,28 23,-5-5,0-2,0 0,2-2,0 1,1-2,-5-8,-78-94,82 105</inkml:trace>
  <inkml:trace contextRef="#ctx0" brushRef="#br1" timeOffset="66516.41">2427 33,'-22'10,"0"1,1 1,0 1,1 0,0 2,1 0,1 1,0 1,2 1,0 0,-10 15,23-25,-1 0,1 0,0 0,1 0,0 1,0-1,1 1,0 0,1-1,0 1,0 0,1 0,0-1,0 1,1-1,0 1,1-1,-1 0,2 0,-1 0,1 0,0 0,1-1,0 0,0 0,1 0,-1 0,2-1,-1 0,0 0,1-1,0 0,1 0,-1-1,1 0,0 0,0 0,0-1,0-1,1 1,-1-1,1-1,3 1,9 0,0-2,0 0,0-1,-1-2,1 0,0-1,-1 0,0-2,0-1,0 0,-1-1,0-2,-1 1,0-2,-1-1,0 0,0-1,-1-1,0-1,-12 12,-1-1,1 1,-1-1,1 0,-1-1,0 1,0 0,-1-1,0 1,1-1,-2 0,1 0,0 0,-1 0,0 0,0 0,-1 0,1 0,-1-1,0 1,0 0,-1 0,0 0,0 0,0 0,0 0,-1 0,0 0,0 0,0 0,0 1,-1-1,0 1,0 0,0 0,-1 0,1 0,-1 0,0 1,0 0,-4-3,-15-3</inkml:trace>
  <inkml:trace contextRef="#ctx0" brushRef="#br1" timeOffset="66947.716">1750 146,'147'15,"134"-3,-111-8,139 21,-67-6,-72 4,-153-17</inkml:trace>
  <inkml:trace contextRef="#ctx0" brushRef="#br1" timeOffset="67933.131">2766 175,'2'-1,"-1"-1,0 0,0 1,0-1,0 0,0 1,0-1,-1 0,1 0,-1 0,1 0,-1 0,0 0,1 1,-1-1,0 0,0 0,-1 0,1 0,0 0,-1 0,1 0,-1 0,1 0,-1 0,0 1,0-1,0 0,0 1,0-1,0 0,-1 0,-2-6,0 1,-1-1,1 1,-1 0,-1 0,0 1,0 0,0 0,0 0,-1 1,0-1,0 2,-1-1,1 1,-1 0,0 1,0-1,-1 2,1-1,0 1,-1 1,1-1,-1 1,0 1,1 0,-10 0,-66 8,59-2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48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3,'0'0,"-1"-1,1 1,0 0,-1 0,1 0,-1-1,1 1,-1 0,1 0,-1 0,1 0,-1 0,1 0,-1 0,1 0,-1 0,1 0,-1 0,1 0,-1 0,1 1,-1-1,1 0,-1 0,1 0,-1 1,1-1,0 0,-1 1,1-1,-1 0,1 1,0-1,-1 0,1 1,0-1,0 1,-1-1,1 1,0-1,0 0,0 1,-1-1,1 1,0-1,0 1,0-1,0 1,0-1,0 1,0-1,0 1,0-1,0 1,0-1,1 1,-1 0,-5 18,1 1,1 0,1 1,1-1,0 0,2 0,0 1,1 0,32 81,-32-100,-1 0,1 1,-1-1,1 0,0 0,-1 0,1 0,0-1,0 1,1-1,-1 1,0-1,0 1,1-1,-1 0,1 0,-1 0,1-1,-1 1,1-1,0 1,-1-1,1 0,-1 0,1 0,0 0,-1 0,1-1,0 1,-1-1,1 0,-1 0,1 1,-1-2,0 1,1 0,1-2,16-12,0-1,-1-1,-1-1,0 0,-1-2,-2 0,0 0,-1-1,-1-1,0-3,17-22,0-9,-28 56,0 1,-1 0,1 0,-1-1,1 1,-1 0,1 0,-1 1,0-1,1 0,-1 0,0 1,0-1,0 0,0 1,0 0,0-1,0 1,-1-1,1 1,-1 0,1-1,-1 1,1 0,-1 0,0-1,0 1,0 0,0 0,0-1,0 2,49 321,-43-283,-2-1,-1 1,-2-1,-2 1,-2 0,-2-1,-1 0,-2 0,-2 0,-1-1,-2-1,-2 0,-1-1,-3 0,0-2,-2 0,-2-1,-15 16,37-48,0 0,0-1,0 1,-1 0,1 0,-1-1,1 1,-1-1,0 1,1-1,-1 0,0 1,0-1,0 0,0 0,0-1,0 1,0 0,0-1,-1 1,1-1,0 0,0 1,0-1,-1 0,1-1,0 1,0 0,-1 0,1-1,0 0,0 1,0-1,0 0,0 0,0 0,0 0,0 0,0-1,1 1,-1 0,0-1,1 1,-1-1,1 0,0 0,-1 1,1-1,0 0,0 0,0 0,0 0,1 0,-1-1,0 1,1-1,-5-16,1 0,0 0,2 0,0-1,2 1,0-1,1 1,0-1,2 1,0 0,2 0,0 0,4-8,-4 10,1 0,1 0,0 0,2 1,0 0,0 0,2 1,0 0,0 1,1 1,1-1,0 2,1 0,1 1,0 0,0 1,6-3,25-8,-27 13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37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1638,'0'89,"11"229,-1-241,-4 0,-3 0,-4 0,-10 73,-9 191,-7-78,2-94,18-146,0-6</inkml:trace>
  <inkml:trace contextRef="#ctx0" brushRef="#br0" timeOffset="2333.651">41 1665,'35'-16,"1"2,0 1,1 2,1 1,0 2,0 2,1 1,-1 2,1 2,17 2,202-27,-96 14,-159 12,0 0,-1 0,1 0,0 0,0 0,0 1,0-1,0 1,0 0,-1 0,1 0,0 0,-1 0,1 1,0-1,-1 1,0-1,1 1,-1 0,0 0,0 0,0 0,0 1,0-1,-1 0,1 1,-1 0,0-1,1 1,-1 0,0-1,0 1,-1 0,1 0,0 2,8 109,-9-108,-3 543,-27-214,3-64,27 129,1-396,0 0,-1 0,0 1,0-1,0 0,0 0,-1 0,1 1,-1-1,0 0,0 0,-1 0,1 0,-1-1,0 1,0 0,0-1,-1 1,1-1,-1 1,0-1,0 0,0 0,0-1,0 1,-1-1,1 1,-1-1,0 0,1 0,-3 0,-153 3,94-9,-105-23,24 47,-18-39,138 17,2 1</inkml:trace>
  <inkml:trace contextRef="#ctx0" brushRef="#br0" timeOffset="3585.94">436 621,'1'0,"-1"0,1-1,-1 1,0 0,1 0,-1 0,1-1,-1 1,1 0,-1 0,1 0,-1 0,1 0,-1 0,1 0,-1 0,1 0,-1 0,1 0,-1 1,1-1,-1 0,1 0,-1 0,0 1,1-1,-1 0,1 0,-1 1,0-1,1 0,-1 1,0-1,1 0,-1 1,0-1,1 1,-1-1,0 1,0-1,0 0,1 1,-1-1,0 1,0-1,0 1,0-1,0 1,0-1,0 1,0-1,0 1,0-1,0 1,0-1,0 1,-1-1,1 1,17 188,-4-79,-5 0,-6 86,-30-32,26-154</inkml:trace>
  <inkml:trace contextRef="#ctx0" brushRef="#br0" timeOffset="4155.668">380 537,'-142'132,"109"-80,33-50,-1-1,1 0,0 1,0-1,0 1,0-1,0 0,0 1,0-1,0 1,0-1,1 0,-1 1,0-1,1 0,-1 0,1 1,0-1,-1 0,1 0,0 0,0 1,0-1,0 0,0 0,0-1,0 1,0 0,0 0,0 0,0-1,1 1,-1 0,0-1,0 1,1-1,-1 0,0 1,1-1,-1 0,1 0,188 7,20 14,-123-3,-109-13,8-11,1 0,0 0,1-1,-1-1,2 0,-1-1,1 0,0-1,1 0,0 0,1-1,0-1,1 0,-28-29,-47-90,75 115</inkml:trace>
  <inkml:trace contextRef="#ctx0" brushRef="#br0" timeOffset="4567.195">1028 57,'0'302,"-28"-121,3-53,23-121,1-8</inkml:trace>
  <inkml:trace contextRef="#ctx0" brushRef="#br0" timeOffset="4970.579">747 29,'60'1,"168"-13,-214 7,0 2,1-1,-1 2,1 0,-1 1,1 0,-1 1,1 1,-1 0,1 1,-1 1,1 0,-1 1,0 0,-1 1,1 1,-1 0,0 0,2 3,-3 4</inkml:trace>
  <inkml:trace contextRef="#ctx0" brushRef="#br0" timeOffset="9585.706">2722 1892,'-175'16,"38"8,100-18,1-1,-1-2,0-1,-26-3,-66 3,-68 25,173-26,1 2,-1 0,1 1,0 1,0 1,0 1,1 2,0 0,18-6,1 0,0 1,0-1,1 1,-1-1,1 1,0 0,0 0,0 0,0 1,1-1,-1 0,1 1,0-1,1 1,-1-1,1 1,0-1,0 1,0-1,1 1,-1-1,1 1,0-1,1 0,-1 1,2 2,1 23,1 284,23-117,-29 170,-26-197,26-13,-33-188,-155-130,189 160,-1 0,0 0,0 1,0-1,1 0,-1 0,0 0,1 0,-1 0,0 0,1 0,-1 0,1 0,0 0,-1 0,1 0,0-1,0 1,0 0,0 0,0 0,0 0,0 0,0-1,0 1,0 0,1 0,-1 0,0 0,1 0,-1 0,1 0,-1 0,1 0,0 0,-1 0,1 0,0 0,0 0,0 1,-1-1,1 0,0 1,0-1,0 0,0 1,0-1,0 1,0-1,0 1,2 0,60-9,313 13,-374-4,33 3,-34-3,-1 0,1 0,-1 0,0-1,1 1,-1 1,1-1,-1 0,1 0,-1 0,1 0,-1 0,1 0,-1 0,0 1,1-1,-1 0,1 0,-1 0,0 1,1-1,-1 0,0 1,1-1,-1 0,0 1,1-1,-1 0,0 1,0-1,1 1,-1-1,0 1,0-1,0 0,0 1,0-1,0 1,1-1,-1 1,0-1,0 1,-1-1,1 1,0-1,0 1,0-1,0 0,0 1,0-1,0 1,-1-1,1 1,0-1,0 0,-1 1,1-1,0 0,-1 1,1-1,0 0,-1 1,1-1,0 0,-1 0,-113 69,-10 3,111-59,7-2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5:17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1 124,'38'-5,"23"-1,5-1,-3-2,-8-1,-9 2,-7 2,-5 2,-14 2,-9 1</inkml:trace>
  <inkml:trace contextRef="#ctx0" brushRef="#br0" timeOffset="196.561">57 350,'39'-5,"26"-6,8-1,-5 1,-8 2,-15 4</inkml:trace>
  <inkml:trace contextRef="#ctx0" brushRef="#br0" timeOffset="1080.203">678 575,'62'-93,"4"3,4 3,41-38,42-11,-152 134,0 1,0 0,1-1,-1 1,0 0,1 0,-1 0,1 0,-1 0,1 0,0 0,-1 1,1-1,0 0,0 1,-1 0,1-1,0 1,0 0,0 0,-1 0,1 0,0 0,0 0,0 0,0 1,-1-1,1 1,0 0,-1-1,1 1,0 0,-1 0,1 0,-1 0,1 0,-1 0,1 0,-1 1,0-1,0 0,0 1,0-1,0 1,0-1,0 1,0 0,0-1,-1 1,1 0,-1 0,1-1,-1 1,0 0,-13 109,10-102,1-1,-1 1,1 0,1 0,-1 0,1 0,1 0,0 0,0 0,1 0,0 0,1 0,0 0,1 3,-2-10,0 0,0 0,0 0,0 0,1 0,-1 0,1 0,-1 0,1-1,0 1,0-1,0 1,0-1,0 0,0 1,0-1,0 0,0 0,0-1,1 1,-1 0,0-1,1 1,-1-1,0 0,1 0,-1 0,1 0,-1 0,0-1,1 1,-1 0,0-1,1 0,-1 0,2-1,78-44,38-71,-98 91,1 2,1 0,2 2,0 1,1 0,18-8,-44 28,0 0,0 0,1 0,-1 0,0 1,0-1,1 0,-1 1,1-1,-1 1,0 0,1-1,-1 1,1 0,-1 0,1 0,-1 0,1 0,-1 0,1 0,-1 0,0 1,1-1,-1 1,1-1,-1 1,0-1,1 1,-1 0,0 0,0 0,0-1,1 1,-1 0,0 0,0 1,0-1,-1 0,1 0,0 0,0 1,-1-1,1 0,0 1,-1-1,1 0,-1 1,0-1,0 1,1-1,-1 1,0-1,0 1,-1 16,0-1,-2 1,0-1,0 1,-2-1,0 0,-1 0,-6 11,-10 32,-27 92,59-117,1-25</inkml:trace>
  <inkml:trace contextRef="#ctx0" brushRef="#br0" timeOffset="1429.138">2287 68,'-43'18,"2"3,0 1,2 2,0 1,2 3,1 1,-15 16,48-43,0 0,0 0,0 0,0 1,0-1,0 1,1 0,0 0,-1 0,1 0,0 0,0 0,1 0,-1 1,1-1,-1 1,1-1,0 1,0 0,1-1,-1 1,1 0,0-1,0 1,0 0,0 0,1-1,-1 1,1 0,0-1,0 1,1-1,-1 1,1-1,-1 0,1 1,0-1,0 0,1 0,-1 0,1-1,-1 1,2 1,2-1,1-1,-1 0,0 0,1 0,-1 0,1-1,-1 0,1-1,0 0,-1 0,1 0,0 0,-1-1,1 0,-1-1,1 0,-1 0,1 0,-1 0,0-1,4-3,120-82,-120 80,154-120,-127 108,-37 19,1 1,-1 0,1 0,0 0,-1-1,1 1,-1 0,1 0,-1 0,1 0,0 0,-1 0,1 0,-1 0,1 0,-1 0,1 0,0 1,-1-1,1 0,-1 0,1 1,-1-1,1 0,-1 0,1 1,-1-1,0 1,1-1,-1 0,1 1,-1-1,0 1,1-1,-1 1,0-1,0 1,1-1,-1 1,0-1,0 1,0 0,1-1,-1 1,0-1,0 1,0-1,0 1,0 0,0-1,-1 1,1-1,0 1,0-1,0 1,0-1,-1 1,1 0,0-1,0 1,-1-1,1 0,0 1,-1-1,1 1,-1-1,1 1,-1-1,1 0,-80 155,68-130</inkml:trace>
  <inkml:trace contextRef="#ctx0" brushRef="#br0" timeOffset="1950.026">2654 378,'-5'5,"1"1,0 0,1 0,-1 0,1 0,0 1,1-1,0 1,0-1,0 1,1 0,0 0,0 0,1 0,0 0,0 0,0 0,1 0,0 0,0-1,1 1,0 0,0 0,1-1,0 2,-1-6,0-1,0 1,0 0,0-1,0 0,0 1,1-1,-1 0,0 0,1 0,-1-1,0 1,1 0,-1-1,1 0,-1 1,1-1,-1 0,1 0,0-1,-1 1,1 0,-1-1,0 1,1-1,-1 0,1 0,-1 0,0 0,0-1,0 1,0 0,2-2,59-60,-7-4,-54 68,0 1,-1-1,1 1,0-1,-1 1,1-1,-1 1,0 0,1 0,-1 0,0 0,0 0,0 0,0 0,-1 0,1 0,-1 0,1 0,-1 0,0 1,1-1,-1 0,0 0,0 0,-1 1,1-1,0 0,-1 0,1 2,2 50,-2 0,-2 0,-3 1,-2-2,-13 51,16-90,1 0,-2-1,0 0,0 0,-1 0,-1 0,0-1,-1 0,-7 8,15-19,-1 0,1 0,-1 0,1-1,-1 1,0 0,1-1,-1 1,0 0,0-1,0 1,1-1,-1 1,0-1,0 1,0-1,0 0,0 1,0-1,0 0,0 0,1 0,-1 0,0 0,0 0,0 0,0 0,0 0,0 0,0-1,0 1,0 0,0 0,0-1,0 1,1-1,-1 1,0-1,0 1,0-1,1 0,-1 1,0-1,1 0,-1 1,0-1,1 0,-1 0,1 0,0 0,-1 1,1-1,0 0,-1 0,1 0,0 0,0 0,0 0,0 0,0 0,0 0,0 0,0 0,0 0,0 0,0 0,1 0,-1 0,0 0,4-20,1 1,0-1,1 1,2 0,0 0,1 1,1 0,0 1,14-17,-20 27,62-76,-49 64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5:16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1002 1,'-31'27,"-24"-5,-2-2,0-3,-40 7,-25 7,-40 15,163-46,-1 0,0 0,0 0,1 0,-1 0,0 0,0 0,1 0,-1 0,0 0,1 0,-1 1,0-1,0 0,1 0,-1 0,0 0,0 1,0-1,1 0,-1 0,0 0,0 1,0-1,0 0,1 0,-1 1,0-1,0 0,0 0,0 1,0-1,0 0,0 0,0 1,0-1,0 0,0 0,0 1,0-1,0 0,0 1,0-1,0 0,0 0,0 1,0-1,0 0,0 0,-1 1,1-1,0 0,30 2,119 8,-101-2,-32-7,0 1,0 1,0 0,-1 2,0-1,1 2,-2 0,1 1,-1 0,8 7,-20-13,0 0,0 0,-1 0,1 0,-1 1,1-1,-1 0,0 1,0 0,1-1,-1 1,0 0,0-1,-1 1,1 0,0 0,-1 0,1 0,-1-1,1 1,-1 0,0 0,0 0,0 0,0 0,0 0,0 0,0 0,-1 0,1 0,-1 0,0 0,1 0,-1 0,0-1,0 1,0 0,0-1,0 1,-1-1,1 1,0-1,-1 1,1-1,-1 0,-79 51,-248 103,249-124,38-16,1 1,1 3,0 1,2 2,-8 7,26-16,13-9,0 0,0 1,1-1,0 1,-1 1,2-1,-1 1,1 0,0 0,0 1,0-1,-1 5,7-8,0 1,0-1,1 0,0 1,-1-1,1 0,0 0,1 0,-1 0,0-1,1 1,0-1,-1 1,1-1,0 0,0 0,0 0,0-1,1 1,-1-1,0 1,1-1,-1 0,1 0,-1-1,1 1,0-1,-1 0,1 0,0 0,0 0,5 2,29 3,-1-1,0-1,1-3,-1-1,1-1,-1-2,2-2,226-9,-240 11,-6-2</inkml:trace>
  <inkml:trace contextRef="#ctx0" brushRef="#br0" timeOffset="318.854">1398 198,'-59'146,"7"2,-2 29,9-32,45-144,-1-1,1 0,0 0,-1 1,1-1,0 0,-1 0,1 1,0-1,0 0,-1 1,1-1,0 0,0 1,0-1,0 0,-1 1,1-1,0 0,0 1,0-1,0 1,0-1,0 0,0 1,0-1,0 1,0-1,0 0,0 1,0-1,0 0,1 1,-1-1,0 1,0-1,0 0,0 1,1-1,-1 0,0 1,0-1,1 0,-1 0,0 1,1-1,-1 0,0 0,1 0,-1 1,0-1,1 0,-1 0,0 0,1 0,-1 0,1 0,-1 1,0-1,1 0,-1 0,1 0,-1-1,0 1,1 0,-1 0,1 0,-1 0,0 0,1 0,22-20,1-24,-16 21</inkml:trace>
  <inkml:trace contextRef="#ctx0" brushRef="#br0" timeOffset="630.713">1285 113,'10'0,"12"0,8 0,3 0,1 0,-1 0,0 0,-2 0,-1 0,-1 0,-1 0,1 0,-2 0,1 5,0 1,-9 1,-13-2,-8-2</inkml:trace>
  <inkml:trace contextRef="#ctx0" brushRef="#br0" timeOffset="883.468">1285 452,'34'5,"20"1,6-5,-2-2,-12-2</inkml:trace>
  <inkml:trace contextRef="#ctx0" brushRef="#br0" timeOffset="1429.557">1624 735,'2'103,"-1"-100,-1-1,1 0,0 0,0 1,0-1,0 0,0 0,0 0,0 0,1 0,-1-1,1 1,-1 0,1 0,0-1,0 1,0-1,-1 0,1 0,1 1,-1-1,0 0,0-1,0 1,0 0,1-1,-1 1,0-1,1 0,-1 1,0-1,1 0,-1-1,0 1,1 0,-1-1,0 1,0-1,1 0,-1 1,1-2,10-4,-1-1,0-1,0 0,0 0,-1-1,-1-1,0 0,0 0,7-11,6-3,-18 18,-5 5,0 0,1 0,-1-1,0 1,1 0,-1 0,1 0,-1 0,1 0,0 0,-1 0,1 0,0 0,0 0,-1 0,1 0,0 0,0 1,0-1,0 0,0 1,1-1,-1 1,0-1,0 1,0-1,0 1,1 0,-1 0,0-1,0 1,0 0,1 0,-1 0,0 0,0 1,1-1,-1 0,0 0,0 1,0-1,0 1,0-1,1 1,-1-1,0 1,0 0,0 0,0-1,-1 1,1 0,0 0,0 0,0 0,-1 0,1 0,4 162,-7-135,-2 0,0 0,-2 0,-2-1,0 1,-2-2,0 1,-2-2,-10 17,-42 26,62-66,-1-1,1 0,0 0,0 0,-1 0,1 0,0-1,-1 1,1-1,-1 1,1-1,-1 0,1 0,0 0,-1 0,1 0,-1-1,1 1,-1-1,1 0,0 0,-1 0,1 0,0 0,0 0,0 0,0-1,0 1,0-1,0 1,0-1,1 0,-1 0,0 0,1 0,-1-1,-2-5,-1-1,1 0,1 0,0 0,0 0,1-1,0 1,1-1,0 1,0-1,1 0,1 1,-1-1,1 0,1 1,0-1,0 1,1 0,0 0,1 0,0 0,0 0,1 1,0 0,0 0,3-2,134-141,-124 138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9:24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0,'-1'466,"-10"-373,7-72,0 0,2 0,1 0,0 1,2-1,0 0,3 11,16 162,-12-166,-6-22,-11-18,-14-18,-1 2,-2 1,-1 0,0 2,-2 2,-1 0,-1 2,-15-7,28 16,-21-22,38 33,1 0,-1 0,1 0,0 0,-1-1,1 1,0 0,0 0,0 0,0 0,0 0,0-1,0 1,0 0,0 0,1 0,-1 0,0 0,1 0,-1 0,1-1,-1 1,1 0,-1 1,1-1,0 0,0 0,-1 0,1 0,0 0,0 1,0-1,0 0,0 1,0-1,0 1,0-1,0 1,0-1,0 1,0 0,1-1,13-4,0 1,0 0,1 1,-1 1,1 0,-1 1,1 0,0 1,0 1,2 2,24-2,239 0,-281 0,-1-1,0 1,1-1,-1 1,1-1,-1 1,1 0,-1-1,1 1,-1 0,1-1,0 1,-1 0,1 0,0-1,0 1,0 0,-1 0,1 0,0-1,0 1,0 0,0 0,0 0,0-1,1 1,-1 0,0 0,0-1,0 1,1 0,-1 0,1-1,-1 1,0 0,1-1,-1 1,1 0,-1-1,1 1,0-1,-1 1,1-1,-1 1,1-1,0 1,0-1,-1 0,1 1,0-1,0 0,-1 0,1 0,0 1,0-1,0 0,-1 0,1 0,0 0,0 0,0-1,-93 105,-7 30,23-57,76-75,4-2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9:27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4,'-1'0,"1"-1,-1 1,1 0,0-1,-1 1,1 0,-1 0,1-1,-1 1,0 0,1 0,-1 0,1 0,-1-1,1 1,-1 0,1 0,-1 0,0 0,1 0,-1 1,1-1,-1 0,1 0,-1 0,1 0,-1 1,1-1,-1 0,1 0,-1 1,1-1,-1 0,1 1,-1-1,1 1,0-1,-1 0,1 1,0-1,-1 1,1-1,0 1,0-1,-1 1,1-1,0 1,0 0,0-1,0 1,0-1,0 1,0-1,0 1,0-1,0 1,0 0,0-1,0 1,-5 39,5-39,0 229,-1-225,1 0,0 1,0-1,0 0,0 0,1 0,0 0,0 0,1 0,-1 0,1 0,0 0,0-1,1 1,0-1,-1 0,1 1,1-1,-1 0,0-1,1 1,0-1,0 1,0-1,0 0,1-1,-1 1,1-1,0 0,-1 0,1 0,0-1,0 1,0-1,0-1,0 1,1-1,-1 1,0-2,0 1,0 0,1-1,6-5,-1 0,1-1,-1 0,0 0,-1-1,0-1,0 0,0 0,-2-1,1 0,-1-1,0 0,-1 0,-1 0,4-8,11-41,-21 59,0 1,0-1,0 1,0 0,1-1,-1 1,0 0,0-1,0 1,1 0,-1-1,0 1,0 0,1-1,-1 1,0 0,0 0,1-1,-1 1,0 0,1 0,-1 0,1-1,-1 1,0 0,1 0,-1 0,0 0,1 0,-1 0,1 0,-1 0,0 0,1 0,-1 0,1 0,-1 0,0 0,1 0,-1 0,0 0,1 1,-1-1,1 0,-1 0,0 0,0 1,1-1,-1 0,0 0,1 1,-1-1,0 0,0 1,1-1,-1 0,0 1,0-1,0 0,0 1,1-1,-1 0,0 1,0-1,0 1,0-1,0 0,16 34,-13-26,-1-2,0 0,0 0,1 0,0 0,0 0,1-1,-1 0,1 1,0-1,0-1,1 1,0 0,-1-1,2 0,-1 0,0-1,1 0,-1 0,1 0,0 0,0-1,0 0,1 0,-1-1,0 1,1-1,-1-1,0 1,6-1,-5-5,0 0,-1 0,1-1,-1 1,0-1,0-1,-1 1,0-1,0 0,0 0,-1-1,0 1,-1-1,3-6,8-13,31-70,-39 79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52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23,'-15'-5,"-1"0,0 2,0-1,0 2,0 0,0 1,0 0,-1 2,1 0,0 1,0 0,0 1,0 1,0 0,1 2,0 0,0 0,0 1,1 1,0 0,0 1,1 1,1 0,-11 11,11-5,1 1,1 1,1 0,0 0,2 1,0 0,1 0,0 1,2-1,0 1,2 0,0 1,1 6,1-21,0-1,0 1,1-1,0 1,0-1,0 0,1 0,0 1,0-1,0 0,0 0,1 0,0-1,0 1,0-1,0 0,1 1,0-1,0-1,0 1,0-1,1 1,-1-1,1-1,0 1,0 0,0-1,0 0,0-1,0 1,1-1,-1 0,0 0,1 0,-1-1,1 0,-1 0,1 0,0-1,12-3,-1 0,0-1,0 0,0-2,-1 0,0-1,0-1,-1 0,0-1,0 0,-1-2,-1 1,0-2,-1 0,1-1,6-3,63-64,-4-4,36-53,-113 137,0 0,-1-1,0 1,0 0,1-1,-1 1,1 0,-1 0,1-1,-1 1,1 0,0 0,0 0,-1 0,1 0,0 0,0 0,0 0,0 0,0 0,0 1,1-1,-1 0,0 1,0-1,0 1,1-1,-1 1,0 0,1-1,-1 1,0 0,1 0,-1 0,0 0,1 0,-1 0,0 0,1 1,-1-1,0 0,0 1,1-1,-1 1,0-1,0 1,0 0,1-1,-1 1,0 0,0 0,13 194,-11-187,0 1,0 0,1-1,0 0,0 0,1 0,0 0,1-1,0 1,0-1,0-1,1 1,0-1,0-1,0 1,7 2,10 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29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1,'1'62,"-13"179,-24 49,32-192,3-86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52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1,'14'4,"10"3,6-1,2 3,0 1,0-1,0-3,-2-2,-1-2,0-1,0-1,-1 0,0-1,0 1,0 0,0-1,-9 1,-9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52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1,'19'0,"21"0,8 0,1 0,-3 0,-9 5,-7 1,-3 0,-1-1,-1-1,-5 3,-5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52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1,'397'29,"-208"-2,403-27,-189 0,-379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52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1 708,'255'30,"-190"-31,-47-1,0 1,0 1,0 1,-1 1,1 0,0 1,6 3,-5 10,-17-6</inkml:trace>
  <inkml:trace contextRef="#ctx0" brushRef="#br0" timeOffset="0.998">763 285,'-1'64,"13"156,46-22,-58-197,0 0,0 0,0 1,0-1,0 0,1 0,-1 1,0-1,1 0,-1 0,1 0,-1 0,1 0,0 1,-1-1,1 0,0 0,0-1,0 1,0 0,0 0,0 0,0-1,0 1,0 0,0-1,0 1,0-1,1 1,-1-1,0 0,0 1,0-1,1 0,-1 0,0 0,0 0,1 0,-1 0,0 0,0 0,1-1,-1 1,0 0,0-1,0 1,1-1,-1 1,0-1,0 0,0 0,0 1,0-1,0-1,12-18,-1 0,-1-1,-1 0,-1-1,0-1,4-22,25-61,103-146,-131 233,-2 7</inkml:trace>
  <inkml:trace contextRef="#ctx0" brushRef="#br0" timeOffset="1.998">1243 624,'-1'-1,"0"0,1 0,-1 0,0 0,0 0,0 0,1 0,-1 0,0 0,0 0,0 1,0-1,-1 0,1 1,0-1,0 1,0-1,0 1,-1 0,1-1,0 1,0 0,-1 0,1 0,0 0,0 0,-1 0,1 0,0 1,0-1,-1 0,1 1,0-1,0 0,0 1,0 0,-1-1,1 1,0 0,0-1,0 1,0 0,1 0,-1 0,0 0,0 0,0 0,1 0,-1 0,0 1,-2 2,0 0,0 0,0 0,0 1,1-1,-1 1,1 0,0-1,1 1,-1 0,1 0,0 0,0 1,1-1,0 0,-1 0,2 0,-1 0,1 0,-1 1,1-1,1 0,-1 0,1-1,0 1,0 0,0 0,1-1,-1 0,1 1,0-1,0 0,1 0,-1-1,1 1,0-1,0 1,0-1,1 0,-1-1,1 1,-1-1,1 0,0 0,2 0,0-1,0 1,0-1,0-1,0 0,0 1,0-2,0 1,0-1,0 0,0-1,0 0,-1 0,1 0,-1-1,1 0,-1 0,0-1,0 1,0-1,-1-1,1 1,-1-1,0 0,0 0,-1 0,1-1,-1 0,0 0,-1 0,0 0,0-1,0 4,0 0,-1 0,1 0,-1-1,0 1,0-1,0 0,-1 1,1-1,-1 0,0 0,0 0,0 0,-1 0,1 0,-1 0,0 0,0 0,-1 0,1 0,-1 0,0 0,0 0,0 0,0 0,-1 0,0 1,1-1,-1 0,-1 1,1 0,-2-3,-42-21,22 19</inkml:trace>
  <inkml:trace contextRef="#ctx0" brushRef="#br0" timeOffset="2.998">1383 31,'1'0,"-1"0,1 0,-1 0,1 0,-1 0,1 0,-1 0,1 0,-1 0,1 0,-1 0,1 0,-1-1,1 1,-1 0,1 0,-1-1,1 1,-1 0,1-1,-1 1,0 0,1-1,-1 1,0 0,1-1,-1 1,0-1,0 1,1-1,-1 1,0 0,0-1,0 1,1-1,-1 1,0-1,0 0,0 1,0-1,0 1,0-1,0 1,0-1,0 1,-1-1,1 1,0-1,0 1,0-1,0 1,-1 0,1-1,0 1,-1-1,1 1,0-1,-1 1,1 0,0-1,-1 1,1 0,-1-1,12-1,-1 0,1 0,0 1,-1 0,1 1,0 0,-1 1,1 0,0 0,6 3,-15-3,0 1,0-1,0 1,0 0,0-1,0 1,-1 0,1 0,-1 0,1 0,-1 1,0-1,0 0,0 1,0-1,0 0,0 1,-1-1,1 1,-1-1,0 1,1 0,-1-1,-1 1,1-1,0 1,-1-1,1 1,-1-1,1 1,-1-1,0 0,0 1,-1-1,1 0,0 0,-1 1,1-1,-1 0,1-1,-1 1,-12 42,13-42,1 0,0 0,0 1,1-1,-1 0,1 0,-1 1,1-1,-1 0,1 0,0 0,0 0,0 0,0 0,1 0,-1 0,0-1,1 1,-1 0,1-1,0 1,0-1,-1 1,1-1,0 0,0 0,0 0,0 0,0 0,0 0,1-1,-1 1,0-1,2 1,85 3,-75-4,12-1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52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1,'-48'61,"-153"140,200-200,0 0,0 0,0 0,0 1,0-1,0 0,0 0,0 1,0-1,0 1,1-1,-1 0,1 1,-1 0,1-1,-1 1,1-1,0 1,0-1,0 1,0 0,0-1,0 1,0-1,1 1,-1-1,1 1,-1 0,1-1,-1 0,1 1,0-1,0 1,-1-1,1 0,0 1,0-1,1 0,-1 0,0 0,0 0,0 0,1 0,-1 0,0 0,1-1,-1 1,1 0,-1-1,1 0,-1 1,1-1,0 0,0 1,16 4,-1-1,1-1,0 0,0-2,0 0,1-1,5-1,112 13,-110-1,-24-9,1 0,-1-1,1 1,0-1,0 1,-1-1,1 0,0 0,0 0,0-1,0 1,0-1,1 1,-1-1,0 0,0 0,0-1,0 1,0 0,0-1,0 0,0 0,2-1,-4 0,0-1,0 0,-1 1,0-1,1 0,-1 1,0-1,0 0,-1 1,1-1,0 0,-1 1,0-1,0 1,1-1,-2 0,1 1,0 0,0-1,-1 1,1 0,-1 0,0-1,-2-3,-99-203,71 157,20 40</inkml:trace>
  <inkml:trace contextRef="#ctx0" brushRef="#br0" timeOffset="1">631 1,'-18'56,"15"-42,-1 0,2 0,0 0,0 1,2-1,-1 1,2-1,0 0,1 1,2 6,-4-19,1 0,-1-1,1 1,-1 0,1-1,0 1,0-1,0 1,0-1,0 1,0-1,0 0,0 0,1 1,-1-1,0 0,1 0,-1 0,1 0,-1-1,1 1,-1 0,1-1,0 1,-1-1,1 1,0-1,-1 0,1 0,0 0,0 0,-1 0,1 0,0 0,0 0,-1-1,1 1,0-1,-1 1,1-1,1 0,54-48,45-145,-85 228,-16-32,9 28,-1 1,-1 0,-1 1,-2 0,0 26,-7 166,0-199,-2 0,0-1,-2 1,0-1,-2 0,-1-1,-4 7,9-21,-1 0,-1-1,0 1,0-1,0-1,-1 1,0-1,-1 0,0-1,-6 5,12-10,-1 1,0 0,1-1,-1 0,0 1,0-1,0 0,0-1,0 1,0 0,0-1,0 0,0 1,0-1,0-1,-1 1,1 0,0-1,0 1,0-1,0 0,0 0,1 0,-1-1,0 1,0-1,1 1,-1-1,1 0,-1 0,1 0,0 0,0-1,0 1,0 0,0-2,-2-1,1 0,0 0,0 0,0-1,1 1,0-1,0 0,1 0,-1 0,1 0,1 0,-1 0,1 0,0 0,0 0,1 0,-1 0,2 0,-1 0,0 0,1 0,0 1,1-1,-1 0,81-124,-9 55,-50 57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52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60,'82'-30,"-43"20,1 3,-1 1,2 2,-1 2,0 1,17 3,-11-1,-16 4,-25 2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52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59,'0'0</inkml:trace>
  <inkml:trace contextRef="#ctx0" brushRef="#br0" timeOffset="1">7 59,'-5'-5,"3"-1,7 0,8 1,5 2,6 0,3-3,1-1,2 1,-1 1,1 2,-1 1,0 1,0 1,-1 0,0 0,-9 0,-8 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52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1 396,'19'0,"21"0,8 0,1 0,-3 0,-5 0,-4 0,-4 4,-3 3,-10-1,-10-1</inkml:trace>
  <inkml:trace contextRef="#ctx0" brushRef="#br0" timeOffset="1">762 171,'-4'0,"-3"9,-4 4,0 4,2 4,1 3,4 3,1 1,-3 0,0 1,0 0,2 0,1 0,1-1,1 1,1-1,0-4</inkml:trace>
  <inkml:trace contextRef="#ctx0" brushRef="#br0" timeOffset="2">1186 227,'-8'17,"1"0,1 0,1 0,0 1,1 0,1 0,1 0,1 0,0 0,1 0,1 1,2 12,-2-28,0 1,0-1,0 1,0-1,0 1,1-1,-1 0,1 0,0 0,0 0,0 0,1 0,-1-1,1 1,-1-1,1 1,0-1,0 0,0 0,0 0,0 0,1-1,-1 0,0 1,1-1,-1 0,1 0,-1-1,1 1,-1-1,1 0,0 0,-1 0,1 0,-1-1,1 1,2-2,11-2,-1 0,0-2,0 0,0-1,0 0,-1-1,5-5,-3 3,0-2,-1 0,-1-1,0-1,0 0,-2-1,12-15,-21 25,0 0,0 0,-1-1,0 1,0-1,0 0,0 0,-1 0,0-1,0 1,-1 0,0-1,0 1,0-1,-1 0,0 1,0-1,-1 1,0-1,0 1,-1-1,1 1,-1 0,0 0,-3-5,0 5,0 1,0 0,0 0,0 1,-1-1,0 1,0 0,0 1,0-1,-1 1,0 1,1-1,-1 1,0 0,0 1,0-1,0 1,0 1,0-1,-1 1,1 1,0-1,0 1,0 1,0-1,0 1,0 0,1 1,-1-1,0 1,1 1,0-1,0 1,-4 3,-9 4</inkml:trace>
  <inkml:trace contextRef="#ctx0" brushRef="#br0" timeOffset="3">1807 171,'-10'7,"0"1,1 0,0 0,0 1,1 0,1 1,-1 0,1 0,1 1,0-1,1 1,0 1,0-1,1 1,1 0,0 0,0 0,1 3,2-12,1 0,0 0,-1 0,1 0,0-1,0 1,1 0,-1-1,0 1,1-1,0 1,0-1,-1 1,1-1,1 0,-1 0,0 0,0 0,1-1,-1 1,1-1,-1 1,1-1,0 0,0 0,-1 0,1 0,0-1,0 1,3 0,90-3,-81-2,1 0,0-1,-1 0,0-1,0-1,-1 0,0-1,0-1,0 0,-1-1,-1 0,0-1,0 0,-1-1,9-13,-10 12,69-104,-77 113,0 1,-1-1,1 0,-1 0,0 0,0 0,0 0,-1 0,0-1,1 1,-1 0,-1 0,1 0,-1 0,1 0,-1 0,0 0,-1 0,1 0,-1 0,1 0,-1 1,0-1,-1 0,1 1,-1 0,1 0,-1 0,0 0,0 0,-2-1,-3 0,0 0,-1 1,1 0,0 1,-1 0,0 0,1 1,-1 0,0 1,0-1,0 2,0-1,1 1,-1 1,0-1,1 2,-1-1,1 1,0 0,-1 1,2 0,-1 0,-4 3,-18 8</inkml:trace>
  <inkml:trace contextRef="#ctx0" brushRef="#br0" timeOffset="4">395 735,'774'0,"-444"-28,251 27,-592 1</inkml:trace>
  <inkml:trace contextRef="#ctx0" brushRef="#br0" timeOffset="5">2371 706,'37'-61,"2"2,3 1,41-42,-39 65,-43 34,0 1,0 0,0-1,0 1,0 0,0 0,0 0,1 0,-1 0,0 0,0 0,0 0,0 0,0 0,0 0,0 1,1-1,-1 1,0-1,0 1,0-1,0 1,0-1,-1 1,1 0,0 0,0-1,0 1,0 0,-1 0,1 0,0 0,-1 0,1 0,-1 0,1 0,-1 0,0 0,1 0,-1 0,0 0,0 0,0 1,0-1,0 0,0 1,4 47,12 28,-13-76,-1 0,1 0,0 0,-1-1,1 1,0-1,0 0,0 0,-1 0,1 0,0 0,0-1,-1 1,1-1,0 0,-1 1,1-1,-1 0,1-1,-1 1,1 0,-1-1,0 0,1 1,-1-1,0 0,0 0,-1 0,1 0,0 0,-1-1,1 1,-1 0,2-3,0 1,45-52,-40 44,1 0,1 0,-1 1,2 0,0 1,0 1,0-1,1 2,1 0,0 0,0 1,11-4,-22 10,0 0,-1 1,1-1,0 1,-1-1,1 1,0 0,0 0,-1 0,1 0,0 0,0 0,-1 0,1 0,0 1,-1-1,1 1,0-1,-1 1,1 0,-1 0,1 0,-1 0,1 0,-1 0,0 0,1 0,-1 0,0 0,0 1,0-1,0 1,0-1,0 1,0-1,0 1,-1-1,1 1,0 1,7 80,-6-43,0-33,-1-1,1 0,0 0,1 0,-1 0,1-1,0 1,1-1,-1 0,1 0,0 0,1 0,-1 0,1-1,0 0,0 0,12 10</inkml:trace>
  <inkml:trace contextRef="#ctx0" brushRef="#br0" timeOffset="6">2400 848,'38'0,"42"-5,16-2,2 1,-11 1,-15 2,-16 5,-12 4,-9-1,-5 0,-4-1,0 3,-6 1</inkml:trace>
  <inkml:trace contextRef="#ctx0" brushRef="#br0" timeOffset="7">2851 1045,'-186'66,"184"-66,1 0,-1 0,1 0,-1 1,1-1,-1 0,1 1,-1-1,1 1,0-1,-1 1,1 0,-1 0,1-1,0 1,0 0,0 0,0 0,-1 0,1 1,0-1,1 0,-1 0,0 1,0-1,0 0,1 1,-1-1,1 1,-1-1,1 1,0-1,-1 1,1-1,0 1,0-1,0 1,0-1,0 1,1-1,-1 1,0-1,1 1,-1-1,1 1,-1-1,1 1,0-1,0 0,0 1,-1-1,1 0,0 0,1 0,-1 0,0 0,0 0,1 1,208 76,-207-77,-1-1,1 1,-1 0,0 0,1 1,-1-1,0 0,0 1,0-1,0 1,0 0,0-1,0 1,0 0,-1 0,1 0,-1 0,1 1,-1-1,0 0,0 1,0-1,0 1,-1-1,1 1,-1-1,1 1,-1-1,0 1,0-1,0 1,0 0,0-1,-1 1,1-1,-1 1,0-1,1 1,-1-1,0 1,-1-1,1 0,0 0,-1 0,1 1,-1-1,0-1,1 1,-1 0,0 0,0-1,0 1,-1-1,1 1,-1-1,-15 8,0-2,0-1,-1 0,1-1,-1-1,0-1,-8 0,-26-3,35-6</inkml:trace>
  <inkml:trace contextRef="#ctx0" brushRef="#br0" timeOffset="8">3161 932,'66'-7,"-57"5,0 0,0 0,0 1,0 1,1-1,-1 1,0 1,0 0,0 0,1 1,-1 0,-1 1,2 0,-8-3,-1 1,0 0,0 0,1 0,-1-1,0 1,0 0,0 0,0 1,0-1,0 0,0 0,0 0,0 1,-1-1,1 0,0 1,-1-1,1 1,-1-1,0 0,1 1,-1-1,0 1,0-1,0 1,0-1,0 1,0-1,0 1,-1-1,1 1,0-1,-1 1,0-1,1 1,-1-1,0 0,1 0,-1 1,0-1,0 0,0 0,-1 1,-49 48,30-35,-43 47,63-60,1-1,-1 0,1 0,0 1,0-1,0 0,0 0,-1 1,2-1,-1 0,0 1,0-1,0 0,1 0,-1 1,0-1,1 0,-1 0,1 0,-1 0,1 0,0 1,0-1,-1 0,1 0,0-1,0 1,0 0,0 0,0 0,0-1,0 1,0 0,0-1,1 1,-1-1,0 1,0-1,1 0,-1 1,0-1,0 0,1 0,-1 0,63 6,-60-5,21-1</inkml:trace>
  <inkml:trace contextRef="#ctx0" brushRef="#br0" timeOffset="9">3556 198,'84'181,"-36"-81,-3 2,12 53,-51-137,-1 0,0 0,-2 0,0 1,-1-1,0 1,-2 0,0-1,-2 1,0 0,0-1,-2 1,0-1,-2 0,0-1,-4 11,-16 18,-2 0,-2-2,-1-2,-3 0,-12 9,21-24</inkml:trace>
  <inkml:trace contextRef="#ctx0" brushRef="#br0" timeOffset="10">2400 1,'-48'113,"6"2,4 1,2 18,23-80,2 0,2 1,3 0,2 1,2-1,3 1,2-1,3 1,4 6,2-15,2-2,2 0,2-1,4 3,46 47,-52-80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52.5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2,'4'0,"7"5,7 1,4 0,3-1,-2-6,0-3,1-1,0 0,2 2,1 0,0 2,1 0,1 1,-1 0,0 0,1 0,-6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52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0,1-2,-2-1,1 5,-1 1,0 0,-1-1,0-2,1-1,-6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29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0,1 0,0 0,-2 0,-1 0,-1 0,-1 0,-1 0,1 0,-1 5,0 1,0 0,-10-1,-8-1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52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81 170,'19'-5,"11"-1,-4-1,-11 2,-14 2,-11 1,-9 0,-5 2,-5 0,-1 0,-1 0,10 1,13-1,9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52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0 311,'23'-36,"2"1,1 2,1 0,2 2,1 2,2 0,5-2,-26 23,-10 6,0-1,0 1,1 0,-1 0,1 0,0 0,-1 1,1-1,0 0,0 1,0-1,0 1,1-1,-1 1,0 0,0 0,1 0,-1 0,1 1,-1-1,0 1,1-1,-1 1,1 0,0 0,-1 0,1 0,-1 1,1-1,-1 1,1-1,-1 1,0 0,1 0,-1 0,0 0,0 0,1 0,-1 1,0-1,0 1,-1 0,3 1,4 68,-10-67,1 0,1 0,-1 1,1-1,-1 1,1-1,0 0,1 1,-1-1,1 0,0 1,0-1,0 0,1 0,-1 0,1 0,0 0,0 0,1 0,-1 0,1-1,0 1,0-1,0 0,0 0,0 0,1 0,-1-1,1 0,0 1,0-1,0 0,2-2,0-1,0 0,0 0,0 0,0 0,0-1,0 0,-1 0,1-1,-1 0,0 0,1 0,-1 0,-1-1,1 0,0 0,1-2,11-7,119-106,-70 71,-66 48,1 1,0-1,-1 0,1 1,-1-1,1 1,-1-1,1 1,-1-1,1 1,-1-1,1 1,-1 0,0-1,1 1,-1-1,0 1,0 0,1-1,-1 1,0 0,0 0,0-1,0 1,0 0,0-1,0 1,0 0,0-1,0 1,0 0,0 0,-1-1,1 1,0-1,0 1,-1 0,1-1,0 1,-1 0,1-1,-1 1,1-1,-1 1,1-1,-91 170,75-141,1 1,1 0,1 1,2 0,2 1,-3 13,9-21</inkml:trace>
  <inkml:trace contextRef="#ctx0" brushRef="#br0" timeOffset="1">1243 57,'-38'38,"-33"37,-13 11,3-5,5-7,11-11,12-11,5-10,6-7,6-5,3-2,4-2,0 0,2 0,10-4,7-6</inkml:trace>
  <inkml:trace contextRef="#ctx0" brushRef="#br0" timeOffset="2">1440 480,'-24'5,"-1"1,1 1,0 2,1 0,0 1,0 1,1 1,1 1,-7 6,28-19,-1 1,0-1,0 1,0-1,1 1,-1-1,0 1,0-1,1 1,-1-1,1 1,-1 0,0 0,1-1,-1 1,1 0,0 0,-1-1,1 1,0 0,-1 0,1 0,0 0,0 0,0 0,-1-1,1 1,0 0,0 0,1 0,-1 0,0 0,0 0,0 0,1-1,-1 1,0 0,1 0,-1 0,0 0,1-1,-1 1,1 0,0-1,-1 1,1 0,0-1,0 1,45 17,-34-15,83 50,-92-51,-1 0,1 1,-1 0,0-1,1 1,-2 0,1 0,0 0,0 0,-1 0,0 1,0-1,0 0,0 1,0-1,0 1,-1-1,0 1,0-1,0 1,0-1,0 0,-1 1,1-1,-1 1,0-1,0 0,-1 1,0 1,-4 3,-1 0,1 0,-2-1,1 0,-1-1,0 1,0-2,-1 1,1-1,-1 0,-1-1,1 0,0 0,-1-1,0-1,0 1,0-2,0 1,0-1,0-1,0 0,0 0,-1-1,1 0,0-1,0 0,-13-3,4-2</inkml:trace>
  <inkml:trace contextRef="#ctx0" brushRef="#br0" timeOffset="3">1665 226,'10'-3,"0"-1,0 1,0 0,0 1,0 1,0-1,1 2,-1-1,1 1,-1 1,0 0,0 0,1 1,-1 1,0-1,0 2,-1-1,5 3,-12-5,-1 0,1 0,-1 0,0 1,1-1,-1 0,0 0,0 1,0-1,0 1,0-1,0 1,0-1,-1 1,1-1,0 1,-1 0,1-1,-1 1,0 0,0 0,1-1,-1 1,0 0,-1 0,1-1,0 1,0 0,-1-1,1 1,-1 0,1-1,-1 1,0 0,0-1,0 1,0-1,0 1,0-1,-52 55,42-45,9-9,-1-1,1 0,-1 0,1 0,0 0,0 0,-1 1,1-1,0 1,0 0,1 0,-1-1,0 1,0 0,1 1,0-1,-1 0,1 0,0 1,0-1,0 0,0 1,0-1,1 1,-1-1,1 1,0 0,0-1,0 1,0-1,0 1,0-1,1 1,-1 0,1-1,-1 1,1-1,0 0,0 1,0-1,1 0,-1 1,1-1,-1 0,1 0,1 1,4 0,1 0,1 0,-1-1,0 0,0-1,1 0,-1 0,1-1,-1 0,1 0,-1-1,1 0,-1 0,1-1,-1 0,0-1,0 0,0 0,-1-1,1 0,4-3,5-1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52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82,'140'-45,"-13"14,-124 30,1 0,-1 0,1 0,-1 1,1-1,-1 1,1-1,0 1,-1 1,1-1,0 0,-1 1,1 0,-1-1,1 2,-1-1,1 0,-1 1,0-1,1 1,-1 0,0 0,0 0,0 1,-1-1,1 1,-1-1,1 1,-1 0,0 0,0 0,0 0,0 0,-1 1,1-1,-1 0,0 1,0-1,0 1,0 0,-1-1,1 1,-1-1,0 1,0 0,-1-1,1 1,-1 0,1-1,-1 1,0-1,-1 2,-117 106,7 9,111-119,0 0,-1 0,1 0,0 0,0 1,0-1,0 0,0 1,0-1,0 1,0-1,1 1,-1 0,1-1,-1 1,1 0,0-1,-1 1,1 0,0-1,0 1,0 0,0 0,0-1,1 1,-1 0,1-1,-1 1,1 0,-1-1,1 1,0-1,0 1,0-1,0 1,0-1,0 0,0 0,0 1,0-1,1 0,-1 0,0 0,1 0,-1 0,1 0,-1-1,1 1,0 0,-1-1,1 1,0-1,-1 0,1 0,0 1,-1-1,2 0,164 6,-118-8,-37 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52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227 159,'-1'-2,"0"0,-1 0,1 1,-1-1,0 0,0 1,1-1,-1 1,0-1,0 1,0 0,-1 0,1 0,0 0,0 0,-1 1,1-1,0 1,-1-1,1 1,0 0,-1 0,1 0,-3 0,2 0,-2-2,-1 1,0 0,1 0,-1 0,0 1,0 0,1 0,-1 0,0 1,1 0,-1 0,0 0,1 1,-1 0,1 0,0 0,0 1,-1 0,2 0,-1 0,0 0,1 1,-1-1,1 1,0 1,0-1,1 0,-1 1,1 0,0 0,0 0,1 0,-1 0,1 1,0-1,1 1,-1-1,1 1,0 0,1-3,0 1,0-1,1 0,-1 0,1 0,-1 0,1 0,0 0,0 0,0 0,1 0,-1-1,1 1,0 0,-1-1,1 1,0-1,0 0,1 0,-1 1,0-1,1-1,-1 1,1 0,0-1,0 1,-1-1,3 1,92 15,-49-12,-44-4,-1-1,1 0,0 1,-1 0,1 0,-1 0,1 0,-1 0,0 1,1-1,-1 1,0 0,0 0,0 0,-1 1,1-1,0 1,-1-1,1 1,-1 0,0 0,0 0,0 0,-1 0,1 1,-1-1,1 1,-1-1,0 1,-1-1,1 1,0-1,-1 1,0-1,0 1,0 0,0-1,-1 1,1 0,-1-1,0 1,0-1,0 1,-1-1,1 0,-2 2,-5 4,0-1,0 0,-1 0,0-1,-1-1,0 1,0-1,0-1,0 0,-1-1,0 0,0 0,0-1,-1 0,1-1,-1-1,1 0,-12 0,-18-14,28 0</inkml:trace>
  <inkml:trace contextRef="#ctx0" brushRef="#br0" timeOffset="1">171 103,'10'0,"12"0,8 0,3 0,1 0,-1 0,-1 0,-1 0,-1 0,-1 0,-5 4,-2 3,-5-1</inkml:trace>
  <inkml:trace contextRef="#ctx0" brushRef="#br0" timeOffset="2">763 103,'-20'18,"1"2,1 0,0 1,2 1,1 0,0 1,2 1,0 0,2 1,-3 11,13-32,0-1,0 1,0 0,1 0,0 0,0 0,0 0,0-1,0 1,1 0,-1 0,1 0,0 0,1-1,-1 1,0-1,1 1,0-1,0 1,0-1,0 0,1 0,-1 0,1 0,0 0,-1-1,1 1,1-1,-1 0,0 0,0 0,1 0,-1 0,1-1,0 1,-1-1,1 0,0-1,0 1,0 0,0-1,0 0,-1 0,1 0,0-1,0 1,0-1,0 0,17-4,-1-1,0 0,-1-2,0 0,0-1,-1-1,15-11,-18 13,-1-1,0 0,0-1,-1 0,0-1,-1-1,0 0,-1 0,-1-1,1-1,-2 0,0 0,-1-1,0 0,-2 0,1-1,-2 0,0 0,-1 0,0-1,-1-7,-3 20,-1-1,1 0,-1 1,0-1,-1 1,1 0,-1-1,0 1,0 0,0 0,-1 0,1 0,-1 0,0 1,0-1,0 1,-1 0,1 0,-1 0,0 0,0 1,0-1,0 1,0 0,0 0,-1 1,1-1,0 1,-1 0,1 0,-1 0,0 1,1 0,-1 0,0 0,1 0,-1 1,1-1,-1 1,1 0,-1 1,1-1,-1 1,-27 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52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87,'1'-2,"-1"0,1-1,-1 1,1 0,0 0,0 0,0 0,0 0,0 0,1 0,-1 0,0 0,1 1,-1-1,1 0,0 1,0 0,-1-1,1 1,0 0,0 0,0 0,0 0,1 0,-1 0,0 1,0-1,0 1,1-1,-1 1,0 0,3 0,37-13,-25 7,0 1,1 0,0 1,0 1,1 0,-1 2,15 0,-30 2,0-1,0 1,0 0,0 0,0 0,-1 1,1-1,0 1,-1-1,1 1,-1 0,0 0,0 0,0 0,0 1,0-1,0 0,0 1,-1-1,1 1,-1 0,0 0,1-1,-1 1,-1 0,1 0,0 0,-1 0,1 0,-1 0,0 0,0 0,0 0,-1 0,1 0,-1 0,1 0,-1 0,0 0,0 0,0-1,-1 1,1 0,-1-1,1 1,-1-1,0 1,0-1,0 0,0 0,-2 1,-275 358,207-192,70-165,-1 0,1 0,0 0,0 0,0 1,0-1,1 1,0-1,0 1,0 0,1-1,-1 1,1 0,0 0,0-1,1 1,0 0,-1-1,2 1,-1 0,0-1,1 1,0-1,0 0,0 0,1 0,-1 0,1 0,0 0,0 0,0-1,1 0,-1 0,1 0,0 0,0 0,0-1,0 1,1-1,12 2,1-2,-1 0,1-1,-1-1,1 0,0-1,-1-2,0 1,1-2,-1 0,2-2,18-3,50-11,-73 23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20.46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496 1,'-353'26,"223"-5,118-13,43 2,-25-8,29 4,-1-1,1-1,-1-2,1-1,0-2,0-2,0-1,15-4,30-2,398-22,110 34,-199 26,-124-29,59-16,7 3,32 15,-110 1,505-2,-338-28,179 28,-205 28,500-27,-534 26,165-26,-158 28,819-30,-865 2,-108 26,-113-15,-82-6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222 126,'-22'114,"4"-32,-3-1,-3-2,-32 70,-25 43,108-230,186-337,22 9,-197 323,-37 43,0 0,-1 0,1 0,0 0,-1 0,1 1,0-1,0 0,-1 0,1 1,0-1,-1 0,1 1,-1-1,1 1,0-1,-1 1,1-1,-1 1,1-1,-1 1,1-1,-1 1,0 0,1-1,-1 1,0 0,1-1,-1 1,0 0,0-1,0 1,0 0,0 0,0-1,0 1,0 0,0 0,0-1,0 1,0 0,0-1,0 1,-1 0,1 0,0-1,-1 1,1 0,0-1,-1 1,1-1,-1 1,1-1,-1 1,1 2,-19 109,7-54,3 0,3 0,2 0,3 1,2 3,-1-55,1 1,0-1,0 1,0-1,1 1,0-1,1 0,-1 0,1 0,1-1,-1 1,1-1,1 1,-1-1,1 0,0-1,0 1,1-1,-1 0,1-1,6 4,-8-7,0-2,1 1,-1 0,0-1,1 0,-1 0,0 0,0 0,0-1,0 0,0 0,0 0,0 0,-1 0,1-1,-1 0,1 1,-1-1,0-1,0 1,0 0,-1-1,1 1,-1-1,0 0,0 0,0 0,-1 0,2-3,6-8,243-360,-251 373,0 0,-1 1,1-1,0 0,0 0,0 1,0-1,0 1,0-1,0 1,1-1,-1 1,0 0,1 0,-1-1,1 1,0 0,-1 0,1 1,0-1,-1 0,1 1,0-1,0 1,0-1,0 1,-1 0,1-1,0 1,0 0,0 1,0-1,0 0,0 0,-1 1,1-1,0 1,0 0,0-1,-1 1,1 0,0 0,0 1,3 9,0-1,-1 2,0-1,-1 0,0 1,-1-1,0 1,-1 0,0 0,-1 0,-1 0,0-1,0 1,-1 0,0-1,-4 12,1 2,3-12,-1 3,0 1,1-1,1 0,0 1,1-1,1 1,0-1,2 1,1 4,-1-8,-4-11,1 1,0-1,0 0,0 1,1-1,-1 0,1 0,-1 1,1-1,-1 0,1 0,0 1,0-1,0 0,1 0,-1 0,0 0,1-1,-1 1,1 0,0-1,-1 1,1-1,0 1,0-1,0 0,0 0,0 0,0 0,1 0,0 0,9-7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86,'38'-9,"28"-4,7 1,-5-3,-8 2,-10 3,-8 3,-7 2,-5 3,-7 6,-8 2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59,'43'-9,"29"-4,6 1,-4 2,-11 3,-10 2,-11 3,-7 1,-9 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251 198,'-15'9,"0"1,1 1,0 0,0 1,1 0,1 1,0 0,1 1,0 1,2 0,-1 0,2 1,-7 14,14-26,-1-1,1 1,0-1,0 1,0-1,1 1,-1 0,1-1,0 1,0 0,0 0,0-1,1 1,-1 0,1-1,0 1,0 0,1-1,-1 0,1 1,-1-1,1 0,0 1,0-1,1 0,-1-1,1 1,-1 0,1-1,0 1,0-1,0 0,0 0,0 0,1 0,-1-1,0 1,3 0,5 2,-1-1,0 1,1-1,0-1,0 0,0-1,0 0,-1-1,1 0,0 0,0-1,0-1,0 0,0 0,-1-1,1 0,-1-1,0-1,0 1,7-5,5-5,1 0,-2-2,0 0,-1-1,-1-2,0 0,-2 0,2-4,-14 17,0 1,0-1,-1 0,0-1,0 1,0-1,-1 1,0-1,0 0,-1-1,0 1,0 0,-1 0,1-1,-2 1,1-1,-1 1,0-1,-1 1,0-1,0 1,0-1,-1 1,0 0,-1 0,1 0,-2 0,1 0,-1 0,-2-3,-3 3,0 0,0 0,0 1,-1 1,0 0,0 0,-1 1,1 0,-1 1,0 0,0 0,0 1,0 1,0 0,0 1,-1 0,1 0,0 1,0 1,0 0,0 0,0 1,0 1,1-1,-1 2,1 0,0 0,1 0,-1 1,-2 3,-21 12</inkml:trace>
  <inkml:trace contextRef="#ctx0" brushRef="#br0" timeOffset="350.924">336 508,'-39'28,"1"1,2 2,1 2,1 1,-16 23,35-41,2 0,-1 2,2-1,0 1,1 1,-3 9,12-24,0 0,1 1,-1-1,1 1,0-1,0 1,0 0,0-1,1 1,0 0,0 0,0-1,1 1,0 0,0-1,0 1,0-1,0 1,1-1,0 1,0-1,0 0,1 0,0 0,-1 0,1 0,0-1,1 0,-1 1,1-1,-1 0,1 0,6 3,0 0,0 0,0-1,1 0,0-1,0 0,0 0,0-2,0 1,1-1,0-1,-1 0,1-1,-1 0,1-1,-1 0,1 0,-1-2,1 1,-1-1,9-5,9-2,-1-2,-1-1,0-2,-1 0,-1-2,0-1,20-19,96-113,-134 141,-1 0,0 0,-1-1,0 0,0 0,-1 0,0-1,-1 1,0-1,-1 0,0 0,-1 0,0 0,-1 0,0 0,0 0,-2-4,0 7,-1 0,0-1,-1 1,0 1,0-1,0 1,-1-1,0 1,-1 1,1-1,-1 1,-1 0,1 0,-1 1,0 0,0 0,-1 0,1 1,-1 0,0 1,0 0,-1 0,1 0,0 1,-1 1,1-1,-1 2,0-1,1 1,-1 0,0 1,0 0,1 0,-1 1,1 0,0 0,-1 1,1 0,-6 3,-70 45,48-25</inkml:trace>
  <inkml:trace contextRef="#ctx0" brushRef="#br0" timeOffset="720.082">929 395,'-30'25,"1"0,1 2,1 2,2 0,1 2,1 0,-1 7,15-24,1 0,0 0,1 1,0 0,2 0,0 1,0-1,1 4,3-15,0 1,1 0,-1 0,1-1,0 1,0 0,1 0,-1-1,1 1,0 0,1 0,-1-1,1 1,0-1,0 0,0 1,0-1,1 0,0 0,0 0,0-1,0 1,0-1,1 0,0 1,-1-2,1 1,0 0,2 0,2 1,0-1,0 0,0-1,0 0,1 0,-1-1,0 0,1 0,-1-1,1 0,-1 0,1-1,-1-1,0 1,1-1,-1 0,0-1,0 0,139-71,-110 51,-1-3,-1 0,-1-3,-1 0,-2-2,-1-2,-2 0,-1-2,14-25,-33 46,-1 1,0-1,-1 0,-1 0,0-1,-1 1,0-1,-2 0,1 0,-2 0,0-2,-1 9,0 1,-1 0,0-1,0 1,-1 0,0 0,0 0,-1 0,1 1,-1-1,-1 0,1 1,-1 0,-1 0,1 0,-1 1,0-1,0 1,0 0,-1 0,0 1,0 0,-6-4,2 3,0 1,0 0,-1 0,1 1,-1 0,0 1,0 0,0 1,0 0,0 1,0 0,0 1,0 0,0 1,0 0,1 0,-1 1,1 1,-1 0,-6 4,-13 6,2 1,0 2,1 0,0 2,2 1,-12 12,-53 61,56-54</inkml:trace>
  <inkml:trace contextRef="#ctx0" brushRef="#br0" timeOffset="1069.062">1634 226,'-34'25,"1"2,1 1,1 1,2 2,1 1,2 1,1 1,1 1,-9 20,29-50,0 0,0 1,0-1,1 1,-1 0,1-1,1 1,-1 1,1-1,0 0,0 1,1-1,0 1,0-1,1 1,0 0,0-1,0 1,1-1,0 1,0 0,0-1,1 0,0 1,1-1,-1 0,1 0,0 0,1 0,-1-1,1 1,0-1,2 1,2 0,1 0,-1-1,1 0,1 0,-1-1,1-1,-1 1,1-1,0-1,0 0,1-1,-1 1,0-2,0 0,1 0,-1-1,0 0,0 0,0-1,0-1,0 0,0 0,-1-1,1 0,-1-1,0 1,0-2,7-5,2-3,0 0,-2 0,0-2,0 0,-1-1,-2 0,1-1,-2-1,-1 0,0 0,7-20,-12 26,-1 1,-1-1,0 0,-1-1,-1 1,0-1,0 1,-1-1,-1 1,0-1,-1 0,-1 1,0-1,-1 1,0 0,-1 0,0 0,-1 0,-7-10,9 16,-1 1,0 1,0-1,-1 0,0 1,0 0,0 0,0 1,-1-1,0 1,0 0,0 1,0 0,-1 0,1 0,-1 0,0 1,1 0,-1 1,0-1,0 2,-1-1,1 1,0 0,0 0,0 0,0 1,0 1,0-1,0 1,0 0,1 0,-1 1,1 0,-7 4,-90 66,76-48</inkml:trace>
  <inkml:trace contextRef="#ctx0" brushRef="#br0" timeOffset="1367.107">2199 0,'-27'61,"2"0,3 2,3 0,3 1,2 1,-2 40,13 170,26-301,-12 4,-1 0</inkml:trace>
  <inkml:trace contextRef="#ctx0" brushRef="#br0" timeOffset="1635.068">2594 170,'-440'321,"429"-313,7-5,-1 0,0 0,1 0,-1 1,1 0,0 0,0 0,1 0,-1 1,1-1,0 1,0 0,1 0,-1 0,1 0,-1 4,5-6,0 0,0 0,1 0,-1 0,1-1,-1 1,1-1,0 1,0-1,0 0,0 0,1 0,-1-1,0 1,1-1,-1 0,1 0,0 0,-1 0,1 0,0-1,-1 0,4 0,-7 0,60 7,-51-8,-1 1,0 0,0 1,0-1,1 2,-1-1,0 1,0 1,-1-1,1 1,0 1,-1-1,0 1,0 0,0 1,0 0,-1 0,0 1,1 0,17 25,-12-19</inkml:trace>
  <inkml:trace contextRef="#ctx0" brushRef="#br0" timeOffset="2122.121">2876 395,'-19'0,"0"1,0 1,0 0,0 1,0 2,1 0,-1 0,1 2,0 0,1 2,0 0,0 0,1 2,0 0,-11 10,24-18,-1 0,1-1,0 1,0 1,0-1,0 0,1 1,-1-1,1 1,0 0,0 0,0 0,1 0,-1 0,1 0,0 0,0 1,0-1,1 0,0 1,-1-1,2 0,-1 1,0-1,1 0,0 1,0-1,0 0,0 0,1 0,0 0,0 0,0 0,0 0,0-1,1 1,0-1,0 1,0-1,0 0,0 0,0-1,1 1,0 0,-1-1,3 1,14 0,1-1,0-1,-1 0,1-2,0 0,-1-1,1-1,-1-1,0-1,0-1,0-1,-1 0,0-2,0 0,-1-1,3-2,179-86,-198 98,0-1,-1 0,1 1,0-1,0 1,0 0,-1-1,1 1,0 0,0 0,0 0,0 1,0-1,-1 0,1 1,0-1,0 1,0-1,-1 1,1 0,0 0,-1 0,1 0,-1 0,1 0,-1 0,1 1,-1-1,0 0,0 1,0-1,0 1,0-1,0 1,0 0,0-1,0 1,-1 0,1 0,-1 0,1-1,-1 1,0 0,0 0,0 0,0 0,0 0,0-1,0 1,-1 0,1 0,-1 0,-24 207,8-119,-42 304,58-386,0 0,-1 0,1 0,-2-1,1 1,-1 0,0-1,-1 0,1 1,-1-1,-1-1,0 1,0-1,0 1,0-1,-1-1,0 1,-1-1,1 0,-1-1,0 1,0-1,0-1,0 1,-1-1,-3 0,8-2,1-1,-1 0,0-1,0 1,0 0,0-1,1 0,-1 1,0-1,1 0,-1 0,0-1,1 1,-1-1,1 1,0-1,-1 0,1 0,0 1,0-2,0 1,1 0,-1 0,0-1,1 1,0-1,-1 1,1-1,0 1,0-1,0 0,1 0,-1 0,6-96,10 64,0 1,3 0,0 1,3 2,0 0,2 1,1 1,1 1,19-15,21-14,-38 38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29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22,'20'5,"15"1,7 0,0-6,-1-2,-3-2,-3-5,-3 0,-2 0,-6 3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2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23,'283'-1,"-222"-10,41 1,-89 15,-7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3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29,'38'-4,"33"-3,8 1,-4 2,-11 0,-10 2,-16 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4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1 422,'11'-26,"1"0,2 1,1 1,0 0,2 1,1 1,0 1,2 0,0 1,3 0,-21 18,0 0,0 0,0 1,0-1,0 0,0 1,0 0,0-1,1 1,-1 0,1 0,-1 0,0 1,1-1,0 1,-1-1,1 1,-1 0,1 0,-1 0,1 0,0 0,-1 1,1-1,-1 1,1-1,-1 1,0 0,1 0,-1 0,0 1,1-1,-1 0,0 1,0 0,0-1,0 1,-1 0,3 2,2 11,-6-13,0 0,1 0,-1 0,0 0,1 0,-1-1,1 1,0 0,0 0,0-1,0 1,0 0,0-1,0 1,0-1,0 0,1 1,-1-1,1 0,-1 0,1 0,-1 0,1 0,0 0,-1 0,1 0,0-1,0 1,0-1,0 1,-1-1,1 0,0 0,0 0,0 0,0 0,0 0,0 0,1-1,5-2,-1-1,0 0,0-1,-1 1,1-1,-1 0,0-1,0 0,-1 0,1 0,-1-1,-1 0,33-33,-24 27,0 1,1 0,0 1,1 0,0 1,0 1,1 0,0 1,1 1,0 1,14-4,-30 10,0-1,1 1,-1 0,0-1,1 1,-1 0,0 0,1 0,-1 0,0 0,1 1,-1-1,0 0,1 1,-1-1,0 1,0-1,1 1,-1-1,0 1,0 0,0 0,0-1,0 1,0 0,0 0,0 0,0 0,0 0,-1 0,1 1,0-1,-1 0,1 0,-1 0,1 1,-1-1,0 0,1 1,-1-1,0 0,0 1,0-1,0 0,0 1,0-1,0 0,-1 1,1-1,0 0,-1 0,1 1,-1-1,-28 74,27-71,-81 168,77-104,11-51</inkml:trace>
  <inkml:trace contextRef="#ctx0" brushRef="#br0" timeOffset="248.416">1271 55,'-43'39,"-44"36,-15 10,-1 1,7-10,11-8,11-11,12-11,12-7,5-6,6-5,4-1,3-5,8-2,7-5</inkml:trace>
  <inkml:trace contextRef="#ctx0" brushRef="#br0" timeOffset="601.75">1326 506,'-237'84,"160"-32,76-51,-1 0,0 1,1-1,0 1,-1-1,1 1,0-1,-1 1,1 0,0-1,0 1,0 0,1 0,-1 0,0 0,1 0,-1 0,1 0,0 0,0 0,-1 0,1 0,0 0,1 0,-1 0,0 0,1 0,-1 0,1 0,-1 0,1 0,0-1,0 1,0 0,0 0,0-1,1 1,-1 0,0-1,1 1,1 0,6 4,0 0,1 0,0-1,0-1,0 0,1 0,-1-1,1 0,0-1,8 1,-11-3,0 1,-1 0,1 0,0 0,-1 1,1 1,-1-1,0 1,0 0,0 1,0 0,-1 0,1 0,-1 1,0 0,0 0,-1 0,1 1,-1 0,-1 0,1 0,1 4,-5-7,0 0,0 1,0-1,-1 0,1 1,-1-1,0 1,0-1,0 0,-1 1,1-1,-1 0,0 1,0-1,0 0,0 0,0 0,-1 0,1 0,-1 0,0 0,0 0,0 0,0-1,-1 1,1-1,-1 0,-2 2,-84 52,70-47,0-1,0-1,-1-1,0 0,0-2,-1 0,1-1,-1-1,1-1,-13-2,9 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3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1,'-10'38,"-7"33,-7 8,2-4,4-11,5-10,0-10,3-8,2-5,8-8,8-8,8-11,2-11,1-5,-1 0</inkml:trace>
  <inkml:trace contextRef="#ctx0" brushRef="#br0" timeOffset="303.474">531 114,'-36'37,"1"1,3 2,1 2,2 0,1 2,-3 13,28-54,0 1,0 0,1-1,-1 1,1 0,0 0,0 0,0 1,1-1,0 0,-1 1,1-1,1 1,-1-1,1 1,0-1,0 1,0 0,0-1,1 1,0-1,0 1,0-1,1 0,-1 1,1-1,0 0,0 0,1 0,-1 0,1-1,0 2,9-2,1 1,-1-2,1 0,-1 0,1-1,0-1,-1 0,1-1,0 0,-1-1,1 0,-1-1,1 0,-1-1,-1-1,1 0,0 0,-1-1,0-1,9-7,2 5,-1-2,-1 0,1-2,-2 0,0-1,0-1,-2 0,0-2,0 0,-2-1,0 0,-1-1,-1-1,-1 0,-1-1,0 0,-2-1,6-18,-13 34,0 1,-1 0,0-1,0 1,0-1,0 1,-1-1,0 1,0-1,0 1,-1-1,0 1,0-1,0 1,-1 0,0-1,0 1,0 0,-1 0,1 0,-1 1,0-1,-1 0,1 1,-1 0,0 0,0 0,0 1,0-1,-1 1,1 0,-1 0,0 0,0 1,0 0,0 0,-1 0,-2 0,0 1,0 2,1-1,-1 1,0 0,0 0,1 1,-1 0,1 1,-1-1,1 1,0 1,0 0,0 0,1 0,-1 0,1 1,0 0,-3 4,-10 12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1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39,'1'0,"0"-1,0 0,-1 0,1 1,0-1,0 0,0 1,0-1,0 1,-1-1,1 1,0-1,0 1,0 0,1 0,-1-1,0 1,0 0,0 0,0 0,0 0,0 0,0 0,0 0,0 1,0-1,0 0,0 1,0-1,0 0,0 1,0-1,0 1,0 0,0-1,-1 1,1 0,0-1,0 1,-1 0,1 0,0 0,-1-1,1 1,-1 0,1 0,-1 0,0 0,1 0,-1 0,0 0,1 1,10 21,0 0,-2 1,-1 0,0 0,-2 1,-1 0,2 21,9 38,40 172,-55-256,-1-1,0 0,1 1,-1-1,0 0,1 1,-1-1,1 1,-1-1,1 1,-1-1,1 1,0-1,-1 1,1 0,-1-1,1 1,0 0,-1-1,1 1,0 0,-1 0,1 0,0-1,0 1,-1 0,1 0,0 0,0 0,-1 0,1 1,0-1,-1 0,1 0,0 0,-1 1,1-1,0 0,-1 0,1 1,0-1,-1 1,1-1,-1 1,1-1,-1 1,1-1,-1 1,1-1,-1 1,1 0,-1-1,0 1,1 0,-1-1,0 1,0 0,0-1,1 1,-1 0,0-1,0 1,0 0,0 0,0-1,0 1,22-57,20-63,4 2,48-82,-50 99,-43 99,-1 1,1 0,-1 0,0-1,1 1,-1 0,0-1,1 1,-1 0,0-1,1 1,-1 0,0-1,0 1,1-1,-1 1,0-1,0 1,0 0,0-1,0 1,1-1,-1 1,0-1,0 1,0-1,0 1,0-1,-1 1,1-1,0 1,0 0,0-1,0 1,0-1,-1 1,1-1,0 1,0 0,-1-1,1 1,0-1,0 1,-1 0,1-1,0 1,-1 0,1 0,-1-1,1 1,0 0,-1 0,1-1,-1 1,1 0,-1 0,1 0,-1 0,1 0,-1 0,1 0,-9 8</inkml:trace>
  <inkml:trace contextRef="#ctx0" brushRef="#br0" timeOffset="552.887">649 463,'-33'40,"30"-35,0 0,0 1,0-1,1 1,0-1,0 1,1 0,-1 0,1 0,1 0,-1 0,1 0,0 0,0 0,0 0,1 0,0 0,1 0,-1-1,1 1,0 0,0-1,1 2,0-6,0-1,1 0,-1 1,0-1,0 0,0-1,0 1,0 0,0-1,0 0,0 0,0 0,0 0,-1 0,1 0,0-1,0 1,-1-1,1 0,-1 0,0 0,1 0,-1 0,0-1,0 1,-1 0,1-1,0 0,-1 1,1-1,-1 0,0 0,0 0,0 0,0 0,-1-1,37-93,-36 93,0 0,-1 0,1 0,-1 0,0 0,0 0,0 0,0 0,0 0,-1 0,0 1,0-1,0 0,0 0,-1 1,0-1,1 0,-1 1,0 0,-1-1,1 1,-1 0,1 0,-3-1,-12-8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9.02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1 226,'1104'-177,"-711"144,395 17,-648 24,0 6,-1 5,8 9,0-2,153 5,-153-21,0-7,0-6,8-8,357-19,176 18,-433 14,88 25,-22 0,36 1,-139-12,-110-6,0-5,0-5,1-4,426-22,49 27,-341 26,62 4,-26-6,216-22,-286 24,56-27,-146 1,-95 6,-2 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03.8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0 109,'231'-12,"-30"-21,120-3,32 9,46 50,218-24,-337 31,227-31,-337 28,-129-24,0-1,-1-3,1-1,0-3,8-2,13-2,1 2,-1 3,1 2,29 5,18-1,-61-3,116 13,-133-5,0-2,1-1,0-2,-1 0,8-3,120 10,131 27,-161-26,0-6,33-7,-14 1,275 14,-190 4,203-13,-224-5,-80 1,336 13,-112 7,123-19,-199-2,79-9,-225-1,0 6,43 6,-90 1,324 28,-96-31,-44-25,223 27,-326-29,-145 28,2-1,1 1,0 2,-1 1,0 0,1 2,4 3,129 9,-83-13,65 20,-139-23,0-1,0 1,0 0,0 0,0 0,0 0,0 1,0-1,0 1,0 0,0 0,0 0,0 0,0 1,-1-1,1 1,-1-1,1 1,-1 0,1 0,-1 0,0 0,0 0,0 1,0-1,0 1,-1-1,1 1,-1 0,1 0,-1 0,0-1,0 1,-1 0,1 0,0 0,-1 0,0 1,0-1,0 0,0 0,0 1,-6 13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05.2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0 280,'167'-44,"1"8,2 7,6 6,114-2,120 11,470 16,-536-28,168-31,-348 43,-103 7,-1 3,2 2,-1 2,31 7,62 7,1-6,92-10,-72 0,135-2,-308 3,0 1,0 0,0-1,0 1,0 0,0 0,0 0,0 0,0 0,0 0,0 1,0-1,0 1,0 0,0-1,0 1,0 0,-1 0,1 0,0 0,0 0,-1 1,1-1,-1 1,1-1,0 2,5 10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2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0,'0'5,"0"11,0 8,0 4,-5-2,-1-1,0 0,-4 1,0 0,-3 1,1 1,-3 0,1 0,-1-4,1-7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2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0 171,'2'1,"0"0,0 1,0-1,0 1,-1-1,1 1,0 0,-1 0,0 0,1 0,-1 0,0 0,0 0,0 0,0 0,0 0,-1 1,1-1,-1 0,1 0,-1 1,0 0,3 8,42 188,-35 112,-10-310,0 1,0 0,0-1,0 1,0 0,0 0,1-1,-1 1,0 0,1-1,-1 1,1-1,0 1,-1-1,1 1,0-1,0 1,0-1,0 0,0 1,0-1,1 0,-1 0,0 0,1 0,-1 0,1 0,-1 0,1 0,-1-1,1 1,-1-1,1 1,0-1,-1 1,1-1,0 0,-1 0,1 0,0 0,-1 0,1 0,0 0,-1-1,1 1,0-1,-1 1,1-1,-1 0,1 1,-1-1,1 0,-1 0,1 0,-1 0,0 0,0 0,1-1,-1 1,0 0,0-1,0 1,0 0,-1-1,2 0,13-21,-1 1,0-2,-2 1,0-2,-2 0,-1 0,4-20,25-61,117-276,-136 342,-21 39</inkml:trace>
  <inkml:trace contextRef="#ctx0" brushRef="#br0" timeOffset="735.275">508 565,'-5'24,"-1"23,-1 7,2 0,-3-9,0-8,0-5,3-8</inkml:trace>
  <inkml:trace contextRef="#ctx0" brushRef="#br0" timeOffset="1035.513">762 397,'29'-5,"19"-6,6-2,-2 2,-4 3,-6 2,-10 8,-10 2</inkml:trace>
  <inkml:trace contextRef="#ctx0" brushRef="#br0" timeOffset="1246.351">875 594,'38'-5,"28"-1,6-5,-3 0,-9 1,-10-2,-14 1</inkml:trace>
  <inkml:trace contextRef="#ctx0" brushRef="#br0" timeOffset="1584.018">1721 114,'-42'43,"2"2,2 2,2 1,-12 25,42-66,1 1,0 0,0 0,1 1,0 0,0-1,1 1,0 0,0 1,1-1,1 0,-1 1,1-1,1 1,0-1,1 10,3-14,0-1,0 0,0 1,1-1,-1-1,1 1,0-1,0 1,0-2,0 1,1 0,-1-1,1 0,0 0,-1-1,1 0,0 0,0 0,0-1,0 1,0-1,0-1,0 1,0-1,0 0,-1-1,5 0,7 1,29-3,1-1,-1-3,0-2,-1-1,0-3,-1-1,0-3,-2-1,0-2,-1-2,-1-2,25-21,-50 34,-1 0,0-1,-1 0,0-1,-1-1,-1 0,8-13,-16 23,0 0,0-1,-1 1,0-1,0 0,0 1,0-1,-1 0,0 0,-1 0,1 0,-1 0,0 0,0 0,-1 0,0 0,0 0,0 0,-1 0,0 0,0 1,0-1,-1 1,0 0,-2-4,-1 2,0 0,0 0,-1 1,1 0,-1 0,-1 0,1 1,-1 0,0 1,0 0,0 0,-1 0,1 1,-1 1,0-1,0 2,0-1,-6 0,-166 10,140-1</inkml:trace>
  <inkml:trace contextRef="#ctx0" brushRef="#br0" timeOffset="1931.99">1467 142,'0'0,"1"0,-1 0,1 0,-1 0,0 1,1-1,-1 0,0 0,1 0,-1 1,1-1,-1 0,0 0,1 1,-1-1,0 0,0 1,1-1,-1 0,0 1,0-1,0 0,1 1,-1-1,0 1,0-1,0 0,0 1,0-1,0 1,0-1,0 0,0 1,0-1,0 1,0-1,0 1,0-1,0 0,0 1,0-1,0 1,-1-1,1 0,0 1,0-1,-1 0,1 1,0-1,0 0,-1 1,1-1,0 0,-1 0,1 1,0-1,-1 0,1 0,0 0,-1 1,1-1,-1 0,1 0,38 7,202 8,-57-3,136 20,-288-26,223 57,-237-56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35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0 142,'34'10,"20"2,7 0,-4-2,-5-3,-8-3,-6-2,-5-1,-3-1,-1 0,-2-1,0 1,-5-1</inkml:trace>
  <inkml:trace contextRef="#ctx0" brushRef="#br0" timeOffset="269.794">29 424,'38'0,"32"0,9 0,-4 0,-10 0,-12 0,-9-5,-8-1,-5 0,-3 1,-1 2,-1 0,-5-3,-6-1</inkml:trace>
  <inkml:trace contextRef="#ctx0" brushRef="#br0" timeOffset="719.761">312 0,'211'66,"-193"-62,0 1,0 0,-1 1,1 1,-1 1,-1 0,1 1,-2 1,1 1,-1 0,-1 1,0 0,3 6,-11-13,0 0,0 1,-1 0,0 0,0 0,-1 1,0 0,0 0,0 0,-1 0,0 0,0 1,-1-1,0 1,0 0,-1 0,0-1,0 1,-1 0,0 0,-1 0,1 0,-2 0,-6 10,0-1,-2 0,0 0,-1-1,-1 0,0-1,-1-1,-1 0,0-1,-1 0,0-1,-1 0,0-2,-1 0,0-1,0 0,-1-2,-13 5,25-9,-108 31,90-32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8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60,'28'-11,"1"0,0 2,0 1,1 1,0 2,1 1,-1 1,1 2,4 1,-31 0,0 0,-1 0,1 0,-1 0,1 1,-1-1,1 1,-1 0,1 0,-1 0,0 1,1-1,-1 1,0 0,0 0,0 0,0 0,0 0,-1 0,1 1,-1 0,0-1,1 1,-1 0,0 0,-1 0,1 0,0 1,-1-1,0 0,0 1,0-1,0 1,0-1,-1 1,0-1,1 1,-2 1,-3 11,-1-1,-1-1,-1 1,0-1,-1 0,0-1,-1 0,0 0,-1-1,-1 0,0-1,-1 0,0 0,0-2,-1 1,-11 5,-28 27,-23 45,74-84,-1 0,0 1,1-1,0 0,0 1,0-1,0 0,0 1,1-1,0 1,-1-1,1 1,0 0,1-1,-1 1,1-1,-1 1,1-1,0 0,1 1,-1-1,0 0,1 0,0 1,0-1,0-1,0 1,0 0,0 0,3 1,5 4,1-1,-1 0,2 0,-1-1,1-1,0 0,0 0,0-1,1-1,0 0,-1-1,1 0,0-1,0 0,0-1,0-1,8-1,3-3,-6-2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8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79,'-24'9,"1"2,-1 0,2 2,0 0,0 2,2 0,-1 2,2 0,0 1,2 1,-10 12,25-29,1 0,-1 0,1 0,-1 0,1 0,0 0,0 0,0 0,0 0,0 1,0-1,1 0,-1 1,1-1,0 0,0 1,-1-1,1 1,1-1,-1 0,0 1,1-1,-1 1,1-1,0 0,-1 0,1 1,0-1,1 0,-1 0,0 0,1 0,-1 0,1 0,-1 0,1-1,0 1,0-1,0 1,0-1,0 0,0 1,0-1,0 0,0 0,1-1,-1 1,0 0,2-1,229 56,-221-52,-8-4,0 0,1 1,-1-1,0 1,0 0,0 0,0 0,0 0,0 1,0 0,-1 0,1 0,-1 0,1 0,-1 1,0 0,0-1,0 1,0 0,0 1,0-1,-1 0,0 1,0-1,0 1,0 0,0 0,-1 0,0 0,1 0,-2 0,1 0,0 0,-1 0,0 0,0 0,0 1,0 0,-5 5,-1-1,0 1,-1-1,0 0,0 0,-1-1,0 0,0 0,-1-1,0 0,0-1,0 0,-1 0,0-1,0 0,-1-1,0 0,1-1,-1 0,0 0,0-1,-1-1,-7 0,-6 1</inkml:trace>
  <inkml:trace contextRef="#ctx0" brushRef="#br0" timeOffset="247.642">109 108,'43'-20,"34"-5,8 0,-6 6,-10 5,-14 10,-15 5</inkml:trace>
  <inkml:trace contextRef="#ctx0" brushRef="#br0" timeOffset="685.909">644 643,'67'-73,"3"3,60-45,-21 45,-108 69,0 0,1 1,-1-1,0 1,1-1,-1 1,1-1,-1 1,1 0,-1 0,1 0,-1 0,1 0,-1 0,1 0,-1 0,1 0,-1 1,1-1,-1 1,0-1,1 1,-1 0,0-1,1 1,-1 0,0 0,0 0,0 0,1 0,-1 0,0 0,-1 0,1 0,0 1,0-1,0 0,-1 1,1-1,-1 0,1 1,-1-1,1 1,-1-1,0 1,0-1,0 1,1-1,-2 1,1 1,-10 77,9-78,0-1,-1 1,2-1,-1 1,0 0,0-1,0 1,1 0,-1-1,1 1,-1 0,1 0,0 0,0-1,0 1,0 0,0 0,0 0,0 0,1-1,-1 1,0 0,1 0,0-1,-1 1,1 0,0-1,0 1,0-1,0 1,0-1,0 1,1-1,-1 0,0 1,1-1,-1 0,1 0,-1 0,1 0,-1 0,1-1,0 1,0 0,-1-1,1 1,0-1,0 0,-1 1,1-1,0 0,0 0,155-56,-106 36,138-37,-188 56,1 1,0-1,-1 1,1 0,0 0,0-1,-1 1,1 0,0 0,0 1,-1-1,1 0,0 0,-1 1,1-1,0 1,-1 0,1-1,-1 1,1 0,-1 0,1 0,-1 0,1 0,-1 0,0 1,0-1,1 0,-1 1,0-1,0 1,-1-1,1 1,0-1,0 1,-1 0,1-1,-1 1,1 0,-1-1,0 1,0 0,0 0,0-1,0 1,0 1,-24 81,22-79,-27 113,27-94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763 141,'38'5,"32"6,14 1,-3-1,-10-2,-13-4,-11-1,-13-3</inkml:trace>
  <inkml:trace contextRef="#ctx0" brushRef="#br0" timeOffset="230.912">847 424,'38'-5,"23"-2,10 1,-2-4,-12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38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35,'-23'-8,"1"1,-1 2,0 0,-1 1,1 1,-1 2,-10 0,25 1,-1 1,0 0,1 1,0 0,-1 1,1 0,0 0,0 1,1 0,-1 0,1 1,0 0,0 1,0 0,1 0,0 1,0-1,0 1,-3 7,-5 7,1 0,1 2,0-1,2 2,1-1,1 2,1-1,1 1,1 0,1 1,4-19,0 0,0 0,1-1,-1 1,1 0,1 0,-1 0,1-1,1 1,-1 0,1-1,0 1,0-1,1 0,0 1,0-1,1-1,-1 1,1 0,1-1,-1 0,1 0,0 0,0 0,0-1,0 0,1 0,0 0,0-1,0 0,0 0,0-1,1 1,-1-1,1-1,0 1,6 0,-2-2,0 0,0-1,1 0,-1-1,0 0,0-1,0 0,-1-1,1 0,-1 0,0-1,0 0,0-1,-1 0,0-1,0 0,4-5,129-147,-131 144,71-124,-67 206,-7 13,-7-62,0 0,1-1,1 1,1-1,0 0,1 0,1 0,2 2,43 69,-39-76</inkml:trace>
  <inkml:trace contextRef="#ctx0" brushRef="#br0" timeOffset="404.995">1018 119,'10'0,"12"0,8 0,3 0,1 0,0 0,-2 0,-1 0,-1 0,-1 0,-1 0,0 0,1 0,-11 0,-8 0</inkml:trace>
  <inkml:trace contextRef="#ctx0" brushRef="#br0" timeOffset="650.012">1018 345,'34'-5,"30"-1,8 0,-2 1,-8 1,-11 2,-13 1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39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1 301,'16'26,"0"1,-2 0,-1 1,-1 1,-1 0,0 7,18 134,-28-163,0 0,1 0,-1-1,2 1,-1-1,1 0,0 1,0-1,0 0,1-1,0 1,0-1,1 1,-2-6,0 0,1 0,-1 0,0 0,0 0,0-1,0 1,1-1,-1 0,0 0,0 0,0-1,-1 1,1-1,0 1,0-1,-1 0,1 0,-1 0,0 0,1-1,-1 1,0 0,0-1,-1 0,1 0,-1 1,1-1,-1 0,0 0,0 0,0-1,0 2,14-27,-1-1,-2-1,-1 0,-1-1,-2 0,2-19,3-3,-6 30,2 5</inkml:trace>
  <inkml:trace contextRef="#ctx0" brushRef="#br0" timeOffset="503.072">960 414,'-19'4,"1"1,-1 1,1 0,1 1,0 1,0 1,0 1,1 0,0 1,-11 11,24-20,1-1,-1 1,1-1,0 1,-1-1,1 1,0 0,0 0,0 0,1 1,-1-1,1 0,-1 1,1-1,-1 1,1-1,0 1,0-1,1 1,-1 0,0 0,1-1,0 1,0 0,-1 0,2-1,-1 1,0 0,0 0,1 0,0-1,-1 1,1 0,0-1,0 1,1-1,-1 1,1-1,-1 1,1-1,-1 0,1 0,0 0,1 1,1 0,0-1,1 1,-1-1,1 0,0 0,-1 0,1-1,0 0,0 1,0-2,0 1,0-1,0 1,0-1,1-1,-1 1,0-1,0 0,0 0,-1 0,1-1,0 0,4-2,95-68,68-133,-161 190,0-1,-1-1,-1 0,-1 0,0 0,-1-1,1-10,-6 22,0 0,-1-1,0 1,0-1,0 1,-1-1,0 1,-1-1,1 1,-1-1,-1 1,1 0,-1-1,0 1,0 0,-1 0,0 0,0 0,0 1,-1-1,1 1,-1 0,-4-4,4 5,0-1,0 1,0-1,-1 1,0 0,0 1,0-1,0 1,0 0,-1 0,1 1,-1-1,0 1,0 1,0-1,0 1,0 0,0 0,0 1,0 0,0 0,0 0,0 1,0 0,-1 0,2 0,-1 1,-2 1,1-1,-1 1,2 1,-1-1,0 1,1 1,-1-1,1 1,1 0,-1 0,1 1,0-1,0 1,0 0,1 1,0-1,0 1,1 0,-1 0,2 0,-1 0,1 1,0-1,0 1,1-1,0 1,1 0,-1-1,2 6,-1 1,0 0,1 0,1-1,0 1,1-1,1 1,0-1,0 0,1 0,1-1,0 1,1-1,1 0,-1-1,2 0,0 0,0-1,1 0,0-1,0 0,1 0,0-1,1-1,10 6,65 10,-63-21</inkml:trace>
  <inkml:trace contextRef="#ctx0" brushRef="#br0" timeOffset="834.024">1693 19,'-23'41,"0"1,3 2,2-1,2 2,-10 43,23-83,1 0,-1 0,2 1,-1-1,0 0,1 1,0-1,1 1,-1-1,1 1,0-1,0 1,1-1,-1 1,1-1,0 1,1-1,0 0,-1 1,2-1,-1 0,0 0,1 0,0-1,0 1,1-1,-1 1,1-1,0 0,0-1,0 1,1-1,-1 0,6 3,-4-4,1-1,0 0,0-1,0 1,0-1,0 0,0-1,0 0,-1 0,1 0,0-1,0 0,-1-1,1 1,-1-1,0 0,0-1,0 1,0-1,0-2,103-97,-83 70,0-2,-3 0,0-1,-3-1,5-13,-8 16,-11 28</inkml:trace>
  <inkml:trace contextRef="#ctx0" brushRef="#br0" timeOffset="1103.211">621 668,'53'4,"51"3,22-1,4-6,-6-3,-9-1,-10 0,-13 1,-13 1,-10 1,-12 0,-6 1,-7 0,-6 0,-5 0,-8 0</inkml:trace>
  <inkml:trace contextRef="#ctx0" brushRef="#br0" timeOffset="1585.801">932 978,'-44'12,"0"3,1 1,0 2,2 2,-36 23,69-38,1 0,-1 1,1 0,0 0,0 0,1 1,0 0,0 0,1 1,-4 5,8-10,-1-1,1 1,0-1,0 1,0-1,1 1,-1-1,1 1,-1 0,1 0,0-1,0 1,0 0,0-1,0 1,1 0,-1-1,1 1,0 0,0-1,0 1,0-1,0 1,1-1,-1 0,1 1,-1-1,1 0,0 0,0 0,0 0,0-1,0 1,0 0,0-1,1 0,0 1,12 4,0-1,-1 0,2-1,-1-1,0 0,1-1,-1-1,1 0,-1-1,1-1,0-1,5-1,-20 3,24-2,1-2,-1 0,-1-2,1-1,-1 0,0-2,0-1,-1-1,-1-1,0-1,0 0,-2-2,1-1,-2 0,0-2,-1 0,-1 0,-1-2,-1 0,0-1,-2-1,0 0,-1-1,-2 0,0 0,-1-1,1-12,-6 20,-2 0,0 0,-1-1,0 1,-1-1,-1 1,-1-1,-2-8,4 21,-1 0,0-1,0 1,0 0,-1 0,1 0,-1 0,0 0,0 0,0 1,-1-1,1 0,-1 1,0 0,0 0,0 0,-1 0,1 0,0 1,-1-1,0 1,0 0,0 0,0 0,0 1,0 0,0-1,0 1,0 1,-1-1,1 1,0-1,-5 1,-3 4,0 0,0 0,0 1,0 1,1 0,0 1,0 0,1 0,0 1,0 0,1 1,0 0,1 1,0 0,0 0,1 1,0-1,1 2,0-1,-1 6,0-8,0 0,1 1,0 0,1 1,1-1,-1 1,1 0,1 0,0 0,1 0,0 1,1-1,0 1,0-1,1 1,1-1,0 1,1-1,0 1,1-1,0 0,0 0,1 0,1 0,0-1,1 0,-1 0,2 0,0 0,3 0,1 0,1-1,-1-1,1 1,1-2,0 0,0 0,0-1,1-1,0 0,0-1,0 0,0-1,1-1,-1 0,1-1,-1-1,1 0,0-1,-1 0,1-2,1 0,8-3</inkml:trace>
  <inkml:trace contextRef="#ctx0" brushRef="#br0" timeOffset="33243.836">1580 894,'-32'73,"27"-61,0 1,2 0,-1 0,2 0,-1 0,2 0,0 1,0-1,1 0,1 1,1-1,1 6,-3-17,1 1,0-1,0 0,0 0,0 0,0-1,0 1,1 0,-1 0,1-1,-1 1,1 0,0-1,-1 0,1 1,0-1,0 0,0 0,0 0,0 0,0 0,0-1,0 1,1-1,-1 1,0-1,0 0,0 0,1 0,-1 0,0 0,0 0,0-1,1 1,-1-1,0 1,0-1,0 0,0 0,0 0,1-1,76-56,106-180,-185 237,1 0,-1 0,0 0,1 0,-1 0,1 0,-1 0,1 0,-1 0,1 0,-1 0,1 0,0 1,0-1,-1 0,1 0,0 1,0-1,0 0,0 1,0-1,0 1,0-1,0 1,0 0,0-1,0 1,0 0,0 0,0 0,0 0,1 0,-1 0,0 0,0 0,0 0,0 0,0 1,0-1,0 0,0 1,0-1,0 1,0-1,0 1,0-1,0 1,0 0,-1 0,1-1,0 1,0 0,-1 0,1 0,0 0,-1 0,1 0,-10 102,0-61,-9 92,6 1,5 38,7 1,-1-171,0 1,-1-1,1 1,-1-1,0 0,0 0,0 0,-1 0,1 0,-1 0,1-1,-1 1,0-1,0 0,0 0,0 0,-1 0,1 0,0-1,-1 0,1 1,-1-1,0 0,1-1,-1 1,0-1,1 1,-1-1,0 0,1-1,-1 1,0-1,1 1,-1-1,0 0,1 0,-1-1,1 1,0-1,-1 0,1 0,0 0,0 0,0 0,0-1,1 1,-1-1,1 0,-2-2,0 1,1 0,-1 0,1-1,0 1,1-1,-1 0,1 0,0 0,0 0,0 0,1 0,0-1,0 1,0 0,1-1,-1 1,1-1,1 1,-1-1,1 1,0 0,0-1,0 1,1 0,0 0,0 0,0 0,1 0,0 0,0 1,2-3,9-12,1 0,1 1,0 1,2 1,0 0,14-9,-8 6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0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28 283,'284'-29,"-237"30,92-12,-137 11,0-1,-1 0,0 0,1 0,-1 1,1-1,-1 1,1-1,-1 1,1-1,-1 1,1 0,-1 0,1 0,-1 0,1 0,0 0,-1 0,1 0,-1 1,1-1,-1 1,1-1,-1 1,1-1,-1 1,0 0,1 0,-1 0,0 0,0 0,0 0,1 0,-1 1,-1 8</inkml:trace>
  <inkml:trace contextRef="#ctx0" brushRef="#br0" timeOffset="266.19">0 453,'34'5,"25"1,7 0,-2-1,-8-2,-8-1,-8-1,-5 0,-5-1,-2 0,-6-1</inkml:trace>
  <inkml:trace contextRef="#ctx0" brushRef="#br0" timeOffset="766.439">338 1,'0'10,"0"1,1 0,0-1,0 1,1-1,1 1,0-1,0 0,1 0,0 0,1 0,0-1,0 0,1 0,0 0,1-1,0 0,0 0,1-1,0 1,0-2,1 1,1 0,180 67,-187-72,-1-1,1 1,-1 0,0-1,0 1,0 0,0 1,0-1,0 0,-1 0,1 1,-1-1,1 1,-1-1,0 1,0 0,0-1,0 1,-1 0,1 0,-1-1,1 1,-1 0,0 0,0 0,-1 0,1 0,0-1,-1 1,0 0,0 0,0-1,0 1,0 0,0-1,-1 1,-66 80,-265 132,303-180,22-18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5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0,2 0,-2 0,0 0,-2 0,-2 0,0 0,0 0,-6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5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0,'38'0,"33"0,8 0,-4 0,-15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425 261,'-5'-6,"-1"-1,0 1,-1 1,0-1,1 1,-2 1,1-1,0 1,-1 0,0 1,0 0,0 0,0 1,0 0,-1 0,1 1,-1 0,1 0,-1 1,1 0,-1 1,1 0,-1 0,1 1,0 0,-1 0,1 1,0 0,0 0,1 1,-1 0,1 1,0-1,0 1,0 1,1-1,0 1,0 0,-2 3,-6 7,1 1,0 0,1 1,1 0,0 1,2 0,0 0,1 1,1 1,1-1,1 2,4-19,0 1,0 0,0-1,1 1,-1 0,1-1,0 1,0 0,1 0,-1-1,1 1,-1 0,1-1,0 1,1-1,-1 1,1-1,-1 1,1-1,0 0,0 0,0 0,1 0,-1 0,1-1,0 1,-1-1,1 1,0-1,1 0,-1 0,0 0,0-1,1 1,-1-1,1 0,0 0,-1 0,1 0,0-1,-1 1,1-1,0 0,-1 0,1-1,0 1,0-1,-1 1,4-2,14-6,0-1,-1-1,0-1,-1-1,0 0,-1-1,10-9,-15 11,26-19,-2-3,0-1,-3-2,-1-1,-1-1,-3-2,16-28,-17 32,-33 96,-6-12,7-37,0 1,1-1,0 1,1 0,0 0,1 0,0 0,1 0,0 0,1 0,0-1,1 1,1 0,0 0,0-1,1 0,0 1,6 7,12 11,-17-22</inkml:trace>
  <inkml:trace contextRef="#ctx0" brushRef="#br0" timeOffset="1085.581">1244 64,'-359'456,"359"-456,-1 0,1 0,-1 1,1-1,-1 0,1 1,-1-1,1 1,-1-1,1 0,-1 1,1-1,0 1,-1-1,1 1,0 0,0-1,-1 1,1-1,0 1,0-1,0 1,-1 0,1-1,0 1,0 0,0-1,0 1,0-1,0 1,1 0,-1-1,0 1,0-1,0 1,0 0,1-1,-1 1,0-1,1 1,-1-1,0 1,1-1,-1 1,1-1,-1 1,1-1,-1 0,1 1,-1-1,1 0,-1 1,1-1,-1 0,1 0,-1 1,1-1,0 0,-1 0,1 0,-1 0,1 0,0 0,-1 0,1 0,0 0,51 1,-42-2,252-2,-239 8,-22-4,1 0,-1 0,1 0,0 0,-1-1,1 1,0-1,-1 1,1-1,0 0,0 1,0-1,-1 0,1 0,0 0,0-1,-1 1,1 0,0-1,0 1,-1-1,1 1,0-1,-1 0,1 0,-1 0,1 0,-1 0,1 0,-1 0,0 0,1 0,-1-1,0 1,0-1,0 1,1-2,-1-7,0 0,0-1,0 1,-1-1,-1 1,0-1,-1 1,1 0,-2 0,0 0,-3-9,-1-8,-67-219,37 141,33 84,9 17</inkml:trace>
  <inkml:trace contextRef="#ctx0" brushRef="#br0" timeOffset="1785.513">1555 64,'-20'19,"14"-15,1 1,-1 0,1 1,0-1,0 1,1 0,0 0,0 1,0-1,1 1,0 0,0 0,1 0,-1 1,2 5,1 0,-1-1,2 1,0-1,0 1,1-1,1 1,0-1,1 0,0 0,1 0,5 10,-9-19,0 0,1 0,-1 0,0 0,1 0,0-1,-1 1,1-1,0 1,0-1,1 0,-1 0,0 0,1 0,-1 0,1 0,0-1,-1 1,1-1,0 0,0 0,0 0,0 0,0 0,0-1,0 1,1-1,-1 0,0 0,0 0,0 0,0-1,0 1,0-1,0 0,0 0,0 0,0 0,0 0,0-1,-1 1,1-1,0 0,-1 0,0 0,1 0,-1 0,0 0,0-1,0 0,12-15,-2-2,0 0,-2 0,0-1,-1-1,1-4,-3 5,1 1,1 0,1 0,0 1,2 1,9-12,-19 70,-10 354,20-279,-8-99,-1 0,0 0,-2 0,0 1,0-1,-2 0,0 0,-1 1,0-1,-2-1,-3 15,4-22,-1 0,1 0,-2 0,1 0,-1-1,0 1,0-1,-1 0,0-1,0 1,0-1,-1-1,0 1,0-1,-1 0,1-1,-1 1,0-2,0 1,-1-1,1 0,-1-1,1 0,-1 0,-9 0,14-1,0 1,0-1,-1 0,1-1,0 1,-1-1,1 0,-1 0,1 0,-1 0,1-1,0 0,-1 0,1 0,0 0,0-1,0 0,0 1,0-1,0-1,0 1,1-1,-1 1,1-1,0 0,0 0,0-1,0 1,0-1,1 1,-1-1,1 0,0 0,0 0,1 0,-1 0,1 0,0-1,0 1,0-2,4-7,0 1,0 0,1 0,1 0,0 0,1 1,0-1,1 1,0 1,0 0,1 0,1 0,0 1,2-2,20-25,42-48,-51 60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10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553 228,'-499'258,"497"-258,-43 30,44-29,1 0,-1-1,1 1,-1 0,1-1,-1 1,1 0,-1 0,1-1,0 1,-1 0,1 0,0 0,0 0,0 0,0-1,0 1,0 0,0 0,0 0,0 0,0 0,0-1,0 1,1 0,-1 0,0 0,0 0,1-1,-1 1,1 0,-1 0,1-1,-1 1,1 0,-1-1,1 1,0-1,-1 1,1-1,0 1,0-1,-1 1,1-1,0 1,0-1,0 0,-1 0,1 1,0-1,0 0,0 0,0 0,0 0,161 30,415 31,-450-52,-126-9,-1-1,1 1,0-1,-1 0,1 0,-1 1,0-1,1 0,-1 0,1 1,-1-1,0 0,0 0,0 0,1 0,-1 1,0-1,0 0,0 0,0 0,0 0,0 0,-1 1,1-1,0 0,0 0,-1 0,1 0,0 1,-1-1,1 0,-1 0,1 1,-1-1,1 0,-1 1,0-1,1 1,-1-1,0 1,1-1,-1 1,0-1,0 1,1-1,-1 1,0 0,0 0,0-1,1 1,-1 0,0 0,0 0,0 0,0 0,0 0,-4-4,-65-53,27 23,1-2,2-2,1-1,-13-20,27 24,1-1,2 0,2-2,2-1,-5-14,17 28,11 26</inkml:trace>
  <inkml:trace contextRef="#ctx0" brushRef="#br0" timeOffset="1">1117 30,'-28'227,"28"-223,7 110,-6-110,-1-1,1 0,0 0,0 1,0-1,0 0,1 0,-1 0,1 0,0 0,0-1,0 1,0 0,1-1,-1 1,0-1,1 0,0 0,-1 0,1 0,0-1,0 1,0-1,0 1,1-1,-1 0,0 0,0-1,1 1,-1-1,3 1,-1-2,1 0,-1 1,1-2,-1 1,1-1,-1 0,0 0,0 0,0-1,0 0,0 0,-1 0,1 0,-1-1,0 0,0 0,0 0,0 0,-1 0,3-5,56-104,-56 101,11-21,-2 0,-2-1,-1 0,-1-1,-2 0,1-17,-10 52,-1 1,1-1,-1 0,1 0,-1 0,1 1,-1-1,1 0,-1 0,1 0,-1 0,1 0,-1 0,1 0,-1 0,1 0,-1 0,1 0,-1 0,1-1,-1 1,1 0,-1 0,1 0,0-1,-1 1,1 0,-1-1,1 1,-1 0,-11 47,2 1,1 1,3 0,2 0,3 0,2 30,6-31,2-1,2-1,2 0,18 40,-18-54,0 1,-3 0,-1 0,-1 1,-2 0,-1 1,-2-1,-1 1,-2 0,-1 4,-5-6,0 0,-3-1,0 0,-2 0,-2-1,0-1,-19 29,26-47,4-7,0 1,0-1,0 0,-1 0,1 0,-1 0,-1 0,1 0,-1-1,0 0,0 0,0 0,0 0,-1 0,1-1,-1 0,0 0,0 0,0-1,0 1,-1-1,1-1,-1 1,1-1,-1 0,-1 0,2-3,1-1,0 0,1-1,-1 1,0-1,1 1,0-1,0 0,0 0,0-1,1 1,-1 0,1-1,0 0,1 1,-1-1,1 0,0 0,0 0,0 0,1 0,-1-19,0 0,2 1,1-1,0 0,2 1,1 0,0 0,2 0,1 1,1 0,8-15,24-41,-28 58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33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0 144,'5'0,"11"-5,7-1,6 0,1 1,2 1,-1 2,-1 1,0 1,0 0,-2 0,1 0,-1 0,0 1,-10-1,-7 0</inkml:trace>
  <inkml:trace contextRef="#ctx0" brushRef="#br0" timeOffset="252.621">0 399,'43'-10,"29"-8,7 0,-6 1,-9 5,-12 5,-14-3,-9 2,-10 2</inkml:trace>
  <inkml:trace contextRef="#ctx0" brushRef="#br0" timeOffset="1153.127">677 596,'48'-116,"5"2,31-46,-74 142,0 0,1 1,0 0,2 0,0 2,11-11,-23 25,-1 0,1 0,0 0,0 0,0 0,0 0,0 1,0-1,1 1,-1-1,0 0,0 1,0 0,1-1,-1 1,0 0,0-1,1 1,-1 0,0 0,0 0,1 0,-1 0,0 1,1-1,-1 0,0 1,0-1,0 0,1 1,-1 0,0-1,0 1,0 0,0-1,0 1,0 0,0 0,0 0,0 0,-1 0,1 0,0 0,0 0,-1 0,1 0,-1 0,1 1,-1-1,1 0,-1 0,0 1,0-1,0 1,12 71,-11-57,10 89,-11-103,1 1,-1-1,1 1,0-1,0 1,0-1,0 1,1-1,-1 0,1 0,-1 0,1 0,0 0,0 0,0 0,0 0,0-1,0 1,0-1,0 1,1-1,-1 0,1 0,-1 0,1 0,-1-1,1 1,-1-1,1 1,0-1,-1 0,1 0,0 0,-1 0,2-1,7-2,-1-2,1 1,-1-1,1-1,-1 0,-1 0,1-1,-1-1,-1 1,1-1,-1-1,6-8,-2 5,11-14,-16 18,-1 0,2 1,-1-1,1 1,0 1,0-1,1 2,-1-1,8-3,-15 9,1 0,-1-1,0 1,0 0,0 0,0 0,0 0,0 0,0 0,0 0,0 0,0 0,0 0,0 1,0-1,0 0,0 1,0-1,0 1,0-1,0 1,0-1,0 1,0 0,0-1,-1 1,1 0,0 0,-1 0,1 0,0-1,-1 1,1 0,-1 0,1 0,-1 0,0 0,1 0,-1 1,0-1,0 0,0 0,0 0,4 53,-4-49,-4 59,8 74,2-120</inkml:trace>
  <inkml:trace contextRef="#ctx0" brushRef="#br0" timeOffset="2170.11">1863 3,'-104'64,"101"-61,-10 3,1 1,-1 1,1 0,1 1,0 0,0 1,1 0,0 0,0 1,2 0,-1 1,1 0,1 1,0-1,1 1,0 1,1-1,-3 14,6-22,1 0,0 0,0-1,0 1,1 0,0 0,0 0,0 0,0 0,1 0,0-1,0 1,0 0,0 0,1-1,0 1,0-1,0 1,1-1,-1 0,1 0,0 0,0 0,0-1,1 1,-1-1,1 0,0 0,0 0,0 0,0-1,1 1,-1-1,3-1,0 1,0-2,0 1,0-1,0 0,0 0,-1-1,1 0,0 0,0 0,0-1,-1 0,1-1,-1 0,0 0,0 0,0 0,0-1,0 0,1-2,97-105,-82 84,148-227,-170 255,0 0,0 0,0 0,0 0,1 0,-1 0,0 0,0 0,1-1,-1 1,1 0,-1 0,1 0,-1-1,1 1,-1 0,1 0,0-1,-1 1,1 0,0-1,0 1,0-1,-1 1,1-1,0 0,0 1,0-1,0 0,0 1,0-1,0 0,0 0,0 0,-1 0,1 0,0 0,0 0,0 0,0 0,0 0,0-1,0 1,0 0,0-1,0 1,-1-1,1 1,0-1,0 1,0-1,-1 1,1-1,0 0,-1 1,1-1,-1 0,1 0,0 1,-1-1,0 0,1 0,-1 0,0 0,1 0,-1-1,0 340,22-267,-11-53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28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0 339,'256'-27,"-86"53,26-24,-177 2,-7 2</inkml:trace>
  <inkml:trace contextRef="#ctx0" brushRef="#br0" timeOffset="333.33">0 593,'44'0,"18"0,4 0,-5 0,-7 0,-9 0,-7 0,-4 0,-5 0,-1 0,-1 0,-6 0</inkml:trace>
  <inkml:trace contextRef="#ctx0" brushRef="#br0" timeOffset="814.977">255 1,'26'22,"2"0,0-1,0-2,2-1,7 2,-8-5,-2 1,1 1,-2 2,-1 1,0 0,2 5,95 133,-120-155,0 1,1-1,-1 0,0 1,-1 0,1-1,0 1,-1 0,0 0,0 0,0 0,-1 0,1 0,-1 0,0 0,0 0,0 0,-1 0,1 0,-1 0,0 0,0 0,-1-1,1 1,-1 0,0-1,0 1,0-1,0 1,0-1,-1 0,0 0,1 0,-1 0,0-1,0 1,-3 1,-199 96,173-84,-109 71,139-84,-1-1,1 0,-1 1,1 0,0-1,0 1,0 0,1 0,-1 0,1 0,0 0,-1 1,1-1,1 0,-1 1,0-1,1 0,0 1,-1 1,5 11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37.80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2146 909,'15'55,"-2"0,-2 2,-3-1,-2 1,-2 0,-4 0,-2 5,-15 19,18-80,-1 0,1-1,0 1,-1 0,1-1,-1 1,1-1,0 1,-1-1,1 0,0 1,0-1,-1 1,1-1,0 0,0 0,0 1,-1-1,1 0,0 0,0 0,0 0,0 0,-1 0,1 0,0 0,0-1,0 1,-1 0,1 0,0-1,0 1,0 0,-1-1,1 1,0-1,-1 1,1-1,0 1,-1-1,1 0,-1 1,1-1,-1 0,1 1,-1-1,1 0,-1 1,0-1,1 0,-1 0,0 0,0 1,0-1,0 0,34-48,-2-2,-2 0,-3-2,-2-1,-1-6,46-95,-17 50,-48 93</inkml:trace>
  <inkml:trace contextRef="#ctx0" brushRef="#br0" timeOffset="516.209">2540 1276,'0'3,"-13"98,13-97,0 0,0 0,0 0,1 0,-1-1,1 1,0 0,0 0,0 0,0-1,1 1,0-1,0 1,0-1,0 0,0 1,1-1,-1 0,1 0,0-1,0 1,0-1,0 1,0-1,3-1,1 0,-1-1,0 1,0-1,1-1,-1 1,0-1,0 0,1-1,-1 1,0-1,-1 0,1-1,0 1,-1-1,1-1,-1 1,0-1,0 1,0-1,0-1,-1 1,0-1,0 0,0 0,0 0,-1 0,0-1,0 1,0-1,-1 0,0 0,0 0,0 0,-2-68,-6 56</inkml:trace>
  <inkml:trace contextRef="#ctx0" brushRef="#br0" timeOffset="995.082">2794 683,'3'-4,"1"1,-1 0,1 0,0 0,0 1,0-1,0 1,0 0,0 0,0 1,1-1,-1 1,1 0,0 0,-1 0,1 1,-1-1,1 1,0 0,-1 1,1-1,0 1,-1 0,1 0,-1 0,1 1,-1-1,0 1,1 1,-4 1,0 1,0 0,-1-1,0 1,0 0,0-1,0 1,-1 0,0-1,0 1,0-1,-1 1,1-1,-1 1,0-1,0 0,-1 0,1 0,-3 3,-2 6,-3 7,7-18,1 1,0-1,0 1,0-1,0 1,0 0,1 0,-1 0,1 0,0 0,0 0,0 1,0-1,0 0,1 1,-1-1,1 0,0 1,0-1,0 0,1 1,-1-1,1 0,0 0,0 1,0-1,0 0,0 0,1 0,0 0,-1 0,1 0,0-1,0 1,0-1,1 1,0 0,4 1,0 1,1-2,-1 1,1-1,0 0,0 0,0-1,1 0,-1 0,0-1,1-1,-1 1,1-1,4-1,6-3</inkml:trace>
  <inkml:trace contextRef="#ctx0" brushRef="#br0" timeOffset="1292.714">3077 457,'38'54,"-3"1,-2 3,-3 0,-2 2,0 6,-19-47,1 1,-2 0,-1 0,0 1,-2 0,0 0,-2 0,0 0,-1 1,-1 0,-1-1,-1 1,-1-1,-1 1,-1-1,0 0,-2 0,-1 0,0-1,-8 15,-20 14,-2-1,-1-2,-3-2,-2-1,-1-2,-3-3,-29 19,34-24</inkml:trace>
  <inkml:trace contextRef="#ctx0" brushRef="#br0" timeOffset="-5969.057">169 655,'-5'-9,"4"-4,1 5,1 10,1 8,-1 7,0 7,0 3,-6-3,-1-1,0 1,1 1,2 1,1 1,1-4</inkml:trace>
  <inkml:trace contextRef="#ctx0" brushRef="#br0" timeOffset="-5722.976">0 993,'39'-4,"31"-3,9 1,-4 1,-11 2,-15 6,-16 2</inkml:trace>
  <inkml:trace contextRef="#ctx0" brushRef="#br0" timeOffset="-5273.518">28 1163,'25'-4,"-11"1,0 1,0 0,0 1,0 0,0 1,0 1,0 0,0 1,5 2,-17-4,-1 0,1 1,0-1,-1 1,1-1,-1 1,1 0,-1-1,1 1,-1 0,0 0,1 0,-1 0,0 0,0 1,0-1,0 0,0 0,0 1,0-1,0 1,0-1,-1 1,1-1,0 1,-1-1,0 1,1 0,-1-1,0 1,0-1,0 1,0 0,0-1,0 1,0 0,0-1,-1 1,1 0,-1-1,1 1,-1-1,0 1,0-1,1 1,-1-1,0 0,0 1,0-1,-1 1,-59 64,30-41,24-22,1 0,0 1,0-1,0 1,0 1,0-1,1 1,0 0,0 0,0 1,1 0,0 0,0 0,0 0,1 0,0 1,0-1,1 1,-1 0,1 0,1 0,0 0,0 0,0 0,1 0,-1 1,2-1,-1 0,2 5,1-8,0-1,0 1,0-1,1 0,-1 0,1 0,0-1,0 1,0-1,0 0,0 0,1 0,-1-1,0 1,1-1,-1 0,1 0,0-1,-1 1,1-1,0 0,-1-1,1 1,2-1,18 0</inkml:trace>
  <inkml:trace contextRef="#ctx0" brushRef="#br0" timeOffset="-4841.182">791 683,'-25'18,"1"2,0 1,2 0,1 2,0 0,2 2,1 0,0 1,2 0,2 2,0 0,2 0,-9 30,15-30,0 0,2 1,2 0,0 0,2 0,1 0,4 22,-4-42,0 0,0 0,1-1,0 1,1-1,0 1,0-1,1 0,0 0,0 0,1-1,-1 0,2 0,-1 0,1 0,0-1,1 0,-1 0,1 0,0-1,1 0,-1-1,1 0,0 0,0 0,3 0,5-4</inkml:trace>
  <inkml:trace contextRef="#ctx0" brushRef="#br0" timeOffset="-4321.837">846 966,'-4'18,"0"1,1 0,1 0,1 0,1 0,0 0,1 0,2 4,55 197,-56-213,0 0,0 0,1 0,0-1,0 0,0 1,1-1,0 0,1 0,-1-1,5 5,-7-9,-1-1,0 0,0 1,1-1,-1 0,0 0,0 0,1 0,-1 0,0 0,0 0,1-1,-1 1,0 0,0-1,0 1,1 0,-1-1,0 0,0 1,0-1,0 0,0 1,0-1,0 0,0 0,0 0,0 0,-1 0,1 0,0 0,-1 0,1 0,-1 0,1-1,-1 1,1 0,-1 0,21-49,-20 48,41-147,19-17,-51 148</inkml:trace>
  <inkml:trace contextRef="#ctx0" brushRef="#br0" timeOffset="-3336.643">1242 824,'39'-17,"-29"14,1 0,0 1,-1 0,1 1,0 1,0-1,0 2,0-1,0 2,3 0,-13-2,0 1,0 0,1 0,-1 0,0 0,0 0,0 0,0 0,-1 0,1 1,0-1,0 0,-1 0,1 1,0-1,-1 0,0 1,1-1,-1 1,0-1,1 0,-1 1,0-1,0 1,0-1,-1 1,1-1,0 0,0 1,-1-1,1 1,-1-1,1 0,-1 1,0-1,1 0,-1 0,0 1,0-1,0 0,0 0,0 0,0 0,0 0,0 0,0-1,-1 1,1 0,0 0,0-1,-1 1,1-1,-2 1,-7 11,-31 57,42-67,0 0,1 0,-1 0,1-1,-1 1,1 0,0-1,-1 1,1-1,0 1,0-1,0 0,0 0,0 0,1 0,-1 0,0-1,0 1,1 0,-1-1,0 0,1 1,-1-1,0 0,1-1,-1 1,0 0,2-1,0 1,52 1,-30-2</inkml:trace>
  <inkml:trace contextRef="#ctx0" brushRef="#br0" timeOffset="-1170.234">1242 1417,'0'14,"0"15,0 7,0 2,-5-6,-1-2,-1-3,2-5</inkml:trace>
  <inkml:trace contextRef="#ctx0" brushRef="#br0" timeOffset="-533.924">1637 1219,'29'5,"19"-3,6-3,-2 0,-8 5,-8 1,-10-1</inkml:trace>
  <inkml:trace contextRef="#ctx0" brushRef="#br1" timeOffset="66131.471">706 1840,'249'-372,"74"-62,-73 108,-149 177,-58 69,-58 89,0 0,0-1,-1-1,0 0,0-1,-1-1,1-1,-1 0,0-1,-1-1,-7 0,24-2,0-1,1 1,-1-1,0 1,0 0,0-1,0 1,1 0,-1 0,0-1,0 1,0 0,0 0,0 0,0 0,1 0,-1 0,0 1,0-1,0 0,0 0,0 1,1-1,-1 0,0 1,0-1,0 1,1-1,-1 1,0-1,1 1,-1 0,0-1,1 1,-1 0,1-1,-1 1,1 0,-1 0,1-1,0 1,-1 0,1 0,0 0,0 0,0 0,-1-1,1 1,0 0,0 0,0 0,0 0,1 0,-1 0,0 0,0-1,0 1,1 0,-1 0,0 0,1 0,-1-1,1 1,-1 0,1 0,-1-1,1 1,0 0,15 9,1-2,-1 1,2-2,-1 0,1-2,0 1,0-2,0-1,18 2,-5 0,194 5,-225-11,-1 1,1 0,0-1,-1 1,1-1,0 1,-1-1,1 1,0-1,0 1,0-1,-1 1,1-1,0 1,0-1,0 1,0-1,0 0,0 1,0-1,0 1,0-1,0 1,0-1,0 1,1-1,-1 1,0-1,0 1,1-1,-1 1,0-1,0 1,1-1,-1 1,1-1,-1 1,0 0,1-1,-1 1,1 0,-1-1,1 1,-1 0,1 0,-1-1,1 1,-1 0,1 0,-1 0,1 0,-1 0,1 0,0 0,-1 0,1 0,-1 0,1 0,-1 0,1 0,-1 0,1 0,-1 1,1-1,-1 0,1 0,-1 1,1-1,-41-32,28 23,-5-5,0-2,0 0,2-2,0 1,1-2,-5-8,-78-94,82 105</inkml:trace>
  <inkml:trace contextRef="#ctx0" brushRef="#br1" timeOffset="66516.41">2427 33,'-22'10,"0"1,1 1,0 1,1 0,0 2,1 0,1 1,0 1,2 1,0 0,-10 15,23-25,-1 0,1 0,0 0,1 0,0 1,0-1,1 1,0 0,1-1,0 1,0 0,1 0,0-1,0 1,1-1,0 1,1-1,-1 0,2 0,-1 0,1 0,0 0,1-1,0 0,0 0,1 0,-1 0,2-1,-1 0,0 0,1-1,0 0,1 0,-1-1,1 0,0 0,0 0,0-1,0-1,1 1,-1-1,1-1,3 1,9 0,0-2,0 0,0-1,-1-2,1 0,0-1,-1 0,0-2,0-1,0 0,-1-1,0-2,-1 1,0-2,-1-1,0 0,0-1,-1-1,0-1,-12 12,-1-1,1 1,-1-1,1 0,-1-1,0 1,0 0,-1-1,0 1,1-1,-2 0,1 0,0 0,-1 0,0 0,0 0,-1 0,1 0,-1-1,0 1,0 0,-1 0,0 0,0 0,0 0,0 0,-1 0,0 0,0 0,0 0,0 1,-1-1,0 1,0 0,0 0,-1 0,1 0,-1 0,0 1,0 0,-4-3,-15-3</inkml:trace>
  <inkml:trace contextRef="#ctx0" brushRef="#br1" timeOffset="66947.716">1750 146,'147'15,"134"-3,-111-8,139 21,-67-6,-72 4,-153-17</inkml:trace>
  <inkml:trace contextRef="#ctx0" brushRef="#br1" timeOffset="67933.131">2766 175,'2'-1,"-1"-1,0 0,0 1,0-1,0 0,0 1,0-1,-1 0,1 0,-1 0,1 0,-1 0,0 0,1 1,-1-1,0 0,0 0,-1 0,1 0,0 0,-1 0,1 0,-1 0,1 0,-1 0,0 1,0-1,0 0,0 1,0-1,0 0,-1 0,-2-6,0 1,-1-1,1 1,-1 0,-1 0,0 1,0 0,0 0,0 0,-1 1,0-1,0 2,-1-1,1 1,-1 0,0 1,0-1,-1 2,1-1,0 1,-1 1,1-1,-1 1,0 1,1 0,-10 0,-66 8,59-2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48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3,'0'0,"-1"-1,1 1,0 0,-1 0,1 0,-1-1,1 1,-1 0,1 0,-1 0,1 0,-1 0,1 0,-1 0,1 0,-1 0,1 0,-1 0,1 0,-1 0,1 1,-1-1,1 0,-1 0,1 0,-1 1,1-1,0 0,-1 1,1-1,-1 0,1 1,0-1,-1 0,1 1,0-1,0 1,-1-1,1 1,0-1,0 0,0 1,-1-1,1 1,0-1,0 1,0-1,0 1,0-1,0 1,0-1,0 1,0-1,0 1,0-1,1 1,-1 0,-5 18,1 1,1 0,1 1,1-1,0 0,2 0,0 1,1 0,32 81,-32-100,-1 0,1 1,-1-1,1 0,0 0,-1 0,1 0,0-1,0 1,1-1,-1 1,0-1,0 1,1-1,-1 0,1 0,-1 0,1-1,-1 1,1-1,0 1,-1-1,1 0,-1 0,1 0,0 0,-1 0,1-1,0 1,-1-1,1 0,-1 0,1 1,-1-2,0 1,1 0,1-2,16-12,0-1,-1-1,-1-1,0 0,-1-2,-2 0,0 0,-1-1,-1-1,0-3,17-22,0-9,-28 56,0 1,-1 0,1 0,-1-1,1 1,-1 0,1 0,-1 1,0-1,1 0,-1 0,0 1,0-1,0 0,0 1,0 0,0-1,0 1,-1-1,1 1,-1 0,1-1,-1 1,1 0,-1 0,0-1,0 1,0 0,0 0,0-1,0 2,49 321,-43-283,-2-1,-1 1,-2-1,-2 1,-2 0,-2-1,-1 0,-2 0,-2 0,-1-1,-2-1,-2 0,-1-1,-3 0,0-2,-2 0,-2-1,-15 16,37-48,0 0,0-1,0 1,-1 0,1 0,-1-1,1 1,-1-1,0 1,1-1,-1 0,0 1,0-1,0 0,0 0,0-1,0 1,0 0,0-1,-1 1,1-1,0 0,0 1,0-1,-1 0,1-1,0 1,0 0,-1 0,1-1,0 0,0 1,0-1,0 0,0 0,0 0,0 0,0 0,0-1,1 1,-1 0,0-1,1 1,-1-1,1 0,0 0,-1 1,1-1,0 0,0 0,0 0,0 0,1 0,-1-1,0 1,1-1,-5-16,1 0,0 0,2 0,0-1,2 1,0-1,1 1,0-1,2 1,0 0,2 0,0 0,4-8,-4 10,1 0,1 0,0 0,2 1,0 0,0 0,2 1,0 0,0 1,1 1,1-1,0 2,1 0,1 1,0 0,0 1,6-3,25-8,-27 13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37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1638,'0'89,"11"229,-1-241,-4 0,-3 0,-4 0,-10 73,-9 191,-7-78,2-94,18-146,0-6</inkml:trace>
  <inkml:trace contextRef="#ctx0" brushRef="#br0" timeOffset="2333.651">41 1665,'35'-16,"1"2,0 1,1 2,1 1,0 2,0 2,1 1,-1 2,1 2,17 2,202-27,-96 14,-159 12,0 0,-1 0,1 0,0 0,0 0,0 1,0-1,0 1,0 0,-1 0,1 0,0 0,-1 0,1 1,0-1,-1 1,0-1,1 1,-1 0,0 0,0 0,0 0,0 1,0-1,-1 0,1 1,-1 0,0-1,1 1,-1 0,0-1,0 1,-1 0,1 0,0 2,8 109,-9-108,-3 543,-27-214,3-64,27 129,1-396,0 0,-1 0,0 1,0-1,0 0,0 0,-1 0,1 1,-1-1,0 0,0 0,-1 0,1 0,-1-1,0 1,0 0,0-1,-1 1,1-1,-1 1,0-1,0 0,0 0,0-1,0 1,-1-1,1 1,-1-1,0 0,1 0,-3 0,-153 3,94-9,-105-23,24 47,-18-39,138 17,2 1</inkml:trace>
  <inkml:trace contextRef="#ctx0" brushRef="#br0" timeOffset="3585.94">436 621,'1'0,"-1"0,1-1,-1 1,0 0,1 0,-1 0,1-1,-1 1,1 0,-1 0,1 0,-1 0,1 0,-1 0,1 0,-1 0,1 0,-1 0,1 0,-1 1,1-1,-1 0,1 0,-1 0,0 1,1-1,-1 0,1 0,-1 1,0-1,1 0,-1 1,0-1,1 0,-1 1,0-1,1 1,-1-1,0 1,0-1,0 0,1 1,-1-1,0 1,0-1,0 1,0-1,0 1,0-1,0 1,0-1,0 1,0-1,0 1,0-1,0 1,-1-1,1 1,17 188,-4-79,-5 0,-6 86,-30-32,26-154</inkml:trace>
  <inkml:trace contextRef="#ctx0" brushRef="#br0" timeOffset="4155.668">380 537,'-142'132,"109"-80,33-50,-1-1,1 0,0 1,0-1,0 1,0-1,0 0,0 1,0-1,0 1,0-1,1 0,-1 1,0-1,1 0,-1 0,1 1,0-1,-1 0,1 0,0 0,0 1,0-1,0 0,0 0,0-1,0 1,0 0,0 0,0 0,0-1,1 1,-1 0,0-1,0 1,1-1,-1 0,0 1,1-1,-1 0,1 0,188 7,20 14,-123-3,-109-13,8-11,1 0,0 0,1-1,-1-1,2 0,-1-1,1 0,0-1,1 0,0 0,1-1,0-1,1 0,-28-29,-47-90,75 115</inkml:trace>
  <inkml:trace contextRef="#ctx0" brushRef="#br0" timeOffset="4567.195">1028 57,'0'302,"-28"-121,3-53,23-121,1-8</inkml:trace>
  <inkml:trace contextRef="#ctx0" brushRef="#br0" timeOffset="4970.579">747 29,'60'1,"168"-13,-214 7,0 2,1-1,-1 2,1 0,-1 1,1 0,-1 1,1 1,-1 0,1 1,-1 1,1 0,-1 1,0 0,-1 1,1 1,-1 0,0 0,2 3,-3 4</inkml:trace>
  <inkml:trace contextRef="#ctx0" brushRef="#br0" timeOffset="9585.706">2722 1892,'-175'16,"38"8,100-18,1-1,-1-2,0-1,-26-3,-66 3,-68 25,173-26,1 2,-1 0,1 1,0 1,0 1,0 1,1 2,0 0,18-6,1 0,0 1,0-1,1 1,-1-1,1 1,0 0,0 0,0 0,0 1,1-1,-1 0,1 1,0-1,1 1,-1-1,1 1,0-1,0 1,0-1,1 1,-1-1,1 1,0-1,1 0,-1 1,2 2,1 23,1 284,23-117,-29 170,-26-197,26-13,-33-188,-155-130,189 160,-1 0,0 0,0 1,0-1,1 0,-1 0,0 0,1 0,-1 0,0 0,1 0,-1 0,1 0,0 0,-1 0,1 0,0-1,0 1,0 0,0 0,0 0,0 0,0 0,0-1,0 1,0 0,1 0,-1 0,0 0,1 0,-1 0,1 0,-1 0,1 0,0 0,-1 0,1 0,0 0,0 0,0 1,-1-1,1 0,0 1,0-1,0 0,0 1,0-1,0 1,0-1,0 1,2 0,60-9,313 13,-374-4,33 3,-34-3,-1 0,1 0,-1 0,0-1,1 1,-1 1,1-1,-1 0,1 0,-1 0,1 0,-1 0,1 0,-1 0,0 1,1-1,-1 0,1 0,-1 0,0 1,1-1,-1 0,0 1,1-1,-1 0,0 1,1-1,-1 0,0 1,0-1,1 1,-1-1,0 1,0-1,0 0,0 1,0-1,0 1,1-1,-1 1,0-1,0 1,-1-1,1 1,0-1,0 1,0-1,0 0,0 1,0-1,0 1,-1-1,1 1,0-1,0 0,-1 1,1-1,0 0,-1 1,1-1,0 0,-1 1,1-1,0 0,-1 0,-113 69,-10 3,111-59,7-2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5:17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1 124,'38'-5,"23"-1,5-1,-3-2,-8-1,-9 2,-7 2,-5 2,-14 2,-9 1</inkml:trace>
  <inkml:trace contextRef="#ctx0" brushRef="#br0" timeOffset="196.561">57 350,'39'-5,"26"-6,8-1,-5 1,-8 2,-15 4</inkml:trace>
  <inkml:trace contextRef="#ctx0" brushRef="#br0" timeOffset="1080.203">678 575,'62'-93,"4"3,4 3,41-38,42-11,-152 134,0 1,0 0,1-1,-1 1,0 0,1 0,-1 0,1 0,-1 0,1 0,0 0,-1 1,1-1,0 0,0 1,-1 0,1-1,0 1,0 0,0 0,-1 0,1 0,0 0,0 0,0 0,0 1,-1-1,1 1,0 0,-1-1,1 1,0 0,-1 0,1 0,-1 0,1 0,-1 0,1 0,-1 1,0-1,0 0,0 1,0-1,0 1,0-1,0 1,0 0,0-1,-1 1,1 0,-1 0,1-1,-1 1,0 0,-13 109,10-102,1-1,-1 1,1 0,1 0,-1 0,1 0,1 0,0 0,0 0,1 0,0 0,1 0,0 0,1 3,-2-10,0 0,0 0,0 0,0 0,1 0,-1 0,1 0,-1 0,1-1,0 1,0-1,0 1,0-1,0 0,0 1,0-1,0 0,0 0,0-1,1 1,-1 0,0-1,1 1,-1-1,0 0,1 0,-1 0,1 0,-1 0,0-1,1 1,-1 0,0-1,1 0,-1 0,2-1,78-44,38-71,-98 91,1 2,1 0,2 2,0 1,1 0,18-8,-44 28,0 0,0 0,1 0,-1 0,0 1,0-1,1 0,-1 1,1-1,-1 1,0 0,1-1,-1 1,1 0,-1 0,1 0,-1 0,1 0,-1 0,1 0,-1 0,0 1,1-1,-1 1,1-1,-1 1,0-1,1 1,-1 0,0 0,0 0,0-1,1 1,-1 0,0 0,0 1,0-1,-1 0,1 0,0 0,0 1,-1-1,1 0,0 1,-1-1,1 0,-1 1,0-1,0 1,1-1,-1 1,0-1,0 1,-1 16,0-1,-2 1,0-1,0 1,-2-1,0 0,-1 0,-6 11,-10 32,-27 92,59-117,1-25</inkml:trace>
  <inkml:trace contextRef="#ctx0" brushRef="#br0" timeOffset="1429.138">2287 68,'-43'18,"2"3,0 1,2 2,0 1,2 3,1 1,-15 16,48-43,0 0,0 0,0 0,0 1,0-1,0 1,1 0,0 0,-1 0,1 0,0 0,0 0,1 0,-1 1,1-1,-1 1,1-1,0 1,0 0,1-1,-1 1,1 0,0-1,0 1,0 0,0 0,1-1,-1 1,1 0,0-1,0 1,1-1,-1 1,1-1,-1 0,1 1,0-1,0 0,1 0,-1 0,1-1,-1 1,2 1,2-1,1-1,-1 0,0 0,1 0,-1 0,1-1,-1 0,1-1,0 0,-1 0,1 0,0 0,-1-1,1 0,-1-1,1 0,-1 0,1 0,-1 0,0-1,4-3,120-82,-120 80,154-120,-127 108,-37 19,1 1,-1 0,1 0,0 0,-1-1,1 1,-1 0,1 0,-1 0,1 0,0 0,-1 0,1 0,-1 0,1 0,-1 0,1 0,0 1,-1-1,1 0,-1 0,1 1,-1-1,1 0,-1 0,1 1,-1-1,0 1,1-1,-1 0,1 1,-1-1,0 1,1-1,-1 1,0-1,0 1,1-1,-1 1,0-1,0 1,0 0,1-1,-1 1,0-1,0 1,0-1,0 1,0 0,0-1,-1 1,1-1,0 1,0-1,0 1,0-1,-1 1,1 0,0-1,0 1,-1-1,1 0,0 1,-1-1,1 1,-1-1,1 1,-1-1,1 0,-80 155,68-130</inkml:trace>
  <inkml:trace contextRef="#ctx0" brushRef="#br0" timeOffset="1950.026">2654 378,'-5'5,"1"1,0 0,1 0,-1 0,1 0,0 1,1-1,0 1,0-1,0 1,1 0,0 0,0 0,1 0,0 0,0 0,0 0,1 0,0 0,0-1,1 1,0 0,0 0,1-1,0 2,-1-6,0-1,0 1,0 0,0-1,0 0,0 1,1-1,-1 0,0 0,1 0,-1-1,0 1,1 0,-1-1,1 0,-1 1,1-1,-1 0,1 0,0-1,-1 1,1 0,-1-1,0 1,1-1,-1 0,1 0,-1 0,0 0,0-1,0 1,0 0,2-2,59-60,-7-4,-54 68,0 1,-1-1,1 1,0-1,-1 1,1-1,-1 1,0 0,1 0,-1 0,0 0,0 0,0 0,0 0,-1 0,1 0,-1 0,1 0,-1 0,0 1,1-1,-1 0,0 0,0 0,-1 1,1-1,0 0,-1 0,1 2,2 50,-2 0,-2 0,-3 1,-2-2,-13 51,16-90,1 0,-2-1,0 0,0 0,-1 0,-1 0,0-1,-1 0,-7 8,15-19,-1 0,1 0,-1 0,1-1,-1 1,0 0,1-1,-1 1,0 0,0-1,0 1,1-1,-1 1,0-1,0 1,0-1,0 0,0 1,0-1,0 0,0 0,1 0,-1 0,0 0,0 0,0 0,0 0,0 0,0 0,0-1,0 1,0 0,0 0,0-1,0 1,1-1,-1 1,0-1,0 1,0-1,1 0,-1 1,0-1,1 0,-1 1,0-1,1 0,-1 0,1 0,0 0,-1 1,1-1,0 0,-1 0,1 0,0 0,0 0,0 0,0 0,0 0,0 0,0 0,0 0,0 0,0 0,0 0,1 0,-1 0,0 0,4-20,1 1,0-1,1 1,2 0,0 0,1 1,1 0,0 1,14-17,-20 27,62-76,-49 64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5:16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1002 1,'-31'27,"-24"-5,-2-2,0-3,-40 7,-25 7,-40 15,163-46,-1 0,0 0,0 0,1 0,-1 0,0 0,0 0,1 0,-1 0,0 0,1 0,-1 1,0-1,0 0,1 0,-1 0,0 0,0 1,0-1,1 0,-1 0,0 0,0 1,0-1,0 0,1 0,-1 1,0-1,0 0,0 0,0 1,0-1,0 0,0 0,0 1,0-1,0 0,0 0,0 1,0-1,0 0,0 1,0-1,0 0,0 0,0 1,0-1,0 0,0 0,-1 1,1-1,0 0,30 2,119 8,-101-2,-32-7,0 1,0 1,0 0,-1 2,0-1,1 2,-2 0,1 1,-1 0,8 7,-20-13,0 0,0 0,-1 0,1 0,-1 1,1-1,-1 0,0 1,0 0,1-1,-1 1,0 0,0-1,-1 1,1 0,0 0,-1 0,1 0,-1-1,1 1,-1 0,0 0,0 0,0 0,0 0,0 0,0 0,0 0,-1 0,1 0,-1 0,0 0,1 0,-1 0,0-1,0 1,0 0,0-1,0 1,-1-1,1 1,0-1,-1 1,1-1,-1 0,-79 51,-248 103,249-124,38-16,1 1,1 3,0 1,2 2,-8 7,26-16,13-9,0 0,0 1,1-1,0 1,-1 1,2-1,-1 1,1 0,0 0,0 1,0-1,-1 5,7-8,0 1,0-1,1 0,0 1,-1-1,1 0,0 0,1 0,-1 0,0-1,1 1,0-1,-1 1,1-1,0 0,0 0,0 0,0-1,1 1,-1-1,0 1,1-1,-1 0,1 0,-1-1,1 1,0-1,-1 0,1 0,0 0,0 0,5 2,29 3,-1-1,0-1,1-3,-1-1,1-1,-1-2,2-2,226-9,-240 11,-6-2</inkml:trace>
  <inkml:trace contextRef="#ctx0" brushRef="#br0" timeOffset="318.854">1398 198,'-59'146,"7"2,-2 29,9-32,45-144,-1-1,1 0,0 0,-1 1,1-1,0 0,-1 0,1 1,0-1,0 0,-1 1,1-1,0 0,0 1,0-1,0 0,-1 1,1-1,0 0,0 1,0-1,0 1,0-1,0 0,0 1,0-1,0 1,0-1,0 0,0 1,0-1,0 0,1 1,-1-1,0 1,0-1,0 0,0 1,1-1,-1 0,0 1,0-1,1 0,-1 0,0 1,1-1,-1 0,0 0,1 0,-1 1,0-1,1 0,-1 0,0 0,1 0,-1 0,1 0,-1 1,0-1,1 0,-1 0,1 0,-1-1,0 1,1 0,-1 0,1 0,-1 0,0 0,1 0,22-20,1-24,-16 21</inkml:trace>
  <inkml:trace contextRef="#ctx0" brushRef="#br0" timeOffset="630.713">1285 113,'10'0,"12"0,8 0,3 0,1 0,-1 0,0 0,-2 0,-1 0,-1 0,-1 0,1 0,-2 0,1 5,0 1,-9 1,-13-2,-8-2</inkml:trace>
  <inkml:trace contextRef="#ctx0" brushRef="#br0" timeOffset="883.468">1285 452,'34'5,"20"1,6-5,-2-2,-12-2</inkml:trace>
  <inkml:trace contextRef="#ctx0" brushRef="#br0" timeOffset="1429.557">1624 735,'2'103,"-1"-100,-1-1,1 0,0 0,0 1,0-1,0 0,0 0,0 0,0 0,1 0,-1-1,1 1,-1 0,1 0,0-1,0 1,0-1,-1 0,1 0,1 1,-1-1,0 0,0-1,0 1,0 0,1-1,-1 1,0-1,1 0,-1 1,0-1,1 0,-1-1,0 1,1 0,-1-1,0 1,0-1,1 0,-1 1,1-2,10-4,-1-1,0-1,0 0,0 0,-1-1,-1-1,0 0,0 0,7-11,6-3,-18 18,-5 5,0 0,1 0,-1-1,0 1,1 0,-1 0,1 0,-1 0,1 0,0 0,-1 0,1 0,0 0,0 0,-1 0,1 0,0 0,0 1,0-1,0 0,0 1,1-1,-1 1,0-1,0 1,0-1,0 1,1 0,-1 0,0-1,0 1,0 0,1 0,-1 0,0 0,0 1,1-1,-1 0,0 0,0 1,0-1,0 1,0-1,1 1,-1-1,0 1,0 0,0 0,0-1,-1 1,1 0,0 0,0 0,0 0,-1 0,1 0,4 162,-7-135,-2 0,0 0,-2 0,-2-1,0 1,-2-2,0 1,-2-2,-10 17,-42 26,62-66,-1-1,1 0,0 0,0 0,-1 0,1 0,0-1,-1 1,1-1,-1 1,1-1,-1 0,1 0,0 0,-1 0,1 0,-1-1,1 1,-1-1,1 0,0 0,-1 0,1 0,0 0,0 0,0 0,0-1,0 1,0-1,0 1,0-1,1 0,-1 0,0 0,1 0,-1-1,-2-5,-1-1,1 0,1 0,0 0,0 0,1-1,0 1,1-1,0 1,0-1,1 0,1 1,-1-1,1 0,1 1,0-1,0 1,1 0,0 0,1 0,0 0,0 0,1 1,0 0,0 0,3-2,134-141,-124 138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5:56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0 340,'443'0,"-261"-25,-138 37,-32-1</inkml:trace>
  <inkml:trace contextRef="#ctx0" brushRef="#br0" timeOffset="267.172">57 537,'43'0,"34"-5,8-1,-5 0,-12 1,-13 2,-10 1,-8 0,-6 2,-4 0,-1 0,0 1,-4-1</inkml:trace>
  <inkml:trace contextRef="#ctx0" brushRef="#br0" timeOffset="878.986">508 0,'59'35,"194"134,-238-158,-1 2,0-1,-1 2,0 0,-1 1,-1 0,0 0,-1 1,-1 1,0 0,4 13,-13-26,-1 1,0 0,-1 0,1 0,-1-1,0 1,0-1,0 1,0-1,-1 0,0 0,0 0,0 0,0 0,-1-1,1 1,-1-1,0 0,0 0,0-1,-1 1,1-1,0 0,-1 0,0 0,1 0,-1-1,0 0,0 0,0-1,-2 1,-31 15,-92 77,77-56,2 2,2 2,1 2,3 2,-9 14,42-44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6:00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1,'313'0,"-169"25,-63-4,-74-16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9:51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0,'-1'466,"-10"-373,7-72,0 0,2 0,1 0,0 1,2-1,0 0,3 11,16 162,-12-166,-6-22,-11-18,-14-18,-1 2,-2 1,-1 0,0 2,-2 2,-1 0,-1 2,-15-7,28 16,-21-22,38 33,1 0,-1 0,1 0,0 0,-1-1,1 1,0 0,0 0,0 0,0 0,0 0,0-1,0 1,0 0,0 0,1 0,-1 0,0 0,1 0,-1 0,1-1,-1 1,1 0,-1 1,1-1,0 0,0 0,-1 0,1 0,0 0,0 1,0-1,0 0,0 1,0-1,0 1,0-1,0 1,0-1,0 1,0 0,1-1,13-4,0 1,0 0,1 1,-1 1,1 0,-1 1,1 0,0 1,0 1,2 2,24-2,239 0,-281 0,-1-1,0 1,1-1,-1 1,1-1,-1 1,1 0,-1-1,1 1,-1 0,1-1,0 1,-1 0,1 0,0-1,0 1,0 0,-1 0,1 0,0-1,0 1,0 0,0 0,0 0,0-1,1 1,-1 0,0 0,0-1,0 1,1 0,-1 0,1-1,-1 1,0 0,1-1,-1 1,1 0,-1-1,1 1,0-1,-1 1,1-1,-1 1,1-1,0 1,0-1,-1 0,1 1,0-1,0 0,-1 0,1 0,0 1,0-1,0 0,-1 0,1 0,0 0,0 0,0-1,-93 105,-7 30,23-57,76-75,4-2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9:5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4,'-1'0,"1"-1,-1 1,1 0,0-1,-1 1,1 0,-1 0,1-1,-1 1,0 0,1 0,-1 0,1 0,-1-1,1 1,-1 0,1 0,-1 0,0 0,1 0,-1 1,1-1,-1 0,1 0,-1 0,1 0,-1 1,1-1,-1 0,1 0,-1 1,1-1,-1 0,1 1,-1-1,1 1,0-1,-1 0,1 1,0-1,-1 1,1-1,0 1,0-1,-1 1,1-1,0 1,0 0,0-1,0 1,0-1,0 1,0-1,0 1,0-1,0 1,0 0,0-1,0 1,-5 39,5-39,0 229,-1-225,1 0,0 1,0-1,0 0,0 0,1 0,0 0,0 0,1 0,-1 0,1 0,0 0,0-1,1 1,0-1,-1 0,1 1,1-1,-1 0,0-1,1 1,0-1,0 1,0-1,0 0,1-1,-1 1,1-1,0 0,-1 0,1 0,0-1,0 1,0-1,0-1,0 1,1-1,-1 1,0-2,0 1,0 0,1-1,6-5,-1 0,1-1,-1 0,0 0,-1-1,0-1,0 0,0 0,-2-1,1 0,-1-1,0 0,-1 0,-1 0,4-8,11-41,-21 59,0 1,0-1,0 1,0 0,1-1,-1 1,0 0,0-1,0 1,1 0,-1-1,0 1,0 0,1-1,-1 1,0 0,0 0,1-1,-1 1,0 0,1 0,-1 0,1-1,-1 1,0 0,1 0,-1 0,0 0,1 0,-1 0,1 0,-1 0,0 0,1 0,-1 0,1 0,-1 0,0 0,1 0,-1 0,0 0,1 1,-1-1,1 0,-1 0,0 0,0 1,1-1,-1 0,0 0,1 1,-1-1,0 0,0 1,1-1,-1 0,0 1,0-1,0 0,0 1,1-1,-1 0,0 1,0-1,0 1,0-1,0 0,16 34,-13-26,-1-2,0 0,0 0,1 0,0 0,0 0,1-1,-1 0,1 1,0-1,0-1,1 1,0 0,-1-1,2 0,-1 0,0-1,1 0,-1 0,1 0,0 0,0-1,0 0,1 0,-1-1,0 1,1-1,-1-1,0 1,6-1,-5-5,0 0,-1 0,1-1,-1 1,0-1,0-1,-1 1,0-1,0 0,0 0,-1-1,0 1,-1-1,3-6,8-13,31-70,-39 79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41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1,'24'10,"18"2,6-4,0-5,-3-2,-5-2,-5 0,-2 0,-3-1,-2 2,0-1,-1 1,0-1,-4 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33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0,'194'17,"60"-4,-193-14,69-22,-118 20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3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22,'29'0,"19"0,6 0,-1 0,-5 0,-6 0,-5 0,-4 0,-8-4,-3-3,0 1,-5 2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6:01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58,'1'58,"0"1,-1 0,-3 0,-3-1,-2 1,-13 42,-27 97,35-164,7-28</inkml:trace>
  <inkml:trace contextRef="#ctx0" brushRef="#br0" timeOffset="433.93">1 30,'73'1,"178"-13,18-6,-245 18</inkml:trace>
  <inkml:trace contextRef="#ctx0" brushRef="#br0" timeOffset="-164209.956">903 538,'7'-4,"0"0,1 0,-1 1,1 0,0 0,0 1,0 0,0 0,0 1,0 0,0 0,0 1,1 0,5 1,0-1,27-3,0-1,0-2,-1-2,28-9,45-19,-107 36,-4 2</inkml:trace>
  <inkml:trace contextRef="#ctx0" brushRef="#br0" timeOffset="-163891.121">1129 199,'0'14,"-5"25,-1 9,0 3,1-4,1-4,2-5,1-5,-5-2,0-2,0-1,2-1,5 1,9-6,1-5</inkml:trace>
  <inkml:trace contextRef="#ctx0" brushRef="#br0" timeOffset="-159538.6">1778 199,'-17'73,"-40"195,29-138,29-124,7-19,9-21,135-254,-125 245,2 2,2 0,35-34,-20 43,-45 32,1 0,-1-1,0 1,0 0,0 0,1 0,-1 0,0 0,0 0,0 0,1 0,-1 0,0 1,0-1,0 0,0 1,0-1,1 1,-1-1,0 1,0 0,0 0,0-1,-1 1,1 0,0 0,0 0,0 0,-1 0,1 0,0 0,-1 0,1 0,-1 0,1 0,-1 0,0 0,1 1,-1-1,0 0,0 0,0 0,0 1,0-1,-13 116,5-84,-28 134,14-56,23-111,0 1,0 0,1-1,-1 1,0-1,1 0,-1 0,0 1,1-1,-1 0,1 0,-1 0,0 0,1 0,-1-1,0 1,1 0,-1-1,0 1,1-1,-1 1,0-1,0 1,0-1,1 0,-1 0,0 0,0 0,0 0,0 0,0 0,0 0,-1 0,1 0,0 0,-1 0,1-1,0 1,-1 0,0 0,1-1,-1 1,0-1,152-222,3 69,-154 154,-1 0,1 0,0 0,-1 0,1 0,0 0,0 1,-1-1,1 0,0 0,0 1,0-1,0 1,0-1,0 1,0-1,0 1,0 0,0-1,0 1,0 0,0 0,0 0,1 0,-1 0,0 0,0 0,0 0,0 0,0 0,0 1,0-1,0 0,0 1,0-1,0 1,0-1,0 1,0 0,0-1,0 1,0 0,0 0,-1-1,1 1,0 0,-1 0,1 0,-1 0,1 0,-1 0,1 0,-1 0,1 0,-1 0,0 0,0 0,0 1,-1 18,-1 0,0 0,-2 0,-1 0,0-1,-1 0,-4 6,3-8,1 2,0-1,1 0,1 1,1 0,1 0,1 0,0 9,16 12,-2-28</inkml:trace>
  <inkml:trace contextRef="#ctx0" brushRef="#br0" timeOffset="-158850.535">2935 199,'-18'5,"1"0,0 2,0 0,0 0,1 2,0 0,1 1,0 0,0 2,1-1,1 2,0 0,1 0,0 1,1 1,0 0,1 0,1 1,1 1,0-1,1 1,-2 10,8-25,0 0,0 0,0 0,0 0,0 0,0 0,1 1,-1-1,1 0,0 0,0 1,-1-1,2 0,-1 0,0 1,0-1,1 0,-1 0,1 1,0-1,-1 0,1 0,0 0,0 0,0 0,1 0,-1 0,0 0,1-1,0 1,-1 0,1-1,0 1,-1-1,1 0,0 0,0 1,0-1,0 0,1-1,-1 1,0 0,0-1,0 1,1-1,-1 0,0 1,1-1,12-5,1 0,-1-1,0 0,-1-1,1-1,-1 0,-1-1,0-1,0 0,-1 0,0-1,-1-1,0 0,0-1,-2 0,8-12,-13 20,143-152,-147 156,0 1,0-1,0 1,1 0,-1-1,0 1,1-1,-1 1,0-1,1 1,-1 0,0-1,1 1,-1 0,1-1,-1 1,1 0,-1 0,1-1,-1 1,1 0,-1 0,1 0,-1 0,1 0,-1-1,1 1,-1 0,1 0,-1 0,1 1,0-1,-1 0,1 0,-1 0,1 0,-1 0,1 1,-1-1,1 0,-1 0,0 1,1-1,-1 0,1 1,-1-1,0 1,1-1,-1 0,0 1,1-1,-1 1,0-1,1 1,-1-1,0 1,0-1,0 1,0-1,0 1,2 37,-2-32,-49 272,-9 68,50-278,8-50,-1 0,0 0,-2 0,0 0,-1 0,0 0,-2-1,0 1,-1-1,0-1,-2 0,0 0,0 0,-2-1,0-1,0 0,-3 1,11-13,0 0,0 0,-1 0,1 0,-1 0,1-1,-1 0,0 0,0 0,0 0,1 0,-1-1,0 0,0 0,0 0,0 0,0 0,0-1,1 0,-1 0,0 0,0 0,1 0,-1-1,1 0,-1 1,1-1,0-1,-1 1,1 0,0-1,1 0,-1 1,0-1,1 0,0-1,-1 1,1 0,0-1,1 1,-1-1,1 1,-1-3,-3-7,0-1,1 0,1 0,0 0,1 0,0 0,1-1,1 1,0 0,1-1,1 1,0 0,1 0,0 0,1 0,1 0,0 1,1 0,0 0,1 0,0 1,1 0,1 1,0-1,0 2,1-1,1 1,-1 1,2 0,-1 0,1 1,1 1,55-33,-49 33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35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52,'-42'83,"4"2,4 1,-9 40,26-76,-16 73,33-123,0-1,1 1,-1-1,0 1,0 0,0-1,0 1,0-1,0 1,-1 0,1-1,0 1,0-1,0 1,0 0,0-1,-1 1,1 0,0-1,0 1,-1 0,1-1,0 1,0 0,-1-1,1 1,0 0,-1 0,1-1,0 1,-1 0,1 0,0 0,-1 0,1-1,-1 1,1 0,0 0,-1 0,1 0,-1 0,1 0,-1 0,1 0,0 0,-1 0,10-40,1 0,2 0,2 1,2 0,1 2,2 0,21-31,74-94,-34 75,-79 87,0-1,-1 1,1-1,0 1,-1 0,1-1,0 1,-1 0,1 0,0 0,0 0,-1-1,1 1,0 0,0 0,-1 0,1 0,0 1,0-1,-1 0,1 0,0 0,-1 1,1-1,0 0,-1 0,1 1,0-1,-1 1,1-1,0 1,-1-1,1 1,-1-1,1 1,-1-1,1 1,-1 0,0-1,1 1,-1 0,0-1,0 1,1 0,-1 0,0-1,0 1,0 0,0-1,0 1,0 0,0 0,0 0,4 47,-4-44,-4 374,16-319,-11-58,0 0,0 0,-1 0,1 0,0 0,0 0,0 0,1 0,-1 0,0 0,0-1,0 1,1 0,-1-1,0 1,1-1,-1 1,0-1,1 0,-1 0,0 0,1 0,-1 0,1 0,-1 0,0 0,1 0,-1 0,0-1,1 1,-1-1,0 1,1-1,-1 1,0-1,0 0,0 0,1 1,-1-1,0 0,0-1,10-7,0-1,-1 0,0-1,-1 0,0 0,-1-1,0 0,5-12,6-7,31-49,114-157,-163 235,0 0,-1 1,1-1,0 0,-1 1,1-1,0 1,0-1,0 1,0-1,0 1,1 0,-1 0,0-1,0 1,1 0,-1 0,1 0,-1 0,1 1,0-1,-1 0,1 1,0-1,-1 1,1-1,0 1,-1 0,1 0,0 0,0 0,0 0,-1 0,1 0,0 0,0 1,-1-1,1 1,0-1,-1 1,1 0,-1 0,1 0,0 8,-1 1,0-1,0 1,-1-1,-1 1,0-1,0 1,0-1,-1 0,-4 9,3-3,-11 47,6-32,0 1,3 0,0 0,3 0,0 1,2 14,0-43,0 1,0-1,1 1,-1-1,1 1,0-1,0 0,0 1,0-1,1 0,-1 0,1 0,0 0,0 0,0 0,0-1,0 1,1-1,-1 1,1-1,2 2,5-2</inkml:trace>
  <inkml:trace contextRef="#ctx0" brushRef="#br0" timeOffset="531.329">1487 108,'-35'4,"0"1,0 1,1 2,0 1,0 2,1 2,1 0,-27 17,52-26,0 0,1 1,-1 0,1 0,0 0,0 1,1 0,-1 0,1 0,1 1,-1-1,1 1,1 1,-1-1,1 0,0 1,1 0,-1-1,2 1,-1 0,1 0,0 0,1 0,0 0,0 0,1 0,0 0,0 0,2 3,-2-7,0-1,1 1,0-1,0 0,0 1,0-1,1 0,-1 0,1 0,0-1,0 1,0-1,0 1,0-1,0 0,1 0,-1 0,1-1,-1 1,1-1,0 0,-1 0,1 0,0-1,0 1,0-1,0 0,-1 0,1 0,0 0,0-1,2 0,116-47,-88 23,0-1,-2-2,-1-1,-1-1,2-7,19-19,-56 89,-61 189,62-198</inkml:trace>
  <inkml:trace contextRef="#ctx0" brushRef="#br0" timeOffset="1100.543">1741 448,'-33'66,"32"-65,0 1,0 0,0 0,0 1,1-1,-1 0,1 0,0 0,0 0,-1 0,1 1,0-1,1 0,-1 0,0 0,1 0,-1 0,1 1,0-1,0 0,-1 0,1 0,0-1,1 1,-1 0,0 0,1-1,-1 1,1 0,-1-1,1 1,4-2,-1 0,1 0,-1 0,1-1,-1 0,0 0,1 0,-1 0,0-1,0 0,0 0,0-1,0 1,0-1,-1 0,1-1,-1 1,0-1,0 1,0-1,-1 0,1-1,-1 1,1-2,-3 5,73-87,-73 88,0-1,0 0,0 1,1-1,-1 1,0-1,0 1,0 0,0-1,0 1,0 0,1 0,-1 0,0 0,0 0,0 0,1 0,-1 0,0 0,0 0,0 1,0-1,1 1,-1-1,0 1,0-1,0 1,0-1,0 1,0 0,0 0,-1-1,1 1,0 0,0 0,0 0,-1 0,1 0,-1 0,1 0,-1 0,1 1,21 51,-21-49,5 22,-1 1,-1-1,-1 1,-1 0,-3 22,4 41,-1-64,-2 0,0 0,-1 0,-2-1,-1 1,-1 0,-1-1,-6 15,9-31,0 0,-1 0,0 0,-1-1,1 1,-2-1,1 0,-1 0,0-1,-1 0,0 0,0 0,-1-1,1 0,-1-1,0 0,-1 0,1 0,-1-1,0 0,0-1,-1 0,1-1,-4 1,9-3,0 0,0 0,0 0,0 0,0-1,0 0,0 0,0 0,0 0,0 0,1-1,-1 0,1 0,-1 0,1 0,0 0,-1-1,1 0,0 1,1-1,-1 0,0 0,1-1,0 1,0 0,0-1,0 1,0-1,1 0,0 0,-1 0,1 1,1-1,-1 0,1 0,-1 0,1 0,0 0,0 0,1 0,-1 0,1 0,0 0,0 0,1 0,0-2,4-13,2 0,0 0,1 1,1 0,1 1,0 0,1 1,1 0,0 0,1 2,1 0,0 0,1 1,1 1,3-1,8-5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39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23,'-15'-5,"-1"0,0 2,0-1,0 2,0 0,0 1,0 0,-1 2,1 0,0 1,0 0,0 1,0 1,0 0,1 2,0 0,0 0,0 1,1 1,0 0,0 1,1 1,1 0,-11 11,11-5,1 1,1 1,1 0,0 0,2 1,0 0,1 0,0 1,2-1,0 1,2 0,0 1,1 6,1-21,0-1,0 1,1-1,0 1,0-1,0 0,1 0,0 1,0-1,0 0,0 0,1 0,0-1,0 1,0-1,0 0,1 1,0-1,0-1,0 1,0-1,1 1,-1-1,1-1,0 1,0 0,0-1,0 0,0-1,0 1,1-1,-1 0,0 0,1 0,-1-1,1 0,-1 0,1 0,0-1,12-3,-1 0,0-1,0 0,0-2,-1 0,0-1,0-1,-1 0,0-1,0 0,-1-2,-1 1,0-2,-1 0,1-1,6-3,63-64,-4-4,36-53,-113 137,0 0,-1-1,0 1,0 0,1-1,-1 1,1 0,-1 0,1-1,-1 1,1 0,0 0,0 0,-1 0,1 0,0 0,0 0,0 0,0 0,0 0,0 1,1-1,-1 0,0 1,0-1,0 1,1-1,-1 1,0 0,1-1,-1 1,0 0,1 0,-1 0,0 0,1 0,-1 0,0 0,1 1,-1-1,0 0,0 1,1-1,-1 1,0-1,0 1,0 0,1-1,-1 1,0 0,0 0,13 194,-11-187,0 1,0 0,1-1,0 0,0 0,1 0,0 0,1-1,0 1,0-1,0-1,1 1,0-1,0-1,0 1,7 2,10 4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39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1,'14'4,"10"3,6-1,2 3,0 1,0-1,0-3,-2-2,-1-2,0-1,0-1,-1 0,0-1,0 1,0 0,0-1,-9 1,-9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39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1,'19'0,"21"0,8 0,1 0,-3 0,-9 5,-7 1,-3 0,-1-1,-1-1,-5 3,-5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39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1,'397'29,"-208"-2,403-27,-189 0,-379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39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1 708,'255'30,"-190"-31,-47-1,0 1,0 1,0 1,-1 1,1 0,0 1,6 3,-5 10,-17-6</inkml:trace>
  <inkml:trace contextRef="#ctx0" brushRef="#br0" timeOffset="1">763 285,'-1'64,"13"156,46-22,-58-197,0 0,0 0,0 1,0-1,0 0,1 0,-1 1,0-1,1 0,-1 0,1 0,-1 0,1 0,0 1,-1-1,1 0,0 0,0-1,0 1,0 0,0 0,0 0,0-1,0 1,0 0,0-1,0 1,0-1,1 1,-1-1,0 0,0 1,0-1,1 0,-1 0,0 0,0 0,1 0,-1 0,0 0,0 0,1-1,-1 1,0 0,0-1,0 1,1-1,-1 1,0-1,0 0,0 0,0 1,0-1,0-1,12-18,-1 0,-1-1,-1 0,-1-1,0-1,4-22,25-61,103-146,-131 233,-2 7</inkml:trace>
  <inkml:trace contextRef="#ctx0" brushRef="#br0" timeOffset="2">1243 624,'-1'-1,"0"0,1 0,-1 0,0 0,0 0,0 0,1 0,-1 0,0 0,0 0,0 1,0-1,-1 0,1 1,0-1,0 1,0-1,0 1,-1 0,1-1,0 1,0 0,-1 0,1 0,0 0,0 0,-1 0,1 0,0 1,0-1,-1 0,1 1,0-1,0 0,0 1,0 0,-1-1,1 1,0 0,0-1,0 1,0 0,1 0,-1 0,0 0,0 0,0 0,1 0,-1 0,0 1,-2 2,0 0,0 0,0 0,0 1,1-1,-1 1,1 0,0-1,1 1,-1 0,1 0,0 0,0 1,1-1,0 0,-1 0,2 0,-1 0,1 0,-1 1,1-1,1 0,-1 0,1-1,0 1,0 0,0 0,1-1,-1 0,1 1,0-1,0 0,1 0,-1-1,1 1,0-1,0 1,0-1,1 0,-1-1,1 1,-1-1,1 0,0 0,2 0,0-1,0 1,0-1,0-1,0 0,0 1,0-2,0 1,0-1,0 0,0-1,0 0,-1 0,1 0,-1-1,1 0,-1 0,0-1,0 1,0-1,-1-1,1 1,-1-1,0 0,0 0,-1 0,1-1,-1 0,0 0,-1 0,0 0,0-1,0 4,0 0,-1 0,1 0,-1-1,0 1,0-1,0 0,-1 1,1-1,-1 0,0 0,0 0,0 0,-1 0,1 0,-1 0,0 0,0 0,-1 0,1 0,-1 0,0 0,0 0,0 0,0 0,-1 0,0 1,1-1,-1 0,-1 1,1 0,-2-3,-42-21,22 19</inkml:trace>
  <inkml:trace contextRef="#ctx0" brushRef="#br0" timeOffset="3">1383 31,'1'0,"-1"0,1 0,-1 0,1 0,-1 0,1 0,-1 0,1 0,-1 0,1 0,-1 0,1 0,-1-1,1 1,-1 0,1 0,-1-1,1 1,-1 0,1-1,-1 1,0 0,1-1,-1 1,0 0,1-1,-1 1,0-1,0 1,1-1,-1 1,0 0,0-1,0 1,1-1,-1 1,0-1,0 0,0 1,0-1,0 1,0-1,0 1,0-1,0 1,-1-1,1 1,0-1,0 1,0-1,0 1,-1 0,1-1,0 1,-1-1,1 1,0-1,-1 1,1 0,0-1,-1 1,1 0,-1-1,12-1,-1 0,1 0,0 1,-1 0,1 1,0 0,-1 1,1 0,0 0,6 3,-15-3,0 1,0-1,0 1,0 0,0-1,0 1,-1 0,1 0,-1 0,1 0,-1 1,0-1,0 0,0 1,0-1,0 0,0 1,-1-1,1 1,-1-1,0 1,1 0,-1-1,-1 1,1-1,0 1,-1-1,1 1,-1-1,1 1,-1-1,0 0,0 1,-1-1,1 0,0 0,-1 1,1-1,-1 0,1-1,-1 1,-12 42,13-42,1 0,0 0,0 1,1-1,-1 0,1 0,-1 1,1-1,-1 0,1 0,0 0,0 0,0 0,0 0,1 0,-1 0,0-1,1 1,-1 0,1-1,0 1,0-1,-1 1,1-1,0 0,0 0,0 0,0 0,0 0,0 0,1-1,-1 1,0-1,2 1,85 3,-75-4,12-1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39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1,'-48'61,"-153"140,200-200,0 0,0 0,0 0,0 1,0-1,0 0,0 0,0 1,0-1,0 1,1-1,-1 0,1 1,-1 0,1-1,-1 1,1-1,0 1,0-1,0 1,0 0,0-1,0 1,0-1,1 1,-1-1,1 1,-1 0,1-1,-1 0,1 1,0-1,0 1,-1-1,1 0,0 1,0-1,1 0,-1 0,0 0,0 0,0 0,1 0,-1 0,0 0,1-1,-1 1,1 0,-1-1,1 0,-1 1,1-1,0 0,0 1,16 4,-1-1,1-1,0 0,0-2,0 0,1-1,5-1,112 13,-110-1,-24-9,1 0,-1-1,1 1,0-1,0 1,-1-1,1 0,0 0,0 0,0-1,0 1,0-1,1 1,-1-1,0 0,0 0,0-1,0 1,0 0,0-1,0 0,0 0,2-1,-4 0,0-1,0 0,-1 1,0-1,1 0,-1 1,0-1,0 0,-1 1,1-1,0 0,-1 1,0-1,0 1,1-1,-2 0,1 1,0 0,0-1,-1 1,1 0,-1 0,0-1,-2-3,-99-203,71 157,20 40</inkml:trace>
  <inkml:trace contextRef="#ctx0" brushRef="#br0" timeOffset="1">631 1,'-18'56,"15"-42,-1 0,2 0,0 0,0 1,2-1,-1 1,2-1,0 0,1 1,2 6,-4-19,1 0,-1-1,1 1,-1 0,1-1,0 1,0-1,0 1,0-1,0 1,0-1,0 0,0 0,1 1,-1-1,0 0,1 0,-1 0,1 0,-1-1,1 1,-1 0,1-1,0 1,-1-1,1 1,0-1,-1 0,1 0,0 0,0 0,-1 0,1 0,0 0,0 0,-1-1,1 1,0-1,-1 1,1-1,1 0,54-48,45-145,-85 228,-16-32,9 28,-1 1,-1 0,-1 1,-2 0,0 26,-7 166,0-199,-2 0,0-1,-2 1,0-1,-2 0,-1-1,-4 7,9-21,-1 0,-1-1,0 1,0-1,0-1,-1 1,0-1,-1 0,0-1,-6 5,12-10,-1 1,0 0,1-1,-1 0,0 1,0-1,0 0,0-1,0 1,0 0,0-1,0 0,0 1,0-1,0-1,-1 1,1 0,0-1,0 1,0-1,0 0,0 0,1 0,-1-1,0 1,0-1,1 1,-1-1,1 0,-1 0,1 0,0 0,0-1,0 1,0 0,0-2,-2-1,1 0,0 0,0 0,0-1,1 1,0-1,0 0,1 0,-1 0,1 0,1 0,-1 0,1 0,0 0,0 0,1 0,-1 0,2 0,-1 0,0 0,1 0,0 1,1-1,-1 0,81-124,-9 55,-50 57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41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22,'38'5,"32"-4,9-1,-9-6,-11-2,-12 0,-13 2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39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60,'82'-30,"-43"20,1 3,-1 1,2 2,-1 2,0 1,17 3,-11-1,-16 4,-25 2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39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59,'0'0</inkml:trace>
  <inkml:trace contextRef="#ctx0" brushRef="#br0" timeOffset="1">7 59,'-5'-5,"3"-1,7 0,8 1,5 2,6 0,3-3,1-1,2 1,-1 1,1 2,-1 1,0 1,0 1,-1 0,0 0,-9 0,-8 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39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1 396,'19'0,"21"0,8 0,1 0,-3 0,-5 0,-4 0,-4 4,-3 3,-10-1,-10-1</inkml:trace>
  <inkml:trace contextRef="#ctx0" brushRef="#br0" timeOffset="1">762 171,'-4'0,"-3"9,-4 4,0 4,2 4,1 3,4 3,1 1,-3 0,0 1,0 0,2 0,1 0,1-1,1 1,1-1,0-4</inkml:trace>
  <inkml:trace contextRef="#ctx0" brushRef="#br0" timeOffset="2">1186 227,'-8'17,"1"0,1 0,1 0,0 1,1 0,1 0,1 0,1 0,0 0,1 0,1 1,2 12,-2-28,0 1,0-1,0 1,0-1,0 1,1-1,-1 0,1 0,0 0,0 0,0 0,1 0,-1-1,1 1,-1-1,1 1,0-1,0 0,0 0,0 0,0 0,1-1,-1 0,0 1,1-1,-1 0,1 0,-1-1,1 1,-1-1,1 0,0 0,-1 0,1 0,-1-1,1 1,2-2,11-2,-1 0,0-2,0 0,0-1,0 0,-1-1,5-5,-3 3,0-2,-1 0,-1-1,0-1,0 0,-2-1,12-15,-21 25,0 0,0 0,-1-1,0 1,0-1,0 0,0 0,-1 0,0-1,0 1,-1 0,0-1,0 1,0-1,-1 0,0 1,0-1,-1 1,0-1,0 1,-1-1,1 1,-1 0,0 0,-3-5,0 5,0 1,0 0,0 0,0 1,-1-1,0 1,0 0,0 1,0-1,-1 1,0 1,1-1,-1 1,0 0,0 1,0-1,0 1,0 1,0-1,-1 1,1 1,0-1,0 1,0 1,0-1,0 1,0 0,1 1,-1-1,0 1,1 1,0-1,0 1,-4 3,-9 4</inkml:trace>
  <inkml:trace contextRef="#ctx0" brushRef="#br0" timeOffset="3">1807 171,'-10'7,"0"1,1 0,0 0,0 1,1 0,1 1,-1 0,1 0,1 1,0-1,1 1,0 1,0-1,1 1,1 0,0 0,0 0,1 3,2-12,1 0,0 0,-1 0,1 0,0-1,0 1,1 0,-1-1,0 1,1-1,0 1,0-1,-1 1,1-1,1 0,-1 0,0 0,0 0,1-1,-1 1,1-1,-1 1,1-1,0 0,0 0,-1 0,1 0,0-1,0 1,3 0,90-3,-81-2,1 0,0-1,-1 0,0-1,0-1,-1 0,0-1,0-1,0 0,-1-1,-1 0,0-1,0 0,-1-1,9-13,-10 12,69-104,-77 113,0 1,-1-1,1 0,-1 0,0 0,0 0,0 0,-1 0,0-1,1 1,-1 0,-1 0,1 0,-1 0,1 0,-1 0,0 0,-1 0,1 0,-1 0,1 0,-1 1,0-1,-1 0,1 1,-1 0,1 0,-1 0,0 0,0 0,-2-1,-3 0,0 0,-1 1,1 0,0 1,-1 0,0 0,1 1,-1 0,0 1,0-1,0 2,0-1,1 1,-1 1,0-1,1 2,-1-1,1 1,0 0,-1 1,2 0,-1 0,-4 3,-18 8</inkml:trace>
  <inkml:trace contextRef="#ctx0" brushRef="#br0" timeOffset="4">395 735,'774'0,"-444"-28,251 27,-592 1</inkml:trace>
  <inkml:trace contextRef="#ctx0" brushRef="#br0" timeOffset="5">2371 706,'37'-61,"2"2,3 1,41-42,-39 65,-43 34,0 1,0 0,0-1,0 1,0 0,0 0,0 0,1 0,-1 0,0 0,0 0,0 0,0 0,0 0,0 0,0 1,1-1,-1 1,0-1,0 1,0-1,0 1,0-1,-1 1,1 0,0 0,0-1,0 1,0 0,-1 0,1 0,0 0,-1 0,1 0,-1 0,1 0,-1 0,0 0,1 0,-1 0,0 0,0 0,0 1,0-1,0 0,0 1,4 47,12 28,-13-76,-1 0,1 0,0 0,-1-1,1 1,0-1,0 0,0 0,-1 0,1 0,0 0,0-1,-1 1,1-1,0 0,-1 1,1-1,-1 0,1-1,-1 1,1 0,-1-1,0 0,1 1,-1-1,0 0,0 0,-1 0,1 0,0 0,-1-1,1 1,-1 0,2-3,0 1,45-52,-40 44,1 0,1 0,-1 1,2 0,0 1,0 1,0-1,1 2,1 0,0 0,0 1,11-4,-22 10,0 0,-1 1,1-1,0 1,-1-1,1 1,0 0,0 0,-1 0,1 0,0 0,0 0,-1 0,1 0,0 1,-1-1,1 1,0-1,-1 1,1 0,-1 0,1 0,-1 0,1 0,-1 0,0 0,1 0,-1 0,0 0,0 1,0-1,0 1,0-1,0 1,0-1,0 1,-1-1,1 1,0 1,7 80,-6-43,0-33,-1-1,1 0,0 0,1 0,-1 0,1-1,0 1,1-1,-1 0,1 0,0 0,1 0,-1 0,1-1,0 0,0 0,12 10</inkml:trace>
  <inkml:trace contextRef="#ctx0" brushRef="#br0" timeOffset="6">2400 848,'38'0,"42"-5,16-2,2 1,-11 1,-15 2,-16 5,-12 4,-9-1,-5 0,-4-1,0 3,-6 1</inkml:trace>
  <inkml:trace contextRef="#ctx0" brushRef="#br0" timeOffset="7">2851 1045,'-186'66,"184"-66,1 0,-1 0,1 0,-1 1,1-1,-1 0,1 1,-1-1,1 1,0-1,-1 1,1 0,-1 0,1-1,0 1,0 0,0 0,0 0,-1 0,1 1,0-1,1 0,-1 0,0 1,0-1,0 0,1 1,-1-1,1 1,-1-1,1 1,0-1,-1 1,1-1,0 1,0-1,0 1,0-1,0 1,1-1,-1 1,0-1,1 1,-1-1,1 1,-1-1,1 1,0-1,0 0,0 1,-1-1,1 0,0 0,1 0,-1 0,0 0,0 0,1 1,208 76,-207-77,-1-1,1 1,-1 0,0 0,1 1,-1-1,0 0,0 1,0-1,0 1,0 0,0-1,0 1,0 0,-1 0,1 0,-1 0,1 1,-1-1,0 0,0 1,0-1,0 1,-1-1,1 1,-1-1,1 1,-1-1,0 1,0-1,0 1,0 0,0-1,-1 1,1-1,-1 1,0-1,1 1,-1-1,0 1,-1-1,1 0,0 0,-1 0,1 1,-1-1,0-1,1 1,-1 0,0 0,0-1,0 1,-1-1,1 1,-1-1,-15 8,0-2,0-1,-1 0,1-1,-1-1,0-1,-8 0,-26-3,35-6</inkml:trace>
  <inkml:trace contextRef="#ctx0" brushRef="#br0" timeOffset="8">3161 932,'66'-7,"-57"5,0 0,0 0,0 1,0 1,1-1,-1 1,0 1,0 0,0 0,1 1,-1 0,-1 1,2 0,-8-3,-1 1,0 0,0 0,1 0,-1-1,0 1,0 0,0 0,0 1,0-1,0 0,0 0,0 0,0 1,-1-1,1 0,0 1,-1-1,1 1,-1-1,0 0,1 1,-1-1,0 1,0-1,0 1,0-1,0 1,0-1,0 1,-1-1,1 1,0-1,-1 1,0-1,1 1,-1-1,0 0,1 0,-1 1,0-1,0 0,0 0,-1 1,-49 48,30-35,-43 47,63-60,1-1,-1 0,1 0,0 1,0-1,0 0,0 0,-1 1,2-1,-1 0,0 1,0-1,0 0,1 0,-1 1,0-1,1 0,-1 0,1 0,-1 0,1 0,0 1,0-1,-1 0,1 0,0-1,0 1,0 0,0 0,0 0,0-1,0 1,0 0,0-1,1 1,-1-1,0 1,0-1,1 0,-1 1,0-1,0 0,1 0,-1 0,63 6,-60-5,21-1</inkml:trace>
  <inkml:trace contextRef="#ctx0" brushRef="#br0" timeOffset="9">3556 198,'84'181,"-36"-81,-3 2,12 53,-51-137,-1 0,0 0,-2 0,0 1,-1-1,0 1,-2 0,0-1,-2 1,0 0,0-1,-2 1,0-1,-2 0,0-1,-4 11,-16 18,-2 0,-2-2,-1-2,-3 0,-12 9,21-24</inkml:trace>
  <inkml:trace contextRef="#ctx0" brushRef="#br0" timeOffset="10">2400 1,'-48'113,"6"2,4 1,2 18,23-80,2 0,2 1,3 0,2 1,2-1,3 1,2-1,3 1,4 6,2-15,2-2,2 0,2-1,4 3,46 47,-52-80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39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2,'4'0,"7"5,7 1,4 0,3-1,-2-6,0-3,1-1,0 0,2 2,1 0,0 2,1 0,1 1,-1 0,0 0,1 0,-6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39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0,1-2,-2-1,1 5,-1 1,0 0,-1-1,0-2,1-1,-6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39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81 170,'19'-5,"11"-1,-4-1,-11 2,-14 2,-11 1,-9 0,-5 2,-5 0,-1 0,-1 0,10 1,13-1,9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39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0 311,'23'-36,"2"1,1 2,1 0,2 2,1 2,2 0,5-2,-26 23,-10 6,0-1,0 1,1 0,-1 0,1 0,0 0,-1 1,1-1,0 0,0 1,0-1,0 1,1-1,-1 1,0 0,0 0,1 0,-1 0,1 1,-1-1,0 1,1-1,-1 1,1 0,0 0,-1 0,1 0,-1 1,1-1,-1 1,1-1,-1 1,0 0,1 0,-1 0,0 0,0 0,1 0,-1 1,0-1,0 1,-1 0,3 1,4 68,-10-67,1 0,1 0,-1 1,1-1,-1 1,1-1,0 0,1 1,-1-1,1 0,0 1,0-1,0 0,1 0,-1 0,1 0,0 0,0 0,1 0,-1 0,1-1,0 1,0-1,0 0,0 0,0 0,1 0,-1-1,1 0,0 1,0-1,0 0,2-2,0-1,0 0,0 0,0 0,0 0,0-1,0 0,-1 0,1-1,-1 0,0 0,1 0,-1 0,-1-1,1 0,0 0,1-2,11-7,119-106,-70 71,-66 48,1 1,0-1,-1 0,1 1,-1-1,1 1,-1-1,1 1,-1-1,1 1,-1-1,1 1,-1 0,0-1,1 1,-1-1,0 1,0 0,1-1,-1 1,0 0,0 0,0-1,0 1,0 0,0-1,0 1,0 0,0-1,0 1,0 0,0 0,-1-1,1 1,0-1,0 1,-1 0,1-1,0 1,-1 0,1-1,-1 1,1-1,-1 1,1-1,-91 170,75-141,1 1,1 0,1 1,2 0,2 1,-3 13,9-21</inkml:trace>
  <inkml:trace contextRef="#ctx0" brushRef="#br0" timeOffset="1">1243 57,'-38'38,"-33"37,-13 11,3-5,5-7,11-11,12-11,5-10,6-7,6-5,3-2,4-2,0 0,2 0,10-4,7-6</inkml:trace>
  <inkml:trace contextRef="#ctx0" brushRef="#br0" timeOffset="2">1440 480,'-24'5,"-1"1,1 1,0 2,1 0,0 1,0 1,1 1,1 1,-7 6,28-19,-1 1,0-1,0 1,0-1,1 1,-1-1,0 1,0-1,1 1,-1-1,1 1,-1 0,0 0,1-1,-1 1,1 0,0 0,-1-1,1 1,0 0,-1 0,1 0,0 0,0 0,0 0,-1-1,1 1,0 0,0 0,1 0,-1 0,0 0,0 0,0 0,1-1,-1 1,0 0,1 0,-1 0,0 0,1-1,-1 1,1 0,0-1,-1 1,1 0,0-1,0 1,45 17,-34-15,83 50,-92-51,-1 0,1 1,-1 0,0-1,1 1,-2 0,1 0,0 0,0 0,-1 0,0 1,0-1,0 0,0 1,0-1,0 1,-1-1,0 1,0-1,0 1,0-1,0 0,-1 1,1-1,-1 1,0-1,0 0,-1 1,0 1,-4 3,-1 0,1 0,-2-1,1 0,-1-1,0 1,0-2,-1 1,1-1,-1 0,-1-1,1 0,0 0,-1-1,0-1,0 1,0-2,0 1,0-1,0-1,0 0,0 0,-1-1,1 0,0-1,0 0,-13-3,4-2</inkml:trace>
  <inkml:trace contextRef="#ctx0" brushRef="#br0" timeOffset="3">1665 226,'10'-3,"0"-1,0 1,0 0,0 1,0 1,0-1,1 2,-1-1,1 1,-1 1,0 0,0 0,1 1,-1 1,0-1,0 2,-1-1,5 3,-12-5,-1 0,1 0,-1 0,0 1,1-1,-1 0,0 0,0 1,0-1,0 1,0-1,0 1,0-1,-1 1,1-1,0 1,-1 0,1-1,-1 1,0 0,0 0,1-1,-1 1,0 0,-1 0,1-1,0 1,0 0,-1-1,1 1,-1 0,1-1,-1 1,0 0,0-1,0 1,0-1,0 1,0-1,-52 55,42-45,9-9,-1-1,1 0,-1 0,1 0,0 0,0 0,-1 1,1-1,0 1,0 0,1 0,-1-1,0 1,0 0,1 1,0-1,-1 0,1 0,0 1,0-1,0 0,0 1,0-1,1 1,-1-1,1 1,0 0,0-1,0 1,0-1,0 1,0-1,1 1,-1 0,1-1,-1 1,1-1,0 0,0 1,0-1,1 0,-1 1,1-1,-1 0,1 0,1 1,4 0,1 0,1 0,-1-1,0 0,0-1,1 0,-1 0,1-1,-1 0,1 0,-1-1,1 0,-1 0,1-1,-1 0,0-1,0 0,0 0,-1-1,1 0,4-3,5-1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39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82,'140'-45,"-13"14,-124 30,1 0,-1 0,1 0,-1 1,1-1,-1 1,1-1,0 1,-1 1,1-1,0 0,-1 1,1 0,-1-1,1 2,-1-1,1 0,-1 1,0-1,1 1,-1 0,0 0,0 0,0 1,-1-1,1 1,-1-1,1 1,-1 0,0 0,0 0,0 0,0 0,-1 1,1-1,-1 0,0 1,0-1,0 1,0 0,-1-1,1 1,-1-1,0 1,0 0,-1-1,1 1,-1 0,1-1,-1 1,0-1,-1 2,-117 106,7 9,111-119,0 0,-1 0,1 0,0 0,0 1,0-1,0 0,0 1,0-1,0 1,0-1,1 1,-1 0,1-1,-1 1,1 0,0-1,-1 1,1 0,0-1,0 1,0 0,0 0,0-1,1 1,-1 0,1-1,-1 1,1 0,-1-1,1 1,0-1,0 1,0-1,0 1,0-1,0 0,0 0,0 1,0-1,1 0,-1 0,0 0,1 0,-1 0,1 0,-1-1,1 1,0 0,-1-1,1 1,0-1,-1 0,1 0,0 1,-1-1,2 0,164 6,-118-8,-37 2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39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227 159,'-1'-2,"0"0,-1 0,1 1,-1-1,0 0,0 1,1-1,-1 1,0-1,0 1,0 0,-1 0,1 0,0 0,0 0,-1 1,1-1,0 1,-1-1,1 1,0 0,-1 0,1 0,-3 0,2 0,-2-2,-1 1,0 0,1 0,-1 0,0 1,0 0,1 0,-1 0,0 1,1 0,-1 0,0 0,1 1,-1 0,1 0,0 0,0 1,-1 0,2 0,-1 0,0 0,1 1,-1-1,1 1,0 1,0-1,1 0,-1 1,1 0,0 0,0 0,1 0,-1 0,1 1,0-1,1 1,-1-1,1 1,0 0,1-3,0 1,0-1,1 0,-1 0,1 0,-1 0,1 0,0 0,0 0,0 0,1 0,-1-1,1 1,0 0,-1-1,1 1,0-1,0 0,1 0,-1 1,0-1,1-1,-1 1,1 0,0-1,0 1,-1-1,3 1,92 15,-49-12,-44-4,-1-1,1 0,0 1,-1 0,1 0,-1 0,1 0,-1 0,0 1,1-1,-1 1,0 0,0 0,0 0,-1 1,1-1,0 1,-1-1,1 1,-1 0,0 0,0 0,0 0,-1 0,1 1,-1-1,1 1,-1-1,0 1,-1-1,1 1,0-1,-1 1,0-1,0 1,0 0,0-1,-1 1,1 0,-1-1,0 1,0-1,0 1,-1-1,1 0,-2 2,-5 4,0-1,0 0,-1 0,0-1,-1-1,0 1,0-1,0-1,0 0,-1-1,0 0,0 0,0-1,-1 0,1-1,-1-1,1 0,-12 0,-18-14,28 0</inkml:trace>
  <inkml:trace contextRef="#ctx0" brushRef="#br0" timeOffset="1">171 103,'10'0,"12"0,8 0,3 0,1 0,-1 0,-1 0,-1 0,-1 0,-1 0,-5 4,-2 3,-5-1</inkml:trace>
  <inkml:trace contextRef="#ctx0" brushRef="#br0" timeOffset="2">763 103,'-20'18,"1"2,1 0,0 1,2 1,1 0,0 1,2 1,0 0,2 1,-3 11,13-32,0-1,0 1,0 0,1 0,0 0,0 0,0 0,0-1,0 1,1 0,-1 0,1 0,0 0,1-1,-1 1,0-1,1 1,0-1,0 1,0-1,0 0,1 0,-1 0,1 0,0 0,-1-1,1 1,1-1,-1 0,0 0,0 0,1 0,-1 0,1-1,0 1,-1-1,1 0,0-1,0 1,0 0,0-1,0 0,-1 0,1 0,0-1,0 1,0-1,0 0,17-4,-1-1,0 0,-1-2,0 0,0-1,-1-1,15-11,-18 13,-1-1,0 0,0-1,-1 0,0-1,-1-1,0 0,-1 0,-1-1,1-1,-2 0,0 0,-1-1,0 0,-2 0,1-1,-2 0,0 0,-1 0,0-1,-1-7,-3 20,-1-1,1 0,-1 1,0-1,-1 1,1 0,-1-1,0 1,0 0,0 0,-1 0,1 0,-1 0,0 1,0-1,0 1,-1 0,1 0,-1 0,0 0,0 1,0-1,0 1,0 0,0 0,-1 1,1-1,0 1,-1 0,1 0,-1 0,0 1,1 0,-1 0,0 0,1 0,-1 1,1-1,-1 1,1 0,-1 1,1-1,-1 1,-27 8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39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87,'1'-2,"-1"0,1-1,-1 1,1 0,0 0,0 0,0 0,0 0,0 0,1 0,-1 0,0 0,1 1,-1-1,1 0,0 1,0 0,-1-1,1 1,0 0,0 0,0 0,0 0,1 0,-1 0,0 1,0-1,0 1,1-1,-1 1,0 0,3 0,37-13,-25 7,0 1,1 0,0 1,0 1,1 0,-1 2,15 0,-30 2,0-1,0 1,0 0,0 0,0 0,-1 1,1-1,0 1,-1-1,1 1,-1 0,0 0,0 0,0 0,0 1,0-1,0 0,0 1,-1-1,1 1,-1 0,0 0,1-1,-1 1,-1 0,1 0,0 0,-1 0,1 0,-1 0,0 0,0 0,0 0,-1 0,1 0,-1 0,1 0,-1 0,0 0,0 0,0-1,-1 1,1 0,-1-1,1 1,-1-1,0 1,0-1,0 0,0 0,-2 1,-275 358,207-192,70-165,-1 0,1 0,0 0,0 0,0 1,0-1,1 1,0-1,0 1,0 0,1-1,-1 1,1 0,0 0,0-1,1 1,0 0,-1-1,2 1,-1 0,0-1,1 1,0-1,0 0,0 0,1 0,-1 0,1 0,0 0,0 0,0-1,1 0,-1 0,1 0,0 0,0 0,0-1,0 1,1-1,12 2,1-2,-1 0,1-1,-1-1,1 0,0-1,-1-2,0 1,1-2,-1 0,2-2,18-3,50-11,-73 23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13:09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69,'-39'-17,"26"15,0 0,0 1,0 1,0 0,0 0,0 1,0 1,0 1,0 0,0 0,1 1,-1 1,1 0,1 0,-1 1,1 1,-8 5,15-7,-1 0,1 0,-1 0,1 1,1-1,-1 1,1 0,0 0,1 1,-1-1,1 0,0 1,1 0,-1-1,1 1,1 0,-1-1,1 1,1 0,-6 33,1 99,4-133,1-1,0 1,1-1,-1 1,1-1,0 0,0 0,1 0,-1 0,1 0,0 0,1-1,-1 1,1-1,0 0,0 0,0 0,0-1,1 0,0 0,-1 0,1 0,2 1,14 4,0-1,0-1,1 0,0-2,0-1,20 1,-34-4,-1-1,1 2,0-1,0 1,-1 0,1 0,0 1,-1 0,1 0,-1 1,0 0,0 1,0-1,0 1,-1 0,0 1,1 0,-1 0,-1 0,1 1,-1-1,0 1,0 1,-1-1,0 1,0-1,-1 1,1 1,-1-1,-1 0,0 1,0-1,0 1,-1-1,1 7,-3-5,1 0,-1 0,-1-1,0 1,0-1,-1 1,0-1,0 0,-1 0,0 0,0-1,-1 1,0-1,0 0,-1 0,1-1,-2 1,1-2,-1 1,0 0,-6 3,0-1,-1 0,0 0,-1-1,1-1,-1 0,-1-1,1-1,-1 0,0-1,1-1,-9 0,8-1,1-1,0 0,0-1,0-1,0 0,0-1,0 0,0-2,1 1,-8-5,8 3,5 3</inkml:trace>
  <inkml:trace contextRef="#ctx0" brushRef="#br0" timeOffset="417.082">817 747,'0'19,"0"11,-5 1,-2-6</inkml:trace>
  <inkml:trace contextRef="#ctx0" brushRef="#br0" timeOffset="1053.356">1184 154,'17'-19,"0"2,2 0,0 2,1 0,0 0,1 2,1 1,23-10,-43 21,0 0,0 0,0 0,1 0,-1 0,1 0,-1 1,0-1,1 1,-1 0,1 0,-1-1,1 2,0-1,-1 0,0 0,1 1,-1-1,1 1,-1 0,1 0,-1 0,0 0,0 0,0 1,1-1,-1 0,-1 1,1 0,0-1,0 1,0 0,-1 0,1 0,-1 0,0 0,1 1,-1-1,0 0,0 1,-1-1,1 0,0 1,-1-1,1 1,-1-1,0 1,0-1,0 2,-1 8,0 0,-1 1,0-1,-1 0,0 0,-1-1,0 1,-1-1,0 0,-1 0,0 0,-1-1,0 0,0 0,-1-1,-1 0,-4 4,11-12,0 0,1 0,-1 1,0-1,0 0,0 1,1 0,-1-1,1 1,-1 0,1 0,0 0,0 0,0 0,0 0,0 0,0 0,0 0,1 1,-1-1,1 0,0 0,-1 1,1-1,0 0,0 1,1-1,-1 0,0 0,1 1,-1-1,1 0,0 0,0 0,0 1,0-1,0 0,0-1,1 1,-1 0,0 0,1 0,0-1,-1 1,1-1,0 1,120 65,-114-59,0 0,-1 0,0 0,0 1,-1 0,0 0,-1 1,0 0,0 0,-1 0,0 0,-1 1,0-1,-1 1,0 0,-1 0,0 0,0 0,-1 0,-1 0,0 0,-1 0,0-1,0 1,-1 0,0-1,-1 1,0-1,-1 0,-5 8,6-9,0 0,-1 0,0 0,-1-1,0 1,0-1,0-1,-1 1,0-1,-1 0,0-1,0 0,0 0,-1-1,0 0,0 0,0-1,0 0,-1-1,1 0,-1 0,0-1,0 0,0-1,0 0,0-1,0 0,-8-1,12-1,1 1,0-1,0 0,0-1,0 1,0-1,1 0,-1 0,1 0,0-1,0 1,0-1,0 0,1 0,-1-1,1 1,0-1,0-1,-5-12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37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84,'-22'373,"-12"-61,37-275,-3-37,0 1,0 0,0-1,0 1,0-1,0 1,0-1,1 1,-1-1,0 1,0-1,1 1,-1-1,0 1,1-1,-1 0,0 1,1-1,-1 0,1 1,-1-1,0 0,1 1,-1-1,1 0,-1 0,1 1,-1-1,1 0,-1 0,1 0,0 0,-1 0,1 0,-1 0,1 0,-1 0,1 0,-1 0,1 0,-1 0,1 0,-1 0,1-1,-1 1,1 0,-1 0,1-1,-1 1,1 0,-1 0,1-1,-1 1,0-1,1 1,-1 0,0-1,1 1,-1-1,0 1,1-1,-1 1,0-1,25-33,-13 17</inkml:trace>
  <inkml:trace contextRef="#ctx0" brushRef="#br0" timeOffset="266.603">29 0,'38'10,"32"2,9 1,-4-4,-10-2,-11-2,-11-3,-7-1,-5-1,-3 0,-1-1,-6 1</inkml:trace>
  <inkml:trace contextRef="#ctx0" brushRef="#br0" timeOffset="554.06">57 424,'39'0,"21"0,7 0,-5 0,-7 0,-13 0</inkml:trace>
  <inkml:trace contextRef="#ctx0" brushRef="#br0" timeOffset="1685.149">481 649,'-29'55,"-111"171,119-202,28-50,110-197,6 90,-123 132,1-1,-1 1,1 0,0 0,-1 0,1 0,0 0,0 0,0 0,0 0,0 1,0-1,0 0,0 0,0 1,0-1,0 1,1-1,-1 1,0-1,0 1,0 0,1-1,-1 1,0 0,1 0,-1 0,0 0,0 0,1 0,-1 1,0-1,0 0,1 1,-1-1,0 1,0-1,0 1,1-1,-1 1,0 0,0 0,0 0,0-1,0 1,-1 0,1 0,0 0,0 0,0 1,10 102,45 89,-55-193,-1 1,1 0,-1 0,1-1,-1 1,1 0,-1 0,0 0,0 0,1 0,-1 0,0-1,0 1,0 0,0 0,0 0,0 0,0 0,0 0,0 0,-1 0,1 0,0-1,0 1,-1 0,1 0,-1 0,1 0,-1-1,1 1,-1 0,1 0,-1-1,0 1,1-1,-1 1,0 0,0-1,1 1,-1-1,0 0,0 1,0-1,0 0,1 1,-1-1,0 0,0 0,0 0,0 0,-1 0,-46-14,-102-98,130 104</inkml:trace>
  <inkml:trace contextRef="#ctx0" brushRef="#br0" timeOffset="2416.973">819 734,'215'-26,"-144"17,-87-19,-72-32,86 60,1-1,-1 1,1 0,-1-1,0 1,1 0,-1 0,1 0,-1 0,0 0,1 0,-1 1,1-1,-1 1,1-1,-1 1,1-1,-1 1,1 0,-1 0,1 0,0-1,-1 1,1 1,0-1,0 0,0 0,0 0,0 1,0-1,0 0,0 1,1-1,-1 1,0-1,1 1,-1 0,-16 60,15-41,1 0,0-1,2 1,1-1,0 1,1-1,2 1,6 18,-12-38,1 0,0 0,0 0,0 0,0-1,1 1,-1 0,0 0,0 0,0 0,1 0,-1 0,1 0,-1-1,0 1,1 0,-1 0,1-1,0 1,-1 0,1-1,0 1,-1 0,1-1,0 1,0-1,-1 1,1-1,0 0,0 1,0-1,0 0,0 1,-1-1,1 0,0 0,0 0,0 0,0 0,0 0,0 0,0 0,0 0,0 0,0-1,-1 1,1 0,0-1,0 1,0-1,0 1,-1 0,1-1,0 0,0 1,-1-1,1 1,-1-1,1 0,38-51,-32 42,64-119,-61 108</inkml:trace>
  <inkml:trace contextRef="#ctx0" brushRef="#br0" timeOffset="2705.219">1412 508,'-5'38,"4"18,1 4,1-3,1-8,-1-10</inkml:trace>
  <inkml:trace contextRef="#ctx0" brushRef="#br0" timeOffset="3133.061">1356 536,'7'-6,"1"0,-1 1,1 0,1 0,-1 1,1 0,0 0,0 1,0 1,0-1,0 1,1 1,-1 0,1 0,-1 1,1 0,-1 1,0 0,1 0,4 2,-11-1,0 0,-1 0,0 0,1 0,-1 0,0 1,0-1,0 1,-1-1,1 1,0 0,-1-1,0 1,0 0,0 0,0 0,0 0,0 0,-1 1,0-1,1 0,-1 0,0 0,-1 0,1 0,0 0,-1 1,0-1,0 0,0 0,0 0,0-1,-1 1,1 0,-1 0,1-1,-1 1,-1 0,1 1,0 0,0 1,0-1,1 1,-1 0,1-1,0 1,1 0,-1 0,1 0,0 0,0 0,0 0,1-1,0 1,1 5,0-8,1 1,0 0,0-1,0 0,0 1,0-1,0-1,1 1,-1 0,0-1,1 0,0 1,-1-1,1-1,0 1,-1-1,1 1,0-1,0 0,3-1,22 5,-25-4,0 0,0 1,-1 0,1 0,0 0,-1 0,1 0,0 0,-1 1,0 0,1 0,-1 0,0 0,0 0,0 1,0-1,0 1,-1 0,1 0,-1 0,0 0,0 0,0 1,0-1,-1 1,1-1,-1 1,0-1,0 1,0 0,0-1,-1 1,1 0,-1 0,0 0,-1 0,1-1,0 1,-1 0,0 0,0-1,0 1,0 0,-1-1,-1 4,-2 1,0 0,0 0,0 0,-1-1,0 0,-1 0,0 0,0-1,0 0,-1 0,0-1,0 0,0-1,0 1,-1-1,0-1,0 0,0 0,0-1,0 0,-1-1,1 1,-1-2,1 0,0 0,-1 0,1-1,-5-2,-11-3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20.46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496 1,'-353'26,"223"-5,118-13,43 2,-25-8,29 4,-1-1,1-1,-1-2,1-1,0-2,0-2,0-1,15-4,30-2,398-22,110 34,-199 26,-124-29,59-16,7 3,32 15,-110 1,505-2,-338-28,179 28,-205 28,500-27,-534 26,165-26,-158 28,819-30,-865 2,-108 26,-113-15,-82-6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222 126,'-22'114,"4"-32,-3-1,-3-2,-32 70,-25 43,108-230,186-337,22 9,-197 323,-37 43,0 0,-1 0,1 0,0 0,-1 0,1 1,0-1,0 0,-1 0,1 1,0-1,-1 0,1 1,-1-1,1 1,0-1,-1 1,1-1,-1 1,1-1,-1 1,1-1,-1 1,0 0,1-1,-1 1,0 0,1-1,-1 1,0 0,0-1,0 1,0 0,0 0,0-1,0 1,0 0,0 0,0-1,0 1,0 0,0-1,0 1,-1 0,1 0,0-1,-1 1,1 0,0-1,-1 1,1-1,-1 1,1-1,-1 1,1 2,-19 109,7-54,3 0,3 0,2 0,3 1,2 3,-1-55,1 1,0-1,0 1,0-1,1 1,0-1,1 0,-1 0,1 0,1-1,-1 1,1-1,1 1,-1-1,1 0,0-1,0 1,1-1,-1 0,1-1,6 4,-8-7,0-2,1 1,-1 0,0-1,1 0,-1 0,0 0,0 0,0-1,0 0,0 0,0 0,0 0,-1 0,1-1,-1 0,1 1,-1-1,0-1,0 1,0 0,-1-1,1 1,-1-1,0 0,0 0,0 0,-1 0,2-3,6-8,243-360,-251 373,0 0,-1 1,1-1,0 0,0 0,0 1,0-1,0 1,0-1,0 1,1-1,-1 1,0 0,1 0,-1-1,1 1,0 0,-1 0,1 1,0-1,-1 0,1 1,0-1,0 1,0-1,0 1,-1 0,1-1,0 1,0 0,0 1,0-1,0 0,0 0,-1 1,1-1,0 1,0 0,0-1,-1 1,1 0,0 0,0 1,3 9,0-1,-1 2,0-1,-1 0,0 1,-1-1,0 1,-1 0,0 0,-1 0,-1 0,0-1,0 1,-1 0,0-1,-4 12,1 2,3-12,-1 3,0 1,1-1,1 0,0 1,1-1,1 1,0-1,2 1,1 4,-1-8,-4-11,1 1,0-1,0 0,0 1,1-1,-1 0,1 0,-1 1,1-1,-1 0,1 0,0 1,0-1,0 0,1 0,-1 0,0 0,1-1,-1 1,1 0,0-1,-1 1,1-1,0 1,0-1,0 0,0 0,0 0,0 0,1 0,0 0,9-7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86,'38'-9,"28"-4,7 1,-5-3,-8 2,-10 3,-8 3,-7 2,-5 3,-7 6,-8 2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59,'43'-9,"29"-4,6 1,-4 2,-11 3,-10 2,-11 3,-7 1,-9 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251 198,'-15'9,"0"1,1 1,0 0,0 1,1 0,1 1,0 0,1 1,0 1,2 0,-1 0,2 1,-7 14,14-26,-1-1,1 1,0-1,0 1,0-1,1 1,-1 0,1-1,0 1,0 0,0 0,0-1,1 1,-1 0,1-1,0 1,0 0,1-1,-1 0,1 1,-1-1,1 0,0 1,0-1,1 0,-1-1,1 1,-1 0,1-1,0 1,0-1,0 0,0 0,0 0,1 0,-1-1,0 1,3 0,5 2,-1-1,0 1,1-1,0-1,0 0,0-1,0 0,-1-1,1 0,0 0,0-1,0-1,0 0,0 0,-1-1,1 0,-1-1,0-1,0 1,7-5,5-5,1 0,-2-2,0 0,-1-1,-1-2,0 0,-2 0,2-4,-14 17,0 1,0-1,-1 0,0-1,0 1,0-1,-1 1,0-1,0 0,-1-1,0 1,0 0,-1 0,1-1,-2 1,1-1,-1 1,0-1,-1 1,0-1,0 1,0-1,-1 1,0 0,-1 0,1 0,-2 0,1 0,-1 0,-2-3,-3 3,0 0,0 0,0 1,-1 1,0 0,0 0,-1 1,1 0,-1 1,0 0,0 0,0 1,0 1,0 0,0 1,-1 0,1 0,0 1,0 1,0 0,0 0,0 1,0 1,1-1,-1 2,1 0,0 0,1 0,-1 1,-2 3,-21 12</inkml:trace>
  <inkml:trace contextRef="#ctx0" brushRef="#br0" timeOffset="350.924">336 508,'-39'28,"1"1,2 2,1 2,1 1,-16 23,35-41,2 0,-1 2,2-1,0 1,1 1,-3 9,12-24,0 0,1 1,-1-1,1 1,0-1,0 1,0 0,0-1,1 1,0 0,0 0,0-1,1 1,0 0,0-1,0 1,0-1,0 1,1-1,0 1,0-1,0 0,1 0,0 0,-1 0,1 0,0-1,1 0,-1 1,1-1,-1 0,1 0,6 3,0 0,0 0,0-1,1 0,0-1,0 0,0 0,0-2,0 1,1-1,0-1,-1 0,1-1,-1 0,1-1,-1 0,1 0,-1-2,1 1,-1-1,9-5,9-2,-1-2,-1-1,0-2,-1 0,-1-2,0-1,20-19,96-113,-134 141,-1 0,0 0,-1-1,0 0,0 0,-1 0,0-1,-1 1,0-1,-1 0,0 0,-1 0,0 0,-1 0,0 0,0 0,-2-4,0 7,-1 0,0-1,-1 1,0 1,0-1,0 1,-1-1,0 1,-1 1,1-1,-1 1,-1 0,1 0,-1 1,0 0,0 0,-1 0,1 1,-1 0,0 1,0 0,-1 0,1 0,0 1,-1 1,1-1,-1 2,0-1,1 1,-1 0,0 1,0 0,1 0,-1 1,1 0,0 0,-1 1,1 0,-6 3,-70 45,48-25</inkml:trace>
  <inkml:trace contextRef="#ctx0" brushRef="#br0" timeOffset="720.082">929 395,'-30'25,"1"0,1 2,1 2,2 0,1 2,1 0,-1 7,15-24,1 0,0 0,1 1,0 0,2 0,0 1,0-1,1 4,3-15,0 1,1 0,-1 0,1-1,0 1,0 0,1 0,-1-1,1 1,0 0,1 0,-1-1,1 1,0-1,0 0,0 1,0-1,1 0,0 0,0 0,0-1,0 1,0-1,1 0,0 1,-1-2,1 1,0 0,2 0,2 1,0-1,0 0,0-1,0 0,1 0,-1-1,0 0,1 0,-1-1,1 0,-1 0,1-1,-1-1,0 1,1-1,-1 0,0-1,0 0,139-71,-110 51,-1-3,-1 0,-1-3,-1 0,-2-2,-1-2,-2 0,-1-2,14-25,-33 46,-1 1,0-1,-1 0,-1 0,0-1,-1 1,0-1,-2 0,1 0,-2 0,0-2,-1 9,0 1,-1 0,0-1,0 1,-1 0,0 0,0 0,-1 0,1 1,-1-1,-1 0,1 1,-1 0,-1 0,1 0,-1 1,0-1,0 1,0 0,-1 0,0 1,0 0,-6-4,2 3,0 1,0 0,-1 0,1 1,-1 0,0 1,0 0,0 1,0 0,0 1,0 0,0 1,0 0,0 1,0 0,1 0,-1 1,1 1,-1 0,-6 4,-13 6,2 1,0 2,1 0,0 2,2 1,-12 12,-53 61,56-54</inkml:trace>
  <inkml:trace contextRef="#ctx0" brushRef="#br0" timeOffset="1069.062">1634 226,'-34'25,"1"2,1 1,1 1,2 2,1 1,2 1,1 1,1 1,-9 20,29-50,0 0,0 1,0-1,1 1,-1 0,1-1,1 1,-1 1,1-1,0 0,0 1,1-1,0 1,0-1,1 1,0 0,0-1,0 1,1-1,0 1,0 0,0-1,1 0,0 1,1-1,-1 0,1 0,0 0,1 0,-1-1,1 1,0-1,2 1,2 0,1 0,-1-1,1 0,1 0,-1-1,1-1,-1 1,1-1,0-1,0 0,1-1,-1 1,0-2,0 0,1 0,-1-1,0 0,0 0,0-1,0-1,0 0,0 0,-1-1,1 0,-1-1,0 1,0-2,7-5,2-3,0 0,-2 0,0-2,0 0,-1-1,-2 0,1-1,-2-1,-1 0,0 0,7-20,-12 26,-1 1,-1-1,0 0,-1-1,-1 1,0-1,0 1,-1-1,-1 1,0-1,-1 0,-1 1,0-1,-1 1,0 0,-1 0,0 0,-1 0,-7-10,9 16,-1 1,0 1,0-1,-1 0,0 1,0 0,0 0,0 1,-1-1,0 1,0 0,0 1,0 0,-1 0,1 0,-1 0,0 1,1 0,-1 1,0-1,0 2,-1-1,1 1,0 0,0 0,0 0,0 1,0 1,0-1,0 1,0 0,1 0,-1 1,1 0,-7 4,-90 66,76-48</inkml:trace>
  <inkml:trace contextRef="#ctx0" brushRef="#br0" timeOffset="1367.107">2199 0,'-27'61,"2"0,3 2,3 0,3 1,2 1,-2 40,13 170,26-301,-12 4,-1 0</inkml:trace>
  <inkml:trace contextRef="#ctx0" brushRef="#br0" timeOffset="1635.068">2594 170,'-440'321,"429"-313,7-5,-1 0,0 0,1 0,-1 1,1 0,0 0,0 0,1 0,-1 1,1-1,0 1,0 0,1 0,-1 0,1 0,-1 4,5-6,0 0,0 0,1 0,-1 0,1-1,-1 1,1-1,0 1,0-1,0 0,0 0,1 0,-1-1,0 1,1-1,-1 0,1 0,0 0,-1 0,1 0,0-1,-1 0,4 0,-7 0,60 7,-51-8,-1 1,0 0,0 1,0-1,1 2,-1-1,0 1,0 1,-1-1,1 1,0 1,-1-1,0 1,0 0,0 1,0 0,-1 0,0 1,1 0,17 25,-12-19</inkml:trace>
  <inkml:trace contextRef="#ctx0" brushRef="#br0" timeOffset="2122.121">2876 395,'-19'0,"0"1,0 1,0 0,0 1,0 2,1 0,-1 0,1 2,0 0,1 2,0 0,0 0,1 2,0 0,-11 10,24-18,-1 0,1-1,0 1,0 1,0-1,0 0,1 1,-1-1,1 1,0 0,0 0,0 0,1 0,-1 0,1 0,0 0,0 1,0-1,1 0,0 1,-1-1,2 0,-1 1,0-1,1 0,0 1,0-1,0 0,0 0,1 0,0 0,0 0,0 0,0 0,0-1,1 1,0-1,0 1,0-1,0 0,0 0,0-1,1 1,0 0,-1-1,3 1,14 0,1-1,0-1,-1 0,1-2,0 0,-1-1,1-1,-1-1,0-1,0-1,0-1,-1 0,0-2,0 0,-1-1,3-2,179-86,-198 98,0-1,-1 0,1 1,0-1,0 1,0 0,-1-1,1 1,0 0,0 0,0 0,0 1,0-1,-1 0,1 1,0-1,0 1,0-1,-1 1,1 0,0 0,-1 0,1 0,-1 0,1 0,-1 0,1 1,-1-1,0 0,0 1,0-1,0 1,0-1,0 1,0 0,0-1,0 1,-1 0,1 0,-1 0,1-1,-1 1,0 0,0 0,0 0,0 0,0 0,0-1,0 1,-1 0,1 0,-1 0,-24 207,8-119,-42 304,58-386,0 0,-1 0,1 0,-2-1,1 1,-1 0,0-1,-1 0,1 1,-1-1,-1-1,0 1,0-1,0 1,0-1,-1-1,0 1,-1-1,1 0,-1-1,0 1,0-1,0-1,0 1,-1-1,-3 0,8-2,1-1,-1 0,0-1,0 1,0 0,0-1,1 0,-1 1,0-1,1 0,-1 0,0-1,1 1,-1-1,1 1,0-1,-1 0,1 0,0 1,0-2,0 1,1 0,-1 0,0-1,1 1,0-1,-1 1,1-1,0 1,0-1,0 0,1 0,-1 0,6-96,10 64,0 1,3 0,0 1,3 2,0 0,2 1,1 1,1 1,19-15,21-14,-38 38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2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23,'283'-1,"-222"-10,41 1,-89 15,-7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3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29,'38'-4,"33"-3,8 1,-4 2,-11 0,-10 2,-16 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4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1 422,'11'-26,"1"0,2 1,1 1,0 0,2 1,1 1,0 1,2 0,0 1,3 0,-21 18,0 0,0 0,0 1,0-1,0 0,0 1,0 0,0-1,1 1,-1 0,1 0,-1 0,0 1,1-1,0 1,-1-1,1 1,-1 0,1 0,-1 0,1 0,0 0,-1 1,1-1,-1 1,1-1,-1 1,0 0,1 0,-1 0,0 1,1-1,-1 0,0 1,0 0,0-1,0 1,-1 0,3 2,2 11,-6-13,0 0,1 0,-1 0,0 0,1 0,-1-1,1 1,0 0,0 0,0-1,0 1,0 0,0-1,0 1,0-1,0 0,1 1,-1-1,1 0,-1 0,1 0,-1 0,1 0,0 0,-1 0,1 0,0-1,0 1,0-1,0 1,-1-1,1 0,0 0,0 0,0 0,0 0,0 0,0 0,1-1,5-2,-1-1,0 0,0-1,-1 1,1-1,-1 0,0-1,0 0,-1 0,1 0,-1-1,-1 0,33-33,-24 27,0 1,1 0,0 1,1 0,0 1,0 1,1 0,0 1,1 1,0 1,14-4,-30 10,0-1,1 1,-1 0,0-1,1 1,-1 0,0 0,1 0,-1 0,0 0,1 1,-1-1,0 0,1 1,-1-1,0 1,0-1,1 1,-1-1,0 1,0 0,0 0,0-1,0 1,0 0,0 0,0 0,0 0,0 0,-1 0,1 1,0-1,-1 0,1 0,-1 0,1 1,-1-1,0 0,1 1,-1-1,0 0,0 1,0-1,0 0,0 1,0-1,0 0,-1 1,1-1,0 0,-1 0,1 1,-1-1,-28 74,27-71,-81 168,77-104,11-51</inkml:trace>
  <inkml:trace contextRef="#ctx0" brushRef="#br0" timeOffset="248.416">1271 55,'-43'39,"-44"36,-15 10,-1 1,7-10,11-8,11-11,12-11,12-7,5-6,6-5,4-1,3-5,8-2,7-5</inkml:trace>
  <inkml:trace contextRef="#ctx0" brushRef="#br0" timeOffset="601.75">1326 506,'-237'84,"160"-32,76-51,-1 0,0 1,1-1,0 1,-1-1,1 1,0-1,-1 1,1 0,0-1,0 1,0 0,1 0,-1 0,0 0,1 0,-1 0,1 0,0 0,0 0,-1 0,1 0,0 0,1 0,-1 0,0 0,1 0,-1 0,1 0,-1 0,1 0,0-1,0 1,0 0,0 0,0-1,1 1,-1 0,0-1,1 1,1 0,6 4,0 0,1 0,0-1,0-1,0 0,1 0,-1-1,1 0,0-1,8 1,-11-3,0 1,-1 0,1 0,0 0,-1 1,1 1,-1-1,0 1,0 0,0 1,0 0,-1 0,1 0,-1 1,0 0,0 0,-1 0,1 1,-1 0,-1 0,1 0,1 4,-5-7,0 0,0 1,0-1,-1 0,1 1,-1-1,0 1,0-1,0 0,-1 1,1-1,-1 0,0 1,0-1,0 0,0 0,0 0,-1 0,1 0,-1 0,0 0,0 0,0 0,0-1,-1 1,1-1,-1 0,-2 2,-84 52,70-47,0-1,0-1,-1-1,0 0,0-2,-1 0,1-1,-1-1,1-1,-13-2,9 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3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1,'-10'38,"-7"33,-7 8,2-4,4-11,5-10,0-10,3-8,2-5,8-8,8-8,8-11,2-11,1-5,-1 0</inkml:trace>
  <inkml:trace contextRef="#ctx0" brushRef="#br0" timeOffset="303.474">531 114,'-36'37,"1"1,3 2,1 2,2 0,1 2,-3 13,28-54,0 1,0 0,1-1,-1 1,1 0,0 0,0 0,0 1,1-1,0 0,-1 1,1-1,1 1,-1-1,1 1,0-1,0 1,0 0,0-1,1 1,0-1,0 1,0-1,1 0,-1 1,1-1,0 0,0 0,1 0,-1 0,1-1,0 2,9-2,1 1,-1-2,1 0,-1 0,1-1,0-1,-1 0,1-1,0 0,-1-1,1 0,-1-1,1 0,-1-1,-1-1,1 0,0 0,-1-1,0-1,9-7,2 5,-1-2,-1 0,1-2,-2 0,0-1,0-1,-2 0,0-2,0 0,-2-1,0 0,-1-1,-1-1,-1 0,-1-1,0 0,-2-1,6-18,-13 34,0 1,-1 0,0-1,0 1,0-1,0 1,-1-1,0 1,0-1,0 1,-1-1,0 1,0-1,0 1,-1 0,0-1,0 1,0 0,-1 0,1 0,-1 1,0-1,-1 0,1 1,-1 0,0 0,0 0,0 1,0-1,-1 1,1 0,-1 0,0 0,0 1,0 0,0 0,-1 0,-2 0,0 1,0 2,1-1,-1 1,0 0,0 0,1 1,-1 0,1 1,-1-1,1 1,0 1,0 0,0 0,1 0,-1 0,1 1,0 0,-3 4,-10 12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1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39,'1'0,"0"-1,0 0,-1 0,1 1,0-1,0 0,0 1,0-1,0 1,-1-1,1 1,0-1,0 1,0 0,1 0,-1-1,0 1,0 0,0 0,0 0,0 0,0 0,0 0,0 0,0 1,0-1,0 0,0 1,0-1,0 0,0 1,0-1,0 1,0 0,0-1,-1 1,1 0,0-1,0 1,-1 0,1 0,0 0,-1-1,1 1,-1 0,1 0,-1 0,0 0,1 0,-1 0,0 0,1 1,10 21,0 0,-2 1,-1 0,0 0,-2 1,-1 0,2 21,9 38,40 172,-55-256,-1-1,0 0,1 1,-1-1,0 0,1 1,-1-1,1 1,-1-1,1 1,-1-1,1 1,0-1,-1 1,1 0,-1-1,1 1,0 0,-1-1,1 1,0 0,-1 0,1 0,0-1,0 1,-1 0,1 0,0 0,0 0,-1 0,1 1,0-1,-1 0,1 0,0 0,-1 1,1-1,0 0,-1 0,1 1,0-1,-1 1,1-1,-1 1,1-1,-1 1,1-1,-1 1,1-1,-1 1,1 0,-1-1,0 1,1 0,-1-1,0 1,0 0,0-1,1 1,-1 0,0-1,0 1,0 0,0 0,0-1,0 1,22-57,20-63,4 2,48-82,-50 99,-43 99,-1 1,1 0,-1 0,0-1,1 1,-1 0,0-1,1 1,-1 0,0-1,1 1,-1 0,0-1,0 1,1-1,-1 1,0-1,0 1,0 0,0-1,0 1,1-1,-1 1,0-1,0 1,0-1,0 1,0-1,-1 1,1-1,0 1,0 0,0-1,0 1,0-1,-1 1,1-1,0 1,0 0,-1-1,1 1,0-1,0 1,-1 0,1-1,0 1,-1 0,1 0,-1-1,1 1,0 0,-1 0,1-1,-1 1,1 0,-1 0,1 0,-1 0,1 0,-1 0,1 0,-9 8</inkml:trace>
  <inkml:trace contextRef="#ctx0" brushRef="#br0" timeOffset="552.887">649 463,'-33'40,"30"-35,0 0,0 1,0-1,1 1,0-1,0 1,1 0,-1 0,1 0,1 0,-1 0,1 0,0 0,0 0,0 0,1 0,0 0,1 0,-1-1,1 1,0 0,0-1,1 2,0-6,0-1,1 0,-1 1,0-1,0 0,0-1,0 1,0 0,0-1,0 0,0 0,0 0,0 0,-1 0,1 0,0-1,0 1,-1-1,1 0,-1 0,0 0,1 0,-1 0,0-1,0 1,-1 0,1-1,0 0,-1 1,1-1,-1 0,0 0,0 0,0 0,0 0,-1-1,37-93,-36 93,0 0,-1 0,1 0,-1 0,0 0,0 0,0 0,0 0,0 0,-1 0,0 1,0-1,0 0,0 0,-1 1,0-1,1 0,-1 1,0 0,-1-1,1 1,-1 0,1 0,-3-1,-12-8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8:48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12,'0'0,"0"1,0-1,0 0,0 1,0-1,0 0,0 1,0-1,1 0,-1 1,0-1,0 0,0 1,0-1,1 0,-1 0,0 1,0-1,0 0,1 0,-1 1,0-1,0 0,1 0,-1 0,0 1,1-1,-1 0,0 0,1 0,-1 0,0 0,1 0,-1 0,0 0,1 0,-1 0,0 0,1 0,-1 0,0 0,1 0,-1 0,0 0,0 0,1 0,-1 0,0 0,1-1,-1 1,0 0,1 0,-1 0,0-1,0 1,0 0,1 0,-1-1,0 1,0 0,0 0,1-1,-5 32,4-30,-77 263,29-95,56-210,2 0,1 1,2 1,2 0,1 0,2 2,2 0,1 1,12-12,45-30,-77 77,0 1,0-1,1 1,-1-1,0 0,1 1,-1 0,0-1,1 1,-1 0,0 0,1 0,-1 0,0 0,1 0,-1 0,1 0,-1 1,0-1,1 0,-1 1,0-1,1 1,-1-1,0 1,0 0,0 0,0-1,0 1,0 0,0 0,0 0,0 0,0 0,0 0,0 1,-1-1,1 0,0 0,-1 1,1-1,-1 0,1 2,16 60,-15 255,2-293,11-30,119-234,-133 237,79-105,-77 103,1 1,-1 0,1 0,0 0,0 0,0 0,0 1,1 0,-1 0,1 0,-1 1,1-1,0 1,-1 0,1 0,0 1,0-1,0 1,0 0,-1 0,1 1,0 0,0 0,0 0,-1 0,2 1,0 3,0 0,-1 0,1 1,-1 0,0 0,0 1,-1-1,0 1,0 0,0 0,-1 0,0 0,-1 1,0-1,0 1,0 0,-1 0,0-1,-1 1,1 0,-2 7,0 270,1-261</inkml:trace>
  <inkml:trace contextRef="#ctx0" brushRef="#br0" timeOffset="577.145">932 350,'5'0,"2"5,-1 6,-1 6,-2 6,0 2,-2 3,-1 1,0 1,0-1,0 0,0 0,-1-9,1-9</inkml:trace>
  <inkml:trace contextRef="#ctx0" brushRef="#br0" timeOffset="1099.372">905 378,'280'-118,"-278"117,0-1,1 1,-1 0,1 0,-1 0,1 0,-1 0,1 0,0 1,-1-1,1 1,0 0,-1-1,1 1,0 1,0-1,-1 0,1 1,0-1,-1 1,1 0,-1 0,1 0,-1 0,1 0,-1 1,0-1,1 1,-1-1,0 1,0 0,0 0,0 0,-1 0,1 0,0 0,-1 1,0-1,1 0,0 3,-2 3,-1 1,0-1,0 0,-1 0,1 0,-2 0,1 0,-1 0,-1-1,1 1,-1-1,0 0,-1 0,0 0,-1 0,-36 80,42-83,0 0,0 0,0 0,1 0,0 0,0 0,0 0,0 0,0 0,1-1,0 1,0-1,0 1,0-1,0 0,1 1,-1-1,1-1,0 1,0 0,0-1,0 1,1-1,-1 0,1 0,-1 0,1 0,0-1,-1 0,1 0,0 0,0 0,0 0,55 33,-56-32,-1-1,1 1,0 0,-1 0,0 1,1-1,-1 0,0 1,0 0,0-1,-1 1,1 0,-1 0,1 0,-1 0,0 0,0 0,0 0,-1 0,1 1,-1-1,0 0,1 0,-1 1,-1-1,1 0,-1 0,1 1,-1-1,0 0,0 0,0 0,0 0,-1 0,1 0,-1 0,0-1,0 1,0 0,0-1,0 0,0 1,-1-1,-1 1,-8 4,-1 0,0 0,0-2,0 1,-1-2,0 0,0 0,0-2,0 1,-1-2,1 0,-1-1,1 0,-2-1,12 1,0-1,0 1,0-1,1 0,-1 0,0 0,1 0,-1 0,1-1,-1 0,1 0,0 0,-1 0,1 0,0-1,1 1,-1-1,0 0,1 0,-1 0,1 0,0 0,0 0,0-1,-1-3,-4-14</inkml:trace>
  <inkml:trace contextRef="#ctx0" brushRef="#br0" timeOffset="1797.989">1892 181,'-14'1,"-1"0,1 2,0-1,-1 2,1 0,1 1,-1 0,1 1,0 0,0 1,0 1,1 0,1 1,-1 0,1 1,1 0,0 0,0 1,1 1,0-1,1 2,1-1,0 1,0 0,2 0,-1 1,2 0,-2 6,-7 89,13-105,0 0,1-1,0 1,0 0,0-1,0 1,1-1,-1 1,1-1,0 0,0 1,0-1,0 0,0 0,1-1,0 1,-1 0,1-1,0 0,0 0,0 1,1-2,-1 1,0 0,1-1,-1 1,1-1,1 0,7 0,-1-1,1 0,0 0,0-1,0-1,0 0,0-1,-1 0,1-1,-1 0,0-1,0 0,0-1,-8 5,26-14,-1-1,-1-1,0-2,-2-1,0 0,-1-2,-1-1,-1-1,-1-1,-1 0,-2-2,0 0,1-7,-15 25,-4 9,0-1,0 0,0 0,-1 1,1-1,0 0,0 0,0 0,0 1,1-1,-1 0,0 0,0 1,0-1,1 0,-1 0,0 1,1-1,-1 0,0 1,1-1,-1 0,1 1,-1-1,1 1,-1-1,1 0,0 1,-1 0,1-1,0 1,-1-1,1 1,0 0,0-1,-1 1,1 0,0 0,0 0,-1 0,1 0,0 0,0 0,0 0,-1 0,1 0,0 0,0 0,-1 0,1 0,0 1,0-1,-1 0,1 1,0-1,-1 1,1-1,0 0,0 1,32 127,-32-118,2 1,-1-1,1 0,1 0,0 0,0 0,1 0,0-1,1 0,0 0,1 0,-1-1,2 0,-1 0,1-1,0 0,1-1,-1 1,1-1,1-1,-1 0,1 0,0-1,0 0,4 0,10 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9.02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1 226,'1104'-177,"-711"144,395 17,-648 24,0 6,-1 5,8 9,0-2,153 5,-153-21,0-7,0-6,8-8,357-19,176 18,-433 14,88 25,-22 0,36 1,-139-12,-110-6,0-5,0-5,1-4,426-22,49 27,-341 26,62 4,-26-6,216-22,-286 24,56-27,-146 1,-95 6,-2 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03.8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0 109,'231'-12,"-30"-21,120-3,32 9,46 50,218-24,-337 31,227-31,-337 28,-129-24,0-1,-1-3,1-1,0-3,8-2,13-2,1 2,-1 3,1 2,29 5,18-1,-61-3,116 13,-133-5,0-2,1-1,0-2,-1 0,8-3,120 10,131 27,-161-26,0-6,33-7,-14 1,275 14,-190 4,203-13,-224-5,-80 1,336 13,-112 7,123-19,-199-2,79-9,-225-1,0 6,43 6,-90 1,324 28,-96-31,-44-25,223 27,-326-29,-145 28,2-1,1 1,0 2,-1 1,0 0,1 2,4 3,129 9,-83-13,65 20,-139-23,0-1,0 1,0 0,0 0,0 0,0 0,0 1,0-1,0 1,0 0,0 0,0 0,0 0,0 1,-1-1,1 1,-1-1,1 1,-1 0,1 0,-1 0,0 0,0 0,0 1,0-1,0 1,-1-1,1 1,-1 0,1 0,-1 0,0-1,0 1,-1 0,1 0,0 0,-1 0,0 1,0-1,0 0,0 0,0 1,-6 13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05.2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0 280,'167'-44,"1"8,2 7,6 6,114-2,120 11,470 16,-536-28,168-31,-348 43,-103 7,-1 3,2 2,-1 2,31 7,62 7,1-6,92-10,-72 0,135-2,-308 3,0 1,0 0,0-1,0 1,0 0,0 0,0 0,0 0,0 0,0 0,0 1,0-1,0 1,0 0,0-1,0 1,0 0,-1 0,1 0,0 0,0 0,-1 1,1-1,-1 1,1-1,0 2,5 10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2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0,'0'5,"0"11,0 8,0 4,-5-2,-1-1,0 0,-4 1,0 0,-3 1,1 1,-3 0,1 0,-1-4,1-7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2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0 171,'2'1,"0"0,0 1,0-1,0 1,-1-1,1 1,0 0,-1 0,0 0,1 0,-1 0,0 0,0 0,0 0,0 0,0 0,-1 1,1-1,-1 0,1 0,-1 1,0 0,3 8,42 188,-35 112,-10-310,0 1,0 0,0-1,0 1,0 0,0 0,1-1,-1 1,0 0,1-1,-1 1,1-1,0 1,-1-1,1 1,0-1,0 1,0-1,0 0,0 1,0-1,1 0,-1 0,0 0,1 0,-1 0,1 0,-1 0,1 0,-1-1,1 1,-1-1,1 1,0-1,-1 1,1-1,0 0,-1 0,1 0,0 0,-1 0,1 0,0 0,-1-1,1 1,0-1,-1 1,1-1,-1 0,1 1,-1-1,1 0,-1 0,1 0,-1 0,0 0,0 0,1-1,-1 1,0 0,0-1,0 1,0 0,-1-1,2 0,13-21,-1 1,0-2,-2 1,0-2,-2 0,-1 0,4-20,25-61,117-276,-136 342,-21 39</inkml:trace>
  <inkml:trace contextRef="#ctx0" brushRef="#br0" timeOffset="735.275">508 565,'-5'24,"-1"23,-1 7,2 0,-3-9,0-8,0-5,3-8</inkml:trace>
  <inkml:trace contextRef="#ctx0" brushRef="#br0" timeOffset="1035.513">762 397,'29'-5,"19"-6,6-2,-2 2,-4 3,-6 2,-10 8,-10 2</inkml:trace>
  <inkml:trace contextRef="#ctx0" brushRef="#br0" timeOffset="1246.351">875 594,'38'-5,"28"-1,6-5,-3 0,-9 1,-10-2,-14 1</inkml:trace>
  <inkml:trace contextRef="#ctx0" brushRef="#br0" timeOffset="1584.018">1721 114,'-42'43,"2"2,2 2,2 1,-12 25,42-66,1 1,0 0,0 0,1 1,0 0,0-1,1 1,0 0,0 1,1-1,1 0,-1 1,1-1,1 1,0-1,1 10,3-14,0-1,0 0,0 1,1-1,-1-1,1 1,0-1,0 1,0-2,0 1,1 0,-1-1,1 0,0 0,-1-1,1 0,0 0,0 0,0-1,0 1,0-1,0-1,0 1,0-1,0 0,-1-1,5 0,7 1,29-3,1-1,-1-3,0-2,-1-1,0-3,-1-1,0-3,-2-1,0-2,-1-2,-1-2,25-21,-50 34,-1 0,0-1,-1 0,0-1,-1-1,-1 0,8-13,-16 23,0 0,0-1,-1 1,0-1,0 0,0 1,0-1,-1 0,0 0,-1 0,1 0,-1 0,0 0,0 0,-1 0,0 0,0 0,0 0,-1 0,0 0,0 1,0-1,-1 1,0 0,-2-4,-1 2,0 0,0 0,-1 1,1 0,-1 0,-1 0,1 1,-1 0,0 1,0 0,0 0,-1 0,1 1,-1 1,0-1,0 2,0-1,-6 0,-166 10,140-1</inkml:trace>
  <inkml:trace contextRef="#ctx0" brushRef="#br0" timeOffset="1931.99">1467 142,'0'0,"1"0,-1 0,1 0,-1 0,0 1,1-1,-1 0,0 0,1 0,-1 1,1-1,-1 0,0 0,1 1,-1-1,0 0,0 1,1-1,-1 0,0 1,0-1,0 0,1 1,-1-1,0 1,0-1,0 0,0 1,0-1,0 1,0-1,0 0,0 1,0-1,0 1,0-1,0 1,0-1,0 0,0 1,0-1,0 1,-1-1,1 0,0 1,0-1,-1 0,1 1,0-1,0 0,-1 1,1-1,0 0,-1 0,1 1,0-1,-1 0,1 0,0 0,-1 1,1-1,-1 0,1 0,38 7,202 8,-57-3,136 20,-288-26,223 57,-237-56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8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60,'28'-11,"1"0,0 2,0 1,1 1,0 2,1 1,-1 1,1 2,4 1,-31 0,0 0,-1 0,1 0,-1 0,1 1,-1-1,1 1,-1 0,1 0,-1 0,0 1,1-1,-1 1,0 0,0 0,0 0,0 0,0 0,-1 0,1 1,-1 0,0-1,1 1,-1 0,0 0,-1 0,1 0,0 1,-1-1,0 0,0 1,0-1,0 1,0-1,-1 1,0-1,1 1,-2 1,-3 11,-1-1,-1-1,-1 1,0-1,-1 0,0-1,-1 0,0 0,-1-1,-1 0,0-1,-1 0,0 0,0-2,-1 1,-11 5,-28 27,-23 45,74-84,-1 0,0 1,1-1,0 0,0 1,0-1,0 0,0 1,1-1,0 1,-1-1,1 1,0 0,1-1,-1 1,1-1,-1 1,1-1,0 0,1 1,-1-1,0 0,1 0,0 1,0-1,0-1,0 1,0 0,0 0,3 1,5 4,1-1,-1 0,2 0,-1-1,1-1,0 0,0 0,0-1,1-1,0 0,-1-1,1 0,0-1,0 0,0-1,0-1,8-1,3-3,-6-2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8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79,'-24'9,"1"2,-1 0,2 2,0 0,0 2,2 0,-1 2,2 0,0 1,2 1,-10 12,25-29,1 0,-1 0,1 0,-1 0,1 0,0 0,0 0,0 0,0 0,0 1,0-1,1 0,-1 1,1-1,0 0,0 1,-1-1,1 1,1-1,-1 0,0 1,1-1,-1 1,1-1,0 0,-1 0,1 1,0-1,1 0,-1 0,0 0,1 0,-1 0,1 0,-1 0,1-1,0 1,0-1,0 1,0-1,0 0,0 1,0-1,0 0,0 0,1-1,-1 1,0 0,2-1,229 56,-221-52,-8-4,0 0,1 1,-1-1,0 1,0 0,0 0,0 0,0 0,0 1,0 0,-1 0,1 0,-1 0,1 0,-1 1,0 0,0-1,0 1,0 0,0 1,0-1,-1 0,0 1,0-1,0 1,0 0,0 0,-1 0,0 0,1 0,-2 0,1 0,0 0,-1 0,0 0,0 0,0 1,0 0,-5 5,-1-1,0 1,-1-1,0 0,0 0,-1-1,0 0,0 0,-1-1,0 0,0-1,0 0,-1 0,0-1,0 0,-1-1,0 0,1-1,-1 0,0 0,0-1,-1-1,-7 0,-6 1</inkml:trace>
  <inkml:trace contextRef="#ctx0" brushRef="#br0" timeOffset="247.642">109 108,'43'-20,"34"-5,8 0,-6 6,-10 5,-14 10,-15 5</inkml:trace>
  <inkml:trace contextRef="#ctx0" brushRef="#br0" timeOffset="685.909">644 643,'67'-73,"3"3,60-45,-21 45,-108 69,0 0,1 1,-1-1,0 1,1-1,-1 1,1-1,-1 1,1 0,-1 0,1 0,-1 0,1 0,-1 0,1 0,-1 0,1 0,-1 1,1-1,-1 1,0-1,1 1,-1 0,0-1,1 1,-1 0,0 0,0 0,0 0,1 0,-1 0,0 0,-1 0,1 0,0 1,0-1,0 0,-1 1,1-1,-1 0,1 1,-1-1,1 1,-1-1,0 1,0-1,0 1,1-1,-2 1,1 1,-10 77,9-78,0-1,-1 1,2-1,-1 1,0 0,0-1,0 1,1 0,-1-1,1 1,-1 0,1 0,0 0,0-1,0 1,0 0,0 0,0 0,0 0,1-1,-1 1,0 0,1 0,0-1,-1 1,1 0,0-1,0 1,0-1,0 1,0-1,0 1,1-1,-1 0,0 1,1-1,-1 0,1 0,-1 0,1 0,-1 0,1-1,0 1,0 0,-1-1,1 1,0-1,0 0,-1 1,1-1,0 0,0 0,155-56,-106 36,138-37,-188 56,1 1,0-1,-1 1,1 0,0 0,0-1,-1 1,1 0,0 0,0 1,-1-1,1 0,0 0,-1 1,1-1,0 1,-1 0,1-1,-1 1,1 0,-1 0,1 0,-1 0,1 0,-1 0,0 1,0-1,1 0,-1 1,0-1,0 1,-1-1,1 1,0-1,0 1,-1 0,1-1,-1 1,1 0,-1-1,0 1,0 0,0 0,0-1,0 1,0 1,-24 81,22-79,-27 113,27-94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763 141,'38'5,"32"6,14 1,-3-1,-10-2,-13-4,-11-1,-13-3</inkml:trace>
  <inkml:trace contextRef="#ctx0" brushRef="#br0" timeOffset="230.912">847 424,'38'-5,"23"-2,10 1,-2-4,-12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38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35,'-23'-8,"1"1,-1 2,0 0,-1 1,1 1,-1 2,-10 0,25 1,-1 1,0 0,1 1,0 0,-1 1,1 0,0 0,0 1,1 0,-1 0,1 1,0 0,0 1,0 0,1 0,0 1,0-1,0 1,-3 7,-5 7,1 0,1 2,0-1,2 2,1-1,1 2,1-1,1 1,1 0,1 1,4-19,0 0,0 0,1-1,-1 1,1 0,1 0,-1 0,1-1,1 1,-1 0,1-1,0 1,0-1,1 0,0 1,0-1,1-1,-1 1,1 0,1-1,-1 0,1 0,0 0,0 0,0-1,0 0,1 0,0 0,0-1,0 0,0 0,0-1,1 1,-1-1,1-1,0 1,6 0,-2-2,0 0,0-1,1 0,-1-1,0 0,0-1,0 0,-1-1,1 0,-1 0,0-1,0 0,0-1,-1 0,0-1,0 0,4-5,129-147,-131 144,71-124,-67 206,-7 13,-7-62,0 0,1-1,1 1,1-1,0 0,1 0,1 0,2 2,43 69,-39-76</inkml:trace>
  <inkml:trace contextRef="#ctx0" brushRef="#br0" timeOffset="404.995">1018 119,'10'0,"12"0,8 0,3 0,1 0,0 0,-2 0,-1 0,-1 0,-1 0,-1 0,0 0,1 0,-11 0,-8 0</inkml:trace>
  <inkml:trace contextRef="#ctx0" brushRef="#br0" timeOffset="650.012">1018 345,'34'-5,"30"-1,8 0,-2 1,-8 1,-11 2,-13 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39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1 301,'16'26,"0"1,-2 0,-1 1,-1 1,-1 0,0 7,18 134,-28-163,0 0,1 0,-1-1,2 1,-1-1,1 0,0 1,0-1,0 0,1-1,0 1,0-1,1 1,-2-6,0 0,1 0,-1 0,0 0,0 0,0-1,0 1,1-1,-1 0,0 0,0 0,0-1,-1 1,1-1,0 1,0-1,-1 0,1 0,-1 0,0 0,1-1,-1 1,0 0,0-1,-1 0,1 0,-1 1,1-1,-1 0,0 0,0 0,0-1,0 2,14-27,-1-1,-2-1,-1 0,-1-1,-2 0,2-19,3-3,-6 30,2 5</inkml:trace>
  <inkml:trace contextRef="#ctx0" brushRef="#br0" timeOffset="503.072">960 414,'-19'4,"1"1,-1 1,1 0,1 1,0 1,0 1,0 1,1 0,0 1,-11 11,24-20,1-1,-1 1,1-1,0 1,-1-1,1 1,0 0,0 0,0 0,1 1,-1-1,1 0,-1 1,1-1,-1 1,1-1,0 1,0-1,1 1,-1 0,0 0,1-1,0 1,0 0,-1 0,2-1,-1 1,0 0,0 0,1 0,0-1,-1 1,1 0,0-1,0 1,1-1,-1 1,1-1,-1 1,1-1,-1 0,1 0,0 0,1 1,1 0,0-1,1 1,-1-1,1 0,0 0,-1 0,1-1,0 0,0 1,0-2,0 1,0-1,0 1,0-1,1-1,-1 1,0-1,0 0,0 0,-1 0,1-1,0 0,4-2,95-68,68-133,-161 190,0-1,-1-1,-1 0,-1 0,0 0,-1-1,1-10,-6 22,0 0,-1-1,0 1,0-1,0 1,-1-1,0 1,-1-1,1 1,-1-1,-1 1,1 0,-1-1,0 1,0 0,-1 0,0 0,0 0,0 1,-1-1,1 1,-1 0,-4-4,4 5,0-1,0 1,0-1,-1 1,0 0,0 1,0-1,0 1,0 0,-1 0,1 1,-1-1,0 1,0 1,0-1,0 1,0 0,0 0,0 1,0 0,0 0,0 0,0 1,0 0,-1 0,2 0,-1 1,-2 1,1-1,-1 1,2 1,-1-1,0 1,1 1,-1-1,1 1,1 0,-1 0,1 1,0-1,0 1,0 0,1 1,0-1,0 1,1 0,-1 0,2 0,-1 0,1 1,0-1,0 1,1-1,0 1,1 0,-1-1,2 6,-1 1,0 0,1 0,1-1,0 1,1-1,1 1,0-1,0 0,1 0,1-1,0 1,1-1,1 0,-1-1,2 0,0 0,0-1,1 0,0-1,0 0,1 0,0-1,1-1,10 6,65 10,-63-21</inkml:trace>
  <inkml:trace contextRef="#ctx0" brushRef="#br0" timeOffset="834.024">1693 19,'-23'41,"0"1,3 2,2-1,2 2,-10 43,23-83,1 0,-1 0,2 1,-1-1,0 0,1 1,0-1,1 1,-1-1,1 1,0-1,0 1,1-1,-1 1,1-1,0 1,1-1,0 0,-1 1,2-1,-1 0,0 0,1 0,0-1,0 1,1-1,-1 1,1-1,0 0,0-1,0 1,1-1,-1 0,6 3,-4-4,1-1,0 0,0-1,0 1,0-1,0 0,0-1,0 0,-1 0,1 0,0-1,0 0,-1-1,1 1,-1-1,0 0,0-1,0 1,0-1,0-2,103-97,-83 70,0-2,-3 0,0-1,-3-1,5-13,-8 16,-11 28</inkml:trace>
  <inkml:trace contextRef="#ctx0" brushRef="#br0" timeOffset="1103.211">621 668,'53'4,"51"3,22-1,4-6,-6-3,-9-1,-10 0,-13 1,-13 1,-10 1,-12 0,-6 1,-7 0,-6 0,-5 0,-8 0</inkml:trace>
  <inkml:trace contextRef="#ctx0" brushRef="#br0" timeOffset="1585.801">932 978,'-44'12,"0"3,1 1,0 2,2 2,-36 23,69-38,1 0,-1 1,1 0,0 0,0 0,1 1,0 0,0 0,1 1,-4 5,8-10,-1-1,1 1,0-1,0 1,0-1,1 1,-1-1,1 1,-1 0,1 0,0-1,0 1,0 0,0-1,0 1,1 0,-1-1,1 1,0 0,0-1,0 1,0-1,0 1,1-1,-1 0,1 1,-1-1,1 0,0 0,0 0,0 0,0-1,0 1,0 0,0-1,1 0,0 1,12 4,0-1,-1 0,2-1,-1-1,0 0,1-1,-1-1,1 0,-1-1,1-1,0-1,5-1,-20 3,24-2,1-2,-1 0,-1-2,1-1,-1 0,0-2,0-1,-1-1,-1-1,0-1,0 0,-2-2,1-1,-2 0,0-2,-1 0,-1 0,-1-2,-1 0,0-1,-2-1,0 0,-1-1,-2 0,0 0,-1-1,1-12,-6 20,-2 0,0 0,-1-1,0 1,-1-1,-1 1,-1-1,-2-8,4 21,-1 0,0-1,0 1,0 0,-1 0,1 0,-1 0,0 0,0 0,0 1,-1-1,1 0,-1 1,0 0,0 0,0 0,-1 0,1 0,0 1,-1-1,0 1,0 0,0 0,0 0,0 1,0 0,0-1,0 1,0 1,-1-1,1 1,0-1,-5 1,-3 4,0 0,0 0,0 1,0 1,1 0,0 1,0 0,1 0,0 1,0 0,1 1,0 0,1 1,0 0,0 0,1 1,0-1,1 2,0-1,-1 6,0-8,0 0,1 1,0 0,1 1,1-1,-1 1,1 0,1 0,0 0,1 0,0 1,1-1,0 1,0-1,1 1,1-1,0 1,1-1,0 1,1-1,0 0,0 0,1 0,1 0,0-1,1 0,-1 0,2 0,0 0,3 0,1 0,1-1,-1-1,1 1,1-2,0 0,0 0,0-1,1-1,0 0,0-1,0 0,0-1,1-1,-1 0,1-1,-1-1,1 0,0-1,-1 0,1-2,1 0,8-3</inkml:trace>
  <inkml:trace contextRef="#ctx0" brushRef="#br0" timeOffset="33243.836">1580 894,'-32'73,"27"-61,0 1,2 0,-1 0,2 0,-1 0,2 0,0 1,0-1,1 0,1 1,1-1,1 6,-3-17,1 1,0-1,0 0,0 0,0 0,0-1,0 1,1 0,-1 0,1-1,-1 1,1 0,0-1,-1 0,1 1,0-1,0 0,0 0,0 0,0 0,0 0,0-1,0 1,1-1,-1 1,0-1,0 0,0 0,1 0,-1 0,0 0,0 0,0-1,1 1,-1-1,0 1,0-1,0 0,0 0,0 0,1-1,76-56,106-180,-185 237,1 0,-1 0,0 0,1 0,-1 0,1 0,-1 0,1 0,-1 0,1 0,-1 0,1 0,0 1,0-1,-1 0,1 0,0 1,0-1,0 0,0 1,0-1,0 1,0-1,0 1,0 0,0-1,0 1,0 0,0 0,0 0,0 0,1 0,-1 0,0 0,0 0,0 0,0 0,0 1,0-1,0 0,0 1,0-1,0 1,0-1,0 1,0-1,0 1,0 0,-1 0,1-1,0 1,0 0,-1 0,1 0,0 0,-1 0,1 0,-10 102,0-61,-9 92,6 1,5 38,7 1,-1-171,0 1,-1-1,1 1,-1-1,0 0,0 0,0 0,-1 0,1 0,-1 0,1-1,-1 1,0-1,0 0,0 0,0 0,-1 0,1 0,0-1,-1 0,1 1,-1-1,0 0,1-1,-1 1,0-1,1 1,-1-1,0 0,1-1,-1 1,0-1,1 1,-1-1,0 0,1 0,-1-1,1 1,0-1,-1 0,1 0,0 0,0 0,0 0,0-1,1 1,-1-1,1 0,-2-2,0 1,1 0,-1 0,1-1,0 1,1-1,-1 0,1 0,0 0,0 0,0 0,1 0,0-1,0 1,0 0,1-1,-1 1,1-1,1 1,-1-1,1 1,0 0,0-1,0 1,1 0,0 0,0 0,0 0,1 0,0 0,0 1,2-3,9-12,1 0,1 1,0 1,2 1,0 0,14-9,-8 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9:10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29,'34'-5,"20"-1,6 0,-2 1,-6 2,-8 1,-6 1,-5 0,-2 1,-3 0,-1 1,-5-1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0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28 283,'284'-29,"-237"30,92-12,-137 11,0-1,-1 0,0 0,1 0,-1 1,1-1,-1 1,1-1,-1 1,1-1,-1 1,1 0,-1 0,1 0,-1 0,1 0,0 0,-1 0,1 0,-1 1,1-1,-1 1,1-1,-1 1,1-1,-1 1,0 0,1 0,-1 0,0 0,0 0,0 0,1 0,-1 1,-1 8</inkml:trace>
  <inkml:trace contextRef="#ctx0" brushRef="#br0" timeOffset="266.19">0 453,'34'5,"25"1,7 0,-2-1,-8-2,-8-1,-8-1,-5 0,-5-1,-2 0,-6-1</inkml:trace>
  <inkml:trace contextRef="#ctx0" brushRef="#br0" timeOffset="766.439">338 1,'0'10,"0"1,1 0,0-1,0 1,1-1,1 1,0-1,0 0,1 0,0 0,1 0,0-1,0 0,1 0,0 0,1-1,0 0,0 0,1-1,0 1,0-2,1 1,1 0,180 67,-187-72,-1-1,1 1,-1 0,0-1,0 1,0 0,0 1,0-1,0 0,-1 0,1 1,-1-1,1 1,-1-1,0 1,0 0,0-1,0 1,-1 0,1 0,-1-1,1 1,-1 0,0 0,0 0,-1 0,1 0,0-1,-1 1,0 0,0 0,0-1,0 1,0 0,0-1,-1 1,-66 80,-265 132,303-180,22-18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5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0,2 0,-2 0,0 0,-2 0,-2 0,0 0,0 0,-6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5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0,'38'0,"33"0,8 0,-4 0,-15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425 261,'-5'-6,"-1"-1,0 1,-1 1,0-1,1 1,-2 1,1-1,0 1,-1 0,0 1,0 0,0 0,0 1,0 0,-1 0,1 1,-1 0,1 0,-1 1,1 0,-1 1,1 0,-1 0,1 1,0 0,-1 0,1 1,0 0,0 0,1 1,-1 0,1 1,0-1,0 1,0 1,1-1,0 1,0 0,-2 3,-6 7,1 1,0 0,1 1,1 0,0 1,2 0,0 0,1 1,1 1,1-1,1 2,4-19,0 1,0 0,0-1,1 1,-1 0,1-1,0 1,0 0,1 0,-1-1,1 1,-1 0,1-1,0 1,1-1,-1 1,1-1,-1 1,1-1,0 0,0 0,0 0,1 0,-1 0,1-1,0 1,-1-1,1 1,0-1,1 0,-1 0,0 0,0-1,1 1,-1-1,1 0,0 0,-1 0,1 0,0-1,-1 1,1-1,0 0,-1 0,1-1,0 1,0-1,-1 1,4-2,14-6,0-1,-1-1,0-1,-1-1,0 0,-1-1,10-9,-15 11,26-19,-2-3,0-1,-3-2,-1-1,-1-1,-3-2,16-28,-17 32,-33 96,-6-12,7-37,0 1,1-1,0 1,1 0,0 0,1 0,0 0,1 0,0 0,1 0,0-1,1 1,1 0,0 0,0-1,1 0,0 1,6 7,12 11,-17-22</inkml:trace>
  <inkml:trace contextRef="#ctx0" brushRef="#br0" timeOffset="1085.581">1244 64,'-359'456,"359"-456,-1 0,1 0,-1 1,1-1,-1 0,1 1,-1-1,1 1,-1-1,1 0,-1 1,1-1,0 1,-1-1,1 1,0 0,0-1,-1 1,1-1,0 1,0-1,0 1,-1 0,1-1,0 1,0 0,0-1,0 1,0-1,0 1,1 0,-1-1,0 1,0-1,0 1,0 0,1-1,-1 1,0-1,1 1,-1-1,0 1,1-1,-1 1,1-1,-1 1,1-1,-1 0,1 1,-1-1,1 0,-1 1,1-1,-1 0,1 0,-1 1,1-1,0 0,-1 0,1 0,-1 0,1 0,0 0,-1 0,1 0,0 0,51 1,-42-2,252-2,-239 8,-22-4,1 0,-1 0,1 0,0 0,-1-1,1 1,0-1,-1 1,1-1,0 0,0 1,0-1,-1 0,1 0,0 0,0-1,-1 1,1 0,0-1,0 1,-1-1,1 1,0-1,-1 0,1 0,-1 0,1 0,-1 0,1 0,-1 0,0 0,1 0,-1-1,0 1,0-1,0 1,1-2,-1-7,0 0,0-1,0 1,-1-1,-1 1,0-1,-1 1,1 0,-2 0,0 0,-3-9,-1-8,-67-219,37 141,33 84,9 17</inkml:trace>
  <inkml:trace contextRef="#ctx0" brushRef="#br0" timeOffset="1785.513">1555 64,'-20'19,"14"-15,1 1,-1 0,1 1,0-1,0 1,1 0,0 0,0 1,0-1,1 1,0 0,0 0,1 0,-1 1,2 5,1 0,-1-1,2 1,0-1,0 1,1-1,1 1,0-1,1 0,0 0,1 0,5 10,-9-19,0 0,1 0,-1 0,0 0,1 0,0-1,-1 1,1-1,0 1,0-1,1 0,-1 0,0 0,1 0,-1 0,1 0,0-1,-1 1,1-1,0 0,0 0,0 0,0 0,0 0,0-1,0 1,1-1,-1 0,0 0,0 0,0 0,0-1,0 1,0-1,0 0,0 0,0 0,0 0,0 0,0-1,-1 1,1-1,0 0,-1 0,0 0,1 0,-1 0,0 0,0-1,0 0,12-15,-2-2,0 0,-2 0,0-1,-1-1,1-4,-3 5,1 1,1 0,1 0,0 1,2 1,9-12,-19 70,-10 354,20-279,-8-99,-1 0,0 0,-2 0,0 1,0-1,-2 0,0 0,-1 1,0-1,-2-1,-3 15,4-22,-1 0,1 0,-2 0,1 0,-1-1,0 1,0-1,-1 0,0-1,0 1,0-1,-1-1,0 1,0-1,-1 0,1-1,-1 1,0-2,0 1,-1-1,1 0,-1-1,1 0,-1 0,-9 0,14-1,0 1,0-1,-1 0,1-1,0 1,-1-1,1 0,-1 0,1 0,-1 0,1-1,0 0,-1 0,1 0,0 0,0-1,0 0,0 1,0-1,0-1,0 1,1-1,-1 1,1-1,0 0,0 0,0-1,0 1,0-1,1 1,-1-1,1 0,0 0,0 0,1 0,-1 0,1 0,0-1,0 1,0-2,4-7,0 1,0 0,1 0,1 0,0 0,1 1,0-1,1 1,0 1,0 0,1 0,1 0,0 1,2-2,20-25,42-48,-51 60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10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553 228,'-499'258,"497"-258,-43 30,44-29,1 0,-1-1,1 1,-1 0,1-1,-1 1,1 0,-1 0,1-1,0 1,-1 0,1 0,0 0,0 0,0 0,0-1,0 1,0 0,0 0,0 0,0 0,0 0,0-1,0 1,1 0,-1 0,0 0,0 0,1-1,-1 1,1 0,-1 0,1-1,-1 1,1 0,-1-1,1 1,0-1,-1 1,1-1,0 1,0-1,-1 1,1-1,0 1,0-1,0 0,-1 0,1 1,0-1,0 0,0 0,0 0,0 0,161 30,415 31,-450-52,-126-9,-1-1,1 1,0-1,-1 0,1 0,-1 1,0-1,1 0,-1 0,1 1,-1-1,0 0,0 0,0 0,1 0,-1 1,0-1,0 0,0 0,0 0,0 0,0 0,-1 1,1-1,0 0,0 0,-1 0,1 0,0 1,-1-1,1 0,-1 0,1 1,-1-1,1 0,-1 1,0-1,1 1,-1-1,0 1,1-1,-1 1,0-1,0 1,1-1,-1 1,0 0,0 0,0-1,1 1,-1 0,0 0,0 0,0 0,0 0,0 0,-4-4,-65-53,27 23,1-2,2-2,1-1,-13-20,27 24,1-1,2 0,2-2,2-1,-5-14,17 28,11 26</inkml:trace>
  <inkml:trace contextRef="#ctx0" brushRef="#br0" timeOffset="1">1117 30,'-28'227,"28"-223,7 110,-6-110,-1-1,1 0,0 0,0 1,0-1,0 0,1 0,-1 0,1 0,0 0,0-1,0 1,0 0,1-1,-1 1,0-1,1 0,0 0,-1 0,1 0,0-1,0 1,0-1,0 1,1-1,-1 0,0 0,0-1,1 1,-1-1,3 1,-1-2,1 0,-1 1,1-2,-1 1,1-1,-1 0,0 0,0 0,0-1,0 0,0 0,-1 0,1 0,-1-1,0 0,0 0,0 0,0 0,-1 0,3-5,56-104,-56 101,11-21,-2 0,-2-1,-1 0,-1-1,-2 0,1-17,-10 52,-1 1,1-1,-1 0,1 0,-1 0,1 1,-1-1,1 0,-1 0,1 0,-1 0,1 0,-1 0,1 0,-1 0,1 0,-1 0,1 0,-1 0,1-1,-1 1,1 0,-1 0,1 0,0-1,-1 1,1 0,-1-1,1 1,-1 0,-11 47,2 1,1 1,3 0,2 0,3 0,2 30,6-31,2-1,2-1,2 0,18 40,-18-54,0 1,-3 0,-1 0,-1 1,-2 0,-1 1,-2-1,-1 1,-2 0,-1 4,-5-6,0 0,-3-1,0 0,-2 0,-2-1,0-1,-19 29,26-47,4-7,0 1,0-1,0 0,-1 0,1 0,-1 0,-1 0,1 0,-1-1,0 0,0 0,0 0,0 0,-1 0,1-1,-1 0,0 0,0 0,0-1,0 1,-1-1,1-1,-1 1,1-1,-1 0,-1 0,2-3,1-1,0 0,1-1,-1 1,0-1,1 1,0-1,0 0,0 0,0-1,1 1,-1 0,1-1,0 0,1 1,-1-1,1 0,0 0,0 0,0 0,1 0,-1-19,0 0,2 1,1-1,0 0,2 1,1 0,0 0,2 0,1 1,1 0,8-15,24-41,-28 58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28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0 339,'256'-27,"-86"53,26-24,-177 2,-7 2</inkml:trace>
  <inkml:trace contextRef="#ctx0" brushRef="#br0" timeOffset="333.33">0 593,'44'0,"18"0,4 0,-5 0,-7 0,-9 0,-7 0,-4 0,-5 0,-1 0,-1 0,-6 0</inkml:trace>
  <inkml:trace contextRef="#ctx0" brushRef="#br0" timeOffset="814.977">255 1,'26'22,"2"0,0-1,0-2,2-1,7 2,-8-5,-2 1,1 1,-2 2,-1 1,0 0,2 5,95 133,-120-155,0 1,1-1,-1 0,0 1,-1 0,1-1,0 1,-1 0,0 0,0 0,0 0,-1 0,1 0,-1 0,0 0,0 0,0 0,-1 0,1 0,-1 0,0 0,0 0,-1-1,1 1,-1 0,0-1,0 1,0-1,0 1,0-1,-1 0,0 0,1 0,-1 0,0-1,0 1,-3 1,-199 96,173-84,-109 71,139-84,-1-1,1 0,-1 1,1 0,0-1,0 1,0 0,1 0,-1 0,1 0,0 0,-1 1,1-1,1 0,-1 1,0-1,1 0,0 1,-1 1,5 11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37.80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2146 909,'15'55,"-2"0,-2 2,-3-1,-2 1,-2 0,-4 0,-2 5,-15 19,18-80,-1 0,1-1,0 1,-1 0,1-1,-1 1,1-1,0 1,-1-1,1 0,0 1,0-1,-1 1,1-1,0 0,0 0,0 1,-1-1,1 0,0 0,0 0,0 0,0 0,-1 0,1 0,0 0,0-1,0 1,-1 0,1 0,0-1,0 1,0 0,-1-1,1 1,0-1,-1 1,1-1,0 1,-1-1,1 0,-1 1,1-1,-1 0,1 1,-1-1,1 0,-1 1,0-1,1 0,-1 0,0 0,0 1,0-1,0 0,34-48,-2-2,-2 0,-3-2,-2-1,-1-6,46-95,-17 50,-48 93</inkml:trace>
  <inkml:trace contextRef="#ctx0" brushRef="#br0" timeOffset="516.209">2540 1276,'0'3,"-13"98,13-97,0 0,0 0,0 0,1 0,-1-1,1 1,0 0,0 0,0 0,0-1,1 1,0-1,0 1,0-1,0 0,0 1,1-1,-1 0,1 0,0-1,0 1,0-1,0 1,0-1,3-1,1 0,-1-1,0 1,0-1,1-1,-1 1,0-1,0 0,1-1,-1 1,0-1,-1 0,1-1,0 1,-1-1,1-1,-1 1,0-1,0 1,0-1,0-1,-1 1,0-1,0 0,0 0,0 0,-1 0,0-1,0 1,0-1,-1 0,0 0,0 0,0 0,-2-68,-6 56</inkml:trace>
  <inkml:trace contextRef="#ctx0" brushRef="#br0" timeOffset="995.082">2794 683,'3'-4,"1"1,-1 0,1 0,0 0,0 1,0-1,0 1,0 0,0 0,0 1,1-1,-1 1,1 0,0 0,-1 0,1 1,-1-1,1 1,0 0,-1 1,1-1,0 1,-1 0,1 0,-1 0,1 1,-1-1,0 1,1 1,-4 1,0 1,0 0,-1-1,0 1,0 0,0-1,0 1,-1 0,0-1,0 1,0-1,-1 1,1-1,-1 1,0-1,0 0,-1 0,1 0,-3 3,-2 6,-3 7,7-18,1 1,0-1,0 1,0-1,0 1,0 0,1 0,-1 0,1 0,0 0,0 0,0 1,0-1,0 0,1 1,-1-1,1 0,0 1,0-1,0 0,1 1,-1-1,1 0,0 0,0 1,0-1,0 0,0 0,1 0,0 0,-1 0,1 0,0-1,0 1,0-1,1 1,0 0,4 1,0 1,1-2,-1 1,1-1,0 0,0 0,0-1,1 0,-1 0,0-1,1-1,-1 1,1-1,4-1,6-3</inkml:trace>
  <inkml:trace contextRef="#ctx0" brushRef="#br0" timeOffset="1292.714">3077 457,'38'54,"-3"1,-2 3,-3 0,-2 2,0 6,-19-47,1 1,-2 0,-1 0,0 1,-2 0,0 0,-2 0,0 0,-1 1,-1 0,-1-1,-1 1,-1-1,-1 1,-1-1,0 0,-2 0,-1 0,0-1,-8 15,-20 14,-2-1,-1-2,-3-2,-2-1,-1-2,-3-3,-29 19,34-24</inkml:trace>
  <inkml:trace contextRef="#ctx0" brushRef="#br0" timeOffset="-5969.057">169 655,'-5'-9,"4"-4,1 5,1 10,1 8,-1 7,0 7,0 3,-6-3,-1-1,0 1,1 1,2 1,1 1,1-4</inkml:trace>
  <inkml:trace contextRef="#ctx0" brushRef="#br0" timeOffset="-5722.976">0 993,'39'-4,"31"-3,9 1,-4 1,-11 2,-15 6,-16 2</inkml:trace>
  <inkml:trace contextRef="#ctx0" brushRef="#br0" timeOffset="-5273.518">28 1163,'25'-4,"-11"1,0 1,0 0,0 1,0 0,0 1,0 1,0 0,0 1,5 2,-17-4,-1 0,1 1,0-1,-1 1,1-1,-1 1,1 0,-1-1,1 1,-1 0,0 0,1 0,-1 0,0 0,0 1,0-1,0 0,0 0,0 1,0-1,0 1,0-1,-1 1,1-1,0 1,-1-1,0 1,1 0,-1-1,0 1,0-1,0 1,0 0,0-1,0 1,0 0,0-1,-1 1,1 0,-1-1,1 1,-1-1,0 1,0-1,1 1,-1-1,0 0,0 1,0-1,-1 1,-59 64,30-41,24-22,1 0,0 1,0-1,0 1,0 1,0-1,1 1,0 0,0 0,0 1,1 0,0 0,0 0,0 0,1 0,0 1,0-1,1 1,-1 0,1 0,1 0,0 0,0 0,0 0,1 0,-1 1,2-1,-1 0,2 5,1-8,0-1,0 1,0-1,1 0,-1 0,1 0,0-1,0 1,0-1,0 0,0 0,1 0,-1-1,0 1,1-1,-1 0,1 0,0-1,-1 1,1-1,0 0,-1-1,1 1,2-1,18 0</inkml:trace>
  <inkml:trace contextRef="#ctx0" brushRef="#br0" timeOffset="-4841.182">791 683,'-25'18,"1"2,0 1,2 0,1 2,0 0,2 2,1 0,0 1,2 0,2 2,0 0,2 0,-9 30,15-30,0 0,2 1,2 0,0 0,2 0,1 0,4 22,-4-42,0 0,0 0,1-1,0 1,1-1,0 1,0-1,1 0,0 0,0 0,1-1,-1 0,2 0,-1 0,1 0,0-1,1 0,-1 0,1 0,0-1,1 0,-1-1,1 0,0 0,0 0,3 0,5-4</inkml:trace>
  <inkml:trace contextRef="#ctx0" brushRef="#br0" timeOffset="-4321.837">846 966,'-4'18,"0"1,1 0,1 0,1 0,1 0,0 0,1 0,2 4,55 197,-56-213,0 0,0 0,1 0,0-1,0 0,0 1,1-1,0 0,1 0,-1-1,5 5,-7-9,-1-1,0 0,0 1,1-1,-1 0,0 0,0 0,1 0,-1 0,0 0,0 0,1-1,-1 1,0 0,0-1,0 1,1 0,-1-1,0 0,0 1,0-1,0 0,0 1,0-1,0 0,0 0,0 0,0 0,-1 0,1 0,0 0,-1 0,1 0,-1 0,1-1,-1 1,1 0,-1 0,21-49,-20 48,41-147,19-17,-51 148</inkml:trace>
  <inkml:trace contextRef="#ctx0" brushRef="#br0" timeOffset="-3336.643">1242 824,'39'-17,"-29"14,1 0,0 1,-1 0,1 1,0 1,0-1,0 2,0-1,0 2,3 0,-13-2,0 1,0 0,1 0,-1 0,0 0,0 0,0 0,0 0,-1 0,1 1,0-1,0 0,-1 0,1 1,0-1,-1 0,0 1,1-1,-1 1,0-1,1 0,-1 1,0-1,0 1,0-1,-1 1,1-1,0 0,0 1,-1-1,1 1,-1-1,1 0,-1 1,0-1,1 0,-1 0,0 1,0-1,0 0,0 0,0 0,0 0,0 0,0 0,0-1,-1 1,1 0,0 0,0-1,-1 1,1-1,-2 1,-7 11,-31 57,42-67,0 0,1 0,-1 0,1-1,-1 1,1 0,0-1,-1 1,1-1,0 1,0-1,0 0,0 0,0 0,1 0,-1 0,0-1,0 1,1 0,-1-1,0 0,1 1,-1-1,0 0,1-1,-1 1,0 0,2-1,0 1,52 1,-30-2</inkml:trace>
  <inkml:trace contextRef="#ctx0" brushRef="#br0" timeOffset="-1170.234">1242 1417,'0'14,"0"15,0 7,0 2,-5-6,-1-2,-1-3,2-5</inkml:trace>
  <inkml:trace contextRef="#ctx0" brushRef="#br0" timeOffset="-533.924">1637 1219,'29'5,"19"-3,6-3,-2 0,-8 5,-8 1,-10-1</inkml:trace>
  <inkml:trace contextRef="#ctx0" brushRef="#br1" timeOffset="66131.471">706 1840,'249'-372,"74"-62,-73 108,-149 177,-58 69,-58 89,0 0,0-1,-1-1,0 0,0-1,-1-1,1-1,-1 0,0-1,-1-1,-7 0,24-2,0-1,1 1,-1-1,0 1,0 0,0-1,0 1,1 0,-1 0,0-1,0 1,0 0,0 0,0 0,0 0,1 0,-1 0,0 1,0-1,0 0,0 0,0 1,1-1,-1 0,0 1,0-1,0 1,1-1,-1 1,0-1,1 1,-1 0,0-1,1 1,-1 0,1-1,-1 1,1 0,-1 0,1-1,0 1,-1 0,1 0,0 0,0 0,0 0,-1-1,1 1,0 0,0 0,0 0,0 0,1 0,-1 0,0 0,0-1,0 1,1 0,-1 0,0 0,1 0,-1-1,1 1,-1 0,1 0,-1-1,1 1,0 0,15 9,1-2,-1 1,2-2,-1 0,1-2,0 1,0-2,0-1,18 2,-5 0,194 5,-225-11,-1 1,1 0,0-1,-1 1,1-1,0 1,-1-1,1 1,0-1,0 1,0-1,-1 1,1-1,0 1,0-1,0 1,0-1,0 0,0 1,0-1,0 1,0-1,0 1,0-1,0 1,1-1,-1 1,0-1,0 1,1-1,-1 1,0-1,0 1,1-1,-1 1,1-1,-1 1,0 0,1-1,-1 1,1 0,-1-1,1 1,-1 0,1 0,-1-1,1 1,-1 0,1 0,-1 0,1 0,-1 0,1 0,0 0,-1 0,1 0,-1 0,1 0,-1 0,1 0,-1 0,1 0,-1 1,1-1,-1 0,1 0,-1 1,1-1,-41-32,28 23,-5-5,0-2,0 0,2-2,0 1,1-2,-5-8,-78-94,82 105</inkml:trace>
  <inkml:trace contextRef="#ctx0" brushRef="#br1" timeOffset="66516.41">2427 33,'-22'10,"0"1,1 1,0 1,1 0,0 2,1 0,1 1,0 1,2 1,0 0,-10 15,23-25,-1 0,1 0,0 0,1 0,0 1,0-1,1 1,0 0,1-1,0 1,0 0,1 0,0-1,0 1,1-1,0 1,1-1,-1 0,2 0,-1 0,1 0,0 0,1-1,0 0,0 0,1 0,-1 0,2-1,-1 0,0 0,1-1,0 0,1 0,-1-1,1 0,0 0,0 0,0-1,0-1,1 1,-1-1,1-1,3 1,9 0,0-2,0 0,0-1,-1-2,1 0,0-1,-1 0,0-2,0-1,0 0,-1-1,0-2,-1 1,0-2,-1-1,0 0,0-1,-1-1,0-1,-12 12,-1-1,1 1,-1-1,1 0,-1-1,0 1,0 0,-1-1,0 1,1-1,-2 0,1 0,0 0,-1 0,0 0,0 0,-1 0,1 0,-1-1,0 1,0 0,-1 0,0 0,0 0,0 0,0 0,-1 0,0 0,0 0,0 0,0 1,-1-1,0 1,0 0,0 0,-1 0,1 0,-1 0,0 1,0 0,-4-3,-15-3</inkml:trace>
  <inkml:trace contextRef="#ctx0" brushRef="#br1" timeOffset="66947.716">1750 146,'147'15,"134"-3,-111-8,139 21,-67-6,-72 4,-153-17</inkml:trace>
  <inkml:trace contextRef="#ctx0" brushRef="#br1" timeOffset="67933.131">2766 175,'2'-1,"-1"-1,0 0,0 1,0-1,0 0,0 1,0-1,-1 0,1 0,-1 0,1 0,-1 0,0 0,1 1,-1-1,0 0,0 0,-1 0,1 0,0 0,-1 0,1 0,-1 0,1 0,-1 0,0 1,0-1,0 0,0 1,0-1,0 0,-1 0,-2-6,0 1,-1-1,1 1,-1 0,-1 0,0 1,0 0,0 0,0 0,-1 1,0-1,0 2,-1-1,1 1,-1 0,0 1,0-1,-1 2,1-1,0 1,-1 1,1-1,-1 1,0 1,1 0,-10 0,-66 8,59-2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48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3,'0'0,"-1"-1,1 1,0 0,-1 0,1 0,-1-1,1 1,-1 0,1 0,-1 0,1 0,-1 0,1 0,-1 0,1 0,-1 0,1 0,-1 0,1 0,-1 0,1 1,-1-1,1 0,-1 0,1 0,-1 1,1-1,0 0,-1 1,1-1,-1 0,1 1,0-1,-1 0,1 1,0-1,0 1,-1-1,1 1,0-1,0 0,0 1,-1-1,1 1,0-1,0 1,0-1,0 1,0-1,0 1,0-1,0 1,0-1,0 1,0-1,1 1,-1 0,-5 18,1 1,1 0,1 1,1-1,0 0,2 0,0 1,1 0,32 81,-32-100,-1 0,1 1,-1-1,1 0,0 0,-1 0,1 0,0-1,0 1,1-1,-1 1,0-1,0 1,1-1,-1 0,1 0,-1 0,1-1,-1 1,1-1,0 1,-1-1,1 0,-1 0,1 0,0 0,-1 0,1-1,0 1,-1-1,1 0,-1 0,1 1,-1-2,0 1,1 0,1-2,16-12,0-1,-1-1,-1-1,0 0,-1-2,-2 0,0 0,-1-1,-1-1,0-3,17-22,0-9,-28 56,0 1,-1 0,1 0,-1-1,1 1,-1 0,1 0,-1 1,0-1,1 0,-1 0,0 1,0-1,0 0,0 1,0 0,0-1,0 1,-1-1,1 1,-1 0,1-1,-1 1,1 0,-1 0,0-1,0 1,0 0,0 0,0-1,0 2,49 321,-43-283,-2-1,-1 1,-2-1,-2 1,-2 0,-2-1,-1 0,-2 0,-2 0,-1-1,-2-1,-2 0,-1-1,-3 0,0-2,-2 0,-2-1,-15 16,37-48,0 0,0-1,0 1,-1 0,1 0,-1-1,1 1,-1-1,0 1,1-1,-1 0,0 1,0-1,0 0,0 0,0-1,0 1,0 0,0-1,-1 1,1-1,0 0,0 1,0-1,-1 0,1-1,0 1,0 0,-1 0,1-1,0 0,0 1,0-1,0 0,0 0,0 0,0 0,0 0,0-1,1 1,-1 0,0-1,1 1,-1-1,1 0,0 0,-1 1,1-1,0 0,0 0,0 0,0 0,1 0,-1-1,0 1,1-1,-5-16,1 0,0 0,2 0,0-1,2 1,0-1,1 1,0-1,2 1,0 0,2 0,0 0,4-8,-4 10,1 0,1 0,0 0,2 1,0 0,0 0,2 1,0 0,0 1,1 1,1-1,0 2,1 0,1 1,0 0,0 1,6-3,25-8,-27 13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37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1638,'0'89,"11"229,-1-241,-4 0,-3 0,-4 0,-10 73,-9 191,-7-78,2-94,18-146,0-6</inkml:trace>
  <inkml:trace contextRef="#ctx0" brushRef="#br0" timeOffset="2333.651">41 1665,'35'-16,"1"2,0 1,1 2,1 1,0 2,0 2,1 1,-1 2,1 2,17 2,202-27,-96 14,-159 12,0 0,-1 0,1 0,0 0,0 0,0 1,0-1,0 1,0 0,-1 0,1 0,0 0,-1 0,1 1,0-1,-1 1,0-1,1 1,-1 0,0 0,0 0,0 0,0 1,0-1,-1 0,1 1,-1 0,0-1,1 1,-1 0,0-1,0 1,-1 0,1 0,0 2,8 109,-9-108,-3 543,-27-214,3-64,27 129,1-396,0 0,-1 0,0 1,0-1,0 0,0 0,-1 0,1 1,-1-1,0 0,0 0,-1 0,1 0,-1-1,0 1,0 0,0-1,-1 1,1-1,-1 1,0-1,0 0,0 0,0-1,0 1,-1-1,1 1,-1-1,0 0,1 0,-3 0,-153 3,94-9,-105-23,24 47,-18-39,138 17,2 1</inkml:trace>
  <inkml:trace contextRef="#ctx0" brushRef="#br0" timeOffset="3585.94">436 621,'1'0,"-1"0,1-1,-1 1,0 0,1 0,-1 0,1-1,-1 1,1 0,-1 0,1 0,-1 0,1 0,-1 0,1 0,-1 0,1 0,-1 0,1 0,-1 1,1-1,-1 0,1 0,-1 0,0 1,1-1,-1 0,1 0,-1 1,0-1,1 0,-1 1,0-1,1 0,-1 1,0-1,1 1,-1-1,0 1,0-1,0 0,1 1,-1-1,0 1,0-1,0 1,0-1,0 1,0-1,0 1,0-1,0 1,0-1,0 1,0-1,0 1,-1-1,1 1,17 188,-4-79,-5 0,-6 86,-30-32,26-154</inkml:trace>
  <inkml:trace contextRef="#ctx0" brushRef="#br0" timeOffset="4155.668">380 537,'-142'132,"109"-80,33-50,-1-1,1 0,0 1,0-1,0 1,0-1,0 0,0 1,0-1,0 1,0-1,1 0,-1 1,0-1,1 0,-1 0,1 1,0-1,-1 0,1 0,0 0,0 1,0-1,0 0,0 0,0-1,0 1,0 0,0 0,0 0,0-1,1 1,-1 0,0-1,0 1,1-1,-1 0,0 1,1-1,-1 0,1 0,188 7,20 14,-123-3,-109-13,8-11,1 0,0 0,1-1,-1-1,2 0,-1-1,1 0,0-1,1 0,0 0,1-1,0-1,1 0,-28-29,-47-90,75 115</inkml:trace>
  <inkml:trace contextRef="#ctx0" brushRef="#br0" timeOffset="4567.195">1028 57,'0'302,"-28"-121,3-53,23-121,1-8</inkml:trace>
  <inkml:trace contextRef="#ctx0" brushRef="#br0" timeOffset="4970.579">747 29,'60'1,"168"-13,-214 7,0 2,1-1,-1 2,1 0,-1 1,1 0,-1 1,1 1,-1 0,1 1,-1 1,1 0,-1 1,0 0,-1 1,1 1,-1 0,0 0,2 3,-3 4</inkml:trace>
  <inkml:trace contextRef="#ctx0" brushRef="#br0" timeOffset="9585.706">2722 1892,'-175'16,"38"8,100-18,1-1,-1-2,0-1,-26-3,-66 3,-68 25,173-26,1 2,-1 0,1 1,0 1,0 1,0 1,1 2,0 0,18-6,1 0,0 1,0-1,1 1,-1-1,1 1,0 0,0 0,0 0,0 1,1-1,-1 0,1 1,0-1,1 1,-1-1,1 1,0-1,0 1,0-1,1 1,-1-1,1 1,0-1,1 0,-1 1,2 2,1 23,1 284,23-117,-29 170,-26-197,26-13,-33-188,-155-130,189 160,-1 0,0 0,0 1,0-1,1 0,-1 0,0 0,1 0,-1 0,0 0,1 0,-1 0,1 0,0 0,-1 0,1 0,0-1,0 1,0 0,0 0,0 0,0 0,0 0,0-1,0 1,0 0,1 0,-1 0,0 0,1 0,-1 0,1 0,-1 0,1 0,0 0,-1 0,1 0,0 0,0 0,0 1,-1-1,1 0,0 1,0-1,0 0,0 1,0-1,0 1,0-1,0 1,2 0,60-9,313 13,-374-4,33 3,-34-3,-1 0,1 0,-1 0,0-1,1 1,-1 1,1-1,-1 0,1 0,-1 0,1 0,-1 0,1 0,-1 0,0 1,1-1,-1 0,1 0,-1 0,0 1,1-1,-1 0,0 1,1-1,-1 0,0 1,1-1,-1 0,0 1,0-1,1 1,-1-1,0 1,0-1,0 0,0 1,0-1,0 1,1-1,-1 1,0-1,0 1,-1-1,1 1,0-1,0 1,0-1,0 0,0 1,0-1,0 1,-1-1,1 1,0-1,0 0,-1 1,1-1,0 0,-1 1,1-1,0 0,-1 1,1-1,0 0,-1 0,-113 69,-10 3,111-59,7-2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5:17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1 124,'38'-5,"23"-1,5-1,-3-2,-8-1,-9 2,-7 2,-5 2,-14 2,-9 1</inkml:trace>
  <inkml:trace contextRef="#ctx0" brushRef="#br0" timeOffset="196.561">57 350,'39'-5,"26"-6,8-1,-5 1,-8 2,-15 4</inkml:trace>
  <inkml:trace contextRef="#ctx0" brushRef="#br0" timeOffset="1080.203">678 575,'62'-93,"4"3,4 3,41-38,42-11,-152 134,0 1,0 0,1-1,-1 1,0 0,1 0,-1 0,1 0,-1 0,1 0,0 0,-1 1,1-1,0 0,0 1,-1 0,1-1,0 1,0 0,0 0,-1 0,1 0,0 0,0 0,0 0,0 1,-1-1,1 1,0 0,-1-1,1 1,0 0,-1 0,1 0,-1 0,1 0,-1 0,1 0,-1 1,0-1,0 0,0 1,0-1,0 1,0-1,0 1,0 0,0-1,-1 1,1 0,-1 0,1-1,-1 1,0 0,-13 109,10-102,1-1,-1 1,1 0,1 0,-1 0,1 0,1 0,0 0,0 0,1 0,0 0,1 0,0 0,1 3,-2-10,0 0,0 0,0 0,0 0,1 0,-1 0,1 0,-1 0,1-1,0 1,0-1,0 1,0-1,0 0,0 1,0-1,0 0,0 0,0-1,1 1,-1 0,0-1,1 1,-1-1,0 0,1 0,-1 0,1 0,-1 0,0-1,1 1,-1 0,0-1,1 0,-1 0,2-1,78-44,38-71,-98 91,1 2,1 0,2 2,0 1,1 0,18-8,-44 28,0 0,0 0,1 0,-1 0,0 1,0-1,1 0,-1 1,1-1,-1 1,0 0,1-1,-1 1,1 0,-1 0,1 0,-1 0,1 0,-1 0,1 0,-1 0,0 1,1-1,-1 1,1-1,-1 1,0-1,1 1,-1 0,0 0,0 0,0-1,1 1,-1 0,0 0,0 1,0-1,-1 0,1 0,0 0,0 1,-1-1,1 0,0 1,-1-1,1 0,-1 1,0-1,0 1,1-1,-1 1,0-1,0 1,-1 16,0-1,-2 1,0-1,0 1,-2-1,0 0,-1 0,-6 11,-10 32,-27 92,59-117,1-25</inkml:trace>
  <inkml:trace contextRef="#ctx0" brushRef="#br0" timeOffset="1429.138">2287 68,'-43'18,"2"3,0 1,2 2,0 1,2 3,1 1,-15 16,48-43,0 0,0 0,0 0,0 1,0-1,0 1,1 0,0 0,-1 0,1 0,0 0,0 0,1 0,-1 1,1-1,-1 1,1-1,0 1,0 0,1-1,-1 1,1 0,0-1,0 1,0 0,0 0,1-1,-1 1,1 0,0-1,0 1,1-1,-1 1,1-1,-1 0,1 1,0-1,0 0,1 0,-1 0,1-1,-1 1,2 1,2-1,1-1,-1 0,0 0,1 0,-1 0,1-1,-1 0,1-1,0 0,-1 0,1 0,0 0,-1-1,1 0,-1-1,1 0,-1 0,1 0,-1 0,0-1,4-3,120-82,-120 80,154-120,-127 108,-37 19,1 1,-1 0,1 0,0 0,-1-1,1 1,-1 0,1 0,-1 0,1 0,0 0,-1 0,1 0,-1 0,1 0,-1 0,1 0,0 1,-1-1,1 0,-1 0,1 1,-1-1,1 0,-1 0,1 1,-1-1,0 1,1-1,-1 0,1 1,-1-1,0 1,1-1,-1 1,0-1,0 1,1-1,-1 1,0-1,0 1,0 0,1-1,-1 1,0-1,0 1,0-1,0 1,0 0,0-1,-1 1,1-1,0 1,0-1,0 1,0-1,-1 1,1 0,0-1,0 1,-1-1,1 0,0 1,-1-1,1 1,-1-1,1 1,-1-1,1 0,-80 155,68-130</inkml:trace>
  <inkml:trace contextRef="#ctx0" brushRef="#br0" timeOffset="1950.026">2654 378,'-5'5,"1"1,0 0,1 0,-1 0,1 0,0 1,1-1,0 1,0-1,0 1,1 0,0 0,0 0,1 0,0 0,0 0,0 0,1 0,0 0,0-1,1 1,0 0,0 0,1-1,0 2,-1-6,0-1,0 1,0 0,0-1,0 0,0 1,1-1,-1 0,0 0,1 0,-1-1,0 1,1 0,-1-1,1 0,-1 1,1-1,-1 0,1 0,0-1,-1 1,1 0,-1-1,0 1,1-1,-1 0,1 0,-1 0,0 0,0-1,0 1,0 0,2-2,59-60,-7-4,-54 68,0 1,-1-1,1 1,0-1,-1 1,1-1,-1 1,0 0,1 0,-1 0,0 0,0 0,0 0,0 0,-1 0,1 0,-1 0,1 0,-1 0,0 1,1-1,-1 0,0 0,0 0,-1 1,1-1,0 0,-1 0,1 2,2 50,-2 0,-2 0,-3 1,-2-2,-13 51,16-90,1 0,-2-1,0 0,0 0,-1 0,-1 0,0-1,-1 0,-7 8,15-19,-1 0,1 0,-1 0,1-1,-1 1,0 0,1-1,-1 1,0 0,0-1,0 1,1-1,-1 1,0-1,0 1,0-1,0 0,0 1,0-1,0 0,0 0,1 0,-1 0,0 0,0 0,0 0,0 0,0 0,0 0,0-1,0 1,0 0,0 0,0-1,0 1,1-1,-1 1,0-1,0 1,0-1,1 0,-1 1,0-1,1 0,-1 1,0-1,1 0,-1 0,1 0,0 0,-1 1,1-1,0 0,-1 0,1 0,0 0,0 0,0 0,0 0,0 0,0 0,0 0,0 0,0 0,0 0,0 0,1 0,-1 0,0 0,4-20,1 1,0-1,1 1,2 0,0 0,1 1,1 0,0 1,14-17,-20 27,62-76,-49 64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9:10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57,'43'-5,"24"-1,5 0,-5-4,-8 1,-10 1,-9 2,-6 2,-8 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5:16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1002 1,'-31'27,"-24"-5,-2-2,0-3,-40 7,-25 7,-40 15,163-46,-1 0,0 0,0 0,1 0,-1 0,0 0,0 0,1 0,-1 0,0 0,1 0,-1 1,0-1,0 0,1 0,-1 0,0 0,0 1,0-1,1 0,-1 0,0 0,0 1,0-1,0 0,1 0,-1 1,0-1,0 0,0 0,0 1,0-1,0 0,0 0,0 1,0-1,0 0,0 0,0 1,0-1,0 0,0 1,0-1,0 0,0 0,0 1,0-1,0 0,0 0,-1 1,1-1,0 0,30 2,119 8,-101-2,-32-7,0 1,0 1,0 0,-1 2,0-1,1 2,-2 0,1 1,-1 0,8 7,-20-13,0 0,0 0,-1 0,1 0,-1 1,1-1,-1 0,0 1,0 0,1-1,-1 1,0 0,0-1,-1 1,1 0,0 0,-1 0,1 0,-1-1,1 1,-1 0,0 0,0 0,0 0,0 0,0 0,0 0,0 0,-1 0,1 0,-1 0,0 0,1 0,-1 0,0-1,0 1,0 0,0-1,0 1,-1-1,1 1,0-1,-1 1,1-1,-1 0,-79 51,-248 103,249-124,38-16,1 1,1 3,0 1,2 2,-8 7,26-16,13-9,0 0,0 1,1-1,0 1,-1 1,2-1,-1 1,1 0,0 0,0 1,0-1,-1 5,7-8,0 1,0-1,1 0,0 1,-1-1,1 0,0 0,1 0,-1 0,0-1,1 1,0-1,-1 1,1-1,0 0,0 0,0 0,0-1,1 1,-1-1,0 1,1-1,-1 0,1 0,-1-1,1 1,0-1,-1 0,1 0,0 0,0 0,5 2,29 3,-1-1,0-1,1-3,-1-1,1-1,-1-2,2-2,226-9,-240 11,-6-2</inkml:trace>
  <inkml:trace contextRef="#ctx0" brushRef="#br0" timeOffset="318.854">1398 198,'-59'146,"7"2,-2 29,9-32,45-144,-1-1,1 0,0 0,-1 1,1-1,0 0,-1 0,1 1,0-1,0 0,-1 1,1-1,0 0,0 1,0-1,0 0,-1 1,1-1,0 0,0 1,0-1,0 1,0-1,0 0,0 1,0-1,0 1,0-1,0 0,0 1,0-1,0 0,1 1,-1-1,0 1,0-1,0 0,0 1,1-1,-1 0,0 1,0-1,1 0,-1 0,0 1,1-1,-1 0,0 0,1 0,-1 1,0-1,1 0,-1 0,0 0,1 0,-1 0,1 0,-1 1,0-1,1 0,-1 0,1 0,-1-1,0 1,1 0,-1 0,1 0,-1 0,0 0,1 0,22-20,1-24,-16 21</inkml:trace>
  <inkml:trace contextRef="#ctx0" brushRef="#br0" timeOffset="630.713">1285 113,'10'0,"12"0,8 0,3 0,1 0,-1 0,0 0,-2 0,-1 0,-1 0,-1 0,1 0,-2 0,1 5,0 1,-9 1,-13-2,-8-2</inkml:trace>
  <inkml:trace contextRef="#ctx0" brushRef="#br0" timeOffset="883.468">1285 452,'34'5,"20"1,6-5,-2-2,-12-2</inkml:trace>
  <inkml:trace contextRef="#ctx0" brushRef="#br0" timeOffset="1429.557">1624 735,'2'103,"-1"-100,-1-1,1 0,0 0,0 1,0-1,0 0,0 0,0 0,0 0,1 0,-1-1,1 1,-1 0,1 0,0-1,0 1,0-1,-1 0,1 0,1 1,-1-1,0 0,0-1,0 1,0 0,1-1,-1 1,0-1,1 0,-1 1,0-1,1 0,-1-1,0 1,1 0,-1-1,0 1,0-1,1 0,-1 1,1-2,10-4,-1-1,0-1,0 0,0 0,-1-1,-1-1,0 0,0 0,7-11,6-3,-18 18,-5 5,0 0,1 0,-1-1,0 1,1 0,-1 0,1 0,-1 0,1 0,0 0,-1 0,1 0,0 0,0 0,-1 0,1 0,0 0,0 1,0-1,0 0,0 1,1-1,-1 1,0-1,0 1,0-1,0 1,1 0,-1 0,0-1,0 1,0 0,1 0,-1 0,0 0,0 1,1-1,-1 0,0 0,0 1,0-1,0 1,0-1,1 1,-1-1,0 1,0 0,0 0,0-1,-1 1,1 0,0 0,0 0,0 0,-1 0,1 0,4 162,-7-135,-2 0,0 0,-2 0,-2-1,0 1,-2-2,0 1,-2-2,-10 17,-42 26,62-66,-1-1,1 0,0 0,0 0,-1 0,1 0,0-1,-1 1,1-1,-1 1,1-1,-1 0,1 0,0 0,-1 0,1 0,-1-1,1 1,-1-1,1 0,0 0,-1 0,1 0,0 0,0 0,0 0,0-1,0 1,0-1,0 1,0-1,1 0,-1 0,0 0,1 0,-1-1,-2-5,-1-1,1 0,1 0,0 0,0 0,1-1,0 1,1-1,0 1,0-1,1 0,1 1,-1-1,1 0,1 1,0-1,0 1,1 0,0 0,1 0,0 0,0 0,1 1,0 0,0 0,3-2,134-141,-124 138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5:56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0 340,'443'0,"-261"-25,-138 37,-32-1</inkml:trace>
  <inkml:trace contextRef="#ctx0" brushRef="#br0" timeOffset="267.172">57 537,'43'0,"34"-5,8-1,-5 0,-12 1,-13 2,-10 1,-8 0,-6 2,-4 0,-1 0,0 1,-4-1</inkml:trace>
  <inkml:trace contextRef="#ctx0" brushRef="#br0" timeOffset="878.986">508 0,'59'35,"194"134,-238-158,-1 2,0-1,-1 2,0 0,-1 1,-1 0,0 0,-1 1,-1 1,0 0,4 13,-13-26,-1 1,0 0,-1 0,1 0,-1-1,0 1,0-1,0 1,0-1,-1 0,0 0,0 0,0 0,0 0,-1-1,1 1,-1-1,0 0,0 0,0-1,-1 1,1-1,0 0,-1 0,0 0,1 0,-1-1,0 0,0 0,0-1,-2 1,-31 15,-92 77,77-56,2 2,2 2,1 2,3 2,-9 14,42-44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6:00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1,'313'0,"-169"25,-63-4,-74-16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9:51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0,'-1'466,"-10"-373,7-72,0 0,2 0,1 0,0 1,2-1,0 0,3 11,16 162,-12-166,-6-22,-11-18,-14-18,-1 2,-2 1,-1 0,0 2,-2 2,-1 0,-1 2,-15-7,28 16,-21-22,38 33,1 0,-1 0,1 0,0 0,-1-1,1 1,0 0,0 0,0 0,0 0,0 0,0-1,0 1,0 0,0 0,1 0,-1 0,0 0,1 0,-1 0,1-1,-1 1,1 0,-1 1,1-1,0 0,0 0,-1 0,1 0,0 0,0 1,0-1,0 0,0 1,0-1,0 1,0-1,0 1,0-1,0 1,0 0,1-1,13-4,0 1,0 0,1 1,-1 1,1 0,-1 1,1 0,0 1,0 1,2 2,24-2,239 0,-281 0,-1-1,0 1,1-1,-1 1,1-1,-1 1,1 0,-1-1,1 1,-1 0,1-1,0 1,-1 0,1 0,0-1,0 1,0 0,-1 0,1 0,0-1,0 1,0 0,0 0,0 0,0-1,1 1,-1 0,0 0,0-1,0 1,1 0,-1 0,1-1,-1 1,0 0,1-1,-1 1,1 0,-1-1,1 1,0-1,-1 1,1-1,-1 1,1-1,0 1,0-1,-1 0,1 1,0-1,0 0,-1 0,1 0,0 1,0-1,0 0,-1 0,1 0,0 0,0 0,0-1,-93 105,-7 30,23-57,76-75,4-2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9:5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4,'-1'0,"1"-1,-1 1,1 0,0-1,-1 1,1 0,-1 0,1-1,-1 1,0 0,1 0,-1 0,1 0,-1-1,1 1,-1 0,1 0,-1 0,0 0,1 0,-1 1,1-1,-1 0,1 0,-1 0,1 0,-1 1,1-1,-1 0,1 0,-1 1,1-1,-1 0,1 1,-1-1,1 1,0-1,-1 0,1 1,0-1,-1 1,1-1,0 1,0-1,-1 1,1-1,0 1,0 0,0-1,0 1,0-1,0 1,0-1,0 1,0-1,0 1,0 0,0-1,0 1,-5 39,5-39,0 229,-1-225,1 0,0 1,0-1,0 0,0 0,1 0,0 0,0 0,1 0,-1 0,1 0,0 0,0-1,1 1,0-1,-1 0,1 1,1-1,-1 0,0-1,1 1,0-1,0 1,0-1,0 0,1-1,-1 1,1-1,0 0,-1 0,1 0,0-1,0 1,0-1,0-1,0 1,1-1,-1 1,0-2,0 1,0 0,1-1,6-5,-1 0,1-1,-1 0,0 0,-1-1,0-1,0 0,0 0,-2-1,1 0,-1-1,0 0,-1 0,-1 0,4-8,11-41,-21 59,0 1,0-1,0 1,0 0,1-1,-1 1,0 0,0-1,0 1,1 0,-1-1,0 1,0 0,1-1,-1 1,0 0,0 0,1-1,-1 1,0 0,1 0,-1 0,1-1,-1 1,0 0,1 0,-1 0,0 0,1 0,-1 0,1 0,-1 0,0 0,1 0,-1 0,1 0,-1 0,0 0,1 0,-1 0,0 0,1 1,-1-1,1 0,-1 0,0 0,0 1,1-1,-1 0,0 0,1 1,-1-1,0 0,0 1,1-1,-1 0,0 1,0-1,0 0,0 1,1-1,-1 0,0 1,0-1,0 1,0-1,0 0,16 34,-13-26,-1-2,0 0,0 0,1 0,0 0,0 0,1-1,-1 0,1 1,0-1,0-1,1 1,0 0,-1-1,2 0,-1 0,0-1,1 0,-1 0,1 0,0 0,0-1,0 0,1 0,-1-1,0 1,1-1,-1-1,0 1,6-1,-5-5,0 0,-1 0,1-1,-1 1,0-1,0-1,-1 1,0-1,0 0,0 0,-1-1,0 1,-1-1,3-6,8-13,31-70,-39 79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33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0,'194'17,"60"-4,-193-14,69-22,-118 20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3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22,'29'0,"19"0,6 0,-1 0,-5 0,-6 0,-5 0,-4 0,-8-4,-3-3,0 1,-5 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6:01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58,'1'58,"0"1,-1 0,-3 0,-3-1,-2 1,-13 42,-27 97,35-164,7-28</inkml:trace>
  <inkml:trace contextRef="#ctx0" brushRef="#br0" timeOffset="433.93">1 30,'73'1,"178"-13,18-6,-245 18</inkml:trace>
  <inkml:trace contextRef="#ctx0" brushRef="#br0" timeOffset="-164209.956">903 538,'7'-4,"0"0,1 0,-1 1,1 0,0 0,0 1,0 0,0 0,0 1,0 0,0 0,0 1,1 0,5 1,0-1,27-3,0-1,0-2,-1-2,28-9,45-19,-107 36,-4 2</inkml:trace>
  <inkml:trace contextRef="#ctx0" brushRef="#br0" timeOffset="-163891.121">1129 199,'0'14,"-5"25,-1 9,0 3,1-4,1-4,2-5,1-5,-5-2,0-2,0-1,2-1,5 1,9-6,1-5</inkml:trace>
  <inkml:trace contextRef="#ctx0" brushRef="#br0" timeOffset="-159538.6">1778 199,'-17'73,"-40"195,29-138,29-124,7-19,9-21,135-254,-125 245,2 2,2 0,35-34,-20 43,-45 32,1 0,-1-1,0 1,0 0,0 0,1 0,-1 0,0 0,0 0,0 0,1 0,-1 0,0 1,0-1,0 0,0 1,0-1,1 1,-1-1,0 1,0 0,0 0,0-1,-1 1,1 0,0 0,0 0,0 0,-1 0,1 0,0 0,-1 0,1 0,-1 0,1 0,-1 0,0 0,1 1,-1-1,0 0,0 0,0 0,0 1,0-1,-13 116,5-84,-28 134,14-56,23-111,0 1,0 0,1-1,-1 1,0-1,1 0,-1 0,0 1,1-1,-1 0,1 0,-1 0,0 0,1 0,-1-1,0 1,1 0,-1-1,0 1,1-1,-1 1,0-1,0 1,0-1,1 0,-1 0,0 0,0 0,0 0,0 0,0 0,0 0,-1 0,1 0,0 0,-1 0,1-1,0 1,-1 0,0 0,1-1,-1 1,0-1,152-222,3 69,-154 154,-1 0,1 0,0 0,-1 0,1 0,0 0,0 1,-1-1,1 0,0 0,0 1,0-1,0 1,0-1,0 1,0-1,0 1,0 0,0-1,0 1,0 0,0 0,0 0,1 0,-1 0,0 0,0 0,0 0,0 0,0 0,0 1,0-1,0 0,0 1,0-1,0 1,0-1,0 1,0 0,0-1,0 1,0 0,0 0,-1-1,1 1,0 0,-1 0,1 0,-1 0,1 0,-1 0,1 0,-1 0,1 0,-1 0,0 0,0 0,0 1,-1 18,-1 0,0 0,-2 0,-1 0,0-1,-1 0,-4 6,3-8,1 2,0-1,1 0,1 1,1 0,1 0,1 0,0 9,16 12,-2-28</inkml:trace>
  <inkml:trace contextRef="#ctx0" brushRef="#br0" timeOffset="-158850.535">2935 199,'-18'5,"1"0,0 2,0 0,0 0,1 2,0 0,1 1,0 0,0 2,1-1,1 2,0 0,1 0,0 1,1 1,0 0,1 0,1 1,1 1,0-1,1 1,-2 10,8-25,0 0,0 0,0 0,0 0,0 0,0 0,1 1,-1-1,1 0,0 0,0 1,-1-1,2 0,-1 0,0 1,0-1,1 0,-1 0,1 1,0-1,-1 0,1 0,0 0,0 0,0 0,1 0,-1 0,0 0,1-1,0 1,-1 0,1-1,0 1,-1-1,1 0,0 0,0 1,0-1,0 0,1-1,-1 1,0 0,0-1,0 1,1-1,-1 0,0 1,1-1,12-5,1 0,-1-1,0 0,-1-1,1-1,-1 0,-1-1,0-1,0 0,-1 0,0-1,-1-1,0 0,0-1,-2 0,8-12,-13 20,143-152,-147 156,0 1,0-1,0 1,1 0,-1-1,0 1,1-1,-1 1,0-1,1 1,-1 0,0-1,1 1,-1 0,1-1,-1 1,1 0,-1 0,1-1,-1 1,1 0,-1 0,1 0,-1 0,1 0,-1-1,1 1,-1 0,1 0,-1 0,1 1,0-1,-1 0,1 0,-1 0,1 0,-1 0,1 1,-1-1,1 0,-1 0,0 1,1-1,-1 0,1 1,-1-1,0 1,1-1,-1 0,0 1,1-1,-1 1,0-1,1 1,-1-1,0 1,0-1,0 1,0-1,0 1,2 37,-2-32,-49 272,-9 68,50-278,8-50,-1 0,0 0,-2 0,0 0,-1 0,0 0,-2-1,0 1,-1-1,0-1,-2 0,0 0,0 0,-2-1,0-1,0 0,-3 1,11-13,0 0,0 0,-1 0,1 0,-1 0,1-1,-1 0,0 0,0 0,0 0,1 0,-1-1,0 0,0 0,0 0,0 0,0 0,0-1,1 0,-1 0,0 0,0 0,1 0,-1-1,1 0,-1 1,1-1,0-1,-1 1,1 0,0-1,1 0,-1 1,0-1,1 0,0-1,-1 1,1 0,0-1,1 1,-1-1,1 1,-1-3,-3-7,0-1,1 0,1 0,0 0,1 0,0 0,1-1,1 1,0 0,1-1,1 1,0 0,1 0,0 0,1 0,1 0,0 1,1 0,0 0,1 0,0 1,1 0,1 1,0-1,0 2,1-1,1 1,-1 1,2 0,-1 0,1 1,1 1,55-33,-49 33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35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52,'-42'83,"4"2,4 1,-9 40,26-76,-16 73,33-123,0-1,1 1,-1-1,0 1,0 0,0-1,0 1,0-1,0 1,-1 0,1-1,0 1,0-1,0 1,0 0,0-1,-1 1,1 0,0-1,0 1,-1 0,1-1,0 1,0 0,-1-1,1 1,0 0,-1 0,1-1,0 1,-1 0,1 0,0 0,-1 0,1-1,-1 1,1 0,0 0,-1 0,1 0,-1 0,1 0,-1 0,1 0,0 0,-1 0,10-40,1 0,2 0,2 1,2 0,1 2,2 0,21-31,74-94,-34 75,-79 87,0-1,-1 1,1-1,0 1,-1 0,1-1,0 1,-1 0,1 0,0 0,0 0,-1-1,1 1,0 0,0 0,-1 0,1 0,0 1,0-1,-1 0,1 0,0 0,-1 1,1-1,0 0,-1 0,1 1,0-1,-1 1,1-1,0 1,-1-1,1 1,-1-1,1 1,-1-1,1 1,-1 0,0-1,1 1,-1 0,0-1,0 1,1 0,-1 0,0-1,0 1,0 0,0-1,0 1,0 0,0 0,0 0,4 47,-4-44,-4 374,16-319,-11-58,0 0,0 0,-1 0,1 0,0 0,0 0,0 0,1 0,-1 0,0 0,0-1,0 1,1 0,-1-1,0 1,1-1,-1 1,0-1,1 0,-1 0,0 0,1 0,-1 0,1 0,-1 0,0 0,1 0,-1 0,0-1,1 1,-1-1,0 1,1-1,-1 1,0-1,0 0,0 0,1 1,-1-1,0 0,0-1,10-7,0-1,-1 0,0-1,-1 0,0 0,-1-1,0 0,5-12,6-7,31-49,114-157,-163 235,0 0,-1 1,1-1,0 0,-1 1,1-1,0 1,0-1,0 1,0-1,0 1,1 0,-1 0,0-1,0 1,1 0,-1 0,1 0,-1 0,1 1,0-1,-1 0,1 1,0-1,-1 1,1-1,0 1,-1 0,1 0,0 0,0 0,0 0,-1 0,1 0,0 0,0 1,-1-1,1 1,0-1,-1 1,1 0,-1 0,1 0,0 8,-1 1,0-1,0 1,-1-1,-1 1,0-1,0 1,0-1,-1 0,-4 9,3-3,-11 47,6-32,0 1,3 0,0 0,3 0,0 1,2 14,0-43,0 1,0-1,1 1,-1-1,1 1,0-1,0 0,0 1,0-1,1 0,-1 0,1 0,0 0,0 0,0 0,0-1,0 1,1-1,-1 1,1-1,2 2,5-2</inkml:trace>
  <inkml:trace contextRef="#ctx0" brushRef="#br0" timeOffset="531.329">1487 108,'-35'4,"0"1,0 1,1 2,0 1,0 2,1 2,1 0,-27 17,52-26,0 0,1 1,-1 0,1 0,0 0,0 1,1 0,-1 0,1 0,1 1,-1-1,1 1,1 1,-1-1,1 0,0 1,1 0,-1-1,2 1,-1 0,1 0,0 0,1 0,0 0,0 0,1 0,0 0,0 0,2 3,-2-7,0-1,1 1,0-1,0 0,0 1,0-1,1 0,-1 0,1 0,0-1,0 1,0-1,0 1,0-1,0 0,1 0,-1 0,1-1,-1 1,1-1,0 0,-1 0,1 0,0-1,0 1,0-1,0 0,-1 0,1 0,0 0,0-1,2 0,116-47,-88 23,0-1,-2-2,-1-1,-1-1,2-7,19-19,-56 89,-61 189,62-198</inkml:trace>
  <inkml:trace contextRef="#ctx0" brushRef="#br0" timeOffset="1100.543">1741 448,'-33'66,"32"-65,0 1,0 0,0 0,0 1,1-1,-1 0,1 0,0 0,0 0,-1 0,1 1,0-1,1 0,-1 0,0 0,1 0,-1 0,1 1,0-1,0 0,-1 0,1 0,0-1,1 1,-1 0,0 0,1-1,-1 1,1 0,-1-1,1 1,4-2,-1 0,1 0,-1 0,1-1,-1 0,0 0,1 0,-1 0,0-1,0 0,0 0,0-1,0 1,0-1,-1 0,1-1,-1 1,0-1,0 1,0-1,-1 0,1-1,-1 1,1-2,-3 5,73-87,-73 88,0-1,0 0,0 1,1-1,-1 1,0-1,0 1,0 0,0-1,0 1,0 0,1 0,-1 0,0 0,0 0,0 0,1 0,-1 0,0 0,0 0,0 1,0-1,1 1,-1-1,0 1,0-1,0 1,0-1,0 1,0 0,0 0,-1-1,1 1,0 0,0 0,0 0,-1 0,1 0,-1 0,1 0,-1 0,1 1,21 51,-21-49,5 22,-1 1,-1-1,-1 1,-1 0,-3 22,4 41,-1-64,-2 0,0 0,-1 0,-2-1,-1 1,-1 0,-1-1,-6 15,9-31,0 0,-1 0,0 0,-1-1,1 1,-2-1,1 0,-1 0,0-1,-1 0,0 0,0 0,-1-1,1 0,-1-1,0 0,-1 0,1 0,-1-1,0 0,0-1,-1 0,1-1,-4 1,9-3,0 0,0 0,0 0,0 0,0-1,0 0,0 0,0 0,0 0,0 0,1-1,-1 0,1 0,-1 0,1 0,0 0,-1-1,1 0,0 1,1-1,-1 0,0 0,1-1,0 1,0 0,0-1,0 1,0-1,1 0,0 0,-1 0,1 1,1-1,-1 0,1 0,-1 0,1 0,0 0,0 0,1 0,-1 0,1 0,0 0,0 0,1 0,0-2,4-13,2 0,0 0,1 1,1 0,1 1,0 0,1 1,1 0,0 0,1 2,1 0,0 0,1 1,1 1,3-1,8-5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43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1 316,'194'17,"-121"-8,0-4,0-3,44-5,4 1,-76 2,-33 0</inkml:trace>
  <inkml:trace contextRef="#ctx0" brushRef="#br0" timeOffset="295.467">1 514,'72'18,"2"-3,0-3,0-4,1-3,0-3,41-5,-52 3,-10-6,-30 0</inkml:trace>
  <inkml:trace contextRef="#ctx0" brushRef="#br0" timeOffset="813.495">481 5,'-49'-4,"48"4,0 0,0 0,1 0,-1 0,0 0,0 0,0 0,0 0,1 0,-1 0,0 1,0-1,1 0,-1 0,0 1,0-1,1 1,-1-1,0 0,1 1,-1-1,0 1,1 0,-1-1,1 1,-1-1,1 1,-1 0,1 0,0-1,-1 1,1 0,0-1,-1 1,1 0,0 0,0 0,0-1,0 1,0 0,0 0,0 0,0-1,0 1,0 0,0 0,0 0,1-1,-1 1,0 0,1 0,-1-1,0 1,1 0,0 0,5 6,1 0,0 0,1-1,0 0,0 0,0-1,1 0,-1 0,1-1,0 0,1-1,-1 0,1 0,6 0,0 2,187 71,-192-72,-1 1,1 1,-1-1,0 2,0-1,-1 1,0 1,0-1,-1 2,0-1,0 1,-1 0,0 1,0 0,-1 0,-1 0,0 1,2 5,-7-7,-1 0,0 1,-1-1,1 0,-2 0,1 0,-1 0,-1-1,0 1,0-1,0 0,-1 0,0 0,-1 0,0-1,0 0,-1-1,1 1,-1-1,-1 0,1-1,-1 0,0 0,0 0,-6 1,-85 45,69-37,1 0,0 2,1 2,1 0,0 2,2 1,-2 2,-20 23,34-29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9:07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113 116,'1'76,"-13"232,-36-68,49-206,7-40</inkml:trace>
  <inkml:trace contextRef="#ctx0" brushRef="#br0" timeOffset="245.034">0 59,'38'-4,"37"-8,11 0,-1 1,-9 2,-13 4,-12 1,-10 3,-8 0,-9 6,-13 7,-14 6,-6 0</inkml:trace>
  <inkml:trace contextRef="#ctx0" brushRef="#br0" timeOffset="483.222">141 454,'38'-5,"33"-6,8-6,-5 0,-9 2,-12 5,-9 3,-8-2,-10 1</inkml:trace>
  <inkml:trace contextRef="#ctx0" brushRef="#br0" timeOffset="967.989">508 624,'-184'323,"150"-269,194-250,52-40,-208 231,24-20,-27 25,-1 0,1 0,0 0,0 0,-1 0,1 0,0 0,-1 1,1-1,0 0,-1 0,1 1,0-1,-1 0,1 1,-1-1,1 1,-1-1,1 1,-1-1,1 1,-1-1,1 1,-1-1,1 1,-1-1,0 1,1 0,-1-1,0 1,0 0,0-1,1 1,-1 0,0 0,0-1,0 1,0 0,0-1,0 1,0 0,0-1,-1 1,1 0,0 0,0-1,-1 1,1-1,0 2,-2 91,10 73,9-64,-18-101,0 0,0 0,0 0,0-1,-1 1,1 0,0 0,0-1,0 1,-1-1,1 1,0-1,0 0,-1 0,1 1,0-1,-1 0,1 0,0 0,-1 0,1 0,0-1,-1 1,1 0,0-1,0 1,-1 0,1-1,0 0,0 1,0-1,0 0,0 1,-1-1,1 0,1 0,-1 0,0 0,0 0,0 0,0-1,-42-30,34 24,0 1,0 0,-1 0,0 1,0 1,0-1,-1 2,0-1,0 1,0 1,0 0,-2 1,-9 0</inkml:trace>
  <inkml:trace contextRef="#ctx0" brushRef="#br0" timeOffset="2149.196">875 764,'82'-9,"0"2,1 5,11 3,-93 0,0 0,0-1,0 1,0-1,0 1,0-1,0 1,0-1,0 0,1 1,-1-1,0 0,0 0,0 0,0 0,0 0,1 0,-1 0,0 0,0 0,0-1,0 1,0 0,0-1,0 1,0-1,0 1,0-1,0 0,0 1,0-1,0 0,0 0,0 1,-1-1,1 0,0 0,-1 0,1 0,0 0,-1 0,0 0,1 0,-1 0,1 0,-1 0,0-1,0 1,0 0,0 0,0 0,0 0,0 0,0-1,0 1,0 0,-1 0,1 0,0 0,-1 0,1 0,-1 0,1 0,-1 0,1 0,-1 0,0 0,0 0,0 0,-84-89,84 89,1 1,-1-1,0 1,0-1,1 1,-1-1,0 1,0 0,0-1,0 1,0 0,0 0,0 0,0-1,0 1,0 0,1 0,-1 0,0 1,0-1,0 0,0 0,0 0,0 1,0-1,0 0,0 1,1-1,-1 1,0-1,0 1,1 0,-1-1,0 1,0-1,1 1,-1 0,1 0,-1-1,1 1,-1 0,1 0,-1 0,1 0,0 0,0 0,-1-1,1 1,0 0,0 0,0 0,0 0,0 1,-5 58,5-54,32 227,-33-230,1-1,0 0,0 0,0 0,0 1,0-1,1 0,-1 0,0 0,1 1,0-1,-1 0,1 0,0 0,0 0,0 0,1 0,-1-1,0 1,1 0,-1-1,1 1,-1 0,1-1,0 0,0 1,0-1,0 0,0 0,0 0,0 0,0-1,2 2,7-13,1 0,-2-1,0 0,0 0,-1-1,-1 0,0-1,2-6,6-7,30-70,-40 79</inkml:trace>
  <inkml:trace contextRef="#ctx0" brushRef="#br0" timeOffset="2400.267">1552 567,'5'29,"1"19,0 6,-1-1,-2-5,0-11</inkml:trace>
  <inkml:trace contextRef="#ctx0" brushRef="#br0" timeOffset="2850.1">1523 596,'8'-7,"0"0,0 1,0 1,1-1,-1 1,1 0,1 1,-1 0,0 1,1 0,0 0,0 1,0 1,0-1,0 1,0 1,0 0,1 1,-9-1,-1 0,1 1,-1-1,1 1,-1 0,1-1,-1 1,0 0,1 0,-1 0,0 0,0 0,0 0,0 0,0 1,0-1,0 0,0 0,0 1,-1-1,1 1,0-1,-1 1,1-1,-1 1,0-1,1 1,-1-1,0 1,0-1,0 1,0 0,0-1,-1 1,1-1,0 1,-1-1,1 1,-1-1,1 1,-1 0,-30 59,29-58,0-1,0-1,0 1,0 0,0 0,0 0,1 0,-1 1,1-1,-1 0,1 1,0-1,0 1,0-1,0 1,0-1,1 1,-1 0,1-1,0 1,-1 0,1-1,1 1,-1 0,0 0,1-1,-1 1,1 0,0-1,0 1,0-1,0 1,0-1,0 1,1-1,-1 0,1 0,0 0,-1 0,1 0,0 0,2 1,57 19,-55-21,-1-1,1 2,-1-1,0 1,0-1,1 1,-1 1,0-1,-1 1,1 0,0 0,-1 0,0 1,1-1,-1 1,-1 0,1 1,-1-1,1 0,-1 1,0 0,-1 0,2 3,-3 0,-1-1,0 1,0-1,0 1,-1-1,0 1,-1-1,0 0,0 1,-1-1,1 0,-1 0,-1-1,1 1,-1-1,-1 0,1 0,-1 0,0 0,0-1,-1 1,1-2,-1 1,0 0,-1-1,1 0,-1-1,-1 1,2 1,0-1,-1 1,1-1,-1 0,0-1,0 0,0 0,0-1,-1 1,1-2,-1 1,1-1,-1 0,0 0,1-1,-1 0,0-1,1 0,-1 0,1 0,-1-1,1 0,-1-1,1 0,-7-8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45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814 32,'-24'179,"16"-100,-4 0,-3-1,-16 46,-9-8,-8-30,38-91,12-3</inkml:trace>
  <inkml:trace contextRef="#ctx0" brushRef="#br0" timeOffset="318.58">504 60,'90'-21,"179"2,-233 12,1 2,-1 1,1 1,0 3,0 0,-1 3,2 1,11 14,-31-7</inkml:trace>
  <inkml:trace contextRef="#ctx0" brushRef="#br0" timeOffset="735.853">1294 286,'29'0,"19"0,6 0,-1 0,-5 0,-6 0,-5 0,-4 0,-3 0,-2 0,0 0,-6-5,-1-1,0 0,-3 1</inkml:trace>
  <inkml:trace contextRef="#ctx0" brushRef="#br0" timeOffset="1002.836">1294 540,'43'0,"29"0,7 0,-5 0,-11 0,-11 0,-14 0</inkml:trace>
  <inkml:trace contextRef="#ctx0" brushRef="#br0" timeOffset="5967.091">25 427,'20'-7,"0"1,1 1,-1 1,1 1,0 0,0 2,1 0,15 2,-15-1,25 1,-46 0,-1-1,0 1,0-1,0 0,1 1,-1-1,0 1,0-1,0 1,0 0,0-1,0 1,0-1,0 1,0-1,0 1,0-1,0 1,-1-1,1 1,0-1,0 1,0-1,-1 0,1 1,0-1,-1 1,1-1,0 0,-1 1,1-1,0 1,-1-1,1 0,-1 0,1 1,-1-1,1 0,-1 0,1 1,0-1,-1 0,1 0,-1 0,0 0,1 0,-1 0,1 0,-1 0,1 0,-1 0,1 0,-1 0,1 0,-1 0,1-1,-1 1,1 0,-131 24,-20-7,152-17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55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1 449,'3'-28,"2"1,1 1,1-1,1 1,1 0,2 0,0 1,2 1,1 0,2-1,-11 15,0-1,1 0,0 0,1 1,0 0,1 1,0-1,0 1,1 1,0-1,1 2,0-1,0 1,0 1,1 0,0 0,0 1,1 1,9-3,-19 7,1 0,0 0,0 1,-1-1,1 1,0-1,-1 1,1 0,-1 0,1 0,-1 1,1-1,-1 1,0-1,0 1,0 0,0-1,0 1,0 0,0 1,-1-1,1 0,-1 0,1 1,-1-1,0 1,0-1,0 1,0-1,0 2,17 84,-18 138,0-226,-1 0,1 1,-1-1,1 1,0-1,-1 0,1 1,0-1,0 1,-1-1,1 1,0-1,0 1,0-1,0 1,0-1,0 1,0-1,0 1,0-1,0 1,0-1,0 1,0-1,0 1,0-1,0 1,0-1,1 1,-1-1,0 1,0-1,1 1,-1-1,0 1,1-1,-1 0,0 1,1-1,-1 0,0 1,1-1,-1 0,1 1,-1-1,1 0,-1 0,1 0,-1 1,1-1,-1 0,1 0,-1 0,1 0,-1 0,1 0,-1 0,1 0,-1 0,1 0,-1 0,1 0,-1-1,1 1,-1 0,1 0,-1 0,1-1,0 1,24-33,-20 27,121-155,-101 137,-10 10,-1 0,2 0,0 2,0 0,1 1,16-8,-31 18,0 0,1 0,-1 0,1 0,0 1,-1-1,1 1,-1-1,1 1,0 0,-1 0,1 0,0 1,-1-1,1 0,0 1,-1 0,1 0,-1 0,1 0,-1 0,0 0,1 1,-1-1,0 1,0-1,0 1,0 0,0 0,0 0,-1 0,1 0,-1 0,1 0,-1 1,0-1,0 1,0-1,0 1,0-1,0 2,13 112,-17-99,-1 1,-1 0,0-1,-2 0,0 0,-1 0,0-1,-8 11,-23 48,31-56</inkml:trace>
  <inkml:trace contextRef="#ctx0" brushRef="#br0" timeOffset="586.615">1384 138,'-31'5,"1"1,-1 2,1 0,0 2,1 2,0 0,-20 13,40-19,-1 1,1-1,0 1,0 1,1 0,0 0,1 0,0 1,0 0,0 1,2-1,-1 1,1 0,0 1,1-1,0 1,1 0,1 0,-1 0,1 7,1-14,1 0,0 0,0 0,0 0,0 0,1 0,-1-1,1 1,0 0,0 0,1-1,-1 1,1-1,0 1,0-1,0 1,0-1,0 0,1 0,0 0,-1 0,1-1,0 1,0-1,0 0,1 0,-1 0,1 0,-1 0,1-1,-1 1,1-1,0 0,0 0,0-1,-1 1,1-1,0 0,0 0,0 0,0 0,2-1,16-7,-1 0,-1-1,0-1,0-1,-1-1,-1 0,1-2,-2 0,0-1,-1-1,12-15,49-41,1-16,-78 88,0 0,-1 0,1 1,0-1,-1 0,1 0,0 0,-1 1,1-1,0 0,0 1,-1-1,1 0,0 0,0 1,-1-1,1 0,0 1,0-1,0 1,0-1,0 0,0 1,-1-1,1 0,0 1,0-1,0 1,0-1,0 0,1 1,-1-1,0 1,0-1,0 0,0 1,0-1,0 0,1 1,-1-1,0 0,0 1,0-1,1 0,-1 1,0-1,1 0,-1 0,0 1,1-1,-1 0,0 0,1 0,-1 1,0-1,1 0,-1 0,0 0,1 0,-1 0,1 0,-1 0,0 0,1 0,-1 0,1 0,-7 15,0 1,2 0,0-1,0 1,2 1,0-1,1 0,0 1,2-1,0 0,0 1,2-1,0 0,1 0,0-1,7 15,-1-15</inkml:trace>
  <inkml:trace contextRef="#ctx0" brushRef="#br0" timeOffset="1218.207">1779 363,'-9'8,"1"0,0 1,0 0,0 0,1 0,1 1,0 0,0 0,1 1,0-1,1 1,0 1,-2 9,6-19,1 0,-1 1,0-1,1 0,-1 1,1-1,0 0,0 0,0 1,0-1,0 0,0 0,1 0,-1 0,1-1,-1 1,1 0,0-1,0 1,0-1,-1 1,1-1,1 0,-1 0,0 0,0 0,0 0,0 0,1-1,-1 1,0-1,1 1,-1-1,1 0,-1 0,0 0,1 0,-1-1,0 1,1-1,-1 1,0-1,0 0,1 0,-1 0,0 0,0 0,0 0,0-1,0 1,0-1,-1 1,2-2,163-139,-166 141,0 0,1 0,-1 0,1 0,0 0,-1 0,1 0,0 1,-1-1,1 0,0 0,0 1,0-1,0 0,0 1,0-1,0 1,0 0,0-1,0 1,0-1,0 1,0 0,0 0,0 0,0 0,0 0,0 0,0 0,0 0,0 0,1 0,-1 1,0-1,0 0,0 1,0-1,0 1,0-1,-1 1,1-1,0 1,0 0,0-1,0 1,-1 0,1 0,0 0,-1 0,1-1,0 1,-1 0,12 60,-11-51,25 195,-25-175,0-13,0 1,-1-1,-1 0,-1 1,0-1,-1 0,-1 0,-4 13,5-23,-1 5,-1 1,0-1,0-1,-2 1,1-1,-1 0,-1 0,0-1,0 0,-1-1,0 1,-1-2,-5 4,9-7,-1-1,0 0,0 0,0 0,-1-1,0 0,1-1,-1 0,0 0,0 0,0-1,0 0,0-1,0 0,0 0,-1-1,1 0,-5-1,10 0,1 1,-1-1,1 1,-1-1,1 0,0 0,0 0,-1-1,1 1,1 0,-1-1,0 1,1-1,-1 0,1 1,0-1,0 0,0 0,0 0,0 0,1 0,-1 0,1 0,0 0,0 0,0 0,0 0,1-2,22-84,-12 69,0 0,2 0,0 1,1 1,1 0,1 1,0 1,1 0,1 2,15-11,13-8,-28 22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5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0 221,'29'-5,"23"-1,9 0,-2 1,-11-3,-9 0,-11 0</inkml:trace>
  <inkml:trace contextRef="#ctx0" brushRef="#br0" timeOffset="1669.369">536 419,'61'-98,"48"-32,-19 28,-88 100,0 1,0-1,0 0,0 1,0 0,0-1,0 1,0 0,0 0,1 0,-1 1,0-1,0 0,1 1,-1-1,1 1,-1 0,1 0,-1 0,0 0,1 1,-1-1,1 0,-1 1,0 0,1-1,-1 1,0 0,0 0,0 1,0-1,0 0,0 1,0-1,0 1,0-1,-1 1,1 0,0 0,-1 0,0 0,1 0,-1 0,0 0,0 0,0 1,-1-1,1 1,8 20,-1 1,-1 0,-2 0,0 1,-1-1,-2 1,0 0,-2 2,0-28,1 0,-1 1,0-1,1 1,-1-1,1 0,-1 1,1-1,-1 1,1-1,-1 1,1-1,-1 1,1 0,0-1,-1 1,1 0,0-1,-1 1,1 0,0 0,-1-1,1 1,0 0,0 0,-1 0,1 0,0 0,-1 0,1 0,0 0,0 1,-1-1,1 0,0 0,-1 1,1-1,0 0,-1 1,1-1,0 0,-1 1,1-1,-1 1,1-1,-1 1,1-1,-1 1,1 0,-1-1,0 1,1 0,-1-1,0 1,0 0,1-1,-1 1,0 0,141-184,-120 161,1 1,0 2,1 0,2 1,0 1,22-10,-46 26,1 0,0 0,-1 0,1 1,0-1,-1 0,1 1,0 0,0-1,0 1,-1 0,1 0,0 0,0 0,0 0,-1 0,1 1,0-1,0 0,-1 1,1 0,0-1,-1 1,1 0,0 0,-1 0,1 0,-1 0,0 0,1 0,-1 1,0-1,0 0,1 1,-1-1,0 1,-1 0,1-1,0 1,0-1,-1 1,1 0,-1 0,1-1,-1 1,0 0,0 0,0 0,0-1,0 2,1 16,-1 0,-1 0,0-1,-2 1,0-1,-1 1,-1-1,0 0,-2-1,-7 16,-19 65,28-47,9-33</inkml:trace>
  <inkml:trace contextRef="#ctx0" brushRef="#br0" timeOffset="2887.288">1919 109,'1'-4,"0"1,0-1,-1 1,1-1,-1 1,0-1,0 0,0 1,-1-1,1 0,-1 1,0-1,0 1,0-1,0 1,-1 0,1-1,-1 1,0 0,0 0,0 0,0 0,-1 1,1-1,-1 0,0 1,0 0,1 0,-1 0,-1 0,1 0,0 0,0 1,-1 0,1-1,-1 1,1 1,-1-1,1 0,-1 1,0 0,1 0,-1 0,-8 1,1 1,0 1,0 0,1 0,-1 1,1 0,-1 1,1 1,1-1,-1 1,1 1,0 0,1 0,-1 1,1 0,1 0,0 1,0 0,0 0,1 1,1 0,0 0,0 0,1 0,0 1,0 0,2 0,-1 0,1 0,1 0,0 0,1 1,0-1,0 0,1 0,2 8,-1-15,-1 0,1-1,0 1,0 0,1-1,-1 1,1-1,0 0,-1 0,1 0,1 0,-1-1,0 1,1-1,-1 0,1 0,0 0,0 0,-1-1,1 0,0 1,1-1,-1-1,0 1,0-1,0 1,0-1,0 0,1-1,119-24,-100 13,-1-1,0-1,-1-1,-1-1,-1-1,0-1,-1-1,-1 0,-1-1,0-1,-2-1,3-6,50-53,-67 81,1 1,-1-1,0 1,0-1,0 1,0 0,0 0,0-1,0 1,0 0,0 0,0 0,0 0,0 0,-1 0,1 0,0 1,-1-1,1 0,-1 0,1 0,-1 1,0-1,1 0,-1 1,0-1,0 0,0 1,0-1,0 0,0 1,0-1,-1 0,1 0,0 1,-1-1,1 0,-1 0,1 1,0 0,-8 244,-16 11,-7 0,27-238,-1 1,0-1,-1 0,-1-1,-1 1,-1-1,0-1,-2 0,0 0,-4 4,10-17,0 0,0-1,-1 1,1-1,-1 0,1-1,-1 1,0-1,0 0,0-1,-1 1,1-1,0-1,-1 1,1-1,0 0,-1 0,1-1,0 0,0 0,-1 0,1-1,0 0,0 0,1-1,-1 1,0-1,1-1,-1 1,1-1,0 0,0 0,1 0,-1-1,1 1,0-1,-1-2,3 0,0 0,1 0,-1 0,2-1,-1 1,1 0,0-1,0 1,1 0,0 0,0-1,1 1,0 0,0 0,1 0,-1 1,2-1,-1 1,1-1,0 1,0 0,0 0,1 1,0-1,0 1,1 0,4-2,6-13,7-6,1 1,1 2,0 0,2 2,1 0,1 2,0 2,10-4,6 5,-25 12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29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23,'-15'-5,"-1"0,0 2,0-1,0 2,0 0,0 1,0 0,-1 2,1 0,0 1,0 0,0 1,0 1,0 0,1 2,0 0,0 0,0 1,1 1,0 0,0 1,1 1,1 0,-11 11,11-5,1 1,1 1,1 0,0 0,2 1,0 0,1 0,0 1,2-1,0 1,2 0,0 1,1 6,1-21,0-1,0 1,1-1,0 1,0-1,0 0,1 0,0 1,0-1,0 0,0 0,1 0,0-1,0 1,0-1,0 0,1 1,0-1,0-1,0 1,0-1,1 1,-1-1,1-1,0 1,0 0,0-1,0 0,0-1,0 1,1-1,-1 0,0 0,1 0,-1-1,1 0,-1 0,1 0,0-1,12-3,-1 0,0-1,0 0,0-2,-1 0,0-1,0-1,-1 0,0-1,0 0,-1-2,-1 1,0-2,-1 0,1-1,6-3,63-64,-4-4,36-53,-113 137,0 0,-1-1,0 1,0 0,1-1,-1 1,1 0,-1 0,1-1,-1 1,1 0,0 0,0 0,-1 0,1 0,0 0,0 0,0 0,0 0,0 0,0 1,1-1,-1 0,0 1,0-1,0 1,1-1,-1 1,0 0,1-1,-1 1,0 0,1 0,-1 0,0 0,1 0,-1 0,0 0,1 1,-1-1,0 0,0 1,1-1,-1 1,0-1,0 1,0 0,1-1,-1 1,0 0,0 0,13 194,-11-187,0 1,0 0,1-1,0 0,0 0,1 0,0 0,1-1,0 1,0-1,0-1,1 1,0-1,0-1,0 1,7 2,10 4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29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1,'14'4,"10"3,6-1,2 3,0 1,0-1,0-3,-2-2,-1-2,0-1,0-1,-1 0,0-1,0 1,0 0,0-1,-9 1,-9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29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1,'19'0,"21"0,8 0,1 0,-3 0,-9 5,-7 1,-3 0,-1-1,-1-1,-5 3,-5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29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1,'397'29,"-208"-2,403-27,-189 0,-379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29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1 708,'255'30,"-190"-31,-47-1,0 1,0 1,0 1,-1 1,1 0,0 1,6 3,-5 10,-17-6</inkml:trace>
  <inkml:trace contextRef="#ctx0" brushRef="#br0" timeOffset="1">763 285,'-1'64,"13"156,46-22,-58-197,0 0,0 0,0 1,0-1,0 0,1 0,-1 1,0-1,1 0,-1 0,1 0,-1 0,1 0,0 1,-1-1,1 0,0 0,0-1,0 1,0 0,0 0,0 0,0-1,0 1,0 0,0-1,0 1,0-1,1 1,-1-1,0 0,0 1,0-1,1 0,-1 0,0 0,0 0,1 0,-1 0,0 0,0 0,1-1,-1 1,0 0,0-1,0 1,1-1,-1 1,0-1,0 0,0 0,0 1,0-1,0-1,12-18,-1 0,-1-1,-1 0,-1-1,0-1,4-22,25-61,103-146,-131 233,-2 7</inkml:trace>
  <inkml:trace contextRef="#ctx0" brushRef="#br0" timeOffset="2">1243 624,'-1'-1,"0"0,1 0,-1 0,0 0,0 0,0 0,1 0,-1 0,0 0,0 0,0 1,0-1,-1 0,1 1,0-1,0 1,0-1,0 1,-1 0,1-1,0 1,0 0,-1 0,1 0,0 0,0 0,-1 0,1 0,0 1,0-1,-1 0,1 1,0-1,0 0,0 1,0 0,-1-1,1 1,0 0,0-1,0 1,0 0,1 0,-1 0,0 0,0 0,0 0,1 0,-1 0,0 1,-2 2,0 0,0 0,0 0,0 1,1-1,-1 1,1 0,0-1,1 1,-1 0,1 0,0 0,0 1,1-1,0 0,-1 0,2 0,-1 0,1 0,-1 1,1-1,1 0,-1 0,1-1,0 1,0 0,0 0,1-1,-1 0,1 1,0-1,0 0,1 0,-1-1,1 1,0-1,0 1,0-1,1 0,-1-1,1 1,-1-1,1 0,0 0,2 0,0-1,0 1,0-1,0-1,0 0,0 1,0-2,0 1,0-1,0 0,0-1,0 0,-1 0,1 0,-1-1,1 0,-1 0,0-1,0 1,0-1,-1-1,1 1,-1-1,0 0,0 0,-1 0,1-1,-1 0,0 0,-1 0,0 0,0-1,0 4,0 0,-1 0,1 0,-1-1,0 1,0-1,0 0,-1 1,1-1,-1 0,0 0,0 0,0 0,-1 0,1 0,-1 0,0 0,0 0,-1 0,1 0,-1 0,0 0,0 0,0 0,0 0,-1 0,0 1,1-1,-1 0,-1 1,1 0,-2-3,-42-21,22 19</inkml:trace>
  <inkml:trace contextRef="#ctx0" brushRef="#br0" timeOffset="3">1383 31,'1'0,"-1"0,1 0,-1 0,1 0,-1 0,1 0,-1 0,1 0,-1 0,1 0,-1 0,1 0,-1-1,1 1,-1 0,1 0,-1-1,1 1,-1 0,1-1,-1 1,0 0,1-1,-1 1,0 0,1-1,-1 1,0-1,0 1,1-1,-1 1,0 0,0-1,0 1,1-1,-1 1,0-1,0 0,0 1,0-1,0 1,0-1,0 1,0-1,0 1,-1-1,1 1,0-1,0 1,0-1,0 1,-1 0,1-1,0 1,-1-1,1 1,0-1,-1 1,1 0,0-1,-1 1,1 0,-1-1,12-1,-1 0,1 0,0 1,-1 0,1 1,0 0,-1 1,1 0,0 0,6 3,-15-3,0 1,0-1,0 1,0 0,0-1,0 1,-1 0,1 0,-1 0,1 0,-1 1,0-1,0 0,0 1,0-1,0 0,0 1,-1-1,1 1,-1-1,0 1,1 0,-1-1,-1 1,1-1,0 1,-1-1,1 1,-1-1,1 1,-1-1,0 0,0 1,-1-1,1 0,0 0,-1 1,1-1,-1 0,1-1,-1 1,-12 42,13-42,1 0,0 0,0 1,1-1,-1 0,1 0,-1 1,1-1,-1 0,1 0,0 0,0 0,0 0,0 0,1 0,-1 0,0-1,1 1,-1 0,1-1,0 1,0-1,-1 1,1-1,0 0,0 0,0 0,0 0,0 0,0 0,1-1,-1 1,0-1,2 1,85 3,-75-4,12-1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29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1,'-48'61,"-153"140,200-200,0 0,0 0,0 0,0 1,0-1,0 0,0 0,0 1,0-1,0 1,1-1,-1 0,1 1,-1 0,1-1,-1 1,1-1,0 1,0-1,0 1,0 0,0-1,0 1,0-1,1 1,-1-1,1 1,-1 0,1-1,-1 0,1 1,0-1,0 1,-1-1,1 0,0 1,0-1,1 0,-1 0,0 0,0 0,0 0,1 0,-1 0,0 0,1-1,-1 1,1 0,-1-1,1 0,-1 1,1-1,0 0,0 1,16 4,-1-1,1-1,0 0,0-2,0 0,1-1,5-1,112 13,-110-1,-24-9,1 0,-1-1,1 1,0-1,0 1,-1-1,1 0,0 0,0 0,0-1,0 1,0-1,1 1,-1-1,0 0,0 0,0-1,0 1,0 0,0-1,0 0,0 0,2-1,-4 0,0-1,0 0,-1 1,0-1,1 0,-1 1,0-1,0 0,-1 1,1-1,0 0,-1 1,0-1,0 1,1-1,-2 0,1 1,0 0,0-1,-1 1,1 0,-1 0,0-1,-2-3,-99-203,71 157,20 40</inkml:trace>
  <inkml:trace contextRef="#ctx0" brushRef="#br0" timeOffset="1">631 1,'-18'56,"15"-42,-1 0,2 0,0 0,0 1,2-1,-1 1,2-1,0 0,1 1,2 6,-4-19,1 0,-1-1,1 1,-1 0,1-1,0 1,0-1,0 1,0-1,0 1,0-1,0 0,0 0,1 1,-1-1,0 0,1 0,-1 0,1 0,-1-1,1 1,-1 0,1-1,0 1,-1-1,1 1,0-1,-1 0,1 0,0 0,0 0,-1 0,1 0,0 0,0 0,-1-1,1 1,0-1,-1 1,1-1,1 0,54-48,45-145,-85 228,-16-32,9 28,-1 1,-1 0,-1 1,-2 0,0 26,-7 166,0-199,-2 0,0-1,-2 1,0-1,-2 0,-1-1,-4 7,9-21,-1 0,-1-1,0 1,0-1,0-1,-1 1,0-1,-1 0,0-1,-6 5,12-10,-1 1,0 0,1-1,-1 0,0 1,0-1,0 0,0-1,0 1,0 0,0-1,0 0,0 1,0-1,0-1,-1 1,1 0,0-1,0 1,0-1,0 0,0 0,1 0,-1-1,0 1,0-1,1 1,-1-1,1 0,-1 0,1 0,0 0,0-1,0 1,0 0,0-2,-2-1,1 0,0 0,0 0,0-1,1 1,0-1,0 0,1 0,-1 0,1 0,1 0,-1 0,1 0,0 0,0 0,1 0,-1 0,2 0,-1 0,0 0,1 0,0 1,1-1,-1 0,81-124,-9 55,-50 57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29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60,'82'-30,"-43"20,1 3,-1 1,2 2,-1 2,0 1,17 3,-11-1,-16 4,-25 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9:03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0 311,'197'27,"88"-26,-177-23,-99 18</inkml:trace>
  <inkml:trace contextRef="#ctx0" brushRef="#br0" timeOffset="665.984">57 480,'5'4,"6"3,1 4,4 0,4-1,3-3,2 2,3 0,0-1,1-3,0-2,0-1,-1-1,1-1,-6-1</inkml:trace>
  <inkml:trace contextRef="#ctx0" brushRef="#br0" timeOffset="2463.96">622 565,'-5'0,"-6"0,-7 0,-4 0,-4 0,-1 0,-2 0,-1 0,1 0,-1 0,1 0,1 0,-1 0,1 0,0 0,5 0</inkml:trace>
  <inkml:trace contextRef="#ctx0" brushRef="#br0" timeOffset="3068.954">367 1,'18'55,"-13"-43,0 0,1 0,0-1,1 0,1 0,-1-1,1 0,1 0,0-1,1 0,-1-1,2 0,-1 0,1-1,8 4,186 75,-170-74,-14-6,-17-6,-1 0,0 0,0 0,1 1,-1-1,0 1,0 0,0 0,0 0,0 0,0 0,0 1,0-1,0 1,-1 0,1 0,-1 0,1 0,-1 0,0 1,1-1,-1 1,-1-1,1 1,0 0,-1 0,1 0,-1 0,0 0,0 0,0 0,0 0,-1 0,1 2,-7 9,-1-1,0 1,0-1,-2 0,1-1,-2 0,0 0,0-1,-1 0,-9 6,-1 5,-125 101,-31-10,164-100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29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59,'0'0</inkml:trace>
  <inkml:trace contextRef="#ctx0" brushRef="#br0" timeOffset="1">7 59,'-5'-5,"3"-1,7 0,8 1,5 2,6 0,3-3,1-1,2 1,-1 1,1 2,-1 1,0 1,0 1,-1 0,0 0,-9 0,-8 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29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1 396,'19'0,"21"0,8 0,1 0,-3 0,-5 0,-4 0,-4 4,-3 3,-10-1,-10-1</inkml:trace>
  <inkml:trace contextRef="#ctx0" brushRef="#br0" timeOffset="1">762 171,'-4'0,"-3"9,-4 4,0 4,2 4,1 3,4 3,1 1,-3 0,0 1,0 0,2 0,1 0,1-1,1 1,1-1,0-4</inkml:trace>
  <inkml:trace contextRef="#ctx0" brushRef="#br0" timeOffset="2">1186 227,'-8'17,"1"0,1 0,1 0,0 1,1 0,1 0,1 0,1 0,0 0,1 0,1 1,2 12,-2-28,0 1,0-1,0 1,0-1,0 1,1-1,-1 0,1 0,0 0,0 0,0 0,1 0,-1-1,1 1,-1-1,1 1,0-1,0 0,0 0,0 0,0 0,1-1,-1 0,0 1,1-1,-1 0,1 0,-1-1,1 1,-1-1,1 0,0 0,-1 0,1 0,-1-1,1 1,2-2,11-2,-1 0,0-2,0 0,0-1,0 0,-1-1,5-5,-3 3,0-2,-1 0,-1-1,0-1,0 0,-2-1,12-15,-21 25,0 0,0 0,-1-1,0 1,0-1,0 0,0 0,-1 0,0-1,0 1,-1 0,0-1,0 1,0-1,-1 0,0 1,0-1,-1 1,0-1,0 1,-1-1,1 1,-1 0,0 0,-3-5,0 5,0 1,0 0,0 0,0 1,-1-1,0 1,0 0,0 1,0-1,-1 1,0 1,1-1,-1 1,0 0,0 1,0-1,0 1,0 1,0-1,-1 1,1 1,0-1,0 1,0 1,0-1,0 1,0 0,1 1,-1-1,0 1,1 1,0-1,0 1,-4 3,-9 4</inkml:trace>
  <inkml:trace contextRef="#ctx0" brushRef="#br0" timeOffset="3">1807 171,'-10'7,"0"1,1 0,0 0,0 1,1 0,1 1,-1 0,1 0,1 1,0-1,1 1,0 1,0-1,1 1,1 0,0 0,0 0,1 3,2-12,1 0,0 0,-1 0,1 0,0-1,0 1,1 0,-1-1,0 1,1-1,0 1,0-1,-1 1,1-1,1 0,-1 0,0 0,0 0,1-1,-1 1,1-1,-1 1,1-1,0 0,0 0,-1 0,1 0,0-1,0 1,3 0,90-3,-81-2,1 0,0-1,-1 0,0-1,0-1,-1 0,0-1,0-1,0 0,-1-1,-1 0,0-1,0 0,-1-1,9-13,-10 12,69-104,-77 113,0 1,-1-1,1 0,-1 0,0 0,0 0,0 0,-1 0,0-1,1 1,-1 0,-1 0,1 0,-1 0,1 0,-1 0,0 0,-1 0,1 0,-1 0,1 0,-1 1,0-1,-1 0,1 1,-1 0,1 0,-1 0,0 0,0 0,-2-1,-3 0,0 0,-1 1,1 0,0 1,-1 0,0 0,1 1,-1 0,0 1,0-1,0 2,0-1,1 1,-1 1,0-1,1 2,-1-1,1 1,0 0,-1 1,2 0,-1 0,-4 3,-18 8</inkml:trace>
  <inkml:trace contextRef="#ctx0" brushRef="#br0" timeOffset="4">395 735,'774'0,"-444"-28,251 27,-592 1</inkml:trace>
  <inkml:trace contextRef="#ctx0" brushRef="#br0" timeOffset="5">2371 706,'37'-61,"2"2,3 1,41-42,-39 65,-43 34,0 1,0 0,0-1,0 1,0 0,0 0,0 0,1 0,-1 0,0 0,0 0,0 0,0 0,0 0,0 0,0 1,1-1,-1 1,0-1,0 1,0-1,0 1,0-1,-1 1,1 0,0 0,0-1,0 1,0 0,-1 0,1 0,0 0,-1 0,1 0,-1 0,1 0,-1 0,0 0,1 0,-1 0,0 0,0 0,0 1,0-1,0 0,0 1,4 47,12 28,-13-76,-1 0,1 0,0 0,-1-1,1 1,0-1,0 0,0 0,-1 0,1 0,0 0,0-1,-1 1,1-1,0 0,-1 1,1-1,-1 0,1-1,-1 1,1 0,-1-1,0 0,1 1,-1-1,0 0,0 0,-1 0,1 0,0 0,-1-1,1 1,-1 0,2-3,0 1,45-52,-40 44,1 0,1 0,-1 1,2 0,0 1,0 1,0-1,1 2,1 0,0 0,0 1,11-4,-22 10,0 0,-1 1,1-1,0 1,-1-1,1 1,0 0,0 0,-1 0,1 0,0 0,0 0,-1 0,1 0,0 1,-1-1,1 1,0-1,-1 1,1 0,-1 0,1 0,-1 0,1 0,-1 0,0 0,1 0,-1 0,0 0,0 1,0-1,0 1,0-1,0 1,0-1,0 1,-1-1,1 1,0 1,7 80,-6-43,0-33,-1-1,1 0,0 0,1 0,-1 0,1-1,0 1,1-1,-1 0,1 0,0 0,1 0,-1 0,1-1,0 0,0 0,12 10</inkml:trace>
  <inkml:trace contextRef="#ctx0" brushRef="#br0" timeOffset="6">2400 848,'38'0,"42"-5,16-2,2 1,-11 1,-15 2,-16 5,-12 4,-9-1,-5 0,-4-1,0 3,-6 1</inkml:trace>
  <inkml:trace contextRef="#ctx0" brushRef="#br0" timeOffset="7">2851 1045,'-186'66,"184"-66,1 0,-1 0,1 0,-1 1,1-1,-1 0,1 1,-1-1,1 1,0-1,-1 1,1 0,-1 0,1-1,0 1,0 0,0 0,0 0,-1 0,1 1,0-1,1 0,-1 0,0 1,0-1,0 0,1 1,-1-1,1 1,-1-1,1 1,0-1,-1 1,1-1,0 1,0-1,0 1,0-1,0 1,1-1,-1 1,0-1,1 1,-1-1,1 1,-1-1,1 1,0-1,0 0,0 1,-1-1,1 0,0 0,1 0,-1 0,0 0,0 0,1 1,208 76,-207-77,-1-1,1 1,-1 0,0 0,1 1,-1-1,0 0,0 1,0-1,0 1,0 0,0-1,0 1,0 0,-1 0,1 0,-1 0,1 1,-1-1,0 0,0 1,0-1,0 1,-1-1,1 1,-1-1,1 1,-1-1,0 1,0-1,0 1,0 0,0-1,-1 1,1-1,-1 1,0-1,1 1,-1-1,0 1,-1-1,1 0,0 0,-1 0,1 1,-1-1,0-1,1 1,-1 0,0 0,0-1,0 1,-1-1,1 1,-1-1,-15 8,0-2,0-1,-1 0,1-1,-1-1,0-1,-8 0,-26-3,35-6</inkml:trace>
  <inkml:trace contextRef="#ctx0" brushRef="#br0" timeOffset="8">3161 932,'66'-7,"-57"5,0 0,0 0,0 1,0 1,1-1,-1 1,0 1,0 0,0 0,1 1,-1 0,-1 1,2 0,-8-3,-1 1,0 0,0 0,1 0,-1-1,0 1,0 0,0 0,0 1,0-1,0 0,0 0,0 0,0 1,-1-1,1 0,0 1,-1-1,1 1,-1-1,0 0,1 1,-1-1,0 1,0-1,0 1,0-1,0 1,0-1,0 1,-1-1,1 1,0-1,-1 1,0-1,1 1,-1-1,0 0,1 0,-1 1,0-1,0 0,0 0,-1 1,-49 48,30-35,-43 47,63-60,1-1,-1 0,1 0,0 1,0-1,0 0,0 0,-1 1,2-1,-1 0,0 1,0-1,0 0,1 0,-1 1,0-1,1 0,-1 0,1 0,-1 0,1 0,0 1,0-1,-1 0,1 0,0-1,0 1,0 0,0 0,0 0,0-1,0 1,0 0,0-1,1 1,-1-1,0 1,0-1,1 0,-1 1,0-1,0 0,1 0,-1 0,63 6,-60-5,21-1</inkml:trace>
  <inkml:trace contextRef="#ctx0" brushRef="#br0" timeOffset="9">3556 198,'84'181,"-36"-81,-3 2,12 53,-51-137,-1 0,0 0,-2 0,0 1,-1-1,0 1,-2 0,0-1,-2 1,0 0,0-1,-2 1,0-1,-2 0,0-1,-4 11,-16 18,-2 0,-2-2,-1-2,-3 0,-12 9,21-24</inkml:trace>
  <inkml:trace contextRef="#ctx0" brushRef="#br0" timeOffset="10">2400 1,'-48'113,"6"2,4 1,2 18,23-80,2 0,2 1,3 0,2 1,2-1,3 1,2-1,3 1,4 6,2-15,2-2,2 0,2-1,4 3,46 47,-52-80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29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2,'4'0,"7"5,7 1,4 0,3-1,-2-6,0-3,1-1,0 0,2 2,1 0,0 2,1 0,1 1,-1 0,0 0,1 0,-6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29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0,1-2,-2-1,1 5,-1 1,0 0,-1-1,0-2,1-1,-6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2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81 170,'19'-5,"11"-1,-4-1,-11 2,-14 2,-11 1,-9 0,-5 2,-5 0,-1 0,-1 0,10 1,13-1,9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29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0 311,'23'-36,"2"1,1 2,1 0,2 2,1 2,2 0,5-2,-26 23,-10 6,0-1,0 1,1 0,-1 0,1 0,0 0,-1 1,1-1,0 0,0 1,0-1,0 1,1-1,-1 1,0 0,0 0,1 0,-1 0,1 1,-1-1,0 1,1-1,-1 1,1 0,0 0,-1 0,1 0,-1 1,1-1,-1 1,1-1,-1 1,0 0,1 0,-1 0,0 0,0 0,1 0,-1 1,0-1,0 1,-1 0,3 1,4 68,-10-67,1 0,1 0,-1 1,1-1,-1 1,1-1,0 0,1 1,-1-1,1 0,0 1,0-1,0 0,1 0,-1 0,1 0,0 0,0 0,1 0,-1 0,1-1,0 1,0-1,0 0,0 0,0 0,1 0,-1-1,1 0,0 1,0-1,0 0,2-2,0-1,0 0,0 0,0 0,0 0,0-1,0 0,-1 0,1-1,-1 0,0 0,1 0,-1 0,-1-1,1 0,0 0,1-2,11-7,119-106,-70 71,-66 48,1 1,0-1,-1 0,1 1,-1-1,1 1,-1-1,1 1,-1-1,1 1,-1-1,1 1,-1 0,0-1,1 1,-1-1,0 1,0 0,1-1,-1 1,0 0,0 0,0-1,0 1,0 0,0-1,0 1,0 0,0-1,0 1,0 0,0 0,-1-1,1 1,0-1,0 1,-1 0,1-1,0 1,-1 0,1-1,-1 1,1-1,-1 1,1-1,-91 170,75-141,1 1,1 0,1 1,2 0,2 1,-3 13,9-21</inkml:trace>
  <inkml:trace contextRef="#ctx0" brushRef="#br0" timeOffset="1">1243 57,'-38'38,"-33"37,-13 11,3-5,5-7,11-11,12-11,5-10,6-7,6-5,3-2,4-2,0 0,2 0,10-4,7-6</inkml:trace>
  <inkml:trace contextRef="#ctx0" brushRef="#br0" timeOffset="2">1440 480,'-24'5,"-1"1,1 1,0 2,1 0,0 1,0 1,1 1,1 1,-7 6,28-19,-1 1,0-1,0 1,0-1,1 1,-1-1,0 1,0-1,1 1,-1-1,1 1,-1 0,0 0,1-1,-1 1,1 0,0 0,-1-1,1 1,0 0,-1 0,1 0,0 0,0 0,0 0,-1-1,1 1,0 0,0 0,1 0,-1 0,0 0,0 0,0 0,1-1,-1 1,0 0,1 0,-1 0,0 0,1-1,-1 1,1 0,0-1,-1 1,1 0,0-1,0 1,45 17,-34-15,83 50,-92-51,-1 0,1 1,-1 0,0-1,1 1,-2 0,1 0,0 0,0 0,-1 0,0 1,0-1,0 0,0 1,0-1,0 1,-1-1,0 1,0-1,0 1,0-1,0 0,-1 1,1-1,-1 1,0-1,0 0,-1 1,0 1,-4 3,-1 0,1 0,-2-1,1 0,-1-1,0 1,0-2,-1 1,1-1,-1 0,-1-1,1 0,0 0,-1-1,0-1,0 1,0-2,0 1,0-1,0-1,0 0,0 0,-1-1,1 0,0-1,0 0,-13-3,4-2</inkml:trace>
  <inkml:trace contextRef="#ctx0" brushRef="#br0" timeOffset="3">1665 226,'10'-3,"0"-1,0 1,0 0,0 1,0 1,0-1,1 2,-1-1,1 1,-1 1,0 0,0 0,1 1,-1 1,0-1,0 2,-1-1,5 3,-12-5,-1 0,1 0,-1 0,0 1,1-1,-1 0,0 0,0 1,0-1,0 1,0-1,0 1,0-1,-1 1,1-1,0 1,-1 0,1-1,-1 1,0 0,0 0,1-1,-1 1,0 0,-1 0,1-1,0 1,0 0,-1-1,1 1,-1 0,1-1,-1 1,0 0,0-1,0 1,0-1,0 1,0-1,-52 55,42-45,9-9,-1-1,1 0,-1 0,1 0,0 0,0 0,-1 1,1-1,0 1,0 0,1 0,-1-1,0 1,0 0,1 1,0-1,-1 0,1 0,0 1,0-1,0 0,0 1,0-1,1 1,-1-1,1 1,0 0,0-1,0 1,0-1,0 1,0-1,1 1,-1 0,1-1,-1 1,1-1,0 0,0 1,0-1,1 0,-1 1,1-1,-1 0,1 0,1 1,4 0,1 0,1 0,-1-1,0 0,0-1,1 0,-1 0,1-1,-1 0,1 0,-1-1,1 0,-1 0,1-1,-1 0,0-1,0 0,0 0,-1-1,1 0,4-3,5-1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29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82,'140'-45,"-13"14,-124 30,1 0,-1 0,1 0,-1 1,1-1,-1 1,1-1,0 1,-1 1,1-1,0 0,-1 1,1 0,-1-1,1 2,-1-1,1 0,-1 1,0-1,1 1,-1 0,0 0,0 0,0 1,-1-1,1 1,-1-1,1 1,-1 0,0 0,0 0,0 0,0 0,-1 1,1-1,-1 0,0 1,0-1,0 1,0 0,-1-1,1 1,-1-1,0 1,0 0,-1-1,1 1,-1 0,1-1,-1 1,0-1,-1 2,-117 106,7 9,111-119,0 0,-1 0,1 0,0 0,0 1,0-1,0 0,0 1,0-1,0 1,0-1,1 1,-1 0,1-1,-1 1,1 0,0-1,-1 1,1 0,0-1,0 1,0 0,0 0,0-1,1 1,-1 0,1-1,-1 1,1 0,-1-1,1 1,0-1,0 1,0-1,0 1,0-1,0 0,0 0,0 1,0-1,1 0,-1 0,0 0,1 0,-1 0,1 0,-1-1,1 1,0 0,-1-1,1 1,0-1,-1 0,1 0,0 1,-1-1,2 0,164 6,-118-8,-37 2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29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227 159,'-1'-2,"0"0,-1 0,1 1,-1-1,0 0,0 1,1-1,-1 1,0-1,0 1,0 0,-1 0,1 0,0 0,0 0,-1 1,1-1,0 1,-1-1,1 1,0 0,-1 0,1 0,-3 0,2 0,-2-2,-1 1,0 0,1 0,-1 0,0 1,0 0,1 0,-1 0,0 1,1 0,-1 0,0 0,1 1,-1 0,1 0,0 0,0 1,-1 0,2 0,-1 0,0 0,1 1,-1-1,1 1,0 1,0-1,1 0,-1 1,1 0,0 0,0 0,1 0,-1 0,1 1,0-1,1 1,-1-1,1 1,0 0,1-3,0 1,0-1,1 0,-1 0,1 0,-1 0,1 0,0 0,0 0,0 0,1 0,-1-1,1 1,0 0,-1-1,1 1,0-1,0 0,1 0,-1 1,0-1,1-1,-1 1,1 0,0-1,0 1,-1-1,3 1,92 15,-49-12,-44-4,-1-1,1 0,0 1,-1 0,1 0,-1 0,1 0,-1 0,0 1,1-1,-1 1,0 0,0 0,0 0,-1 1,1-1,0 1,-1-1,1 1,-1 0,0 0,0 0,0 0,-1 0,1 1,-1-1,1 1,-1-1,0 1,-1-1,1 1,0-1,-1 1,0-1,0 1,0 0,0-1,-1 1,1 0,-1-1,0 1,0-1,0 1,-1-1,1 0,-2 2,-5 4,0-1,0 0,-1 0,0-1,-1-1,0 1,0-1,0-1,0 0,-1-1,0 0,0 0,0-1,-1 0,1-1,-1-1,1 0,-12 0,-18-14,28 0</inkml:trace>
  <inkml:trace contextRef="#ctx0" brushRef="#br0" timeOffset="1">171 103,'10'0,"12"0,8 0,3 0,1 0,-1 0,-1 0,-1 0,-1 0,-1 0,-5 4,-2 3,-5-1</inkml:trace>
  <inkml:trace contextRef="#ctx0" brushRef="#br0" timeOffset="2">763 103,'-20'18,"1"2,1 0,0 1,2 1,1 0,0 1,2 1,0 0,2 1,-3 11,13-32,0-1,0 1,0 0,1 0,0 0,0 0,0 0,0-1,0 1,1 0,-1 0,1 0,0 0,1-1,-1 1,0-1,1 1,0-1,0 1,0-1,0 0,1 0,-1 0,1 0,0 0,-1-1,1 1,1-1,-1 0,0 0,0 0,1 0,-1 0,1-1,0 1,-1-1,1 0,0-1,0 1,0 0,0-1,0 0,-1 0,1 0,0-1,0 1,0-1,0 0,17-4,-1-1,0 0,-1-2,0 0,0-1,-1-1,15-11,-18 13,-1-1,0 0,0-1,-1 0,0-1,-1-1,0 0,-1 0,-1-1,1-1,-2 0,0 0,-1-1,0 0,-2 0,1-1,-2 0,0 0,-1 0,0-1,-1-7,-3 20,-1-1,1 0,-1 1,0-1,-1 1,1 0,-1-1,0 1,0 0,0 0,-1 0,1 0,-1 0,0 1,0-1,0 1,-1 0,1 0,-1 0,0 0,0 1,0-1,0 1,0 0,0 0,-1 1,1-1,0 1,-1 0,1 0,-1 0,0 1,1 0,-1 0,0 0,1 0,-1 1,1-1,-1 1,1 0,-1 1,1-1,-1 1,-27 8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29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87,'1'-2,"-1"0,1-1,-1 1,1 0,0 0,0 0,0 0,0 0,0 0,1 0,-1 0,0 0,1 1,-1-1,1 0,0 1,0 0,-1-1,1 1,0 0,0 0,0 0,0 0,1 0,-1 0,0 1,0-1,0 1,1-1,-1 1,0 0,3 0,37-13,-25 7,0 1,1 0,0 1,0 1,1 0,-1 2,15 0,-30 2,0-1,0 1,0 0,0 0,0 0,-1 1,1-1,0 1,-1-1,1 1,-1 0,0 0,0 0,0 0,0 1,0-1,0 0,0 1,-1-1,1 1,-1 0,0 0,1-1,-1 1,-1 0,1 0,0 0,-1 0,1 0,-1 0,0 0,0 0,0 0,-1 0,1 0,-1 0,1 0,-1 0,0 0,0 0,0-1,-1 1,1 0,-1-1,1 1,-1-1,0 1,0-1,0 0,0 0,-2 1,-275 358,207-192,70-165,-1 0,1 0,0 0,0 0,0 1,0-1,1 1,0-1,0 1,0 0,1-1,-1 1,1 0,0 0,0-1,1 1,0 0,-1-1,2 1,-1 0,0-1,1 1,0-1,0 0,0 0,1 0,-1 0,1 0,0 0,0 0,0-1,1 0,-1 0,1 0,0 0,0 0,0-1,0 1,1-1,12 2,1-2,-1 0,1-1,-1-1,1 0,0-1,-1-2,0 1,1-2,-1 0,2-2,18-3,50-11,-73 23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20.46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496 1,'-353'26,"223"-5,118-13,43 2,-25-8,29 4,-1-1,1-1,-1-2,1-1,0-2,0-2,0-1,15-4,30-2,398-22,110 34,-199 26,-124-29,59-16,7 3,32 15,-110 1,505-2,-338-28,179 28,-205 28,500-27,-534 26,165-26,-158 28,819-30,-865 2,-108 26,-113-15,-82-6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9:34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99,'-3'30,"-2"-1,0 1,-2-1,-1 0,-2-1,-1 0,-1-1,-1 0,-10 15,-29 67,-19 67,92-204,238-418,-170 316,-88 128,-1 1,1-1,0 1,0 0,0-1,0 1,1 0,-1 0,0-1,0 1,1 0,-1 1,1-1,-1 0,1 0,-1 0,1 1,-1-1,1 1,0-1,-1 1,1 0,0 0,-1 0,1 0,0 0,-1 0,1 0,0 0,-1 1,1-1,0 1,-1-1,1 1,-1-1,1 1,-1 0,1 0,-1 0,0 0,1 0,-1 0,0 0,0 0,0 1,1-1,-1 0,-1 1,1-1,0 1,0-1,0 1,-1-1,1 1,-1 0,0-1,1 1,-1 0,0-1,0 1,0 0,0-1,7 184,-10-112,3-57,-1-11,0-1,1 1,0-1,0 1,0 0,0-1,1 1,-1-1,1 1,1-1,-1 1,1-1,-1 1,1-1,2 2,-2-5,0-1,0 0,-1 0,1 0,0 0,0 0,0 0,0-1,0 1,0-1,0 1,-1-1,1 0,0 0,0 1,-1-1,1-1,0 1,-1 0,1 0,-1 0,0-1,1 1,-1-1,0 1,0-1,0 1,0-1,0 0,0-1,5-3,126-183,17-17,-149 205,0 0,0 0,1 1,-1-1,0 0,1 0,-1 0,0 1,1-1,-1 0,1 1,-1-1,1 0,0 1,-1-1,1 1,0-1,-1 1,1-1,0 1,-1-1,1 1,0 0,0-1,0 1,-1 0,1 0,0-1,0 1,0 0,0 0,-1 0,1 0,0 0,0 0,0 0,0 1,-1-1,1 0,0 0,0 1,0-1,-1 0,1 1,0-1,0 1,-1-1,1 1,0-1,-1 1,1 0,-1-1,1 1,-1 0,1-1,-1 1,1 0,-1-1,0 1,1 0,-1 0,0 0,0 0,0-1,1 2,-47 191,43 148,3-314,0-2</inkml:trace>
  <inkml:trace contextRef="#ctx0" brushRef="#br0" timeOffset="264.95">1096 325,'-10'38,"-2"18,0 4,7-4,4-6,3-7,-4-10,-2-7,-5-7,-1-8</inkml:trace>
  <inkml:trace contextRef="#ctx0" brushRef="#br0" timeOffset="751.045">1068 353,'109'-32,"-106"32,0 0,0 0,1 0,-1 0,0 0,1 1,-1-1,0 1,0 0,0 0,0 0,0 0,0 1,0-1,0 1,0 0,0-1,-1 1,1 1,-1-1,0 0,1 1,-1-1,0 1,0-1,-1 1,1 0,0 0,-1 0,0 0,0 0,1 2,-2 1,1 0,-1-1,0 1,-1 0,0 0,0-1,0 1,0 0,-1-1,0 1,0-1,0 1,-1-1,0 0,0 0,0 0,-1-1,1 1,-2 0,-12 21,16-25,1 0,-1 0,0 1,1-1,-1 0,1 0,-1 0,1 1,0-1,0 0,-1 1,1-1,0 0,0 0,0 1,0-1,0 0,1 1,-1-1,0 0,1 0,-1 1,1-1,-1 0,1 0,-1 0,1 1,0-1,0 0,-1 0,1 0,0 0,0 0,0-1,0 1,0 0,0 0,1-1,-1 1,0 0,1-1,55 19,-49-18,-4-1,-1 0,1 1,0-1,-1 1,1 0,-1 0,1 0,-1 0,0 1,1-1,-1 1,0 0,0 0,0 0,0 0,-1 0,1 1,0 0,-1-1,0 1,0 0,0 0,0 0,0 0,0 0,-1 1,1-1,-1 0,0 1,0-1,0 1,-1 0,1-1,-1 1,0-1,0 1,0 0,-1-1,1 1,-1-1,0 1,0-1,0 1,-9 9,0-1,-1 0,-1-1,0 0,-1-1,0 0,0-1,-1-1,0 0,0-1,-1 0,0-1,0-1,-1 0,1-1,-1-1,0 0,0-1,0-1,0 0,-1-2,0 0,-7 2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222 126,'-22'114,"4"-32,-3-1,-3-2,-32 70,-25 43,108-230,186-337,22 9,-197 323,-37 43,0 0,-1 0,1 0,0 0,-1 0,1 1,0-1,0 0,-1 0,1 1,0-1,-1 0,1 1,-1-1,1 1,0-1,-1 1,1-1,-1 1,1-1,-1 1,1-1,-1 1,0 0,1-1,-1 1,0 0,1-1,-1 1,0 0,0-1,0 1,0 0,0 0,0-1,0 1,0 0,0 0,0-1,0 1,0 0,0-1,0 1,-1 0,1 0,0-1,-1 1,1 0,0-1,-1 1,1-1,-1 1,1-1,-1 1,1 2,-19 109,7-54,3 0,3 0,2 0,3 1,2 3,-1-55,1 1,0-1,0 1,0-1,1 1,0-1,1 0,-1 0,1 0,1-1,-1 1,1-1,1 1,-1-1,1 0,0-1,0 1,1-1,-1 0,1-1,6 4,-8-7,0-2,1 1,-1 0,0-1,1 0,-1 0,0 0,0 0,0-1,0 0,0 0,0 0,0 0,-1 0,1-1,-1 0,1 1,-1-1,0-1,0 1,0 0,-1-1,1 1,-1-1,0 0,0 0,0 0,-1 0,2-3,6-8,243-360,-251 373,0 0,-1 1,1-1,0 0,0 0,0 1,0-1,0 1,0-1,0 1,1-1,-1 1,0 0,1 0,-1-1,1 1,0 0,-1 0,1 1,0-1,-1 0,1 1,0-1,0 1,0-1,0 1,-1 0,1-1,0 1,0 0,0 1,0-1,0 0,0 0,-1 1,1-1,0 1,0 0,0-1,-1 1,1 0,0 0,0 1,3 9,0-1,-1 2,0-1,-1 0,0 1,-1-1,0 1,-1 0,0 0,-1 0,-1 0,0-1,0 1,-1 0,0-1,-4 12,1 2,3-12,-1 3,0 1,1-1,1 0,0 1,1-1,1 1,0-1,2 1,1 4,-1-8,-4-11,1 1,0-1,0 0,0 1,1-1,-1 0,1 0,-1 1,1-1,-1 0,1 0,0 1,0-1,0 0,1 0,-1 0,0 0,1-1,-1 1,1 0,0-1,-1 1,1-1,0 1,0-1,0 0,0 0,0 0,0 0,1 0,0 0,9-7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86,'38'-9,"28"-4,7 1,-5-3,-8 2,-10 3,-8 3,-7 2,-5 3,-7 6,-8 2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59,'43'-9,"29"-4,6 1,-4 2,-11 3,-10 2,-11 3,-7 1,-9 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251 198,'-15'9,"0"1,1 1,0 0,0 1,1 0,1 1,0 0,1 1,0 1,2 0,-1 0,2 1,-7 14,14-26,-1-1,1 1,0-1,0 1,0-1,1 1,-1 0,1-1,0 1,0 0,0 0,0-1,1 1,-1 0,1-1,0 1,0 0,1-1,-1 0,1 1,-1-1,1 0,0 1,0-1,1 0,-1-1,1 1,-1 0,1-1,0 1,0-1,0 0,0 0,0 0,1 0,-1-1,0 1,3 0,5 2,-1-1,0 1,1-1,0-1,0 0,0-1,0 0,-1-1,1 0,0 0,0-1,0-1,0 0,0 0,-1-1,1 0,-1-1,0-1,0 1,7-5,5-5,1 0,-2-2,0 0,-1-1,-1-2,0 0,-2 0,2-4,-14 17,0 1,0-1,-1 0,0-1,0 1,0-1,-1 1,0-1,0 0,-1-1,0 1,0 0,-1 0,1-1,-2 1,1-1,-1 1,0-1,-1 1,0-1,0 1,0-1,-1 1,0 0,-1 0,1 0,-2 0,1 0,-1 0,-2-3,-3 3,0 0,0 0,0 1,-1 1,0 0,0 0,-1 1,1 0,-1 1,0 0,0 0,0 1,0 1,0 0,0 1,-1 0,1 0,0 1,0 1,0 0,0 0,0 1,0 1,1-1,-1 2,1 0,0 0,1 0,-1 1,-2 3,-21 12</inkml:trace>
  <inkml:trace contextRef="#ctx0" brushRef="#br0" timeOffset="350.924">336 508,'-39'28,"1"1,2 2,1 2,1 1,-16 23,35-41,2 0,-1 2,2-1,0 1,1 1,-3 9,12-24,0 0,1 1,-1-1,1 1,0-1,0 1,0 0,0-1,1 1,0 0,0 0,0-1,1 1,0 0,0-1,0 1,0-1,0 1,1-1,0 1,0-1,0 0,1 0,0 0,-1 0,1 0,0-1,1 0,-1 1,1-1,-1 0,1 0,6 3,0 0,0 0,0-1,1 0,0-1,0 0,0 0,0-2,0 1,1-1,0-1,-1 0,1-1,-1 0,1-1,-1 0,1 0,-1-2,1 1,-1-1,9-5,9-2,-1-2,-1-1,0-2,-1 0,-1-2,0-1,20-19,96-113,-134 141,-1 0,0 0,-1-1,0 0,0 0,-1 0,0-1,-1 1,0-1,-1 0,0 0,-1 0,0 0,-1 0,0 0,0 0,-2-4,0 7,-1 0,0-1,-1 1,0 1,0-1,0 1,-1-1,0 1,-1 1,1-1,-1 1,-1 0,1 0,-1 1,0 0,0 0,-1 0,1 1,-1 0,0 1,0 0,-1 0,1 0,0 1,-1 1,1-1,-1 2,0-1,1 1,-1 0,0 1,0 0,1 0,-1 1,1 0,0 0,-1 1,1 0,-6 3,-70 45,48-25</inkml:trace>
  <inkml:trace contextRef="#ctx0" brushRef="#br0" timeOffset="720.082">929 395,'-30'25,"1"0,1 2,1 2,2 0,1 2,1 0,-1 7,15-24,1 0,0 0,1 1,0 0,2 0,0 1,0-1,1 4,3-15,0 1,1 0,-1 0,1-1,0 1,0 0,1 0,-1-1,1 1,0 0,1 0,-1-1,1 1,0-1,0 0,0 1,0-1,1 0,0 0,0 0,0-1,0 1,0-1,1 0,0 1,-1-2,1 1,0 0,2 0,2 1,0-1,0 0,0-1,0 0,1 0,-1-1,0 0,1 0,-1-1,1 0,-1 0,1-1,-1-1,0 1,1-1,-1 0,0-1,0 0,139-71,-110 51,-1-3,-1 0,-1-3,-1 0,-2-2,-1-2,-2 0,-1-2,14-25,-33 46,-1 1,0-1,-1 0,-1 0,0-1,-1 1,0-1,-2 0,1 0,-2 0,0-2,-1 9,0 1,-1 0,0-1,0 1,-1 0,0 0,0 0,-1 0,1 1,-1-1,-1 0,1 1,-1 0,-1 0,1 0,-1 1,0-1,0 1,0 0,-1 0,0 1,0 0,-6-4,2 3,0 1,0 0,-1 0,1 1,-1 0,0 1,0 0,0 1,0 0,0 1,0 0,0 1,0 0,0 1,0 0,1 0,-1 1,1 1,-1 0,-6 4,-13 6,2 1,0 2,1 0,0 2,2 1,-12 12,-53 61,56-54</inkml:trace>
  <inkml:trace contextRef="#ctx0" brushRef="#br0" timeOffset="1069.062">1634 226,'-34'25,"1"2,1 1,1 1,2 2,1 1,2 1,1 1,1 1,-9 20,29-50,0 0,0 1,0-1,1 1,-1 0,1-1,1 1,-1 1,1-1,0 0,0 1,1-1,0 1,0-1,1 1,0 0,0-1,0 1,1-1,0 1,0 0,0-1,1 0,0 1,1-1,-1 0,1 0,0 0,1 0,-1-1,1 1,0-1,2 1,2 0,1 0,-1-1,1 0,1 0,-1-1,1-1,-1 1,1-1,0-1,0 0,1-1,-1 1,0-2,0 0,1 0,-1-1,0 0,0 0,0-1,0-1,0 0,0 0,-1-1,1 0,-1-1,0 1,0-2,7-5,2-3,0 0,-2 0,0-2,0 0,-1-1,-2 0,1-1,-2-1,-1 0,0 0,7-20,-12 26,-1 1,-1-1,0 0,-1-1,-1 1,0-1,0 1,-1-1,-1 1,0-1,-1 0,-1 1,0-1,-1 1,0 0,-1 0,0 0,-1 0,-7-10,9 16,-1 1,0 1,0-1,-1 0,0 1,0 0,0 0,0 1,-1-1,0 1,0 0,0 1,0 0,-1 0,1 0,-1 0,0 1,1 0,-1 1,0-1,0 2,-1-1,1 1,0 0,0 0,0 0,0 1,0 1,0-1,0 1,0 0,1 0,-1 1,1 0,-7 4,-90 66,76-48</inkml:trace>
  <inkml:trace contextRef="#ctx0" brushRef="#br0" timeOffset="1367.107">2199 0,'-27'61,"2"0,3 2,3 0,3 1,2 1,-2 40,13 170,26-301,-12 4,-1 0</inkml:trace>
  <inkml:trace contextRef="#ctx0" brushRef="#br0" timeOffset="1635.068">2594 170,'-440'321,"429"-313,7-5,-1 0,0 0,1 0,-1 1,1 0,0 0,0 0,1 0,-1 1,1-1,0 1,0 0,1 0,-1 0,1 0,-1 4,5-6,0 0,0 0,1 0,-1 0,1-1,-1 1,1-1,0 1,0-1,0 0,0 0,1 0,-1-1,0 1,1-1,-1 0,1 0,0 0,-1 0,1 0,0-1,-1 0,4 0,-7 0,60 7,-51-8,-1 1,0 0,0 1,0-1,1 2,-1-1,0 1,0 1,-1-1,1 1,0 1,-1-1,0 1,0 0,0 1,0 0,-1 0,0 1,1 0,17 25,-12-19</inkml:trace>
  <inkml:trace contextRef="#ctx0" brushRef="#br0" timeOffset="2122.121">2876 395,'-19'0,"0"1,0 1,0 0,0 1,0 2,1 0,-1 0,1 2,0 0,1 2,0 0,0 0,1 2,0 0,-11 10,24-18,-1 0,1-1,0 1,0 1,0-1,0 0,1 1,-1-1,1 1,0 0,0 0,0 0,1 0,-1 0,1 0,0 0,0 1,0-1,1 0,0 1,-1-1,2 0,-1 1,0-1,1 0,0 1,0-1,0 0,0 0,1 0,0 0,0 0,0 0,0 0,0-1,1 1,0-1,0 1,0-1,0 0,0 0,0-1,1 1,0 0,-1-1,3 1,14 0,1-1,0-1,-1 0,1-2,0 0,-1-1,1-1,-1-1,0-1,0-1,0-1,-1 0,0-2,0 0,-1-1,3-2,179-86,-198 98,0-1,-1 0,1 1,0-1,0 1,0 0,-1-1,1 1,0 0,0 0,0 0,0 1,0-1,-1 0,1 1,0-1,0 1,0-1,-1 1,1 0,0 0,-1 0,1 0,-1 0,1 0,-1 0,1 1,-1-1,0 0,0 1,0-1,0 1,0-1,0 1,0 0,0-1,0 1,-1 0,1 0,-1 0,1-1,-1 1,0 0,0 0,0 0,0 0,0 0,0-1,0 1,-1 0,1 0,-1 0,-24 207,8-119,-42 304,58-386,0 0,-1 0,1 0,-2-1,1 1,-1 0,0-1,-1 0,1 1,-1-1,-1-1,0 1,0-1,0 1,0-1,-1-1,0 1,-1-1,1 0,-1-1,0 1,0-1,0-1,0 1,-1-1,-3 0,8-2,1-1,-1 0,0-1,0 1,0 0,0-1,1 0,-1 1,0-1,1 0,-1 0,0-1,1 1,-1-1,1 1,0-1,-1 0,1 0,0 1,0-2,0 1,1 0,-1 0,0-1,1 1,0-1,-1 1,1-1,0 1,0-1,0 0,1 0,-1 0,6-96,10 64,0 1,3 0,0 1,3 2,0 0,2 1,1 1,1 1,19-15,21-14,-38 38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2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23,'283'-1,"-222"-10,41 1,-89 15,-7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3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29,'38'-4,"33"-3,8 1,-4 2,-11 0,-10 2,-16 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4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1 422,'11'-26,"1"0,2 1,1 1,0 0,2 1,1 1,0 1,2 0,0 1,3 0,-21 18,0 0,0 0,0 1,0-1,0 0,0 1,0 0,0-1,1 1,-1 0,1 0,-1 0,0 1,1-1,0 1,-1-1,1 1,-1 0,1 0,-1 0,1 0,0 0,-1 1,1-1,-1 1,1-1,-1 1,0 0,1 0,-1 0,0 1,1-1,-1 0,0 1,0 0,0-1,0 1,-1 0,3 2,2 11,-6-13,0 0,1 0,-1 0,0 0,1 0,-1-1,1 1,0 0,0 0,0-1,0 1,0 0,0-1,0 1,0-1,0 0,1 1,-1-1,1 0,-1 0,1 0,-1 0,1 0,0 0,-1 0,1 0,0-1,0 1,0-1,0 1,-1-1,1 0,0 0,0 0,0 0,0 0,0 0,0 0,1-1,5-2,-1-1,0 0,0-1,-1 1,1-1,-1 0,0-1,0 0,-1 0,1 0,-1-1,-1 0,33-33,-24 27,0 1,1 0,0 1,1 0,0 1,0 1,1 0,0 1,1 1,0 1,14-4,-30 10,0-1,1 1,-1 0,0-1,1 1,-1 0,0 0,1 0,-1 0,0 0,1 1,-1-1,0 0,1 1,-1-1,0 1,0-1,1 1,-1-1,0 1,0 0,0 0,0-1,0 1,0 0,0 0,0 0,0 0,0 0,-1 0,1 1,0-1,-1 0,1 0,-1 0,1 1,-1-1,0 0,1 1,-1-1,0 0,0 1,0-1,0 0,0 1,0-1,0 0,-1 1,1-1,0 0,-1 0,1 1,-1-1,-28 74,27-71,-81 168,77-104,11-51</inkml:trace>
  <inkml:trace contextRef="#ctx0" brushRef="#br0" timeOffset="248.416">1271 55,'-43'39,"-44"36,-15 10,-1 1,7-10,11-8,11-11,12-11,12-7,5-6,6-5,4-1,3-5,8-2,7-5</inkml:trace>
  <inkml:trace contextRef="#ctx0" brushRef="#br0" timeOffset="601.75">1326 506,'-237'84,"160"-32,76-51,-1 0,0 1,1-1,0 1,-1-1,1 1,0-1,-1 1,1 0,0-1,0 1,0 0,1 0,-1 0,0 0,1 0,-1 0,1 0,0 0,0 0,-1 0,1 0,0 0,1 0,-1 0,0 0,1 0,-1 0,1 0,-1 0,1 0,0-1,0 1,0 0,0 0,0-1,1 1,-1 0,0-1,1 1,1 0,6 4,0 0,1 0,0-1,0-1,0 0,1 0,-1-1,1 0,0-1,8 1,-11-3,0 1,-1 0,1 0,0 0,-1 1,1 1,-1-1,0 1,0 0,0 1,0 0,-1 0,1 0,-1 1,0 0,0 0,-1 0,1 1,-1 0,-1 0,1 0,1 4,-5-7,0 0,0 1,0-1,-1 0,1 1,-1-1,0 1,0-1,0 0,-1 1,1-1,-1 0,0 1,0-1,0 0,0 0,0 0,-1 0,1 0,-1 0,0 0,0 0,0 0,0-1,-1 1,1-1,-1 0,-2 2,-84 52,70-47,0-1,0-1,-1-1,0 0,0-2,-1 0,1-1,-1-1,1-1,-13-2,9 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3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1,'-10'38,"-7"33,-7 8,2-4,4-11,5-10,0-10,3-8,2-5,8-8,8-8,8-11,2-11,1-5,-1 0</inkml:trace>
  <inkml:trace contextRef="#ctx0" brushRef="#br0" timeOffset="303.474">531 114,'-36'37,"1"1,3 2,1 2,2 0,1 2,-3 13,28-54,0 1,0 0,1-1,-1 1,1 0,0 0,0 0,0 1,1-1,0 0,-1 1,1-1,1 1,-1-1,1 1,0-1,0 1,0 0,0-1,1 1,0-1,0 1,0-1,1 0,-1 1,1-1,0 0,0 0,1 0,-1 0,1-1,0 2,9-2,1 1,-1-2,1 0,-1 0,1-1,0-1,-1 0,1-1,0 0,-1-1,1 0,-1-1,1 0,-1-1,-1-1,1 0,0 0,-1-1,0-1,9-7,2 5,-1-2,-1 0,1-2,-2 0,0-1,0-1,-2 0,0-2,0 0,-2-1,0 0,-1-1,-1-1,-1 0,-1-1,0 0,-2-1,6-18,-13 34,0 1,-1 0,0-1,0 1,0-1,0 1,-1-1,0 1,0-1,0 1,-1-1,0 1,0-1,0 1,-1 0,0-1,0 1,0 0,-1 0,1 0,-1 1,0-1,-1 0,1 1,-1 0,0 0,0 0,0 1,0-1,-1 1,1 0,-1 0,0 0,0 1,0 0,0 0,-1 0,-2 0,0 1,0 2,1-1,-1 1,0 0,0 0,1 1,-1 0,1 1,-1-1,1 1,0 1,0 0,0 0,1 0,-1 0,1 1,0 0,-3 4,-10 12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1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39,'1'0,"0"-1,0 0,-1 0,1 1,0-1,0 0,0 1,0-1,0 1,-1-1,1 1,0-1,0 1,0 0,1 0,-1-1,0 1,0 0,0 0,0 0,0 0,0 0,0 0,0 0,0 1,0-1,0 0,0 1,0-1,0 0,0 1,0-1,0 1,0 0,0-1,-1 1,1 0,0-1,0 1,-1 0,1 0,0 0,-1-1,1 1,-1 0,1 0,-1 0,0 0,1 0,-1 0,0 0,1 1,10 21,0 0,-2 1,-1 0,0 0,-2 1,-1 0,2 21,9 38,40 172,-55-256,-1-1,0 0,1 1,-1-1,0 0,1 1,-1-1,1 1,-1-1,1 1,-1-1,1 1,0-1,-1 1,1 0,-1-1,1 1,0 0,-1-1,1 1,0 0,-1 0,1 0,0-1,0 1,-1 0,1 0,0 0,0 0,-1 0,1 1,0-1,-1 0,1 0,0 0,-1 1,1-1,0 0,-1 0,1 1,0-1,-1 1,1-1,-1 1,1-1,-1 1,1-1,-1 1,1-1,-1 1,1 0,-1-1,0 1,1 0,-1-1,0 1,0 0,0-1,1 1,-1 0,0-1,0 1,0 0,0 0,0-1,0 1,22-57,20-63,4 2,48-82,-50 99,-43 99,-1 1,1 0,-1 0,0-1,1 1,-1 0,0-1,1 1,-1 0,0-1,1 1,-1 0,0-1,0 1,1-1,-1 1,0-1,0 1,0 0,0-1,0 1,1-1,-1 1,0-1,0 1,0-1,0 1,0-1,-1 1,1-1,0 1,0 0,0-1,0 1,0-1,-1 1,1-1,0 1,0 0,-1-1,1 1,0-1,0 1,-1 0,1-1,0 1,-1 0,1 0,-1-1,1 1,0 0,-1 0,1-1,-1 1,1 0,-1 0,1 0,-1 0,1 0,-1 0,1 0,-9 8</inkml:trace>
  <inkml:trace contextRef="#ctx0" brushRef="#br0" timeOffset="552.887">649 463,'-33'40,"30"-35,0 0,0 1,0-1,1 1,0-1,0 1,1 0,-1 0,1 0,1 0,-1 0,1 0,0 0,0 0,0 0,1 0,0 0,1 0,-1-1,1 1,0 0,0-1,1 2,0-6,0-1,1 0,-1 1,0-1,0 0,0-1,0 1,0 0,0-1,0 0,0 0,0 0,0 0,-1 0,1 0,0-1,0 1,-1-1,1 0,-1 0,0 0,1 0,-1 0,0-1,0 1,-1 0,1-1,0 0,-1 1,1-1,-1 0,0 0,0 0,0 0,0 0,-1-1,37-93,-36 93,0 0,-1 0,1 0,-1 0,0 0,0 0,0 0,0 0,0 0,-1 0,0 1,0-1,0 0,0 0,-1 1,0-1,1 0,-1 1,0 0,-1-1,1 1,-1 0,1 0,-3-1,-12-8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9.02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1 226,'1104'-177,"-711"144,395 17,-648 24,0 6,-1 5,8 9,0-2,153 5,-153-21,0-7,0-6,8-8,357-19,176 18,-433 14,88 25,-22 0,36 1,-139-12,-110-6,0-5,0-5,1-4,426-22,49 27,-341 26,62 4,-26-6,216-22,-286 24,56-27,-146 1,-95 6,-2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9:36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318 397,'-11'7,"0"1,1 0,0 1,0 0,1 1,0 0,1 0,0 1,1 0,0 0,0 1,1 0,1 0,0 1,0 2,-22 43,-1 5,2 1,3 2,3 0,3 1,3 1,3 0,3 1,3 11,0-40,1 1,2 0,2 0,2 0,2 0,1-1,2 1,2-1,2-1,1 0,6 9,-10-35,0-1,0-1,1 1,1-2,0 1,0-1,1-1,0 0,1 0,0-1,0-1,1 0,0 0,0-2,11 4,2-12,-17-6</inkml:trace>
  <inkml:trace contextRef="#ctx0" brushRef="#br0" timeOffset="498.952">1107 453,'-9'19,"0"0,2 0,0 1,1 0,1 0,1 0,0 1,2-1,1 1,0 4,-2 13,-50 238,34-192,19-85,0 1,0 0,0-1,0 1,0-1,0 1,0 0,0-1,0 1,0 0,0-1,0 1,0 0,1-1,-1 1,0 0,0-1,0 1,1 0,-1-1,0 1,0 0,1 0,-1-1,0 1,1 0,-1 0,0 0,1-1,-1 1,0 0,1 0,-1 0,0 0,1 0,-1 0,0 0,1 0,-1 0,1 0,-1 0,0 0,1 0,-1 0,0 0,1 0,-1 0,1 0,-1 0,0 1,1-1,-1 0,0 0,0 0,1 1,-1-1,0 0,1 0,-1 1,0-1,0 0,0 1,1-1,-1 0,0 1,0-1,0 0,1 1,15-30,-9 10</inkml:trace>
  <inkml:trace contextRef="#ctx0" brushRef="#br0" timeOffset="798.55">1051 368,'36'-9,"0"1,0 2,1 2,0 1,0 2,0 1,0 2,26 5,-57-6,0 0,-1 0,1 0,0 0,-1 1,1 0,-1 0,1 0,-1 1,0 0,0 0,0 0,0 1,-1 0,0 0,1 0,-1 0,-1 0,1 1,-1 0,1 0,-1 0,-1 0,1 0,-1 1,0-1,0 1,0-1,-1 1,0 0,0 0,-1-1,1 1,-1 0,0 0,-1 0,0 0,0-1,0 1,0 0,-2 3,-9 8,0 0,-2 0,0-1,0-1,-2-1,1 0,-2 0,0-2,-1 0,0-1,0-1,-1-1,-1 0,1-2,-11 3,21-5,-1 0,-1-1,1 0,-1-1,1 0,-1 0,0-1,0-1,0 0,0 0,0-1,0-1,0 0,0 0,0-1,0 0,-5-3,-3-7</inkml:trace>
  <inkml:trace contextRef="#ctx0" brushRef="#br0" timeOffset="1232.865">373 1102,'479'-29,"-7"19,48-47,-266 21,-85 25,-125 1,-26 4</inkml:trace>
  <inkml:trace contextRef="#ctx0" brushRef="#br0" timeOffset="2580.914">740 1469,'-240'433,"230"-415,25-64,109-157,-51 94,-52 76,0 0,2 2,2 0,17-16,-41 46,0 0,-1 0,1 0,0 0,0 0,-1 0,1 1,0-1,0 0,0 1,0-1,0 1,0-1,0 1,0-1,1 1,-1 0,0-1,0 1,0 0,0 0,0 0,1 0,-1 0,0 0,0 0,0 0,0 1,0-1,1 0,-1 1,0-1,0 1,0-1,0 1,0-1,0 1,0 0,0-1,-1 1,1 0,0 0,0 0,0 0,-1 0,1 0,-1 0,1 0,-1 0,1 0,-1 0,1 0,-1 0,0 0,0 0,1 1,-1-1,0 0,0 0,0 0,0 0,-1 1,1-1,0 0,0 0,-1 1,2 199,-23-82,21-118,1-1,-1 1,1 0,0 0,0-1,-1 1,1 0,0 0,0-1,0 1,0 0,0 0,0 0,0-1,0 1,0 0,0 0,0-1,0 1,1 0,-1 0,0-1,1 1,-1 0,0-1,1 1,-1 0,1-1,-1 1,1 0,-1-1,1 1,0-1,-1 1,1-1,0 0,-1 1,1-1,0 0,-1 1,1-1,0 0,0 0,-1 1,1-1,0 0,0 0,0 0,-1 0,1 0,0 0,0 0,0-1,-1 1,1 0,0 0,0-1,-1 1,39-29,96-174,35 11,-170 193,0-1,0 0,0 0,0 1,1-1,-1 0,0 1,0-1,1 0,-1 0,0 1,1-1,-1 0,0 0,0 0,1 1,-1-1,0 0,1 0,-1 0,1 0,-1 0,0 0,1 0,-1 0,0 0,1 0,-1 0,1 0,-1 0,0 0,1 0,-1 0,0 0,1 0,-1 0,0-1,1 1,-1 0,0 0,1 0,-1-1,0 1,0 0,1 0,-1-1,0 1,0 0,1-1,-1 1,0 0,0-1,0 1,0 0,1-1,-1 1,-12 30,-3-6,2 1,1 0,1 1,1 0,2 1,0 0,2 1,1 0,1-1,1 2,2-1,1 15,5-20,1-5</inkml:trace>
  <inkml:trace contextRef="#ctx0" brushRef="#br0" timeOffset="3165.991">1362 1779,'-52'45,"2"2,2 2,2 3,-3 7,176-209,78-78,-204 226,0 0,-1 0,1 1,0-1,0 0,0 1,0-1,1 1,-1-1,0 1,0 0,1-1,-1 1,1 0,-1 0,1 0,0 0,-1 0,1 1,0-1,0 0,0 1,-1-1,1 1,0 0,0-1,0 1,0 0,0 0,0 0,-1 1,1-1,0 0,0 1,0-1,0 1,-1-1,1 1,0 0,0 0,-1 0,1 0,-1 0,1 0,-1 0,1 1,-1-1,0 1,1 0,54 149,-54-150,0 1,0 0,0 0,-1 0,1 0,-1 0,1 0,-1 0,0 0,0 0,0 1,0-1,0 0,0 1,-1-1,1 1,-1-1,1 1,-1-1,0 1,0-1,0 1,-1-1,1 1,0-1,-1 1,0-1,0 0,1 1,-1-1,-1 0,1 1,0-1,0 0,-1 0,1 0,-1 0,0 0,0-1,0 1,0 0,0-1,0 1,0-1,0 0,0 0,-1 0,1 0,0 0,-1 0,-12 0,0 0,-1-1,1 0,0-2,0 1,0-2,0 0,-6-3,-67-9,60 14,4 0</inkml:trace>
  <inkml:trace contextRef="#ctx0" brushRef="#br0" timeOffset="3463.385">1644 1609,'43'-9,"19"-4,4 1,-4 3,-13 2</inkml:trace>
  <inkml:trace contextRef="#ctx0" brushRef="#br0" timeOffset="3698.47">1870 1328,'-10'43,"-7"33,-2 10,3-7,4-11,4-12,3-11,3-9,7-9,2-11</inkml:trace>
  <inkml:trace contextRef="#ctx0" brushRef="#br0" timeOffset="4334.108">2040 1808,'39'-82,"-12"24,2 2,2 1,31-41,-28 62,-34 33,1 0,-1 1,1-1,-1 1,1-1,-1 1,1-1,-1 1,1 0,-1-1,1 1,0-1,-1 1,1 0,0 0,-1-1,1 1,0 0,0 0,-1 0,1 0,0 0,-1 0,1 0,0 0,0 0,-1 0,1 0,0 1,-1-1,1 0,0 0,-1 1,1-1,0 0,-1 1,1-1,-1 1,1-1,-1 1,1-1,-1 1,1-1,-1 1,1-1,-1 1,1 0,-1-1,0 1,0 0,1-1,-1 1,0 0,0-1,0 1,0 0,0-1,1 1,-2 0,-16 109,15-21,2-87,0 0,1 1,-1-1,1 0,-1 0,1 0,0 0,0 0,-1 0,1 0,1 0,-1-1,0 1,0 0,1-1,-1 1,1 0,-1-1,1 0,0 1,0-1,-1 0,1 0,0 0,0 0,0 0,0-1,0 1,0 0,0-1,1 0,-1 1,0-1,0 0,0 0,0 0,0-1,1 1,0 0,5-5,0 1,0-2,0 1,0-1,-1 0,0 0,0-1,-1 0,1 0,-2-1,1 1,-1-1,0 0,-1-1,0 0,0 1,-1-1,0 0,0 0,-1-3,12-27,2 0,2 1,1 1,21-31,-41 69,1 0,0 0,0 0,0 0,0 0,0 0,0 0,0 0,1 0,-1 0,0 0,0 0,1 0,-1-1,1 1,-1 0,0 0,1 0,0 0,-1-1,1 1,0 0,-1-1,1 1,0 0,-1-1,1 1,0-1,0 1,0-1,0 0,0 1,-1-1,1 0,0 1,0-1,0 0,0 0,0 0,0 0,0 0,0 0,0 0,0 0,0 0,0-1,0 1,0 0,-1-1,1 1,0 0,0-1,0 1,0-1,-1 1,1-1,0 0,0 1,-1-1,1 0,0 0,-26 111,19-94,1 1,0 0,2 1,0-1,1 1,0-1,2 1,0-1,1 1,2 10,14 10,-5-25</inkml:trace>
  <inkml:trace contextRef="#ctx0" brushRef="#br0" timeOffset="4595.423">2717 1638,'0'34,"0"15,5 5,1-7</inkml:trace>
  <inkml:trace contextRef="#ctx0" brushRef="#br0" timeOffset="5036.956">2717 1582,'19'-9,"-6"3,1-1,0 2,0 0,0 1,1 0,0 1,-1 0,1 1,8 1,-20 1,-1 0,1 1,0-1,-1 1,1 0,0-1,-1 1,1 0,-1 1,0-1,1 0,-1 1,0-1,0 1,0 0,0-1,0 1,0 0,0 0,-1 1,1-1,-1 0,1 0,-1 1,0-1,0 1,0-1,0 1,-1-1,1 1,-1 0,1-1,-1 1,0 0,0 0,0-1,0 1,-1 0,1-1,-1 1,0-1,1 1,-1 0,0-1,-1 0,1 1,0-1,-1 0,1 1,-1-1,0 0,-1 1,0 1,2-3,0 0,0-1,0 1,0 0,0 0,0 0,1 0,-1 0,0 0,0 0,1 0,-1 0,0 0,1 0,-1 0,1 0,0 1,-1-1,1 0,0 0,0 0,0 1,0-1,0 0,0 0,0 1,0-1,0 0,1 0,-1 1,0-1,1 0,-1 0,1 0,-1 0,1 0,0 0,-1 0,1 0,0 0,0 0,0 0,0 0,0 0,0 0,23 7,-21-8,0 0,0 0,0 0,0 1,0-1,0 1,-1 0,1 0,0 0,0 0,-1 1,1-1,-1 1,1-1,-1 1,0 0,0 0,0 0,0 0,0 1,0-1,0 0,-1 1,1-1,-1 1,1 0,-1-1,0 1,0 0,-1 0,1-1,-1 1,1 0,-1 0,0 3,-1 0,-1 1,0-1,-1 1,1-1,-1 0,0 0,-1 0,1-1,-1 1,-1-1,1 0,-1 0,1 0,-1-1,-1 1,1-1,-1 0,1-1,-1 0,0 0,0 0,-1 0,1-1,0 0,-1 0,0-1,1 0,-1 0,0-1,1 1,-1-1,0-1,0 0,1 1,-1-2,1 1,-1-1,1 0,-2-1,-14-9,4 0</inkml:trace>
  <inkml:trace contextRef="#ctx0" brushRef="#br0" timeOffset="5666.325">2998 1,'39'33,"-1"3,-2 1,-2 1,-1 2,-2 1,-3 2,12 23,-8-10,-2 2,-3 2,-3 0,-2 1,-3 2,-3 0,6 47,-12-64,-3 1,-1-1,-2 1,-2 0,-3 1,-1-1,-2 0,-3-1,-1 1,-3-1,-5 10,-4-1,-3-1,-3-1,-1-1,-3-2,-2 0,-3-3,-32 36,48-62,-2-1,-1 0,0-2,-1 0,-1-2,-15 8,18-14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03.8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0 109,'231'-12,"-30"-21,120-3,32 9,46 50,218-24,-337 31,227-31,-337 28,-129-24,0-1,-1-3,1-1,0-3,8-2,13-2,1 2,-1 3,1 2,29 5,18-1,-61-3,116 13,-133-5,0-2,1-1,0-2,-1 0,8-3,120 10,131 27,-161-26,0-6,33-7,-14 1,275 14,-190 4,203-13,-224-5,-80 1,336 13,-112 7,123-19,-199-2,79-9,-225-1,0 6,43 6,-90 1,324 28,-96-31,-44-25,223 27,-326-29,-145 28,2-1,1 1,0 2,-1 1,0 0,1 2,4 3,129 9,-83-13,65 20,-139-23,0-1,0 1,0 0,0 0,0 0,0 0,0 1,0-1,0 1,0 0,0 0,0 0,0 0,0 1,-1-1,1 1,-1-1,1 1,-1 0,1 0,-1 0,0 0,0 0,0 1,0-1,0 1,-1-1,1 1,-1 0,1 0,-1 0,0-1,0 1,-1 0,1 0,0 0,-1 0,0 1,0-1,0 0,0 0,0 1,-6 13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05.2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0 280,'167'-44,"1"8,2 7,6 6,114-2,120 11,470 16,-536-28,168-31,-348 43,-103 7,-1 3,2 2,-1 2,31 7,62 7,1-6,92-10,-72 0,135-2,-308 3,0 1,0 0,0-1,0 1,0 0,0 0,0 0,0 0,0 0,0 0,0 1,0-1,0 1,0 0,0-1,0 1,0 0,-1 0,1 0,0 0,0 0,-1 1,1-1,-1 1,1-1,0 2,5 10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2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0,'0'5,"0"11,0 8,0 4,-5-2,-1-1,0 0,-4 1,0 0,-3 1,1 1,-3 0,1 0,-1-4,1-7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2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0 171,'2'1,"0"0,0 1,0-1,0 1,-1-1,1 1,0 0,-1 0,0 0,1 0,-1 0,0 0,0 0,0 0,0 0,0 0,-1 1,1-1,-1 0,1 0,-1 1,0 0,3 8,42 188,-35 112,-10-310,0 1,0 0,0-1,0 1,0 0,0 0,1-1,-1 1,0 0,1-1,-1 1,1-1,0 1,-1-1,1 1,0-1,0 1,0-1,0 0,0 1,0-1,1 0,-1 0,0 0,1 0,-1 0,1 0,-1 0,1 0,-1-1,1 1,-1-1,1 1,0-1,-1 1,1-1,0 0,-1 0,1 0,0 0,-1 0,1 0,0 0,-1-1,1 1,0-1,-1 1,1-1,-1 0,1 1,-1-1,1 0,-1 0,1 0,-1 0,0 0,0 0,1-1,-1 1,0 0,0-1,0 1,0 0,-1-1,2 0,13-21,-1 1,0-2,-2 1,0-2,-2 0,-1 0,4-20,25-61,117-276,-136 342,-21 39</inkml:trace>
  <inkml:trace contextRef="#ctx0" brushRef="#br0" timeOffset="735.275">508 565,'-5'24,"-1"23,-1 7,2 0,-3-9,0-8,0-5,3-8</inkml:trace>
  <inkml:trace contextRef="#ctx0" brushRef="#br0" timeOffset="1035.513">762 397,'29'-5,"19"-6,6-2,-2 2,-4 3,-6 2,-10 8,-10 2</inkml:trace>
  <inkml:trace contextRef="#ctx0" brushRef="#br0" timeOffset="1246.351">875 594,'38'-5,"28"-1,6-5,-3 0,-9 1,-10-2,-14 1</inkml:trace>
  <inkml:trace contextRef="#ctx0" brushRef="#br0" timeOffset="1584.018">1721 114,'-42'43,"2"2,2 2,2 1,-12 25,42-66,1 1,0 0,0 0,1 1,0 0,0-1,1 1,0 0,0 1,1-1,1 0,-1 1,1-1,1 1,0-1,1 10,3-14,0-1,0 0,0 1,1-1,-1-1,1 1,0-1,0 1,0-2,0 1,1 0,-1-1,1 0,0 0,-1-1,1 0,0 0,0 0,0-1,0 1,0-1,0-1,0 1,0-1,0 0,-1-1,5 0,7 1,29-3,1-1,-1-3,0-2,-1-1,0-3,-1-1,0-3,-2-1,0-2,-1-2,-1-2,25-21,-50 34,-1 0,0-1,-1 0,0-1,-1-1,-1 0,8-13,-16 23,0 0,0-1,-1 1,0-1,0 0,0 1,0-1,-1 0,0 0,-1 0,1 0,-1 0,0 0,0 0,-1 0,0 0,0 0,0 0,-1 0,0 0,0 1,0-1,-1 1,0 0,-2-4,-1 2,0 0,0 0,-1 1,1 0,-1 0,-1 0,1 1,-1 0,0 1,0 0,0 0,-1 0,1 1,-1 1,0-1,0 2,0-1,-6 0,-166 10,140-1</inkml:trace>
  <inkml:trace contextRef="#ctx0" brushRef="#br0" timeOffset="1931.99">1467 142,'0'0,"1"0,-1 0,1 0,-1 0,0 1,1-1,-1 0,0 0,1 0,-1 1,1-1,-1 0,0 0,1 1,-1-1,0 0,0 1,1-1,-1 0,0 1,0-1,0 0,1 1,-1-1,0 1,0-1,0 0,0 1,0-1,0 1,0-1,0 0,0 1,0-1,0 1,0-1,0 1,0-1,0 0,0 1,0-1,0 1,-1-1,1 0,0 1,0-1,-1 0,1 1,0-1,0 0,-1 1,1-1,0 0,-1 0,1 1,0-1,-1 0,1 0,0 0,-1 1,1-1,-1 0,1 0,38 7,202 8,-57-3,136 20,-288-26,223 57,-237-56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8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60,'28'-11,"1"0,0 2,0 1,1 1,0 2,1 1,-1 1,1 2,4 1,-31 0,0 0,-1 0,1 0,-1 0,1 1,-1-1,1 1,-1 0,1 0,-1 0,0 1,1-1,-1 1,0 0,0 0,0 0,0 0,0 0,-1 0,1 1,-1 0,0-1,1 1,-1 0,0 0,-1 0,1 0,0 1,-1-1,0 0,0 1,0-1,0 1,0-1,-1 1,0-1,1 1,-2 1,-3 11,-1-1,-1-1,-1 1,0-1,-1 0,0-1,-1 0,0 0,-1-1,-1 0,0-1,-1 0,0 0,0-2,-1 1,-11 5,-28 27,-23 45,74-84,-1 0,0 1,1-1,0 0,0 1,0-1,0 0,0 1,1-1,0 1,-1-1,1 1,0 0,1-1,-1 1,1-1,-1 1,1-1,0 0,1 1,-1-1,0 0,1 0,0 1,0-1,0-1,0 1,0 0,0 0,3 1,5 4,1-1,-1 0,2 0,-1-1,1-1,0 0,0 0,0-1,1-1,0 0,-1-1,1 0,0-1,0 0,0-1,0-1,8-1,3-3,-6-2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8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79,'-24'9,"1"2,-1 0,2 2,0 0,0 2,2 0,-1 2,2 0,0 1,2 1,-10 12,25-29,1 0,-1 0,1 0,-1 0,1 0,0 0,0 0,0 0,0 0,0 1,0-1,1 0,-1 1,1-1,0 0,0 1,-1-1,1 1,1-1,-1 0,0 1,1-1,-1 1,1-1,0 0,-1 0,1 1,0-1,1 0,-1 0,0 0,1 0,-1 0,1 0,-1 0,1-1,0 1,0-1,0 1,0-1,0 0,0 1,0-1,0 0,0 0,1-1,-1 1,0 0,2-1,229 56,-221-52,-8-4,0 0,1 1,-1-1,0 1,0 0,0 0,0 0,0 0,0 1,0 0,-1 0,1 0,-1 0,1 0,-1 1,0 0,0-1,0 1,0 0,0 1,0-1,-1 0,0 1,0-1,0 1,0 0,0 0,-1 0,0 0,1 0,-2 0,1 0,0 0,-1 0,0 0,0 0,0 1,0 0,-5 5,-1-1,0 1,-1-1,0 0,0 0,-1-1,0 0,0 0,-1-1,0 0,0-1,0 0,-1 0,0-1,0 0,-1-1,0 0,1-1,-1 0,0 0,0-1,-1-1,-7 0,-6 1</inkml:trace>
  <inkml:trace contextRef="#ctx0" brushRef="#br0" timeOffset="247.642">109 108,'43'-20,"34"-5,8 0,-6 6,-10 5,-14 10,-15 5</inkml:trace>
  <inkml:trace contextRef="#ctx0" brushRef="#br0" timeOffset="685.909">644 643,'67'-73,"3"3,60-45,-21 45,-108 69,0 0,1 1,-1-1,0 1,1-1,-1 1,1-1,-1 1,1 0,-1 0,1 0,-1 0,1 0,-1 0,1 0,-1 0,1 0,-1 1,1-1,-1 1,0-1,1 1,-1 0,0-1,1 1,-1 0,0 0,0 0,0 0,1 0,-1 0,0 0,-1 0,1 0,0 1,0-1,0 0,-1 1,1-1,-1 0,1 1,-1-1,1 1,-1-1,0 1,0-1,0 1,1-1,-2 1,1 1,-10 77,9-78,0-1,-1 1,2-1,-1 1,0 0,0-1,0 1,1 0,-1-1,1 1,-1 0,1 0,0 0,0-1,0 1,0 0,0 0,0 0,0 0,1-1,-1 1,0 0,1 0,0-1,-1 1,1 0,0-1,0 1,0-1,0 1,0-1,0 1,1-1,-1 0,0 1,1-1,-1 0,1 0,-1 0,1 0,-1 0,1-1,0 1,0 0,-1-1,1 1,0-1,0 0,-1 1,1-1,0 0,0 0,155-56,-106 36,138-37,-188 56,1 1,0-1,-1 1,1 0,0 0,0-1,-1 1,1 0,0 0,0 1,-1-1,1 0,0 0,-1 1,1-1,0 1,-1 0,1-1,-1 1,1 0,-1 0,1 0,-1 0,1 0,-1 0,0 1,0-1,1 0,-1 1,0-1,0 1,-1-1,1 1,0-1,0 1,-1 0,1-1,-1 1,1 0,-1-1,0 1,0 0,0 0,0-1,0 1,0 1,-24 81,22-79,-27 113,27-94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763 141,'38'5,"32"6,14 1,-3-1,-10-2,-13-4,-11-1,-13-3</inkml:trace>
  <inkml:trace contextRef="#ctx0" brushRef="#br0" timeOffset="230.912">847 424,'38'-5,"23"-2,10 1,-2-4,-12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38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35,'-23'-8,"1"1,-1 2,0 0,-1 1,1 1,-1 2,-10 0,25 1,-1 1,0 0,1 1,0 0,-1 1,1 0,0 0,0 1,1 0,-1 0,1 1,0 0,0 1,0 0,1 0,0 1,0-1,0 1,-3 7,-5 7,1 0,1 2,0-1,2 2,1-1,1 2,1-1,1 1,1 0,1 1,4-19,0 0,0 0,1-1,-1 1,1 0,1 0,-1 0,1-1,1 1,-1 0,1-1,0 1,0-1,1 0,0 1,0-1,1-1,-1 1,1 0,1-1,-1 0,1 0,0 0,0 0,0-1,0 0,1 0,0 0,0-1,0 0,0 0,0-1,1 1,-1-1,1-1,0 1,6 0,-2-2,0 0,0-1,1 0,-1-1,0 0,0-1,0 0,-1-1,1 0,-1 0,0-1,0 0,0-1,-1 0,0-1,0 0,4-5,129-147,-131 144,71-124,-67 206,-7 13,-7-62,0 0,1-1,1 1,1-1,0 0,1 0,1 0,2 2,43 69,-39-76</inkml:trace>
  <inkml:trace contextRef="#ctx0" brushRef="#br0" timeOffset="404.995">1018 119,'10'0,"12"0,8 0,3 0,1 0,0 0,-2 0,-1 0,-1 0,-1 0,-1 0,0 0,1 0,-11 0,-8 0</inkml:trace>
  <inkml:trace contextRef="#ctx0" brushRef="#br0" timeOffset="650.012">1018 345,'34'-5,"30"-1,8 0,-2 1,-8 1,-11 2,-13 1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39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1 301,'16'26,"0"1,-2 0,-1 1,-1 1,-1 0,0 7,18 134,-28-163,0 0,1 0,-1-1,2 1,-1-1,1 0,0 1,0-1,0 0,1-1,0 1,0-1,1 1,-2-6,0 0,1 0,-1 0,0 0,0 0,0-1,0 1,1-1,-1 0,0 0,0 0,0-1,-1 1,1-1,0 1,0-1,-1 0,1 0,-1 0,0 0,1-1,-1 1,0 0,0-1,-1 0,1 0,-1 1,1-1,-1 0,0 0,0 0,0-1,0 2,14-27,-1-1,-2-1,-1 0,-1-1,-2 0,2-19,3-3,-6 30,2 5</inkml:trace>
  <inkml:trace contextRef="#ctx0" brushRef="#br0" timeOffset="503.072">960 414,'-19'4,"1"1,-1 1,1 0,1 1,0 1,0 1,0 1,1 0,0 1,-11 11,24-20,1-1,-1 1,1-1,0 1,-1-1,1 1,0 0,0 0,0 0,1 1,-1-1,1 0,-1 1,1-1,-1 1,1-1,0 1,0-1,1 1,-1 0,0 0,1-1,0 1,0 0,-1 0,2-1,-1 1,0 0,0 0,1 0,0-1,-1 1,1 0,0-1,0 1,1-1,-1 1,1-1,-1 1,1-1,-1 0,1 0,0 0,1 1,1 0,0-1,1 1,-1-1,1 0,0 0,-1 0,1-1,0 0,0 1,0-2,0 1,0-1,0 1,0-1,1-1,-1 1,0-1,0 0,0 0,-1 0,1-1,0 0,4-2,95-68,68-133,-161 190,0-1,-1-1,-1 0,-1 0,0 0,-1-1,1-10,-6 22,0 0,-1-1,0 1,0-1,0 1,-1-1,0 1,-1-1,1 1,-1-1,-1 1,1 0,-1-1,0 1,0 0,-1 0,0 0,0 0,0 1,-1-1,1 1,-1 0,-4-4,4 5,0-1,0 1,0-1,-1 1,0 0,0 1,0-1,0 1,0 0,-1 0,1 1,-1-1,0 1,0 1,0-1,0 1,0 0,0 0,0 1,0 0,0 0,0 0,0 1,0 0,-1 0,2 0,-1 1,-2 1,1-1,-1 1,2 1,-1-1,0 1,1 1,-1-1,1 1,1 0,-1 0,1 1,0-1,0 1,0 0,1 1,0-1,0 1,1 0,-1 0,2 0,-1 0,1 1,0-1,0 1,1-1,0 1,1 0,-1-1,2 6,-1 1,0 0,1 0,1-1,0 1,1-1,1 1,0-1,0 0,1 0,1-1,0 1,1-1,1 0,-1-1,2 0,0 0,0-1,1 0,0-1,0 0,1 0,0-1,1-1,10 6,65 10,-63-21</inkml:trace>
  <inkml:trace contextRef="#ctx0" brushRef="#br0" timeOffset="834.024">1693 19,'-23'41,"0"1,3 2,2-1,2 2,-10 43,23-83,1 0,-1 0,2 1,-1-1,0 0,1 1,0-1,1 1,-1-1,1 1,0-1,0 1,1-1,-1 1,1-1,0 1,1-1,0 0,-1 1,2-1,-1 0,0 0,1 0,0-1,0 1,1-1,-1 1,1-1,0 0,0-1,0 1,1-1,-1 0,6 3,-4-4,1-1,0 0,0-1,0 1,0-1,0 0,0-1,0 0,-1 0,1 0,0-1,0 0,-1-1,1 1,-1-1,0 0,0-1,0 1,0-1,0-2,103-97,-83 70,0-2,-3 0,0-1,-3-1,5-13,-8 16,-11 28</inkml:trace>
  <inkml:trace contextRef="#ctx0" brushRef="#br0" timeOffset="1103.211">621 668,'53'4,"51"3,22-1,4-6,-6-3,-9-1,-10 0,-13 1,-13 1,-10 1,-12 0,-6 1,-7 0,-6 0,-5 0,-8 0</inkml:trace>
  <inkml:trace contextRef="#ctx0" brushRef="#br0" timeOffset="1585.801">932 978,'-44'12,"0"3,1 1,0 2,2 2,-36 23,69-38,1 0,-1 1,1 0,0 0,0 0,1 1,0 0,0 0,1 1,-4 5,8-10,-1-1,1 1,0-1,0 1,0-1,1 1,-1-1,1 1,-1 0,1 0,0-1,0 1,0 0,0-1,0 1,1 0,-1-1,1 1,0 0,0-1,0 1,0-1,0 1,1-1,-1 0,1 1,-1-1,1 0,0 0,0 0,0 0,0-1,0 1,0 0,0-1,1 0,0 1,12 4,0-1,-1 0,2-1,-1-1,0 0,1-1,-1-1,1 0,-1-1,1-1,0-1,5-1,-20 3,24-2,1-2,-1 0,-1-2,1-1,-1 0,0-2,0-1,-1-1,-1-1,0-1,0 0,-2-2,1-1,-2 0,0-2,-1 0,-1 0,-1-2,-1 0,0-1,-2-1,0 0,-1-1,-2 0,0 0,-1-1,1-12,-6 20,-2 0,0 0,-1-1,0 1,-1-1,-1 1,-1-1,-2-8,4 21,-1 0,0-1,0 1,0 0,-1 0,1 0,-1 0,0 0,0 0,0 1,-1-1,1 0,-1 1,0 0,0 0,0 0,-1 0,1 0,0 1,-1-1,0 1,0 0,0 0,0 0,0 1,0 0,0-1,0 1,0 1,-1-1,1 1,0-1,-5 1,-3 4,0 0,0 0,0 1,0 1,1 0,0 1,0 0,1 0,0 1,0 0,1 1,0 0,1 1,0 0,0 0,1 1,0-1,1 2,0-1,-1 6,0-8,0 0,1 1,0 0,1 1,1-1,-1 1,1 0,1 0,0 0,1 0,0 1,1-1,0 1,0-1,1 1,1-1,0 1,1-1,0 1,1-1,0 0,0 0,1 0,1 0,0-1,1 0,-1 0,2 0,0 0,3 0,1 0,1-1,-1-1,1 1,1-2,0 0,0 0,0-1,1-1,0 0,0-1,0 0,0-1,1-1,-1 0,1-1,-1-1,1 0,0-1,-1 0,1-2,1 0,8-3</inkml:trace>
  <inkml:trace contextRef="#ctx0" brushRef="#br0" timeOffset="33243.836">1580 894,'-32'73,"27"-61,0 1,2 0,-1 0,2 0,-1 0,2 0,0 1,0-1,1 0,1 1,1-1,1 6,-3-17,1 1,0-1,0 0,0 0,0 0,0-1,0 1,1 0,-1 0,1-1,-1 1,1 0,0-1,-1 0,1 1,0-1,0 0,0 0,0 0,0 0,0 0,0-1,0 1,1-1,-1 1,0-1,0 0,0 0,1 0,-1 0,0 0,0 0,0-1,1 1,-1-1,0 1,0-1,0 0,0 0,0 0,1-1,76-56,106-180,-185 237,1 0,-1 0,0 0,1 0,-1 0,1 0,-1 0,1 0,-1 0,1 0,-1 0,1 0,0 1,0-1,-1 0,1 0,0 1,0-1,0 0,0 1,0-1,0 1,0-1,0 1,0 0,0-1,0 1,0 0,0 0,0 0,0 0,1 0,-1 0,0 0,0 0,0 0,0 0,0 1,0-1,0 0,0 1,0-1,0 1,0-1,0 1,0-1,0 1,0 0,-1 0,1-1,0 1,0 0,-1 0,1 0,0 0,-1 0,1 0,-10 102,0-61,-9 92,6 1,5 38,7 1,-1-171,0 1,-1-1,1 1,-1-1,0 0,0 0,0 0,-1 0,1 0,-1 0,1-1,-1 1,0-1,0 0,0 0,0 0,-1 0,1 0,0-1,-1 0,1 1,-1-1,0 0,1-1,-1 1,0-1,1 1,-1-1,0 0,1-1,-1 1,0-1,1 1,-1-1,0 0,1 0,-1-1,1 1,0-1,-1 0,1 0,0 0,0 0,0 0,0-1,1 1,-1-1,1 0,-2-2,0 1,1 0,-1 0,1-1,0 1,1-1,-1 0,1 0,0 0,0 0,0 0,1 0,0-1,0 1,0 0,1-1,-1 1,1-1,1 1,-1-1,1 1,0 0,0-1,0 1,1 0,0 0,0 0,0 0,1 0,0 0,0 1,2-3,9-12,1 0,1 1,0 1,2 1,0 0,14-9,-8 6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0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28 283,'284'-29,"-237"30,92-12,-137 11,0-1,-1 0,0 0,1 0,-1 1,1-1,-1 1,1-1,-1 1,1-1,-1 1,1 0,-1 0,1 0,-1 0,1 0,0 0,-1 0,1 0,-1 1,1-1,-1 1,1-1,-1 1,1-1,-1 1,0 0,1 0,-1 0,0 0,0 0,0 0,1 0,-1 1,-1 8</inkml:trace>
  <inkml:trace contextRef="#ctx0" brushRef="#br0" timeOffset="266.19">0 453,'34'5,"25"1,7 0,-2-1,-8-2,-8-1,-8-1,-5 0,-5-1,-2 0,-6-1</inkml:trace>
  <inkml:trace contextRef="#ctx0" brushRef="#br0" timeOffset="766.439">338 1,'0'10,"0"1,1 0,0-1,0 1,1-1,1 1,0-1,0 0,1 0,0 0,1 0,0-1,0 0,1 0,0 0,1-1,0 0,0 0,1-1,0 1,0-2,1 1,1 0,180 67,-187-72,-1-1,1 1,-1 0,0-1,0 1,0 0,0 1,0-1,0 0,-1 0,1 1,-1-1,1 1,-1-1,0 1,0 0,0-1,0 1,-1 0,1 0,-1-1,1 1,-1 0,0 0,0 0,-1 0,1 0,0-1,-1 1,0 0,0 0,0-1,0 1,0 0,0-1,-1 1,-66 80,-265 132,303-180,22-18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0:39.44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246 687,'-22'-54,"22"53,-1 0,1 0,0 0,-1 0,1 0,-1 0,0 0,1 0,-1 0,1 0,-1 0,0 0,0 1,0-1,1 0,-1 1,0-1,0 0,0 1,0-1,0 1,0-1,0 1,0 0,0 0,0-1,-1 1,1 0,0 0,0 0,0 0,0 0,0 0,0 0,0 1,0-1,0 0,-1 1,1-1,0 0,0 1,1-1,-1 1,0 0,0-1,0 1,0 0,0 0,-3 5,1 1,0-1,0 1,0 0,1 0,0 0,1 0,-1 1,1-1,1 1,-1-1,1 0,1 1,0 5,-1 4,-23 302,24-12,28 170,62 368,-84-807,-1 0,-2 0,-2 0,-1 1,-2-1,-2 0,-6 30,8-66,0 0,0 1,0-1,0 0,1 0,-1 1,0-1,1 0,0 1,-1-1,1 0,0 1,0-1,1 0,-1 1,0-1,1 1,-1-1,1 0,0 0,0 1,0-1,0 0,0 0,0 0,1 0,-1 0,1 0,-1-1,1 1,0 0,-1-1,1 1,0-1,0 0,0 1,0-1,1 0,-1 0,0-1,0 1,1 0,1 0,30 1,0-1,1-1,-1-2,0-1,0-2,0-2,1-1,3 1,250-46,195 18,14 25,157-46,-90 11,256-30,-419 52,73-10,-33 4,573-55,-670 61,11 5,90 19,-172 1,666-2,-688-29,-248 30,-1-1,1 1,0-1,-1 0,1 1,0-1,0-1,-1 1,1 0,0-1,-1 1,1-1,0 0,-1 0,1 0,-1 0,0 0,1 0,-1-1,0 0,0 1,0-1,0 0,0 0,0 0,0 0,0 0,-1 0,1 0,-1-1,0 1,0-1,0 1,0-1,0 1,0-1,-1 0,1 0,-41-120,22 17,3-1,6-1,4 0,8-75,-3 83,1-5,1-147,-11 0,-22-99,21 288,-3 0,-2 0,-3 2,-11-23,-1 24,-12-45,41 92,0 0,2 0,0 0,0 0,1 0,1 1,0-1,0 1,2-1,-1 1,4-4,6-23,-13 38,-1 0,1 1,-1-1,1 0,-1 1,1-1,-1 0,1 0,-1 0,0 0,1 1,-1-1,0 0,0 0,0 0,1 0,-1 0,0 0,0 0,-1 1,1-1,0 0,0 0,0 0,0 0,-1 0,1 0,-1 1,1-1,0 0,-1 0,1 0,-1 1,1-1,-1 0,0 1,1-1,-1 1,0-1,0 0,1 1,-1 0,0-1,0 1,0-1,1 1,-1 0,0 0,0-1,0 1,0 0,0 0,0 0,1 0,-1 0,0 0,0 0,0 0,0 0,0 1,-162 32,63-6,-340 45,27-7,184-26,-1-9,-58-7,-401 6,115-3,-1018 100,289 68,886-123,-114-17,100-28,206-3,-13-5,31 9,38-1,0 3,40-17,128-12,-10 4,0-1,0 0,0-1,-1 0,1 0,-1-2,1 1,0-2,-1 1,1-1,-4-2,14 3,1-1,0 1,0 0,-1-1,1 1,0-1,0 1,0-1,0 1,0-1,0 1,-1-1,1 1,0-1,0 1,1-1,-1 1,0-1,0 1,0-1,0 1,0-1,0 1,1-1,-1 1,0 0,0-1,1 1,-1-1,0 1,1 0,-1-1,0 1,1 0,-1-1,1 1,-1 0,0 0,1-1,-1 1,1 0,-1 0,1 0,-1-1,1 1,-1 0,1 0,-1 0,1 0,-1 0,1 0,-1 0,1 0,-1 0,1 0,-1 1,1-1,-1 0,1 0,-1 0,18-4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5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0,2 0,-2 0,0 0,-2 0,-2 0,0 0,0 0,-6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5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0,'38'0,"33"0,8 0,-4 0,-15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425 261,'-5'-6,"-1"-1,0 1,-1 1,0-1,1 1,-2 1,1-1,0 1,-1 0,0 1,0 0,0 0,0 1,0 0,-1 0,1 1,-1 0,1 0,-1 1,1 0,-1 1,1 0,-1 0,1 1,0 0,-1 0,1 1,0 0,0 0,1 1,-1 0,1 1,0-1,0 1,0 1,1-1,0 1,0 0,-2 3,-6 7,1 1,0 0,1 1,1 0,0 1,2 0,0 0,1 1,1 1,1-1,1 2,4-19,0 1,0 0,0-1,1 1,-1 0,1-1,0 1,0 0,1 0,-1-1,1 1,-1 0,1-1,0 1,1-1,-1 1,1-1,-1 1,1-1,0 0,0 0,0 0,1 0,-1 0,1-1,0 1,-1-1,1 1,0-1,1 0,-1 0,0 0,0-1,1 1,-1-1,1 0,0 0,-1 0,1 0,0-1,-1 1,1-1,0 0,-1 0,1-1,0 1,0-1,-1 1,4-2,14-6,0-1,-1-1,0-1,-1-1,0 0,-1-1,10-9,-15 11,26-19,-2-3,0-1,-3-2,-1-1,-1-1,-3-2,16-28,-17 32,-33 96,-6-12,7-37,0 1,1-1,0 1,1 0,0 0,1 0,0 0,1 0,0 0,1 0,0-1,1 1,1 0,0 0,0-1,1 0,0 1,6 7,12 11,-17-22</inkml:trace>
  <inkml:trace contextRef="#ctx0" brushRef="#br0" timeOffset="1085.581">1244 64,'-359'456,"359"-456,-1 0,1 0,-1 1,1-1,-1 0,1 1,-1-1,1 1,-1-1,1 0,-1 1,1-1,0 1,-1-1,1 1,0 0,0-1,-1 1,1-1,0 1,0-1,0 1,-1 0,1-1,0 1,0 0,0-1,0 1,0-1,0 1,1 0,-1-1,0 1,0-1,0 1,0 0,1-1,-1 1,0-1,1 1,-1-1,0 1,1-1,-1 1,1-1,-1 1,1-1,-1 0,1 1,-1-1,1 0,-1 1,1-1,-1 0,1 0,-1 1,1-1,0 0,-1 0,1 0,-1 0,1 0,0 0,-1 0,1 0,0 0,51 1,-42-2,252-2,-239 8,-22-4,1 0,-1 0,1 0,0 0,-1-1,1 1,0-1,-1 1,1-1,0 0,0 1,0-1,-1 0,1 0,0 0,0-1,-1 1,1 0,0-1,0 1,-1-1,1 1,0-1,-1 0,1 0,-1 0,1 0,-1 0,1 0,-1 0,0 0,1 0,-1-1,0 1,0-1,0 1,1-2,-1-7,0 0,0-1,0 1,-1-1,-1 1,0-1,-1 1,1 0,-2 0,0 0,-3-9,-1-8,-67-219,37 141,33 84,9 17</inkml:trace>
  <inkml:trace contextRef="#ctx0" brushRef="#br0" timeOffset="1785.513">1555 64,'-20'19,"14"-15,1 1,-1 0,1 1,0-1,0 1,1 0,0 0,0 1,0-1,1 1,0 0,0 0,1 0,-1 1,2 5,1 0,-1-1,2 1,0-1,0 1,1-1,1 1,0-1,1 0,0 0,1 0,5 10,-9-19,0 0,1 0,-1 0,0 0,1 0,0-1,-1 1,1-1,0 1,0-1,1 0,-1 0,0 0,1 0,-1 0,1 0,0-1,-1 1,1-1,0 0,0 0,0 0,0 0,0 0,0-1,0 1,1-1,-1 0,0 0,0 0,0 0,0-1,0 1,0-1,0 0,0 0,0 0,0 0,0 0,0-1,-1 1,1-1,0 0,-1 0,0 0,1 0,-1 0,0 0,0-1,0 0,12-15,-2-2,0 0,-2 0,0-1,-1-1,1-4,-3 5,1 1,1 0,1 0,0 1,2 1,9-12,-19 70,-10 354,20-279,-8-99,-1 0,0 0,-2 0,0 1,0-1,-2 0,0 0,-1 1,0-1,-2-1,-3 15,4-22,-1 0,1 0,-2 0,1 0,-1-1,0 1,0-1,-1 0,0-1,0 1,0-1,-1-1,0 1,0-1,-1 0,1-1,-1 1,0-2,0 1,-1-1,1 0,-1-1,1 0,-1 0,-9 0,14-1,0 1,0-1,-1 0,1-1,0 1,-1-1,1 0,-1 0,1 0,-1 0,1-1,0 0,-1 0,1 0,0 0,0-1,0 0,0 1,0-1,0-1,0 1,1-1,-1 1,1-1,0 0,0 0,0-1,0 1,0-1,1 1,-1-1,1 0,0 0,0 0,1 0,-1 0,1 0,0-1,0 1,0-2,4-7,0 1,0 0,1 0,1 0,0 0,1 1,0-1,1 1,0 1,0 0,1 0,1 0,0 1,2-2,20-25,42-48,-51 60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10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553 228,'-499'258,"497"-258,-43 30,44-29,1 0,-1-1,1 1,-1 0,1-1,-1 1,1 0,-1 0,1-1,0 1,-1 0,1 0,0 0,0 0,0 0,0-1,0 1,0 0,0 0,0 0,0 0,0 0,0-1,0 1,1 0,-1 0,0 0,0 0,1-1,-1 1,1 0,-1 0,1-1,-1 1,1 0,-1-1,1 1,0-1,-1 1,1-1,0 1,0-1,-1 1,1-1,0 1,0-1,0 0,-1 0,1 1,0-1,0 0,0 0,0 0,0 0,161 30,415 31,-450-52,-126-9,-1-1,1 1,0-1,-1 0,1 0,-1 1,0-1,1 0,-1 0,1 1,-1-1,0 0,0 0,0 0,1 0,-1 1,0-1,0 0,0 0,0 0,0 0,0 0,-1 1,1-1,0 0,0 0,-1 0,1 0,0 1,-1-1,1 0,-1 0,1 1,-1-1,1 0,-1 1,0-1,1 1,-1-1,0 1,1-1,-1 1,0-1,0 1,1-1,-1 1,0 0,0 0,0-1,1 1,-1 0,0 0,0 0,0 0,0 0,0 0,-4-4,-65-53,27 23,1-2,2-2,1-1,-13-20,27 24,1-1,2 0,2-2,2-1,-5-14,17 28,11 26</inkml:trace>
  <inkml:trace contextRef="#ctx0" brushRef="#br0" timeOffset="1">1117 30,'-28'227,"28"-223,7 110,-6-110,-1-1,1 0,0 0,0 1,0-1,0 0,1 0,-1 0,1 0,0 0,0-1,0 1,0 0,1-1,-1 1,0-1,1 0,0 0,-1 0,1 0,0-1,0 1,0-1,0 1,1-1,-1 0,0 0,0-1,1 1,-1-1,3 1,-1-2,1 0,-1 1,1-2,-1 1,1-1,-1 0,0 0,0 0,0-1,0 0,0 0,-1 0,1 0,-1-1,0 0,0 0,0 0,0 0,-1 0,3-5,56-104,-56 101,11-21,-2 0,-2-1,-1 0,-1-1,-2 0,1-17,-10 52,-1 1,1-1,-1 0,1 0,-1 0,1 1,-1-1,1 0,-1 0,1 0,-1 0,1 0,-1 0,1 0,-1 0,1 0,-1 0,1 0,-1 0,1-1,-1 1,1 0,-1 0,1 0,0-1,-1 1,1 0,-1-1,1 1,-1 0,-11 47,2 1,1 1,3 0,2 0,3 0,2 30,6-31,2-1,2-1,2 0,18 40,-18-54,0 1,-3 0,-1 0,-1 1,-2 0,-1 1,-2-1,-1 1,-2 0,-1 4,-5-6,0 0,-3-1,0 0,-2 0,-2-1,0-1,-19 29,26-47,4-7,0 1,0-1,0 0,-1 0,1 0,-1 0,-1 0,1 0,-1-1,0 0,0 0,0 0,0 0,-1 0,1-1,-1 0,0 0,0 0,0-1,0 1,-1-1,1-1,-1 1,1-1,-1 0,-1 0,2-3,1-1,0 0,1-1,-1 1,0-1,1 1,0-1,0 0,0 0,0-1,1 1,-1 0,1-1,0 0,1 1,-1-1,1 0,0 0,0 0,0 0,1 0,-1-19,0 0,2 1,1-1,0 0,2 1,1 0,0 0,2 0,1 1,1 0,8-15,24-41,-28 58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28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0 339,'256'-27,"-86"53,26-24,-177 2,-7 2</inkml:trace>
  <inkml:trace contextRef="#ctx0" brushRef="#br0" timeOffset="333.33">0 593,'44'0,"18"0,4 0,-5 0,-7 0,-9 0,-7 0,-4 0,-5 0,-1 0,-1 0,-6 0</inkml:trace>
  <inkml:trace contextRef="#ctx0" brushRef="#br0" timeOffset="814.977">255 1,'26'22,"2"0,0-1,0-2,2-1,7 2,-8-5,-2 1,1 1,-2 2,-1 1,0 0,2 5,95 133,-120-155,0 1,1-1,-1 0,0 1,-1 0,1-1,0 1,-1 0,0 0,0 0,0 0,-1 0,1 0,-1 0,0 0,0 0,0 0,-1 0,1 0,-1 0,0 0,0 0,-1-1,1 1,-1 0,0-1,0 1,0-1,0 1,0-1,-1 0,0 0,1 0,-1 0,0-1,0 1,-3 1,-199 96,173-84,-109 71,139-84,-1-1,1 0,-1 1,1 0,0-1,0 1,0 0,1 0,-1 0,1 0,0 0,-1 1,1-1,1 0,-1 1,0-1,1 0,0 1,-1 1,5 11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37.80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2146 909,'15'55,"-2"0,-2 2,-3-1,-2 1,-2 0,-4 0,-2 5,-15 19,18-80,-1 0,1-1,0 1,-1 0,1-1,-1 1,1-1,0 1,-1-1,1 0,0 1,0-1,-1 1,1-1,0 0,0 0,0 1,-1-1,1 0,0 0,0 0,0 0,0 0,-1 0,1 0,0 0,0-1,0 1,-1 0,1 0,0-1,0 1,0 0,-1-1,1 1,0-1,-1 1,1-1,0 1,-1-1,1 0,-1 1,1-1,-1 0,1 1,-1-1,1 0,-1 1,0-1,1 0,-1 0,0 0,0 1,0-1,0 0,34-48,-2-2,-2 0,-3-2,-2-1,-1-6,46-95,-17 50,-48 93</inkml:trace>
  <inkml:trace contextRef="#ctx0" brushRef="#br0" timeOffset="516.209">2540 1276,'0'3,"-13"98,13-97,0 0,0 0,0 0,1 0,-1-1,1 1,0 0,0 0,0 0,0-1,1 1,0-1,0 1,0-1,0 0,0 1,1-1,-1 0,1 0,0-1,0 1,0-1,0 1,0-1,3-1,1 0,-1-1,0 1,0-1,1-1,-1 1,0-1,0 0,1-1,-1 1,0-1,-1 0,1-1,0 1,-1-1,1-1,-1 1,0-1,0 1,0-1,0-1,-1 1,0-1,0 0,0 0,0 0,-1 0,0-1,0 1,0-1,-1 0,0 0,0 0,0 0,-2-68,-6 56</inkml:trace>
  <inkml:trace contextRef="#ctx0" brushRef="#br0" timeOffset="995.082">2794 683,'3'-4,"1"1,-1 0,1 0,0 0,0 1,0-1,0 1,0 0,0 0,0 1,1-1,-1 1,1 0,0 0,-1 0,1 1,-1-1,1 1,0 0,-1 1,1-1,0 1,-1 0,1 0,-1 0,1 1,-1-1,0 1,1 1,-4 1,0 1,0 0,-1-1,0 1,0 0,0-1,0 1,-1 0,0-1,0 1,0-1,-1 1,1-1,-1 1,0-1,0 0,-1 0,1 0,-3 3,-2 6,-3 7,7-18,1 1,0-1,0 1,0-1,0 1,0 0,1 0,-1 0,1 0,0 0,0 0,0 1,0-1,0 0,1 1,-1-1,1 0,0 1,0-1,0 0,1 1,-1-1,1 0,0 0,0 1,0-1,0 0,0 0,1 0,0 0,-1 0,1 0,0-1,0 1,0-1,1 1,0 0,4 1,0 1,1-2,-1 1,1-1,0 0,0 0,0-1,1 0,-1 0,0-1,1-1,-1 1,1-1,4-1,6-3</inkml:trace>
  <inkml:trace contextRef="#ctx0" brushRef="#br0" timeOffset="1292.714">3077 457,'38'54,"-3"1,-2 3,-3 0,-2 2,0 6,-19-47,1 1,-2 0,-1 0,0 1,-2 0,0 0,-2 0,0 0,-1 1,-1 0,-1-1,-1 1,-1-1,-1 1,-1-1,0 0,-2 0,-1 0,0-1,-8 15,-20 14,-2-1,-1-2,-3-2,-2-1,-1-2,-3-3,-29 19,34-24</inkml:trace>
  <inkml:trace contextRef="#ctx0" brushRef="#br0" timeOffset="-5969.057">169 655,'-5'-9,"4"-4,1 5,1 10,1 8,-1 7,0 7,0 3,-6-3,-1-1,0 1,1 1,2 1,1 1,1-4</inkml:trace>
  <inkml:trace contextRef="#ctx0" brushRef="#br0" timeOffset="-5722.976">0 993,'39'-4,"31"-3,9 1,-4 1,-11 2,-15 6,-16 2</inkml:trace>
  <inkml:trace contextRef="#ctx0" brushRef="#br0" timeOffset="-5273.518">28 1163,'25'-4,"-11"1,0 1,0 0,0 1,0 0,0 1,0 1,0 0,0 1,5 2,-17-4,-1 0,1 1,0-1,-1 1,1-1,-1 1,1 0,-1-1,1 1,-1 0,0 0,1 0,-1 0,0 0,0 1,0-1,0 0,0 0,0 1,0-1,0 1,0-1,-1 1,1-1,0 1,-1-1,0 1,1 0,-1-1,0 1,0-1,0 1,0 0,0-1,0 1,0 0,0-1,-1 1,1 0,-1-1,1 1,-1-1,0 1,0-1,1 1,-1-1,0 0,0 1,0-1,-1 1,-59 64,30-41,24-22,1 0,0 1,0-1,0 1,0 1,0-1,1 1,0 0,0 0,0 1,1 0,0 0,0 0,0 0,1 0,0 1,0-1,1 1,-1 0,1 0,1 0,0 0,0 0,0 0,1 0,-1 1,2-1,-1 0,2 5,1-8,0-1,0 1,0-1,1 0,-1 0,1 0,0-1,0 1,0-1,0 0,0 0,1 0,-1-1,0 1,1-1,-1 0,1 0,0-1,-1 1,1-1,0 0,-1-1,1 1,2-1,18 0</inkml:trace>
  <inkml:trace contextRef="#ctx0" brushRef="#br0" timeOffset="-4841.182">791 683,'-25'18,"1"2,0 1,2 0,1 2,0 0,2 2,1 0,0 1,2 0,2 2,0 0,2 0,-9 30,15-30,0 0,2 1,2 0,0 0,2 0,1 0,4 22,-4-42,0 0,0 0,1-1,0 1,1-1,0 1,0-1,1 0,0 0,0 0,1-1,-1 0,2 0,-1 0,1 0,0-1,1 0,-1 0,1 0,0-1,1 0,-1-1,1 0,0 0,0 0,3 0,5-4</inkml:trace>
  <inkml:trace contextRef="#ctx0" brushRef="#br0" timeOffset="-4321.837">846 966,'-4'18,"0"1,1 0,1 0,1 0,1 0,0 0,1 0,2 4,55 197,-56-213,0 0,0 0,1 0,0-1,0 0,0 1,1-1,0 0,1 0,-1-1,5 5,-7-9,-1-1,0 0,0 1,1-1,-1 0,0 0,0 0,1 0,-1 0,0 0,0 0,1-1,-1 1,0 0,0-1,0 1,1 0,-1-1,0 0,0 1,0-1,0 0,0 1,0-1,0 0,0 0,0 0,0 0,-1 0,1 0,0 0,-1 0,1 0,-1 0,1-1,-1 1,1 0,-1 0,21-49,-20 48,41-147,19-17,-51 148</inkml:trace>
  <inkml:trace contextRef="#ctx0" brushRef="#br0" timeOffset="-3336.643">1242 824,'39'-17,"-29"14,1 0,0 1,-1 0,1 1,0 1,0-1,0 2,0-1,0 2,3 0,-13-2,0 1,0 0,1 0,-1 0,0 0,0 0,0 0,0 0,-1 0,1 1,0-1,0 0,-1 0,1 1,0-1,-1 0,0 1,1-1,-1 1,0-1,1 0,-1 1,0-1,0 1,0-1,-1 1,1-1,0 0,0 1,-1-1,1 1,-1-1,1 0,-1 1,0-1,1 0,-1 0,0 1,0-1,0 0,0 0,0 0,0 0,0 0,0 0,0-1,-1 1,1 0,0 0,0-1,-1 1,1-1,-2 1,-7 11,-31 57,42-67,0 0,1 0,-1 0,1-1,-1 1,1 0,0-1,-1 1,1-1,0 1,0-1,0 0,0 0,0 0,1 0,-1 0,0-1,0 1,1 0,-1-1,0 0,1 1,-1-1,0 0,1-1,-1 1,0 0,2-1,0 1,52 1,-30-2</inkml:trace>
  <inkml:trace contextRef="#ctx0" brushRef="#br0" timeOffset="-1170.234">1242 1417,'0'14,"0"15,0 7,0 2,-5-6,-1-2,-1-3,2-5</inkml:trace>
  <inkml:trace contextRef="#ctx0" brushRef="#br0" timeOffset="-533.924">1637 1219,'29'5,"19"-3,6-3,-2 0,-8 5,-8 1,-10-1</inkml:trace>
  <inkml:trace contextRef="#ctx0" brushRef="#br1" timeOffset="66131.471">706 1840,'249'-372,"74"-62,-73 108,-149 177,-58 69,-58 89,0 0,0-1,-1-1,0 0,0-1,-1-1,1-1,-1 0,0-1,-1-1,-7 0,24-2,0-1,1 1,-1-1,0 1,0 0,0-1,0 1,1 0,-1 0,0-1,0 1,0 0,0 0,0 0,0 0,1 0,-1 0,0 1,0-1,0 0,0 0,0 1,1-1,-1 0,0 1,0-1,0 1,1-1,-1 1,0-1,1 1,-1 0,0-1,1 1,-1 0,1-1,-1 1,1 0,-1 0,1-1,0 1,-1 0,1 0,0 0,0 0,0 0,-1-1,1 1,0 0,0 0,0 0,0 0,1 0,-1 0,0 0,0-1,0 1,1 0,-1 0,0 0,1 0,-1-1,1 1,-1 0,1 0,-1-1,1 1,0 0,15 9,1-2,-1 1,2-2,-1 0,1-2,0 1,0-2,0-1,18 2,-5 0,194 5,-225-11,-1 1,1 0,0-1,-1 1,1-1,0 1,-1-1,1 1,0-1,0 1,0-1,-1 1,1-1,0 1,0-1,0 1,0-1,0 0,0 1,0-1,0 1,0-1,0 1,0-1,0 1,1-1,-1 1,0-1,0 1,1-1,-1 1,0-1,0 1,1-1,-1 1,1-1,-1 1,0 0,1-1,-1 1,1 0,-1-1,1 1,-1 0,1 0,-1-1,1 1,-1 0,1 0,-1 0,1 0,-1 0,1 0,0 0,-1 0,1 0,-1 0,1 0,-1 0,1 0,-1 0,1 0,-1 1,1-1,-1 0,1 0,-1 1,1-1,-41-32,28 23,-5-5,0-2,0 0,2-2,0 1,1-2,-5-8,-78-94,82 105</inkml:trace>
  <inkml:trace contextRef="#ctx0" brushRef="#br1" timeOffset="66516.41">2427 33,'-22'10,"0"1,1 1,0 1,1 0,0 2,1 0,1 1,0 1,2 1,0 0,-10 15,23-25,-1 0,1 0,0 0,1 0,0 1,0-1,1 1,0 0,1-1,0 1,0 0,1 0,0-1,0 1,1-1,0 1,1-1,-1 0,2 0,-1 0,1 0,0 0,1-1,0 0,0 0,1 0,-1 0,2-1,-1 0,0 0,1-1,0 0,1 0,-1-1,1 0,0 0,0 0,0-1,0-1,1 1,-1-1,1-1,3 1,9 0,0-2,0 0,0-1,-1-2,1 0,0-1,-1 0,0-2,0-1,0 0,-1-1,0-2,-1 1,0-2,-1-1,0 0,0-1,-1-1,0-1,-12 12,-1-1,1 1,-1-1,1 0,-1-1,0 1,0 0,-1-1,0 1,1-1,-2 0,1 0,0 0,-1 0,0 0,0 0,-1 0,1 0,-1-1,0 1,0 0,-1 0,0 0,0 0,0 0,0 0,-1 0,0 0,0 0,0 0,0 1,-1-1,0 1,0 0,0 0,-1 0,1 0,-1 0,0 1,0 0,-4-3,-15-3</inkml:trace>
  <inkml:trace contextRef="#ctx0" brushRef="#br1" timeOffset="66947.716">1750 146,'147'15,"134"-3,-111-8,139 21,-67-6,-72 4,-153-17</inkml:trace>
  <inkml:trace contextRef="#ctx0" brushRef="#br1" timeOffset="67933.131">2766 175,'2'-1,"-1"-1,0 0,0 1,0-1,0 0,0 1,0-1,-1 0,1 0,-1 0,1 0,-1 0,0 0,1 1,-1-1,0 0,0 0,-1 0,1 0,0 0,-1 0,1 0,-1 0,1 0,-1 0,0 1,0-1,0 0,0 1,0-1,0 0,-1 0,-2-6,0 1,-1-1,1 1,-1 0,-1 0,0 1,0 0,0 0,0 0,-1 1,0-1,0 2,-1-1,1 1,-1 0,0 1,0-1,-1 2,1-1,0 1,-1 1,1-1,-1 1,0 1,1 0,-10 0,-66 8,59-2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48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3,'0'0,"-1"-1,1 1,0 0,-1 0,1 0,-1-1,1 1,-1 0,1 0,-1 0,1 0,-1 0,1 0,-1 0,1 0,-1 0,1 0,-1 0,1 0,-1 0,1 1,-1-1,1 0,-1 0,1 0,-1 1,1-1,0 0,-1 1,1-1,-1 0,1 1,0-1,-1 0,1 1,0-1,0 1,-1-1,1 1,0-1,0 0,0 1,-1-1,1 1,0-1,0 1,0-1,0 1,0-1,0 1,0-1,0 1,0-1,0 1,0-1,1 1,-1 0,-5 18,1 1,1 0,1 1,1-1,0 0,2 0,0 1,1 0,32 81,-32-100,-1 0,1 1,-1-1,1 0,0 0,-1 0,1 0,0-1,0 1,1-1,-1 1,0-1,0 1,1-1,-1 0,1 0,-1 0,1-1,-1 1,1-1,0 1,-1-1,1 0,-1 0,1 0,0 0,-1 0,1-1,0 1,-1-1,1 0,-1 0,1 1,-1-2,0 1,1 0,1-2,16-12,0-1,-1-1,-1-1,0 0,-1-2,-2 0,0 0,-1-1,-1-1,0-3,17-22,0-9,-28 56,0 1,-1 0,1 0,-1-1,1 1,-1 0,1 0,-1 1,0-1,1 0,-1 0,0 1,0-1,0 0,0 1,0 0,0-1,0 1,-1-1,1 1,-1 0,1-1,-1 1,1 0,-1 0,0-1,0 1,0 0,0 0,0-1,0 2,49 321,-43-283,-2-1,-1 1,-2-1,-2 1,-2 0,-2-1,-1 0,-2 0,-2 0,-1-1,-2-1,-2 0,-1-1,-3 0,0-2,-2 0,-2-1,-15 16,37-48,0 0,0-1,0 1,-1 0,1 0,-1-1,1 1,-1-1,0 1,1-1,-1 0,0 1,0-1,0 0,0 0,0-1,0 1,0 0,0-1,-1 1,1-1,0 0,0 1,0-1,-1 0,1-1,0 1,0 0,-1 0,1-1,0 0,0 1,0-1,0 0,0 0,0 0,0 0,0 0,0-1,1 1,-1 0,0-1,1 1,-1-1,1 0,0 0,-1 1,1-1,0 0,0 0,0 0,0 0,1 0,-1-1,0 1,1-1,-5-16,1 0,0 0,2 0,0-1,2 1,0-1,1 1,0-1,2 1,0 0,2 0,0 0,4-8,-4 10,1 0,1 0,0 0,2 1,0 0,0 0,2 1,0 0,0 1,1 1,1-1,0 2,1 0,1 1,0 0,0 1,6-3,25-8,-27 13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37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1638,'0'89,"11"229,-1-241,-4 0,-3 0,-4 0,-10 73,-9 191,-7-78,2-94,18-146,0-6</inkml:trace>
  <inkml:trace contextRef="#ctx0" brushRef="#br0" timeOffset="2333.651">41 1665,'35'-16,"1"2,0 1,1 2,1 1,0 2,0 2,1 1,-1 2,1 2,17 2,202-27,-96 14,-159 12,0 0,-1 0,1 0,0 0,0 0,0 1,0-1,0 1,0 0,-1 0,1 0,0 0,-1 0,1 1,0-1,-1 1,0-1,1 1,-1 0,0 0,0 0,0 0,0 1,0-1,-1 0,1 1,-1 0,0-1,1 1,-1 0,0-1,0 1,-1 0,1 0,0 2,8 109,-9-108,-3 543,-27-214,3-64,27 129,1-396,0 0,-1 0,0 1,0-1,0 0,0 0,-1 0,1 1,-1-1,0 0,0 0,-1 0,1 0,-1-1,0 1,0 0,0-1,-1 1,1-1,-1 1,0-1,0 0,0 0,0-1,0 1,-1-1,1 1,-1-1,0 0,1 0,-3 0,-153 3,94-9,-105-23,24 47,-18-39,138 17,2 1</inkml:trace>
  <inkml:trace contextRef="#ctx0" brushRef="#br0" timeOffset="3585.94">436 621,'1'0,"-1"0,1-1,-1 1,0 0,1 0,-1 0,1-1,-1 1,1 0,-1 0,1 0,-1 0,1 0,-1 0,1 0,-1 0,1 0,-1 0,1 0,-1 1,1-1,-1 0,1 0,-1 0,0 1,1-1,-1 0,1 0,-1 1,0-1,1 0,-1 1,0-1,1 0,-1 1,0-1,1 1,-1-1,0 1,0-1,0 0,1 1,-1-1,0 1,0-1,0 1,0-1,0 1,0-1,0 1,0-1,0 1,0-1,0 1,0-1,0 1,-1-1,1 1,17 188,-4-79,-5 0,-6 86,-30-32,26-154</inkml:trace>
  <inkml:trace contextRef="#ctx0" brushRef="#br0" timeOffset="4155.668">380 537,'-142'132,"109"-80,33-50,-1-1,1 0,0 1,0-1,0 1,0-1,0 0,0 1,0-1,0 1,0-1,1 0,-1 1,0-1,1 0,-1 0,1 1,0-1,-1 0,1 0,0 0,0 1,0-1,0 0,0 0,0-1,0 1,0 0,0 0,0 0,0-1,1 1,-1 0,0-1,0 1,1-1,-1 0,0 1,1-1,-1 0,1 0,188 7,20 14,-123-3,-109-13,8-11,1 0,0 0,1-1,-1-1,2 0,-1-1,1 0,0-1,1 0,0 0,1-1,0-1,1 0,-28-29,-47-90,75 115</inkml:trace>
  <inkml:trace contextRef="#ctx0" brushRef="#br0" timeOffset="4567.195">1028 57,'0'302,"-28"-121,3-53,23-121,1-8</inkml:trace>
  <inkml:trace contextRef="#ctx0" brushRef="#br0" timeOffset="4970.579">747 29,'60'1,"168"-13,-214 7,0 2,1-1,-1 2,1 0,-1 1,1 0,-1 1,1 1,-1 0,1 1,-1 1,1 0,-1 1,0 0,-1 1,1 1,-1 0,0 0,2 3,-3 4</inkml:trace>
  <inkml:trace contextRef="#ctx0" brushRef="#br0" timeOffset="9585.706">2722 1892,'-175'16,"38"8,100-18,1-1,-1-2,0-1,-26-3,-66 3,-68 25,173-26,1 2,-1 0,1 1,0 1,0 1,0 1,1 2,0 0,18-6,1 0,0 1,0-1,1 1,-1-1,1 1,0 0,0 0,0 0,0 1,1-1,-1 0,1 1,0-1,1 1,-1-1,1 1,0-1,0 1,0-1,1 1,-1-1,1 1,0-1,1 0,-1 1,2 2,1 23,1 284,23-117,-29 170,-26-197,26-13,-33-188,-155-130,189 160,-1 0,0 0,0 1,0-1,1 0,-1 0,0 0,1 0,-1 0,0 0,1 0,-1 0,1 0,0 0,-1 0,1 0,0-1,0 1,0 0,0 0,0 0,0 0,0 0,0-1,0 1,0 0,1 0,-1 0,0 0,1 0,-1 0,1 0,-1 0,1 0,0 0,-1 0,1 0,0 0,0 0,0 1,-1-1,1 0,0 1,0-1,0 0,0 1,0-1,0 1,0-1,0 1,2 0,60-9,313 13,-374-4,33 3,-34-3,-1 0,1 0,-1 0,0-1,1 1,-1 1,1-1,-1 0,1 0,-1 0,1 0,-1 0,1 0,-1 0,0 1,1-1,-1 0,1 0,-1 0,0 1,1-1,-1 0,0 1,1-1,-1 0,0 1,1-1,-1 0,0 1,0-1,1 1,-1-1,0 1,0-1,0 0,0 1,0-1,0 1,1-1,-1 1,0-1,0 1,-1-1,1 1,0-1,0 1,0-1,0 0,0 1,0-1,0 1,-1-1,1 1,0-1,0 0,-1 1,1-1,0 0,-1 1,1-1,0 0,-1 1,1-1,0 0,-1 0,-113 69,-10 3,111-59,7-2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5:17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1 124,'38'-5,"23"-1,5-1,-3-2,-8-1,-9 2,-7 2,-5 2,-14 2,-9 1</inkml:trace>
  <inkml:trace contextRef="#ctx0" brushRef="#br0" timeOffset="196.561">57 350,'39'-5,"26"-6,8-1,-5 1,-8 2,-15 4</inkml:trace>
  <inkml:trace contextRef="#ctx0" brushRef="#br0" timeOffset="1080.203">678 575,'62'-93,"4"3,4 3,41-38,42-11,-152 134,0 1,0 0,1-1,-1 1,0 0,1 0,-1 0,1 0,-1 0,1 0,0 0,-1 1,1-1,0 0,0 1,-1 0,1-1,0 1,0 0,0 0,-1 0,1 0,0 0,0 0,0 0,0 1,-1-1,1 1,0 0,-1-1,1 1,0 0,-1 0,1 0,-1 0,1 0,-1 0,1 0,-1 1,0-1,0 0,0 1,0-1,0 1,0-1,0 1,0 0,0-1,-1 1,1 0,-1 0,1-1,-1 1,0 0,-13 109,10-102,1-1,-1 1,1 0,1 0,-1 0,1 0,1 0,0 0,0 0,1 0,0 0,1 0,0 0,1 3,-2-10,0 0,0 0,0 0,0 0,1 0,-1 0,1 0,-1 0,1-1,0 1,0-1,0 1,0-1,0 0,0 1,0-1,0 0,0 0,0-1,1 1,-1 0,0-1,1 1,-1-1,0 0,1 0,-1 0,1 0,-1 0,0-1,1 1,-1 0,0-1,1 0,-1 0,2-1,78-44,38-71,-98 91,1 2,1 0,2 2,0 1,1 0,18-8,-44 28,0 0,0 0,1 0,-1 0,0 1,0-1,1 0,-1 1,1-1,-1 1,0 0,1-1,-1 1,1 0,-1 0,1 0,-1 0,1 0,-1 0,1 0,-1 0,0 1,1-1,-1 1,1-1,-1 1,0-1,1 1,-1 0,0 0,0 0,0-1,1 1,-1 0,0 0,0 1,0-1,-1 0,1 0,0 0,0 1,-1-1,1 0,0 1,-1-1,1 0,-1 1,0-1,0 1,1-1,-1 1,0-1,0 1,-1 16,0-1,-2 1,0-1,0 1,-2-1,0 0,-1 0,-6 11,-10 32,-27 92,59-117,1-25</inkml:trace>
  <inkml:trace contextRef="#ctx0" brushRef="#br0" timeOffset="1429.138">2287 68,'-43'18,"2"3,0 1,2 2,0 1,2 3,1 1,-15 16,48-43,0 0,0 0,0 0,0 1,0-1,0 1,1 0,0 0,-1 0,1 0,0 0,0 0,1 0,-1 1,1-1,-1 1,1-1,0 1,0 0,1-1,-1 1,1 0,0-1,0 1,0 0,0 0,1-1,-1 1,1 0,0-1,0 1,1-1,-1 1,1-1,-1 0,1 1,0-1,0 0,1 0,-1 0,1-1,-1 1,2 1,2-1,1-1,-1 0,0 0,1 0,-1 0,1-1,-1 0,1-1,0 0,-1 0,1 0,0 0,-1-1,1 0,-1-1,1 0,-1 0,1 0,-1 0,0-1,4-3,120-82,-120 80,154-120,-127 108,-37 19,1 1,-1 0,1 0,0 0,-1-1,1 1,-1 0,1 0,-1 0,1 0,0 0,-1 0,1 0,-1 0,1 0,-1 0,1 0,0 1,-1-1,1 0,-1 0,1 1,-1-1,1 0,-1 0,1 1,-1-1,0 1,1-1,-1 0,1 1,-1-1,0 1,1-1,-1 1,0-1,0 1,1-1,-1 1,0-1,0 1,0 0,1-1,-1 1,0-1,0 1,0-1,0 1,0 0,0-1,-1 1,1-1,0 1,0-1,0 1,0-1,-1 1,1 0,0-1,0 1,-1-1,1 0,0 1,-1-1,1 1,-1-1,1 1,-1-1,1 0,-80 155,68-130</inkml:trace>
  <inkml:trace contextRef="#ctx0" brushRef="#br0" timeOffset="1950.026">2654 378,'-5'5,"1"1,0 0,1 0,-1 0,1 0,0 1,1-1,0 1,0-1,0 1,1 0,0 0,0 0,1 0,0 0,0 0,0 0,1 0,0 0,0-1,1 1,0 0,0 0,1-1,0 2,-1-6,0-1,0 1,0 0,0-1,0 0,0 1,1-1,-1 0,0 0,1 0,-1-1,0 1,1 0,-1-1,1 0,-1 1,1-1,-1 0,1 0,0-1,-1 1,1 0,-1-1,0 1,1-1,-1 0,1 0,-1 0,0 0,0-1,0 1,0 0,2-2,59-60,-7-4,-54 68,0 1,-1-1,1 1,0-1,-1 1,1-1,-1 1,0 0,1 0,-1 0,0 0,0 0,0 0,0 0,-1 0,1 0,-1 0,1 0,-1 0,0 1,1-1,-1 0,0 0,0 0,-1 1,1-1,0 0,-1 0,1 2,2 50,-2 0,-2 0,-3 1,-2-2,-13 51,16-90,1 0,-2-1,0 0,0 0,-1 0,-1 0,0-1,-1 0,-7 8,15-19,-1 0,1 0,-1 0,1-1,-1 1,0 0,1-1,-1 1,0 0,0-1,0 1,1-1,-1 1,0-1,0 1,0-1,0 0,0 1,0-1,0 0,0 0,1 0,-1 0,0 0,0 0,0 0,0 0,0 0,0 0,0-1,0 1,0 0,0 0,0-1,0 1,1-1,-1 1,0-1,0 1,0-1,1 0,-1 1,0-1,1 0,-1 1,0-1,1 0,-1 0,1 0,0 0,-1 1,1-1,0 0,-1 0,1 0,0 0,0 0,0 0,0 0,0 0,0 0,0 0,0 0,0 0,0 0,0 0,1 0,-1 0,0 0,4-20,1 1,0-1,1 1,2 0,0 0,1 1,1 0,0 1,14-17,-20 27,62-76,-49 64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5:16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1002 1,'-31'27,"-24"-5,-2-2,0-3,-40 7,-25 7,-40 15,163-46,-1 0,0 0,0 0,1 0,-1 0,0 0,0 0,1 0,-1 0,0 0,1 0,-1 1,0-1,0 0,1 0,-1 0,0 0,0 1,0-1,1 0,-1 0,0 0,0 1,0-1,0 0,1 0,-1 1,0-1,0 0,0 0,0 1,0-1,0 0,0 0,0 1,0-1,0 0,0 0,0 1,0-1,0 0,0 1,0-1,0 0,0 0,0 1,0-1,0 0,0 0,-1 1,1-1,0 0,30 2,119 8,-101-2,-32-7,0 1,0 1,0 0,-1 2,0-1,1 2,-2 0,1 1,-1 0,8 7,-20-13,0 0,0 0,-1 0,1 0,-1 1,1-1,-1 0,0 1,0 0,1-1,-1 1,0 0,0-1,-1 1,1 0,0 0,-1 0,1 0,-1-1,1 1,-1 0,0 0,0 0,0 0,0 0,0 0,0 0,0 0,-1 0,1 0,-1 0,0 0,1 0,-1 0,0-1,0 1,0 0,0-1,0 1,-1-1,1 1,0-1,-1 1,1-1,-1 0,-79 51,-248 103,249-124,38-16,1 1,1 3,0 1,2 2,-8 7,26-16,13-9,0 0,0 1,1-1,0 1,-1 1,2-1,-1 1,1 0,0 0,0 1,0-1,-1 5,7-8,0 1,0-1,1 0,0 1,-1-1,1 0,0 0,1 0,-1 0,0-1,1 1,0-1,-1 1,1-1,0 0,0 0,0 0,0-1,1 1,-1-1,0 1,1-1,-1 0,1 0,-1-1,1 1,0-1,-1 0,1 0,0 0,0 0,5 2,29 3,-1-1,0-1,1-3,-1-1,1-1,-1-2,2-2,226-9,-240 11,-6-2</inkml:trace>
  <inkml:trace contextRef="#ctx0" brushRef="#br0" timeOffset="318.854">1398 198,'-59'146,"7"2,-2 29,9-32,45-144,-1-1,1 0,0 0,-1 1,1-1,0 0,-1 0,1 1,0-1,0 0,-1 1,1-1,0 0,0 1,0-1,0 0,-1 1,1-1,0 0,0 1,0-1,0 1,0-1,0 0,0 1,0-1,0 1,0-1,0 0,0 1,0-1,0 0,1 1,-1-1,0 1,0-1,0 0,0 1,1-1,-1 0,0 1,0-1,1 0,-1 0,0 1,1-1,-1 0,0 0,1 0,-1 1,0-1,1 0,-1 0,0 0,1 0,-1 0,1 0,-1 1,0-1,1 0,-1 0,1 0,-1-1,0 1,1 0,-1 0,1 0,-1 0,0 0,1 0,22-20,1-24,-16 21</inkml:trace>
  <inkml:trace contextRef="#ctx0" brushRef="#br0" timeOffset="630.713">1285 113,'10'0,"12"0,8 0,3 0,1 0,-1 0,0 0,-2 0,-1 0,-1 0,-1 0,1 0,-2 0,1 5,0 1,-9 1,-13-2,-8-2</inkml:trace>
  <inkml:trace contextRef="#ctx0" brushRef="#br0" timeOffset="883.468">1285 452,'34'5,"20"1,6-5,-2-2,-12-2</inkml:trace>
  <inkml:trace contextRef="#ctx0" brushRef="#br0" timeOffset="1429.557">1624 735,'2'103,"-1"-100,-1-1,1 0,0 0,0 1,0-1,0 0,0 0,0 0,0 0,1 0,-1-1,1 1,-1 0,1 0,0-1,0 1,0-1,-1 0,1 0,1 1,-1-1,0 0,0-1,0 1,0 0,1-1,-1 1,0-1,1 0,-1 1,0-1,1 0,-1-1,0 1,1 0,-1-1,0 1,0-1,1 0,-1 1,1-2,10-4,-1-1,0-1,0 0,0 0,-1-1,-1-1,0 0,0 0,7-11,6-3,-18 18,-5 5,0 0,1 0,-1-1,0 1,1 0,-1 0,1 0,-1 0,1 0,0 0,-1 0,1 0,0 0,0 0,-1 0,1 0,0 0,0 1,0-1,0 0,0 1,1-1,-1 1,0-1,0 1,0-1,0 1,1 0,-1 0,0-1,0 1,0 0,1 0,-1 0,0 0,0 1,1-1,-1 0,0 0,0 1,0-1,0 1,0-1,1 1,-1-1,0 1,0 0,0 0,0-1,-1 1,1 0,0 0,0 0,0 0,-1 0,1 0,4 162,-7-135,-2 0,0 0,-2 0,-2-1,0 1,-2-2,0 1,-2-2,-10 17,-42 26,62-66,-1-1,1 0,0 0,0 0,-1 0,1 0,0-1,-1 1,1-1,-1 1,1-1,-1 0,1 0,0 0,-1 0,1 0,-1-1,1 1,-1-1,1 0,0 0,-1 0,1 0,0 0,0 0,0 0,0-1,0 1,0-1,0 1,0-1,1 0,-1 0,0 0,1 0,-1-1,-2-5,-1-1,1 0,1 0,0 0,0 0,1-1,0 1,1-1,0 1,0-1,1 0,1 1,-1-1,1 0,1 1,0-1,0 1,1 0,0 0,1 0,0 0,0 0,1 1,0 0,0 0,3-2,134-141,-124 138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3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8609 734,'-7'15,"2"0,0 0,0 0,1 1,1-1,1 1,0 0,1 0,1 0,0 0,1 0,1 0,0 0,2-1,1 5,-1-14,0 0,1-1,0 0,0 0,1 0,-1 0,1-1,0 0,0 0,1 0,-1-1,1 0,-1-1,1 1,0-1,0 0,0-1,0 0,1 0,-1 0,0-1,0 0,0-1,1 1,-1-1,0-1,0 1,0-1,0-1,0 1,-1-1,4-2,-4 2,0 0,-1-1,1 1,-1-1,0 0,0-1,-1 1,1-1,-1 0,0 0,0 0,-1-1,1 1,-1-1,-1 0,1 0,-1 0,0 0,0 0,0 0,-1-1,0 1,-1-1,1 1,-1-1,-1 1,1-1,-1 1,0 0,0-1,-1 1,0 0,0 0,0 0,-1 0,0 0,0 0,0 1,-2-1,0-1,0 0,-1 0,0 1,0 0,0 0,-1 1,0 0,0 0,-1 0,1 1,-1 0,0 1,0-1,0 1,-7-1,-17-3</inkml:trace>
  <inkml:trace contextRef="#ctx0" brushRef="#br0" timeOffset="562.401">9173 170,'17'85,"-4"0,-4 1,-3 0,-4 0,-4 1,-7 24,-24 90,33-200,0-1,-1 1,1-1,0 1,0 0,0-1,0 1,-1-1,1 1,0 0,0-1,0 1,1-1,-1 1,0 0,0-1,0 1,0-1,0 1,1 0,-1-1,0 1,1-1,-1 1,0-1,1 1,-1-1,0 1,1-1,-1 1,1-1,-1 0,1 1,-1-1,1 0,-1 1,1-1,0 0,-1 0,1 0,-1 1,1-1,0 0,-1 0,1 0,-1 0,1 0,0 0,-1 0,1 0,0 0,-1-1,1 1,-1 0,1 0,-1 0,1-1,0 1,-1 0,1-1,-1 1,35-25,-34 23,299-278,-268 256,2 1,0 1,2 3,0 0,16-4,-50 22,-1 0,1 0,-1 0,1 1,0-1,0 0,-1 1,1-1,0 1,0-1,0 1,-1 0,1 0,0 0,0 0,0 0,0 0,0 1,-1-1,1 1,0-1,0 1,-1-1,1 1,0 0,-1 0,1 0,-1 0,1 0,-1 0,1 1,-1-1,0 0,1 1,-1-1,0 1,0-1,0 1,0-1,-1 1,1 0,0 0,-1-1,1 1,-1 0,1 0,-1 0,0 0,0-1,0 1,0 0,0 1,-2 12,-1 0,0-1,-1 1,-1-1,0 1,-1-2,0 1,-1-1,0 0,-2 0,1-1,-1 0,-1 0,0-1,-1 0,-2 0,-7 8,-2 0,0-2,-2 0,1-2,-2-1,0-1,-15 6,32-17,0 1,-1-1,1 0,-1-1,0 0,1-1,-1 0,0 0,1 0,-1-1,0-1,1 1,-6-3,11 3,0 0,0 0,-1-1,1 1,0-1,0 0,0 0,0 0,1 0,-1 0,1-1,-1 1,1-1,0 0,0 0,0 0,0 0,0 0,1 0,-1 0,1 0,0-1,0 1,0 0,0-1,1 1,0-1,-1 1,1-1,0 1,1-1,-1 1,1-1,0 0,6-21,3 6</inkml:trace>
  <inkml:trace contextRef="#ctx0" brushRef="#br0" timeOffset="864.95">10161 0,'-11'98,"4"-1,5 1,3 0,6 2,2-8,-5 0,-5 79,-10-110,5-36</inkml:trace>
  <inkml:trace contextRef="#ctx0" brushRef="#br0" timeOffset="1167.849">10443 734,'29'7,"0"-1,0-1,1-2,-1-1,1-1,0-2,-1-1,6-1,-32 3,0-1,1 1,-1-1,0 1,0-1,1 0,-1 0,0 0,0 0,0-1,0 1,0-1,-1 0,1 0,0 0,-1 0,1 0,-1-1,0 1,0-1,0 0,0 1,0-1,-1 0,1 0,-1 0,1 0,-1 0,0 0,-1-1,1 1,0 0,-1 0,0-1,0 1,0 0,0-1,0 1,-1 0,1-1,-1 1,0 0,0 0,0 0,-1 0,1 0,-1 0,1 0,-2-1,-4-2,0 2,0-1,0 1,0 0,-1 0,0 1,1 0,-1 0,0 1,-1 0,1 1,0-1,0 2,-1-1,1 1,-1 0,1 1,0 0,0 0,-1 1,1 0,0 1,0-1,1 1,-1 1,-6 4,3-3,2 2,-1 0,1 0,0 0,0 1,1 1,0-1,1 1,0 1,0-1,1 1,0 0,-3 9,6-13,0 0,1 0,-1 0,1 0,1 1,-1-1,1 0,0 1,0-1,1 1,0 0,0-1,1 1,0-1,0 1,0-1,1 0,0 1,0-1,1 0,-1 0,1 0,1-1,3 6,0-3,0 0,1 0,-1-1,2 0,-1 0,1-1,0-1,1 1,-1-1,1-1,0 0,0 0,0-1,1 0,-1-1,6 1,9-1</inkml:trace>
  <inkml:trace contextRef="#ctx0" brushRef="#br0" timeOffset="1660.39">11064 847,'173'-158,"-139"124,-27 25,1 1,-1 0,1 0,1 1,0 0,0 1,0 0,0 0,1 1,10-4,-19 8,0 0,1 1,-1-1,1 1,-1 0,1-1,-1 1,1 0,-1 0,1 0,0 0,-1 0,1 0,-1 0,1 1,-1-1,1 0,-1 1,0-1,1 1,-1 0,1-1,-1 1,0 0,0 0,1 0,-1 0,0 0,0 0,0 0,0 0,0 1,0-1,0 0,-1 1,1-1,0 0,-1 1,1-1,-1 1,0-1,1 1,-1-1,-2 69,1-66,-10 91,11-92,0 0,0 0,0 1,1-1,0 0,-1 0,1 0,0 1,1-1,-1 0,1-1,-1 1,1 0,0 0,0-1,0 1,0-1,0 1,1-1,-1 0,1 0,-1 0,1 0,0-1,0 1,0-1,2 1,16 2,0-2,1-1,-1-1,1 0,-1-2,0 0,0-2,0 0,0-1,0-2,-1 0,0 0,-1-2,6-4,-22 12,32-15,-27 11,0 1,0 0,1 0,-1 1,1 0,0 0,-1 1,1 0,0 1,0 0,1 0,8 1,-15 3,1 0,-1 0,0 1,0-1,0 1,0-1,-1 1,0 0,1 0,-1 0,-1 1,1-1,-1 0,1 1,-1-1,0 1,-1-1,1 1,-1 0,0-1,0 1,-1-1,1 1,-1-1,0 1,0-1,-1 2,2 8,1 69,4-64</inkml:trace>
  <inkml:trace contextRef="#ctx0" brushRef="#br0" timeOffset="-706.715">6351 1074,'56'-24,"-17"3,-2-1,-1-3,0-1,-2-1,13-16,88-118,-135 162,0-1,0 1,0 0,0-1,0 1,0 0,0-1,0 1,0-1,1 1,-1 0,0-1,0 1,1-1,-1 1,0 0,1-1,-1 1,1-1,-1 1,1-1,-1 1,1-1,-1 0,1 1,-1-1,1 0,0 1,-1-1,1 0,-1 0,1 0,0 1,-1-1,1 0,0 0,-1 0,1 0,0 0,-1 0,1 0,0 0,-1 0,1-1,0 1,-1 0,1 0,0-1,-1 1,1 0,-1-1,1 1,-1 0,1-1,-1 1,1-1,-1 1,1-1,-1 1,1-1,-1 1,0-1,1 0,-1 1,0-1,0 1,1-1,-1 0,0 1,0-1,5 60,-5-53,-1 188,10 169,9-18,-22-323,-3-29,-5-35,11-11,3 0,2 0,2 0,2 0,3 1,2 1,2 0,3 0,2 2,1 0,3 2,2 0,13-15,-26 38,1 0,1 1,1 1,1 0,1 1,0 1,2 0,0 2,12-8,-29 23,0 1,0 0,0 0,0 0,0 0,0 0,0 1,1-1,-1 1,0 0,1 0,-1 0,1 1,0-1,-1 1,1 0,-1 0,1 0,-1 0,1 0,0 1,-1 0,1 0,-1 0,0 0,1 0,-1 1,0 0,0-1,0 1,0 0,0 0,0 1,0-1,-1 1,1-1,-1 1,0 0,1 0,1 13,0 0,-1 0,-1 0,0 1,-1-1,-1 0,-1 1,0-1,-1 0,-1 0,0 0,-1 0,-1 0,0-1,-2 1,1-2,-2 1,0-1,-2 2,0 3,-2-1,0-1,0 0,-2-1,0 0,-1-1,-1 0,0-2,-1 0,0 0,-1-2,-2 1,-32 3,34-17</inkml:trace>
  <inkml:trace contextRef="#ctx0" brushRef="#br0" timeOffset="-269.526">7367 1101,'48'-19,"26"-10,-1-2,-1-4,-2-3,-1-3,44-36,-12-29,-97 101,0-1,-1 0,0 0,1 0,-2 0,1 0,-1-1,0 1,0-1,-1 1,1-1,-2 0,1 0,-1 1,0-1,0 0,-1 0,0 0,-1-5,-1 8,0 0,0-1,0 1,-1 0,1 1,-1-1,0 0,0 1,0 0,0 0,-1 0,1 1,-1 0,0-1,1 1,-1 1,0-1,0 1,0 0,-1 0,1 1,0-1,0 1,0 0,0 0,-1 1,1 0,0 0,0 0,0 0,0 1,0 0,0 0,1 0,-5 3,-124 94,131-98,0 1,0-1,1 1,-1 0,1-1,-1 1,1 0,0 0,-1 0,1 0,0 0,1 1,-1-1,0 0,1 0,-1 1,1-1,-1 0,1 1,0-1,0 0,0 1,1-1,-1 0,0 1,1-1,-1 0,1 0,0 1,0-1,0 0,0 0,0 0,1 0,-1 0,0 0,1-1,-1 1,1 0,0-1,0 1,0-1,-1 1,1-1,1 0,-1 0,0 0,0 0,13 5,0-1,1-1,0 0,-1-1,1-1,0 0,0-1,1-1,-1-1,0 0,0-1,0 0,-1-2,10-2,33-4,59-9,-116 18,0 1,0 0,0-1,1 1,-1 0,0 0,0 0,0 0,0 0,1 0,-1 0,0 0,0 0,0 0,0 1,0-1,1 0,-1 1,0-1,0 1,0-1,0 1,0 0,0-1,0 1,-1 0,1 0,0 0,0-1,0 1,-1 0,1 0,-1 0,1 0,-1 0,1 0,-1 1,1-1,-1 0,0 0,1 0,-1 0,0 0,0 1,0-1,0 0,0 0,0 1,-13 61,10-52,1-8,1 0,0 0,-1 0,1 0,0 1,0-1,1 0,-1 1,1-1,-1 0,1 1,0-1,0 1,1-1,-1 1,1-1,0 0,0 1,0-1,0 0,0 0,1 0,-1 0,1 0,0 0,0 0,0 0,0-1,1 1,-1-1,2 1,13 4</inkml:trace>
  <inkml:trace contextRef="#ctx0" brushRef="#br0" timeOffset="-4091.962">1215 254,'-3'-5,"-1"-1,1 0,-1 1,0 0,0 0,0 0,-1 1,0-1,0 1,0 0,0 1,-1-1,0 1,1 0,-1 0,0 1,0-1,-1 1,1 1,0-1,-1 1,1 0,-1 1,1 0,-1 0,-1 0,-172 34,167-31,-173 54,-140 64,327-121,0 0,0 0,0 1,0-1,0 0,0 0,-1 1,1-1,0 1,0-1,0 1,0-1,0 1,-1-1,1 1,0 0,-1-1,1 1,0 0,-1 0,1-1,-1 1,1 0,-1 0,1 0,-1 0,0 0,1 0,-1 0,0-1,0 1,0 0,0 0,1 0,-1 0,-1 0,1 0,0 0,0 0,0 0,0 0,-1 0,1 0,0 0,-1 0,1 0,-1-1,1 1,-1 0,0 0,1 0,-1-1,0 1,1 0,-1-1,0 1,0-1,0 1,1-1,-1 1,0-1,0 1,0-1,0 0,0 0,0 1,0-1,0 0,0 0,0 0,19 6,0-1,0-1,0-1,0 0,1-1,-1-1,1-1,6-1,126 17,-150-16,1 0,-1 1,0-1,0 0,0 1,0-1,0 1,0 0,0-1,0 1,0 0,0 0,0-1,-1 1,1 0,0 0,0 0,-1 0,1 0,-1 0,1 0,-1 0,1 0,-1 0,1 1,-1-1,0 0,0 0,0 0,0 0,0 1,0-1,0 0,0 0,0 0,0 0,-1 1,1-1,0 0,-1 0,1 0,-1 0,1 0,-1 0,0 0,1 0,-1 0,0 0,0 0,0-1,0 2,-49 50,45-48,-243 176,143-110,-63 47,166-117,1 1,-1-1,1 1,0 0,-1-1,1 1,0 0,-1 0,1 0,0 0,0 0,0 0,0 0,0 1,0-1,0 0,0 0,1 1,-1-1,0 0,1 1,-1-1,1 1,-1-1,1 1,0-1,0 1,0-1,0 1,0-1,0 1,0 0,0-1,0 1,1-1,-1 1,1-1,-1 0,1 1,0-1,-1 1,1-1,0 0,0 0,0 1,0-1,0 0,0 0,0 0,0 0,1 0,-1 0,0-1,1 1,-1 0,2 0,15 5,0-1,0 0,1-1,0-1,-1-1,1-1,0 0,0-2,0 0,0-1,0-1,-1-1,1 0,-1-1,0-1,0-1,6-4,-1 4,24-9,-2-2,0-2,-1-2,35-24,-24 16,-32 21</inkml:trace>
  <inkml:trace contextRef="#ctx0" brushRef="#br0" timeOffset="-3855.704">1525 537,'-34'43,"-29"38,-10 11,3-1,13-12,13-14,12-13,8-11,7-7,7-5,5-3,-1-1,0 1,1 0,7-4,7-6,2-6</inkml:trace>
  <inkml:trace contextRef="#ctx0" brushRef="#br0" timeOffset="-3622.976">1045 594,'53'28,"22"15,3 0,-7-3,-10-8,-11-4,-10-3,-11 0,-6-1,-6 2,-2-4,-4-1,2-5,-2-4</inkml:trace>
  <inkml:trace contextRef="#ctx0" brushRef="#br0" timeOffset="-3219.313">2062 621,'-54'21,"1"2,2 2,0 2,-17 15,61-39,1 1,0 0,-1 0,1 0,1 1,-1 0,1 0,0 0,0 1,0-1,1 1,0 1,0-1,1 0,-1 1,1 0,1 0,-1 0,1 0,1 0,-1 0,1 0,0 1,1-1,0 1,0-1,0 0,1 1,0-1,1 0,0 0,0 0,0 0,1 0,1 1,-1-3,0 0,0 0,1-1,0 0,0 0,0 0,0 0,1 0,-1-1,1 0,0 0,0 0,0-1,0 0,1 0,-1 0,1 0,-1-1,1 0,-1 0,1 0,0-1,0 0,-1 0,1-1,0 1,-1-1,1 0,0-1,9-2,0-1,-1 0,0-1,-1 0,1-2,-1 1,0-2,-1 1,0-2,6-5,125-131,-142 144,0 1,-1-1,1 0,0 1,0-1,0 0,0 1,1-1,-1 1,0 0,1-1,-1 1,1 0,-1 0,1 0,-1 0,1 0,0 0,0 0,-1 1,1-1,0 1,0-1,0 1,0 0,-1-1,1 1,0 0,0 0,0 1,0-1,0 0,0 1,0-1,-1 1,1-1,0 1,0 0,-1 0,1 0,0 0,1 1,2 5,-1 0,1 1,-1 0,0 0,-1 0,0 1,0-1,-1 1,0 0,0-1,-1 3,3 16</inkml:trace>
  <inkml:trace contextRef="#ctx0" brushRef="#br0" timeOffset="-2836.68">2428 1129,'32'-59,"128"-205,-101 206,-57 58,1 0,-1 1,0-1,0 1,1 0,-1 0,0 0,0 0,0 0,0 0,0 0,0 1,-1-1,1 1,0-1,0 1,-1 0,0-1,1 1,-1 0,0 0,0 0,0 0,0 0,0 0,0 1,0-1,-1 0,1 0,-1 1,0-1,0 0,0 1,0-1,0 0,0 0,0 1,-1 0,3 8,2 7,-4-14,0 1,0-1,0 1,0-1,1 1,0-1,0 1,1-1,-1 0,1 0,-1 1,2-1,-1 0,0 0,1-1,-1 1,1-1,0 1,0-1,1 0,-1 0,1 0,-1 0,1-1,0 1,0-1,0 0,0-1,0 1,1 0,-1-1,0 0,4 0,6-3,0-1,0 0,0-1,-1-1,0 0,0 0,0-2,-1 0,0 0,0-1,0 0,-1-1,-1 0,9-10,13-7,-16 12,-14 11,0 0,0 1,0-1,0 1,1-1,-1 1,1 0,-1 0,1 0,0 0,0 1,-1-1,1 1,1 0,-1-1,0 1,0 1,0-1,0 0,1 1,-1 0,0 0,1 0,-1 0,0 0,1 0,-1 1,0 0,2 0,73 80,-61-71</inkml:trace>
  <inkml:trace contextRef="#ctx0" brushRef="#br0" timeOffset="-2421.606">3557 763,'0'614,"3"-651,1 0,2 1,2 0,1 0,1 1,2 0,2 1,1 0,2 1,1 1,1 0,2 2,1 0,1 2,2 0,20-17,-33 33,0 0,0 1,1 0,0 1,1 0,0 1,1 1,0 0,0 1,1 1,-1 0,1 1,14-2,-26 8,0 0,0 0,1 0,-1 0,0 0,0 1,0 0,-1 0,1 0,0 0,-1 1,1-1,-1 1,0 0,0 0,0 0,0 0,-1 1,1-1,-1 1,0 0,0-1,0 1,0 0,-1 0,1 0,-1 1,0-1,-1 0,1 0,-1 1,1-1,-1 0,-1 0,1 1,-1-1,1 0,-1 0,0 1,-1-1,1 0,-1 0,1 0,-1-1,-1 1,1 0,0-1,-4 4,-3 9,-1-1,-1 0,-1-1,0 0,-1 0,0-2,-1 1,0-2,-1 0,0-1,-1 0,-8 3,-93 24,95-35</inkml:trace>
  <inkml:trace contextRef="#ctx0" brushRef="#br0" timeOffset="-2157.257">4460 86,'-11'37,"-21"57,5 1,3 1,5 1,4 1,4 1,3 35,14 25,-6-158,0 0,0 0,0 0,0 1,0-1,0 0,0 0,1 0,-1 1,0-1,1 0,-1 0,1 0,-1 0,1 0,0 0,-1 0,1 0,0 0,0 0,0 0,0 0,-1-1,1 1,0 0,0-1,1 1,-1-1,0 1,0-1,0 1,0-1,0 0,1 1,-1-1,0 0,0 0,0 0,1 0,-1 0,0 0,0 0,0 0,1-1,-1 1,0 0,0-1,0 1,0-1,0 1,0-1,0 0,0 1,0-1,0 0,0 0,0 0,0 0,-1 1,1-2,14-12</inkml:trace>
  <inkml:trace contextRef="#ctx0" brushRef="#br0" timeOffset="-1873.204">4574 791,'23'13,"1"0,1-2,0 0,1-2,0-1,0-1,1-1,0-2,0 0,0-2,26-1,-47 0,0-1,0 1,0-1,0 0,0-1,0 0,-1 0,1 0,0 0,0-1,-1 0,1 0,-1-1,0 1,1-1,-1 0,0-1,-1 1,1-1,-1 0,1 0,-1 0,0-1,-1 1,1-1,-1 0,0 0,0-1,-1 1,1-2,-1 2,0-1,-1 1,0-1,0 0,0 1,0-1,-1 0,0 1,-1-1,1 0,-1 1,0-1,0 0,-1 1,0 0,0-1,0 1,0 0,-1 0,0 0,0 0,0 0,-1 1,0 0,0-1,0 1,0 1,0-1,-1 0,0 1,0 0,0 0,0 1,0-1,0 1,-1 0,0 1,-5-1,0 2,0 0,-1 0,1 1,0 0,0 1,0 0,0 1,0 0,1 0,-1 2,1-1,0 1,0 1,0-1,1 2,0-1,0 1,1 1,0 0,0 0,0 0,1 1,1 0,0 1,0-1,0 1,1 0,1 1,0-1,0 1,1 0,1 0,-1 0,2 0,0 0,0 0,1 0,0 1,1-1,0 0,1 4,4-2,0-1,0 0,1 0,0-1,1 0,0 0,1 0,1-1,-1-1,1 0,1 0,0-1,0 0,1-1,-1 0,2-1,-1 0,11 3,6 3</inkml:trace>
  <inkml:trace contextRef="#ctx0" brushRef="#br0" timeOffset="3350.417">1 1468,'429'-62,"-209"44,1 9,70 12,-61-1,255-13,196-25,-38 14,909 4,-1040 20,4620-2,-4314-12,430 6,-1062 11,-33 1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5:56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0 340,'443'0,"-261"-25,-138 37,-32-1</inkml:trace>
  <inkml:trace contextRef="#ctx0" brushRef="#br0" timeOffset="267.172">57 537,'43'0,"34"-5,8-1,-5 0,-12 1,-13 2,-10 1,-8 0,-6 2,-4 0,-1 0,0 1,-4-1</inkml:trace>
  <inkml:trace contextRef="#ctx0" brushRef="#br0" timeOffset="878.986">508 0,'59'35,"194"134,-238-158,-1 2,0-1,-1 2,0 0,-1 1,-1 0,0 0,-1 1,-1 1,0 0,4 13,-13-26,-1 1,0 0,-1 0,1 0,-1-1,0 1,0-1,0 1,0-1,-1 0,0 0,0 0,0 0,0 0,-1-1,1 1,-1-1,0 0,0 0,0-1,-1 1,1-1,0 0,-1 0,0 0,1 0,-1-1,0 0,0 0,0-1,-2 1,-31 15,-92 77,77-56,2 2,2 2,1 2,3 2,-9 14,42-44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6:00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1,'313'0,"-169"25,-63-4,-74-16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9:51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0,'-1'466,"-10"-373,7-72,0 0,2 0,1 0,0 1,2-1,0 0,3 11,16 162,-12-166,-6-22,-11-18,-14-18,-1 2,-2 1,-1 0,0 2,-2 2,-1 0,-1 2,-15-7,28 16,-21-22,38 33,1 0,-1 0,1 0,0 0,-1-1,1 1,0 0,0 0,0 0,0 0,0 0,0-1,0 1,0 0,0 0,1 0,-1 0,0 0,1 0,-1 0,1-1,-1 1,1 0,-1 1,1-1,0 0,0 0,-1 0,1 0,0 0,0 1,0-1,0 0,0 1,0-1,0 1,0-1,0 1,0-1,0 1,0 0,1-1,13-4,0 1,0 0,1 1,-1 1,1 0,-1 1,1 0,0 1,0 1,2 2,24-2,239 0,-281 0,-1-1,0 1,1-1,-1 1,1-1,-1 1,1 0,-1-1,1 1,-1 0,1-1,0 1,-1 0,1 0,0-1,0 1,0 0,-1 0,1 0,0-1,0 1,0 0,0 0,0 0,0-1,1 1,-1 0,0 0,0-1,0 1,1 0,-1 0,1-1,-1 1,0 0,1-1,-1 1,1 0,-1-1,1 1,0-1,-1 1,1-1,-1 1,1-1,0 1,0-1,-1 0,1 1,0-1,0 0,-1 0,1 0,0 1,0-1,0 0,-1 0,1 0,0 0,0 0,0-1,-93 105,-7 30,23-57,76-75,4-2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9:5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4,'-1'0,"1"-1,-1 1,1 0,0-1,-1 1,1 0,-1 0,1-1,-1 1,0 0,1 0,-1 0,1 0,-1-1,1 1,-1 0,1 0,-1 0,0 0,1 0,-1 1,1-1,-1 0,1 0,-1 0,1 0,-1 1,1-1,-1 0,1 0,-1 1,1-1,-1 0,1 1,-1-1,1 1,0-1,-1 0,1 1,0-1,-1 1,1-1,0 1,0-1,-1 1,1-1,0 1,0 0,0-1,0 1,0-1,0 1,0-1,0 1,0-1,0 1,0 0,0-1,0 1,-5 39,5-39,0 229,-1-225,1 0,0 1,0-1,0 0,0 0,1 0,0 0,0 0,1 0,-1 0,1 0,0 0,0-1,1 1,0-1,-1 0,1 1,1-1,-1 0,0-1,1 1,0-1,0 1,0-1,0 0,1-1,-1 1,1-1,0 0,-1 0,1 0,0-1,0 1,0-1,0-1,0 1,1-1,-1 1,0-2,0 1,0 0,1-1,6-5,-1 0,1-1,-1 0,0 0,-1-1,0-1,0 0,0 0,-2-1,1 0,-1-1,0 0,-1 0,-1 0,4-8,11-41,-21 59,0 1,0-1,0 1,0 0,1-1,-1 1,0 0,0-1,0 1,1 0,-1-1,0 1,0 0,1-1,-1 1,0 0,0 0,1-1,-1 1,0 0,1 0,-1 0,1-1,-1 1,0 0,1 0,-1 0,0 0,1 0,-1 0,1 0,-1 0,0 0,1 0,-1 0,1 0,-1 0,0 0,1 0,-1 0,0 0,1 1,-1-1,1 0,-1 0,0 0,0 1,1-1,-1 0,0 0,1 1,-1-1,0 0,0 1,1-1,-1 0,0 1,0-1,0 0,0 1,1-1,-1 0,0 1,0-1,0 1,0-1,0 0,16 34,-13-26,-1-2,0 0,0 0,1 0,0 0,0 0,1-1,-1 0,1 1,0-1,0-1,1 1,0 0,-1-1,2 0,-1 0,0-1,1 0,-1 0,1 0,0 0,0-1,0 0,1 0,-1-1,0 1,1-1,-1-1,0 1,6-1,-5-5,0 0,-1 0,1-1,-1 1,0-1,0-1,-1 1,0-1,0 0,0 0,-1-1,0 1,-1-1,3-6,8-13,31-70,-39 79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33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0,'194'17,"60"-4,-193-14,69-22,-118 20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3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22,'29'0,"19"0,6 0,-1 0,-5 0,-6 0,-5 0,-4 0,-8-4,-3-3,0 1,-5 2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6:01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58,'1'58,"0"1,-1 0,-3 0,-3-1,-2 1,-13 42,-27 97,35-164,7-28</inkml:trace>
  <inkml:trace contextRef="#ctx0" brushRef="#br0" timeOffset="433.93">1 30,'73'1,"178"-13,18-6,-245 18</inkml:trace>
  <inkml:trace contextRef="#ctx0" brushRef="#br0" timeOffset="-164209.956">903 538,'7'-4,"0"0,1 0,-1 1,1 0,0 0,0 1,0 0,0 0,0 1,0 0,0 0,0 1,1 0,5 1,0-1,27-3,0-1,0-2,-1-2,28-9,45-19,-107 36,-4 2</inkml:trace>
  <inkml:trace contextRef="#ctx0" brushRef="#br0" timeOffset="-163891.121">1129 199,'0'14,"-5"25,-1 9,0 3,1-4,1-4,2-5,1-5,-5-2,0-2,0-1,2-1,5 1,9-6,1-5</inkml:trace>
  <inkml:trace contextRef="#ctx0" brushRef="#br0" timeOffset="-159538.6">1778 199,'-17'73,"-40"195,29-138,29-124,7-19,9-21,135-254,-125 245,2 2,2 0,35-34,-20 43,-45 32,1 0,-1-1,0 1,0 0,0 0,1 0,-1 0,0 0,0 0,0 0,1 0,-1 0,0 1,0-1,0 0,0 1,0-1,1 1,-1-1,0 1,0 0,0 0,0-1,-1 1,1 0,0 0,0 0,0 0,-1 0,1 0,0 0,-1 0,1 0,-1 0,1 0,-1 0,0 0,1 1,-1-1,0 0,0 0,0 0,0 1,0-1,-13 116,5-84,-28 134,14-56,23-111,0 1,0 0,1-1,-1 1,0-1,1 0,-1 0,0 1,1-1,-1 0,1 0,-1 0,0 0,1 0,-1-1,0 1,1 0,-1-1,0 1,1-1,-1 1,0-1,0 1,0-1,1 0,-1 0,0 0,0 0,0 0,0 0,0 0,0 0,-1 0,1 0,0 0,-1 0,1-1,0 1,-1 0,0 0,1-1,-1 1,0-1,152-222,3 69,-154 154,-1 0,1 0,0 0,-1 0,1 0,0 0,0 1,-1-1,1 0,0 0,0 1,0-1,0 1,0-1,0 1,0-1,0 1,0 0,0-1,0 1,0 0,0 0,0 0,1 0,-1 0,0 0,0 0,0 0,0 0,0 0,0 1,0-1,0 0,0 1,0-1,0 1,0-1,0 1,0 0,0-1,0 1,0 0,0 0,-1-1,1 1,0 0,-1 0,1 0,-1 0,1 0,-1 0,1 0,-1 0,1 0,-1 0,0 0,0 0,0 1,-1 18,-1 0,0 0,-2 0,-1 0,0-1,-1 0,-4 6,3-8,1 2,0-1,1 0,1 1,1 0,1 0,1 0,0 9,16 12,-2-28</inkml:trace>
  <inkml:trace contextRef="#ctx0" brushRef="#br0" timeOffset="-158850.535">2935 199,'-18'5,"1"0,0 2,0 0,0 0,1 2,0 0,1 1,0 0,0 2,1-1,1 2,0 0,1 0,0 1,1 1,0 0,1 0,1 1,1 1,0-1,1 1,-2 10,8-25,0 0,0 0,0 0,0 0,0 0,0 0,1 1,-1-1,1 0,0 0,0 1,-1-1,2 0,-1 0,0 1,0-1,1 0,-1 0,1 1,0-1,-1 0,1 0,0 0,0 0,0 0,1 0,-1 0,0 0,1-1,0 1,-1 0,1-1,0 1,-1-1,1 0,0 0,0 1,0-1,0 0,1-1,-1 1,0 0,0-1,0 1,1-1,-1 0,0 1,1-1,12-5,1 0,-1-1,0 0,-1-1,1-1,-1 0,-1-1,0-1,0 0,-1 0,0-1,-1-1,0 0,0-1,-2 0,8-12,-13 20,143-152,-147 156,0 1,0-1,0 1,1 0,-1-1,0 1,1-1,-1 1,0-1,1 1,-1 0,0-1,1 1,-1 0,1-1,-1 1,1 0,-1 0,1-1,-1 1,1 0,-1 0,1 0,-1 0,1 0,-1-1,1 1,-1 0,1 0,-1 0,1 1,0-1,-1 0,1 0,-1 0,1 0,-1 0,1 1,-1-1,1 0,-1 0,0 1,1-1,-1 0,1 1,-1-1,0 1,1-1,-1 0,0 1,1-1,-1 1,0-1,1 1,-1-1,0 1,0-1,0 1,0-1,0 1,2 37,-2-32,-49 272,-9 68,50-278,8-50,-1 0,0 0,-2 0,0 0,-1 0,0 0,-2-1,0 1,-1-1,0-1,-2 0,0 0,0 0,-2-1,0-1,0 0,-3 1,11-13,0 0,0 0,-1 0,1 0,-1 0,1-1,-1 0,0 0,0 0,0 0,1 0,-1-1,0 0,0 0,0 0,0 0,0 0,0-1,1 0,-1 0,0 0,0 0,1 0,-1-1,1 0,-1 1,1-1,0-1,-1 1,1 0,0-1,1 0,-1 1,0-1,1 0,0-1,-1 1,1 0,0-1,1 1,-1-1,1 1,-1-3,-3-7,0-1,1 0,1 0,0 0,1 0,0 0,1-1,1 1,0 0,1-1,1 1,0 0,1 0,0 0,1 0,1 0,0 1,1 0,0 0,1 0,0 1,1 0,1 1,0-1,0 2,1-1,1 1,-1 1,2 0,-1 0,1 1,1 1,55-33,-49 33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35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52,'-42'83,"4"2,4 1,-9 40,26-76,-16 73,33-123,0-1,1 1,-1-1,0 1,0 0,0-1,0 1,0-1,0 1,-1 0,1-1,0 1,0-1,0 1,0 0,0-1,-1 1,1 0,0-1,0 1,-1 0,1-1,0 1,0 0,-1-1,1 1,0 0,-1 0,1-1,0 1,-1 0,1 0,0 0,-1 0,1-1,-1 1,1 0,0 0,-1 0,1 0,-1 0,1 0,-1 0,1 0,0 0,-1 0,10-40,1 0,2 0,2 1,2 0,1 2,2 0,21-31,74-94,-34 75,-79 87,0-1,-1 1,1-1,0 1,-1 0,1-1,0 1,-1 0,1 0,0 0,0 0,-1-1,1 1,0 0,0 0,-1 0,1 0,0 1,0-1,-1 0,1 0,0 0,-1 1,1-1,0 0,-1 0,1 1,0-1,-1 1,1-1,0 1,-1-1,1 1,-1-1,1 1,-1-1,1 1,-1 0,0-1,1 1,-1 0,0-1,0 1,1 0,-1 0,0-1,0 1,0 0,0-1,0 1,0 0,0 0,0 0,4 47,-4-44,-4 374,16-319,-11-58,0 0,0 0,-1 0,1 0,0 0,0 0,0 0,1 0,-1 0,0 0,0-1,0 1,1 0,-1-1,0 1,1-1,-1 1,0-1,1 0,-1 0,0 0,1 0,-1 0,1 0,-1 0,0 0,1 0,-1 0,0-1,1 1,-1-1,0 1,1-1,-1 1,0-1,0 0,0 0,1 1,-1-1,0 0,0-1,10-7,0-1,-1 0,0-1,-1 0,0 0,-1-1,0 0,5-12,6-7,31-49,114-157,-163 235,0 0,-1 1,1-1,0 0,-1 1,1-1,0 1,0-1,0 1,0-1,0 1,1 0,-1 0,0-1,0 1,1 0,-1 0,1 0,-1 0,1 1,0-1,-1 0,1 1,0-1,-1 1,1-1,0 1,-1 0,1 0,0 0,0 0,0 0,-1 0,1 0,0 0,0 1,-1-1,1 1,0-1,-1 1,1 0,-1 0,1 0,0 8,-1 1,0-1,0 1,-1-1,-1 1,0-1,0 1,0-1,-1 0,-4 9,3-3,-11 47,6-32,0 1,3 0,0 0,3 0,0 1,2 14,0-43,0 1,0-1,1 1,-1-1,1 1,0-1,0 0,0 1,0-1,1 0,-1 0,1 0,0 0,0 0,0 0,0-1,0 1,1-1,-1 1,1-1,2 2,5-2</inkml:trace>
  <inkml:trace contextRef="#ctx0" brushRef="#br0" timeOffset="531.329">1487 108,'-35'4,"0"1,0 1,1 2,0 1,0 2,1 2,1 0,-27 17,52-26,0 0,1 1,-1 0,1 0,0 0,0 1,1 0,-1 0,1 0,1 1,-1-1,1 1,1 1,-1-1,1 0,0 1,1 0,-1-1,2 1,-1 0,1 0,0 0,1 0,0 0,0 0,1 0,0 0,0 0,2 3,-2-7,0-1,1 1,0-1,0 0,0 1,0-1,1 0,-1 0,1 0,0-1,0 1,0-1,0 1,0-1,0 0,1 0,-1 0,1-1,-1 1,1-1,0 0,-1 0,1 0,0-1,0 1,0-1,0 0,-1 0,1 0,0 0,0-1,2 0,116-47,-88 23,0-1,-2-2,-1-1,-1-1,2-7,19-19,-56 89,-61 189,62-198</inkml:trace>
  <inkml:trace contextRef="#ctx0" brushRef="#br0" timeOffset="1100.543">1741 448,'-33'66,"32"-65,0 1,0 0,0 0,0 1,1-1,-1 0,1 0,0 0,0 0,-1 0,1 1,0-1,1 0,-1 0,0 0,1 0,-1 0,1 1,0-1,0 0,-1 0,1 0,0-1,1 1,-1 0,0 0,1-1,-1 1,1 0,-1-1,1 1,4-2,-1 0,1 0,-1 0,1-1,-1 0,0 0,1 0,-1 0,0-1,0 0,0 0,0-1,0 1,0-1,-1 0,1-1,-1 1,0-1,0 1,0-1,-1 0,1-1,-1 1,1-2,-3 5,73-87,-73 88,0-1,0 0,0 1,1-1,-1 1,0-1,0 1,0 0,0-1,0 1,0 0,1 0,-1 0,0 0,0 0,0 0,1 0,-1 0,0 0,0 0,0 1,0-1,1 1,-1-1,0 1,0-1,0 1,0-1,0 1,0 0,0 0,-1-1,1 1,0 0,0 0,0 0,-1 0,1 0,-1 0,1 0,-1 0,1 1,21 51,-21-49,5 22,-1 1,-1-1,-1 1,-1 0,-3 22,4 41,-1-64,-2 0,0 0,-1 0,-2-1,-1 1,-1 0,-1-1,-6 15,9-31,0 0,-1 0,0 0,-1-1,1 1,-2-1,1 0,-1 0,0-1,-1 0,0 0,0 0,-1-1,1 0,-1-1,0 0,-1 0,1 0,-1-1,0 0,0-1,-1 0,1-1,-4 1,9-3,0 0,0 0,0 0,0 0,0-1,0 0,0 0,0 0,0 0,0 0,1-1,-1 0,1 0,-1 0,1 0,0 0,-1-1,1 0,0 1,1-1,-1 0,0 0,1-1,0 1,0 0,0-1,0 1,0-1,1 0,0 0,-1 0,1 1,1-1,-1 0,1 0,-1 0,1 0,0 0,0 0,1 0,-1 0,1 0,0 0,0 0,1 0,0-2,4-13,2 0,0 0,1 1,1 0,1 1,0 0,1 1,1 0,0 0,1 2,1 0,0 0,1 1,1 1,3-1,8-5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43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1 316,'194'17,"-121"-8,0-4,0-3,44-5,4 1,-76 2,-33 0</inkml:trace>
  <inkml:trace contextRef="#ctx0" brushRef="#br0" timeOffset="295.467">1 514,'72'18,"2"-3,0-3,0-4,1-3,0-3,41-5,-52 3,-10-6,-30 0</inkml:trace>
  <inkml:trace contextRef="#ctx0" brushRef="#br0" timeOffset="813.495">481 5,'-49'-4,"48"4,0 0,0 0,1 0,-1 0,0 0,0 0,0 0,0 0,1 0,-1 0,0 1,0-1,1 0,-1 0,0 1,0-1,1 1,-1-1,0 0,1 1,-1-1,0 1,1 0,-1-1,1 1,-1-1,1 1,-1 0,1 0,0-1,-1 1,1 0,0-1,-1 1,1 0,0 0,0 0,0-1,0 1,0 0,0 0,0 0,0-1,0 1,0 0,0 0,0 0,1-1,-1 1,0 0,1 0,-1-1,0 1,1 0,0 0,5 6,1 0,0 0,1-1,0 0,0 0,0-1,1 0,-1 0,1-1,0 0,1-1,-1 0,1 0,6 0,0 2,187 71,-192-72,-1 1,1 1,-1-1,0 2,0-1,-1 1,0 1,0-1,-1 2,0-1,0 1,-1 0,0 1,0 0,-1 0,-1 0,0 1,2 5,-7-7,-1 0,0 1,-1-1,1 0,-2 0,1 0,-1 0,-1-1,0 1,0-1,0 0,-1 0,0 0,-1 0,0-1,0 0,-1-1,1 1,-1-1,-1 0,1-1,-1 0,0 0,0 0,-6 1,-85 45,69-37,1 0,0 2,1 2,1 0,0 2,2 1,-2 2,-20 23,34-29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45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814 32,'-24'179,"16"-100,-4 0,-3-1,-16 46,-9-8,-8-30,38-91,12-3</inkml:trace>
  <inkml:trace contextRef="#ctx0" brushRef="#br0" timeOffset="318.58">504 60,'90'-21,"179"2,-233 12,1 2,-1 1,1 1,0 3,0 0,-1 3,2 1,11 14,-31-7</inkml:trace>
  <inkml:trace contextRef="#ctx0" brushRef="#br0" timeOffset="735.853">1294 286,'29'0,"19"0,6 0,-1 0,-5 0,-6 0,-5 0,-4 0,-3 0,-2 0,0 0,-6-5,-1-1,0 0,-3 1</inkml:trace>
  <inkml:trace contextRef="#ctx0" brushRef="#br0" timeOffset="1002.836">1294 540,'43'0,"29"0,7 0,-5 0,-11 0,-11 0,-14 0</inkml:trace>
  <inkml:trace contextRef="#ctx0" brushRef="#br0" timeOffset="5967.091">25 427,'20'-7,"0"1,1 1,-1 1,1 1,0 0,0 2,1 0,15 2,-15-1,25 1,-46 0,-1-1,0 1,0-1,0 0,1 1,-1-1,0 1,0-1,0 1,0 0,0-1,0 1,0-1,0 1,0-1,0 1,0-1,0 1,-1-1,1 1,0-1,0 1,0-1,-1 0,1 1,0-1,-1 1,1-1,0 0,-1 1,1-1,0 1,-1-1,1 0,-1 0,1 1,-1-1,1 0,-1 0,1 1,0-1,-1 0,1 0,-1 0,0 0,1 0,-1 0,1 0,-1 0,1 0,-1 0,1 0,-1 0,1 0,-1 0,1-1,-1 1,1 0,-131 24,-20-7,152-17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12:07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396 239,'1'-1,"0"1,-1-1,1 1,0 0,-1-1,1 1,0 0,0-1,0 1,0 0,-1 0,1-1,0 1,0 0,0 0,0 0,-1 0,1 0,0 0,0 1,0-1,0 0,0 0,-1 1,1-1,0 0,0 1,-1-1,1 1,0-1,0 1,-1-1,1 1,-1-1,1 1,0 0,-1-1,1 1,-1 0,0 0,1-1,-1 1,1 0,-1 0,0 0,0-1,1 2,16 40,-12-9,-1 1,-2 1,-1-1,-1 0,-3 4,1 34,1 160,1-231,1 0,-1 0,0 0,0 0,1 1,-1-1,0 0,0 0,0 0,0 1,-1-1,1 0,0 0,0 0,-1 0,1 0,-1 1,1-1,-1 0,1 0,-1 0,1 0,-1 0,0 0,0-1,0 1,1 0,-1 0,0 0,0-1,0 1,0 0,0-1,0 1,-1-1,1 1,0-1,0 0,0 0,0 1,-1-1,1 0,0 0,0 0,0 0,0 0,-1 0,1 0,-1-1,-7-7</inkml:trace>
  <inkml:trace contextRef="#ctx0" brushRef="#br0" timeOffset="535.016">0 267,'24'-13,"-1"1,1 1,1 1,0 1,1 1,24-4,123-10,81-12,-85 6,-142 23,-2 2</inkml:trace>
  <inkml:trace contextRef="#ctx0" brushRef="#br0" timeOffset="1000.904">1017 493,'-5'2,"0"-1,0 1,1 1,-1-1,1 1,-1 0,1 0,0 0,0 0,0 1,1-1,-1 1,1 0,0 0,0 1,-1 1,4-5,-5 5,0 0,0 1,1-1,0 1,0 0,1 0,0 0,0 1,1-1,0 1,0 0,1-1,0 1,0 0,1 0,0 0,0 0,1 0,0-1,0 1,1 0,0 0,0-1,1 0,0 1,3 5,-3-11,0 1,1-1,-1 0,0 0,1 0,-1 0,1-1,-1 1,1-1,0 0,0 0,-1-1,1 1,0-1,0 1,0-1,0-1,0 1,0 0,-1-1,1 0,0 0,0 0,-1 0,1-1,0 1,-1-1,3-2,91-65,-88 61,-1-1,0 1,-1-2,0 1,0-1,-1 0,-1-1,1 1,-2-1,1 0,-2 0,1-1,-2 1,1-1,0-10,-3 19,0 1,0-1,0 0,0 1,-1-1,1 1,-1-1,1 1,-1-1,0 1,0-1,0 1,0 0,-1 0,1-1,-1 1,1 0,-1 0,0 0,1 1,-1-1,0 0,0 1,-1-1,1 1,0 0,0-1,-1 1,1 0,0 0,-1 1,1-1,-1 0,0 1,1 0,-1-1,1 1,-1 0,-2 1,-98 26,50 3,34-15</inkml:trace>
  <inkml:trace contextRef="#ctx0" brushRef="#br0" timeOffset="1471.313">1525 465,'-13'11,"1"0,0 1,1 0,0 1,1 1,1-1,0 1,0 1,2 0,0 0,1 0,0 1,-2 11,8-25,-1 1,1 0,0-1,0 1,0 0,1 0,-1-1,1 1,-1 0,1-1,0 1,0-1,0 1,0-1,1 1,-1-1,0 0,1 0,0 0,0 0,-1 0,1 0,1 0,-1 0,0-1,0 1,0-1,1 1,-1-1,1 0,-1 0,1 0,-1-1,1 1,0 0,0-1,4 1,1 0,-1 0,1-1,-1 0,1 0,-1-1,1 0,-1 0,1-1,-1 0,0 0,4-3,2-1,-1-1,0-1,0 0,-1-1,0 0,-1 0,0-1,0-1,-1 1,-1-2,0 1,0-1,-1 0,4-10,6-15,-2-1,-2-1,-1 0,2-20,-9 37,1 5,-1-1,-1 0,-1 0,0 0,-1 0,-1 0,-1-1,0 1,-1 0,-1-1,-1 1,-1 0,0 0,-2-1,5 15,-1 1,1-1,-1 0,0 0,0 1,0-1,-1 1,1 0,-1 0,1 0,-1 0,0 0,-1 0,1 1,0 0,-1-1,1 1,-1 1,0-1,1 0,-1 1,0 0,0 0,0 0,0 0,0 1,0-1,-1 1,1 0,0 0,0 1,0-1,0 1,0 0,0 0,0 0,0 1,1-1,-1 1,0 0,1 0,-1 0,0 1,-7 8,1 0,0 1,1 0,1 0,-1 1,2 0,0 0,1 1,0-1,1 2,0-1,1 0,-1 11,5-13,0 1,1-1,0 1,1-1,0 0,1 1,0-1,1 0,0-1,1 1,0-1,1 0,1 0,-1 0,2-1,-1 0,2-1,-1 0,1 0,0 0,1-1,0-1,0 0,1 0,10 4,3 5</inkml:trace>
  <inkml:trace contextRef="#ctx0" brushRef="#br0" timeOffset="2506.612">2259 323,'-30'6,"1"2,1 1,0 0,0 3,1 0,0 1,-2 4,13-9,1 1,0 0,1 1,-1 1,2 0,0 1,-4 5,13-13,1 0,-1 0,1 0,0 1,1-1,-1 1,1 0,-1 0,2-1,-1 1,0 0,1 1,0-1,0 0,1 0,-1 1,1-1,0 0,1 0,-1 1,1-1,0 0,0 0,1 0,-1 0,2 3,-1-4,1 0,-1 0,1 0,0 0,0 0,0-1,1 1,-1-1,1 0,0 0,0 0,0-1,0 1,0-1,1 0,-1 0,1 0,-1-1,1 0,-1 1,1-2,0 1,0-1,0 1,-1-1,1 0,2-1,6 0,0 0,0-2,0 1,0-1,0-1,-1 0,1-1,-1-1,6-3,3-5,-1 0,-1-2,-1 0,0-2,-1 0,-1 0,0-2,-2 0,3-5,52-65,-68 91,0 0,0 1,0-1,0 0,0 1,0-1,-1 1,1-1,0 1,-1-1,1 1,-1-1,0 1,0 0,1-1,-1 1,0 0,0-1,-1 1,1-1,0 1,0 0,-1-1,1 1,-1-1,0 1,1-1,-1 1,0-1,0 1,0-1,0 0,0 1,-3 20,3-10,-1-5,0 1,1 0,0 0,0 0,1 0,0 0,0 0,1 0,0 0,1 0,-1 0,2-1,-1 1,1-1,0 1,0-1,3 3,-2-9,0 0,0 0,1 0,-1 0,0-1,1 0,-1 0,1 0,-1 0,0-1,1 1,-1-1,0-1,0 1,1 0,-1-1,0 0,0 0,-1 0,1 0,0-1,-1 1,1-1,-1 0,0 0,0 0,0-1,0 1,-1-1,1 1,0-3,2 1,150-196,-155 201,0 0,0 1,1-1,-1 0,0 0,1 0,-1 0,0 1,1-1,-1 0,1 0,-1 0,0 0,1 0,-1 0,0 0,1 0,-1 0,1 0,-1 0,0 0,1 0,-1 0,0-1,1 1,-1 0,0 0,1 0,-1 0,0-1,1 1,-1 0,0 0,0-1,1 1,-1 0,0 0,0-1,1 1,-12 39,10-34,-3 4,1 1,1-1,0 1,0 0,1 0,0 0,1 0,0 0,0 0,1 0,0 0,1 0,0-1,1 1,0 0,1-1,-1 0,2 0,-1 0,2 0,1 2,-5-9,0 0,0 0,1 0,-1 0,1-1,-1 1,1-1,0 1,-1-1,1 0,0 0,0-1,0 1,0 0,0-1,0 0,0 1,0-1,0 0,0-1,0 1,0-1,0 1,0-1,-1 0,1 0,0 0,0 0,-1-1,1 1,0-1,-1 1,0-1,1 0,-1 0,1-2,70-86,28-99,-78 158,-22 31,0-1,-1 1,1 0,-1 0,1-1,0 1,-1 0,1 0,0 0,-1 0,1 0,-1 0,1 0,0 0,-1 0,1 0,0 0,-1 1,1-1,-1 0,1 0,0 0,-1 1,1-1,-1 0,1 1,-1-1,1 1,-1-1,1 1,-1-1,0 1,1-1,-1 1,1-1,-1 1,0-1,0 1,1-1,-1 1,0 0,0-1,0 1,0-1,0 1,0 0,1-1,-1 1,-1 0,1-1,0 1,0 0,0-1,0 1,0-1,-1 1,1 0,0 0,31 215,12 78,-39-256,-3-1,-1 1,-2 0,-1-1,-2 1,-2-1,-2 0,0-1,-3 0,-1-1,-2 2,5-15,-1-1,0 0,-2 0,0-1,-1-1,-1-1,-1 0,0 0,-1-2,-1 0,-1-1,0-1,-1-1,0-1,-1 0,-1-1,-20 6,38-15,0-1,0 0,0 1,-1-2,1 1,0 0,0-1,-1 0,1 0,0 0,0 0,-1-1,1 0,0 0,0 0,0 0,0-1,0 1,0-1,0 0,1 0,-1-1,1 1,-1-1,1 1,0-1,0 0,0 0,0-1,1 1,-1-1,1 1,0-1,0 0,0 0,1 0,-1 0,1 0,-1-3,0-16,1 1,2 0,0 0,1 0,1 0,1 0,1 1,1-1,1 1,0 1,2-1,0 1,2 1,0 0,1 0,1 1,0 0,2 2,4-5,1-4,2 0,0 1,2 2,0 0,2 2,0 0,1 2,1 1,1 1,26-10,-30 15,-6 1</inkml:trace>
  <inkml:trace contextRef="#ctx0" brushRef="#br0" timeOffset="3584.743">57 1170,'157'-18,"33"-4,97 4,153-6,-24-4,147-41,-289 33,500-78,-742 109,-5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3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8609 734,'-7'15,"2"0,0 0,0 0,1 1,1-1,1 1,0 0,1 0,1 0,0 0,1 0,1 0,0 0,2-1,1 5,-1-14,0 0,1-1,0 0,0 0,1 0,-1 0,1-1,0 0,0 0,1 0,-1-1,1 0,-1-1,1 1,0-1,0 0,0-1,0 0,1 0,-1 0,0-1,0 0,0-1,1 1,-1-1,0-1,0 1,0-1,0-1,0 1,-1-1,4-2,-4 2,0 0,-1-1,1 1,-1-1,0 0,0-1,-1 1,1-1,-1 0,0 0,0 0,-1-1,1 1,-1-1,-1 0,1 0,-1 0,0 0,0 0,0 0,-1-1,0 1,-1-1,1 1,-1-1,-1 1,1-1,-1 1,0 0,0-1,-1 1,0 0,0 0,0 0,-1 0,0 0,0 0,0 1,-2-1,0-1,0 0,-1 0,0 1,0 0,0 0,-1 1,0 0,0 0,-1 0,1 1,-1 0,0 1,0-1,0 1,-7-1,-17-3</inkml:trace>
  <inkml:trace contextRef="#ctx0" brushRef="#br0" timeOffset="562.401">9173 170,'17'85,"-4"0,-4 1,-3 0,-4 0,-4 1,-7 24,-24 90,33-200,0-1,-1 1,1-1,0 1,0 0,0-1,0 1,-1-1,1 1,0 0,0-1,0 1,1-1,-1 1,0 0,0-1,0 1,0-1,0 1,1 0,-1-1,0 1,1-1,-1 1,0-1,1 1,-1-1,0 1,1-1,-1 1,1-1,-1 0,1 1,-1-1,1 0,-1 1,1-1,0 0,-1 0,1 0,-1 1,1-1,0 0,-1 0,1 0,-1 0,1 0,0 0,-1 0,1 0,0 0,-1-1,1 1,-1 0,1 0,-1 0,1-1,0 1,-1 0,1-1,-1 1,35-25,-34 23,299-278,-268 256,2 1,0 1,2 3,0 0,16-4,-50 22,-1 0,1 0,-1 0,1 1,0-1,0 0,-1 1,1-1,0 1,0-1,0 1,-1 0,1 0,0 0,0 0,0 0,0 0,0 1,-1-1,1 1,0-1,0 1,-1-1,1 1,0 0,-1 0,1 0,-1 0,1 0,-1 0,1 1,-1-1,0 0,1 1,-1-1,0 1,0-1,0 1,0-1,-1 1,1 0,0 0,-1-1,1 1,-1 0,1 0,-1 0,0 0,0-1,0 1,0 0,0 1,-2 12,-1 0,0-1,-1 1,-1-1,0 1,-1-2,0 1,-1-1,0 0,-2 0,1-1,-1 0,-1 0,0-1,-1 0,-2 0,-7 8,-2 0,0-2,-2 0,1-2,-2-1,0-1,-15 6,32-17,0 1,-1-1,1 0,-1-1,0 0,1-1,-1 0,0 0,1 0,-1-1,0-1,1 1,-6-3,11 3,0 0,0 0,-1-1,1 1,0-1,0 0,0 0,0 0,1 0,-1 0,1-1,-1 1,1-1,0 0,0 0,0 0,0 0,0 0,1 0,-1 0,1 0,0-1,0 1,0 0,0-1,1 1,0-1,-1 1,1-1,0 1,1-1,-1 1,1-1,0 0,6-21,3 6</inkml:trace>
  <inkml:trace contextRef="#ctx0" brushRef="#br0" timeOffset="864.95">10161 0,'-11'98,"4"-1,5 1,3 0,6 2,2-8,-5 0,-5 79,-10-110,5-36</inkml:trace>
  <inkml:trace contextRef="#ctx0" brushRef="#br0" timeOffset="1167.849">10443 734,'29'7,"0"-1,0-1,1-2,-1-1,1-1,0-2,-1-1,6-1,-32 3,0-1,1 1,-1-1,0 1,0-1,1 0,-1 0,0 0,0 0,0-1,0 1,0-1,-1 0,1 0,0 0,-1 0,1 0,-1-1,0 1,0-1,0 0,0 1,0-1,-1 0,1 0,-1 0,1 0,-1 0,0 0,-1-1,1 1,0 0,-1 0,0-1,0 1,0 0,0-1,0 1,-1 0,1-1,-1 1,0 0,0 0,0 0,-1 0,1 0,-1 0,1 0,-2-1,-4-2,0 2,0-1,0 1,0 0,-1 0,0 1,1 0,-1 0,0 1,-1 0,1 1,0-1,0 2,-1-1,1 1,-1 0,1 1,0 0,0 0,-1 1,1 0,0 1,0-1,1 1,-1 1,-6 4,3-3,2 2,-1 0,1 0,0 0,0 1,1 1,0-1,1 1,0 1,0-1,1 1,0 0,-3 9,6-13,0 0,1 0,-1 0,1 0,1 1,-1-1,1 0,0 1,0-1,1 1,0 0,0-1,1 1,0-1,0 1,0-1,1 0,0 1,0-1,1 0,-1 0,1 0,1-1,3 6,0-3,0 0,1 0,-1-1,2 0,-1 0,1-1,0-1,1 1,-1-1,1-1,0 0,0 0,0-1,1 0,-1-1,6 1,9-1</inkml:trace>
  <inkml:trace contextRef="#ctx0" brushRef="#br0" timeOffset="1660.39">11064 847,'173'-158,"-139"124,-27 25,1 1,-1 0,1 0,1 1,0 0,0 1,0 0,0 0,1 1,10-4,-19 8,0 0,1 1,-1-1,1 1,-1 0,1-1,-1 1,1 0,-1 0,1 0,0 0,-1 0,1 0,-1 0,1 1,-1-1,1 0,-1 1,0-1,1 1,-1 0,1-1,-1 1,0 0,0 0,1 0,-1 0,0 0,0 0,0 0,0 0,0 1,0-1,0 0,-1 1,1-1,0 0,-1 1,1-1,-1 1,0-1,1 1,-1-1,-2 69,1-66,-10 91,11-92,0 0,0 0,0 1,1-1,0 0,-1 0,1 0,0 1,1-1,-1 0,1-1,-1 1,1 0,0 0,0-1,0 1,0-1,0 1,1-1,-1 0,1 0,-1 0,1 0,0-1,0 1,0-1,2 1,16 2,0-2,1-1,-1-1,1 0,-1-2,0 0,0-2,0 0,0-1,0-2,-1 0,0 0,-1-2,6-4,-22 12,32-15,-27 11,0 1,0 0,1 0,-1 1,1 0,0 0,-1 1,1 0,0 1,0 0,1 0,8 1,-15 3,1 0,-1 0,0 1,0-1,0 1,0-1,-1 1,0 0,1 0,-1 0,-1 1,1-1,-1 0,1 1,-1-1,0 1,-1-1,1 1,-1 0,0-1,0 1,-1-1,1 1,-1-1,0 1,0-1,-1 2,2 8,1 69,4-64</inkml:trace>
  <inkml:trace contextRef="#ctx0" brushRef="#br0" timeOffset="-706.715">6351 1074,'56'-24,"-17"3,-2-1,-1-3,0-1,-2-1,13-16,88-118,-135 162,0-1,0 1,0 0,0-1,0 1,0 0,0-1,0 1,0-1,1 1,-1 0,0-1,0 1,1-1,-1 1,0 0,1-1,-1 1,1-1,-1 1,1-1,-1 1,1-1,-1 0,1 1,-1-1,1 0,0 1,-1-1,1 0,-1 0,1 0,0 1,-1-1,1 0,0 0,-1 0,1 0,0 0,-1 0,1 0,0 0,-1 0,1-1,0 1,-1 0,1 0,0-1,-1 1,1 0,-1-1,1 1,-1 0,1-1,-1 1,1-1,-1 1,1-1,-1 1,1-1,-1 1,0-1,1 0,-1 1,0-1,0 1,1-1,-1 0,0 1,0-1,5 60,-5-53,-1 188,10 169,9-18,-22-323,-3-29,-5-35,11-11,3 0,2 0,2 0,2 0,3 1,2 1,2 0,3 0,2 2,1 0,3 2,2 0,13-15,-26 38,1 0,1 1,1 1,1 0,1 1,0 1,2 0,0 2,12-8,-29 23,0 1,0 0,0 0,0 0,0 0,0 0,0 1,1-1,-1 1,0 0,1 0,-1 0,1 1,0-1,-1 1,1 0,-1 0,1 0,-1 0,1 0,0 1,-1 0,1 0,-1 0,0 0,1 0,-1 1,0 0,0-1,0 1,0 0,0 0,0 1,0-1,-1 1,1-1,-1 1,0 0,1 0,1 13,0 0,-1 0,-1 0,0 1,-1-1,-1 0,-1 1,0-1,-1 0,-1 0,0 0,-1 0,-1 0,0-1,-2 1,1-2,-2 1,0-1,-2 2,0 3,-2-1,0-1,0 0,-2-1,0 0,-1-1,-1 0,0-2,-1 0,0 0,-1-2,-2 1,-32 3,34-17</inkml:trace>
  <inkml:trace contextRef="#ctx0" brushRef="#br0" timeOffset="-269.526">7367 1101,'48'-19,"26"-10,-1-2,-1-4,-2-3,-1-3,44-36,-12-29,-97 101,0-1,-1 0,0 0,1 0,-2 0,1 0,-1-1,0 1,0-1,-1 1,1-1,-2 0,1 0,-1 1,0-1,0 0,-1 0,0 0,-1-5,-1 8,0 0,0-1,0 1,-1 0,1 1,-1-1,0 0,0 1,0 0,0 0,-1 0,1 1,-1 0,0-1,1 1,-1 1,0-1,0 1,0 0,-1 0,1 1,0-1,0 1,0 0,0 0,-1 1,1 0,0 0,0 0,0 0,0 1,0 0,0 0,1 0,-5 3,-124 94,131-98,0 1,0-1,1 1,-1 0,1-1,-1 1,1 0,0 0,-1 0,1 0,0 0,1 1,-1-1,0 0,1 0,-1 1,1-1,-1 0,1 1,0-1,0 0,0 1,1-1,-1 0,0 1,1-1,-1 0,1 0,0 1,0-1,0 0,0 0,0 0,1 0,-1 0,0 0,1-1,-1 1,1 0,0-1,0 1,0-1,-1 1,1-1,1 0,-1 0,0 0,0 0,13 5,0-1,1-1,0 0,-1-1,1-1,0 0,0-1,1-1,-1-1,0 0,0-1,0 0,-1-2,10-2,33-4,59-9,-116 18,0 1,0 0,0-1,1 1,-1 0,0 0,0 0,0 0,0 0,1 0,-1 0,0 0,0 0,0 0,0 1,0-1,1 0,-1 1,0-1,0 1,0-1,0 1,0 0,0-1,0 1,-1 0,1 0,0 0,0-1,0 1,-1 0,1 0,-1 0,1 0,-1 0,1 0,-1 1,1-1,-1 0,0 0,1 0,-1 0,0 0,0 1,0-1,0 0,0 0,0 1,-13 61,10-52,1-8,1 0,0 0,-1 0,1 0,0 1,0-1,1 0,-1 1,1-1,-1 0,1 1,0-1,0 1,1-1,-1 1,1-1,0 0,0 1,0-1,0 0,0 0,1 0,-1 0,1 0,0 0,0 0,0 0,0-1,1 1,-1-1,2 1,13 4</inkml:trace>
  <inkml:trace contextRef="#ctx0" brushRef="#br0" timeOffset="-4091.962">1215 254,'-3'-5,"-1"-1,1 0,-1 1,0 0,0 0,0 0,-1 1,0-1,0 1,0 0,0 1,-1-1,0 1,1 0,-1 0,0 1,0-1,-1 1,1 1,0-1,-1 1,1 0,-1 1,1 0,-1 0,-1 0,-172 34,167-31,-173 54,-140 64,327-121,0 0,0 0,0 1,0-1,0 0,0 0,-1 1,1-1,0 1,0-1,0 1,0-1,0 1,-1-1,1 1,0 0,-1-1,1 1,0 0,-1 0,1-1,-1 1,1 0,-1 0,1 0,-1 0,0 0,1 0,-1 0,0-1,0 1,0 0,0 0,1 0,-1 0,-1 0,1 0,0 0,0 0,0 0,0 0,-1 0,1 0,0 0,-1 0,1 0,-1-1,1 1,-1 0,0 0,1 0,-1-1,0 1,1 0,-1-1,0 1,0-1,0 1,1-1,-1 1,0-1,0 1,0-1,0 0,0 0,0 1,0-1,0 0,0 0,0 0,19 6,0-1,0-1,0-1,0 0,1-1,-1-1,1-1,6-1,126 17,-150-16,1 0,-1 1,0-1,0 0,0 1,0-1,0 1,0 0,0-1,0 1,0 0,0 0,0-1,-1 1,1 0,0 0,0 0,-1 0,1 0,-1 0,1 0,-1 0,1 0,-1 0,1 1,-1-1,0 0,0 0,0 0,0 0,0 1,0-1,0 0,0 0,0 0,0 0,-1 1,1-1,0 0,-1 0,1 0,-1 0,1 0,-1 0,0 0,1 0,-1 0,0 0,0 0,0-1,0 2,-49 50,45-48,-243 176,143-110,-63 47,166-117,1 1,-1-1,1 1,0 0,-1-1,1 1,0 0,-1 0,1 0,0 0,0 0,0 0,0 0,0 1,0-1,0 0,0 0,1 1,-1-1,0 0,1 1,-1-1,1 1,-1-1,1 1,0-1,0 1,0-1,0 1,0-1,0 1,0 0,0-1,0 1,1-1,-1 1,1-1,-1 0,1 1,0-1,-1 1,1-1,0 0,0 0,0 1,0-1,0 0,0 0,0 0,0 0,1 0,-1 0,0-1,1 1,-1 0,2 0,15 5,0-1,0 0,1-1,0-1,-1-1,1-1,0 0,0-2,0 0,0-1,0-1,-1-1,1 0,-1-1,0-1,0-1,6-4,-1 4,24-9,-2-2,0-2,-1-2,35-24,-24 16,-32 21</inkml:trace>
  <inkml:trace contextRef="#ctx0" brushRef="#br0" timeOffset="-3855.704">1525 537,'-34'43,"-29"38,-10 11,3-1,13-12,13-14,12-13,8-11,7-7,7-5,5-3,-1-1,0 1,1 0,7-4,7-6,2-6</inkml:trace>
  <inkml:trace contextRef="#ctx0" brushRef="#br0" timeOffset="-3622.976">1045 594,'53'28,"22"15,3 0,-7-3,-10-8,-11-4,-10-3,-11 0,-6-1,-6 2,-2-4,-4-1,2-5,-2-4</inkml:trace>
  <inkml:trace contextRef="#ctx0" brushRef="#br0" timeOffset="-3219.313">2062 621,'-54'21,"1"2,2 2,0 2,-17 15,61-39,1 1,0 0,-1 0,1 0,1 1,-1 0,1 0,0 0,0 1,0-1,1 1,0 1,0-1,1 0,-1 1,1 0,1 0,-1 0,1 0,1 0,-1 0,1 0,0 1,1-1,0 1,0-1,0 0,1 1,0-1,1 0,0 0,0 0,0 0,1 0,1 1,-1-3,0 0,0 0,1-1,0 0,0 0,0 0,0 0,1 0,-1-1,1 0,0 0,0 0,0-1,0 0,1 0,-1 0,1 0,-1-1,1 0,-1 0,1 0,0-1,0 0,-1 0,1-1,0 1,-1-1,1 0,0-1,9-2,0-1,-1 0,0-1,-1 0,1-2,-1 1,0-2,-1 1,0-2,6-5,125-131,-142 144,0 1,-1-1,1 0,0 1,0-1,0 0,0 1,1-1,-1 1,0 0,1-1,-1 1,1 0,-1 0,1 0,-1 0,1 0,0 0,0 0,-1 1,1-1,0 1,0-1,0 1,0 0,-1-1,1 1,0 0,0 0,0 1,0-1,0 0,0 1,0-1,-1 1,1-1,0 1,0 0,-1 0,1 0,0 0,1 1,2 5,-1 0,1 1,-1 0,0 0,-1 0,0 1,0-1,-1 1,0 0,0-1,-1 3,3 16</inkml:trace>
  <inkml:trace contextRef="#ctx0" brushRef="#br0" timeOffset="-2836.68">2428 1129,'32'-59,"128"-205,-101 206,-57 58,1 0,-1 1,0-1,0 1,1 0,-1 0,0 0,0 0,0 0,0 0,0 0,0 1,-1-1,1 1,0-1,0 1,-1 0,0-1,1 1,-1 0,0 0,0 0,0 0,0 0,0 0,0 1,0-1,-1 0,1 0,-1 1,0-1,0 0,0 1,0-1,0 0,0 0,0 1,-1 0,3 8,2 7,-4-14,0 1,0-1,0 1,0-1,1 1,0-1,0 1,1-1,-1 0,1 0,-1 1,2-1,-1 0,0 0,1-1,-1 1,1-1,0 1,0-1,1 0,-1 0,1 0,-1 0,1-1,0 1,0-1,0 0,0-1,0 1,1 0,-1-1,0 0,4 0,6-3,0-1,0 0,0-1,-1-1,0 0,0 0,0-2,-1 0,0 0,0-1,0 0,-1-1,-1 0,9-10,13-7,-16 12,-14 11,0 0,0 1,0-1,0 1,1-1,-1 1,1 0,-1 0,1 0,0 0,0 1,-1-1,1 1,1 0,-1-1,0 1,0 1,0-1,0 0,1 1,-1 0,0 0,1 0,-1 0,0 0,1 0,-1 1,0 0,2 0,73 80,-61-71</inkml:trace>
  <inkml:trace contextRef="#ctx0" brushRef="#br0" timeOffset="-2421.606">3557 763,'0'614,"3"-651,1 0,2 1,2 0,1 0,1 1,2 0,2 1,1 0,2 1,1 1,1 0,2 2,1 0,1 2,2 0,20-17,-33 33,0 0,0 1,1 0,0 1,1 0,0 1,1 1,0 0,0 1,1 1,-1 0,1 1,14-2,-26 8,0 0,0 0,1 0,-1 0,0 0,0 1,0 0,-1 0,1 0,0 0,-1 1,1-1,-1 1,0 0,0 0,0 0,0 0,-1 1,1-1,-1 1,0 0,0-1,0 1,0 0,-1 0,1 0,-1 1,0-1,-1 0,1 0,-1 1,1-1,-1 0,-1 0,1 1,-1-1,1 0,-1 0,0 1,-1-1,1 0,-1 0,1 0,-1-1,-1 1,1 0,0-1,-4 4,-3 9,-1-1,-1 0,-1-1,0 0,-1 0,0-2,-1 1,0-2,-1 0,0-1,-1 0,-8 3,-93 24,95-35</inkml:trace>
  <inkml:trace contextRef="#ctx0" brushRef="#br0" timeOffset="-2157.257">4460 86,'-11'37,"-21"57,5 1,3 1,5 1,4 1,4 1,3 35,14 25,-6-158,0 0,0 0,0 0,0 1,0-1,0 0,0 0,1 0,-1 1,0-1,1 0,-1 0,1 0,-1 0,1 0,0 0,-1 0,1 0,0 0,0 0,0 0,0 0,-1-1,1 1,0 0,0-1,1 1,-1-1,0 1,0-1,0 1,0-1,0 0,1 1,-1-1,0 0,0 0,0 0,1 0,-1 0,0 0,0 0,0 0,1-1,-1 1,0 0,0-1,0 1,0-1,0 1,0-1,0 0,0 1,0-1,0 0,0 0,0 0,0 0,-1 1,1-2,14-12</inkml:trace>
  <inkml:trace contextRef="#ctx0" brushRef="#br0" timeOffset="-1873.204">4574 791,'23'13,"1"0,1-2,0 0,1-2,0-1,0-1,1-1,0-2,0 0,0-2,26-1,-47 0,0-1,0 1,0-1,0 0,0-1,0 0,-1 0,1 0,0 0,0-1,-1 0,1 0,-1-1,0 1,1-1,-1 0,0-1,-1 1,1-1,-1 0,1 0,-1 0,0-1,-1 1,1-1,-1 0,0 0,0-1,-1 1,1-2,-1 2,0-1,-1 1,0-1,0 0,0 1,0-1,-1 0,0 1,-1-1,1 0,-1 1,0-1,0 0,-1 1,0 0,0-1,0 1,0 0,-1 0,0 0,0 0,0 0,-1 1,0 0,0-1,0 1,0 1,0-1,-1 0,0 1,0 0,0 0,0 1,0-1,0 1,-1 0,0 1,-5-1,0 2,0 0,-1 0,1 1,0 0,0 1,0 0,0 1,0 0,1 0,-1 2,1-1,0 1,0 1,0-1,1 2,0-1,0 1,1 1,0 0,0 0,0 0,1 1,1 0,0 1,0-1,0 1,1 0,1 1,0-1,0 1,1 0,1 0,-1 0,2 0,0 0,0 0,1 0,0 1,1-1,0 0,1 4,4-2,0-1,0 0,1 0,0-1,1 0,0 0,1 0,1-1,-1-1,1 0,1 0,0-1,0 0,1-1,-1 0,2-1,-1 0,11 3,6 3</inkml:trace>
  <inkml:trace contextRef="#ctx0" brushRef="#br0" timeOffset="3350.417">1 1468,'429'-62,"-209"44,1 9,70 12,-61-1,255-13,196-25,-38 14,909 4,-1040 20,4620-2,-4314-12,430 6,-1062 11,-33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9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957,'572'-30,"-70"3,-47-3,-231 31,-224-1,1 0,-1 0,1 1,-1-1,1 0,0 0,-1 0,1 0,-1 0,1 0,0 0,-1 0,1 0,-1 0,1 0,0 0,-1 0,1 0,-1-1,1 1,-1 0,1 0,-1-1,1 1,-1 0,1-1,-1 1,1 0,-1-1,1 1,-1-1,0 1,1-1,-1 1,0-1,1 1,-1-1,0 1,0-1,1 0,-1 1,0-1,0 1,0-1,0 0,0 1,0-1,0 1,0-1,0 0,0 1,0-1,0 1,-1-1,1 1,0-1,0 0,0 1,-1-1,1 1,0-1,-1 1,1-1,-1 1,1-1,0 1,-1 0,0-1,-35-28,34 28,-259-135,260 135,1-1,-1 1,0 0,1 0,-1 0,0 0,0 0,1 1,-1-1,0 0,0 0,0 1,0-1,0 0,0 1,0-1,0 1,-1-1,1 1,0-1,0 1,0 0,0 0,-1 0,1-1,0 1,0 0,0 1,-1-1,1 0,0 0,0 0,0 1,0-1,-1 1,1-1,0 1,0-1,0 1,0-1,0 1,0 0,0 0,0 0,1-1,-1 1,0 0,0 0,1 0,-1 0,0 0,1 0,-1 1,1-1,-1 0,1 0,0 0,0 0,-1 1,1-1,0 0,0 0,0 0,0 1,0-1,10 50,-6-34,0 0,-2 0,0 0,0 0,-2 0,0 1,-1-1,-1 0,-45 266,47-283,1 0,0-1,-1 1,1 0,-1 0,1-1,0 1,-1 0,1 0,0 0,-1 0,1 0,0 0,-1 0,1 0,0 0,-1 0,1 0,0 0,-1 1,1-1,0 0,-1 1,1-1,-1 0,1 1,-1-1,1 0,-1 1,1-1,-1 1,1-1,-1 1,1-1,-1 1,0-1,1 1,-1 0,0-1,1 1,-1 0,0-1,0 1,0-1,0 1,0 0,0-1,1 1,-2 0,1-1,0 1,0 0,0-1,0 1,0 0,0-1,-1 1,170-190,-59 75,-92 89</inkml:trace>
  <inkml:trace contextRef="#ctx0" brushRef="#br0" timeOffset="507.385">113 617,'-5'29,"4"48,6 20,3 4,-1-7,4-9,0-9,-2-8,-3-11,3-11,0-2,-2-5,-2-5,-1-2,-8-7,-1-8</inkml:trace>
  <inkml:trace contextRef="#ctx0" brushRef="#br0" timeOffset="807.54">1 477,'12'-23,"2"0,0 1,2 1,0 0,1 2,1 0,1 0,1 2,0 0,1 2,1 0,0 1,1 2,1 0,0 1,0 2,1 0,12-2,-22 8,-1 0,0 1,1 0,-1 1,1 0,-1 2,1 0,0 0,-1 1,0 1,0 0,0 1,0 1,0 0,-1 1,0 0,0 1,0 1,-1 0,0 0,-1 1,0 1,0 0,-1 0,0 1,-1 1,0-1,-1 1,6 13,-12-19,1 1,-2-1,1 1,-1 0,0 0,0 0,-1 0,0 0,0 0,0-1,-1 1,0 0,-1 0,0 0,0-1,0 1,0-1,-1 0,0 1,-1-1,0 0,1-1,-5 5,-5 7,-1-1,0 0,-2-1,0-1,0 0,-1-1,-4 1,-7 6,-1-2,-1-1,-1-1,-1-2,0 0,0-3,-1-1,-1-1,0-2,0-1,0-1,-5-2,27-3,6 2,0-1,0 0,0 0,0-1,0 0,-1 0,1 0,0 0,0-1,0 0,0-1,0 1,1-1,-1 0,0-1,1 1,-1-1,1 0,0 0,0-1,0 0,0 0,1 0,0 0,-1-1,1 1,1-1,-2-3,-1-13</inkml:trace>
  <inkml:trace contextRef="#ctx0" brushRef="#br0" timeOffset="1783.517">3105 81,'0'775,"-28"-436,28 581,-11-847,5-66,1-8</inkml:trace>
  <inkml:trace contextRef="#ctx0" brushRef="#br0" timeOffset="22774.259">3105 2169,'1'-2,"1"1,-1-1,1 0,0 0,-1 0,1 1,0-1,0 1,0 0,0-1,0 1,0 0,0 0,1 0,-1 1,0-1,1 0,-1 1,0 0,1-1,-1 1,1 0,-1 0,0 0,1 1,0-2,445-2,-262-25,385 28,-290-17,14 6,-127 38,114 4,10-62,-48 31,-102-26,26 41,-111-7,1-3,0-2,0-3,4-2,40 0,68-9,-108 1,1 4,0 2,1 2,26 5,19-1,88-3,-193 1,0-1,-1 0,1 0,0-1,0 1,-1-1,1 0,-1 0,0 0,0 0,0-1,0 1,0-1,0 0,0 0,-1 0,1 0,-1 0,0 0,0-1,0 1,-1-1,1 1,-1-1,0 0,0 0,0 1,0-3,10-113,-13 46,13-138,24 13,-27 142,-3-1,-3-1,-2 1,-2-4,-1-45,3-345,-2 421,-1 1,-2 0,-1 0,-1 1,-1 0,-4-4,-30-158,41 49,2 117</inkml:trace>
  <inkml:trace contextRef="#ctx0" brushRef="#br0" timeOffset="24357.583">3161 53,'2'-2,"-1"0,1 0,0 0,-1 1,1-1,0 0,0 1,0-1,0 1,0 0,1 0,-1 0,0 0,1 0,-1 0,0 0,1 1,-1-1,1 1,-1 0,1 0,-1 0,1 0,-1 0,1 1,1-2,418-2,323 4,-404 26,31 2,485-30,-689 29,283-27,-253-30,-58 17,58-6,0-8,-2 27,-173 3,-5 2</inkml:trace>
  <inkml:trace contextRef="#ctx0" brushRef="#br0" timeOffset="25762.842">5307 53,'21'58,"-15"138,-33-53,55 111,-29 197,30-253,-29 282,11-350,6-8,-16-98</inkml:trace>
  <inkml:trace contextRef="#ctx0" brushRef="#br0" timeOffset="27146.207">4120 646,'0'1,"0"-1,0 1,0-1,-1 1,1-1,0 1,0-1,-1 1,1-1,0 0,-1 1,1-1,-1 1,1-1,0 0,-1 1,1-1,-1 0,1 0,-1 1,1-1,-1 0,1 0,-1 0,1 0,-1 0,0 0,1 1,-1-1,1 0,-1-1,1 1,-1 0,1 0,-1 0,1 0,-1 0,1 0,-1-1,1 1,-1 0,1 0,-1-1,1 1,-1 0,1-1,0 1,-1-1,-43 222,11-101,-5-2,-6-2,-4-1,-42 68,8-59,87-217,8 27,2 0,3 1,3 1,9-15,-14 36,11-22,3 1,2 2,4 0,36-46,27-50,-97 156,0-1,1 1,-1-1,1 1,0 0,0 0,0 0,0 1,0-1,0 1,0-1,1 1,-1 0,0 0,1 1,-1-1,1 1,-1-1,0 1,1 0,-1 1,1-1,-1 0,1 1,-1 0,0 0,1 0,-1 0,0 0,0 1,0 0,0-1,0 1,0 0,0 0,-1 1,1-1,-1 1,1-1,-1 1,0 0,0 0,0-1,0 2,-1-1,1 0,-1 0,0 0,1 4,14 30,-1 2,-2 0,-1 0,-2 1,3 34,33 117,-24-125,4-1,2-1,35 56,-50-88,-12-19</inkml:trace>
  <inkml:trace contextRef="#ctx0" brushRef="#br0" timeOffset="27426.796">3755 1211,'47'-15,"41"-9,14-1,0 5,-8 4,-15 6,-12 5,-12 2,-6 3,-6 0,-6 6,-5 1,-2 0,-2 4,-1-1,-5 3,-1 0,-5-3</inkml:trace>
  <inkml:trace contextRef="#ctx0" brushRef="#br0" timeOffset="27959.089">6265 731,'37'128,"-27"-75,-2-1,-3 2,-2-1,-2 0,-5 34,1 28,3-104,-1 5,0 1,2 0,0-1,1 1,0-1,2 1,0-1,0 0,7 14,-1-17,-2-7</inkml:trace>
  <inkml:trace contextRef="#ctx0" brushRef="#br0" timeOffset="28558.986">6181 674,'38'-28,"1"2,1 1,1 3,1 1,1 2,44-14,-72 29,-1 1,1 0,0 1,-1 0,1 1,0 1,0 1,0 0,12 2,-22-2,0 0,0 0,0 1,0 0,0 0,0 0,0 0,-1 1,1 0,-1 0,0 0,0 0,0 1,0-1,0 1,-1 0,1 0,-1 1,0-1,-1 1,1-1,-1 1,0 0,0 0,0 0,-1 0,0 0,1 4,-3 3,0 0,-1-1,0 1,-1 0,0-1,-1 0,0 1,-1-2,0 1,-1 0,0-1,-1 0,0-1,0 1,-1-1,0-1,-5 4,-93 94,103-103,1 1,0-1,-1 0,2 1,-1-1,0 1,0-1,1 1,0 0,0 0,0 0,0 0,1 0,0 0,-1 0,1 0,1 0,-1 0,0-1,1 1,0 0,0 0,0 0,1 0,-1-1,1 1,0-1,0 1,0-1,0 1,1-1,-1 0,1 0,0 0,0-1,1 2,122 87,-104-78,-12-9,-1 0,1 0,-1 1,0 0,0 1,-1 0,0 0,0 1,0 0,-1 1,0-1,-1 1,1 1,-1-1,-1 1,0 0,0 0,-1 1,0-1,0 1,0 4,-3-9,0 1,0-1,0 0,0 1,-1-1,0 0,0 1,-1-1,1 1,-1-1,0 0,-1 0,1 1,-1-1,0 0,0-1,-1 1,1 0,-1 0,0-1,0 0,-1 0,1 0,-1 0,0 0,0 0,0-1,-1 0,1 0,-4 2,-29 11,-1-1,0-2,-1-2,-1-1,1-2,-20 0,-103 18,138-24</inkml:trace>
  <inkml:trace contextRef="#ctx0" brushRef="#br0" timeOffset="36467.906">3077 2113,'-283'29,"140"-57,-82 28,56 27,-311-26,311 24,-2 6,32-19,-116 6,86 8,-84-24,167 23,71-15</inkml:trace>
  <inkml:trace contextRef="#ctx0" brushRef="#br0" timeOffset="37235.259">7620 2085,'0'-5,"0"-1</inkml:trace>
  <inkml:trace contextRef="#ctx0" brushRef="#br0" timeOffset="37665.202">7620 2085,'0'0,"-1"-1,1 1,0-1,-1 1,1-1,0 1,0-1,-1 1,1-1,0 0,0 1,0-1,0 1,0-1,0 1,0-1,0 0,0 1,0-1,0 1,0-1,0 0,0 1,1-1,-1 1,0-1,0 1,1-1,-1 1,0-1,1 1,-1-1,0 1,1-1,-1 1,1 0,-1-1,1 1,-1 0,1-1,-1 1,1 0,-1-1,1 1,-1 0,1 0,-1 0,1 0,0 0,-1-1,1 1,-1 0,1 0,0 1,-1-1,1 0,-1 0,1 0,0 0,-1 0,43-5,-42 5,694-53,-272 18,-1-1,128 17,-436 20,-91-1</inkml:trace>
  <inkml:trace contextRef="#ctx0" brushRef="#br0" timeOffset="38366.222">1468 2396,'-2'-4,"1"0,-1 0,0 0,0 0,0 0,0 1,-1-1,1 1,-1 0,0-1,0 1,0 1,0-1,-1 0,1 1,-1 0,0 0,0 0,1 0,-1 0,0 1,0 0,-1-1,1 2,0-1,0 0,-1 1,1 0,0 0,0 0,-1 1,1-1,0 1,0 0,0 0,0 0,0 1,0-1,0 1,0 0,0 0,0 1,-251 131,-66 29,291-140,29-23,1 1,0-1,-1 0,1 1,0-1,0 1,0-1,-1 1,1-1,0 1,0-1,0 1,0-1,0 1,0-1,0 1,0-1,0 1,0-1,0 1,0-1,0 1,0-1,0 1,0-1,1 1,-1-1,0 1,0-1,1 0,-1 1,0-1,1 1,-1-1,0 0,1 1,-1-1,1 0,-1 1,0-1,1 0,-1 0,1 0,-1 1,1-1,-1 0,1 0,-1 0,1 0,-1 0,1 0,-1 0,1 0,-1 0,1 0,-1 0,1 0,-1 0,1 0,-1 0,1-1,-1 1,1 0,18 2</inkml:trace>
  <inkml:trace contextRef="#ctx0" brushRef="#br0" timeOffset="38620.666">3105 2057,'-48'34,"-50"25,-21 7,-2-2,11-8,15-8,13-8,12-5,12-10,12-3,13-1,18-4,15-5,13-4,5-4</inkml:trace>
  <inkml:trace contextRef="#ctx0" brushRef="#br0" timeOffset="38846.788">4657 2085,'-48'15,"-49"18,-23 5,-1-1,7 0,7 2,13-1,8-1,9-3,7-2,12-2,6-1,7-6,10-1,12-1,15-2,13-6,6-5</inkml:trace>
  <inkml:trace contextRef="#ctx0" brushRef="#br0" timeOffset="39098.339">5787 2198,'-39'15,"-36"18,-15 9,-2 2,0-1,6-4,9-4,7-7,11-4,5-1,4-4,4-2,6-2,9 0,5-2,8 1,6-1</inkml:trace>
  <inkml:trace contextRef="#ctx0" brushRef="#br0" timeOffset="39299.144">7253 2142,'-67'24,"-36"12,-11 6,0 0,5-3,11-2,8-4,5-1,7-3,8-1,10 0,11-5,14-1,17-6,17-4,9-5</inkml:trace>
  <inkml:trace contextRef="#ctx0" brushRef="#br0" timeOffset="39515.204">8693 2085,'-96'34,"-46"15,-8 0,11-3,20-6,25-9,24-9,25-5,18-4</inkml:trace>
  <inkml:trace contextRef="#ctx0" brushRef="#br0" timeOffset="47149.238">9822 2001,'-1'-2,"0"0,-1 1,1-1,0 1,-1-1,1 1,-1-1,1 1,-1 0,0 0,1 0,-1 0,0 0,0 0,0 0,0 1,0-1,0 1,0-1,0 1,0 0,0 0,0 0,0 0,0 0,0 0,0 0,0 1,0-1,-1 1,-15 4,0 0,1 1,0 0,0 2,1 0,0 1,0 0,1 2,0-1,-1 3,-44 29,-71 33,-3-6,-95 32,81-42,143-59,4-3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55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1 449,'3'-28,"2"1,1 1,1-1,1 1,1 0,2 0,0 1,2 1,1 0,2-1,-11 15,0-1,1 0,0 0,1 1,0 0,1 1,0-1,0 1,1 1,0-1,1 2,0-1,0 1,0 1,1 0,0 0,0 1,1 1,9-3,-19 7,1 0,0 0,0 1,-1-1,1 1,0-1,-1 1,1 0,-1 0,1 0,-1 1,1-1,-1 1,0-1,0 1,0 0,0-1,0 1,0 0,0 1,-1-1,1 0,-1 0,1 1,-1-1,0 1,0-1,0 1,0-1,0 2,17 84,-18 138,0-226,-1 0,1 1,-1-1,1 1,0-1,-1 0,1 1,0-1,0 1,-1-1,1 1,0-1,0 1,0-1,0 1,0-1,0 1,0-1,0 1,0-1,0 1,0-1,0 1,0-1,0 1,0-1,0 1,0-1,1 1,-1-1,0 1,0-1,1 1,-1-1,0 1,1-1,-1 0,0 1,1-1,-1 0,0 1,1-1,-1 0,1 1,-1-1,1 0,-1 0,1 0,-1 1,1-1,-1 0,1 0,-1 0,1 0,-1 0,1 0,-1 0,1 0,-1 0,1 0,-1 0,1 0,-1-1,1 1,-1 0,1 0,-1 0,1-1,0 1,24-33,-20 27,121-155,-101 137,-10 10,-1 0,2 0,0 2,0 0,1 1,16-8,-31 18,0 0,1 0,-1 0,1 0,0 1,-1-1,1 1,-1-1,1 1,0 0,-1 0,1 0,0 1,-1-1,1 0,0 1,-1 0,1 0,-1 0,1 0,-1 0,0 0,1 1,-1-1,0 1,0-1,0 1,0 0,0 0,0 0,-1 0,1 0,-1 0,1 0,-1 1,0-1,0 1,0-1,0 1,0-1,0 2,13 112,-17-99,-1 1,-1 0,0-1,-2 0,0 0,-1 0,0-1,-8 11,-23 48,31-56</inkml:trace>
  <inkml:trace contextRef="#ctx0" brushRef="#br0" timeOffset="586.615">1384 138,'-31'5,"1"1,-1 2,1 0,0 2,1 2,0 0,-20 13,40-19,-1 1,1-1,0 1,0 1,1 0,0 0,1 0,0 1,0 0,0 1,2-1,-1 1,1 0,0 1,1-1,0 1,1 0,1 0,-1 0,1 7,1-14,1 0,0 0,0 0,0 0,0 0,1 0,-1-1,1 1,0 0,0 0,1-1,-1 1,1-1,0 1,0-1,0 1,0-1,0 0,1 0,0 0,-1 0,1-1,0 1,0-1,0 0,1 0,-1 0,1 0,-1 0,1-1,-1 1,1-1,0 0,0 0,0-1,-1 1,1-1,0 0,0 0,0 0,0 0,2-1,16-7,-1 0,-1-1,0-1,0-1,-1-1,-1 0,1-2,-2 0,0-1,-1-1,12-15,49-41,1-16,-78 88,0 0,-1 0,1 1,0-1,-1 0,1 0,0 0,-1 1,1-1,0 0,0 1,-1-1,1 0,0 0,0 1,-1-1,1 0,0 1,0-1,0 1,0-1,0 0,0 1,-1-1,1 0,0 1,0-1,0 1,0-1,0 0,1 1,-1-1,0 1,0-1,0 0,0 1,0-1,0 0,1 1,-1-1,0 0,0 1,0-1,1 0,-1 1,0-1,1 0,-1 0,0 1,1-1,-1 0,0 0,1 0,-1 1,0-1,1 0,-1 0,0 0,1 0,-1 0,1 0,-1 0,0 0,1 0,-1 0,1 0,-7 15,0 1,2 0,0-1,0 1,2 1,0-1,1 0,0 1,2-1,0 0,0 1,2-1,0 0,1 0,0-1,7 15,-1-15</inkml:trace>
  <inkml:trace contextRef="#ctx0" brushRef="#br0" timeOffset="1218.207">1779 363,'-9'8,"1"0,0 1,0 0,0 0,1 0,1 1,0 0,0 0,1 1,0-1,1 1,0 1,-2 9,6-19,1 0,-1 1,0-1,1 0,-1 1,1-1,0 0,0 0,0 1,0-1,0 0,0 0,1 0,-1 0,1-1,-1 1,1 0,0-1,0 1,0-1,-1 1,1-1,1 0,-1 0,0 0,0 0,0 0,0 0,1-1,-1 1,0-1,1 1,-1-1,1 0,-1 0,0 0,1 0,-1-1,0 1,1-1,-1 1,0-1,0 0,1 0,-1 0,0 0,0 0,0 0,0-1,0 1,0-1,-1 1,2-2,163-139,-166 141,0 0,1 0,-1 0,1 0,0 0,-1 0,1 0,0 1,-1-1,1 0,0 0,0 1,0-1,0 0,0 1,0-1,0 1,0 0,0-1,0 1,0-1,0 1,0 0,0 0,0 0,0 0,0 0,0 0,0 0,0 0,0 0,1 0,-1 1,0-1,0 0,0 1,0-1,0 1,0-1,-1 1,1-1,0 1,0 0,0-1,0 1,-1 0,1 0,0 0,-1 0,1-1,0 1,-1 0,12 60,-11-51,25 195,-25-175,0-13,0 1,-1-1,-1 0,-1 1,0-1,-1 0,-1 0,-4 13,5-23,-1 5,-1 1,0-1,0-1,-2 1,1-1,-1 0,-1 0,0-1,0 0,-1-1,0 1,-1-2,-5 4,9-7,-1-1,0 0,0 0,0 0,-1-1,0 0,1-1,-1 0,0 0,0 0,0-1,0 0,0-1,0 0,0 0,-1-1,1 0,-5-1,10 0,1 1,-1-1,1 1,-1-1,1 0,0 0,0 0,-1-1,1 1,1 0,-1-1,0 1,1-1,-1 0,1 1,0-1,0 0,0 0,0 0,0 0,1 0,-1 0,1 0,0 0,0 0,0 0,0 0,1-2,22-84,-12 69,0 0,2 0,0 1,1 1,1 0,1 1,0 1,1 0,1 2,15-11,13-8,-28 22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5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0 221,'29'-5,"23"-1,9 0,-2 1,-11-3,-9 0,-11 0</inkml:trace>
  <inkml:trace contextRef="#ctx0" brushRef="#br0" timeOffset="1669.369">536 419,'61'-98,"48"-32,-19 28,-88 100,0 1,0-1,0 0,0 1,0 0,0-1,0 1,0 0,0 0,1 0,-1 1,0-1,0 0,1 1,-1-1,1 1,-1 0,1 0,-1 0,0 0,1 1,-1-1,1 0,-1 1,0 0,1-1,-1 1,0 0,0 0,0 1,0-1,0 0,0 1,0-1,0 1,0-1,-1 1,1 0,0 0,-1 0,0 0,1 0,-1 0,0 0,0 0,0 1,-1-1,1 1,8 20,-1 1,-1 0,-2 0,0 1,-1-1,-2 1,0 0,-2 2,0-28,1 0,-1 1,0-1,1 1,-1-1,1 0,-1 1,1-1,-1 1,1-1,-1 1,1-1,-1 1,1 0,0-1,-1 1,1 0,0-1,-1 1,1 0,0 0,-1-1,1 1,0 0,0 0,-1 0,1 0,0 0,-1 0,1 0,0 0,0 1,-1-1,1 0,0 0,-1 1,1-1,0 0,-1 1,1-1,0 0,-1 1,1-1,-1 1,1-1,-1 1,1-1,-1 1,1 0,-1-1,0 1,1 0,-1-1,0 1,0 0,1-1,-1 1,0 0,141-184,-120 161,1 1,0 2,1 0,2 1,0 1,22-10,-46 26,1 0,0 0,-1 0,1 1,0-1,-1 0,1 1,0 0,0-1,0 1,-1 0,1 0,0 0,0 0,0 0,-1 0,1 1,0-1,0 0,-1 1,1 0,0-1,-1 1,1 0,0 0,-1 0,1 0,-1 0,0 0,1 0,-1 1,0-1,0 0,1 1,-1-1,0 1,-1 0,1-1,0 1,0-1,-1 1,1 0,-1 0,1-1,-1 1,0 0,0 0,0 0,0-1,0 2,1 16,-1 0,-1 0,0-1,-2 1,0-1,-1 1,-1-1,0 0,-2-1,-7 16,-19 65,28-47,9-33</inkml:trace>
  <inkml:trace contextRef="#ctx0" brushRef="#br0" timeOffset="2887.288">1919 109,'1'-4,"0"1,0-1,-1 1,1-1,-1 1,0-1,0 0,0 1,-1-1,1 0,-1 1,0-1,0 1,0-1,0 1,-1 0,1-1,-1 1,0 0,0 0,0 0,0 0,-1 1,1-1,-1 0,0 1,0 0,1 0,-1 0,-1 0,1 0,0 0,0 1,-1 0,1-1,-1 1,1 1,-1-1,1 0,-1 1,0 0,1 0,-1 0,-8 1,1 1,0 1,0 0,1 0,-1 1,1 0,-1 1,1 1,1-1,-1 1,1 1,0 0,1 0,-1 1,1 0,1 0,0 1,0 0,0 0,1 1,1 0,0 0,0 0,1 0,0 1,0 0,2 0,-1 0,1 0,1 0,0 0,1 1,0-1,0 0,1 0,2 8,-1-15,-1 0,1-1,0 1,0 0,1-1,-1 1,1-1,0 0,-1 0,1 0,1 0,-1-1,0 1,1-1,-1 0,1 0,0 0,0 0,-1-1,1 0,0 1,1-1,-1-1,0 1,0-1,0 1,0-1,0 0,1-1,119-24,-100 13,-1-1,0-1,-1-1,-1-1,-1-1,0-1,-1-1,-1 0,-1-1,0-1,-2-1,3-6,50-53,-67 81,1 1,-1-1,0 1,0-1,0 1,0 0,0 0,0-1,0 1,0 0,0 0,0 0,0 0,0 0,-1 0,1 0,0 1,-1-1,1 0,-1 0,1 0,-1 1,0-1,1 0,-1 1,0-1,0 0,0 1,0-1,0 0,0 1,0-1,-1 0,1 0,0 1,-1-1,1 0,-1 0,1 1,0 0,-8 244,-16 11,-7 0,27-238,-1 1,0-1,-1 0,-1-1,-1 1,-1-1,0-1,-2 0,0 0,-4 4,10-17,0 0,0-1,-1 1,1-1,-1 0,1-1,-1 1,0-1,0 0,0-1,-1 1,1-1,0-1,-1 1,1-1,0 0,-1 0,1-1,0 0,0 0,-1 0,1-1,0 0,0 0,1-1,-1 1,0-1,1-1,-1 1,1-1,0 0,0 0,1 0,-1-1,1 1,0-1,-1-2,3 0,0 0,1 0,-1 0,2-1,-1 1,1 0,0-1,0 1,1 0,0 0,0-1,1 1,0 0,0 0,1 0,-1 1,2-1,-1 1,1-1,0 1,0 0,0 0,1 1,0-1,0 1,1 0,4-2,6-13,7-6,1 1,1 2,0 0,2 2,1 0,1 2,0 2,10-4,6 5,-25 12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11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8,'3'5,"0"0,-1 1,0-1,0 1,0-1,-1 1,1 0,-1 0,-1-1,1 1,-1 0,0 0,-1 0,0 5,-16 183,-9-3,-21-16,47-175,0 1,0 0,1 0,-1-1,0 1,0 0,0 0,0-1,1 1,-1 0,0 0,-1 0,1-1,0 1,0 0,0 0,0-1,-1 1,1 0,0-1,-1 1,1 0,0 0,-1-1,1 1,-1-1,1 1,-1 0,1-1,-1 1,1-1,-1 0,0 1,1-1,-1 1,0-1,0 0,1 1,-1-1,0 0,1 0,-1 0,0 0,0 1,0-1,1 0,-1 0,0 0,0-1,1 1,-1 0,0 0,0 0,1 0,-1-1,0 1,0 0,1-1,-1 1,1-1,-1 1,0-1,1 1,-1-1,1 1,-1-1,-4-17,1-1</inkml:trace>
  <inkml:trace contextRef="#ctx0" brushRef="#br0" timeOffset="365.022">1 65,'21'-11,"1"1,0 1,1 1,0 1,0 1,0 2,1 0,0 1,0 1,0 1,-1 2,1 0,22 5,163 21,-200-26,12 0,0 0,0-1,0-1,0-1,-1-1,17-4,7-4,-24 8</inkml:trace>
  <inkml:trace contextRef="#ctx0" brushRef="#br0" timeOffset="815.295">875 205,'15'0,"14"5,7 1,2 0,-1-1,-1-1,-2-2,-3-1,-1-1,-1 0,-1 0,-5-5,-2-1,1-1,1 2,-3 7,-5 2</inkml:trace>
  <inkml:trace contextRef="#ctx0" brushRef="#br0" timeOffset="1062.28">932 459,'43'5,"24"1,5 0,-4-1,-9-2,-15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06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0 255,'12'8,"0"-1,0 0,1 0,0-1,0-1,0 0,1-1,0-1,0 0,0-1,0 0,0-1,0 0,0-2,12 0,173-30,-120 24,-61 1</inkml:trace>
  <inkml:trace contextRef="#ctx0" brushRef="#br0" timeOffset="3532.811">57 536,'509'0,"-485"0</inkml:trace>
  <inkml:trace contextRef="#ctx0" brushRef="#br0" timeOffset="4154.442">451 1,'0'0,"0"0,0 1,0-1,0 0,0 0,0 1,0-1,0 0,-1 0,1 0,0 1,0-1,0 0,0 0,-1 0,1 0,0 1,0-1,0 0,-1 0,1 0,0 0,0 0,-1 0,1 0,0 0,0 1,-1-1,1 0,0 0,0 0,-1 0,1 0,0 0,0-1,0 1,-1 0,1 0,0 0,0 0,-1 0,1 0,0 0,0 0,-1 0,1-1,0 1,0 0,0 0,0 0,-1-1,1 1,0 0,7 23,84 74,-40-50,117 152,-115-105,-52-91,0 1,0-1,0 0,-1 1,1-1,-1 0,0 1,1-1,-2 1,1-1,0 1,-1-1,1 0,-1 1,0-1,0 0,-1 1,1-1,-1 0,1 0,-1 0,0 0,0-1,0 1,-1 0,1-1,-1 0,1 1,-2 0,-194 98,7-13,145-64,28-14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15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1 678,'38'-5,"18"-1,4 0,-8 1</inkml:trace>
  <inkml:trace contextRef="#ctx0" brushRef="#br0" timeOffset="504.087">820 481,'-20'-4,"0"0,-1 2,1 0,-1 2,1 0,-1 1,1 1,0 1,0 1,0 1,0 0,-17 8,26-9,1 1,-1-1,1 2,0 0,1 0,-1 0,1 1,0 1,1-1,0 1,0 1,1 0,0 0,0 0,1 1,0 0,1 0,0 0,1 1,0-1,1 1,0 0,-1 8,3-13,1 0,0-1,0 1,0 0,1 0,0-1,0 1,1-1,-1 1,1-1,0 1,1-1,-1 0,1 0,0 0,0-1,1 1,-1-1,1 1,0-1,0 0,1-1,-1 1,1-1,0 0,0 0,0 0,0 0,0-1,1 0,-1 0,0-1,1 0,0 0,-1 0,1 0,0-1,-1 0,1 0,0 0,0-1,-1 0,1 0,4-2,14-4,-1 0,0-2,0-1,-1-1,0-1,-1 0,16-13,-9 3,-2-2,0 0,-1-2,-2-1,0-1,-2 0,2-7,20-11,-40 66,-69 200,63-195</inkml:trace>
  <inkml:trace contextRef="#ctx0" brushRef="#br0" timeOffset="1051.983">1271 650,'-6'21,"1"-7,1 0,0 0,1 0,1 0,0 1,1-1,0 1,1-1,2 8,-2-21,0 1,0 0,0 0,1 0,-1 0,1 0,-1 0,1-1,0 1,0 0,0 0,0-1,0 1,0-1,0 1,1-1,-1 1,0-1,1 0,-1 0,1 0,0 0,-1 0,1 0,0 0,0 0,-1 0,1-1,0 1,0-1,0 0,0 1,0-1,0 0,0 0,-1 0,1 0,0-1,0 1,0 0,0-1,0 1,0-1,-1 0,1 0,0 1,0-1,-1 0,1 0,-1-1,1 1,-1 0,1-1,9-6,-1-1,0-1,-1 0,0 0,0 0,-1-1,0-1,-1 1,0-2,35-49,-42 61,0 0,0 0,1 0,-1 0,0 0,1 0,-1 1,1-1,-1 0,1 0,-1 1,1-1,-1 0,1 1,0-1,-1 0,1 1,0-1,0 1,-1-1,1 1,0-1,0 1,0 0,0 0,0-1,-1 1,1 0,0 0,0 0,0 0,0 0,0 0,0 0,0 0,0 0,0 0,-1 0,1 1,0-1,0 0,0 1,0-1,-1 1,1-1,0 1,0-1,-1 1,1-1,0 1,-1 0,1-1,0 1,-1 0,1 0,-1-1,0 1,1 0,-1 0,1 0,-1 0,0 0,0-1,0 1,1 0,-1 0,0 0,0 0,7 68,2 114,-1-25,-9-151,1 0,-2-1,1 1,-1-1,0 1,0-1,0 1,-1-1,0 0,-1 0,1 0,-1-1,0 1,0-1,-1 0,0 0,0-1,0 1,0-1,-1 0,1 0,-2 0,4-3,-1 0,1 1,0-1,0-1,-1 1,1 0,-1-1,1 1,0-1,-1 0,1 0,-1-1,1 1,-1-1,1 0,0 1,-1-1,1-1,0 1,0 0,0-1,0 0,0 0,0 0,0 0,1 0,-1 0,1-1,-1 1,1-1,0 0,0 1,0-1,0 0,1 0,-1 0,1-1,0 1,0 0,0-1,0 1,1 0,-1-1,1 1,0-1,0 1,0 0,0-1,1 1,0-3,8-53,-2 33</inkml:trace>
  <inkml:trace contextRef="#ctx0" brushRef="#br0" timeOffset="1317.508">1582 1,'436'418,"-422"-404,-2 0,0 1,0 0,-2 1,0 0,-1 1,0 0,-1 1,-2 0,1 0,-2 0,0 0,-2 1,0 0,-1 0,0 0,-2 0,0 0,-1 0,-2 0,0 2,-4 5,-2-1,-1 1,0-2,-2 1,-1-1,-1-1,-1-1,-1 0,-1-1,-1 0,-1-2,0 0,-2-1,-11 8,-1-2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1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1 763,'178'-314,"-67"180,-110 133,0 0,0 0,0 0,0 0,0-1,0 1,0 1,0-1,0 0,0 0,0 0,1 0,-1 1,0-1,1 1,-1-1,0 1,1 0,-1-1,1 1,-1 0,0 0,1 0,-1 0,1 0,-1 0,1 0,-1 0,1 1,-1-1,0 1,1-1,-1 1,0-1,1 1,-1 0,0 0,0 0,0-1,0 1,0 0,0 0,0 1,0-1,0 0,0 0,0 0,0 1,19 70,-20-55,1-1,1 1,1-1,0 1,1-1,1 0,0-1,2 1,-6-14,0 0,0 0,0-1,0 1,0-1,0 1,1-1,-1 1,0-1,1 0,0 1,-1-1,1 0,0 0,-1 0,1 0,0-1,0 1,0 0,0-1,0 1,-1-1,1 0,0 0,0 0,0 0,0 0,0 0,0 0,0 0,0-1,0 1,0-1,0 0,0 1,-1-1,1 0,0 0,0 0,1-1,65-59,-58 50,152-142,-158 150,3-4,0 1,1 0,-1 1,1-1,0 1,1 1,-1 0,1 0,0 0,0 1,0 1,1-1,-1 2,3-1,-9 4,1 1,-1 0,0 0,0 0,0 0,0 0,0 1,-1-1,0 1,1 0,-1-1,0 1,-1 0,1 0,-1 1,0-1,0 0,0 0,0 0,-1 1,0-1,0 0,0 1,0-1,-1 0,0 1,0-1,0 0,0 2,0 6,-21 118,17-107,1-2</inkml:trace>
  <inkml:trace contextRef="#ctx0" brushRef="#br0" timeOffset="406.032">1355 0,'-111'86,"93"-72,1 2,1 0,0 1,1 0,1 1,1 1,1 0,0 1,2 1,0-1,1 2,1-1,1 1,1 0,1 0,1 1,1 0,1 2,3 1,1 0,1-1,1 1,2-1,0 0,2 0,0-1,2 0,1 0,11 17,-11-23,1-1,1-1,1 0,0 0,1-2,10 8,-16-14,15 13</inkml:trace>
  <inkml:trace contextRef="#ctx0" brushRef="#br0" timeOffset="2317.385">1834 283,'-8'-4,"0"1,-1-1,0 2,1-1,-1 2,0-1,0 1,0 0,0 1,0 0,-1 0,1 1,0 0,1 1,-1 0,0 0,0 1,1 0,-1 1,1 0,0 0,0 0,1 1,-1 1,1-1,0 1,1 0,-1 1,0 1,-44 84,50-88,0-1,1 0,-1 1,1-1,0 1,0-1,0 1,0-1,1 1,0-1,-1 0,1 1,0-1,0 0,1 0,-1 1,1-1,0 0,-1-1,1 1,1 0,-1 0,0-1,1 1,-1-1,1 0,0 0,-1 0,2 0,1 2,1-1,0-1,0 1,0-1,0 0,1-1,-1 1,0-1,1-1,-1 1,1-1,-1 0,1 0,-1-1,1 0,-1 0,0-1,1 1,-1-1,0-1,1 0,120-67,-99 48,-2-1,0-1,-1-1,-2-1,19-27,-42 52,1 0,-1 0,0 0,1 0,-1 0,1 0,-1 0,1 0,-1 1,1-1,0 0,-1 0,1 0,0 1,0-1,-1 0,1 1,0-1,0 0,0 1,0 0,0-1,0 1,0-1,0 1,0 0,0 0,0-1,0 1,0 0,0 0,0 0,0 0,0 1,0-1,0 0,0 0,0 0,0 1,0-1,0 1,0-1,0 1,0-1,0 1,0-1,0 1,0 0,-1 0,1-1,0 1,-1 0,1 0,0 0,-1 0,1 0,-1-1,1 1,-1 0,0 0,1 0,-1 1,0-1,0 0,0 0,0 0,0 1,30 163,-24-104,-3 0,-2 1,-7 38,3-85,-1-1,-1 0,0 0,-1 0,0 0,-1-1,-1 0,0-1,0 0,-2 0,1-1,-1 0,-1 0,0-1,-1-1,0 0,-3 1,-79 23,92-32,-1-1,1 0,0 0,-1 0,1 0,-1 0,1 0,0-1,-1 1,1-1,0 1,-1-1,1 0,0 0,0 0,0-1,0 1,0 0,0-1,0 1,0-1,0 0,1 1,-1-1,1 0,-1 0,1 0,0 0,0 0,0-1,0 1,0 0,0 0,1-1,-1 1,1-1,-1 1,1-3,1-9,1 0,1-1,0 1,1 0,0 0,1 1,1-1,0 1,1 1,0-1,1 1,0 0,1 1,9-10,0-3,-2 2,2 0,0 1,2 1,0 1,17-12,-18 17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0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23,'-15'-5,"-1"0,0 2,0-1,0 2,0 0,0 1,0 0,-1 2,1 0,0 1,0 0,0 1,0 1,0 0,1 2,0 0,0 0,0 1,1 1,0 0,0 1,1 1,1 0,-11 11,11-5,1 1,1 1,1 0,0 0,2 1,0 0,1 0,0 1,2-1,0 1,2 0,0 1,1 6,1-21,0-1,0 1,1-1,0 1,0-1,0 0,1 0,0 1,0-1,0 0,0 0,1 0,0-1,0 1,0-1,0 0,1 1,0-1,0-1,0 1,0-1,1 1,-1-1,1-1,0 1,0 0,0-1,0 0,0-1,0 1,1-1,-1 0,0 0,1 0,-1-1,1 0,-1 0,1 0,0-1,12-3,-1 0,0-1,0 0,0-2,-1 0,0-1,0-1,-1 0,0-1,0 0,-1-2,-1 1,0-2,-1 0,1-1,6-3,63-64,-4-4,36-53,-113 137,0 0,-1-1,0 1,0 0,1-1,-1 1,1 0,-1 0,1-1,-1 1,1 0,0 0,0 0,-1 0,1 0,0 0,0 0,0 0,0 0,0 0,0 1,1-1,-1 0,0 1,0-1,0 1,1-1,-1 1,0 0,1-1,-1 1,0 0,1 0,-1 0,0 0,1 0,-1 0,0 0,1 1,-1-1,0 0,0 1,1-1,-1 1,0-1,0 1,0 0,1-1,-1 1,0 0,0 0,13 194,-11-187,0 1,0 0,1-1,0 0,0 0,1 0,0 0,1-1,0 1,0-1,0-1,1 1,0-1,0-1,0 1,7 2,10 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0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1,'14'4,"10"3,6-1,2 3,0 1,0-1,0-3,-2-2,-1-2,0-1,0-1,-1 0,0-1,0 1,0 0,0-1,-9 1,-9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0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1,'19'0,"21"0,8 0,1 0,-3 0,-9 5,-7 1,-3 0,-1-1,-1-1,-5 3,-5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0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1,'397'29,"-208"-2,403-27,-189 0,-379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2:41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88 480,'55'-4,"0"-2,-1-3,0-2,50-17,-85 26,-1-2,0 0,0-1,0-1,0-1,-1 0,0-1,-1-1,0 0,0-2,-1 1,0-2,-1 0,0-1,-1 0,-1-1,0-1,-1 0,0 0,-1-1,0-3,-10 18,4-6,0 0,-1 0,-1 0,1-1,-1 1,0-1,-1 0,0 1,0-1,-1 0,0 0,0 1,0-1,-1 0,-1 0,1 1,-1-1,0 1,-1-1,-2-3,5 10,0 1,-1-1,1 0,-1 0,1 0,-1 1,1-1,-1 0,0 1,1-1,-1 0,0 1,0-1,1 1,-1-1,0 1,0-1,0 1,0 0,1-1,-1 1,0 0,0 0,0 0,0 0,0 0,0 0,0 0,0 0,0 0,0 0,1 0,-1 0,0 1,0-1,0 0,0 1,0-1,1 1,-1-1,0 1,0-1,1 1,-1-1,0 1,1 0,-1-1,0 1,1 0,-1 0,1 0,-1-1,1 1,0 0,-1 0,1 0,0 0,-1 0,-21 55,-15 195,32-194,-15 197,13-115,-5 0,-7-1,-6-1,-5-1,-12 16,15-75,-4 0,-3-2,-3-1,-35 49,59-105,0 0,-1-1,-1 0,0-1,-1-1,-1 0,0-2,-1 0,-1 0,0-2,-2 0,20-9,-1-1,0 0,0 0,0 1,0-1,0 0,0-1,0 1,0 0,-1 0,1-1,0 0,0 1,-1-1,1 0,0 0,0 0,-1 0,1-1,0 1,0 0,-1-1,1 0,0 1,0-1,0 0,0 0,0 0,0-1,0 1,0 0,1-1,-1 1,0-1,1 0,-1 1,1-1,0 0,-1 0,1 0,0 0,0 0,0 0,1 0,-1 0,0 0,1-1,-1 1,1-2,0-10,1 0,0-1,1 1,1 0,0 0,1 0,1 0,0 0,0 1,2 0,-1 0,2 1,6-9,5-13,18-41,3 2,3 1,3 3,3 2,4 2,53-53,-97 111,0 1,0 0,0 0,1 1,0 0,0 1,0 0,0 0,1 1,-1 1,1 0,0 0,0 1,0 0,0 1,0 0,0 1,1 0,12 1</inkml:trace>
  <inkml:trace contextRef="#ctx0" brushRef="#br0" timeOffset="254.201">1132 1128,'-14'34,"0"20,2 6,8-2,10-11,8-14,2-12</inkml:trace>
  <inkml:trace contextRef="#ctx0" brushRef="#br0" timeOffset="507.28">1132 394,'0'0</inkml:trace>
  <inkml:trace contextRef="#ctx0" brushRef="#br0" timeOffset="689.414">1415 1213,'227'-318,"-203"293,-8 48,-7 29,-9-46,0 1,0 0,0-1,1 1,0-1,0 1,0-1,1 0,0 1,1-1,-1 0,1 0,0-1,1 1,-1-1,1 1,0-1,1 0,-1 0,1-1,0 1,0-1,0 0,0-1,1 1,0-1,0 0,3 1,-2-3,0 0,0 0,0-1,0 0,0 0,0-1,0 0,0 0,0-1,-1 1,1-2,0 1,-1-1,1 0,-1 0,0 0,0-1,0 0,-1 0,1-1,-1 0,0 0,0 0,-1 0,0-1,0 0,0 0,0 0,-1 0,0 0,0-1,-1 1,0-1,0 0,0 0,-1-5,16-73,-12 60</inkml:trace>
  <inkml:trace contextRef="#ctx0" brushRef="#br0" timeOffset="1097.796">2319 818,'-9'10,"1"0,0 1,0 0,2 0,-1 0,1 1,1 0,0 1,1-1,0 1,1 0,1 0,0 0,0 0,2 0,-1 0,2 0,-1 0,4 12,-4-22,1 0,1 1,-1-1,0 0,1 0,0 0,0 0,0 0,0-1,0 1,0-1,1 1,-1-1,1 0,0 0,-1 0,1 0,0 0,0 0,0-1,1 0,-1 0,0 0,0 0,1 0,-1 0,1-1,-1 0,0 1,1-1,-1-1,1 1,-1 0,0-1,3 0,5-2,-1 1,1-1,-1-1,0 0,0 0,0-1,-1 0,0-1,0 0,8-7,9-13,-2-1,0 0,-2-2,-2-1,0-1,-2 0,1-7,1-6,-2-1,-2-1,-2 0,-2-1,-3 0,5-45,-11 71,0 0,-1-1,-2 1,0-1,-1 0,-1 1,-1-1,-1 1,0 0,-2 0,-1 1,0-1,-2 2,0-1,-1 1,-1 0,-1 1,0 0,-1 1,-14-12,23 25,-1 0,0 1,-1 0,1 0,-1 0,1 0,-1 1,0 0,0 1,1-1,-1 1,0 0,-1 0,1 1,0 0,0 0,0 0,0 1,0 0,0 0,0 1,0-1,0 1,1 0,-1 1,0 0,1 0,0 0,0 0,-2 2,-2 2,0 0,1 0,-1 1,1 1,1-1,-1 1,2 0,-1 1,1 0,1 0,-1 0,2 1,0-1,0 1,-2 10,4 1,1 0,0-1,2 1,0 0,2 0,0-1,1 1,2-1,0 0,1 0,1-1,1 0,0-1,2 1,0-2,2 0,0 0,0-1,2-1,0 0,1-1,0-1,1 0,1-1,1 0,50 38,1-4,3-2,2-4,30 11,-81-42</inkml:trace>
  <inkml:trace contextRef="#ctx0" brushRef="#br0" timeOffset="2968.09">2290 2088,'0'19,"-5"36,-1 17,0 1,1-1,2-9,0-5,-3-8,-1-3,1-5,1-4,2-4,1-3,1-2,1-1,-5-5,-1-7</inkml:trace>
  <inkml:trace contextRef="#ctx0" brushRef="#br0" timeOffset="3254.163">2149 2116,'43'-10,"34"-7,13-2,-4-1,-12 1,-13 5,-13 5,-10 3,-10 4</inkml:trace>
  <inkml:trace contextRef="#ctx0" brushRef="#br0" timeOffset="3499.444">2177 2512,'38'-10,"32"-8,10 0,-6-3,-9 3,-16 4</inkml:trace>
  <inkml:trace contextRef="#ctx0" brushRef="#br0" timeOffset="5582.803">2713 2539,'-178'333,"87"-169,244-395,-129 189,1 2,2 0,2 2,17-16,-44 52,1-1,-1 1,0 0,1-1,-1 1,1 0,-1 1,1-1,0 0,0 1,0-1,0 1,0 0,0 0,0 0,1 1,-1-1,0 1,0 0,1-1,-1 2,0-1,0 0,1 0,-1 1,0 0,0 0,0 0,0 0,0 0,0 1,0-1,0 1,0 0,-1 0,1 0,0 0,-1 0,0 0,0 1,0-1,0 1,2 2,113 197,-116-201,-1-1,1 0,-1 1,1-1,-1 1,0 0,1-1,-1 1,0-1,0 1,1-1,-1 1,0 0,0-1,0 1,0 0,0-1,0 1,0-1,0 1,0 0,0-1,0 1,0 0,0-1,-1 1,1-1,0 1,0 0,-1-1,1 1,0-1,-1 1,1-1,0 1,-1-1,1 1,-1-1,1 0,-1 1,1-1,-1 0,1 1,-1-1,0 0,1 1,-1-1,1 0,-1 0,0 0,1 0,-1 0,0 0,1 0,-1 0,1 0,-1 0,0 0,1 0,-1 0,-50 1,42-2,-224-3,147-22,72 16</inkml:trace>
  <inkml:trace contextRef="#ctx0" brushRef="#br0" timeOffset="6499.411">3221 2709,'92'-45,"115"21,-206 24,1-1,-1 1,0-1,0 0,0 0,1 1,-1-1,0 0,0 0,0 0,0 0,0 0,0 0,-1 0,1 0,0-1,-1 1,1 0,0 0,-1-1,0 1,1 0,-1-1,0 1,1-1,-1 1,0 0,0-1,0 1,0-1,-1 1,1 0,0-1,0 1,-1 0,1-1,-1 1,1 0,-1 0,0-1,0 1,1 0,-1 0,0 0,0 0,0-1,-46-50,-42-7,89 58,-1 0,0 0,0 0,0 1,0-1,0 0,0 0,0 1,0-1,0 0,0 1,0-1,-1 1,1 0,0-1,0 1,-1 0,1 0,0 0,0 0,-1 0,1 0,0 0,0 0,-1 0,1 0,0 1,0-1,0 1,0-1,-1 1,1-1,0 1,0 0,0-1,0 1,0 0,0 0,0 0,1 0,-1 0,0 0,0 0,1 0,-1 0,0 0,1 0,-1 0,1 0,0 1,-1-1,1 0,0 0,0 0,0 1,0-1,0 0,0 0,0 1,0-1,8 56,2-1,3 0,13 34,-3 54,-23-143,1 0,-1 0,0 0,1 0,-1-1,1 1,-1 0,1 0,-1 0,1-1,-1 1,1 0,0-1,0 1,-1 0,1-1,0 1,0-1,0 1,-1-1,1 0,0 1,0-1,0 0,0 1,0-1,0 0,0 0,0 0,0 0,0 0,0 0,0 0,-1 0,1-1,0 1,0 0,0 0,0-1,0 1,0-1,0 1,-1-1,1 1,0-1,0 1,-1-1,1 0,0 1,0-1,37-35,-23 21,-1 0,-1 0,-1-1,0-1,-1 0,0-1,-2 0,0-1,-1 0,-1 0,0 0,-2-1,0 0,0-11,-8 8,-2 4</inkml:trace>
  <inkml:trace contextRef="#ctx0" brushRef="#br0" timeOffset="6801.722">3927 2285,'5'29,"1"14,0 5,-1-1,-2-4,-1-4,0-5,-2-2,0-3,0 0,0-2,-1-4</inkml:trace>
  <inkml:trace contextRef="#ctx0" brushRef="#br0" timeOffset="7301.349">3871 2257,'47'-20,"-20"8,0 1,0 1,1 2,0 0,1 2,0 1,8 0,-35 5,0 0,0 0,0 0,0 0,0 0,0 0,0 0,0 1,0-1,0 1,0-1,0 1,0 0,0-1,-1 1,1 0,0 1,-1-1,1 0,0 0,-1 1,0-1,1 0,-1 1,0 0,0-1,0 1,0 0,0-1,0 1,0 0,0 0,-1 0,1 0,-1 0,1 0,-1 0,0 0,0 0,0 0,0 0,0 0,-1 0,1 0,0 0,-1 0,0-1,1 1,-1 0,0 0,0 0,0-1,0 1,0 0,-1 0,-84 133,85-133,0 1,0 0,1 0,-1 0,1 1,-1-1,1 0,0 0,0 0,0 0,1 0,-1 0,1 0,0 0,-1 0,1 0,1 0,-1 0,0 0,1 0,-1-1,1 1,0-1,0 1,0-1,0 0,0 1,1-1,-1 0,1-1,-1 1,1 0,0-1,-1 1,1-1,0 0,0 0,0 0,0 0,0-1,0 1,0-1,1 0,-1 0,33 7,99 30,-130-35,1 1,-1 0,0 0,0 0,0 0,0 1,0 0,-1 0,1 0,-1 1,-1 0,1-1,0 1,-1 0,0 1,0-1,-1 0,0 1,0 0,0 0,0 0,-1-1,-1 0,0 0,1 0,-2 0,1-1,-1 1,1 0,-1 0,-1-1,1 1,-1 0,1-1,-1 1,-1-1,1 0,-1 0,1 0,-1 0,0 0,-1 0,1-1,-1 0,1 0,-1 0,-1 1,-5 3,-1 1,1-2,-2 1,1-2,-1 0,1 0,-2-1,1 0,-2 0,-185 3,175-7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0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1 708,'255'30,"-190"-31,-47-1,0 1,0 1,0 1,-1 1,1 0,0 1,6 3,-5 10,-17-6</inkml:trace>
  <inkml:trace contextRef="#ctx0" brushRef="#br0" timeOffset="1">763 285,'-1'64,"13"156,46-22,-58-197,0 0,0 0,0 1,0-1,0 0,1 0,-1 1,0-1,1 0,-1 0,1 0,-1 0,1 0,0 1,-1-1,1 0,0 0,0-1,0 1,0 0,0 0,0 0,0-1,0 1,0 0,0-1,0 1,0-1,1 1,-1-1,0 0,0 1,0-1,1 0,-1 0,0 0,0 0,1 0,-1 0,0 0,0 0,1-1,-1 1,0 0,0-1,0 1,1-1,-1 1,0-1,0 0,0 0,0 1,0-1,0-1,12-18,-1 0,-1-1,-1 0,-1-1,0-1,4-22,25-61,103-146,-131 233,-2 7</inkml:trace>
  <inkml:trace contextRef="#ctx0" brushRef="#br0" timeOffset="2">1243 624,'-1'-1,"0"0,1 0,-1 0,0 0,0 0,0 0,1 0,-1 0,0 0,0 0,0 1,0-1,-1 0,1 1,0-1,0 1,0-1,0 1,-1 0,1-1,0 1,0 0,-1 0,1 0,0 0,0 0,-1 0,1 0,0 1,0-1,-1 0,1 1,0-1,0 0,0 1,0 0,-1-1,1 1,0 0,0-1,0 1,0 0,1 0,-1 0,0 0,0 0,0 0,1 0,-1 0,0 1,-2 2,0 0,0 0,0 0,0 1,1-1,-1 1,1 0,0-1,1 1,-1 0,1 0,0 0,0 1,1-1,0 0,-1 0,2 0,-1 0,1 0,-1 1,1-1,1 0,-1 0,1-1,0 1,0 0,0 0,1-1,-1 0,1 1,0-1,0 0,1 0,-1-1,1 1,0-1,0 1,0-1,1 0,-1-1,1 1,-1-1,1 0,0 0,2 0,0-1,0 1,0-1,0-1,0 0,0 1,0-2,0 1,0-1,0 0,0-1,0 0,-1 0,1 0,-1-1,1 0,-1 0,0-1,0 1,0-1,-1-1,1 1,-1-1,0 0,0 0,-1 0,1-1,-1 0,0 0,-1 0,0 0,0-1,0 4,0 0,-1 0,1 0,-1-1,0 1,0-1,0 0,-1 1,1-1,-1 0,0 0,0 0,0 0,-1 0,1 0,-1 0,0 0,0 0,-1 0,1 0,-1 0,0 0,0 0,0 0,0 0,-1 0,0 1,1-1,-1 0,-1 1,1 0,-2-3,-42-21,22 19</inkml:trace>
  <inkml:trace contextRef="#ctx0" brushRef="#br0" timeOffset="3">1383 31,'1'0,"-1"0,1 0,-1 0,1 0,-1 0,1 0,-1 0,1 0,-1 0,1 0,-1 0,1 0,-1-1,1 1,-1 0,1 0,-1-1,1 1,-1 0,1-1,-1 1,0 0,1-1,-1 1,0 0,1-1,-1 1,0-1,0 1,1-1,-1 1,0 0,0-1,0 1,1-1,-1 1,0-1,0 0,0 1,0-1,0 1,0-1,0 1,0-1,0 1,-1-1,1 1,0-1,0 1,0-1,0 1,-1 0,1-1,0 1,-1-1,1 1,0-1,-1 1,1 0,0-1,-1 1,1 0,-1-1,12-1,-1 0,1 0,0 1,-1 0,1 1,0 0,-1 1,1 0,0 0,6 3,-15-3,0 1,0-1,0 1,0 0,0-1,0 1,-1 0,1 0,-1 0,1 0,-1 1,0-1,0 0,0 1,0-1,0 0,0 1,-1-1,1 1,-1-1,0 1,1 0,-1-1,-1 1,1-1,0 1,-1-1,1 1,-1-1,1 1,-1-1,0 0,0 1,-1-1,1 0,0 0,-1 1,1-1,-1 0,1-1,-1 1,-12 42,13-42,1 0,0 0,0 1,1-1,-1 0,1 0,-1 1,1-1,-1 0,1 0,0 0,0 0,0 0,0 0,1 0,-1 0,0-1,1 1,-1 0,1-1,0 1,0-1,-1 1,1-1,0 0,0 0,0 0,0 0,0 0,0 0,1-1,-1 1,0-1,2 1,85 3,-75-4,12-1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0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1,'-48'61,"-153"140,200-200,0 0,0 0,0 0,0 1,0-1,0 0,0 0,0 1,0-1,0 1,1-1,-1 0,1 1,-1 0,1-1,-1 1,1-1,0 1,0-1,0 1,0 0,0-1,0 1,0-1,1 1,-1-1,1 1,-1 0,1-1,-1 0,1 1,0-1,0 1,-1-1,1 0,0 1,0-1,1 0,-1 0,0 0,0 0,0 0,1 0,-1 0,0 0,1-1,-1 1,1 0,-1-1,1 0,-1 1,1-1,0 0,0 1,16 4,-1-1,1-1,0 0,0-2,0 0,1-1,5-1,112 13,-110-1,-24-9,1 0,-1-1,1 1,0-1,0 1,-1-1,1 0,0 0,0 0,0-1,0 1,0-1,1 1,-1-1,0 0,0 0,0-1,0 1,0 0,0-1,0 0,0 0,2-1,-4 0,0-1,0 0,-1 1,0-1,1 0,-1 1,0-1,0 0,-1 1,1-1,0 0,-1 1,0-1,0 1,1-1,-2 0,1 1,0 0,0-1,-1 1,1 0,-1 0,0-1,-2-3,-99-203,71 157,20 40</inkml:trace>
  <inkml:trace contextRef="#ctx0" brushRef="#br0" timeOffset="1">631 1,'-18'56,"15"-42,-1 0,2 0,0 0,0 1,2-1,-1 1,2-1,0 0,1 1,2 6,-4-19,1 0,-1-1,1 1,-1 0,1-1,0 1,0-1,0 1,0-1,0 1,0-1,0 0,0 0,1 1,-1-1,0 0,1 0,-1 0,1 0,-1-1,1 1,-1 0,1-1,0 1,-1-1,1 1,0-1,-1 0,1 0,0 0,0 0,-1 0,1 0,0 0,0 0,-1-1,1 1,0-1,-1 1,1-1,1 0,54-48,45-145,-85 228,-16-32,9 28,-1 1,-1 0,-1 1,-2 0,0 26,-7 166,0-199,-2 0,0-1,-2 1,0-1,-2 0,-1-1,-4 7,9-21,-1 0,-1-1,0 1,0-1,0-1,-1 1,0-1,-1 0,0-1,-6 5,12-10,-1 1,0 0,1-1,-1 0,0 1,0-1,0 0,0-1,0 1,0 0,0-1,0 0,0 1,0-1,0-1,-1 1,1 0,0-1,0 1,0-1,0 0,0 0,1 0,-1-1,0 1,0-1,1 1,-1-1,1 0,-1 0,1 0,0 0,0-1,0 1,0 0,0-2,-2-1,1 0,0 0,0 0,0-1,1 1,0-1,0 0,1 0,-1 0,1 0,1 0,-1 0,1 0,0 0,0 0,1 0,-1 0,2 0,-1 0,0 0,1 0,0 1,1-1,-1 0,81-124,-9 55,-50 57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60,'82'-30,"-43"20,1 3,-1 1,2 2,-1 2,0 1,17 3,-11-1,-16 4,-25 2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0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59,'0'0</inkml:trace>
  <inkml:trace contextRef="#ctx0" brushRef="#br0" timeOffset="1">7 59,'-5'-5,"3"-1,7 0,8 1,5 2,6 0,3-3,1-1,2 1,-1 1,1 2,-1 1,0 1,0 1,-1 0,0 0,-9 0,-8 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0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1 396,'19'0,"21"0,8 0,1 0,-3 0,-5 0,-4 0,-4 4,-3 3,-10-1,-10-1</inkml:trace>
  <inkml:trace contextRef="#ctx0" brushRef="#br0" timeOffset="1">762 171,'-4'0,"-3"9,-4 4,0 4,2 4,1 3,4 3,1 1,-3 0,0 1,0 0,2 0,1 0,1-1,1 1,1-1,0-4</inkml:trace>
  <inkml:trace contextRef="#ctx0" brushRef="#br0" timeOffset="2">1186 227,'-8'17,"1"0,1 0,1 0,0 1,1 0,1 0,1 0,1 0,0 0,1 0,1 1,2 12,-2-28,0 1,0-1,0 1,0-1,0 1,1-1,-1 0,1 0,0 0,0 0,0 0,1 0,-1-1,1 1,-1-1,1 1,0-1,0 0,0 0,0 0,0 0,1-1,-1 0,0 1,1-1,-1 0,1 0,-1-1,1 1,-1-1,1 0,0 0,-1 0,1 0,-1-1,1 1,2-2,11-2,-1 0,0-2,0 0,0-1,0 0,-1-1,5-5,-3 3,0-2,-1 0,-1-1,0-1,0 0,-2-1,12-15,-21 25,0 0,0 0,-1-1,0 1,0-1,0 0,0 0,-1 0,0-1,0 1,-1 0,0-1,0 1,0-1,-1 0,0 1,0-1,-1 1,0-1,0 1,-1-1,1 1,-1 0,0 0,-3-5,0 5,0 1,0 0,0 0,0 1,-1-1,0 1,0 0,0 1,0-1,-1 1,0 1,1-1,-1 1,0 0,0 1,0-1,0 1,0 1,0-1,-1 1,1 1,0-1,0 1,0 1,0-1,0 1,0 0,1 1,-1-1,0 1,1 1,0-1,0 1,-4 3,-9 4</inkml:trace>
  <inkml:trace contextRef="#ctx0" brushRef="#br0" timeOffset="3">1807 171,'-10'7,"0"1,1 0,0 0,0 1,1 0,1 1,-1 0,1 0,1 1,0-1,1 1,0 1,0-1,1 1,1 0,0 0,0 0,1 3,2-12,1 0,0 0,-1 0,1 0,0-1,0 1,1 0,-1-1,0 1,1-1,0 1,0-1,-1 1,1-1,1 0,-1 0,0 0,0 0,1-1,-1 1,1-1,-1 1,1-1,0 0,0 0,-1 0,1 0,0-1,0 1,3 0,90-3,-81-2,1 0,0-1,-1 0,0-1,0-1,-1 0,0-1,0-1,0 0,-1-1,-1 0,0-1,0 0,-1-1,9-13,-10 12,69-104,-77 113,0 1,-1-1,1 0,-1 0,0 0,0 0,0 0,-1 0,0-1,1 1,-1 0,-1 0,1 0,-1 0,1 0,-1 0,0 0,-1 0,1 0,-1 0,1 0,-1 1,0-1,-1 0,1 1,-1 0,1 0,-1 0,0 0,0 0,-2-1,-3 0,0 0,-1 1,1 0,0 1,-1 0,0 0,1 1,-1 0,0 1,0-1,0 2,0-1,1 1,-1 1,0-1,1 2,-1-1,1 1,0 0,-1 1,2 0,-1 0,-4 3,-18 8</inkml:trace>
  <inkml:trace contextRef="#ctx0" brushRef="#br0" timeOffset="4">395 735,'774'0,"-444"-28,251 27,-592 1</inkml:trace>
  <inkml:trace contextRef="#ctx0" brushRef="#br0" timeOffset="5">2371 706,'37'-61,"2"2,3 1,41-42,-39 65,-43 34,0 1,0 0,0-1,0 1,0 0,0 0,0 0,1 0,-1 0,0 0,0 0,0 0,0 0,0 0,0 0,0 1,1-1,-1 1,0-1,0 1,0-1,0 1,0-1,-1 1,1 0,0 0,0-1,0 1,0 0,-1 0,1 0,0 0,-1 0,1 0,-1 0,1 0,-1 0,0 0,1 0,-1 0,0 0,0 0,0 1,0-1,0 0,0 1,4 47,12 28,-13-76,-1 0,1 0,0 0,-1-1,1 1,0-1,0 0,0 0,-1 0,1 0,0 0,0-1,-1 1,1-1,0 0,-1 1,1-1,-1 0,1-1,-1 1,1 0,-1-1,0 0,1 1,-1-1,0 0,0 0,-1 0,1 0,0 0,-1-1,1 1,-1 0,2-3,0 1,45-52,-40 44,1 0,1 0,-1 1,2 0,0 1,0 1,0-1,1 2,1 0,0 0,0 1,11-4,-22 10,0 0,-1 1,1-1,0 1,-1-1,1 1,0 0,0 0,-1 0,1 0,0 0,0 0,-1 0,1 0,0 1,-1-1,1 1,0-1,-1 1,1 0,-1 0,1 0,-1 0,1 0,-1 0,0 0,1 0,-1 0,0 0,0 1,0-1,0 1,0-1,0 1,0-1,0 1,-1-1,1 1,0 1,7 80,-6-43,0-33,-1-1,1 0,0 0,1 0,-1 0,1-1,0 1,1-1,-1 0,1 0,0 0,1 0,-1 0,1-1,0 0,0 0,12 10</inkml:trace>
  <inkml:trace contextRef="#ctx0" brushRef="#br0" timeOffset="6">2400 848,'38'0,"42"-5,16-2,2 1,-11 1,-15 2,-16 5,-12 4,-9-1,-5 0,-4-1,0 3,-6 1</inkml:trace>
  <inkml:trace contextRef="#ctx0" brushRef="#br0" timeOffset="7">2851 1045,'-186'66,"184"-66,1 0,-1 0,1 0,-1 1,1-1,-1 0,1 1,-1-1,1 1,0-1,-1 1,1 0,-1 0,1-1,0 1,0 0,0 0,0 0,-1 0,1 1,0-1,1 0,-1 0,0 1,0-1,0 0,1 1,-1-1,1 1,-1-1,1 1,0-1,-1 1,1-1,0 1,0-1,0 1,0-1,0 1,1-1,-1 1,0-1,1 1,-1-1,1 1,-1-1,1 1,0-1,0 0,0 1,-1-1,1 0,0 0,1 0,-1 0,0 0,0 0,1 1,208 76,-207-77,-1-1,1 1,-1 0,0 0,1 1,-1-1,0 0,0 1,0-1,0 1,0 0,0-1,0 1,0 0,-1 0,1 0,-1 0,1 1,-1-1,0 0,0 1,0-1,0 1,-1-1,1 1,-1-1,1 1,-1-1,0 1,0-1,0 1,0 0,0-1,-1 1,1-1,-1 1,0-1,1 1,-1-1,0 1,-1-1,1 0,0 0,-1 0,1 1,-1-1,0-1,1 1,-1 0,0 0,0-1,0 1,-1-1,1 1,-1-1,-15 8,0-2,0-1,-1 0,1-1,-1-1,0-1,-8 0,-26-3,35-6</inkml:trace>
  <inkml:trace contextRef="#ctx0" brushRef="#br0" timeOffset="8">3161 932,'66'-7,"-57"5,0 0,0 0,0 1,0 1,1-1,-1 1,0 1,0 0,0 0,1 1,-1 0,-1 1,2 0,-8-3,-1 1,0 0,0 0,1 0,-1-1,0 1,0 0,0 0,0 1,0-1,0 0,0 0,0 0,0 1,-1-1,1 0,0 1,-1-1,1 1,-1-1,0 0,1 1,-1-1,0 1,0-1,0 1,0-1,0 1,0-1,0 1,-1-1,1 1,0-1,-1 1,0-1,1 1,-1-1,0 0,1 0,-1 1,0-1,0 0,0 0,-1 1,-49 48,30-35,-43 47,63-60,1-1,-1 0,1 0,0 1,0-1,0 0,0 0,-1 1,2-1,-1 0,0 1,0-1,0 0,1 0,-1 1,0-1,1 0,-1 0,1 0,-1 0,1 0,0 1,0-1,-1 0,1 0,0-1,0 1,0 0,0 0,0 0,0-1,0 1,0 0,0-1,1 1,-1-1,0 1,0-1,1 0,-1 1,0-1,0 0,1 0,-1 0,63 6,-60-5,21-1</inkml:trace>
  <inkml:trace contextRef="#ctx0" brushRef="#br0" timeOffset="9">3556 198,'84'181,"-36"-81,-3 2,12 53,-51-137,-1 0,0 0,-2 0,0 1,-1-1,0 1,-2 0,0-1,-2 1,0 0,0-1,-2 1,0-1,-2 0,0-1,-4 11,-16 18,-2 0,-2-2,-1-2,-3 0,-12 9,21-24</inkml:trace>
  <inkml:trace contextRef="#ctx0" brushRef="#br0" timeOffset="10">2400 1,'-48'113,"6"2,4 1,2 18,23-80,2 0,2 1,3 0,2 1,2-1,3 1,2-1,3 1,4 6,2-15,2-2,2 0,2-1,4 3,46 47,-52-80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0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2,'4'0,"7"5,7 1,4 0,3-1,-2-6,0-3,1-1,0 0,2 2,1 0,0 2,1 0,1 1,-1 0,0 0,1 0,-6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0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0,1-2,-2-1,1 5,-1 1,0 0,-1-1,0-2,1-1,-6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0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81 170,'19'-5,"11"-1,-4-1,-11 2,-14 2,-11 1,-9 0,-5 2,-5 0,-1 0,-1 0,10 1,13-1,9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0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0 311,'23'-36,"2"1,1 2,1 0,2 2,1 2,2 0,5-2,-26 23,-10 6,0-1,0 1,1 0,-1 0,1 0,0 0,-1 1,1-1,0 0,0 1,0-1,0 1,1-1,-1 1,0 0,0 0,1 0,-1 0,1 1,-1-1,0 1,1-1,-1 1,1 0,0 0,-1 0,1 0,-1 1,1-1,-1 1,1-1,-1 1,0 0,1 0,-1 0,0 0,0 0,1 0,-1 1,0-1,0 1,-1 0,3 1,4 68,-10-67,1 0,1 0,-1 1,1-1,-1 1,1-1,0 0,1 1,-1-1,1 0,0 1,0-1,0 0,1 0,-1 0,1 0,0 0,0 0,1 0,-1 0,1-1,0 1,0-1,0 0,0 0,0 0,1 0,-1-1,1 0,0 1,0-1,0 0,2-2,0-1,0 0,0 0,0 0,0 0,0-1,0 0,-1 0,1-1,-1 0,0 0,1 0,-1 0,-1-1,1 0,0 0,1-2,11-7,119-106,-70 71,-66 48,1 1,0-1,-1 0,1 1,-1-1,1 1,-1-1,1 1,-1-1,1 1,-1-1,1 1,-1 0,0-1,1 1,-1-1,0 1,0 0,1-1,-1 1,0 0,0 0,0-1,0 1,0 0,0-1,0 1,0 0,0-1,0 1,0 0,0 0,-1-1,1 1,0-1,0 1,-1 0,1-1,0 1,-1 0,1-1,-1 1,1-1,-1 1,1-1,-91 170,75-141,1 1,1 0,1 1,2 0,2 1,-3 13,9-21</inkml:trace>
  <inkml:trace contextRef="#ctx0" brushRef="#br0" timeOffset="1">1243 57,'-38'38,"-33"37,-13 11,3-5,5-7,11-11,12-11,5-10,6-7,6-5,3-2,4-2,0 0,2 0,10-4,7-6</inkml:trace>
  <inkml:trace contextRef="#ctx0" brushRef="#br0" timeOffset="2">1440 480,'-24'5,"-1"1,1 1,0 2,1 0,0 1,0 1,1 1,1 1,-7 6,28-19,-1 1,0-1,0 1,0-1,1 1,-1-1,0 1,0-1,1 1,-1-1,1 1,-1 0,0 0,1-1,-1 1,1 0,0 0,-1-1,1 1,0 0,-1 0,1 0,0 0,0 0,0 0,-1-1,1 1,0 0,0 0,1 0,-1 0,0 0,0 0,0 0,1-1,-1 1,0 0,1 0,-1 0,0 0,1-1,-1 1,1 0,0-1,-1 1,1 0,0-1,0 1,45 17,-34-15,83 50,-92-51,-1 0,1 1,-1 0,0-1,1 1,-2 0,1 0,0 0,0 0,-1 0,0 1,0-1,0 0,0 1,0-1,0 1,-1-1,0 1,0-1,0 1,0-1,0 0,-1 1,1-1,-1 1,0-1,0 0,-1 1,0 1,-4 3,-1 0,1 0,-2-1,1 0,-1-1,0 1,0-2,-1 1,1-1,-1 0,-1-1,1 0,0 0,-1-1,0-1,0 1,0-2,0 1,0-1,0-1,0 0,0 0,-1-1,1 0,0-1,0 0,-13-3,4-2</inkml:trace>
  <inkml:trace contextRef="#ctx0" brushRef="#br0" timeOffset="3">1665 226,'10'-3,"0"-1,0 1,0 0,0 1,0 1,0-1,1 2,-1-1,1 1,-1 1,0 0,0 0,1 1,-1 1,0-1,0 2,-1-1,5 3,-12-5,-1 0,1 0,-1 0,0 1,1-1,-1 0,0 0,0 1,0-1,0 1,0-1,0 1,0-1,-1 1,1-1,0 1,-1 0,1-1,-1 1,0 0,0 0,1-1,-1 1,0 0,-1 0,1-1,0 1,0 0,-1-1,1 1,-1 0,1-1,-1 1,0 0,0-1,0 1,0-1,0 1,0-1,-52 55,42-45,9-9,-1-1,1 0,-1 0,1 0,0 0,0 0,-1 1,1-1,0 1,0 0,1 0,-1-1,0 1,0 0,1 1,0-1,-1 0,1 0,0 1,0-1,0 0,0 1,0-1,1 1,-1-1,1 1,0 0,0-1,0 1,0-1,0 1,0-1,1 1,-1 0,1-1,-1 1,1-1,0 0,0 1,0-1,1 0,-1 1,1-1,-1 0,1 0,1 1,4 0,1 0,1 0,-1-1,0 0,0-1,1 0,-1 0,1-1,-1 0,1 0,-1-1,1 0,-1 0,1-1,-1 0,0-1,0 0,0 0,-1-1,1 0,4-3,5-1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0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82,'140'-45,"-13"14,-124 30,1 0,-1 0,1 0,-1 1,1-1,-1 1,1-1,0 1,-1 1,1-1,0 0,-1 1,1 0,-1-1,1 2,-1-1,1 0,-1 1,0-1,1 1,-1 0,0 0,0 0,0 1,-1-1,1 1,-1-1,1 1,-1 0,0 0,0 0,0 0,0 0,-1 1,1-1,-1 0,0 1,0-1,0 1,0 0,-1-1,1 1,-1-1,0 1,0 0,-1-1,1 1,-1 0,1-1,-1 1,0-1,-1 2,-117 106,7 9,111-119,0 0,-1 0,1 0,0 0,0 1,0-1,0 0,0 1,0-1,0 1,0-1,1 1,-1 0,1-1,-1 1,1 0,0-1,-1 1,1 0,0-1,0 1,0 0,0 0,0-1,1 1,-1 0,1-1,-1 1,1 0,-1-1,1 1,0-1,0 1,0-1,0 1,0-1,0 0,0 0,0 1,0-1,1 0,-1 0,0 0,1 0,-1 0,1 0,-1-1,1 1,0 0,-1-1,1 1,0-1,-1 0,1 0,0 1,-1-1,2 0,164 6,-118-8,-37 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13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682,'-34'38,"-15"18,0 3,4-7,5-8,4-7,3-5,3-3,2-6,0-3,5 0,2-3,0 1,3-4</inkml:trace>
  <inkml:trace contextRef="#ctx0" brushRef="#br0" timeOffset="313.354">650 738,'33'18,"0"-1,1-1,1-3,1 0,18 2,-6 0,7 3,7-1,-1 4,-2 2,0 3,24 16,-46-24,-19-12</inkml:trace>
  <inkml:trace contextRef="#ctx0" brushRef="#br0" timeOffset="730.004">875 540,'31'129,"-20"-67,-2 1,-4 0,-2 0,-5 61,1-34,1-66</inkml:trace>
  <inkml:trace contextRef="#ctx0" brushRef="#br0" timeOffset="8518.039">1976 540,'27'-6,"1"-1,-1-1,-1-1,0-1,0-1,-1-2,0-1,-1 0,-1-2,0-1,-1 0,-1-2,7-8,-23 20,-2 5,0-1,0 0,-1 0,1 0,-1 0,0 0,0 0,0-1,-1 1,1 0,-1-1,0 0,1 1,-2-1,1 0,0-3,-2 7,0 0,0 0,0 0,0 0,0 0,0 0,0 0,0 0,0 0,0 1,0-1,0 0,0 1,1-1,-1 1,0-1,0 1,0-1,0 1,1 0,-1-1,0 1,1 0,-1 0,0-1,1 1,-1 0,1 0,-1 0,1 0,0 0,-1 0,1 0,0 0,0 0,-1 0,1 0,0 0,0 0,0 0,0 0,0-1,-11 30,0 0,2 0,1 1,2-1,1 2,1-1,2 1,1-1,1 1,4 22,-2 4,13 306,-19-323,-2 0,-1-1,-3-1,-1 1,-1-1,-3-1,-1-1,-1 0,-3-1,0-1,-7 5,-49 41,73-78,-1 0,1 0,-1-1,1 0,-1 0,0 0,0 0,0 0,0-1,0 0,0 1,0-2,-1 1,1 0,0-1,0 0,-1 0,1 0,0 0,-1-1,1 0,0 0,0 0,-1-1,-1-2,1-1,0-1,0 1,0-1,0 0,1 0,0 0,0-1,1 1,0-1,0 0,0 0,1 0,0 0,1 0,-1-1,1 1,1 0,-1-1,2-5,-1-11,2 0,1 0,1 0,1 0,1 1,1 0,1 0,1 1,1 0,1 1,1 0,1 0,0 1,2 1,0 0,1 1,2 0,-8 9,-1 1,2 0,-1 0,1 1,0 0,1 1,-1 0,1 1,1 0,-1 1,1 0,-1 1,10-1,147-22,-145 26</inkml:trace>
  <inkml:trace contextRef="#ctx0" brushRef="#br0" timeOffset="8773.972">2710 935,'0'29,"0"14,0 5,0-7</inkml:trace>
  <inkml:trace contextRef="#ctx0" brushRef="#br0" timeOffset="8952.467">2710 569,'9'-5,"4"-2</inkml:trace>
  <inkml:trace contextRef="#ctx0" brushRef="#br0" timeOffset="9249.941">2992 1020,'148'-213,"-148"212,0 0,0 0,1 0,-1 0,0 0,1 1,-1-1,1 0,-1 0,1 0,-1 1,1-1,-1 0,1 1,0-1,-1 0,1 1,0-1,0 1,-1-1,1 1,0-1,0 1,0 0,0-1,-1 1,1 0,0 0,0-1,0 1,0 0,0 0,0 0,0 0,0 0,0 1,-1-1,1 0,0 0,0 0,0 1,0-1,0 1,-1-1,1 0,0 1,0 0,0-1,0 1,19 46,-13-27,-5-16,0 1,0-1,1 0,-1 1,1-1,0-1,0 1,0 0,0-1,1 1,0-1,-1 0,1 0,0-1,0 1,1-1,-1 0,1 0,-1 0,1 0,-1-1,1 0,0 0,0 0,-1-1,1 0,0 0,0 0,0 0,0-1,-1 1,1-1,0 0,0-1,-1 1,1-1,-1 0,0 0,1-1,-1 1,0-1,0 0,-1 0,1 0,0-1,-1 1,0-1,0 0,40-57,-30 44</inkml:trace>
  <inkml:trace contextRef="#ctx0" brushRef="#br0" timeOffset="9668.088">3754 709,'-13'15,"0"1,2 0,-1 0,2 1,1 0,0 1,1 0,0 1,2 0,0 0,2 0,0 1,1-1,0 3,3-19,0-1,1 1,-1-1,0 1,1 0,0-1,0 1,-1-1,1 1,1-1,-1 0,0 0,0 1,1-1,0 0,-1 0,1 0,0 0,0-1,0 1,0 0,0-1,0 1,0-1,1 0,-1 0,1 0,-1 0,1 0,-1 0,1-1,-1 1,1-1,-1 0,1 0,0 0,-1 0,1 0,1-1,103-28,-87 19,-1-1,0-1,-1 0,0-2,-1 0,-1 0,0-2,-1 0,-1-1,0 0,-1-1,-1 0,-1-2,0 1,-2-1,0 0,2-13,35-156,-45 180,0 0,-1 0,0 0,0 0,-1 0,0 0,-1 1,0-1,0 0,-1 1,0-1,-1 1,0 0,0 0,0 0,-1 1,0-1,-1 1,0 0,-2-2,3 5,0 1,0-1,0 1,0 0,0 0,0 0,-1 1,0 0,1 0,-1 0,0 1,0 0,0 0,0 1,0-1,0 1,0 0,0 1,0 0,1 0,-1 0,0 0,0 1,1 0,-1 0,0 1,1-1,0 1,-5 4,-3 1,0 2,1-1,0 2,0 0,1 0,0 1,1 0,1 1,0 0,-6 12,8-9,2 0,0-1,0 2,2-1,0 1,0-1,2 1,0 0,1-1,1 1,0 0,2-1,-1 1,2-1,0 0,1 0,1 0,1 0,0-1,0 0,2-1,0 0,0 0,1-1,1 0,1 0,-1-2,2 1,0-1,0-1,1-1,0 0,0 0,1-2,0 1,1-2,-1 0,8 1,11 3,-4-3</inkml:trace>
  <inkml:trace contextRef="#ctx0" brushRef="#br0" timeOffset="27212.621">1496 2995,'-39'34,"-26"20,-3 6,6-7,13-8,10-11,12-7,6-8,6-8</inkml:trace>
  <inkml:trace contextRef="#ctx0" brushRef="#br0" timeOffset="27492.062">988 2967,'38'24,"28"18,7 6,-5-5,-8-5,-10-4,-9-8,-6-4,-4-5,-3-1,-2 2,1-2,-1 0,1-2,-4 2,-2-3,1-2,-4-4</inkml:trace>
  <inkml:trace contextRef="#ctx0" brushRef="#br0" timeOffset="27858.934">1271 2826,'9'38,"4"32,-1 9,-2-4,-3-10,-3-11,-1-11,-2-7,-1-5,-1-3,-4-1,-2-1,-5-5,1 0,1-5</inkml:trace>
  <inkml:trace contextRef="#ctx0" brushRef="#br0" timeOffset="28160.781">904 3249,'43'-5,"43"-6,17-6,0 0,-8 2,-15 5,-12 3,-7 3,-10 3,-9 0,-6 6,-5 2,-7 0</inkml:trace>
  <inkml:trace contextRef="#ctx0" brushRef="#br0" timeOffset="33875.858">2456 2967,'-1'0,"0"-1,0 0,1 1,-1-1,0 0,1 0,-1 0,0 0,1 0,-1 1,1-1,0 0,-1 0,1 0,0-1,-1 1,1 0,0 0,0 0,0 0,0 0,0 0,0 0,0 0,0 0,1 0,-1 0,0 0,1 0,-1 0,1 0,-1 0,1 0,-1 0,1 0,-1 0,1 1,0-1,0 0,-1 0,1 1,0-1,0 1,0-1,0 0,0 1,0-1,0 1,0 0,0-1,0 1,0 0,8-8,1 1,0 1,0-1,0 1,1 1,0 0,0 1,0 0,1 0,-1 2,1-1,0 1,0 1,0 0,0 1,-1 0,1 0,0 2,9 1,-16 1,0 0,0 0,0 0,-1 1,0 0,0 0,0 0,-1 0,1 0,-1 1,0-1,-1 1,0 0,0 0,0 0,0 0,-1 0,0 1,0-1,-1 0,0 1,0-1,0 0,-1 0,0 1,0-1,-1 2,-4 9,-1 0,0 0,-2-1,1 0,-2 0,0-1,-1 0,-1-1,0-1,-5 5,-31 38,47-53,-1-1,1 1,0-1,0 1,0-1,0 1,0 0,1 0,-1-1,1 1,-1 0,1 0,0-1,0 1,1 0,-1 0,0 0,1-1,0 1,0 0,0-1,0 1,0-1,0 1,0-1,1 1,0-1,-1 0,1 0,0 1,0-1,0-1,0 1,0 0,1 0,-1-1,0 0,1 1,-1-1,1 0,0 0,-1 0,1 0,0-1,-1 1,1-1,0 0,191 78,-189-76,0 0,0 0,0 0,-1 1,1-1,-1 1,1 0,-1 1,0-1,0 1,-1-1,1 1,-1 0,1 1,-1-1,-1 0,1 1,-1 0,1 0,-1-1,-1 1,1 0,-1 1,0-1,0 0,0 0,-1 1,0-1,0 0,0 0,0 1,-1-1,0 0,0 0,-1 0,1 0,-1 0,-1 2,-13 11,0-1,-2 0,0-1,-1-1,0 0,-1-2,-1 0,0-2,-17 7,-76 27,113-44,0 0,0-1,0 1,0-1,-1 1,1-1,0 1,0-1,0 0,-1 1,1-1,0 0,-1 0,1 0,0 0,0 0,-1-1,1 1,0 0,0 0,-1-1,1 1,0-1,0 1,0-1,0 0,0 1,-1-1,1 0,0 0,1 0,-1 0,0 1,0-1,0 0,1-1,-1 1,0 0,1 0,-1 0,1 0,-1 0,1-1,0 1,-1 0,1 0,0-1,0 1,0 0,0-1,0 1,0 0,0 0,0-1,1 1,-1 0,0 0,1-1,-1 1,1 0,0 0,-1 0,1 0,0 0,-1 0,1 0,10-18</inkml:trace>
  <inkml:trace contextRef="#ctx0" brushRef="#br0" timeOffset="34357.114">3133 3108,'-11'77,"30"-96,97-225,-116 243,0 0,0 1,0-1,0 1,1-1,-1 1,0-1,0 1,0-1,1 0,-1 1,0-1,1 1,-1 0,0-1,1 1,-1-1,1 1,-1-1,1 1,-1 0,1-1,-1 1,1 0,-1 0,1-1,-1 1,1 0,-1 0,1 0,0 0,-1 0,1 0,-1 0,1 0,0 0,-1 0,1 0,-1 0,1 0,-1 0,1 0,0 1,-1-1,1 0,-1 0,1 1,-1-1,1 1,7 5</inkml:trace>
  <inkml:trace contextRef="#ctx0" brushRef="#br0" timeOffset="34765.289">3500 2967,'-20'117,"20"-112,0 0,0 0,0 0,1 0,-1 0,1-1,0 1,1 0,-1-1,1 1,0-1,0 1,0-1,1 0,-1 0,1 0,0 0,0 0,1-1,-1 1,1-1,3 3,0-5,-1 1,1-2,0 1,0-1,-1 0,1 0,0 0,0-1,0 0,-1-1,1 0,-1 0,1 0,-1-1,0 1,0-1,0-1,0 0,0 1,-1-2,0 1,0 0,0-1,0 0,-1 0,0-1,3-4,-6 9,15-18,-1 0,-1-1,0 0,-2-1,0 0,-2-1,0-1,-2 1,0-1,-1-1,-2 0,0 1,-2-2,0 1,-2 0,-1 0,-1-3,1 16,-2 1,0 0,0-1,-1 1,0 0,-1 0,0 1,0-1,-1 1,-2-3,5 10,1-1,0 1,-1-1,0 1,1 0,-1 0,0 0,0 0,0 0,0 0,-1 0,1 1,0-1,-1 1,1 0,-1-1,0 1,1 1,-1-1,0 0,1 0,-1 1,0 0,0-1,0 1,1 0,-1 1,0-1,0 0,0 1,1-1,-1 1,0 0,1 0,-1 0,0 0,1 1,0-1,-2 2,-5 6,1 0,0 0,1 1,0 0,0 0,1 1,1 0,0 0,0 0,1 1,0 0,1-1,1 1,-1 0,2 1,0-1,1 1,0 3,0-1,2 1,0 0,1-1,0 0,2 0,-1 0,2 0,0-1,1 1,0-2,1 1,1-1,0 0,0-1,1 0,1 0,0-1,1-1,0 0,0-1,1 0,1 0,-1-2,1 1,0-2,1 0,0-1,0 0,10 1,9 4,-4 0</inkml:trace>
  <inkml:trace contextRef="#ctx0" brushRef="#br0" timeOffset="35565.324">4290 3870,'92'-73,"-5"-3,-2-5,-4-3,-4-3,-4-4,3-12,-59 81,-1-2,-1 1,-1-2,-1 0,-1-1,-2 0,0 0,-2-1,-1-1,-1 1,-1-1,-2 0,0-11,-2 34,-1-1,0 1,0 0,-1-1,0 1,0 0,0-1,0 1,-1 0,0 0,0 0,0 0,-1 0,1 1,-1-1,0 1,-1 0,1-1,-1 1,0 1,0-1,0 1,0-1,-1 1,1 0,-1 1,0-1,0 1,0 0,0 0,0 1,0-1,0 1,-1 0,-3 0,-6 4,-1 0,0 0,1 2,0 0,0 1,0 0,1 1,0 1,0 0,1 1,0 0,0 1,1 1,1 0,0 0,0 1,1 1,0-1,1 2,1-1,0 1,1 1,1-1,-1 4,-3 7,1 0,1 1,2-1,0 2,2-1,1 0,1 1,1 0,1-1,2 1,1 0,5 24,-2-33,1 0,1 0,0 0,2-1,0-1,0 1,2-2,0 1,1-2,0 0,7 6,0 1,-10-11,1 0,0 0,0-1,1 0,1-1,-1 0,1-1,0-1,1 0,0 0,0-2,0 0,0 0,1-1,-1-1,1-1,0 0,-1 0,1-2,0 0,0-1,-1 0,2-1,8-4</inkml:trace>
  <inkml:trace contextRef="#ctx0" brushRef="#br0" timeOffset="36311.968">5362 3334,'-28'21,"0"1,1 1,1 1,1 1,1 2,1 0,2 2,-1 3,20-31,1 1,-1-1,0 1,1-1,0 1,-1 0,1-1,0 1,0 0,0 0,0 0,0 0,1 0,-1 0,1 0,-1 1,1-1,0 0,-1 0,1 0,0 0,1 0,-1 1,0-1,1 0,-1 0,1 0,-1 0,1 0,0 0,0 0,0 0,0 0,0 0,1-1,-1 1,1 0,-1-1,1 1,-1-1,1 1,0-1,-1 0,1 0,0 0,0 0,0 0,0 0,1 0,9-2,1 0,-1-1,0-1,0 1,0-2,0 0,0 0,-1-1,0-1,0 1,0-2,-1 0,6-4,170-159,-185 169,0-1,0 0,1 0,-1 0,0 0,1 0,-1 0,1 1,0-1,-1 0,1 1,0 0,0-1,0 1,0 0,0 0,1 0,-1 0,0 0,0 1,1-1,-1 1,0-1,1 1,-1 0,0 0,1 0,-1 0,0 0,1 1,-1-1,0 1,1-1,-1 1,0 0,0 0,0 0,1 0,17 59,-20-55,1 0,-1 0,1 0,1 0,-1 0,1 0,0 0,0-1,0 1,0-1,1 1,0-1,0 0,0 0,1 0,-1 0,1-1,0 1,0-1,0 0,0 0,1-1,-1 1,1-1,-1 0,4 0,-1 0,1 0,-1-1,1 0,0-1,-1 0,1 0,0-1,-1 1,1-2,0 1,-1-1,0 0,1-1,-1 0,0 0,0 0,-1-1,1 0,-1 0,1-1,-1 0,111-131,-88 96,-29 40,0-1,0 1,0-1,0 1,0-1,0 1,0-1,0 1,0-1,1 1,-1-1,0 1,0-1,0 1,1-1,-1 1,0-1,1 1,-1 0,0-1,1 1,-1 0,0-1,1 1,-1 0,1-1,-1 1,1 0,-1 0,1 0,-1-1,0 1,1 0,-1 0,1 0,-1 0,1 0,-1 0,1 0,-1 0,1 0,-1 0,1 0,-1 0,1 0,-1 1,1-1,-1 0,1 0,-1 0,1 1,-1-1,1 0,-1 1,0-1,1 0,-1 1,0-1,1 0,-1 1,0-1,1 1,-1-1,0 0,0 1,0-1,1 1,2 37,-3-35,-1 2,0-1,0 1,1-1,0 1,0-1,0 1,1 0,0-1,-1 1,1-1,1 1,-1-1,1 0,0 0,0 1,0-1,0 0,1-1,0 1,-1 0,1-1,1 0,-1 1,0-1,1 0,0-1,-1 1,1-1,2 1,7-2,-1-1,0 0,1-1,-1 0,0-1,1 0,-1-1,-1-1,1 0,0-1,-1 0,0 0,0-1,0-1,-1 1,0-2,-1 0,1 0,-1 0,5-8,21-12,-35 27,1 0,-1 0,1 1,-1-1,1 0,0 1,-1-1,1 1,0-1,-1 1,1-1,0 1,0-1,-1 1,1-1,0 1,0 0,0 0,-1-1,1 1,0 0,0 0,0 0,0 0,0 0,0 0,-1 0,1 0,0 0,0 1,0-1,0 0,-1 0,1 1,0-1,0 1,0-1,-1 1,1-1,0 1,-1-1,1 1,0-1,-1 1,1 0,-1-1,1 1,-1 0,1 0,-1-1,0 1,1 0,-1 0,0 0,0 0,1-1,-1 1,0 0,0 0,0 0,0 0,0 0,0 0,0-1,-1 1,1 0,0 0,-1 5,0-1,1 0,0 0,0 0,1 1,-1-1,1 0,0 0,0 0,1 0,0 0,0 0,0-1,0 1,1 0,-1-1,1 0,0 0,1 0,-1 0,1 0,0 0,0-1,0 0,0 0,0 0,1 0,-1-1,1 0,0 1,0-2,0 1,0-1,0 1,0-1,3 0,4-2,0-1,0 0,-1 0,1-1,0-1,-1 0,0-1,0 0,0 0,-1-1,1 0,-1-1,-1-1,1 1,-1-1,-1-1,0 0,0 0,0 0,-1-1,-1 0,0-1,0 1,-1-1,0 0,-1-1,0 1,-1-1,0 0,1-13</inkml:trace>
  <inkml:trace contextRef="#ctx0" brushRef="#br0" timeOffset="37458.312">7648 3052,'64'-31,"-2"-2,-1-3,-2-2,-2-3,-1-3,44-45,-48 3,-51 84,0 0,0-1,0 1,0 0,-1-1,1 1,-1-1,0 1,1 0,-1-1,0 1,-1-1,1 1,0-1,-1 1,1 0,-1-1,0 1,0 0,0-1,0 1,0 0,0 0,-1 0,1 0,-1 0,1 0,-1 0,0 1,0-1,0 1,0-1,0 1,0-1,0 1,0 0,0 0,-1 0,0 0,-1 0,1 1,-1-1,1 1,-1-1,0 1,1 0,-1 0,1 1,-1-1,1 1,-1 0,1 0,-1 0,1 0,0 0,-1 1,1 0,0-1,0 1,0 0,0 1,1-1,-1 0,1 1,-1 0,1-1,0 1,0 0,-1 1,-51 101,53-103,-17 53,3 0,2 1,3 1,2 0,3 0,2 14,-5 22,-4 120,7-93,-5-1,-9 23,13-112,0 0,-2 0,-1-1,-2 0,0 0,-2-1,-1-1,-2 0,0-1,-2-1,0 0,-2-2,-1 0,-17 14,36-34,1-1,-1 0,0 0,0 0,0 0,0-1,0 1,0 0,-1-1,1 1,0-1,-1 0,1 0,-1 0,1 0,-1 0,0-1,1 1,-1-1,0 0,0 0,1 0,-1 0,0 0,1 0,-1-1,0 1,1-1,-1 0,0 0,1 0,-1 0,1 0,0 0,-1-1,1 1,0-1,0 0,0 1,0-1,0 0,0 0,1-1,-1 1,1 0,-1 0,1-1,0 1,0-1,0 1,0-1,0 0,-2-17,1 0,1 0,1 0,0 0,2 0,0 0,1 0,1 0,1 1,5-13,-3 6,6-20,2 1,1 0,3 1,2 1,1 1,2 1,2 1,2 1,1 2,11-9,-2 10,-20 21</inkml:trace>
  <inkml:trace contextRef="#ctx0" brushRef="#br0" timeOffset="37731.738">8439 3278,'-57'45,"2"2,3 3,2 2,-34 45,20 8,63-102,0 0,0 0,0 0,0 0,1 0,-1 0,1 0,0 1,0-1,0 0,0 0,0 0,1 0,-1 0,1 0,0 1,0-1,0-1,0 1,1 0,-1 0,1 0,0-1,0 1,0-1,0 1,0-1,0 0,1 0,-1 0,1 0,-1 0,1-1,0 1,0-1,0 1,7 2,0 0,0-1,0 0,0-1,0 0,0 0,1-1,-1-1,0 0,1 0,-1-1,1 0,-1 0,0-2,0 1,0-1,0 0,0-1,-1-1,1 1,4-4,1-1,-1-1,1 0,-2-1,1 0,-1-1,-1-1,-1 0,1 0,-2-1,0-1,-1 0,4-8,-8 12,-1-1,0 1,-1 0,0-1,-1 0,-1 1,1-1,-2 0,0 0,0 0,-1 0,0 0,-1 0,-1 1,0-1,0 1,-1 0,-1 0,0 0,0 0,-3-4,-9-9</inkml:trace>
  <inkml:trace contextRef="#ctx0" brushRef="#br0" timeOffset="37993.82">8665 3758,'-5'-19,"3"-17,3-6,5-1,6-3,2 2,3 4,-2 3,2 3,-2 3,1 2,-2 1,1 5,-2 2,2 5,-1-1,-4 4</inkml:trace>
  <inkml:trace contextRef="#ctx0" brushRef="#br0" timeOffset="38526.92">8946 3673,'16'-22,"7"-13,2 2,1 0,2 2,1 1,24-19,-53 47,1 1,0 0,0 0,0 0,0 0,0 0,0 0,0 0,0 0,0 0,0 0,1 0,-1 1,0-1,1 0,-1 1,0-1,1 1,-1 0,1-1,-1 1,0 0,1 0,-1 0,1 0,-1 0,1 0,-1 1,0-1,1 0,-1 1,1-1,-1 1,0-1,1 1,-1 0,0-1,0 1,0 0,1 0,-1 0,0 0,0 0,0 0,0 0,-1 0,1 0,0 1,0-1,-1 0,1 1,-1-1,1 0,-1 1,1-1,-1 1,0-1,0 0,0 1,0-1,0 1,0-1,0 2,-7 43,5-41,0 0,1 0,0 0,0 1,0-1,1 0,0 1,0-1,0 0,1 0,0 1,0-1,0 0,0 0,1 1,2-3,0-1,0 0,-1 0,1-1,0 1,0-1,1 0,-1 0,0 0,0-1,0 1,1-1,-1 0,0 0,1-1,-1 1,0-1,0 0,0 0,0 0,0-1,0 0,0 1,0-1,0 0,-1-1,1 1,-1-1,2-1,162-123,-113 80,-43 37,-8 6,0 1,0 0,0-1,1 1,-1 0,1 1,0-1,-1 1,1-1,0 1,1 0,-1 1,0-1,0 1,1 0,-1 0,1 0,-1 0,1 1,1 0,-3 2,-1 1,0 0,0 0,0 0,-1 0,1 0,-1 1,1-1,-1 0,0 1,-1-1,1 0,0 1,-1-1,0 1,0 0,0-1,0 1,-1-1,1 1,-1-1,0 0,0 1,0 0,-10 41,7-31,0 0,1 0,0 1,1-1,1 1,0-1,1 1,1-1,2 13,3-8</inkml:trace>
  <inkml:trace contextRef="#ctx0" brushRef="#br0" timeOffset="46793.832">10273 3503,'-5'-3,"0"0,0 1,-1 0,1 0,-1 0,1 1,-1 0,0 0,1 0,-1 1,0 0,0 0,0 0,1 1,-1 0,0 0,0 0,1 1,-1 0,1 0,0 0,-1 0,1 1,0 0,0 1,-6 3,0 0,0 1,1 1,-1 0,2 0,0 1,0 1,1-1,0 1,-2 5,-19 77,28-90,1 0,0 0,0-1,0 1,1 0,-1 0,1-1,-1 1,1 0,0-1,0 1,0 0,0-1,0 1,1-1,-1 0,1 0,0 1,0-1,0 0,0 0,0 0,0-1,0 1,0-1,1 1,-1-1,1 1,-1-1,1 0,-1 0,1-1,2 1,8-1,0-1,0 0,0-1,0-1,-1 0,1 0,-1-2,0 1,0-2,0 1,-1-2,0 0,0 0,8-7,-13 10,194-127,-198 129,1 0,-1-1,1 1,0 0,-1 0,1 0,0 1,0-1,0 1,0-1,1 1,-1 0,0 0,0 1,1-1,-1 1,1 0,-1-1,0 1,1 1,-1-1,0 0,1 1,-1 0,0 0,1 0,-1 0,0 0,0 1,0-1,0 1,0 0,-1 0,1 0,0 0,-1 0,1 1,-1-1,0 1,0 0,0-1,0 1,-1 0,2 2,15 37,-9-26</inkml:trace>
  <inkml:trace contextRef="#ctx0" brushRef="#br0" timeOffset="47111.902">10978 2854,'9'88,"-4"-1,-5 1,-2 0,-7 15,-6 21,8-79,1 1,3 0,2 0,2 10,15-17,-3-33</inkml:trace>
  <inkml:trace contextRef="#ctx0" brushRef="#br0" timeOffset="47347.894">11289 3419,'-19'38,"-12"23,5 0,7-9</inkml:trace>
  <inkml:trace contextRef="#ctx0" brushRef="#br0" timeOffset="47517.079">11345 2995,'0'0</inkml:trace>
  <inkml:trace contextRef="#ctx0" brushRef="#br0" timeOffset="47763.142">11825 3221,'-43'34,"-24"20,-5 6,4-7,15-8,20-11,21-12,17-10,13-6,8-5,-1-2</inkml:trace>
  <inkml:trace contextRef="#ctx0" brushRef="#br0" timeOffset="48534.516">11628 3559,'73'18,"79"-5,-150-13,-1 0,1-1,-1 1,1 0,0 0,-1 1,1-1,0 0,-1 0,1 1,-1-1,1 1,-1-1,1 1,-1 0,1-1,-1 1,0 0,1 0,-1 0,0 0,0 0,0 1,1-1,-1 0,-1 0,1 1,0-1,0 1,0-1,-1 1,1-1,-1 1,1-1,-1 1,1-1,-1 1,0 0,0-1,0 1,0-1,0 1,0 0,0-1,-1 1,1-1,-1 1,1 0,-1-1,1 1,-1-1,0 0,0 1,0-1,0 0,0 1,0-1,0 0,0 0,0 0,-1 0,0 1,-11 9,-1-1,0-1,-1 0,0-1,-1 0,1-1,-2-1,-10 3,-24 10,-91 31,118-44</inkml:trace>
  <inkml:trace contextRef="#ctx0" brushRef="#br0" timeOffset="49084.899">12079 3616,'43'-25,"-2"-2,-1-2,-1-1,-2-2,-1-2,17-20,29-27,-80 78,1 0,0 0,-1 0,1 0,0 0,1 0,-1 1,0-1,1 1,-1 0,1 0,0 1,0-1,0 1,0-1,0 1,0 0,0 1,0-1,0 1,0 0,0 0,1 0,2 1,-5 2,-1 1,1-1,-1 1,0-1,0 1,-1-1,1 1,-1 0,0-1,0 1,0 0,0 0,-1-1,1 1,-1 0,0-1,-1 4,1-2,-15 49,-2 53,18-105,0 0,1 0,-1 0,1-1,-1 1,1 0,0 0,0-1,0 1,0-1,0 1,0-1,1 1,-1-1,0 1,1-1,-1 0,1 0,-1 0,1 0,-1 0,1 0,0 0,0-1,-1 1,1-1,0 1,0-1,0 1,0-1,0 0,0 0,-1 0,1 0,0 0,0-1,0 1,0-1,0 1,0-1,73-28,178-129,-252 157,0-1,1 0,-1 0,0 1,1-1,-1 1,1 0,0-1,-1 1,1 0,0 0,0 0,0 0,0 0,-1 0,1 1,0-1,1 1,-1-1,0 1,0 0,0 0,0-1,0 2,0-1,0 0,0 0,0 1,0-1,0 1,0-1,0 1,0 0,0 0,0 0,0 0,0 0,-1 1,1-1,-1 0,1 1,-1-1,1 1,-1 0,0-1,0 1,1 0,-1 0,-1 0,1-1,0 1,0 2,-1 89,-2-81,1 0,0-1,1 1,0 0,1 0,1 0,0 0,0-1,4 10,40 27,-26-37</inkml:trace>
  <inkml:trace contextRef="#ctx0" brushRef="#br0" timeOffset="80659.336">818 286,'142'-51,"-141"52,0-1,0 0,0 0,0 1,0-1,0 0,0 0,1 0,-1-1,0 1,0 0,0 0,0 0,0-1,0 1,-1 0,1-1,0 1,0-1,0 1,0-1,0 0,-1 1,1-1,0 0,0 0,-1 1,1-1,-1 0,1 0,0 0,-1 0,0 0,1 0,-1 0,0 0,1 0,-1 0,0 0,0 0,0 0,0 0,0 0,0 0,0 0,0 0,0 0,0 0,-1 0,1 0,0 0,-1 0,1 0,-1 1,1-1,-1 0,1 0,-1 0,0 0,1 1,-1-1,0 0,0 1,0-1,1 0,-1 1,0-1,0 1,0-1,0 1,-12-5,1 1,-1 0,0 1,0 1,-1 0,1 0,0 2,-1-1,1 2,-1 0,1 0,0 1,-1 1,-9 4,0 0,1 2,0 0,0 2,1 0,0 2,1 0,1 1,0 1,-7 8,6 0,1 1,1 1,1 0,2 2,1-1,0 2,2 0,2 0,0 1,2 1,1-1,1 1,0 21,-5 169,12-158,27 137,1-3,-1 59,-29-3,-3-238,-1-1,1 0,-2 0,0 0,-1-1,0 0,-1 0,0 0,-1-1,0-1,0 0,-1 0,-1 0,0-2,0 1,-1-1,-5 2,8-3,-44 30,53-36,1 0,0 0,0 0,0 0,0 0,0 0,1 0,-1 0,0 0,0-1,1 1,-1 0,0-1,1 1,-1-1,0 1,1-1,-1 0,1 0,-1 1,1-1,-1 0,1 0,-1 0,1-1,-1 1,0 0,1-1,-1 1,2-1,-3 1,28-1,-24 0,0 0,0 0,0 0,0 0,0 1,1-1,-1 1,0 0,0 1,0-1,0 1,0-1,0 1,0 1,0-1,0 0,0 1,-1 0,1 0,0 0,-1 0,0 1,1-1,-1 1,0 0,0 0,-1 0,1 0,-1 0,1 1,-1-1,0 1,0 0,0 2,1 19,-1 0,-1 0,-1 1,-2-1,0 0,-2 0,0 0,-2 0,-5 14,-109 354,105-343,5-16,0 0,3 0,0 1,2 0,1 19,2-38,1 0,1 0,1 0,0 0,1 0,0 0,1-1,1 1,1-1,0 0,1 0,1 0,0-1,1 0,6 8,-2-7,1 0,1-1,0-1,1-1,0 0,1 0,0-2,1 0,0-1,1 0,0-2,0 0,0-1,1-1,0 0,0-2,0 0,1-1,-1-1,1-1,-1-1,0 0,8-3,19-4,-34 9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0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227 159,'-1'-2,"0"0,-1 0,1 1,-1-1,0 0,0 1,1-1,-1 1,0-1,0 1,0 0,-1 0,1 0,0 0,0 0,-1 1,1-1,0 1,-1-1,1 1,0 0,-1 0,1 0,-3 0,2 0,-2-2,-1 1,0 0,1 0,-1 0,0 1,0 0,1 0,-1 0,0 1,1 0,-1 0,0 0,1 1,-1 0,1 0,0 0,0 1,-1 0,2 0,-1 0,0 0,1 1,-1-1,1 1,0 1,0-1,1 0,-1 1,1 0,0 0,0 0,1 0,-1 0,1 1,0-1,1 1,-1-1,1 1,0 0,1-3,0 1,0-1,1 0,-1 0,1 0,-1 0,1 0,0 0,0 0,0 0,1 0,-1-1,1 1,0 0,-1-1,1 1,0-1,0 0,1 0,-1 1,0-1,1-1,-1 1,1 0,0-1,0 1,-1-1,3 1,92 15,-49-12,-44-4,-1-1,1 0,0 1,-1 0,1 0,-1 0,1 0,-1 0,0 1,1-1,-1 1,0 0,0 0,0 0,-1 1,1-1,0 1,-1-1,1 1,-1 0,0 0,0 0,0 0,-1 0,1 1,-1-1,1 1,-1-1,0 1,-1-1,1 1,0-1,-1 1,0-1,0 1,0 0,0-1,-1 1,1 0,-1-1,0 1,0-1,0 1,-1-1,1 0,-2 2,-5 4,0-1,0 0,-1 0,0-1,-1-1,0 1,0-1,0-1,0 0,-1-1,0 0,0 0,0-1,-1 0,1-1,-1-1,1 0,-12 0,-18-14,28 0</inkml:trace>
  <inkml:trace contextRef="#ctx0" brushRef="#br0" timeOffset="1">171 103,'10'0,"12"0,8 0,3 0,1 0,-1 0,-1 0,-1 0,-1 0,-1 0,-5 4,-2 3,-5-1</inkml:trace>
  <inkml:trace contextRef="#ctx0" brushRef="#br0" timeOffset="2">763 103,'-20'18,"1"2,1 0,0 1,2 1,1 0,0 1,2 1,0 0,2 1,-3 11,13-32,0-1,0 1,0 0,1 0,0 0,0 0,0 0,0-1,0 1,1 0,-1 0,1 0,0 0,1-1,-1 1,0-1,1 1,0-1,0 1,0-1,0 0,1 0,-1 0,1 0,0 0,-1-1,1 1,1-1,-1 0,0 0,0 0,1 0,-1 0,1-1,0 1,-1-1,1 0,0-1,0 1,0 0,0-1,0 0,-1 0,1 0,0-1,0 1,0-1,0 0,17-4,-1-1,0 0,-1-2,0 0,0-1,-1-1,15-11,-18 13,-1-1,0 0,0-1,-1 0,0-1,-1-1,0 0,-1 0,-1-1,1-1,-2 0,0 0,-1-1,0 0,-2 0,1-1,-2 0,0 0,-1 0,0-1,-1-7,-3 20,-1-1,1 0,-1 1,0-1,-1 1,1 0,-1-1,0 1,0 0,0 0,-1 0,1 0,-1 0,0 1,0-1,0 1,-1 0,1 0,-1 0,0 0,0 1,0-1,0 1,0 0,0 0,-1 1,1-1,0 1,-1 0,1 0,-1 0,0 1,1 0,-1 0,0 0,1 0,-1 1,1-1,-1 1,1 0,-1 1,1-1,-1 1,-27 8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0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87,'1'-2,"-1"0,1-1,-1 1,1 0,0 0,0 0,0 0,0 0,0 0,1 0,-1 0,0 0,1 1,-1-1,1 0,0 1,0 0,-1-1,1 1,0 0,0 0,0 0,0 0,1 0,-1 0,0 1,0-1,0 1,1-1,-1 1,0 0,3 0,37-13,-25 7,0 1,1 0,0 1,0 1,1 0,-1 2,15 0,-30 2,0-1,0 1,0 0,0 0,0 0,-1 1,1-1,0 1,-1-1,1 1,-1 0,0 0,0 0,0 0,0 1,0-1,0 0,0 1,-1-1,1 1,-1 0,0 0,1-1,-1 1,-1 0,1 0,0 0,-1 0,1 0,-1 0,0 0,0 0,0 0,-1 0,1 0,-1 0,1 0,-1 0,0 0,0 0,0-1,-1 1,1 0,-1-1,1 1,-1-1,0 1,0-1,0 0,0 0,-2 1,-275 358,207-192,70-165,-1 0,1 0,0 0,0 0,0 1,0-1,1 1,0-1,0 1,0 0,1-1,-1 1,1 0,0 0,0-1,1 1,0 0,-1-1,2 1,-1 0,0-1,1 1,0-1,0 0,0 0,1 0,-1 0,1 0,0 0,0 0,0-1,1 0,-1 0,1 0,0 0,0 0,0-1,0 1,1-1,12 2,1-2,-1 0,1-1,-1-1,1 0,0-1,-1-2,0 1,1-2,-1 0,2-2,18-3,50-11,-73 23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20.46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496 1,'-353'26,"223"-5,118-13,43 2,-25-8,29 4,-1-1,1-1,-1-2,1-1,0-2,0-2,0-1,15-4,30-2,398-22,110 34,-199 26,-124-29,59-16,7 3,32 15,-110 1,505-2,-338-28,179 28,-205 28,500-27,-534 26,165-26,-158 28,819-30,-865 2,-108 26,-113-15,-82-6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222 126,'-22'114,"4"-32,-3-1,-3-2,-32 70,-25 43,108-230,186-337,22 9,-197 323,-37 43,0 0,-1 0,1 0,0 0,-1 0,1 1,0-1,0 0,-1 0,1 1,0-1,-1 0,1 1,-1-1,1 1,0-1,-1 1,1-1,-1 1,1-1,-1 1,1-1,-1 1,0 0,1-1,-1 1,0 0,1-1,-1 1,0 0,0-1,0 1,0 0,0 0,0-1,0 1,0 0,0 0,0-1,0 1,0 0,0-1,0 1,-1 0,1 0,0-1,-1 1,1 0,0-1,-1 1,1-1,-1 1,1-1,-1 1,1 2,-19 109,7-54,3 0,3 0,2 0,3 1,2 3,-1-55,1 1,0-1,0 1,0-1,1 1,0-1,1 0,-1 0,1 0,1-1,-1 1,1-1,1 1,-1-1,1 0,0-1,0 1,1-1,-1 0,1-1,6 4,-8-7,0-2,1 1,-1 0,0-1,1 0,-1 0,0 0,0 0,0-1,0 0,0 0,0 0,0 0,-1 0,1-1,-1 0,1 1,-1-1,0-1,0 1,0 0,-1-1,1 1,-1-1,0 0,0 0,0 0,-1 0,2-3,6-8,243-360,-251 373,0 0,-1 1,1-1,0 0,0 0,0 1,0-1,0 1,0-1,0 1,1-1,-1 1,0 0,1 0,-1-1,1 1,0 0,-1 0,1 1,0-1,-1 0,1 1,0-1,0 1,0-1,0 1,-1 0,1-1,0 1,0 0,0 1,0-1,0 0,0 0,-1 1,1-1,0 1,0 0,0-1,-1 1,1 0,0 0,0 1,3 9,0-1,-1 2,0-1,-1 0,0 1,-1-1,0 1,-1 0,0 0,-1 0,-1 0,0-1,0 1,-1 0,0-1,-4 12,1 2,3-12,-1 3,0 1,1-1,1 0,0 1,1-1,1 1,0-1,2 1,1 4,-1-8,-4-11,1 1,0-1,0 0,0 1,1-1,-1 0,1 0,-1 1,1-1,-1 0,1 0,0 1,0-1,0 0,1 0,-1 0,0 0,1-1,-1 1,1 0,0-1,-1 1,1-1,0 1,0-1,0 0,0 0,0 0,0 0,1 0,0 0,9-7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86,'38'-9,"28"-4,7 1,-5-3,-8 2,-10 3,-8 3,-7 2,-5 3,-7 6,-8 2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59,'43'-9,"29"-4,6 1,-4 2,-11 3,-10 2,-11 3,-7 1,-9 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251 198,'-15'9,"0"1,1 1,0 0,0 1,1 0,1 1,0 0,1 1,0 1,2 0,-1 0,2 1,-7 14,14-26,-1-1,1 1,0-1,0 1,0-1,1 1,-1 0,1-1,0 1,0 0,0 0,0-1,1 1,-1 0,1-1,0 1,0 0,1-1,-1 0,1 1,-1-1,1 0,0 1,0-1,1 0,-1-1,1 1,-1 0,1-1,0 1,0-1,0 0,0 0,0 0,1 0,-1-1,0 1,3 0,5 2,-1-1,0 1,1-1,0-1,0 0,0-1,0 0,-1-1,1 0,0 0,0-1,0-1,0 0,0 0,-1-1,1 0,-1-1,0-1,0 1,7-5,5-5,1 0,-2-2,0 0,-1-1,-1-2,0 0,-2 0,2-4,-14 17,0 1,0-1,-1 0,0-1,0 1,0-1,-1 1,0-1,0 0,-1-1,0 1,0 0,-1 0,1-1,-2 1,1-1,-1 1,0-1,-1 1,0-1,0 1,0-1,-1 1,0 0,-1 0,1 0,-2 0,1 0,-1 0,-2-3,-3 3,0 0,0 0,0 1,-1 1,0 0,0 0,-1 1,1 0,-1 1,0 0,0 0,0 1,0 1,0 0,0 1,-1 0,1 0,0 1,0 1,0 0,0 0,0 1,0 1,1-1,-1 2,1 0,0 0,1 0,-1 1,-2 3,-21 12</inkml:trace>
  <inkml:trace contextRef="#ctx0" brushRef="#br0" timeOffset="350.924">336 508,'-39'28,"1"1,2 2,1 2,1 1,-16 23,35-41,2 0,-1 2,2-1,0 1,1 1,-3 9,12-24,0 0,1 1,-1-1,1 1,0-1,0 1,0 0,0-1,1 1,0 0,0 0,0-1,1 1,0 0,0-1,0 1,0-1,0 1,1-1,0 1,0-1,0 0,1 0,0 0,-1 0,1 0,0-1,1 0,-1 1,1-1,-1 0,1 0,6 3,0 0,0 0,0-1,1 0,0-1,0 0,0 0,0-2,0 1,1-1,0-1,-1 0,1-1,-1 0,1-1,-1 0,1 0,-1-2,1 1,-1-1,9-5,9-2,-1-2,-1-1,0-2,-1 0,-1-2,0-1,20-19,96-113,-134 141,-1 0,0 0,-1-1,0 0,0 0,-1 0,0-1,-1 1,0-1,-1 0,0 0,-1 0,0 0,-1 0,0 0,0 0,-2-4,0 7,-1 0,0-1,-1 1,0 1,0-1,0 1,-1-1,0 1,-1 1,1-1,-1 1,-1 0,1 0,-1 1,0 0,0 0,-1 0,1 1,-1 0,0 1,0 0,-1 0,1 0,0 1,-1 1,1-1,-1 2,0-1,1 1,-1 0,0 1,0 0,1 0,-1 1,1 0,0 0,-1 1,1 0,-6 3,-70 45,48-25</inkml:trace>
  <inkml:trace contextRef="#ctx0" brushRef="#br0" timeOffset="720.082">929 395,'-30'25,"1"0,1 2,1 2,2 0,1 2,1 0,-1 7,15-24,1 0,0 0,1 1,0 0,2 0,0 1,0-1,1 4,3-15,0 1,1 0,-1 0,1-1,0 1,0 0,1 0,-1-1,1 1,0 0,1 0,-1-1,1 1,0-1,0 0,0 1,0-1,1 0,0 0,0 0,0-1,0 1,0-1,1 0,0 1,-1-2,1 1,0 0,2 0,2 1,0-1,0 0,0-1,0 0,1 0,-1-1,0 0,1 0,-1-1,1 0,-1 0,1-1,-1-1,0 1,1-1,-1 0,0-1,0 0,139-71,-110 51,-1-3,-1 0,-1-3,-1 0,-2-2,-1-2,-2 0,-1-2,14-25,-33 46,-1 1,0-1,-1 0,-1 0,0-1,-1 1,0-1,-2 0,1 0,-2 0,0-2,-1 9,0 1,-1 0,0-1,0 1,-1 0,0 0,0 0,-1 0,1 1,-1-1,-1 0,1 1,-1 0,-1 0,1 0,-1 1,0-1,0 1,0 0,-1 0,0 1,0 0,-6-4,2 3,0 1,0 0,-1 0,1 1,-1 0,0 1,0 0,0 1,0 0,0 1,0 0,0 1,0 0,0 1,0 0,1 0,-1 1,1 1,-1 0,-6 4,-13 6,2 1,0 2,1 0,0 2,2 1,-12 12,-53 61,56-54</inkml:trace>
  <inkml:trace contextRef="#ctx0" brushRef="#br0" timeOffset="1069.062">1634 226,'-34'25,"1"2,1 1,1 1,2 2,1 1,2 1,1 1,1 1,-9 20,29-50,0 0,0 1,0-1,1 1,-1 0,1-1,1 1,-1 1,1-1,0 0,0 1,1-1,0 1,0-1,1 1,0 0,0-1,0 1,1-1,0 1,0 0,0-1,1 0,0 1,1-1,-1 0,1 0,0 0,1 0,-1-1,1 1,0-1,2 1,2 0,1 0,-1-1,1 0,1 0,-1-1,1-1,-1 1,1-1,0-1,0 0,1-1,-1 1,0-2,0 0,1 0,-1-1,0 0,0 0,0-1,0-1,0 0,0 0,-1-1,1 0,-1-1,0 1,0-2,7-5,2-3,0 0,-2 0,0-2,0 0,-1-1,-2 0,1-1,-2-1,-1 0,0 0,7-20,-12 26,-1 1,-1-1,0 0,-1-1,-1 1,0-1,0 1,-1-1,-1 1,0-1,-1 0,-1 1,0-1,-1 1,0 0,-1 0,0 0,-1 0,-7-10,9 16,-1 1,0 1,0-1,-1 0,0 1,0 0,0 0,0 1,-1-1,0 1,0 0,0 1,0 0,-1 0,1 0,-1 0,0 1,1 0,-1 1,0-1,0 2,-1-1,1 1,0 0,0 0,0 0,0 1,0 1,0-1,0 1,0 0,1 0,-1 1,1 0,-7 4,-90 66,76-48</inkml:trace>
  <inkml:trace contextRef="#ctx0" brushRef="#br0" timeOffset="1367.107">2199 0,'-27'61,"2"0,3 2,3 0,3 1,2 1,-2 40,13 170,26-301,-12 4,-1 0</inkml:trace>
  <inkml:trace contextRef="#ctx0" brushRef="#br0" timeOffset="1635.068">2594 170,'-440'321,"429"-313,7-5,-1 0,0 0,1 0,-1 1,1 0,0 0,0 0,1 0,-1 1,1-1,0 1,0 0,1 0,-1 0,1 0,-1 4,5-6,0 0,0 0,1 0,-1 0,1-1,-1 1,1-1,0 1,0-1,0 0,0 0,1 0,-1-1,0 1,1-1,-1 0,1 0,0 0,-1 0,1 0,0-1,-1 0,4 0,-7 0,60 7,-51-8,-1 1,0 0,0 1,0-1,1 2,-1-1,0 1,0 1,-1-1,1 1,0 1,-1-1,0 1,0 0,0 1,0 0,-1 0,0 1,1 0,17 25,-12-19</inkml:trace>
  <inkml:trace contextRef="#ctx0" brushRef="#br0" timeOffset="2122.121">2876 395,'-19'0,"0"1,0 1,0 0,0 1,0 2,1 0,-1 0,1 2,0 0,1 2,0 0,0 0,1 2,0 0,-11 10,24-18,-1 0,1-1,0 1,0 1,0-1,0 0,1 1,-1-1,1 1,0 0,0 0,0 0,1 0,-1 0,1 0,0 0,0 1,0-1,1 0,0 1,-1-1,2 0,-1 1,0-1,1 0,0 1,0-1,0 0,0 0,1 0,0 0,0 0,0 0,0 0,0-1,1 1,0-1,0 1,0-1,0 0,0 0,0-1,1 1,0 0,-1-1,3 1,14 0,1-1,0-1,-1 0,1-2,0 0,-1-1,1-1,-1-1,0-1,0-1,0-1,-1 0,0-2,0 0,-1-1,3-2,179-86,-198 98,0-1,-1 0,1 1,0-1,0 1,0 0,-1-1,1 1,0 0,0 0,0 0,0 1,0-1,-1 0,1 1,0-1,0 1,0-1,-1 1,1 0,0 0,-1 0,1 0,-1 0,1 0,-1 0,1 1,-1-1,0 0,0 1,0-1,0 1,0-1,0 1,0 0,0-1,0 1,-1 0,1 0,-1 0,1-1,-1 1,0 0,0 0,0 0,0 0,0 0,0-1,0 1,-1 0,1 0,-1 0,-24 207,8-119,-42 304,58-386,0 0,-1 0,1 0,-2-1,1 1,-1 0,0-1,-1 0,1 1,-1-1,-1-1,0 1,0-1,0 1,0-1,-1-1,0 1,-1-1,1 0,-1-1,0 1,0-1,0-1,0 1,-1-1,-3 0,8-2,1-1,-1 0,0-1,0 1,0 0,0-1,1 0,-1 1,0-1,1 0,-1 0,0-1,1 1,-1-1,1 1,0-1,-1 0,1 0,0 1,0-2,0 1,1 0,-1 0,0-1,1 1,0-1,-1 1,1-1,0 1,0-1,0 0,1 0,-1 0,6-96,10 64,0 1,3 0,0 1,3 2,0 0,2 1,1 1,1 1,19-15,21-14,-38 38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2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23,'283'-1,"-222"-10,41 1,-89 15,-7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3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29,'38'-4,"33"-3,8 1,-4 2,-11 0,-10 2,-16 1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4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1 422,'11'-26,"1"0,2 1,1 1,0 0,2 1,1 1,0 1,2 0,0 1,3 0,-21 18,0 0,0 0,0 1,0-1,0 0,0 1,0 0,0-1,1 1,-1 0,1 0,-1 0,0 1,1-1,0 1,-1-1,1 1,-1 0,1 0,-1 0,1 0,0 0,-1 1,1-1,-1 1,1-1,-1 1,0 0,1 0,-1 0,0 1,1-1,-1 0,0 1,0 0,0-1,0 1,-1 0,3 2,2 11,-6-13,0 0,1 0,-1 0,0 0,1 0,-1-1,1 1,0 0,0 0,0-1,0 1,0 0,0-1,0 1,0-1,0 0,1 1,-1-1,1 0,-1 0,1 0,-1 0,1 0,0 0,-1 0,1 0,0-1,0 1,0-1,0 1,-1-1,1 0,0 0,0 0,0 0,0 0,0 0,0 0,1-1,5-2,-1-1,0 0,0-1,-1 1,1-1,-1 0,0-1,0 0,-1 0,1 0,-1-1,-1 0,33-33,-24 27,0 1,1 0,0 1,1 0,0 1,0 1,1 0,0 1,1 1,0 1,14-4,-30 10,0-1,1 1,-1 0,0-1,1 1,-1 0,0 0,1 0,-1 0,0 0,1 1,-1-1,0 0,1 1,-1-1,0 1,0-1,1 1,-1-1,0 1,0 0,0 0,0-1,0 1,0 0,0 0,0 0,0 0,0 0,-1 0,1 1,0-1,-1 0,1 0,-1 0,1 1,-1-1,0 0,1 1,-1-1,0 0,0 1,0-1,0 0,0 1,0-1,0 0,-1 1,1-1,0 0,-1 0,1 1,-1-1,-28 74,27-71,-81 168,77-104,11-51</inkml:trace>
  <inkml:trace contextRef="#ctx0" brushRef="#br0" timeOffset="248.416">1271 55,'-43'39,"-44"36,-15 10,-1 1,7-10,11-8,11-11,12-11,12-7,5-6,6-5,4-1,3-5,8-2,7-5</inkml:trace>
  <inkml:trace contextRef="#ctx0" brushRef="#br0" timeOffset="601.75">1326 506,'-237'84,"160"-32,76-51,-1 0,0 1,1-1,0 1,-1-1,1 1,0-1,-1 1,1 0,0-1,0 1,0 0,1 0,-1 0,0 0,1 0,-1 0,1 0,0 0,0 0,-1 0,1 0,0 0,1 0,-1 0,0 0,1 0,-1 0,1 0,-1 0,1 0,0-1,0 1,0 0,0 0,0-1,1 1,-1 0,0-1,1 1,1 0,6 4,0 0,1 0,0-1,0-1,0 0,1 0,-1-1,1 0,0-1,8 1,-11-3,0 1,-1 0,1 0,0 0,-1 1,1 1,-1-1,0 1,0 0,0 1,0 0,-1 0,1 0,-1 1,0 0,0 0,-1 0,1 1,-1 0,-1 0,1 0,1 4,-5-7,0 0,0 1,0-1,-1 0,1 1,-1-1,0 1,0-1,0 0,-1 1,1-1,-1 0,0 1,0-1,0 0,0 0,0 0,-1 0,1 0,-1 0,0 0,0 0,0 0,0-1,-1 1,1-1,-1 0,-2 2,-84 52,70-47,0-1,0-1,-1-1,0 0,0-2,-1 0,1-1,-1-1,1-1,-13-2,9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63,'5'-5,"1"3,0-2,-1-6,3-1,1-4,-2 6,-6 4,-4 4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3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1,'-10'38,"-7"33,-7 8,2-4,4-11,5-10,0-10,3-8,2-5,8-8,8-8,8-11,2-11,1-5,-1 0</inkml:trace>
  <inkml:trace contextRef="#ctx0" brushRef="#br0" timeOffset="303.474">531 114,'-36'37,"1"1,3 2,1 2,2 0,1 2,-3 13,28-54,0 1,0 0,1-1,-1 1,1 0,0 0,0 0,0 1,1-1,0 0,-1 1,1-1,1 1,-1-1,1 1,0-1,0 1,0 0,0-1,1 1,0-1,0 1,0-1,1 0,-1 1,1-1,0 0,0 0,1 0,-1 0,1-1,0 2,9-2,1 1,-1-2,1 0,-1 0,1-1,0-1,-1 0,1-1,0 0,-1-1,1 0,-1-1,1 0,-1-1,-1-1,1 0,0 0,-1-1,0-1,9-7,2 5,-1-2,-1 0,1-2,-2 0,0-1,0-1,-2 0,0-2,0 0,-2-1,0 0,-1-1,-1-1,-1 0,-1-1,0 0,-2-1,6-18,-13 34,0 1,-1 0,0-1,0 1,0-1,0 1,-1-1,0 1,0-1,0 1,-1-1,0 1,0-1,0 1,-1 0,0-1,0 1,0 0,-1 0,1 0,-1 1,0-1,-1 0,1 1,-1 0,0 0,0 0,0 1,0-1,-1 1,1 0,-1 0,0 0,0 1,0 0,0 0,-1 0,-2 0,0 1,0 2,1-1,-1 1,0 0,0 0,1 1,-1 0,1 1,-1-1,1 1,0 1,0 0,0 0,1 0,-1 0,1 1,0 0,-3 4,-10 12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1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39,'1'0,"0"-1,0 0,-1 0,1 1,0-1,0 0,0 1,0-1,0 1,-1-1,1 1,0-1,0 1,0 0,1 0,-1-1,0 1,0 0,0 0,0 0,0 0,0 0,0 0,0 0,0 1,0-1,0 0,0 1,0-1,0 0,0 1,0-1,0 1,0 0,0-1,-1 1,1 0,0-1,0 1,-1 0,1 0,0 0,-1-1,1 1,-1 0,1 0,-1 0,0 0,1 0,-1 0,0 0,1 1,10 21,0 0,-2 1,-1 0,0 0,-2 1,-1 0,2 21,9 38,40 172,-55-256,-1-1,0 0,1 1,-1-1,0 0,1 1,-1-1,1 1,-1-1,1 1,-1-1,1 1,0-1,-1 1,1 0,-1-1,1 1,0 0,-1-1,1 1,0 0,-1 0,1 0,0-1,0 1,-1 0,1 0,0 0,0 0,-1 0,1 1,0-1,-1 0,1 0,0 0,-1 1,1-1,0 0,-1 0,1 1,0-1,-1 1,1-1,-1 1,1-1,-1 1,1-1,-1 1,1-1,-1 1,1 0,-1-1,0 1,1 0,-1-1,0 1,0 0,0-1,1 1,-1 0,0-1,0 1,0 0,0 0,0-1,0 1,22-57,20-63,4 2,48-82,-50 99,-43 99,-1 1,1 0,-1 0,0-1,1 1,-1 0,0-1,1 1,-1 0,0-1,1 1,-1 0,0-1,0 1,1-1,-1 1,0-1,0 1,0 0,0-1,0 1,1-1,-1 1,0-1,0 1,0-1,0 1,0-1,-1 1,1-1,0 1,0 0,0-1,0 1,0-1,-1 1,1-1,0 1,0 0,-1-1,1 1,0-1,0 1,-1 0,1-1,0 1,-1 0,1 0,-1-1,1 1,0 0,-1 0,1-1,-1 1,1 0,-1 0,1 0,-1 0,1 0,-1 0,1 0,-9 8</inkml:trace>
  <inkml:trace contextRef="#ctx0" brushRef="#br0" timeOffset="552.887">649 463,'-33'40,"30"-35,0 0,0 1,0-1,1 1,0-1,0 1,1 0,-1 0,1 0,1 0,-1 0,1 0,0 0,0 0,0 0,1 0,0 0,1 0,-1-1,1 1,0 0,0-1,1 2,0-6,0-1,1 0,-1 1,0-1,0 0,0-1,0 1,0 0,0-1,0 0,0 0,0 0,0 0,-1 0,1 0,0-1,0 1,-1-1,1 0,-1 0,0 0,1 0,-1 0,0-1,0 1,-1 0,1-1,0 0,-1 1,1-1,-1 0,0 0,0 0,0 0,0 0,-1-1,37-93,-36 93,0 0,-1 0,1 0,-1 0,0 0,0 0,0 0,0 0,0 0,-1 0,0 1,0-1,0 0,0 0,-1 1,0-1,1 0,-1 1,0 0,-1-1,1 1,-1 0,1 0,-3-1,-12-8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9.02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1 226,'1104'-177,"-711"144,395 17,-648 24,0 6,-1 5,8 9,0-2,153 5,-153-21,0-7,0-6,8-8,357-19,176 18,-433 14,88 25,-22 0,36 1,-139-12,-110-6,0-5,0-5,1-4,426-22,49 27,-341 26,62 4,-26-6,216-22,-286 24,56-27,-146 1,-95 6,-2 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03.8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0 109,'231'-12,"-30"-21,120-3,32 9,46 50,218-24,-337 31,227-31,-337 28,-129-24,0-1,-1-3,1-1,0-3,8-2,13-2,1 2,-1 3,1 2,29 5,18-1,-61-3,116 13,-133-5,0-2,1-1,0-2,-1 0,8-3,120 10,131 27,-161-26,0-6,33-7,-14 1,275 14,-190 4,203-13,-224-5,-80 1,336 13,-112 7,123-19,-199-2,79-9,-225-1,0 6,43 6,-90 1,324 28,-96-31,-44-25,223 27,-326-29,-145 28,2-1,1 1,0 2,-1 1,0 0,1 2,4 3,129 9,-83-13,65 20,-139-23,0-1,0 1,0 0,0 0,0 0,0 0,0 1,0-1,0 1,0 0,0 0,0 0,0 0,0 1,-1-1,1 1,-1-1,1 1,-1 0,1 0,-1 0,0 0,0 0,0 1,0-1,0 1,-1-1,1 1,-1 0,1 0,-1 0,0-1,0 1,-1 0,1 0,0 0,-1 0,0 1,0-1,0 0,0 0,0 1,-6 13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05.2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0 280,'167'-44,"1"8,2 7,6 6,114-2,120 11,470 16,-536-28,168-31,-348 43,-103 7,-1 3,2 2,-1 2,31 7,62 7,1-6,92-10,-72 0,135-2,-308 3,0 1,0 0,0-1,0 1,0 0,0 0,0 0,0 0,0 0,0 0,0 1,0-1,0 1,0 0,0-1,0 1,0 0,-1 0,1 0,0 0,0 0,-1 1,1-1,-1 1,1-1,0 2,5 10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2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0,'0'5,"0"11,0 8,0 4,-5-2,-1-1,0 0,-4 1,0 0,-3 1,1 1,-3 0,1 0,-1-4,1-7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2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0 171,'2'1,"0"0,0 1,0-1,0 1,-1-1,1 1,0 0,-1 0,0 0,1 0,-1 0,0 0,0 0,0 0,0 0,0 0,-1 1,1-1,-1 0,1 0,-1 1,0 0,3 8,42 188,-35 112,-10-310,0 1,0 0,0-1,0 1,0 0,0 0,1-1,-1 1,0 0,1-1,-1 1,1-1,0 1,-1-1,1 1,0-1,0 1,0-1,0 0,0 1,0-1,1 0,-1 0,0 0,1 0,-1 0,1 0,-1 0,1 0,-1-1,1 1,-1-1,1 1,0-1,-1 1,1-1,0 0,-1 0,1 0,0 0,-1 0,1 0,0 0,-1-1,1 1,0-1,-1 1,1-1,-1 0,1 1,-1-1,1 0,-1 0,1 0,-1 0,0 0,0 0,1-1,-1 1,0 0,0-1,0 1,0 0,-1-1,2 0,13-21,-1 1,0-2,-2 1,0-2,-2 0,-1 0,4-20,25-61,117-276,-136 342,-21 39</inkml:trace>
  <inkml:trace contextRef="#ctx0" brushRef="#br0" timeOffset="735.275">508 565,'-5'24,"-1"23,-1 7,2 0,-3-9,0-8,0-5,3-8</inkml:trace>
  <inkml:trace contextRef="#ctx0" brushRef="#br0" timeOffset="1035.513">762 397,'29'-5,"19"-6,6-2,-2 2,-4 3,-6 2,-10 8,-10 2</inkml:trace>
  <inkml:trace contextRef="#ctx0" brushRef="#br0" timeOffset="1246.351">875 594,'38'-5,"28"-1,6-5,-3 0,-9 1,-10-2,-14 1</inkml:trace>
  <inkml:trace contextRef="#ctx0" brushRef="#br0" timeOffset="1584.018">1721 114,'-42'43,"2"2,2 2,2 1,-12 25,42-66,1 1,0 0,0 0,1 1,0 0,0-1,1 1,0 0,0 1,1-1,1 0,-1 1,1-1,1 1,0-1,1 10,3-14,0-1,0 0,0 1,1-1,-1-1,1 1,0-1,0 1,0-2,0 1,1 0,-1-1,1 0,0 0,-1-1,1 0,0 0,0 0,0-1,0 1,0-1,0-1,0 1,0-1,0 0,-1-1,5 0,7 1,29-3,1-1,-1-3,0-2,-1-1,0-3,-1-1,0-3,-2-1,0-2,-1-2,-1-2,25-21,-50 34,-1 0,0-1,-1 0,0-1,-1-1,-1 0,8-13,-16 23,0 0,0-1,-1 1,0-1,0 0,0 1,0-1,-1 0,0 0,-1 0,1 0,-1 0,0 0,0 0,-1 0,0 0,0 0,0 0,-1 0,0 0,0 1,0-1,-1 1,0 0,-2-4,-1 2,0 0,0 0,-1 1,1 0,-1 0,-1 0,1 1,-1 0,0 1,0 0,0 0,-1 0,1 1,-1 1,0-1,0 2,0-1,-6 0,-166 10,140-1</inkml:trace>
  <inkml:trace contextRef="#ctx0" brushRef="#br0" timeOffset="1931.99">1467 142,'0'0,"1"0,-1 0,1 0,-1 0,0 1,1-1,-1 0,0 0,1 0,-1 1,1-1,-1 0,0 0,1 1,-1-1,0 0,0 1,1-1,-1 0,0 1,0-1,0 0,1 1,-1-1,0 1,0-1,0 0,0 1,0-1,0 1,0-1,0 0,0 1,0-1,0 1,0-1,0 1,0-1,0 0,0 1,0-1,0 1,-1-1,1 0,0 1,0-1,-1 0,1 1,0-1,0 0,-1 1,1-1,0 0,-1 0,1 1,0-1,-1 0,1 0,0 0,-1 1,1-1,-1 0,1 0,38 7,202 8,-57-3,136 20,-288-26,223 57,-237-56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8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60,'28'-11,"1"0,0 2,0 1,1 1,0 2,1 1,-1 1,1 2,4 1,-31 0,0 0,-1 0,1 0,-1 0,1 1,-1-1,1 1,-1 0,1 0,-1 0,0 1,1-1,-1 1,0 0,0 0,0 0,0 0,0 0,-1 0,1 1,-1 0,0-1,1 1,-1 0,0 0,-1 0,1 0,0 1,-1-1,0 0,0 1,0-1,0 1,0-1,-1 1,0-1,1 1,-2 1,-3 11,-1-1,-1-1,-1 1,0-1,-1 0,0-1,-1 0,0 0,-1-1,-1 0,0-1,-1 0,0 0,0-2,-1 1,-11 5,-28 27,-23 45,74-84,-1 0,0 1,1-1,0 0,0 1,0-1,0 0,0 1,1-1,0 1,-1-1,1 1,0 0,1-1,-1 1,1-1,-1 1,1-1,0 0,1 1,-1-1,0 0,1 0,0 1,0-1,0-1,0 1,0 0,0 0,3 1,5 4,1-1,-1 0,2 0,-1-1,1-1,0 0,0 0,0-1,1-1,0 0,-1-1,1 0,0-1,0 0,0-1,0-1,8-1,3-3,-6-2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8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79,'-24'9,"1"2,-1 0,2 2,0 0,0 2,2 0,-1 2,2 0,0 1,2 1,-10 12,25-29,1 0,-1 0,1 0,-1 0,1 0,0 0,0 0,0 0,0 0,0 1,0-1,1 0,-1 1,1-1,0 0,0 1,-1-1,1 1,1-1,-1 0,0 1,1-1,-1 1,1-1,0 0,-1 0,1 1,0-1,1 0,-1 0,0 0,1 0,-1 0,1 0,-1 0,1-1,0 1,0-1,0 1,0-1,0 0,0 1,0-1,0 0,0 0,1-1,-1 1,0 0,2-1,229 56,-221-52,-8-4,0 0,1 1,-1-1,0 1,0 0,0 0,0 0,0 0,0 1,0 0,-1 0,1 0,-1 0,1 0,-1 1,0 0,0-1,0 1,0 0,0 1,0-1,-1 0,0 1,0-1,0 1,0 0,0 0,-1 0,0 0,1 0,-2 0,1 0,0 0,-1 0,0 0,0 0,0 1,0 0,-5 5,-1-1,0 1,-1-1,0 0,0 0,-1-1,0 0,0 0,-1-1,0 0,0-1,0 0,-1 0,0-1,0 0,-1-1,0 0,1-1,-1 0,0 0,0-1,-1-1,-7 0,-6 1</inkml:trace>
  <inkml:trace contextRef="#ctx0" brushRef="#br0" timeOffset="247.642">109 108,'43'-20,"34"-5,8 0,-6 6,-10 5,-14 10,-15 5</inkml:trace>
  <inkml:trace contextRef="#ctx0" brushRef="#br0" timeOffset="685.909">644 643,'67'-73,"3"3,60-45,-21 45,-108 69,0 0,1 1,-1-1,0 1,1-1,-1 1,1-1,-1 1,1 0,-1 0,1 0,-1 0,1 0,-1 0,1 0,-1 0,1 0,-1 1,1-1,-1 1,0-1,1 1,-1 0,0-1,1 1,-1 0,0 0,0 0,0 0,1 0,-1 0,0 0,-1 0,1 0,0 1,0-1,0 0,-1 1,1-1,-1 0,1 1,-1-1,1 1,-1-1,0 1,0-1,0 1,1-1,-2 1,1 1,-10 77,9-78,0-1,-1 1,2-1,-1 1,0 0,0-1,0 1,1 0,-1-1,1 1,-1 0,1 0,0 0,0-1,0 1,0 0,0 0,0 0,0 0,1-1,-1 1,0 0,1 0,0-1,-1 1,1 0,0-1,0 1,0-1,0 1,0-1,0 1,1-1,-1 0,0 1,1-1,-1 0,1 0,-1 0,1 0,-1 0,1-1,0 1,0 0,-1-1,1 1,0-1,0 0,-1 1,1-1,0 0,0 0,155-56,-106 36,138-37,-188 56,1 1,0-1,-1 1,1 0,0 0,0-1,-1 1,1 0,0 0,0 1,-1-1,1 0,0 0,-1 1,1-1,0 1,-1 0,1-1,-1 1,1 0,-1 0,1 0,-1 0,1 0,-1 0,0 1,0-1,1 0,-1 1,0-1,0 1,-1-1,1 1,0-1,0 1,-1 0,1-1,-1 1,1 0,-1-1,0 1,0 0,0 0,0-1,0 1,0 1,-24 81,22-79,-27 113,27-94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763 141,'38'5,"32"6,14 1,-3-1,-10-2,-13-4,-11-1,-13-3</inkml:trace>
  <inkml:trace contextRef="#ctx0" brushRef="#br0" timeOffset="230.912">847 424,'38'-5,"23"-2,10 1,-2-4,-12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40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1,'0'5,"-5"6,-1 6,-5 1,4-3,4-10,7-4,-3-4,0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38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35,'-23'-8,"1"1,-1 2,0 0,-1 1,1 1,-1 2,-10 0,25 1,-1 1,0 0,1 1,0 0,-1 1,1 0,0 0,0 1,1 0,-1 0,1 1,0 0,0 1,0 0,1 0,0 1,0-1,0 1,-3 7,-5 7,1 0,1 2,0-1,2 2,1-1,1 2,1-1,1 1,1 0,1 1,4-19,0 0,0 0,1-1,-1 1,1 0,1 0,-1 0,1-1,1 1,-1 0,1-1,0 1,0-1,1 0,0 1,0-1,1-1,-1 1,1 0,1-1,-1 0,1 0,0 0,0 0,0-1,0 0,1 0,0 0,0-1,0 0,0 0,0-1,1 1,-1-1,1-1,0 1,6 0,-2-2,0 0,0-1,1 0,-1-1,0 0,0-1,0 0,-1-1,1 0,-1 0,0-1,0 0,0-1,-1 0,0-1,0 0,4-5,129-147,-131 144,71-124,-67 206,-7 13,-7-62,0 0,1-1,1 1,1-1,0 0,1 0,1 0,2 2,43 69,-39-76</inkml:trace>
  <inkml:trace contextRef="#ctx0" brushRef="#br0" timeOffset="404.995">1018 119,'10'0,"12"0,8 0,3 0,1 0,0 0,-2 0,-1 0,-1 0,-1 0,-1 0,0 0,1 0,-11 0,-8 0</inkml:trace>
  <inkml:trace contextRef="#ctx0" brushRef="#br0" timeOffset="650.012">1018 345,'34'-5,"30"-1,8 0,-2 1,-8 1,-11 2,-13 1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39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1 301,'16'26,"0"1,-2 0,-1 1,-1 1,-1 0,0 7,18 134,-28-163,0 0,1 0,-1-1,2 1,-1-1,1 0,0 1,0-1,0 0,1-1,0 1,0-1,1 1,-2-6,0 0,1 0,-1 0,0 0,0 0,0-1,0 1,1-1,-1 0,0 0,0 0,0-1,-1 1,1-1,0 1,0-1,-1 0,1 0,-1 0,0 0,1-1,-1 1,0 0,0-1,-1 0,1 0,-1 1,1-1,-1 0,0 0,0 0,0-1,0 2,14-27,-1-1,-2-1,-1 0,-1-1,-2 0,2-19,3-3,-6 30,2 5</inkml:trace>
  <inkml:trace contextRef="#ctx0" brushRef="#br0" timeOffset="503.072">960 414,'-19'4,"1"1,-1 1,1 0,1 1,0 1,0 1,0 1,1 0,0 1,-11 11,24-20,1-1,-1 1,1-1,0 1,-1-1,1 1,0 0,0 0,0 0,1 1,-1-1,1 0,-1 1,1-1,-1 1,1-1,0 1,0-1,1 1,-1 0,0 0,1-1,0 1,0 0,-1 0,2-1,-1 1,0 0,0 0,1 0,0-1,-1 1,1 0,0-1,0 1,1-1,-1 1,1-1,-1 1,1-1,-1 0,1 0,0 0,1 1,1 0,0-1,1 1,-1-1,1 0,0 0,-1 0,1-1,0 0,0 1,0-2,0 1,0-1,0 1,0-1,1-1,-1 1,0-1,0 0,0 0,-1 0,1-1,0 0,4-2,95-68,68-133,-161 190,0-1,-1-1,-1 0,-1 0,0 0,-1-1,1-10,-6 22,0 0,-1-1,0 1,0-1,0 1,-1-1,0 1,-1-1,1 1,-1-1,-1 1,1 0,-1-1,0 1,0 0,-1 0,0 0,0 0,0 1,-1-1,1 1,-1 0,-4-4,4 5,0-1,0 1,0-1,-1 1,0 0,0 1,0-1,0 1,0 0,-1 0,1 1,-1-1,0 1,0 1,0-1,0 1,0 0,0 0,0 1,0 0,0 0,0 0,0 1,0 0,-1 0,2 0,-1 1,-2 1,1-1,-1 1,2 1,-1-1,0 1,1 1,-1-1,1 1,1 0,-1 0,1 1,0-1,0 1,0 0,1 1,0-1,0 1,1 0,-1 0,2 0,-1 0,1 1,0-1,0 1,1-1,0 1,1 0,-1-1,2 6,-1 1,0 0,1 0,1-1,0 1,1-1,1 1,0-1,0 0,1 0,1-1,0 1,1-1,1 0,-1-1,2 0,0 0,0-1,1 0,0-1,0 0,1 0,0-1,1-1,10 6,65 10,-63-21</inkml:trace>
  <inkml:trace contextRef="#ctx0" brushRef="#br0" timeOffset="834.024">1693 19,'-23'41,"0"1,3 2,2-1,2 2,-10 43,23-83,1 0,-1 0,2 1,-1-1,0 0,1 1,0-1,1 1,-1-1,1 1,0-1,0 1,1-1,-1 1,1-1,0 1,1-1,0 0,-1 1,2-1,-1 0,0 0,1 0,0-1,0 1,1-1,-1 1,1-1,0 0,0-1,0 1,1-1,-1 0,6 3,-4-4,1-1,0 0,0-1,0 1,0-1,0 0,0-1,0 0,-1 0,1 0,0-1,0 0,-1-1,1 1,-1-1,0 0,0-1,0 1,0-1,0-2,103-97,-83 70,0-2,-3 0,0-1,-3-1,5-13,-8 16,-11 28</inkml:trace>
  <inkml:trace contextRef="#ctx0" brushRef="#br0" timeOffset="1103.211">621 668,'53'4,"51"3,22-1,4-6,-6-3,-9-1,-10 0,-13 1,-13 1,-10 1,-12 0,-6 1,-7 0,-6 0,-5 0,-8 0</inkml:trace>
  <inkml:trace contextRef="#ctx0" brushRef="#br0" timeOffset="1585.801">932 978,'-44'12,"0"3,1 1,0 2,2 2,-36 23,69-38,1 0,-1 1,1 0,0 0,0 0,1 1,0 0,0 0,1 1,-4 5,8-10,-1-1,1 1,0-1,0 1,0-1,1 1,-1-1,1 1,-1 0,1 0,0-1,0 1,0 0,0-1,0 1,1 0,-1-1,1 1,0 0,0-1,0 1,0-1,0 1,1-1,-1 0,1 1,-1-1,1 0,0 0,0 0,0 0,0-1,0 1,0 0,0-1,1 0,0 1,12 4,0-1,-1 0,2-1,-1-1,0 0,1-1,-1-1,1 0,-1-1,1-1,0-1,5-1,-20 3,24-2,1-2,-1 0,-1-2,1-1,-1 0,0-2,0-1,-1-1,-1-1,0-1,0 0,-2-2,1-1,-2 0,0-2,-1 0,-1 0,-1-2,-1 0,0-1,-2-1,0 0,-1-1,-2 0,0 0,-1-1,1-12,-6 20,-2 0,0 0,-1-1,0 1,-1-1,-1 1,-1-1,-2-8,4 21,-1 0,0-1,0 1,0 0,-1 0,1 0,-1 0,0 0,0 0,0 1,-1-1,1 0,-1 1,0 0,0 0,0 0,-1 0,1 0,0 1,-1-1,0 1,0 0,0 0,0 0,0 1,0 0,0-1,0 1,0 1,-1-1,1 1,0-1,-5 1,-3 4,0 0,0 0,0 1,0 1,1 0,0 1,0 0,1 0,0 1,0 0,1 1,0 0,1 1,0 0,0 0,1 1,0-1,1 2,0-1,-1 6,0-8,0 0,1 1,0 0,1 1,1-1,-1 1,1 0,1 0,0 0,1 0,0 1,1-1,0 1,0-1,1 1,1-1,0 1,1-1,0 1,1-1,0 0,0 0,1 0,1 0,0-1,1 0,-1 0,2 0,0 0,3 0,1 0,1-1,-1-1,1 1,1-2,0 0,0 0,0-1,1-1,0 0,0-1,0 0,0-1,1-1,-1 0,1-1,-1-1,1 0,0-1,-1 0,1-2,1 0,8-3</inkml:trace>
  <inkml:trace contextRef="#ctx0" brushRef="#br0" timeOffset="33243.836">1580 894,'-32'73,"27"-61,0 1,2 0,-1 0,2 0,-1 0,2 0,0 1,0-1,1 0,1 1,1-1,1 6,-3-17,1 1,0-1,0 0,0 0,0 0,0-1,0 1,1 0,-1 0,1-1,-1 1,1 0,0-1,-1 0,1 1,0-1,0 0,0 0,0 0,0 0,0 0,0-1,0 1,1-1,-1 1,0-1,0 0,0 0,1 0,-1 0,0 0,0 0,0-1,1 1,-1-1,0 1,0-1,0 0,0 0,0 0,1-1,76-56,106-180,-185 237,1 0,-1 0,0 0,1 0,-1 0,1 0,-1 0,1 0,-1 0,1 0,-1 0,1 0,0 1,0-1,-1 0,1 0,0 1,0-1,0 0,0 1,0-1,0 1,0-1,0 1,0 0,0-1,0 1,0 0,0 0,0 0,0 0,1 0,-1 0,0 0,0 0,0 0,0 0,0 1,0-1,0 0,0 1,0-1,0 1,0-1,0 1,0-1,0 1,0 0,-1 0,1-1,0 1,0 0,-1 0,1 0,0 0,-1 0,1 0,-10 102,0-61,-9 92,6 1,5 38,7 1,-1-171,0 1,-1-1,1 1,-1-1,0 0,0 0,0 0,-1 0,1 0,-1 0,1-1,-1 1,0-1,0 0,0 0,0 0,-1 0,1 0,0-1,-1 0,1 1,-1-1,0 0,1-1,-1 1,0-1,1 1,-1-1,0 0,1-1,-1 1,0-1,1 1,-1-1,0 0,1 0,-1-1,1 1,0-1,-1 0,1 0,0 0,0 0,0 0,0-1,1 1,-1-1,1 0,-2-2,0 1,1 0,-1 0,1-1,0 1,1-1,-1 0,1 0,0 0,0 0,0 0,1 0,0-1,0 1,0 0,1-1,-1 1,1-1,1 1,-1-1,1 1,0 0,0-1,0 1,1 0,0 0,0 0,0 0,1 0,0 0,0 1,2-3,9-12,1 0,1 1,0 1,2 1,0 0,14-9,-8 6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0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28 283,'284'-29,"-237"30,92-12,-137 11,0-1,-1 0,0 0,1 0,-1 1,1-1,-1 1,1-1,-1 1,1-1,-1 1,1 0,-1 0,1 0,-1 0,1 0,0 0,-1 0,1 0,-1 1,1-1,-1 1,1-1,-1 1,1-1,-1 1,0 0,1 0,-1 0,0 0,0 0,0 0,1 0,-1 1,-1 8</inkml:trace>
  <inkml:trace contextRef="#ctx0" brushRef="#br0" timeOffset="266.19">0 453,'34'5,"25"1,7 0,-2-1,-8-2,-8-1,-8-1,-5 0,-5-1,-2 0,-6-1</inkml:trace>
  <inkml:trace contextRef="#ctx0" brushRef="#br0" timeOffset="766.439">338 1,'0'10,"0"1,1 0,0-1,0 1,1-1,1 1,0-1,0 0,1 0,0 0,1 0,0-1,0 0,1 0,0 0,1-1,0 0,0 0,1-1,0 1,0-2,1 1,1 0,180 67,-187-72,-1-1,1 1,-1 0,0-1,0 1,0 0,0 1,0-1,0 0,-1 0,1 1,-1-1,1 1,-1-1,0 1,0 0,0-1,0 1,-1 0,1 0,-1-1,1 1,-1 0,0 0,0 0,-1 0,1 0,0-1,-1 1,0 0,0 0,0-1,0 1,0 0,0-1,-1 1,-66 80,-265 132,303-180,22-18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5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0,2 0,-2 0,0 0,-2 0,-2 0,0 0,0 0,-6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5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0,'38'0,"33"0,8 0,-4 0,-15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425 261,'-5'-6,"-1"-1,0 1,-1 1,0-1,1 1,-2 1,1-1,0 1,-1 0,0 1,0 0,0 0,0 1,0 0,-1 0,1 1,-1 0,1 0,-1 1,1 0,-1 1,1 0,-1 0,1 1,0 0,-1 0,1 1,0 0,0 0,1 1,-1 0,1 1,0-1,0 1,0 1,1-1,0 1,0 0,-2 3,-6 7,1 1,0 0,1 1,1 0,0 1,2 0,0 0,1 1,1 1,1-1,1 2,4-19,0 1,0 0,0-1,1 1,-1 0,1-1,0 1,0 0,1 0,-1-1,1 1,-1 0,1-1,0 1,1-1,-1 1,1-1,-1 1,1-1,0 0,0 0,0 0,1 0,-1 0,1-1,0 1,-1-1,1 1,0-1,1 0,-1 0,0 0,0-1,1 1,-1-1,1 0,0 0,-1 0,1 0,0-1,-1 1,1-1,0 0,-1 0,1-1,0 1,0-1,-1 1,4-2,14-6,0-1,-1-1,0-1,-1-1,0 0,-1-1,10-9,-15 11,26-19,-2-3,0-1,-3-2,-1-1,-1-1,-3-2,16-28,-17 32,-33 96,-6-12,7-37,0 1,1-1,0 1,1 0,0 0,1 0,0 0,1 0,0 0,1 0,0-1,1 1,1 0,0 0,0-1,1 0,0 1,6 7,12 11,-17-22</inkml:trace>
  <inkml:trace contextRef="#ctx0" brushRef="#br0" timeOffset="1085.581">1244 64,'-359'456,"359"-456,-1 0,1 0,-1 1,1-1,-1 0,1 1,-1-1,1 1,-1-1,1 0,-1 1,1-1,0 1,-1-1,1 1,0 0,0-1,-1 1,1-1,0 1,0-1,0 1,-1 0,1-1,0 1,0 0,0-1,0 1,0-1,0 1,1 0,-1-1,0 1,0-1,0 1,0 0,1-1,-1 1,0-1,1 1,-1-1,0 1,1-1,-1 1,1-1,-1 1,1-1,-1 0,1 1,-1-1,1 0,-1 1,1-1,-1 0,1 0,-1 1,1-1,0 0,-1 0,1 0,-1 0,1 0,0 0,-1 0,1 0,0 0,51 1,-42-2,252-2,-239 8,-22-4,1 0,-1 0,1 0,0 0,-1-1,1 1,0-1,-1 1,1-1,0 0,0 1,0-1,-1 0,1 0,0 0,0-1,-1 1,1 0,0-1,0 1,-1-1,1 1,0-1,-1 0,1 0,-1 0,1 0,-1 0,1 0,-1 0,0 0,1 0,-1-1,0 1,0-1,0 1,1-2,-1-7,0 0,0-1,0 1,-1-1,-1 1,0-1,-1 1,1 0,-2 0,0 0,-3-9,-1-8,-67-219,37 141,33 84,9 17</inkml:trace>
  <inkml:trace contextRef="#ctx0" brushRef="#br0" timeOffset="1785.513">1555 64,'-20'19,"14"-15,1 1,-1 0,1 1,0-1,0 1,1 0,0 0,0 1,0-1,1 1,0 0,0 0,1 0,-1 1,2 5,1 0,-1-1,2 1,0-1,0 1,1-1,1 1,0-1,1 0,0 0,1 0,5 10,-9-19,0 0,1 0,-1 0,0 0,1 0,0-1,-1 1,1-1,0 1,0-1,1 0,-1 0,0 0,1 0,-1 0,1 0,0-1,-1 1,1-1,0 0,0 0,0 0,0 0,0 0,0-1,0 1,1-1,-1 0,0 0,0 0,0 0,0-1,0 1,0-1,0 0,0 0,0 0,0 0,0 0,0-1,-1 1,1-1,0 0,-1 0,0 0,1 0,-1 0,0 0,0-1,0 0,12-15,-2-2,0 0,-2 0,0-1,-1-1,1-4,-3 5,1 1,1 0,1 0,0 1,2 1,9-12,-19 70,-10 354,20-279,-8-99,-1 0,0 0,-2 0,0 1,0-1,-2 0,0 0,-1 1,0-1,-2-1,-3 15,4-22,-1 0,1 0,-2 0,1 0,-1-1,0 1,0-1,-1 0,0-1,0 1,0-1,-1-1,0 1,0-1,-1 0,1-1,-1 1,0-2,0 1,-1-1,1 0,-1-1,1 0,-1 0,-9 0,14-1,0 1,0-1,-1 0,1-1,0 1,-1-1,1 0,-1 0,1 0,-1 0,1-1,0 0,-1 0,1 0,0 0,0-1,0 0,0 1,0-1,0-1,0 1,1-1,-1 1,1-1,0 0,0 0,0-1,0 1,0-1,1 1,-1-1,1 0,0 0,0 0,1 0,-1 0,1 0,0-1,0 1,0-2,4-7,0 1,0 0,1 0,1 0,0 0,1 1,0-1,1 1,0 1,0 0,1 0,1 0,0 1,2-2,20-25,42-48,-51 60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10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553 228,'-499'258,"497"-258,-43 30,44-29,1 0,-1-1,1 1,-1 0,1-1,-1 1,1 0,-1 0,1-1,0 1,-1 0,1 0,0 0,0 0,0 0,0-1,0 1,0 0,0 0,0 0,0 0,0 0,0-1,0 1,1 0,-1 0,0 0,0 0,1-1,-1 1,1 0,-1 0,1-1,-1 1,1 0,-1-1,1 1,0-1,-1 1,1-1,0 1,0-1,-1 1,1-1,0 1,0-1,0 0,-1 0,1 1,0-1,0 0,0 0,0 0,0 0,161 30,415 31,-450-52,-126-9,-1-1,1 1,0-1,-1 0,1 0,-1 1,0-1,1 0,-1 0,1 1,-1-1,0 0,0 0,0 0,1 0,-1 1,0-1,0 0,0 0,0 0,0 0,0 0,-1 1,1-1,0 0,0 0,-1 0,1 0,0 1,-1-1,1 0,-1 0,1 1,-1-1,1 0,-1 1,0-1,1 1,-1-1,0 1,1-1,-1 1,0-1,0 1,1-1,-1 1,0 0,0 0,0-1,1 1,-1 0,0 0,0 0,0 0,0 0,0 0,-4-4,-65-53,27 23,1-2,2-2,1-1,-13-20,27 24,1-1,2 0,2-2,2-1,-5-14,17 28,11 26</inkml:trace>
  <inkml:trace contextRef="#ctx0" brushRef="#br0" timeOffset="1">1117 30,'-28'227,"28"-223,7 110,-6-110,-1-1,1 0,0 0,0 1,0-1,0 0,1 0,-1 0,1 0,0 0,0-1,0 1,0 0,1-1,-1 1,0-1,1 0,0 0,-1 0,1 0,0-1,0 1,0-1,0 1,1-1,-1 0,0 0,0-1,1 1,-1-1,3 1,-1-2,1 0,-1 1,1-2,-1 1,1-1,-1 0,0 0,0 0,0-1,0 0,0 0,-1 0,1 0,-1-1,0 0,0 0,0 0,0 0,-1 0,3-5,56-104,-56 101,11-21,-2 0,-2-1,-1 0,-1-1,-2 0,1-17,-10 52,-1 1,1-1,-1 0,1 0,-1 0,1 1,-1-1,1 0,-1 0,1 0,-1 0,1 0,-1 0,1 0,-1 0,1 0,-1 0,1 0,-1 0,1-1,-1 1,1 0,-1 0,1 0,0-1,-1 1,1 0,-1-1,1 1,-1 0,-11 47,2 1,1 1,3 0,2 0,3 0,2 30,6-31,2-1,2-1,2 0,18 40,-18-54,0 1,-3 0,-1 0,-1 1,-2 0,-1 1,-2-1,-1 1,-2 0,-1 4,-5-6,0 0,-3-1,0 0,-2 0,-2-1,0-1,-19 29,26-47,4-7,0 1,0-1,0 0,-1 0,1 0,-1 0,-1 0,1 0,-1-1,0 0,0 0,0 0,0 0,-1 0,1-1,-1 0,0 0,0 0,0-1,0 1,-1-1,1-1,-1 1,1-1,-1 0,-1 0,2-3,1-1,0 0,1-1,-1 1,0-1,1 1,0-1,0 0,0 0,0-1,1 1,-1 0,1-1,0 0,1 1,-1-1,1 0,0 0,0 0,0 0,1 0,-1-19,0 0,2 1,1-1,0 0,2 1,1 0,0 0,2 0,1 1,1 0,8-15,24-41,-28 58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28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0 339,'256'-27,"-86"53,26-24,-177 2,-7 2</inkml:trace>
  <inkml:trace contextRef="#ctx0" brushRef="#br0" timeOffset="333.33">0 593,'44'0,"18"0,4 0,-5 0,-7 0,-9 0,-7 0,-4 0,-5 0,-1 0,-1 0,-6 0</inkml:trace>
  <inkml:trace contextRef="#ctx0" brushRef="#br0" timeOffset="814.977">255 1,'26'22,"2"0,0-1,0-2,2-1,7 2,-8-5,-2 1,1 1,-2 2,-1 1,0 0,2 5,95 133,-120-155,0 1,1-1,-1 0,0 1,-1 0,1-1,0 1,-1 0,0 0,0 0,0 0,-1 0,1 0,-1 0,0 0,0 0,0 0,-1 0,1 0,-1 0,0 0,0 0,-1-1,1 1,-1 0,0-1,0 1,0-1,0 1,0-1,-1 0,0 0,1 0,-1 0,0-1,0 1,-3 1,-199 96,173-84,-109 71,139-84,-1-1,1 0,-1 1,1 0,0-1,0 1,0 0,1 0,-1 0,1 0,0 0,-1 1,1-1,1 0,-1 1,0-1,1 0,0 1,-1 1,5 11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37.80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2146 909,'15'55,"-2"0,-2 2,-3-1,-2 1,-2 0,-4 0,-2 5,-15 19,18-80,-1 0,1-1,0 1,-1 0,1-1,-1 1,1-1,0 1,-1-1,1 0,0 1,0-1,-1 1,1-1,0 0,0 0,0 1,-1-1,1 0,0 0,0 0,0 0,0 0,-1 0,1 0,0 0,0-1,0 1,-1 0,1 0,0-1,0 1,0 0,-1-1,1 1,0-1,-1 1,1-1,0 1,-1-1,1 0,-1 1,1-1,-1 0,1 1,-1-1,1 0,-1 1,0-1,1 0,-1 0,0 0,0 1,0-1,0 0,34-48,-2-2,-2 0,-3-2,-2-1,-1-6,46-95,-17 50,-48 93</inkml:trace>
  <inkml:trace contextRef="#ctx0" brushRef="#br0" timeOffset="516.209">2540 1276,'0'3,"-13"98,13-97,0 0,0 0,0 0,1 0,-1-1,1 1,0 0,0 0,0 0,0-1,1 1,0-1,0 1,0-1,0 0,0 1,1-1,-1 0,1 0,0-1,0 1,0-1,0 1,0-1,3-1,1 0,-1-1,0 1,0-1,1-1,-1 1,0-1,0 0,1-1,-1 1,0-1,-1 0,1-1,0 1,-1-1,1-1,-1 1,0-1,0 1,0-1,0-1,-1 1,0-1,0 0,0 0,0 0,-1 0,0-1,0 1,0-1,-1 0,0 0,0 0,0 0,-2-68,-6 56</inkml:trace>
  <inkml:trace contextRef="#ctx0" brushRef="#br0" timeOffset="995.082">2794 683,'3'-4,"1"1,-1 0,1 0,0 0,0 1,0-1,0 1,0 0,0 0,0 1,1-1,-1 1,1 0,0 0,-1 0,1 1,-1-1,1 1,0 0,-1 1,1-1,0 1,-1 0,1 0,-1 0,1 1,-1-1,0 1,1 1,-4 1,0 1,0 0,-1-1,0 1,0 0,0-1,0 1,-1 0,0-1,0 1,0-1,-1 1,1-1,-1 1,0-1,0 0,-1 0,1 0,-3 3,-2 6,-3 7,7-18,1 1,0-1,0 1,0-1,0 1,0 0,1 0,-1 0,1 0,0 0,0 0,0 1,0-1,0 0,1 1,-1-1,1 0,0 1,0-1,0 0,1 1,-1-1,1 0,0 0,0 1,0-1,0 0,0 0,1 0,0 0,-1 0,1 0,0-1,0 1,0-1,1 1,0 0,4 1,0 1,1-2,-1 1,1-1,0 0,0 0,0-1,1 0,-1 0,0-1,1-1,-1 1,1-1,4-1,6-3</inkml:trace>
  <inkml:trace contextRef="#ctx0" brushRef="#br0" timeOffset="1292.714">3077 457,'38'54,"-3"1,-2 3,-3 0,-2 2,0 6,-19-47,1 1,-2 0,-1 0,0 1,-2 0,0 0,-2 0,0 0,-1 1,-1 0,-1-1,-1 1,-1-1,-1 1,-1-1,0 0,-2 0,-1 0,0-1,-8 15,-20 14,-2-1,-1-2,-3-2,-2-1,-1-2,-3-3,-29 19,34-24</inkml:trace>
  <inkml:trace contextRef="#ctx0" brushRef="#br0" timeOffset="-5969.057">169 655,'-5'-9,"4"-4,1 5,1 10,1 8,-1 7,0 7,0 3,-6-3,-1-1,0 1,1 1,2 1,1 1,1-4</inkml:trace>
  <inkml:trace contextRef="#ctx0" brushRef="#br0" timeOffset="-5722.976">0 993,'39'-4,"31"-3,9 1,-4 1,-11 2,-15 6,-16 2</inkml:trace>
  <inkml:trace contextRef="#ctx0" brushRef="#br0" timeOffset="-5273.518">28 1163,'25'-4,"-11"1,0 1,0 0,0 1,0 0,0 1,0 1,0 0,0 1,5 2,-17-4,-1 0,1 1,0-1,-1 1,1-1,-1 1,1 0,-1-1,1 1,-1 0,0 0,1 0,-1 0,0 0,0 1,0-1,0 0,0 0,0 1,0-1,0 1,0-1,-1 1,1-1,0 1,-1-1,0 1,1 0,-1-1,0 1,0-1,0 1,0 0,0-1,0 1,0 0,0-1,-1 1,1 0,-1-1,1 1,-1-1,0 1,0-1,1 1,-1-1,0 0,0 1,0-1,-1 1,-59 64,30-41,24-22,1 0,0 1,0-1,0 1,0 1,0-1,1 1,0 0,0 0,0 1,1 0,0 0,0 0,0 0,1 0,0 1,0-1,1 1,-1 0,1 0,1 0,0 0,0 0,0 0,1 0,-1 1,2-1,-1 0,2 5,1-8,0-1,0 1,0-1,1 0,-1 0,1 0,0-1,0 1,0-1,0 0,0 0,1 0,-1-1,0 1,1-1,-1 0,1 0,0-1,-1 1,1-1,0 0,-1-1,1 1,2-1,18 0</inkml:trace>
  <inkml:trace contextRef="#ctx0" brushRef="#br0" timeOffset="-4841.182">791 683,'-25'18,"1"2,0 1,2 0,1 2,0 0,2 2,1 0,0 1,2 0,2 2,0 0,2 0,-9 30,15-30,0 0,2 1,2 0,0 0,2 0,1 0,4 22,-4-42,0 0,0 0,1-1,0 1,1-1,0 1,0-1,1 0,0 0,0 0,1-1,-1 0,2 0,-1 0,1 0,0-1,1 0,-1 0,1 0,0-1,1 0,-1-1,1 0,0 0,0 0,3 0,5-4</inkml:trace>
  <inkml:trace contextRef="#ctx0" brushRef="#br0" timeOffset="-4321.837">846 966,'-4'18,"0"1,1 0,1 0,1 0,1 0,0 0,1 0,2 4,55 197,-56-213,0 0,0 0,1 0,0-1,0 0,0 1,1-1,0 0,1 0,-1-1,5 5,-7-9,-1-1,0 0,0 1,1-1,-1 0,0 0,0 0,1 0,-1 0,0 0,0 0,1-1,-1 1,0 0,0-1,0 1,1 0,-1-1,0 0,0 1,0-1,0 0,0 1,0-1,0 0,0 0,0 0,0 0,-1 0,1 0,0 0,-1 0,1 0,-1 0,1-1,-1 1,1 0,-1 0,21-49,-20 48,41-147,19-17,-51 148</inkml:trace>
  <inkml:trace contextRef="#ctx0" brushRef="#br0" timeOffset="-3336.643">1242 824,'39'-17,"-29"14,1 0,0 1,-1 0,1 1,0 1,0-1,0 2,0-1,0 2,3 0,-13-2,0 1,0 0,1 0,-1 0,0 0,0 0,0 0,0 0,-1 0,1 1,0-1,0 0,-1 0,1 1,0-1,-1 0,0 1,1-1,-1 1,0-1,1 0,-1 1,0-1,0 1,0-1,-1 1,1-1,0 0,0 1,-1-1,1 1,-1-1,1 0,-1 1,0-1,1 0,-1 0,0 1,0-1,0 0,0 0,0 0,0 0,0 0,0 0,0-1,-1 1,1 0,0 0,0-1,-1 1,1-1,-2 1,-7 11,-31 57,42-67,0 0,1 0,-1 0,1-1,-1 1,1 0,0-1,-1 1,1-1,0 1,0-1,0 0,0 0,0 0,1 0,-1 0,0-1,0 1,1 0,-1-1,0 0,1 1,-1-1,0 0,1-1,-1 1,0 0,2-1,0 1,52 1,-30-2</inkml:trace>
  <inkml:trace contextRef="#ctx0" brushRef="#br0" timeOffset="-1170.234">1242 1417,'0'14,"0"15,0 7,0 2,-5-6,-1-2,-1-3,2-5</inkml:trace>
  <inkml:trace contextRef="#ctx0" brushRef="#br0" timeOffset="-533.924">1637 1219,'29'5,"19"-3,6-3,-2 0,-8 5,-8 1,-10-1</inkml:trace>
  <inkml:trace contextRef="#ctx0" brushRef="#br1" timeOffset="66131.471">706 1840,'249'-372,"74"-62,-73 108,-149 177,-58 69,-58 89,0 0,0-1,-1-1,0 0,0-1,-1-1,1-1,-1 0,0-1,-1-1,-7 0,24-2,0-1,1 1,-1-1,0 1,0 0,0-1,0 1,1 0,-1 0,0-1,0 1,0 0,0 0,0 0,0 0,1 0,-1 0,0 1,0-1,0 0,0 0,0 1,1-1,-1 0,0 1,0-1,0 1,1-1,-1 1,0-1,1 1,-1 0,0-1,1 1,-1 0,1-1,-1 1,1 0,-1 0,1-1,0 1,-1 0,1 0,0 0,0 0,0 0,-1-1,1 1,0 0,0 0,0 0,0 0,1 0,-1 0,0 0,0-1,0 1,1 0,-1 0,0 0,1 0,-1-1,1 1,-1 0,1 0,-1-1,1 1,0 0,15 9,1-2,-1 1,2-2,-1 0,1-2,0 1,0-2,0-1,18 2,-5 0,194 5,-225-11,-1 1,1 0,0-1,-1 1,1-1,0 1,-1-1,1 1,0-1,0 1,0-1,-1 1,1-1,0 1,0-1,0 1,0-1,0 0,0 1,0-1,0 1,0-1,0 1,0-1,0 1,1-1,-1 1,0-1,0 1,1-1,-1 1,0-1,0 1,1-1,-1 1,1-1,-1 1,0 0,1-1,-1 1,1 0,-1-1,1 1,-1 0,1 0,-1-1,1 1,-1 0,1 0,-1 0,1 0,-1 0,1 0,0 0,-1 0,1 0,-1 0,1 0,-1 0,1 0,-1 0,1 0,-1 1,1-1,-1 0,1 0,-1 1,1-1,-41-32,28 23,-5-5,0-2,0 0,2-2,0 1,1-2,-5-8,-78-94,82 105</inkml:trace>
  <inkml:trace contextRef="#ctx0" brushRef="#br1" timeOffset="66516.41">2427 33,'-22'10,"0"1,1 1,0 1,1 0,0 2,1 0,1 1,0 1,2 1,0 0,-10 15,23-25,-1 0,1 0,0 0,1 0,0 1,0-1,1 1,0 0,1-1,0 1,0 0,1 0,0-1,0 1,1-1,0 1,1-1,-1 0,2 0,-1 0,1 0,0 0,1-1,0 0,0 0,1 0,-1 0,2-1,-1 0,0 0,1-1,0 0,1 0,-1-1,1 0,0 0,0 0,0-1,0-1,1 1,-1-1,1-1,3 1,9 0,0-2,0 0,0-1,-1-2,1 0,0-1,-1 0,0-2,0-1,0 0,-1-1,0-2,-1 1,0-2,-1-1,0 0,0-1,-1-1,0-1,-12 12,-1-1,1 1,-1-1,1 0,-1-1,0 1,0 0,-1-1,0 1,1-1,-2 0,1 0,0 0,-1 0,0 0,0 0,-1 0,1 0,-1-1,0 1,0 0,-1 0,0 0,0 0,0 0,0 0,-1 0,0 0,0 0,0 0,0 1,-1-1,0 1,0 0,0 0,-1 0,1 0,-1 0,0 1,0 0,-4-3,-15-3</inkml:trace>
  <inkml:trace contextRef="#ctx0" brushRef="#br1" timeOffset="66947.716">1750 146,'147'15,"134"-3,-111-8,139 21,-67-6,-72 4,-153-17</inkml:trace>
  <inkml:trace contextRef="#ctx0" brushRef="#br1" timeOffset="67933.131">2766 175,'2'-1,"-1"-1,0 0,0 1,0-1,0 0,0 1,0-1,-1 0,1 0,-1 0,1 0,-1 0,0 0,1 1,-1-1,0 0,0 0,-1 0,1 0,0 0,-1 0,1 0,-1 0,1 0,-1 0,0 1,0-1,0 0,0 1,0-1,0 0,-1 0,-2-6,0 1,-1-1,1 1,-1 0,-1 0,0 1,0 0,0 0,0 0,-1 1,0-1,0 2,-1-1,1 1,-1 0,0 1,0-1,-1 2,1-1,0 1,-1 1,1-1,-1 1,0 1,1 0,-10 0,-66 8,59-2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48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3,'0'0,"-1"-1,1 1,0 0,-1 0,1 0,-1-1,1 1,-1 0,1 0,-1 0,1 0,-1 0,1 0,-1 0,1 0,-1 0,1 0,-1 0,1 0,-1 0,1 1,-1-1,1 0,-1 0,1 0,-1 1,1-1,0 0,-1 1,1-1,-1 0,1 1,0-1,-1 0,1 1,0-1,0 1,-1-1,1 1,0-1,0 0,0 1,-1-1,1 1,0-1,0 1,0-1,0 1,0-1,0 1,0-1,0 1,0-1,0 1,0-1,1 1,-1 0,-5 18,1 1,1 0,1 1,1-1,0 0,2 0,0 1,1 0,32 81,-32-100,-1 0,1 1,-1-1,1 0,0 0,-1 0,1 0,0-1,0 1,1-1,-1 1,0-1,0 1,1-1,-1 0,1 0,-1 0,1-1,-1 1,1-1,0 1,-1-1,1 0,-1 0,1 0,0 0,-1 0,1-1,0 1,-1-1,1 0,-1 0,1 1,-1-2,0 1,1 0,1-2,16-12,0-1,-1-1,-1-1,0 0,-1-2,-2 0,0 0,-1-1,-1-1,0-3,17-22,0-9,-28 56,0 1,-1 0,1 0,-1-1,1 1,-1 0,1 0,-1 1,0-1,1 0,-1 0,0 1,0-1,0 0,0 1,0 0,0-1,0 1,-1-1,1 1,-1 0,1-1,-1 1,1 0,-1 0,0-1,0 1,0 0,0 0,0-1,0 2,49 321,-43-283,-2-1,-1 1,-2-1,-2 1,-2 0,-2-1,-1 0,-2 0,-2 0,-1-1,-2-1,-2 0,-1-1,-3 0,0-2,-2 0,-2-1,-15 16,37-48,0 0,0-1,0 1,-1 0,1 0,-1-1,1 1,-1-1,0 1,1-1,-1 0,0 1,0-1,0 0,0 0,0-1,0 1,0 0,0-1,-1 1,1-1,0 0,0 1,0-1,-1 0,1-1,0 1,0 0,-1 0,1-1,0 0,0 1,0-1,0 0,0 0,0 0,0 0,0 0,0-1,1 1,-1 0,0-1,1 1,-1-1,1 0,0 0,-1 1,1-1,0 0,0 0,0 0,0 0,1 0,-1-1,0 1,1-1,-5-16,1 0,0 0,2 0,0-1,2 1,0-1,1 1,0-1,2 1,0 0,2 0,0 0,4-8,-4 10,1 0,1 0,0 0,2 1,0 0,0 0,2 1,0 0,0 1,1 1,1-1,0 2,1 0,1 1,0 0,0 1,6-3,25-8,-27 13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04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3698 312,'62'-41,"1"3,2 3,2 2,49-16,-21 34,-93 15,1 0,-1 0,0 1,0-1,0 0,0 1,0 0,0-1,0 1,0 0,0 0,0 0,0 1,-1-1,1 0,0 1,-1-1,1 1,-1-1,0 1,1 0,-1-1,0 1,0 0,0 0,0 0,0 0,-1 0,1 0,0 0,-1 0,0 0,1 1,-1-1,0 0,0 0,0 0,-1 0,1 0,0 0,-1 1,0-1,-4 20,-1-1,-2 0,0 0,-1-1,-1 0,-1-1,-1 0,-1 1,1 0,-42 59,-2-3,-49 49,12-16,43-30,48-77,1 1,0-1,0 0,1 1,-1-1,0 1,1-1,-1 0,1 1,0-1,0 1,0-1,0 1,1-1,-1 1,0-1,1 1,0-1,0 1,0-1,0 0,0 0,0 1,0-1,1 0,-1 0,1 0,-1 0,1-1,0 1,0 0,0-1,0 1,0-1,0 1,13 3,0-1,1 0,0-1,-1-1,1 0,0-1,0 0,0-2,0 0,0-1,-1 0,1-1,0-1,12-5,-24 8,286-70,-265 63</inkml:trace>
  <inkml:trace contextRef="#ctx0" brushRef="#br0" timeOffset="2381.885">7762 284,'-9'1,"0"0,1 1,-1 1,0-1,1 1,0 1,0 0,0 0,0 0,1 1,-1 0,1 0,0 1,1 0,-1 1,1-1,1 1,-1 0,1 0,-4 8,9-11,0 0,0 0,1 0,-1 0,1 1,0-1,0 0,0 0,1 0,-1-1,1 1,0 0,0-1,0 1,1-1,-1 1,1-1,0 0,0 0,0 0,0-1,0 1,1-1,-1 1,1-1,-1 0,1-1,1 2,40 35,-42-34,-1 0,1 0,-1 0,-1 0,1 1,0-1,-1 1,0-1,0 1,0-1,-1 1,0-1,1 1,-2 0,1-1,0 1,-1 0,0-1,0 1,0-1,-1 1,0-1,1 0,-1 0,-1 1,1-1,-1-1,1 1,-1 0,0-1,-1 1,0 0,-6 6,0 1,-1-1,-1-1,0 0,0 0,0-1,-1-1,0 0,-11 3,-1-1</inkml:trace>
  <inkml:trace contextRef="#ctx0" brushRef="#br0" timeOffset="584.741">5080 594,'3'10,"1"0,0 0,0 0,1 0,1-1,-1 0,1 0,1 0,0-1,0 0,0-1,1 1,0-1,1-1,-1 1,1-2,1 1,8 3,-9-7,-1-1,0 0,1-1,-1 0,0 0,1-1,-1 0,0 0,1-1,-1 0,0 0,0-1,-1 0,1-1,-1 1,1-2,-1 1,0-1,-1 0,1 0,-1-1,4-3,22-15,-30 22,1 1,0-1,0 1,-1-1,1 1,0 0,0 0,0 0,0 0,1 1,-1-1,0 1,0 0,0 0,0 0,1 0,-1 1,0-1,0 1,0 0,0 0,0 0,0 0,0 0,0 1,-1-1,1 1,0 0,-1-1,1 2,-1-1,0 0,1 0,-1 1,4 3,1-1,-1 0,1-1,0 1,1-1,-1-1,1 1,-1-1,1-1,0 1,0-1,0-1,1 0,-1 0,0 0,0-1,1 0,-1-1,0 0,1 0,-1 0,0-1,0-1,0 1,-1-1,8-4,1-1,-1 0,-1 0,1-1,-1-1,-1-1,0 0,0-1,-1 0,-1 0,0-1,-1-1,8-13,-6 8,-1 4</inkml:trace>
  <inkml:trace contextRef="#ctx0" brushRef="#br0" timeOffset="1969.692">6380 424,'-33'17,"2"-4,2 2,0 1,0 1,2 1,0 2,1 1,-20 22,44-42,0 0,0 1,0 0,1 0,-1-1,0 1,1 0,0 0,-1 0,1 0,0 1,0-1,0 0,1 0,-1 1,0-1,1 0,-1 1,1-1,0 1,0-1,0 1,0-1,0 0,1 1,-1-1,1 1,-1-1,1 0,0 0,0 1,0-1,0 0,1 0,-1 0,0 0,1 0,-1 0,1 0,0-1,0 1,0-1,0 1,0-1,0 0,0 1,0-1,0 0,0 0,1 0,8-1,-1 1,1-1,-1-1,1 0,-1 0,1-1,-1 0,0-1,0 0,0-1,0 0,-1 0,0-1,0 0,0-1,0 0,-1 0,0-1,4-4,26-15,-13 8,-21 14,0 0,0 1,0-1,1 1,0 0,0 0,-1 0,1 1,1 0,-1 0,0 0,1 0,-1 1,1 0,-1 0,1 1,-1-1,1 1,0 0,-1 1,29 28,-33-27,0 0,0 0,1 0,-1 0,1 0,-1 0,1-1,0 1,0 0,-1-1,1 0,0 1,0-1,1 0,-1 0,0 0,0 0,0-1,1 1,-1-1,0 1,1-1,-1 0,0 0,2 0,3-1,0-1,0 0,0-1,0 0,0 0,-1 0,1-1,-1 0,0 0,0 0,0-1,-1 0,0 0,0-1,1 0,-5 5,1 1,-1-1,1 1,-1-1,1 1,-1 0,1 0,-1 0,1 0,0 0,-1 0,1 0,-1 0,1 1,-1-1,1 0,-1 1,1-1,-1 1,1 0,-1 0,0-1,1 1,-1 0,0 0,0 0,0 0,0 1,0-1,0 0,0 0,0 1,0-1,0 0,-1 1,1-1,0 1,-1-1,1 1,-1-1,0 1,0-1,1 1,-1-1,0 1,0 0,14 23,-11-22,0 0,0 0,0-1,0 1,0 0,1-1,0 0,-1 0,1 0,0 0,0-1,0 1,0-1,0 0,0 0,0-1,0 1,0-1,0 0,1 0,-1 0,0-1,0 1,0-1,0 0,0 0,0 0,0-1,0 0,0 1,0-1,1-2,9-4,-1-1,-1-1,0 0,0-1,-1 0,0 0,-1-1,2-3,66-106,-78 120,0 0,0 0,0 0,1 0,-1 0,0 1,0-1,1 0,-1 0,0 0,1 0,-1 1,1-1,-1 0,1 1,-1-1,1 0,-1 1,1-1,0 0,-1 1,1-1,0 1,0 0,-1-1,1 1,0-1,0 1,0 0,0 0,-1-1,1 1,0 0,0 0,0 0,0 0,0 0,-1 0,1 0,0 0,0 1,0-1,0 0,0 0,-1 1,1-1,0 1,0-1,-1 0,1 1,0-1,0 1,-1 0,1-1,-1 1,1 0,0-1,-1 1,0 0,1-1,-1 1,1 0,-1 0,0 0,1 0,6 26,0-1,-2 2,-1-1,-1 0,-2 1,0 7,-3 697,2-724,0 0,0 0,-1 0,-1 0,1 0,-1 0,0-1,-1 1,0 0,0-1,-1 0,0 0,0 0,-1 0,1-1,-1 0,-1 1,1-2,-1 1,0-1,-1 0,1 0,-1-1,0 1,0-2,0 1,-1-1,1 0,-1 0,0-1,1 0,-1-1,0 0,3-1,0-1,1 0,-1-1,1 1,-1-1,1 1,0-2,0 1,0 0,0-1,0 1,0-1,1 0,-1-1,1 1,0 0,0-1,0 0,0 0,1 0,-1 0,1 0,0 0,1-1,-1 0,-3-7,1 0,1 0,0 0,0 0,1-1,1 1,0-1,1 1,0-2,4-14,1 0,2 1,0-1,2 2,1-1,1 1,2 1,0 0,2 0,0 2,2 0,16-18,-9 17,0 1,1 2,1 0,1 2,1 1,1 1,5-2,-15 9</inkml:trace>
  <inkml:trace contextRef="#ctx0" brushRef="#br0" timeOffset="3122.355">6745 340,'0'5,"-4"11,-3 7,1 6,-3 1,-1 2,2-1,2-1,-3-4,1-3,1-5</inkml:trace>
  <inkml:trace contextRef="#ctx0" brushRef="#br0" timeOffset="-2131.044">1 1131,'20'-5,"0"0,0 0,-1-2,0-1,0 0,-1-1,0-1,13-11,-18 14,21-14,0-2,-2-1,0-2,-2 0,-1-2,-1-2,-2 0,-1-2,-1-1,-2 0,13-29,20-50,-31 60,2 1,2 2,2 0,22-25,-51 72,0 0,-1-1,1 1,0 0,0 0,1 0,-1 0,0 0,1 0,-1 1,1-1,-1 0,1 1,0-1,0 1,0 0,0-1,0 1,0 0,0 0,0 0,0 1,1-1,-1 0,0 1,0 0,1-1,-1 1,0 0,1 0,-1 0,0 0,1 1,-1-1,0 1,0-1,1 1,-1 0,0 0,0 0,0 0,0 0,0 0,0 1,4 12,-1 1,0-1,-1 1,-1 0,0 0,-1 1,-1-1,0 1,-2 11,2-9,1 25,-1-1,-2 0,-2 1,-2-1,-1 0,-3-1,-1 0,-9 22,9-42,-2 0,1 0,-2-1,-1 0,-1-1,0-1,-1 0,-1-2,-10 8,16-15,-1-1,0 0,0-1,-1-1,0 0,0-1,-1 0,1-1,-1 0,-4 0,11-3,1 0,0 0,0 0,-1-1,1 0,0 0,-1-1,1 1,0-2,0 1,0 0,0-1,0 0,0-1,0 0,1 1,-1-2,1 1,-1 0,1-1,1 0,-1-1,0 1,0-2,-9-37,15 22</inkml:trace>
  <inkml:trace contextRef="#ctx0" brushRef="#br0" timeOffset="-1799.325">1158 651,'-13'12,"0"1,1 0,0 1,1 1,1 0,0 0,1 1,0 0,2 1,0-1,1 2,0-1,2 0,0 2,3-17,1 0,0 1,0-1,1 1,-1-1,0 0,1 1,-1-1,1 0,0 0,0 0,0 1,0-1,0 0,0 0,1 0,-1 0,1-1,-1 1,1 0,0-1,0 1,-1-1,1 1,0-1,0 0,1 0,-1 0,0 0,0 0,0 0,1-1,-1 1,0-1,1 0,-1 1,0-1,1 0,1 0,94-17,-95 16,0 0,0-1,0 0,0 0,0 0,0 0,0 0,-1 0,1-1,-1 1,0-1,0 0,0 0,0 0,0 0,0 0,-1 0,1 0,-1 0,0-1,0 1,0-1,-1 1,1-1,-1 1,0 0,0-1,0 1,0-1,-1 1,1-1,-1 1,0-1,0 1,0 0,0-1,-1 1,0 0,1 0,-1 0,0 0,0 0,0 1,-1-1,1 1,-1-1,0 1,0-1,-60-45,46 35</inkml:trace>
  <inkml:trace contextRef="#ctx0" brushRef="#br0" timeOffset="-1460.651">1469 1,'-12'549,"-33"-220,55-265,-4-58</inkml:trace>
  <inkml:trace contextRef="#ctx0" brushRef="#br0" timeOffset="-999.166">1582 510,'84'244,"-84"-242,0 0,0 0,0 0,1-1,-1 1,1 0,-1 0,1 0,0 0,0 0,0 0,0-1,0 1,0 0,0-1,0 1,1-1,-1 1,0-1,1 0,0 1,-1-1,1 0,0 0,-1 0,1 0,0-1,0 1,0 0,0-1,0 1,0-1,0 0,0 1,0-1,0 0,0 0,0-1,0 1,0 0,0-1,0 1,0-1,-1 1,1-1,0 0,1-1,65-108,-41 56,32-85,-56 127</inkml:trace>
  <inkml:trace contextRef="#ctx0" brushRef="#br0" timeOffset="-699.856">2004 764,'25'-8,"0"-1,0-1,-1 0,0-2,-1-1,-1-1,14-11,32-51,-67 75,0-1,0 0,0 0,-1 0,1 0,0 0,-1 0,1 0,-1 0,0 0,0 0,0 0,0 0,0-1,0 1,0 0,-1 0,1 0,-1 0,1 0,-1 0,0 0,0 0,0 0,0 1,0-1,0 0,0 1,-1-1,1 0,-1 1,1-1,-1 1,1 0,-1 0,0 0,0 0,0 0,0 0,0 0,1 0,-2 1,1-1,0 1,-1-1,-3-1,0 1,0-1,0 1,0 1,0-1,0 1,-1 0,1 0,0 1,0 0,0 0,0 0,0 1,0 0,0 0,0 0,0 1,1 0,0 0,-1 0,1 1,0 0,1 0,-1 0,1 0,0 1,0 0,0 0,0 0,1 0,0 1,0-1,0 1,1 0,0-1,0 1,0 4,-2-1,1 0,0 0,1 0,0 1,0-1,1 1,0 0,1-1,0 1,1 0,0-1,0 1,1-1,0 1,1-1,0 0,0 0,1 0,0 0,0-1,1 1,1-1,-1-1,1 1,1-1,-1 0,1 0,0 0,1-1,-1 0,1-1,1 0,-1 0,1-1,-1 0,2 0,11 2,0 0,1-1,0-2,0 0,0-1,0-2,13 0,-8-1</inkml:trace>
  <inkml:trace contextRef="#ctx0" brushRef="#br0" timeOffset="98632.176">791 2456,'1028'-292,"-929"266,767-174,784-74,-374 155,-458 80,-255 30,-371-19,-50 16,-135 10,9-2,0 1,0 0,0 1,0 1,0 0,0 1,0 1,12 2,-9 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37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1638,'0'89,"11"229,-1-241,-4 0,-3 0,-4 0,-10 73,-9 191,-7-78,2-94,18-146,0-6</inkml:trace>
  <inkml:trace contextRef="#ctx0" brushRef="#br0" timeOffset="2333.651">41 1665,'35'-16,"1"2,0 1,1 2,1 1,0 2,0 2,1 1,-1 2,1 2,17 2,202-27,-96 14,-159 12,0 0,-1 0,1 0,0 0,0 0,0 1,0-1,0 1,0 0,-1 0,1 0,0 0,-1 0,1 1,0-1,-1 1,0-1,1 1,-1 0,0 0,0 0,0 0,0 1,0-1,-1 0,1 1,-1 0,0-1,1 1,-1 0,0-1,0 1,-1 0,1 0,0 2,8 109,-9-108,-3 543,-27-214,3-64,27 129,1-396,0 0,-1 0,0 1,0-1,0 0,0 0,-1 0,1 1,-1-1,0 0,0 0,-1 0,1 0,-1-1,0 1,0 0,0-1,-1 1,1-1,-1 1,0-1,0 0,0 0,0-1,0 1,-1-1,1 1,-1-1,0 0,1 0,-3 0,-153 3,94-9,-105-23,24 47,-18-39,138 17,2 1</inkml:trace>
  <inkml:trace contextRef="#ctx0" brushRef="#br0" timeOffset="3585.94">436 621,'1'0,"-1"0,1-1,-1 1,0 0,1 0,-1 0,1-1,-1 1,1 0,-1 0,1 0,-1 0,1 0,-1 0,1 0,-1 0,1 0,-1 0,1 0,-1 1,1-1,-1 0,1 0,-1 0,0 1,1-1,-1 0,1 0,-1 1,0-1,1 0,-1 1,0-1,1 0,-1 1,0-1,1 1,-1-1,0 1,0-1,0 0,1 1,-1-1,0 1,0-1,0 1,0-1,0 1,0-1,0 1,0-1,0 1,0-1,0 1,0-1,0 1,-1-1,1 1,17 188,-4-79,-5 0,-6 86,-30-32,26-154</inkml:trace>
  <inkml:trace contextRef="#ctx0" brushRef="#br0" timeOffset="4155.668">380 537,'-142'132,"109"-80,33-50,-1-1,1 0,0 1,0-1,0 1,0-1,0 0,0 1,0-1,0 1,0-1,1 0,-1 1,0-1,1 0,-1 0,1 1,0-1,-1 0,1 0,0 0,0 1,0-1,0 0,0 0,0-1,0 1,0 0,0 0,0 0,0-1,1 1,-1 0,0-1,0 1,1-1,-1 0,0 1,1-1,-1 0,1 0,188 7,20 14,-123-3,-109-13,8-11,1 0,0 0,1-1,-1-1,2 0,-1-1,1 0,0-1,1 0,0 0,1-1,0-1,1 0,-28-29,-47-90,75 115</inkml:trace>
  <inkml:trace contextRef="#ctx0" brushRef="#br0" timeOffset="4567.195">1028 57,'0'302,"-28"-121,3-53,23-121,1-8</inkml:trace>
  <inkml:trace contextRef="#ctx0" brushRef="#br0" timeOffset="4970.579">747 29,'60'1,"168"-13,-214 7,0 2,1-1,-1 2,1 0,-1 1,1 0,-1 1,1 1,-1 0,1 1,-1 1,1 0,-1 1,0 0,-1 1,1 1,-1 0,0 0,2 3,-3 4</inkml:trace>
  <inkml:trace contextRef="#ctx0" brushRef="#br0" timeOffset="9585.706">2722 1892,'-175'16,"38"8,100-18,1-1,-1-2,0-1,-26-3,-66 3,-68 25,173-26,1 2,-1 0,1 1,0 1,0 1,0 1,1 2,0 0,18-6,1 0,0 1,0-1,1 1,-1-1,1 1,0 0,0 0,0 0,0 1,1-1,-1 0,1 1,0-1,1 1,-1-1,1 1,0-1,0 1,0-1,1 1,-1-1,1 1,0-1,1 0,-1 1,2 2,1 23,1 284,23-117,-29 170,-26-197,26-13,-33-188,-155-130,189 160,-1 0,0 0,0 1,0-1,1 0,-1 0,0 0,1 0,-1 0,0 0,1 0,-1 0,1 0,0 0,-1 0,1 0,0-1,0 1,0 0,0 0,0 0,0 0,0 0,0-1,0 1,0 0,1 0,-1 0,0 0,1 0,-1 0,1 0,-1 0,1 0,0 0,-1 0,1 0,0 0,0 0,0 1,-1-1,1 0,0 1,0-1,0 0,0 1,0-1,0 1,0-1,0 1,2 0,60-9,313 13,-374-4,33 3,-34-3,-1 0,1 0,-1 0,0-1,1 1,-1 1,1-1,-1 0,1 0,-1 0,1 0,-1 0,1 0,-1 0,0 1,1-1,-1 0,1 0,-1 0,0 1,1-1,-1 0,0 1,1-1,-1 0,0 1,1-1,-1 0,0 1,0-1,1 1,-1-1,0 1,0-1,0 0,0 1,0-1,0 1,1-1,-1 1,0-1,0 1,-1-1,1 1,0-1,0 1,0-1,0 0,0 1,0-1,0 1,-1-1,1 1,0-1,0 0,-1 1,1-1,0 0,-1 1,1-1,0 0,-1 1,1-1,0 0,-1 0,-113 69,-10 3,111-59,7-2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5:17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1 124,'38'-5,"23"-1,5-1,-3-2,-8-1,-9 2,-7 2,-5 2,-14 2,-9 1</inkml:trace>
  <inkml:trace contextRef="#ctx0" brushRef="#br0" timeOffset="196.561">57 350,'39'-5,"26"-6,8-1,-5 1,-8 2,-15 4</inkml:trace>
  <inkml:trace contextRef="#ctx0" brushRef="#br0" timeOffset="1080.203">678 575,'62'-93,"4"3,4 3,41-38,42-11,-152 134,0 1,0 0,1-1,-1 1,0 0,1 0,-1 0,1 0,-1 0,1 0,0 0,-1 1,1-1,0 0,0 1,-1 0,1-1,0 1,0 0,0 0,-1 0,1 0,0 0,0 0,0 0,0 1,-1-1,1 1,0 0,-1-1,1 1,0 0,-1 0,1 0,-1 0,1 0,-1 0,1 0,-1 1,0-1,0 0,0 1,0-1,0 1,0-1,0 1,0 0,0-1,-1 1,1 0,-1 0,1-1,-1 1,0 0,-13 109,10-102,1-1,-1 1,1 0,1 0,-1 0,1 0,1 0,0 0,0 0,1 0,0 0,1 0,0 0,1 3,-2-10,0 0,0 0,0 0,0 0,1 0,-1 0,1 0,-1 0,1-1,0 1,0-1,0 1,0-1,0 0,0 1,0-1,0 0,0 0,0-1,1 1,-1 0,0-1,1 1,-1-1,0 0,1 0,-1 0,1 0,-1 0,0-1,1 1,-1 0,0-1,1 0,-1 0,2-1,78-44,38-71,-98 91,1 2,1 0,2 2,0 1,1 0,18-8,-44 28,0 0,0 0,1 0,-1 0,0 1,0-1,1 0,-1 1,1-1,-1 1,0 0,1-1,-1 1,1 0,-1 0,1 0,-1 0,1 0,-1 0,1 0,-1 0,0 1,1-1,-1 1,1-1,-1 1,0-1,1 1,-1 0,0 0,0 0,0-1,1 1,-1 0,0 0,0 1,0-1,-1 0,1 0,0 0,0 1,-1-1,1 0,0 1,-1-1,1 0,-1 1,0-1,0 1,1-1,-1 1,0-1,0 1,-1 16,0-1,-2 1,0-1,0 1,-2-1,0 0,-1 0,-6 11,-10 32,-27 92,59-117,1-25</inkml:trace>
  <inkml:trace contextRef="#ctx0" brushRef="#br0" timeOffset="1429.138">2287 68,'-43'18,"2"3,0 1,2 2,0 1,2 3,1 1,-15 16,48-43,0 0,0 0,0 0,0 1,0-1,0 1,1 0,0 0,-1 0,1 0,0 0,0 0,1 0,-1 1,1-1,-1 1,1-1,0 1,0 0,1-1,-1 1,1 0,0-1,0 1,0 0,0 0,1-1,-1 1,1 0,0-1,0 1,1-1,-1 1,1-1,-1 0,1 1,0-1,0 0,1 0,-1 0,1-1,-1 1,2 1,2-1,1-1,-1 0,0 0,1 0,-1 0,1-1,-1 0,1-1,0 0,-1 0,1 0,0 0,-1-1,1 0,-1-1,1 0,-1 0,1 0,-1 0,0-1,4-3,120-82,-120 80,154-120,-127 108,-37 19,1 1,-1 0,1 0,0 0,-1-1,1 1,-1 0,1 0,-1 0,1 0,0 0,-1 0,1 0,-1 0,1 0,-1 0,1 0,0 1,-1-1,1 0,-1 0,1 1,-1-1,1 0,-1 0,1 1,-1-1,0 1,1-1,-1 0,1 1,-1-1,0 1,1-1,-1 1,0-1,0 1,1-1,-1 1,0-1,0 1,0 0,1-1,-1 1,0-1,0 1,0-1,0 1,0 0,0-1,-1 1,1-1,0 1,0-1,0 1,0-1,-1 1,1 0,0-1,0 1,-1-1,1 0,0 1,-1-1,1 1,-1-1,1 1,-1-1,1 0,-80 155,68-130</inkml:trace>
  <inkml:trace contextRef="#ctx0" brushRef="#br0" timeOffset="1950.026">2654 378,'-5'5,"1"1,0 0,1 0,-1 0,1 0,0 1,1-1,0 1,0-1,0 1,1 0,0 0,0 0,1 0,0 0,0 0,0 0,1 0,0 0,0-1,1 1,0 0,0 0,1-1,0 2,-1-6,0-1,0 1,0 0,0-1,0 0,0 1,1-1,-1 0,0 0,1 0,-1-1,0 1,1 0,-1-1,1 0,-1 1,1-1,-1 0,1 0,0-1,-1 1,1 0,-1-1,0 1,1-1,-1 0,1 0,-1 0,0 0,0-1,0 1,0 0,2-2,59-60,-7-4,-54 68,0 1,-1-1,1 1,0-1,-1 1,1-1,-1 1,0 0,1 0,-1 0,0 0,0 0,0 0,0 0,-1 0,1 0,-1 0,1 0,-1 0,0 1,1-1,-1 0,0 0,0 0,-1 1,1-1,0 0,-1 0,1 2,2 50,-2 0,-2 0,-3 1,-2-2,-13 51,16-90,1 0,-2-1,0 0,0 0,-1 0,-1 0,0-1,-1 0,-7 8,15-19,-1 0,1 0,-1 0,1-1,-1 1,0 0,1-1,-1 1,0 0,0-1,0 1,1-1,-1 1,0-1,0 1,0-1,0 0,0 1,0-1,0 0,0 0,1 0,-1 0,0 0,0 0,0 0,0 0,0 0,0 0,0-1,0 1,0 0,0 0,0-1,0 1,1-1,-1 1,0-1,0 1,0-1,1 0,-1 1,0-1,1 0,-1 1,0-1,1 0,-1 0,1 0,0 0,-1 1,1-1,0 0,-1 0,1 0,0 0,0 0,0 0,0 0,0 0,0 0,0 0,0 0,0 0,0 0,0 0,1 0,-1 0,0 0,4-20,1 1,0-1,1 1,2 0,0 0,1 1,1 0,0 1,14-17,-20 27,62-76,-49 64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5:16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1002 1,'-31'27,"-24"-5,-2-2,0-3,-40 7,-25 7,-40 15,163-46,-1 0,0 0,0 0,1 0,-1 0,0 0,0 0,1 0,-1 0,0 0,1 0,-1 1,0-1,0 0,1 0,-1 0,0 0,0 1,0-1,1 0,-1 0,0 0,0 1,0-1,0 0,1 0,-1 1,0-1,0 0,0 0,0 1,0-1,0 0,0 0,0 1,0-1,0 0,0 0,0 1,0-1,0 0,0 1,0-1,0 0,0 0,0 1,0-1,0 0,0 0,-1 1,1-1,0 0,30 2,119 8,-101-2,-32-7,0 1,0 1,0 0,-1 2,0-1,1 2,-2 0,1 1,-1 0,8 7,-20-13,0 0,0 0,-1 0,1 0,-1 1,1-1,-1 0,0 1,0 0,1-1,-1 1,0 0,0-1,-1 1,1 0,0 0,-1 0,1 0,-1-1,1 1,-1 0,0 0,0 0,0 0,0 0,0 0,0 0,0 0,-1 0,1 0,-1 0,0 0,1 0,-1 0,0-1,0 1,0 0,0-1,0 1,-1-1,1 1,0-1,-1 1,1-1,-1 0,-79 51,-248 103,249-124,38-16,1 1,1 3,0 1,2 2,-8 7,26-16,13-9,0 0,0 1,1-1,0 1,-1 1,2-1,-1 1,1 0,0 0,0 1,0-1,-1 5,7-8,0 1,0-1,1 0,0 1,-1-1,1 0,0 0,1 0,-1 0,0-1,1 1,0-1,-1 1,1-1,0 0,0 0,0 0,0-1,1 1,-1-1,0 1,1-1,-1 0,1 0,-1-1,1 1,0-1,-1 0,1 0,0 0,0 0,5 2,29 3,-1-1,0-1,1-3,-1-1,1-1,-1-2,2-2,226-9,-240 11,-6-2</inkml:trace>
  <inkml:trace contextRef="#ctx0" brushRef="#br0" timeOffset="318.854">1398 198,'-59'146,"7"2,-2 29,9-32,45-144,-1-1,1 0,0 0,-1 1,1-1,0 0,-1 0,1 1,0-1,0 0,-1 1,1-1,0 0,0 1,0-1,0 0,-1 1,1-1,0 0,0 1,0-1,0 1,0-1,0 0,0 1,0-1,0 1,0-1,0 0,0 1,0-1,0 0,1 1,-1-1,0 1,0-1,0 0,0 1,1-1,-1 0,0 1,0-1,1 0,-1 0,0 1,1-1,-1 0,0 0,1 0,-1 1,0-1,1 0,-1 0,0 0,1 0,-1 0,1 0,-1 1,0-1,1 0,-1 0,1 0,-1-1,0 1,1 0,-1 0,1 0,-1 0,0 0,1 0,22-20,1-24,-16 21</inkml:trace>
  <inkml:trace contextRef="#ctx0" brushRef="#br0" timeOffset="630.713">1285 113,'10'0,"12"0,8 0,3 0,1 0,-1 0,0 0,-2 0,-1 0,-1 0,-1 0,1 0,-2 0,1 5,0 1,-9 1,-13-2,-8-2</inkml:trace>
  <inkml:trace contextRef="#ctx0" brushRef="#br0" timeOffset="883.468">1285 452,'34'5,"20"1,6-5,-2-2,-12-2</inkml:trace>
  <inkml:trace contextRef="#ctx0" brushRef="#br0" timeOffset="1429.557">1624 735,'2'103,"-1"-100,-1-1,1 0,0 0,0 1,0-1,0 0,0 0,0 0,0 0,1 0,-1-1,1 1,-1 0,1 0,0-1,0 1,0-1,-1 0,1 0,1 1,-1-1,0 0,0-1,0 1,0 0,1-1,-1 1,0-1,1 0,-1 1,0-1,1 0,-1-1,0 1,1 0,-1-1,0 1,0-1,1 0,-1 1,1-2,10-4,-1-1,0-1,0 0,0 0,-1-1,-1-1,0 0,0 0,7-11,6-3,-18 18,-5 5,0 0,1 0,-1-1,0 1,1 0,-1 0,1 0,-1 0,1 0,0 0,-1 0,1 0,0 0,0 0,-1 0,1 0,0 0,0 1,0-1,0 0,0 1,1-1,-1 1,0-1,0 1,0-1,0 1,1 0,-1 0,0-1,0 1,0 0,1 0,-1 0,0 0,0 1,1-1,-1 0,0 0,0 1,0-1,0 1,0-1,1 1,-1-1,0 1,0 0,0 0,0-1,-1 1,1 0,0 0,0 0,0 0,-1 0,1 0,4 162,-7-135,-2 0,0 0,-2 0,-2-1,0 1,-2-2,0 1,-2-2,-10 17,-42 26,62-66,-1-1,1 0,0 0,0 0,-1 0,1 0,0-1,-1 1,1-1,-1 1,1-1,-1 0,1 0,0 0,-1 0,1 0,-1-1,1 1,-1-1,1 0,0 0,-1 0,1 0,0 0,0 0,0 0,0-1,0 1,0-1,0 1,0-1,1 0,-1 0,0 0,1 0,-1-1,-2-5,-1-1,1 0,1 0,0 0,0 0,1-1,0 1,1-1,0 1,0-1,1 0,1 1,-1-1,1 0,1 1,0-1,0 1,1 0,0 0,1 0,0 0,0 0,1 1,0 0,0 0,3-2,134-141,-124 138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5:56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0 340,'443'0,"-261"-25,-138 37,-32-1</inkml:trace>
  <inkml:trace contextRef="#ctx0" brushRef="#br0" timeOffset="267.172">57 537,'43'0,"34"-5,8-1,-5 0,-12 1,-13 2,-10 1,-8 0,-6 2,-4 0,-1 0,0 1,-4-1</inkml:trace>
  <inkml:trace contextRef="#ctx0" brushRef="#br0" timeOffset="878.986">508 0,'59'35,"194"134,-238-158,-1 2,0-1,-1 2,0 0,-1 1,-1 0,0 0,-1 1,-1 1,0 0,4 13,-13-26,-1 1,0 0,-1 0,1 0,-1-1,0 1,0-1,0 1,0-1,-1 0,0 0,0 0,0 0,0 0,-1-1,1 1,-1-1,0 0,0 0,0-1,-1 1,1-1,0 0,-1 0,0 0,1 0,-1-1,0 0,0 0,0-1,-2 1,-31 15,-92 77,77-56,2 2,2 2,1 2,3 2,-9 14,42-44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6:00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1,'313'0,"-169"25,-63-4,-74-16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9:51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0,'-1'466,"-10"-373,7-72,0 0,2 0,1 0,0 1,2-1,0 0,3 11,16 162,-12-166,-6-22,-11-18,-14-18,-1 2,-2 1,-1 0,0 2,-2 2,-1 0,-1 2,-15-7,28 16,-21-22,38 33,1 0,-1 0,1 0,0 0,-1-1,1 1,0 0,0 0,0 0,0 0,0 0,0-1,0 1,0 0,0 0,1 0,-1 0,0 0,1 0,-1 0,1-1,-1 1,1 0,-1 1,1-1,0 0,0 0,-1 0,1 0,0 0,0 1,0-1,0 0,0 1,0-1,0 1,0-1,0 1,0-1,0 1,0 0,1-1,13-4,0 1,0 0,1 1,-1 1,1 0,-1 1,1 0,0 1,0 1,2 2,24-2,239 0,-281 0,-1-1,0 1,1-1,-1 1,1-1,-1 1,1 0,-1-1,1 1,-1 0,1-1,0 1,-1 0,1 0,0-1,0 1,0 0,-1 0,1 0,0-1,0 1,0 0,0 0,0 0,0-1,1 1,-1 0,0 0,0-1,0 1,1 0,-1 0,1-1,-1 1,0 0,1-1,-1 1,1 0,-1-1,1 1,0-1,-1 1,1-1,-1 1,1-1,0 1,0-1,-1 0,1 1,0-1,0 0,-1 0,1 0,0 1,0-1,0 0,-1 0,1 0,0 0,0 0,0-1,-93 105,-7 30,23-57,76-75,4-2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9:5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4,'-1'0,"1"-1,-1 1,1 0,0-1,-1 1,1 0,-1 0,1-1,-1 1,0 0,1 0,-1 0,1 0,-1-1,1 1,-1 0,1 0,-1 0,0 0,1 0,-1 1,1-1,-1 0,1 0,-1 0,1 0,-1 1,1-1,-1 0,1 0,-1 1,1-1,-1 0,1 1,-1-1,1 1,0-1,-1 0,1 1,0-1,-1 1,1-1,0 1,0-1,-1 1,1-1,0 1,0 0,0-1,0 1,0-1,0 1,0-1,0 1,0-1,0 1,0 0,0-1,0 1,-5 39,5-39,0 229,-1-225,1 0,0 1,0-1,0 0,0 0,1 0,0 0,0 0,1 0,-1 0,1 0,0 0,0-1,1 1,0-1,-1 0,1 1,1-1,-1 0,0-1,1 1,0-1,0 1,0-1,0 0,1-1,-1 1,1-1,0 0,-1 0,1 0,0-1,0 1,0-1,0-1,0 1,1-1,-1 1,0-2,0 1,0 0,1-1,6-5,-1 0,1-1,-1 0,0 0,-1-1,0-1,0 0,0 0,-2-1,1 0,-1-1,0 0,-1 0,-1 0,4-8,11-41,-21 59,0 1,0-1,0 1,0 0,1-1,-1 1,0 0,0-1,0 1,1 0,-1-1,0 1,0 0,1-1,-1 1,0 0,0 0,1-1,-1 1,0 0,1 0,-1 0,1-1,-1 1,0 0,1 0,-1 0,0 0,1 0,-1 0,1 0,-1 0,0 0,1 0,-1 0,1 0,-1 0,0 0,1 0,-1 0,0 0,1 1,-1-1,1 0,-1 0,0 0,0 1,1-1,-1 0,0 0,1 1,-1-1,0 0,0 1,1-1,-1 0,0 1,0-1,0 0,0 1,1-1,-1 0,0 1,0-1,0 1,0-1,0 0,16 34,-13-26,-1-2,0 0,0 0,1 0,0 0,0 0,1-1,-1 0,1 1,0-1,0-1,1 1,0 0,-1-1,2 0,-1 0,0-1,1 0,-1 0,1 0,0 0,0-1,0 0,1 0,-1-1,0 1,1-1,-1-1,0 1,6-1,-5-5,0 0,-1 0,1-1,-1 1,0-1,0-1,-1 1,0-1,0 0,0 0,-1-1,0 1,-1-1,3-6,8-13,31-70,-39 79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33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0,'194'17,"60"-4,-193-14,69-22,-118 20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3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22,'29'0,"19"0,6 0,-1 0,-5 0,-6 0,-5 0,-4 0,-8-4,-3-3,0 1,-5 2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6:01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58,'1'58,"0"1,-1 0,-3 0,-3-1,-2 1,-13 42,-27 97,35-164,7-28</inkml:trace>
  <inkml:trace contextRef="#ctx0" brushRef="#br0" timeOffset="433.93">1 30,'73'1,"178"-13,18-6,-245 18</inkml:trace>
  <inkml:trace contextRef="#ctx0" brushRef="#br0" timeOffset="-164209.956">903 538,'7'-4,"0"0,1 0,-1 1,1 0,0 0,0 1,0 0,0 0,0 1,0 0,0 0,0 1,1 0,5 1,0-1,27-3,0-1,0-2,-1-2,28-9,45-19,-107 36,-4 2</inkml:trace>
  <inkml:trace contextRef="#ctx0" brushRef="#br0" timeOffset="-163891.121">1129 199,'0'14,"-5"25,-1 9,0 3,1-4,1-4,2-5,1-5,-5-2,0-2,0-1,2-1,5 1,9-6,1-5</inkml:trace>
  <inkml:trace contextRef="#ctx0" brushRef="#br0" timeOffset="-159538.6">1778 199,'-17'73,"-40"195,29-138,29-124,7-19,9-21,135-254,-125 245,2 2,2 0,35-34,-20 43,-45 32,1 0,-1-1,0 1,0 0,0 0,1 0,-1 0,0 0,0 0,0 0,1 0,-1 0,0 1,0-1,0 0,0 1,0-1,1 1,-1-1,0 1,0 0,0 0,0-1,-1 1,1 0,0 0,0 0,0 0,-1 0,1 0,0 0,-1 0,1 0,-1 0,1 0,-1 0,0 0,1 1,-1-1,0 0,0 0,0 0,0 1,0-1,-13 116,5-84,-28 134,14-56,23-111,0 1,0 0,1-1,-1 1,0-1,1 0,-1 0,0 1,1-1,-1 0,1 0,-1 0,0 0,1 0,-1-1,0 1,1 0,-1-1,0 1,1-1,-1 1,0-1,0 1,0-1,1 0,-1 0,0 0,0 0,0 0,0 0,0 0,0 0,-1 0,1 0,0 0,-1 0,1-1,0 1,-1 0,0 0,1-1,-1 1,0-1,152-222,3 69,-154 154,-1 0,1 0,0 0,-1 0,1 0,0 0,0 1,-1-1,1 0,0 0,0 1,0-1,0 1,0-1,0 1,0-1,0 1,0 0,0-1,0 1,0 0,0 0,0 0,1 0,-1 0,0 0,0 0,0 0,0 0,0 0,0 1,0-1,0 0,0 1,0-1,0 1,0-1,0 1,0 0,0-1,0 1,0 0,0 0,-1-1,1 1,0 0,-1 0,1 0,-1 0,1 0,-1 0,1 0,-1 0,1 0,-1 0,0 0,0 0,0 1,-1 18,-1 0,0 0,-2 0,-1 0,0-1,-1 0,-4 6,3-8,1 2,0-1,1 0,1 1,1 0,1 0,1 0,0 9,16 12,-2-28</inkml:trace>
  <inkml:trace contextRef="#ctx0" brushRef="#br0" timeOffset="-158850.535">2935 199,'-18'5,"1"0,0 2,0 0,0 0,1 2,0 0,1 1,0 0,0 2,1-1,1 2,0 0,1 0,0 1,1 1,0 0,1 0,1 1,1 1,0-1,1 1,-2 10,8-25,0 0,0 0,0 0,0 0,0 0,0 0,1 1,-1-1,1 0,0 0,0 1,-1-1,2 0,-1 0,0 1,0-1,1 0,-1 0,1 1,0-1,-1 0,1 0,0 0,0 0,0 0,1 0,-1 0,0 0,1-1,0 1,-1 0,1-1,0 1,-1-1,1 0,0 0,0 1,0-1,0 0,1-1,-1 1,0 0,0-1,0 1,1-1,-1 0,0 1,1-1,12-5,1 0,-1-1,0 0,-1-1,1-1,-1 0,-1-1,0-1,0 0,-1 0,0-1,-1-1,0 0,0-1,-2 0,8-12,-13 20,143-152,-147 156,0 1,0-1,0 1,1 0,-1-1,0 1,1-1,-1 1,0-1,1 1,-1 0,0-1,1 1,-1 0,1-1,-1 1,1 0,-1 0,1-1,-1 1,1 0,-1 0,1 0,-1 0,1 0,-1-1,1 1,-1 0,1 0,-1 0,1 1,0-1,-1 0,1 0,-1 0,1 0,-1 0,1 1,-1-1,1 0,-1 0,0 1,1-1,-1 0,1 1,-1-1,0 1,1-1,-1 0,0 1,1-1,-1 1,0-1,1 1,-1-1,0 1,0-1,0 1,0-1,0 1,2 37,-2-32,-49 272,-9 68,50-278,8-50,-1 0,0 0,-2 0,0 0,-1 0,0 0,-2-1,0 1,-1-1,0-1,-2 0,0 0,0 0,-2-1,0-1,0 0,-3 1,11-13,0 0,0 0,-1 0,1 0,-1 0,1-1,-1 0,0 0,0 0,0 0,1 0,-1-1,0 0,0 0,0 0,0 0,0 0,0-1,1 0,-1 0,0 0,0 0,1 0,-1-1,1 0,-1 1,1-1,0-1,-1 1,1 0,0-1,1 0,-1 1,0-1,1 0,0-1,-1 1,1 0,0-1,1 1,-1-1,1 1,-1-3,-3-7,0-1,1 0,1 0,0 0,1 0,0 0,1-1,1 1,0 0,1-1,1 1,0 0,1 0,0 0,1 0,1 0,0 1,1 0,0 0,1 0,0 1,1 0,1 1,0-1,0 2,1-1,1 1,-1 1,2 0,-1 0,1 1,1 1,55-33,-49 33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0,'-42'13,"0"2,1 1,1 2,-33 21,69-37,-44 30,48-31,-1 0,0-1,0 1,0 0,1 0,-1 0,1 0,-1-1,1 1,-1 0,1 0,-1 0,1 0,0 0,-1 0,1 0,0 1,0-1,0 0,0 0,0 0,0 0,0 0,0 0,0 0,1 0,-1 0,0 0,1 0,-1 0,1 0,-1 0,1 0,-1 0,1 0,0-1,-1 1,1 0,0 0,0 0,-1-1,1 1,0-1,0 1,0-1,0 1,1 0,135 38,-106-35,-24-4,-1 0,1 1,-1 0,1 0,-1 0,0 1,1 0,-1 0,0 1,0-1,0 1,0 1,-1-1,1 1,-5-3,0 1,-1-1,1 1,0-1,0 1,-1 0,1-1,-1 1,0 0,1-1,-1 1,0 0,0-1,0 1,0 0,0 0,0-1,-1 1,1 0,0-1,-1 1,0-1,1 1,-1 0,0-1,0 0,0 1,0-1,0 1,0-1,0 0,0 0,0 1,-1-1,1 0,-50 42,49-41,-139 63,116-59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35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52,'-42'83,"4"2,4 1,-9 40,26-76,-16 73,33-123,0-1,1 1,-1-1,0 1,0 0,0-1,0 1,0-1,0 1,-1 0,1-1,0 1,0-1,0 1,0 0,0-1,-1 1,1 0,0-1,0 1,-1 0,1-1,0 1,0 0,-1-1,1 1,0 0,-1 0,1-1,0 1,-1 0,1 0,0 0,-1 0,1-1,-1 1,1 0,0 0,-1 0,1 0,-1 0,1 0,-1 0,1 0,0 0,-1 0,10-40,1 0,2 0,2 1,2 0,1 2,2 0,21-31,74-94,-34 75,-79 87,0-1,-1 1,1-1,0 1,-1 0,1-1,0 1,-1 0,1 0,0 0,0 0,-1-1,1 1,0 0,0 0,-1 0,1 0,0 1,0-1,-1 0,1 0,0 0,-1 1,1-1,0 0,-1 0,1 1,0-1,-1 1,1-1,0 1,-1-1,1 1,-1-1,1 1,-1-1,1 1,-1 0,0-1,1 1,-1 0,0-1,0 1,1 0,-1 0,0-1,0 1,0 0,0-1,0 1,0 0,0 0,0 0,4 47,-4-44,-4 374,16-319,-11-58,0 0,0 0,-1 0,1 0,0 0,0 0,0 0,1 0,-1 0,0 0,0-1,0 1,1 0,-1-1,0 1,1-1,-1 1,0-1,1 0,-1 0,0 0,1 0,-1 0,1 0,-1 0,0 0,1 0,-1 0,0-1,1 1,-1-1,0 1,1-1,-1 1,0-1,0 0,0 0,1 1,-1-1,0 0,0-1,10-7,0-1,-1 0,0-1,-1 0,0 0,-1-1,0 0,5-12,6-7,31-49,114-157,-163 235,0 0,-1 1,1-1,0 0,-1 1,1-1,0 1,0-1,0 1,0-1,0 1,1 0,-1 0,0-1,0 1,1 0,-1 0,1 0,-1 0,1 1,0-1,-1 0,1 1,0-1,-1 1,1-1,0 1,-1 0,1 0,0 0,0 0,0 0,-1 0,1 0,0 0,0 1,-1-1,1 1,0-1,-1 1,1 0,-1 0,1 0,0 8,-1 1,0-1,0 1,-1-1,-1 1,0-1,0 1,0-1,-1 0,-4 9,3-3,-11 47,6-32,0 1,3 0,0 0,3 0,0 1,2 14,0-43,0 1,0-1,1 1,-1-1,1 1,0-1,0 0,0 1,0-1,1 0,-1 0,1 0,0 0,0 0,0 0,0-1,0 1,1-1,-1 1,1-1,2 2,5-2</inkml:trace>
  <inkml:trace contextRef="#ctx0" brushRef="#br0" timeOffset="531.329">1487 108,'-35'4,"0"1,0 1,1 2,0 1,0 2,1 2,1 0,-27 17,52-26,0 0,1 1,-1 0,1 0,0 0,0 1,1 0,-1 0,1 0,1 1,-1-1,1 1,1 1,-1-1,1 0,0 1,1 0,-1-1,2 1,-1 0,1 0,0 0,1 0,0 0,0 0,1 0,0 0,0 0,2 3,-2-7,0-1,1 1,0-1,0 0,0 1,0-1,1 0,-1 0,1 0,0-1,0 1,0-1,0 1,0-1,0 0,1 0,-1 0,1-1,-1 1,1-1,0 0,-1 0,1 0,0-1,0 1,0-1,0 0,-1 0,1 0,0 0,0-1,2 0,116-47,-88 23,0-1,-2-2,-1-1,-1-1,2-7,19-19,-56 89,-61 189,62-198</inkml:trace>
  <inkml:trace contextRef="#ctx0" brushRef="#br0" timeOffset="1100.543">1741 448,'-33'66,"32"-65,0 1,0 0,0 0,0 1,1-1,-1 0,1 0,0 0,0 0,-1 0,1 1,0-1,1 0,-1 0,0 0,1 0,-1 0,1 1,0-1,0 0,-1 0,1 0,0-1,1 1,-1 0,0 0,1-1,-1 1,1 0,-1-1,1 1,4-2,-1 0,1 0,-1 0,1-1,-1 0,0 0,1 0,-1 0,0-1,0 0,0 0,0-1,0 1,0-1,-1 0,1-1,-1 1,0-1,0 1,0-1,-1 0,1-1,-1 1,1-2,-3 5,73-87,-73 88,0-1,0 0,0 1,1-1,-1 1,0-1,0 1,0 0,0-1,0 1,0 0,1 0,-1 0,0 0,0 0,0 0,1 0,-1 0,0 0,0 0,0 1,0-1,1 1,-1-1,0 1,0-1,0 1,0-1,0 1,0 0,0 0,-1-1,1 1,0 0,0 0,0 0,-1 0,1 0,-1 0,1 0,-1 0,1 1,21 51,-21-49,5 22,-1 1,-1-1,-1 1,-1 0,-3 22,4 41,-1-64,-2 0,0 0,-1 0,-2-1,-1 1,-1 0,-1-1,-6 15,9-31,0 0,-1 0,0 0,-1-1,1 1,-2-1,1 0,-1 0,0-1,-1 0,0 0,0 0,-1-1,1 0,-1-1,0 0,-1 0,1 0,-1-1,0 0,0-1,-1 0,1-1,-4 1,9-3,0 0,0 0,0 0,0 0,0-1,0 0,0 0,0 0,0 0,0 0,1-1,-1 0,1 0,-1 0,1 0,0 0,-1-1,1 0,0 1,1-1,-1 0,0 0,1-1,0 1,0 0,0-1,0 1,0-1,1 0,0 0,-1 0,1 1,1-1,-1 0,1 0,-1 0,1 0,0 0,0 0,1 0,-1 0,1 0,0 0,0 0,1 0,0-2,4-13,2 0,0 0,1 1,1 0,1 1,0 0,1 1,1 0,0 0,1 2,1 0,0 0,1 1,1 1,3-1,8-5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43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1 316,'194'17,"-121"-8,0-4,0-3,44-5,4 1,-76 2,-33 0</inkml:trace>
  <inkml:trace contextRef="#ctx0" brushRef="#br0" timeOffset="295.467">1 514,'72'18,"2"-3,0-3,0-4,1-3,0-3,41-5,-52 3,-10-6,-30 0</inkml:trace>
  <inkml:trace contextRef="#ctx0" brushRef="#br0" timeOffset="813.495">481 5,'-49'-4,"48"4,0 0,0 0,1 0,-1 0,0 0,0 0,0 0,0 0,1 0,-1 0,0 1,0-1,1 0,-1 0,0 1,0-1,1 1,-1-1,0 0,1 1,-1-1,0 1,1 0,-1-1,1 1,-1-1,1 1,-1 0,1 0,0-1,-1 1,1 0,0-1,-1 1,1 0,0 0,0 0,0-1,0 1,0 0,0 0,0 0,0-1,0 1,0 0,0 0,0 0,1-1,-1 1,0 0,1 0,-1-1,0 1,1 0,0 0,5 6,1 0,0 0,1-1,0 0,0 0,0-1,1 0,-1 0,1-1,0 0,1-1,-1 0,1 0,6 0,0 2,187 71,-192-72,-1 1,1 1,-1-1,0 2,0-1,-1 1,0 1,0-1,-1 2,0-1,0 1,-1 0,0 1,0 0,-1 0,-1 0,0 1,2 5,-7-7,-1 0,0 1,-1-1,1 0,-2 0,1 0,-1 0,-1-1,0 1,0-1,0 0,-1 0,0 0,-1 0,0-1,0 0,-1-1,1 1,-1-1,-1 0,1-1,-1 0,0 0,0 0,-6 1,-85 45,69-37,1 0,0 2,1 2,1 0,0 2,2 1,-2 2,-20 23,34-29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45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814 32,'-24'179,"16"-100,-4 0,-3-1,-16 46,-9-8,-8-30,38-91,12-3</inkml:trace>
  <inkml:trace contextRef="#ctx0" brushRef="#br0" timeOffset="318.58">504 60,'90'-21,"179"2,-233 12,1 2,-1 1,1 1,0 3,0 0,-1 3,2 1,11 14,-31-7</inkml:trace>
  <inkml:trace contextRef="#ctx0" brushRef="#br0" timeOffset="735.853">1294 286,'29'0,"19"0,6 0,-1 0,-5 0,-6 0,-5 0,-4 0,-3 0,-2 0,0 0,-6-5,-1-1,0 0,-3 1</inkml:trace>
  <inkml:trace contextRef="#ctx0" brushRef="#br0" timeOffset="1002.836">1294 540,'43'0,"29"0,7 0,-5 0,-11 0,-11 0,-14 0</inkml:trace>
  <inkml:trace contextRef="#ctx0" brushRef="#br0" timeOffset="5967.091">25 427,'20'-7,"0"1,1 1,-1 1,1 1,0 0,0 2,1 0,15 2,-15-1,25 1,-46 0,-1-1,0 1,0-1,0 0,1 1,-1-1,0 1,0-1,0 1,0 0,0-1,0 1,0-1,0 1,0-1,0 1,0-1,0 1,-1-1,1 1,0-1,0 1,0-1,-1 0,1 1,0-1,-1 1,1-1,0 0,-1 1,1-1,0 1,-1-1,1 0,-1 0,1 1,-1-1,1 0,-1 0,1 1,0-1,-1 0,1 0,-1 0,0 0,1 0,-1 0,1 0,-1 0,1 0,-1 0,1 0,-1 0,1 0,-1 0,1-1,-1 1,1 0,-131 24,-20-7,152-17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55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1 449,'3'-28,"2"1,1 1,1-1,1 1,1 0,2 0,0 1,2 1,1 0,2-1,-11 15,0-1,1 0,0 0,1 1,0 0,1 1,0-1,0 1,1 1,0-1,1 2,0-1,0 1,0 1,1 0,0 0,0 1,1 1,9-3,-19 7,1 0,0 0,0 1,-1-1,1 1,0-1,-1 1,1 0,-1 0,1 0,-1 1,1-1,-1 1,0-1,0 1,0 0,0-1,0 1,0 0,0 1,-1-1,1 0,-1 0,1 1,-1-1,0 1,0-1,0 1,0-1,0 2,17 84,-18 138,0-226,-1 0,1 1,-1-1,1 1,0-1,-1 0,1 1,0-1,0 1,-1-1,1 1,0-1,0 1,0-1,0 1,0-1,0 1,0-1,0 1,0-1,0 1,0-1,0 1,0-1,0 1,0-1,0 1,0-1,1 1,-1-1,0 1,0-1,1 1,-1-1,0 1,1-1,-1 0,0 1,1-1,-1 0,0 1,1-1,-1 0,1 1,-1-1,1 0,-1 0,1 0,-1 1,1-1,-1 0,1 0,-1 0,1 0,-1 0,1 0,-1 0,1 0,-1 0,1 0,-1 0,1 0,-1-1,1 1,-1 0,1 0,-1 0,1-1,0 1,24-33,-20 27,121-155,-101 137,-10 10,-1 0,2 0,0 2,0 0,1 1,16-8,-31 18,0 0,1 0,-1 0,1 0,0 1,-1-1,1 1,-1-1,1 1,0 0,-1 0,1 0,0 1,-1-1,1 0,0 1,-1 0,1 0,-1 0,1 0,-1 0,0 0,1 1,-1-1,0 1,0-1,0 1,0 0,0 0,0 0,-1 0,1 0,-1 0,1 0,-1 1,0-1,0 1,0-1,0 1,0-1,0 2,13 112,-17-99,-1 1,-1 0,0-1,-2 0,0 0,-1 0,0-1,-8 11,-23 48,31-56</inkml:trace>
  <inkml:trace contextRef="#ctx0" brushRef="#br0" timeOffset="586.615">1384 138,'-31'5,"1"1,-1 2,1 0,0 2,1 2,0 0,-20 13,40-19,-1 1,1-1,0 1,0 1,1 0,0 0,1 0,0 1,0 0,0 1,2-1,-1 1,1 0,0 1,1-1,0 1,1 0,1 0,-1 0,1 7,1-14,1 0,0 0,0 0,0 0,0 0,1 0,-1-1,1 1,0 0,0 0,1-1,-1 1,1-1,0 1,0-1,0 1,0-1,0 0,1 0,0 0,-1 0,1-1,0 1,0-1,0 0,1 0,-1 0,1 0,-1 0,1-1,-1 1,1-1,0 0,0 0,0-1,-1 1,1-1,0 0,0 0,0 0,0 0,2-1,16-7,-1 0,-1-1,0-1,0-1,-1-1,-1 0,1-2,-2 0,0-1,-1-1,12-15,49-41,1-16,-78 88,0 0,-1 0,1 1,0-1,-1 0,1 0,0 0,-1 1,1-1,0 0,0 1,-1-1,1 0,0 0,0 1,-1-1,1 0,0 1,0-1,0 1,0-1,0 0,0 1,-1-1,1 0,0 1,0-1,0 1,0-1,0 0,1 1,-1-1,0 1,0-1,0 0,0 1,0-1,0 0,1 1,-1-1,0 0,0 1,0-1,1 0,-1 1,0-1,1 0,-1 0,0 1,1-1,-1 0,0 0,1 0,-1 1,0-1,1 0,-1 0,0 0,1 0,-1 0,1 0,-1 0,0 0,1 0,-1 0,1 0,-7 15,0 1,2 0,0-1,0 1,2 1,0-1,1 0,0 1,2-1,0 0,0 1,2-1,0 0,1 0,0-1,7 15,-1-15</inkml:trace>
  <inkml:trace contextRef="#ctx0" brushRef="#br0" timeOffset="1218.207">1779 363,'-9'8,"1"0,0 1,0 0,0 0,1 0,1 1,0 0,0 0,1 1,0-1,1 1,0 1,-2 9,6-19,1 0,-1 1,0-1,1 0,-1 1,1-1,0 0,0 0,0 1,0-1,0 0,0 0,1 0,-1 0,1-1,-1 1,1 0,0-1,0 1,0-1,-1 1,1-1,1 0,-1 0,0 0,0 0,0 0,0 0,1-1,-1 1,0-1,1 1,-1-1,1 0,-1 0,0 0,1 0,-1-1,0 1,1-1,-1 1,0-1,0 0,1 0,-1 0,0 0,0 0,0 0,0-1,0 1,0-1,-1 1,2-2,163-139,-166 141,0 0,1 0,-1 0,1 0,0 0,-1 0,1 0,0 1,-1-1,1 0,0 0,0 1,0-1,0 0,0 1,0-1,0 1,0 0,0-1,0 1,0-1,0 1,0 0,0 0,0 0,0 0,0 0,0 0,0 0,0 0,0 0,1 0,-1 1,0-1,0 0,0 1,0-1,0 1,0-1,-1 1,1-1,0 1,0 0,0-1,0 1,-1 0,1 0,0 0,-1 0,1-1,0 1,-1 0,12 60,-11-51,25 195,-25-175,0-13,0 1,-1-1,-1 0,-1 1,0-1,-1 0,-1 0,-4 13,5-23,-1 5,-1 1,0-1,0-1,-2 1,1-1,-1 0,-1 0,0-1,0 0,-1-1,0 1,-1-2,-5 4,9-7,-1-1,0 0,0 0,0 0,-1-1,0 0,1-1,-1 0,0 0,0 0,0-1,0 0,0-1,0 0,0 0,-1-1,1 0,-5-1,10 0,1 1,-1-1,1 1,-1-1,1 0,0 0,0 0,-1-1,1 1,1 0,-1-1,0 1,1-1,-1 0,1 1,0-1,0 0,0 0,0 0,0 0,1 0,-1 0,1 0,0 0,0 0,0 0,0 0,1-2,22-84,-12 69,0 0,2 0,0 1,1 1,1 0,1 1,0 1,1 0,1 2,15-11,13-8,-28 22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5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0 221,'29'-5,"23"-1,9 0,-2 1,-11-3,-9 0,-11 0</inkml:trace>
  <inkml:trace contextRef="#ctx0" brushRef="#br0" timeOffset="1669.369">536 419,'61'-98,"48"-32,-19 28,-88 100,0 1,0-1,0 0,0 1,0 0,0-1,0 1,0 0,0 0,1 0,-1 1,0-1,0 0,1 1,-1-1,1 1,-1 0,1 0,-1 0,0 0,1 1,-1-1,1 0,-1 1,0 0,1-1,-1 1,0 0,0 0,0 1,0-1,0 0,0 1,0-1,0 1,0-1,-1 1,1 0,0 0,-1 0,0 0,1 0,-1 0,0 0,0 0,0 1,-1-1,1 1,8 20,-1 1,-1 0,-2 0,0 1,-1-1,-2 1,0 0,-2 2,0-28,1 0,-1 1,0-1,1 1,-1-1,1 0,-1 1,1-1,-1 1,1-1,-1 1,1-1,-1 1,1 0,0-1,-1 1,1 0,0-1,-1 1,1 0,0 0,-1-1,1 1,0 0,0 0,-1 0,1 0,0 0,-1 0,1 0,0 0,0 1,-1-1,1 0,0 0,-1 1,1-1,0 0,-1 1,1-1,0 0,-1 1,1-1,-1 1,1-1,-1 1,1-1,-1 1,1 0,-1-1,0 1,1 0,-1-1,0 1,0 0,1-1,-1 1,0 0,141-184,-120 161,1 1,0 2,1 0,2 1,0 1,22-10,-46 26,1 0,0 0,-1 0,1 1,0-1,-1 0,1 1,0 0,0-1,0 1,-1 0,1 0,0 0,0 0,0 0,-1 0,1 1,0-1,0 0,-1 1,1 0,0-1,-1 1,1 0,0 0,-1 0,1 0,-1 0,0 0,1 0,-1 1,0-1,0 0,1 1,-1-1,0 1,-1 0,1-1,0 1,0-1,-1 1,1 0,-1 0,1-1,-1 1,0 0,0 0,0 0,0-1,0 2,1 16,-1 0,-1 0,0-1,-2 1,0-1,-1 1,-1-1,0 0,-2-1,-7 16,-19 65,28-47,9-33</inkml:trace>
  <inkml:trace contextRef="#ctx0" brushRef="#br0" timeOffset="2887.288">1919 109,'1'-4,"0"1,0-1,-1 1,1-1,-1 1,0-1,0 0,0 1,-1-1,1 0,-1 1,0-1,0 1,0-1,0 1,-1 0,1-1,-1 1,0 0,0 0,0 0,0 0,-1 1,1-1,-1 0,0 1,0 0,1 0,-1 0,-1 0,1 0,0 0,0 1,-1 0,1-1,-1 1,1 1,-1-1,1 0,-1 1,0 0,1 0,-1 0,-8 1,1 1,0 1,0 0,1 0,-1 1,1 0,-1 1,1 1,1-1,-1 1,1 1,0 0,1 0,-1 1,1 0,1 0,0 1,0 0,0 0,1 1,1 0,0 0,0 0,1 0,0 1,0 0,2 0,-1 0,1 0,1 0,0 0,1 1,0-1,0 0,1 0,2 8,-1-15,-1 0,1-1,0 1,0 0,1-1,-1 1,1-1,0 0,-1 0,1 0,1 0,-1-1,0 1,1-1,-1 0,1 0,0 0,0 0,-1-1,1 0,0 1,1-1,-1-1,0 1,0-1,0 1,0-1,0 0,1-1,119-24,-100 13,-1-1,0-1,-1-1,-1-1,-1-1,0-1,-1-1,-1 0,-1-1,0-1,-2-1,3-6,50-53,-67 81,1 1,-1-1,0 1,0-1,0 1,0 0,0 0,0-1,0 1,0 0,0 0,0 0,0 0,0 0,-1 0,1 0,0 1,-1-1,1 0,-1 0,1 0,-1 1,0-1,1 0,-1 1,0-1,0 0,0 1,0-1,0 0,0 1,0-1,-1 0,1 0,0 1,-1-1,1 0,-1 0,1 1,0 0,-8 244,-16 11,-7 0,27-238,-1 1,0-1,-1 0,-1-1,-1 1,-1-1,0-1,-2 0,0 0,-4 4,10-17,0 0,0-1,-1 1,1-1,-1 0,1-1,-1 1,0-1,0 0,0-1,-1 1,1-1,0-1,-1 1,1-1,0 0,-1 0,1-1,0 0,0 0,-1 0,1-1,0 0,0 0,1-1,-1 1,0-1,1-1,-1 1,1-1,0 0,0 0,1 0,-1-1,1 1,0-1,-1-2,3 0,0 0,1 0,-1 0,2-1,-1 1,1 0,0-1,0 1,1 0,0 0,0-1,1 1,0 0,0 0,1 0,-1 1,2-1,-1 1,1-1,0 1,0 0,0 0,1 1,0-1,0 1,1 0,4-2,6-13,7-6,1 1,1 2,0 0,2 2,1 0,1 2,0 2,10-4,6 5,-25 12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11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8,'3'5,"0"0,-1 1,0-1,0 1,0-1,-1 1,1 0,-1 0,-1-1,1 1,-1 0,0 0,-1 0,0 5,-16 183,-9-3,-21-16,47-175,0 1,0 0,1 0,-1-1,0 1,0 0,0 0,0-1,1 1,-1 0,0 0,-1 0,1-1,0 1,0 0,0 0,0-1,-1 1,1 0,0-1,-1 1,1 0,0 0,-1-1,1 1,-1-1,1 1,-1 0,1-1,-1 1,1-1,-1 0,0 1,1-1,-1 1,0-1,0 0,1 1,-1-1,0 0,1 0,-1 0,0 0,0 1,0-1,1 0,-1 0,0 0,0-1,1 1,-1 0,0 0,0 0,1 0,-1-1,0 1,0 0,1-1,-1 1,1-1,-1 1,0-1,1 1,-1-1,1 1,-1-1,-4-17,1-1</inkml:trace>
  <inkml:trace contextRef="#ctx0" brushRef="#br0" timeOffset="365.022">1 65,'21'-11,"1"1,0 1,1 1,0 1,0 1,0 2,1 0,0 1,0 1,0 1,-1 2,1 0,22 5,163 21,-200-26,12 0,0 0,0-1,0-1,0-1,-1-1,17-4,7-4,-24 8</inkml:trace>
  <inkml:trace contextRef="#ctx0" brushRef="#br0" timeOffset="815.295">875 205,'15'0,"14"5,7 1,2 0,-1-1,-1-1,-2-2,-3-1,-1-1,-1 0,-1 0,-5-5,-2-1,1-1,1 2,-3 7,-5 2</inkml:trace>
  <inkml:trace contextRef="#ctx0" brushRef="#br0" timeOffset="1062.28">932 459,'43'5,"24"1,5 0,-4-1,-9-2,-15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06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0 255,'12'8,"0"-1,0 0,1 0,0-1,0-1,0 0,1-1,0-1,0 0,0-1,0 0,0-1,0 0,0-2,12 0,173-30,-120 24,-61 1</inkml:trace>
  <inkml:trace contextRef="#ctx0" brushRef="#br0" timeOffset="3532.811">57 536,'509'0,"-485"0</inkml:trace>
  <inkml:trace contextRef="#ctx0" brushRef="#br0" timeOffset="4154.442">451 1,'0'0,"0"0,0 1,0-1,0 0,0 0,0 1,0-1,0 0,-1 0,1 0,0 1,0-1,0 0,0 0,-1 0,1 0,0 1,0-1,0 0,-1 0,1 0,0 0,0 0,-1 0,1 0,0 0,0 1,-1-1,1 0,0 0,0 0,-1 0,1 0,0 0,0-1,0 1,-1 0,1 0,0 0,0 0,-1 0,1 0,0 0,0 0,-1 0,1-1,0 1,0 0,0 0,0 0,-1-1,1 1,0 0,7 23,84 74,-40-50,117 152,-115-105,-52-91,0 1,0-1,0 0,-1 1,1-1,-1 0,0 1,1-1,-2 1,1-1,0 1,-1-1,1 0,-1 1,0-1,0 0,-1 1,1-1,-1 0,1 0,-1 0,0 0,0-1,0 1,-1 0,1-1,-1 0,1 1,-2 0,-194 98,7-13,145-64,28-14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15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1 678,'38'-5,"18"-1,4 0,-8 1</inkml:trace>
  <inkml:trace contextRef="#ctx0" brushRef="#br0" timeOffset="504.087">820 481,'-20'-4,"0"0,-1 2,1 0,-1 2,1 0,-1 1,1 1,0 1,0 1,0 1,0 0,-17 8,26-9,1 1,-1-1,1 2,0 0,1 0,-1 0,1 1,0 1,1-1,0 1,0 1,1 0,0 0,0 0,1 1,0 0,1 0,0 0,1 1,0-1,1 1,0 0,-1 8,3-13,1 0,0-1,0 1,0 0,1 0,0-1,0 1,1-1,-1 1,1-1,0 1,1-1,-1 0,1 0,0 0,0-1,1 1,-1-1,1 1,0-1,0 0,1-1,-1 1,1-1,0 0,0 0,0 0,0 0,0-1,1 0,-1 0,0-1,1 0,0 0,-1 0,1 0,0-1,-1 0,1 0,0 0,0-1,-1 0,1 0,4-2,14-4,-1 0,0-2,0-1,-1-1,0-1,-1 0,16-13,-9 3,-2-2,0 0,-1-2,-2-1,0-1,-2 0,2-7,20-11,-40 66,-69 200,63-195</inkml:trace>
  <inkml:trace contextRef="#ctx0" brushRef="#br0" timeOffset="1051.983">1271 650,'-6'21,"1"-7,1 0,0 0,1 0,1 0,0 1,1-1,0 1,1-1,2 8,-2-21,0 1,0 0,0 0,1 0,-1 0,1 0,-1 0,1-1,0 1,0 0,0 0,0-1,0 1,0-1,0 1,1-1,-1 1,0-1,1 0,-1 0,1 0,0 0,-1 0,1 0,0 0,0 0,-1 0,1-1,0 1,0-1,0 0,0 1,0-1,0 0,0 0,-1 0,1 0,0-1,0 1,0 0,0-1,0 1,0-1,-1 0,1 0,0 1,0-1,-1 0,1 0,-1-1,1 1,-1 0,1-1,9-6,-1-1,0-1,-1 0,0 0,0 0,-1-1,0-1,-1 1,0-2,35-49,-42 61,0 0,0 0,1 0,-1 0,0 0,1 0,-1 1,1-1,-1 0,1 0,-1 1,1-1,-1 0,1 1,0-1,-1 0,1 1,0-1,0 1,-1-1,1 1,0-1,0 1,0 0,0 0,0-1,-1 1,1 0,0 0,0 0,0 0,0 0,0 0,0 0,0 0,0 0,0 0,-1 0,1 1,0-1,0 0,0 1,0-1,-1 1,1-1,0 1,0-1,-1 1,1-1,0 1,-1 0,1-1,0 1,-1 0,1 0,-1-1,0 1,1 0,-1 0,1 0,-1 0,0 0,0-1,0 1,1 0,-1 0,0 0,0 0,7 68,2 114,-1-25,-9-151,1 0,-2-1,1 1,-1-1,0 1,0-1,0 1,-1-1,0 0,-1 0,1 0,-1-1,0 1,0-1,-1 0,0 0,0-1,0 1,0-1,-1 0,1 0,-2 0,4-3,-1 0,1 1,0-1,0-1,-1 1,1 0,-1-1,1 1,0-1,-1 0,1 0,-1-1,1 1,-1-1,1 0,0 1,-1-1,1-1,0 1,0 0,0-1,0 0,0 0,0 0,0 0,1 0,-1 0,1-1,-1 1,1-1,0 0,0 1,0-1,0 0,1 0,-1 0,1-1,0 1,0 0,0-1,0 1,1 0,-1-1,1 1,0-1,0 1,0 0,0-1,1 1,0-3,8-53,-2 33</inkml:trace>
  <inkml:trace contextRef="#ctx0" brushRef="#br0" timeOffset="1317.508">1582 1,'436'418,"-422"-404,-2 0,0 1,0 0,-2 1,0 0,-1 1,0 0,-1 1,-2 0,1 0,-2 0,0 0,-2 1,0 0,-1 0,0 0,-2 0,0 0,-1 0,-2 0,0 2,-4 5,-2-1,-1 1,0-2,-2 1,-1-1,-1-1,-1-1,-1 0,-1-1,-1 0,-1-2,0 0,-2-1,-11 8,-1-2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1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1 763,'178'-314,"-67"180,-110 133,0 0,0 0,0 0,0 0,0-1,0 1,0 1,0-1,0 0,0 0,0 0,1 0,-1 1,0-1,1 1,-1-1,0 1,1 0,-1-1,1 1,-1 0,0 0,1 0,-1 0,1 0,-1 0,1 0,-1 0,1 1,-1-1,0 1,1-1,-1 1,0-1,1 1,-1 0,0 0,0 0,0-1,0 1,0 0,0 0,0 1,0-1,0 0,0 0,0 0,0 1,19 70,-20-55,1-1,1 1,1-1,0 1,1-1,1 0,0-1,2 1,-6-14,0 0,0 0,0-1,0 1,0-1,0 1,1-1,-1 1,0-1,1 0,0 1,-1-1,1 0,0 0,-1 0,1 0,0-1,0 1,0 0,0-1,0 1,-1-1,1 0,0 0,0 0,0 0,0 0,0 0,0 0,0 0,0-1,0 1,0-1,0 0,0 1,-1-1,1 0,0 0,0 0,1-1,65-59,-58 50,152-142,-158 150,3-4,0 1,1 0,-1 1,1-1,0 1,1 1,-1 0,1 0,0 0,0 1,0 1,1-1,-1 2,3-1,-9 4,1 1,-1 0,0 0,0 0,0 0,0 0,0 1,-1-1,0 1,1 0,-1-1,0 1,-1 0,1 0,-1 1,0-1,0 0,0 0,0 0,-1 1,0-1,0 0,0 1,0-1,-1 0,0 1,0-1,0 0,0 2,0 6,-21 118,17-107,1-2</inkml:trace>
  <inkml:trace contextRef="#ctx0" brushRef="#br0" timeOffset="406.032">1355 0,'-111'86,"93"-72,1 2,1 0,0 1,1 0,1 1,1 1,1 0,0 1,2 1,0-1,1 2,1-1,1 1,1 0,1 0,1 1,1 0,1 2,3 1,1 0,1-1,1 1,2-1,0 0,2 0,0-1,2 0,1 0,11 17,-11-23,1-1,1-1,1 0,0 0,1-2,10 8,-16-14,15 13</inkml:trace>
  <inkml:trace contextRef="#ctx0" brushRef="#br0" timeOffset="2317.385">1834 283,'-8'-4,"0"1,-1-1,0 2,1-1,-1 2,0-1,0 1,0 0,0 1,0 0,-1 0,1 1,0 0,1 1,-1 0,0 0,0 1,1 0,-1 1,1 0,0 0,0 0,1 1,-1 1,1-1,0 1,1 0,-1 1,0 1,-44 84,50-88,0-1,1 0,-1 1,1-1,0 1,0-1,0 1,0-1,1 1,0-1,-1 0,1 1,0-1,0 0,1 0,-1 1,1-1,0 0,-1-1,1 1,1 0,-1 0,0-1,1 1,-1-1,1 0,0 0,-1 0,2 0,1 2,1-1,0-1,0 1,0-1,0 0,1-1,-1 1,0-1,1-1,-1 1,1-1,-1 0,1 0,-1-1,1 0,-1 0,0-1,1 1,-1-1,0-1,1 0,120-67,-99 48,-2-1,0-1,-1-1,-2-1,19-27,-42 52,1 0,-1 0,0 0,1 0,-1 0,1 0,-1 0,1 0,-1 1,1-1,0 0,-1 0,1 0,0 1,0-1,-1 0,1 1,0-1,0 0,0 1,0 0,0-1,0 1,0-1,0 1,0 0,0 0,0-1,0 1,0 0,0 0,0 0,0 0,0 1,0-1,0 0,0 0,0 0,0 1,0-1,0 1,0-1,0 1,0-1,0 1,0-1,0 1,0 0,-1 0,1-1,0 1,-1 0,1 0,0 0,-1 0,1 0,-1-1,1 1,-1 0,0 0,1 0,-1 1,0-1,0 0,0 0,0 0,0 1,30 163,-24-104,-3 0,-2 1,-7 38,3-85,-1-1,-1 0,0 0,-1 0,0 0,-1-1,-1 0,0-1,0 0,-2 0,1-1,-1 0,-1 0,0-1,-1-1,0 0,-3 1,-79 23,92-32,-1-1,1 0,0 0,-1 0,1 0,-1 0,1 0,0-1,-1 1,1-1,0 1,-1-1,1 0,0 0,0 0,0-1,0 1,0 0,0-1,0 1,0-1,0 0,1 1,-1-1,1 0,-1 0,1 0,0 0,0 0,0-1,0 1,0 0,0 0,1-1,-1 1,1-1,-1 1,1-3,1-9,1 0,1-1,0 1,1 0,0 0,1 1,1-1,0 1,1 1,0-1,1 1,0 0,1 1,9-10,0-3,-2 2,2 0,0 1,2 1,0 1,17-12,-18 17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28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0,'-23'129,"6"140,-5-168,15-95,0-6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2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86 302,'52'-37,"-2"-3,-1-1,-2-3,-2-2,35-47,-80 93,1 1,-1-1,0 0,0 0,1 1,-1-1,0 0,1 0,-1 1,0-1,0 0,1 0,-1 0,0 0,1 1,-1-1,1 0,-1 0,0 0,1 0,-1 0,-3 10,-24 84,4 2,5 0,4 1,4 1,3 24,2 330,5-432,0 1,-2-1,0 0,-2 0,0 0,-1 0,-1-1,-1 1,0-1,-2-1,0 0,-1 0,-1 0,0-2,-2 1,11-13,-1-1,0 0,1 1,-1-1,-1-1,1 1,0 0,-1-1,1 1,-1-1,0 0,0 0,0-1,0 1,0-1,0 0,0 0,-1 0,1-1,0 1,0-1,-1 0,1 0,0-1,0 1,-1-1,1 0,0 0,0 0,0-1,0 1,0-1,0 0,0 0,1-1,-1 1,1-1,0 1,-1-1,1 0,0 0,1-1,-1 1,1-1,-1 1,1-1,0 0,0 0,-1-4,-1-8,1-1,0-1,1 1,1 0,1-1,0 1,1 0,1-1,1 1,0 0,1 0,1 1,4-10,8-15,1 1,2 1,1 1,23-30,-28 41,1 2,2 0,0 1,2 0,1 2,0 1,1 0,2 2,0 1,1 1,0 1,27-12,-28 20</inkml:trace>
  <inkml:trace contextRef="#ctx0" brushRef="#br0" timeOffset="270.157">931 500,'-47'19,"1"3,1 2,1 1,1 3,-32 27,48-36,16-11,4-4,1 0,0 0,0 0,0 1,0 0,1 0,0 0,0 1,0 0,0 0,1 0,0 0,1 1,-1 0,0 2,4-7,0-1,-1 1,1 0,0-1,0 1,0 0,1 0,-1-1,0 1,1-1,-1 1,1 0,-1-1,1 1,0-1,-1 1,1-1,0 1,0-1,0 0,0 1,1-1,-1 0,0 0,0 0,1 0,-1 0,1 0,-1 0,0-1,1 1,0 0,-1-1,1 1,-1-1,1 1,0-1,-1 0,1 0,0 0,-1 0,1 0,1 0,74-9,-42-5,0-2,0-1,-2-1,0-2,1-4,-25 20,0-1,-1 0,0-1,0 0,0 0,-1-1,0 0,0 0,-1 0,0-1,0 0,-1-1,0 1,0-1,-1 0,0 0,0 0,-1 0,-1-1,0 0,0 1,0-1,-1-4,-1 12,-1-1,1 1,0-1,-1 1,1-1,-1 1,0 0,0-1,0 1,0 0,-1 0,1-1,0 1,-1 0,1 0,-1 0,0 1,0-1,0 0,0 1,0-1,0 1,0 0,0-1,-1 1,-16-6</inkml:trace>
  <inkml:trace contextRef="#ctx0" brushRef="#br0" timeOffset="522.528">1243 867,'5'-25,"10"-26,9-10,4 1,3 1,0 6,5 7,1 6,4 6,-1 8,-2 4,-2 6,-3 5,-2 0,-2 2,-1 7,-5 4</inkml:trace>
  <inkml:trace contextRef="#ctx0" brushRef="#br0" timeOffset="7387.125">226 1347,'-9'19,"-4"30,1 12,2 5,3-4,3-3,1-6,2-9,1 0,1-5,-1-3,1-3,-1-2,-4-2,-2-6</inkml:trace>
  <inkml:trace contextRef="#ctx0" brushRef="#br0" timeOffset="7570.154">0 1741,'43'-14,"20"-5,3 1,-5 3,-7 5,-9 3,-7 4,-5 1,-8 2</inkml:trace>
  <inkml:trace contextRef="#ctx0" brushRef="#br0" timeOffset="7807.155">566 1628,'-3'5,"-5"11,1 0,0 0,1 1,1 0,0 0,1 0,1 1,1-1,0 1,1 0,1-1,1 1,1 0,2 9,-3-24,1 1,0-1,0 0,0 1,0-1,1 0,-1 0,1-1,0 1,0-1,0 1,0-1,0 0,1 0,-1 0,1 0,-1-1,1 1,0-1,-1 0,1 0,0-1,0 1,0-1,-1 1,1-1,0-1,0 1,1 0,110-33,-111 30,1 0,0 0,-1 0,0-1,0 1,0-1,0 0,0 0,-1-1,0 1,0-1,0 0,0 0,-1 0,0 0,0 0,0 0,-1-1,0 1,0 0,0-1,0 1,-1-1,0 1,0-1,-1 0,1 1,-1 0,0-1,-2-2,1 0,0 0,-1 0,0 0,-1 0,0 1,0 0,0 0,-1 0,0 0,0 1,-1 0,0 0,0 0,0 1,-1 0,-3-2,-12-8</inkml:trace>
  <inkml:trace contextRef="#ctx0" brushRef="#br0" timeOffset="8151.598">1411 1318,'0'38,"-4"33,-3 12,1-1,2-12,0-7,2-9,1-10,0-7,1-5,1-3,-1-7</inkml:trace>
  <inkml:trace contextRef="#ctx0" brushRef="#br0" timeOffset="8552.494">1214 1347,'59'-22,"2"3,0 3,1 2,0 3,0 3,36 1,-87 7,0 0,0 1,0 1,-1 0,1 0,0 1,-1 0,0 1,7 4,-14-7,0 1,0 0,0 0,0 0,-1 0,1 0,0 1,-1-1,0 1,0-1,0 1,0 0,0 0,0 0,-1 0,1 0,-1 0,0 1,0-1,0 0,-1 1,1-1,-1 1,1-1,-1 0,0 1,-1-1,1 1,-1-1,1 1,-2 1,-2 6,-1-1,-1 0,0 0,0-1,-1 0,0 0,0 0,-1-1,0 0,-1 0,1-1,-2 0,1-1,-1 0,-9 4,-14 12,-93 73,125-93,0-1,0 1,0-1,0 1,1 0,-1-1,1 1,-1 0,1 0,-1-1,1 1,0 0,0 0,0-1,0 1,0 0,1 0,-1 0,0-1,1 1,-1 0,1-1,0 1,-1 0,1-1,0 1,0-1,0 1,0-1,0 0,0 1,1-1,-1 0,0 0,1 0,-1 0,1 0,-1 0,1 0,0 0,0 0,70 33,-40-23,-21-10,0 1,-1 1,1 0,-1 0,0 1,0 0,0 1,-1 0,1 0,-1 1,-1 1,1-1,-1 2,0-1,-1 1,1 0,-1 0,-1 1,0 0,2 4,-7-9,-1 1,1-1,-1 0,0 0,0 1,0-1,-1 0,0 0,1 0,-2 1,1-1,0 0,-1 0,0-1,1 1,-2 0,1 0,0-1,-1 1,0-1,1 0,-1 0,0 0,-1 0,1-1,-2 1,-97 57,76-48,-1-2,0 0,0-2,-1-1,0-1,0-1,-1-1,1-2,-1-1,1-1,-24-4,26-3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29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1,'156'15,"-120"-10,-1 0,1-3,0-1,0-1,3-3,296-23,-224 27,-87-1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29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19,'56'17,"-19"-11,0-1,0-2,1-2,-1-1,33-5,46-20,-75 11,-23 7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29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0,'24'5,"17"2,7-1,0-1,-3-2,-5 0,-5-2,-2-1,-3-5,-6-1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26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1 311,'189'18,"0"-9,43-8,-166-1,-40 4,-32 9,-34-4,17-7</inkml:trace>
  <inkml:trace contextRef="#ctx0" brushRef="#br0" timeOffset="336.03">57 481,'75'20,"-60"-19,150 24,78-14,-176-12,-43 1</inkml:trace>
  <inkml:trace contextRef="#ctx0" brushRef="#br0" timeOffset="1000.726">424 1,'11'9,"0"-1,1 0,0 0,1-2,-1 1,1-1,1-1,3 1,33 15,-17-5,0 1,-1 2,-1 1,-1 1,-1 2,9 10,-35-30,0 0,0 0,0 0,-1 1,1-1,-1 1,0-1,0 1,0 0,0 0,-1 0,1 0,-1 0,0 0,0 0,-1 0,1 1,-1-1,0 0,0 0,0 0,-1 1,0-1,0 0,0 0,0 0,0 0,-1 0,0 0,1 0,-2-1,0 3,-6 7,0 0,-1-2,0 1,-1-1,-1 0,1-1,-1-1,-5 3,-112 69,-57 45,169-113,3-2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45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19 539,'-10'24,"2"4,7-9,4-7</inkml:trace>
  <inkml:trace contextRef="#ctx0" brushRef="#br0" timeOffset="297.78">415 87,'-35'19,"14"-9,1 0,0 1,1 1,0 1,1 0,0 2,1 0,0 1,2 0,0 2,1 0,0 0,0 3,12-16,0-1,0 0,1 1,-1 0,1-1,0 1,0 0,0 0,1-1,0 1,0 0,0 0,0 0,1 0,0-1,0 1,0 0,1-1,-1 1,1-1,0 1,0-1,1 0,-1 0,1 0,0 0,0 0,0 0,1-1,-1 0,1 0,0 0,0 0,0 0,0-1,0 0,1 0,-1 0,1 0,0-1,3 2,4 0,1 0,-1 0,1-1,0-1,0 0,-1-1,1 0,0-1,0 0,-1-1,1 0,-1-1,1-1,-1 0,0 0,-1-2,1 1,-1-1,0-1,0 0,-1-1,0 0,0 0,-1-1,0 0,0-1,2-4,-3 6,-1-1,0 0,-1 0,0 0,0-1,-1 0,0 0,-1 0,0-1,0 0,-1 0,-1 0,0 0,0 0,-1 0,-1 0,0 0,0-1,-1 1,-1 0,0 0,0 0,-1 0,0 0,-1 1,0-1,-1 1,0 0,-1 0,1 5,0 0,0 0,0 0,-1 1,0 0,0 0,0 0,-1 1,1-1,-1 2,1-1,-1 1,0 0,0 0,0 1,0 0,-1 0,1 1,0 0,0 0,0 1,-3 0,-19 4</inkml:trace>
  <inkml:trace contextRef="#ctx0" brushRef="#br0" timeOffset="667.278">612 511,'-65'21,"0"4,2 2,2 3,-13 10,12 16,61-54,0 0,-1 0,2-1,-1 1,0 0,0 0,0 0,1 0,-1 0,1 0,0 0,-1 0,1 0,0 0,0 0,0 0,1 0,-1 0,0 0,1 0,-1 0,1 0,0 0,0 0,-1 0,1-1,0 1,1 0,-1-1,0 1,0 0,1-1,-1 0,1 1,-1-1,1 0,0 0,0 1,7 4,1-1,-1 0,1 0,0-1,1 0,-1-1,1 0,-1-1,1 0,0 0,0-1,0-1,0 0,0 0,0-1,-1 0,1-1,0-1,-1 1,1-2,-1 1,0-2,0 1,0-1,0-1,-1 0,0 0,-1 0,1-1,-1-1,0 0,-1 0,1-1,-5 6,0-1,0-1,0 1,0 0,-1-1,1 1,-1-1,0 0,-1 0,1 0,-1 0,0 0,0 0,-1 0,1 0,-1 0,0 0,-1 0,1-1,-1 1,0 0,0 0,-1 0,1 0,-1 1,0-1,0 0,-1 1,0-1,-1 0,0-1,-1 0,0 1,0 0,0 0,-1 0,0 0,1 1,-2 0,1 1,0-1,-1 1,0 0,0 1,1 0,-2 0,-4-1,-12-1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37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402 282,'-3'-3,"0"0,0 0,0 0,0 0,0 0,-1 1,1-1,-1 1,0 0,0 0,0 1,0-1,0 1,0 0,0 0,0 0,-1 0,1 1,0-1,0 1,-1 1,1-1,0 0,-1 1,1 0,0 0,0 0,0 1,0-1,0 1,0 0,0 0,1 0,-1 1,1-1,-1 1,1 0,0 0,0 0,0 0,1 1,-2 2,-1 1,0 0,1 0,0 1,1-1,0 1,0 0,0 0,1 1,0-1,1 0,0 1,0-1,1 1,0-1,1 1,-1-1,2 1,-1-1,1 0,0 0,1 0,0 0,0 0,1 0,0-1,0 1,1-1,0 0,0-1,1 1,-1-1,2 0,-1-1,0 1,1-1,0 0,0-1,6 3,-4-4,0 0,1-1,-1-1,0 0,1 0,-1 0,0-1,1-1,-1 1,1-2,-1 1,0-1,0-1,0 0,0 0,0 0,-1-1,1-1,-1 1,0-1,0-1,-1 1,0-2,0 1,0-1,-1 0,0 0,0 0,0-1,-1 0,-1 0,1 0,-1-1,-1 0,1 1,-1-1,-1-1,0 1,0 0,-1-1,0 4,0-1,0 1,-1 0,0 0,0-1,0 1,-1 0,0 0,0-1,-1 1,0 0,0 0,0 1,-1-1,1 0,-1 1,-1-1,1 1,-1 0,0 0,0 1,-1-1,1 1,-1 0,0 0,0 0,0 1,-1-1,1 1,-1 1,-5-3,0 0,1 0,-1 1,0 1,0 0,0 0,-1 1,1 0,-1 1,1 1,-1 0,1 0,-1 1,1 0,-1 1,1 1,0-1,0 2,0 0,0 0,1 1,-1 0,-19 11,5-1</inkml:trace>
  <inkml:trace contextRef="#ctx0" brushRef="#br0" timeOffset="403.342">374 649,'-13'6,"-1"0,1 0,0 2,1-1,0 2,0-1,1 2,0 0,0 0,1 1,1 0,0 0,0 1,1 0,0 1,2 0,-6 13,10-22,1-1,1 1,-1-1,0 1,1-1,0 1,0-1,0 1,0 0,0-1,1 1,0-1,0 1,0-1,0 0,0 1,0-1,1 0,0 0,0 0,0 0,0 0,0 0,0 0,1-1,-1 1,1-1,0 0,0 0,0 0,0 0,0 0,0 0,1-1,-1 0,3 1,7 3,1-2,-1 1,1-2,0 0,0 0,-1-1,1-1,0-1,1 0,-1-1,0 0,-1-2,1 0,-1 0,1-1,-2-1,1 0,0-1,-1 0,-1-1,1 0,-1-1,0-1,-4 4,0 0,-1 0,0 0,0-1,-1 0,0 0,0 0,-1 0,0-1,0 0,-1 0,1 0,-2 0,1-1,-1 1,-1-1,0 1,0-1,0 0,-1 0,-1-6,-3 6,0 1,-1-1,0 1,0 0,-1 0,0 0,-1 1,0 0,0 0,0 1,-1 0,1 0,-2 0,1 1,0 1,-1-1,0 2,0-1,-1 1,1 0,0 1,-1 0,0 1,1 0,-11 0,10 1,0 1,0 1,1-1,-1 2,0-1,1 1,0 1,-1 0,1 0,1 1,-1 0,1 0,-1 1,2 0,-7 6,4-5,-15 12</inkml:trace>
  <inkml:trace contextRef="#ctx0" brushRef="#br0" timeOffset="839.82">1023 509,'-18'12,"0"1,1 2,0-1,2 2,0 0,0 1,2 1,0 0,1 0,1 1,0 1,-2 9,11-26,0 0,1 0,-1 0,1 0,0 1,0-1,0 0,1 0,-1 1,1-1,-1 1,1-1,0 0,1 1,-1-1,0 0,1 1,0-1,0 0,0 0,0 1,0-1,1 0,-1 0,1 0,0-1,0 1,0 0,0-1,1 1,-1-1,1 0,-1 0,1 0,0 0,0 0,-1 0,1-1,1 1,-1-1,1 0,9 2,1-1,-1-1,1 0,-1 0,1-2,0 0,-1 0,1-1,-1-1,0 0,0-1,0 0,0-1,-1-1,0 0,0 0,0-1,-1-1,0 0,0 0,-1-1,0-1,-1 0,0 0,-1 0,0-1,0-1,-1 1,-1-1,0 0,0-1,-1 0,-1 1,1-6,-4 10,0 1,-1 0,0-1,0 1,-1-1,0 1,0 0,0-1,-1 1,0 0,-1 0,0 0,0 0,0 1,-1-1,0 1,0 0,-1 0,1 0,-1 1,-1-1,1 1,-1 1,0-1,0 1,0 0,0 0,-1 1,0-1,0 1,0 1,0 0,0 0,-7-1,3 1,0 0,0 1,0 0,0 0,0 2,0-1,0 1,0 1,1 0,-1 1,0 0,1 0,-1 1,1 1,0-1,1 2,-1-1,1 1,-5 5,-5 3</inkml:trace>
  <inkml:trace contextRef="#ctx0" brushRef="#br0" timeOffset="1221.367">1474 452,'-26'6,"1"2,0 0,1 2,0 1,0 0,1 2,0 1,2 1,-1 0,2 2,-6 6,24-21,-1 1,1-1,0 1,0-1,1 1,-1 0,0 0,1 0,0 0,0 0,0 0,0 0,0 0,0 0,1 1,0-1,-1 0,1 0,0 1,1-1,-1 0,1 0,-1 1,1-1,0 0,0 0,0 0,1 0,-1 0,1 0,-1 0,1-1,0 1,0-1,0 1,3 1,2 4,1-1,0 0,0 0,1-1,0 0,0-1,1 0,-1 0,1-1,0 0,1 0,4 2,0-1,1 0,-1-1,1-1,0-1,0 0,0 0,0-2,0 0,0-1,0-1,-1 0,1-1,0-1,-1 0,0-1,0-1,0 0,0-1,-1-1,0 0,-1-1,5-4,-12 7,0 0,0 0,-1 0,0-1,0 0,-1 0,0 0,0 0,-1-1,1 0,-2 0,1 0,-1 0,0 0,-1 0,0 0,0-1,-1 1,0 0,-1-1,1 1,-2 0,-1-8,0 5,0 0,-1 1,0 0,0-1,-1 2,-1-1,1 0,-2 1,1 0,-1 1,-1 0,0 0,0 0,0 1,-1 0,0 1,0-1,-1 2,1 0,-1 0,0 0,-1 2,1-1,-1 1,0 1,0-1,-1 2,4 0,1 0,-1 1,1 0,0 0,-1 1,1 0,0 0,0 1,-1-1,1 2,0-1,1 1,-1 0,-3 3,-8 4</inkml:trace>
  <inkml:trace contextRef="#ctx0" brushRef="#br0" timeOffset="1587.777">1954 169,'0'39,"0"26,0 8,5 1,1-8,1-10,-2-10,-2-7,-1-7,0-3,-2-2,0 0,0-6</inkml:trace>
  <inkml:trace contextRef="#ctx0" brushRef="#br0" timeOffset="1884.938">2264 255,'-9'8,"-28"21,1 2,2 2,2 1,1 1,1 2,1 3,27-39,0 1,0 0,0-1,1 1,-1 0,1 0,-1 0,1 1,0-1,-1 0,1 0,1 1,-1-1,0 0,0 1,1-1,-1 1,1-1,0 1,0-1,0 1,0-1,0 1,0-1,1 1,-1-1,1 1,0-1,0 0,0 1,0-1,0 0,0 0,1 1,-1-1,1 0,-1 0,1-1,0 1,0 0,0-1,0 1,1 0,102 11,-88-10,74 28,-78-19</inkml:trace>
  <inkml:trace contextRef="#ctx0" brushRef="#br0" timeOffset="2487.044">2518 509,'-11'3,"0"1,0 1,1-1,-1 2,1 0,0 0,0 1,1 0,0 0,0 1,1 1,0-1,1 1,-2 3,8-11,0 1,0-1,0 0,0 0,0 1,1-1,-1 0,0 1,1-1,0 1,-1-1,1 1,0-1,-1 1,1-1,0 1,0-1,0 1,0-1,1 1,-1-1,0 1,1-1,-1 1,1-1,-1 1,1-1,0 0,0 1,-1-1,1 0,0 0,0 1,0-1,0 0,0 0,1 0,-1 0,0 0,0-1,1 1,-1 0,1 0,66 3,-48-10,0 0,-1-1,1-1,-1-1,-1-1,0-1,13-9,27-16,-56 35,0-1,0 1,0 0,0 0,0 0,1 0,-1 0,0 0,1 0,-1 1,0-1,1 1,-1 0,1 0,-1 0,1 0,-1 0,1 0,-1 0,1 1,-1 0,0-1,1 1,-1 0,0 0,0 0,0 0,1 1,-1-1,0 1,-1-1,1 1,0 0,0-1,-1 1,1 0,-1 0,1 0,-1 0,0 1,0-1,0 0,0 0,0 1,-1-1,1 0,0 1,4 168,-7-104,-10 114,9-165,-46 166,46-174,0-1,-1 0,0 0,0 0,-1 0,0-1,0 1,0-1,-1 0,0-1,0 0,-1 0,1 0,-1 0,0-1,0-1,0 1,-1-1,1 0,-1 0,-6 0,10-2,0-1,-1 0,1 1,0-1,0-1,-1 1,1-1,0 0,0 0,-1 0,1 0,0-1,0 0,0 1,1-2,-1 1,0 0,1-1,-1 1,1-1,0 0,0 0,0-1,0 1,1 0,0-1,-1 0,1 1,0-1,0 0,1 0,0 0,-1-1,1 1,0 0,1 0,-1 0,1-1,0 1,0 0,0-1,1-1,3-19,0 0,2 1,0 0,2 0,1 0,1 1,1 1,0 0,2 0,1 1,0 1,2 0,0 1,1 1,1 0,4-1,-12 7,1 1,0 1,1 0,0 0,1 1,0 1,0 0,1 1,0 0,0 1,0 1,6-1,4 1</inkml:trace>
  <inkml:trace contextRef="#ctx0" brushRef="#br0" timeOffset="4907.499">3139 142,'0'-2,"0"1,-1 0,1 0,0-1,0 1,0 0,0 0,1-1,-1 1,0 0,0 0,1-1,-1 1,1 0,-1 0,1 0,0 0,-1 0,1 0,0 0,0 0,-1 0,1 0,0 0,0 0,0 1,0-1,0 0,0 1,1-1,-1 1,0-1,0 1,0-1,0 1,1 0,-1 0,0-1,0 1,1 0,-1 0,0 0,0 0,1 1,-1-1,0 0,0 0,1 1,-1-1,0 1,0-1,0 1,0 0,0-1,0 1,0 0,0 0,0-1,0 1,0 0,0 0,-1 0,2 1,8 18,0 0,-1 1,0 0,-2 1,-1 0,-1 0,-1 0,0 0,-2 1,-1 0,0-1,-2 1,-3 20,4 1,0 27,-3-1,-3 1,-6 17,7-64,0-1,-2 0,-1 0,0 0,-2-1,0 0,-2-1,0 0,-1-1,-2 0,-6 7,-114 98,108-107</inkml:trace>
  <inkml:trace contextRef="#ctx0" brushRef="#br0" timeOffset="5590.171">119 1,'-83'277,"71"-222,2 1,3 0,3 0,1 0,4 0,1 0,4 0,1 0,3-1,8 21,-16-64,0-1,1 0,0 0,1-1,0 1,1-1,0 0,0 0,1 0,0-1,1 0,0 0,1 0,0-1,0-1,0 1,1-1,0 0,1-1,0 0,0-1,0 0,0-1,1 1,57 5,-40-8</inkml:trace>
  <inkml:trace contextRef="#ctx0" brushRef="#br0" timeOffset="6377.923">3732 85,'-8'2,"0"1,0-1,0 1,0 1,1 0,-1 0,1 0,0 1,0 0,1 0,-1 1,1 0,0 0,1 0,0 1,0 0,0 0,1 0,0 1,-2 4,-9 18,1 0,2 2,1 0,2 0,-1 5,-6 36,3 2,3-1,2 31,7-78,2 0,0 0,2 1,1-1,1-1,2 1,0-1,4 6,-7-22,1-1,0-1,1 1,0-1,0 1,0-2,1 1,0-1,1 0,0 0,0-1,0 0,1-1,0 0,0 0,0-1,0 0,1 0,0-1,-1 0,1-1,0 0,1-1,-1 0,0-1,0 0,0 0,3-1,7-1,-30 1</inkml:trace>
  <inkml:trace contextRef="#ctx0" brushRef="#br0" timeOffset="7109.452">4409 423,'-7'-8,"-1"0,0 1,0 0,-1 0,0 1,0 0,0 1,-1 0,0 0,0 1,0 0,-1 1,1 0,-1 1,0 0,0 0,1 1,-1 1,0 0,0 0,0 1,0 1,0 0,-7 2,5-1,0 1,1 0,0 1,0 1,0 0,1 0,-1 1,1 0,1 1,0 1,0-1,0 2,1-1,1 1,0 0,-7 11,12-16,-1 0,1 0,1 0,-1 0,1 0,-1 1,2-1,-1 1,0 0,1-1,0 1,1 0,-1-1,1 1,0 0,1 0,-1 0,1-1,0 1,0 0,1-1,0 1,0-1,0 1,1-1,-1 0,1 0,1 0,0 1,5 0,0-1,0 0,0-1,0 0,0-1,1 0,0 0,0-1,0 0,0-1,0 0,0-1,0 0,0 0,0-1,0 0,0-1,0 0,0-1,-1 0,1 0,-1-1,0 0,0-1,0 0,5-5,11-7,-1-1,-1-2,-1 0,-1-1,0-2,4-7,-25 29,0 0,0 0,1 0,-1 0,0 0,1 0,-1 0,1 0,-1 0,1 1,0-1,-1 0,1 0,0 0,0 1,-1-1,1 0,0 1,0-1,0 1,0-1,0 1,0-1,0 1,0 0,0-1,0 1,0 0,0 0,0 0,0 0,0 0,0 0,0 0,0 0,0 0,0 0,0 1,0-1,0 0,0 1,0-1,0 1,0-1,0 1,0-1,0 1,0 0,-1-1,1 1,0 0,0 0,-1 0,1-1,-1 1,1 1,3 18,-1 0,-2 1,0-1,-1 1,-1-1,0 0,-2 2,-40 164,33-157,1 1,1 0,2 0,1 0,2 1,1 0,1 26,12-22,-4-29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4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0 650,'15'0,"13"0,8 0,2 0,-1-5,-1-1,-2 0,-3 1,-1 1,-1 2,-5 1</inkml:trace>
  <inkml:trace contextRef="#ctx0" brushRef="#br0" timeOffset="23956.138">734 199,'66'-32,"-77"54,-16 12,2 1,2 1,1 1,2 1,1 1,2 0,2 2,2 0,2 0,-5 29,12-53,1-1,0 1,1 0,1 1,0-1,1 0,1 0,1 0,1 0,0 0,1 0,0 0,2-1,0 0,1 0,0-1,1 1,1-2,1 1,6 7,-1-3,0-2,1 0,1 0,0-2,1 0,1-1,1-1,14 8,-13-15,-5-5</inkml:trace>
  <inkml:trace contextRef="#ctx0" brushRef="#br0" timeOffset="24294.551">959 678,'15'0,"9"0,5 0,3 0,1 0,-1 0,-1 0,0 0,-2 0,-5-5,-7-1</inkml:trace>
  <inkml:trace contextRef="#ctx0" brushRef="#br0" timeOffset="24759.449">1496 340,'0'0,"-1"1,1-1,0 0,0 0,-1 1,1-1,0 0,0 1,0-1,0 0,-1 1,1-1,0 1,0-1,0 0,0 1,0-1,0 1,0-1,0 0,0 1,0-1,0 0,0 1,0-1,1 1,-1-1,0 0,0 1,0-1,0 0,1 1,-1-1,0 0,0 0,1 1,-1-1,0 0,0 0,1 1,-1-1,0 0,1 0,-1 0,0 1,1-1,-1 0,1 0,-1 0,0 0,1 0,-1 0,0 0,1 0,-1 0,1 0,-1 0,0 0,1 0,-11 40,-54 189,61-226,1 1,0-1,1 1,-1 0,1 0,-1 0,1 0,1 0,-1 0,0 0,1 0,0 0,0 0,0 0,0 0,1 1,0-1,-1 0,2 0,-1 0,0-1,1 1,0 0,-1 0,2-1,-1 1,0-1,1 0,-1 0,1 1,0-2,0 1,0 0,0-1,1 1,-1-1,1 0,2 1,4-2,0-1,0 0,0 0,1-1,-1 0,0-1,0 0,-1-1,1 0,0 0,-1-1,0 0,4-3,14-4,-11 3,0 0,0 0,-1-2,0 0,0 0,-1-1,-1-1,0-1,0 0,6-10,-1-1</inkml:trace>
  <inkml:trace contextRef="#ctx0" brushRef="#br0" timeOffset="25112.698">1890 311,'-17'29,"0"0,2 1,1 0,1 1,2 1,1 0,1 1,1 7,-18 100,0 18,10-78,1 37,19-111,2-7</inkml:trace>
  <inkml:trace contextRef="#ctx0" brushRef="#br0" timeOffset="25963.93">2004 114,'7'1,"0"1,1 1,-1-1,0 1,0 0,0 1,-1 0,1 0,-1 0,0 1,0-1,0 2,-1-1,1 1,12 12,0 1,-1 1,-1 0,-1 1,-1 1,-1 0,-1 1,-1 0,-1 1,-1 0,-1 1,-1 0,-1 0,-2 0,0 1,-1 14,0-17,-2 0,0 0,-2 0,-1 0,0 0,-2 0,-1-1,0 0,-2 0,0 0,-11 20,2-17,0-1,-2-1,-1 0,-1-2,-1 0,0-1,-2-1,0-1,-1-1,-1-1,-1-2,-18 9,-40 6,60-25</inkml:trace>
  <inkml:trace contextRef="#ctx0" brushRef="#br0" timeOffset="27775.66">2399 1,'58'48,"-43"-31,-1 0,-1 1,0 0,-1 1,-1 0,-1 1,0 0,-2 1,0 0,-2 0,0 0,0 9,6 17,-3 1,-2 0,-1 0,-3 13,-1-39,-2-1,0 1,-1-1,-2 1,0-1,-1 0,-1 0,-1 0,-1-1,0 0,-2 0,-1-1,-6 10,-9 5,-2-2,-1 0,-2-2,-1-1,-14 8,-85 47,117-79,6-5</inkml:trace>
  <inkml:trace contextRef="#ctx0" brushRef="#br0" timeOffset="30313.328">2822 678,'164'-282,"-108"201,-56 80,1 0,-1 1,1-1,-1 0,1 1,-1-1,1 1,-1-1,1 1,-1-1,1 1,0-1,-1 1,1 0,0-1,-1 1,1 0,0-1,-1 1,1 0,0 0,0 0,-1 0,1 0,0 0,0 0,-1 0,1 0,0 0,0 0,-1 0,1 0,0 1,-1-1,1 0,0 1,-1-1,1 0,0 1,-1-1,1 1,0-1,-1 1,1-1,-1 1,1-1,-1 1,0 0,1-1,-1 1,1 0,-1-1,0 1,0 0,1-1,-1 1,0 0,0 0,0-1,0 1,0 0,0 0,0-1,0 1,0 0,0 0,4 58,-4-56,0 0,-1-1,0 1,0-1,1 1,0 0,-1-1,1 1,0-1,0 1,1 0,-1-1,0 1,1-1,0 1,-1-1,1 1,0-1,0 1,0-1,1 0,-1 0,1 1,-1-1,1 0,0 0,-1-1,1 1,0 0,0 0,1-1,-1 0,0 1,0-1,1 0,-1 0,1 0,-1 0,1-1,-1 1,1 0,-1-1,3 0,7-5,1 0,0-1,-1-1,0 0,-1-1,0 0,0 0,-1-1,0-1,0 0,8-11,8-9,57-46,-83 76,1-1,0 1,0-1,-1 1,1 0,0 0,0-1,0 1,0 0,0 0,-1 0,1 0,0 0,0 0,0 0,0 0,0 0,0 1,-1-1,1 0,0 1,0-1,0 0,-1 1,1-1,0 1,0-1,-1 1,1-1,0 1,-1 0,1-1,-1 1,1 0,-1-1,1 1,-1 0,1 0,-1-1,0 1,0 0,1 0,-1 0,0 0,0 0,0-1,0 1,0 0,0 0,0 0,-1 46,-45 136,41-158</inkml:trace>
  <inkml:trace contextRef="#ctx0" brushRef="#br0" timeOffset="30558.937">3951 340,'-48'34,"-45"29,-15 10,0-3,9-4,12-8,11-10,14-7,7-7,9-3,7-8,6-3,8 0,4-3,5 0,5-3</inkml:trace>
  <inkml:trace contextRef="#ctx0" brushRef="#br0" timeOffset="30979.996">3866 707,'-370'188,"338"-162,32-26,0 1,-1-1,1 1,0 0,0-1,0 1,0-1,0 1,0 0,0-1,0 1,0-1,1 1,-1 0,0-1,0 1,0-1,1 1,-1-1,0 1,1-1,-1 1,1-1,-1 1,0-1,1 1,-1-1,1 0,-1 1,1-1,-1 0,1 1,-1-1,1 0,-1 0,1 1,0-1,-1 0,1 0,-1 0,1 0,0 0,-1 0,1 0,-1 0,1 0,0 0,-1 0,1 0,-1-1,1 1,0 0,-1 0,1-1,0 1,55-1,-50-1,1 1,0-1,0 1,-1 1,1-1,0 1,0 0,0 1,0 0,-1 0,1 0,0 1,-1 0,1 0,-1 1,1-1,-1 1,0 1,0-1,-1 1,1 0,-1 1,0-1,0 1,0 0,4 6,-8-7,0 1,0-1,0 1,-1-1,0 1,1 0,-2-1,1 1,0-1,-1 1,0 0,0-1,0 0,-1 1,0-1,1 0,-1 1,-1-1,1 0,-1-1,1 1,-1 0,0-1,-1 1,1-1,0 0,-3 1,-4 5,-1 0,-1-1,1 0,-1-1,-1 0,1-1,-1 0,-9 2,1-3,-1-1,1-1,-1 0,0-2,0-1,0 0,0-2,-5-1,4-2,5-2</inkml:trace>
  <inkml:trace contextRef="#ctx0" brushRef="#br0" timeOffset="31414.13">4092 622,'128'5,"-127"-5,0 0,0 0,0 0,0 1,0-1,0 1,0-1,0 0,0 1,0 0,0-1,0 1,0-1,0 1,0 0,-1 0,1 0,0-1,-1 1,1 0,0 0,-1 0,1 0,-1 0,0 0,1 0,-1 0,0 0,0 0,1 0,-1 0,0 0,0 1,0-1,0 0,0 0,0 0,-1 0,1 0,0 0,-1 0,1 0,0 0,-1 0,1 0,-1 0,0 0,1 0,-1 0,0-1,1 1,-1 0,-43 47,41-46,-70 64,73-65,-1 0,1-1,-1 1,1 0,-1-1,1 1,-1 0,1 0,0 0,0-1,-1 1,1 0,0 0,0 0,0 0,0-1,0 1,0 0,0 0,0 0,0 0,0-1,1 1,-1 0,0 0,0 0,1-1,-1 1,1 0,-1 0,1-1,-1 1,1 0,-1-1,1 1,0-1,-1 1,1 0,0-1,-1 0,1 1,0-1,0 1,-1-1,1 0,0 1,0-1,0 0,-1 0,1 0,0 0,0 0,0 0,0 0,0 0,-1 0,2 0,57 4,-54-4,114-20,-94 15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8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23,'-15'-5,"-1"0,0 2,0-1,0 2,0 0,0 1,0 0,-1 2,1 0,0 1,0 0,0 1,0 1,0 0,1 2,0 0,0 0,0 1,1 1,0 0,0 1,1 1,1 0,-11 11,11-5,1 1,1 1,1 0,0 0,2 1,0 0,1 0,0 1,2-1,0 1,2 0,0 1,1 6,1-21,0-1,0 1,1-1,0 1,0-1,0 0,1 0,0 1,0-1,0 0,0 0,1 0,0-1,0 1,0-1,0 0,1 1,0-1,0-1,0 1,0-1,1 1,-1-1,1-1,0 1,0 0,0-1,0 0,0-1,0 1,1-1,-1 0,0 0,1 0,-1-1,1 0,-1 0,1 0,0-1,12-3,-1 0,0-1,0 0,0-2,-1 0,0-1,0-1,-1 0,0-1,0 0,-1-2,-1 1,0-2,-1 0,1-1,6-3,63-64,-4-4,36-53,-113 137,0 0,-1-1,0 1,0 0,1-1,-1 1,1 0,-1 0,1-1,-1 1,1 0,0 0,0 0,-1 0,1 0,0 0,0 0,0 0,0 0,0 0,0 1,1-1,-1 0,0 1,0-1,0 1,1-1,-1 1,0 0,1-1,-1 1,0 0,1 0,-1 0,0 0,1 0,-1 0,0 0,1 1,-1-1,0 0,0 1,1-1,-1 1,0-1,0 1,0 0,1-1,-1 1,0 0,0 0,13 194,-11-187,0 1,0 0,1-1,0 0,0 0,1 0,0 0,1-1,0 1,0-1,0-1,1 1,0-1,0-1,0 1,7 2,10 4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8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1,'14'4,"10"3,6-1,2 3,0 1,0-1,0-3,-2-2,-1-2,0-1,0-1,-1 0,0-1,0 1,0 0,0-1,-9 1,-9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8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1,'19'0,"21"0,8 0,1 0,-3 0,-9 5,-7 1,-3 0,-1-1,-1-1,-5 3,-5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1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6913 532,'-1'7,"1"0,0 0,0-1,1 1,-1 0,2 0,-1-1,1 1,0-1,0 1,1-1,0 0,0 0,0 0,0-5,-1-1,0 1,1-1,-1 1,0-1,1 0,-1 0,1 0,-1 0,0 0,1-1,-1 1,0-1,1 0,-1 0,0 1,0-1,0-1,1 1,-1 0,0 0,0-1,-1 1,1-1,0 0,-1 1,1-1,-1 0,1 0,-1 0,0 0,1 0,-1-1,-1 1,2-2,0 1,11-15,-1 0,0 0,-2-1,0-1,-1 0,-1 0,-1-1,-1 0,1-4,-7 24,1 0,-1-1,1 1,-1-1,0 1,0-1,0 1,1-1,-1 1,0 0,-1-1,1 1,0-1,0 1,-1-1,1 1,-1 0,1-1,-1 1,1 0,-1-1,0 1,0 0,0 0,1 0,-1-1,0 1,0 0,-1 0,1 1,0-1,0 0,0 0,-1 0,1 1,0-1,-1 1,1-1,-1 1,1 0,0-1,-1 1,1 0,-1 0,1 0,-1 0,1 0,-1 0,1 0,0 1,-1-1,1 0,-1 1,1-1,0 1,-1 0,1-1,0 1,0 0,-1 0,1 0,-18 9</inkml:trace>
  <inkml:trace contextRef="#ctx0" brushRef="#br0" timeOffset="368.2">7391 589,'62'-137,"-62"138,-1 0,1-1,0 1,0 0,0 0,0 0,0-1,0 1,0 0,0 0,0 0,1-1,-1 1,0 0,0 0,1-1,-1 1,0 0,1-1,-1 1,1 0,-1-1,1 1,-1 0,1-1,0 1,-1-1,1 1,-1-1,1 0,0 1,0-1,-1 1,1-1,0 0,0 0,-1 1,1-1,0 0,0 0,0 0,-1 0,1 0,0 0,0 0,0 0,-1 0,1-1,0 1,0 0,-1 0,1-1,0 1,0 0,-1-1,1 1,0-1,-1 1,1-1,-1 1,1-1,-1 0,1 1,-1-1,1 0,-1 1,1-1,-1 0,10 23,-6-18,0 1,0-1,1 0,-1 0,1 0,0-1,0 0,0 0,1 0,-1 0,1-1,-1 0,1 0,0-1,0 1,0-1,0-1,0 1,0-1,0 0,0 0,3-1,6 0,0-1,0-1,0 0,0-1,-1-1,1 0,-1-1,4-2,-10 4,0 0,-1-1,0 1,1-1,-2-1,1 1,-1-1,0 0,0-1,0 1,-1-1,0 0,0-1,-1 1,0-1,2-6,1-8</inkml:trace>
  <inkml:trace contextRef="#ctx0" brushRef="#br0" timeOffset="-3567.178">1916 702,'-11'0,"0"0,0 1,1 0,-1 1,0 1,0-1,1 1,0 1,-1 0,1 1,1 0,-1 0,1 1,0 0,0 1,1 0,-1 0,2 1,-1 0,1 0,0 1,1 0,0 0,0 0,1 1,0 0,1 0,0 0,1 1,0-1,0 1,1 0,0 4,14 79,-11-92,0 1,0 0,0-1,1 1,-1-1,1 0,-1 1,1-1,0 0,0 0,0 0,0 0,0-1,1 1,-1 0,0-1,1 0,-1 1,1-1,0 0,-1 0,1-1,0 1,-1 0,1-1,0 0,0 0,0 1,-1-2,1 1,0 0,1-1,8-3,1-1,-1 0,0-1,-1-1,1 0,-2 0,1-1,-1 0,0-1,0 0,-1-1,0 0,3-6,9-6,9-13,-1 0,-1-3,-2 0,11-24,-37 63,0 0,0-1,0 1,0 0,0 0,0 0,0 0,1-1,-1 1,0 0,1 0,-1 0,0-1,1 1,-1 0,1-1,-1 1,1 0,0-1,-1 1,1-1,0 1,-1-1,1 1,0-1,-1 1,1-1,0 0,0 1,0-1,-1 0,1 0,0 0,0 1,0-1,0 0,-1 0,1 0,0 0,0-1,0 1,0 0,-1 0,1 0,0-1,0 1,0 0,-1-1,1 1,0-1,0 1,-1-1,1 1,-1-1,1 1,0-1,-1 0,1 1,-1-1,1 0,-1 1,0-1,1 0,-1 0,0 1,1-1,-1 0,0 0,0 0,6 20,-5-13,0-2,0 1,0 0,0 0,1 0,0 0,0-1,0 1,1-1,0 0,-1 0,1 0,1 0,-1 0,1 0,-1-1,1 0,0 1,0-2,0 1,5 2,10 1</inkml:trace>
  <inkml:trace contextRef="#ctx0" brushRef="#br0" timeOffset="-3333.804">2594 589,'-39'24,"-26"22,-3 9,11-1,14-5,15-6,17-10,15-10,12-10,8-7,5-4,1-3,2-6,-1-1,0 0,-1-3,-6 0</inkml:trace>
  <inkml:trace contextRef="#ctx0" brushRef="#br0" timeOffset="-3017.641">2820 617,'-11'4,"0"0,1 1,0 0,0 1,0 0,0 1,1 0,0 0,1 1,-5 5,10-10,0 1,0-1,1 1,-1-1,1 1,0 0,0 0,0 0,0 0,1 0,0 1,0-1,0 0,0 1,0-1,1 0,0 1,0-1,0 1,1-1,0 0,-1 1,1-1,1 0,-1 1,1-1,-1 0,2 1,1 0,1 1,-1-1,1 0,1 0,-1-1,1 1,-1-1,1-1,0 1,0-1,1 0,-1 0,1-1,0 0,-1 0,1 0,0-1,0 0,0 0,0-1,0 0,0 0,0-1,0 0,0 0,0-1,0 1,-1-1,1-1,0 0,-1 1,0-2,0 1,0-1,5-4,8-3</inkml:trace>
  <inkml:trace contextRef="#ctx0" brushRef="#br0" timeOffset="-2451.793">3017 815,'25'-1,"-1"-1,1-2,-1 0,0-2,0 0,-1-2,0 0,0-2,-1-1,0 0,18-14,-32 19,0 1,-1-2,1 1,-2-1,1 0,-1-1,0 1,0-1,-1 0,0-1,-1 1,1-1,-2 0,1 0,-1-1,-1 1,0 0,0-1,-1 0,0 1,0-8,-1 15,0 1,0-1,0 0,0 0,0 0,-1 1,1-1,0 0,-1 0,1 1,-1-1,0 0,0 1,1-1,-1 1,0-1,0 1,-1-1,1 1,0 0,0-1,-1 1,1 0,0 0,-1 0,1 0,-1 0,0 0,1 0,-1 1,0-1,1 1,-1-1,0 1,0 0,0-1,1 1,-1 0,0 0,0 0,0 0,1 1,-1-1,0 0,0 1,1 0,-1-1,0 1,1 0,-1 0,1-1,-1 1,0 1,-10 6,0 0,0 1,0 1,1 0,1 0,-1 1,2 1,0-1,0 2,1-1,1 1,0 0,0 1,2-1,-1 1,2 0,0 1,1-1,0 1,0 11,3-22,0 0,0 0,0 0,1 0,-1 0,1 0,0 0,0 0,1 0,-1 0,1 0,0 0,0-1,0 1,0-1,0 0,1 1,0-1,0 0,0 0,0-1,0 1,0-1,1 1,-1-1,1 0,0-1,-1 1,1 0,0-1,0 0,4 1,4 0,1 0,0-1,0 0,0-1,0-1,0 0,0 0,-1-1,1-1,0-1,22-6,0-2,0-1,-2-2,1-2,-2-1,0-1,-2-2,0 0,-1-3,19-20,-18 11,-1-1,-2-2,-1-1,-2-1,-2-1,16-39,-32 69,-2 0,1-1,-1 1,-1-1,0 0,0 0,-1 0,0-1,-1 1,0 0,0-1,-1 1,-1-1,0 1,0 0,-1-1,0 1,-1 0,-2-6,3 13,-1 1,1 0,0 0,0-1,-1 1,0 0,1 1,-1-1,0 0,0 1,0 0,0 0,0 0,0 0,0 0,0 0,0 1,0-1,-1 1,1 0,0 0,0 0,0 1,0-1,-1 1,1 0,0 0,0 0,-1 0,-80 49,59-26,2 1,1 1,1 1,1 1,2 1,1 1,1 0,1 1,2 1,1 0,1 0,2 1,-1 13,8-35,0 0,1 0,0 0,1 1,0-1,0 0,1 0,1 0,0 0,0 0,1 0,1-1,0 1,0-1,1 0,0 0,1-1,0 1,0-1,1 0,0-1,1 0,0 0,0 0,1-1,-1-1,2 1,-1-1,1-1,0 0,0 0,0-1,1 0,9 2,5-2</inkml:trace>
  <inkml:trace contextRef="#ctx0" brushRef="#br0" timeOffset="-1380.575">4061 730,'15'11,"0"-1,0 0,1-1,0 0,0-1,1-1,0-1,0-1,1 0,0-1,0-1,0 0,-11-4,-1 0,1 0,-1-1,0 0,0 0,0 0,0-1,0 1,-1-2,1 1,-1-1,0 1,0-1,0-1,0 1,-1-1,0 0,0 0,0 0,0 0,-1-1,0 0,0 1,-1-1,1 0,-1 0,0-1,-1 1,0 0,0-1,0 1,-1 0,0-1,0 1,0-1,-1 1,0 0,0-1,-1 1,0 0,0 0,0 0,-1 0,-2-4,3 7,0 0,0-1,0 1,-1 1,1-1,-1 0,0 1,0-1,0 1,0 0,0 0,-1 0,1 0,-1 0,1 1,-1 0,1 0,-1 0,0 0,0 0,1 1,-1-1,0 1,0 0,0 0,0 1,1-1,-1 1,0 0,1 0,-1 0,0 0,-5 2,0 0,0 0,0 0,1 1,0 1,-1-1,1 1,1 1,-1-1,1 1,0 1,-4 4,7-6,1-1,-1 1,1 0,1 0,-1 0,1 0,0 1,0-1,0 1,1-1,0 1,0 0,0-1,1 1,0 0,0 0,0-1,1 1,0 0,0 0,0-1,1 1,0-1,0 0,0 1,1-1,-1 0,1 0,1 0,-1-1,1 1,-1-1,1 0,1 0,-1 0,0 0,1-1,0 0,0 0,0 0,0 0,0-1,1 0,-1 0,1-1,-1 1,5-1,13 3,1-2,0 0,-1-2,1 0,0-2,0-1,-1 0,0-2,0-1,0-1,0-1,-1 0,0-2,-1-1,0 0,-1-2,0 0,-1-1,8-9,-16 13,0-1,-1 0,-1 0,0-1,-1 0,0-1,0 0,-2 0,0 0,0-1,-1 0,-1 0,0-1,-1 1,0-3,-2 14,-1 1,1-1,-1 1,0-1,1 0,-1 1,-1-1,1 1,0-1,0 1,-1-1,0 1,1-1,-1 1,0-1,0 1,0 0,-1-1,1 1,0 0,-1 0,0 0,1 0,-1 0,0 1,0-1,0 0,0 1,0-1,0 1,-1 0,1 0,0 0,-1 0,1 0,-1 0,1 1,-1-1,1 1,-1 0,1 0,-1 0,0 0,1 0,-1 0,1 1,-1-1,1 1,-1-1,1 1,0 0,-1 0,1 0,0 1,-1-1,-3 3,0 1,0-1,1 1,-1 0,1 0,0 1,1 0,-1 0,1 0,1 0,-1 0,1 1,-1 0,3-5,0 0,1 0,-1 0,0 0,1 0,-1 0,1 1,-1-1,1 0,0 0,0 0,0 0,0 0,1 1,-1-1,0 0,1 0,0 0,-1 0,1 0,0 0,0 0,0 0,0-1,0 1,1 0,-1-1,1 1,-1 0,1-1,-1 0,1 1,0-1,0 0,-1 0,1 0,0 0,0 0,0 0,0-1,0 1,0-1,0 1,1-1,0 0,217 2,-217-3,0 1,0 0,1 0,-1 1,0-1,1 1,-1-1,0 1,0 0,0 0,0 0,0 1,0-1,0 1,0 0,-1 0,1 0,0 0,-1 0,0 0,1 1,-1-1,0 1,0 0,-1-1,1 1,0 0,-1 0,0 0,0 0,0 0,0 0,0 1,-1-1,1 0,-1 0,0 1,0-1,0 0,0 1,0-1,-1 0,0 0,0 0,0 1,0-1,-1 2,-113 169,103-151,6-5</inkml:trace>
  <inkml:trace contextRef="#ctx0" brushRef="#br0" timeOffset="-747.794">5473 476,'-11'7,"-58"37,2 3,2 3,3 2,-48 52,67-39,42-64,0 1,1-1,-1 1,0-1,1 1,0-1,-1 1,1-1,0 1,-1 0,1-1,0 1,0-1,1 1,-1 0,0-1,0 1,1-1,-1 1,1-1,-1 1,1-1,0 1,-1-1,1 1,0-1,0 0,0 0,0 1,0-1,1 0,-1 0,0 0,0 0,1 0,-1 0,1-1,-1 1,1 0,-1-1,1 1,-1-1,2 1,12 0,-1 0,1-2,0 1,0-2,0 0,0 0,-1-2,1 0,-1 0,0-1,-1-1,1 0,-1-1,0-1,0 0,-1-1,9-8,22-9,132-97,-174 122,-1 0,1 1,0-1,-1 0,1 1,0-1,0 1,-1-1,1 1,0-1,0 1,0 0,0-1,0 1,0 0,0 0,0 0,0 0,-1 0,1 0,0 0,0 0,0 0,0 0,0 0,0 1,0-1,0 0,0 1,0-1,-1 0,1 1,0-1,0 1,0 0,-1-1,1 1,0 0,-1-1,1 1,-1 0,1 0,-1-1,1 1,-1 0,1 0,-1 0,0 0,1 0,-1 0,0-1,0 1,0 0,0 0,0 0,0 0,0 0,0 0,0 0,0 0,0 1,-8 60,3-41,2-10,0-1,0 1,1-1,1 1,0 0,0 0,1-1,1 1,-1 0,2 4,0-12,-1-1,1 1,-1-1,1 1,0-1,0 1,0-1,0 0,0 0,0 0,1 0,-1-1,1 1,-1-1,1 1,0-1,-1 0,1 0,0 0,0 0,0-1,0 1,0-1,0 0,0 0,0 0,0 0,1 0,85-15,-70 6,-2-2,1 0,-1-1,-1 0,0-1,-1-1,-1-1,0 0,0-1,-2 0,0-1,-1 0,-1-1,4-9,25-34,-6 8,-3-2,-1-1,-3-1,-3-2,-2 0,-3-1,-3-1,0-14,-9 6,-6 68,0 0,0-1,0 1,0 0,0 0,0 0,0-1,-1 1,1 0,0 0,-1 0,1 0,-1 0,0 0,1-1,-1 1,0 1,0-1,1 0,-1 0,0 0,0 0,0 0,0 1,0-1,0 1,0-1,0 0,0 1,-1 0,1-1,0 1,0 0,0-1,-1 1,1 0,0 0,0 0,0 0,-1 0,1 0,0 1,0-1,0 0,-1 1,1-1,0 1,0-1,0 1,0-1,0 1,-1 0,-6 5,0-1,0 1,1 1,0-1,0 1,1 1,-1-1,2 1,-1 0,1 0,0 1,1 0,-1 3,-1-2,-17 34,3 1,1 1,2 0,2 2,2 0,3 0,1 1,3 0,1 13,4-52,0 0,0 1,1-1,1 0,0 0,0 0,1 1,0-1,1-1,0 1,1 0,0-1,0 1,1-1,0 0,1-1,0 1,0-1,1-1,0 1,0-1,0 0,1 0,4 2,39-9,-46-6</inkml:trace>
  <inkml:trace contextRef="#ctx0" brushRef="#br0" timeOffset="-501.916">5755 419,'38'0,"37"5,11 2,-5-1,-7-1,-10-1,-13 2,-9 2,-7-2,-10-1</inkml:trace>
  <inkml:trace contextRef="#ctx0" brushRef="#br0" timeOffset="-348.874">6573 504,'-14'38,"-5"23,1 0</inkml:trace>
  <inkml:trace contextRef="#ctx0" brushRef="#br0" timeOffset="-200.727">6601 250,'0'0</inkml:trace>
  <inkml:trace contextRef="#ctx0" brushRef="#br0" timeOffset="3571.796">54 1661,'-3'7,"-5"5,2 0,0 0,0 1,1 0,0 0,1 0,1 1,0-1,1 1,1 0,0 0,1 8,0-20,0-1,0 1,1 0,-1 0,1 0,-1-1,1 1,0 0,0 0,0-1,0 1,0-1,0 1,0-1,0 1,1-1,-1 0,0 0,1 0,-1 1,1-1,0-1,-1 1,1 0,0 0,-1-1,1 1,0 0,0-1,0 0,-1 1,1-1,0 0,0 0,0 0,0 0,0-1,-1 1,1 0,0-1,0 1,1-2,71-37,18-56,34-26,-125 121,0-1,0 0,-1 1,1-1,0 0,0 1,0-1,0 1,0-1,0 1,0 0,0-1,0 1,0 0,0 0,0 0,0 0,0 0,0 0,0 0,0 0,0 0,0 0,0 0,0 1,0-1,0 0,0 1,0-1,-1 1,1-1,0 1,0 0,0-1,0 1,-1 0,1-1,0 1,-1 0,1 0,0 0,-1-1,1 1,-1 0,0 0,1 0,-1 0,0 0,1 0,-1 0,0 0,0 0,0 1,4 61,-4-55,-3 65,-4-1,-2 0,-16 54,18-88,-2-2,-2 1,-1-1,-2-1,-1 0,-2-1,-18 27,35-59,-1-1,1 1,0 0,-1-1,0 1,1-1,-1 1,0-1,0 0,0 1,0-1,0 0,0 0,0 0,0 1,-1-1,1 0,0-1,-1 1,1 0,-1 0,1-1,-1 1,1 0,-1-1,1 1,-1-1,0 0,1 0,-1 0,1 0,-1 0,0 0,1 0,-1 0,1 0,-1-1,0 1,1-1,-1 1,1-1,-1 0,1 1,0-1,-1 0,0-1,-1-9,2 0,-1-1,2 1,-1 0,2-1,-1 1,2 0,-1 0,2 0,-1 0,2 0,-1 0,1 0,1 1,1-3,-4 10,7-19,1 1,1 1,1 0,0 0,2 1,0 1,2 0,0 1,12-10,-7 9</inkml:trace>
  <inkml:trace contextRef="#ctx0" brushRef="#br0" timeOffset="3969.317">872 1577,'-9'0,"1"0,-1 1,1 0,-1 0,1 1,-1 0,1 0,0 1,0 1,0-1,0 1,1 0,-1 1,1 0,-6 5,12-9,1 0,0-1,-1 1,1 0,0 0,-1 0,1 0,0-1,0 1,0 0,0 0,0 0,0 0,0 0,0 0,0-1,0 1,0 0,0 0,1 0,-1 0,0 0,1-1,-1 1,0 0,1 0,-1-1,1 1,0 0,-1-1,1 1,-1 0,1-1,0 1,0-1,-1 1,1-1,0 0,0 1,-1-1,1 1,0-1,0 0,0 0,0 0,0 0,0 1,-1-1,1 0,0 0,1-1,48 9,-44-8,63 10,-68-10,1 1,-1-1,1 1,-1-1,1 1,-1-1,1 1,-1 0,0-1,1 1,-1 0,0 0,0 0,0 0,0 0,0 1,0-1,0 0,0 0,0 1,0-1,-1 0,1 1,-1-1,1 1,-1-1,1 1,-1-1,0 1,0-1,1 1,-1-1,0 1,-1-1,1 1,0-1,0 1,-1-1,1 1,-1 0,-7 13,-1 0,-1-1,0 0,-1-1,0 0,-1-1,-1 0,1-1,-2-1,0 0,-3 2,12-8,-125 86,112-81,4-4</inkml:trace>
  <inkml:trace contextRef="#ctx0" brushRef="#br0" timeOffset="4186.734">1465 1323,'-19'38,"-16"32,-7 14,4 2,8-9,5-12,6-13,6-11,6-6,4-6,2-2,2-1,0-5</inkml:trace>
  <inkml:trace contextRef="#ctx0" brushRef="#br0" timeOffset="4566.063">1098 1690,'358'22,"-259"-5,-83-12,0 0,0-1,1-1,-1-1,1 0,-1-1,1-1,0-1,-1 0,1-1,-1-1,1 0,-1-1,0-1,-1 0,1-2,1-1,-12 5,-1 0,0-1,0 0,0 0,-1 0,1 0,-1-1,0 1,0-1,-1 0,1 1,-1-1,0-1,-1 1,1 0,-1 0,0-1,0 1,0-2,-1 4,0 0,0 0,0 0,0 1,-1-1,1 0,-1 0,0 1,1-1,-1 0,-1 1,1-1,0 1,0 0,-1-1,0 1,1 0,-1 0,0 0,0 0,0 0,0 0,0 0,-1 1,1-1,0 1,-1 0,1-1,-1 1,0 0,1 1,-1-1,0 0,1 1,-1-1,0 1,-1 0,-7 2,0 0,1 1,-1 0,1 1,0 0,0 1,1 0,-1 0,1 1,0 0,1 1,-1-1,1 2,1-1,-1 1,1 1,1-1,-1 1,1 0,1 1,-1 2,1-7,1 0,0 0,0 1,0 0,1-1,0 1,0 1,0-1,1 0,0 1,0-1,0 1,1 0,0 0,1-1,0 1,0 0,0 0,0 0,1-1,1 1,-1 0,1-1,0 1,0-1,1 0,0 1,0-1,0 0,3 3,0-3,1 0,-1-1,1 1,0-1,0-1,1 1,-1-1,1-1,0 1,0-1,0-1,1 1,2-1,15 3</inkml:trace>
  <inkml:trace contextRef="#ctx0" brushRef="#br0" timeOffset="4983.129">2199 1746,'53'-36,"-14"8,2 1,1 2,1 2,0 1,10 0,-51 20,0 1,0 0,0 0,0 0,0 0,1 0,-1 1,0-1,0 1,0-1,1 1,-1 0,0 0,1 0,-1 0,0 0,1 0,-1 1,0-1,0 1,0 0,1-1,-1 1,0 0,0 0,0 1,0-1,0 0,-1 1,1-1,0 1,0-1,-1 1,1 0,-1 0,0 0,0-1,1 1,-1 1,0-1,0 0,-1 0,1 0,0 0,-1 1,0-1,1 1,0 5,-1-6,-1 0,1 1,0-1,0 0,0 0,0 1,0-1,1 0,-1 0,1 1,-1-1,1 0,0 0,0 0,0 0,0 0,0 0,1 0,-1-1,0 1,1 0,-1-1,1 1,0-1,0 1,-1-1,1 0,0 0,0 0,0 0,0 0,0 0,0 0,1-1,-1 1,0-1,0 1,0-1,1 0,-1 0,0 0,46-14,-45 12,0 0,0 0,0 1,0-1,0 1,0 0,0 0,1 0,-1 0,0 1,1-1,-1 1,1 0,-1 0,1 0,-1 0,0 0,1 1,-1 0,0 0,1 0,-1 0,0 0,0 1,0-1,0 1,0 0,0 0,0 0,-1 0,1 0,0 1,19 37,-20-36,-1 0,1 1,0-1,1 0,-1 0,1 0,0-1,-1 1,2 0,-1-1,0 0,1 0,-1 0,1 0,0-1,0 1,4 1,11 2</inkml:trace>
  <inkml:trace contextRef="#ctx0" brushRef="#br0" timeOffset="6005.276">4203 1436,'-193'82,"160"-62,32-19,1-1,0 0,0 1,0-1,-1 1,1-1,0 1,0-1,0 0,0 1,0-1,0 1,0-1,0 1,0-1,0 1,0-1,0 1,0-1,0 0,0 1,0-1,0 1,1-1,-1 1,0-1,0 0,0 1,1-1,-1 1,0-1,1 0,-1 1,0-1,1 0,-1 0,0 1,1-1,-1 0,1 0,-1 1,1-1,-1 0,0 0,1 0,-1 0,1 0,-1 0,1 0,-1 0,1 0,-1 0,1 0,-1 0,1 0,-1 0,0 0,1 0,-1 0,1-1,-1 1,1 0,-1 0,0 0,1-1,-1 1,0 0,1-1,-1 1,180-3,-179 3,1 0,0 0,-1 0,1 0,0 0,-1 0,1 1,-1-1,1 1,0-1,-1 1,1-1,-1 1,0 0,1 0,-1-1,1 1,-1 0,0 0,0 1,0-1,1 0,-1 0,0 0,-1 1,1-1,0 1,0-1,0 0,-1 1,1 0,-1-1,1 1,-1-1,0 1,0-1,1 1,-1 0,0-1,-1 1,1 0,0-1,0 1,-1-1,1 1,0 0,-1-1,0 1,0 0,-6 11,-2 0,1-1,-1 0,-1-1,0 0,-1 0,0-1,0-1,-1 0,-5 3,-7 6,-28 20,38-29,-1 1,1 1,1 0,0 0,1 1,0 1,0 0,1 2,10-14,0 0,0 0,0 0,1 1,-1-1,0 0,1 0,-1 1,1-1,-1 0,1 1,0-1,-1 0,1 1,0-1,0 1,0-1,0 0,0 1,1-1,-1 1,0-1,1 0,-1 1,0-1,1 0,0 1,-1-1,1 0,0 0,0 0,-1 0,1 0,0 1,0-2,0 1,1 0,-1 0,0 0,0 0,0-1,0 1,1 0,-1-1,0 1,1-1,-1 0,0 1,1-1,71 6,-59-7,-1 0,0-1,0-1,0 0,0-1,0-1,-1 0,0 0,0-1,0-1,-1 0,0 0,2-2,5-10</inkml:trace>
  <inkml:trace contextRef="#ctx0" brushRef="#br0" timeOffset="6251.777">4259 1126,'-10'43,"-7"43,-2 21,3 2,5-7,3-12,3-12,-1-9,4-8,2-8,2-9,0-7,0-5,0-3,-1-2,-1-5</inkml:trace>
  <inkml:trace contextRef="#ctx0" brushRef="#br0" timeOffset="6735.599">5332 1464,'-43'25,"2"2,0 2,2 1,2 2,-27 30,17 30,46-90,1 0,-1 0,1 0,0 0,-1 0,1 0,0 1,0-1,1 0,-1 0,0 0,1 0,-1 0,1 0,0 0,0 0,0 0,0 0,0 0,0 0,0 0,1-1,-1 1,1-1,-1 1,1-1,-1 1,1-1,0 0,0 0,0 0,0 0,-1 0,1 0,1 0,-1-1,0 1,0-1,0 1,0-1,0 0,0 0,1 0,-1 0,0 0,19-1,0-2,0 0,0-1,0-1,-1 0,0-2,0-1,-1 0,8-5,5-5,0 0,-1-3,-1 0,0-2,7-9,48-37,-84 68,0 0,-1 0,1 0,0 0,0 0,-1 0,1 0,0 0,0 0,0 0,0 1,0-1,0 0,1 1,-1-1,0 1,0-1,0 1,0 0,1-1,-1 1,0 0,0 0,1 0,-1 0,0 0,0 0,1 0,-1 0,0 1,0-1,1 0,-1 1,0-1,0 1,0-1,0 1,0 0,0-1,0 1,0 0,0 0,0 0,0 0,0 0,0 0,-1 0,1 0,0 0,-1 0,1 0,-1 0,1 0,-1 1,0-1,1 0,-1 0,5 139,0-114</inkml:trace>
  <inkml:trace contextRef="#ctx0" brushRef="#br0" timeOffset="7169.847">5868 1633,'16'57,"-3"0,-2 1,-3 0,-2 1,-3 17,-2-70,0 1,-1-1,0 0,0 0,-1 0,1 0,-1 0,-1 1,1-1,-1-1,0 1,0 0,-1 0,-2 3,-5-41,14 1,3 0,0 0,2 1,1 0,2 0,0 1,2 1,2 0,0 1,14-17,-3 2,2 1,1 2,2 1,2 1,2 2,0 2,3 1,0 2,23-12,13 15,-73 27,0 0,-1-1,1 1,-1 1,1-1,0 0,-1 0,1 0,-1 1,1-1,0 1,-1-1,1 1,-1 0,0 0,1-1,-1 1,0 0,1 0,-1 0,0 1,0-1,0 0,0 0,0 1,0-1,0 0,0 1,0-1,-1 1,1-1,-1 1,1-1,-1 1,0-1,1 1,-1 0,0-1,0 1,0 0,0-1,0 1,-1-1,1 1,0 0,-1-1,-3 16,-1-2,0 1,-1 0,-1-1,0 0,-1-1,-1 0,0 0,-1-1,-1 0,-11 11,17-17,-169 154,148-140,-80 53,106-63,11-9</inkml:trace>
  <inkml:trace contextRef="#ctx0" brushRef="#br0" timeOffset="7572.022">6517 1633,'-17'60,"-37"187,59-228,10-47,147-288,-125 251,-22 35,1 1,1 1,1 0,1 1,2 1,1 1,1 1,19-15,-41 38,0-1,1 0,-1 1,1-1,-1 1,1 0,0-1,-1 1,1 0,0 0,0 0,0 0,0 1,0-1,0 0,0 1,0 0,0-1,0 1,0 0,1 0,-1 0,0 0,0 0,0 1,0-1,0 1,0-1,0 1,0 0,0 0,0 0,0 0,0 0,-1 0,1 0,0 1,-1-1,1 1,-1-1,1 1,-1 0,1 10,-1 0,0 0,-1 1,-1-1,0 0,0 0,-1 0,-1 0,0 0,0 0,-1-1,-1 1,0-1,0 0,-1-1,-1 1,0-1,0-1,-1 1,-4 3,-117 145,126-154,0 0,0-1,-1 1,1-1,-1 0,0 0,0 0,0 0,0-1,0 0,-1 1,1-2,-1 1,1 0,-1-1,-1 0,6-1,-1 0,0 0,1-1,-1 1,0 0,1-1,-1 1,0 0,1-1,-1 1,1-1,-1 1,1-1,-1 1,1-1,-1 1,1-1,0 0,-1 1,1-1,0 0,0 1,-1-1,1 0,0 1,0-1,0 0,0 1,0-1,0 0,0 0,0 1,0-1,0 0,0 1,0-1,0 0,1 0,-1 1,0-1,1 1,-1-1,0 0,1 1,-1-1,1 1,-1-1,1 1,-1-1,1 1,0-1,-1 1,8-16</inkml:trace>
  <inkml:trace contextRef="#ctx0" brushRef="#br0" timeOffset="7817.147">7223 984,'-10'38,"-7"32,-2 9,-2-4,3-5,4-10,0-10,2-9,3-7,3-4,-2-3,1 0,5-6,4-5</inkml:trace>
  <inkml:trace contextRef="#ctx0" brushRef="#br0" timeOffset="8253.623">7364 1351,'-8'19,"0"0,0-1,1 1,1 1,1-1,1 1,1 0,0 0,2 0,0 0,1 2,0-20,0 0,0 0,0-1,1 1,-1 0,1 0,-1-1,1 1,-1 0,1-1,0 1,0-1,0 1,0-1,0 1,0-1,0 1,0-1,1 0,-1 0,0 0,1 0,-1 0,1 0,0 0,-1 0,1-1,-1 1,1 0,0-1,0 1,-1-1,1 0,0 0,0 0,-1 0,1 0,0 0,0 0,-1 0,1-1,0 1,0-1,-1 1,1-1,0 0,73-42,-56 26,-1-1,-1 0,-1-1,-1-1,0 0,-1-1,-2-1,0 0,-1-1,11-13,-22 36,0-1,1 1,-1-1,0 1,1-1,-1 1,1 0,-1-1,1 1,-1-1,0 1,1 0,-1-1,1 1,0 0,-1 0,1-1,-1 1,1 0,-1 0,1 0,0 0,-1 0,1 0,-1 0,1 0,0 0,-1 0,1 0,-1 0,1 0,-1 0,1 0,0 1,-1-1,1 0,-1 0,1 1,-1-1,1 0,-1 1,1-1,-1 0,0 1,1-1,-1 1,1-1,-1 1,0-1,0 1,1-1,-1 1,0-1,0 1,1 0,-1-1,0 1,0-1,0 1,0 0,0-1,0 1,0-1,0 1,0 0,10 215,59 194,-66-398,0 0,-1 0,-1 0,0 0,0 0,-1 0,-1 0,0 1,0-1,-1 0,-1 0,0-1,-1 1,0-1,-1 1,0-1,0 0,-1-1,-1 0,0 0,0 0,-1-1,0 0,-1 0,0-1,0 0,-1 0,-6 3,14-11,1 1,-1 0,0 0,1-1,-1 1,1-1,-1 0,0 1,1-1,-1 0,0 0,0 0,1 0,-1 0,0-1,1 1,-1 0,0-1,1 1,-1-1,1 0,-1 1,1-1,-1 0,1 0,-1 0,1 0,0 0,-1 0,1 0,0-1,0 1,0 0,0-1,0 1,0-1,1 1,-1-1,0 1,0-2,-6-68,15 35,2 0,1 0,2 2,15-29,-24 54,10-22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8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1,'397'29,"-208"-2,403-27,-189 0,-379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8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1 708,'255'30,"-190"-31,-47-1,0 1,0 1,0 1,-1 1,1 0,0 1,6 3,-5 10,-17-6</inkml:trace>
  <inkml:trace contextRef="#ctx0" brushRef="#br0" timeOffset="1">763 285,'-1'64,"13"156,46-22,-58-197,0 0,0 0,0 1,0-1,0 0,1 0,-1 1,0-1,1 0,-1 0,1 0,-1 0,1 0,0 1,-1-1,1 0,0 0,0-1,0 1,0 0,0 0,0 0,0-1,0 1,0 0,0-1,0 1,0-1,1 1,-1-1,0 0,0 1,0-1,1 0,-1 0,0 0,0 0,1 0,-1 0,0 0,0 0,1-1,-1 1,0 0,0-1,0 1,1-1,-1 1,0-1,0 0,0 0,0 1,0-1,0-1,12-18,-1 0,-1-1,-1 0,-1-1,0-1,4-22,25-61,103-146,-131 233,-2 7</inkml:trace>
  <inkml:trace contextRef="#ctx0" brushRef="#br0" timeOffset="2">1243 624,'-1'-1,"0"0,1 0,-1 0,0 0,0 0,0 0,1 0,-1 0,0 0,0 0,0 1,0-1,-1 0,1 1,0-1,0 1,0-1,0 1,-1 0,1-1,0 1,0 0,-1 0,1 0,0 0,0 0,-1 0,1 0,0 1,0-1,-1 0,1 1,0-1,0 0,0 1,0 0,-1-1,1 1,0 0,0-1,0 1,0 0,1 0,-1 0,0 0,0 0,0 0,1 0,-1 0,0 1,-2 2,0 0,0 0,0 0,0 1,1-1,-1 1,1 0,0-1,1 1,-1 0,1 0,0 0,0 1,1-1,0 0,-1 0,2 0,-1 0,1 0,-1 1,1-1,1 0,-1 0,1-1,0 1,0 0,0 0,1-1,-1 0,1 1,0-1,0 0,1 0,-1-1,1 1,0-1,0 1,0-1,1 0,-1-1,1 1,-1-1,1 0,0 0,2 0,0-1,0 1,0-1,0-1,0 0,0 1,0-2,0 1,0-1,0 0,0-1,0 0,-1 0,1 0,-1-1,1 0,-1 0,0-1,0 1,0-1,-1-1,1 1,-1-1,0 0,0 0,-1 0,1-1,-1 0,0 0,-1 0,0 0,0-1,0 4,0 0,-1 0,1 0,-1-1,0 1,0-1,0 0,-1 1,1-1,-1 0,0 0,0 0,0 0,-1 0,1 0,-1 0,0 0,0 0,-1 0,1 0,-1 0,0 0,0 0,0 0,0 0,-1 0,0 1,1-1,-1 0,-1 1,1 0,-2-3,-42-21,22 19</inkml:trace>
  <inkml:trace contextRef="#ctx0" brushRef="#br0" timeOffset="3">1383 31,'1'0,"-1"0,1 0,-1 0,1 0,-1 0,1 0,-1 0,1 0,-1 0,1 0,-1 0,1 0,-1-1,1 1,-1 0,1 0,-1-1,1 1,-1 0,1-1,-1 1,0 0,1-1,-1 1,0 0,1-1,-1 1,0-1,0 1,1-1,-1 1,0 0,0-1,0 1,1-1,-1 1,0-1,0 0,0 1,0-1,0 1,0-1,0 1,0-1,0 1,-1-1,1 1,0-1,0 1,0-1,0 1,-1 0,1-1,0 1,-1-1,1 1,0-1,-1 1,1 0,0-1,-1 1,1 0,-1-1,12-1,-1 0,1 0,0 1,-1 0,1 1,0 0,-1 1,1 0,0 0,6 3,-15-3,0 1,0-1,0 1,0 0,0-1,0 1,-1 0,1 0,-1 0,1 0,-1 1,0-1,0 0,0 1,0-1,0 0,0 1,-1-1,1 1,-1-1,0 1,1 0,-1-1,-1 1,1-1,0 1,-1-1,1 1,-1-1,1 1,-1-1,0 0,0 1,-1-1,1 0,0 0,-1 1,1-1,-1 0,1-1,-1 1,-12 42,13-42,1 0,0 0,0 1,1-1,-1 0,1 0,-1 1,1-1,-1 0,1 0,0 0,0 0,0 0,0 0,1 0,-1 0,0-1,1 1,-1 0,1-1,0 1,0-1,-1 1,1-1,0 0,0 0,0 0,0 0,0 0,0 0,1-1,-1 1,0-1,2 1,85 3,-75-4,12-1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8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1,'-48'61,"-153"140,200-200,0 0,0 0,0 0,0 1,0-1,0 0,0 0,0 1,0-1,0 1,1-1,-1 0,1 1,-1 0,1-1,-1 1,1-1,0 1,0-1,0 1,0 0,0-1,0 1,0-1,1 1,-1-1,1 1,-1 0,1-1,-1 0,1 1,0-1,0 1,-1-1,1 0,0 1,0-1,1 0,-1 0,0 0,0 0,0 0,1 0,-1 0,0 0,1-1,-1 1,1 0,-1-1,1 0,-1 1,1-1,0 0,0 1,16 4,-1-1,1-1,0 0,0-2,0 0,1-1,5-1,112 13,-110-1,-24-9,1 0,-1-1,1 1,0-1,0 1,-1-1,1 0,0 0,0 0,0-1,0 1,0-1,1 1,-1-1,0 0,0 0,0-1,0 1,0 0,0-1,0 0,0 0,2-1,-4 0,0-1,0 0,-1 1,0-1,1 0,-1 1,0-1,0 0,-1 1,1-1,0 0,-1 1,0-1,0 1,1-1,-2 0,1 1,0 0,0-1,-1 1,1 0,-1 0,0-1,-2-3,-99-203,71 157,20 40</inkml:trace>
  <inkml:trace contextRef="#ctx0" brushRef="#br0" timeOffset="1">631 1,'-18'56,"15"-42,-1 0,2 0,0 0,0 1,2-1,-1 1,2-1,0 0,1 1,2 6,-4-19,1 0,-1-1,1 1,-1 0,1-1,0 1,0-1,0 1,0-1,0 1,0-1,0 0,0 0,1 1,-1-1,0 0,1 0,-1 0,1 0,-1-1,1 1,-1 0,1-1,0 1,-1-1,1 1,0-1,-1 0,1 0,0 0,0 0,-1 0,1 0,0 0,0 0,-1-1,1 1,0-1,-1 1,1-1,1 0,54-48,45-145,-85 228,-16-32,9 28,-1 1,-1 0,-1 1,-2 0,0 26,-7 166,0-199,-2 0,0-1,-2 1,0-1,-2 0,-1-1,-4 7,9-21,-1 0,-1-1,0 1,0-1,0-1,-1 1,0-1,-1 0,0-1,-6 5,12-10,-1 1,0 0,1-1,-1 0,0 1,0-1,0 0,0-1,0 1,0 0,0-1,0 0,0 1,0-1,0-1,-1 1,1 0,0-1,0 1,0-1,0 0,0 0,1 0,-1-1,0 1,0-1,1 1,-1-1,1 0,-1 0,1 0,0 0,0-1,0 1,0 0,0-2,-2-1,1 0,0 0,0 0,0-1,1 1,0-1,0 0,1 0,-1 0,1 0,1 0,-1 0,1 0,0 0,0 0,1 0,-1 0,2 0,-1 0,0 0,1 0,0 1,1-1,-1 0,81-124,-9 55,-50 57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8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60,'82'-30,"-43"20,1 3,-1 1,2 2,-1 2,0 1,17 3,-11-1,-16 4,-25 2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8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59,'0'0</inkml:trace>
  <inkml:trace contextRef="#ctx0" brushRef="#br0" timeOffset="1">7 59,'-5'-5,"3"-1,7 0,8 1,5 2,6 0,3-3,1-1,2 1,-1 1,1 2,-1 1,0 1,0 1,-1 0,0 0,-9 0,-8 1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8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1 396,'19'0,"21"0,8 0,1 0,-3 0,-5 0,-4 0,-4 4,-3 3,-10-1,-10-1</inkml:trace>
  <inkml:trace contextRef="#ctx0" brushRef="#br0" timeOffset="1">762 171,'-4'0,"-3"9,-4 4,0 4,2 4,1 3,4 3,1 1,-3 0,0 1,0 0,2 0,1 0,1-1,1 1,1-1,0-4</inkml:trace>
  <inkml:trace contextRef="#ctx0" brushRef="#br0" timeOffset="2">1186 227,'-8'17,"1"0,1 0,1 0,0 1,1 0,1 0,1 0,1 0,0 0,1 0,1 1,2 12,-2-28,0 1,0-1,0 1,0-1,0 1,1-1,-1 0,1 0,0 0,0 0,0 0,1 0,-1-1,1 1,-1-1,1 1,0-1,0 0,0 0,0 0,0 0,1-1,-1 0,0 1,1-1,-1 0,1 0,-1-1,1 1,-1-1,1 0,0 0,-1 0,1 0,-1-1,1 1,2-2,11-2,-1 0,0-2,0 0,0-1,0 0,-1-1,5-5,-3 3,0-2,-1 0,-1-1,0-1,0 0,-2-1,12-15,-21 25,0 0,0 0,-1-1,0 1,0-1,0 0,0 0,-1 0,0-1,0 1,-1 0,0-1,0 1,0-1,-1 0,0 1,0-1,-1 1,0-1,0 1,-1-1,1 1,-1 0,0 0,-3-5,0 5,0 1,0 0,0 0,0 1,-1-1,0 1,0 0,0 1,0-1,-1 1,0 1,1-1,-1 1,0 0,0 1,0-1,0 1,0 1,0-1,-1 1,1 1,0-1,0 1,0 1,0-1,0 1,0 0,1 1,-1-1,0 1,1 1,0-1,0 1,-4 3,-9 4</inkml:trace>
  <inkml:trace contextRef="#ctx0" brushRef="#br0" timeOffset="3">1807 171,'-10'7,"0"1,1 0,0 0,0 1,1 0,1 1,-1 0,1 0,1 1,0-1,1 1,0 1,0-1,1 1,1 0,0 0,0 0,1 3,2-12,1 0,0 0,-1 0,1 0,0-1,0 1,1 0,-1-1,0 1,1-1,0 1,0-1,-1 1,1-1,1 0,-1 0,0 0,0 0,1-1,-1 1,1-1,-1 1,1-1,0 0,0 0,-1 0,1 0,0-1,0 1,3 0,90-3,-81-2,1 0,0-1,-1 0,0-1,0-1,-1 0,0-1,0-1,0 0,-1-1,-1 0,0-1,0 0,-1-1,9-13,-10 12,69-104,-77 113,0 1,-1-1,1 0,-1 0,0 0,0 0,0 0,-1 0,0-1,1 1,-1 0,-1 0,1 0,-1 0,1 0,-1 0,0 0,-1 0,1 0,-1 0,1 0,-1 1,0-1,-1 0,1 1,-1 0,1 0,-1 0,0 0,0 0,-2-1,-3 0,0 0,-1 1,1 0,0 1,-1 0,0 0,1 1,-1 0,0 1,0-1,0 2,0-1,1 1,-1 1,0-1,1 2,-1-1,1 1,0 0,-1 1,2 0,-1 0,-4 3,-18 8</inkml:trace>
  <inkml:trace contextRef="#ctx0" brushRef="#br0" timeOffset="4">395 735,'774'0,"-444"-28,251 27,-592 1</inkml:trace>
  <inkml:trace contextRef="#ctx0" brushRef="#br0" timeOffset="5">2371 706,'37'-61,"2"2,3 1,41-42,-39 65,-43 34,0 1,0 0,0-1,0 1,0 0,0 0,0 0,1 0,-1 0,0 0,0 0,0 0,0 0,0 0,0 0,0 1,1-1,-1 1,0-1,0 1,0-1,0 1,0-1,-1 1,1 0,0 0,0-1,0 1,0 0,-1 0,1 0,0 0,-1 0,1 0,-1 0,1 0,-1 0,0 0,1 0,-1 0,0 0,0 0,0 1,0-1,0 0,0 1,4 47,12 28,-13-76,-1 0,1 0,0 0,-1-1,1 1,0-1,0 0,0 0,-1 0,1 0,0 0,0-1,-1 1,1-1,0 0,-1 1,1-1,-1 0,1-1,-1 1,1 0,-1-1,0 0,1 1,-1-1,0 0,0 0,-1 0,1 0,0 0,-1-1,1 1,-1 0,2-3,0 1,45-52,-40 44,1 0,1 0,-1 1,2 0,0 1,0 1,0-1,1 2,1 0,0 0,0 1,11-4,-22 10,0 0,-1 1,1-1,0 1,-1-1,1 1,0 0,0 0,-1 0,1 0,0 0,0 0,-1 0,1 0,0 1,-1-1,1 1,0-1,-1 1,1 0,-1 0,1 0,-1 0,1 0,-1 0,0 0,1 0,-1 0,0 0,0 1,0-1,0 1,0-1,0 1,0-1,0 1,-1-1,1 1,0 1,7 80,-6-43,0-33,-1-1,1 0,0 0,1 0,-1 0,1-1,0 1,1-1,-1 0,1 0,0 0,1 0,-1 0,1-1,0 0,0 0,12 10</inkml:trace>
  <inkml:trace contextRef="#ctx0" brushRef="#br0" timeOffset="6">2400 848,'38'0,"42"-5,16-2,2 1,-11 1,-15 2,-16 5,-12 4,-9-1,-5 0,-4-1,0 3,-6 1</inkml:trace>
  <inkml:trace contextRef="#ctx0" brushRef="#br0" timeOffset="7">2851 1045,'-186'66,"184"-66,1 0,-1 0,1 0,-1 1,1-1,-1 0,1 1,-1-1,1 1,0-1,-1 1,1 0,-1 0,1-1,0 1,0 0,0 0,0 0,-1 0,1 1,0-1,1 0,-1 0,0 1,0-1,0 0,1 1,-1-1,1 1,-1-1,1 1,0-1,-1 1,1-1,0 1,0-1,0 1,0-1,0 1,1-1,-1 1,0-1,1 1,-1-1,1 1,-1-1,1 1,0-1,0 0,0 1,-1-1,1 0,0 0,1 0,-1 0,0 0,0 0,1 1,208 76,-207-77,-1-1,1 1,-1 0,0 0,1 1,-1-1,0 0,0 1,0-1,0 1,0 0,0-1,0 1,0 0,-1 0,1 0,-1 0,1 1,-1-1,0 0,0 1,0-1,0 1,-1-1,1 1,-1-1,1 1,-1-1,0 1,0-1,0 1,0 0,0-1,-1 1,1-1,-1 1,0-1,1 1,-1-1,0 1,-1-1,1 0,0 0,-1 0,1 1,-1-1,0-1,1 1,-1 0,0 0,0-1,0 1,-1-1,1 1,-1-1,-15 8,0-2,0-1,-1 0,1-1,-1-1,0-1,-8 0,-26-3,35-6</inkml:trace>
  <inkml:trace contextRef="#ctx0" brushRef="#br0" timeOffset="8">3161 932,'66'-7,"-57"5,0 0,0 0,0 1,0 1,1-1,-1 1,0 1,0 0,0 0,1 1,-1 0,-1 1,2 0,-8-3,-1 1,0 0,0 0,1 0,-1-1,0 1,0 0,0 0,0 1,0-1,0 0,0 0,0 0,0 1,-1-1,1 0,0 1,-1-1,1 1,-1-1,0 0,1 1,-1-1,0 1,0-1,0 1,0-1,0 1,0-1,0 1,-1-1,1 1,0-1,-1 1,0-1,1 1,-1-1,0 0,1 0,-1 1,0-1,0 0,0 0,-1 1,-49 48,30-35,-43 47,63-60,1-1,-1 0,1 0,0 1,0-1,0 0,0 0,-1 1,2-1,-1 0,0 1,0-1,0 0,1 0,-1 1,0-1,1 0,-1 0,1 0,-1 0,1 0,0 1,0-1,-1 0,1 0,0-1,0 1,0 0,0 0,0 0,0-1,0 1,0 0,0-1,1 1,-1-1,0 1,0-1,1 0,-1 1,0-1,0 0,1 0,-1 0,63 6,-60-5,21-1</inkml:trace>
  <inkml:trace contextRef="#ctx0" brushRef="#br0" timeOffset="9">3556 198,'84'181,"-36"-81,-3 2,12 53,-51-137,-1 0,0 0,-2 0,0 1,-1-1,0 1,-2 0,0-1,-2 1,0 0,0-1,-2 1,0-1,-2 0,0-1,-4 11,-16 18,-2 0,-2-2,-1-2,-3 0,-12 9,21-24</inkml:trace>
  <inkml:trace contextRef="#ctx0" brushRef="#br0" timeOffset="10">2400 1,'-48'113,"6"2,4 1,2 18,23-80,2 0,2 1,3 0,2 1,2-1,3 1,2-1,3 1,4 6,2-15,2-2,2 0,2-1,4 3,46 47,-52-80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8.5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2,'4'0,"7"5,7 1,4 0,3-1,-2-6,0-3,1-1,0 0,2 2,1 0,0 2,1 0,1 1,-1 0,0 0,1 0,-6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8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0,1-2,-2-1,1 5,-1 1,0 0,-1-1,0-2,1-1,-6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8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81 170,'19'-5,"11"-1,-4-1,-11 2,-14 2,-11 1,-9 0,-5 2,-5 0,-1 0,-1 0,10 1,13-1,9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8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0 311,'23'-36,"2"1,1 2,1 0,2 2,1 2,2 0,5-2,-26 23,-10 6,0-1,0 1,1 0,-1 0,1 0,0 0,-1 1,1-1,0 0,0 1,0-1,0 1,1-1,-1 1,0 0,0 0,1 0,-1 0,1 1,-1-1,0 1,1-1,-1 1,1 0,0 0,-1 0,1 0,-1 1,1-1,-1 1,1-1,-1 1,0 0,1 0,-1 0,0 0,0 0,1 0,-1 1,0-1,0 1,-1 0,3 1,4 68,-10-67,1 0,1 0,-1 1,1-1,-1 1,1-1,0 0,1 1,-1-1,1 0,0 1,0-1,0 0,1 0,-1 0,1 0,0 0,0 0,1 0,-1 0,1-1,0 1,0-1,0 0,0 0,0 0,1 0,-1-1,1 0,0 1,0-1,0 0,2-2,0-1,0 0,0 0,0 0,0 0,0-1,0 0,-1 0,1-1,-1 0,0 0,1 0,-1 0,-1-1,1 0,0 0,1-2,11-7,119-106,-70 71,-66 48,1 1,0-1,-1 0,1 1,-1-1,1 1,-1-1,1 1,-1-1,1 1,-1-1,1 1,-1 0,0-1,1 1,-1-1,0 1,0 0,1-1,-1 1,0 0,0 0,0-1,0 1,0 0,0-1,0 1,0 0,0-1,0 1,0 0,0 0,-1-1,1 1,0-1,0 1,-1 0,1-1,0 1,-1 0,1-1,-1 1,1-1,-1 1,1-1,-91 170,75-141,1 1,1 0,1 1,2 0,2 1,-3 13,9-21</inkml:trace>
  <inkml:trace contextRef="#ctx0" brushRef="#br0" timeOffset="1">1243 57,'-38'38,"-33"37,-13 11,3-5,5-7,11-11,12-11,5-10,6-7,6-5,3-2,4-2,0 0,2 0,10-4,7-6</inkml:trace>
  <inkml:trace contextRef="#ctx0" brushRef="#br0" timeOffset="2">1440 480,'-24'5,"-1"1,1 1,0 2,1 0,0 1,0 1,1 1,1 1,-7 6,28-19,-1 1,0-1,0 1,0-1,1 1,-1-1,0 1,0-1,1 1,-1-1,1 1,-1 0,0 0,1-1,-1 1,1 0,0 0,-1-1,1 1,0 0,-1 0,1 0,0 0,0 0,0 0,-1-1,1 1,0 0,0 0,1 0,-1 0,0 0,0 0,0 0,1-1,-1 1,0 0,1 0,-1 0,0 0,1-1,-1 1,1 0,0-1,-1 1,1 0,0-1,0 1,45 17,-34-15,83 50,-92-51,-1 0,1 1,-1 0,0-1,1 1,-2 0,1 0,0 0,0 0,-1 0,0 1,0-1,0 0,0 1,0-1,0 1,-1-1,0 1,0-1,0 1,0-1,0 0,-1 1,1-1,-1 1,0-1,0 0,-1 1,0 1,-4 3,-1 0,1 0,-2-1,1 0,-1-1,0 1,0-2,-1 1,1-1,-1 0,-1-1,1 0,0 0,-1-1,0-1,0 1,0-2,0 1,0-1,0-1,0 0,0 0,-1-1,1 0,0-1,0 0,-13-3,4-2</inkml:trace>
  <inkml:trace contextRef="#ctx0" brushRef="#br0" timeOffset="3">1665 226,'10'-3,"0"-1,0 1,0 0,0 1,0 1,0-1,1 2,-1-1,1 1,-1 1,0 0,0 0,1 1,-1 1,0-1,0 2,-1-1,5 3,-12-5,-1 0,1 0,-1 0,0 1,1-1,-1 0,0 0,0 1,0-1,0 1,0-1,0 1,0-1,-1 1,1-1,0 1,-1 0,1-1,-1 1,0 0,0 0,1-1,-1 1,0 0,-1 0,1-1,0 1,0 0,-1-1,1 1,-1 0,1-1,-1 1,0 0,0-1,0 1,0-1,0 1,0-1,-52 55,42-45,9-9,-1-1,1 0,-1 0,1 0,0 0,0 0,-1 1,1-1,0 1,0 0,1 0,-1-1,0 1,0 0,1 1,0-1,-1 0,1 0,0 1,0-1,0 0,0 1,0-1,1 1,-1-1,1 1,0 0,0-1,0 1,0-1,0 1,0-1,1 1,-1 0,1-1,-1 1,1-1,0 0,0 1,0-1,1 0,-1 1,1-1,-1 0,1 0,1 1,4 0,1 0,1 0,-1-1,0 0,0-1,1 0,-1 0,1-1,-1 0,1 0,-1-1,1 0,-1 0,1-1,-1 0,0-1,0 0,0 0,-1-1,1 0,4-3,5-1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09.7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676 2063,'-1'-1,"0"0,1 1,-1-1,0 0,0 0,1 0,-1 1,0-1,1 0,-1 0,1 0,-1 0,1 0,0 0,-1 0,1 0,0 0,0 0,0 0,-1-1,1 1,0 0,1 0,-1 0,0 0,0 0,0 0,1 0,-1 0,0 0,1 0,-1 0,1 0,-1 0,1 0,0 0,-1 0,1 1,0-1,-1 0,1 0,0 1,0-1,0 0,0 1,0-1,0 1,0-1,0 1,0 0,0-1,0 1,0 0,0 0,0 0,0-1,0 1,0 0,0 0,0 1,0-1,1 0,-1 0,0 1,0-1,0 0,0 1,0-1,0 1,142 74,-118-62,1-1,0-1,0-1,1-1,1-2,-1-1,1-1,1-1,-1-1,7-2,371 50,-291-30,-1 6,90 34,-88-26,-2-7,1-6,0-5,2-5,27-4,195 19,17-1,-5 5,42-4,20 2,665-29,-951 1,-1 5,0 6,78 18,86 25,119 0,-175-42,124-14,-138-1,208 13,160 8,-60 8,159-28,-246-25,226-31,97-20,-550 43,-2-8,52-25,42-18,-289 78,0 2,0-1,-1-1,1-1,-2 0,1-1,-1 0,0-1,-1-1,0-1,-1 0,2-3,250-292,-257 299,-2 4,0-1,0 0,-1-1,0 1,0-1,-1 0,1 0,-1-1,-1 1,1-1,-1 0,0 0,-1 0,1 0,-1 0,0-5,-2-242,-1 237,-1 1,0 0,-1 1,-1-1,0 0,-1 1,-1 0,0 0,-1 0,-1 1,0 0,-1 1,0 0,-1 0,-1 1,0 0,0 1,-8-6,-29-21,-1 2,-2 1,-1 4,-15-6,49 27,-239-130,-129-45,274 146,-2 5,0 4,-2 6,-52-2,83 11,-851-96,-7 14,-211-16,175-5,-202-5,85 32,-164 62,1045 29,-269 23,-474 84,697-72,37-5,1 11,2 9,-70 32,148-35,2 7,2 6,-85 52,172-83,1 2,1 2,1 2,2 3,2 1,2 3,1 1,-28 40,60-70,1 0,0 1,1 1,1-1,0 1,1 0,0 1,2 0,0 0,0 0,2 0,0 0,0 1,2-1,0 0,1 1,0-1,2 0,0 1,1-1,0-1,1 1,1-1,2 4,12 19,2-1,2-1,1-1,2-1,1-1,24 21,8-1,2-3,1-3,3-3,70 35,125 52,-167-93,2-4,1-5,1-3,1-5,2-4,-1-5,2-4,-1-4,42-7,401 17,392 65,-560-27,-2 17,94 42,-363-82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8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82,'140'-45,"-13"14,-124 30,1 0,-1 0,1 0,-1 1,1-1,-1 1,1-1,0 1,-1 1,1-1,0 0,-1 1,1 0,-1-1,1 2,-1-1,1 0,-1 1,0-1,1 1,-1 0,0 0,0 0,0 1,-1-1,1 1,-1-1,1 1,-1 0,0 0,0 0,0 0,0 0,-1 1,1-1,-1 0,0 1,0-1,0 1,0 0,-1-1,1 1,-1-1,0 1,0 0,-1-1,1 1,-1 0,1-1,-1 1,0-1,-1 2,-117 106,7 9,111-119,0 0,-1 0,1 0,0 0,0 1,0-1,0 0,0 1,0-1,0 1,0-1,1 1,-1 0,1-1,-1 1,1 0,0-1,-1 1,1 0,0-1,0 1,0 0,0 0,0-1,1 1,-1 0,1-1,-1 1,1 0,-1-1,1 1,0-1,0 1,0-1,0 1,0-1,0 0,0 0,0 1,0-1,1 0,-1 0,0 0,1 0,-1 0,1 0,-1-1,1 1,0 0,-1-1,1 1,0-1,-1 0,1 0,0 1,-1-1,2 0,164 6,-118-8,-37 2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227 159,'-1'-2,"0"0,-1 0,1 1,-1-1,0 0,0 1,1-1,-1 1,0-1,0 1,0 0,-1 0,1 0,0 0,0 0,-1 1,1-1,0 1,-1-1,1 1,0 0,-1 0,1 0,-3 0,2 0,-2-2,-1 1,0 0,1 0,-1 0,0 1,0 0,1 0,-1 0,0 1,1 0,-1 0,0 0,1 1,-1 0,1 0,0 0,0 1,-1 0,2 0,-1 0,0 0,1 1,-1-1,1 1,0 1,0-1,1 0,-1 1,1 0,0 0,0 0,1 0,-1 0,1 1,0-1,1 1,-1-1,1 1,0 0,1-3,0 1,0-1,1 0,-1 0,1 0,-1 0,1 0,0 0,0 0,0 0,1 0,-1-1,1 1,0 0,-1-1,1 1,0-1,0 0,1 0,-1 1,0-1,1-1,-1 1,1 0,0-1,0 1,-1-1,3 1,92 15,-49-12,-44-4,-1-1,1 0,0 1,-1 0,1 0,-1 0,1 0,-1 0,0 1,1-1,-1 1,0 0,0 0,0 0,-1 1,1-1,0 1,-1-1,1 1,-1 0,0 0,0 0,0 0,-1 0,1 1,-1-1,1 1,-1-1,0 1,-1-1,1 1,0-1,-1 1,0-1,0 1,0 0,0-1,-1 1,1 0,-1-1,0 1,0-1,0 1,-1-1,1 0,-2 2,-5 4,0-1,0 0,-1 0,0-1,-1-1,0 1,0-1,0-1,0 0,-1-1,0 0,0 0,0-1,-1 0,1-1,-1-1,1 0,-12 0,-18-14,28 0</inkml:trace>
  <inkml:trace contextRef="#ctx0" brushRef="#br0" timeOffset="1">171 103,'10'0,"12"0,8 0,3 0,1 0,-1 0,-1 0,-1 0,-1 0,-1 0,-5 4,-2 3,-5-1</inkml:trace>
  <inkml:trace contextRef="#ctx0" brushRef="#br0" timeOffset="2">763 103,'-20'18,"1"2,1 0,0 1,2 1,1 0,0 1,2 1,0 0,2 1,-3 11,13-32,0-1,0 1,0 0,1 0,0 0,0 0,0 0,0-1,0 1,1 0,-1 0,1 0,0 0,1-1,-1 1,0-1,1 1,0-1,0 1,0-1,0 0,1 0,-1 0,1 0,0 0,-1-1,1 1,1-1,-1 0,0 0,0 0,1 0,-1 0,1-1,0 1,-1-1,1 0,0-1,0 1,0 0,0-1,0 0,-1 0,1 0,0-1,0 1,0-1,0 0,17-4,-1-1,0 0,-1-2,0 0,0-1,-1-1,15-11,-18 13,-1-1,0 0,0-1,-1 0,0-1,-1-1,0 0,-1 0,-1-1,1-1,-2 0,0 0,-1-1,0 0,-2 0,1-1,-2 0,0 0,-1 0,0-1,-1-7,-3 20,-1-1,1 0,-1 1,0-1,-1 1,1 0,-1-1,0 1,0 0,0 0,-1 0,1 0,-1 0,0 1,0-1,0 1,-1 0,1 0,-1 0,0 0,0 1,0-1,0 1,0 0,0 0,-1 1,1-1,0 1,-1 0,1 0,-1 0,0 1,1 0,-1 0,0 0,1 0,-1 1,1-1,-1 1,1 0,-1 1,1-1,-1 1,-27 8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5:08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87,'1'-2,"-1"0,1-1,-1 1,1 0,0 0,0 0,0 0,0 0,0 0,1 0,-1 0,0 0,1 1,-1-1,1 0,0 1,0 0,-1-1,1 1,0 0,0 0,0 0,0 0,1 0,-1 0,0 1,0-1,0 1,1-1,-1 1,0 0,3 0,37-13,-25 7,0 1,1 0,0 1,0 1,1 0,-1 2,15 0,-30 2,0-1,0 1,0 0,0 0,0 0,-1 1,1-1,0 1,-1-1,1 1,-1 0,0 0,0 0,0 0,0 1,0-1,0 0,0 1,-1-1,1 1,-1 0,0 0,1-1,-1 1,-1 0,1 0,0 0,-1 0,1 0,-1 0,0 0,0 0,0 0,-1 0,1 0,-1 0,1 0,-1 0,0 0,0 0,0-1,-1 1,1 0,-1-1,1 1,-1-1,0 1,0-1,0 0,0 0,-2 1,-275 358,207-192,70-165,-1 0,1 0,0 0,0 0,0 1,0-1,1 1,0-1,0 1,0 0,1-1,-1 1,1 0,0 0,0-1,1 1,0 0,-1-1,2 1,-1 0,0-1,1 1,0-1,0 0,0 0,1 0,-1 0,1 0,0 0,0 0,0-1,1 0,-1 0,1 0,0 0,0 0,0-1,0 1,1-1,12 2,1-2,-1 0,1-1,-1-1,1 0,0-1,-1-2,0 1,1-2,-1 0,2-2,18-3,50-11,-73 23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20.46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496 1,'-353'26,"223"-5,118-13,43 2,-25-8,29 4,-1-1,1-1,-1-2,1-1,0-2,0-2,0-1,15-4,30-2,398-22,110 34,-199 26,-124-29,59-16,7 3,32 15,-110 1,505-2,-338-28,179 28,-205 28,500-27,-534 26,165-26,-158 28,819-30,-865 2,-108 26,-113-15,-82-6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222 126,'-22'114,"4"-32,-3-1,-3-2,-32 70,-25 43,108-230,186-337,22 9,-197 323,-37 43,0 0,-1 0,1 0,0 0,-1 0,1 1,0-1,0 0,-1 0,1 1,0-1,-1 0,1 1,-1-1,1 1,0-1,-1 1,1-1,-1 1,1-1,-1 1,1-1,-1 1,0 0,1-1,-1 1,0 0,1-1,-1 1,0 0,0-1,0 1,0 0,0 0,0-1,0 1,0 0,0 0,0-1,0 1,0 0,0-1,0 1,-1 0,1 0,0-1,-1 1,1 0,0-1,-1 1,1-1,-1 1,1-1,-1 1,1 2,-19 109,7-54,3 0,3 0,2 0,3 1,2 3,-1-55,1 1,0-1,0 1,0-1,1 1,0-1,1 0,-1 0,1 0,1-1,-1 1,1-1,1 1,-1-1,1 0,0-1,0 1,1-1,-1 0,1-1,6 4,-8-7,0-2,1 1,-1 0,0-1,1 0,-1 0,0 0,0 0,0-1,0 0,0 0,0 0,0 0,-1 0,1-1,-1 0,1 1,-1-1,0-1,0 1,0 0,-1-1,1 1,-1-1,0 0,0 0,0 0,-1 0,2-3,6-8,243-360,-251 373,0 0,-1 1,1-1,0 0,0 0,0 1,0-1,0 1,0-1,0 1,1-1,-1 1,0 0,1 0,-1-1,1 1,0 0,-1 0,1 1,0-1,-1 0,1 1,0-1,0 1,0-1,0 1,-1 0,1-1,0 1,0 0,0 1,0-1,0 0,0 0,-1 1,1-1,0 1,0 0,0-1,-1 1,1 0,0 0,0 1,3 9,0-1,-1 2,0-1,-1 0,0 1,-1-1,0 1,-1 0,0 0,-1 0,-1 0,0-1,0 1,-1 0,0-1,-4 12,1 2,3-12,-1 3,0 1,1-1,1 0,0 1,1-1,1 1,0-1,2 1,1 4,-1-8,-4-11,1 1,0-1,0 0,0 1,1-1,-1 0,1 0,-1 1,1-1,-1 0,1 0,0 1,0-1,0 0,1 0,-1 0,0 0,1-1,-1 1,1 0,0-1,-1 1,1-1,0 1,0-1,0 0,0 0,0 0,0 0,1 0,0 0,9-7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86,'38'-9,"28"-4,7 1,-5-3,-8 2,-10 3,-8 3,-7 2,-5 3,-7 6,-8 2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59,'43'-9,"29"-4,6 1,-4 2,-11 3,-10 2,-11 3,-7 1,-9 1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251 198,'-15'9,"0"1,1 1,0 0,0 1,1 0,1 1,0 0,1 1,0 1,2 0,-1 0,2 1,-7 14,14-26,-1-1,1 1,0-1,0 1,0-1,1 1,-1 0,1-1,0 1,0 0,0 0,0-1,1 1,-1 0,1-1,0 1,0 0,1-1,-1 0,1 1,-1-1,1 0,0 1,0-1,1 0,-1-1,1 1,-1 0,1-1,0 1,0-1,0 0,0 0,0 0,1 0,-1-1,0 1,3 0,5 2,-1-1,0 1,1-1,0-1,0 0,0-1,0 0,-1-1,1 0,0 0,0-1,0-1,0 0,0 0,-1-1,1 0,-1-1,0-1,0 1,7-5,5-5,1 0,-2-2,0 0,-1-1,-1-2,0 0,-2 0,2-4,-14 17,0 1,0-1,-1 0,0-1,0 1,0-1,-1 1,0-1,0 0,-1-1,0 1,0 0,-1 0,1-1,-2 1,1-1,-1 1,0-1,-1 1,0-1,0 1,0-1,-1 1,0 0,-1 0,1 0,-2 0,1 0,-1 0,-2-3,-3 3,0 0,0 0,0 1,-1 1,0 0,0 0,-1 1,1 0,-1 1,0 0,0 0,0 1,0 1,0 0,0 1,-1 0,1 0,0 1,0 1,0 0,0 0,0 1,0 1,1-1,-1 2,1 0,0 0,1 0,-1 1,-2 3,-21 12</inkml:trace>
  <inkml:trace contextRef="#ctx0" brushRef="#br0" timeOffset="350.924">336 508,'-39'28,"1"1,2 2,1 2,1 1,-16 23,35-41,2 0,-1 2,2-1,0 1,1 1,-3 9,12-24,0 0,1 1,-1-1,1 1,0-1,0 1,0 0,0-1,1 1,0 0,0 0,0-1,1 1,0 0,0-1,0 1,0-1,0 1,1-1,0 1,0-1,0 0,1 0,0 0,-1 0,1 0,0-1,1 0,-1 1,1-1,-1 0,1 0,6 3,0 0,0 0,0-1,1 0,0-1,0 0,0 0,0-2,0 1,1-1,0-1,-1 0,1-1,-1 0,1-1,-1 0,1 0,-1-2,1 1,-1-1,9-5,9-2,-1-2,-1-1,0-2,-1 0,-1-2,0-1,20-19,96-113,-134 141,-1 0,0 0,-1-1,0 0,0 0,-1 0,0-1,-1 1,0-1,-1 0,0 0,-1 0,0 0,-1 0,0 0,0 0,-2-4,0 7,-1 0,0-1,-1 1,0 1,0-1,0 1,-1-1,0 1,-1 1,1-1,-1 1,-1 0,1 0,-1 1,0 0,0 0,-1 0,1 1,-1 0,0 1,0 0,-1 0,1 0,0 1,-1 1,1-1,-1 2,0-1,1 1,-1 0,0 1,0 0,1 0,-1 1,1 0,0 0,-1 1,1 0,-6 3,-70 45,48-25</inkml:trace>
  <inkml:trace contextRef="#ctx0" brushRef="#br0" timeOffset="720.082">929 395,'-30'25,"1"0,1 2,1 2,2 0,1 2,1 0,-1 7,15-24,1 0,0 0,1 1,0 0,2 0,0 1,0-1,1 4,3-15,0 1,1 0,-1 0,1-1,0 1,0 0,1 0,-1-1,1 1,0 0,1 0,-1-1,1 1,0-1,0 0,0 1,0-1,1 0,0 0,0 0,0-1,0 1,0-1,1 0,0 1,-1-2,1 1,0 0,2 0,2 1,0-1,0 0,0-1,0 0,1 0,-1-1,0 0,1 0,-1-1,1 0,-1 0,1-1,-1-1,0 1,1-1,-1 0,0-1,0 0,139-71,-110 51,-1-3,-1 0,-1-3,-1 0,-2-2,-1-2,-2 0,-1-2,14-25,-33 46,-1 1,0-1,-1 0,-1 0,0-1,-1 1,0-1,-2 0,1 0,-2 0,0-2,-1 9,0 1,-1 0,0-1,0 1,-1 0,0 0,0 0,-1 0,1 1,-1-1,-1 0,1 1,-1 0,-1 0,1 0,-1 1,0-1,0 1,0 0,-1 0,0 1,0 0,-6-4,2 3,0 1,0 0,-1 0,1 1,-1 0,0 1,0 0,0 1,0 0,0 1,0 0,0 1,0 0,0 1,0 0,1 0,-1 1,1 1,-1 0,-6 4,-13 6,2 1,0 2,1 0,0 2,2 1,-12 12,-53 61,56-54</inkml:trace>
  <inkml:trace contextRef="#ctx0" brushRef="#br0" timeOffset="1069.062">1634 226,'-34'25,"1"2,1 1,1 1,2 2,1 1,2 1,1 1,1 1,-9 20,29-50,0 0,0 1,0-1,1 1,-1 0,1-1,1 1,-1 1,1-1,0 0,0 1,1-1,0 1,0-1,1 1,0 0,0-1,0 1,1-1,0 1,0 0,0-1,1 0,0 1,1-1,-1 0,1 0,0 0,1 0,-1-1,1 1,0-1,2 1,2 0,1 0,-1-1,1 0,1 0,-1-1,1-1,-1 1,1-1,0-1,0 0,1-1,-1 1,0-2,0 0,1 0,-1-1,0 0,0 0,0-1,0-1,0 0,0 0,-1-1,1 0,-1-1,0 1,0-2,7-5,2-3,0 0,-2 0,0-2,0 0,-1-1,-2 0,1-1,-2-1,-1 0,0 0,7-20,-12 26,-1 1,-1-1,0 0,-1-1,-1 1,0-1,0 1,-1-1,-1 1,0-1,-1 0,-1 1,0-1,-1 1,0 0,-1 0,0 0,-1 0,-7-10,9 16,-1 1,0 1,0-1,-1 0,0 1,0 0,0 0,0 1,-1-1,0 1,0 0,0 1,0 0,-1 0,1 0,-1 0,0 1,1 0,-1 1,0-1,0 2,-1-1,1 1,0 0,0 0,0 0,0 1,0 1,0-1,0 1,0 0,1 0,-1 1,1 0,-7 4,-90 66,76-48</inkml:trace>
  <inkml:trace contextRef="#ctx0" brushRef="#br0" timeOffset="1367.107">2199 0,'-27'61,"2"0,3 2,3 0,3 1,2 1,-2 40,13 170,26-301,-12 4,-1 0</inkml:trace>
  <inkml:trace contextRef="#ctx0" brushRef="#br0" timeOffset="1635.068">2594 170,'-440'321,"429"-313,7-5,-1 0,0 0,1 0,-1 1,1 0,0 0,0 0,1 0,-1 1,1-1,0 1,0 0,1 0,-1 0,1 0,-1 4,5-6,0 0,0 0,1 0,-1 0,1-1,-1 1,1-1,0 1,0-1,0 0,0 0,1 0,-1-1,0 1,1-1,-1 0,1 0,0 0,-1 0,1 0,0-1,-1 0,4 0,-7 0,60 7,-51-8,-1 1,0 0,0 1,0-1,1 2,-1-1,0 1,0 1,-1-1,1 1,0 1,-1-1,0 1,0 0,0 1,0 0,-1 0,0 1,1 0,17 25,-12-19</inkml:trace>
  <inkml:trace contextRef="#ctx0" brushRef="#br0" timeOffset="2122.121">2876 395,'-19'0,"0"1,0 1,0 0,0 1,0 2,1 0,-1 0,1 2,0 0,1 2,0 0,0 0,1 2,0 0,-11 10,24-18,-1 0,1-1,0 1,0 1,0-1,0 0,1 1,-1-1,1 1,0 0,0 0,0 0,1 0,-1 0,1 0,0 0,0 1,0-1,1 0,0 1,-1-1,2 0,-1 1,0-1,1 0,0 1,0-1,0 0,0 0,1 0,0 0,0 0,0 0,0 0,0-1,1 1,0-1,0 1,0-1,0 0,0 0,0-1,1 1,0 0,-1-1,3 1,14 0,1-1,0-1,-1 0,1-2,0 0,-1-1,1-1,-1-1,0-1,0-1,0-1,-1 0,0-2,0 0,-1-1,3-2,179-86,-198 98,0-1,-1 0,1 1,0-1,0 1,0 0,-1-1,1 1,0 0,0 0,0 0,0 1,0-1,-1 0,1 1,0-1,0 1,0-1,-1 1,1 0,0 0,-1 0,1 0,-1 0,1 0,-1 0,1 1,-1-1,0 0,0 1,0-1,0 1,0-1,0 1,0 0,0-1,0 1,-1 0,1 0,-1 0,1-1,-1 1,0 0,0 0,0 0,0 0,0 0,0-1,0 1,-1 0,1 0,-1 0,-24 207,8-119,-42 304,58-386,0 0,-1 0,1 0,-2-1,1 1,-1 0,0-1,-1 0,1 1,-1-1,-1-1,0 1,0-1,0 1,0-1,-1-1,0 1,-1-1,1 0,-1-1,0 1,0-1,0-1,0 1,-1-1,-3 0,8-2,1-1,-1 0,0-1,0 1,0 0,0-1,1 0,-1 1,0-1,1 0,-1 0,0-1,1 1,-1-1,1 1,0-1,-1 0,1 0,0 1,0-2,0 1,1 0,-1 0,0-1,1 1,0-1,-1 1,1-1,0 1,0-1,0 0,1 0,-1 0,6-96,10 64,0 1,3 0,0 1,3 2,0 0,2 1,1 1,1 1,19-15,21-14,-38 38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2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23,'283'-1,"-222"-10,41 1,-89 15,-7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3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29,'38'-4,"33"-3,8 1,-4 2,-11 0,-10 2,-16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9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957,'572'-30,"-70"3,-47-3,-231 31,-224-1,1 0,-1 0,1 1,-1-1,1 0,0 0,-1 0,1 0,-1 0,1 0,0 0,-1 0,1 0,-1 0,1 0,0 0,-1 0,1 0,-1-1,1 1,-1 0,1 0,-1-1,1 1,-1 0,1-1,-1 1,1 0,-1-1,1 1,-1-1,0 1,1-1,-1 1,0-1,1 1,-1-1,0 1,0-1,1 0,-1 1,0-1,0 1,0-1,0 0,0 1,0-1,0 1,0-1,0 0,0 1,0-1,0 1,-1-1,1 1,0-1,0 0,0 1,-1-1,1 1,0-1,-1 1,1-1,-1 1,1-1,0 1,-1 0,0-1,-35-28,34 28,-259-135,260 135,1-1,-1 1,0 0,1 0,-1 0,0 0,0 0,1 1,-1-1,0 0,0 0,0 1,0-1,0 0,0 1,0-1,0 1,-1-1,1 1,0-1,0 1,0 0,0 0,-1 0,1-1,0 1,0 0,0 1,-1-1,1 0,0 0,0 0,0 1,0-1,-1 1,1-1,0 1,0-1,0 1,0-1,0 1,0 0,0 0,0 0,1-1,-1 1,0 0,0 0,1 0,-1 0,0 0,1 0,-1 1,1-1,-1 0,1 0,0 0,0 0,-1 1,1-1,0 0,0 0,0 0,0 1,0-1,10 50,-6-34,0 0,-2 0,0 0,0 0,-2 0,0 1,-1-1,-1 0,-45 266,47-283,1 0,0-1,-1 1,1 0,-1 0,1-1,0 1,-1 0,1 0,0 0,-1 0,1 0,0 0,-1 0,1 0,0 0,-1 0,1 0,0 0,-1 1,1-1,0 0,-1 1,1-1,-1 0,1 1,-1-1,1 0,-1 1,1-1,-1 1,1-1,-1 1,1-1,-1 1,0-1,1 1,-1 0,0-1,1 1,-1 0,0-1,0 1,0-1,0 1,0 0,0-1,1 1,-2 0,1-1,0 1,0 0,0-1,0 1,0 0,0-1,-1 1,170-190,-59 75,-92 89</inkml:trace>
  <inkml:trace contextRef="#ctx0" brushRef="#br0" timeOffset="507.385">113 617,'-5'29,"4"48,6 20,3 4,-1-7,4-9,0-9,-2-8,-3-11,3-11,0-2,-2-5,-2-5,-1-2,-8-7,-1-8</inkml:trace>
  <inkml:trace contextRef="#ctx0" brushRef="#br0" timeOffset="807.54">1 477,'12'-23,"2"0,0 1,2 1,0 0,1 2,1 0,1 0,1 2,0 0,1 2,1 0,0 1,1 2,1 0,0 1,0 2,1 0,12-2,-22 8,-1 0,0 1,1 0,-1 1,1 0,-1 2,1 0,0 0,-1 1,0 1,0 0,0 1,0 1,0 0,-1 1,0 0,0 1,0 1,-1 0,0 0,-1 1,0 1,0 0,-1 0,0 1,-1 1,0-1,-1 1,6 13,-12-19,1 1,-2-1,1 1,-1 0,0 0,0 0,-1 0,0 0,0 0,0-1,-1 1,0 0,-1 0,0 0,0-1,0 1,0-1,-1 0,0 1,-1-1,0 0,1-1,-5 5,-5 7,-1-1,0 0,-2-1,0-1,0 0,-1-1,-4 1,-7 6,-1-2,-1-1,-1-1,-1-2,0 0,0-3,-1-1,-1-1,0-2,0-1,0-1,-5-2,27-3,6 2,0-1,0 0,0 0,0-1,0 0,-1 0,1 0,0 0,0-1,0 0,0-1,0 1,1-1,-1 0,0-1,1 1,-1-1,1 0,0 0,0-1,0 0,0 0,1 0,0 0,-1-1,1 1,1-1,-2-3,-1-13</inkml:trace>
  <inkml:trace contextRef="#ctx0" brushRef="#br0" timeOffset="1783.517">3105 81,'0'775,"-28"-436,28 581,-11-847,5-66,1-8</inkml:trace>
  <inkml:trace contextRef="#ctx0" brushRef="#br0" timeOffset="22774.259">3105 2169,'1'-2,"1"1,-1-1,1 0,0 0,-1 0,1 1,0-1,0 1,0 0,0-1,0 1,0 0,0 0,1 0,-1 1,0-1,1 0,-1 1,0 0,1-1,-1 1,1 0,-1 0,0 0,1 1,0-2,445-2,-262-25,385 28,-290-17,14 6,-127 38,114 4,10-62,-48 31,-102-26,26 41,-111-7,1-3,0-2,0-3,4-2,40 0,68-9,-108 1,1 4,0 2,1 2,26 5,19-1,88-3,-193 1,0-1,-1 0,1 0,0-1,0 1,-1-1,1 0,-1 0,0 0,0 0,0-1,0 1,0-1,0 0,0 0,-1 0,1 0,-1 0,0 0,0-1,0 1,-1-1,1 1,-1-1,0 0,0 0,0 1,0-3,10-113,-13 46,13-138,24 13,-27 142,-3-1,-3-1,-2 1,-2-4,-1-45,3-345,-2 421,-1 1,-2 0,-1 0,-1 1,-1 0,-4-4,-30-158,41 49,2 117</inkml:trace>
  <inkml:trace contextRef="#ctx0" brushRef="#br0" timeOffset="24357.583">3161 53,'2'-2,"-1"0,1 0,0 0,-1 1,1-1,0 0,0 1,0-1,0 1,0 0,1 0,-1 0,0 0,1 0,-1 0,0 0,1 1,-1-1,1 1,-1 0,1 0,-1 0,1 0,-1 0,1 1,1-2,418-2,323 4,-404 26,31 2,485-30,-689 29,283-27,-253-30,-58 17,58-6,0-8,-2 27,-173 3,-5 2</inkml:trace>
  <inkml:trace contextRef="#ctx0" brushRef="#br0" timeOffset="25762.842">5307 53,'21'58,"-15"138,-33-53,55 111,-29 197,30-253,-29 282,11-350,6-8,-16-98</inkml:trace>
  <inkml:trace contextRef="#ctx0" brushRef="#br0" timeOffset="27146.207">4120 646,'0'1,"0"-1,0 1,0-1,-1 1,1-1,0 1,0-1,-1 1,1-1,0 0,-1 1,1-1,-1 1,1-1,0 0,-1 1,1-1,-1 0,1 0,-1 1,1-1,-1 0,1 0,-1 0,1 0,-1 0,0 0,1 1,-1-1,1 0,-1-1,1 1,-1 0,1 0,-1 0,1 0,-1 0,1 0,-1-1,1 1,-1 0,1 0,-1-1,1 1,-1 0,1-1,0 1,-1-1,-43 222,11-101,-5-2,-6-2,-4-1,-42 68,8-59,87-217,8 27,2 0,3 1,3 1,9-15,-14 36,11-22,3 1,2 2,4 0,36-46,27-50,-97 156,0-1,1 1,-1-1,1 1,0 0,0 0,0 0,0 1,0-1,0 1,0-1,1 1,-1 0,0 0,1 1,-1-1,1 1,-1-1,0 1,1 0,-1 1,1-1,-1 0,1 1,-1 0,0 0,1 0,-1 0,0 0,0 1,0 0,0-1,0 1,0 0,0 0,-1 1,1-1,-1 1,1-1,-1 1,0 0,0 0,0-1,0 2,-1-1,1 0,-1 0,0 0,1 4,14 30,-1 2,-2 0,-1 0,-2 1,3 34,33 117,-24-125,4-1,2-1,35 56,-50-88,-12-19</inkml:trace>
  <inkml:trace contextRef="#ctx0" brushRef="#br0" timeOffset="27426.796">3755 1211,'47'-15,"41"-9,14-1,0 5,-8 4,-15 6,-12 5,-12 2,-6 3,-6 0,-6 6,-5 1,-2 0,-2 4,-1-1,-5 3,-1 0,-5-3</inkml:trace>
  <inkml:trace contextRef="#ctx0" brushRef="#br0" timeOffset="27959.089">6265 731,'37'128,"-27"-75,-2-1,-3 2,-2-1,-2 0,-5 34,1 28,3-104,-1 5,0 1,2 0,0-1,1 1,0-1,2 1,0-1,0 0,7 14,-1-17,-2-7</inkml:trace>
  <inkml:trace contextRef="#ctx0" brushRef="#br0" timeOffset="28558.986">6181 674,'38'-28,"1"2,1 1,1 3,1 1,1 2,44-14,-72 29,-1 1,1 0,0 1,-1 0,1 1,0 1,0 1,0 0,12 2,-22-2,0 0,0 0,0 1,0 0,0 0,0 0,0 0,-1 1,1 0,-1 0,0 0,0 0,0 1,0-1,0 1,-1 0,1 0,-1 1,0-1,-1 1,1-1,-1 1,0 0,0 0,0 0,-1 0,0 0,1 4,-3 3,0 0,-1-1,0 1,-1 0,0-1,-1 0,0 1,-1-2,0 1,-1 0,0-1,-1 0,0-1,0 1,-1-1,0-1,-5 4,-93 94,103-103,1 1,0-1,-1 0,2 1,-1-1,0 1,0-1,1 1,0 0,0 0,0 0,0 0,1 0,0 0,-1 0,1 0,1 0,-1 0,0-1,1 1,0 0,0 0,0 0,1 0,-1-1,1 1,0-1,0 1,0-1,0 1,1-1,-1 0,1 0,0 0,0-1,1 2,122 87,-104-78,-12-9,-1 0,1 0,-1 1,0 0,0 1,-1 0,0 0,0 1,0 0,-1 1,0-1,-1 1,1 1,-1-1,-1 1,0 0,0 0,-1 1,0-1,0 1,0 4,-3-9,0 1,0-1,0 0,0 1,-1-1,0 0,0 1,-1-1,1 1,-1-1,0 0,-1 0,1 1,-1-1,0 0,0-1,-1 1,1 0,-1 0,0-1,0 0,-1 0,1 0,-1 0,0 0,0 0,0-1,-1 0,1 0,-4 2,-29 11,-1-1,0-2,-1-2,-1-1,1-2,-20 0,-103 18,138-24</inkml:trace>
  <inkml:trace contextRef="#ctx0" brushRef="#br0" timeOffset="36467.906">3077 2113,'-283'29,"140"-57,-82 28,56 27,-311-26,311 24,-2 6,32-19,-116 6,86 8,-84-24,167 23,71-15</inkml:trace>
  <inkml:trace contextRef="#ctx0" brushRef="#br0" timeOffset="37235.259">7620 2085,'0'-5,"0"-1</inkml:trace>
  <inkml:trace contextRef="#ctx0" brushRef="#br0" timeOffset="37665.202">7620 2085,'0'0,"-1"-1,1 1,0-1,-1 1,1-1,0 1,0-1,-1 1,1-1,0 0,0 1,0-1,0 1,0-1,0 1,0-1,0 0,0 1,0-1,0 1,0-1,0 0,0 1,1-1,-1 1,0-1,0 1,1-1,-1 1,0-1,1 1,-1-1,0 1,1-1,-1 1,1 0,-1-1,1 1,-1 0,1-1,-1 1,1 0,-1-1,1 1,-1 0,1 0,-1 0,1 0,0 0,-1-1,1 1,-1 0,1 0,0 1,-1-1,1 0,-1 0,1 0,0 0,-1 0,43-5,-42 5,694-53,-272 18,-1-1,128 17,-436 20,-91-1</inkml:trace>
  <inkml:trace contextRef="#ctx0" brushRef="#br0" timeOffset="38366.222">1468 2396,'-2'-4,"1"0,-1 0,0 0,0 0,0 0,0 1,-1-1,1 1,-1 0,0-1,0 1,0 1,0-1,-1 0,1 1,-1 0,0 0,0 0,1 0,-1 0,0 1,0 0,-1-1,1 2,0-1,0 0,-1 1,1 0,0 0,0 0,-1 1,1-1,0 1,0 0,0 0,0 0,0 1,0-1,0 1,0 0,0 0,0 1,-251 131,-66 29,291-140,29-23,1 1,0-1,-1 0,1 1,0-1,0 1,0-1,-1 1,1-1,0 1,0-1,0 1,0-1,0 1,0-1,0 1,0-1,0 1,0-1,0 1,0-1,0 1,0-1,0 1,0-1,1 1,-1-1,0 1,0-1,1 0,-1 1,0-1,1 1,-1-1,0 0,1 1,-1-1,1 0,-1 1,0-1,1 0,-1 0,1 0,-1 1,1-1,-1 0,1 0,-1 0,1 0,-1 0,1 0,-1 0,1 0,-1 0,1 0,-1 0,1 0,-1 0,1 0,-1 0,1-1,-1 1,1 0,18 2</inkml:trace>
  <inkml:trace contextRef="#ctx0" brushRef="#br0" timeOffset="38620.666">3105 2057,'-48'34,"-50"25,-21 7,-2-2,11-8,15-8,13-8,12-5,12-10,12-3,13-1,18-4,15-5,13-4,5-4</inkml:trace>
  <inkml:trace contextRef="#ctx0" brushRef="#br0" timeOffset="38846.788">4657 2085,'-48'15,"-49"18,-23 5,-1-1,7 0,7 2,13-1,8-1,9-3,7-2,12-2,6-1,7-6,10-1,12-1,15-2,13-6,6-5</inkml:trace>
  <inkml:trace contextRef="#ctx0" brushRef="#br0" timeOffset="39098.339">5787 2198,'-39'15,"-36"18,-15 9,-2 2,0-1,6-4,9-4,7-7,11-4,5-1,4-4,4-2,6-2,9 0,5-2,8 1,6-1</inkml:trace>
  <inkml:trace contextRef="#ctx0" brushRef="#br0" timeOffset="39299.144">7253 2142,'-67'24,"-36"12,-11 6,0 0,5-3,11-2,8-4,5-1,7-3,8-1,10 0,11-5,14-1,17-6,17-4,9-5</inkml:trace>
  <inkml:trace contextRef="#ctx0" brushRef="#br0" timeOffset="39515.204">8693 2085,'-96'34,"-46"15,-8 0,11-3,20-6,25-9,24-9,25-5,18-4</inkml:trace>
  <inkml:trace contextRef="#ctx0" brushRef="#br0" timeOffset="47149.238">9822 2001,'-1'-2,"0"0,-1 1,1-1,0 1,-1-1,1 1,-1-1,1 1,-1 0,0 0,1 0,-1 0,0 0,0 0,0 0,0 1,0-1,0 1,0-1,0 1,0 0,0 0,0 0,0 0,0 0,0 0,0 0,0 1,0-1,-1 1,-15 4,0 0,1 1,0 0,0 2,1 0,0 1,0 0,1 2,0-1,-1 3,-44 29,-71 33,-3-6,-95 32,81-42,143-59,4-3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49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49 199,'11'54,"-3"0,-2 1,-2 0,-3-1,-3 21,-25 217,-1-34,17-211,0 51,13-95,-1-1,1 0,0-1,0 1,0 0,0-1,0 1,0-1,0 1,1-1,-1 0,1 0,-1 0,0 0,1-1,0 1,-1 0,1-1,-1 0,1 0,0 0,-1 0,1 0,-1 0,1-1,-1 1,1-1,-1 0,1 0,-1 0,1 0,-1 0,0 0,1-1,19-3,278-4,-190 11,104-2,-190 0</inkml:trace>
  <inkml:trace contextRef="#ctx0" brushRef="#br0" timeOffset="262.849">1460 1018,'-33'38,"-17"23,-4 5,8-4,5-12,11-9,6-8,1-9,5-4,6-5</inkml:trace>
  <inkml:trace contextRef="#ctx0" brushRef="#br0" timeOffset="517.091">1093 877,'24'38,"22"22,9 7,-1-5,-5-12,-5-9,-6-13,-10-6,-4-6,-6-1,-2-4,-3 2,-4-2</inkml:trace>
  <inkml:trace contextRef="#ctx0" brushRef="#br0" timeOffset="1451.452">641 1,'11'127,"11"-32,-22-95,1 1,-1 0,0 0,0 0,1-1,-1 1,0 0,1 0,-1-1,1 1,-1 0,1-1,-1 1,1 0,0-1,-1 1,1-1,0 1,-1-1,1 0,0 1,0-1,-1 1,1-1,0 0,0 0,0 0,0 1,-1-1,1 0,0 0,0 0,0 0,0 0,-1 0,1-1,0 1,0 0,0 0,-1-1,1 1,0 0,0-1,0 1,-1 0,1-1,0 1,-1-1,1 0,-1 1,1-1,0 1,-1-1,1 0,-1 0,33-44,-29 37,96-134,-98 141,0 0,-1-1,1 1,0 0,0 0,0 0,0 0,0 1,1-1,-1 0,0 1,0 0,0-1,1 1,-1 0,0 0,0 0,0 0,1 1,-1-1,0 1,0-1,0 1,0 0,0 0,0 0,0 0,0 0,0 0,0 0,0 1,-1-1,1 1,0-1,-1 1,1 0,-1-1,0 1,0 0,0 0,0 0,0 0,0 0,0 0,0 0,-1 1,1-1,-1 0,0 0,9 18,-1 1,0 0,-2 0,-1 0,0 1,-2 0,1 17,10 48,-10-77,-1 1,0-1,-1 1,0 0,-1 0,0 0,-1 0,0 0,0 1,-2-1,1 0,-1-1,-1 1,0 0,0-1,-1 1,0-1,-1 0,0 0,-1-1,0 1,0-1,-1-1,0 1,-1-1,0 0,0-1,-1 0,-6 4,-86 25,99-36,0 1,-1-1,1 0,-1 1,1-1,0 0,-1 0,1-1,0 1,-1 0,1-1,0 1,-1-1,1 0,0 0,0 0,0 0,0 0,0 0,0-1,0 1,0-1,0 1,0-1,1 0,-1 0,1 1,-1-1,1 0,0 0,0-1,0 1,0 0,0 0,0 0,1-1,-1 1,1 0,0-1,-1 1,1-3,2-11,1 0,1 0,0 1,1-1,0 1,1 0,1 0,1 0,0 1,1 0,0 1,1 0,0 1,9-8,-17 18,156-165,-109 127,-27 27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4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1 422,'11'-26,"1"0,2 1,1 1,0 0,2 1,1 1,0 1,2 0,0 1,3 0,-21 18,0 0,0 0,0 1,0-1,0 0,0 1,0 0,0-1,1 1,-1 0,1 0,-1 0,0 1,1-1,0 1,-1-1,1 1,-1 0,1 0,-1 0,1 0,0 0,-1 1,1-1,-1 1,1-1,-1 1,0 0,1 0,-1 0,0 1,1-1,-1 0,0 1,0 0,0-1,0 1,-1 0,3 2,2 11,-6-13,0 0,1 0,-1 0,0 0,1 0,-1-1,1 1,0 0,0 0,0-1,0 1,0 0,0-1,0 1,0-1,0 0,1 1,-1-1,1 0,-1 0,1 0,-1 0,1 0,0 0,-1 0,1 0,0-1,0 1,0-1,0 1,-1-1,1 0,0 0,0 0,0 0,0 0,0 0,0 0,1-1,5-2,-1-1,0 0,0-1,-1 1,1-1,-1 0,0-1,0 0,-1 0,1 0,-1-1,-1 0,33-33,-24 27,0 1,1 0,0 1,1 0,0 1,0 1,1 0,0 1,1 1,0 1,14-4,-30 10,0-1,1 1,-1 0,0-1,1 1,-1 0,0 0,1 0,-1 0,0 0,1 1,-1-1,0 0,1 1,-1-1,0 1,0-1,1 1,-1-1,0 1,0 0,0 0,0-1,0 1,0 0,0 0,0 0,0 0,0 0,-1 0,1 1,0-1,-1 0,1 0,-1 0,1 1,-1-1,0 0,1 1,-1-1,0 0,0 1,0-1,0 0,0 1,0-1,0 0,-1 1,1-1,0 0,-1 0,1 1,-1-1,-28 74,27-71,-81 168,77-104,11-51</inkml:trace>
  <inkml:trace contextRef="#ctx0" brushRef="#br0" timeOffset="248.416">1271 55,'-43'39,"-44"36,-15 10,-1 1,7-10,11-8,11-11,12-11,12-7,5-6,6-5,4-1,3-5,8-2,7-5</inkml:trace>
  <inkml:trace contextRef="#ctx0" brushRef="#br0" timeOffset="601.75">1326 506,'-237'84,"160"-32,76-51,-1 0,0 1,1-1,0 1,-1-1,1 1,0-1,-1 1,1 0,0-1,0 1,0 0,1 0,-1 0,0 0,1 0,-1 0,1 0,0 0,0 0,-1 0,1 0,0 0,1 0,-1 0,0 0,1 0,-1 0,1 0,-1 0,1 0,0-1,0 1,0 0,0 0,0-1,1 1,-1 0,0-1,1 1,1 0,6 4,0 0,1 0,0-1,0-1,0 0,1 0,-1-1,1 0,0-1,8 1,-11-3,0 1,-1 0,1 0,0 0,-1 1,1 1,-1-1,0 1,0 0,0 1,0 0,-1 0,1 0,-1 1,0 0,0 0,-1 0,1 1,-1 0,-1 0,1 0,1 4,-5-7,0 0,0 1,0-1,-1 0,1 1,-1-1,0 1,0-1,0 0,-1 1,1-1,-1 0,0 1,0-1,0 0,0 0,0 0,-1 0,1 0,-1 0,0 0,0 0,0 0,0-1,-1 1,1-1,-1 0,-2 2,-84 52,70-47,0-1,0-1,-1-1,0 0,0-2,-1 0,1-1,-1-1,1-1,-13-2,9 1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3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1,'-10'38,"-7"33,-7 8,2-4,4-11,5-10,0-10,3-8,2-5,8-8,8-8,8-11,2-11,1-5,-1 0</inkml:trace>
  <inkml:trace contextRef="#ctx0" brushRef="#br0" timeOffset="303.474">531 114,'-36'37,"1"1,3 2,1 2,2 0,1 2,-3 13,28-54,0 1,0 0,1-1,-1 1,1 0,0 0,0 0,0 1,1-1,0 0,-1 1,1-1,1 1,-1-1,1 1,0-1,0 1,0 0,0-1,1 1,0-1,0 1,0-1,1 0,-1 1,1-1,0 0,0 0,1 0,-1 0,1-1,0 2,9-2,1 1,-1-2,1 0,-1 0,1-1,0-1,-1 0,1-1,0 0,-1-1,1 0,-1-1,1 0,-1-1,-1-1,1 0,0 0,-1-1,0-1,9-7,2 5,-1-2,-1 0,1-2,-2 0,0-1,0-1,-2 0,0-2,0 0,-2-1,0 0,-1-1,-1-1,-1 0,-1-1,0 0,-2-1,6-18,-13 34,0 1,-1 0,0-1,0 1,0-1,0 1,-1-1,0 1,0-1,0 1,-1-1,0 1,0-1,0 1,-1 0,0-1,0 1,0 0,-1 0,1 0,-1 1,0-1,-1 0,1 1,-1 0,0 0,0 0,0 1,0-1,-1 1,1 0,-1 0,0 0,0 1,0 0,0 0,-1 0,-2 0,0 1,0 2,1-1,-1 1,0 0,0 0,1 1,-1 0,1 1,-1-1,1 1,0 1,0 0,0 0,1 0,-1 0,1 1,0 0,-3 4,-10 12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1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39,'1'0,"0"-1,0 0,-1 0,1 1,0-1,0 0,0 1,0-1,0 1,-1-1,1 1,0-1,0 1,0 0,1 0,-1-1,0 1,0 0,0 0,0 0,0 0,0 0,0 0,0 0,0 1,0-1,0 0,0 1,0-1,0 0,0 1,0-1,0 1,0 0,0-1,-1 1,1 0,0-1,0 1,-1 0,1 0,0 0,-1-1,1 1,-1 0,1 0,-1 0,0 0,1 0,-1 0,0 0,1 1,10 21,0 0,-2 1,-1 0,0 0,-2 1,-1 0,2 21,9 38,40 172,-55-256,-1-1,0 0,1 1,-1-1,0 0,1 1,-1-1,1 1,-1-1,1 1,-1-1,1 1,0-1,-1 1,1 0,-1-1,1 1,0 0,-1-1,1 1,0 0,-1 0,1 0,0-1,0 1,-1 0,1 0,0 0,0 0,-1 0,1 1,0-1,-1 0,1 0,0 0,-1 1,1-1,0 0,-1 0,1 1,0-1,-1 1,1-1,-1 1,1-1,-1 1,1-1,-1 1,1-1,-1 1,1 0,-1-1,0 1,1 0,-1-1,0 1,0 0,0-1,1 1,-1 0,0-1,0 1,0 0,0 0,0-1,0 1,22-57,20-63,4 2,48-82,-50 99,-43 99,-1 1,1 0,-1 0,0-1,1 1,-1 0,0-1,1 1,-1 0,0-1,1 1,-1 0,0-1,0 1,1-1,-1 1,0-1,0 1,0 0,0-1,0 1,1-1,-1 1,0-1,0 1,0-1,0 1,0-1,-1 1,1-1,0 1,0 0,0-1,0 1,0-1,-1 1,1-1,0 1,0 0,-1-1,1 1,0-1,0 1,-1 0,1-1,0 1,-1 0,1 0,-1-1,1 1,0 0,-1 0,1-1,-1 1,1 0,-1 0,1 0,-1 0,1 0,-1 0,1 0,-9 8</inkml:trace>
  <inkml:trace contextRef="#ctx0" brushRef="#br0" timeOffset="552.887">649 463,'-33'40,"30"-35,0 0,0 1,0-1,1 1,0-1,0 1,1 0,-1 0,1 0,1 0,-1 0,1 0,0 0,0 0,0 0,1 0,0 0,1 0,-1-1,1 1,0 0,0-1,1 2,0-6,0-1,1 0,-1 1,0-1,0 0,0-1,0 1,0 0,0-1,0 0,0 0,0 0,0 0,-1 0,1 0,0-1,0 1,-1-1,1 0,-1 0,0 0,1 0,-1 0,0-1,0 1,-1 0,1-1,0 0,-1 1,1-1,-1 0,0 0,0 0,0 0,0 0,-1-1,37-93,-36 93,0 0,-1 0,1 0,-1 0,0 0,0 0,0 0,0 0,0 0,-1 0,0 1,0-1,0 0,0 0,-1 1,0-1,1 0,-1 1,0 0,-1-1,1 1,-1 0,1 0,-3-1,-12-8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9.02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1 226,'1104'-177,"-711"144,395 17,-648 24,0 6,-1 5,8 9,0-2,153 5,-153-21,0-7,0-6,8-8,357-19,176 18,-433 14,88 25,-22 0,36 1,-139-12,-110-6,0-5,0-5,1-4,426-22,49 27,-341 26,62 4,-26-6,216-22,-286 24,56-27,-146 1,-95 6,-2 1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03.8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0 109,'231'-12,"-30"-21,120-3,32 9,46 50,218-24,-337 31,227-31,-337 28,-129-24,0-1,-1-3,1-1,0-3,8-2,13-2,1 2,-1 3,1 2,29 5,18-1,-61-3,116 13,-133-5,0-2,1-1,0-2,-1 0,8-3,120 10,131 27,-161-26,0-6,33-7,-14 1,275 14,-190 4,203-13,-224-5,-80 1,336 13,-112 7,123-19,-199-2,79-9,-225-1,0 6,43 6,-90 1,324 28,-96-31,-44-25,223 27,-326-29,-145 28,2-1,1 1,0 2,-1 1,0 0,1 2,4 3,129 9,-83-13,65 20,-139-23,0-1,0 1,0 0,0 0,0 0,0 0,0 1,0-1,0 1,0 0,0 0,0 0,0 0,0 1,-1-1,1 1,-1-1,1 1,-1 0,1 0,-1 0,0 0,0 0,0 1,0-1,0 1,-1-1,1 1,-1 0,1 0,-1 0,0-1,0 1,-1 0,1 0,0 0,-1 0,0 1,0-1,0 0,0 0,0 1,-6 13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05.2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0 280,'167'-44,"1"8,2 7,6 6,114-2,120 11,470 16,-536-28,168-31,-348 43,-103 7,-1 3,2 2,-1 2,31 7,62 7,1-6,92-10,-72 0,135-2,-308 3,0 1,0 0,0-1,0 1,0 0,0 0,0 0,0 0,0 0,0 0,0 1,0-1,0 1,0 0,0-1,0 1,0 0,-1 0,1 0,0 0,0 0,-1 1,1-1,-1 1,1-1,0 2,5 10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2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0,'0'5,"0"11,0 8,0 4,-5-2,-1-1,0 0,-4 1,0 0,-3 1,1 1,-3 0,1 0,-1-4,1-7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2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0 171,'2'1,"0"0,0 1,0-1,0 1,-1-1,1 1,0 0,-1 0,0 0,1 0,-1 0,0 0,0 0,0 0,0 0,0 0,-1 1,1-1,-1 0,1 0,-1 1,0 0,3 8,42 188,-35 112,-10-310,0 1,0 0,0-1,0 1,0 0,0 0,1-1,-1 1,0 0,1-1,-1 1,1-1,0 1,-1-1,1 1,0-1,0 1,0-1,0 0,0 1,0-1,1 0,-1 0,0 0,1 0,-1 0,1 0,-1 0,1 0,-1-1,1 1,-1-1,1 1,0-1,-1 1,1-1,0 0,-1 0,1 0,0 0,-1 0,1 0,0 0,-1-1,1 1,0-1,-1 1,1-1,-1 0,1 1,-1-1,1 0,-1 0,1 0,-1 0,0 0,0 0,1-1,-1 1,0 0,0-1,0 1,0 0,-1-1,2 0,13-21,-1 1,0-2,-2 1,0-2,-2 0,-1 0,4-20,25-61,117-276,-136 342,-21 39</inkml:trace>
  <inkml:trace contextRef="#ctx0" brushRef="#br0" timeOffset="735.275">508 565,'-5'24,"-1"23,-1 7,2 0,-3-9,0-8,0-5,3-8</inkml:trace>
  <inkml:trace contextRef="#ctx0" brushRef="#br0" timeOffset="1035.513">762 397,'29'-5,"19"-6,6-2,-2 2,-4 3,-6 2,-10 8,-10 2</inkml:trace>
  <inkml:trace contextRef="#ctx0" brushRef="#br0" timeOffset="1246.351">875 594,'38'-5,"28"-1,6-5,-3 0,-9 1,-10-2,-14 1</inkml:trace>
  <inkml:trace contextRef="#ctx0" brushRef="#br0" timeOffset="1584.018">1721 114,'-42'43,"2"2,2 2,2 1,-12 25,42-66,1 1,0 0,0 0,1 1,0 0,0-1,1 1,0 0,0 1,1-1,1 0,-1 1,1-1,1 1,0-1,1 10,3-14,0-1,0 0,0 1,1-1,-1-1,1 1,0-1,0 1,0-2,0 1,1 0,-1-1,1 0,0 0,-1-1,1 0,0 0,0 0,0-1,0 1,0-1,0-1,0 1,0-1,0 0,-1-1,5 0,7 1,29-3,1-1,-1-3,0-2,-1-1,0-3,-1-1,0-3,-2-1,0-2,-1-2,-1-2,25-21,-50 34,-1 0,0-1,-1 0,0-1,-1-1,-1 0,8-13,-16 23,0 0,0-1,-1 1,0-1,0 0,0 1,0-1,-1 0,0 0,-1 0,1 0,-1 0,0 0,0 0,-1 0,0 0,0 0,0 0,-1 0,0 0,0 1,0-1,-1 1,0 0,-2-4,-1 2,0 0,0 0,-1 1,1 0,-1 0,-1 0,1 1,-1 0,0 1,0 0,0 0,-1 0,1 1,-1 1,0-1,0 2,0-1,-6 0,-166 10,140-1</inkml:trace>
  <inkml:trace contextRef="#ctx0" brushRef="#br0" timeOffset="1931.99">1467 142,'0'0,"1"0,-1 0,1 0,-1 0,0 1,1-1,-1 0,0 0,1 0,-1 1,1-1,-1 0,0 0,1 1,-1-1,0 0,0 1,1-1,-1 0,0 1,0-1,0 0,1 1,-1-1,0 1,0-1,0 0,0 1,0-1,0 1,0-1,0 0,0 1,0-1,0 1,0-1,0 1,0-1,0 0,0 1,0-1,0 1,-1-1,1 0,0 1,0-1,-1 0,1 1,0-1,0 0,-1 1,1-1,0 0,-1 0,1 1,0-1,-1 0,1 0,0 0,-1 1,1-1,-1 0,1 0,38 7,202 8,-57-3,136 20,-288-26,223 57,-237-56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8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60,'28'-11,"1"0,0 2,0 1,1 1,0 2,1 1,-1 1,1 2,4 1,-31 0,0 0,-1 0,1 0,-1 0,1 1,-1-1,1 1,-1 0,1 0,-1 0,0 1,1-1,-1 1,0 0,0 0,0 0,0 0,0 0,-1 0,1 1,-1 0,0-1,1 1,-1 0,0 0,-1 0,1 0,0 1,-1-1,0 0,0 1,0-1,0 1,0-1,-1 1,0-1,1 1,-2 1,-3 11,-1-1,-1-1,-1 1,0-1,-1 0,0-1,-1 0,0 0,-1-1,-1 0,0-1,-1 0,0 0,0-2,-1 1,-11 5,-28 27,-23 45,74-84,-1 0,0 1,1-1,0 0,0 1,0-1,0 0,0 1,1-1,0 1,-1-1,1 1,0 0,1-1,-1 1,1-1,-1 1,1-1,0 0,1 1,-1-1,0 0,1 0,0 1,0-1,0-1,0 1,0 0,0 0,3 1,5 4,1-1,-1 0,2 0,-1-1,1-1,0 0,0 0,0-1,1-1,0 0,-1-1,1 0,0-1,0 0,0-1,0-1,8-1,3-3,-6-2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8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79,'-24'9,"1"2,-1 0,2 2,0 0,0 2,2 0,-1 2,2 0,0 1,2 1,-10 12,25-29,1 0,-1 0,1 0,-1 0,1 0,0 0,0 0,0 0,0 0,0 1,0-1,1 0,-1 1,1-1,0 0,0 1,-1-1,1 1,1-1,-1 0,0 1,1-1,-1 1,1-1,0 0,-1 0,1 1,0-1,1 0,-1 0,0 0,1 0,-1 0,1 0,-1 0,1-1,0 1,0-1,0 1,0-1,0 0,0 1,0-1,0 0,0 0,1-1,-1 1,0 0,2-1,229 56,-221-52,-8-4,0 0,1 1,-1-1,0 1,0 0,0 0,0 0,0 0,0 1,0 0,-1 0,1 0,-1 0,1 0,-1 1,0 0,0-1,0 1,0 0,0 1,0-1,-1 0,0 1,0-1,0 1,0 0,0 0,-1 0,0 0,1 0,-2 0,1 0,0 0,-1 0,0 0,0 0,0 1,0 0,-5 5,-1-1,0 1,-1-1,0 0,0 0,-1-1,0 0,0 0,-1-1,0 0,0-1,0 0,-1 0,0-1,0 0,-1-1,0 0,1-1,-1 0,0 0,0-1,-1-1,-7 0,-6 1</inkml:trace>
  <inkml:trace contextRef="#ctx0" brushRef="#br0" timeOffset="247.642">109 108,'43'-20,"34"-5,8 0,-6 6,-10 5,-14 10,-15 5</inkml:trace>
  <inkml:trace contextRef="#ctx0" brushRef="#br0" timeOffset="685.909">644 643,'67'-73,"3"3,60-45,-21 45,-108 69,0 0,1 1,-1-1,0 1,1-1,-1 1,1-1,-1 1,1 0,-1 0,1 0,-1 0,1 0,-1 0,1 0,-1 0,1 0,-1 1,1-1,-1 1,0-1,1 1,-1 0,0-1,1 1,-1 0,0 0,0 0,0 0,1 0,-1 0,0 0,-1 0,1 0,0 1,0-1,0 0,-1 1,1-1,-1 0,1 1,-1-1,1 1,-1-1,0 1,0-1,0 1,1-1,-2 1,1 1,-10 77,9-78,0-1,-1 1,2-1,-1 1,0 0,0-1,0 1,1 0,-1-1,1 1,-1 0,1 0,0 0,0-1,0 1,0 0,0 0,0 0,0 0,1-1,-1 1,0 0,1 0,0-1,-1 1,1 0,0-1,0 1,0-1,0 1,0-1,0 1,1-1,-1 0,0 1,1-1,-1 0,1 0,-1 0,1 0,-1 0,1-1,0 1,0 0,-1-1,1 1,0-1,0 0,-1 1,1-1,0 0,0 0,155-56,-106 36,138-37,-188 56,1 1,0-1,-1 1,1 0,0 0,0-1,-1 1,1 0,0 0,0 1,-1-1,1 0,0 0,-1 1,1-1,0 1,-1 0,1-1,-1 1,1 0,-1 0,1 0,-1 0,1 0,-1 0,0 1,0-1,1 0,-1 1,0-1,0 1,-1-1,1 1,0-1,0 1,-1 0,1-1,-1 1,1 0,-1-1,0 1,0 0,0 0,0-1,0 1,0 1,-24 81,22-79,-27 113,27-94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36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565 736,'273'11,"-188"0,1-4,1-4,77-7,160-25,-223 29,-129-33,-14-4,1-1,1-3,3-1,-10-16,30 37,-23-22,28 73,15 349,-4-137,4-221,3-24,8-33,83-279,-80 285,-13 29</inkml:trace>
  <inkml:trace contextRef="#ctx0" brushRef="#br0" timeOffset="547.343">1891 30,'0'-1,"-1"1,0-1,0 1,1-1,-1 1,0 0,0-1,0 1,0 0,1 0,-1 0,0-1,0 1,0 0,0 0,0 0,1 0,-1 1,0-1,0 0,0 0,0 0,0 1,1-1,-1 0,0 1,0-1,1 1,-1-1,0 1,0-1,1 1,-1-1,1 1,-1 0,0-1,1 1,0 0,-1 0,1-1,-1 1,1 0,0 0,-1 0,1-1,0 2,-17 41,-14 212,-31 292,34-310,3-97,22-140,3-11</inkml:trace>
  <inkml:trace contextRef="#ctx0" brushRef="#br0" timeOffset="1550.203">1778 2,'882'0,"-876"-1,0 1,1 0,-1 0,0 1,0-1,1 1,-1 1,0-1,0 1,0 0,0 0,0 1,-1 0,1 0,-1 0,1 1,-1-1,0 1,-1 0,1 1,-1-1,0 1,0 0,0 0,0 1,-1-1,0 1,0-1,-1 1,0 0,0 0,0 0,0 4,29 244,-31 138,-30-59,30-318,0 1,0 0,2 0,0 0,1-1,0 1,1-1,1 0,1 0,1 3,-2-11,-22-28,0 11,0 1,0 1,-1 0,0 2,-1 0,1 1,-1 0,0 2,0 0,0 1,-7 1,-316-15,52-1,228 12,43-1</inkml:trace>
  <inkml:trace contextRef="#ctx0" brushRef="#br0" timeOffset="2299.265">2174 369,'-189'394,"164"-328,129-292,99-141,-203 367,1-1,-1 0,0 1,0-1,1 1,-1-1,1 0,-1 1,0-1,1 1,-1-1,1 1,-1 0,1-1,-1 1,1-1,0 1,-1 0,1 0,-1-1,1 1,0 0,-1 0,1 0,0 0,-1-1,1 1,0 0,-1 0,1 0,0 1,-1-1,1 0,0 0,-1 0,1 0,0 1,-1-1,1 0,-1 0,1 1,-1-1,1 1,0-1,-1 0,1 1,-1-1,0 1,1-1,-1 1,1-1,-1 1,0 0,1-1,-1 1,0-1,0 1,0 0,1-1,-1 1,0 0,0-1,0 1,0 0,0 0,14 53,-13-46,68 217,-64-211,35 125,-41-135,1-1,-1 1,1 0,-1 0,0 0,-1-1,1 1,-1 0,1-1,-1 0,0 1,0-1,-1 0,1 0,-1 0,0 0,1 0,-1-1,0 1,0-1,-1 0,1 0,0 0,-1 0,0-1,1 1,-1-1,0 0,1 0,-1 0,0-1,0 1,0-1,0 0,0 0,0-1,1 1,-1-1,0 1,0-1,0 0,1-1,-1 1,1-1,-1 1,1-1,-1 0,1 0,0-1,-1 0,-202-154,131 100,56 46</inkml:trace>
  <inkml:trace contextRef="#ctx0" brushRef="#br0" timeOffset="4866.253">3867 679,'-53'0,"-150"11,-74 19,270-29,-9 3,-1-1,1 0,-1-1,0-1,0 0,1-1,-1-1,0-1,0-1,-1 0,3 1,0 1,0 1,0 0,0 1,1 1,-1 0,0 1,1 1,0 0,0 1,0 0,-5 4,15-5,17-7,0-7,-1 0,-1-1,0 0,0-1,-1 0,0-1,-2 0,1-1,-1 1,-1-2,-1 1,3-8,13-24,7-36,-16 101,15 211,6-3,-20-149,-13-78,-1 1,1 0,-1-1,0 1,1 0,-1-1,0 1,0 0,1 0,-1-1,0 1,0 0,0 0,0 0,0-1,0 1,0 0,0 0,0-1,0 1,0 0,-1 0,1-1,0 1,-1 0,1 0,0-1,-1 1,1 0,-1-1,1 1,-1-1,1 1,-1 0,0-1,1 0,-1 1,1-1,-1 1,0-1,0 0,1 1,-1-1,0 0,1 0,-1 1,0-1,0 0,0 0,1 0,-1 0,0 0,0 0,0 0,1 0,-1 0,0-1,0 1,1 0,-1-1,0 1,1 0,-1-1,0 1,1 0,-1-1,0 0,-49-31,-11-23,2-3,4-3,-3-8,40 45</inkml:trace>
  <inkml:trace contextRef="#ctx0" brushRef="#br0" timeOffset="54982.034">57 313,'0'619,"-12"-525,13-86,1-7</inkml:trace>
  <inkml:trace contextRef="#ctx0" brushRef="#br0" timeOffset="55349.818">0 369,'12'-20,"1"1,0 0,1 1,1 1,1 0,1 1,0 0,1 2,0 0,6-2,-18 11,1 1,0 0,0 0,0 0,1 1,-1 0,1 0,0 1,0 0,0 1,0-1,0 1,0 1,0 0,0 0,0 0,1 1,-1 1,0-1,0 1,-1 0,1 1,0 0,-1 0,0 1,0 0,0 0,0 0,0 1,-1 0,0 1,0-1,0 1,-1 0,0 1,4 5,-4-3,-1 1,0 0,0 0,-1 0,0 0,-1 1,0-1,-1 1,0 0,0-1,-2 1,1 0,-1-1,0 1,-1-1,-1 1,1-1,-2 0,1 0,-1 0,-1 0,0-1,0 0,-1 0,0 0,-1-1,0 1,0-2,0 1,-1-1,0 0,-1-1,0 1,-7 5,9-4,0-1,0 0,-1-1,0 0,0 0,0 0,-1-1,0-1,0 1,0-1,-1-1,1 0,-1 0,0-1,0 0,1-1,-1 0,-1 0,1-1,0-1,0 0,-7-8,3-2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763 141,'38'5,"32"6,14 1,-3-1,-10-2,-13-4,-11-1,-13-3</inkml:trace>
  <inkml:trace contextRef="#ctx0" brushRef="#br0" timeOffset="230.912">847 424,'38'-5,"23"-2,10 1,-2-4,-12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38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35,'-23'-8,"1"1,-1 2,0 0,-1 1,1 1,-1 2,-10 0,25 1,-1 1,0 0,1 1,0 0,-1 1,1 0,0 0,0 1,1 0,-1 0,1 1,0 0,0 1,0 0,1 0,0 1,0-1,0 1,-3 7,-5 7,1 0,1 2,0-1,2 2,1-1,1 2,1-1,1 1,1 0,1 1,4-19,0 0,0 0,1-1,-1 1,1 0,1 0,-1 0,1-1,1 1,-1 0,1-1,0 1,0-1,1 0,0 1,0-1,1-1,-1 1,1 0,1-1,-1 0,1 0,0 0,0 0,0-1,0 0,1 0,0 0,0-1,0 0,0 0,0-1,1 1,-1-1,1-1,0 1,6 0,-2-2,0 0,0-1,1 0,-1-1,0 0,0-1,0 0,-1-1,1 0,-1 0,0-1,0 0,0-1,-1 0,0-1,0 0,4-5,129-147,-131 144,71-124,-67 206,-7 13,-7-62,0 0,1-1,1 1,1-1,0 0,1 0,1 0,2 2,43 69,-39-76</inkml:trace>
  <inkml:trace contextRef="#ctx0" brushRef="#br0" timeOffset="404.995">1018 119,'10'0,"12"0,8 0,3 0,1 0,0 0,-2 0,-1 0,-1 0,-1 0,-1 0,0 0,1 0,-11 0,-8 0</inkml:trace>
  <inkml:trace contextRef="#ctx0" brushRef="#br0" timeOffset="650.012">1018 345,'34'-5,"30"-1,8 0,-2 1,-8 1,-11 2,-13 1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39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1 301,'16'26,"0"1,-2 0,-1 1,-1 1,-1 0,0 7,18 134,-28-163,0 0,1 0,-1-1,2 1,-1-1,1 0,0 1,0-1,0 0,1-1,0 1,0-1,1 1,-2-6,0 0,1 0,-1 0,0 0,0 0,0-1,0 1,1-1,-1 0,0 0,0 0,0-1,-1 1,1-1,0 1,0-1,-1 0,1 0,-1 0,0 0,1-1,-1 1,0 0,0-1,-1 0,1 0,-1 1,1-1,-1 0,0 0,0 0,0-1,0 2,14-27,-1-1,-2-1,-1 0,-1-1,-2 0,2-19,3-3,-6 30,2 5</inkml:trace>
  <inkml:trace contextRef="#ctx0" brushRef="#br0" timeOffset="503.072">960 414,'-19'4,"1"1,-1 1,1 0,1 1,0 1,0 1,0 1,1 0,0 1,-11 11,24-20,1-1,-1 1,1-1,0 1,-1-1,1 1,0 0,0 0,0 0,1 1,-1-1,1 0,-1 1,1-1,-1 1,1-1,0 1,0-1,1 1,-1 0,0 0,1-1,0 1,0 0,-1 0,2-1,-1 1,0 0,0 0,1 0,0-1,-1 1,1 0,0-1,0 1,1-1,-1 1,1-1,-1 1,1-1,-1 0,1 0,0 0,1 1,1 0,0-1,1 1,-1-1,1 0,0 0,-1 0,1-1,0 0,0 1,0-2,0 1,0-1,0 1,0-1,1-1,-1 1,0-1,0 0,0 0,-1 0,1-1,0 0,4-2,95-68,68-133,-161 190,0-1,-1-1,-1 0,-1 0,0 0,-1-1,1-10,-6 22,0 0,-1-1,0 1,0-1,0 1,-1-1,0 1,-1-1,1 1,-1-1,-1 1,1 0,-1-1,0 1,0 0,-1 0,0 0,0 0,0 1,-1-1,1 1,-1 0,-4-4,4 5,0-1,0 1,0-1,-1 1,0 0,0 1,0-1,0 1,0 0,-1 0,1 1,-1-1,0 1,0 1,0-1,0 1,0 0,0 0,0 1,0 0,0 0,0 0,0 1,0 0,-1 0,2 0,-1 1,-2 1,1-1,-1 1,2 1,-1-1,0 1,1 1,-1-1,1 1,1 0,-1 0,1 1,0-1,0 1,0 0,1 1,0-1,0 1,1 0,-1 0,2 0,-1 0,1 1,0-1,0 1,1-1,0 1,1 0,-1-1,2 6,-1 1,0 0,1 0,1-1,0 1,1-1,1 1,0-1,0 0,1 0,1-1,0 1,1-1,1 0,-1-1,2 0,0 0,0-1,1 0,0-1,0 0,1 0,0-1,1-1,10 6,65 10,-63-21</inkml:trace>
  <inkml:trace contextRef="#ctx0" brushRef="#br0" timeOffset="834.024">1693 19,'-23'41,"0"1,3 2,2-1,2 2,-10 43,23-83,1 0,-1 0,2 1,-1-1,0 0,1 1,0-1,1 1,-1-1,1 1,0-1,0 1,1-1,-1 1,1-1,0 1,1-1,0 0,-1 1,2-1,-1 0,0 0,1 0,0-1,0 1,1-1,-1 1,1-1,0 0,0-1,0 1,1-1,-1 0,6 3,-4-4,1-1,0 0,0-1,0 1,0-1,0 0,0-1,0 0,-1 0,1 0,0-1,0 0,-1-1,1 1,-1-1,0 0,0-1,0 1,0-1,0-2,103-97,-83 70,0-2,-3 0,0-1,-3-1,5-13,-8 16,-11 28</inkml:trace>
  <inkml:trace contextRef="#ctx0" brushRef="#br0" timeOffset="1103.211">621 668,'53'4,"51"3,22-1,4-6,-6-3,-9-1,-10 0,-13 1,-13 1,-10 1,-12 0,-6 1,-7 0,-6 0,-5 0,-8 0</inkml:trace>
  <inkml:trace contextRef="#ctx0" brushRef="#br0" timeOffset="1585.801">932 978,'-44'12,"0"3,1 1,0 2,2 2,-36 23,69-38,1 0,-1 1,1 0,0 0,0 0,1 1,0 0,0 0,1 1,-4 5,8-10,-1-1,1 1,0-1,0 1,0-1,1 1,-1-1,1 1,-1 0,1 0,0-1,0 1,0 0,0-1,0 1,1 0,-1-1,1 1,0 0,0-1,0 1,0-1,0 1,1-1,-1 0,1 1,-1-1,1 0,0 0,0 0,0 0,0-1,0 1,0 0,0-1,1 0,0 1,12 4,0-1,-1 0,2-1,-1-1,0 0,1-1,-1-1,1 0,-1-1,1-1,0-1,5-1,-20 3,24-2,1-2,-1 0,-1-2,1-1,-1 0,0-2,0-1,-1-1,-1-1,0-1,0 0,-2-2,1-1,-2 0,0-2,-1 0,-1 0,-1-2,-1 0,0-1,-2-1,0 0,-1-1,-2 0,0 0,-1-1,1-12,-6 20,-2 0,0 0,-1-1,0 1,-1-1,-1 1,-1-1,-2-8,4 21,-1 0,0-1,0 1,0 0,-1 0,1 0,-1 0,0 0,0 0,0 1,-1-1,1 0,-1 1,0 0,0 0,0 0,-1 0,1 0,0 1,-1-1,0 1,0 0,0 0,0 0,0 1,0 0,0-1,0 1,0 1,-1-1,1 1,0-1,-5 1,-3 4,0 0,0 0,0 1,0 1,1 0,0 1,0 0,1 0,0 1,0 0,1 1,0 0,1 1,0 0,0 0,1 1,0-1,1 2,0-1,-1 6,0-8,0 0,1 1,0 0,1 1,1-1,-1 1,1 0,1 0,0 0,1 0,0 1,1-1,0 1,0-1,1 1,1-1,0 1,1-1,0 1,1-1,0 0,0 0,1 0,1 0,0-1,1 0,-1 0,2 0,0 0,3 0,1 0,1-1,-1-1,1 1,1-2,0 0,0 0,0-1,1-1,0 0,0-1,0 0,0-1,1-1,-1 0,1-1,-1-1,1 0,0-1,-1 0,1-2,1 0,8-3</inkml:trace>
  <inkml:trace contextRef="#ctx0" brushRef="#br0" timeOffset="33243.836">1580 894,'-32'73,"27"-61,0 1,2 0,-1 0,2 0,-1 0,2 0,0 1,0-1,1 0,1 1,1-1,1 6,-3-17,1 1,0-1,0 0,0 0,0 0,0-1,0 1,1 0,-1 0,1-1,-1 1,1 0,0-1,-1 0,1 1,0-1,0 0,0 0,0 0,0 0,0 0,0-1,0 1,1-1,-1 1,0-1,0 0,0 0,1 0,-1 0,0 0,0 0,0-1,1 1,-1-1,0 1,0-1,0 0,0 0,0 0,1-1,76-56,106-180,-185 237,1 0,-1 0,0 0,1 0,-1 0,1 0,-1 0,1 0,-1 0,1 0,-1 0,1 0,0 1,0-1,-1 0,1 0,0 1,0-1,0 0,0 1,0-1,0 1,0-1,0 1,0 0,0-1,0 1,0 0,0 0,0 0,0 0,1 0,-1 0,0 0,0 0,0 0,0 0,0 1,0-1,0 0,0 1,0-1,0 1,0-1,0 1,0-1,0 1,0 0,-1 0,1-1,0 1,0 0,-1 0,1 0,0 0,-1 0,1 0,-10 102,0-61,-9 92,6 1,5 38,7 1,-1-171,0 1,-1-1,1 1,-1-1,0 0,0 0,0 0,-1 0,1 0,-1 0,1-1,-1 1,0-1,0 0,0 0,0 0,-1 0,1 0,0-1,-1 0,1 1,-1-1,0 0,1-1,-1 1,0-1,1 1,-1-1,0 0,1-1,-1 1,0-1,1 1,-1-1,0 0,1 0,-1-1,1 1,0-1,-1 0,1 0,0 0,0 0,0 0,0-1,1 1,-1-1,1 0,-2-2,0 1,1 0,-1 0,1-1,0 1,1-1,-1 0,1 0,0 0,0 0,0 0,1 0,0-1,0 1,0 0,1-1,-1 1,1-1,1 1,-1-1,1 1,0 0,0-1,0 1,1 0,0 0,0 0,0 0,1 0,0 0,0 1,2-3,9-12,1 0,1 1,0 1,2 1,0 0,14-9,-8 6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0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28 283,'284'-29,"-237"30,92-12,-137 11,0-1,-1 0,0 0,1 0,-1 1,1-1,-1 1,1-1,-1 1,1-1,-1 1,1 0,-1 0,1 0,-1 0,1 0,0 0,-1 0,1 0,-1 1,1-1,-1 1,1-1,-1 1,1-1,-1 1,0 0,1 0,-1 0,0 0,0 0,0 0,1 0,-1 1,-1 8</inkml:trace>
  <inkml:trace contextRef="#ctx0" brushRef="#br0" timeOffset="266.19">0 453,'34'5,"25"1,7 0,-2-1,-8-2,-8-1,-8-1,-5 0,-5-1,-2 0,-6-1</inkml:trace>
  <inkml:trace contextRef="#ctx0" brushRef="#br0" timeOffset="766.439">338 1,'0'10,"0"1,1 0,0-1,0 1,1-1,1 1,0-1,0 0,1 0,0 0,1 0,0-1,0 0,1 0,0 0,1-1,0 0,0 0,1-1,0 1,0-2,1 1,1 0,180 67,-187-72,-1-1,1 1,-1 0,0-1,0 1,0 0,0 1,0-1,0 0,-1 0,1 1,-1-1,1 1,-1-1,0 1,0 0,0-1,0 1,-1 0,1 0,-1-1,1 1,-1 0,0 0,0 0,-1 0,1 0,0-1,-1 1,0 0,0 0,0-1,0 1,0 0,0-1,-1 1,-66 80,-265 132,303-180,22-18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5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0,2 0,-2 0,0 0,-2 0,-2 0,0 0,0 0,-6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5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0,'38'0,"33"0,8 0,-4 0,-15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425 261,'-5'-6,"-1"-1,0 1,-1 1,0-1,1 1,-2 1,1-1,0 1,-1 0,0 1,0 0,0 0,0 1,0 0,-1 0,1 1,-1 0,1 0,-1 1,1 0,-1 1,1 0,-1 0,1 1,0 0,-1 0,1 1,0 0,0 0,1 1,-1 0,1 1,0-1,0 1,0 1,1-1,0 1,0 0,-2 3,-6 7,1 1,0 0,1 1,1 0,0 1,2 0,0 0,1 1,1 1,1-1,1 2,4-19,0 1,0 0,0-1,1 1,-1 0,1-1,0 1,0 0,1 0,-1-1,1 1,-1 0,1-1,0 1,1-1,-1 1,1-1,-1 1,1-1,0 0,0 0,0 0,1 0,-1 0,1-1,0 1,-1-1,1 1,0-1,1 0,-1 0,0 0,0-1,1 1,-1-1,1 0,0 0,-1 0,1 0,0-1,-1 1,1-1,0 0,-1 0,1-1,0 1,0-1,-1 1,4-2,14-6,0-1,-1-1,0-1,-1-1,0 0,-1-1,10-9,-15 11,26-19,-2-3,0-1,-3-2,-1-1,-1-1,-3-2,16-28,-17 32,-33 96,-6-12,7-37,0 1,1-1,0 1,1 0,0 0,1 0,0 0,1 0,0 0,1 0,0-1,1 1,1 0,0 0,0-1,1 0,0 1,6 7,12 11,-17-22</inkml:trace>
  <inkml:trace contextRef="#ctx0" brushRef="#br0" timeOffset="1085.581">1244 64,'-359'456,"359"-456,-1 0,1 0,-1 1,1-1,-1 0,1 1,-1-1,1 1,-1-1,1 0,-1 1,1-1,0 1,-1-1,1 1,0 0,0-1,-1 1,1-1,0 1,0-1,0 1,-1 0,1-1,0 1,0 0,0-1,0 1,0-1,0 1,1 0,-1-1,0 1,0-1,0 1,0 0,1-1,-1 1,0-1,1 1,-1-1,0 1,1-1,-1 1,1-1,-1 1,1-1,-1 0,1 1,-1-1,1 0,-1 1,1-1,-1 0,1 0,-1 1,1-1,0 0,-1 0,1 0,-1 0,1 0,0 0,-1 0,1 0,0 0,51 1,-42-2,252-2,-239 8,-22-4,1 0,-1 0,1 0,0 0,-1-1,1 1,0-1,-1 1,1-1,0 0,0 1,0-1,-1 0,1 0,0 0,0-1,-1 1,1 0,0-1,0 1,-1-1,1 1,0-1,-1 0,1 0,-1 0,1 0,-1 0,1 0,-1 0,0 0,1 0,-1-1,0 1,0-1,0 1,1-2,-1-7,0 0,0-1,0 1,-1-1,-1 1,0-1,-1 1,1 0,-2 0,0 0,-3-9,-1-8,-67-219,37 141,33 84,9 17</inkml:trace>
  <inkml:trace contextRef="#ctx0" brushRef="#br0" timeOffset="1785.513">1555 64,'-20'19,"14"-15,1 1,-1 0,1 1,0-1,0 1,1 0,0 0,0 1,0-1,1 1,0 0,0 0,1 0,-1 1,2 5,1 0,-1-1,2 1,0-1,0 1,1-1,1 1,0-1,1 0,0 0,1 0,5 10,-9-19,0 0,1 0,-1 0,0 0,1 0,0-1,-1 1,1-1,0 1,0-1,1 0,-1 0,0 0,1 0,-1 0,1 0,0-1,-1 1,1-1,0 0,0 0,0 0,0 0,0 0,0-1,0 1,1-1,-1 0,0 0,0 0,0 0,0-1,0 1,0-1,0 0,0 0,0 0,0 0,0 0,0-1,-1 1,1-1,0 0,-1 0,0 0,1 0,-1 0,0 0,0-1,0 0,12-15,-2-2,0 0,-2 0,0-1,-1-1,1-4,-3 5,1 1,1 0,1 0,0 1,2 1,9-12,-19 70,-10 354,20-279,-8-99,-1 0,0 0,-2 0,0 1,0-1,-2 0,0 0,-1 1,0-1,-2-1,-3 15,4-22,-1 0,1 0,-2 0,1 0,-1-1,0 1,0-1,-1 0,0-1,0 1,0-1,-1-1,0 1,0-1,-1 0,1-1,-1 1,0-2,0 1,-1-1,1 0,-1-1,1 0,-1 0,-9 0,14-1,0 1,0-1,-1 0,1-1,0 1,-1-1,1 0,-1 0,1 0,-1 0,1-1,0 0,-1 0,1 0,0 0,0-1,0 0,0 1,0-1,0-1,0 1,1-1,-1 1,1-1,0 0,0 0,0-1,0 1,0-1,1 1,-1-1,1 0,0 0,0 0,1 0,-1 0,1 0,0-1,0 1,0-2,4-7,0 1,0 0,1 0,1 0,0 0,1 1,0-1,1 1,0 1,0 0,1 0,1 0,0 1,2-2,20-25,42-48,-51 60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10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553 228,'-499'258,"497"-258,-43 30,44-29,1 0,-1-1,1 1,-1 0,1-1,-1 1,1 0,-1 0,1-1,0 1,-1 0,1 0,0 0,0 0,0 0,0-1,0 1,0 0,0 0,0 0,0 0,0 0,0-1,0 1,1 0,-1 0,0 0,0 0,1-1,-1 1,1 0,-1 0,1-1,-1 1,1 0,-1-1,1 1,0-1,-1 1,1-1,0 1,0-1,-1 1,1-1,0 1,0-1,0 0,-1 0,1 1,0-1,0 0,0 0,0 0,0 0,161 30,415 31,-450-52,-126-9,-1-1,1 1,0-1,-1 0,1 0,-1 1,0-1,1 0,-1 0,1 1,-1-1,0 0,0 0,0 0,1 0,-1 1,0-1,0 0,0 0,0 0,0 0,0 0,-1 1,1-1,0 0,0 0,-1 0,1 0,0 1,-1-1,1 0,-1 0,1 1,-1-1,1 0,-1 1,0-1,1 1,-1-1,0 1,1-1,-1 1,0-1,0 1,1-1,-1 1,0 0,0 0,0-1,1 1,-1 0,0 0,0 0,0 0,0 0,0 0,-4-4,-65-53,27 23,1-2,2-2,1-1,-13-20,27 24,1-1,2 0,2-2,2-1,-5-14,17 28,11 26</inkml:trace>
  <inkml:trace contextRef="#ctx0" brushRef="#br0" timeOffset="1">1117 30,'-28'227,"28"-223,7 110,-6-110,-1-1,1 0,0 0,0 1,0-1,0 0,1 0,-1 0,1 0,0 0,0-1,0 1,0 0,1-1,-1 1,0-1,1 0,0 0,-1 0,1 0,0-1,0 1,0-1,0 1,1-1,-1 0,0 0,0-1,1 1,-1-1,3 1,-1-2,1 0,-1 1,1-2,-1 1,1-1,-1 0,0 0,0 0,0-1,0 0,0 0,-1 0,1 0,-1-1,0 0,0 0,0 0,0 0,-1 0,3-5,56-104,-56 101,11-21,-2 0,-2-1,-1 0,-1-1,-2 0,1-17,-10 52,-1 1,1-1,-1 0,1 0,-1 0,1 1,-1-1,1 0,-1 0,1 0,-1 0,1 0,-1 0,1 0,-1 0,1 0,-1 0,1 0,-1 0,1-1,-1 1,1 0,-1 0,1 0,0-1,-1 1,1 0,-1-1,1 1,-1 0,-11 47,2 1,1 1,3 0,2 0,3 0,2 30,6-31,2-1,2-1,2 0,18 40,-18-54,0 1,-3 0,-1 0,-1 1,-2 0,-1 1,-2-1,-1 1,-2 0,-1 4,-5-6,0 0,-3-1,0 0,-2 0,-2-1,0-1,-19 29,26-47,4-7,0 1,0-1,0 0,-1 0,1 0,-1 0,-1 0,1 0,-1-1,0 0,0 0,0 0,0 0,-1 0,1-1,-1 0,0 0,0 0,0-1,0 1,-1-1,1-1,-1 1,1-1,-1 0,-1 0,2-3,1-1,0 0,1-1,-1 1,0-1,1 1,0-1,0 0,0 0,0-1,1 1,-1 0,1-1,0 0,1 1,-1-1,1 0,0 0,0 0,0 0,1 0,-1-19,0 0,2 1,1-1,0 0,2 1,1 0,0 0,2 0,1 1,1 0,8-15,24-41,-28 58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29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23,'-15'-5,"-1"0,0 2,0-1,0 2,0 0,0 1,0 0,-1 2,1 0,0 1,0 0,0 1,0 1,0 0,1 2,0 0,0 0,0 1,1 1,0 0,0 1,1 1,1 0,-11 11,11-5,1 1,1 1,1 0,0 0,2 1,0 0,1 0,0 1,2-1,0 1,2 0,0 1,1 6,1-21,0-1,0 1,1-1,0 1,0-1,0 0,1 0,0 1,0-1,0 0,0 0,1 0,0-1,0 1,0-1,0 0,1 1,0-1,0-1,0 1,0-1,1 1,-1-1,1-1,0 1,0 0,0-1,0 0,0-1,0 1,1-1,-1 0,0 0,1 0,-1-1,1 0,-1 0,1 0,0-1,12-3,-1 0,0-1,0 0,0-2,-1 0,0-1,0-1,-1 0,0-1,0 0,-1-2,-1 1,0-2,-1 0,1-1,6-3,63-64,-4-4,36-53,-113 137,0 0,-1-1,0 1,0 0,1-1,-1 1,1 0,-1 0,1-1,-1 1,1 0,0 0,0 0,-1 0,1 0,0 0,0 0,0 0,0 0,0 0,0 1,1-1,-1 0,0 1,0-1,0 1,1-1,-1 1,0 0,1-1,-1 1,0 0,1 0,-1 0,0 0,1 0,-1 0,0 0,1 1,-1-1,0 0,0 1,1-1,-1 1,0-1,0 1,0 0,1-1,-1 1,0 0,0 0,13 194,-11-187,0 1,0 0,1-1,0 0,0 0,1 0,0 0,1-1,0 1,0-1,0-1,1 1,0-1,0-1,0 1,7 2,10 4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30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1,'14'4,"10"3,6-1,2 3,0 1,0-1,0-3,-2-2,-1-2,0-1,0-1,-1 0,0-1,0 1,0 0,0-1,-9 1,-9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42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58 197,'0'-14,"0"24,-1 26,-23 145,-9 61,38-188,14-81,15-93,-24 87</inkml:trace>
  <inkml:trace contextRef="#ctx0" brushRef="#br0" timeOffset="249.661">1 0,'19'5,"16"1,7 0,6-1,0-2,0-1,-2 0,-4-2,-5 0,-4 0,-2 0,-2-1,-1 1,-6 0</inkml:trace>
  <inkml:trace contextRef="#ctx0" brushRef="#br0" timeOffset="412.048">1 395,'39'0,"26"0,8 0,-5 0,-8 0,-14 0</inkml:trace>
  <inkml:trace contextRef="#ctx0" brushRef="#br0" timeOffset="744.25">453 537,'0'38,"0"18,-5 3,-1-2,0-12</inkml:trace>
  <inkml:trace contextRef="#ctx0" brushRef="#br0" timeOffset="1613.071">481 451,'25'-7,"0"1,0 1,0 1,1 2,-1 0,13 2,-36-1,-1 1,1-1,0 1,-1 0,1 0,0-1,-1 1,1 0,0 0,-1 1,1-1,0 0,-1 1,1-1,0 1,-1-1,1 1,-1-1,1 1,-1 0,1 0,-1 0,0 0,1 0,-1 0,0 0,0 1,0-1,0 0,0 1,0-1,0 1,0-1,-1 1,1-1,0 1,-1-1,0 1,1 0,-1-1,0 1,0 0,1-1,-2 1,1 0,0-1,0 1,-76 73,23-31,52-42,0 1,0-1,0 0,1 0,-1 1,1-1,-1 0,1 1,0-1,0 1,0-1,0 0,0 1,0-1,1 0,-1 1,1-1,0 0,0 1,0-1,0 0,0 0,0 0,0 0,1 0,-1 0,1 0,-1 0,1-1,0 1,0-1,0 1,0-1,0 0,0 1,0-1,0 0,0-1,0 1,1 0,-1 0,0-1,1 0,-1 1,1-1,33 24,-33-21,0 1,-1-1,1 1,0 0,-1 0,0 0,0 0,0 0,0 0,-1 0,0 1,0-1,0 1,0-1,-1 1,1-1,-1 1,0-1,-1 1,1-1,-1 1,0-1,0 1,0-1,-1 0,1 1,-1-1,0 0,0 0,-1 0,1 0,-1-1,0 1,0-1,0 0,0 1,-1-1,1-1,-1 1,0 0,0-1,0 0,0 0,0 0,0 0,-1-1,-1 1,-79 21,60-16</inkml:trace>
  <inkml:trace contextRef="#ctx0" brushRef="#br0" timeOffset="4270.038">30 28,'5'-5,"1"4,0 6,-1 7,-2 7,-1 4,-1 4,0 2,-6-5,-1 0,-1-1,2 2,2 0,0-3</inkml:trace>
  <inkml:trace contextRef="#ctx0" brushRef="#br0" timeOffset="63100.813">961 621,'397'0,"-394"0,-1 1,0-1,-1 1,1-1,-1 0,1 1,0-1,0 0,-1 0,1 0,0 0,-1 0,1-1,0 1,-1 0,1-1,0 1,-1-1,1 0,-1 0,1 1,-1-1,1 0,-1 0,0 0,1 0,-1-1,0 1,0 0,0 0,0-1,0 1,0-1,0 1,-1-1,1 1,0-1,-1 1,1-1,-1-1,-4-9,0 1,-1 0,0 0,-1 0,-1 0,0 1,0 0,-1 1,0-1,0 2,-1-1,-6-3,14 10,0 1,0 0,0-1,0 1,-1 0,1 0,-1 0,1 0,-1 0,1 0,-1 0,1 0,-1 1,0-1,1 0,-1 1,0 0,0-1,1 1,-1 0,0 0,0 0,0 0,1 0,-1 0,0 1,0-1,1 1,-1-1,0 1,1-1,-1 1,0 0,1 0,-1 0,1 0,-1 0,1 0,0 0,0 1,-1-1,1 0,0 1,0-1,-1 2,-36 80,34-72,-2 7,1-1,1 1,0-1,1 1,1 0,1 0,0 1,2-1,0 0,1 1,-2-18,1-1,-1 1,1-1,-1 1,1 0,0-1,-1 1,1-1,0 0,-1 1,1-1,0 1,0-1,0 0,-1 0,1 1,0-1,0 0,0 0,-1 0,1 0,0 0,0 0,0 0,0 0,-1 0,1 0,0-1,0 1,0 0,-1-1,1 1,0 0,0-1,-1 1,1-1,0 1,-1-1,1 1,-1-1,1 0,0 1,-1-1,1 0,-1 1,0-1,1 0,-1 0,0 1,1-1,-1 0,0 0,0 0,0 1,1-1,-1 0,0 0,0 0,4-4,61-63,-47 48</inkml:trace>
  <inkml:trace contextRef="#ctx0" brushRef="#br0" timeOffset="63903.778">1666 451,'-73'166,"46"-114,-59 101,134-235,132-186,-174 258,-6 9,0 0,0 0,0-1,0 1,0 0,1 0,-1 0,0 0,0 0,1 0,-1 0,1 0,-1 0,1 0,-1 0,1 0,0 0,0 0,-1 0,1 0,0 0,0 1,0-1,0 0,0 1,0-1,0 1,0-1,0 1,0-1,0 1,0 0,0-1,0 1,1 0,-1 0,0 0,0 0,0 0,0 0,0 0,1 1,-1-1,0 0,0 0,0 1,0-1,0 1,0-1,0 1,0-1,0 1,0 0,0 0,0-1,-1 1,1 0,0 0,0 0,-1 0,1 0,-1 0,1 0,-1 0,1 0,26 139,-4 101,-25-241,0 0,1 0,-1 0,0-1,1 1,-1 0,0-1,1 1,-1-1,1 0,-1 1,1-1,-1 0,1 0,-1 0,1 0,0 0,0 0,-1-1,1 1,0 0,0 0,0-1,0 1,1-1,-1 1,0-2,-1 1,-9-10,-1 1,0 1,-1-1,0 2,0 0,-1 1,0 0,-1 1,-9-4,3 3,5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30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1,'19'0,"21"0,8 0,1 0,-3 0,-9 5,-7 1,-3 0,-1-1,-1-1,-5 3,-5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28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0 339,'256'-27,"-86"53,26-24,-177 2,-7 2</inkml:trace>
  <inkml:trace contextRef="#ctx0" brushRef="#br0" timeOffset="333.33">0 593,'44'0,"18"0,4 0,-5 0,-7 0,-9 0,-7 0,-4 0,-5 0,-1 0,-1 0,-6 0</inkml:trace>
  <inkml:trace contextRef="#ctx0" brushRef="#br0" timeOffset="814.977">255 1,'26'22,"2"0,0-1,0-2,2-1,7 2,-8-5,-2 1,1 1,-2 2,-1 1,0 0,2 5,95 133,-120-155,0 1,1-1,-1 0,0 1,-1 0,1-1,0 1,-1 0,0 0,0 0,0 0,-1 0,1 0,-1 0,0 0,0 0,0 0,-1 0,1 0,-1 0,0 0,0 0,-1-1,1 1,-1 0,0-1,0 1,0-1,0 1,0-1,-1 0,0 0,1 0,-1 0,0-1,0 1,-3 1,-199 96,173-84,-109 71,139-84,-1-1,1 0,-1 1,1 0,0-1,0 1,0 0,1 0,-1 0,1 0,0 0,-1 1,1-1,1 0,-1 1,0-1,1 0,0 1,-1 1,5 11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39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1,'397'29,"-208"-2,403-27,-189 0,-379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37.80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2146 909,'15'55,"-2"0,-2 2,-3-1,-2 1,-2 0,-4 0,-2 5,-15 19,18-80,-1 0,1-1,0 1,-1 0,1-1,-1 1,1-1,0 1,-1-1,1 0,0 1,0-1,-1 1,1-1,0 0,0 0,0 1,-1-1,1 0,0 0,0 0,0 0,0 0,-1 0,1 0,0 0,0-1,0 1,-1 0,1 0,0-1,0 1,0 0,-1-1,1 1,0-1,-1 1,1-1,0 1,-1-1,1 0,-1 1,1-1,-1 0,1 1,-1-1,1 0,-1 1,0-1,1 0,-1 0,0 0,0 1,0-1,0 0,34-48,-2-2,-2 0,-3-2,-2-1,-1-6,46-95,-17 50,-48 93</inkml:trace>
  <inkml:trace contextRef="#ctx0" brushRef="#br0" timeOffset="516.209">2540 1276,'0'3,"-13"98,13-97,0 0,0 0,0 0,1 0,-1-1,1 1,0 0,0 0,0 0,0-1,1 1,0-1,0 1,0-1,0 0,0 1,1-1,-1 0,1 0,0-1,0 1,0-1,0 1,0-1,3-1,1 0,-1-1,0 1,0-1,1-1,-1 1,0-1,0 0,1-1,-1 1,0-1,-1 0,1-1,0 1,-1-1,1-1,-1 1,0-1,0 1,0-1,0-1,-1 1,0-1,0 0,0 0,0 0,-1 0,0-1,0 1,0-1,-1 0,0 0,0 0,0 0,-2-68,-6 56</inkml:trace>
  <inkml:trace contextRef="#ctx0" brushRef="#br0" timeOffset="995.082">2794 683,'3'-4,"1"1,-1 0,1 0,0 0,0 1,0-1,0 1,0 0,0 0,0 1,1-1,-1 1,1 0,0 0,-1 0,1 1,-1-1,1 1,0 0,-1 1,1-1,0 1,-1 0,1 0,-1 0,1 1,-1-1,0 1,1 1,-4 1,0 1,0 0,-1-1,0 1,0 0,0-1,0 1,-1 0,0-1,0 1,0-1,-1 1,1-1,-1 1,0-1,0 0,-1 0,1 0,-3 3,-2 6,-3 7,7-18,1 1,0-1,0 1,0-1,0 1,0 0,1 0,-1 0,1 0,0 0,0 0,0 1,0-1,0 0,1 1,-1-1,1 0,0 1,0-1,0 0,1 1,-1-1,1 0,0 0,0 1,0-1,0 0,0 0,1 0,0 0,-1 0,1 0,0-1,0 1,0-1,1 1,0 0,4 1,0 1,1-2,-1 1,1-1,0 0,0 0,0-1,1 0,-1 0,0-1,1-1,-1 1,1-1,4-1,6-3</inkml:trace>
  <inkml:trace contextRef="#ctx0" brushRef="#br0" timeOffset="1292.714">3077 457,'38'54,"-3"1,-2 3,-3 0,-2 2,0 6,-19-47,1 1,-2 0,-1 0,0 1,-2 0,0 0,-2 0,0 0,-1 1,-1 0,-1-1,-1 1,-1-1,-1 1,-1-1,0 0,-2 0,-1 0,0-1,-8 15,-20 14,-2-1,-1-2,-3-2,-2-1,-1-2,-3-3,-29 19,34-24</inkml:trace>
  <inkml:trace contextRef="#ctx0" brushRef="#br0" timeOffset="-5969.057">169 655,'-5'-9,"4"-4,1 5,1 10,1 8,-1 7,0 7,0 3,-6-3,-1-1,0 1,1 1,2 1,1 1,1-4</inkml:trace>
  <inkml:trace contextRef="#ctx0" brushRef="#br0" timeOffset="-5722.976">0 993,'39'-4,"31"-3,9 1,-4 1,-11 2,-15 6,-16 2</inkml:trace>
  <inkml:trace contextRef="#ctx0" brushRef="#br0" timeOffset="-5273.518">28 1163,'25'-4,"-11"1,0 1,0 0,0 1,0 0,0 1,0 1,0 0,0 1,5 2,-17-4,-1 0,1 1,0-1,-1 1,1-1,-1 1,1 0,-1-1,1 1,-1 0,0 0,1 0,-1 0,0 0,0 1,0-1,0 0,0 0,0 1,0-1,0 1,0-1,-1 1,1-1,0 1,-1-1,0 1,1 0,-1-1,0 1,0-1,0 1,0 0,0-1,0 1,0 0,0-1,-1 1,1 0,-1-1,1 1,-1-1,0 1,0-1,1 1,-1-1,0 0,0 1,0-1,-1 1,-59 64,30-41,24-22,1 0,0 1,0-1,0 1,0 1,0-1,1 1,0 0,0 0,0 1,1 0,0 0,0 0,0 0,1 0,0 1,0-1,1 1,-1 0,1 0,1 0,0 0,0 0,0 0,1 0,-1 1,2-1,-1 0,2 5,1-8,0-1,0 1,0-1,1 0,-1 0,1 0,0-1,0 1,0-1,0 0,0 0,1 0,-1-1,0 1,1-1,-1 0,1 0,0-1,-1 1,1-1,0 0,-1-1,1 1,2-1,18 0</inkml:trace>
  <inkml:trace contextRef="#ctx0" brushRef="#br0" timeOffset="-4841.182">791 683,'-25'18,"1"2,0 1,2 0,1 2,0 0,2 2,1 0,0 1,2 0,2 2,0 0,2 0,-9 30,15-30,0 0,2 1,2 0,0 0,2 0,1 0,4 22,-4-42,0 0,0 0,1-1,0 1,1-1,0 1,0-1,1 0,0 0,0 0,1-1,-1 0,2 0,-1 0,1 0,0-1,1 0,-1 0,1 0,0-1,1 0,-1-1,1 0,0 0,0 0,3 0,5-4</inkml:trace>
  <inkml:trace contextRef="#ctx0" brushRef="#br0" timeOffset="-4321.837">846 966,'-4'18,"0"1,1 0,1 0,1 0,1 0,0 0,1 0,2 4,55 197,-56-213,0 0,0 0,1 0,0-1,0 0,0 1,1-1,0 0,1 0,-1-1,5 5,-7-9,-1-1,0 0,0 1,1-1,-1 0,0 0,0 0,1 0,-1 0,0 0,0 0,1-1,-1 1,0 0,0-1,0 1,1 0,-1-1,0 0,0 1,0-1,0 0,0 1,0-1,0 0,0 0,0 0,0 0,-1 0,1 0,0 0,-1 0,1 0,-1 0,1-1,-1 1,1 0,-1 0,21-49,-20 48,41-147,19-17,-51 148</inkml:trace>
  <inkml:trace contextRef="#ctx0" brushRef="#br0" timeOffset="-3336.643">1242 824,'39'-17,"-29"14,1 0,0 1,-1 0,1 1,0 1,0-1,0 2,0-1,0 2,3 0,-13-2,0 1,0 0,1 0,-1 0,0 0,0 0,0 0,0 0,-1 0,1 1,0-1,0 0,-1 0,1 1,0-1,-1 0,0 1,1-1,-1 1,0-1,1 0,-1 1,0-1,0 1,0-1,-1 1,1-1,0 0,0 1,-1-1,1 1,-1-1,1 0,-1 1,0-1,1 0,-1 0,0 1,0-1,0 0,0 0,0 0,0 0,0 0,0 0,0-1,-1 1,1 0,0 0,0-1,-1 1,1-1,-2 1,-7 11,-31 57,42-67,0 0,1 0,-1 0,1-1,-1 1,1 0,0-1,-1 1,1-1,0 1,0-1,0 0,0 0,0 0,1 0,-1 0,0-1,0 1,1 0,-1-1,0 0,1 1,-1-1,0 0,1-1,-1 1,0 0,2-1,0 1,52 1,-30-2</inkml:trace>
  <inkml:trace contextRef="#ctx0" brushRef="#br0" timeOffset="-1170.234">1242 1417,'0'14,"0"15,0 7,0 2,-5-6,-1-2,-1-3,2-5</inkml:trace>
  <inkml:trace contextRef="#ctx0" brushRef="#br0" timeOffset="-533.924">1637 1219,'29'5,"19"-3,6-3,-2 0,-8 5,-8 1,-10-1</inkml:trace>
  <inkml:trace contextRef="#ctx0" brushRef="#br1" timeOffset="66131.471">706 1840,'249'-372,"74"-62,-73 108,-149 177,-58 69,-58 89,0 0,0-1,-1-1,0 0,0-1,-1-1,1-1,-1 0,0-1,-1-1,-7 0,24-2,0-1,1 1,-1-1,0 1,0 0,0-1,0 1,1 0,-1 0,0-1,0 1,0 0,0 0,0 0,0 0,1 0,-1 0,0 1,0-1,0 0,0 0,0 1,1-1,-1 0,0 1,0-1,0 1,1-1,-1 1,0-1,1 1,-1 0,0-1,1 1,-1 0,1-1,-1 1,1 0,-1 0,1-1,0 1,-1 0,1 0,0 0,0 0,0 0,-1-1,1 1,0 0,0 0,0 0,0 0,1 0,-1 0,0 0,0-1,0 1,1 0,-1 0,0 0,1 0,-1-1,1 1,-1 0,1 0,-1-1,1 1,0 0,15 9,1-2,-1 1,2-2,-1 0,1-2,0 1,0-2,0-1,18 2,-5 0,194 5,-225-11,-1 1,1 0,0-1,-1 1,1-1,0 1,-1-1,1 1,0-1,0 1,0-1,-1 1,1-1,0 1,0-1,0 1,0-1,0 0,0 1,0-1,0 1,0-1,0 1,0-1,0 1,1-1,-1 1,0-1,0 1,1-1,-1 1,0-1,0 1,1-1,-1 1,1-1,-1 1,0 0,1-1,-1 1,1 0,-1-1,1 1,-1 0,1 0,-1-1,1 1,-1 0,1 0,-1 0,1 0,-1 0,1 0,0 0,-1 0,1 0,-1 0,1 0,-1 0,1 0,-1 0,1 0,-1 1,1-1,-1 0,1 0,-1 1,1-1,-41-32,28 23,-5-5,0-2,0 0,2-2,0 1,1-2,-5-8,-78-94,82 105</inkml:trace>
  <inkml:trace contextRef="#ctx0" brushRef="#br1" timeOffset="66516.41">2427 33,'-22'10,"0"1,1 1,0 1,1 0,0 2,1 0,1 1,0 1,2 1,0 0,-10 15,23-25,-1 0,1 0,0 0,1 0,0 1,0-1,1 1,0 0,1-1,0 1,0 0,1 0,0-1,0 1,1-1,0 1,1-1,-1 0,2 0,-1 0,1 0,0 0,1-1,0 0,0 0,1 0,-1 0,2-1,-1 0,0 0,1-1,0 0,1 0,-1-1,1 0,0 0,0 0,0-1,0-1,1 1,-1-1,1-1,3 1,9 0,0-2,0 0,0-1,-1-2,1 0,0-1,-1 0,0-2,0-1,0 0,-1-1,0-2,-1 1,0-2,-1-1,0 0,0-1,-1-1,0-1,-12 12,-1-1,1 1,-1-1,1 0,-1-1,0 1,0 0,-1-1,0 1,1-1,-2 0,1 0,0 0,-1 0,0 0,0 0,-1 0,1 0,-1-1,0 1,0 0,-1 0,0 0,0 0,0 0,0 0,-1 0,0 0,0 0,0 0,0 1,-1-1,0 1,0 0,0 0,-1 0,1 0,-1 0,0 1,0 0,-4-3,-15-3</inkml:trace>
  <inkml:trace contextRef="#ctx0" brushRef="#br1" timeOffset="66947.716">1750 146,'147'15,"134"-3,-111-8,139 21,-67-6,-72 4,-153-17</inkml:trace>
  <inkml:trace contextRef="#ctx0" brushRef="#br1" timeOffset="67933.131">2766 175,'2'-1,"-1"-1,0 0,0 1,0-1,0 0,0 1,0-1,-1 0,1 0,-1 0,1 0,-1 0,0 0,1 1,-1-1,0 0,0 0,-1 0,1 0,0 0,-1 0,1 0,-1 0,1 0,-1 0,0 1,0-1,0 0,0 1,0-1,0 0,-1 0,-2-6,0 1,-1-1,1 1,-1 0,-1 0,0 1,0 0,0 0,0 0,-1 1,0-1,0 2,-1-1,1 1,-1 0,0 1,0-1,-1 2,1-1,0 1,-1 1,1-1,-1 1,0 1,1 0,-10 0,-66 8,59-2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36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1 708,'255'30,"-190"-31,-47-1,0 1,0 1,0 1,-1 1,1 0,0 1,6 3,-5 10,-17-6</inkml:trace>
  <inkml:trace contextRef="#ctx0" brushRef="#br0" timeOffset="554.219">763 285,'-1'64,"13"156,46-22,-58-197,0 0,0 0,0 1,0-1,0 0,1 0,-1 1,0-1,1 0,-1 0,1 0,-1 0,1 0,0 1,-1-1,1 0,0 0,0-1,0 1,0 0,0 0,0 0,0-1,0 1,0 0,0-1,0 1,0-1,1 1,-1-1,0 0,0 1,0-1,1 0,-1 0,0 0,0 0,1 0,-1 0,0 0,0 0,1-1,-1 1,0 0,0-1,0 1,1-1,-1 1,0-1,0 0,0 0,0 1,0-1,0-1,12-18,-1 0,-1-1,-1 0,-1-1,0-1,4-22,25-61,103-146,-131 233,-2 7</inkml:trace>
  <inkml:trace contextRef="#ctx0" brushRef="#br0" timeOffset="1665.331">1243 624,'-1'-1,"0"0,1 0,-1 0,0 0,0 0,0 0,1 0,-1 0,0 0,0 0,0 1,0-1,-1 0,1 1,0-1,0 1,0-1,0 1,-1 0,1-1,0 1,0 0,-1 0,1 0,0 0,0 0,-1 0,1 0,0 1,0-1,-1 0,1 1,0-1,0 0,0 1,0 0,-1-1,1 1,0 0,0-1,0 1,0 0,1 0,-1 0,0 0,0 0,0 0,1 0,-1 0,0 1,-2 2,0 0,0 0,0 0,0 1,1-1,-1 1,1 0,0-1,1 1,-1 0,1 0,0 0,0 1,1-1,0 0,-1 0,2 0,-1 0,1 0,-1 1,1-1,1 0,-1 0,1-1,0 1,0 0,0 0,1-1,-1 0,1 1,0-1,0 0,1 0,-1-1,1 1,0-1,0 1,0-1,1 0,-1-1,1 1,-1-1,1 0,0 0,2 0,0-1,0 1,0-1,0-1,0 0,0 1,0-2,0 1,0-1,0 0,0-1,0 0,-1 0,1 0,-1-1,1 0,-1 0,0-1,0 1,0-1,-1-1,1 1,-1-1,0 0,0 0,-1 0,1-1,-1 0,0 0,-1 0,0 0,0-1,0 4,0 0,-1 0,1 0,-1-1,0 1,0-1,0 0,-1 1,1-1,-1 0,0 0,0 0,0 0,-1 0,1 0,-1 0,0 0,0 0,-1 0,1 0,-1 0,0 0,0 0,0 0,0 0,-1 0,0 1,1-1,-1 0,-1 1,1 0,-2-3,-42-21,22 19</inkml:trace>
  <inkml:trace contextRef="#ctx0" brushRef="#br0" timeOffset="13804.463">1383 31,'1'0,"-1"0,1 0,-1 0,1 0,-1 0,1 0,-1 0,1 0,-1 0,1 0,-1 0,1 0,-1-1,1 1,-1 0,1 0,-1-1,1 1,-1 0,1-1,-1 1,0 0,1-1,-1 1,0 0,1-1,-1 1,0-1,0 1,1-1,-1 1,0 0,0-1,0 1,1-1,-1 1,0-1,0 0,0 1,0-1,0 1,0-1,0 1,0-1,0 1,-1-1,1 1,0-1,0 1,0-1,0 1,-1 0,1-1,0 1,-1-1,1 1,0-1,-1 1,1 0,0-1,-1 1,1 0,-1-1,12-1,-1 0,1 0,0 1,-1 0,1 1,0 0,-1 1,1 0,0 0,6 3,-15-3,0 1,0-1,0 1,0 0,0-1,0 1,-1 0,1 0,-1 0,1 0,-1 1,0-1,0 0,0 1,0-1,0 0,0 1,-1-1,1 1,-1-1,0 1,1 0,-1-1,-1 1,1-1,0 1,-1-1,1 1,-1-1,1 1,-1-1,0 0,0 1,-1-1,1 0,0 0,-1 1,1-1,-1 0,1-1,-1 1,-12 42,13-42,1 0,0 0,0 1,1-1,-1 0,1 0,-1 1,1-1,-1 0,1 0,0 0,0 0,0 0,0 0,1 0,-1 0,0-1,1 1,-1 0,1-1,0 1,0-1,-1 1,1-1,0 0,0 0,0 0,0 0,0 0,0 0,1-1,-1 1,0-1,2 1,85 3,-75-4,12-1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53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1,'-48'61,"-153"140,200-200,0 0,0 0,0 0,0 1,0-1,0 0,0 0,0 1,0-1,0 1,1-1,-1 0,1 1,-1 0,1-1,-1 1,1-1,0 1,0-1,0 1,0 0,0-1,0 1,0-1,1 1,-1-1,1 1,-1 0,1-1,-1 0,1 1,0-1,0 1,-1-1,1 0,0 1,0-1,1 0,-1 0,0 0,0 0,0 0,1 0,-1 0,0 0,1-1,-1 1,1 0,-1-1,1 0,-1 1,1-1,0 0,0 1,16 4,-1-1,1-1,0 0,0-2,0 0,1-1,5-1,112 13,-110-1,-24-9,1 0,-1-1,1 1,0-1,0 1,-1-1,1 0,0 0,0 0,0-1,0 1,0-1,1 1,-1-1,0 0,0 0,0-1,0 1,0 0,0-1,0 0,0 0,2-1,-4 0,0-1,0 0,-1 1,0-1,1 0,-1 1,0-1,0 0,-1 1,1-1,0 0,-1 1,0-1,0 1,1-1,-2 0,1 1,0 0,0-1,-1 1,1 0,-1 0,0-1,-2-3,-99-203,71 157,20 40</inkml:trace>
  <inkml:trace contextRef="#ctx0" brushRef="#br0" timeOffset="1663.705">631 1,'-18'56,"15"-42,-1 0,2 0,0 0,0 1,2-1,-1 1,2-1,0 0,1 1,2 6,-4-19,1 0,-1-1,1 1,-1 0,1-1,0 1,0-1,0 1,0-1,0 1,0-1,0 0,0 0,1 1,-1-1,0 0,1 0,-1 0,1 0,-1-1,1 1,-1 0,1-1,0 1,-1-1,1 1,0-1,-1 0,1 0,0 0,0 0,-1 0,1 0,0 0,0 0,-1-1,1 1,0-1,-1 1,1-1,1 0,54-48,45-145,-85 228,-16-32,9 28,-1 1,-1 0,-1 1,-2 0,0 26,-7 166,0-199,-2 0,0-1,-2 1,0-1,-2 0,-1-1,-4 7,9-21,-1 0,-1-1,0 1,0-1,0-1,-1 1,0-1,-1 0,0-1,-6 5,12-10,-1 1,0 0,1-1,-1 0,0 1,0-1,0 0,0-1,0 1,0 0,0-1,0 0,0 1,0-1,0-1,-1 1,1 0,0-1,0 1,0-1,0 0,0 0,1 0,-1-1,0 1,0-1,1 1,-1-1,1 0,-1 0,1 0,0 0,0-1,0 1,0 0,0-2,-2-1,1 0,0 0,0 0,0-1,1 1,0-1,0 0,1 0,-1 0,1 0,1 0,-1 0,1 0,0 0,0 0,1 0,-1 0,2 0,-1 0,0 0,1 0,0 1,1-1,-1 0,81-124,-9 55,-50 57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02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60,'82'-30,"-43"20,1 3,-1 1,2 2,-1 2,0 1,17 3,-11-1,-16 4,-25 2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05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59,'0'0</inkml:trace>
  <inkml:trace contextRef="#ctx0" brushRef="#br0" timeOffset="811.666">7 59,'-5'-5,"3"-1,7 0,8 1,5 2,6 0,3-3,1-1,2 1,-1 1,1 2,-1 1,0 1,0 1,-1 0,0 0,-9 0,-8 1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08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1 396,'19'0,"21"0,8 0,1 0,-3 0,-5 0,-4 0,-4 4,-3 3,-10-1,-10-1</inkml:trace>
  <inkml:trace contextRef="#ctx0" brushRef="#br0" timeOffset="381.332">762 171,'-4'0,"-3"9,-4 4,0 4,2 4,1 3,4 3,1 1,-3 0,0 1,0 0,2 0,1 0,1-1,1 1,1-1,0-4</inkml:trace>
  <inkml:trace contextRef="#ctx0" brushRef="#br0" timeOffset="748.12">1186 227,'-8'17,"1"0,1 0,1 0,0 1,1 0,1 0,1 0,1 0,0 0,1 0,1 1,2 12,-2-28,0 1,0-1,0 1,0-1,0 1,1-1,-1 0,1 0,0 0,0 0,0 0,1 0,-1-1,1 1,-1-1,1 1,0-1,0 0,0 0,0 0,0 0,1-1,-1 0,0 1,1-1,-1 0,1 0,-1-1,1 1,-1-1,1 0,0 0,-1 0,1 0,-1-1,1 1,2-2,11-2,-1 0,0-2,0 0,0-1,0 0,-1-1,5-5,-3 3,0-2,-1 0,-1-1,0-1,0 0,-2-1,12-15,-21 25,0 0,0 0,-1-1,0 1,0-1,0 0,0 0,-1 0,0-1,0 1,-1 0,0-1,0 1,0-1,-1 0,0 1,0-1,-1 1,0-1,0 1,-1-1,1 1,-1 0,0 0,-3-5,0 5,0 1,0 0,0 0,0 1,-1-1,0 1,0 0,0 1,0-1,-1 1,0 1,1-1,-1 1,0 0,0 1,0-1,0 1,0 1,0-1,-1 1,1 1,0-1,0 1,0 1,0-1,0 1,0 0,1 1,-1-1,0 1,1 1,0-1,0 1,-4 3,-9 4</inkml:trace>
  <inkml:trace contextRef="#ctx0" brushRef="#br0" timeOffset="1101.841">1807 171,'-10'7,"0"1,1 0,0 0,0 1,1 0,1 1,-1 0,1 0,1 1,0-1,1 1,0 1,0-1,1 1,1 0,0 0,0 0,1 3,2-12,1 0,0 0,-1 0,1 0,0-1,0 1,1 0,-1-1,0 1,1-1,0 1,0-1,-1 1,1-1,1 0,-1 0,0 0,0 0,1-1,-1 1,1-1,-1 1,1-1,0 0,0 0,-1 0,1 0,0-1,0 1,3 0,90-3,-81-2,1 0,0-1,-1 0,0-1,0-1,-1 0,0-1,0-1,0 0,-1-1,-1 0,0-1,0 0,-1-1,9-13,-10 12,69-104,-77 113,0 1,-1-1,1 0,-1 0,0 0,0 0,0 0,-1 0,0-1,1 1,-1 0,-1 0,1 0,-1 0,1 0,-1 0,0 0,-1 0,1 0,-1 0,1 0,-1 1,0-1,-1 0,1 1,-1 0,1 0,-1 0,0 0,0 0,-2-1,-3 0,0 0,-1 1,1 0,0 1,-1 0,0 0,1 1,-1 0,0 1,0-1,0 2,0-1,1 1,-1 1,0-1,1 2,-1-1,1 1,0 0,-1 1,2 0,-1 0,-4 3,-18 8</inkml:trace>
  <inkml:trace contextRef="#ctx0" brushRef="#br0" timeOffset="2564.512">395 735,'774'0,"-444"-28,251 27,-592 1</inkml:trace>
  <inkml:trace contextRef="#ctx0" brushRef="#br0" timeOffset="5698.13">2371 706,'37'-61,"2"2,3 1,41-42,-39 65,-43 34,0 1,0 0,0-1,0 1,0 0,0 0,0 0,1 0,-1 0,0 0,0 0,0 0,0 0,0 0,0 0,0 1,1-1,-1 1,0-1,0 1,0-1,0 1,0-1,-1 1,1 0,0 0,0-1,0 1,0 0,-1 0,1 0,0 0,-1 0,1 0,-1 0,1 0,-1 0,0 0,1 0,-1 0,0 0,0 0,0 1,0-1,0 0,0 1,4 47,12 28,-13-76,-1 0,1 0,0 0,-1-1,1 1,0-1,0 0,0 0,-1 0,1 0,0 0,0-1,-1 1,1-1,0 0,-1 1,1-1,-1 0,1-1,-1 1,1 0,-1-1,0 0,1 1,-1-1,0 0,0 0,-1 0,1 0,0 0,-1-1,1 1,-1 0,2-3,0 1,45-52,-40 44,1 0,1 0,-1 1,2 0,0 1,0 1,0-1,1 2,1 0,0 0,0 1,11-4,-22 10,0 0,-1 1,1-1,0 1,-1-1,1 1,0 0,0 0,-1 0,1 0,0 0,0 0,-1 0,1 0,0 1,-1-1,1 1,0-1,-1 1,1 0,-1 0,1 0,-1 0,1 0,-1 0,0 0,1 0,-1 0,0 0,0 1,0-1,0 1,0-1,0 1,0-1,0 1,-1-1,1 1,0 1,7 80,-6-43,0-33,-1-1,1 0,0 0,1 0,-1 0,1-1,0 1,1-1,-1 0,1 0,0 0,1 0,-1 0,1-1,0 0,0 0,12 10</inkml:trace>
  <inkml:trace contextRef="#ctx0" brushRef="#br0" timeOffset="5987.925">2400 848,'38'0,"42"-5,16-2,2 1,-11 1,-15 2,-16 5,-12 4,-9-1,-5 0,-4-1,0 3,-6 1</inkml:trace>
  <inkml:trace contextRef="#ctx0" brushRef="#br0" timeOffset="6471.852">2851 1045,'-186'66,"184"-66,1 0,-1 0,1 0,-1 1,1-1,-1 0,1 1,-1-1,1 1,0-1,-1 1,1 0,-1 0,1-1,0 1,0 0,0 0,0 0,-1 0,1 1,0-1,1 0,-1 0,0 1,0-1,0 0,1 1,-1-1,1 1,-1-1,1 1,0-1,-1 1,1-1,0 1,0-1,0 1,0-1,0 1,1-1,-1 1,0-1,1 1,-1-1,1 1,-1-1,1 1,0-1,0 0,0 1,-1-1,1 0,0 0,1 0,-1 0,0 0,0 0,1 1,208 76,-207-77,-1-1,1 1,-1 0,0 0,1 1,-1-1,0 0,0 1,0-1,0 1,0 0,0-1,0 1,0 0,-1 0,1 0,-1 0,1 1,-1-1,0 0,0 1,0-1,0 1,-1-1,1 1,-1-1,1 1,-1-1,0 1,0-1,0 1,0 0,0-1,-1 1,1-1,-1 1,0-1,1 1,-1-1,0 1,-1-1,1 0,0 0,-1 0,1 1,-1-1,0-1,1 1,-1 0,0 0,0-1,0 1,-1-1,1 1,-1-1,-15 8,0-2,0-1,-1 0,1-1,-1-1,0-1,-8 0,-26-3,35-6</inkml:trace>
  <inkml:trace contextRef="#ctx0" brushRef="#br0" timeOffset="6868.558">3161 932,'66'-7,"-57"5,0 0,0 0,0 1,0 1,1-1,-1 1,0 1,0 0,0 0,1 1,-1 0,-1 1,2 0,-8-3,-1 1,0 0,0 0,1 0,-1-1,0 1,0 0,0 0,0 1,0-1,0 0,0 0,0 0,0 1,-1-1,1 0,0 1,-1-1,1 1,-1-1,0 0,1 1,-1-1,0 1,0-1,0 1,0-1,0 1,0-1,0 1,-1-1,1 1,0-1,-1 1,0-1,1 1,-1-1,0 0,1 0,-1 1,0-1,0 0,0 0,-1 1,-49 48,30-35,-43 47,63-60,1-1,-1 0,1 0,0 1,0-1,0 0,0 0,-1 1,2-1,-1 0,0 1,0-1,0 0,1 0,-1 1,0-1,1 0,-1 0,1 0,-1 0,1 0,0 1,0-1,-1 0,1 0,0-1,0 1,0 0,0 0,0 0,0-1,0 1,0 0,0-1,1 1,-1-1,0 1,0-1,1 0,-1 1,0-1,0 0,1 0,-1 0,63 6,-60-5,21-1</inkml:trace>
  <inkml:trace contextRef="#ctx0" brushRef="#br0" timeOffset="7170.569">3556 198,'84'181,"-36"-81,-3 2,12 53,-51-137,-1 0,0 0,-2 0,0 1,-1-1,0 1,-2 0,0-1,-2 1,0 0,0-1,-2 1,0-1,-2 0,0-1,-4 11,-16 18,-2 0,-2-2,-1-2,-3 0,-12 9,21-24</inkml:trace>
  <inkml:trace contextRef="#ctx0" brushRef="#br0" timeOffset="7719.782">2400 1,'-48'113,"6"2,4 1,2 18,23-80,2 0,2 1,3 0,2 1,2-1,3 1,2-1,3 1,4 6,2-15,2-2,2 0,2-1,4 3,46 47,-52-80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19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2,'4'0,"7"5,7 1,4 0,3-1,-2-6,0-3,1-1,0 0,2 2,1 0,0 2,1 0,1 1,-1 0,0 0,1 0,-6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3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8609 734,'-7'15,"2"0,0 0,0 0,1 1,1-1,1 1,0 0,1 0,1 0,0 0,1 0,1 0,0 0,2-1,1 5,-1-14,0 0,1-1,0 0,0 0,1 0,-1 0,1-1,0 0,0 0,1 0,-1-1,1 0,-1-1,1 1,0-1,0 0,0-1,0 0,1 0,-1 0,0-1,0 0,0-1,1 1,-1-1,0-1,0 1,0-1,0-1,0 1,-1-1,4-2,-4 2,0 0,-1-1,1 1,-1-1,0 0,0-1,-1 1,1-1,-1 0,0 0,0 0,-1-1,1 1,-1-1,-1 0,1 0,-1 0,0 0,0 0,0 0,-1-1,0 1,-1-1,1 1,-1-1,-1 1,1-1,-1 1,0 0,0-1,-1 1,0 0,0 0,0 0,-1 0,0 0,0 0,0 1,-2-1,0-1,0 0,-1 0,0 1,0 0,0 0,-1 1,0 0,0 0,-1 0,1 1,-1 0,0 1,0-1,0 1,-7-1,-17-3</inkml:trace>
  <inkml:trace contextRef="#ctx0" brushRef="#br0" timeOffset="562.401">9173 170,'17'85,"-4"0,-4 1,-3 0,-4 0,-4 1,-7 24,-24 90,33-200,0-1,-1 1,1-1,0 1,0 0,0-1,0 1,-1-1,1 1,0 0,0-1,0 1,1-1,-1 1,0 0,0-1,0 1,0-1,0 1,1 0,-1-1,0 1,1-1,-1 1,0-1,1 1,-1-1,0 1,1-1,-1 1,1-1,-1 0,1 1,-1-1,1 0,-1 1,1-1,0 0,-1 0,1 0,-1 1,1-1,0 0,-1 0,1 0,-1 0,1 0,0 0,-1 0,1 0,0 0,-1-1,1 1,-1 0,1 0,-1 0,1-1,0 1,-1 0,1-1,-1 1,35-25,-34 23,299-278,-268 256,2 1,0 1,2 3,0 0,16-4,-50 22,-1 0,1 0,-1 0,1 1,0-1,0 0,-1 1,1-1,0 1,0-1,0 1,-1 0,1 0,0 0,0 0,0 0,0 0,0 1,-1-1,1 1,0-1,0 1,-1-1,1 1,0 0,-1 0,1 0,-1 0,1 0,-1 0,1 1,-1-1,0 0,1 1,-1-1,0 1,0-1,0 1,0-1,-1 1,1 0,0 0,-1-1,1 1,-1 0,1 0,-1 0,0 0,0-1,0 1,0 0,0 1,-2 12,-1 0,0-1,-1 1,-1-1,0 1,-1-2,0 1,-1-1,0 0,-2 0,1-1,-1 0,-1 0,0-1,-1 0,-2 0,-7 8,-2 0,0-2,-2 0,1-2,-2-1,0-1,-15 6,32-17,0 1,-1-1,1 0,-1-1,0 0,1-1,-1 0,0 0,1 0,-1-1,0-1,1 1,-6-3,11 3,0 0,0 0,-1-1,1 1,0-1,0 0,0 0,0 0,1 0,-1 0,1-1,-1 1,1-1,0 0,0 0,0 0,0 0,0 0,1 0,-1 0,1 0,0-1,0 1,0 0,0-1,1 1,0-1,-1 1,1-1,0 1,1-1,-1 1,1-1,0 0,6-21,3 6</inkml:trace>
  <inkml:trace contextRef="#ctx0" brushRef="#br0" timeOffset="864.95">10161 0,'-11'98,"4"-1,5 1,3 0,6 2,2-8,-5 0,-5 79,-10-110,5-36</inkml:trace>
  <inkml:trace contextRef="#ctx0" brushRef="#br0" timeOffset="1167.849">10443 734,'29'7,"0"-1,0-1,1-2,-1-1,1-1,0-2,-1-1,6-1,-32 3,0-1,1 1,-1-1,0 1,0-1,1 0,-1 0,0 0,0 0,0-1,0 1,0-1,-1 0,1 0,0 0,-1 0,1 0,-1-1,0 1,0-1,0 0,0 1,0-1,-1 0,1 0,-1 0,1 0,-1 0,0 0,-1-1,1 1,0 0,-1 0,0-1,0 1,0 0,0-1,0 1,-1 0,1-1,-1 1,0 0,0 0,0 0,-1 0,1 0,-1 0,1 0,-2-1,-4-2,0 2,0-1,0 1,0 0,-1 0,0 1,1 0,-1 0,0 1,-1 0,1 1,0-1,0 2,-1-1,1 1,-1 0,1 1,0 0,0 0,-1 1,1 0,0 1,0-1,1 1,-1 1,-6 4,3-3,2 2,-1 0,1 0,0 0,0 1,1 1,0-1,1 1,0 1,0-1,1 1,0 0,-3 9,6-13,0 0,1 0,-1 0,1 0,1 1,-1-1,1 0,0 1,0-1,1 1,0 0,0-1,1 1,0-1,0 1,0-1,1 0,0 1,0-1,1 0,-1 0,1 0,1-1,3 6,0-3,0 0,1 0,-1-1,2 0,-1 0,1-1,0-1,1 1,-1-1,1-1,0 0,0 0,0-1,1 0,-1-1,6 1,9-1</inkml:trace>
  <inkml:trace contextRef="#ctx0" brushRef="#br0" timeOffset="1660.39">11064 847,'173'-158,"-139"124,-27 25,1 1,-1 0,1 0,1 1,0 0,0 1,0 0,0 0,1 1,10-4,-19 8,0 0,1 1,-1-1,1 1,-1 0,1-1,-1 1,1 0,-1 0,1 0,0 0,-1 0,1 0,-1 0,1 1,-1-1,1 0,-1 1,0-1,1 1,-1 0,1-1,-1 1,0 0,0 0,1 0,-1 0,0 0,0 0,0 0,0 0,0 1,0-1,0 0,-1 1,1-1,0 0,-1 1,1-1,-1 1,0-1,1 1,-1-1,-2 69,1-66,-10 91,11-92,0 0,0 0,0 1,1-1,0 0,-1 0,1 0,0 1,1-1,-1 0,1-1,-1 1,1 0,0 0,0-1,0 1,0-1,0 1,1-1,-1 0,1 0,-1 0,1 0,0-1,0 1,0-1,2 1,16 2,0-2,1-1,-1-1,1 0,-1-2,0 0,0-2,0 0,0-1,0-2,-1 0,0 0,-1-2,6-4,-22 12,32-15,-27 11,0 1,0 0,1 0,-1 1,1 0,0 0,-1 1,1 0,0 1,0 0,1 0,8 1,-15 3,1 0,-1 0,0 1,0-1,0 1,0-1,-1 1,0 0,1 0,-1 0,-1 1,1-1,-1 0,1 1,-1-1,0 1,-1-1,1 1,-1 0,0-1,0 1,-1-1,1 1,-1-1,0 1,0-1,-1 2,2 8,1 69,4-64</inkml:trace>
  <inkml:trace contextRef="#ctx0" brushRef="#br0" timeOffset="-706.715">6351 1074,'56'-24,"-17"3,-2-1,-1-3,0-1,-2-1,13-16,88-118,-135 162,0-1,0 1,0 0,0-1,0 1,0 0,0-1,0 1,0-1,1 1,-1 0,0-1,0 1,1-1,-1 1,0 0,1-1,-1 1,1-1,-1 1,1-1,-1 1,1-1,-1 0,1 1,-1-1,1 0,0 1,-1-1,1 0,-1 0,1 0,0 1,-1-1,1 0,0 0,-1 0,1 0,0 0,-1 0,1 0,0 0,-1 0,1-1,0 1,-1 0,1 0,0-1,-1 1,1 0,-1-1,1 1,-1 0,1-1,-1 1,1-1,-1 1,1-1,-1 1,1-1,-1 1,0-1,1 0,-1 1,0-1,0 1,1-1,-1 0,0 1,0-1,5 60,-5-53,-1 188,10 169,9-18,-22-323,-3-29,-5-35,11-11,3 0,2 0,2 0,2 0,3 1,2 1,2 0,3 0,2 2,1 0,3 2,2 0,13-15,-26 38,1 0,1 1,1 1,1 0,1 1,0 1,2 0,0 2,12-8,-29 23,0 1,0 0,0 0,0 0,0 0,0 0,0 1,1-1,-1 1,0 0,1 0,-1 0,1 1,0-1,-1 1,1 0,-1 0,1 0,-1 0,1 0,0 1,-1 0,1 0,-1 0,0 0,1 0,-1 1,0 0,0-1,0 1,0 0,0 0,0 1,0-1,-1 1,1-1,-1 1,0 0,1 0,1 13,0 0,-1 0,-1 0,0 1,-1-1,-1 0,-1 1,0-1,-1 0,-1 0,0 0,-1 0,-1 0,0-1,-2 1,1-2,-2 1,0-1,-2 2,0 3,-2-1,0-1,0 0,-2-1,0 0,-1-1,-1 0,0-2,-1 0,0 0,-1-2,-2 1,-32 3,34-17</inkml:trace>
  <inkml:trace contextRef="#ctx0" brushRef="#br0" timeOffset="-269.526">7367 1101,'48'-19,"26"-10,-1-2,-1-4,-2-3,-1-3,44-36,-12-29,-97 101,0-1,-1 0,0 0,1 0,-2 0,1 0,-1-1,0 1,0-1,-1 1,1-1,-2 0,1 0,-1 1,0-1,0 0,-1 0,0 0,-1-5,-1 8,0 0,0-1,0 1,-1 0,1 1,-1-1,0 0,0 1,0 0,0 0,-1 0,1 1,-1 0,0-1,1 1,-1 1,0-1,0 1,0 0,-1 0,1 1,0-1,0 1,0 0,0 0,-1 1,1 0,0 0,0 0,0 0,0 1,0 0,0 0,1 0,-5 3,-124 94,131-98,0 1,0-1,1 1,-1 0,1-1,-1 1,1 0,0 0,-1 0,1 0,0 0,1 1,-1-1,0 0,1 0,-1 1,1-1,-1 0,1 1,0-1,0 0,0 1,1-1,-1 0,0 1,1-1,-1 0,1 0,0 1,0-1,0 0,0 0,0 0,1 0,-1 0,0 0,1-1,-1 1,1 0,0-1,0 1,0-1,-1 1,1-1,1 0,-1 0,0 0,0 0,13 5,0-1,1-1,0 0,-1-1,1-1,0 0,0-1,1-1,-1-1,0 0,0-1,0 0,-1-2,10-2,33-4,59-9,-116 18,0 1,0 0,0-1,1 1,-1 0,0 0,0 0,0 0,0 0,1 0,-1 0,0 0,0 0,0 0,0 1,0-1,1 0,-1 1,0-1,0 1,0-1,0 1,0 0,0-1,0 1,-1 0,1 0,0 0,0-1,0 1,-1 0,1 0,-1 0,1 0,-1 0,1 0,-1 1,1-1,-1 0,0 0,1 0,-1 0,0 0,0 1,0-1,0 0,0 0,0 1,-13 61,10-52,1-8,1 0,0 0,-1 0,1 0,0 1,0-1,1 0,-1 1,1-1,-1 0,1 1,0-1,0 1,1-1,-1 1,1-1,0 0,0 1,0-1,0 0,0 0,1 0,-1 0,1 0,0 0,0 0,0 0,0-1,1 1,-1-1,2 1,13 4</inkml:trace>
  <inkml:trace contextRef="#ctx0" brushRef="#br0" timeOffset="-4091.962">1215 254,'-3'-5,"-1"-1,1 0,-1 1,0 0,0 0,0 0,-1 1,0-1,0 1,0 0,0 1,-1-1,0 1,1 0,-1 0,0 1,0-1,-1 1,1 1,0-1,-1 1,1 0,-1 1,1 0,-1 0,-1 0,-172 34,167-31,-173 54,-140 64,327-121,0 0,0 0,0 1,0-1,0 0,0 0,-1 1,1-1,0 1,0-1,0 1,0-1,0 1,-1-1,1 1,0 0,-1-1,1 1,0 0,-1 0,1-1,-1 1,1 0,-1 0,1 0,-1 0,0 0,1 0,-1 0,0-1,0 1,0 0,0 0,1 0,-1 0,-1 0,1 0,0 0,0 0,0 0,0 0,-1 0,1 0,0 0,-1 0,1 0,-1-1,1 1,-1 0,0 0,1 0,-1-1,0 1,1 0,-1-1,0 1,0-1,0 1,1-1,-1 1,0-1,0 1,0-1,0 0,0 0,0 1,0-1,0 0,0 0,0 0,19 6,0-1,0-1,0-1,0 0,1-1,-1-1,1-1,6-1,126 17,-150-16,1 0,-1 1,0-1,0 0,0 1,0-1,0 1,0 0,0-1,0 1,0 0,0 0,0-1,-1 1,1 0,0 0,0 0,-1 0,1 0,-1 0,1 0,-1 0,1 0,-1 0,1 1,-1-1,0 0,0 0,0 0,0 0,0 1,0-1,0 0,0 0,0 0,0 0,-1 1,1-1,0 0,-1 0,1 0,-1 0,1 0,-1 0,0 0,1 0,-1 0,0 0,0 0,0-1,0 2,-49 50,45-48,-243 176,143-110,-63 47,166-117,1 1,-1-1,1 1,0 0,-1-1,1 1,0 0,-1 0,1 0,0 0,0 0,0 0,0 0,0 1,0-1,0 0,0 0,1 1,-1-1,0 0,1 1,-1-1,1 1,-1-1,1 1,0-1,0 1,0-1,0 1,0-1,0 1,0 0,0-1,0 1,1-1,-1 1,1-1,-1 0,1 1,0-1,-1 1,1-1,0 0,0 0,0 1,0-1,0 0,0 0,0 0,0 0,1 0,-1 0,0-1,1 1,-1 0,2 0,15 5,0-1,0 0,1-1,0-1,-1-1,1-1,0 0,0-2,0 0,0-1,0-1,-1-1,1 0,-1-1,0-1,0-1,6-4,-1 4,24-9,-2-2,0-2,-1-2,35-24,-24 16,-32 21</inkml:trace>
  <inkml:trace contextRef="#ctx0" brushRef="#br0" timeOffset="-3855.704">1525 537,'-34'43,"-29"38,-10 11,3-1,13-12,13-14,12-13,8-11,7-7,7-5,5-3,-1-1,0 1,1 0,7-4,7-6,2-6</inkml:trace>
  <inkml:trace contextRef="#ctx0" brushRef="#br0" timeOffset="-3622.976">1045 594,'53'28,"22"15,3 0,-7-3,-10-8,-11-4,-10-3,-11 0,-6-1,-6 2,-2-4,-4-1,2-5,-2-4</inkml:trace>
  <inkml:trace contextRef="#ctx0" brushRef="#br0" timeOffset="-3219.313">2062 621,'-54'21,"1"2,2 2,0 2,-17 15,61-39,1 1,0 0,-1 0,1 0,1 1,-1 0,1 0,0 0,0 1,0-1,1 1,0 1,0-1,1 0,-1 1,1 0,1 0,-1 0,1 0,1 0,-1 0,1 0,0 1,1-1,0 1,0-1,0 0,1 1,0-1,1 0,0 0,0 0,0 0,1 0,1 1,-1-3,0 0,0 0,1-1,0 0,0 0,0 0,0 0,1 0,-1-1,1 0,0 0,0 0,0-1,0 0,1 0,-1 0,1 0,-1-1,1 0,-1 0,1 0,0-1,0 0,-1 0,1-1,0 1,-1-1,1 0,0-1,9-2,0-1,-1 0,0-1,-1 0,1-2,-1 1,0-2,-1 1,0-2,6-5,125-131,-142 144,0 1,-1-1,1 0,0 1,0-1,0 0,0 1,1-1,-1 1,0 0,1-1,-1 1,1 0,-1 0,1 0,-1 0,1 0,0 0,0 0,-1 1,1-1,0 1,0-1,0 1,0 0,-1-1,1 1,0 0,0 0,0 1,0-1,0 0,0 1,0-1,-1 1,1-1,0 1,0 0,-1 0,1 0,0 0,1 1,2 5,-1 0,1 1,-1 0,0 0,-1 0,0 1,0-1,-1 1,0 0,0-1,-1 3,3 16</inkml:trace>
  <inkml:trace contextRef="#ctx0" brushRef="#br0" timeOffset="-2836.68">2428 1129,'32'-59,"128"-205,-101 206,-57 58,1 0,-1 1,0-1,0 1,1 0,-1 0,0 0,0 0,0 0,0 0,0 0,0 1,-1-1,1 1,0-1,0 1,-1 0,0-1,1 1,-1 0,0 0,0 0,0 0,0 0,0 0,0 1,0-1,-1 0,1 0,-1 1,0-1,0 0,0 1,0-1,0 0,0 0,0 1,-1 0,3 8,2 7,-4-14,0 1,0-1,0 1,0-1,1 1,0-1,0 1,1-1,-1 0,1 0,-1 1,2-1,-1 0,0 0,1-1,-1 1,1-1,0 1,0-1,1 0,-1 0,1 0,-1 0,1-1,0 1,0-1,0 0,0-1,0 1,1 0,-1-1,0 0,4 0,6-3,0-1,0 0,0-1,-1-1,0 0,0 0,0-2,-1 0,0 0,0-1,0 0,-1-1,-1 0,9-10,13-7,-16 12,-14 11,0 0,0 1,0-1,0 1,1-1,-1 1,1 0,-1 0,1 0,0 0,0 1,-1-1,1 1,1 0,-1-1,0 1,0 1,0-1,0 0,1 1,-1 0,0 0,1 0,-1 0,0 0,1 0,-1 1,0 0,2 0,73 80,-61-71</inkml:trace>
  <inkml:trace contextRef="#ctx0" brushRef="#br0" timeOffset="-2421.606">3557 763,'0'614,"3"-651,1 0,2 1,2 0,1 0,1 1,2 0,2 1,1 0,2 1,1 1,1 0,2 2,1 0,1 2,2 0,20-17,-33 33,0 0,0 1,1 0,0 1,1 0,0 1,1 1,0 0,0 1,1 1,-1 0,1 1,14-2,-26 8,0 0,0 0,1 0,-1 0,0 0,0 1,0 0,-1 0,1 0,0 0,-1 1,1-1,-1 1,0 0,0 0,0 0,0 0,-1 1,1-1,-1 1,0 0,0-1,0 1,0 0,-1 0,1 0,-1 1,0-1,-1 0,1 0,-1 1,1-1,-1 0,-1 0,1 1,-1-1,1 0,-1 0,0 1,-1-1,1 0,-1 0,1 0,-1-1,-1 1,1 0,0-1,-4 4,-3 9,-1-1,-1 0,-1-1,0 0,-1 0,0-2,-1 1,0-2,-1 0,0-1,-1 0,-8 3,-93 24,95-35</inkml:trace>
  <inkml:trace contextRef="#ctx0" brushRef="#br0" timeOffset="-2157.257">4460 86,'-11'37,"-21"57,5 1,3 1,5 1,4 1,4 1,3 35,14 25,-6-158,0 0,0 0,0 0,0 1,0-1,0 0,0 0,1 0,-1 1,0-1,1 0,-1 0,1 0,-1 0,1 0,0 0,-1 0,1 0,0 0,0 0,0 0,0 0,-1-1,1 1,0 0,0-1,1 1,-1-1,0 1,0-1,0 1,0-1,0 0,1 1,-1-1,0 0,0 0,0 0,1 0,-1 0,0 0,0 0,0 0,1-1,-1 1,0 0,0-1,0 1,0-1,0 1,0-1,0 0,0 1,0-1,0 0,0 0,0 0,0 0,-1 1,1-2,14-12</inkml:trace>
  <inkml:trace contextRef="#ctx0" brushRef="#br0" timeOffset="-1873.204">4574 791,'23'13,"1"0,1-2,0 0,1-2,0-1,0-1,1-1,0-2,0 0,0-2,26-1,-47 0,0-1,0 1,0-1,0 0,0-1,0 0,-1 0,1 0,0 0,0-1,-1 0,1 0,-1-1,0 1,1-1,-1 0,0-1,-1 1,1-1,-1 0,1 0,-1 0,0-1,-1 1,1-1,-1 0,0 0,0-1,-1 1,1-2,-1 2,0-1,-1 1,0-1,0 0,0 1,0-1,-1 0,0 1,-1-1,1 0,-1 1,0-1,0 0,-1 1,0 0,0-1,0 1,0 0,-1 0,0 0,0 0,0 0,-1 1,0 0,0-1,0 1,0 1,0-1,-1 0,0 1,0 0,0 0,0 1,0-1,0 1,-1 0,0 1,-5-1,0 2,0 0,-1 0,1 1,0 0,0 1,0 0,0 1,0 0,1 0,-1 2,1-1,0 1,0 1,0-1,1 2,0-1,0 1,1 1,0 0,0 0,0 0,1 1,1 0,0 1,0-1,0 1,1 0,1 1,0-1,0 1,1 0,1 0,-1 0,2 0,0 0,0 0,1 0,0 1,1-1,0 0,1 4,4-2,0-1,0 0,1 0,0-1,1 0,0 0,1 0,1-1,-1-1,1 0,1 0,0-1,0 0,1-1,-1 0,2-1,-1 0,11 3,6 3</inkml:trace>
  <inkml:trace contextRef="#ctx0" brushRef="#br0" timeOffset="3350.417">1 1468,'429'-62,"-209"44,1 9,70 12,-61-1,255-13,196-25,-38 14,909 4,-1040 20,4620-2,-4314-12,430 6,-1062 11,-33 1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20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0,1-2,-2-1,1 5,-1 1,0 0,-1-1,0-2,1-1,-6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22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81 170,'19'-5,"11"-1,-4-1,-11 2,-14 2,-11 1,-9 0,-5 2,-5 0,-1 0,-1 0,10 1,13-1,9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23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0 311,'23'-36,"2"1,1 2,1 0,2 2,1 2,2 0,5-2,-26 23,-10 6,0-1,0 1,1 0,-1 0,1 0,0 0,-1 1,1-1,0 0,0 1,0-1,0 1,1-1,-1 1,0 0,0 0,1 0,-1 0,1 1,-1-1,0 1,1-1,-1 1,1 0,0 0,-1 0,1 0,-1 1,1-1,-1 1,1-1,-1 1,0 0,1 0,-1 0,0 0,0 0,1 0,-1 1,0-1,0 1,-1 0,3 1,4 68,-10-67,1 0,1 0,-1 1,1-1,-1 1,1-1,0 0,1 1,-1-1,1 0,0 1,0-1,0 0,1 0,-1 0,1 0,0 0,0 0,1 0,-1 0,1-1,0 1,0-1,0 0,0 0,0 0,1 0,-1-1,1 0,0 1,0-1,0 0,2-2,0-1,0 0,0 0,0 0,0 0,0-1,0 0,-1 0,1-1,-1 0,0 0,1 0,-1 0,-1-1,1 0,0 0,1-2,11-7,119-106,-70 71,-66 48,1 1,0-1,-1 0,1 1,-1-1,1 1,-1-1,1 1,-1-1,1 1,-1-1,1 1,-1 0,0-1,1 1,-1-1,0 1,0 0,1-1,-1 1,0 0,0 0,0-1,0 1,0 0,0-1,0 1,0 0,0-1,0 1,0 0,0 0,-1-1,1 1,0-1,0 1,-1 0,1-1,0 1,-1 0,1-1,-1 1,1-1,-1 1,1-1,-91 170,75-141,1 1,1 0,1 1,2 0,2 1,-3 13,9-21</inkml:trace>
  <inkml:trace contextRef="#ctx0" brushRef="#br0" timeOffset="264.744">1243 57,'-38'38,"-33"37,-13 11,3-5,5-7,11-11,12-11,5-10,6-7,6-5,3-2,4-2,0 0,2 0,10-4,7-6</inkml:trace>
  <inkml:trace contextRef="#ctx0" brushRef="#br0" timeOffset="683.699">1440 480,'-24'5,"-1"1,1 1,0 2,1 0,0 1,0 1,1 1,1 1,-7 6,28-19,-1 1,0-1,0 1,0-1,1 1,-1-1,0 1,0-1,1 1,-1-1,1 1,-1 0,0 0,1-1,-1 1,1 0,0 0,-1-1,1 1,0 0,-1 0,1 0,0 0,0 0,0 0,-1-1,1 1,0 0,0 0,1 0,-1 0,0 0,0 0,0 0,1-1,-1 1,0 0,1 0,-1 0,0 0,1-1,-1 1,1 0,0-1,-1 1,1 0,0-1,0 1,45 17,-34-15,83 50,-92-51,-1 0,1 1,-1 0,0-1,1 1,-2 0,1 0,0 0,0 0,-1 0,0 1,0-1,0 0,0 1,0-1,0 1,-1-1,0 1,0-1,0 1,0-1,0 0,-1 1,1-1,-1 1,0-1,0 0,-1 1,0 1,-4 3,-1 0,1 0,-2-1,1 0,-1-1,0 1,0-2,-1 1,1-1,-1 0,-1-1,1 0,0 0,-1-1,0-1,0 1,0-2,0 1,0-1,0-1,0 0,0 0,-1-1,1 0,0-1,0 0,-13-3,4-2</inkml:trace>
  <inkml:trace contextRef="#ctx0" brushRef="#br0" timeOffset="1101.783">1665 226,'10'-3,"0"-1,0 1,0 0,0 1,0 1,0-1,1 2,-1-1,1 1,-1 1,0 0,0 0,1 1,-1 1,0-1,0 2,-1-1,5 3,-12-5,-1 0,1 0,-1 0,0 1,1-1,-1 0,0 0,0 1,0-1,0 1,0-1,0 1,0-1,-1 1,1-1,0 1,-1 0,1-1,-1 1,0 0,0 0,1-1,-1 1,0 0,-1 0,1-1,0 1,0 0,-1-1,1 1,-1 0,1-1,-1 1,0 0,0-1,0 1,0-1,0 1,0-1,-52 55,42-45,9-9,-1-1,1 0,-1 0,1 0,0 0,0 0,-1 1,1-1,0 1,0 0,1 0,-1-1,0 1,0 0,1 1,0-1,-1 0,1 0,0 1,0-1,0 0,0 1,0-1,1 1,-1-1,1 1,0 0,0-1,0 1,0-1,0 1,0-1,1 1,-1 0,1-1,-1 1,1-1,0 0,0 1,0-1,1 0,-1 1,1-1,-1 0,1 0,1 1,4 0,1 0,1 0,-1-1,0 0,0-1,1 0,-1 0,1-1,-1 0,1 0,-1-1,1 0,-1 0,1-1,-1 0,0-1,0 0,0 0,-1-1,1 0,4-3,5-1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48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3,'0'0,"-1"-1,1 1,0 0,-1 0,1 0,-1-1,1 1,-1 0,1 0,-1 0,1 0,-1 0,1 0,-1 0,1 0,-1 0,1 0,-1 0,1 0,-1 0,1 1,-1-1,1 0,-1 0,1 0,-1 1,1-1,0 0,-1 1,1-1,-1 0,1 1,0-1,-1 0,1 1,0-1,0 1,-1-1,1 1,0-1,0 0,0 1,-1-1,1 1,0-1,0 1,0-1,0 1,0-1,0 1,0-1,0 1,0-1,0 1,0-1,1 1,-1 0,-5 18,1 1,1 0,1 1,1-1,0 0,2 0,0 1,1 0,32 81,-32-100,-1 0,1 1,-1-1,1 0,0 0,-1 0,1 0,0-1,0 1,1-1,-1 1,0-1,0 1,1-1,-1 0,1 0,-1 0,1-1,-1 1,1-1,0 1,-1-1,1 0,-1 0,1 0,0 0,-1 0,1-1,0 1,-1-1,1 0,-1 0,1 1,-1-2,0 1,1 0,1-2,16-12,0-1,-1-1,-1-1,0 0,-1-2,-2 0,0 0,-1-1,-1-1,0-3,17-22,0-9,-28 56,0 1,-1 0,1 0,-1-1,1 1,-1 0,1 0,-1 1,0-1,1 0,-1 0,0 1,0-1,0 0,0 1,0 0,0-1,0 1,-1-1,1 1,-1 0,1-1,-1 1,1 0,-1 0,0-1,0 1,0 0,0 0,0-1,0 2,49 321,-43-283,-2-1,-1 1,-2-1,-2 1,-2 0,-2-1,-1 0,-2 0,-2 0,-1-1,-2-1,-2 0,-1-1,-3 0,0-2,-2 0,-2-1,-15 16,37-48,0 0,0-1,0 1,-1 0,1 0,-1-1,1 1,-1-1,0 1,1-1,-1 0,0 1,0-1,0 0,0 0,0-1,0 1,0 0,0-1,-1 1,1-1,0 0,0 1,0-1,-1 0,1-1,0 1,0 0,-1 0,1-1,0 0,0 1,0-1,0 0,0 0,0 0,0 0,0 0,0-1,1 1,-1 0,0-1,1 1,-1-1,1 0,0 0,-1 1,1-1,0 0,0 0,0 0,0 0,1 0,-1-1,0 1,1-1,-5-16,1 0,0 0,2 0,0-1,2 1,0-1,1 1,0-1,2 1,0 0,2 0,0 0,4-8,-4 10,1 0,1 0,0 0,2 1,0 0,0 0,2 1,0 0,0 1,1 1,1-1,0 2,1 0,1 1,0 0,0 1,6-3,25-8,-27 13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37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1638,'0'89,"11"229,-1-241,-4 0,-3 0,-4 0,-10 73,-9 191,-7-78,2-94,18-146,0-6</inkml:trace>
  <inkml:trace contextRef="#ctx0" brushRef="#br0" timeOffset="2333.651">41 1665,'35'-16,"1"2,0 1,1 2,1 1,0 2,0 2,1 1,-1 2,1 2,17 2,202-27,-96 14,-159 12,0 0,-1 0,1 0,0 0,0 0,0 1,0-1,0 1,0 0,-1 0,1 0,0 0,-1 0,1 1,0-1,-1 1,0-1,1 1,-1 0,0 0,0 0,0 0,0 1,0-1,-1 0,1 1,-1 0,0-1,1 1,-1 0,0-1,0 1,-1 0,1 0,0 2,8 109,-9-108,-3 543,-27-214,3-64,27 129,1-396,0 0,-1 0,0 1,0-1,0 0,0 0,-1 0,1 1,-1-1,0 0,0 0,-1 0,1 0,-1-1,0 1,0 0,0-1,-1 1,1-1,-1 1,0-1,0 0,0 0,0-1,0 1,-1-1,1 1,-1-1,0 0,1 0,-3 0,-153 3,94-9,-105-23,24 47,-18-39,138 17,2 1</inkml:trace>
  <inkml:trace contextRef="#ctx0" brushRef="#br0" timeOffset="3585.94">436 621,'1'0,"-1"0,1-1,-1 1,0 0,1 0,-1 0,1-1,-1 1,1 0,-1 0,1 0,-1 0,1 0,-1 0,1 0,-1 0,1 0,-1 0,1 0,-1 1,1-1,-1 0,1 0,-1 0,0 1,1-1,-1 0,1 0,-1 1,0-1,1 0,-1 1,0-1,1 0,-1 1,0-1,1 1,-1-1,0 1,0-1,0 0,1 1,-1-1,0 1,0-1,0 1,0-1,0 1,0-1,0 1,0-1,0 1,0-1,0 1,0-1,0 1,-1-1,1 1,17 188,-4-79,-5 0,-6 86,-30-32,26-154</inkml:trace>
  <inkml:trace contextRef="#ctx0" brushRef="#br0" timeOffset="4155.668">380 537,'-142'132,"109"-80,33-50,-1-1,1 0,0 1,0-1,0 1,0-1,0 0,0 1,0-1,0 1,0-1,1 0,-1 1,0-1,1 0,-1 0,1 1,0-1,-1 0,1 0,0 0,0 1,0-1,0 0,0 0,0-1,0 1,0 0,0 0,0 0,0-1,1 1,-1 0,0-1,0 1,1-1,-1 0,0 1,1-1,-1 0,1 0,188 7,20 14,-123-3,-109-13,8-11,1 0,0 0,1-1,-1-1,2 0,-1-1,1 0,0-1,1 0,0 0,1-1,0-1,1 0,-28-29,-47-90,75 115</inkml:trace>
  <inkml:trace contextRef="#ctx0" brushRef="#br0" timeOffset="4567.195">1028 57,'0'302,"-28"-121,3-53,23-121,1-8</inkml:trace>
  <inkml:trace contextRef="#ctx0" brushRef="#br0" timeOffset="4970.579">747 29,'60'1,"168"-13,-214 7,0 2,1-1,-1 2,1 0,-1 1,1 0,-1 1,1 1,-1 0,1 1,-1 1,1 0,-1 1,0 0,-1 1,1 1,-1 0,0 0,2 3,-3 4</inkml:trace>
  <inkml:trace contextRef="#ctx0" brushRef="#br0" timeOffset="9585.706">2722 1892,'-175'16,"38"8,100-18,1-1,-1-2,0-1,-26-3,-66 3,-68 25,173-26,1 2,-1 0,1 1,0 1,0 1,0 1,1 2,0 0,18-6,1 0,0 1,0-1,1 1,-1-1,1 1,0 0,0 0,0 0,0 1,1-1,-1 0,1 1,0-1,1 1,-1-1,1 1,0-1,0 1,0-1,1 1,-1-1,1 1,0-1,1 0,-1 1,2 2,1 23,1 284,23-117,-29 170,-26-197,26-13,-33-188,-155-130,189 160,-1 0,0 0,0 1,0-1,1 0,-1 0,0 0,1 0,-1 0,0 0,1 0,-1 0,1 0,0 0,-1 0,1 0,0-1,0 1,0 0,0 0,0 0,0 0,0 0,0-1,0 1,0 0,1 0,-1 0,0 0,1 0,-1 0,1 0,-1 0,1 0,0 0,-1 0,1 0,0 0,0 0,0 1,-1-1,1 0,0 1,0-1,0 0,0 1,0-1,0 1,0-1,0 1,2 0,60-9,313 13,-374-4,33 3,-34-3,-1 0,1 0,-1 0,0-1,1 1,-1 1,1-1,-1 0,1 0,-1 0,1 0,-1 0,1 0,-1 0,0 1,1-1,-1 0,1 0,-1 0,0 1,1-1,-1 0,0 1,1-1,-1 0,0 1,1-1,-1 0,0 1,0-1,1 1,-1-1,0 1,0-1,0 0,0 1,0-1,0 1,1-1,-1 1,0-1,0 1,-1-1,1 1,0-1,0 1,0-1,0 0,0 1,0-1,0 1,-1-1,1 1,0-1,0 0,-1 1,1-1,0 0,-1 1,1-1,0 0,-1 1,1-1,0 0,-1 0,-113 69,-10 3,111-59,7-2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5:17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1 124,'38'-5,"23"-1,5-1,-3-2,-8-1,-9 2,-7 2,-5 2,-14 2,-9 1</inkml:trace>
  <inkml:trace contextRef="#ctx0" brushRef="#br0" timeOffset="196.561">57 350,'39'-5,"26"-6,8-1,-5 1,-8 2,-15 4</inkml:trace>
  <inkml:trace contextRef="#ctx0" brushRef="#br0" timeOffset="1080.203">678 575,'62'-93,"4"3,4 3,41-38,42-11,-152 134,0 1,0 0,1-1,-1 1,0 0,1 0,-1 0,1 0,-1 0,1 0,0 0,-1 1,1-1,0 0,0 1,-1 0,1-1,0 1,0 0,0 0,-1 0,1 0,0 0,0 0,0 0,0 1,-1-1,1 1,0 0,-1-1,1 1,0 0,-1 0,1 0,-1 0,1 0,-1 0,1 0,-1 1,0-1,0 0,0 1,0-1,0 1,0-1,0 1,0 0,0-1,-1 1,1 0,-1 0,1-1,-1 1,0 0,-13 109,10-102,1-1,-1 1,1 0,1 0,-1 0,1 0,1 0,0 0,0 0,1 0,0 0,1 0,0 0,1 3,-2-10,0 0,0 0,0 0,0 0,1 0,-1 0,1 0,-1 0,1-1,0 1,0-1,0 1,0-1,0 0,0 1,0-1,0 0,0 0,0-1,1 1,-1 0,0-1,1 1,-1-1,0 0,1 0,-1 0,1 0,-1 0,0-1,1 1,-1 0,0-1,1 0,-1 0,2-1,78-44,38-71,-98 91,1 2,1 0,2 2,0 1,1 0,18-8,-44 28,0 0,0 0,1 0,-1 0,0 1,0-1,1 0,-1 1,1-1,-1 1,0 0,1-1,-1 1,1 0,-1 0,1 0,-1 0,1 0,-1 0,1 0,-1 0,0 1,1-1,-1 1,1-1,-1 1,0-1,1 1,-1 0,0 0,0 0,0-1,1 1,-1 0,0 0,0 1,0-1,-1 0,1 0,0 0,0 1,-1-1,1 0,0 1,-1-1,1 0,-1 1,0-1,0 1,1-1,-1 1,0-1,0 1,-1 16,0-1,-2 1,0-1,0 1,-2-1,0 0,-1 0,-6 11,-10 32,-27 92,59-117,1-25</inkml:trace>
  <inkml:trace contextRef="#ctx0" brushRef="#br0" timeOffset="1429.138">2287 68,'-43'18,"2"3,0 1,2 2,0 1,2 3,1 1,-15 16,48-43,0 0,0 0,0 0,0 1,0-1,0 1,1 0,0 0,-1 0,1 0,0 0,0 0,1 0,-1 1,1-1,-1 1,1-1,0 1,0 0,1-1,-1 1,1 0,0-1,0 1,0 0,0 0,1-1,-1 1,1 0,0-1,0 1,1-1,-1 1,1-1,-1 0,1 1,0-1,0 0,1 0,-1 0,1-1,-1 1,2 1,2-1,1-1,-1 0,0 0,1 0,-1 0,1-1,-1 0,1-1,0 0,-1 0,1 0,0 0,-1-1,1 0,-1-1,1 0,-1 0,1 0,-1 0,0-1,4-3,120-82,-120 80,154-120,-127 108,-37 19,1 1,-1 0,1 0,0 0,-1-1,1 1,-1 0,1 0,-1 0,1 0,0 0,-1 0,1 0,-1 0,1 0,-1 0,1 0,0 1,-1-1,1 0,-1 0,1 1,-1-1,1 0,-1 0,1 1,-1-1,0 1,1-1,-1 0,1 1,-1-1,0 1,1-1,-1 1,0-1,0 1,1-1,-1 1,0-1,0 1,0 0,1-1,-1 1,0-1,0 1,0-1,0 1,0 0,0-1,-1 1,1-1,0 1,0-1,0 1,0-1,-1 1,1 0,0-1,0 1,-1-1,1 0,0 1,-1-1,1 1,-1-1,1 1,-1-1,1 0,-80 155,68-130</inkml:trace>
  <inkml:trace contextRef="#ctx0" brushRef="#br0" timeOffset="1950.026">2654 378,'-5'5,"1"1,0 0,1 0,-1 0,1 0,0 1,1-1,0 1,0-1,0 1,1 0,0 0,0 0,1 0,0 0,0 0,0 0,1 0,0 0,0-1,1 1,0 0,0 0,1-1,0 2,-1-6,0-1,0 1,0 0,0-1,0 0,0 1,1-1,-1 0,0 0,1 0,-1-1,0 1,1 0,-1-1,1 0,-1 1,1-1,-1 0,1 0,0-1,-1 1,1 0,-1-1,0 1,1-1,-1 0,1 0,-1 0,0 0,0-1,0 1,0 0,2-2,59-60,-7-4,-54 68,0 1,-1-1,1 1,0-1,-1 1,1-1,-1 1,0 0,1 0,-1 0,0 0,0 0,0 0,0 0,-1 0,1 0,-1 0,1 0,-1 0,0 1,1-1,-1 0,0 0,0 0,-1 1,1-1,0 0,-1 0,1 2,2 50,-2 0,-2 0,-3 1,-2-2,-13 51,16-90,1 0,-2-1,0 0,0 0,-1 0,-1 0,0-1,-1 0,-7 8,15-19,-1 0,1 0,-1 0,1-1,-1 1,0 0,1-1,-1 1,0 0,0-1,0 1,1-1,-1 1,0-1,0 1,0-1,0 0,0 1,0-1,0 0,0 0,1 0,-1 0,0 0,0 0,0 0,0 0,0 0,0 0,0-1,0 1,0 0,0 0,0-1,0 1,1-1,-1 1,0-1,0 1,0-1,1 0,-1 1,0-1,1 0,-1 1,0-1,1 0,-1 0,1 0,0 0,-1 1,1-1,0 0,-1 0,1 0,0 0,0 0,0 0,0 0,0 0,0 0,0 0,0 0,0 0,0 0,0 0,1 0,-1 0,0 0,4-20,1 1,0-1,1 1,2 0,0 0,1 1,1 0,0 1,14-17,-20 27,62-76,-49 64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5:16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1002 1,'-31'27,"-24"-5,-2-2,0-3,-40 7,-25 7,-40 15,163-46,-1 0,0 0,0 0,1 0,-1 0,0 0,0 0,1 0,-1 0,0 0,1 0,-1 1,0-1,0 0,1 0,-1 0,0 0,0 1,0-1,1 0,-1 0,0 0,0 1,0-1,0 0,1 0,-1 1,0-1,0 0,0 0,0 1,0-1,0 0,0 0,0 1,0-1,0 0,0 0,0 1,0-1,0 0,0 1,0-1,0 0,0 0,0 1,0-1,0 0,0 0,-1 1,1-1,0 0,30 2,119 8,-101-2,-32-7,0 1,0 1,0 0,-1 2,0-1,1 2,-2 0,1 1,-1 0,8 7,-20-13,0 0,0 0,-1 0,1 0,-1 1,1-1,-1 0,0 1,0 0,1-1,-1 1,0 0,0-1,-1 1,1 0,0 0,-1 0,1 0,-1-1,1 1,-1 0,0 0,0 0,0 0,0 0,0 0,0 0,0 0,-1 0,1 0,-1 0,0 0,1 0,-1 0,0-1,0 1,0 0,0-1,0 1,-1-1,1 1,0-1,-1 1,1-1,-1 0,-79 51,-248 103,249-124,38-16,1 1,1 3,0 1,2 2,-8 7,26-16,13-9,0 0,0 1,1-1,0 1,-1 1,2-1,-1 1,1 0,0 0,0 1,0-1,-1 5,7-8,0 1,0-1,1 0,0 1,-1-1,1 0,0 0,1 0,-1 0,0-1,1 1,0-1,-1 1,1-1,0 0,0 0,0 0,0-1,1 1,-1-1,0 1,1-1,-1 0,1 0,-1-1,1 1,0-1,-1 0,1 0,0 0,0 0,5 2,29 3,-1-1,0-1,1-3,-1-1,1-1,-1-2,2-2,226-9,-240 11,-6-2</inkml:trace>
  <inkml:trace contextRef="#ctx0" brushRef="#br0" timeOffset="318.854">1398 198,'-59'146,"7"2,-2 29,9-32,45-144,-1-1,1 0,0 0,-1 1,1-1,0 0,-1 0,1 1,0-1,0 0,-1 1,1-1,0 0,0 1,0-1,0 0,-1 1,1-1,0 0,0 1,0-1,0 1,0-1,0 0,0 1,0-1,0 1,0-1,0 0,0 1,0-1,0 0,1 1,-1-1,0 1,0-1,0 0,0 1,1-1,-1 0,0 1,0-1,1 0,-1 0,0 1,1-1,-1 0,0 0,1 0,-1 1,0-1,1 0,-1 0,0 0,1 0,-1 0,1 0,-1 1,0-1,1 0,-1 0,1 0,-1-1,0 1,1 0,-1 0,1 0,-1 0,0 0,1 0,22-20,1-24,-16 21</inkml:trace>
  <inkml:trace contextRef="#ctx0" brushRef="#br0" timeOffset="630.713">1285 113,'10'0,"12"0,8 0,3 0,1 0,-1 0,0 0,-2 0,-1 0,-1 0,-1 0,1 0,-2 0,1 5,0 1,-9 1,-13-2,-8-2</inkml:trace>
  <inkml:trace contextRef="#ctx0" brushRef="#br0" timeOffset="883.468">1285 452,'34'5,"20"1,6-5,-2-2,-12-2</inkml:trace>
  <inkml:trace contextRef="#ctx0" brushRef="#br0" timeOffset="1429.557">1624 735,'2'103,"-1"-100,-1-1,1 0,0 0,0 1,0-1,0 0,0 0,0 0,0 0,1 0,-1-1,1 1,-1 0,1 0,0-1,0 1,0-1,-1 0,1 0,1 1,-1-1,0 0,0-1,0 1,0 0,1-1,-1 1,0-1,1 0,-1 1,0-1,1 0,-1-1,0 1,1 0,-1-1,0 1,0-1,1 0,-1 1,1-2,10-4,-1-1,0-1,0 0,0 0,-1-1,-1-1,0 0,0 0,7-11,6-3,-18 18,-5 5,0 0,1 0,-1-1,0 1,1 0,-1 0,1 0,-1 0,1 0,0 0,-1 0,1 0,0 0,0 0,-1 0,1 0,0 0,0 1,0-1,0 0,0 1,1-1,-1 1,0-1,0 1,0-1,0 1,1 0,-1 0,0-1,0 1,0 0,1 0,-1 0,0 0,0 1,1-1,-1 0,0 0,0 1,0-1,0 1,0-1,1 1,-1-1,0 1,0 0,0 0,0-1,-1 1,1 0,0 0,0 0,0 0,-1 0,1 0,4 162,-7-135,-2 0,0 0,-2 0,-2-1,0 1,-2-2,0 1,-2-2,-10 17,-42 26,62-66,-1-1,1 0,0 0,0 0,-1 0,1 0,0-1,-1 1,1-1,-1 1,1-1,-1 0,1 0,0 0,-1 0,1 0,-1-1,1 1,-1-1,1 0,0 0,-1 0,1 0,0 0,0 0,0 0,0-1,0 1,0-1,0 1,0-1,1 0,-1 0,0 0,1 0,-1-1,-2-5,-1-1,1 0,1 0,0 0,0 0,1-1,0 1,1-1,0 1,0-1,1 0,1 1,-1-1,1 0,1 1,0-1,0 1,1 0,0 0,1 0,0 0,0 0,1 1,0 0,0 0,3-2,134-141,-124 138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5:56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0 340,'443'0,"-261"-25,-138 37,-32-1</inkml:trace>
  <inkml:trace contextRef="#ctx0" brushRef="#br0" timeOffset="267.172">57 537,'43'0,"34"-5,8-1,-5 0,-12 1,-13 2,-10 1,-8 0,-6 2,-4 0,-1 0,0 1,-4-1</inkml:trace>
  <inkml:trace contextRef="#ctx0" brushRef="#br0" timeOffset="878.986">508 0,'59'35,"194"134,-238-158,-1 2,0-1,-1 2,0 0,-1 1,-1 0,0 0,-1 1,-1 1,0 0,4 13,-13-26,-1 1,0 0,-1 0,1 0,-1-1,0 1,0-1,0 1,0-1,-1 0,0 0,0 0,0 0,0 0,-1-1,1 1,-1-1,0 0,0 0,0-1,-1 1,1-1,0 0,-1 0,0 0,1 0,-1-1,0 0,0 0,0-1,-2 1,-31 15,-92 77,77-56,2 2,2 2,1 2,3 2,-9 14,42-44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6:00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1,'313'0,"-169"25,-63-4,-74-16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9:51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0,'-1'466,"-10"-373,7-72,0 0,2 0,1 0,0 1,2-1,0 0,3 11,16 162,-12-166,-6-22,-11-18,-14-18,-1 2,-2 1,-1 0,0 2,-2 2,-1 0,-1 2,-15-7,28 16,-21-22,38 33,1 0,-1 0,1 0,0 0,-1-1,1 1,0 0,0 0,0 0,0 0,0 0,0-1,0 1,0 0,0 0,1 0,-1 0,0 0,1 0,-1 0,1-1,-1 1,1 0,-1 1,1-1,0 0,0 0,-1 0,1 0,0 0,0 1,0-1,0 0,0 1,0-1,0 1,0-1,0 1,0-1,0 1,0 0,1-1,13-4,0 1,0 0,1 1,-1 1,1 0,-1 1,1 0,0 1,0 1,2 2,24-2,239 0,-281 0,-1-1,0 1,1-1,-1 1,1-1,-1 1,1 0,-1-1,1 1,-1 0,1-1,0 1,-1 0,1 0,0-1,0 1,0 0,-1 0,1 0,0-1,0 1,0 0,0 0,0 0,0-1,1 1,-1 0,0 0,0-1,0 1,1 0,-1 0,1-1,-1 1,0 0,1-1,-1 1,1 0,-1-1,1 1,0-1,-1 1,1-1,-1 1,1-1,0 1,0-1,-1 0,1 1,0-1,0 0,-1 0,1 0,0 1,0-1,0 0,-1 0,1 0,0 0,0 0,0-1,-93 105,-7 30,23-57,76-75,4-2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9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957,'572'-30,"-70"3,-47-3,-231 31,-224-1,1 0,-1 0,1 1,-1-1,1 0,0 0,-1 0,1 0,-1 0,1 0,0 0,-1 0,1 0,-1 0,1 0,0 0,-1 0,1 0,-1-1,1 1,-1 0,1 0,-1-1,1 1,-1 0,1-1,-1 1,1 0,-1-1,1 1,-1-1,0 1,1-1,-1 1,0-1,1 1,-1-1,0 1,0-1,1 0,-1 1,0-1,0 1,0-1,0 0,0 1,0-1,0 1,0-1,0 0,0 1,0-1,0 1,-1-1,1 1,0-1,0 0,0 1,-1-1,1 1,0-1,-1 1,1-1,-1 1,1-1,0 1,-1 0,0-1,-35-28,34 28,-259-135,260 135,1-1,-1 1,0 0,1 0,-1 0,0 0,0 0,1 1,-1-1,0 0,0 0,0 1,0-1,0 0,0 1,0-1,0 1,-1-1,1 1,0-1,0 1,0 0,0 0,-1 0,1-1,0 1,0 0,0 1,-1-1,1 0,0 0,0 0,0 1,0-1,-1 1,1-1,0 1,0-1,0 1,0-1,0 1,0 0,0 0,0 0,1-1,-1 1,0 0,0 0,1 0,-1 0,0 0,1 0,-1 1,1-1,-1 0,1 0,0 0,0 0,-1 1,1-1,0 0,0 0,0 0,0 1,0-1,10 50,-6-34,0 0,-2 0,0 0,0 0,-2 0,0 1,-1-1,-1 0,-45 266,47-283,1 0,0-1,-1 1,1 0,-1 0,1-1,0 1,-1 0,1 0,0 0,-1 0,1 0,0 0,-1 0,1 0,0 0,-1 0,1 0,0 0,-1 1,1-1,0 0,-1 1,1-1,-1 0,1 1,-1-1,1 0,-1 1,1-1,-1 1,1-1,-1 1,1-1,-1 1,0-1,1 1,-1 0,0-1,1 1,-1 0,0-1,0 1,0-1,0 1,0 0,0-1,1 1,-2 0,1-1,0 1,0 0,0-1,0 1,0 0,0-1,-1 1,170-190,-59 75,-92 89</inkml:trace>
  <inkml:trace contextRef="#ctx0" brushRef="#br0" timeOffset="507.385">113 617,'-5'29,"4"48,6 20,3 4,-1-7,4-9,0-9,-2-8,-3-11,3-11,0-2,-2-5,-2-5,-1-2,-8-7,-1-8</inkml:trace>
  <inkml:trace contextRef="#ctx0" brushRef="#br0" timeOffset="807.54">1 477,'12'-23,"2"0,0 1,2 1,0 0,1 2,1 0,1 0,1 2,0 0,1 2,1 0,0 1,1 2,1 0,0 1,0 2,1 0,12-2,-22 8,-1 0,0 1,1 0,-1 1,1 0,-1 2,1 0,0 0,-1 1,0 1,0 0,0 1,0 1,0 0,-1 1,0 0,0 1,0 1,-1 0,0 0,-1 1,0 1,0 0,-1 0,0 1,-1 1,0-1,-1 1,6 13,-12-19,1 1,-2-1,1 1,-1 0,0 0,0 0,-1 0,0 0,0 0,0-1,-1 1,0 0,-1 0,0 0,0-1,0 1,0-1,-1 0,0 1,-1-1,0 0,1-1,-5 5,-5 7,-1-1,0 0,-2-1,0-1,0 0,-1-1,-4 1,-7 6,-1-2,-1-1,-1-1,-1-2,0 0,0-3,-1-1,-1-1,0-2,0-1,0-1,-5-2,27-3,6 2,0-1,0 0,0 0,0-1,0 0,-1 0,1 0,0 0,0-1,0 0,0-1,0 1,1-1,-1 0,0-1,1 1,-1-1,1 0,0 0,0-1,0 0,0 0,1 0,0 0,-1-1,1 1,1-1,-2-3,-1-13</inkml:trace>
  <inkml:trace contextRef="#ctx0" brushRef="#br0" timeOffset="1783.517">3105 81,'0'775,"-28"-436,28 581,-11-847,5-66,1-8</inkml:trace>
  <inkml:trace contextRef="#ctx0" brushRef="#br0" timeOffset="22774.259">3105 2169,'1'-2,"1"1,-1-1,1 0,0 0,-1 0,1 1,0-1,0 1,0 0,0-1,0 1,0 0,0 0,1 0,-1 1,0-1,1 0,-1 1,0 0,1-1,-1 1,1 0,-1 0,0 0,1 1,0-2,445-2,-262-25,385 28,-290-17,14 6,-127 38,114 4,10-62,-48 31,-102-26,26 41,-111-7,1-3,0-2,0-3,4-2,40 0,68-9,-108 1,1 4,0 2,1 2,26 5,19-1,88-3,-193 1,0-1,-1 0,1 0,0-1,0 1,-1-1,1 0,-1 0,0 0,0 0,0-1,0 1,0-1,0 0,0 0,-1 0,1 0,-1 0,0 0,0-1,0 1,-1-1,1 1,-1-1,0 0,0 0,0 1,0-3,10-113,-13 46,13-138,24 13,-27 142,-3-1,-3-1,-2 1,-2-4,-1-45,3-345,-2 421,-1 1,-2 0,-1 0,-1 1,-1 0,-4-4,-30-158,41 49,2 117</inkml:trace>
  <inkml:trace contextRef="#ctx0" brushRef="#br0" timeOffset="24357.583">3161 53,'2'-2,"-1"0,1 0,0 0,-1 1,1-1,0 0,0 1,0-1,0 1,0 0,1 0,-1 0,0 0,1 0,-1 0,0 0,1 1,-1-1,1 1,-1 0,1 0,-1 0,1 0,-1 0,1 1,1-2,418-2,323 4,-404 26,31 2,485-30,-689 29,283-27,-253-30,-58 17,58-6,0-8,-2 27,-173 3,-5 2</inkml:trace>
  <inkml:trace contextRef="#ctx0" brushRef="#br0" timeOffset="25762.842">5307 53,'21'58,"-15"138,-33-53,55 111,-29 197,30-253,-29 282,11-350,6-8,-16-98</inkml:trace>
  <inkml:trace contextRef="#ctx0" brushRef="#br0" timeOffset="27146.207">4120 646,'0'1,"0"-1,0 1,0-1,-1 1,1-1,0 1,0-1,-1 1,1-1,0 0,-1 1,1-1,-1 1,1-1,0 0,-1 1,1-1,-1 0,1 0,-1 1,1-1,-1 0,1 0,-1 0,1 0,-1 0,0 0,1 1,-1-1,1 0,-1-1,1 1,-1 0,1 0,-1 0,1 0,-1 0,1 0,-1-1,1 1,-1 0,1 0,-1-1,1 1,-1 0,1-1,0 1,-1-1,-43 222,11-101,-5-2,-6-2,-4-1,-42 68,8-59,87-217,8 27,2 0,3 1,3 1,9-15,-14 36,11-22,3 1,2 2,4 0,36-46,27-50,-97 156,0-1,1 1,-1-1,1 1,0 0,0 0,0 0,0 1,0-1,0 1,0-1,1 1,-1 0,0 0,1 1,-1-1,1 1,-1-1,0 1,1 0,-1 1,1-1,-1 0,1 1,-1 0,0 0,1 0,-1 0,0 0,0 1,0 0,0-1,0 1,0 0,0 0,-1 1,1-1,-1 1,1-1,-1 1,0 0,0 0,0-1,0 2,-1-1,1 0,-1 0,0 0,1 4,14 30,-1 2,-2 0,-1 0,-2 1,3 34,33 117,-24-125,4-1,2-1,35 56,-50-88,-12-19</inkml:trace>
  <inkml:trace contextRef="#ctx0" brushRef="#br0" timeOffset="27426.796">3755 1211,'47'-15,"41"-9,14-1,0 5,-8 4,-15 6,-12 5,-12 2,-6 3,-6 0,-6 6,-5 1,-2 0,-2 4,-1-1,-5 3,-1 0,-5-3</inkml:trace>
  <inkml:trace contextRef="#ctx0" brushRef="#br0" timeOffset="27959.089">6265 731,'37'128,"-27"-75,-2-1,-3 2,-2-1,-2 0,-5 34,1 28,3-104,-1 5,0 1,2 0,0-1,1 1,0-1,2 1,0-1,0 0,7 14,-1-17,-2-7</inkml:trace>
  <inkml:trace contextRef="#ctx0" brushRef="#br0" timeOffset="28558.986">6181 674,'38'-28,"1"2,1 1,1 3,1 1,1 2,44-14,-72 29,-1 1,1 0,0 1,-1 0,1 1,0 1,0 1,0 0,12 2,-22-2,0 0,0 0,0 1,0 0,0 0,0 0,0 0,-1 1,1 0,-1 0,0 0,0 0,0 1,0-1,0 1,-1 0,1 0,-1 1,0-1,-1 1,1-1,-1 1,0 0,0 0,0 0,-1 0,0 0,1 4,-3 3,0 0,-1-1,0 1,-1 0,0-1,-1 0,0 1,-1-2,0 1,-1 0,0-1,-1 0,0-1,0 1,-1-1,0-1,-5 4,-93 94,103-103,1 1,0-1,-1 0,2 1,-1-1,0 1,0-1,1 1,0 0,0 0,0 0,0 0,1 0,0 0,-1 0,1 0,1 0,-1 0,0-1,1 1,0 0,0 0,0 0,1 0,-1-1,1 1,0-1,0 1,0-1,0 1,1-1,-1 0,1 0,0 0,0-1,1 2,122 87,-104-78,-12-9,-1 0,1 0,-1 1,0 0,0 1,-1 0,0 0,0 1,0 0,-1 1,0-1,-1 1,1 1,-1-1,-1 1,0 0,0 0,-1 1,0-1,0 1,0 4,-3-9,0 1,0-1,0 0,0 1,-1-1,0 0,0 1,-1-1,1 1,-1-1,0 0,-1 0,1 1,-1-1,0 0,0-1,-1 1,1 0,-1 0,0-1,0 0,-1 0,1 0,-1 0,0 0,0 0,0-1,-1 0,1 0,-4 2,-29 11,-1-1,0-2,-1-2,-1-1,1-2,-20 0,-103 18,138-24</inkml:trace>
  <inkml:trace contextRef="#ctx0" brushRef="#br0" timeOffset="36467.906">3077 2113,'-283'29,"140"-57,-82 28,56 27,-311-26,311 24,-2 6,32-19,-116 6,86 8,-84-24,167 23,71-15</inkml:trace>
  <inkml:trace contextRef="#ctx0" brushRef="#br0" timeOffset="37235.259">7620 2085,'0'-5,"0"-1</inkml:trace>
  <inkml:trace contextRef="#ctx0" brushRef="#br0" timeOffset="37665.202">7620 2085,'0'0,"-1"-1,1 1,0-1,-1 1,1-1,0 1,0-1,-1 1,1-1,0 0,0 1,0-1,0 1,0-1,0 1,0-1,0 0,0 1,0-1,0 1,0-1,0 0,0 1,1-1,-1 1,0-1,0 1,1-1,-1 1,0-1,1 1,-1-1,0 1,1-1,-1 1,1 0,-1-1,1 1,-1 0,1-1,-1 1,1 0,-1-1,1 1,-1 0,1 0,-1 0,1 0,0 0,-1-1,1 1,-1 0,1 0,0 1,-1-1,1 0,-1 0,1 0,0 0,-1 0,43-5,-42 5,694-53,-272 18,-1-1,128 17,-436 20,-91-1</inkml:trace>
  <inkml:trace contextRef="#ctx0" brushRef="#br0" timeOffset="38366.222">1468 2396,'-2'-4,"1"0,-1 0,0 0,0 0,0 0,0 1,-1-1,1 1,-1 0,0-1,0 1,0 1,0-1,-1 0,1 1,-1 0,0 0,0 0,1 0,-1 0,0 1,0 0,-1-1,1 2,0-1,0 0,-1 1,1 0,0 0,0 0,-1 1,1-1,0 1,0 0,0 0,0 0,0 1,0-1,0 1,0 0,0 0,0 1,-251 131,-66 29,291-140,29-23,1 1,0-1,-1 0,1 1,0-1,0 1,0-1,-1 1,1-1,0 1,0-1,0 1,0-1,0 1,0-1,0 1,0-1,0 1,0-1,0 1,0-1,0 1,0-1,0 1,0-1,1 1,-1-1,0 1,0-1,1 0,-1 1,0-1,1 1,-1-1,0 0,1 1,-1-1,1 0,-1 1,0-1,1 0,-1 0,1 0,-1 1,1-1,-1 0,1 0,-1 0,1 0,-1 0,1 0,-1 0,1 0,-1 0,1 0,-1 0,1 0,-1 0,1 0,-1 0,1-1,-1 1,1 0,18 2</inkml:trace>
  <inkml:trace contextRef="#ctx0" brushRef="#br0" timeOffset="38620.666">3105 2057,'-48'34,"-50"25,-21 7,-2-2,11-8,15-8,13-8,12-5,12-10,12-3,13-1,18-4,15-5,13-4,5-4</inkml:trace>
  <inkml:trace contextRef="#ctx0" brushRef="#br0" timeOffset="38846.788">4657 2085,'-48'15,"-49"18,-23 5,-1-1,7 0,7 2,13-1,8-1,9-3,7-2,12-2,6-1,7-6,10-1,12-1,15-2,13-6,6-5</inkml:trace>
  <inkml:trace contextRef="#ctx0" brushRef="#br0" timeOffset="39098.339">5787 2198,'-39'15,"-36"18,-15 9,-2 2,0-1,6-4,9-4,7-7,11-4,5-1,4-4,4-2,6-2,9 0,5-2,8 1,6-1</inkml:trace>
  <inkml:trace contextRef="#ctx0" brushRef="#br0" timeOffset="39299.144">7253 2142,'-67'24,"-36"12,-11 6,0 0,5-3,11-2,8-4,5-1,7-3,8-1,10 0,11-5,14-1,17-6,17-4,9-5</inkml:trace>
  <inkml:trace contextRef="#ctx0" brushRef="#br0" timeOffset="39515.204">8693 2085,'-96'34,"-46"15,-8 0,11-3,20-6,25-9,24-9,25-5,18-4</inkml:trace>
  <inkml:trace contextRef="#ctx0" brushRef="#br0" timeOffset="47149.238">9822 2001,'-1'-2,"0"0,-1 1,1-1,0 1,-1-1,1 1,-1-1,1 1,-1 0,0 0,1 0,-1 0,0 0,0 0,0 0,0 1,0-1,0 1,0-1,0 1,0 0,0 0,0 0,0 0,0 0,0 0,0 0,0 1,0-1,-1 1,-15 4,0 0,1 1,0 0,0 2,1 0,0 1,0 0,1 2,0-1,-1 3,-44 29,-71 33,-3-6,-95 32,81-42,143-59,4-3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9:5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4,'-1'0,"1"-1,-1 1,1 0,0-1,-1 1,1 0,-1 0,1-1,-1 1,0 0,1 0,-1 0,1 0,-1-1,1 1,-1 0,1 0,-1 0,0 0,1 0,-1 1,1-1,-1 0,1 0,-1 0,1 0,-1 1,1-1,-1 0,1 0,-1 1,1-1,-1 0,1 1,-1-1,1 1,0-1,-1 0,1 1,0-1,-1 1,1-1,0 1,0-1,-1 1,1-1,0 1,0 0,0-1,0 1,0-1,0 1,0-1,0 1,0-1,0 1,0 0,0-1,0 1,-5 39,5-39,0 229,-1-225,1 0,0 1,0-1,0 0,0 0,1 0,0 0,0 0,1 0,-1 0,1 0,0 0,0-1,1 1,0-1,-1 0,1 1,1-1,-1 0,0-1,1 1,0-1,0 1,0-1,0 0,1-1,-1 1,1-1,0 0,-1 0,1 0,0-1,0 1,0-1,0-1,0 1,1-1,-1 1,0-2,0 1,0 0,1-1,6-5,-1 0,1-1,-1 0,0 0,-1-1,0-1,0 0,0 0,-2-1,1 0,-1-1,0 0,-1 0,-1 0,4-8,11-41,-21 59,0 1,0-1,0 1,0 0,1-1,-1 1,0 0,0-1,0 1,1 0,-1-1,0 1,0 0,1-1,-1 1,0 0,0 0,1-1,-1 1,0 0,1 0,-1 0,1-1,-1 1,0 0,1 0,-1 0,0 0,1 0,-1 0,1 0,-1 0,0 0,1 0,-1 0,1 0,-1 0,0 0,1 0,-1 0,0 0,1 1,-1-1,1 0,-1 0,0 0,0 1,1-1,-1 0,0 0,1 1,-1-1,0 0,0 1,1-1,-1 0,0 1,0-1,0 0,0 1,1-1,-1 0,0 1,0-1,0 1,0-1,0 0,16 34,-13-26,-1-2,0 0,0 0,1 0,0 0,0 0,1-1,-1 0,1 1,0-1,0-1,1 1,0 0,-1-1,2 0,-1 0,0-1,1 0,-1 0,1 0,0 0,0-1,0 0,1 0,-1-1,0 1,1-1,-1-1,0 1,6-1,-5-5,0 0,-1 0,1-1,-1 1,0-1,0-1,-1 1,0-1,0 0,0 0,-1-1,0 1,-1-1,3-6,8-13,31-70,-39 79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33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0,'194'17,"60"-4,-193-14,69-22,-118 20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3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22,'29'0,"19"0,6 0,-1 0,-5 0,-6 0,-5 0,-4 0,-8-4,-3-3,0 1,-5 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6:01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58,'1'58,"0"1,-1 0,-3 0,-3-1,-2 1,-13 42,-27 97,35-164,7-28</inkml:trace>
  <inkml:trace contextRef="#ctx0" brushRef="#br0" timeOffset="433.93">1 30,'73'1,"178"-13,18-6,-245 18</inkml:trace>
  <inkml:trace contextRef="#ctx0" brushRef="#br0" timeOffset="-164209.956">903 538,'7'-4,"0"0,1 0,-1 1,1 0,0 0,0 1,0 0,0 0,0 1,0 0,0 0,0 1,1 0,5 1,0-1,27-3,0-1,0-2,-1-2,28-9,45-19,-107 36,-4 2</inkml:trace>
  <inkml:trace contextRef="#ctx0" brushRef="#br0" timeOffset="-163891.121">1129 199,'0'14,"-5"25,-1 9,0 3,1-4,1-4,2-5,1-5,-5-2,0-2,0-1,2-1,5 1,9-6,1-5</inkml:trace>
  <inkml:trace contextRef="#ctx0" brushRef="#br0" timeOffset="-159538.6">1778 199,'-17'73,"-40"195,29-138,29-124,7-19,9-21,135-254,-125 245,2 2,2 0,35-34,-20 43,-45 32,1 0,-1-1,0 1,0 0,0 0,1 0,-1 0,0 0,0 0,0 0,1 0,-1 0,0 1,0-1,0 0,0 1,0-1,1 1,-1-1,0 1,0 0,0 0,0-1,-1 1,1 0,0 0,0 0,0 0,-1 0,1 0,0 0,-1 0,1 0,-1 0,1 0,-1 0,0 0,1 1,-1-1,0 0,0 0,0 0,0 1,0-1,-13 116,5-84,-28 134,14-56,23-111,0 1,0 0,1-1,-1 1,0-1,1 0,-1 0,0 1,1-1,-1 0,1 0,-1 0,0 0,1 0,-1-1,0 1,1 0,-1-1,0 1,1-1,-1 1,0-1,0 1,0-1,1 0,-1 0,0 0,0 0,0 0,0 0,0 0,0 0,-1 0,1 0,0 0,-1 0,1-1,0 1,-1 0,0 0,1-1,-1 1,0-1,152-222,3 69,-154 154,-1 0,1 0,0 0,-1 0,1 0,0 0,0 1,-1-1,1 0,0 0,0 1,0-1,0 1,0-1,0 1,0-1,0 1,0 0,0-1,0 1,0 0,0 0,0 0,1 0,-1 0,0 0,0 0,0 0,0 0,0 0,0 1,0-1,0 0,0 1,0-1,0 1,0-1,0 1,0 0,0-1,0 1,0 0,0 0,-1-1,1 1,0 0,-1 0,1 0,-1 0,1 0,-1 0,1 0,-1 0,1 0,-1 0,0 0,0 0,0 1,-1 18,-1 0,0 0,-2 0,-1 0,0-1,-1 0,-4 6,3-8,1 2,0-1,1 0,1 1,1 0,1 0,1 0,0 9,16 12,-2-28</inkml:trace>
  <inkml:trace contextRef="#ctx0" brushRef="#br0" timeOffset="-158850.535">2935 199,'-18'5,"1"0,0 2,0 0,0 0,1 2,0 0,1 1,0 0,0 2,1-1,1 2,0 0,1 0,0 1,1 1,0 0,1 0,1 1,1 1,0-1,1 1,-2 10,8-25,0 0,0 0,0 0,0 0,0 0,0 0,1 1,-1-1,1 0,0 0,0 1,-1-1,2 0,-1 0,0 1,0-1,1 0,-1 0,1 1,0-1,-1 0,1 0,0 0,0 0,0 0,1 0,-1 0,0 0,1-1,0 1,-1 0,1-1,0 1,-1-1,1 0,0 0,0 1,0-1,0 0,1-1,-1 1,0 0,0-1,0 1,1-1,-1 0,0 1,1-1,12-5,1 0,-1-1,0 0,-1-1,1-1,-1 0,-1-1,0-1,0 0,-1 0,0-1,-1-1,0 0,0-1,-2 0,8-12,-13 20,143-152,-147 156,0 1,0-1,0 1,1 0,-1-1,0 1,1-1,-1 1,0-1,1 1,-1 0,0-1,1 1,-1 0,1-1,-1 1,1 0,-1 0,1-1,-1 1,1 0,-1 0,1 0,-1 0,1 0,-1-1,1 1,-1 0,1 0,-1 0,1 1,0-1,-1 0,1 0,-1 0,1 0,-1 0,1 1,-1-1,1 0,-1 0,0 1,1-1,-1 0,1 1,-1-1,0 1,1-1,-1 0,0 1,1-1,-1 1,0-1,1 1,-1-1,0 1,0-1,0 1,0-1,0 1,2 37,-2-32,-49 272,-9 68,50-278,8-50,-1 0,0 0,-2 0,0 0,-1 0,0 0,-2-1,0 1,-1-1,0-1,-2 0,0 0,0 0,-2-1,0-1,0 0,-3 1,11-13,0 0,0 0,-1 0,1 0,-1 0,1-1,-1 0,0 0,0 0,0 0,1 0,-1-1,0 0,0 0,0 0,0 0,0 0,0-1,1 0,-1 0,0 0,0 0,1 0,-1-1,1 0,-1 1,1-1,0-1,-1 1,1 0,0-1,1 0,-1 1,0-1,1 0,0-1,-1 1,1 0,0-1,1 1,-1-1,1 1,-1-3,-3-7,0-1,1 0,1 0,0 0,1 0,0 0,1-1,1 1,0 0,1-1,1 1,0 0,1 0,0 0,1 0,1 0,0 1,1 0,0 0,1 0,0 1,1 0,1 1,0-1,0 2,1-1,1 1,-1 1,2 0,-1 0,1 1,1 1,55-33,-49 33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35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52,'-42'83,"4"2,4 1,-9 40,26-76,-16 73,33-123,0-1,1 1,-1-1,0 1,0 0,0-1,0 1,0-1,0 1,-1 0,1-1,0 1,0-1,0 1,0 0,0-1,-1 1,1 0,0-1,0 1,-1 0,1-1,0 1,0 0,-1-1,1 1,0 0,-1 0,1-1,0 1,-1 0,1 0,0 0,-1 0,1-1,-1 1,1 0,0 0,-1 0,1 0,-1 0,1 0,-1 0,1 0,0 0,-1 0,10-40,1 0,2 0,2 1,2 0,1 2,2 0,21-31,74-94,-34 75,-79 87,0-1,-1 1,1-1,0 1,-1 0,1-1,0 1,-1 0,1 0,0 0,0 0,-1-1,1 1,0 0,0 0,-1 0,1 0,0 1,0-1,-1 0,1 0,0 0,-1 1,1-1,0 0,-1 0,1 1,0-1,-1 1,1-1,0 1,-1-1,1 1,-1-1,1 1,-1-1,1 1,-1 0,0-1,1 1,-1 0,0-1,0 1,1 0,-1 0,0-1,0 1,0 0,0-1,0 1,0 0,0 0,0 0,4 47,-4-44,-4 374,16-319,-11-58,0 0,0 0,-1 0,1 0,0 0,0 0,0 0,1 0,-1 0,0 0,0-1,0 1,1 0,-1-1,0 1,1-1,-1 1,0-1,1 0,-1 0,0 0,1 0,-1 0,1 0,-1 0,0 0,1 0,-1 0,0-1,1 1,-1-1,0 1,1-1,-1 1,0-1,0 0,0 0,1 1,-1-1,0 0,0-1,10-7,0-1,-1 0,0-1,-1 0,0 0,-1-1,0 0,5-12,6-7,31-49,114-157,-163 235,0 0,-1 1,1-1,0 0,-1 1,1-1,0 1,0-1,0 1,0-1,0 1,1 0,-1 0,0-1,0 1,1 0,-1 0,1 0,-1 0,1 1,0-1,-1 0,1 1,0-1,-1 1,1-1,0 1,-1 0,1 0,0 0,0 0,0 0,-1 0,1 0,0 0,0 1,-1-1,1 1,0-1,-1 1,1 0,-1 0,1 0,0 8,-1 1,0-1,0 1,-1-1,-1 1,0-1,0 1,0-1,-1 0,-4 9,3-3,-11 47,6-32,0 1,3 0,0 0,3 0,0 1,2 14,0-43,0 1,0-1,1 1,-1-1,1 1,0-1,0 0,0 1,0-1,1 0,-1 0,1 0,0 0,0 0,0 0,0-1,0 1,1-1,-1 1,1-1,2 2,5-2</inkml:trace>
  <inkml:trace contextRef="#ctx0" brushRef="#br0" timeOffset="531.329">1487 108,'-35'4,"0"1,0 1,1 2,0 1,0 2,1 2,1 0,-27 17,52-26,0 0,1 1,-1 0,1 0,0 0,0 1,1 0,-1 0,1 0,1 1,-1-1,1 1,1 1,-1-1,1 0,0 1,1 0,-1-1,2 1,-1 0,1 0,0 0,1 0,0 0,0 0,1 0,0 0,0 0,2 3,-2-7,0-1,1 1,0-1,0 0,0 1,0-1,1 0,-1 0,1 0,0-1,0 1,0-1,0 1,0-1,0 0,1 0,-1 0,1-1,-1 1,1-1,0 0,-1 0,1 0,0-1,0 1,0-1,0 0,-1 0,1 0,0 0,0-1,2 0,116-47,-88 23,0-1,-2-2,-1-1,-1-1,2-7,19-19,-56 89,-61 189,62-198</inkml:trace>
  <inkml:trace contextRef="#ctx0" brushRef="#br0" timeOffset="1100.543">1741 448,'-33'66,"32"-65,0 1,0 0,0 0,0 1,1-1,-1 0,1 0,0 0,0 0,-1 0,1 1,0-1,1 0,-1 0,0 0,1 0,-1 0,1 1,0-1,0 0,-1 0,1 0,0-1,1 1,-1 0,0 0,1-1,-1 1,1 0,-1-1,1 1,4-2,-1 0,1 0,-1 0,1-1,-1 0,0 0,1 0,-1 0,0-1,0 0,0 0,0-1,0 1,0-1,-1 0,1-1,-1 1,0-1,0 1,0-1,-1 0,1-1,-1 1,1-2,-3 5,73-87,-73 88,0-1,0 0,0 1,1-1,-1 1,0-1,0 1,0 0,0-1,0 1,0 0,1 0,-1 0,0 0,0 0,0 0,1 0,-1 0,0 0,0 0,0 1,0-1,1 1,-1-1,0 1,0-1,0 1,0-1,0 1,0 0,0 0,-1-1,1 1,0 0,0 0,0 0,-1 0,1 0,-1 0,1 0,-1 0,1 1,21 51,-21-49,5 22,-1 1,-1-1,-1 1,-1 0,-3 22,4 41,-1-64,-2 0,0 0,-1 0,-2-1,-1 1,-1 0,-1-1,-6 15,9-31,0 0,-1 0,0 0,-1-1,1 1,-2-1,1 0,-1 0,0-1,-1 0,0 0,0 0,-1-1,1 0,-1-1,0 0,-1 0,1 0,-1-1,0 0,0-1,-1 0,1-1,-4 1,9-3,0 0,0 0,0 0,0 0,0-1,0 0,0 0,0 0,0 0,0 0,1-1,-1 0,1 0,-1 0,1 0,0 0,-1-1,1 0,0 1,1-1,-1 0,0 0,1-1,0 1,0 0,0-1,0 1,0-1,1 0,0 0,-1 0,1 1,1-1,-1 0,1 0,-1 0,1 0,0 0,0 0,1 0,-1 0,1 0,0 0,0 0,1 0,0-2,4-13,2 0,0 0,1 1,1 0,1 1,0 0,1 1,1 0,0 0,1 2,1 0,0 0,1 1,1 1,3-1,8-5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43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1 316,'194'17,"-121"-8,0-4,0-3,44-5,4 1,-76 2,-33 0</inkml:trace>
  <inkml:trace contextRef="#ctx0" brushRef="#br0" timeOffset="295.467">1 514,'72'18,"2"-3,0-3,0-4,1-3,0-3,41-5,-52 3,-10-6,-30 0</inkml:trace>
  <inkml:trace contextRef="#ctx0" brushRef="#br0" timeOffset="813.495">481 5,'-49'-4,"48"4,0 0,0 0,1 0,-1 0,0 0,0 0,0 0,0 0,1 0,-1 0,0 1,0-1,1 0,-1 0,0 1,0-1,1 1,-1-1,0 0,1 1,-1-1,0 1,1 0,-1-1,1 1,-1-1,1 1,-1 0,1 0,0-1,-1 1,1 0,0-1,-1 1,1 0,0 0,0 0,0-1,0 1,0 0,0 0,0 0,0-1,0 1,0 0,0 0,0 0,1-1,-1 1,0 0,1 0,-1-1,0 1,1 0,0 0,5 6,1 0,0 0,1-1,0 0,0 0,0-1,1 0,-1 0,1-1,0 0,1-1,-1 0,1 0,6 0,0 2,187 71,-192-72,-1 1,1 1,-1-1,0 2,0-1,-1 1,0 1,0-1,-1 2,0-1,0 1,-1 0,0 1,0 0,-1 0,-1 0,0 1,2 5,-7-7,-1 0,0 1,-1-1,1 0,-2 0,1 0,-1 0,-1-1,0 1,0-1,0 0,-1 0,0 0,-1 0,0-1,0 0,-1-1,1 1,-1-1,-1 0,1-1,-1 0,0 0,0 0,-6 1,-85 45,69-37,1 0,0 2,1 2,1 0,0 2,2 1,-2 2,-20 23,34-29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45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814 32,'-24'179,"16"-100,-4 0,-3-1,-16 46,-9-8,-8-30,38-91,12-3</inkml:trace>
  <inkml:trace contextRef="#ctx0" brushRef="#br0" timeOffset="318.58">504 60,'90'-21,"179"2,-233 12,1 2,-1 1,1 1,0 3,0 0,-1 3,2 1,11 14,-31-7</inkml:trace>
  <inkml:trace contextRef="#ctx0" brushRef="#br0" timeOffset="735.853">1294 286,'29'0,"19"0,6 0,-1 0,-5 0,-6 0,-5 0,-4 0,-3 0,-2 0,0 0,-6-5,-1-1,0 0,-3 1</inkml:trace>
  <inkml:trace contextRef="#ctx0" brushRef="#br0" timeOffset="1002.836">1294 540,'43'0,"29"0,7 0,-5 0,-11 0,-11 0,-14 0</inkml:trace>
  <inkml:trace contextRef="#ctx0" brushRef="#br0" timeOffset="5967.091">25 427,'20'-7,"0"1,1 1,-1 1,1 1,0 0,0 2,1 0,15 2,-15-1,25 1,-46 0,-1-1,0 1,0-1,0 0,1 1,-1-1,0 1,0-1,0 1,0 0,0-1,0 1,0-1,0 1,0-1,0 1,0-1,0 1,-1-1,1 1,0-1,0 1,0-1,-1 0,1 1,0-1,-1 1,1-1,0 0,-1 1,1-1,0 1,-1-1,1 0,-1 0,1 1,-1-1,1 0,-1 0,1 1,0-1,-1 0,1 0,-1 0,0 0,1 0,-1 0,1 0,-1 0,1 0,-1 0,1 0,-1 0,1 0,-1 0,1-1,-1 1,1 0,-131 24,-20-7,152-17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55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1 449,'3'-28,"2"1,1 1,1-1,1 1,1 0,2 0,0 1,2 1,1 0,2-1,-11 15,0-1,1 0,0 0,1 1,0 0,1 1,0-1,0 1,1 1,0-1,1 2,0-1,0 1,0 1,1 0,0 0,0 1,1 1,9-3,-19 7,1 0,0 0,0 1,-1-1,1 1,0-1,-1 1,1 0,-1 0,1 0,-1 1,1-1,-1 1,0-1,0 1,0 0,0-1,0 1,0 0,0 1,-1-1,1 0,-1 0,1 1,-1-1,0 1,0-1,0 1,0-1,0 2,17 84,-18 138,0-226,-1 0,1 1,-1-1,1 1,0-1,-1 0,1 1,0-1,0 1,-1-1,1 1,0-1,0 1,0-1,0 1,0-1,0 1,0-1,0 1,0-1,0 1,0-1,0 1,0-1,0 1,0-1,0 1,0-1,1 1,-1-1,0 1,0-1,1 1,-1-1,0 1,1-1,-1 0,0 1,1-1,-1 0,0 1,1-1,-1 0,1 1,-1-1,1 0,-1 0,1 0,-1 1,1-1,-1 0,1 0,-1 0,1 0,-1 0,1 0,-1 0,1 0,-1 0,1 0,-1 0,1 0,-1-1,1 1,-1 0,1 0,-1 0,1-1,0 1,24-33,-20 27,121-155,-101 137,-10 10,-1 0,2 0,0 2,0 0,1 1,16-8,-31 18,0 0,1 0,-1 0,1 0,0 1,-1-1,1 1,-1-1,1 1,0 0,-1 0,1 0,0 1,-1-1,1 0,0 1,-1 0,1 0,-1 0,1 0,-1 0,0 0,1 1,-1-1,0 1,0-1,0 1,0 0,0 0,0 0,-1 0,1 0,-1 0,1 0,-1 1,0-1,0 1,0-1,0 1,0-1,0 2,13 112,-17-99,-1 1,-1 0,0-1,-2 0,0 0,-1 0,0-1,-8 11,-23 48,31-56</inkml:trace>
  <inkml:trace contextRef="#ctx0" brushRef="#br0" timeOffset="586.615">1384 138,'-31'5,"1"1,-1 2,1 0,0 2,1 2,0 0,-20 13,40-19,-1 1,1-1,0 1,0 1,1 0,0 0,1 0,0 1,0 0,0 1,2-1,-1 1,1 0,0 1,1-1,0 1,1 0,1 0,-1 0,1 7,1-14,1 0,0 0,0 0,0 0,0 0,1 0,-1-1,1 1,0 0,0 0,1-1,-1 1,1-1,0 1,0-1,0 1,0-1,0 0,1 0,0 0,-1 0,1-1,0 1,0-1,0 0,1 0,-1 0,1 0,-1 0,1-1,-1 1,1-1,0 0,0 0,0-1,-1 1,1-1,0 0,0 0,0 0,0 0,2-1,16-7,-1 0,-1-1,0-1,0-1,-1-1,-1 0,1-2,-2 0,0-1,-1-1,12-15,49-41,1-16,-78 88,0 0,-1 0,1 1,0-1,-1 0,1 0,0 0,-1 1,1-1,0 0,0 1,-1-1,1 0,0 0,0 1,-1-1,1 0,0 1,0-1,0 1,0-1,0 0,0 1,-1-1,1 0,0 1,0-1,0 1,0-1,0 0,1 1,-1-1,0 1,0-1,0 0,0 1,0-1,0 0,1 1,-1-1,0 0,0 1,0-1,1 0,-1 1,0-1,1 0,-1 0,0 1,1-1,-1 0,0 0,1 0,-1 1,0-1,1 0,-1 0,0 0,1 0,-1 0,1 0,-1 0,0 0,1 0,-1 0,1 0,-7 15,0 1,2 0,0-1,0 1,2 1,0-1,1 0,0 1,2-1,0 0,0 1,2-1,0 0,1 0,0-1,7 15,-1-15</inkml:trace>
  <inkml:trace contextRef="#ctx0" brushRef="#br0" timeOffset="1218.207">1779 363,'-9'8,"1"0,0 1,0 0,0 0,1 0,1 1,0 0,0 0,1 1,0-1,1 1,0 1,-2 9,6-19,1 0,-1 1,0-1,1 0,-1 1,1-1,0 0,0 0,0 1,0-1,0 0,0 0,1 0,-1 0,1-1,-1 1,1 0,0-1,0 1,0-1,-1 1,1-1,1 0,-1 0,0 0,0 0,0 0,0 0,1-1,-1 1,0-1,1 1,-1-1,1 0,-1 0,0 0,1 0,-1-1,0 1,1-1,-1 1,0-1,0 0,1 0,-1 0,0 0,0 0,0 0,0-1,0 1,0-1,-1 1,2-2,163-139,-166 141,0 0,1 0,-1 0,1 0,0 0,-1 0,1 0,0 1,-1-1,1 0,0 0,0 1,0-1,0 0,0 1,0-1,0 1,0 0,0-1,0 1,0-1,0 1,0 0,0 0,0 0,0 0,0 0,0 0,0 0,0 0,0 0,1 0,-1 1,0-1,0 0,0 1,0-1,0 1,0-1,-1 1,1-1,0 1,0 0,0-1,0 1,-1 0,1 0,0 0,-1 0,1-1,0 1,-1 0,12 60,-11-51,25 195,-25-175,0-13,0 1,-1-1,-1 0,-1 1,0-1,-1 0,-1 0,-4 13,5-23,-1 5,-1 1,0-1,0-1,-2 1,1-1,-1 0,-1 0,0-1,0 0,-1-1,0 1,-1-2,-5 4,9-7,-1-1,0 0,0 0,0 0,-1-1,0 0,1-1,-1 0,0 0,0 0,0-1,0 0,0-1,0 0,0 0,-1-1,1 0,-5-1,10 0,1 1,-1-1,1 1,-1-1,1 0,0 0,0 0,-1-1,1 1,1 0,-1-1,0 1,1-1,-1 0,1 1,0-1,0 0,0 0,0 0,0 0,1 0,-1 0,1 0,0 0,0 0,0 0,0 0,1-2,22-84,-12 69,0 0,2 0,0 1,1 1,1 0,1 1,0 1,1 0,1 2,15-11,13-8,-28 22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5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0 221,'29'-5,"23"-1,9 0,-2 1,-11-3,-9 0,-11 0</inkml:trace>
  <inkml:trace contextRef="#ctx0" brushRef="#br0" timeOffset="1669.369">536 419,'61'-98,"48"-32,-19 28,-88 100,0 1,0-1,0 0,0 1,0 0,0-1,0 1,0 0,0 0,1 0,-1 1,0-1,0 0,1 1,-1-1,1 1,-1 0,1 0,-1 0,0 0,1 1,-1-1,1 0,-1 1,0 0,1-1,-1 1,0 0,0 0,0 1,0-1,0 0,0 1,0-1,0 1,0-1,-1 1,1 0,0 0,-1 0,0 0,1 0,-1 0,0 0,0 0,0 1,-1-1,1 1,8 20,-1 1,-1 0,-2 0,0 1,-1-1,-2 1,0 0,-2 2,0-28,1 0,-1 1,0-1,1 1,-1-1,1 0,-1 1,1-1,-1 1,1-1,-1 1,1-1,-1 1,1 0,0-1,-1 1,1 0,0-1,-1 1,1 0,0 0,-1-1,1 1,0 0,0 0,-1 0,1 0,0 0,-1 0,1 0,0 0,0 1,-1-1,1 0,0 0,-1 1,1-1,0 0,-1 1,1-1,0 0,-1 1,1-1,-1 1,1-1,-1 1,1-1,-1 1,1 0,-1-1,0 1,1 0,-1-1,0 1,0 0,1-1,-1 1,0 0,141-184,-120 161,1 1,0 2,1 0,2 1,0 1,22-10,-46 26,1 0,0 0,-1 0,1 1,0-1,-1 0,1 1,0 0,0-1,0 1,-1 0,1 0,0 0,0 0,0 0,-1 0,1 1,0-1,0 0,-1 1,1 0,0-1,-1 1,1 0,0 0,-1 0,1 0,-1 0,0 0,1 0,-1 1,0-1,0 0,1 1,-1-1,0 1,-1 0,1-1,0 1,0-1,-1 1,1 0,-1 0,1-1,-1 1,0 0,0 0,0 0,0-1,0 2,1 16,-1 0,-1 0,0-1,-2 1,0-1,-1 1,-1-1,0 0,-2-1,-7 16,-19 65,28-47,9-33</inkml:trace>
  <inkml:trace contextRef="#ctx0" brushRef="#br0" timeOffset="2887.288">1919 109,'1'-4,"0"1,0-1,-1 1,1-1,-1 1,0-1,0 0,0 1,-1-1,1 0,-1 1,0-1,0 1,0-1,0 1,-1 0,1-1,-1 1,0 0,0 0,0 0,0 0,-1 1,1-1,-1 0,0 1,0 0,1 0,-1 0,-1 0,1 0,0 0,0 1,-1 0,1-1,-1 1,1 1,-1-1,1 0,-1 1,0 0,1 0,-1 0,-8 1,1 1,0 1,0 0,1 0,-1 1,1 0,-1 1,1 1,1-1,-1 1,1 1,0 0,1 0,-1 1,1 0,1 0,0 1,0 0,0 0,1 1,1 0,0 0,0 0,1 0,0 1,0 0,2 0,-1 0,1 0,1 0,0 0,1 1,0-1,0 0,1 0,2 8,-1-15,-1 0,1-1,0 1,0 0,1-1,-1 1,1-1,0 0,-1 0,1 0,1 0,-1-1,0 1,1-1,-1 0,1 0,0 0,0 0,-1-1,1 0,0 1,1-1,-1-1,0 1,0-1,0 1,0-1,0 0,1-1,119-24,-100 13,-1-1,0-1,-1-1,-1-1,-1-1,0-1,-1-1,-1 0,-1-1,0-1,-2-1,3-6,50-53,-67 81,1 1,-1-1,0 1,0-1,0 1,0 0,0 0,0-1,0 1,0 0,0 0,0 0,0 0,0 0,-1 0,1 0,0 1,-1-1,1 0,-1 0,1 0,-1 1,0-1,1 0,-1 1,0-1,0 0,0 1,0-1,0 0,0 1,0-1,-1 0,1 0,0 1,-1-1,1 0,-1 0,1 1,0 0,-8 244,-16 11,-7 0,27-238,-1 1,0-1,-1 0,-1-1,-1 1,-1-1,0-1,-2 0,0 0,-4 4,10-17,0 0,0-1,-1 1,1-1,-1 0,1-1,-1 1,0-1,0 0,0-1,-1 1,1-1,0-1,-1 1,1-1,0 0,-1 0,1-1,0 0,0 0,-1 0,1-1,0 0,0 0,1-1,-1 1,0-1,1-1,-1 1,1-1,0 0,0 0,1 0,-1-1,1 1,0-1,-1-2,3 0,0 0,1 0,-1 0,2-1,-1 1,1 0,0-1,0 1,1 0,0 0,0-1,1 1,0 0,0 0,1 0,-1 1,2-1,-1 1,1-1,0 1,0 0,0 0,1 1,0-1,0 1,1 0,4-2,6-13,7-6,1 1,1 2,0 0,2 2,1 0,1 2,0 2,10-4,6 5,-25 12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11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8,'3'5,"0"0,-1 1,0-1,0 1,0-1,-1 1,1 0,-1 0,-1-1,1 1,-1 0,0 0,-1 0,0 5,-16 183,-9-3,-21-16,47-175,0 1,0 0,1 0,-1-1,0 1,0 0,0 0,0-1,1 1,-1 0,0 0,-1 0,1-1,0 1,0 0,0 0,0-1,-1 1,1 0,0-1,-1 1,1 0,0 0,-1-1,1 1,-1-1,1 1,-1 0,1-1,-1 1,1-1,-1 0,0 1,1-1,-1 1,0-1,0 0,1 1,-1-1,0 0,1 0,-1 0,0 0,0 1,0-1,1 0,-1 0,0 0,0-1,1 1,-1 0,0 0,0 0,1 0,-1-1,0 1,0 0,1-1,-1 1,1-1,-1 1,0-1,1 1,-1-1,1 1,-1-1,-4-17,1-1</inkml:trace>
  <inkml:trace contextRef="#ctx0" brushRef="#br0" timeOffset="365.022">1 65,'21'-11,"1"1,0 1,1 1,0 1,0 1,0 2,1 0,0 1,0 1,0 1,-1 2,1 0,22 5,163 21,-200-26,12 0,0 0,0-1,0-1,0-1,-1-1,17-4,7-4,-24 8</inkml:trace>
  <inkml:trace contextRef="#ctx0" brushRef="#br0" timeOffset="815.295">875 205,'15'0,"14"5,7 1,2 0,-1-1,-1-1,-2-2,-3-1,-1-1,-1 0,-1 0,-5-5,-2-1,1-1,1 2,-3 7,-5 2</inkml:trace>
  <inkml:trace contextRef="#ctx0" brushRef="#br0" timeOffset="1062.28">932 459,'43'5,"24"1,5 0,-4-1,-9-2,-15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2:41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88 480,'55'-4,"0"-2,-1-3,0-2,50-17,-85 26,-1-2,0 0,0-1,0-1,0-1,-1 0,0-1,-1-1,0 0,0-2,-1 1,0-2,-1 0,0-1,-1 0,-1-1,0-1,-1 0,0 0,-1-1,0-3,-10 18,4-6,0 0,-1 0,-1 0,1-1,-1 1,0-1,-1 0,0 1,0-1,-1 0,0 0,0 1,0-1,-1 0,-1 0,1 1,-1-1,0 1,-1-1,-2-3,5 10,0 1,-1-1,1 0,-1 0,1 0,-1 1,1-1,-1 0,0 1,1-1,-1 0,0 1,0-1,1 1,-1-1,0 1,0-1,0 1,0 0,1-1,-1 1,0 0,0 0,0 0,0 0,0 0,0 0,0 0,0 0,0 0,0 0,1 0,-1 0,0 1,0-1,0 0,0 1,0-1,1 1,-1-1,0 1,0-1,1 1,-1-1,0 1,1 0,-1-1,0 1,1 0,-1 0,1 0,-1-1,1 1,0 0,-1 0,1 0,0 0,-1 0,-21 55,-15 195,32-194,-15 197,13-115,-5 0,-7-1,-6-1,-5-1,-12 16,15-75,-4 0,-3-2,-3-1,-35 49,59-105,0 0,-1-1,-1 0,0-1,-1-1,-1 0,0-2,-1 0,-1 0,0-2,-2 0,20-9,-1-1,0 0,0 0,0 1,0-1,0 0,0-1,0 1,0 0,-1 0,1-1,0 0,0 1,-1-1,1 0,0 0,0 0,-1 0,1-1,0 1,0 0,-1-1,1 0,0 1,0-1,0 0,0 0,0 0,0-1,0 1,0 0,1-1,-1 1,0-1,1 0,-1 1,1-1,0 0,-1 0,1 0,0 0,0 0,0 0,1 0,-1 0,0 0,1-1,-1 1,1-2,0-10,1 0,0-1,1 1,1 0,0 0,1 0,1 0,0 0,0 1,2 0,-1 0,2 1,6-9,5-13,18-41,3 2,3 1,3 3,3 2,4 2,53-53,-97 111,0 1,0 0,0 0,1 1,0 0,0 1,0 0,0 0,1 1,-1 1,1 0,0 0,0 1,0 0,0 1,0 0,0 1,1 0,12 1</inkml:trace>
  <inkml:trace contextRef="#ctx0" brushRef="#br0" timeOffset="254.201">1132 1128,'-14'34,"0"20,2 6,8-2,10-11,8-14,2-12</inkml:trace>
  <inkml:trace contextRef="#ctx0" brushRef="#br0" timeOffset="507.28">1132 394,'0'0</inkml:trace>
  <inkml:trace contextRef="#ctx0" brushRef="#br0" timeOffset="689.414">1415 1213,'227'-318,"-203"293,-8 48,-7 29,-9-46,0 1,0 0,0-1,1 1,0-1,0 1,0-1,1 0,0 1,1-1,-1 0,1 0,0-1,1 1,-1-1,1 1,0-1,1 0,-1 0,1-1,0 1,0-1,0 0,0-1,1 1,0-1,0 0,3 1,-2-3,0 0,0 0,0-1,0 0,0 0,0-1,0 0,0 0,0-1,-1 1,1-2,0 1,-1-1,1 0,-1 0,0 0,0-1,0 0,-1 0,1-1,-1 0,0 0,0 0,-1 0,0-1,0 0,0 0,0 0,-1 0,0 0,0-1,-1 1,0-1,0 0,0 0,-1-5,16-73,-12 60</inkml:trace>
  <inkml:trace contextRef="#ctx0" brushRef="#br0" timeOffset="1097.796">2319 818,'-9'10,"1"0,0 1,0 0,2 0,-1 0,1 1,1 0,0 1,1-1,0 1,1 0,1 0,0 0,0 0,2 0,-1 0,2 0,-1 0,4 12,-4-22,1 0,1 1,-1-1,0 0,1 0,0 0,0 0,0 0,0-1,0 1,0-1,1 1,-1-1,1 0,0 0,-1 0,1 0,0 0,0 0,0-1,1 0,-1 0,0 0,0 0,1 0,-1 0,1-1,-1 0,0 1,1-1,-1-1,1 1,-1 0,0-1,3 0,5-2,-1 1,1-1,-1-1,0 0,0 0,0-1,-1 0,0-1,0 0,8-7,9-13,-2-1,0 0,-2-2,-2-1,0-1,-2 0,1-7,1-6,-2-1,-2-1,-2 0,-2-1,-3 0,5-45,-11 71,0 0,-1-1,-2 1,0-1,-1 0,-1 1,-1-1,-1 1,0 0,-2 0,-1 1,0-1,-2 2,0-1,-1 1,-1 0,-1 1,0 0,-1 1,-14-12,23 25,-1 0,0 1,-1 0,1 0,-1 0,1 0,-1 1,0 0,0 1,1-1,-1 1,0 0,-1 0,1 1,0 0,0 0,0 0,0 1,0 0,0 0,0 1,0-1,0 1,1 0,-1 1,0 0,1 0,0 0,0 0,-2 2,-2 2,0 0,1 0,-1 1,1 1,1-1,-1 1,2 0,-1 1,1 0,1 0,-1 0,2 1,0-1,0 1,-2 10,4 1,1 0,0-1,2 1,0 0,2 0,0-1,1 1,2-1,0 0,1 0,1-1,1 0,0-1,2 1,0-2,2 0,0 0,0-1,2-1,0 0,1-1,0-1,1 0,1-1,1 0,50 38,1-4,3-2,2-4,30 11,-81-42</inkml:trace>
  <inkml:trace contextRef="#ctx0" brushRef="#br0" timeOffset="2968.09">2290 2088,'0'19,"-5"36,-1 17,0 1,1-1,2-9,0-5,-3-8,-1-3,1-5,1-4,2-4,1-3,1-2,1-1,-5-5,-1-7</inkml:trace>
  <inkml:trace contextRef="#ctx0" brushRef="#br0" timeOffset="3254.163">2149 2116,'43'-10,"34"-7,13-2,-4-1,-12 1,-13 5,-13 5,-10 3,-10 4</inkml:trace>
  <inkml:trace contextRef="#ctx0" brushRef="#br0" timeOffset="3499.444">2177 2512,'38'-10,"32"-8,10 0,-6-3,-9 3,-16 4</inkml:trace>
  <inkml:trace contextRef="#ctx0" brushRef="#br0" timeOffset="5582.803">2713 2539,'-178'333,"87"-169,244-395,-129 189,1 2,2 0,2 2,17-16,-44 52,1-1,-1 1,0 0,1-1,-1 1,1 0,-1 1,1-1,0 0,0 1,0-1,0 1,0 0,0 0,0 0,1 1,-1-1,0 1,0 0,1-1,-1 2,0-1,0 0,1 0,-1 1,0 0,0 0,0 0,0 0,0 0,0 1,0-1,0 1,0 0,-1 0,1 0,0 0,-1 0,0 0,0 1,0-1,0 1,2 2,113 197,-116-201,-1-1,1 0,-1 1,1-1,-1 1,0 0,1-1,-1 1,0-1,0 1,1-1,-1 1,0 0,0-1,0 1,0 0,0-1,0 1,0-1,0 1,0 0,0-1,0 1,0 0,0-1,-1 1,1-1,0 1,0 0,-1-1,1 1,0-1,-1 1,1-1,0 1,-1-1,1 1,-1-1,1 0,-1 1,1-1,-1 0,1 1,-1-1,0 0,1 1,-1-1,1 0,-1 0,0 0,1 0,-1 0,0 0,1 0,-1 0,1 0,-1 0,0 0,1 0,-1 0,-50 1,42-2,-224-3,147-22,72 16</inkml:trace>
  <inkml:trace contextRef="#ctx0" brushRef="#br0" timeOffset="6499.411">3221 2709,'92'-45,"115"21,-206 24,1-1,-1 1,0-1,0 0,0 0,1 1,-1-1,0 0,0 0,0 0,0 0,0 0,0 0,-1 0,1 0,0-1,-1 1,1 0,0 0,-1-1,0 1,1 0,-1-1,0 1,1-1,-1 1,0 0,0-1,0 1,0-1,-1 1,1 0,0-1,0 1,-1 0,1-1,-1 1,1 0,-1 0,0-1,0 1,1 0,-1 0,0 0,0 0,0-1,-46-50,-42-7,89 58,-1 0,0 0,0 0,0 1,0-1,0 0,0 0,0 1,0-1,0 0,0 1,0-1,-1 1,1 0,0-1,0 1,-1 0,1 0,0 0,0 0,-1 0,1 0,0 0,0 0,-1 0,1 0,0 1,0-1,0 1,0-1,-1 1,1-1,0 1,0 0,0-1,0 1,0 0,0 0,0 0,1 0,-1 0,0 0,0 0,1 0,-1 0,0 0,1 0,-1 0,1 0,0 1,-1-1,1 0,0 0,0 0,0 1,0-1,0 0,0 0,0 1,0-1,8 56,2-1,3 0,13 34,-3 54,-23-143,1 0,-1 0,0 0,1 0,-1-1,1 1,-1 0,1 0,-1 0,1-1,-1 1,1 0,0-1,0 1,-1 0,1-1,0 1,0-1,0 1,-1-1,1 0,0 1,0-1,0 0,0 1,0-1,0 0,0 0,0 0,0 0,0 0,0 0,0 0,-1 0,1-1,0 1,0 0,0 0,0-1,0 1,0-1,0 1,-1-1,1 1,0-1,0 1,-1-1,1 0,0 1,0-1,37-35,-23 21,-1 0,-1 0,-1-1,0-1,-1 0,0-1,-2 0,0-1,-1 0,-1 0,0 0,-2-1,0 0,0-11,-8 8,-2 4</inkml:trace>
  <inkml:trace contextRef="#ctx0" brushRef="#br0" timeOffset="6801.722">3927 2285,'5'29,"1"14,0 5,-1-1,-2-4,-1-4,0-5,-2-2,0-3,0 0,0-2,-1-4</inkml:trace>
  <inkml:trace contextRef="#ctx0" brushRef="#br0" timeOffset="7301.349">3871 2257,'47'-20,"-20"8,0 1,0 1,1 2,0 0,1 2,0 1,8 0,-35 5,0 0,0 0,0 0,0 0,0 0,0 0,0 0,0 1,0-1,0 1,0-1,0 1,0 0,0-1,-1 1,1 0,0 1,-1-1,1 0,0 0,-1 1,0-1,1 0,-1 1,0 0,0-1,0 1,0 0,0-1,0 1,0 0,0 0,-1 0,1 0,-1 0,1 0,-1 0,0 0,0 0,0 0,0 0,0 0,-1 0,1 0,0 0,-1 0,0-1,1 1,-1 0,0 0,0 0,0-1,0 1,0 0,-1 0,-84 133,85-133,0 1,0 0,1 0,-1 0,1 1,-1-1,1 0,0 0,0 0,0 0,1 0,-1 0,1 0,0 0,-1 0,1 0,1 0,-1 0,0 0,1 0,-1-1,1 1,0-1,0 1,0-1,0 0,0 1,1-1,-1 0,1-1,-1 1,1 0,0-1,-1 1,1-1,0 0,0 0,0 0,0 0,0-1,0 1,0-1,1 0,-1 0,33 7,99 30,-130-35,1 1,-1 0,0 0,0 0,0 0,0 1,0 0,-1 0,1 0,-1 1,-1 0,1-1,0 1,-1 0,0 1,0-1,-1 0,0 1,0 0,0 0,0 0,-1-1,-1 0,0 0,1 0,-2 0,1-1,-1 1,1 0,-1 0,-1-1,1 1,-1 0,1-1,-1 1,-1-1,1 0,-1 0,1 0,-1 0,0 0,-1 0,1-1,-1 0,1 0,-1 0,-1 1,-5 3,-1 1,1-2,-2 1,1-2,-1 0,1 0,-2-1,1 0,-2 0,-185 3,175-7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06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0 255,'12'8,"0"-1,0 0,1 0,0-1,0-1,0 0,1-1,0-1,0 0,0-1,0 0,0-1,0 0,0-2,12 0,173-30,-120 24,-61 1</inkml:trace>
  <inkml:trace contextRef="#ctx0" brushRef="#br0" timeOffset="3532.811">57 536,'509'0,"-485"0</inkml:trace>
  <inkml:trace contextRef="#ctx0" brushRef="#br0" timeOffset="4154.442">451 1,'0'0,"0"0,0 1,0-1,0 0,0 0,0 1,0-1,0 0,-1 0,1 0,0 1,0-1,0 0,0 0,-1 0,1 0,0 1,0-1,0 0,-1 0,1 0,0 0,0 0,-1 0,1 0,0 0,0 1,-1-1,1 0,0 0,0 0,-1 0,1 0,0 0,0-1,0 1,-1 0,1 0,0 0,0 0,-1 0,1 0,0 0,0 0,-1 0,1-1,0 1,0 0,0 0,0 0,-1-1,1 1,0 0,7 23,84 74,-40-50,117 152,-115-105,-52-91,0 1,0-1,0 0,-1 1,1-1,-1 0,0 1,1-1,-2 1,1-1,0 1,-1-1,1 0,-1 1,0-1,0 0,-1 1,1-1,-1 0,1 0,-1 0,0 0,0-1,0 1,-1 0,1-1,-1 0,1 1,-2 0,-194 98,7-13,145-64,28-14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15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1 678,'38'-5,"18"-1,4 0,-8 1</inkml:trace>
  <inkml:trace contextRef="#ctx0" brushRef="#br0" timeOffset="504.087">820 481,'-20'-4,"0"0,-1 2,1 0,-1 2,1 0,-1 1,1 1,0 1,0 1,0 1,0 0,-17 8,26-9,1 1,-1-1,1 2,0 0,1 0,-1 0,1 1,0 1,1-1,0 1,0 1,1 0,0 0,0 0,1 1,0 0,1 0,0 0,1 1,0-1,1 1,0 0,-1 8,3-13,1 0,0-1,0 1,0 0,1 0,0-1,0 1,1-1,-1 1,1-1,0 1,1-1,-1 0,1 0,0 0,0-1,1 1,-1-1,1 1,0-1,0 0,1-1,-1 1,1-1,0 0,0 0,0 0,0 0,0-1,1 0,-1 0,0-1,1 0,0 0,-1 0,1 0,0-1,-1 0,1 0,0 0,0-1,-1 0,1 0,4-2,14-4,-1 0,0-2,0-1,-1-1,0-1,-1 0,16-13,-9 3,-2-2,0 0,-1-2,-2-1,0-1,-2 0,2-7,20-11,-40 66,-69 200,63-195</inkml:trace>
  <inkml:trace contextRef="#ctx0" brushRef="#br0" timeOffset="1051.983">1271 650,'-6'21,"1"-7,1 0,0 0,1 0,1 0,0 1,1-1,0 1,1-1,2 8,-2-21,0 1,0 0,0 0,1 0,-1 0,1 0,-1 0,1-1,0 1,0 0,0 0,0-1,0 1,0-1,0 1,1-1,-1 1,0-1,1 0,-1 0,1 0,0 0,-1 0,1 0,0 0,0 0,-1 0,1-1,0 1,0-1,0 0,0 1,0-1,0 0,0 0,-1 0,1 0,0-1,0 1,0 0,0-1,0 1,0-1,-1 0,1 0,0 1,0-1,-1 0,1 0,-1-1,1 1,-1 0,1-1,9-6,-1-1,0-1,-1 0,0 0,0 0,-1-1,0-1,-1 1,0-2,35-49,-42 61,0 0,0 0,1 0,-1 0,0 0,1 0,-1 1,1-1,-1 0,1 0,-1 1,1-1,-1 0,1 1,0-1,-1 0,1 1,0-1,0 1,-1-1,1 1,0-1,0 1,0 0,0 0,0-1,-1 1,1 0,0 0,0 0,0 0,0 0,0 0,0 0,0 0,0 0,0 0,-1 0,1 1,0-1,0 0,0 1,0-1,-1 1,1-1,0 1,0-1,-1 1,1-1,0 1,-1 0,1-1,0 1,-1 0,1 0,-1-1,0 1,1 0,-1 0,1 0,-1 0,0 0,0-1,0 1,1 0,-1 0,0 0,0 0,7 68,2 114,-1-25,-9-151,1 0,-2-1,1 1,-1-1,0 1,0-1,0 1,-1-1,0 0,-1 0,1 0,-1-1,0 1,0-1,-1 0,0 0,0-1,0 1,0-1,-1 0,1 0,-2 0,4-3,-1 0,1 1,0-1,0-1,-1 1,1 0,-1-1,1 1,0-1,-1 0,1 0,-1-1,1 1,-1-1,1 0,0 1,-1-1,1-1,0 1,0 0,0-1,0 0,0 0,0 0,0 0,1 0,-1 0,1-1,-1 1,1-1,0 0,0 1,0-1,0 0,1 0,-1 0,1-1,0 1,0 0,0-1,0 1,1 0,-1-1,1 1,0-1,0 1,0 0,0-1,1 1,0-3,8-53,-2 33</inkml:trace>
  <inkml:trace contextRef="#ctx0" brushRef="#br0" timeOffset="1317.508">1582 1,'436'418,"-422"-404,-2 0,0 1,0 0,-2 1,0 0,-1 1,0 0,-1 1,-2 0,1 0,-2 0,0 0,-2 1,0 0,-1 0,0 0,-2 0,0 0,-1 0,-2 0,0 2,-4 5,-2-1,-1 1,0-2,-2 1,-1-1,-1-1,-1-1,-1 0,-1-1,-1 0,-1-2,0 0,-2-1,-11 8,-1-2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1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1 763,'178'-314,"-67"180,-110 133,0 0,0 0,0 0,0 0,0-1,0 1,0 1,0-1,0 0,0 0,0 0,1 0,-1 1,0-1,1 1,-1-1,0 1,1 0,-1-1,1 1,-1 0,0 0,1 0,-1 0,1 0,-1 0,1 0,-1 0,1 1,-1-1,0 1,1-1,-1 1,0-1,1 1,-1 0,0 0,0 0,0-1,0 1,0 0,0 0,0 1,0-1,0 0,0 0,0 0,0 1,19 70,-20-55,1-1,1 1,1-1,0 1,1-1,1 0,0-1,2 1,-6-14,0 0,0 0,0-1,0 1,0-1,0 1,1-1,-1 1,0-1,1 0,0 1,-1-1,1 0,0 0,-1 0,1 0,0-1,0 1,0 0,0-1,0 1,-1-1,1 0,0 0,0 0,0 0,0 0,0 0,0 0,0 0,0-1,0 1,0-1,0 0,0 1,-1-1,1 0,0 0,0 0,1-1,65-59,-58 50,152-142,-158 150,3-4,0 1,1 0,-1 1,1-1,0 1,1 1,-1 0,1 0,0 0,0 1,0 1,1-1,-1 2,3-1,-9 4,1 1,-1 0,0 0,0 0,0 0,0 0,0 1,-1-1,0 1,1 0,-1-1,0 1,-1 0,1 0,-1 1,0-1,0 0,0 0,0 0,-1 1,0-1,0 0,0 1,0-1,-1 0,0 1,0-1,0 0,0 2,0 6,-21 118,17-107,1-2</inkml:trace>
  <inkml:trace contextRef="#ctx0" brushRef="#br0" timeOffset="406.032">1355 0,'-111'86,"93"-72,1 2,1 0,0 1,1 0,1 1,1 1,1 0,0 1,2 1,0-1,1 2,1-1,1 1,1 0,1 0,1 1,1 0,1 2,3 1,1 0,1-1,1 1,2-1,0 0,2 0,0-1,2 0,1 0,11 17,-11-23,1-1,1-1,1 0,0 0,1-2,10 8,-16-14,15 13</inkml:trace>
  <inkml:trace contextRef="#ctx0" brushRef="#br0" timeOffset="2317.385">1834 283,'-8'-4,"0"1,-1-1,0 2,1-1,-1 2,0-1,0 1,0 0,0 1,0 0,-1 0,1 1,0 0,1 1,-1 0,0 0,0 1,1 0,-1 1,1 0,0 0,0 0,1 1,-1 1,1-1,0 1,1 0,-1 1,0 1,-44 84,50-88,0-1,1 0,-1 1,1-1,0 1,0-1,0 1,0-1,1 1,0-1,-1 0,1 1,0-1,0 0,1 0,-1 1,1-1,0 0,-1-1,1 1,1 0,-1 0,0-1,1 1,-1-1,1 0,0 0,-1 0,2 0,1 2,1-1,0-1,0 1,0-1,0 0,1-1,-1 1,0-1,1-1,-1 1,1-1,-1 0,1 0,-1-1,1 0,-1 0,0-1,1 1,-1-1,0-1,1 0,120-67,-99 48,-2-1,0-1,-1-1,-2-1,19-27,-42 52,1 0,-1 0,0 0,1 0,-1 0,1 0,-1 0,1 0,-1 1,1-1,0 0,-1 0,1 0,0 1,0-1,-1 0,1 1,0-1,0 0,0 1,0 0,0-1,0 1,0-1,0 1,0 0,0 0,0-1,0 1,0 0,0 0,0 0,0 0,0 1,0-1,0 0,0 0,0 0,0 1,0-1,0 1,0-1,0 1,0-1,0 1,0-1,0 1,0 0,-1 0,1-1,0 1,-1 0,1 0,0 0,-1 0,1 0,-1-1,1 1,-1 0,0 0,1 0,-1 1,0-1,0 0,0 0,0 0,0 1,30 163,-24-104,-3 0,-2 1,-7 38,3-85,-1-1,-1 0,0 0,-1 0,0 0,-1-1,-1 0,0-1,0 0,-2 0,1-1,-1 0,-1 0,0-1,-1-1,0 0,-3 1,-79 23,92-32,-1-1,1 0,0 0,-1 0,1 0,-1 0,1 0,0-1,-1 1,1-1,0 1,-1-1,1 0,0 0,0 0,0-1,0 1,0 0,0-1,0 1,0-1,0 0,1 1,-1-1,1 0,-1 0,1 0,0 0,0 0,0-1,0 1,0 0,0 0,1-1,-1 1,1-1,-1 1,1-3,1-9,1 0,1-1,0 1,1 0,0 0,1 1,1-1,0 1,1 1,0-1,1 1,0 0,1 1,9-10,0-3,-2 2,2 0,0 1,2 1,0 1,17-12,-18 17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28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0,'-23'129,"6"140,-5-168,15-95,0-6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29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1,'156'15,"-120"-10,-1 0,1-3,0-1,0-1,3-3,296-23,-224 27,-87-1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29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19,'56'17,"-19"-11,0-1,0-2,1-2,-1-1,33-5,46-20,-75 11,-23 7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29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0,'24'5,"17"2,7-1,0-1,-3-2,-5 0,-5-2,-2-1,-3-5,-6-1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26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1 311,'189'18,"0"-9,43-8,-166-1,-40 4,-32 9,-34-4,17-7</inkml:trace>
  <inkml:trace contextRef="#ctx0" brushRef="#br0" timeOffset="336.03">57 481,'75'20,"-60"-19,150 24,78-14,-176-12,-43 1</inkml:trace>
  <inkml:trace contextRef="#ctx0" brushRef="#br0" timeOffset="1000.726">424 1,'11'9,"0"-1,1 0,0 0,1-2,-1 1,1-1,1-1,3 1,33 15,-17-5,0 1,-1 2,-1 1,-1 1,-1 2,9 10,-35-30,0 0,0 0,0 0,-1 1,1-1,-1 1,0-1,0 1,0 0,0 0,-1 0,1 0,-1 0,0 0,0 0,-1 0,1 1,-1-1,0 0,0 0,0 0,-1 1,0-1,0 0,0 0,0 0,0 0,-1 0,0 0,1 0,-2-1,0 3,-6 7,0 0,-1-2,0 1,-1-1,-1 0,1-1,-1-1,-5 3,-112 69,-57 45,169-113,3-2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45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19 539,'-10'24,"2"4,7-9,4-7</inkml:trace>
  <inkml:trace contextRef="#ctx0" brushRef="#br0" timeOffset="297.78">415 87,'-35'19,"14"-9,1 0,0 1,1 1,0 1,1 0,0 2,1 0,0 1,2 0,0 2,1 0,0 0,0 3,12-16,0-1,0 0,1 1,-1 0,1-1,0 1,0 0,0 0,1-1,0 1,0 0,0 0,0 0,1 0,0-1,0 1,0 0,1-1,-1 1,1-1,0 1,0-1,1 0,-1 0,1 0,0 0,0 0,0 0,1-1,-1 0,1 0,0 0,0 0,0 0,0-1,0 0,1 0,-1 0,1 0,0-1,3 2,4 0,1 0,-1 0,1-1,0-1,0 0,-1-1,1 0,0-1,0 0,-1-1,1 0,-1-1,1-1,-1 0,0 0,-1-2,1 1,-1-1,0-1,0 0,-1-1,0 0,0 0,-1-1,0 0,0-1,2-4,-3 6,-1-1,0 0,-1 0,0 0,0-1,-1 0,0 0,-1 0,0-1,0 0,-1 0,-1 0,0 0,0 0,-1 0,-1 0,0 0,0-1,-1 1,-1 0,0 0,0 0,-1 0,0 0,-1 1,0-1,-1 1,0 0,-1 0,1 5,0 0,0 0,0 0,-1 1,0 0,0 0,0 0,-1 1,1-1,-1 2,1-1,-1 1,0 0,0 0,0 1,0 0,-1 0,1 1,0 0,0 0,0 1,-3 0,-19 4</inkml:trace>
  <inkml:trace contextRef="#ctx0" brushRef="#br0" timeOffset="667.278">612 511,'-65'21,"0"4,2 2,2 3,-13 10,12 16,61-54,0 0,-1 0,2-1,-1 1,0 0,0 0,0 0,1 0,-1 0,1 0,0 0,-1 0,1 0,0 0,0 0,0 0,1 0,-1 0,0 0,1 0,-1 0,1 0,0 0,0 0,-1 0,1-1,0 1,1 0,-1-1,0 1,0 0,1-1,-1 0,1 1,-1-1,1 0,0 0,0 1,7 4,1-1,-1 0,1 0,0-1,1 0,-1-1,1 0,-1-1,1 0,0 0,0-1,0-1,0 0,0 0,0-1,-1 0,1-1,0-1,-1 1,1-2,-1 1,0-2,0 1,0-1,0-1,-1 0,0 0,-1 0,1-1,-1-1,0 0,-1 0,1-1,-5 6,0-1,0-1,0 1,0 0,-1-1,1 1,-1-1,0 0,-1 0,1 0,-1 0,0 0,0 0,-1 0,1 0,-1 0,0 0,-1 0,1-1,-1 1,0 0,0 0,-1 0,1 0,-1 1,0-1,0 0,-1 1,0-1,-1 0,0-1,-1 0,0 1,0 0,0 0,-1 0,0 0,1 1,-2 0,1 1,0-1,-1 1,0 0,0 1,1 0,-2 0,-4-1,-12-1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37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402 282,'-3'-3,"0"0,0 0,0 0,0 0,0 0,-1 1,1-1,-1 1,0 0,0 0,0 1,0-1,0 1,0 0,0 0,0 0,-1 0,1 1,0-1,0 1,-1 1,1-1,0 0,-1 1,1 0,0 0,0 0,0 1,0-1,0 1,0 0,0 0,1 0,-1 1,1-1,-1 1,1 0,0 0,0 0,0 0,1 1,-2 2,-1 1,0 0,1 0,0 1,1-1,0 1,0 0,0 0,1 1,0-1,1 0,0 1,0-1,1 1,0-1,1 1,-1-1,2 1,-1-1,1 0,0 0,1 0,0 0,0 0,1 0,0-1,0 1,1-1,0 0,0-1,1 1,-1-1,2 0,-1-1,0 1,1-1,0 0,0-1,6 3,-4-4,0 0,1-1,-1-1,0 0,1 0,-1 0,0-1,1-1,-1 1,1-2,-1 1,0-1,0-1,0 0,0 0,0 0,-1-1,1-1,-1 1,0-1,0-1,-1 1,0-2,0 1,0-1,-1 0,0 0,0 0,0-1,-1 0,-1 0,1 0,-1-1,-1 0,1 1,-1-1,-1-1,0 1,0 0,-1-1,0 4,0-1,0 1,-1 0,0 0,0-1,0 1,-1 0,0 0,0-1,-1 1,0 0,0 0,0 1,-1-1,1 0,-1 1,-1-1,1 1,-1 0,0 0,0 1,-1-1,1 1,-1 0,0 0,0 0,0 1,-1-1,1 1,-1 1,-5-3,0 0,1 0,-1 1,0 1,0 0,0 0,-1 1,1 0,-1 1,1 1,-1 0,1 0,-1 1,1 0,-1 1,1 1,0-1,0 2,0 0,0 0,1 1,-1 0,-19 11,5-1</inkml:trace>
  <inkml:trace contextRef="#ctx0" brushRef="#br0" timeOffset="403.342">374 649,'-13'6,"-1"0,1 0,0 2,1-1,0 2,0-1,1 2,0 0,0 0,1 1,1 0,0 0,0 1,1 0,0 1,2 0,-6 13,10-22,1-1,1 1,-1-1,0 1,1-1,0 1,0-1,0 1,0 0,0-1,1 1,0-1,0 1,0-1,0 0,0 1,0-1,1 0,0 0,0 0,0 0,0 0,0 0,0 0,1-1,-1 1,1-1,0 0,0 0,0 0,0 0,0 0,0 0,1-1,-1 0,3 1,7 3,1-2,-1 1,1-2,0 0,0 0,-1-1,1-1,0-1,1 0,-1-1,0 0,-1-2,1 0,-1 0,1-1,-2-1,1 0,0-1,-1 0,-1-1,1 0,-1-1,0-1,-4 4,0 0,-1 0,0 0,0-1,-1 0,0 0,0 0,-1 0,0-1,0 0,-1 0,1 0,-2 0,1-1,-1 1,-1-1,0 1,0-1,0 0,-1 0,-1-6,-3 6,0 1,-1-1,0 1,0 0,-1 0,0 0,-1 1,0 0,0 0,0 1,-1 0,1 0,-2 0,1 1,0 1,-1-1,0 2,0-1,-1 1,1 0,0 1,-1 0,0 1,1 0,-11 0,10 1,0 1,0 1,1-1,-1 2,0-1,1 1,0 1,-1 0,1 0,1 1,-1 0,1 0,-1 1,2 0,-7 6,4-5,-15 12</inkml:trace>
  <inkml:trace contextRef="#ctx0" brushRef="#br0" timeOffset="839.82">1023 509,'-18'12,"0"1,1 2,0-1,2 2,0 0,0 1,2 1,0 0,1 0,1 1,0 1,-2 9,11-26,0 0,1 0,-1 0,1 0,0 1,0-1,0 0,1 0,-1 1,1-1,-1 1,1-1,0 0,1 1,-1-1,0 0,1 1,0-1,0 0,0 0,0 1,0-1,1 0,-1 0,1 0,0-1,0 1,0 0,0-1,1 1,-1-1,1 0,-1 0,1 0,0 0,0 0,-1 0,1-1,1 1,-1-1,1 0,9 2,1-1,-1-1,1 0,-1 0,1-2,0 0,-1 0,1-1,-1-1,0 0,0-1,0 0,0-1,-1-1,0 0,0 0,0-1,-1-1,0 0,0 0,-1-1,0-1,-1 0,0 0,-1 0,0-1,0-1,-1 1,-1-1,0 0,0-1,-1 0,-1 1,1-6,-4 10,0 1,-1 0,0-1,0 1,-1-1,0 1,0 0,0-1,-1 1,0 0,-1 0,0 0,0 0,0 1,-1-1,0 1,0 0,-1 0,1 0,-1 1,-1-1,1 1,-1 1,0-1,0 1,0 0,0 0,-1 1,0-1,0 1,0 1,0 0,0 0,-7-1,3 1,0 0,0 1,0 0,0 0,0 2,0-1,0 1,0 1,1 0,-1 1,0 0,1 0,-1 1,1 1,0-1,1 2,-1-1,1 1,-5 5,-5 3</inkml:trace>
  <inkml:trace contextRef="#ctx0" brushRef="#br0" timeOffset="1221.367">1474 452,'-26'6,"1"2,0 0,1 2,0 1,0 0,1 2,0 1,2 1,-1 0,2 2,-6 6,24-21,-1 1,1-1,0 1,0-1,1 1,-1 0,0 0,1 0,0 0,0 0,0 0,0 0,0 0,0 0,1 1,0-1,-1 0,1 0,0 1,1-1,-1 0,1 0,-1 1,1-1,0 0,0 0,0 0,1 0,-1 0,1 0,-1 0,1-1,0 1,0-1,0 1,3 1,2 4,1-1,0 0,0 0,1-1,0 0,0-1,1 0,-1 0,1-1,0 0,1 0,4 2,0-1,1 0,-1-1,1-1,0-1,0 0,0 0,0-2,0 0,0-1,0-1,-1 0,1-1,0-1,-1 0,0-1,0-1,0 0,0-1,-1-1,0 0,-1-1,5-4,-12 7,0 0,0 0,-1 0,0-1,0 0,-1 0,0 0,0 0,-1-1,1 0,-2 0,1 0,-1 0,0 0,-1 0,0 0,0-1,-1 1,0 0,-1-1,1 1,-2 0,-1-8,0 5,0 0,-1 1,0 0,0-1,-1 2,-1-1,1 0,-2 1,1 0,-1 1,-1 0,0 0,0 0,0 1,-1 0,0 1,0-1,-1 2,1 0,-1 0,0 0,-1 2,1-1,-1 1,0 1,0-1,-1 2,4 0,1 0,-1 1,1 0,0 0,-1 1,1 0,0 0,0 1,-1-1,1 2,0-1,1 1,-1 0,-3 3,-8 4</inkml:trace>
  <inkml:trace contextRef="#ctx0" brushRef="#br0" timeOffset="1587.777">1954 169,'0'39,"0"26,0 8,5 1,1-8,1-10,-2-10,-2-7,-1-7,0-3,-2-2,0 0,0-6</inkml:trace>
  <inkml:trace contextRef="#ctx0" brushRef="#br0" timeOffset="1884.938">2264 255,'-9'8,"-28"21,1 2,2 2,2 1,1 1,1 2,1 3,27-39,0 1,0 0,0-1,1 1,-1 0,1 0,-1 0,1 1,0-1,-1 0,1 0,1 1,-1-1,0 0,0 1,1-1,-1 1,1-1,0 1,0-1,0 1,0-1,0 1,0-1,1 1,-1-1,1 1,0-1,0 0,0 1,0-1,0 0,0 0,1 1,-1-1,1 0,-1 0,1-1,0 1,0 0,0-1,0 1,1 0,102 11,-88-10,74 28,-78-19</inkml:trace>
  <inkml:trace contextRef="#ctx0" brushRef="#br0" timeOffset="2487.044">2518 509,'-11'3,"0"1,0 1,1-1,-1 2,1 0,0 0,0 1,1 0,0 0,0 1,1 1,0-1,1 1,-2 3,8-11,0 1,0-1,0 0,0 0,0 1,1-1,-1 0,0 1,1-1,0 1,-1-1,1 1,0-1,-1 1,1-1,0 1,0-1,0 1,0-1,1 1,-1-1,0 1,1-1,-1 1,1-1,-1 1,1-1,0 0,0 1,-1-1,1 0,0 0,0 1,0-1,0 0,0 0,1 0,-1 0,0 0,0-1,1 1,-1 0,1 0,66 3,-48-10,0 0,-1-1,1-1,-1-1,-1-1,0-1,13-9,27-16,-56 35,0-1,0 1,0 0,0 0,0 0,1 0,-1 0,0 0,1 0,-1 1,0-1,1 1,-1 0,1 0,-1 0,1 0,-1 0,1 0,-1 0,1 1,-1 0,0-1,1 1,-1 0,0 0,0 0,0 0,1 1,-1-1,0 1,-1-1,1 1,0 0,0-1,-1 1,1 0,-1 0,1 0,-1 0,0 1,0-1,0 0,0 0,0 1,-1-1,1 0,0 1,4 168,-7-104,-10 114,9-165,-46 166,46-174,0-1,-1 0,0 0,0 0,-1 0,0-1,0 1,0-1,-1 0,0-1,0 0,-1 0,1 0,-1 0,0-1,0-1,0 1,-1-1,1 0,-1 0,-6 0,10-2,0-1,-1 0,1 1,0-1,0-1,-1 1,1-1,0 0,0 0,-1 0,1 0,0-1,0 0,0 1,1-2,-1 1,0 0,1-1,-1 1,1-1,0 0,0 0,0-1,0 1,1 0,0-1,-1 0,1 1,0-1,0 0,1 0,0 0,-1-1,1 1,0 0,1 0,-1 0,1-1,0 1,0 0,0-1,1-1,3-19,0 0,2 1,0 0,2 0,1 0,1 1,1 1,0 0,2 0,1 1,0 1,2 0,0 1,1 1,1 0,4-1,-12 7,1 1,0 1,1 0,0 0,1 1,0 1,0 0,1 1,0 0,0 1,0 1,6-1,4 1</inkml:trace>
  <inkml:trace contextRef="#ctx0" brushRef="#br0" timeOffset="4907.499">3139 142,'0'-2,"0"1,-1 0,1 0,0-1,0 1,0 0,0 0,1-1,-1 1,0 0,0 0,1-1,-1 1,1 0,-1 0,1 0,0 0,-1 0,1 0,0 0,0 0,-1 0,1 0,0 0,0 0,0 1,0-1,0 0,0 1,1-1,-1 1,0-1,0 1,0-1,0 1,1 0,-1 0,0-1,0 1,1 0,-1 0,0 0,0 0,1 1,-1-1,0 0,0 0,1 1,-1-1,0 1,0-1,0 1,0 0,0-1,0 1,0 0,0 0,0-1,0 1,0 0,0 0,-1 0,2 1,8 18,0 0,-1 1,0 0,-2 1,-1 0,-1 0,-1 0,0 0,-2 1,-1 0,0-1,-2 1,-3 20,4 1,0 27,-3-1,-3 1,-6 17,7-64,0-1,-2 0,-1 0,0 0,-2-1,0 0,-2-1,0 0,-1-1,-2 0,-6 7,-114 98,108-107</inkml:trace>
  <inkml:trace contextRef="#ctx0" brushRef="#br0" timeOffset="5590.171">119 1,'-83'277,"71"-222,2 1,3 0,3 0,1 0,4 0,1 0,4 0,1 0,3-1,8 21,-16-64,0-1,1 0,0 0,1-1,0 1,1-1,0 0,0 0,1 0,0-1,1 0,0 0,1 0,0-1,0-1,0 1,1-1,0 0,1-1,0 0,0-1,0 0,0-1,1 1,57 5,-40-8</inkml:trace>
  <inkml:trace contextRef="#ctx0" brushRef="#br0" timeOffset="6377.923">3732 85,'-8'2,"0"1,0-1,0 1,0 1,1 0,-1 0,1 0,0 1,0 0,1 0,-1 1,1 0,0 0,1 0,0 1,0 0,0 0,1 0,0 1,-2 4,-9 18,1 0,2 2,1 0,2 0,-1 5,-6 36,3 2,3-1,2 31,7-78,2 0,0 0,2 1,1-1,1-1,2 1,0-1,4 6,-7-22,1-1,0-1,1 1,0-1,0 1,0-2,1 1,0-1,1 0,0 0,0-1,0 0,1-1,0 0,0 0,0-1,0 0,1 0,0-1,-1 0,1-1,0 0,1-1,-1 0,0-1,0 0,0 0,3-1,7-1,-30 1</inkml:trace>
  <inkml:trace contextRef="#ctx0" brushRef="#br0" timeOffset="7109.452">4409 423,'-7'-8,"-1"0,0 1,0 0,-1 0,0 1,0 0,0 1,-1 0,0 0,0 1,0 0,-1 1,1 0,-1 1,0 0,0 0,1 1,-1 1,0 0,0 0,0 1,0 1,0 0,-7 2,5-1,0 1,1 0,0 1,0 1,0 0,1 0,-1 1,1 0,1 1,0 1,0-1,0 2,1-1,1 1,0 0,-7 11,12-16,-1 0,1 0,1 0,-1 0,1 0,-1 1,2-1,-1 1,0 0,1-1,0 1,1 0,-1-1,1 1,0 0,1 0,-1 0,1-1,0 1,0 0,1-1,0 1,0-1,0 1,1-1,-1 0,1 0,1 0,0 1,5 0,0-1,0 0,0-1,0 0,0-1,1 0,0 0,0-1,0 0,0-1,0 0,0-1,0 0,0 0,0-1,0 0,0-1,0 0,0-1,-1 0,1 0,-1-1,0 0,0-1,0 0,5-5,11-7,-1-1,-1-2,-1 0,-1-1,0-2,4-7,-25 29,0 0,0 0,1 0,-1 0,0 0,1 0,-1 0,1 0,-1 0,1 1,0-1,-1 0,1 0,0 0,0 1,-1-1,1 0,0 1,0-1,0 1,0-1,0 1,0-1,0 1,0 0,0-1,0 1,0 0,0 0,0 0,0 0,0 0,0 0,0 0,0 0,0 0,0 0,0 1,0-1,0 0,0 1,0-1,0 1,0-1,0 1,0-1,0 1,0 0,-1-1,1 1,0 0,0 0,-1 0,1-1,-1 1,1 1,3 18,-1 0,-2 1,0-1,-1 1,-1-1,0 0,-2 2,-40 164,33-157,1 1,1 0,2 0,1 0,2 1,1 0,1 26,12-22,-4-29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13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682,'-34'38,"-15"18,0 3,4-7,5-8,4-7,3-5,3-3,2-6,0-3,5 0,2-3,0 1,3-4</inkml:trace>
  <inkml:trace contextRef="#ctx0" brushRef="#br0" timeOffset="313.354">650 738,'33'18,"0"-1,1-1,1-3,1 0,18 2,-6 0,7 3,7-1,-1 4,-2 2,0 3,24 16,-46-24,-19-12</inkml:trace>
  <inkml:trace contextRef="#ctx0" brushRef="#br0" timeOffset="730.004">875 540,'31'129,"-20"-67,-2 1,-4 0,-2 0,-5 61,1-34,1-66</inkml:trace>
  <inkml:trace contextRef="#ctx0" brushRef="#br0" timeOffset="8518.039">1976 540,'27'-6,"1"-1,-1-1,-1-1,0-1,0-1,-1-2,0-1,-1 0,-1-2,0-1,-1 0,-1-2,7-8,-23 20,-2 5,0-1,0 0,-1 0,1 0,-1 0,0 0,0 0,0-1,-1 1,1 0,-1-1,0 0,1 1,-2-1,1 0,0-3,-2 7,0 0,0 0,0 0,0 0,0 0,0 0,0 0,0 0,0 0,0 1,0-1,0 0,0 1,1-1,-1 1,0-1,0 1,0-1,0 1,1 0,-1-1,0 1,1 0,-1 0,0-1,1 1,-1 0,1 0,-1 0,1 0,0 0,-1 0,1 0,0 0,0 0,-1 0,1 0,0 0,0 0,0 0,0 0,0-1,-11 30,0 0,2 0,1 1,2-1,1 2,1-1,2 1,1-1,1 1,4 22,-2 4,13 306,-19-323,-2 0,-1-1,-3-1,-1 1,-1-1,-3-1,-1-1,-1 0,-3-1,0-1,-7 5,-49 41,73-78,-1 0,1 0,-1-1,1 0,-1 0,0 0,0 0,0 0,0-1,0 0,0 1,0-2,-1 1,1 0,0-1,0 0,-1 0,1 0,0 0,-1-1,1 0,0 0,0 0,-1-1,-1-2,1-1,0-1,0 1,0-1,0 0,1 0,0 0,0-1,1 1,0-1,0 0,0 0,1 0,0 0,1 0,-1-1,1 1,1 0,-1-1,2-5,-1-11,2 0,1 0,1 0,1 0,1 1,1 0,1 0,1 1,1 0,1 1,1 0,1 0,0 1,2 1,0 0,1 1,2 0,-8 9,-1 1,2 0,-1 0,1 1,0 0,1 1,-1 0,1 1,1 0,-1 1,1 0,-1 1,10-1,147-22,-145 26</inkml:trace>
  <inkml:trace contextRef="#ctx0" brushRef="#br0" timeOffset="8773.972">2710 935,'0'29,"0"14,0 5,0-7</inkml:trace>
  <inkml:trace contextRef="#ctx0" brushRef="#br0" timeOffset="8952.467">2710 569,'9'-5,"4"-2</inkml:trace>
  <inkml:trace contextRef="#ctx0" brushRef="#br0" timeOffset="9249.941">2992 1020,'148'-213,"-148"212,0 0,0 0,1 0,-1 0,0 0,1 1,-1-1,1 0,-1 0,1 0,-1 1,1-1,-1 0,1 1,0-1,-1 0,1 1,0-1,0 1,-1-1,1 1,0-1,0 1,0 0,0-1,-1 1,1 0,0 0,0-1,0 1,0 0,0 0,0 0,0 0,0 0,0 1,-1-1,1 0,0 0,0 0,0 1,0-1,0 1,-1-1,1 0,0 1,0 0,0-1,0 1,19 46,-13-27,-5-16,0 1,0-1,1 0,-1 1,1-1,0-1,0 1,0 0,0-1,1 1,0-1,-1 0,1 0,0-1,0 1,1-1,-1 0,1 0,-1 0,1 0,-1-1,1 0,0 0,0 0,-1-1,1 0,0 0,0 0,0 0,0-1,-1 1,1-1,0 0,0-1,-1 1,1-1,-1 0,0 0,1-1,-1 1,0-1,0 0,-1 0,1 0,0-1,-1 1,0-1,0 0,40-57,-30 44</inkml:trace>
  <inkml:trace contextRef="#ctx0" brushRef="#br0" timeOffset="9668.088">3754 709,'-13'15,"0"1,2 0,-1 0,2 1,1 0,0 1,1 0,0 1,2 0,0 0,2 0,0 1,1-1,0 3,3-19,0-1,1 1,-1-1,0 1,1 0,0-1,0 1,-1-1,1 1,1-1,-1 0,0 0,0 1,1-1,0 0,-1 0,1 0,0 0,0-1,0 1,0 0,0-1,0 1,0-1,1 0,-1 0,1 0,-1 0,1 0,-1 0,1-1,-1 1,1-1,-1 0,1 0,0 0,-1 0,1 0,1-1,103-28,-87 19,-1-1,0-1,-1 0,0-2,-1 0,-1 0,0-2,-1 0,-1-1,0 0,-1-1,-1 0,-1-2,0 1,-2-1,0 0,2-13,35-156,-45 180,0 0,-1 0,0 0,0 0,-1 0,0 0,-1 1,0-1,0 0,-1 1,0-1,-1 1,0 0,0 0,0 0,-1 1,0-1,-1 1,0 0,-2-2,3 5,0 1,0-1,0 1,0 0,0 0,0 0,-1 1,0 0,1 0,-1 0,0 1,0 0,0 0,0 1,0-1,0 1,0 0,0 1,0 0,1 0,-1 0,0 0,0 1,1 0,-1 0,0 1,1-1,0 1,-5 4,-3 1,0 2,1-1,0 2,0 0,1 0,0 1,1 0,1 1,0 0,-6 12,8-9,2 0,0-1,0 2,2-1,0 1,0-1,2 1,0 0,1-1,1 1,0 0,2-1,-1 1,2-1,0 0,1 0,1 0,1 0,0-1,0 0,2-1,0 0,0 0,1-1,1 0,1 0,-1-2,2 1,0-1,0-1,1-1,0 0,0 0,1-2,0 1,1-2,-1 0,8 1,11 3,-4-3</inkml:trace>
  <inkml:trace contextRef="#ctx0" brushRef="#br0" timeOffset="27212.621">1496 2995,'-39'34,"-26"20,-3 6,6-7,13-8,10-11,12-7,6-8,6-8</inkml:trace>
  <inkml:trace contextRef="#ctx0" brushRef="#br0" timeOffset="27492.062">988 2967,'38'24,"28"18,7 6,-5-5,-8-5,-10-4,-9-8,-6-4,-4-5,-3-1,-2 2,1-2,-1 0,1-2,-4 2,-2-3,1-2,-4-4</inkml:trace>
  <inkml:trace contextRef="#ctx0" brushRef="#br0" timeOffset="27858.934">1271 2826,'9'38,"4"32,-1 9,-2-4,-3-10,-3-11,-1-11,-2-7,-1-5,-1-3,-4-1,-2-1,-5-5,1 0,1-5</inkml:trace>
  <inkml:trace contextRef="#ctx0" brushRef="#br0" timeOffset="28160.781">904 3249,'43'-5,"43"-6,17-6,0 0,-8 2,-15 5,-12 3,-7 3,-10 3,-9 0,-6 6,-5 2,-7 0</inkml:trace>
  <inkml:trace contextRef="#ctx0" brushRef="#br0" timeOffset="33875.858">2456 2967,'-1'0,"0"-1,0 0,1 1,-1-1,0 0,1 0,-1 0,0 0,1 0,-1 1,1-1,0 0,-1 0,1 0,0-1,-1 1,1 0,0 0,0 0,0 0,0 0,0 0,0 0,0 0,0 0,1 0,-1 0,0 0,1 0,-1 0,1 0,-1 0,1 0,-1 0,1 0,-1 0,1 1,0-1,0 0,-1 0,1 1,0-1,0 1,0-1,0 0,0 1,0-1,0 1,0 0,0-1,0 1,0 0,8-8,1 1,0 1,0-1,0 1,1 1,0 0,0 1,0 0,1 0,-1 2,1-1,0 1,0 1,0 0,0 1,-1 0,1 0,0 2,9 1,-16 1,0 0,0 0,0 0,-1 1,0 0,0 0,0 0,-1 0,1 0,-1 1,0-1,-1 1,0 0,0 0,0 0,0 0,-1 0,0 1,0-1,-1 0,0 1,0-1,0 0,-1 0,0 1,0-1,-1 2,-4 9,-1 0,0 0,-2-1,1 0,-2 0,0-1,-1 0,-1-1,0-1,-5 5,-31 38,47-53,-1-1,1 1,0-1,0 1,0-1,0 1,0 0,1 0,-1-1,1 1,-1 0,1 0,0-1,0 1,1 0,-1 0,0 0,1-1,0 1,0 0,0-1,0 1,0-1,0 1,0-1,1 1,0-1,-1 0,1 0,0 1,0-1,0-1,0 1,0 0,1 0,-1-1,0 0,1 1,-1-1,1 0,0 0,-1 0,1 0,0-1,-1 1,1-1,0 0,191 78,-189-76,0 0,0 0,0 0,-1 1,1-1,-1 1,1 0,-1 1,0-1,0 1,-1-1,1 1,-1 0,1 1,-1-1,-1 0,1 1,-1 0,1 0,-1-1,-1 1,1 0,-1 1,0-1,0 0,0 0,-1 1,0-1,0 0,0 0,0 1,-1-1,0 0,0 0,-1 0,1 0,-1 0,-1 2,-13 11,0-1,-2 0,0-1,-1-1,0 0,-1-2,-1 0,0-2,-17 7,-76 27,113-44,0 0,0-1,0 1,0-1,-1 1,1-1,0 1,0-1,0 0,-1 1,1-1,0 0,-1 0,1 0,0 0,0 0,-1-1,1 1,0 0,0 0,-1-1,1 1,0-1,0 1,0-1,0 0,0 1,-1-1,1 0,0 0,1 0,-1 0,0 1,0-1,0 0,1-1,-1 1,0 0,1 0,-1 0,1 0,-1 0,1-1,0 1,-1 0,1 0,0-1,0 1,0 0,0-1,0 1,0 0,0 0,0-1,1 1,-1 0,0 0,1-1,-1 1,1 0,0 0,-1 0,1 0,0 0,-1 0,1 0,10-18</inkml:trace>
  <inkml:trace contextRef="#ctx0" brushRef="#br0" timeOffset="34357.114">3133 3108,'-11'77,"30"-96,97-225,-116 243,0 0,0 1,0-1,0 1,1-1,-1 1,0-1,0 1,0-1,1 0,-1 1,0-1,1 1,-1 0,0-1,1 1,-1-1,1 1,-1-1,1 1,-1 0,1-1,-1 1,1 0,-1 0,1-1,-1 1,1 0,-1 0,1 0,0 0,-1 0,1 0,-1 0,1 0,0 0,-1 0,1 0,-1 0,1 0,-1 0,1 0,0 1,-1-1,1 0,-1 0,1 1,-1-1,1 1,7 5</inkml:trace>
  <inkml:trace contextRef="#ctx0" brushRef="#br0" timeOffset="34765.289">3500 2967,'-20'117,"20"-112,0 0,0 0,0 0,1 0,-1 0,1-1,0 1,1 0,-1-1,1 1,0-1,0 1,0-1,1 0,-1 0,1 0,0 0,0 0,1-1,-1 1,1-1,3 3,0-5,-1 1,1-2,0 1,0-1,-1 0,1 0,0 0,0-1,0 0,-1-1,1 0,-1 0,1 0,-1-1,0 1,0-1,0-1,0 0,0 1,-1-2,0 1,0 0,0-1,0 0,-1 0,0-1,3-4,-6 9,15-18,-1 0,-1-1,0 0,-2-1,0 0,-2-1,0-1,-2 1,0-1,-1-1,-2 0,0 1,-2-2,0 1,-2 0,-1 0,-1-3,1 16,-2 1,0 0,0-1,-1 1,0 0,-1 0,0 1,0-1,-1 1,-2-3,5 10,1-1,0 1,-1-1,0 1,1 0,-1 0,0 0,0 0,0 0,0 0,-1 0,1 1,0-1,-1 1,1 0,-1-1,0 1,1 1,-1-1,0 0,1 0,-1 1,0 0,0-1,0 1,1 0,-1 1,0-1,0 0,0 1,1-1,-1 1,0 0,1 0,-1 0,0 0,1 1,0-1,-2 2,-5 6,1 0,0 0,1 1,0 0,0 0,1 1,1 0,0 0,0 0,1 1,0 0,1-1,1 1,-1 0,2 1,0-1,1 1,0 3,0-1,2 1,0 0,1-1,0 0,2 0,-1 0,2 0,0-1,1 1,0-2,1 1,1-1,0 0,0-1,1 0,1 0,0-1,1-1,0 0,0-1,1 0,1 0,-1-2,1 1,0-2,1 0,0-1,0 0,10 1,9 4,-4 0</inkml:trace>
  <inkml:trace contextRef="#ctx0" brushRef="#br0" timeOffset="35565.324">4290 3870,'92'-73,"-5"-3,-2-5,-4-3,-4-3,-4-4,3-12,-59 81,-1-2,-1 1,-1-2,-1 0,-1-1,-2 0,0 0,-2-1,-1-1,-1 1,-1-1,-2 0,0-11,-2 34,-1-1,0 1,0 0,-1-1,0 1,0 0,0-1,0 1,-1 0,0 0,0 0,0 0,-1 0,1 1,-1-1,0 1,-1 0,1-1,-1 1,0 1,0-1,0 1,0-1,-1 1,1 0,-1 1,0-1,0 1,0 0,0 0,0 1,0-1,0 1,-1 0,-3 0,-6 4,-1 0,0 0,1 2,0 0,0 1,0 0,1 1,0 1,0 0,1 1,0 0,0 1,1 1,1 0,0 0,0 1,1 1,0-1,1 2,1-1,0 1,1 1,1-1,-1 4,-3 7,1 0,1 1,2-1,0 2,2-1,1 0,1 1,1 0,1-1,2 1,1 0,5 24,-2-33,1 0,1 0,0 0,2-1,0-1,0 1,2-2,0 1,1-2,0 0,7 6,0 1,-10-11,1 0,0 0,0-1,1 0,1-1,-1 0,1-1,0-1,1 0,0 0,0-2,0 0,0 0,1-1,-1-1,1-1,0 0,-1 0,1-2,0 0,0-1,-1 0,2-1,8-4</inkml:trace>
  <inkml:trace contextRef="#ctx0" brushRef="#br0" timeOffset="36311.968">5362 3334,'-28'21,"0"1,1 1,1 1,1 1,1 2,1 0,2 2,-1 3,20-31,1 1,-1-1,0 1,1-1,0 1,-1 0,1-1,0 1,0 0,0 0,0 0,0 0,1 0,-1 0,1 0,-1 1,1-1,0 0,-1 0,1 0,0 0,1 0,-1 1,0-1,1 0,-1 0,1 0,-1 0,1 0,0 0,0 0,0 0,0 0,0 0,1-1,-1 1,1 0,-1-1,1 1,-1-1,1 1,0-1,-1 0,1 0,0 0,0 0,0 0,0 0,1 0,9-2,1 0,-1-1,0-1,0 1,0-2,0 0,0 0,-1-1,0-1,0 1,0-2,-1 0,6-4,170-159,-185 169,0-1,0 0,1 0,-1 0,0 0,1 0,-1 0,1 1,0-1,-1 0,1 1,0 0,0-1,0 1,0 0,0 0,1 0,-1 0,0 0,0 1,1-1,-1 1,0-1,1 1,-1 0,0 0,1 0,-1 0,0 0,1 1,-1-1,0 1,1-1,-1 1,0 0,0 0,0 0,1 0,17 59,-20-55,1 0,-1 0,1 0,1 0,-1 0,1 0,0 0,0-1,0 1,0-1,1 1,0-1,0 0,0 0,1 0,-1 0,1-1,0 1,0-1,0 0,0 0,1-1,-1 1,1-1,-1 0,4 0,-1 0,1 0,-1-1,1 0,0-1,-1 0,1 0,0-1,-1 1,1-2,0 1,-1-1,0 0,1-1,-1 0,0 0,0 0,-1-1,1 0,-1 0,1-1,-1 0,111-131,-88 96,-29 40,0-1,0 1,0-1,0 1,0-1,0 1,0-1,0 1,0-1,1 1,-1-1,0 1,0-1,0 1,1-1,-1 1,0-1,1 1,-1 0,0-1,1 1,-1 0,0-1,1 1,-1 0,1-1,-1 1,1 0,-1 0,1 0,-1-1,0 1,1 0,-1 0,1 0,-1 0,1 0,-1 0,1 0,-1 0,1 0,-1 0,1 0,-1 0,1 0,-1 1,1-1,-1 0,1 0,-1 0,1 1,-1-1,1 0,-1 1,0-1,1 0,-1 1,0-1,1 0,-1 1,0-1,1 1,-1-1,0 0,0 1,0-1,1 1,2 37,-3-35,-1 2,0-1,0 1,1-1,0 1,0-1,0 1,1 0,0-1,-1 1,1-1,1 1,-1-1,1 0,0 0,0 1,0-1,0 0,1-1,0 1,-1 0,1-1,1 0,-1 1,0-1,1 0,0-1,-1 1,1-1,2 1,7-2,-1-1,0 0,1-1,-1 0,0-1,1 0,-1-1,-1-1,1 0,0-1,-1 0,0 0,0-1,0-1,-1 1,0-2,-1 0,1 0,-1 0,5-8,21-12,-35 27,1 0,-1 0,1 1,-1-1,1 0,0 1,-1-1,1 1,0-1,-1 1,1-1,0 1,0-1,-1 1,1-1,0 1,0 0,0 0,-1-1,1 1,0 0,0 0,0 0,0 0,0 0,0 0,-1 0,1 0,0 0,0 1,0-1,0 0,-1 0,1 1,0-1,0 1,0-1,-1 1,1-1,0 1,-1-1,1 1,0-1,-1 1,1 0,-1-1,1 1,-1 0,1 0,-1-1,0 1,1 0,-1 0,0 0,0 0,1-1,-1 1,0 0,0 0,0 0,0 0,0 0,0 0,0-1,-1 1,1 0,0 0,-1 5,0-1,1 0,0 0,0 0,1 1,-1-1,1 0,0 0,0 0,1 0,0 0,0 0,0-1,0 1,1 0,-1-1,1 0,0 0,1 0,-1 0,1 0,0 0,0-1,0 0,0 0,0 0,1 0,-1-1,1 0,0 1,0-2,0 1,0-1,0 1,0-1,3 0,4-2,0-1,0 0,-1 0,1-1,0-1,-1 0,0-1,0 0,0 0,-1-1,1 0,-1-1,-1-1,1 1,-1-1,-1-1,0 0,0 0,0 0,-1-1,-1 0,0-1,0 1,-1-1,0 0,-1-1,0 1,-1-1,0 0,1-13</inkml:trace>
  <inkml:trace contextRef="#ctx0" brushRef="#br0" timeOffset="37458.312">7648 3052,'64'-31,"-2"-2,-1-3,-2-2,-2-3,-1-3,44-45,-48 3,-51 84,0 0,0-1,0 1,0 0,-1-1,1 1,-1-1,0 1,1 0,-1-1,0 1,-1-1,1 1,0-1,-1 1,1 0,-1-1,0 1,0 0,0-1,0 1,0 0,0 0,-1 0,1 0,-1 0,1 0,-1 0,0 1,0-1,0 1,0-1,0 1,0-1,0 1,0 0,0 0,-1 0,0 0,-1 0,1 1,-1-1,1 1,-1-1,0 1,1 0,-1 0,1 1,-1-1,1 1,-1 0,1 0,-1 0,1 0,0 0,-1 1,1 0,0-1,0 1,0 0,0 1,1-1,-1 0,1 1,-1 0,1-1,0 1,0 0,-1 1,-51 101,53-103,-17 53,3 0,2 1,3 1,2 0,3 0,2 14,-5 22,-4 120,7-93,-5-1,-9 23,13-112,0 0,-2 0,-1-1,-2 0,0 0,-2-1,-1-1,-2 0,0-1,-2-1,0 0,-2-2,-1 0,-17 14,36-34,1-1,-1 0,0 0,0 0,0 0,0-1,0 1,0 0,-1-1,1 1,0-1,-1 0,1 0,-1 0,1 0,-1 0,0-1,1 1,-1-1,0 0,0 0,1 0,-1 0,0 0,1 0,-1-1,0 1,1-1,-1 0,0 0,1 0,-1 0,1 0,0 0,-1-1,1 1,0-1,0 0,0 1,0-1,0 0,0 0,1-1,-1 1,1 0,-1 0,1-1,0 1,0-1,0 1,0-1,0 0,-2-17,1 0,1 0,1 0,0 0,2 0,0 0,1 0,1 0,1 1,5-13,-3 6,6-20,2 1,1 0,3 1,2 1,1 1,2 1,2 1,2 1,1 2,11-9,-2 10,-20 21</inkml:trace>
  <inkml:trace contextRef="#ctx0" brushRef="#br0" timeOffset="37731.738">8439 3278,'-57'45,"2"2,3 3,2 2,-34 45,20 8,63-102,0 0,0 0,0 0,0 0,1 0,-1 0,1 0,0 1,0-1,0 0,0 0,0 0,1 0,-1 0,1 0,0 1,0-1,0-1,0 1,1 0,-1 0,1 0,0-1,0 1,0-1,0 1,0-1,0 0,1 0,-1 0,1 0,-1 0,1-1,0 1,0-1,0 1,7 2,0 0,0-1,0 0,0-1,0 0,0 0,1-1,-1-1,0 0,1 0,-1-1,1 0,-1 0,0-2,0 1,0-1,0 0,0-1,-1-1,1 1,4-4,1-1,-1-1,1 0,-2-1,1 0,-1-1,-1-1,-1 0,1 0,-2-1,0-1,-1 0,4-8,-8 12,-1-1,0 1,-1 0,0-1,-1 0,-1 1,1-1,-2 0,0 0,0 0,-1 0,0 0,-1 0,-1 1,0-1,0 1,-1 0,-1 0,0 0,0 0,-3-4,-9-9</inkml:trace>
  <inkml:trace contextRef="#ctx0" brushRef="#br0" timeOffset="37993.82">8665 3758,'-5'-19,"3"-17,3-6,5-1,6-3,2 2,3 4,-2 3,2 3,-2 3,1 2,-2 1,1 5,-2 2,2 5,-1-1,-4 4</inkml:trace>
  <inkml:trace contextRef="#ctx0" brushRef="#br0" timeOffset="38526.92">8946 3673,'16'-22,"7"-13,2 2,1 0,2 2,1 1,24-19,-53 47,1 1,0 0,0 0,0 0,0 0,0 0,0 0,0 0,0 0,0 0,0 0,1 0,-1 1,0-1,1 0,-1 1,0-1,1 1,-1 0,1-1,-1 1,0 0,1 0,-1 0,1 0,-1 0,1 0,-1 1,0-1,1 0,-1 1,1-1,-1 1,0-1,1 1,-1 0,0-1,0 1,0 0,1 0,-1 0,0 0,0 0,0 0,0 0,-1 0,1 0,0 1,0-1,-1 0,1 1,-1-1,1 0,-1 1,1-1,-1 1,0-1,0 0,0 1,0-1,0 1,0-1,0 2,-7 43,5-41,0 0,1 0,0 0,0 1,0-1,1 0,0 1,0-1,0 0,1 0,0 1,0-1,0 0,0 0,1 1,2-3,0-1,0 0,-1 0,1-1,0 1,0-1,1 0,-1 0,0 0,0-1,0 1,1-1,-1 0,0 0,1-1,-1 1,0-1,0 0,0 0,0 0,0-1,0 0,0 1,0-1,0 0,-1-1,1 1,-1-1,2-1,162-123,-113 80,-43 37,-8 6,0 1,0 0,0-1,1 1,-1 0,1 1,0-1,-1 1,1-1,0 1,1 0,-1 1,0-1,0 1,1 0,-1 0,1 0,-1 0,1 1,1 0,-3 2,-1 1,0 0,0 0,0 0,-1 0,1 0,-1 1,1-1,-1 0,0 1,-1-1,1 0,0 1,-1-1,0 1,0 0,0-1,0 1,-1-1,1 1,-1-1,0 0,0 1,0 0,-10 41,7-31,0 0,1 0,0 1,1-1,1 1,0-1,1 1,1-1,2 13,3-8</inkml:trace>
  <inkml:trace contextRef="#ctx0" brushRef="#br0" timeOffset="46793.832">10273 3503,'-5'-3,"0"0,0 1,-1 0,1 0,-1 0,1 1,-1 0,0 0,1 0,-1 1,0 0,0 0,0 0,1 1,-1 0,0 0,0 0,1 1,-1 0,1 0,0 0,-1 0,1 1,0 0,0 1,-6 3,0 0,0 1,1 1,-1 0,2 0,0 1,0 1,1-1,0 1,-2 5,-19 77,28-90,1 0,0 0,0-1,0 1,1 0,-1 0,1-1,-1 1,1 0,0-1,0 1,0 0,0-1,0 1,1-1,-1 0,1 0,0 1,0-1,0 0,0 0,0 0,0-1,0 1,0-1,1 1,-1-1,1 1,-1-1,1 0,-1 0,1-1,2 1,8-1,0-1,0 0,0-1,0-1,-1 0,1 0,-1-2,0 1,0-2,0 1,-1-2,0 0,0 0,8-7,-13 10,194-127,-198 129,1 0,-1-1,1 1,0 0,-1 0,1 0,0 1,0-1,0 1,0-1,1 1,-1 0,0 0,0 1,1-1,-1 1,1 0,-1-1,0 1,1 1,-1-1,0 0,1 1,-1 0,0 0,1 0,-1 0,0 0,0 1,0-1,0 1,0 0,-1 0,1 0,0 0,-1 0,1 1,-1-1,0 1,0 0,0-1,0 1,-1 0,2 2,15 37,-9-26</inkml:trace>
  <inkml:trace contextRef="#ctx0" brushRef="#br0" timeOffset="47111.902">10978 2854,'9'88,"-4"-1,-5 1,-2 0,-7 15,-6 21,8-79,1 1,3 0,2 0,2 10,15-17,-3-33</inkml:trace>
  <inkml:trace contextRef="#ctx0" brushRef="#br0" timeOffset="47347.894">11289 3419,'-19'38,"-12"23,5 0,7-9</inkml:trace>
  <inkml:trace contextRef="#ctx0" brushRef="#br0" timeOffset="47517.079">11345 2995,'0'0</inkml:trace>
  <inkml:trace contextRef="#ctx0" brushRef="#br0" timeOffset="47763.142">11825 3221,'-43'34,"-24"20,-5 6,4-7,15-8,20-11,21-12,17-10,13-6,8-5,-1-2</inkml:trace>
  <inkml:trace contextRef="#ctx0" brushRef="#br0" timeOffset="48534.516">11628 3559,'73'18,"79"-5,-150-13,-1 0,1-1,-1 1,1 0,0 0,-1 1,1-1,0 0,-1 0,1 1,-1-1,1 1,-1-1,1 1,-1 0,1-1,-1 1,0 0,1 0,-1 0,0 0,0 0,0 1,1-1,-1 0,-1 0,1 1,0-1,0 1,0-1,-1 1,1-1,-1 1,1-1,-1 1,1-1,-1 1,0 0,0-1,0 1,0-1,0 1,0 0,0-1,-1 1,1-1,-1 1,1 0,-1-1,1 1,-1-1,0 0,0 1,0-1,0 0,0 1,0-1,0 0,0 0,0 0,-1 0,0 1,-11 9,-1-1,0-1,-1 0,0-1,-1 0,1-1,-2-1,-10 3,-24 10,-91 31,118-44</inkml:trace>
  <inkml:trace contextRef="#ctx0" brushRef="#br0" timeOffset="49084.899">12079 3616,'43'-25,"-2"-2,-1-2,-1-1,-2-2,-1-2,17-20,29-27,-80 78,1 0,0 0,-1 0,1 0,0 0,1 0,-1 1,0-1,1 1,-1 0,1 0,0 1,0-1,0 1,0-1,0 1,0 0,0 1,0-1,0 1,0 0,0 0,1 0,2 1,-5 2,-1 1,1-1,-1 1,0-1,0 1,-1-1,1 1,-1 0,0-1,0 1,0 0,0 0,-1-1,1 1,-1 0,0-1,-1 4,1-2,-15 49,-2 53,18-105,0 0,1 0,-1 0,1-1,-1 1,1 0,0 0,0-1,0 1,0-1,0 1,0-1,1 1,-1-1,0 1,1-1,-1 0,1 0,-1 0,1 0,-1 0,1 0,0 0,0-1,-1 1,1-1,0 1,0-1,0 1,0-1,0 0,0 0,-1 0,1 0,0 0,0-1,0 1,0-1,0 1,0-1,73-28,178-129,-252 157,0-1,1 0,-1 0,0 1,1-1,-1 1,1 0,0-1,-1 1,1 0,0 0,0 0,0 0,0 0,-1 0,1 1,0-1,1 1,-1-1,0 1,0 0,0 0,0-1,0 2,0-1,0 0,0 0,0 1,0-1,0 1,0-1,0 1,0 0,0 0,0 0,0 0,0 0,-1 1,1-1,-1 0,1 1,-1-1,1 1,-1 0,0-1,0 1,1 0,-1 0,-1 0,1-1,0 1,0 2,-1 89,-2-81,1 0,0-1,1 1,0 0,1 0,1 0,0 0,0-1,4 10,40 27,-26-37</inkml:trace>
  <inkml:trace contextRef="#ctx0" brushRef="#br0" timeOffset="80659.336">818 286,'142'-51,"-141"52,0-1,0 0,0 0,0 1,0-1,0 0,0 0,1 0,-1-1,0 1,0 0,0 0,0 0,0-1,0 1,-1 0,1-1,0 1,0-1,0 1,0-1,0 0,-1 1,1-1,0 0,0 0,-1 1,1-1,-1 0,1 0,0 0,-1 0,0 0,1 0,-1 0,0 0,1 0,-1 0,0 0,0 0,0 0,0 0,0 0,0 0,0 0,0 0,0 0,0 0,-1 0,1 0,0 0,-1 0,1 0,-1 1,1-1,-1 0,1 0,-1 0,0 0,1 1,-1-1,0 0,0 1,0-1,1 0,-1 1,0-1,0 1,0-1,0 1,-12-5,1 1,-1 0,0 1,0 1,-1 0,1 0,0 2,-1-1,1 2,-1 0,1 0,0 1,-1 1,-9 4,0 0,1 2,0 0,0 2,1 0,0 2,1 0,1 1,0 1,-7 8,6 0,1 1,1 1,1 0,2 2,1-1,0 2,2 0,2 0,0 1,2 1,1-1,1 1,0 21,-5 169,12-158,27 137,1-3,-1 59,-29-3,-3-238,-1-1,1 0,-2 0,0 0,-1-1,0 0,-1 0,0 0,-1-1,0-1,0 0,-1 0,-1 0,0-2,0 1,-1-1,-5 2,8-3,-44 30,53-36,1 0,0 0,0 0,0 0,0 0,0 0,1 0,-1 0,0 0,0-1,1 1,-1 0,0-1,1 1,-1-1,0 1,1-1,-1 0,1 0,-1 1,1-1,-1 0,1 0,-1 0,1-1,-1 1,0 0,1-1,-1 1,2-1,-3 1,28-1,-24 0,0 0,0 0,0 0,0 0,0 1,1-1,-1 1,0 0,0 1,0-1,0 1,0-1,0 1,0 1,0-1,0 0,0 1,-1 0,1 0,0 0,-1 0,0 1,1-1,-1 1,0 0,0 0,-1 0,1 0,-1 0,1 1,-1-1,0 1,0 0,0 2,1 19,-1 0,-1 0,-1 1,-2-1,0 0,-2 0,0 0,-2 0,-5 14,-109 354,105-343,5-16,0 0,3 0,0 1,2 0,1 19,2-38,1 0,1 0,1 0,0 0,1 0,0 0,1-1,1 1,1-1,0 0,1 0,1 0,0-1,1 0,6 8,-2-7,1 0,1-1,0-1,1-1,0 0,1 0,0-2,1 0,0-1,1 0,0-2,0 0,0-1,1-1,0 0,0-2,0 0,1-1,-1-1,1-1,-1-1,0 0,8-3,19-4,-34 9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4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0 650,'15'0,"13"0,8 0,2 0,-1-5,-1-1,-2 0,-3 1,-1 1,-1 2,-5 1</inkml:trace>
  <inkml:trace contextRef="#ctx0" brushRef="#br0" timeOffset="23956.138">734 199,'66'-32,"-77"54,-16 12,2 1,2 1,1 1,2 1,1 1,2 0,2 2,2 0,2 0,-5 29,12-53,1-1,0 1,1 0,1 1,0-1,1 0,1 0,1 0,1 0,0 0,1 0,0 0,2-1,0 0,1 0,0-1,1 1,1-2,1 1,6 7,-1-3,0-2,1 0,1 0,0-2,1 0,1-1,1-1,14 8,-13-15,-5-5</inkml:trace>
  <inkml:trace contextRef="#ctx0" brushRef="#br0" timeOffset="24294.551">959 678,'15'0,"9"0,5 0,3 0,1 0,-1 0,-1 0,0 0,-2 0,-5-5,-7-1</inkml:trace>
  <inkml:trace contextRef="#ctx0" brushRef="#br0" timeOffset="25963.93">2004 114,'7'1,"0"1,1 1,-1-1,0 1,0 0,0 1,-1 0,1 0,-1 0,0 1,0-1,0 2,-1-1,1 1,12 12,0 1,-1 1,-1 0,-1 1,-1 1,-1 0,-1 1,-1 0,-1 1,-1 0,-1 1,-1 0,-1 0,-2 0,0 1,-1 14,0-17,-2 0,0 0,-2 0,-1 0,0 0,-2 0,-1-1,0 0,-2 0,0 0,-11 20,2-17,0-1,-2-1,-1 0,-1-2,-1 0,0-1,-2-1,0-1,-1-1,-1-1,-1-2,-18 9,-40 6,60-25</inkml:trace>
  <inkml:trace contextRef="#ctx0" brushRef="#br0" timeOffset="27775.66">2399 1,'58'48,"-43"-31,-1 0,-1 1,0 0,-1 1,-1 0,-1 1,0 0,-2 1,0 0,-2 0,0 0,0 9,6 17,-3 1,-2 0,-1 0,-3 13,-1-39,-2-1,0 1,-1-1,-2 1,0-1,-1 0,-1 0,-1 0,-1-1,0 0,-2 0,-1-1,-6 10,-9 5,-2-2,-1 0,-2-2,-1-1,-14 8,-85 47,117-79,6-5</inkml:trace>
  <inkml:trace contextRef="#ctx0" brushRef="#br0" timeOffset="30313.328">2822 678,'164'-282,"-108"201,-56 80,1 0,-1 1,1-1,-1 0,1 1,-1-1,1 1,-1-1,1 1,-1-1,1 1,0-1,-1 1,1 0,0-1,-1 1,1 0,0-1,-1 1,1 0,0 0,0 0,-1 0,1 0,0 0,0 0,-1 0,1 0,0 0,0 0,-1 0,1 0,0 1,-1-1,1 0,0 1,-1-1,1 0,0 1,-1-1,1 1,0-1,-1 1,1-1,-1 1,1-1,-1 1,0 0,1-1,-1 1,1 0,-1-1,0 1,0 0,1-1,-1 1,0 0,0 0,0-1,0 1,0 0,0 0,0-1,0 1,0 0,0 0,4 58,-4-56,0 0,-1-1,0 1,0-1,1 1,0 0,-1-1,1 1,0-1,0 1,1 0,-1-1,0 1,1-1,0 1,-1-1,1 1,0-1,0 1,0-1,1 0,-1 0,1 1,-1-1,1 0,0 0,-1-1,1 1,0 0,0 0,1-1,-1 0,0 1,0-1,1 0,-1 0,1 0,-1 0,1-1,-1 1,1 0,-1-1,3 0,7-5,1 0,0-1,-1-1,0 0,-1-1,0 0,0 0,-1-1,0-1,0 0,8-11,8-9,57-46,-83 76,1-1,0 1,0-1,-1 1,1 0,0 0,0-1,0 1,0 0,0 0,-1 0,1 0,0 0,0 0,0 0,0 0,0 0,0 1,-1-1,1 0,0 1,0-1,0 0,-1 1,1-1,0 1,0-1,-1 1,1-1,0 1,-1 0,1-1,-1 1,1 0,-1-1,1 1,-1 0,1 0,-1-1,0 1,0 0,1 0,-1 0,0 0,0 0,0-1,0 1,0 0,0 0,0 0,-1 46,-45 136,41-158</inkml:trace>
  <inkml:trace contextRef="#ctx0" brushRef="#br0" timeOffset="30558.937">3951 340,'-48'34,"-45"29,-15 10,0-3,9-4,12-8,11-10,14-7,7-7,9-3,7-8,6-3,8 0,4-3,5 0,5-3</inkml:trace>
  <inkml:trace contextRef="#ctx0" brushRef="#br0" timeOffset="30979.996">3866 707,'-370'188,"338"-162,32-26,0 1,-1-1,1 1,0 0,0-1,0 1,0-1,0 1,0 0,0-1,0 1,0-1,1 1,-1 0,0-1,0 1,0-1,1 1,-1-1,0 1,1-1,-1 1,1-1,-1 1,0-1,1 1,-1-1,1 0,-1 1,1-1,-1 0,1 1,-1-1,1 0,-1 0,1 1,0-1,-1 0,1 0,-1 0,1 0,0 0,-1 0,1 0,-1 0,1 0,0 0,-1 0,1 0,-1-1,1 1,0 0,-1 0,1-1,0 1,55-1,-50-1,1 1,0-1,0 1,-1 1,1-1,0 1,0 0,0 1,0 0,-1 0,1 0,0 1,-1 0,1 0,-1 1,1-1,-1 1,0 1,0-1,-1 1,1 0,-1 1,0-1,0 1,0 0,4 6,-8-7,0 1,0-1,0 1,-1-1,0 1,1 0,-2-1,1 1,0-1,-1 1,0 0,0-1,0 0,-1 1,0-1,1 0,-1 1,-1-1,1 0,-1-1,1 1,-1 0,0-1,-1 1,1-1,0 0,-3 1,-4 5,-1 0,-1-1,1 0,-1-1,-1 0,1-1,-1 0,-9 2,1-3,-1-1,1-1,-1 0,0-2,0-1,0 0,0-2,-5-1,4-2,5-2</inkml:trace>
  <inkml:trace contextRef="#ctx0" brushRef="#br0" timeOffset="31414.13">4092 622,'128'5,"-127"-5,0 0,0 0,0 0,0 1,0-1,0 1,0-1,0 0,0 1,0 0,0-1,0 1,0-1,0 1,0 0,-1 0,1 0,0-1,-1 1,1 0,0 0,-1 0,1 0,-1 0,0 0,1 0,-1 0,0 0,0 0,1 0,-1 0,0 0,0 1,0-1,0 0,0 0,0 0,-1 0,1 0,0 0,-1 0,1 0,0 0,-1 0,1 0,-1 0,0 0,1 0,-1 0,0-1,1 1,-1 0,-43 47,41-46,-70 64,73-65,-1 0,1-1,-1 1,1 0,-1-1,1 1,-1 0,1 0,0 0,0-1,-1 1,1 0,0 0,0 0,0 0,0-1,0 1,0 0,0 0,0 0,0 0,0-1,1 1,-1 0,0 0,0 0,1-1,-1 1,1 0,-1 0,1-1,-1 1,1 0,-1-1,1 1,0-1,-1 1,1 0,0-1,-1 0,1 1,0-1,0 1,-1-1,1 0,0 1,0-1,0 0,-1 0,1 0,0 0,0 0,0 0,0 0,0 0,-1 0,2 0,57 4,-54-4,114-20,-94 15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2:23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58,'138'-11,"-104"4,20-6,1 3,0 2,52-1,-108 9,1 0,0 0,0 0,-1 0,1 0,0 0,-1 0,1 0,0 0,0 0,-1 1,1-1,0 0,0 0,-1 0,1 0,0 0,0 1,-1-1,1 0,0 0,0 0,0 1,0-1,-1 0,1 0,0 0,0 1,0-1,0 0,0 0,0 1,-1-1,1 0,0 1,0-1,0 0,0 0,0 1,0-1,0 0,0 0,0 1,0-1,1 0,-1 1,0-1,0 0,0 0,0 1,0-1,0 0,1 0,-1 1,0-1,0 0,0 0,0 0,1 0,-1 1,0-1,0 0,-12 6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2:24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69,'87'17,"155"-60,-89 14,-130 22,-5 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2:31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14,'-7'-3,"0"0,0 1,0 0,-1 1,1 0,-1 0,1 0,-1 1,1 0,-1 1,1-1,-1 1,1 1,0 0,0 0,-1 0,1 1,0 0,1 0,-1 1,1-1,-1 2,1-1,0 1,1 0,-1 0,1 0,0 1,-1 1,-4 7,1 1,0-1,1 2,1-1,0 1,1 0,1 0,1 1,-1 2,4-13,0 1,0-1,1 1,0-1,0 1,1-1,-1 0,1 1,1-1,-1 0,1 1,0-1,1 0,-1 0,1 0,0-1,1 1,-1-1,1 0,0 0,1 0,-1 0,1-1,0 1,2 0,0 0,1-1,0 1,0-2,0 1,1-1,-1 0,1-1,-1 0,1-1,0 1,0-2,0 1,0-1,0 0,0-1,0 0,-1-1,1 0,0 0,-1-1,2 0,10-5,0 0,-1-1,0 0,-1-2,0 0,-1-1,0-1,7-8,-15 12,0 0,0-1,-1 0,0-1,-1 0,0 0,-1 0,0-1,-1 0,0 0,-3 7,0 0,-1 0,1 0,-1 1,0-1,-1 0,1 0,-1 0,0 0,-1 0,1 0,-1 0,0 0,0 0,0 0,-1 0,1 0,-1 1,-1-1,1 1,-1 0,1-1,-1 1,0 0,-1 0,1 1,-3-3,-3 1,0-1,-1 2,0-1,0 1,0 1,0 0,-1 0,1 1,-1 0,0 1,1 0,-1 1,0 0,-7 1,-10 0</inkml:trace>
  <inkml:trace contextRef="#ctx0" brushRef="#br0" timeOffset="387.015">165 466,'-9'27,"0"-5,1 0,1 1,1 0,1 0,1 0,1 1,1-1,1 1,2 4,-1-25,1 0,0 0,0 1,0-1,1 0,-1 0,1 0,0-1,0 1,0 0,0 0,0-1,0 0,1 1,-1-1,1 0,0 0,-1 0,1-1,0 1,0-1,0 1,0-1,1 0,-1 0,0 0,0-1,1 1,-1-1,0 0,1 0,1 0,110-13,-95 8,-2 0,1-1,-1-1,0-1,0-1,-1 0,0-1,-1-1,0 0,0-1,-2-1,1-1,-2 0,8-10,-18 20,0 0,0 0,-1 1,0-2,0 1,0 0,0 0,-1-1,0 1,0-1,0 1,0-1,-1 1,1-1,-1 0,-1 1,1-1,0 0,-1 1,0-1,0 1,-1-1,1 1,-1 0,0 0,0-1,0 1,-1 0,1 1,-1-1,0 0,0 1,0 0,-1-1,1 1,-1 1,0-1,0 0,0 1,0 0,0 0,0 0,0 0,-1 1,1 0,-2-1,-15-2,0 0,1 1,-2 1,1 2,0 0,0 0,0 2,0 1,0 1,0 0,-13 6,-1 2</inkml:trace>
  <inkml:trace contextRef="#ctx0" brushRef="#br0" timeOffset="801.968">955 183,'-46'63,"24"-34,0 0,2 2,1 0,2 1,1 1,-10 30,24-59,0 0,1 0,0 0,-1 1,2-1,-1 1,0-1,1 0,0 1,0-1,0 1,0-1,1 1,0-1,0 0,0 1,0-1,1 0,0 0,-1 0,2 0,-1 0,0 0,1 0,-1-1,1 1,0-1,1 0,-1 0,0 0,1 0,0-1,-1 1,1-1,0 0,0 0,0-1,1 1,-1-1,0 0,1 0,8 1,1-1,-1-1,1-1,-1 0,1 0,-1-1,1-1,-1 0,0-1,0 0,-1-1,1-1,-1 0,-1-1,1 0,-1 0,0-1,0-1,-1 0,0 0,-1-1,0 0,-1-1,0 0,0 0,-1-1,-1 0,0 0,-1 0,0-1,0 0,-1-1,-4 7,1-1,-1 1,0 0,-1-1,0 1,0-1,0 1,-1 0,0 0,-1 0,1 0,-1 0,-1 1,1-1,-1 1,0 0,-1 0,1 0,-1 0,0 1,-1 0,1 0,-1 0,0 1,0 0,-1 0,1 1,-1-1,0 1,0 1,0-1,0 1,0 1,0-1,-1 1,1 0,0 1,-1 0,1 0,-5 1,-2 0,-1 1,1 0,0 1,0 1,0 0,0 1,0 0,1 1,-8 5,-6 4</inkml:trace>
  <inkml:trace contextRef="#ctx0" brushRef="#br0" timeOffset="1167.959">1350 324,'-15'1,"0"0,-1 1,1 0,0 1,0 1,0 1,0 0,1 1,0 0,0 1,1 1,-1 0,2 1,-1 0,1 1,1 0,-1 1,9-8,0 0,1 0,-1 0,0 0,1 0,0 1,-1-1,2 1,-1-1,0 1,1 0,-1 0,1 0,0 0,0 0,1 0,-1 0,1 0,0 0,0 0,0 0,1 0,-1 0,1 0,0 0,0 0,1 0,-1 0,1-1,0 1,-1-1,2 1,-1-1,0 1,1-1,-1 0,1 0,0 0,0-1,0 1,1-1,-1 1,1-1,-1 0,3 0,10 4,0-1,0-1,0 0,1-2,0 0,-1 0,1-2,0 0,-1-1,1 0,0-1,7-3,-14 3,1 0,-1-1,0 0,0-1,-1 0,1-1,-1 0,0 0,0-1,0 0,-1 0,0-1,0 0,-1-1,1 0,-2 0,1 0,-1-1,-1 0,0 0,0 0,0-1,-1 0,-1 0,0 0,0 0,-1 0,0-1,-1 1,0-1,0 1,-1-1,-1 1,0-1,0 1,-1-1,-1 1,1 0,-2 0,-3-10,2 12,1 1,-1-1,0 1,-1 0,0 0,0 1,-1-1,1 1,-1 1,0-1,-1 1,1 1,-1-1,0 1,-1 1,1-1,0 1,-1 1,0 0,1 0,-1 0,0 1,0 1,0 0,0 0,0 0,0 1,0 0,0 1,1 0,-9 3,-85 45,77-30</inkml:trace>
  <inkml:trace contextRef="#ctx0" brushRef="#br0" timeOffset="1497.437">2028 183,'0'10,"-10"12,-8 8,-5 3,-4 1,-2 0,-1-2,0-1,0-6,0-2,1-5,1-6,4-5</inkml:trace>
  <inkml:trace contextRef="#ctx0" brushRef="#br0" timeOffset="1768.022">1604 296,'32'0,"0"1,0 1,-1 2,1 1,-1 2,0 1,-1 1,0 2,0 0,-1 3,-1 0,0 2,-1 0,0 2,-2 1,0 2,8 9,-33-30,-1 0,1 1,0-1,0 0,-1 0,1 0,0 1,0-1,-1 0,1 0,0 1,0-1,0 0,0 1,-1-1,1 0,0 1,0-1,0 0,0 1,0-1,0 0,0 1,0-1,0 0,0 1,0-1,0 0,0 1,0-1,0 0,0 1,1-1,-1 0,0 0,0 1,0-1,0 0,1 1,-1-1,0 0,0 0,1 1,-1-1,0 0,1 0,-31-12,-12-14,24 11</inkml:trace>
  <inkml:trace contextRef="#ctx0" brushRef="#br0" timeOffset="2017.921">1830 14,'0'43,"0"29,0 7,0-1,0-8,0-12,0-10,0-9,0-7,0-3,0-2,0-1,0 0,0 0,0 1,0 1,5-5,1-7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3:40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1 110,'2'-5,"0"0,1 1,0-1,0 1,0 0,1 0,-1 0,1 0,0 1,0-1,0 1,0 0,1 0,-1 1,1-1,0 1,3-1,9-5,0 1,0 0,1 1,0 1,0 1,0 1,14-1,-29 4,1 0,0 0,0 1,0-1,0 1,0 0,0 0,-1 1,1-1,0 1,-1 0,1 0,-1 0,0 0,0 0,0 1,0-1,0 1,0 0,-1 0,1 0,-1 0,0 1,0-1,0 0,0 1,-1 0,1-1,-1 1,0 0,0 0,0 0,-1-1,1 1,-1 0,0 0,0 0,-1 0,1 0,-1 0,1 0,-1 0,-1-1,1 1,-2 2,-5 33,-3-2,0 1,-3-2,-1 1,-2-2,-1 0,-2-1,-1-2,-2 0,-16 18,27-38,7-7,-1 0,1 0,-1 1,1 0,1 0,-1 0,1 1,0-1,1 1,0 0,0 0,0 0,-1 7,5-11,1 0,-1 0,1-1,0 1,0-1,0 1,0-1,0 0,0 0,0 0,1 0,-1 0,1 0,0-1,-1 1,1-1,0 0,0 0,0 0,0 0,0 0,0-1,0 1,0-1,0 0,0 0,1 0,-1 0,0-1,0 1,0-1,0 0,0 0,2 1,230-6,-190-5,-27 5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2:36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44 114,'5'7,"-1"1,0 1,-1-1,0 0,0 1,-1 0,0-1,0 1,-1 0,0 0,0 0,-1 0,-1 0,1 0,-1 0,-25 154,5 16,-1 9,18-151,4-36,1-1,-1 1,0-1,1 1,-1-1,0 0,1 1,-1-1,1 1,-1-1,1 0,-1 1,1-1,-1 0,1 0,-1 1,1-1,-1 0,1 0,-1 0,1 1,-1-1,1 0,0 0,-1 0,1 0,-1 0,1 0,-1 0,1-1,0 1,-1 0,1 0,-1 0,1 0,-1-1,1 1,-1 0,1-1,-1 1,1 0,-1-1,1 1,-1-1,0 1,1 0,-1-1,0 1,1-1,-1 1,0-1,0 1,1-1,-1 1,0-1,0 0,0 1,16-15</inkml:trace>
  <inkml:trace contextRef="#ctx0" brushRef="#br0" timeOffset="918.48">947 566,'0'5,"-4"6,-3 6,-4 0,0 2,-4-2,7-4,3-9,9-5,2-8,6-1,1-5,-7 6,-9 4,-4 8,-6 3,-1 0</inkml:trace>
  <inkml:trace contextRef="#ctx0" brushRef="#br0" timeOffset="1317.705">1399 1,'-32'28,"-6"4,1 1,2 3,1 0,2 3,-11 17,40-53,0 0,1 0,-1 0,1 0,-1 1,1-1,0 1,0 0,1 0,-1 0,1 0,0 0,0 0,0 0,0 0,1 0,0 0,0 0,0 0,0 1,1-1,-1 0,1 0,0 0,0 0,1 0,-1 0,1 0,0-1,0 1,0-1,0 1,1-1,-1 0,3 3,9 0,-1-1,1 0,0-1,1-1,-1 0,1-1,-1 0,1-1,-1-1,1 0,0-1,-1-1,1 0,-1-1,0 0,0-1,13-6,-10 6,-1-1,0 0,-1-1,1-1,-1 0,0-1,-1-1,0 0,0-1,-1-1,-1 0,1-1,-2 0,7-8,-16 16,1-1,-1 1,0-1,0 1,0-1,-1 0,1 0,-1 0,0 0,-1 0,1 0,-1 0,0 0,0 0,-1 0,1 0,-1 0,0 0,-1 0,1 1,-1-1,0 0,0 1,0-1,-1 1,0 0,0-1,0 1,0 1,0-1,-1 0,0 1,0 0,0 0,0 0,0 0,0 1,-1-1,1 1,-1 0,0 1,0-1,0 1,1 0,-1 0,0 0,0 1,0 0,-2 0,-10-1,1 2,0 0,-1 1,1 0,0 1,0 1,1 1,-11 4,-4 2</inkml:trace>
  <inkml:trace contextRef="#ctx0" brushRef="#br0" timeOffset="1666.749">1484 424,'-59'26,"1"2,2 2,1 3,-25 22,2 15,76-68,1 1,-1-1,1 0,0 0,0 1,-1-1,2 0,-1 1,0-1,0 1,1 0,-1-1,1 1,0-1,0 1,0 0,0-1,0 1,1-1,-1 1,1 0,0-1,-1 1,1-1,0 0,1 1,-1-1,0 0,1 0,-1 1,1-1,0 0,-1-1,1 1,0 0,0 0,2 0,9 5,1 0,0-1,1-1,-1 0,1-1,0 0,0-1,0-1,1-1,-1 0,0-1,1 0,-1-1,0-1,3-1,-7 2,0 1,0-1,0-1,0 0,0-1,-1 0,1 0,-1-1,0 0,0-1,0-1,0 1,-1-1,0-1,-1 0,1 0,-1 0,-1-1,1-1,-1 1,-1-1,1 0,-2-1,5-9,-9 15,0-1,0 1,-1-1,0 0,0 1,0-1,0 0,-1 1,0-1,0 1,0-1,0 1,-1-1,0 1,0 0,0 0,0 0,-1 0,1 0,-1 0,0 1,0-1,0 1,-1 0,1 0,-4-2,-2-2,-1 0,1 1,-1 1,0-1,-1 2,1-1,-1 1,0 1,0 0,-7-1,-62-2,45 6</inkml:trace>
  <inkml:trace contextRef="#ctx0" brushRef="#br0" timeOffset="2571.7">1963 29,'-102'510,"67"-371,30-165,8-19,2 0,2 0,2 0,2 1,2 1,15-34,-12 30,45-119,-61 166,1 0,-1 1,0-1,0 0,1 1,-1-1,0 0,1 0,-1 1,0-1,1 0,-1 0,0 0,1 1,-1-1,1 0,-1 0,0 0,1 0,-1 0,1 0,-1 0,0 0,1 0,-1 0,1 0,-1 0,0 0,1 0,-1 0,1 0,-1-1,0 1,1 0,-1 0,0 0,1-1,-1 1,0 0,1 0,-1-1,0 1,0 0,1-1,-1 1,0 0,0-1,1 1,-1 0,0-1,0 1,0-1,0 1,0 0,0-1,0 1,3 40,-3-36,0 33,1 1,2 0,1-1,3 0,0 0,3 0,5 12,-12-37,0-1,1 1,0-1,1 0,0 0,1 0,0-1,0 0,1 0,1 0,-1-1,2 0,-1-1,1 0,1 0,-1-1,1 0,0-1,1 0,0 0,0-1,3 1,-9-6,0 0,1-1,-1 1,0-1,0 0,0 0,0 0,-1-1,1 0,0 0,-1 0,1 0,-1-1,1 0,-1 0,0 0,0 0,-1-1,1 1,-1-1,1 0,-1 0,0-1,58-108,-44 66,-3-2,-1 0,-3-1,3-42,-1 14,-4 15,-6 38</inkml:trace>
  <inkml:trace contextRef="#ctx0" brushRef="#br0" timeOffset="72691.682">580 29,'-11'227,"-4"-157,2 2,4-1,3 1,3 12,-24 140,31-172,2-52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3:57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82,'140'-45,"-13"14,-124 30,1 0,-1 0,1 0,-1 1,1-1,-1 1,1-1,0 1,-1 1,1-1,0 0,-1 1,1 0,-1-1,1 2,-1-1,1 0,-1 1,0-1,1 1,-1 0,0 0,0 0,0 1,-1-1,1 1,-1-1,1 1,-1 0,0 0,0 0,0 0,0 0,-1 1,1-1,-1 0,0 1,0-1,0 1,0 0,-1-1,1 1,-1-1,0 1,0 0,-1-1,1 1,-1 0,1-1,-1 1,0-1,-1 2,-117 106,7 9,111-119,0 0,-1 0,1 0,0 0,0 1,0-1,0 0,0 1,0-1,0 1,0-1,1 1,-1 0,1-1,-1 1,1 0,0-1,-1 1,1 0,0-1,0 1,0 0,0 0,0-1,1 1,-1 0,1-1,-1 1,1 0,-1-1,1 1,0-1,0 1,0-1,0 1,0-1,0 0,0 0,0 1,0-1,1 0,-1 0,0 0,1 0,-1 0,1 0,-1-1,1 1,0 0,-1-1,1 1,0-1,-1 0,1 0,0 1,-1-1,2 0,164 6,-118-8,-37 2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4:08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227 159,'-1'-2,"0"0,-1 0,1 1,-1-1,0 0,0 1,1-1,-1 1,0-1,0 1,0 0,-1 0,1 0,0 0,0 0,-1 1,1-1,0 1,-1-1,1 1,0 0,-1 0,1 0,-3 0,2 0,-2-2,-1 1,0 0,1 0,-1 0,0 1,0 0,1 0,-1 0,0 1,1 0,-1 0,0 0,1 1,-1 0,1 0,0 0,0 1,-1 0,2 0,-1 0,0 0,1 1,-1-1,1 1,0 1,0-1,1 0,-1 1,1 0,0 0,0 0,1 0,-1 0,1 1,0-1,1 1,-1-1,1 1,0 0,1-3,0 1,0-1,1 0,-1 0,1 0,-1 0,1 0,0 0,0 0,0 0,1 0,-1-1,1 1,0 0,-1-1,1 1,0-1,0 0,1 0,-1 1,0-1,1-1,-1 1,1 0,0-1,0 1,-1-1,3 1,92 15,-49-12,-44-4,-1-1,1 0,0 1,-1 0,1 0,-1 0,1 0,-1 0,0 1,1-1,-1 1,0 0,0 0,0 0,-1 1,1-1,0 1,-1-1,1 1,-1 0,0 0,0 0,0 0,-1 0,1 1,-1-1,1 1,-1-1,0 1,-1-1,1 1,0-1,-1 1,0-1,0 1,0 0,0-1,-1 1,1 0,-1-1,0 1,0-1,0 1,-1-1,1 0,-2 2,-5 4,0-1,0 0,-1 0,0-1,-1-1,0 1,0-1,0-1,0 0,-1-1,0 0,0 0,0-1,-1 0,1-1,-1-1,1 0,-12 0,-18-14,28 0</inkml:trace>
  <inkml:trace contextRef="#ctx0" brushRef="#br0" timeOffset="365.372">171 103,'10'0,"12"0,8 0,3 0,1 0,-1 0,-1 0,-1 0,-1 0,-1 0,-5 4,-2 3,-5-1</inkml:trace>
  <inkml:trace contextRef="#ctx0" brushRef="#br0" timeOffset="767.739">763 103,'-20'18,"1"2,1 0,0 1,2 1,1 0,0 1,2 1,0 0,2 1,-3 11,13-32,0-1,0 1,0 0,1 0,0 0,0 0,0 0,0-1,0 1,1 0,-1 0,1 0,0 0,1-1,-1 1,0-1,1 1,0-1,0 1,0-1,0 0,1 0,-1 0,1 0,0 0,-1-1,1 1,1-1,-1 0,0 0,0 0,1 0,-1 0,1-1,0 1,-1-1,1 0,0-1,0 1,0 0,0-1,0 0,-1 0,1 0,0-1,0 1,0-1,0 0,17-4,-1-1,0 0,-1-2,0 0,0-1,-1-1,15-11,-18 13,-1-1,0 0,0-1,-1 0,0-1,-1-1,0 0,-1 0,-1-1,1-1,-2 0,0 0,-1-1,0 0,-2 0,1-1,-2 0,0 0,-1 0,0-1,-1-7,-3 20,-1-1,1 0,-1 1,0-1,-1 1,1 0,-1-1,0 1,0 0,0 0,-1 0,1 0,-1 0,0 1,0-1,0 1,-1 0,1 0,-1 0,0 0,0 1,0-1,0 1,0 0,0 0,-1 1,1-1,0 1,-1 0,1 0,-1 0,0 1,1 0,-1 0,0 0,1 0,-1 1,1-1,-1 1,1 0,-1 1,1-1,-1 1,-27 8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4:15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87,'1'-2,"-1"0,1-1,-1 1,1 0,0 0,0 0,0 0,0 0,0 0,1 0,-1 0,0 0,1 1,-1-1,1 0,0 1,0 0,-1-1,1 1,0 0,0 0,0 0,0 0,1 0,-1 0,0 1,0-1,0 1,1-1,-1 1,0 0,3 0,37-13,-25 7,0 1,1 0,0 1,0 1,1 0,-1 2,15 0,-30 2,0-1,0 1,0 0,0 0,0 0,-1 1,1-1,0 1,-1-1,1 1,-1 0,0 0,0 0,0 0,0 1,0-1,0 0,0 1,-1-1,1 1,-1 0,0 0,1-1,-1 1,-1 0,1 0,0 0,-1 0,1 0,-1 0,0 0,0 0,0 0,-1 0,1 0,-1 0,1 0,-1 0,0 0,0 0,0-1,-1 1,1 0,-1-1,1 1,-1-1,0 1,0-1,0 0,0 0,-2 1,-275 358,207-192,70-165,-1 0,1 0,0 0,0 0,0 1,0-1,1 1,0-1,0 1,0 0,1-1,-1 1,1 0,0 0,0-1,1 1,0 0,-1-1,2 1,-1 0,0-1,1 1,0-1,0 0,0 0,1 0,-1 0,1 0,0 0,0 0,0-1,1 0,-1 0,1 0,0 0,0 0,0-1,0 1,1-1,12 2,1-2,-1 0,1-1,-1-1,1 0,0-1,-1-2,0 1,1-2,-1 0,2-2,18-3,50-11,-73 23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20.46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496 1,'-353'26,"223"-5,118-13,43 2,-25-8,29 4,-1-1,1-1,-1-2,1-1,0-2,0-2,0-1,15-4,30-2,398-22,110 34,-199 26,-124-29,59-16,7 3,32 15,-110 1,505-2,-338-28,179 28,-205 28,500-27,-534 26,165-26,-158 28,819-30,-865 2,-108 26,-113-15,-82-6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63,'5'-5,"1"3,0-2,-1-6,3-1,1-4,-2 6,-6 4,-4 4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222 126,'-22'114,"4"-32,-3-1,-3-2,-32 70,-25 43,108-230,186-337,22 9,-197 323,-37 43,0 0,-1 0,1 0,0 0,-1 0,1 1,0-1,0 0,-1 0,1 1,0-1,-1 0,1 1,-1-1,1 1,0-1,-1 1,1-1,-1 1,1-1,-1 1,1-1,-1 1,0 0,1-1,-1 1,0 0,1-1,-1 1,0 0,0-1,0 1,0 0,0 0,0-1,0 1,0 0,0 0,0-1,0 1,0 0,0-1,0 1,-1 0,1 0,0-1,-1 1,1 0,0-1,-1 1,1-1,-1 1,1-1,-1 1,1 2,-19 109,7-54,3 0,3 0,2 0,3 1,2 3,-1-55,1 1,0-1,0 1,0-1,1 1,0-1,1 0,-1 0,1 0,1-1,-1 1,1-1,1 1,-1-1,1 0,0-1,0 1,1-1,-1 0,1-1,6 4,-8-7,0-2,1 1,-1 0,0-1,1 0,-1 0,0 0,0 0,0-1,0 0,0 0,0 0,0 0,-1 0,1-1,-1 0,1 1,-1-1,0-1,0 1,0 0,-1-1,1 1,-1-1,0 0,0 0,0 0,-1 0,2-3,6-8,243-360,-251 373,0 0,-1 1,1-1,0 0,0 0,0 1,0-1,0 1,0-1,0 1,1-1,-1 1,0 0,1 0,-1-1,1 1,0 0,-1 0,1 1,0-1,-1 0,1 1,0-1,0 1,0-1,0 1,-1 0,1-1,0 1,0 0,0 1,0-1,0 0,0 0,-1 1,1-1,0 1,0 0,0-1,-1 1,1 0,0 0,0 1,3 9,0-1,-1 2,0-1,-1 0,0 1,-1-1,0 1,-1 0,0 0,-1 0,-1 0,0-1,0 1,-1 0,0-1,-4 12,1 2,3-12,-1 3,0 1,1-1,1 0,0 1,1-1,1 1,0-1,2 1,1 4,-1-8,-4-11,1 1,0-1,0 0,0 1,1-1,-1 0,1 0,-1 1,1-1,-1 0,1 0,0 1,0-1,0 0,1 0,-1 0,0 0,1-1,-1 1,1 0,0-1,-1 1,1-1,0 1,0-1,0 0,0 0,0 0,0 0,1 0,0 0,9-7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86,'38'-9,"28"-4,7 1,-5-3,-8 2,-10 3,-8 3,-7 2,-5 3,-7 6,-8 2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59,'43'-9,"29"-4,6 1,-4 2,-11 3,-10 2,-11 3,-7 1,-9 1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3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251 198,'-15'9,"0"1,1 1,0 0,0 1,1 0,1 1,0 0,1 1,0 1,2 0,-1 0,2 1,-7 14,14-26,-1-1,1 1,0-1,0 1,0-1,1 1,-1 0,1-1,0 1,0 0,0 0,0-1,1 1,-1 0,1-1,0 1,0 0,1-1,-1 0,1 1,-1-1,1 0,0 1,0-1,1 0,-1-1,1 1,-1 0,1-1,0 1,0-1,0 0,0 0,0 0,1 0,-1-1,0 1,3 0,5 2,-1-1,0 1,1-1,0-1,0 0,0-1,0 0,-1-1,1 0,0 0,0-1,0-1,0 0,0 0,-1-1,1 0,-1-1,0-1,0 1,7-5,5-5,1 0,-2-2,0 0,-1-1,-1-2,0 0,-2 0,2-4,-14 17,0 1,0-1,-1 0,0-1,0 1,0-1,-1 1,0-1,0 0,-1-1,0 1,0 0,-1 0,1-1,-2 1,1-1,-1 1,0-1,-1 1,0-1,0 1,0-1,-1 1,0 0,-1 0,1 0,-2 0,1 0,-1 0,-2-3,-3 3,0 0,0 0,0 1,-1 1,0 0,0 0,-1 1,1 0,-1 1,0 0,0 0,0 1,0 1,0 0,0 1,-1 0,1 0,0 1,0 1,0 0,0 0,0 1,0 1,1-1,-1 2,1 0,0 0,1 0,-1 1,-2 3,-21 12</inkml:trace>
  <inkml:trace contextRef="#ctx0" brushRef="#br0" timeOffset="350.924">336 508,'-39'28,"1"1,2 2,1 2,1 1,-16 23,35-41,2 0,-1 2,2-1,0 1,1 1,-3 9,12-24,0 0,1 1,-1-1,1 1,0-1,0 1,0 0,0-1,1 1,0 0,0 0,0-1,1 1,0 0,0-1,0 1,0-1,0 1,1-1,0 1,0-1,0 0,1 0,0 0,-1 0,1 0,0-1,1 0,-1 1,1-1,-1 0,1 0,6 3,0 0,0 0,0-1,1 0,0-1,0 0,0 0,0-2,0 1,1-1,0-1,-1 0,1-1,-1 0,1-1,-1 0,1 0,-1-2,1 1,-1-1,9-5,9-2,-1-2,-1-1,0-2,-1 0,-1-2,0-1,20-19,96-113,-134 141,-1 0,0 0,-1-1,0 0,0 0,-1 0,0-1,-1 1,0-1,-1 0,0 0,-1 0,0 0,-1 0,0 0,0 0,-2-4,0 7,-1 0,0-1,-1 1,0 1,0-1,0 1,-1-1,0 1,-1 1,1-1,-1 1,-1 0,1 0,-1 1,0 0,0 0,-1 0,1 1,-1 0,0 1,0 0,-1 0,1 0,0 1,-1 1,1-1,-1 2,0-1,1 1,-1 0,0 1,0 0,1 0,-1 1,1 0,0 0,-1 1,1 0,-6 3,-70 45,48-25</inkml:trace>
  <inkml:trace contextRef="#ctx0" brushRef="#br0" timeOffset="720.082">929 395,'-30'25,"1"0,1 2,1 2,2 0,1 2,1 0,-1 7,15-24,1 0,0 0,1 1,0 0,2 0,0 1,0-1,1 4,3-15,0 1,1 0,-1 0,1-1,0 1,0 0,1 0,-1-1,1 1,0 0,1 0,-1-1,1 1,0-1,0 0,0 1,0-1,1 0,0 0,0 0,0-1,0 1,0-1,1 0,0 1,-1-2,1 1,0 0,2 0,2 1,0-1,0 0,0-1,0 0,1 0,-1-1,0 0,1 0,-1-1,1 0,-1 0,1-1,-1-1,0 1,1-1,-1 0,0-1,0 0,139-71,-110 51,-1-3,-1 0,-1-3,-1 0,-2-2,-1-2,-2 0,-1-2,14-25,-33 46,-1 1,0-1,-1 0,-1 0,0-1,-1 1,0-1,-2 0,1 0,-2 0,0-2,-1 9,0 1,-1 0,0-1,0 1,-1 0,0 0,0 0,-1 0,1 1,-1-1,-1 0,1 1,-1 0,-1 0,1 0,-1 1,0-1,0 1,0 0,-1 0,0 1,0 0,-6-4,2 3,0 1,0 0,-1 0,1 1,-1 0,0 1,0 0,0 1,0 0,0 1,0 0,0 1,0 0,0 1,0 0,1 0,-1 1,1 1,-1 0,-6 4,-13 6,2 1,0 2,1 0,0 2,2 1,-12 12,-53 61,56-54</inkml:trace>
  <inkml:trace contextRef="#ctx0" brushRef="#br0" timeOffset="1069.062">1634 226,'-34'25,"1"2,1 1,1 1,2 2,1 1,2 1,1 1,1 1,-9 20,29-50,0 0,0 1,0-1,1 1,-1 0,1-1,1 1,-1 1,1-1,0 0,0 1,1-1,0 1,0-1,1 1,0 0,0-1,0 1,1-1,0 1,0 0,0-1,1 0,0 1,1-1,-1 0,1 0,0 0,1 0,-1-1,1 1,0-1,2 1,2 0,1 0,-1-1,1 0,1 0,-1-1,1-1,-1 1,1-1,0-1,0 0,1-1,-1 1,0-2,0 0,1 0,-1-1,0 0,0 0,0-1,0-1,0 0,0 0,-1-1,1 0,-1-1,0 1,0-2,7-5,2-3,0 0,-2 0,0-2,0 0,-1-1,-2 0,1-1,-2-1,-1 0,0 0,7-20,-12 26,-1 1,-1-1,0 0,-1-1,-1 1,0-1,0 1,-1-1,-1 1,0-1,-1 0,-1 1,0-1,-1 1,0 0,-1 0,0 0,-1 0,-7-10,9 16,-1 1,0 1,0-1,-1 0,0 1,0 0,0 0,0 1,-1-1,0 1,0 0,0 1,0 0,-1 0,1 0,-1 0,0 1,1 0,-1 1,0-1,0 2,-1-1,1 1,0 0,0 0,0 0,0 1,0 1,0-1,0 1,0 0,1 0,-1 1,1 0,-7 4,-90 66,76-48</inkml:trace>
  <inkml:trace contextRef="#ctx0" brushRef="#br0" timeOffset="1367.107">2199 0,'-27'61,"2"0,3 2,3 0,3 1,2 1,-2 40,13 170,26-301,-12 4,-1 0</inkml:trace>
  <inkml:trace contextRef="#ctx0" brushRef="#br0" timeOffset="1635.068">2594 170,'-440'321,"429"-313,7-5,-1 0,0 0,1 0,-1 1,1 0,0 0,0 0,1 0,-1 1,1-1,0 1,0 0,1 0,-1 0,1 0,-1 4,5-6,0 0,0 0,1 0,-1 0,1-1,-1 1,1-1,0 1,0-1,0 0,0 0,1 0,-1-1,0 1,1-1,-1 0,1 0,0 0,-1 0,1 0,0-1,-1 0,4 0,-7 0,60 7,-51-8,-1 1,0 0,0 1,0-1,1 2,-1-1,0 1,0 1,-1-1,1 1,0 1,-1-1,0 1,0 0,0 1,0 0,-1 0,0 1,1 0,17 25,-12-19</inkml:trace>
  <inkml:trace contextRef="#ctx0" brushRef="#br0" timeOffset="2122.121">2876 395,'-19'0,"0"1,0 1,0 0,0 1,0 2,1 0,-1 0,1 2,0 0,1 2,0 0,0 0,1 2,0 0,-11 10,24-18,-1 0,1-1,0 1,0 1,0-1,0 0,1 1,-1-1,1 1,0 0,0 0,0 0,1 0,-1 0,1 0,0 0,0 1,0-1,1 0,0 1,-1-1,2 0,-1 1,0-1,1 0,0 1,0-1,0 0,0 0,1 0,0 0,0 0,0 0,0 0,0-1,1 1,0-1,0 1,0-1,0 0,0 0,0-1,1 1,0 0,-1-1,3 1,14 0,1-1,0-1,-1 0,1-2,0 0,-1-1,1-1,-1-1,0-1,0-1,0-1,-1 0,0-2,0 0,-1-1,3-2,179-86,-198 98,0-1,-1 0,1 1,0-1,0 1,0 0,-1-1,1 1,0 0,0 0,0 0,0 1,0-1,-1 0,1 1,0-1,0 1,0-1,-1 1,1 0,0 0,-1 0,1 0,-1 0,1 0,-1 0,1 1,-1-1,0 0,0 1,0-1,0 1,0-1,0 1,0 0,0-1,0 1,-1 0,1 0,-1 0,1-1,-1 1,0 0,0 0,0 0,0 0,0 0,0-1,0 1,-1 0,1 0,-1 0,-24 207,8-119,-42 304,58-386,0 0,-1 0,1 0,-2-1,1 1,-1 0,0-1,-1 0,1 1,-1-1,-1-1,0 1,0-1,0 1,0-1,-1-1,0 1,-1-1,1 0,-1-1,0 1,0-1,0-1,0 1,-1-1,-3 0,8-2,1-1,-1 0,0-1,0 1,0 0,0-1,1 0,-1 1,0-1,1 0,-1 0,0-1,1 1,-1-1,1 1,0-1,-1 0,1 0,0 1,0-2,0 1,1 0,-1 0,0-1,1 1,0-1,-1 1,1-1,0 1,0-1,0 0,1 0,-1 0,6-96,10 64,0 1,3 0,0 1,3 2,0 0,2 1,1 1,1 1,19-15,21-14,-38 38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2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23,'283'-1,"-222"-10,41 1,-89 15,-7 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3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29,'38'-4,"33"-3,8 1,-4 2,-11 0,-10 2,-16 1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4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1 422,'11'-26,"1"0,2 1,1 1,0 0,2 1,1 1,0 1,2 0,0 1,3 0,-21 18,0 0,0 0,0 1,0-1,0 0,0 1,0 0,0-1,1 1,-1 0,1 0,-1 0,0 1,1-1,0 1,-1-1,1 1,-1 0,1 0,-1 0,1 0,0 0,-1 1,1-1,-1 1,1-1,-1 1,0 0,1 0,-1 0,0 1,1-1,-1 0,0 1,0 0,0-1,0 1,-1 0,3 2,2 11,-6-13,0 0,1 0,-1 0,0 0,1 0,-1-1,1 1,0 0,0 0,0-1,0 1,0 0,0-1,0 1,0-1,0 0,1 1,-1-1,1 0,-1 0,1 0,-1 0,1 0,0 0,-1 0,1 0,0-1,0 1,0-1,0 1,-1-1,1 0,0 0,0 0,0 0,0 0,0 0,0 0,1-1,5-2,-1-1,0 0,0-1,-1 1,1-1,-1 0,0-1,0 0,-1 0,1 0,-1-1,-1 0,33-33,-24 27,0 1,1 0,0 1,1 0,0 1,0 1,1 0,0 1,1 1,0 1,14-4,-30 10,0-1,1 1,-1 0,0-1,1 1,-1 0,0 0,1 0,-1 0,0 0,1 1,-1-1,0 0,1 1,-1-1,0 1,0-1,1 1,-1-1,0 1,0 0,0 0,0-1,0 1,0 0,0 0,0 0,0 0,0 0,-1 0,1 1,0-1,-1 0,1 0,-1 0,1 1,-1-1,0 0,1 1,-1-1,0 0,0 1,0-1,0 0,0 1,0-1,0 0,-1 1,1-1,0 0,-1 0,1 1,-1-1,-28 74,27-71,-81 168,77-104,11-51</inkml:trace>
  <inkml:trace contextRef="#ctx0" brushRef="#br0" timeOffset="248.416">1271 55,'-43'39,"-44"36,-15 10,-1 1,7-10,11-8,11-11,12-11,12-7,5-6,6-5,4-1,3-5,8-2,7-5</inkml:trace>
  <inkml:trace contextRef="#ctx0" brushRef="#br0" timeOffset="601.75">1326 506,'-237'84,"160"-32,76-51,-1 0,0 1,1-1,0 1,-1-1,1 1,0-1,-1 1,1 0,0-1,0 1,0 0,1 0,-1 0,0 0,1 0,-1 0,1 0,0 0,0 0,-1 0,1 0,0 0,1 0,-1 0,0 0,1 0,-1 0,1 0,-1 0,1 0,0-1,0 1,0 0,0 0,0-1,1 1,-1 0,0-1,1 1,1 0,6 4,0 0,1 0,0-1,0-1,0 0,1 0,-1-1,1 0,0-1,8 1,-11-3,0 1,-1 0,1 0,0 0,-1 1,1 1,-1-1,0 1,0 0,0 1,0 0,-1 0,1 0,-1 1,0 0,0 0,-1 0,1 1,-1 0,-1 0,1 0,1 4,-5-7,0 0,0 1,0-1,-1 0,1 1,-1-1,0 1,0-1,0 0,-1 1,1-1,-1 0,0 1,0-1,0 0,0 0,0 0,-1 0,1 0,-1 0,0 0,0 0,0 0,0-1,-1 1,1-1,-1 0,-2 2,-84 52,70-47,0-1,0-1,-1-1,0 0,0-2,-1 0,1-1,-1-1,1-1,-13-2,9 1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3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1,'-10'38,"-7"33,-7 8,2-4,4-11,5-10,0-10,3-8,2-5,8-8,8-8,8-11,2-11,1-5,-1 0</inkml:trace>
  <inkml:trace contextRef="#ctx0" brushRef="#br0" timeOffset="303.474">531 114,'-36'37,"1"1,3 2,1 2,2 0,1 2,-3 13,28-54,0 1,0 0,1-1,-1 1,1 0,0 0,0 0,0 1,1-1,0 0,-1 1,1-1,1 1,-1-1,1 1,0-1,0 1,0 0,0-1,1 1,0-1,0 1,0-1,1 0,-1 1,1-1,0 0,0 0,1 0,-1 0,1-1,0 2,9-2,1 1,-1-2,1 0,-1 0,1-1,0-1,-1 0,1-1,0 0,-1-1,1 0,-1-1,1 0,-1-1,-1-1,1 0,0 0,-1-1,0-1,9-7,2 5,-1-2,-1 0,1-2,-2 0,0-1,0-1,-2 0,0-2,0 0,-2-1,0 0,-1-1,-1-1,-1 0,-1-1,0 0,-2-1,6-18,-13 34,0 1,-1 0,0-1,0 1,0-1,0 1,-1-1,0 1,0-1,0 1,-1-1,0 1,0-1,0 1,-1 0,0-1,0 1,0 0,-1 0,1 0,-1 1,0-1,-1 0,1 1,-1 0,0 0,0 0,0 1,0-1,-1 1,1 0,-1 0,0 0,0 1,0 0,0 0,-1 0,-2 0,0 1,0 2,1-1,-1 1,0 0,0 0,1 1,-1 0,1 1,-1-1,1 1,0 1,0 0,0 0,1 0,-1 0,1 1,0 0,-3 4,-10 12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1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39,'1'0,"0"-1,0 0,-1 0,1 1,0-1,0 0,0 1,0-1,0 1,-1-1,1 1,0-1,0 1,0 0,1 0,-1-1,0 1,0 0,0 0,0 0,0 0,0 0,0 0,0 0,0 1,0-1,0 0,0 1,0-1,0 0,0 1,0-1,0 1,0 0,0-1,-1 1,1 0,0-1,0 1,-1 0,1 0,0 0,-1-1,1 1,-1 0,1 0,-1 0,0 0,1 0,-1 0,0 0,1 1,10 21,0 0,-2 1,-1 0,0 0,-2 1,-1 0,2 21,9 38,40 172,-55-256,-1-1,0 0,1 1,-1-1,0 0,1 1,-1-1,1 1,-1-1,1 1,-1-1,1 1,0-1,-1 1,1 0,-1-1,1 1,0 0,-1-1,1 1,0 0,-1 0,1 0,0-1,0 1,-1 0,1 0,0 0,0 0,-1 0,1 1,0-1,-1 0,1 0,0 0,-1 1,1-1,0 0,-1 0,1 1,0-1,-1 1,1-1,-1 1,1-1,-1 1,1-1,-1 1,1-1,-1 1,1 0,-1-1,0 1,1 0,-1-1,0 1,0 0,0-1,1 1,-1 0,0-1,0 1,0 0,0 0,0-1,0 1,22-57,20-63,4 2,48-82,-50 99,-43 99,-1 1,1 0,-1 0,0-1,1 1,-1 0,0-1,1 1,-1 0,0-1,1 1,-1 0,0-1,0 1,1-1,-1 1,0-1,0 1,0 0,0-1,0 1,1-1,-1 1,0-1,0 1,0-1,0 1,0-1,-1 1,1-1,0 1,0 0,0-1,0 1,0-1,-1 1,1-1,0 1,0 0,-1-1,1 1,0-1,0 1,-1 0,1-1,0 1,-1 0,1 0,-1-1,1 1,0 0,-1 0,1-1,-1 1,1 0,-1 0,1 0,-1 0,1 0,-1 0,1 0,-9 8</inkml:trace>
  <inkml:trace contextRef="#ctx0" brushRef="#br0" timeOffset="552.887">649 463,'-33'40,"30"-35,0 0,0 1,0-1,1 1,0-1,0 1,1 0,-1 0,1 0,1 0,-1 0,1 0,0 0,0 0,0 0,1 0,0 0,1 0,-1-1,1 1,0 0,0-1,1 2,0-6,0-1,1 0,-1 1,0-1,0 0,0-1,0 1,0 0,0-1,0 0,0 0,0 0,0 0,-1 0,1 0,0-1,0 1,-1-1,1 0,-1 0,0 0,1 0,-1 0,0-1,0 1,-1 0,1-1,0 0,-1 1,1-1,-1 0,0 0,0 0,0 0,0 0,-1-1,37-93,-36 93,0 0,-1 0,1 0,-1 0,0 0,0 0,0 0,0 0,0 0,-1 0,0 1,0-1,0 0,0 0,-1 1,0-1,1 0,-1 1,0 0,-1-1,1 1,-1 0,1 0,-3-1,-12-8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0:49.02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1 226,'1104'-177,"-711"144,395 17,-648 24,0 6,-1 5,8 9,0-2,153 5,-153-21,0-7,0-6,8-8,357-19,176 18,-433 14,88 25,-22 0,36 1,-139-12,-110-6,0-5,0-5,1-4,426-22,49 27,-341 26,62 4,-26-6,216-22,-286 24,56-27,-146 1,-95 6,-2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40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1,'0'5,"-5"6,-1 6,-5 1,4-3,4-10,7-4,-3-4,0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03.8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0 109,'231'-12,"-30"-21,120-3,32 9,46 50,218-24,-337 31,227-31,-337 28,-129-24,0-1,-1-3,1-1,0-3,8-2,13-2,1 2,-1 3,1 2,29 5,18-1,-61-3,116 13,-133-5,0-2,1-1,0-2,-1 0,8-3,120 10,131 27,-161-26,0-6,33-7,-14 1,275 14,-190 4,203-13,-224-5,-80 1,336 13,-112 7,123-19,-199-2,79-9,-225-1,0 6,43 6,-90 1,324 28,-96-31,-44-25,223 27,-326-29,-145 28,2-1,1 1,0 2,-1 1,0 0,1 2,4 3,129 9,-83-13,65 20,-139-23,0-1,0 1,0 0,0 0,0 0,0 0,0 1,0-1,0 1,0 0,0 0,0 0,0 0,0 1,-1-1,1 1,-1-1,1 1,-1 0,1 0,-1 0,0 0,0 0,0 1,0-1,0 1,-1-1,1 1,-1 0,1 0,-1 0,0-1,0 1,-1 0,1 0,0 0,-1 0,0 1,0-1,0 0,0 0,0 1,-6 13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05.2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0 280,'167'-44,"1"8,2 7,6 6,114-2,120 11,470 16,-536-28,168-31,-348 43,-103 7,-1 3,2 2,-1 2,31 7,62 7,1-6,92-10,-72 0,135-2,-308 3,0 1,0 0,0-1,0 1,0 0,0 0,0 0,0 0,0 0,0 0,0 1,0-1,0 1,0 0,0-1,0 1,0 0,-1 0,1 0,0 0,0 0,-1 1,1-1,-1 1,1-1,0 2,5 10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2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0,'0'5,"0"11,0 8,0 4,-5-2,-1-1,0 0,-4 1,0 0,-3 1,1 1,-3 0,1 0,-1-4,1-7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2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0 171,'2'1,"0"0,0 1,0-1,0 1,-1-1,1 1,0 0,-1 0,0 0,1 0,-1 0,0 0,0 0,0 0,0 0,0 0,-1 1,1-1,-1 0,1 0,-1 1,0 0,3 8,42 188,-35 112,-10-310,0 1,0 0,0-1,0 1,0 0,0 0,1-1,-1 1,0 0,1-1,-1 1,1-1,0 1,-1-1,1 1,0-1,0 1,0-1,0 0,0 1,0-1,1 0,-1 0,0 0,1 0,-1 0,1 0,-1 0,1 0,-1-1,1 1,-1-1,1 1,0-1,-1 1,1-1,0 0,-1 0,1 0,0 0,-1 0,1 0,0 0,-1-1,1 1,0-1,-1 1,1-1,-1 0,1 1,-1-1,1 0,-1 0,1 0,-1 0,0 0,0 0,1-1,-1 1,0 0,0-1,0 1,0 0,-1-1,2 0,13-21,-1 1,0-2,-2 1,0-2,-2 0,-1 0,4-20,25-61,117-276,-136 342,-21 39</inkml:trace>
  <inkml:trace contextRef="#ctx0" brushRef="#br0" timeOffset="735.275">508 565,'-5'24,"-1"23,-1 7,2 0,-3-9,0-8,0-5,3-8</inkml:trace>
  <inkml:trace contextRef="#ctx0" brushRef="#br0" timeOffset="1035.513">762 397,'29'-5,"19"-6,6-2,-2 2,-4 3,-6 2,-10 8,-10 2</inkml:trace>
  <inkml:trace contextRef="#ctx0" brushRef="#br0" timeOffset="1246.351">875 594,'38'-5,"28"-1,6-5,-3 0,-9 1,-10-2,-14 1</inkml:trace>
  <inkml:trace contextRef="#ctx0" brushRef="#br0" timeOffset="1584.018">1721 114,'-42'43,"2"2,2 2,2 1,-12 25,42-66,1 1,0 0,0 0,1 1,0 0,0-1,1 1,0 0,0 1,1-1,1 0,-1 1,1-1,1 1,0-1,1 10,3-14,0-1,0 0,0 1,1-1,-1-1,1 1,0-1,0 1,0-2,0 1,1 0,-1-1,1 0,0 0,-1-1,1 0,0 0,0 0,0-1,0 1,0-1,0-1,0 1,0-1,0 0,-1-1,5 0,7 1,29-3,1-1,-1-3,0-2,-1-1,0-3,-1-1,0-3,-2-1,0-2,-1-2,-1-2,25-21,-50 34,-1 0,0-1,-1 0,0-1,-1-1,-1 0,8-13,-16 23,0 0,0-1,-1 1,0-1,0 0,0 1,0-1,-1 0,0 0,-1 0,1 0,-1 0,0 0,0 0,-1 0,0 0,0 0,0 0,-1 0,0 0,0 1,0-1,-1 1,0 0,-2-4,-1 2,0 0,0 0,-1 1,1 0,-1 0,-1 0,1 1,-1 0,0 1,0 0,0 0,-1 0,1 1,-1 1,0-1,0 2,0-1,-6 0,-166 10,140-1</inkml:trace>
  <inkml:trace contextRef="#ctx0" brushRef="#br0" timeOffset="1931.99">1467 142,'0'0,"1"0,-1 0,1 0,-1 0,0 1,1-1,-1 0,0 0,1 0,-1 1,1-1,-1 0,0 0,1 1,-1-1,0 0,0 1,1-1,-1 0,0 1,0-1,0 0,1 1,-1-1,0 1,0-1,0 0,0 1,0-1,0 1,0-1,0 0,0 1,0-1,0 1,0-1,0 1,0-1,0 0,0 1,0-1,0 1,-1-1,1 0,0 1,0-1,-1 0,1 1,0-1,0 0,-1 1,1-1,0 0,-1 0,1 1,0-1,-1 0,1 0,0 0,-1 1,1-1,-1 0,1 0,38 7,202 8,-57-3,136 20,-288-26,223 57,-237-56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8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60,'28'-11,"1"0,0 2,0 1,1 1,0 2,1 1,-1 1,1 2,4 1,-31 0,0 0,-1 0,1 0,-1 0,1 1,-1-1,1 1,-1 0,1 0,-1 0,0 1,1-1,-1 1,0 0,0 0,0 0,0 0,0 0,-1 0,1 1,-1 0,0-1,1 1,-1 0,0 0,-1 0,1 0,0 1,-1-1,0 0,0 1,0-1,0 1,0-1,-1 1,0-1,1 1,-2 1,-3 11,-1-1,-1-1,-1 1,0-1,-1 0,0-1,-1 0,0 0,-1-1,-1 0,0-1,-1 0,0 0,0-2,-1 1,-11 5,-28 27,-23 45,74-84,-1 0,0 1,1-1,0 0,0 1,0-1,0 0,0 1,1-1,0 1,-1-1,1 1,0 0,1-1,-1 1,1-1,-1 1,1-1,0 0,1 1,-1-1,0 0,1 0,0 1,0-1,0-1,0 1,0 0,0 0,3 1,5 4,1-1,-1 0,2 0,-1-1,1-1,0 0,0 0,0-1,1-1,0 0,-1-1,1 0,0-1,0 0,0-1,0-1,8-1,3-3,-6-2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8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79,'-24'9,"1"2,-1 0,2 2,0 0,0 2,2 0,-1 2,2 0,0 1,2 1,-10 12,25-29,1 0,-1 0,1 0,-1 0,1 0,0 0,0 0,0 0,0 0,0 1,0-1,1 0,-1 1,1-1,0 0,0 1,-1-1,1 1,1-1,-1 0,0 1,1-1,-1 1,1-1,0 0,-1 0,1 1,0-1,1 0,-1 0,0 0,1 0,-1 0,1 0,-1 0,1-1,0 1,0-1,0 1,0-1,0 0,0 1,0-1,0 0,0 0,1-1,-1 1,0 0,2-1,229 56,-221-52,-8-4,0 0,1 1,-1-1,0 1,0 0,0 0,0 0,0 0,0 1,0 0,-1 0,1 0,-1 0,1 0,-1 1,0 0,0-1,0 1,0 0,0 1,0-1,-1 0,0 1,0-1,0 1,0 0,0 0,-1 0,0 0,1 0,-2 0,1 0,0 0,-1 0,0 0,0 0,0 1,0 0,-5 5,-1-1,0 1,-1-1,0 0,0 0,-1-1,0 0,0 0,-1-1,0 0,0-1,0 0,-1 0,0-1,0 0,-1-1,0 0,1-1,-1 0,0 0,0-1,-1-1,-7 0,-6 1</inkml:trace>
  <inkml:trace contextRef="#ctx0" brushRef="#br0" timeOffset="247.642">109 108,'43'-20,"34"-5,8 0,-6 6,-10 5,-14 10,-15 5</inkml:trace>
  <inkml:trace contextRef="#ctx0" brushRef="#br0" timeOffset="685.909">644 643,'67'-73,"3"3,60-45,-21 45,-108 69,0 0,1 1,-1-1,0 1,1-1,-1 1,1-1,-1 1,1 0,-1 0,1 0,-1 0,1 0,-1 0,1 0,-1 0,1 0,-1 1,1-1,-1 1,0-1,1 1,-1 0,0-1,1 1,-1 0,0 0,0 0,0 0,1 0,-1 0,0 0,-1 0,1 0,0 1,0-1,0 0,-1 1,1-1,-1 0,1 1,-1-1,1 1,-1-1,0 1,0-1,0 1,1-1,-2 1,1 1,-10 77,9-78,0-1,-1 1,2-1,-1 1,0 0,0-1,0 1,1 0,-1-1,1 1,-1 0,1 0,0 0,0-1,0 1,0 0,0 0,0 0,0 0,1-1,-1 1,0 0,1 0,0-1,-1 1,1 0,0-1,0 1,0-1,0 1,0-1,0 1,1-1,-1 0,0 1,1-1,-1 0,1 0,-1 0,1 0,-1 0,1-1,0 1,0 0,-1-1,1 1,0-1,0 0,-1 1,1-1,0 0,0 0,155-56,-106 36,138-37,-188 56,1 1,0-1,-1 1,1 0,0 0,0-1,-1 1,1 0,0 0,0 1,-1-1,1 0,0 0,-1 1,1-1,0 1,-1 0,1-1,-1 1,1 0,-1 0,1 0,-1 0,1 0,-1 0,0 1,0-1,1 0,-1 1,0-1,0 1,-1-1,1 1,0-1,0 1,-1 0,1-1,-1 1,1 0,-1-1,0 1,0 0,0 0,0-1,0 1,0 1,-24 81,22-79,-27 113,27-94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1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763 141,'38'5,"32"6,14 1,-3-1,-10-2,-13-4,-11-1,-13-3</inkml:trace>
  <inkml:trace contextRef="#ctx0" brushRef="#br0" timeOffset="230.912">847 424,'38'-5,"23"-2,10 1,-2-4,-12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38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35,'-23'-8,"1"1,-1 2,0 0,-1 1,1 1,-1 2,-10 0,25 1,-1 1,0 0,1 1,0 0,-1 1,1 0,0 0,0 1,1 0,-1 0,1 1,0 0,0 1,0 0,1 0,0 1,0-1,0 1,-3 7,-5 7,1 0,1 2,0-1,2 2,1-1,1 2,1-1,1 1,1 0,1 1,4-19,0 0,0 0,1-1,-1 1,1 0,1 0,-1 0,1-1,1 1,-1 0,1-1,0 1,0-1,1 0,0 1,0-1,1-1,-1 1,1 0,1-1,-1 0,1 0,0 0,0 0,0-1,0 0,1 0,0 0,0-1,0 0,0 0,0-1,1 1,-1-1,1-1,0 1,6 0,-2-2,0 0,0-1,1 0,-1-1,0 0,0-1,0 0,-1-1,1 0,-1 0,0-1,0 0,0-1,-1 0,0-1,0 0,4-5,129-147,-131 144,71-124,-67 206,-7 13,-7-62,0 0,1-1,1 1,1-1,0 0,1 0,1 0,2 2,43 69,-39-76</inkml:trace>
  <inkml:trace contextRef="#ctx0" brushRef="#br0" timeOffset="404.995">1018 119,'10'0,"12"0,8 0,3 0,1 0,0 0,-2 0,-1 0,-1 0,-1 0,-1 0,0 0,1 0,-11 0,-8 0</inkml:trace>
  <inkml:trace contextRef="#ctx0" brushRef="#br0" timeOffset="650.012">1018 345,'34'-5,"30"-1,8 0,-2 1,-8 1,-11 2,-13 1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1:39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1 301,'16'26,"0"1,-2 0,-1 1,-1 1,-1 0,0 7,18 134,-28-163,0 0,1 0,-1-1,2 1,-1-1,1 0,0 1,0-1,0 0,1-1,0 1,0-1,1 1,-2-6,0 0,1 0,-1 0,0 0,0 0,0-1,0 1,1-1,-1 0,0 0,0 0,0-1,-1 1,1-1,0 1,0-1,-1 0,1 0,-1 0,0 0,1-1,-1 1,0 0,0-1,-1 0,1 0,-1 1,1-1,-1 0,0 0,0 0,0-1,0 2,14-27,-1-1,-2-1,-1 0,-1-1,-2 0,2-19,3-3,-6 30,2 5</inkml:trace>
  <inkml:trace contextRef="#ctx0" brushRef="#br0" timeOffset="503.072">960 414,'-19'4,"1"1,-1 1,1 0,1 1,0 1,0 1,0 1,1 0,0 1,-11 11,24-20,1-1,-1 1,1-1,0 1,-1-1,1 1,0 0,0 0,0 0,1 1,-1-1,1 0,-1 1,1-1,-1 1,1-1,0 1,0-1,1 1,-1 0,0 0,1-1,0 1,0 0,-1 0,2-1,-1 1,0 0,0 0,1 0,0-1,-1 1,1 0,0-1,0 1,1-1,-1 1,1-1,-1 1,1-1,-1 0,1 0,0 0,1 1,1 0,0-1,1 1,-1-1,1 0,0 0,-1 0,1-1,0 0,0 1,0-2,0 1,0-1,0 1,0-1,1-1,-1 1,0-1,0 0,0 0,-1 0,1-1,0 0,4-2,95-68,68-133,-161 190,0-1,-1-1,-1 0,-1 0,0 0,-1-1,1-10,-6 22,0 0,-1-1,0 1,0-1,0 1,-1-1,0 1,-1-1,1 1,-1-1,-1 1,1 0,-1-1,0 1,0 0,-1 0,0 0,0 0,0 1,-1-1,1 1,-1 0,-4-4,4 5,0-1,0 1,0-1,-1 1,0 0,0 1,0-1,0 1,0 0,-1 0,1 1,-1-1,0 1,0 1,0-1,0 1,0 0,0 0,0 1,0 0,0 0,0 0,0 1,0 0,-1 0,2 0,-1 1,-2 1,1-1,-1 1,2 1,-1-1,0 1,1 1,-1-1,1 1,1 0,-1 0,1 1,0-1,0 1,0 0,1 1,0-1,0 1,1 0,-1 0,2 0,-1 0,1 1,0-1,0 1,1-1,0 1,1 0,-1-1,2 6,-1 1,0 0,1 0,1-1,0 1,1-1,1 1,0-1,0 0,1 0,1-1,0 1,1-1,1 0,-1-1,2 0,0 0,0-1,1 0,0-1,0 0,1 0,0-1,1-1,10 6,65 10,-63-21</inkml:trace>
  <inkml:trace contextRef="#ctx0" brushRef="#br0" timeOffset="834.024">1693 19,'-23'41,"0"1,3 2,2-1,2 2,-10 43,23-83,1 0,-1 0,2 1,-1-1,0 0,1 1,0-1,1 1,-1-1,1 1,0-1,0 1,1-1,-1 1,1-1,0 1,1-1,0 0,-1 1,2-1,-1 0,0 0,1 0,0-1,0 1,1-1,-1 1,1-1,0 0,0-1,0 1,1-1,-1 0,6 3,-4-4,1-1,0 0,0-1,0 1,0-1,0 0,0-1,0 0,-1 0,1 0,0-1,0 0,-1-1,1 1,-1-1,0 0,0-1,0 1,0-1,0-2,103-97,-83 70,0-2,-3 0,0-1,-3-1,5-13,-8 16,-11 28</inkml:trace>
  <inkml:trace contextRef="#ctx0" brushRef="#br0" timeOffset="1103.211">621 668,'53'4,"51"3,22-1,4-6,-6-3,-9-1,-10 0,-13 1,-13 1,-10 1,-12 0,-6 1,-7 0,-6 0,-5 0,-8 0</inkml:trace>
  <inkml:trace contextRef="#ctx0" brushRef="#br0" timeOffset="1585.801">932 978,'-44'12,"0"3,1 1,0 2,2 2,-36 23,69-38,1 0,-1 1,1 0,0 0,0 0,1 1,0 0,0 0,1 1,-4 5,8-10,-1-1,1 1,0-1,0 1,0-1,1 1,-1-1,1 1,-1 0,1 0,0-1,0 1,0 0,0-1,0 1,1 0,-1-1,1 1,0 0,0-1,0 1,0-1,0 1,1-1,-1 0,1 1,-1-1,1 0,0 0,0 0,0 0,0-1,0 1,0 0,0-1,1 0,0 1,12 4,0-1,-1 0,2-1,-1-1,0 0,1-1,-1-1,1 0,-1-1,1-1,0-1,5-1,-20 3,24-2,1-2,-1 0,-1-2,1-1,-1 0,0-2,0-1,-1-1,-1-1,0-1,0 0,-2-2,1-1,-2 0,0-2,-1 0,-1 0,-1-2,-1 0,0-1,-2-1,0 0,-1-1,-2 0,0 0,-1-1,1-12,-6 20,-2 0,0 0,-1-1,0 1,-1-1,-1 1,-1-1,-2-8,4 21,-1 0,0-1,0 1,0 0,-1 0,1 0,-1 0,0 0,0 0,0 1,-1-1,1 0,-1 1,0 0,0 0,0 0,-1 0,1 0,0 1,-1-1,0 1,0 0,0 0,0 0,0 1,0 0,0-1,0 1,0 1,-1-1,1 1,0-1,-5 1,-3 4,0 0,0 0,0 1,0 1,1 0,0 1,0 0,1 0,0 1,0 0,1 1,0 0,1 1,0 0,0 0,1 1,0-1,1 2,0-1,-1 6,0-8,0 0,1 1,0 0,1 1,1-1,-1 1,1 0,1 0,0 0,1 0,0 1,1-1,0 1,0-1,1 1,1-1,0 1,1-1,0 1,1-1,0 0,0 0,1 0,1 0,0-1,1 0,-1 0,2 0,0 0,3 0,1 0,1-1,-1-1,1 1,1-2,0 0,0 0,0-1,1-1,0 0,0-1,0 0,0-1,1-1,-1 0,1-1,-1-1,1 0,0-1,-1 0,1-2,1 0,8-3</inkml:trace>
  <inkml:trace contextRef="#ctx0" brushRef="#br0" timeOffset="33243.836">1580 894,'-32'73,"27"-61,0 1,2 0,-1 0,2 0,-1 0,2 0,0 1,0-1,1 0,1 1,1-1,1 6,-3-17,1 1,0-1,0 0,0 0,0 0,0-1,0 1,1 0,-1 0,1-1,-1 1,1 0,0-1,-1 0,1 1,0-1,0 0,0 0,0 0,0 0,0 0,0-1,0 1,1-1,-1 1,0-1,0 0,0 0,1 0,-1 0,0 0,0 0,0-1,1 1,-1-1,0 1,0-1,0 0,0 0,0 0,1-1,76-56,106-180,-185 237,1 0,-1 0,0 0,1 0,-1 0,1 0,-1 0,1 0,-1 0,1 0,-1 0,1 0,0 1,0-1,-1 0,1 0,0 1,0-1,0 0,0 1,0-1,0 1,0-1,0 1,0 0,0-1,0 1,0 0,0 0,0 0,0 0,1 0,-1 0,0 0,0 0,0 0,0 0,0 1,0-1,0 0,0 1,0-1,0 1,0-1,0 1,0-1,0 1,0 0,-1 0,1-1,0 1,0 0,-1 0,1 0,0 0,-1 0,1 0,-10 102,0-61,-9 92,6 1,5 38,7 1,-1-171,0 1,-1-1,1 1,-1-1,0 0,0 0,0 0,-1 0,1 0,-1 0,1-1,-1 1,0-1,0 0,0 0,0 0,-1 0,1 0,0-1,-1 0,1 1,-1-1,0 0,1-1,-1 1,0-1,1 1,-1-1,0 0,1-1,-1 1,0-1,1 1,-1-1,0 0,1 0,-1-1,1 1,0-1,-1 0,1 0,0 0,0 0,0 0,0-1,1 1,-1-1,1 0,-2-2,0 1,1 0,-1 0,1-1,0 1,1-1,-1 0,1 0,0 0,0 0,0 0,1 0,0-1,0 1,0 0,1-1,-1 1,1-1,1 1,-1-1,1 1,0 0,0-1,0 1,1 0,0 0,0 0,0 0,1 0,0 0,0 1,2-3,9-12,1 0,1 1,0 1,2 1,0 0,14-9,-8 6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0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28 283,'284'-29,"-237"30,92-12,-137 11,0-1,-1 0,0 0,1 0,-1 1,1-1,-1 1,1-1,-1 1,1-1,-1 1,1 0,-1 0,1 0,-1 0,1 0,0 0,-1 0,1 0,-1 1,1-1,-1 1,1-1,-1 1,1-1,-1 1,0 0,1 0,-1 0,0 0,0 0,0 0,1 0,-1 1,-1 8</inkml:trace>
  <inkml:trace contextRef="#ctx0" brushRef="#br0" timeOffset="266.19">0 453,'34'5,"25"1,7 0,-2-1,-8-2,-8-1,-8-1,-5 0,-5-1,-2 0,-6-1</inkml:trace>
  <inkml:trace contextRef="#ctx0" brushRef="#br0" timeOffset="766.439">338 1,'0'10,"0"1,1 0,0-1,0 1,1-1,1 1,0-1,0 0,1 0,0 0,1 0,0-1,0 0,1 0,0 0,1-1,0 0,0 0,1-1,0 1,0-2,1 1,1 0,180 67,-187-72,-1-1,1 1,-1 0,0-1,0 1,0 0,0 1,0-1,0 0,-1 0,1 1,-1-1,1 1,-1-1,0 1,0 0,0-1,0 1,-1 0,1 0,-1-1,1 1,-1 0,0 0,0 0,-1 0,1 0,0-1,-1 1,0 0,0 0,0-1,0 1,0 0,0-1,-1 1,-66 80,-265 132,303-180,22-18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04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3698 312,'62'-41,"1"3,2 3,2 2,49-16,-21 34,-93 15,1 0,-1 0,0 1,0-1,0 0,0 1,0 0,0-1,0 1,0 0,0 0,0 0,0 1,-1-1,1 0,0 1,-1-1,1 1,-1-1,0 1,1 0,-1-1,0 1,0 0,0 0,0 0,0 0,-1 0,1 0,0 0,-1 0,0 0,1 1,-1-1,0 0,0 0,0 0,-1 0,1 0,0 0,-1 1,0-1,-4 20,-1-1,-2 0,0 0,-1-1,-1 0,-1-1,-1 0,-1 1,1 0,-42 59,-2-3,-49 49,12-16,43-30,48-77,1 1,0-1,0 0,1 1,-1-1,0 1,1-1,-1 0,1 1,0-1,0 1,0-1,0 1,1-1,-1 1,0-1,1 1,0-1,0 1,0-1,0 0,0 0,0 1,0-1,1 0,-1 0,1 0,-1 0,1-1,0 1,0 0,0-1,0 1,0-1,0 1,13 3,0-1,1 0,0-1,-1-1,1 0,0-1,0 0,0-2,0 0,0-1,-1 0,1-1,0-1,12-5,-24 8,286-70,-265 63</inkml:trace>
  <inkml:trace contextRef="#ctx0" brushRef="#br0" timeOffset="2381.885">7762 284,'-9'1,"0"0,1 1,-1 1,0-1,1 1,0 1,0 0,0 0,0 0,1 1,-1 0,1 0,0 1,1 0,-1 1,1-1,1 1,-1 0,1 0,-4 8,9-11,0 0,0 0,1 0,-1 0,1 1,0-1,0 0,0 0,1 0,-1-1,1 1,0 0,0-1,0 1,1-1,-1 1,1-1,0 0,0 0,0 0,0-1,0 1,1-1,-1 1,1-1,-1 0,1-1,1 2,40 35,-42-34,-1 0,1 0,-1 0,-1 0,1 1,0-1,-1 1,0-1,0 1,0-1,-1 1,0-1,1 1,-2 0,1-1,0 1,-1 0,0-1,0 1,0-1,-1 1,0-1,1 0,-1 0,-1 1,1-1,-1-1,1 1,-1 0,0-1,-1 1,0 0,-6 6,0 1,-1-1,-1-1,0 0,0 0,0-1,-1-1,0 0,-11 3,-1-1</inkml:trace>
  <inkml:trace contextRef="#ctx0" brushRef="#br0" timeOffset="584.741">5080 594,'3'10,"1"0,0 0,0 0,1 0,1-1,-1 0,1 0,1 0,0-1,0 0,0-1,1 1,0-1,1-1,-1 1,1-2,1 1,8 3,-9-7,-1-1,0 0,1-1,-1 0,0 0,1-1,-1 0,0 0,1-1,-1 0,0 0,0-1,-1 0,1-1,-1 1,1-2,-1 1,0-1,-1 0,1 0,-1-1,4-3,22-15,-30 22,1 1,0-1,0 1,-1-1,1 1,0 0,0 0,0 0,0 0,1 1,-1-1,0 1,0 0,0 0,0 0,1 0,-1 1,0-1,0 1,0 0,0 0,0 0,0 0,0 0,0 1,-1-1,1 1,0 0,-1-1,1 2,-1-1,0 0,1 0,-1 1,4 3,1-1,-1 0,1-1,0 1,1-1,-1-1,1 1,-1-1,1-1,0 1,0-1,0-1,1 0,-1 0,0 0,0-1,1 0,-1-1,0 0,1 0,-1 0,0-1,0-1,0 1,-1-1,8-4,1-1,-1 0,-1 0,1-1,-1-1,-1-1,0 0,0-1,-1 0,-1 0,0-1,-1-1,8-13,-6 8,-1 4</inkml:trace>
  <inkml:trace contextRef="#ctx0" brushRef="#br0" timeOffset="1969.692">6380 424,'-33'17,"2"-4,2 2,0 1,0 1,2 1,0 2,1 1,-20 22,44-42,0 0,0 1,0 0,1 0,-1-1,0 1,1 0,0 0,-1 0,1 0,0 1,0-1,0 0,1 0,-1 1,0-1,1 0,-1 1,1-1,0 1,0-1,0 1,0-1,0 0,1 1,-1-1,1 1,-1-1,1 0,0 0,0 1,0-1,0 0,1 0,-1 0,0 0,1 0,-1 0,1 0,0-1,0 1,0-1,0 1,0-1,0 0,0 1,0-1,0 0,0 0,1 0,8-1,-1 1,1-1,-1-1,1 0,-1 0,1-1,-1 0,0-1,0 0,0-1,0 0,-1 0,0-1,0 0,0-1,0 0,-1 0,0-1,4-4,26-15,-13 8,-21 14,0 0,0 1,0-1,1 1,0 0,0 0,-1 0,1 1,1 0,-1 0,0 0,1 0,-1 1,1 0,-1 0,1 1,-1-1,1 1,0 0,-1 1,29 28,-33-27,0 0,0 0,1 0,-1 0,1 0,-1 0,1-1,0 1,0 0,-1-1,1 0,0 1,0-1,1 0,-1 0,0 0,0 0,0-1,1 1,-1-1,0 1,1-1,-1 0,0 0,2 0,3-1,0-1,0 0,0-1,0 0,0 0,-1 0,1-1,-1 0,0 0,0 0,0-1,-1 0,0 0,0-1,1 0,-5 5,1 1,-1-1,1 1,-1-1,1 1,-1 0,1 0,-1 0,1 0,0 0,-1 0,1 0,-1 0,1 1,-1-1,1 0,-1 1,1-1,-1 1,1 0,-1 0,0-1,1 1,-1 0,0 0,0 0,0 0,0 1,0-1,0 0,0 0,0 1,0-1,0 0,-1 1,1-1,0 1,-1-1,1 1,-1-1,0 1,0-1,1 1,-1-1,0 1,0 0,14 23,-11-22,0 0,0 0,0-1,0 1,0 0,1-1,0 0,-1 0,1 0,0 0,0-1,0 1,0-1,0 0,0 0,0-1,0 1,0-1,0 0,1 0,-1 0,0-1,0 1,0-1,0 0,0 0,0 0,0-1,0 0,0 1,0-1,1-2,9-4,-1-1,-1-1,0 0,0-1,-1 0,0 0,-1-1,2-3,66-106,-78 120,0 0,0 0,0 0,1 0,-1 0,0 1,0-1,1 0,-1 0,0 0,1 0,-1 1,1-1,-1 0,1 1,-1-1,1 0,-1 1,1-1,0 0,-1 1,1-1,0 1,0 0,-1-1,1 1,0-1,0 1,0 0,0 0,-1-1,1 1,0 0,0 0,0 0,0 0,0 0,-1 0,1 0,0 0,0 1,0-1,0 0,0 0,-1 1,1-1,0 1,0-1,-1 0,1 1,0-1,0 1,-1 0,1-1,-1 1,1 0,0-1,-1 1,0 0,1-1,-1 1,1 0,-1 0,0 0,1 0,6 26,0-1,-2 2,-1-1,-1 0,-2 1,0 7,-3 697,2-724,0 0,0 0,-1 0,-1 0,1 0,-1 0,0-1,-1 1,0 0,0-1,-1 0,0 0,0 0,-1 0,1-1,-1 0,-1 1,1-2,-1 1,0-1,-1 0,1 0,-1-1,0 1,0-2,0 1,-1-1,1 0,-1 0,0-1,1 0,-1-1,0 0,3-1,0-1,1 0,-1-1,1 1,-1-1,1 1,0-2,0 1,0 0,0-1,0 1,0-1,1 0,-1-1,1 1,0 0,0-1,0 0,0 0,1 0,-1 0,1 0,0 0,1-1,-1 0,-3-7,1 0,1 0,0 0,0 0,1-1,1 1,0-1,1 1,0-2,4-14,1 0,2 1,0-1,2 2,1-1,1 1,2 1,0 0,2 0,0 2,2 0,16-18,-9 17,0 1,1 2,1 0,1 2,1 1,1 1,5-2,-15 9</inkml:trace>
  <inkml:trace contextRef="#ctx0" brushRef="#br0" timeOffset="3122.355">6745 340,'0'5,"-4"11,-3 7,1 6,-3 1,-1 2,2-1,2-1,-3-4,1-3,1-5</inkml:trace>
  <inkml:trace contextRef="#ctx0" brushRef="#br0" timeOffset="-2131.044">1 1131,'20'-5,"0"0,0 0,-1-2,0-1,0 0,-1-1,0-1,13-11,-18 14,21-14,0-2,-2-1,0-2,-2 0,-1-2,-1-2,-2 0,-1-2,-1-1,-2 0,13-29,20-50,-31 60,2 1,2 2,2 0,22-25,-51 72,0 0,-1-1,1 1,0 0,0 0,1 0,-1 0,0 0,1 0,-1 1,1-1,-1 0,1 1,0-1,0 1,0 0,0-1,0 1,0 0,0 0,0 0,0 1,1-1,-1 0,0 1,0 0,1-1,-1 1,0 0,1 0,-1 0,0 0,1 1,-1-1,0 1,0-1,1 1,-1 0,0 0,0 0,0 0,0 0,0 0,0 1,4 12,-1 1,0-1,-1 1,-1 0,0 0,-1 1,-1-1,0 1,-2 11,2-9,1 25,-1-1,-2 0,-2 1,-2-1,-1 0,-3-1,-1 0,-9 22,9-42,-2 0,1 0,-2-1,-1 0,-1-1,0-1,-1 0,-1-2,-10 8,16-15,-1-1,0 0,0-1,-1-1,0 0,0-1,-1 0,1-1,-1 0,-4 0,11-3,1 0,0 0,0 0,-1-1,1 0,0 0,-1-1,1 1,0-2,0 1,0 0,0-1,0 0,0-1,0 0,1 1,-1-2,1 1,-1 0,1-1,1 0,-1-1,0 1,0-2,-9-37,15 22</inkml:trace>
  <inkml:trace contextRef="#ctx0" brushRef="#br0" timeOffset="-1799.325">1158 651,'-13'12,"0"1,1 0,0 1,1 1,1 0,0 0,1 1,0 0,2 1,0-1,1 2,0-1,2 0,0 2,3-17,1 0,0 1,0-1,1 1,-1-1,0 0,1 1,-1-1,1 0,0 0,0 0,0 1,0-1,0 0,0 0,1 0,-1 0,1-1,-1 1,1 0,0-1,0 1,-1-1,1 1,0-1,0 0,1 0,-1 0,0 0,0 0,0 0,1-1,-1 1,0-1,1 0,-1 1,0-1,1 0,1 0,94-17,-95 16,0 0,0-1,0 0,0 0,0 0,0 0,0 0,-1 0,1-1,-1 1,0-1,0 0,0 0,0 0,0 0,0 0,-1 0,1 0,-1 0,0-1,0 1,0-1,-1 1,1-1,-1 1,0 0,0-1,0 1,0-1,-1 1,1-1,-1 1,0-1,0 1,0 0,0-1,-1 1,0 0,1 0,-1 0,0 0,0 0,0 1,-1-1,1 1,-1-1,0 1,0-1,-60-45,46 35</inkml:trace>
  <inkml:trace contextRef="#ctx0" brushRef="#br0" timeOffset="-1460.651">1469 1,'-12'549,"-33"-220,55-265,-4-58</inkml:trace>
  <inkml:trace contextRef="#ctx0" brushRef="#br0" timeOffset="-999.166">1582 510,'84'244,"-84"-242,0 0,0 0,0 0,1-1,-1 1,1 0,-1 0,1 0,0 0,0 0,0 0,0-1,0 1,0 0,0-1,0 1,1-1,-1 1,0-1,1 0,0 1,-1-1,1 0,0 0,-1 0,1 0,0-1,0 1,0 0,0-1,0 1,0-1,0 0,0 1,0-1,0 0,0 0,0-1,0 1,0 0,0-1,0 1,0-1,-1 1,1-1,0 0,1-1,65-108,-41 56,32-85,-56 127</inkml:trace>
  <inkml:trace contextRef="#ctx0" brushRef="#br0" timeOffset="-699.856">2004 764,'25'-8,"0"-1,0-1,-1 0,0-2,-1-1,-1-1,14-11,32-51,-67 75,0-1,0 0,0 0,-1 0,1 0,0 0,-1 0,1 0,-1 0,0 0,0 0,0 0,0 0,0-1,0 1,0 0,-1 0,1 0,-1 0,1 0,-1 0,0 0,0 0,0 0,0 1,0-1,0 0,0 1,-1-1,1 0,-1 1,1-1,-1 1,1 0,-1 0,0 0,0 0,0 0,0 0,0 0,1 0,-2 1,1-1,0 1,-1-1,-3-1,0 1,0-1,0 1,0 1,0-1,0 1,-1 0,1 0,0 1,0 0,0 0,0 0,0 1,0 0,0 0,0 0,0 1,1 0,0 0,-1 0,1 1,0 0,1 0,-1 0,1 0,0 1,0 0,0 0,0 0,1 0,0 1,0-1,0 1,1 0,0-1,0 1,0 4,-2-1,1 0,0 0,1 0,0 1,0-1,1 1,0 0,1-1,0 1,1 0,0-1,0 1,1-1,0 1,1-1,0 0,0 0,1 0,0 0,0-1,1 1,1-1,-1-1,1 1,1-1,-1 0,1 0,0 0,1-1,-1 0,1-1,1 0,-1 0,1-1,-1 0,2 0,11 2,0 0,1-1,0-2,0 0,0-1,0-2,13 0,-8-1</inkml:trace>
  <inkml:trace contextRef="#ctx0" brushRef="#br0" timeOffset="98632.176">791 2456,'1028'-292,"-929"266,767-174,784-74,-374 155,-458 80,-255 30,-371-19,-50 16,-135 10,9-2,0 1,0 0,0 1,0 1,0 0,0 1,0 1,12 2,-9 3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5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0,2 0,-2 0,0 0,-2 0,-2 0,0 0,0 0,-6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5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0,'38'0,"33"0,8 0,-4 0,-15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2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425 261,'-5'-6,"-1"-1,0 1,-1 1,0-1,1 1,-2 1,1-1,0 1,-1 0,0 1,0 0,0 0,0 1,0 0,-1 0,1 1,-1 0,1 0,-1 1,1 0,-1 1,1 0,-1 0,1 1,0 0,-1 0,1 1,0 0,0 0,1 1,-1 0,1 1,0-1,0 1,0 1,1-1,0 1,0 0,-2 3,-6 7,1 1,0 0,1 1,1 0,0 1,2 0,0 0,1 1,1 1,1-1,1 2,4-19,0 1,0 0,0-1,1 1,-1 0,1-1,0 1,0 0,1 0,-1-1,1 1,-1 0,1-1,0 1,1-1,-1 1,1-1,-1 1,1-1,0 0,0 0,0 0,1 0,-1 0,1-1,0 1,-1-1,1 1,0-1,1 0,-1 0,0 0,0-1,1 1,-1-1,1 0,0 0,-1 0,1 0,0-1,-1 1,1-1,0 0,-1 0,1-1,0 1,0-1,-1 1,4-2,14-6,0-1,-1-1,0-1,-1-1,0 0,-1-1,10-9,-15 11,26-19,-2-3,0-1,-3-2,-1-1,-1-1,-3-2,16-28,-17 32,-33 96,-6-12,7-37,0 1,1-1,0 1,1 0,0 0,1 0,0 0,1 0,0 0,1 0,0-1,1 1,1 0,0 0,0-1,1 0,0 1,6 7,12 11,-17-22</inkml:trace>
  <inkml:trace contextRef="#ctx0" brushRef="#br0" timeOffset="1085.581">1244 64,'-359'456,"359"-456,-1 0,1 0,-1 1,1-1,-1 0,1 1,-1-1,1 1,-1-1,1 0,-1 1,1-1,0 1,-1-1,1 1,0 0,0-1,-1 1,1-1,0 1,0-1,0 1,-1 0,1-1,0 1,0 0,0-1,0 1,0-1,0 1,1 0,-1-1,0 1,0-1,0 1,0 0,1-1,-1 1,0-1,1 1,-1-1,0 1,1-1,-1 1,1-1,-1 1,1-1,-1 0,1 1,-1-1,1 0,-1 1,1-1,-1 0,1 0,-1 1,1-1,0 0,-1 0,1 0,-1 0,1 0,0 0,-1 0,1 0,0 0,51 1,-42-2,252-2,-239 8,-22-4,1 0,-1 0,1 0,0 0,-1-1,1 1,0-1,-1 1,1-1,0 0,0 1,0-1,-1 0,1 0,0 0,0-1,-1 1,1 0,0-1,0 1,-1-1,1 1,0-1,-1 0,1 0,-1 0,1 0,-1 0,1 0,-1 0,0 0,1 0,-1-1,0 1,0-1,0 1,1-2,-1-7,0 0,0-1,0 1,-1-1,-1 1,0-1,-1 1,1 0,-2 0,0 0,-3-9,-1-8,-67-219,37 141,33 84,9 17</inkml:trace>
  <inkml:trace contextRef="#ctx0" brushRef="#br0" timeOffset="1785.513">1555 64,'-20'19,"14"-15,1 1,-1 0,1 1,0-1,0 1,1 0,0 0,0 1,0-1,1 1,0 0,0 0,1 0,-1 1,2 5,1 0,-1-1,2 1,0-1,0 1,1-1,1 1,0-1,1 0,0 0,1 0,5 10,-9-19,0 0,1 0,-1 0,0 0,1 0,0-1,-1 1,1-1,0 1,0-1,1 0,-1 0,0 0,1 0,-1 0,1 0,0-1,-1 1,1-1,0 0,0 0,0 0,0 0,0 0,0-1,0 1,1-1,-1 0,0 0,0 0,0 0,0-1,0 1,0-1,0 0,0 0,0 0,0 0,0 0,0-1,-1 1,1-1,0 0,-1 0,0 0,1 0,-1 0,0 0,0-1,0 0,12-15,-2-2,0 0,-2 0,0-1,-1-1,1-4,-3 5,1 1,1 0,1 0,0 1,2 1,9-12,-19 70,-10 354,20-279,-8-99,-1 0,0 0,-2 0,0 1,0-1,-2 0,0 0,-1 1,0-1,-2-1,-3 15,4-22,-1 0,1 0,-2 0,1 0,-1-1,0 1,0-1,-1 0,0-1,0 1,0-1,-1-1,0 1,0-1,-1 0,1-1,-1 1,0-2,0 1,-1-1,1 0,-1-1,1 0,-1 0,-9 0,14-1,0 1,0-1,-1 0,1-1,0 1,-1-1,1 0,-1 0,1 0,-1 0,1-1,0 0,-1 0,1 0,0 0,0-1,0 0,0 1,0-1,0-1,0 1,1-1,-1 1,1-1,0 0,0 0,0-1,0 1,0-1,1 1,-1-1,1 0,0 0,0 0,1 0,-1 0,1 0,0-1,0 1,0-2,4-7,0 1,0 0,1 0,1 0,0 0,1 1,0-1,1 1,0 1,0 0,1 0,1 0,0 1,2-2,20-25,42-48,-51 60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10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553 228,'-499'258,"497"-258,-43 30,44-29,1 0,-1-1,1 1,-1 0,1-1,-1 1,1 0,-1 0,1-1,0 1,-1 0,1 0,0 0,0 0,0 0,0-1,0 1,0 0,0 0,0 0,0 0,0 0,0-1,0 1,1 0,-1 0,0 0,0 0,1-1,-1 1,1 0,-1 0,1-1,-1 1,1 0,-1-1,1 1,0-1,-1 1,1-1,0 1,0-1,-1 1,1-1,0 1,0-1,0 0,-1 0,1 1,0-1,0 0,0 0,0 0,0 0,161 30,415 31,-450-52,-126-9,-1-1,1 1,0-1,-1 0,1 0,-1 1,0-1,1 0,-1 0,1 1,-1-1,0 0,0 0,0 0,1 0,-1 1,0-1,0 0,0 0,0 0,0 0,0 0,-1 1,1-1,0 0,0 0,-1 0,1 0,0 1,-1-1,1 0,-1 0,1 1,-1-1,1 0,-1 1,0-1,1 1,-1-1,0 1,1-1,-1 1,0-1,0 1,1-1,-1 1,0 0,0 0,0-1,1 1,-1 0,0 0,0 0,0 0,0 0,0 0,-4-4,-65-53,27 23,1-2,2-2,1-1,-13-20,27 24,1-1,2 0,2-2,2-1,-5-14,17 28,11 26</inkml:trace>
  <inkml:trace contextRef="#ctx0" brushRef="#br0" timeOffset="1">1117 30,'-28'227,"28"-223,7 110,-6-110,-1-1,1 0,0 0,0 1,0-1,0 0,1 0,-1 0,1 0,0 0,0-1,0 1,0 0,1-1,-1 1,0-1,1 0,0 0,-1 0,1 0,0-1,0 1,0-1,0 1,1-1,-1 0,0 0,0-1,1 1,-1-1,3 1,-1-2,1 0,-1 1,1-2,-1 1,1-1,-1 0,0 0,0 0,0-1,0 0,0 0,-1 0,1 0,-1-1,0 0,0 0,0 0,0 0,-1 0,3-5,56-104,-56 101,11-21,-2 0,-2-1,-1 0,-1-1,-2 0,1-17,-10 52,-1 1,1-1,-1 0,1 0,-1 0,1 1,-1-1,1 0,-1 0,1 0,-1 0,1 0,-1 0,1 0,-1 0,1 0,-1 0,1 0,-1 0,1-1,-1 1,1 0,-1 0,1 0,0-1,-1 1,1 0,-1-1,1 1,-1 0,-11 47,2 1,1 1,3 0,2 0,3 0,2 30,6-31,2-1,2-1,2 0,18 40,-18-54,0 1,-3 0,-1 0,-1 1,-2 0,-1 1,-2-1,-1 1,-2 0,-1 4,-5-6,0 0,-3-1,0 0,-2 0,-2-1,0-1,-19 29,26-47,4-7,0 1,0-1,0 0,-1 0,1 0,-1 0,-1 0,1 0,-1-1,0 0,0 0,0 0,0 0,-1 0,1-1,-1 0,0 0,0 0,0-1,0 1,-1-1,1-1,-1 1,1-1,-1 0,-1 0,2-3,1-1,0 0,1-1,-1 1,0-1,1 1,0-1,0 0,0 0,0-1,1 1,-1 0,1-1,0 0,1 1,-1-1,1 0,0 0,0 0,0 0,1 0,-1-19,0 0,2 1,1-1,0 0,2 1,1 0,0 0,2 0,1 1,1 0,8-15,24-41,-28 58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29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23,'-15'-5,"-1"0,0 2,0-1,0 2,0 0,0 1,0 0,-1 2,1 0,0 1,0 0,0 1,0 1,0 0,1 2,0 0,0 0,0 1,1 1,0 0,0 1,1 1,1 0,-11 11,11-5,1 1,1 1,1 0,0 0,2 1,0 0,1 0,0 1,2-1,0 1,2 0,0 1,1 6,1-21,0-1,0 1,1-1,0 1,0-1,0 0,1 0,0 1,0-1,0 0,0 0,1 0,0-1,0 1,0-1,0 0,1 1,0-1,0-1,0 1,0-1,1 1,-1-1,1-1,0 1,0 0,0-1,0 0,0-1,0 1,1-1,-1 0,0 0,1 0,-1-1,1 0,-1 0,1 0,0-1,12-3,-1 0,0-1,0 0,0-2,-1 0,0-1,0-1,-1 0,0-1,0 0,-1-2,-1 1,0-2,-1 0,1-1,6-3,63-64,-4-4,36-53,-113 137,0 0,-1-1,0 1,0 0,1-1,-1 1,1 0,-1 0,1-1,-1 1,1 0,0 0,0 0,-1 0,1 0,0 0,0 0,0 0,0 0,0 0,0 1,1-1,-1 0,0 1,0-1,0 1,1-1,-1 1,0 0,1-1,-1 1,0 0,1 0,-1 0,0 0,1 0,-1 0,0 0,1 1,-1-1,0 0,0 1,1-1,-1 1,0-1,0 1,0 0,1-1,-1 1,0 0,0 0,13 194,-11-187,0 1,0 0,1-1,0 0,0 0,1 0,0 0,1-1,0 1,0-1,0-1,1 1,0-1,0-1,0 1,7 2,10 4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30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1,'14'4,"10"3,6-1,2 3,0 1,0-1,0-3,-2-2,-1-2,0-1,0-1,-1 0,0-1,0 1,0 0,0-1,-9 1,-9 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30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1,'19'0,"21"0,8 0,1 0,-3 0,-9 5,-7 1,-3 0,-1-1,-1-1,-5 3,-5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28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0 339,'256'-27,"-86"53,26-24,-177 2,-7 2</inkml:trace>
  <inkml:trace contextRef="#ctx0" brushRef="#br0" timeOffset="333.33">0 593,'44'0,"18"0,4 0,-5 0,-7 0,-9 0,-7 0,-4 0,-5 0,-1 0,-1 0,-6 0</inkml:trace>
  <inkml:trace contextRef="#ctx0" brushRef="#br0" timeOffset="814.977">255 1,'26'22,"2"0,0-1,0-2,2-1,7 2,-8-5,-2 1,1 1,-2 2,-1 1,0 0,2 5,95 133,-120-155,0 1,1-1,-1 0,0 1,-1 0,1-1,0 1,-1 0,0 0,0 0,0 0,-1 0,1 0,-1 0,0 0,0 0,0 0,-1 0,1 0,-1 0,0 0,0 0,-1-1,1 1,-1 0,0-1,0 1,0-1,0 1,0-1,-1 0,0 0,1 0,-1 0,0-1,0 1,-3 1,-199 96,173-84,-109 71,139-84,-1-1,1 0,-1 1,1 0,0-1,0 1,0 0,1 0,-1 0,1 0,0 0,-1 1,1-1,1 0,-1 1,0-1,1 0,0 1,-1 1,5 11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39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1,'397'29,"-208"-2,403-27,-189 0,-379 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2:37.80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2146 909,'15'55,"-2"0,-2 2,-3-1,-2 1,-2 0,-4 0,-2 5,-15 19,18-80,-1 0,1-1,0 1,-1 0,1-1,-1 1,1-1,0 1,-1-1,1 0,0 1,0-1,-1 1,1-1,0 0,0 0,0 1,-1-1,1 0,0 0,0 0,0 0,0 0,-1 0,1 0,0 0,0-1,0 1,-1 0,1 0,0-1,0 1,0 0,-1-1,1 1,0-1,-1 1,1-1,0 1,-1-1,1 0,-1 1,1-1,-1 0,1 1,-1-1,1 0,-1 1,0-1,1 0,-1 0,0 0,0 1,0-1,0 0,34-48,-2-2,-2 0,-3-2,-2-1,-1-6,46-95,-17 50,-48 93</inkml:trace>
  <inkml:trace contextRef="#ctx0" brushRef="#br0" timeOffset="516.209">2540 1276,'0'3,"-13"98,13-97,0 0,0 0,0 0,1 0,-1-1,1 1,0 0,0 0,0 0,0-1,1 1,0-1,0 1,0-1,0 0,0 1,1-1,-1 0,1 0,0-1,0 1,0-1,0 1,0-1,3-1,1 0,-1-1,0 1,0-1,1-1,-1 1,0-1,0 0,1-1,-1 1,0-1,-1 0,1-1,0 1,-1-1,1-1,-1 1,0-1,0 1,0-1,0-1,-1 1,0-1,0 0,0 0,0 0,-1 0,0-1,0 1,0-1,-1 0,0 0,0 0,0 0,-2-68,-6 56</inkml:trace>
  <inkml:trace contextRef="#ctx0" brushRef="#br0" timeOffset="995.082">2794 683,'3'-4,"1"1,-1 0,1 0,0 0,0 1,0-1,0 1,0 0,0 0,0 1,1-1,-1 1,1 0,0 0,-1 0,1 1,-1-1,1 1,0 0,-1 1,1-1,0 1,-1 0,1 0,-1 0,1 1,-1-1,0 1,1 1,-4 1,0 1,0 0,-1-1,0 1,0 0,0-1,0 1,-1 0,0-1,0 1,0-1,-1 1,1-1,-1 1,0-1,0 0,-1 0,1 0,-3 3,-2 6,-3 7,7-18,1 1,0-1,0 1,0-1,0 1,0 0,1 0,-1 0,1 0,0 0,0 0,0 1,0-1,0 0,1 1,-1-1,1 0,0 1,0-1,0 0,1 1,-1-1,1 0,0 0,0 1,0-1,0 0,0 0,1 0,0 0,-1 0,1 0,0-1,0 1,0-1,1 1,0 0,4 1,0 1,1-2,-1 1,1-1,0 0,0 0,0-1,1 0,-1 0,0-1,1-1,-1 1,1-1,4-1,6-3</inkml:trace>
  <inkml:trace contextRef="#ctx0" brushRef="#br0" timeOffset="1292.714">3077 457,'38'54,"-3"1,-2 3,-3 0,-2 2,0 6,-19-47,1 1,-2 0,-1 0,0 1,-2 0,0 0,-2 0,0 0,-1 1,-1 0,-1-1,-1 1,-1-1,-1 1,-1-1,0 0,-2 0,-1 0,0-1,-8 15,-20 14,-2-1,-1-2,-3-2,-2-1,-1-2,-3-3,-29 19,34-24</inkml:trace>
  <inkml:trace contextRef="#ctx0" brushRef="#br0" timeOffset="-5969.057">169 655,'-5'-9,"4"-4,1 5,1 10,1 8,-1 7,0 7,0 3,-6-3,-1-1,0 1,1 1,2 1,1 1,1-4</inkml:trace>
  <inkml:trace contextRef="#ctx0" brushRef="#br0" timeOffset="-5722.976">0 993,'39'-4,"31"-3,9 1,-4 1,-11 2,-15 6,-16 2</inkml:trace>
  <inkml:trace contextRef="#ctx0" brushRef="#br0" timeOffset="-5273.518">28 1163,'25'-4,"-11"1,0 1,0 0,0 1,0 0,0 1,0 1,0 0,0 1,5 2,-17-4,-1 0,1 1,0-1,-1 1,1-1,-1 1,1 0,-1-1,1 1,-1 0,0 0,1 0,-1 0,0 0,0 1,0-1,0 0,0 0,0 1,0-1,0 1,0-1,-1 1,1-1,0 1,-1-1,0 1,1 0,-1-1,0 1,0-1,0 1,0 0,0-1,0 1,0 0,0-1,-1 1,1 0,-1-1,1 1,-1-1,0 1,0-1,1 1,-1-1,0 0,0 1,0-1,-1 1,-59 64,30-41,24-22,1 0,0 1,0-1,0 1,0 1,0-1,1 1,0 0,0 0,0 1,1 0,0 0,0 0,0 0,1 0,0 1,0-1,1 1,-1 0,1 0,1 0,0 0,0 0,0 0,1 0,-1 1,2-1,-1 0,2 5,1-8,0-1,0 1,0-1,1 0,-1 0,1 0,0-1,0 1,0-1,0 0,0 0,1 0,-1-1,0 1,1-1,-1 0,1 0,0-1,-1 1,1-1,0 0,-1-1,1 1,2-1,18 0</inkml:trace>
  <inkml:trace contextRef="#ctx0" brushRef="#br0" timeOffset="-4841.182">791 683,'-25'18,"1"2,0 1,2 0,1 2,0 0,2 2,1 0,0 1,2 0,2 2,0 0,2 0,-9 30,15-30,0 0,2 1,2 0,0 0,2 0,1 0,4 22,-4-42,0 0,0 0,1-1,0 1,1-1,0 1,0-1,1 0,0 0,0 0,1-1,-1 0,2 0,-1 0,1 0,0-1,1 0,-1 0,1 0,0-1,1 0,-1-1,1 0,0 0,0 0,3 0,5-4</inkml:trace>
  <inkml:trace contextRef="#ctx0" brushRef="#br0" timeOffset="-4321.837">846 966,'-4'18,"0"1,1 0,1 0,1 0,1 0,0 0,1 0,2 4,55 197,-56-213,0 0,0 0,1 0,0-1,0 0,0 1,1-1,0 0,1 0,-1-1,5 5,-7-9,-1-1,0 0,0 1,1-1,-1 0,0 0,0 0,1 0,-1 0,0 0,0 0,1-1,-1 1,0 0,0-1,0 1,1 0,-1-1,0 0,0 1,0-1,0 0,0 1,0-1,0 0,0 0,0 0,0 0,-1 0,1 0,0 0,-1 0,1 0,-1 0,1-1,-1 1,1 0,-1 0,21-49,-20 48,41-147,19-17,-51 148</inkml:trace>
  <inkml:trace contextRef="#ctx0" brushRef="#br0" timeOffset="-3336.643">1242 824,'39'-17,"-29"14,1 0,0 1,-1 0,1 1,0 1,0-1,0 2,0-1,0 2,3 0,-13-2,0 1,0 0,1 0,-1 0,0 0,0 0,0 0,0 0,-1 0,1 1,0-1,0 0,-1 0,1 1,0-1,-1 0,0 1,1-1,-1 1,0-1,1 0,-1 1,0-1,0 1,0-1,-1 1,1-1,0 0,0 1,-1-1,1 1,-1-1,1 0,-1 1,0-1,1 0,-1 0,0 1,0-1,0 0,0 0,0 0,0 0,0 0,0 0,0-1,-1 1,1 0,0 0,0-1,-1 1,1-1,-2 1,-7 11,-31 57,42-67,0 0,1 0,-1 0,1-1,-1 1,1 0,0-1,-1 1,1-1,0 1,0-1,0 0,0 0,0 0,1 0,-1 0,0-1,0 1,1 0,-1-1,0 0,1 1,-1-1,0 0,1-1,-1 1,0 0,2-1,0 1,52 1,-30-2</inkml:trace>
  <inkml:trace contextRef="#ctx0" brushRef="#br0" timeOffset="-1170.234">1242 1417,'0'14,"0"15,0 7,0 2,-5-6,-1-2,-1-3,2-5</inkml:trace>
  <inkml:trace contextRef="#ctx0" brushRef="#br0" timeOffset="-533.924">1637 1219,'29'5,"19"-3,6-3,-2 0,-8 5,-8 1,-10-1</inkml:trace>
  <inkml:trace contextRef="#ctx0" brushRef="#br1" timeOffset="66131.471">706 1840,'249'-372,"74"-62,-73 108,-149 177,-58 69,-58 89,0 0,0-1,-1-1,0 0,0-1,-1-1,1-1,-1 0,0-1,-1-1,-7 0,24-2,0-1,1 1,-1-1,0 1,0 0,0-1,0 1,1 0,-1 0,0-1,0 1,0 0,0 0,0 0,0 0,1 0,-1 0,0 1,0-1,0 0,0 0,0 1,1-1,-1 0,0 1,0-1,0 1,1-1,-1 1,0-1,1 1,-1 0,0-1,1 1,-1 0,1-1,-1 1,1 0,-1 0,1-1,0 1,-1 0,1 0,0 0,0 0,0 0,-1-1,1 1,0 0,0 0,0 0,0 0,1 0,-1 0,0 0,0-1,0 1,1 0,-1 0,0 0,1 0,-1-1,1 1,-1 0,1 0,-1-1,1 1,0 0,15 9,1-2,-1 1,2-2,-1 0,1-2,0 1,0-2,0-1,18 2,-5 0,194 5,-225-11,-1 1,1 0,0-1,-1 1,1-1,0 1,-1-1,1 1,0-1,0 1,0-1,-1 1,1-1,0 1,0-1,0 1,0-1,0 0,0 1,0-1,0 1,0-1,0 1,0-1,0 1,1-1,-1 1,0-1,0 1,1-1,-1 1,0-1,0 1,1-1,-1 1,1-1,-1 1,0 0,1-1,-1 1,1 0,-1-1,1 1,-1 0,1 0,-1-1,1 1,-1 0,1 0,-1 0,1 0,-1 0,1 0,0 0,-1 0,1 0,-1 0,1 0,-1 0,1 0,-1 0,1 0,-1 1,1-1,-1 0,1 0,-1 1,1-1,-41-32,28 23,-5-5,0-2,0 0,2-2,0 1,1-2,-5-8,-78-94,82 105</inkml:trace>
  <inkml:trace contextRef="#ctx0" brushRef="#br1" timeOffset="66516.41">2427 33,'-22'10,"0"1,1 1,0 1,1 0,0 2,1 0,1 1,0 1,2 1,0 0,-10 15,23-25,-1 0,1 0,0 0,1 0,0 1,0-1,1 1,0 0,1-1,0 1,0 0,1 0,0-1,0 1,1-1,0 1,1-1,-1 0,2 0,-1 0,1 0,0 0,1-1,0 0,0 0,1 0,-1 0,2-1,-1 0,0 0,1-1,0 0,1 0,-1-1,1 0,0 0,0 0,0-1,0-1,1 1,-1-1,1-1,3 1,9 0,0-2,0 0,0-1,-1-2,1 0,0-1,-1 0,0-2,0-1,0 0,-1-1,0-2,-1 1,0-2,-1-1,0 0,0-1,-1-1,0-1,-12 12,-1-1,1 1,-1-1,1 0,-1-1,0 1,0 0,-1-1,0 1,1-1,-2 0,1 0,0 0,-1 0,0 0,0 0,-1 0,1 0,-1-1,0 1,0 0,-1 0,0 0,0 0,0 0,0 0,-1 0,0 0,0 0,0 0,0 1,-1-1,0 1,0 0,0 0,-1 0,1 0,-1 0,0 1,0 0,-4-3,-15-3</inkml:trace>
  <inkml:trace contextRef="#ctx0" brushRef="#br1" timeOffset="66947.716">1750 146,'147'15,"134"-3,-111-8,139 21,-67-6,-72 4,-153-17</inkml:trace>
  <inkml:trace contextRef="#ctx0" brushRef="#br1" timeOffset="67933.131">2766 175,'2'-1,"-1"-1,0 0,0 1,0-1,0 0,0 1,0-1,-1 0,1 0,-1 0,1 0,-1 0,0 0,1 1,-1-1,0 0,0 0,-1 0,1 0,0 0,-1 0,1 0,-1 0,1 0,-1 0,0 1,0-1,0 0,0 1,0-1,0 0,-1 0,-2-6,0 1,-1-1,1 1,-1 0,-1 0,0 1,0 0,0 0,0 0,-1 1,0-1,0 2,-1-1,1 1,-1 0,0 1,0-1,-1 2,1-1,0 1,-1 1,1-1,-1 1,0 1,1 0,-10 0,-66 8,59-2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2:41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88 480,'55'-4,"0"-2,-1-3,0-2,50-17,-85 26,-1-2,0 0,0-1,0-1,0-1,-1 0,0-1,-1-1,0 0,0-2,-1 1,0-2,-1 0,0-1,-1 0,-1-1,0-1,-1 0,0 0,-1-1,0-3,-10 18,4-6,0 0,-1 0,-1 0,1-1,-1 1,0-1,-1 0,0 1,0-1,-1 0,0 0,0 1,0-1,-1 0,-1 0,1 1,-1-1,0 1,-1-1,-2-3,5 10,0 1,-1-1,1 0,-1 0,1 0,-1 1,1-1,-1 0,0 1,1-1,-1 0,0 1,0-1,1 1,-1-1,0 1,0-1,0 1,0 0,1-1,-1 1,0 0,0 0,0 0,0 0,0 0,0 0,0 0,0 0,0 0,0 0,1 0,-1 0,0 1,0-1,0 0,0 1,0-1,1 1,-1-1,0 1,0-1,1 1,-1-1,0 1,1 0,-1-1,0 1,1 0,-1 0,1 0,-1-1,1 1,0 0,-1 0,1 0,0 0,-1 0,-21 55,-15 195,32-194,-15 197,13-115,-5 0,-7-1,-6-1,-5-1,-12 16,15-75,-4 0,-3-2,-3-1,-35 49,59-105,0 0,-1-1,-1 0,0-1,-1-1,-1 0,0-2,-1 0,-1 0,0-2,-2 0,20-9,-1-1,0 0,0 0,0 1,0-1,0 0,0-1,0 1,0 0,-1 0,1-1,0 0,0 1,-1-1,1 0,0 0,0 0,-1 0,1-1,0 1,0 0,-1-1,1 0,0 1,0-1,0 0,0 0,0 0,0-1,0 1,0 0,1-1,-1 1,0-1,1 0,-1 1,1-1,0 0,-1 0,1 0,0 0,0 0,0 0,1 0,-1 0,0 0,1-1,-1 1,1-2,0-10,1 0,0-1,1 1,1 0,0 0,1 0,1 0,0 0,0 1,2 0,-1 0,2 1,6-9,5-13,18-41,3 2,3 1,3 3,3 2,4 2,53-53,-97 111,0 1,0 0,0 0,1 1,0 0,0 1,0 0,0 0,1 1,-1 1,1 0,0 0,0 1,0 0,0 1,0 0,0 1,1 0,12 1</inkml:trace>
  <inkml:trace contextRef="#ctx0" brushRef="#br0" timeOffset="254.201">1132 1128,'-14'34,"0"20,2 6,8-2,10-11,8-14,2-12</inkml:trace>
  <inkml:trace contextRef="#ctx0" brushRef="#br0" timeOffset="507.28">1132 394,'0'0</inkml:trace>
  <inkml:trace contextRef="#ctx0" brushRef="#br0" timeOffset="689.414">1415 1213,'227'-318,"-203"293,-8 48,-7 29,-9-46,0 1,0 0,0-1,1 1,0-1,0 1,0-1,1 0,0 1,1-1,-1 0,1 0,0-1,1 1,-1-1,1 1,0-1,1 0,-1 0,1-1,0 1,0-1,0 0,0-1,1 1,0-1,0 0,3 1,-2-3,0 0,0 0,0-1,0 0,0 0,0-1,0 0,0 0,0-1,-1 1,1-2,0 1,-1-1,1 0,-1 0,0 0,0-1,0 0,-1 0,1-1,-1 0,0 0,0 0,-1 0,0-1,0 0,0 0,0 0,-1 0,0 0,0-1,-1 1,0-1,0 0,0 0,-1-5,16-73,-12 60</inkml:trace>
  <inkml:trace contextRef="#ctx0" brushRef="#br0" timeOffset="1097.796">2319 818,'-9'10,"1"0,0 1,0 0,2 0,-1 0,1 1,1 0,0 1,1-1,0 1,1 0,1 0,0 0,0 0,2 0,-1 0,2 0,-1 0,4 12,-4-22,1 0,1 1,-1-1,0 0,1 0,0 0,0 0,0 0,0-1,0 1,0-1,1 1,-1-1,1 0,0 0,-1 0,1 0,0 0,0 0,0-1,1 0,-1 0,0 0,0 0,1 0,-1 0,1-1,-1 0,0 1,1-1,-1-1,1 1,-1 0,0-1,3 0,5-2,-1 1,1-1,-1-1,0 0,0 0,0-1,-1 0,0-1,0 0,8-7,9-13,-2-1,0 0,-2-2,-2-1,0-1,-2 0,1-7,1-6,-2-1,-2-1,-2 0,-2-1,-3 0,5-45,-11 71,0 0,-1-1,-2 1,0-1,-1 0,-1 1,-1-1,-1 1,0 0,-2 0,-1 1,0-1,-2 2,0-1,-1 1,-1 0,-1 1,0 0,-1 1,-14-12,23 25,-1 0,0 1,-1 0,1 0,-1 0,1 0,-1 1,0 0,0 1,1-1,-1 1,0 0,-1 0,1 1,0 0,0 0,0 0,0 1,0 0,0 0,0 1,0-1,0 1,1 0,-1 1,0 0,1 0,0 0,0 0,-2 2,-2 2,0 0,1 0,-1 1,1 1,1-1,-1 1,2 0,-1 1,1 0,1 0,-1 0,2 1,0-1,0 1,-2 10,4 1,1 0,0-1,2 1,0 0,2 0,0-1,1 1,2-1,0 0,1 0,1-1,1 0,0-1,2 1,0-2,2 0,0 0,0-1,2-1,0 0,1-1,0-1,1 0,1-1,1 0,50 38,1-4,3-2,2-4,30 11,-81-42</inkml:trace>
  <inkml:trace contextRef="#ctx0" brushRef="#br0" timeOffset="2968.09">2290 2088,'0'19,"-5"36,-1 17,0 1,1-1,2-9,0-5,-3-8,-1-3,1-5,1-4,2-4,1-3,1-2,1-1,-5-5,-1-7</inkml:trace>
  <inkml:trace contextRef="#ctx0" brushRef="#br0" timeOffset="3254.163">2149 2116,'43'-10,"34"-7,13-2,-4-1,-12 1,-13 5,-13 5,-10 3,-10 4</inkml:trace>
  <inkml:trace contextRef="#ctx0" brushRef="#br0" timeOffset="3499.444">2177 2512,'38'-10,"32"-8,10 0,-6-3,-9 3,-16 4</inkml:trace>
  <inkml:trace contextRef="#ctx0" brushRef="#br0" timeOffset="5582.803">2713 2539,'-178'333,"87"-169,244-395,-129 189,1 2,2 0,2 2,17-16,-44 52,1-1,-1 1,0 0,1-1,-1 1,1 0,-1 1,1-1,0 0,0 1,0-1,0 1,0 0,0 0,0 0,1 1,-1-1,0 1,0 0,1-1,-1 2,0-1,0 0,1 0,-1 1,0 0,0 0,0 0,0 0,0 0,0 1,0-1,0 1,0 0,-1 0,1 0,0 0,-1 0,0 0,0 1,0-1,0 1,2 2,113 197,-116-201,-1-1,1 0,-1 1,1-1,-1 1,0 0,1-1,-1 1,0-1,0 1,1-1,-1 1,0 0,0-1,0 1,0 0,0-1,0 1,0-1,0 1,0 0,0-1,0 1,0 0,0-1,-1 1,1-1,0 1,0 0,-1-1,1 1,0-1,-1 1,1-1,0 1,-1-1,1 1,-1-1,1 0,-1 1,1-1,-1 0,1 1,-1-1,0 0,1 1,-1-1,1 0,-1 0,0 0,1 0,-1 0,0 0,1 0,-1 0,1 0,-1 0,0 0,1 0,-1 0,-50 1,42-2,-224-3,147-22,72 16</inkml:trace>
  <inkml:trace contextRef="#ctx0" brushRef="#br0" timeOffset="6499.411">3221 2709,'92'-45,"115"21,-206 24,1-1,-1 1,0-1,0 0,0 0,1 1,-1-1,0 0,0 0,0 0,0 0,0 0,0 0,-1 0,1 0,0-1,-1 1,1 0,0 0,-1-1,0 1,1 0,-1-1,0 1,1-1,-1 1,0 0,0-1,0 1,0-1,-1 1,1 0,0-1,0 1,-1 0,1-1,-1 1,1 0,-1 0,0-1,0 1,1 0,-1 0,0 0,0 0,0-1,-46-50,-42-7,89 58,-1 0,0 0,0 0,0 1,0-1,0 0,0 0,0 1,0-1,0 0,0 1,0-1,-1 1,1 0,0-1,0 1,-1 0,1 0,0 0,0 0,-1 0,1 0,0 0,0 0,-1 0,1 0,0 1,0-1,0 1,0-1,-1 1,1-1,0 1,0 0,0-1,0 1,0 0,0 0,0 0,1 0,-1 0,0 0,0 0,1 0,-1 0,0 0,1 0,-1 0,1 0,0 1,-1-1,1 0,0 0,0 0,0 1,0-1,0 0,0 0,0 1,0-1,8 56,2-1,3 0,13 34,-3 54,-23-143,1 0,-1 0,0 0,1 0,-1-1,1 1,-1 0,1 0,-1 0,1-1,-1 1,1 0,0-1,0 1,-1 0,1-1,0 1,0-1,0 1,-1-1,1 0,0 1,0-1,0 0,0 1,0-1,0 0,0 0,0 0,0 0,0 0,0 0,0 0,-1 0,1-1,0 1,0 0,0 0,0-1,0 1,0-1,0 1,-1-1,1 1,0-1,0 1,-1-1,1 0,0 1,0-1,37-35,-23 21,-1 0,-1 0,-1-1,0-1,-1 0,0-1,-2 0,0-1,-1 0,-1 0,0 0,-2-1,0 0,0-11,-8 8,-2 4</inkml:trace>
  <inkml:trace contextRef="#ctx0" brushRef="#br0" timeOffset="6801.722">3927 2285,'5'29,"1"14,0 5,-1-1,-2-4,-1-4,0-5,-2-2,0-3,0 0,0-2,-1-4</inkml:trace>
  <inkml:trace contextRef="#ctx0" brushRef="#br0" timeOffset="7301.349">3871 2257,'47'-20,"-20"8,0 1,0 1,1 2,0 0,1 2,0 1,8 0,-35 5,0 0,0 0,0 0,0 0,0 0,0 0,0 0,0 1,0-1,0 1,0-1,0 1,0 0,0-1,-1 1,1 0,0 1,-1-1,1 0,0 0,-1 1,0-1,1 0,-1 1,0 0,0-1,0 1,0 0,0-1,0 1,0 0,0 0,-1 0,1 0,-1 0,1 0,-1 0,0 0,0 0,0 0,0 0,0 0,-1 0,1 0,0 0,-1 0,0-1,1 1,-1 0,0 0,0 0,0-1,0 1,0 0,-1 0,-84 133,85-133,0 1,0 0,1 0,-1 0,1 1,-1-1,1 0,0 0,0 0,0 0,1 0,-1 0,1 0,0 0,-1 0,1 0,1 0,-1 0,0 0,1 0,-1-1,1 1,0-1,0 1,0-1,0 0,0 1,1-1,-1 0,1-1,-1 1,1 0,0-1,-1 1,1-1,0 0,0 0,0 0,0 0,0-1,0 1,0-1,1 0,-1 0,33 7,99 30,-130-35,1 1,-1 0,0 0,0 0,0 0,0 1,0 0,-1 0,1 0,-1 1,-1 0,1-1,0 1,-1 0,0 1,0-1,-1 0,0 1,0 0,0 0,0 0,-1-1,-1 0,0 0,1 0,-2 0,1-1,-1 1,1 0,-1 0,-1-1,1 1,-1 0,1-1,-1 1,-1-1,1 0,-1 0,1 0,-1 0,0 0,-1 0,1-1,-1 0,1 0,-1 0,-1 1,-5 3,-1 1,1-2,-2 1,1-2,-1 0,1 0,-2-1,1 0,-2 0,-185 3,175-7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0,'-42'13,"0"2,1 1,1 2,-33 21,69-37,-44 30,48-31,-1 0,0-1,0 1,0 0,1 0,-1 0,1 0,-1-1,1 1,-1 0,1 0,-1 0,1 0,0 0,-1 0,1 0,0 1,0-1,0 0,0 0,0 0,0 0,0 0,0 0,0 0,1 0,-1 0,0 0,1 0,-1 0,1 0,-1 0,1 0,-1 0,1 0,0-1,-1 1,1 0,0 0,0 0,-1-1,1 1,0-1,0 1,0-1,0 1,1 0,135 38,-106-35,-24-4,-1 0,1 1,-1 0,1 0,-1 0,0 1,1 0,-1 0,0 1,0-1,0 1,0 1,-1-1,1 1,-5-3,0 1,-1-1,1 1,0-1,0 1,-1 0,1-1,-1 1,0 0,1-1,-1 1,0 0,0-1,0 1,0 0,0 0,0-1,-1 1,1 0,0-1,-1 1,0-1,1 1,-1 0,0-1,0 0,0 1,0-1,0 1,0-1,0 0,0 0,0 1,-1-1,1 0,-50 42,49-41,-139 63,116-59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36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1 708,'255'30,"-190"-31,-47-1,0 1,0 1,0 1,-1 1,1 0,0 1,6 3,-5 10,-17-6</inkml:trace>
  <inkml:trace contextRef="#ctx0" brushRef="#br0" timeOffset="554.219">763 285,'-1'64,"13"156,46-22,-58-197,0 0,0 0,0 1,0-1,0 0,1 0,-1 1,0-1,1 0,-1 0,1 0,-1 0,1 0,0 1,-1-1,1 0,0 0,0-1,0 1,0 0,0 0,0 0,0-1,0 1,0 0,0-1,0 1,0-1,1 1,-1-1,0 0,0 1,0-1,1 0,-1 0,0 0,0 0,1 0,-1 0,0 0,0 0,1-1,-1 1,0 0,0-1,0 1,1-1,-1 1,0-1,0 0,0 0,0 1,0-1,0-1,12-18,-1 0,-1-1,-1 0,-1-1,0-1,4-22,25-61,103-146,-131 233,-2 7</inkml:trace>
  <inkml:trace contextRef="#ctx0" brushRef="#br0" timeOffset="1665.331">1243 624,'-1'-1,"0"0,1 0,-1 0,0 0,0 0,0 0,1 0,-1 0,0 0,0 0,0 1,0-1,-1 0,1 1,0-1,0 1,0-1,0 1,-1 0,1-1,0 1,0 0,-1 0,1 0,0 0,0 0,-1 0,1 0,0 1,0-1,-1 0,1 1,0-1,0 0,0 1,0 0,-1-1,1 1,0 0,0-1,0 1,0 0,1 0,-1 0,0 0,0 0,0 0,1 0,-1 0,0 1,-2 2,0 0,0 0,0 0,0 1,1-1,-1 1,1 0,0-1,1 1,-1 0,1 0,0 0,0 1,1-1,0 0,-1 0,2 0,-1 0,1 0,-1 1,1-1,1 0,-1 0,1-1,0 1,0 0,0 0,1-1,-1 0,1 1,0-1,0 0,1 0,-1-1,1 1,0-1,0 1,0-1,1 0,-1-1,1 1,-1-1,1 0,0 0,2 0,0-1,0 1,0-1,0-1,0 0,0 1,0-2,0 1,0-1,0 0,0-1,0 0,-1 0,1 0,-1-1,1 0,-1 0,0-1,0 1,0-1,-1-1,1 1,-1-1,0 0,0 0,-1 0,1-1,-1 0,0 0,-1 0,0 0,0-1,0 4,0 0,-1 0,1 0,-1-1,0 1,0-1,0 0,-1 1,1-1,-1 0,0 0,0 0,0 0,-1 0,1 0,-1 0,0 0,0 0,-1 0,1 0,-1 0,0 0,0 0,0 0,0 0,-1 0,0 1,1-1,-1 0,-1 1,1 0,-2-3,-42-21,22 19</inkml:trace>
  <inkml:trace contextRef="#ctx0" brushRef="#br0" timeOffset="13804.463">1383 31,'1'0,"-1"0,1 0,-1 0,1 0,-1 0,1 0,-1 0,1 0,-1 0,1 0,-1 0,1 0,-1-1,1 1,-1 0,1 0,-1-1,1 1,-1 0,1-1,-1 1,0 0,1-1,-1 1,0 0,1-1,-1 1,0-1,0 1,1-1,-1 1,0 0,0-1,0 1,1-1,-1 1,0-1,0 0,0 1,0-1,0 1,0-1,0 1,0-1,0 1,-1-1,1 1,0-1,0 1,0-1,0 1,-1 0,1-1,0 1,-1-1,1 1,0-1,-1 1,1 0,0-1,-1 1,1 0,-1-1,12-1,-1 0,1 0,0 1,-1 0,1 1,0 0,-1 1,1 0,0 0,6 3,-15-3,0 1,0-1,0 1,0 0,0-1,0 1,-1 0,1 0,-1 0,1 0,-1 1,0-1,0 0,0 1,0-1,0 0,0 1,-1-1,1 1,-1-1,0 1,1 0,-1-1,-1 1,1-1,0 1,-1-1,1 1,-1-1,1 1,-1-1,0 0,0 1,-1-1,1 0,0 0,-1 1,1-1,-1 0,1-1,-1 1,-12 42,13-42,1 0,0 0,0 1,1-1,-1 0,1 0,-1 1,1-1,-1 0,1 0,0 0,0 0,0 0,0 0,1 0,-1 0,0-1,1 1,-1 0,1-1,0 1,0-1,-1 1,1-1,0 0,0 0,0 0,0 0,0 0,0 0,1-1,-1 1,0-1,2 1,85 3,-75-4,12-1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3:53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1,'-48'61,"-153"140,200-200,0 0,0 0,0 0,0 1,0-1,0 0,0 0,0 1,0-1,0 1,1-1,-1 0,1 1,-1 0,1-1,-1 1,1-1,0 1,0-1,0 1,0 0,0-1,0 1,0-1,1 1,-1-1,1 1,-1 0,1-1,-1 0,1 1,0-1,0 1,-1-1,1 0,0 1,0-1,1 0,-1 0,0 0,0 0,0 0,1 0,-1 0,0 0,1-1,-1 1,1 0,-1-1,1 0,-1 1,1-1,0 0,0 1,16 4,-1-1,1-1,0 0,0-2,0 0,1-1,5-1,112 13,-110-1,-24-9,1 0,-1-1,1 1,0-1,0 1,-1-1,1 0,0 0,0 0,0-1,0 1,0-1,1 1,-1-1,0 0,0 0,0-1,0 1,0 0,0-1,0 0,0 0,2-1,-4 0,0-1,0 0,-1 1,0-1,1 0,-1 1,0-1,0 0,-1 1,1-1,0 0,-1 1,0-1,0 1,1-1,-2 0,1 1,0 0,0-1,-1 1,1 0,-1 0,0-1,-2-3,-99-203,71 157,20 40</inkml:trace>
  <inkml:trace contextRef="#ctx0" brushRef="#br0" timeOffset="1663.705">631 1,'-18'56,"15"-42,-1 0,2 0,0 0,0 1,2-1,-1 1,2-1,0 0,1 1,2 6,-4-19,1 0,-1-1,1 1,-1 0,1-1,0 1,0-1,0 1,0-1,0 1,0-1,0 0,0 0,1 1,-1-1,0 0,1 0,-1 0,1 0,-1-1,1 1,-1 0,1-1,0 1,-1-1,1 1,0-1,-1 0,1 0,0 0,0 0,-1 0,1 0,0 0,0 0,-1-1,1 1,0-1,-1 1,1-1,1 0,54-48,45-145,-85 228,-16-32,9 28,-1 1,-1 0,-1 1,-2 0,0 26,-7 166,0-199,-2 0,0-1,-2 1,0-1,-2 0,-1-1,-4 7,9-21,-1 0,-1-1,0 1,0-1,0-1,-1 1,0-1,-1 0,0-1,-6 5,12-10,-1 1,0 0,1-1,-1 0,0 1,0-1,0 0,0-1,0 1,0 0,0-1,0 0,0 1,0-1,0-1,-1 1,1 0,0-1,0 1,0-1,0 0,0 0,1 0,-1-1,0 1,0-1,1 1,-1-1,1 0,-1 0,1 0,0 0,0-1,0 1,0 0,0-2,-2-1,1 0,0 0,0 0,0-1,1 1,0-1,0 0,1 0,-1 0,1 0,1 0,-1 0,1 0,0 0,0 0,1 0,-1 0,2 0,-1 0,0 0,1 0,0 1,1-1,-1 0,81-124,-9 55,-50 57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02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60,'82'-30,"-43"20,1 3,-1 1,2 2,-1 2,0 1,17 3,-11-1,-16 4,-25 2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05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59,'0'0</inkml:trace>
  <inkml:trace contextRef="#ctx0" brushRef="#br0" timeOffset="811.666">7 59,'-5'-5,"3"-1,7 0,8 1,5 2,6 0,3-3,1-1,2 1,-1 1,1 2,-1 1,0 1,0 1,-1 0,0 0,-9 0,-8 1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08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1 396,'19'0,"21"0,8 0,1 0,-3 0,-5 0,-4 0,-4 4,-3 3,-10-1,-10-1</inkml:trace>
  <inkml:trace contextRef="#ctx0" brushRef="#br0" timeOffset="381.332">762 171,'-4'0,"-3"9,-4 4,0 4,2 4,1 3,4 3,1 1,-3 0,0 1,0 0,2 0,1 0,1-1,1 1,1-1,0-4</inkml:trace>
  <inkml:trace contextRef="#ctx0" brushRef="#br0" timeOffset="748.12">1186 227,'-8'17,"1"0,1 0,1 0,0 1,1 0,1 0,1 0,1 0,0 0,1 0,1 1,2 12,-2-28,0 1,0-1,0 1,0-1,0 1,1-1,-1 0,1 0,0 0,0 0,0 0,1 0,-1-1,1 1,-1-1,1 1,0-1,0 0,0 0,0 0,0 0,1-1,-1 0,0 1,1-1,-1 0,1 0,-1-1,1 1,-1-1,1 0,0 0,-1 0,1 0,-1-1,1 1,2-2,11-2,-1 0,0-2,0 0,0-1,0 0,-1-1,5-5,-3 3,0-2,-1 0,-1-1,0-1,0 0,-2-1,12-15,-21 25,0 0,0 0,-1-1,0 1,0-1,0 0,0 0,-1 0,0-1,0 1,-1 0,0-1,0 1,0-1,-1 0,0 1,0-1,-1 1,0-1,0 1,-1-1,1 1,-1 0,0 0,-3-5,0 5,0 1,0 0,0 0,0 1,-1-1,0 1,0 0,0 1,0-1,-1 1,0 1,1-1,-1 1,0 0,0 1,0-1,0 1,0 1,0-1,-1 1,1 1,0-1,0 1,0 1,0-1,0 1,0 0,1 1,-1-1,0 1,1 1,0-1,0 1,-4 3,-9 4</inkml:trace>
  <inkml:trace contextRef="#ctx0" brushRef="#br0" timeOffset="1101.841">1807 171,'-10'7,"0"1,1 0,0 0,0 1,1 0,1 1,-1 0,1 0,1 1,0-1,1 1,0 1,0-1,1 1,1 0,0 0,0 0,1 3,2-12,1 0,0 0,-1 0,1 0,0-1,0 1,1 0,-1-1,0 1,1-1,0 1,0-1,-1 1,1-1,1 0,-1 0,0 0,0 0,1-1,-1 1,1-1,-1 1,1-1,0 0,0 0,-1 0,1 0,0-1,0 1,3 0,90-3,-81-2,1 0,0-1,-1 0,0-1,0-1,-1 0,0-1,0-1,0 0,-1-1,-1 0,0-1,0 0,-1-1,9-13,-10 12,69-104,-77 113,0 1,-1-1,1 0,-1 0,0 0,0 0,0 0,-1 0,0-1,1 1,-1 0,-1 0,1 0,-1 0,1 0,-1 0,0 0,-1 0,1 0,-1 0,1 0,-1 1,0-1,-1 0,1 1,-1 0,1 0,-1 0,0 0,0 0,-2-1,-3 0,0 0,-1 1,1 0,0 1,-1 0,0 0,1 1,-1 0,0 1,0-1,0 2,0-1,1 1,-1 1,0-1,1 2,-1-1,1 1,0 0,-1 1,2 0,-1 0,-4 3,-18 8</inkml:trace>
  <inkml:trace contextRef="#ctx0" brushRef="#br0" timeOffset="2564.512">395 735,'774'0,"-444"-28,251 27,-592 1</inkml:trace>
  <inkml:trace contextRef="#ctx0" brushRef="#br0" timeOffset="5698.13">2371 706,'37'-61,"2"2,3 1,41-42,-39 65,-43 34,0 1,0 0,0-1,0 1,0 0,0 0,0 0,1 0,-1 0,0 0,0 0,0 0,0 0,0 0,0 0,0 1,1-1,-1 1,0-1,0 1,0-1,0 1,0-1,-1 1,1 0,0 0,0-1,0 1,0 0,-1 0,1 0,0 0,-1 0,1 0,-1 0,1 0,-1 0,0 0,1 0,-1 0,0 0,0 0,0 1,0-1,0 0,0 1,4 47,12 28,-13-76,-1 0,1 0,0 0,-1-1,1 1,0-1,0 0,0 0,-1 0,1 0,0 0,0-1,-1 1,1-1,0 0,-1 1,1-1,-1 0,1-1,-1 1,1 0,-1-1,0 0,1 1,-1-1,0 0,0 0,-1 0,1 0,0 0,-1-1,1 1,-1 0,2-3,0 1,45-52,-40 44,1 0,1 0,-1 1,2 0,0 1,0 1,0-1,1 2,1 0,0 0,0 1,11-4,-22 10,0 0,-1 1,1-1,0 1,-1-1,1 1,0 0,0 0,-1 0,1 0,0 0,0 0,-1 0,1 0,0 1,-1-1,1 1,0-1,-1 1,1 0,-1 0,1 0,-1 0,1 0,-1 0,0 0,1 0,-1 0,0 0,0 1,0-1,0 1,0-1,0 1,0-1,0 1,-1-1,1 1,0 1,7 80,-6-43,0-33,-1-1,1 0,0 0,1 0,-1 0,1-1,0 1,1-1,-1 0,1 0,0 0,1 0,-1 0,1-1,0 0,0 0,12 10</inkml:trace>
  <inkml:trace contextRef="#ctx0" brushRef="#br0" timeOffset="5987.925">2400 848,'38'0,"42"-5,16-2,2 1,-11 1,-15 2,-16 5,-12 4,-9-1,-5 0,-4-1,0 3,-6 1</inkml:trace>
  <inkml:trace contextRef="#ctx0" brushRef="#br0" timeOffset="6471.852">2851 1045,'-186'66,"184"-66,1 0,-1 0,1 0,-1 1,1-1,-1 0,1 1,-1-1,1 1,0-1,-1 1,1 0,-1 0,1-1,0 1,0 0,0 0,0 0,-1 0,1 1,0-1,1 0,-1 0,0 1,0-1,0 0,1 1,-1-1,1 1,-1-1,1 1,0-1,-1 1,1-1,0 1,0-1,0 1,0-1,0 1,1-1,-1 1,0-1,1 1,-1-1,1 1,-1-1,1 1,0-1,0 0,0 1,-1-1,1 0,0 0,1 0,-1 0,0 0,0 0,1 1,208 76,-207-77,-1-1,1 1,-1 0,0 0,1 1,-1-1,0 0,0 1,0-1,0 1,0 0,0-1,0 1,0 0,-1 0,1 0,-1 0,1 1,-1-1,0 0,0 1,0-1,0 1,-1-1,1 1,-1-1,1 1,-1-1,0 1,0-1,0 1,0 0,0-1,-1 1,1-1,-1 1,0-1,1 1,-1-1,0 1,-1-1,1 0,0 0,-1 0,1 1,-1-1,0-1,1 1,-1 0,0 0,0-1,0 1,-1-1,1 1,-1-1,-15 8,0-2,0-1,-1 0,1-1,-1-1,0-1,-8 0,-26-3,35-6</inkml:trace>
  <inkml:trace contextRef="#ctx0" brushRef="#br0" timeOffset="6868.558">3161 932,'66'-7,"-57"5,0 0,0 0,0 1,0 1,1-1,-1 1,0 1,0 0,0 0,1 1,-1 0,-1 1,2 0,-8-3,-1 1,0 0,0 0,1 0,-1-1,0 1,0 0,0 0,0 1,0-1,0 0,0 0,0 0,0 1,-1-1,1 0,0 1,-1-1,1 1,-1-1,0 0,1 1,-1-1,0 1,0-1,0 1,0-1,0 1,0-1,0 1,-1-1,1 1,0-1,-1 1,0-1,1 1,-1-1,0 0,1 0,-1 1,0-1,0 0,0 0,-1 1,-49 48,30-35,-43 47,63-60,1-1,-1 0,1 0,0 1,0-1,0 0,0 0,-1 1,2-1,-1 0,0 1,0-1,0 0,1 0,-1 1,0-1,1 0,-1 0,1 0,-1 0,1 0,0 1,0-1,-1 0,1 0,0-1,0 1,0 0,0 0,0 0,0-1,0 1,0 0,0-1,1 1,-1-1,0 1,0-1,1 0,-1 1,0-1,0 0,1 0,-1 0,63 6,-60-5,21-1</inkml:trace>
  <inkml:trace contextRef="#ctx0" brushRef="#br0" timeOffset="7170.569">3556 198,'84'181,"-36"-81,-3 2,12 53,-51-137,-1 0,0 0,-2 0,0 1,-1-1,0 1,-2 0,0-1,-2 1,0 0,0-1,-2 1,0-1,-2 0,0-1,-4 11,-16 18,-2 0,-2-2,-1-2,-3 0,-12 9,21-24</inkml:trace>
  <inkml:trace contextRef="#ctx0" brushRef="#br0" timeOffset="7719.782">2400 1,'-48'113,"6"2,4 1,2 18,23-80,2 0,2 1,3 0,2 1,2-1,3 1,2-1,3 1,4 6,2-15,2-2,2 0,2-1,4 3,46 47,-52-80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19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2,'4'0,"7"5,7 1,4 0,3-1,-2-6,0-3,1-1,0 0,2 2,1 0,0 2,1 0,1 1,-1 0,0 0,1 0,-6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20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0,'10'5,"8"1,5 0,4-1,2-2,1 0,1-2,-2-1,1 5,-1 1,0 0,-1-1,0-2,1-1,-6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22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81 170,'19'-5,"11"-1,-4-1,-11 2,-14 2,-11 1,-9 0,-5 2,-5 0,-1 0,-1 0,10 1,13-1,9 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23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0 311,'23'-36,"2"1,1 2,1 0,2 2,1 2,2 0,5-2,-26 23,-10 6,0-1,0 1,1 0,-1 0,1 0,0 0,-1 1,1-1,0 0,0 1,0-1,0 1,1-1,-1 1,0 0,0 0,1 0,-1 0,1 1,-1-1,0 1,1-1,-1 1,1 0,0 0,-1 0,1 0,-1 1,1-1,-1 1,1-1,-1 1,0 0,1 0,-1 0,0 0,0 0,1 0,-1 1,0-1,0 1,-1 0,3 1,4 68,-10-67,1 0,1 0,-1 1,1-1,-1 1,1-1,0 0,1 1,-1-1,1 0,0 1,0-1,0 0,1 0,-1 0,1 0,0 0,0 0,1 0,-1 0,1-1,0 1,0-1,0 0,0 0,0 0,1 0,-1-1,1 0,0 1,0-1,0 0,2-2,0-1,0 0,0 0,0 0,0 0,0-1,0 0,-1 0,1-1,-1 0,0 0,1 0,-1 0,-1-1,1 0,0 0,1-2,11-7,119-106,-70 71,-66 48,1 1,0-1,-1 0,1 1,-1-1,1 1,-1-1,1 1,-1-1,1 1,-1-1,1 1,-1 0,0-1,1 1,-1-1,0 1,0 0,1-1,-1 1,0 0,0 0,0-1,0 1,0 0,0-1,0 1,0 0,0-1,0 1,0 0,0 0,-1-1,1 1,0-1,0 1,-1 0,1-1,0 1,-1 0,1-1,-1 1,1-1,-1 1,1-1,-91 170,75-141,1 1,1 0,1 1,2 0,2 1,-3 13,9-21</inkml:trace>
  <inkml:trace contextRef="#ctx0" brushRef="#br0" timeOffset="264.744">1243 57,'-38'38,"-33"37,-13 11,3-5,5-7,11-11,12-11,5-10,6-7,6-5,3-2,4-2,0 0,2 0,10-4,7-6</inkml:trace>
  <inkml:trace contextRef="#ctx0" brushRef="#br0" timeOffset="683.699">1440 480,'-24'5,"-1"1,1 1,0 2,1 0,0 1,0 1,1 1,1 1,-7 6,28-19,-1 1,0-1,0 1,0-1,1 1,-1-1,0 1,0-1,1 1,-1-1,1 1,-1 0,0 0,1-1,-1 1,1 0,0 0,-1-1,1 1,0 0,-1 0,1 0,0 0,0 0,0 0,-1-1,1 1,0 0,0 0,1 0,-1 0,0 0,0 0,0 0,1-1,-1 1,0 0,1 0,-1 0,0 0,1-1,-1 1,1 0,0-1,-1 1,1 0,0-1,0 1,45 17,-34-15,83 50,-92-51,-1 0,1 1,-1 0,0-1,1 1,-2 0,1 0,0 0,0 0,-1 0,0 1,0-1,0 0,0 1,0-1,0 1,-1-1,0 1,0-1,0 1,0-1,0 0,-1 1,1-1,-1 1,0-1,0 0,-1 1,0 1,-4 3,-1 0,1 0,-2-1,1 0,-1-1,0 1,0-2,-1 1,1-1,-1 0,-1-1,1 0,0 0,-1-1,0-1,0 1,0-2,0 1,0-1,0-1,0 0,0 0,-1-1,1 0,0-1,0 0,-13-3,4-2</inkml:trace>
  <inkml:trace contextRef="#ctx0" brushRef="#br0" timeOffset="1101.783">1665 226,'10'-3,"0"-1,0 1,0 0,0 1,0 1,0-1,1 2,-1-1,1 1,-1 1,0 0,0 0,1 1,-1 1,0-1,0 2,-1-1,5 3,-12-5,-1 0,1 0,-1 0,0 1,1-1,-1 0,0 0,0 1,0-1,0 1,0-1,0 1,0-1,-1 1,1-1,0 1,-1 0,1-1,-1 1,0 0,0 0,1-1,-1 1,0 0,-1 0,1-1,0 1,0 0,-1-1,1 1,-1 0,1-1,-1 1,0 0,0-1,0 1,0-1,0 1,0-1,-52 55,42-45,9-9,-1-1,1 0,-1 0,1 0,0 0,0 0,-1 1,1-1,0 1,0 0,1 0,-1-1,0 1,0 0,1 1,0-1,-1 0,1 0,0 1,0-1,0 0,0 1,0-1,1 1,-1-1,1 1,0 0,0-1,0 1,0-1,0 1,0-1,1 1,-1 0,1-1,-1 1,1-1,0 0,0 1,0-1,1 0,-1 1,1-1,-1 0,1 0,1 1,4 0,1 0,1 0,-1-1,0 0,0-1,1 0,-1 0,1-1,-1 0,1 0,-1-1,1 0,-1 0,1-1,-1 0,0-1,0 0,0 0,-1-1,1 0,4-3,5-1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48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3,'0'0,"-1"-1,1 1,0 0,-1 0,1 0,-1-1,1 1,-1 0,1 0,-1 0,1 0,-1 0,1 0,-1 0,1 0,-1 0,1 0,-1 0,1 0,-1 0,1 1,-1-1,1 0,-1 0,1 0,-1 1,1-1,0 0,-1 1,1-1,-1 0,1 1,0-1,-1 0,1 1,0-1,0 1,-1-1,1 1,0-1,0 0,0 1,-1-1,1 1,0-1,0 1,0-1,0 1,0-1,0 1,0-1,0 1,0-1,0 1,0-1,1 1,-1 0,-5 18,1 1,1 0,1 1,1-1,0 0,2 0,0 1,1 0,32 81,-32-100,-1 0,1 1,-1-1,1 0,0 0,-1 0,1 0,0-1,0 1,1-1,-1 1,0-1,0 1,1-1,-1 0,1 0,-1 0,1-1,-1 1,1-1,0 1,-1-1,1 0,-1 0,1 0,0 0,-1 0,1-1,0 1,-1-1,1 0,-1 0,1 1,-1-2,0 1,1 0,1-2,16-12,0-1,-1-1,-1-1,0 0,-1-2,-2 0,0 0,-1-1,-1-1,0-3,17-22,0-9,-28 56,0 1,-1 0,1 0,-1-1,1 1,-1 0,1 0,-1 1,0-1,1 0,-1 0,0 1,0-1,0 0,0 1,0 0,0-1,0 1,-1-1,1 1,-1 0,1-1,-1 1,1 0,-1 0,0-1,0 1,0 0,0 0,0-1,0 2,49 321,-43-283,-2-1,-1 1,-2-1,-2 1,-2 0,-2-1,-1 0,-2 0,-2 0,-1-1,-2-1,-2 0,-1-1,-3 0,0-2,-2 0,-2-1,-15 16,37-48,0 0,0-1,0 1,-1 0,1 0,-1-1,1 1,-1-1,0 1,1-1,-1 0,0 1,0-1,0 0,0 0,0-1,0 1,0 0,0-1,-1 1,1-1,0 0,0 1,0-1,-1 0,1-1,0 1,0 0,-1 0,1-1,0 0,0 1,0-1,0 0,0 0,0 0,0 0,0 0,0-1,1 1,-1 0,0-1,1 1,-1-1,1 0,0 0,-1 1,1-1,0 0,0 0,0 0,0 0,1 0,-1-1,0 1,1-1,-5-16,1 0,0 0,2 0,0-1,2 1,0-1,1 1,0-1,2 1,0 0,2 0,0 0,4-8,-4 10,1 0,1 0,0 0,2 1,0 0,0 0,2 1,0 0,0 1,1 1,1-1,0 2,1 0,1 1,0 0,0 1,6-3,25-8,-27 13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2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86 302,'52'-37,"-2"-3,-1-1,-2-3,-2-2,35-47,-80 93,1 1,-1-1,0 0,0 0,1 1,-1-1,0 0,1 0,-1 1,0-1,0 0,1 0,-1 0,0 0,1 1,-1-1,1 0,-1 0,0 0,1 0,-1 0,-3 10,-24 84,4 2,5 0,4 1,4 1,3 24,2 330,5-432,0 1,-2-1,0 0,-2 0,0 0,-1 0,-1-1,-1 1,0-1,-2-1,0 0,-1 0,-1 0,0-2,-2 1,11-13,-1-1,0 0,1 1,-1-1,-1-1,1 1,0 0,-1-1,1 1,-1-1,0 0,0 0,0-1,0 1,0-1,0 0,0 0,-1 0,1-1,0 1,0-1,-1 0,1 0,0-1,0 1,-1-1,1 0,0 0,0 0,0-1,0 1,0-1,0 0,0 0,1-1,-1 1,1-1,0 1,-1-1,1 0,0 0,1-1,-1 1,1-1,-1 1,1-1,0 0,0 0,-1-4,-1-8,1-1,0-1,1 1,1 0,1-1,0 1,1 0,1-1,1 1,0 0,1 0,1 1,4-10,8-15,1 1,2 1,1 1,23-30,-28 41,1 2,2 0,0 1,2 0,1 2,0 1,1 0,2 2,0 1,1 1,0 1,27-12,-28 20</inkml:trace>
  <inkml:trace contextRef="#ctx0" brushRef="#br0" timeOffset="270.157">931 500,'-47'19,"1"3,1 2,1 1,1 3,-32 27,48-36,16-11,4-4,1 0,0 0,0 0,0 1,0 0,1 0,0 0,0 1,0 0,0 0,1 0,0 0,1 1,-1 0,0 2,4-7,0-1,-1 1,1 0,0-1,0 1,0 0,1 0,-1-1,0 1,1-1,-1 1,1 0,-1-1,1 1,0-1,-1 1,1-1,0 1,0-1,0 0,0 1,1-1,-1 0,0 0,0 0,1 0,-1 0,1 0,-1 0,0-1,1 1,0 0,-1-1,1 1,-1-1,1 1,0-1,-1 0,1 0,0 0,-1 0,1 0,1 0,74-9,-42-5,0-2,0-1,-2-1,0-2,1-4,-25 20,0-1,-1 0,0-1,0 0,0 0,-1-1,0 0,0 0,-1 0,0-1,0 0,-1-1,0 1,0-1,-1 0,0 0,0 0,-1 0,-1-1,0 0,0 1,0-1,-1-4,-1 12,-1-1,1 1,0-1,-1 1,1-1,-1 1,0 0,0-1,0 1,0 0,-1 0,1-1,0 1,-1 0,1 0,-1 0,0 1,0-1,0 0,0 1,0-1,0 1,0 0,0-1,-1 1,-16-6</inkml:trace>
  <inkml:trace contextRef="#ctx0" brushRef="#br0" timeOffset="522.528">1243 867,'5'-25,"10"-26,9-10,4 1,3 1,0 6,5 7,1 6,4 6,-1 8,-2 4,-2 6,-3 5,-2 0,-2 2,-1 7,-5 4</inkml:trace>
  <inkml:trace contextRef="#ctx0" brushRef="#br0" timeOffset="7387.125">226 1347,'-9'19,"-4"30,1 12,2 5,3-4,3-3,1-6,2-9,1 0,1-5,-1-3,1-3,-1-2,-4-2,-2-6</inkml:trace>
  <inkml:trace contextRef="#ctx0" brushRef="#br0" timeOffset="7570.154">0 1741,'43'-14,"20"-5,3 1,-5 3,-7 5,-9 3,-7 4,-5 1,-8 2</inkml:trace>
  <inkml:trace contextRef="#ctx0" brushRef="#br0" timeOffset="7807.155">566 1628,'-3'5,"-5"11,1 0,0 0,1 1,1 0,0 0,1 0,1 1,1-1,0 1,1 0,1-1,1 1,1 0,2 9,-3-24,1 1,0-1,0 0,0 1,0-1,1 0,-1 0,1-1,0 1,0-1,0 1,0-1,0 0,1 0,-1 0,1 0,-1-1,1 1,0-1,-1 0,1 0,0-1,0 1,0-1,-1 1,1-1,0-1,0 1,1 0,110-33,-111 30,1 0,0 0,-1 0,0-1,0 1,0-1,0 0,0 0,-1-1,0 1,0-1,0 0,0 0,-1 0,0 0,0 0,0 0,-1-1,0 1,0 0,0-1,0 1,-1-1,0 1,0-1,-1 0,1 1,-1 0,0-1,-2-2,1 0,0 0,-1 0,0 0,-1 0,0 1,0 0,0 0,-1 0,0 0,0 1,-1 0,0 0,0 0,0 1,-1 0,-3-2,-12-8</inkml:trace>
  <inkml:trace contextRef="#ctx0" brushRef="#br0" timeOffset="8151.598">1411 1318,'0'38,"-4"33,-3 12,1-1,2-12,0-7,2-9,1-10,0-7,1-5,1-3,-1-7</inkml:trace>
  <inkml:trace contextRef="#ctx0" brushRef="#br0" timeOffset="8552.494">1214 1347,'59'-22,"2"3,0 3,1 2,0 3,0 3,36 1,-87 7,0 0,0 1,0 1,-1 0,1 0,0 1,-1 0,0 1,7 4,-14-7,0 1,0 0,0 0,0 0,-1 0,1 0,0 1,-1-1,0 1,0-1,0 1,0 0,0 0,0 0,-1 0,1 0,-1 0,0 1,0-1,0 0,-1 1,1-1,-1 1,1-1,-1 0,0 1,-1-1,1 1,-1-1,1 1,-2 1,-2 6,-1-1,-1 0,0 0,0-1,-1 0,0 0,0 0,-1-1,0 0,-1 0,1-1,-2 0,1-1,-1 0,-9 4,-14 12,-93 73,125-93,0-1,0 1,0-1,0 1,1 0,-1-1,1 1,-1 0,1 0,-1-1,1 1,0 0,0 0,0-1,0 1,0 0,1 0,-1 0,0-1,1 1,-1 0,1-1,0 1,-1 0,1-1,0 1,0-1,0 1,0-1,0 0,0 1,1-1,-1 0,0 0,1 0,-1 0,1 0,-1 0,1 0,0 0,0 0,70 33,-40-23,-21-10,0 1,-1 1,1 0,-1 0,0 1,0 0,0 1,-1 0,1 0,-1 1,-1 1,1-1,-1 2,0-1,-1 1,1 0,-1 0,-1 1,0 0,2 4,-7-9,-1 1,1-1,-1 0,0 0,0 1,0-1,-1 0,0 0,1 0,-2 1,1-1,0 0,-1 0,0-1,1 1,-2 0,1 0,0-1,-1 1,0-1,1 0,-1 0,0 0,-1 0,1-1,-2 1,-97 57,76-48,-1-2,0 0,0-2,-1-1,0-1,0-1,-1-1,1-2,-1-1,1-1,-24-4,26-3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4:37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1638,'0'89,"11"229,-1-241,-4 0,-3 0,-4 0,-10 73,-9 191,-7-78,2-94,18-146,0-6</inkml:trace>
  <inkml:trace contextRef="#ctx0" brushRef="#br0" timeOffset="2333.651">41 1665,'35'-16,"1"2,0 1,1 2,1 1,0 2,0 2,1 1,-1 2,1 2,17 2,202-27,-96 14,-159 12,0 0,-1 0,1 0,0 0,0 0,0 1,0-1,0 1,0 0,-1 0,1 0,0 0,-1 0,1 1,0-1,-1 1,0-1,1 1,-1 0,0 0,0 0,0 0,0 1,0-1,-1 0,1 1,-1 0,0-1,1 1,-1 0,0-1,0 1,-1 0,1 0,0 2,8 109,-9-108,-3 543,-27-214,3-64,27 129,1-396,0 0,-1 0,0 1,0-1,0 0,0 0,-1 0,1 1,-1-1,0 0,0 0,-1 0,1 0,-1-1,0 1,0 0,0-1,-1 1,1-1,-1 1,0-1,0 0,0 0,0-1,0 1,-1-1,1 1,-1-1,0 0,1 0,-3 0,-153 3,94-9,-105-23,24 47,-18-39,138 17,2 1</inkml:trace>
  <inkml:trace contextRef="#ctx0" brushRef="#br0" timeOffset="3585.94">436 621,'1'0,"-1"0,1-1,-1 1,0 0,1 0,-1 0,1-1,-1 1,1 0,-1 0,1 0,-1 0,1 0,-1 0,1 0,-1 0,1 0,-1 0,1 0,-1 1,1-1,-1 0,1 0,-1 0,0 1,1-1,-1 0,1 0,-1 1,0-1,1 0,-1 1,0-1,1 0,-1 1,0-1,1 1,-1-1,0 1,0-1,0 0,1 1,-1-1,0 1,0-1,0 1,0-1,0 1,0-1,0 1,0-1,0 1,0-1,0 1,0-1,0 1,-1-1,1 1,17 188,-4-79,-5 0,-6 86,-30-32,26-154</inkml:trace>
  <inkml:trace contextRef="#ctx0" brushRef="#br0" timeOffset="4155.668">380 537,'-142'132,"109"-80,33-50,-1-1,1 0,0 1,0-1,0 1,0-1,0 0,0 1,0-1,0 1,0-1,1 0,-1 1,0-1,1 0,-1 0,1 1,0-1,-1 0,1 0,0 0,0 1,0-1,0 0,0 0,0-1,0 1,0 0,0 0,0 0,0-1,1 1,-1 0,0-1,0 1,1-1,-1 0,0 1,1-1,-1 0,1 0,188 7,20 14,-123-3,-109-13,8-11,1 0,0 0,1-1,-1-1,2 0,-1-1,1 0,0-1,1 0,0 0,1-1,0-1,1 0,-28-29,-47-90,75 115</inkml:trace>
  <inkml:trace contextRef="#ctx0" brushRef="#br0" timeOffset="4567.195">1028 57,'0'302,"-28"-121,3-53,23-121,1-8</inkml:trace>
  <inkml:trace contextRef="#ctx0" brushRef="#br0" timeOffset="4970.579">747 29,'60'1,"168"-13,-214 7,0 2,1-1,-1 2,1 0,-1 1,1 0,-1 1,1 1,-1 0,1 1,-1 1,1 0,-1 1,0 0,-1 1,1 1,-1 0,0 0,2 3,-3 4</inkml:trace>
  <inkml:trace contextRef="#ctx0" brushRef="#br0" timeOffset="9585.706">2722 1892,'-175'16,"38"8,100-18,1-1,-1-2,0-1,-26-3,-66 3,-68 25,173-26,1 2,-1 0,1 1,0 1,0 1,0 1,1 2,0 0,18-6,1 0,0 1,0-1,1 1,-1-1,1 1,0 0,0 0,0 0,0 1,1-1,-1 0,1 1,0-1,1 1,-1-1,1 1,0-1,0 1,0-1,1 1,-1-1,1 1,0-1,1 0,-1 1,2 2,1 23,1 284,23-117,-29 170,-26-197,26-13,-33-188,-155-130,189 160,-1 0,0 0,0 1,0-1,1 0,-1 0,0 0,1 0,-1 0,0 0,1 0,-1 0,1 0,0 0,-1 0,1 0,0-1,0 1,0 0,0 0,0 0,0 0,0 0,0-1,0 1,0 0,1 0,-1 0,0 0,1 0,-1 0,1 0,-1 0,1 0,0 0,-1 0,1 0,0 0,0 0,0 1,-1-1,1 0,0 1,0-1,0 0,0 1,0-1,0 1,0-1,0 1,2 0,60-9,313 13,-374-4,33 3,-34-3,-1 0,1 0,-1 0,0-1,1 1,-1 1,1-1,-1 0,1 0,-1 0,1 0,-1 0,1 0,-1 0,0 1,1-1,-1 0,1 0,-1 0,0 1,1-1,-1 0,0 1,1-1,-1 0,0 1,1-1,-1 0,0 1,0-1,1 1,-1-1,0 1,0-1,0 0,0 1,0-1,0 1,1-1,-1 1,0-1,0 1,-1-1,1 1,0-1,0 1,0-1,0 0,0 1,0-1,0 1,-1-1,1 1,0-1,0 0,-1 1,1-1,0 0,-1 1,1-1,0 0,-1 1,1-1,0 0,-1 0,-113 69,-10 3,111-59,7-2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5:17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1 124,'38'-5,"23"-1,5-1,-3-2,-8-1,-9 2,-7 2,-5 2,-14 2,-9 1</inkml:trace>
  <inkml:trace contextRef="#ctx0" brushRef="#br0" timeOffset="196.561">57 350,'39'-5,"26"-6,8-1,-5 1,-8 2,-15 4</inkml:trace>
  <inkml:trace contextRef="#ctx0" brushRef="#br0" timeOffset="1080.203">678 575,'62'-93,"4"3,4 3,41-38,42-11,-152 134,0 1,0 0,1-1,-1 1,0 0,1 0,-1 0,1 0,-1 0,1 0,0 0,-1 1,1-1,0 0,0 1,-1 0,1-1,0 1,0 0,0 0,-1 0,1 0,0 0,0 0,0 0,0 1,-1-1,1 1,0 0,-1-1,1 1,0 0,-1 0,1 0,-1 0,1 0,-1 0,1 0,-1 1,0-1,0 0,0 1,0-1,0 1,0-1,0 1,0 0,0-1,-1 1,1 0,-1 0,1-1,-1 1,0 0,-13 109,10-102,1-1,-1 1,1 0,1 0,-1 0,1 0,1 0,0 0,0 0,1 0,0 0,1 0,0 0,1 3,-2-10,0 0,0 0,0 0,0 0,1 0,-1 0,1 0,-1 0,1-1,0 1,0-1,0 1,0-1,0 0,0 1,0-1,0 0,0 0,0-1,1 1,-1 0,0-1,1 1,-1-1,0 0,1 0,-1 0,1 0,-1 0,0-1,1 1,-1 0,0-1,1 0,-1 0,2-1,78-44,38-71,-98 91,1 2,1 0,2 2,0 1,1 0,18-8,-44 28,0 0,0 0,1 0,-1 0,0 1,0-1,1 0,-1 1,1-1,-1 1,0 0,1-1,-1 1,1 0,-1 0,1 0,-1 0,1 0,-1 0,1 0,-1 0,0 1,1-1,-1 1,1-1,-1 1,0-1,1 1,-1 0,0 0,0 0,0-1,1 1,-1 0,0 0,0 1,0-1,-1 0,1 0,0 0,0 1,-1-1,1 0,0 1,-1-1,1 0,-1 1,0-1,0 1,1-1,-1 1,0-1,0 1,-1 16,0-1,-2 1,0-1,0 1,-2-1,0 0,-1 0,-6 11,-10 32,-27 92,59-117,1-25</inkml:trace>
  <inkml:trace contextRef="#ctx0" brushRef="#br0" timeOffset="1429.138">2287 68,'-43'18,"2"3,0 1,2 2,0 1,2 3,1 1,-15 16,48-43,0 0,0 0,0 0,0 1,0-1,0 1,1 0,0 0,-1 0,1 0,0 0,0 0,1 0,-1 1,1-1,-1 1,1-1,0 1,0 0,1-1,-1 1,1 0,0-1,0 1,0 0,0 0,1-1,-1 1,1 0,0-1,0 1,1-1,-1 1,1-1,-1 0,1 1,0-1,0 0,1 0,-1 0,1-1,-1 1,2 1,2-1,1-1,-1 0,0 0,1 0,-1 0,1-1,-1 0,1-1,0 0,-1 0,1 0,0 0,-1-1,1 0,-1-1,1 0,-1 0,1 0,-1 0,0-1,4-3,120-82,-120 80,154-120,-127 108,-37 19,1 1,-1 0,1 0,0 0,-1-1,1 1,-1 0,1 0,-1 0,1 0,0 0,-1 0,1 0,-1 0,1 0,-1 0,1 0,0 1,-1-1,1 0,-1 0,1 1,-1-1,1 0,-1 0,1 1,-1-1,0 1,1-1,-1 0,1 1,-1-1,0 1,1-1,-1 1,0-1,0 1,1-1,-1 1,0-1,0 1,0 0,1-1,-1 1,0-1,0 1,0-1,0 1,0 0,0-1,-1 1,1-1,0 1,0-1,0 1,0-1,-1 1,1 0,0-1,0 1,-1-1,1 0,0 1,-1-1,1 1,-1-1,1 1,-1-1,1 0,-80 155,68-130</inkml:trace>
  <inkml:trace contextRef="#ctx0" brushRef="#br0" timeOffset="1950.026">2654 378,'-5'5,"1"1,0 0,1 0,-1 0,1 0,0 1,1-1,0 1,0-1,0 1,1 0,0 0,0 0,1 0,0 0,0 0,0 0,1 0,0 0,0-1,1 1,0 0,0 0,1-1,0 2,-1-6,0-1,0 1,0 0,0-1,0 0,0 1,1-1,-1 0,0 0,1 0,-1-1,0 1,1 0,-1-1,1 0,-1 1,1-1,-1 0,1 0,0-1,-1 1,1 0,-1-1,0 1,1-1,-1 0,1 0,-1 0,0 0,0-1,0 1,0 0,2-2,59-60,-7-4,-54 68,0 1,-1-1,1 1,0-1,-1 1,1-1,-1 1,0 0,1 0,-1 0,0 0,0 0,0 0,0 0,-1 0,1 0,-1 0,1 0,-1 0,0 1,1-1,-1 0,0 0,0 0,-1 1,1-1,0 0,-1 0,1 2,2 50,-2 0,-2 0,-3 1,-2-2,-13 51,16-90,1 0,-2-1,0 0,0 0,-1 0,-1 0,0-1,-1 0,-7 8,15-19,-1 0,1 0,-1 0,1-1,-1 1,0 0,1-1,-1 1,0 0,0-1,0 1,1-1,-1 1,0-1,0 1,0-1,0 0,0 1,0-1,0 0,0 0,1 0,-1 0,0 0,0 0,0 0,0 0,0 0,0 0,0-1,0 1,0 0,0 0,0-1,0 1,1-1,-1 1,0-1,0 1,0-1,1 0,-1 1,0-1,1 0,-1 1,0-1,1 0,-1 0,1 0,0 0,-1 1,1-1,0 0,-1 0,1 0,0 0,0 0,0 0,0 0,0 0,0 0,0 0,0 0,0 0,0 0,0 0,1 0,-1 0,0 0,4-20,1 1,0-1,1 1,2 0,0 0,1 1,1 0,0 1,14-17,-20 27,62-76,-49 64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5:16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1002 1,'-31'27,"-24"-5,-2-2,0-3,-40 7,-25 7,-40 15,163-46,-1 0,0 0,0 0,1 0,-1 0,0 0,0 0,1 0,-1 0,0 0,1 0,-1 1,0-1,0 0,1 0,-1 0,0 0,0 1,0-1,1 0,-1 0,0 0,0 1,0-1,0 0,1 0,-1 1,0-1,0 0,0 0,0 1,0-1,0 0,0 0,0 1,0-1,0 0,0 0,0 1,0-1,0 0,0 1,0-1,0 0,0 0,0 1,0-1,0 0,0 0,-1 1,1-1,0 0,30 2,119 8,-101-2,-32-7,0 1,0 1,0 0,-1 2,0-1,1 2,-2 0,1 1,-1 0,8 7,-20-13,0 0,0 0,-1 0,1 0,-1 1,1-1,-1 0,0 1,0 0,1-1,-1 1,0 0,0-1,-1 1,1 0,0 0,-1 0,1 0,-1-1,1 1,-1 0,0 0,0 0,0 0,0 0,0 0,0 0,0 0,-1 0,1 0,-1 0,0 0,1 0,-1 0,0-1,0 1,0 0,0-1,0 1,-1-1,1 1,0-1,-1 1,1-1,-1 0,-79 51,-248 103,249-124,38-16,1 1,1 3,0 1,2 2,-8 7,26-16,13-9,0 0,0 1,1-1,0 1,-1 1,2-1,-1 1,1 0,0 0,0 1,0-1,-1 5,7-8,0 1,0-1,1 0,0 1,-1-1,1 0,0 0,1 0,-1 0,0-1,1 1,0-1,-1 1,1-1,0 0,0 0,0 0,0-1,1 1,-1-1,0 1,1-1,-1 0,1 0,-1-1,1 1,0-1,-1 0,1 0,0 0,0 0,5 2,29 3,-1-1,0-1,1-3,-1-1,1-1,-1-2,2-2,226-9,-240 11,-6-2</inkml:trace>
  <inkml:trace contextRef="#ctx0" brushRef="#br0" timeOffset="318.854">1398 198,'-59'146,"7"2,-2 29,9-32,45-144,-1-1,1 0,0 0,-1 1,1-1,0 0,-1 0,1 1,0-1,0 0,-1 1,1-1,0 0,0 1,0-1,0 0,-1 1,1-1,0 0,0 1,0-1,0 1,0-1,0 0,0 1,0-1,0 1,0-1,0 0,0 1,0-1,0 0,1 1,-1-1,0 1,0-1,0 0,0 1,1-1,-1 0,0 1,0-1,1 0,-1 0,0 1,1-1,-1 0,0 0,1 0,-1 1,0-1,1 0,-1 0,0 0,1 0,-1 0,1 0,-1 1,0-1,1 0,-1 0,1 0,-1-1,0 1,1 0,-1 0,1 0,-1 0,0 0,1 0,22-20,1-24,-16 21</inkml:trace>
  <inkml:trace contextRef="#ctx0" brushRef="#br0" timeOffset="630.713">1285 113,'10'0,"12"0,8 0,3 0,1 0,-1 0,0 0,-2 0,-1 0,-1 0,-1 0,1 0,-2 0,1 5,0 1,-9 1,-13-2,-8-2</inkml:trace>
  <inkml:trace contextRef="#ctx0" brushRef="#br0" timeOffset="883.468">1285 452,'34'5,"20"1,6-5,-2-2,-12-2</inkml:trace>
  <inkml:trace contextRef="#ctx0" brushRef="#br0" timeOffset="1429.557">1624 735,'2'103,"-1"-100,-1-1,1 0,0 0,0 1,0-1,0 0,0 0,0 0,0 0,1 0,-1-1,1 1,-1 0,1 0,0-1,0 1,0-1,-1 0,1 0,1 1,-1-1,0 0,0-1,0 1,0 0,1-1,-1 1,0-1,1 0,-1 1,0-1,1 0,-1-1,0 1,1 0,-1-1,0 1,0-1,1 0,-1 1,1-2,10-4,-1-1,0-1,0 0,0 0,-1-1,-1-1,0 0,0 0,7-11,6-3,-18 18,-5 5,0 0,1 0,-1-1,0 1,1 0,-1 0,1 0,-1 0,1 0,0 0,-1 0,1 0,0 0,0 0,-1 0,1 0,0 0,0 1,0-1,0 0,0 1,1-1,-1 1,0-1,0 1,0-1,0 1,1 0,-1 0,0-1,0 1,0 0,1 0,-1 0,0 0,0 1,1-1,-1 0,0 0,0 1,0-1,0 1,0-1,1 1,-1-1,0 1,0 0,0 0,0-1,-1 1,1 0,0 0,0 0,0 0,-1 0,1 0,4 162,-7-135,-2 0,0 0,-2 0,-2-1,0 1,-2-2,0 1,-2-2,-10 17,-42 26,62-66,-1-1,1 0,0 0,0 0,-1 0,1 0,0-1,-1 1,1-1,-1 1,1-1,-1 0,1 0,0 0,-1 0,1 0,-1-1,1 1,-1-1,1 0,0 0,-1 0,1 0,0 0,0 0,0 0,0-1,0 1,0-1,0 1,0-1,1 0,-1 0,0 0,1 0,-1-1,-2-5,-1-1,1 0,1 0,0 0,0 0,1-1,0 1,1-1,0 1,0-1,1 0,1 1,-1-1,1 0,1 1,0-1,0 1,1 0,0 0,1 0,0 0,0 0,1 1,0 0,0 0,3-2,134-141,-124 138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5:56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0 340,'443'0,"-261"-25,-138 37,-32-1</inkml:trace>
  <inkml:trace contextRef="#ctx0" brushRef="#br0" timeOffset="267.172">57 537,'43'0,"34"-5,8-1,-5 0,-12 1,-13 2,-10 1,-8 0,-6 2,-4 0,-1 0,0 1,-4-1</inkml:trace>
  <inkml:trace contextRef="#ctx0" brushRef="#br0" timeOffset="878.986">508 0,'59'35,"194"134,-238-158,-1 2,0-1,-1 2,0 0,-1 1,-1 0,0 0,-1 1,-1 1,0 0,4 13,-13-26,-1 1,0 0,-1 0,1 0,-1-1,0 1,0-1,0 1,0-1,-1 0,0 0,0 0,0 0,0 0,-1-1,1 1,-1-1,0 0,0 0,0-1,-1 1,1-1,0 0,-1 0,0 0,1 0,-1-1,0 0,0 0,0-1,-2 1,-31 15,-92 77,77-56,2 2,2 2,1 2,3 2,-9 14,42-44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6:00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1,'313'0,"-169"25,-63-4,-74-16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9:51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0,'-1'466,"-10"-373,7-72,0 0,2 0,1 0,0 1,2-1,0 0,3 11,16 162,-12-166,-6-22,-11-18,-14-18,-1 2,-2 1,-1 0,0 2,-2 2,-1 0,-1 2,-15-7,28 16,-21-22,38 33,1 0,-1 0,1 0,0 0,-1-1,1 1,0 0,0 0,0 0,0 0,0 0,0-1,0 1,0 0,0 0,1 0,-1 0,0 0,1 0,-1 0,1-1,-1 1,1 0,-1 1,1-1,0 0,0 0,-1 0,1 0,0 0,0 1,0-1,0 0,0 1,0-1,0 1,0-1,0 1,0-1,0 1,0 0,1-1,13-4,0 1,0 0,1 1,-1 1,1 0,-1 1,1 0,0 1,0 1,2 2,24-2,239 0,-281 0,-1-1,0 1,1-1,-1 1,1-1,-1 1,1 0,-1-1,1 1,-1 0,1-1,0 1,-1 0,1 0,0-1,0 1,0 0,-1 0,1 0,0-1,0 1,0 0,0 0,0 0,0-1,1 1,-1 0,0 0,0-1,0 1,1 0,-1 0,1-1,-1 1,0 0,1-1,-1 1,1 0,-1-1,1 1,0-1,-1 1,1-1,-1 1,1-1,0 1,0-1,-1 0,1 1,0-1,0 0,-1 0,1 0,0 1,0-1,0 0,-1 0,1 0,0 0,0 0,0-1,-93 105,-7 30,23-57,76-75,4-2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9:5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4,'-1'0,"1"-1,-1 1,1 0,0-1,-1 1,1 0,-1 0,1-1,-1 1,0 0,1 0,-1 0,1 0,-1-1,1 1,-1 0,1 0,-1 0,0 0,1 0,-1 1,1-1,-1 0,1 0,-1 0,1 0,-1 1,1-1,-1 0,1 0,-1 1,1-1,-1 0,1 1,-1-1,1 1,0-1,-1 0,1 1,0-1,-1 1,1-1,0 1,0-1,-1 1,1-1,0 1,0 0,0-1,0 1,0-1,0 1,0-1,0 1,0-1,0 1,0 0,0-1,0 1,-5 39,5-39,0 229,-1-225,1 0,0 1,0-1,0 0,0 0,1 0,0 0,0 0,1 0,-1 0,1 0,0 0,0-1,1 1,0-1,-1 0,1 1,1-1,-1 0,0-1,1 1,0-1,0 1,0-1,0 0,1-1,-1 1,1-1,0 0,-1 0,1 0,0-1,0 1,0-1,0-1,0 1,1-1,-1 1,0-2,0 1,0 0,1-1,6-5,-1 0,1-1,-1 0,0 0,-1-1,0-1,0 0,0 0,-2-1,1 0,-1-1,0 0,-1 0,-1 0,4-8,11-41,-21 59,0 1,0-1,0 1,0 0,1-1,-1 1,0 0,0-1,0 1,1 0,-1-1,0 1,0 0,1-1,-1 1,0 0,0 0,1-1,-1 1,0 0,1 0,-1 0,1-1,-1 1,0 0,1 0,-1 0,0 0,1 0,-1 0,1 0,-1 0,0 0,1 0,-1 0,1 0,-1 0,0 0,1 0,-1 0,0 0,1 1,-1-1,1 0,-1 0,0 0,0 1,1-1,-1 0,0 0,1 1,-1-1,0 0,0 1,1-1,-1 0,0 1,0-1,0 0,0 1,1-1,-1 0,0 1,0-1,0 1,0-1,0 0,16 34,-13-26,-1-2,0 0,0 0,1 0,0 0,0 0,1-1,-1 0,1 1,0-1,0-1,1 1,0 0,-1-1,2 0,-1 0,0-1,1 0,-1 0,1 0,0 0,0-1,0 0,1 0,-1-1,0 1,1-1,-1-1,0 1,6-1,-5-5,0 0,-1 0,1-1,-1 1,0-1,0-1,-1 1,0-1,0 0,0 0,-1-1,0 1,-1-1,3-6,8-13,31-70,-39 79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33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0,'194'17,"60"-4,-193-14,69-22,-118 20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3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22,'29'0,"19"0,6 0,-1 0,-5 0,-6 0,-5 0,-4 0,-8-4,-3-3,0 1,-5 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46:01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58,'1'58,"0"1,-1 0,-3 0,-3-1,-2 1,-13 42,-27 97,35-164,7-28</inkml:trace>
  <inkml:trace contextRef="#ctx0" brushRef="#br0" timeOffset="433.93">1 30,'73'1,"178"-13,18-6,-245 18</inkml:trace>
  <inkml:trace contextRef="#ctx0" brushRef="#br0" timeOffset="-164209.956">903 538,'7'-4,"0"0,1 0,-1 1,1 0,0 0,0 1,0 0,0 0,0 1,0 0,0 0,0 1,1 0,5 1,0-1,27-3,0-1,0-2,-1-2,28-9,45-19,-107 36,-4 2</inkml:trace>
  <inkml:trace contextRef="#ctx0" brushRef="#br0" timeOffset="-163891.121">1129 199,'0'14,"-5"25,-1 9,0 3,1-4,1-4,2-5,1-5,-5-2,0-2,0-1,2-1,5 1,9-6,1-5</inkml:trace>
  <inkml:trace contextRef="#ctx0" brushRef="#br0" timeOffset="-159538.6">1778 199,'-17'73,"-40"195,29-138,29-124,7-19,9-21,135-254,-125 245,2 2,2 0,35-34,-20 43,-45 32,1 0,-1-1,0 1,0 0,0 0,1 0,-1 0,0 0,0 0,0 0,1 0,-1 0,0 1,0-1,0 0,0 1,0-1,1 1,-1-1,0 1,0 0,0 0,0-1,-1 1,1 0,0 0,0 0,0 0,-1 0,1 0,0 0,-1 0,1 0,-1 0,1 0,-1 0,0 0,1 1,-1-1,0 0,0 0,0 0,0 1,0-1,-13 116,5-84,-28 134,14-56,23-111,0 1,0 0,1-1,-1 1,0-1,1 0,-1 0,0 1,1-1,-1 0,1 0,-1 0,0 0,1 0,-1-1,0 1,1 0,-1-1,0 1,1-1,-1 1,0-1,0 1,0-1,1 0,-1 0,0 0,0 0,0 0,0 0,0 0,0 0,-1 0,1 0,0 0,-1 0,1-1,0 1,-1 0,0 0,1-1,-1 1,0-1,152-222,3 69,-154 154,-1 0,1 0,0 0,-1 0,1 0,0 0,0 1,-1-1,1 0,0 0,0 1,0-1,0 1,0-1,0 1,0-1,0 1,0 0,0-1,0 1,0 0,0 0,0 0,1 0,-1 0,0 0,0 0,0 0,0 0,0 0,0 1,0-1,0 0,0 1,0-1,0 1,0-1,0 1,0 0,0-1,0 1,0 0,0 0,-1-1,1 1,0 0,-1 0,1 0,-1 0,1 0,-1 0,1 0,-1 0,1 0,-1 0,0 0,0 0,0 1,-1 18,-1 0,0 0,-2 0,-1 0,0-1,-1 0,-4 6,3-8,1 2,0-1,1 0,1 1,1 0,1 0,1 0,0 9,16 12,-2-28</inkml:trace>
  <inkml:trace contextRef="#ctx0" brushRef="#br0" timeOffset="-158850.535">2935 199,'-18'5,"1"0,0 2,0 0,0 0,1 2,0 0,1 1,0 0,0 2,1-1,1 2,0 0,1 0,0 1,1 1,0 0,1 0,1 1,1 1,0-1,1 1,-2 10,8-25,0 0,0 0,0 0,0 0,0 0,0 0,1 1,-1-1,1 0,0 0,0 1,-1-1,2 0,-1 0,0 1,0-1,1 0,-1 0,1 1,0-1,-1 0,1 0,0 0,0 0,0 0,1 0,-1 0,0 0,1-1,0 1,-1 0,1-1,0 1,-1-1,1 0,0 0,0 1,0-1,0 0,1-1,-1 1,0 0,0-1,0 1,1-1,-1 0,0 1,1-1,12-5,1 0,-1-1,0 0,-1-1,1-1,-1 0,-1-1,0-1,0 0,-1 0,0-1,-1-1,0 0,0-1,-2 0,8-12,-13 20,143-152,-147 156,0 1,0-1,0 1,1 0,-1-1,0 1,1-1,-1 1,0-1,1 1,-1 0,0-1,1 1,-1 0,1-1,-1 1,1 0,-1 0,1-1,-1 1,1 0,-1 0,1 0,-1 0,1 0,-1-1,1 1,-1 0,1 0,-1 0,1 1,0-1,-1 0,1 0,-1 0,1 0,-1 0,1 1,-1-1,1 0,-1 0,0 1,1-1,-1 0,1 1,-1-1,0 1,1-1,-1 0,0 1,1-1,-1 1,0-1,1 1,-1-1,0 1,0-1,0 1,0-1,0 1,2 37,-2-32,-49 272,-9 68,50-278,8-50,-1 0,0 0,-2 0,0 0,-1 0,0 0,-2-1,0 1,-1-1,0-1,-2 0,0 0,0 0,-2-1,0-1,0 0,-3 1,11-13,0 0,0 0,-1 0,1 0,-1 0,1-1,-1 0,0 0,0 0,0 0,1 0,-1-1,0 0,0 0,0 0,0 0,0 0,0-1,1 0,-1 0,0 0,0 0,1 0,-1-1,1 0,-1 1,1-1,0-1,-1 1,1 0,0-1,1 0,-1 1,0-1,1 0,0-1,-1 1,1 0,0-1,1 1,-1-1,1 1,-1-3,-3-7,0-1,1 0,1 0,0 0,1 0,0 0,1-1,1 1,0 0,1-1,1 1,0 0,1 0,0 0,1 0,1 0,0 1,1 0,0 0,1 0,0 1,1 0,1 1,0-1,0 2,1-1,1 1,-1 1,2 0,-1 0,1 1,1 1,55-33,-49 33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1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6913 532,'-1'7,"1"0,0 0,0-1,1 1,-1 0,2 0,-1-1,1 1,0-1,0 1,1-1,0 0,0 0,0 0,0-5,-1-1,0 1,1-1,-1 1,0-1,1 0,-1 0,1 0,-1 0,0 0,1-1,-1 1,0-1,1 0,-1 0,0 1,0-1,0-1,1 1,-1 0,0 0,0-1,-1 1,1-1,0 0,-1 1,1-1,-1 0,1 0,-1 0,0 0,1 0,-1-1,-1 1,2-2,0 1,11-15,-1 0,0 0,-2-1,0-1,-1 0,-1 0,-1-1,-1 0,1-4,-7 24,1 0,-1-1,1 1,-1-1,0 1,0-1,0 1,1-1,-1 1,0 0,-1-1,1 1,0-1,0 1,-1-1,1 1,-1 0,1-1,-1 1,1 0,-1-1,0 1,0 0,0 0,1 0,-1-1,0 1,0 0,-1 0,1 1,0-1,0 0,0 0,-1 0,1 1,0-1,-1 1,1-1,-1 1,1 0,0-1,-1 1,1 0,-1 0,1 0,-1 0,1 0,-1 0,1 0,0 1,-1-1,1 0,-1 1,1-1,0 1,-1 0,1-1,0 1,0 0,-1 0,1 0,-18 9</inkml:trace>
  <inkml:trace contextRef="#ctx0" brushRef="#br0" timeOffset="368.2">7391 589,'62'-137,"-62"138,-1 0,1-1,0 1,0 0,0 0,0 0,0-1,0 1,0 0,0 0,0 0,1-1,-1 1,0 0,0 0,1-1,-1 1,0 0,1-1,-1 1,1 0,-1-1,1 1,-1 0,1-1,0 1,-1-1,1 1,-1-1,1 0,0 1,0-1,-1 1,1-1,0 0,0 0,-1 1,1-1,0 0,0 0,0 0,-1 0,1 0,0 0,0 0,0 0,-1 0,1-1,0 1,0 0,-1 0,1-1,0 1,0 0,-1-1,1 1,0-1,-1 1,1-1,-1 1,1-1,-1 0,1 1,-1-1,1 0,-1 1,1-1,-1 0,10 23,-6-18,0 1,0-1,1 0,-1 0,1 0,0-1,0 0,0 0,1 0,-1 0,1-1,-1 0,1 0,0-1,0 1,0-1,0-1,0 1,0-1,0 0,0 0,3-1,6 0,0-1,0-1,0 0,0-1,-1-1,1 0,-1-1,4-2,-10 4,0 0,-1-1,0 1,1-1,-2-1,1 1,-1-1,0 0,0-1,0 1,-1-1,0 0,0-1,-1 1,0-1,2-6,1-8</inkml:trace>
  <inkml:trace contextRef="#ctx0" brushRef="#br0" timeOffset="-3567.178">1916 702,'-11'0,"0"0,0 1,1 0,-1 1,0 1,0-1,1 1,0 1,-1 0,1 1,1 0,-1 0,1 1,0 0,0 1,1 0,-1 0,2 1,-1 0,1 0,0 1,1 0,0 0,0 0,1 1,0 0,1 0,0 0,1 1,0-1,0 1,1 0,0 4,14 79,-11-92,0 1,0 0,0-1,1 1,-1-1,1 0,-1 1,1-1,0 0,0 0,0 0,0 0,0-1,1 1,-1 0,0-1,1 0,-1 1,1-1,0 0,-1 0,1-1,0 1,-1 0,1-1,0 0,0 0,0 1,-1-2,1 1,0 0,1-1,8-3,1-1,-1 0,0-1,-1-1,1 0,-2 0,1-1,-1 0,0-1,0 0,-1-1,0 0,3-6,9-6,9-13,-1 0,-1-3,-2 0,11-24,-37 63,0 0,0-1,0 1,0 0,0 0,0 0,0 0,1-1,-1 1,0 0,1 0,-1 0,0-1,1 1,-1 0,1-1,-1 1,1 0,0-1,-1 1,1-1,0 1,-1-1,1 1,0-1,-1 1,1-1,0 0,0 1,0-1,-1 0,1 0,0 0,0 1,0-1,0 0,-1 0,1 0,0 0,0-1,0 1,0 0,-1 0,1 0,0-1,0 1,0 0,-1-1,1 1,0-1,0 1,-1-1,1 1,-1-1,1 1,0-1,-1 0,1 1,-1-1,1 0,-1 1,0-1,1 0,-1 0,0 1,1-1,-1 0,0 0,0 0,6 20,-5-13,0-2,0 1,0 0,0 0,1 0,0 0,0-1,0 1,1-1,0 0,-1 0,1 0,1 0,-1 0,1 0,-1-1,1 0,0 1,0-2,0 1,5 2,10 1</inkml:trace>
  <inkml:trace contextRef="#ctx0" brushRef="#br0" timeOffset="-3333.804">2594 589,'-39'24,"-26"22,-3 9,11-1,14-5,15-6,17-10,15-10,12-10,8-7,5-4,1-3,2-6,-1-1,0 0,-1-3,-6 0</inkml:trace>
  <inkml:trace contextRef="#ctx0" brushRef="#br0" timeOffset="-3017.641">2820 617,'-11'4,"0"0,1 1,0 0,0 1,0 0,0 1,1 0,0 0,1 1,-5 5,10-10,0 1,0-1,1 1,-1-1,1 1,0 0,0 0,0 0,0 0,1 0,0 1,0-1,0 0,0 1,0-1,1 0,0 1,0-1,0 1,1-1,0 0,-1 1,1-1,1 0,-1 1,1-1,-1 0,2 1,1 0,1 1,-1-1,1 0,1 0,-1-1,1 1,-1-1,1-1,0 1,0-1,1 0,-1 0,1-1,0 0,-1 0,1 0,0-1,0 0,0 0,0-1,0 0,0 0,0-1,0 0,0 0,0-1,0 1,-1-1,1-1,0 0,-1 1,0-2,0 1,0-1,5-4,8-3</inkml:trace>
  <inkml:trace contextRef="#ctx0" brushRef="#br0" timeOffset="-2451.793">3017 815,'25'-1,"-1"-1,1-2,-1 0,0-2,0 0,-1-2,0 0,0-2,-1-1,0 0,18-14,-32 19,0 1,-1-2,1 1,-2-1,1 0,-1-1,0 1,0-1,-1 0,0-1,-1 1,1-1,-2 0,1 0,-1-1,-1 1,0 0,0-1,-1 0,0 1,0-8,-1 15,0 1,0-1,0 0,0 0,0 0,-1 1,1-1,0 0,-1 0,1 1,-1-1,0 0,0 1,1-1,-1 1,0-1,0 1,-1-1,1 1,0 0,0-1,-1 1,1 0,0 0,-1 0,1 0,-1 0,0 0,1 0,-1 1,0-1,1 1,-1-1,0 1,0 0,0-1,1 1,-1 0,0 0,0 0,0 0,1 1,-1-1,0 0,0 1,1 0,-1-1,0 1,1 0,-1 0,1-1,-1 1,0 1,-10 6,0 0,0 1,0 1,1 0,1 0,-1 1,2 1,0-1,0 2,1-1,1 1,0 0,0 1,2-1,-1 1,2 0,0 1,1-1,0 1,0 11,3-22,0 0,0 0,0 0,1 0,-1 0,1 0,0 0,0 0,1 0,-1 0,1 0,0 0,0-1,0 1,0-1,0 0,1 1,0-1,0 0,0 0,0-1,0 1,0-1,1 1,-1-1,1 0,0-1,-1 1,1 0,0-1,0 0,4 1,4 0,1 0,0-1,0 0,0-1,0-1,0 0,0 0,-1-1,1-1,0-1,22-6,0-2,0-1,-2-2,1-2,-2-1,0-1,-2-2,0 0,-1-3,19-20,-18 11,-1-1,-2-2,-1-1,-2-1,-2-1,16-39,-32 69,-2 0,1-1,-1 1,-1-1,0 0,0 0,-1 0,0-1,-1 1,0 0,0-1,-1 1,-1-1,0 1,0 0,-1-1,0 1,-1 0,-2-6,3 13,-1 1,1 0,0 0,0-1,-1 1,0 0,1 1,-1-1,0 0,0 1,0 0,0 0,0 0,0 0,0 0,0 0,0 1,0-1,-1 1,1 0,0 0,0 0,0 1,0-1,-1 1,1 0,0 0,0 0,-1 0,-80 49,59-26,2 1,1 1,1 1,1 1,2 1,1 1,1 0,1 1,2 1,1 0,1 0,2 1,-1 13,8-35,0 0,1 0,0 0,1 1,0-1,0 0,1 0,1 0,0 0,0 0,1 0,1-1,0 1,0-1,1 0,0 0,1-1,0 1,0-1,1 0,0-1,1 0,0 0,0 0,1-1,-1-1,2 1,-1-1,1-1,0 0,0 0,0-1,1 0,9 2,5-2</inkml:trace>
  <inkml:trace contextRef="#ctx0" brushRef="#br0" timeOffset="-1380.575">4061 730,'15'11,"0"-1,0 0,1-1,0 0,0-1,1-1,0-1,0-1,1 0,0-1,0-1,0 0,-11-4,-1 0,1 0,-1-1,0 0,0 0,0 0,0-1,0 1,-1-2,1 1,-1-1,0 1,0-1,0-1,0 1,-1-1,0 0,0 0,0 0,0 0,-1-1,0 0,0 1,-1-1,1 0,-1 0,0-1,-1 1,0 0,0-1,0 1,-1 0,0-1,0 1,0-1,-1 1,0 0,0-1,-1 1,0 0,0 0,0 0,-1 0,-2-4,3 7,0 0,0-1,0 1,-1 1,1-1,-1 0,0 1,0-1,0 1,0 0,0 0,-1 0,1 0,-1 0,1 1,-1 0,1 0,-1 0,0 0,0 0,1 1,-1-1,0 1,0 0,0 0,0 1,1-1,-1 1,0 0,1 0,-1 0,0 0,-5 2,0 0,0 0,0 0,1 1,0 1,-1-1,1 1,1 1,-1-1,1 1,0 1,-4 4,7-6,1-1,-1 1,1 0,1 0,-1 0,1 0,0 1,0-1,0 1,1-1,0 1,0 0,0-1,1 1,0 0,0 0,0-1,1 1,0 0,0 0,0-1,1 1,0-1,0 0,0 1,1-1,-1 0,1 0,1 0,-1-1,1 1,-1-1,1 0,1 0,-1 0,0 0,1-1,0 0,0 0,0 0,0 0,0-1,1 0,-1 0,1-1,-1 1,5-1,13 3,1-2,0 0,-1-2,1 0,0-2,0-1,-1 0,0-2,0-1,0-1,0-1,-1 0,0-2,-1-1,0 0,-1-2,0 0,-1-1,8-9,-16 13,0-1,-1 0,-1 0,0-1,-1 0,0-1,0 0,-2 0,0 0,0-1,-1 0,-1 0,0-1,-1 1,0-3,-2 14,-1 1,1-1,-1 1,0-1,1 0,-1 1,-1-1,1 1,0-1,0 1,-1-1,0 1,1-1,-1 1,0-1,0 1,0 0,-1-1,1 1,0 0,-1 0,0 0,1 0,-1 0,0 1,0-1,0 0,0 1,0-1,0 1,-1 0,1 0,0 0,-1 0,1 0,-1 0,1 1,-1-1,1 1,-1 0,1 0,-1 0,0 0,1 0,-1 0,1 1,-1-1,1 1,-1-1,1 1,0 0,-1 0,1 0,0 1,-1-1,-3 3,0 1,0-1,1 1,-1 0,1 0,0 1,1 0,-1 0,1 0,1 0,-1 0,1 1,-1 0,3-5,0 0,1 0,-1 0,0 0,1 0,-1 0,1 1,-1-1,1 0,0 0,0 0,0 0,0 0,1 1,-1-1,0 0,1 0,0 0,-1 0,1 0,0 0,0 0,0 0,0-1,0 1,1 0,-1-1,1 1,-1 0,1-1,-1 0,1 1,0-1,0 0,-1 0,1 0,0 0,0 0,0 0,0-1,0 1,0-1,0 1,1-1,0 0,217 2,-217-3,0 1,0 0,1 0,-1 1,0-1,1 1,-1-1,0 1,0 0,0 0,0 0,0 1,0-1,0 1,0 0,-1 0,1 0,0 0,-1 0,0 0,1 1,-1-1,0 1,0 0,-1-1,1 1,0 0,-1 0,0 0,0 0,0 0,0 0,0 1,-1-1,1 0,-1 0,0 1,0-1,0 0,0 1,0-1,-1 0,0 0,0 0,0 1,0-1,-1 2,-113 169,103-151,6-5</inkml:trace>
  <inkml:trace contextRef="#ctx0" brushRef="#br0" timeOffset="-747.794">5473 476,'-11'7,"-58"37,2 3,2 3,3 2,-48 52,67-39,42-64,0 1,1-1,-1 1,0-1,1 1,0-1,-1 1,1-1,0 1,-1 0,1-1,0 1,0-1,1 1,-1 0,0-1,0 1,1-1,-1 1,1-1,-1 1,1-1,0 1,-1-1,1 1,0-1,0 0,0 0,0 1,0-1,1 0,-1 0,0 0,0 0,1 0,-1 0,1-1,-1 1,1 0,-1-1,1 1,-1-1,2 1,12 0,-1 0,1-2,0 1,0-2,0 0,0 0,-1-2,1 0,-1 0,0-1,-1-1,1 0,-1-1,0-1,0 0,-1-1,9-8,22-9,132-97,-174 122,-1 0,1 1,0-1,-1 0,1 1,0-1,0 1,-1-1,1 1,0-1,0 1,0 0,0-1,0 1,0 0,0 0,0 0,0 0,-1 0,1 0,0 0,0 0,0 0,0 0,0 0,0 1,0-1,0 0,0 1,0-1,-1 0,1 1,0-1,0 1,0 0,-1-1,1 1,0 0,-1-1,1 1,-1 0,1 0,-1-1,1 1,-1 0,1 0,-1 0,0 0,1 0,-1 0,0-1,0 1,0 0,0 0,0 0,0 0,0 0,0 0,0 0,0 0,0 1,-8 60,3-41,2-10,0-1,0 1,1-1,1 1,0 0,0 0,1-1,1 1,-1 0,2 4,0-12,-1-1,1 1,-1-1,1 1,0-1,0 1,0-1,0 0,0 0,0 0,1 0,-1-1,1 1,-1-1,1 1,0-1,-1 0,1 0,0 0,0 0,0-1,0 1,0-1,0 0,0 0,0 0,0 0,1 0,85-15,-70 6,-2-2,1 0,-1-1,-1 0,0-1,-1-1,-1-1,0 0,0-1,-2 0,0-1,-1 0,-1-1,4-9,25-34,-6 8,-3-2,-1-1,-3-1,-3-2,-2 0,-3-1,-3-1,0-14,-9 6,-6 68,0 0,0-1,0 1,0 0,0 0,0 0,0-1,-1 1,1 0,0 0,-1 0,1 0,-1 0,0 0,1-1,-1 1,0 1,0-1,1 0,-1 0,0 0,0 0,0 0,0 1,0-1,0 1,0-1,0 0,0 1,-1 0,1-1,0 1,0 0,0-1,-1 1,1 0,0 0,0 0,0 0,-1 0,1 0,0 1,0-1,0 0,-1 1,1-1,0 1,0-1,0 1,0-1,0 1,-1 0,-6 5,0-1,0 1,1 1,0-1,0 1,1 1,-1-1,2 1,-1 0,1 0,0 1,1 0,-1 3,-1-2,-17 34,3 1,1 1,2 0,2 2,2 0,3 0,1 1,3 0,1 13,4-52,0 0,0 1,1-1,1 0,0 0,0 0,1 1,0-1,1-1,0 1,1 0,0-1,0 1,1-1,0 0,1-1,0 1,0-1,1-1,0 1,0-1,0 0,1 0,4 2,39-9,-46-6</inkml:trace>
  <inkml:trace contextRef="#ctx0" brushRef="#br0" timeOffset="-501.916">5755 419,'38'0,"37"5,11 2,-5-1,-7-1,-10-1,-13 2,-9 2,-7-2,-10-1</inkml:trace>
  <inkml:trace contextRef="#ctx0" brushRef="#br0" timeOffset="-348.874">6573 504,'-14'38,"-5"23,1 0</inkml:trace>
  <inkml:trace contextRef="#ctx0" brushRef="#br0" timeOffset="-200.727">6601 250,'0'0</inkml:trace>
  <inkml:trace contextRef="#ctx0" brushRef="#br0" timeOffset="3571.796">54 1661,'-3'7,"-5"5,2 0,0 0,0 1,1 0,0 0,1 0,1 1,0-1,1 1,1 0,0 0,1 8,0-20,0-1,0 1,1 0,-1 0,1 0,-1-1,1 1,0 0,0 0,0-1,0 1,0-1,0 1,0-1,0 1,1-1,-1 0,0 0,1 0,-1 1,1-1,0-1,-1 1,1 0,0 0,-1-1,1 1,0 0,0-1,0 0,-1 1,1-1,0 0,0 0,0 0,0 0,0-1,-1 1,1 0,0-1,0 1,1-2,71-37,18-56,34-26,-125 121,0-1,0 0,-1 1,1-1,0 0,0 1,0-1,0 1,0-1,0 1,0 0,0-1,0 1,0 0,0 0,0 0,0 0,0 0,0 0,0 0,0 0,0 0,0 0,0 0,0 1,0-1,0 0,0 1,0-1,-1 1,1-1,0 1,0 0,0-1,0 1,-1 0,1-1,0 1,-1 0,1 0,0 0,-1-1,1 1,-1 0,0 0,1 0,-1 0,0 0,1 0,-1 0,0 0,0 0,0 1,4 61,-4-55,-3 65,-4-1,-2 0,-16 54,18-88,-2-2,-2 1,-1-1,-2-1,-1 0,-2-1,-18 27,35-59,-1-1,1 1,0 0,-1-1,0 1,1-1,-1 1,0-1,0 0,0 1,0-1,0 0,0 0,0 0,0 1,-1-1,1 0,0-1,-1 1,1 0,-1 0,1-1,-1 1,1 0,-1-1,1 1,-1-1,0 0,1 0,-1 0,1 0,-1 0,0 0,1 0,-1 0,1 0,-1-1,0 1,1-1,-1 1,1-1,-1 0,1 1,0-1,-1 0,0-1,-1-9,2 0,-1-1,2 1,-1 0,2-1,-1 1,2 0,-1 0,2 0,-1 0,2 0,-1 0,1 0,1 1,1-3,-4 10,7-19,1 1,1 1,1 0,0 0,2 1,0 1,2 0,0 1,12-10,-7 9</inkml:trace>
  <inkml:trace contextRef="#ctx0" brushRef="#br0" timeOffset="3969.317">872 1577,'-9'0,"1"0,-1 1,1 0,-1 0,1 1,-1 0,1 0,0 1,0 1,0-1,0 1,1 0,-1 1,1 0,-6 5,12-9,1 0,0-1,-1 1,1 0,0 0,-1 0,1 0,0-1,0 1,0 0,0 0,0 0,0 0,0 0,0 0,0-1,0 1,0 0,0 0,1 0,-1 0,0 0,1-1,-1 1,0 0,1 0,-1-1,1 1,0 0,-1-1,1 1,-1 0,1-1,0 1,0-1,-1 1,1-1,0 0,0 1,-1-1,1 1,0-1,0 0,0 0,0 0,0 0,0 1,-1-1,1 0,0 0,1-1,48 9,-44-8,63 10,-68-10,1 1,-1-1,1 1,-1-1,1 1,-1-1,1 1,-1 0,0-1,1 1,-1 0,0 0,0 0,0 0,0 0,0 1,0-1,0 0,0 0,0 1,0-1,-1 0,1 1,-1-1,1 1,-1-1,1 1,-1-1,0 1,0-1,1 1,-1-1,0 1,-1-1,1 1,0-1,0 1,-1-1,1 1,-1 0,-7 13,-1 0,-1-1,0 0,-1-1,0 0,-1-1,-1 0,1-1,-2-1,0 0,-3 2,12-8,-125 86,112-81,4-4</inkml:trace>
  <inkml:trace contextRef="#ctx0" brushRef="#br0" timeOffset="4186.734">1465 1323,'-19'38,"-16"32,-7 14,4 2,8-9,5-12,6-13,6-11,6-6,4-6,2-2,2-1,0-5</inkml:trace>
  <inkml:trace contextRef="#ctx0" brushRef="#br0" timeOffset="4566.063">1098 1690,'358'22,"-259"-5,-83-12,0 0,0-1,1-1,-1-1,1 0,-1-1,1-1,0-1,-1 0,1-1,-1-1,1 0,-1-1,0-1,-1 0,1-2,1-1,-12 5,-1 0,0-1,0 0,0 0,-1 0,1 0,-1-1,0 1,0-1,-1 0,1 1,-1-1,0-1,-1 1,1 0,-1 0,0-1,0 1,0-2,-1 4,0 0,0 0,0 0,0 1,-1-1,1 0,-1 0,0 1,1-1,-1 0,-1 1,1-1,0 1,0 0,-1-1,0 1,1 0,-1 0,0 0,0 0,0 0,0 0,0 0,-1 1,1-1,0 1,-1 0,1-1,-1 1,0 0,1 1,-1-1,0 0,1 1,-1-1,0 1,-1 0,-7 2,0 0,1 1,-1 0,1 1,0 0,0 1,1 0,-1 0,1 1,0 0,1 1,-1-1,1 2,1-1,-1 1,1 1,1-1,-1 1,1 0,1 1,-1 2,1-7,1 0,0 0,0 1,0 0,1-1,0 1,0 1,0-1,1 0,0 1,0-1,0 1,1 0,0 0,1-1,0 1,0 0,0 0,0 0,1-1,1 1,-1 0,1-1,0 1,0-1,1 0,0 1,0-1,0 0,3 3,0-3,1 0,-1-1,1 1,0-1,0-1,1 1,-1-1,1-1,0 1,0-1,0-1,1 1,2-1,15 3</inkml:trace>
  <inkml:trace contextRef="#ctx0" brushRef="#br0" timeOffset="4983.129">2199 1746,'53'-36,"-14"8,2 1,1 2,1 2,0 1,10 0,-51 20,0 1,0 0,0 0,0 0,0 0,1 0,-1 1,0-1,0 1,0-1,1 1,-1 0,0 0,1 0,-1 0,0 0,1 0,-1 1,0-1,0 1,0 0,1-1,-1 1,0 0,0 0,0 1,0-1,0 0,-1 1,1-1,0 1,0-1,-1 1,1 0,-1 0,0 0,0-1,1 1,-1 1,0-1,0 0,-1 0,1 0,0 0,-1 1,0-1,1 1,0 5,-1-6,-1 0,1 1,0-1,0 0,0 0,0 1,0-1,1 0,-1 0,1 1,-1-1,1 0,0 0,0 0,0 0,0 0,0 0,1 0,-1-1,0 1,1 0,-1-1,1 1,0-1,0 1,-1-1,1 0,0 0,0 0,0 0,0 0,0 0,0 0,1-1,-1 1,0-1,0 1,0-1,1 0,-1 0,0 0,46-14,-45 12,0 0,0 0,0 1,0-1,0 1,0 0,0 0,1 0,-1 0,0 1,1-1,-1 1,1 0,-1 0,1 0,-1 0,0 0,1 1,-1 0,0 0,1 0,-1 0,0 0,0 1,0-1,0 1,0 0,0 0,0 0,-1 0,1 0,0 1,19 37,-20-36,-1 0,1 1,0-1,1 0,-1 0,1 0,0-1,-1 1,2 0,-1-1,0 0,1 0,-1 0,1 0,0-1,0 1,4 1,11 2</inkml:trace>
  <inkml:trace contextRef="#ctx0" brushRef="#br0" timeOffset="6005.276">4203 1436,'-193'82,"160"-62,32-19,1-1,0 0,0 1,0-1,-1 1,1-1,0 1,0-1,0 0,0 1,0-1,0 1,0-1,0 1,0-1,0 1,0-1,0 1,0-1,0 0,0 1,0-1,0 1,1-1,-1 1,0-1,0 0,0 1,1-1,-1 1,0-1,1 0,-1 1,0-1,1 0,-1 0,0 1,1-1,-1 0,1 0,-1 1,1-1,-1 0,0 0,1 0,-1 0,1 0,-1 0,1 0,-1 0,1 0,-1 0,1 0,-1 0,1 0,-1 0,0 0,1 0,-1 0,1-1,-1 1,1 0,-1 0,0 0,1-1,-1 1,0 0,1-1,-1 1,180-3,-179 3,1 0,0 0,-1 0,1 0,0 0,-1 0,1 1,-1-1,1 1,0-1,-1 1,1-1,-1 1,0 0,1 0,-1-1,1 1,-1 0,0 0,0 1,0-1,1 0,-1 0,0 0,-1 1,1-1,0 1,0-1,0 0,-1 1,1 0,-1-1,1 1,-1-1,0 1,0-1,1 1,-1 0,0-1,-1 1,1 0,0-1,0 1,-1-1,1 1,0 0,-1-1,0 1,0 0,-6 11,-2 0,1-1,-1 0,-1-1,0 0,-1 0,0-1,0-1,-1 0,-5 3,-7 6,-28 20,38-29,-1 1,1 1,1 0,0 0,1 1,0 1,0 0,1 2,10-14,0 0,0 0,0 0,1 1,-1-1,0 0,1 0,-1 1,1-1,-1 0,1 1,0-1,-1 0,1 1,0-1,0 1,0-1,0 0,0 1,1-1,-1 1,0-1,1 0,-1 1,0-1,1 0,0 1,-1-1,1 0,0 0,0 0,-1 0,1 0,0 1,0-2,0 1,1 0,-1 0,0 0,0 0,0-1,0 1,1 0,-1-1,0 1,1-1,-1 0,0 1,1-1,71 6,-59-7,-1 0,0-1,0-1,0 0,0-1,0-1,-1 0,0 0,0-1,0-1,-1 0,0 0,2-2,5-10</inkml:trace>
  <inkml:trace contextRef="#ctx0" brushRef="#br0" timeOffset="6251.777">4259 1126,'-10'43,"-7"43,-2 21,3 2,5-7,3-12,3-12,-1-9,4-8,2-8,2-9,0-7,0-5,0-3,-1-2,-1-5</inkml:trace>
  <inkml:trace contextRef="#ctx0" brushRef="#br0" timeOffset="6735.599">5332 1464,'-43'25,"2"2,0 2,2 1,2 2,-27 30,17 30,46-90,1 0,-1 0,1 0,0 0,-1 0,1 0,0 1,0-1,1 0,-1 0,0 0,1 0,-1 0,1 0,0 0,0 0,0 0,0 0,0 0,0 0,0 0,1-1,-1 1,1-1,-1 1,1-1,-1 1,1-1,0 0,0 0,0 0,0 0,-1 0,1 0,1 0,-1-1,0 1,0-1,0 1,0-1,0 0,0 0,1 0,-1 0,0 0,19-1,0-2,0 0,0-1,0-1,-1 0,0-2,0-1,-1 0,8-5,5-5,0 0,-1-3,-1 0,0-2,7-9,48-37,-84 68,0 0,-1 0,1 0,0 0,0 0,-1 0,1 0,0 0,0 0,0 0,0 1,0-1,0 0,1 1,-1-1,0 1,0-1,0 1,0 0,1-1,-1 1,0 0,0 0,1 0,-1 0,0 0,0 0,1 0,-1 0,0 1,0-1,1 0,-1 1,0-1,0 1,0-1,0 1,0 0,0-1,0 1,0 0,0 0,0 0,0 0,0 0,0 0,-1 0,1 0,0 0,-1 0,1 0,-1 0,1 0,-1 1,0-1,1 0,-1 0,5 139,0-114</inkml:trace>
  <inkml:trace contextRef="#ctx0" brushRef="#br0" timeOffset="7169.847">5868 1633,'16'57,"-3"0,-2 1,-3 0,-2 1,-3 17,-2-70,0 1,-1-1,0 0,0 0,-1 0,1 0,-1 0,-1 1,1-1,-1-1,0 1,0 0,-1 0,-2 3,-5-41,14 1,3 0,0 0,2 1,1 0,2 0,0 1,2 1,2 0,0 1,14-17,-3 2,2 1,1 2,2 1,2 1,2 2,0 2,3 1,0 2,23-12,13 15,-73 27,0 0,-1-1,1 1,-1 1,1-1,0 0,-1 0,1 0,-1 1,1-1,0 1,-1-1,1 1,-1 0,0 0,1-1,-1 1,0 0,1 0,-1 0,0 1,0-1,0 0,0 0,0 1,0-1,0 0,0 1,0-1,-1 1,1-1,-1 1,1-1,-1 1,0-1,1 1,-1 0,0-1,0 1,0 0,0-1,0 1,-1-1,1 1,0 0,-1-1,-3 16,-1-2,0 1,-1 0,-1-1,0 0,-1-1,-1 0,0 0,-1-1,-1 0,-11 11,17-17,-169 154,148-140,-80 53,106-63,11-9</inkml:trace>
  <inkml:trace contextRef="#ctx0" brushRef="#br0" timeOffset="7572.022">6517 1633,'-17'60,"-37"187,59-228,10-47,147-288,-125 251,-22 35,1 1,1 1,1 0,1 1,2 1,1 1,1 1,19-15,-41 38,0-1,1 0,-1 1,1-1,-1 1,1 0,0-1,-1 1,1 0,0 0,0 0,0 0,0 1,0-1,0 0,0 1,0 0,0-1,0 1,0 0,1 0,-1 0,0 0,0 0,0 1,0-1,0 1,0-1,0 1,0 0,0 0,0 0,0 0,0 0,-1 0,1 0,0 1,-1-1,1 1,-1-1,1 1,-1 0,1 10,-1 0,0 0,-1 1,-1-1,0 0,0 0,-1 0,-1 0,0 0,0 0,-1-1,-1 1,0-1,0 0,-1-1,-1 1,0-1,0-1,-1 1,-4 3,-117 145,126-154,0 0,0-1,-1 1,1-1,-1 0,0 0,0 0,0 0,0-1,0 0,-1 1,1-2,-1 1,1 0,-1-1,-1 0,6-1,-1 0,0 0,1-1,-1 1,0 0,1-1,-1 1,0 0,1-1,-1 1,1-1,-1 1,1-1,-1 1,1-1,-1 1,1-1,0 0,-1 1,1-1,0 0,0 1,-1-1,1 0,0 1,0-1,0 0,0 1,0-1,0 0,0 0,0 1,0-1,0 0,0 1,0-1,0 0,1 0,-1 1,0-1,1 1,-1-1,0 0,1 1,-1-1,1 1,-1-1,1 1,-1-1,1 1,0-1,-1 1,8-16</inkml:trace>
  <inkml:trace contextRef="#ctx0" brushRef="#br0" timeOffset="7817.147">7223 984,'-10'38,"-7"32,-2 9,-2-4,3-5,4-10,0-10,2-9,3-7,3-4,-2-3,1 0,5-6,4-5</inkml:trace>
  <inkml:trace contextRef="#ctx0" brushRef="#br0" timeOffset="8253.623">7364 1351,'-8'19,"0"0,0-1,1 1,1 1,1-1,1 1,1 0,0 0,2 0,0 0,1 2,0-20,0 0,0 0,0-1,1 1,-1 0,1 0,-1-1,1 1,-1 0,1-1,0 1,0-1,0 1,0-1,0 1,0-1,0 1,0-1,1 0,-1 0,0 0,1 0,-1 0,1 0,0 0,-1 0,1-1,-1 1,1 0,0-1,0 1,-1-1,1 0,0 0,0 0,-1 0,1 0,0 0,0 0,-1 0,1-1,0 1,0-1,-1 1,1-1,0 0,73-42,-56 26,-1-1,-1 0,-1-1,-1-1,0 0,-1-1,-2-1,0 0,-1-1,11-13,-22 36,0-1,1 1,-1-1,0 1,1-1,-1 1,1 0,-1-1,1 1,-1-1,0 1,1 0,-1-1,1 1,0 0,-1 0,1-1,-1 1,1 0,-1 0,1 0,0 0,-1 0,1 0,-1 0,1 0,0 0,-1 0,1 0,-1 0,1 0,-1 0,1 0,0 1,-1-1,1 0,-1 0,1 1,-1-1,1 0,-1 1,1-1,-1 0,0 1,1-1,-1 1,1-1,-1 1,0-1,0 1,1-1,-1 1,0-1,0 1,1 0,-1-1,0 1,0-1,0 1,0 0,0-1,0 1,0-1,0 1,0 0,10 215,59 194,-66-398,0 0,-1 0,-1 0,0 0,0 0,-1 0,-1 0,0 1,0-1,-1 0,-1 0,0-1,-1 1,0-1,-1 1,0-1,0 0,-1-1,-1 0,0 0,0 0,-1-1,0 0,-1 0,0-1,0 0,-1 0,-6 3,14-11,1 1,-1 0,0 0,1-1,-1 1,1-1,-1 0,0 1,1-1,-1 0,0 0,0 0,1 0,-1 0,0-1,1 1,-1 0,0-1,1 1,-1-1,1 0,-1 1,1-1,-1 0,1 0,-1 0,1 0,0 0,-1 0,1 0,0-1,0 1,0 0,0-1,0 1,0-1,1 1,-1-1,0 1,0-2,-6-68,15 35,2 0,1 0,2 2,15-29,-24 54,10-22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35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52,'-42'83,"4"2,4 1,-9 40,26-76,-16 73,33-123,0-1,1 1,-1-1,0 1,0 0,0-1,0 1,0-1,0 1,-1 0,1-1,0 1,0-1,0 1,0 0,0-1,-1 1,1 0,0-1,0 1,-1 0,1-1,0 1,0 0,-1-1,1 1,0 0,-1 0,1-1,0 1,-1 0,1 0,0 0,-1 0,1-1,-1 1,1 0,0 0,-1 0,1 0,-1 0,1 0,-1 0,1 0,0 0,-1 0,10-40,1 0,2 0,2 1,2 0,1 2,2 0,21-31,74-94,-34 75,-79 87,0-1,-1 1,1-1,0 1,-1 0,1-1,0 1,-1 0,1 0,0 0,0 0,-1-1,1 1,0 0,0 0,-1 0,1 0,0 1,0-1,-1 0,1 0,0 0,-1 1,1-1,0 0,-1 0,1 1,0-1,-1 1,1-1,0 1,-1-1,1 1,-1-1,1 1,-1-1,1 1,-1 0,0-1,1 1,-1 0,0-1,0 1,1 0,-1 0,0-1,0 1,0 0,0-1,0 1,0 0,0 0,0 0,4 47,-4-44,-4 374,16-319,-11-58,0 0,0 0,-1 0,1 0,0 0,0 0,0 0,1 0,-1 0,0 0,0-1,0 1,1 0,-1-1,0 1,1-1,-1 1,0-1,1 0,-1 0,0 0,1 0,-1 0,1 0,-1 0,0 0,1 0,-1 0,0-1,1 1,-1-1,0 1,1-1,-1 1,0-1,0 0,0 0,1 1,-1-1,0 0,0-1,10-7,0-1,-1 0,0-1,-1 0,0 0,-1-1,0 0,5-12,6-7,31-49,114-157,-163 235,0 0,-1 1,1-1,0 0,-1 1,1-1,0 1,0-1,0 1,0-1,0 1,1 0,-1 0,0-1,0 1,1 0,-1 0,1 0,-1 0,1 1,0-1,-1 0,1 1,0-1,-1 1,1-1,0 1,-1 0,1 0,0 0,0 0,0 0,-1 0,1 0,0 0,0 1,-1-1,1 1,0-1,-1 1,1 0,-1 0,1 0,0 8,-1 1,0-1,0 1,-1-1,-1 1,0-1,0 1,0-1,-1 0,-4 9,3-3,-11 47,6-32,0 1,3 0,0 0,3 0,0 1,2 14,0-43,0 1,0-1,1 1,-1-1,1 1,0-1,0 0,0 1,0-1,1 0,-1 0,1 0,0 0,0 0,0 0,0-1,0 1,1-1,-1 1,1-1,2 2,5-2</inkml:trace>
  <inkml:trace contextRef="#ctx0" brushRef="#br0" timeOffset="531.329">1487 108,'-35'4,"0"1,0 1,1 2,0 1,0 2,1 2,1 0,-27 17,52-26,0 0,1 1,-1 0,1 0,0 0,0 1,1 0,-1 0,1 0,1 1,-1-1,1 1,1 1,-1-1,1 0,0 1,1 0,-1-1,2 1,-1 0,1 0,0 0,1 0,0 0,0 0,1 0,0 0,0 0,2 3,-2-7,0-1,1 1,0-1,0 0,0 1,0-1,1 0,-1 0,1 0,0-1,0 1,0-1,0 1,0-1,0 0,1 0,-1 0,1-1,-1 1,1-1,0 0,-1 0,1 0,0-1,0 1,0-1,0 0,-1 0,1 0,0 0,0-1,2 0,116-47,-88 23,0-1,-2-2,-1-1,-1-1,2-7,19-19,-56 89,-61 189,62-198</inkml:trace>
  <inkml:trace contextRef="#ctx0" brushRef="#br0" timeOffset="1100.543">1741 448,'-33'66,"32"-65,0 1,0 0,0 0,0 1,1-1,-1 0,1 0,0 0,0 0,-1 0,1 1,0-1,1 0,-1 0,0 0,1 0,-1 0,1 1,0-1,0 0,-1 0,1 0,0-1,1 1,-1 0,0 0,1-1,-1 1,1 0,-1-1,1 1,4-2,-1 0,1 0,-1 0,1-1,-1 0,0 0,1 0,-1 0,0-1,0 0,0 0,0-1,0 1,0-1,-1 0,1-1,-1 1,0-1,0 1,0-1,-1 0,1-1,-1 1,1-2,-3 5,73-87,-73 88,0-1,0 0,0 1,1-1,-1 1,0-1,0 1,0 0,0-1,0 1,0 0,1 0,-1 0,0 0,0 0,0 0,1 0,-1 0,0 0,0 0,0 1,0-1,1 1,-1-1,0 1,0-1,0 1,0-1,0 1,0 0,0 0,-1-1,1 1,0 0,0 0,0 0,-1 0,1 0,-1 0,1 0,-1 0,1 1,21 51,-21-49,5 22,-1 1,-1-1,-1 1,-1 0,-3 22,4 41,-1-64,-2 0,0 0,-1 0,-2-1,-1 1,-1 0,-1-1,-6 15,9-31,0 0,-1 0,0 0,-1-1,1 1,-2-1,1 0,-1 0,0-1,-1 0,0 0,0 0,-1-1,1 0,-1-1,0 0,-1 0,1 0,-1-1,0 0,0-1,-1 0,1-1,-4 1,9-3,0 0,0 0,0 0,0 0,0-1,0 0,0 0,0 0,0 0,0 0,1-1,-1 0,1 0,-1 0,1 0,0 0,-1-1,1 0,0 1,1-1,-1 0,0 0,1-1,0 1,0 0,0-1,0 1,0-1,1 0,0 0,-1 0,1 1,1-1,-1 0,1 0,-1 0,1 0,0 0,0 0,1 0,-1 0,1 0,0 0,0 0,1 0,0-2,4-13,2 0,0 0,1 1,1 0,1 1,0 0,1 1,1 0,0 0,1 2,1 0,0 0,1 1,1 1,3-1,8-5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43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1 316,'194'17,"-121"-8,0-4,0-3,44-5,4 1,-76 2,-33 0</inkml:trace>
  <inkml:trace contextRef="#ctx0" brushRef="#br0" timeOffset="295.467">1 514,'72'18,"2"-3,0-3,0-4,1-3,0-3,41-5,-52 3,-10-6,-30 0</inkml:trace>
  <inkml:trace contextRef="#ctx0" brushRef="#br0" timeOffset="813.495">481 5,'-49'-4,"48"4,0 0,0 0,1 0,-1 0,0 0,0 0,0 0,0 0,1 0,-1 0,0 1,0-1,1 0,-1 0,0 1,0-1,1 1,-1-1,0 0,1 1,-1-1,0 1,1 0,-1-1,1 1,-1-1,1 1,-1 0,1 0,0-1,-1 1,1 0,0-1,-1 1,1 0,0 0,0 0,0-1,0 1,0 0,0 0,0 0,0-1,0 1,0 0,0 0,0 0,1-1,-1 1,0 0,1 0,-1-1,0 1,1 0,0 0,5 6,1 0,0 0,1-1,0 0,0 0,0-1,1 0,-1 0,1-1,0 0,1-1,-1 0,1 0,6 0,0 2,187 71,-192-72,-1 1,1 1,-1-1,0 2,0-1,-1 1,0 1,0-1,-1 2,0-1,0 1,-1 0,0 1,0 0,-1 0,-1 0,0 1,2 5,-7-7,-1 0,0 1,-1-1,1 0,-2 0,1 0,-1 0,-1-1,0 1,0-1,0 0,-1 0,0 0,-1 0,0-1,0 0,-1-1,1 1,-1-1,-1 0,1-1,-1 0,0 0,0 0,-6 1,-85 45,69-37,1 0,0 2,1 2,1 0,0 2,2 1,-2 2,-20 23,34-29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45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814 32,'-24'179,"16"-100,-4 0,-3-1,-16 46,-9-8,-8-30,38-91,12-3</inkml:trace>
  <inkml:trace contextRef="#ctx0" brushRef="#br0" timeOffset="318.58">504 60,'90'-21,"179"2,-233 12,1 2,-1 1,1 1,0 3,0 0,-1 3,2 1,11 14,-31-7</inkml:trace>
  <inkml:trace contextRef="#ctx0" brushRef="#br0" timeOffset="735.853">1294 286,'29'0,"19"0,6 0,-1 0,-5 0,-6 0,-5 0,-4 0,-3 0,-2 0,0 0,-6-5,-1-1,0 0,-3 1</inkml:trace>
  <inkml:trace contextRef="#ctx0" brushRef="#br0" timeOffset="1002.836">1294 540,'43'0,"29"0,7 0,-5 0,-11 0,-11 0,-14 0</inkml:trace>
  <inkml:trace contextRef="#ctx0" brushRef="#br0" timeOffset="5967.091">25 427,'20'-7,"0"1,1 1,-1 1,1 1,0 0,0 2,1 0,15 2,-15-1,25 1,-46 0,-1-1,0 1,0-1,0 0,1 1,-1-1,0 1,0-1,0 1,0 0,0-1,0 1,0-1,0 1,0-1,0 1,0-1,0 1,-1-1,1 1,0-1,0 1,0-1,-1 0,1 1,0-1,-1 1,1-1,0 0,-1 1,1-1,0 1,-1-1,1 0,-1 0,1 1,-1-1,1 0,-1 0,1 1,0-1,-1 0,1 0,-1 0,0 0,1 0,-1 0,1 0,-1 0,1 0,-1 0,1 0,-1 0,1 0,-1 0,1-1,-1 1,1 0,-131 24,-20-7,152-17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55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1 449,'3'-28,"2"1,1 1,1-1,1 1,1 0,2 0,0 1,2 1,1 0,2-1,-11 15,0-1,1 0,0 0,1 1,0 0,1 1,0-1,0 1,1 1,0-1,1 2,0-1,0 1,0 1,1 0,0 0,0 1,1 1,9-3,-19 7,1 0,0 0,0 1,-1-1,1 1,0-1,-1 1,1 0,-1 0,1 0,-1 1,1-1,-1 1,0-1,0 1,0 0,0-1,0 1,0 0,0 1,-1-1,1 0,-1 0,1 1,-1-1,0 1,0-1,0 1,0-1,0 2,17 84,-18 138,0-226,-1 0,1 1,-1-1,1 1,0-1,-1 0,1 1,0-1,0 1,-1-1,1 1,0-1,0 1,0-1,0 1,0-1,0 1,0-1,0 1,0-1,0 1,0-1,0 1,0-1,0 1,0-1,0 1,0-1,1 1,-1-1,0 1,0-1,1 1,-1-1,0 1,1-1,-1 0,0 1,1-1,-1 0,0 1,1-1,-1 0,1 1,-1-1,1 0,-1 0,1 0,-1 1,1-1,-1 0,1 0,-1 0,1 0,-1 0,1 0,-1 0,1 0,-1 0,1 0,-1 0,1 0,-1-1,1 1,-1 0,1 0,-1 0,1-1,0 1,24-33,-20 27,121-155,-101 137,-10 10,-1 0,2 0,0 2,0 0,1 1,16-8,-31 18,0 0,1 0,-1 0,1 0,0 1,-1-1,1 1,-1-1,1 1,0 0,-1 0,1 0,0 1,-1-1,1 0,0 1,-1 0,1 0,-1 0,1 0,-1 0,0 0,1 1,-1-1,0 1,0-1,0 1,0 0,0 0,0 0,-1 0,1 0,-1 0,1 0,-1 1,0-1,0 1,0-1,0 1,0-1,0 2,13 112,-17-99,-1 1,-1 0,0-1,-2 0,0 0,-1 0,0-1,-8 11,-23 48,31-56</inkml:trace>
  <inkml:trace contextRef="#ctx0" brushRef="#br0" timeOffset="586.615">1384 138,'-31'5,"1"1,-1 2,1 0,0 2,1 2,0 0,-20 13,40-19,-1 1,1-1,0 1,0 1,1 0,0 0,1 0,0 1,0 0,0 1,2-1,-1 1,1 0,0 1,1-1,0 1,1 0,1 0,-1 0,1 7,1-14,1 0,0 0,0 0,0 0,0 0,1 0,-1-1,1 1,0 0,0 0,1-1,-1 1,1-1,0 1,0-1,0 1,0-1,0 0,1 0,0 0,-1 0,1-1,0 1,0-1,0 0,1 0,-1 0,1 0,-1 0,1-1,-1 1,1-1,0 0,0 0,0-1,-1 1,1-1,0 0,0 0,0 0,0 0,2-1,16-7,-1 0,-1-1,0-1,0-1,-1-1,-1 0,1-2,-2 0,0-1,-1-1,12-15,49-41,1-16,-78 88,0 0,-1 0,1 1,0-1,-1 0,1 0,0 0,-1 1,1-1,0 0,0 1,-1-1,1 0,0 0,0 1,-1-1,1 0,0 1,0-1,0 1,0-1,0 0,0 1,-1-1,1 0,0 1,0-1,0 1,0-1,0 0,1 1,-1-1,0 1,0-1,0 0,0 1,0-1,0 0,1 1,-1-1,0 0,0 1,0-1,1 0,-1 1,0-1,1 0,-1 0,0 1,1-1,-1 0,0 0,1 0,-1 1,0-1,1 0,-1 0,0 0,1 0,-1 0,1 0,-1 0,0 0,1 0,-1 0,1 0,-7 15,0 1,2 0,0-1,0 1,2 1,0-1,1 0,0 1,2-1,0 0,0 1,2-1,0 0,1 0,0-1,7 15,-1-15</inkml:trace>
  <inkml:trace contextRef="#ctx0" brushRef="#br0" timeOffset="1218.207">1779 363,'-9'8,"1"0,0 1,0 0,0 0,1 0,1 1,0 0,0 0,1 1,0-1,1 1,0 1,-2 9,6-19,1 0,-1 1,0-1,1 0,-1 1,1-1,0 0,0 0,0 1,0-1,0 0,0 0,1 0,-1 0,1-1,-1 1,1 0,0-1,0 1,0-1,-1 1,1-1,1 0,-1 0,0 0,0 0,0 0,0 0,1-1,-1 1,0-1,1 1,-1-1,1 0,-1 0,0 0,1 0,-1-1,0 1,1-1,-1 1,0-1,0 0,1 0,-1 0,0 0,0 0,0 0,0-1,0 1,0-1,-1 1,2-2,163-139,-166 141,0 0,1 0,-1 0,1 0,0 0,-1 0,1 0,0 1,-1-1,1 0,0 0,0 1,0-1,0 0,0 1,0-1,0 1,0 0,0-1,0 1,0-1,0 1,0 0,0 0,0 0,0 0,0 0,0 0,0 0,0 0,0 0,1 0,-1 1,0-1,0 0,0 1,0-1,0 1,0-1,-1 1,1-1,0 1,0 0,0-1,0 1,-1 0,1 0,0 0,-1 0,1-1,0 1,-1 0,12 60,-11-51,25 195,-25-175,0-13,0 1,-1-1,-1 0,-1 1,0-1,-1 0,-1 0,-4 13,5-23,-1 5,-1 1,0-1,0-1,-2 1,1-1,-1 0,-1 0,0-1,0 0,-1-1,0 1,-1-2,-5 4,9-7,-1-1,0 0,0 0,0 0,-1-1,0 0,1-1,-1 0,0 0,0 0,0-1,0 0,0-1,0 0,0 0,-1-1,1 0,-5-1,10 0,1 1,-1-1,1 1,-1-1,1 0,0 0,0 0,-1-1,1 1,1 0,-1-1,0 1,1-1,-1 0,1 1,0-1,0 0,0 0,0 0,0 0,1 0,-1 0,1 0,0 0,0 0,0 0,0 0,1-2,22-84,-12 69,0 0,2 0,0 1,1 1,1 0,1 1,0 1,1 0,1 2,15-11,13-8,-28 22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0:5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0 221,'29'-5,"23"-1,9 0,-2 1,-11-3,-9 0,-11 0</inkml:trace>
  <inkml:trace contextRef="#ctx0" brushRef="#br0" timeOffset="1669.369">536 419,'61'-98,"48"-32,-19 28,-88 100,0 1,0-1,0 0,0 1,0 0,0-1,0 1,0 0,0 0,1 0,-1 1,0-1,0 0,1 1,-1-1,1 1,-1 0,1 0,-1 0,0 0,1 1,-1-1,1 0,-1 1,0 0,1-1,-1 1,0 0,0 0,0 1,0-1,0 0,0 1,0-1,0 1,0-1,-1 1,1 0,0 0,-1 0,0 0,1 0,-1 0,0 0,0 0,0 1,-1-1,1 1,8 20,-1 1,-1 0,-2 0,0 1,-1-1,-2 1,0 0,-2 2,0-28,1 0,-1 1,0-1,1 1,-1-1,1 0,-1 1,1-1,-1 1,1-1,-1 1,1-1,-1 1,1 0,0-1,-1 1,1 0,0-1,-1 1,1 0,0 0,-1-1,1 1,0 0,0 0,-1 0,1 0,0 0,-1 0,1 0,0 0,0 1,-1-1,1 0,0 0,-1 1,1-1,0 0,-1 1,1-1,0 0,-1 1,1-1,-1 1,1-1,-1 1,1-1,-1 1,1 0,-1-1,0 1,1 0,-1-1,0 1,0 0,1-1,-1 1,0 0,141-184,-120 161,1 1,0 2,1 0,2 1,0 1,22-10,-46 26,1 0,0 0,-1 0,1 1,0-1,-1 0,1 1,0 0,0-1,0 1,-1 0,1 0,0 0,0 0,0 0,-1 0,1 1,0-1,0 0,-1 1,1 0,0-1,-1 1,1 0,0 0,-1 0,1 0,-1 0,0 0,1 0,-1 1,0-1,0 0,1 1,-1-1,0 1,-1 0,1-1,0 1,0-1,-1 1,1 0,-1 0,1-1,-1 1,0 0,0 0,0 0,0-1,0 2,1 16,-1 0,-1 0,0-1,-2 1,0-1,-1 1,-1-1,0 0,-2-1,-7 16,-19 65,28-47,9-33</inkml:trace>
  <inkml:trace contextRef="#ctx0" brushRef="#br0" timeOffset="2887.288">1919 109,'1'-4,"0"1,0-1,-1 1,1-1,-1 1,0-1,0 0,0 1,-1-1,1 0,-1 1,0-1,0 1,0-1,0 1,-1 0,1-1,-1 1,0 0,0 0,0 0,0 0,-1 1,1-1,-1 0,0 1,0 0,1 0,-1 0,-1 0,1 0,0 0,0 1,-1 0,1-1,-1 1,1 1,-1-1,1 0,-1 1,0 0,1 0,-1 0,-8 1,1 1,0 1,0 0,1 0,-1 1,1 0,-1 1,1 1,1-1,-1 1,1 1,0 0,1 0,-1 1,1 0,1 0,0 1,0 0,0 0,1 1,1 0,0 0,0 0,1 0,0 1,0 0,2 0,-1 0,1 0,1 0,0 0,1 1,0-1,0 0,1 0,2 8,-1-15,-1 0,1-1,0 1,0 0,1-1,-1 1,1-1,0 0,-1 0,1 0,1 0,-1-1,0 1,1-1,-1 0,1 0,0 0,0 0,-1-1,1 0,0 1,1-1,-1-1,0 1,0-1,0 1,0-1,0 0,1-1,119-24,-100 13,-1-1,0-1,-1-1,-1-1,-1-1,0-1,-1-1,-1 0,-1-1,0-1,-2-1,3-6,50-53,-67 81,1 1,-1-1,0 1,0-1,0 1,0 0,0 0,0-1,0 1,0 0,0 0,0 0,0 0,0 0,-1 0,1 0,0 1,-1-1,1 0,-1 0,1 0,-1 1,0-1,1 0,-1 1,0-1,0 0,0 1,0-1,0 0,0 1,0-1,-1 0,1 0,0 1,-1-1,1 0,-1 0,1 1,0 0,-8 244,-16 11,-7 0,27-238,-1 1,0-1,-1 0,-1-1,-1 1,-1-1,0-1,-2 0,0 0,-4 4,10-17,0 0,0-1,-1 1,1-1,-1 0,1-1,-1 1,0-1,0 0,0-1,-1 1,1-1,0-1,-1 1,1-1,0 0,-1 0,1-1,0 0,0 0,-1 0,1-1,0 0,0 0,1-1,-1 1,0-1,1-1,-1 1,1-1,0 0,0 0,1 0,-1-1,1 1,0-1,-1-2,3 0,0 0,1 0,-1 0,2-1,-1 1,1 0,0-1,0 1,1 0,0 0,0-1,1 1,0 0,0 0,1 0,-1 1,2-1,-1 1,1-1,0 1,0 0,0 0,1 1,0-1,0 1,1 0,4-2,6-13,7-6,1 1,1 2,0 0,2 2,1 0,1 2,0 2,10-4,6 5,-25 12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11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8,'3'5,"0"0,-1 1,0-1,0 1,0-1,-1 1,1 0,-1 0,-1-1,1 1,-1 0,0 0,-1 0,0 5,-16 183,-9-3,-21-16,47-175,0 1,0 0,1 0,-1-1,0 1,0 0,0 0,0-1,1 1,-1 0,0 0,-1 0,1-1,0 1,0 0,0 0,0-1,-1 1,1 0,0-1,-1 1,1 0,0 0,-1-1,1 1,-1-1,1 1,-1 0,1-1,-1 1,1-1,-1 0,0 1,1-1,-1 1,0-1,0 0,1 1,-1-1,0 0,1 0,-1 0,0 0,0 1,0-1,1 0,-1 0,0 0,0-1,1 1,-1 0,0 0,0 0,1 0,-1-1,0 1,0 0,1-1,-1 1,1-1,-1 1,0-1,1 1,-1-1,1 1,-1-1,-4-17,1-1</inkml:trace>
  <inkml:trace contextRef="#ctx0" brushRef="#br0" timeOffset="365.022">1 65,'21'-11,"1"1,0 1,1 1,0 1,0 1,0 2,1 0,0 1,0 1,0 1,-1 2,1 0,22 5,163 21,-200-26,12 0,0 0,0-1,0-1,0-1,-1-1,17-4,7-4,-24 8</inkml:trace>
  <inkml:trace contextRef="#ctx0" brushRef="#br0" timeOffset="815.295">875 205,'15'0,"14"5,7 1,2 0,-1-1,-1-1,-2-2,-3-1,-1-1,-1 0,-1 0,-5-5,-2-1,1-1,1 2,-3 7,-5 2</inkml:trace>
  <inkml:trace contextRef="#ctx0" brushRef="#br0" timeOffset="1062.28">932 459,'43'5,"24"1,5 0,-4-1,-9-2,-15 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06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0 255,'12'8,"0"-1,0 0,1 0,0-1,0-1,0 0,1-1,0-1,0 0,0-1,0 0,0-1,0 0,0-2,12 0,173-30,-120 24,-61 1</inkml:trace>
  <inkml:trace contextRef="#ctx0" brushRef="#br0" timeOffset="3532.811">57 536,'509'0,"-485"0</inkml:trace>
  <inkml:trace contextRef="#ctx0" brushRef="#br0" timeOffset="4154.442">451 1,'0'0,"0"0,0 1,0-1,0 0,0 0,0 1,0-1,0 0,-1 0,1 0,0 1,0-1,0 0,0 0,-1 0,1 0,0 1,0-1,0 0,-1 0,1 0,0 0,0 0,-1 0,1 0,0 0,0 1,-1-1,1 0,0 0,0 0,-1 0,1 0,0 0,0-1,0 1,-1 0,1 0,0 0,0 0,-1 0,1 0,0 0,0 0,-1 0,1-1,0 1,0 0,0 0,0 0,-1-1,1 1,0 0,7 23,84 74,-40-50,117 152,-115-105,-52-91,0 1,0-1,0 0,-1 1,1-1,-1 0,0 1,1-1,-2 1,1-1,0 1,-1-1,1 0,-1 1,0-1,0 0,-1 1,1-1,-1 0,1 0,-1 0,0 0,0-1,0 1,-1 0,1-1,-1 0,1 1,-2 0,-194 98,7-13,145-64,28-14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15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1 678,'38'-5,"18"-1,4 0,-8 1</inkml:trace>
  <inkml:trace contextRef="#ctx0" brushRef="#br0" timeOffset="504.087">820 481,'-20'-4,"0"0,-1 2,1 0,-1 2,1 0,-1 1,1 1,0 1,0 1,0 1,0 0,-17 8,26-9,1 1,-1-1,1 2,0 0,1 0,-1 0,1 1,0 1,1-1,0 1,0 1,1 0,0 0,0 0,1 1,0 0,1 0,0 0,1 1,0-1,1 1,0 0,-1 8,3-13,1 0,0-1,0 1,0 0,1 0,0-1,0 1,1-1,-1 1,1-1,0 1,1-1,-1 0,1 0,0 0,0-1,1 1,-1-1,1 1,0-1,0 0,1-1,-1 1,1-1,0 0,0 0,0 0,0 0,0-1,1 0,-1 0,0-1,1 0,0 0,-1 0,1 0,0-1,-1 0,1 0,0 0,0-1,-1 0,1 0,4-2,14-4,-1 0,0-2,0-1,-1-1,0-1,-1 0,16-13,-9 3,-2-2,0 0,-1-2,-2-1,0-1,-2 0,2-7,20-11,-40 66,-69 200,63-195</inkml:trace>
  <inkml:trace contextRef="#ctx0" brushRef="#br0" timeOffset="1051.983">1271 650,'-6'21,"1"-7,1 0,0 0,1 0,1 0,0 1,1-1,0 1,1-1,2 8,-2-21,0 1,0 0,0 0,1 0,-1 0,1 0,-1 0,1-1,0 1,0 0,0 0,0-1,0 1,0-1,0 1,1-1,-1 1,0-1,1 0,-1 0,1 0,0 0,-1 0,1 0,0 0,0 0,-1 0,1-1,0 1,0-1,0 0,0 1,0-1,0 0,0 0,-1 0,1 0,0-1,0 1,0 0,0-1,0 1,0-1,-1 0,1 0,0 1,0-1,-1 0,1 0,-1-1,1 1,-1 0,1-1,9-6,-1-1,0-1,-1 0,0 0,0 0,-1-1,0-1,-1 1,0-2,35-49,-42 61,0 0,0 0,1 0,-1 0,0 0,1 0,-1 1,1-1,-1 0,1 0,-1 1,1-1,-1 0,1 1,0-1,-1 0,1 1,0-1,0 1,-1-1,1 1,0-1,0 1,0 0,0 0,0-1,-1 1,1 0,0 0,0 0,0 0,0 0,0 0,0 0,0 0,0 0,0 0,-1 0,1 1,0-1,0 0,0 1,0-1,-1 1,1-1,0 1,0-1,-1 1,1-1,0 1,-1 0,1-1,0 1,-1 0,1 0,-1-1,0 1,1 0,-1 0,1 0,-1 0,0 0,0-1,0 1,1 0,-1 0,0 0,0 0,7 68,2 114,-1-25,-9-151,1 0,-2-1,1 1,-1-1,0 1,0-1,0 1,-1-1,0 0,-1 0,1 0,-1-1,0 1,0-1,-1 0,0 0,0-1,0 1,0-1,-1 0,1 0,-2 0,4-3,-1 0,1 1,0-1,0-1,-1 1,1 0,-1-1,1 1,0-1,-1 0,1 0,-1-1,1 1,-1-1,1 0,0 1,-1-1,1-1,0 1,0 0,0-1,0 0,0 0,0 0,0 0,1 0,-1 0,1-1,-1 1,1-1,0 0,0 1,0-1,0 0,1 0,-1 0,1-1,0 1,0 0,0-1,0 1,1 0,-1-1,1 1,0-1,0 1,0 0,0-1,1 1,0-3,8-53,-2 33</inkml:trace>
  <inkml:trace contextRef="#ctx0" brushRef="#br0" timeOffset="1317.508">1582 1,'436'418,"-422"-404,-2 0,0 1,0 0,-2 1,0 0,-1 1,0 0,-1 1,-2 0,1 0,-2 0,0 0,-2 1,0 0,-1 0,0 0,-2 0,0 0,-1 0,-2 0,0 2,-4 5,-2-1,-1 1,0-2,-2 1,-1-1,-1-1,-1-1,-1 0,-1-1,-1 0,-1-2,0 0,-2-1,-11 8,-1-2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1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1 763,'178'-314,"-67"180,-110 133,0 0,0 0,0 0,0 0,0-1,0 1,0 1,0-1,0 0,0 0,0 0,1 0,-1 1,0-1,1 1,-1-1,0 1,1 0,-1-1,1 1,-1 0,0 0,1 0,-1 0,1 0,-1 0,1 0,-1 0,1 1,-1-1,0 1,1-1,-1 1,0-1,1 1,-1 0,0 0,0 0,0-1,0 1,0 0,0 0,0 1,0-1,0 0,0 0,0 0,0 1,19 70,-20-55,1-1,1 1,1-1,0 1,1-1,1 0,0-1,2 1,-6-14,0 0,0 0,0-1,0 1,0-1,0 1,1-1,-1 1,0-1,1 0,0 1,-1-1,1 0,0 0,-1 0,1 0,0-1,0 1,0 0,0-1,0 1,-1-1,1 0,0 0,0 0,0 0,0 0,0 0,0 0,0 0,0-1,0 1,0-1,0 0,0 1,-1-1,1 0,0 0,0 0,1-1,65-59,-58 50,152-142,-158 150,3-4,0 1,1 0,-1 1,1-1,0 1,1 1,-1 0,1 0,0 0,0 1,0 1,1-1,-1 2,3-1,-9 4,1 1,-1 0,0 0,0 0,0 0,0 0,0 1,-1-1,0 1,1 0,-1-1,0 1,-1 0,1 0,-1 1,0-1,0 0,0 0,0 0,-1 1,0-1,0 0,0 1,0-1,-1 0,0 1,0-1,0 0,0 2,0 6,-21 118,17-107,1-2</inkml:trace>
  <inkml:trace contextRef="#ctx0" brushRef="#br0" timeOffset="406.032">1355 0,'-111'86,"93"-72,1 2,1 0,0 1,1 0,1 1,1 1,1 0,0 1,2 1,0-1,1 2,1-1,1 1,1 0,1 0,1 1,1 0,1 2,3 1,1 0,1-1,1 1,2-1,0 0,2 0,0-1,2 0,1 0,11 17,-11-23,1-1,1-1,1 0,0 0,1-2,10 8,-16-14,15 13</inkml:trace>
  <inkml:trace contextRef="#ctx0" brushRef="#br0" timeOffset="2317.385">1834 283,'-8'-4,"0"1,-1-1,0 2,1-1,-1 2,0-1,0 1,0 0,0 1,0 0,-1 0,1 1,0 0,1 1,-1 0,0 0,0 1,1 0,-1 1,1 0,0 0,0 0,1 1,-1 1,1-1,0 1,1 0,-1 1,0 1,-44 84,50-88,0-1,1 0,-1 1,1-1,0 1,0-1,0 1,0-1,1 1,0-1,-1 0,1 1,0-1,0 0,1 0,-1 1,1-1,0 0,-1-1,1 1,1 0,-1 0,0-1,1 1,-1-1,1 0,0 0,-1 0,2 0,1 2,1-1,0-1,0 1,0-1,0 0,1-1,-1 1,0-1,1-1,-1 1,1-1,-1 0,1 0,-1-1,1 0,-1 0,0-1,1 1,-1-1,0-1,1 0,120-67,-99 48,-2-1,0-1,-1-1,-2-1,19-27,-42 52,1 0,-1 0,0 0,1 0,-1 0,1 0,-1 0,1 0,-1 1,1-1,0 0,-1 0,1 0,0 1,0-1,-1 0,1 1,0-1,0 0,0 1,0 0,0-1,0 1,0-1,0 1,0 0,0 0,0-1,0 1,0 0,0 0,0 0,0 0,0 1,0-1,0 0,0 0,0 0,0 1,0-1,0 1,0-1,0 1,0-1,0 1,0-1,0 1,0 0,-1 0,1-1,0 1,-1 0,1 0,0 0,-1 0,1 0,-1-1,1 1,-1 0,0 0,1 0,-1 1,0-1,0 0,0 0,0 0,0 1,30 163,-24-104,-3 0,-2 1,-7 38,3-85,-1-1,-1 0,0 0,-1 0,0 0,-1-1,-1 0,0-1,0 0,-2 0,1-1,-1 0,-1 0,0-1,-1-1,0 0,-3 1,-79 23,92-32,-1-1,1 0,0 0,-1 0,1 0,-1 0,1 0,0-1,-1 1,1-1,0 1,-1-1,1 0,0 0,0 0,0-1,0 1,0 0,0-1,0 1,0-1,0 0,1 1,-1-1,1 0,-1 0,1 0,0 0,0 0,0-1,0 1,0 0,0 0,1-1,-1 1,1-1,-1 1,1-3,1-9,1 0,1-1,0 1,1 0,0 0,1 1,1-1,0 1,1 1,0-1,1 1,0 0,1 1,9-10,0-3,-2 2,2 0,0 1,2 1,0 1,17-12,-18 17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28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0,'-23'129,"6"140,-5-168,15-95,0-6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09.7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676 2063,'-1'-1,"0"0,1 1,-1-1,0 0,0 0,1 0,-1 1,0-1,1 0,-1 0,1 0,-1 0,1 0,0 0,-1 0,1 0,0 0,0 0,0 0,-1-1,1 1,0 0,1 0,-1 0,0 0,0 0,0 0,1 0,-1 0,0 0,1 0,-1 0,1 0,-1 0,1 0,0 0,-1 0,1 1,0-1,-1 0,1 0,0 1,0-1,0 0,0 1,0-1,0 1,0-1,0 1,0 0,0-1,0 1,0 0,0 0,0 0,0-1,0 1,0 0,0 0,0 1,0-1,1 0,-1 0,0 1,0-1,0 0,0 1,0-1,0 1,142 74,-118-62,1-1,0-1,0-1,1-1,1-2,-1-1,1-1,1-1,-1-1,7-2,371 50,-291-30,-1 6,90 34,-88-26,-2-7,1-6,0-5,2-5,27-4,195 19,17-1,-5 5,42-4,20 2,665-29,-951 1,-1 5,0 6,78 18,86 25,119 0,-175-42,124-14,-138-1,208 13,160 8,-60 8,159-28,-246-25,226-31,97-20,-550 43,-2-8,52-25,42-18,-289 78,0 2,0-1,-1-1,1-1,-2 0,1-1,-1 0,0-1,-1-1,0-1,-1 0,2-3,250-292,-257 299,-2 4,0-1,0 0,-1-1,0 1,0-1,-1 0,1 0,-1-1,-1 1,1-1,-1 0,0 0,-1 0,1 0,-1 0,0-5,-2-242,-1 237,-1 1,0 0,-1 1,-1-1,0 0,-1 1,-1 0,0 0,-1 0,-1 1,0 0,-1 1,0 0,-1 0,-1 1,0 0,0 1,-8-6,-29-21,-1 2,-2 1,-1 4,-15-6,49 27,-239-130,-129-45,274 146,-2 5,0 4,-2 6,-52-2,83 11,-851-96,-7 14,-211-16,175-5,-202-5,85 32,-164 62,1045 29,-269 23,-474 84,697-72,37-5,1 11,2 9,-70 32,148-35,2 7,2 6,-85 52,172-83,1 2,1 2,1 2,2 3,2 1,2 3,1 1,-28 40,60-70,1 0,0 1,1 1,1-1,0 1,1 0,0 1,2 0,0 0,0 0,2 0,0 0,0 1,2-1,0 0,1 1,0-1,2 0,0 1,1-1,0-1,1 1,1-1,2 4,12 19,2-1,2-1,1-1,2-1,1-1,24 21,8-1,2-3,1-3,3-3,70 35,125 52,-167-93,2-4,1-5,1-3,1-5,2-4,-1-5,2-4,-1-4,42-7,401 17,392 65,-560-27,-2 17,94 42,-363-82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29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1,'156'15,"-120"-10,-1 0,1-3,0-1,0-1,3-3,296-23,-224 27,-87-1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29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19,'56'17,"-19"-11,0-1,0-2,1-2,-1-1,33-5,46-20,-75 11,-23 7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29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0,'24'5,"17"2,7-1,0-1,-3-2,-5 0,-5-2,-2-1,-3-5,-6-1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26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1 311,'189'18,"0"-9,43-8,-166-1,-40 4,-32 9,-34-4,17-7</inkml:trace>
  <inkml:trace contextRef="#ctx0" brushRef="#br0" timeOffset="336.03">57 481,'75'20,"-60"-19,150 24,78-14,-176-12,-43 1</inkml:trace>
  <inkml:trace contextRef="#ctx0" brushRef="#br0" timeOffset="1000.726">424 1,'11'9,"0"-1,1 0,0 0,1-2,-1 1,1-1,1-1,3 1,33 15,-17-5,0 1,-1 2,-1 1,-1 1,-1 2,9 10,-35-30,0 0,0 0,0 0,-1 1,1-1,-1 1,0-1,0 1,0 0,0 0,-1 0,1 0,-1 0,0 0,0 0,-1 0,1 1,-1-1,0 0,0 0,0 0,-1 1,0-1,0 0,0 0,0 0,0 0,-1 0,0 0,1 0,-2-1,0 3,-6 7,0 0,-1-2,0 1,-1-1,-1 0,1-1,-1-1,-5 3,-112 69,-57 45,169-113,3-2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45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19 539,'-10'24,"2"4,7-9,4-7</inkml:trace>
  <inkml:trace contextRef="#ctx0" brushRef="#br0" timeOffset="297.78">415 87,'-35'19,"14"-9,1 0,0 1,1 1,0 1,1 0,0 2,1 0,0 1,2 0,0 2,1 0,0 0,0 3,12-16,0-1,0 0,1 1,-1 0,1-1,0 1,0 0,0 0,1-1,0 1,0 0,0 0,0 0,1 0,0-1,0 1,0 0,1-1,-1 1,1-1,0 1,0-1,1 0,-1 0,1 0,0 0,0 0,0 0,1-1,-1 0,1 0,0 0,0 0,0 0,0-1,0 0,1 0,-1 0,1 0,0-1,3 2,4 0,1 0,-1 0,1-1,0-1,0 0,-1-1,1 0,0-1,0 0,-1-1,1 0,-1-1,1-1,-1 0,0 0,-1-2,1 1,-1-1,0-1,0 0,-1-1,0 0,0 0,-1-1,0 0,0-1,2-4,-3 6,-1-1,0 0,-1 0,0 0,0-1,-1 0,0 0,-1 0,0-1,0 0,-1 0,-1 0,0 0,0 0,-1 0,-1 0,0 0,0-1,-1 1,-1 0,0 0,0 0,-1 0,0 0,-1 1,0-1,-1 1,0 0,-1 0,1 5,0 0,0 0,0 0,-1 1,0 0,0 0,0 0,-1 1,1-1,-1 2,1-1,-1 1,0 0,0 0,0 1,0 0,-1 0,1 1,0 0,0 0,0 1,-3 0,-19 4</inkml:trace>
  <inkml:trace contextRef="#ctx0" brushRef="#br0" timeOffset="667.278">612 511,'-65'21,"0"4,2 2,2 3,-13 10,12 16,61-54,0 0,-1 0,2-1,-1 1,0 0,0 0,0 0,1 0,-1 0,1 0,0 0,-1 0,1 0,0 0,0 0,0 0,1 0,-1 0,0 0,1 0,-1 0,1 0,0 0,0 0,-1 0,1-1,0 1,1 0,-1-1,0 1,0 0,1-1,-1 0,1 1,-1-1,1 0,0 0,0 1,7 4,1-1,-1 0,1 0,0-1,1 0,-1-1,1 0,-1-1,1 0,0 0,0-1,0-1,0 0,0 0,0-1,-1 0,1-1,0-1,-1 1,1-2,-1 1,0-2,0 1,0-1,0-1,-1 0,0 0,-1 0,1-1,-1-1,0 0,-1 0,1-1,-5 6,0-1,0-1,0 1,0 0,-1-1,1 1,-1-1,0 0,-1 0,1 0,-1 0,0 0,0 0,-1 0,1 0,-1 0,0 0,-1 0,1-1,-1 1,0 0,0 0,-1 0,1 0,-1 1,0-1,0 0,-1 1,0-1,-1 0,0-1,-1 0,0 1,0 0,0 0,-1 0,0 0,1 1,-2 0,1 1,0-1,-1 1,0 0,0 1,1 0,-2 0,-4-1,-12-1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37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402 282,'-3'-3,"0"0,0 0,0 0,0 0,0 0,-1 1,1-1,-1 1,0 0,0 0,0 1,0-1,0 1,0 0,0 0,0 0,-1 0,1 1,0-1,0 1,-1 1,1-1,0 0,-1 1,1 0,0 0,0 0,0 1,0-1,0 1,0 0,0 0,1 0,-1 1,1-1,-1 1,1 0,0 0,0 0,0 0,1 1,-2 2,-1 1,0 0,1 0,0 1,1-1,0 1,0 0,0 0,1 1,0-1,1 0,0 1,0-1,1 1,0-1,1 1,-1-1,2 1,-1-1,1 0,0 0,1 0,0 0,0 0,1 0,0-1,0 1,1-1,0 0,0-1,1 1,-1-1,2 0,-1-1,0 1,1-1,0 0,0-1,6 3,-4-4,0 0,1-1,-1-1,0 0,1 0,-1 0,0-1,1-1,-1 1,1-2,-1 1,0-1,0-1,0 0,0 0,0 0,-1-1,1-1,-1 1,0-1,0-1,-1 1,0-2,0 1,0-1,-1 0,0 0,0 0,0-1,-1 0,-1 0,1 0,-1-1,-1 0,1 1,-1-1,-1-1,0 1,0 0,-1-1,0 4,0-1,0 1,-1 0,0 0,0-1,0 1,-1 0,0 0,0-1,-1 1,0 0,0 0,0 1,-1-1,1 0,-1 1,-1-1,1 1,-1 0,0 0,0 1,-1-1,1 1,-1 0,0 0,0 0,0 1,-1-1,1 1,-1 1,-5-3,0 0,1 0,-1 1,0 1,0 0,0 0,-1 1,1 0,-1 1,1 1,-1 0,1 0,-1 1,1 0,-1 1,1 1,0-1,0 2,0 0,0 0,1 1,-1 0,-19 11,5-1</inkml:trace>
  <inkml:trace contextRef="#ctx0" brushRef="#br0" timeOffset="403.342">374 649,'-13'6,"-1"0,1 0,0 2,1-1,0 2,0-1,1 2,0 0,0 0,1 1,1 0,0 0,0 1,1 0,0 1,2 0,-6 13,10-22,1-1,1 1,-1-1,0 1,1-1,0 1,0-1,0 1,0 0,0-1,1 1,0-1,0 1,0-1,0 0,0 1,0-1,1 0,0 0,0 0,0 0,0 0,0 0,0 0,1-1,-1 1,1-1,0 0,0 0,0 0,0 0,0 0,0 0,1-1,-1 0,3 1,7 3,1-2,-1 1,1-2,0 0,0 0,-1-1,1-1,0-1,1 0,-1-1,0 0,-1-2,1 0,-1 0,1-1,-2-1,1 0,0-1,-1 0,-1-1,1 0,-1-1,0-1,-4 4,0 0,-1 0,0 0,0-1,-1 0,0 0,0 0,-1 0,0-1,0 0,-1 0,1 0,-2 0,1-1,-1 1,-1-1,0 1,0-1,0 0,-1 0,-1-6,-3 6,0 1,-1-1,0 1,0 0,-1 0,0 0,-1 1,0 0,0 0,0 1,-1 0,1 0,-2 0,1 1,0 1,-1-1,0 2,0-1,-1 1,1 0,0 1,-1 0,0 1,1 0,-11 0,10 1,0 1,0 1,1-1,-1 2,0-1,1 1,0 1,-1 0,1 0,1 1,-1 0,1 0,-1 1,2 0,-7 6,4-5,-15 12</inkml:trace>
  <inkml:trace contextRef="#ctx0" brushRef="#br0" timeOffset="839.82">1023 509,'-18'12,"0"1,1 2,0-1,2 2,0 0,0 1,2 1,0 0,1 0,1 1,0 1,-2 9,11-26,0 0,1 0,-1 0,1 0,0 1,0-1,0 0,1 0,-1 1,1-1,-1 1,1-1,0 0,1 1,-1-1,0 0,1 1,0-1,0 0,0 0,0 1,0-1,1 0,-1 0,1 0,0-1,0 1,0 0,0-1,1 1,-1-1,1 0,-1 0,1 0,0 0,0 0,-1 0,1-1,1 1,-1-1,1 0,9 2,1-1,-1-1,1 0,-1 0,1-2,0 0,-1 0,1-1,-1-1,0 0,0-1,0 0,0-1,-1-1,0 0,0 0,0-1,-1-1,0 0,0 0,-1-1,0-1,-1 0,0 0,-1 0,0-1,0-1,-1 1,-1-1,0 0,0-1,-1 0,-1 1,1-6,-4 10,0 1,-1 0,0-1,0 1,-1-1,0 1,0 0,0-1,-1 1,0 0,-1 0,0 0,0 0,0 1,-1-1,0 1,0 0,-1 0,1 0,-1 1,-1-1,1 1,-1 1,0-1,0 1,0 0,0 0,-1 1,0-1,0 1,0 1,0 0,0 0,-7-1,3 1,0 0,0 1,0 0,0 0,0 2,0-1,0 1,0 1,1 0,-1 1,0 0,1 0,-1 1,1 1,0-1,1 2,-1-1,1 1,-5 5,-5 3</inkml:trace>
  <inkml:trace contextRef="#ctx0" brushRef="#br0" timeOffset="1221.367">1474 452,'-26'6,"1"2,0 0,1 2,0 1,0 0,1 2,0 1,2 1,-1 0,2 2,-6 6,24-21,-1 1,1-1,0 1,0-1,1 1,-1 0,0 0,1 0,0 0,0 0,0 0,0 0,0 0,0 0,1 1,0-1,-1 0,1 0,0 1,1-1,-1 0,1 0,-1 1,1-1,0 0,0 0,0 0,1 0,-1 0,1 0,-1 0,1-1,0 1,0-1,0 1,3 1,2 4,1-1,0 0,0 0,1-1,0 0,0-1,1 0,-1 0,1-1,0 0,1 0,4 2,0-1,1 0,-1-1,1-1,0-1,0 0,0 0,0-2,0 0,0-1,0-1,-1 0,1-1,0-1,-1 0,0-1,0-1,0 0,0-1,-1-1,0 0,-1-1,5-4,-12 7,0 0,0 0,-1 0,0-1,0 0,-1 0,0 0,0 0,-1-1,1 0,-2 0,1 0,-1 0,0 0,-1 0,0 0,0-1,-1 1,0 0,-1-1,1 1,-2 0,-1-8,0 5,0 0,-1 1,0 0,0-1,-1 2,-1-1,1 0,-2 1,1 0,-1 1,-1 0,0 0,0 0,0 1,-1 0,0 1,0-1,-1 2,1 0,-1 0,0 0,-1 2,1-1,-1 1,0 1,0-1,-1 2,4 0,1 0,-1 1,1 0,0 0,-1 1,1 0,0 0,0 1,-1-1,1 2,0-1,1 1,-1 0,-3 3,-8 4</inkml:trace>
  <inkml:trace contextRef="#ctx0" brushRef="#br0" timeOffset="1587.777">1954 169,'0'39,"0"26,0 8,5 1,1-8,1-10,-2-10,-2-7,-1-7,0-3,-2-2,0 0,0-6</inkml:trace>
  <inkml:trace contextRef="#ctx0" brushRef="#br0" timeOffset="1884.938">2264 255,'-9'8,"-28"21,1 2,2 2,2 1,1 1,1 2,1 3,27-39,0 1,0 0,0-1,1 1,-1 0,1 0,-1 0,1 1,0-1,-1 0,1 0,1 1,-1-1,0 0,0 1,1-1,-1 1,1-1,0 1,0-1,0 1,0-1,0 1,0-1,1 1,-1-1,1 1,0-1,0 0,0 1,0-1,0 0,0 0,1 1,-1-1,1 0,-1 0,1-1,0 1,0 0,0-1,0 1,1 0,102 11,-88-10,74 28,-78-19</inkml:trace>
  <inkml:trace contextRef="#ctx0" brushRef="#br0" timeOffset="2487.044">2518 509,'-11'3,"0"1,0 1,1-1,-1 2,1 0,0 0,0 1,1 0,0 0,0 1,1 1,0-1,1 1,-2 3,8-11,0 1,0-1,0 0,0 0,0 1,1-1,-1 0,0 1,1-1,0 1,-1-1,1 1,0-1,-1 1,1-1,0 1,0-1,0 1,0-1,1 1,-1-1,0 1,1-1,-1 1,1-1,-1 1,1-1,0 0,0 1,-1-1,1 0,0 0,0 1,0-1,0 0,0 0,1 0,-1 0,0 0,0-1,1 1,-1 0,1 0,66 3,-48-10,0 0,-1-1,1-1,-1-1,-1-1,0-1,13-9,27-16,-56 35,0-1,0 1,0 0,0 0,0 0,1 0,-1 0,0 0,1 0,-1 1,0-1,1 1,-1 0,1 0,-1 0,1 0,-1 0,1 0,-1 0,1 1,-1 0,0-1,1 1,-1 0,0 0,0 0,0 0,1 1,-1-1,0 1,-1-1,1 1,0 0,0-1,-1 1,1 0,-1 0,1 0,-1 0,0 1,0-1,0 0,0 0,0 1,-1-1,1 0,0 1,4 168,-7-104,-10 114,9-165,-46 166,46-174,0-1,-1 0,0 0,0 0,-1 0,0-1,0 1,0-1,-1 0,0-1,0 0,-1 0,1 0,-1 0,0-1,0-1,0 1,-1-1,1 0,-1 0,-6 0,10-2,0-1,-1 0,1 1,0-1,0-1,-1 1,1-1,0 0,0 0,-1 0,1 0,0-1,0 0,0 1,1-2,-1 1,0 0,1-1,-1 1,1-1,0 0,0 0,0-1,0 1,1 0,0-1,-1 0,1 1,0-1,0 0,1 0,0 0,-1-1,1 1,0 0,1 0,-1 0,1-1,0 1,0 0,0-1,1-1,3-19,0 0,2 1,0 0,2 0,1 0,1 1,1 1,0 0,2 0,1 1,0 1,2 0,0 1,1 1,1 0,4-1,-12 7,1 1,0 1,1 0,0 0,1 1,0 1,0 0,1 1,0 0,0 1,0 1,6-1,4 1</inkml:trace>
  <inkml:trace contextRef="#ctx0" brushRef="#br0" timeOffset="4907.499">3139 142,'0'-2,"0"1,-1 0,1 0,0-1,0 1,0 0,0 0,1-1,-1 1,0 0,0 0,1-1,-1 1,1 0,-1 0,1 0,0 0,-1 0,1 0,0 0,0 0,-1 0,1 0,0 0,0 0,0 1,0-1,0 0,0 1,1-1,-1 1,0-1,0 1,0-1,0 1,1 0,-1 0,0-1,0 1,1 0,-1 0,0 0,0 0,1 1,-1-1,0 0,0 0,1 1,-1-1,0 1,0-1,0 1,0 0,0-1,0 1,0 0,0 0,0-1,0 1,0 0,0 0,-1 0,2 1,8 18,0 0,-1 1,0 0,-2 1,-1 0,-1 0,-1 0,0 0,-2 1,-1 0,0-1,-2 1,-3 20,4 1,0 27,-3-1,-3 1,-6 17,7-64,0-1,-2 0,-1 0,0 0,-2-1,0 0,-2-1,0 0,-1-1,-2 0,-6 7,-114 98,108-107</inkml:trace>
  <inkml:trace contextRef="#ctx0" brushRef="#br0" timeOffset="5590.171">119 1,'-83'277,"71"-222,2 1,3 0,3 0,1 0,4 0,1 0,4 0,1 0,3-1,8 21,-16-64,0-1,1 0,0 0,1-1,0 1,1-1,0 0,0 0,1 0,0-1,1 0,0 0,1 0,0-1,0-1,0 1,1-1,0 0,1-1,0 0,0-1,0 0,0-1,1 1,57 5,-40-8</inkml:trace>
  <inkml:trace contextRef="#ctx0" brushRef="#br0" timeOffset="6377.923">3732 85,'-8'2,"0"1,0-1,0 1,0 1,1 0,-1 0,1 0,0 1,0 0,1 0,-1 1,1 0,0 0,1 0,0 1,0 0,0 0,1 0,0 1,-2 4,-9 18,1 0,2 2,1 0,2 0,-1 5,-6 36,3 2,3-1,2 31,7-78,2 0,0 0,2 1,1-1,1-1,2 1,0-1,4 6,-7-22,1-1,0-1,1 1,0-1,0 1,0-2,1 1,0-1,1 0,0 0,0-1,0 0,1-1,0 0,0 0,0-1,0 0,1 0,0-1,-1 0,1-1,0 0,1-1,-1 0,0-1,0 0,0 0,3-1,7-1,-30 1</inkml:trace>
  <inkml:trace contextRef="#ctx0" brushRef="#br0" timeOffset="7109.452">4409 423,'-7'-8,"-1"0,0 1,0 0,-1 0,0 1,0 0,0 1,-1 0,0 0,0 1,0 0,-1 1,1 0,-1 1,0 0,0 0,1 1,-1 1,0 0,0 0,0 1,0 1,0 0,-7 2,5-1,0 1,1 0,0 1,0 1,0 0,1 0,-1 1,1 0,1 1,0 1,0-1,0 2,1-1,1 1,0 0,-7 11,12-16,-1 0,1 0,1 0,-1 0,1 0,-1 1,2-1,-1 1,0 0,1-1,0 1,1 0,-1-1,1 1,0 0,1 0,-1 0,1-1,0 1,0 0,1-1,0 1,0-1,0 1,1-1,-1 0,1 0,1 0,0 1,5 0,0-1,0 0,0-1,0 0,0-1,1 0,0 0,0-1,0 0,0-1,0 0,0-1,0 0,0 0,0-1,0 0,0-1,0 0,0-1,-1 0,1 0,-1-1,0 0,0-1,0 0,5-5,11-7,-1-1,-1-2,-1 0,-1-1,0-2,4-7,-25 29,0 0,0 0,1 0,-1 0,0 0,1 0,-1 0,1 0,-1 0,1 1,0-1,-1 0,1 0,0 0,0 1,-1-1,1 0,0 1,0-1,0 1,0-1,0 1,0-1,0 1,0 0,0-1,0 1,0 0,0 0,0 0,0 0,0 0,0 0,0 0,0 0,0 0,0 0,0 1,0-1,0 0,0 1,0-1,0 1,0-1,0 1,0-1,0 1,0 0,-1-1,1 1,0 0,0 0,-1 0,1-1,-1 1,1 1,3 18,-1 0,-2 1,0-1,-1 1,-1-1,0 0,-2 2,-40 164,33-157,1 1,1 0,2 0,1 0,2 1,1 0,1 26,12-22,-4-29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1:4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0 650,'15'0,"13"0,8 0,2 0,-1-5,-1-1,-2 0,-3 1,-1 1,-1 2,-5 1</inkml:trace>
  <inkml:trace contextRef="#ctx0" brushRef="#br0" timeOffset="23956.138">734 199,'66'-32,"-77"54,-16 12,2 1,2 1,1 1,2 1,1 1,2 0,2 2,2 0,2 0,-5 29,12-53,1-1,0 1,1 0,1 1,0-1,1 0,1 0,1 0,1 0,0 0,1 0,0 0,2-1,0 0,1 0,0-1,1 1,1-2,1 1,6 7,-1-3,0-2,1 0,1 0,0-2,1 0,1-1,1-1,14 8,-13-15,-5-5</inkml:trace>
  <inkml:trace contextRef="#ctx0" brushRef="#br0" timeOffset="24294.551">959 678,'15'0,"9"0,5 0,3 0,1 0,-1 0,-1 0,0 0,-2 0,-5-5,-7-1</inkml:trace>
  <inkml:trace contextRef="#ctx0" brushRef="#br0" timeOffset="25963.93">2004 114,'7'1,"0"1,1 1,-1-1,0 1,0 0,0 1,-1 0,1 0,-1 0,0 1,0-1,0 2,-1-1,1 1,12 12,0 1,-1 1,-1 0,-1 1,-1 1,-1 0,-1 1,-1 0,-1 1,-1 0,-1 1,-1 0,-1 0,-2 0,0 1,-1 14,0-17,-2 0,0 0,-2 0,-1 0,0 0,-2 0,-1-1,0 0,-2 0,0 0,-11 20,2-17,0-1,-2-1,-1 0,-1-2,-1 0,0-1,-2-1,0-1,-1-1,-1-1,-1-2,-18 9,-40 6,60-25</inkml:trace>
  <inkml:trace contextRef="#ctx0" brushRef="#br0" timeOffset="27775.66">2399 1,'58'48,"-43"-31,-1 0,-1 1,0 0,-1 1,-1 0,-1 1,0 0,-2 1,0 0,-2 0,0 0,0 9,6 17,-3 1,-2 0,-1 0,-3 13,-1-39,-2-1,0 1,-1-1,-2 1,0-1,-1 0,-1 0,-1 0,-1-1,0 0,-2 0,-1-1,-6 10,-9 5,-2-2,-1 0,-2-2,-1-1,-14 8,-85 47,117-79,6-5</inkml:trace>
  <inkml:trace contextRef="#ctx0" brushRef="#br0" timeOffset="30313.328">2822 678,'164'-282,"-108"201,-56 80,1 0,-1 1,1-1,-1 0,1 1,-1-1,1 1,-1-1,1 1,-1-1,1 1,0-1,-1 1,1 0,0-1,-1 1,1 0,0-1,-1 1,1 0,0 0,0 0,-1 0,1 0,0 0,0 0,-1 0,1 0,0 0,0 0,-1 0,1 0,0 1,-1-1,1 0,0 1,-1-1,1 0,0 1,-1-1,1 1,0-1,-1 1,1-1,-1 1,1-1,-1 1,0 0,1-1,-1 1,1 0,-1-1,0 1,0 0,1-1,-1 1,0 0,0 0,0-1,0 1,0 0,0 0,0-1,0 1,0 0,0 0,4 58,-4-56,0 0,-1-1,0 1,0-1,1 1,0 0,-1-1,1 1,0-1,0 1,1 0,-1-1,0 1,1-1,0 1,-1-1,1 1,0-1,0 1,0-1,1 0,-1 0,1 1,-1-1,1 0,0 0,-1-1,1 1,0 0,0 0,1-1,-1 0,0 1,0-1,1 0,-1 0,1 0,-1 0,1-1,-1 1,1 0,-1-1,3 0,7-5,1 0,0-1,-1-1,0 0,-1-1,0 0,0 0,-1-1,0-1,0 0,8-11,8-9,57-46,-83 76,1-1,0 1,0-1,-1 1,1 0,0 0,0-1,0 1,0 0,0 0,-1 0,1 0,0 0,0 0,0 0,0 0,0 0,0 1,-1-1,1 0,0 1,0-1,0 0,-1 1,1-1,0 1,0-1,-1 1,1-1,0 1,-1 0,1-1,-1 1,1 0,-1-1,1 1,-1 0,1 0,-1-1,0 1,0 0,1 0,-1 0,0 0,0 0,0-1,0 1,0 0,0 0,0 0,-1 46,-45 136,41-158</inkml:trace>
  <inkml:trace contextRef="#ctx0" brushRef="#br0" timeOffset="30558.937">3951 340,'-48'34,"-45"29,-15 10,0-3,9-4,12-8,11-10,14-7,7-7,9-3,7-8,6-3,8 0,4-3,5 0,5-3</inkml:trace>
  <inkml:trace contextRef="#ctx0" brushRef="#br0" timeOffset="30979.996">3866 707,'-370'188,"338"-162,32-26,0 1,-1-1,1 1,0 0,0-1,0 1,0-1,0 1,0 0,0-1,0 1,0-1,1 1,-1 0,0-1,0 1,0-1,1 1,-1-1,0 1,1-1,-1 1,1-1,-1 1,0-1,1 1,-1-1,1 0,-1 1,1-1,-1 0,1 1,-1-1,1 0,-1 0,1 1,0-1,-1 0,1 0,-1 0,1 0,0 0,-1 0,1 0,-1 0,1 0,0 0,-1 0,1 0,-1-1,1 1,0 0,-1 0,1-1,0 1,55-1,-50-1,1 1,0-1,0 1,-1 1,1-1,0 1,0 0,0 1,0 0,-1 0,1 0,0 1,-1 0,1 0,-1 1,1-1,-1 1,0 1,0-1,-1 1,1 0,-1 1,0-1,0 1,0 0,4 6,-8-7,0 1,0-1,0 1,-1-1,0 1,1 0,-2-1,1 1,0-1,-1 1,0 0,0-1,0 0,-1 1,0-1,1 0,-1 1,-1-1,1 0,-1-1,1 1,-1 0,0-1,-1 1,1-1,0 0,-3 1,-4 5,-1 0,-1-1,1 0,-1-1,-1 0,1-1,-1 0,-9 2,1-3,-1-1,1-1,-1 0,0-2,0-1,0 0,0-2,-5-1,4-2,5-2</inkml:trace>
  <inkml:trace contextRef="#ctx0" brushRef="#br0" timeOffset="31414.13">4092 622,'128'5,"-127"-5,0 0,0 0,0 0,0 1,0-1,0 1,0-1,0 0,0 1,0 0,0-1,0 1,0-1,0 1,0 0,-1 0,1 0,0-1,-1 1,1 0,0 0,-1 0,1 0,-1 0,0 0,1 0,-1 0,0 0,0 0,1 0,-1 0,0 0,0 1,0-1,0 0,0 0,0 0,-1 0,1 0,0 0,-1 0,1 0,0 0,-1 0,1 0,-1 0,0 0,1 0,-1 0,0-1,1 1,-1 0,-43 47,41-46,-70 64,73-65,-1 0,1-1,-1 1,1 0,-1-1,1 1,-1 0,1 0,0 0,0-1,-1 1,1 0,0 0,0 0,0 0,0-1,0 1,0 0,0 0,0 0,0 0,0-1,1 1,-1 0,0 0,0 0,1-1,-1 1,1 0,-1 0,1-1,-1 1,1 0,-1-1,1 1,0-1,-1 1,1 0,0-1,-1 0,1 1,0-1,0 1,-1-1,1 0,0 1,0-1,0 0,-1 0,1 0,0 0,0 0,0 0,0 0,0 0,-1 0,2 0,57 4,-54-4,114-20,-94 15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2:23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58,'138'-11,"-104"4,20-6,1 3,0 2,52-1,-108 9,1 0,0 0,0 0,-1 0,1 0,0 0,-1 0,1 0,0 0,0 0,-1 1,1-1,0 0,0 0,-1 0,1 0,0 0,0 1,-1-1,1 0,0 0,0 0,0 1,0-1,-1 0,1 0,0 0,0 1,0-1,0 0,0 0,0 1,-1-1,1 0,0 1,0-1,0 0,0 0,0 1,0-1,0 0,0 0,0 1,0-1,1 0,-1 1,0-1,0 0,0 0,0 1,0-1,0 0,1 0,-1 1,0-1,0 0,0 0,0 0,1 0,-1 1,0-1,0 0,-12 6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2:24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69,'87'17,"155"-60,-89 14,-130 22,-5 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2:31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14,'-7'-3,"0"0,0 1,0 0,-1 1,1 0,-1 0,1 0,-1 1,1 0,-1 1,1-1,-1 1,1 1,0 0,0 0,-1 0,1 1,0 0,1 0,-1 1,1-1,-1 2,1-1,0 1,1 0,-1 0,1 0,0 1,-1 1,-4 7,1 1,0-1,1 2,1-1,0 1,1 0,1 0,1 1,-1 2,4-13,0 1,0-1,1 1,0-1,0 1,1-1,-1 0,1 1,1-1,-1 0,1 1,0-1,1 0,-1 0,1 0,0-1,1 1,-1-1,1 0,0 0,1 0,-1 0,1-1,0 1,2 0,0 0,1-1,0 1,0-2,0 1,1-1,-1 0,1-1,-1 0,1-1,0 1,0-2,0 1,0-1,0 0,0-1,0 0,-1-1,1 0,0 0,-1-1,2 0,10-5,0 0,-1-1,0 0,-1-2,0 0,-1-1,0-1,7-8,-15 12,0 0,0-1,-1 0,0-1,-1 0,0 0,-1 0,0-1,-1 0,0 0,-3 7,0 0,-1 0,1 0,-1 1,0-1,-1 0,1 0,-1 0,0 0,-1 0,1 0,-1 0,0 0,0 0,0 0,-1 0,1 0,-1 1,-1-1,1 1,-1 0,1-1,-1 1,0 0,-1 0,1 1,-3-3,-3 1,0-1,-1 2,0-1,0 1,0 1,0 0,-1 0,1 1,-1 0,0 1,1 0,-1 1,0 0,-7 1,-10 0</inkml:trace>
  <inkml:trace contextRef="#ctx0" brushRef="#br0" timeOffset="387.015">165 466,'-9'27,"0"-5,1 0,1 1,1 0,1 0,1 0,1 1,1-1,1 1,2 4,-1-25,1 0,0 0,0 1,0-1,1 0,-1 0,1 0,0-1,0 1,0 0,0 0,0-1,0 0,1 1,-1-1,1 0,0 0,-1 0,1-1,0 1,0-1,0 1,0-1,1 0,-1 0,0 0,0-1,1 1,-1-1,0 0,1 0,1 0,110-13,-95 8,-2 0,1-1,-1-1,0-1,0-1,-1 0,0-1,-1-1,0 0,0-1,-2-1,1-1,-2 0,8-10,-18 20,0 0,0 0,-1 1,0-2,0 1,0 0,0 0,-1-1,0 1,0-1,0 1,0-1,-1 1,1-1,-1 0,-1 1,1-1,0 0,-1 1,0-1,0 1,-1-1,1 1,-1 0,0 0,0-1,0 1,-1 0,1 1,-1-1,0 0,0 1,0 0,-1-1,1 1,-1 1,0-1,0 0,0 1,0 0,0 0,0 0,0 0,-1 1,1 0,-2-1,-15-2,0 0,1 1,-2 1,1 2,0 0,0 0,0 2,0 1,0 1,0 0,-13 6,-1 2</inkml:trace>
  <inkml:trace contextRef="#ctx0" brushRef="#br0" timeOffset="801.968">955 183,'-46'63,"24"-34,0 0,2 2,1 0,2 1,1 1,-10 30,24-59,0 0,1 0,0 0,-1 1,2-1,-1 1,0-1,1 0,0 1,0-1,0 1,0-1,1 1,0-1,0 0,0 1,0-1,1 0,0 0,-1 0,2 0,-1 0,0 0,1 0,-1-1,1 1,0-1,1 0,-1 0,0 0,1 0,0-1,-1 1,1-1,0 0,0 0,0-1,1 1,-1-1,0 0,1 0,8 1,1-1,-1-1,1-1,-1 0,1 0,-1-1,1-1,-1 0,0-1,0 0,-1-1,1-1,-1 0,-1-1,1 0,-1 0,0-1,0-1,-1 0,0 0,-1-1,0 0,-1-1,0 0,0 0,-1-1,-1 0,0 0,-1 0,0-1,0 0,-1-1,-4 7,1-1,-1 1,0 0,-1-1,0 1,0-1,0 1,-1 0,0 0,-1 0,1 0,-1 0,-1 1,1-1,-1 1,0 0,-1 0,1 0,-1 0,0 1,-1 0,1 0,-1 0,0 1,0 0,-1 0,1 1,-1-1,0 1,0 1,0-1,0 1,0 1,0-1,-1 1,1 0,0 1,-1 0,1 0,-5 1,-2 0,-1 1,1 0,0 1,0 1,0 0,0 1,0 0,1 1,-8 5,-6 4</inkml:trace>
  <inkml:trace contextRef="#ctx0" brushRef="#br0" timeOffset="1167.959">1350 324,'-15'1,"0"0,-1 1,1 0,0 1,0 1,0 1,0 0,1 1,0 0,0 1,1 1,-1 0,2 1,-1 0,1 1,1 0,-1 1,9-8,0 0,1 0,-1 0,0 0,1 0,0 1,-1-1,2 1,-1-1,0 1,1 0,-1 0,1 0,0 0,0 0,1 0,-1 0,1 0,0 0,0 0,0 0,1 0,-1 0,1 0,0 0,0 0,1 0,-1 0,1-1,0 1,-1-1,2 1,-1-1,0 1,1-1,-1 0,1 0,0 0,0-1,0 1,1-1,-1 1,1-1,-1 0,3 0,10 4,0-1,0-1,0 0,1-2,0 0,-1 0,1-2,0 0,-1-1,1 0,0-1,7-3,-14 3,1 0,-1-1,0 0,0-1,-1 0,1-1,-1 0,0 0,0-1,0 0,-1 0,0-1,0 0,-1-1,1 0,-2 0,1 0,-1-1,-1 0,0 0,0 0,0-1,-1 0,-1 0,0 0,0 0,-1 0,0-1,-1 1,0-1,0 1,-1-1,-1 1,0-1,0 1,-1-1,-1 1,1 0,-2 0,-3-10,2 12,1 1,-1-1,0 1,-1 0,0 0,0 1,-1-1,1 1,-1 1,0-1,-1 1,1 1,-1-1,0 1,-1 1,1-1,0 1,-1 1,0 0,1 0,-1 0,0 1,0 1,0 0,0 0,0 0,0 1,0 0,0 1,1 0,-9 3,-85 45,77-30</inkml:trace>
  <inkml:trace contextRef="#ctx0" brushRef="#br0" timeOffset="1497.437">2028 183,'0'10,"-10"12,-8 8,-5 3,-4 1,-2 0,-1-2,0-1,0-6,0-2,1-5,1-6,4-5</inkml:trace>
  <inkml:trace contextRef="#ctx0" brushRef="#br0" timeOffset="1768.022">1604 296,'32'0,"0"1,0 1,-1 2,1 1,-1 2,0 1,-1 1,0 2,0 0,-1 3,-1 0,0 2,-1 0,0 2,-2 1,0 2,8 9,-33-30,-1 0,1 1,0-1,0 0,-1 0,1 0,0 1,0-1,-1 0,1 0,0 1,0-1,0 0,0 1,-1-1,1 0,0 1,0-1,0 0,0 1,0-1,0 0,0 1,0-1,0 0,0 1,0-1,0 0,0 1,0-1,0 0,0 1,1-1,-1 0,0 0,0 1,0-1,0 0,1 1,-1-1,0 0,0 0,1 1,-1-1,0 0,1 0,-31-12,-12-14,24 11</inkml:trace>
  <inkml:trace contextRef="#ctx0" brushRef="#br0" timeOffset="2017.921">1830 14,'0'43,"0"29,0 7,0-1,0-8,0-12,0-10,0-9,0-7,0-3,0-2,0-1,0 0,0 0,0 1,0 1,5-5,1-7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49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49 199,'11'54,"-3"0,-2 1,-2 0,-3-1,-3 21,-25 217,-1-34,17-211,0 51,13-95,-1-1,1 0,0-1,0 1,0 0,0-1,0 1,0-1,0 1,1-1,-1 0,1 0,-1 0,0 0,1-1,0 1,-1 0,1-1,-1 0,1 0,0 0,-1 0,1 0,-1 0,1-1,-1 1,1-1,-1 0,1 0,-1 0,1 0,-1 0,0 0,1-1,19-3,278-4,-190 11,104-2,-190 0</inkml:trace>
  <inkml:trace contextRef="#ctx0" brushRef="#br0" timeOffset="262.849">1460 1018,'-33'38,"-17"23,-4 5,8-4,5-12,11-9,6-8,1-9,5-4,6-5</inkml:trace>
  <inkml:trace contextRef="#ctx0" brushRef="#br0" timeOffset="517.091">1093 877,'24'38,"22"22,9 7,-1-5,-5-12,-5-9,-6-13,-10-6,-4-6,-6-1,-2-4,-3 2,-4-2</inkml:trace>
  <inkml:trace contextRef="#ctx0" brushRef="#br0" timeOffset="1451.452">641 1,'11'127,"11"-32,-22-95,1 1,-1 0,0 0,0 0,1-1,-1 1,0 0,1 0,-1-1,1 1,-1 0,1-1,-1 1,1 0,0-1,-1 1,1-1,0 1,-1-1,1 0,0 1,0-1,-1 1,1-1,0 0,0 0,0 0,0 1,-1-1,1 0,0 0,0 0,0 0,0 0,-1 0,1-1,0 1,0 0,0 0,-1-1,1 1,0 0,0-1,0 1,-1 0,1-1,0 1,-1-1,1 0,-1 1,1-1,0 1,-1-1,1 0,-1 0,33-44,-29 37,96-134,-98 141,0 0,-1-1,1 1,0 0,0 0,0 0,0 0,0 1,1-1,-1 0,0 1,0 0,0-1,1 1,-1 0,0 0,0 0,0 0,1 1,-1-1,0 1,0-1,0 1,0 0,0 0,0 0,0 0,0 0,0 0,0 0,0 1,-1-1,1 1,0-1,-1 1,1 0,-1-1,0 1,0 0,0 0,0 0,0 0,0 0,0 0,0 0,-1 1,1-1,-1 0,0 0,9 18,-1 1,0 0,-2 0,-1 0,0 1,-2 0,1 17,10 48,-10-77,-1 1,0-1,-1 1,0 0,-1 0,0 0,-1 0,0 0,0 1,-2-1,1 0,-1-1,-1 1,0 0,0-1,-1 1,0-1,-1 0,0 0,-1-1,0 1,0-1,-1-1,0 1,-1-1,0 0,0-1,-1 0,-6 4,-86 25,99-36,0 1,-1-1,1 0,-1 1,1-1,0 0,-1 0,1-1,0 1,-1 0,1-1,0 1,-1-1,1 0,0 0,0 0,0 0,0 0,0 0,0-1,0 1,0-1,0 1,0-1,1 0,-1 0,1 1,-1-1,1 0,0 0,0-1,0 1,0 0,0 0,0 0,1-1,-1 1,1 0,0-1,-1 1,1-3,2-11,1 0,1 0,0 1,1-1,0 1,1 0,1 0,1 0,0 1,1 0,0 1,1 0,0 1,9-8,-17 18,156-165,-109 127,-27 27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3:40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1 110,'2'-5,"0"0,1 1,0-1,0 1,0 0,1 0,-1 0,1 0,0 1,0-1,0 1,0 0,1 0,-1 1,1-1,0 1,3-1,9-5,0 1,0 0,1 1,0 1,0 1,0 1,14-1,-29 4,1 0,0 0,0 1,0-1,0 1,0 0,0 0,-1 1,1-1,0 1,-1 0,1 0,-1 0,0 0,0 0,0 1,0-1,0 1,0 0,-1 0,1 0,-1 0,0 1,0-1,0 0,0 1,-1 0,1-1,-1 1,0 0,0 0,0 0,-1-1,1 1,-1 0,0 0,0 0,-1 0,1 0,-1 0,1 0,-1 0,-1-1,1 1,-2 2,-5 33,-3-2,0 1,-3-2,-1 1,-2-2,-1 0,-2-1,-1-2,-2 0,-16 18,27-38,7-7,-1 0,1 0,-1 1,1 0,1 0,-1 0,1 1,0-1,1 1,0 0,0 0,0 0,-1 7,5-11,1 0,-1 0,1-1,0 1,0-1,0 1,0-1,0 0,0 0,0 0,1 0,-1 0,1 0,0-1,-1 1,1-1,0 0,0 0,0 0,0 0,0 0,0-1,0 1,0-1,0 0,0 0,1 0,-1 0,0-1,0 1,0-1,0 0,0 0,2 1,230-6,-190-5,-27 5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2:36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44 114,'5'7,"-1"1,0 1,-1-1,0 0,0 1,-1 0,0-1,0 1,-1 0,0 0,0 0,-1 0,-1 0,1 0,-1 0,-25 154,5 16,-1 9,18-151,4-36,1-1,-1 1,0-1,1 1,-1-1,0 0,1 1,-1-1,1 1,-1-1,1 0,-1 1,1-1,-1 0,1 0,-1 1,1-1,-1 0,1 0,-1 0,1 1,-1-1,1 0,0 0,-1 0,1 0,-1 0,1 0,-1 0,1-1,0 1,-1 0,1 0,-1 0,1 0,-1-1,1 1,-1 0,1-1,-1 1,1 0,-1-1,1 1,-1-1,0 1,1 0,-1-1,0 1,1-1,-1 1,0-1,0 1,1-1,-1 1,0-1,0 0,0 1,16-15</inkml:trace>
  <inkml:trace contextRef="#ctx0" brushRef="#br0" timeOffset="918.48">947 566,'0'5,"-4"6,-3 6,-4 0,0 2,-4-2,7-4,3-9,9-5,2-8,6-1,1-5,-7 6,-9 4,-4 8,-6 3,-1 0</inkml:trace>
  <inkml:trace contextRef="#ctx0" brushRef="#br0" timeOffset="1317.705">1399 1,'-32'28,"-6"4,1 1,2 3,1 0,2 3,-11 17,40-53,0 0,1 0,-1 0,1 0,-1 1,1-1,0 1,0 0,1 0,-1 0,1 0,0 0,0 0,0 0,0 0,1 0,0 0,0 0,0 0,0 1,1-1,-1 0,1 0,0 0,0 0,1 0,-1 0,1 0,0-1,0 1,0-1,0 1,1-1,-1 0,3 3,9 0,-1-1,1 0,0-1,1-1,-1 0,1-1,-1 0,1-1,-1-1,1 0,0-1,-1-1,1 0,-1-1,0 0,0-1,13-6,-10 6,-1-1,0 0,-1-1,1-1,-1 0,0-1,-1-1,0 0,0-1,-1-1,-1 0,1-1,-2 0,7-8,-16 16,1-1,-1 1,0-1,0 1,0-1,-1 0,1 0,-1 0,0 0,-1 0,1 0,-1 0,0 0,0 0,-1 0,1 0,-1 0,0 0,-1 0,1 1,-1-1,0 0,0 1,0-1,-1 1,0 0,0-1,0 1,0 1,0-1,-1 0,0 1,0 0,0 0,0 0,0 0,0 1,-1-1,1 1,-1 0,0 1,0-1,0 1,1 0,-1 0,0 0,0 1,0 0,-2 0,-10-1,1 2,0 0,-1 1,1 0,0 1,0 1,1 1,-11 4,-4 2</inkml:trace>
  <inkml:trace contextRef="#ctx0" brushRef="#br0" timeOffset="1666.749">1484 424,'-59'26,"1"2,2 2,1 3,-25 22,2 15,76-68,1 1,-1-1,1 0,0 0,0 1,-1-1,2 0,-1 1,0-1,0 1,1 0,-1-1,1 1,0-1,0 1,0 0,0-1,0 1,1-1,-1 1,1 0,0-1,-1 1,1-1,0 0,1 1,-1-1,0 0,1 0,-1 1,1-1,0 0,-1-1,1 1,0 0,0 0,2 0,9 5,1 0,0-1,1-1,-1 0,1-1,0 0,0-1,0-1,1-1,-1 0,0-1,1 0,-1-1,0-1,3-1,-7 2,0 1,0-1,0-1,0 0,0-1,-1 0,1 0,-1-1,0 0,0-1,0-1,0 1,-1-1,0-1,-1 0,1 0,-1 0,-1-1,1-1,-1 1,-1-1,1 0,-2-1,5-9,-9 15,0-1,0 1,-1-1,0 0,0 1,0-1,0 0,-1 1,0-1,0 1,0-1,0 1,-1-1,0 1,0 0,0 0,0 0,-1 0,1 0,-1 0,0 1,0-1,0 1,-1 0,1 0,-4-2,-2-2,-1 0,1 1,-1 1,0-1,-1 2,1-1,-1 1,0 1,0 0,-7-1,-62-2,45 6</inkml:trace>
  <inkml:trace contextRef="#ctx0" brushRef="#br0" timeOffset="2571.7">1963 29,'-102'510,"67"-371,30-165,8-19,2 0,2 0,2 0,2 1,2 1,15-34,-12 30,45-119,-61 166,1 0,-1 1,0-1,0 0,1 1,-1-1,0 0,1 0,-1 1,0-1,1 0,-1 0,0 0,1 1,-1-1,1 0,-1 0,0 0,1 0,-1 0,1 0,-1 0,0 0,1 0,-1 0,1 0,-1 0,0 0,1 0,-1 0,1 0,-1-1,0 1,1 0,-1 0,0 0,1-1,-1 1,0 0,1 0,-1-1,0 1,0 0,1-1,-1 1,0 0,0-1,1 1,-1 0,0-1,0 1,0-1,0 1,0 0,0-1,0 1,3 40,-3-36,0 33,1 1,2 0,1-1,3 0,0 0,3 0,5 12,-12-37,0-1,1 1,0-1,1 0,0 0,1 0,0-1,0 0,1 0,1 0,-1-1,2 0,-1-1,1 0,1 0,-1-1,1 0,0-1,1 0,0 0,0-1,3 1,-9-6,0 0,1-1,-1 1,0-1,0 0,0 0,0 0,-1-1,1 0,0 0,-1 0,1 0,-1-1,1 0,-1 0,0 0,0 0,-1-1,1 1,-1-1,1 0,-1 0,0-1,58-108,-44 66,-3-2,-1 0,-3-1,3-42,-1 14,-4 15,-6 38</inkml:trace>
  <inkml:trace contextRef="#ctx0" brushRef="#br0" timeOffset="72691.682">580 29,'-11'227,"-4"-157,2 2,4-1,3 1,3 12,-24 140,31-172,2-52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3:57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82,'140'-45,"-13"14,-124 30,1 0,-1 0,1 0,-1 1,1-1,-1 1,1-1,0 1,-1 1,1-1,0 0,-1 1,1 0,-1-1,1 2,-1-1,1 0,-1 1,0-1,1 1,-1 0,0 0,0 0,0 1,-1-1,1 1,-1-1,1 1,-1 0,0 0,0 0,0 0,0 0,-1 1,1-1,-1 0,0 1,0-1,0 1,0 0,-1-1,1 1,-1-1,0 1,0 0,-1-1,1 1,-1 0,1-1,-1 1,0-1,-1 2,-117 106,7 9,111-119,0 0,-1 0,1 0,0 0,0 1,0-1,0 0,0 1,0-1,0 1,0-1,1 1,-1 0,1-1,-1 1,1 0,0-1,-1 1,1 0,0-1,0 1,0 0,0 0,0-1,1 1,-1 0,1-1,-1 1,1 0,-1-1,1 1,0-1,0 1,0-1,0 1,0-1,0 0,0 0,0 1,0-1,1 0,-1 0,0 0,1 0,-1 0,1 0,-1-1,1 1,0 0,-1-1,1 1,0-1,-1 0,1 0,0 1,-1-1,2 0,164 6,-118-8,-37 2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4:08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227 159,'-1'-2,"0"0,-1 0,1 1,-1-1,0 0,0 1,1-1,-1 1,0-1,0 1,0 0,-1 0,1 0,0 0,0 0,-1 1,1-1,0 1,-1-1,1 1,0 0,-1 0,1 0,-3 0,2 0,-2-2,-1 1,0 0,1 0,-1 0,0 1,0 0,1 0,-1 0,0 1,1 0,-1 0,0 0,1 1,-1 0,1 0,0 0,0 1,-1 0,2 0,-1 0,0 0,1 1,-1-1,1 1,0 1,0-1,1 0,-1 1,1 0,0 0,0 0,1 0,-1 0,1 1,0-1,1 1,-1-1,1 1,0 0,1-3,0 1,0-1,1 0,-1 0,1 0,-1 0,1 0,0 0,0 0,0 0,1 0,-1-1,1 1,0 0,-1-1,1 1,0-1,0 0,1 0,-1 1,0-1,1-1,-1 1,1 0,0-1,0 1,-1-1,3 1,92 15,-49-12,-44-4,-1-1,1 0,0 1,-1 0,1 0,-1 0,1 0,-1 0,0 1,1-1,-1 1,0 0,0 0,0 0,-1 1,1-1,0 1,-1-1,1 1,-1 0,0 0,0 0,0 0,-1 0,1 1,-1-1,1 1,-1-1,0 1,-1-1,1 1,0-1,-1 1,0-1,0 1,0 0,0-1,-1 1,1 0,-1-1,0 1,0-1,0 1,-1-1,1 0,-2 2,-5 4,0-1,0 0,-1 0,0-1,-1-1,0 1,0-1,0-1,0 0,-1-1,0 0,0 0,0-1,-1 0,1-1,-1-1,1 0,-12 0,-18-14,28 0</inkml:trace>
  <inkml:trace contextRef="#ctx0" brushRef="#br0" timeOffset="365.372">171 103,'10'0,"12"0,8 0,3 0,1 0,-1 0,-1 0,-1 0,-1 0,-1 0,-5 4,-2 3,-5-1</inkml:trace>
  <inkml:trace contextRef="#ctx0" brushRef="#br0" timeOffset="767.739">763 103,'-20'18,"1"2,1 0,0 1,2 1,1 0,0 1,2 1,0 0,2 1,-3 11,13-32,0-1,0 1,0 0,1 0,0 0,0 0,0 0,0-1,0 1,1 0,-1 0,1 0,0 0,1-1,-1 1,0-1,1 1,0-1,0 1,0-1,0 0,1 0,-1 0,1 0,0 0,-1-1,1 1,1-1,-1 0,0 0,0 0,1 0,-1 0,1-1,0 1,-1-1,1 0,0-1,0 1,0 0,0-1,0 0,-1 0,1 0,0-1,0 1,0-1,0 0,17-4,-1-1,0 0,-1-2,0 0,0-1,-1-1,15-11,-18 13,-1-1,0 0,0-1,-1 0,0-1,-1-1,0 0,-1 0,-1-1,1-1,-2 0,0 0,-1-1,0 0,-2 0,1-1,-2 0,0 0,-1 0,0-1,-1-7,-3 20,-1-1,1 0,-1 1,0-1,-1 1,1 0,-1-1,0 1,0 0,0 0,-1 0,1 0,-1 0,0 1,0-1,0 1,-1 0,1 0,-1 0,0 0,0 1,0-1,0 1,0 0,0 0,-1 1,1-1,0 1,-1 0,1 0,-1 0,0 1,1 0,-1 0,0 0,1 0,-1 1,1-1,-1 1,1 0,-1 1,1-1,-1 1,-27 8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4:15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87,'1'-2,"-1"0,1-1,-1 1,1 0,0 0,0 0,0 0,0 0,0 0,1 0,-1 0,0 0,1 1,-1-1,1 0,0 1,0 0,-1-1,1 1,0 0,0 0,0 0,0 0,1 0,-1 0,0 1,0-1,0 1,1-1,-1 1,0 0,3 0,37-13,-25 7,0 1,1 0,0 1,0 1,1 0,-1 2,15 0,-30 2,0-1,0 1,0 0,0 0,0 0,-1 1,1-1,0 1,-1-1,1 1,-1 0,0 0,0 0,0 0,0 1,0-1,0 0,0 1,-1-1,1 1,-1 0,0 0,1-1,-1 1,-1 0,1 0,0 0,-1 0,1 0,-1 0,0 0,0 0,0 0,-1 0,1 0,-1 0,1 0,-1 0,0 0,0 0,0-1,-1 1,1 0,-1-1,1 1,-1-1,0 1,0-1,0 0,0 0,-2 1,-275 358,207-192,70-165,-1 0,1 0,0 0,0 0,0 1,0-1,1 1,0-1,0 1,0 0,1-1,-1 1,1 0,0 0,0-1,1 1,0 0,-1-1,2 1,-1 0,0-1,1 1,0-1,0 0,0 0,1 0,-1 0,1 0,0 0,0 0,0-1,1 0,-1 0,1 0,0 0,0 0,0-1,0 1,1-1,12 2,1-2,-1 0,1-1,-1-1,1 0,0-1,-1-2,0 1,1-2,-1 0,2-2,18-3,50-11,-73 23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7:28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89,'-72'351,"63"-262,4 0,6 62,0-93,-12 13,4-54</inkml:trace>
  <inkml:trace contextRef="#ctx0" brushRef="#br0" timeOffset="296.015">0 173,'144'-36,"1"5,1 8,27 3,307-40,-472 59,0 0,-1 1,1 0,0 0,-1 1,1-1,0 2,-1-1,1 1,-1 1,1-1,-1 1,0 0,0 1,-1 0,1 0,-1 0,4 3,1 10</inkml:trace>
  <inkml:trace contextRef="#ctx0" brushRef="#br0" timeOffset="645.591">1213 456,'39'-5,"17"-1,4-1,-4 2,-1 2,-5 1,-7 0,-6 2,-4 0,-3 0,-1 0,-2 1,0-1,0 0,-5 0</inkml:trace>
  <inkml:trace contextRef="#ctx0" brushRef="#br0" timeOffset="854.986">1326 738,'39'0,"17"0,8 0,4 0,-1 0,-1 0,-4 0,-1 0,-7 0,-4-5,-4-1,-6 0,-9 1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7:26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28 284,'138'25,"65"-11,-164-9,0-2,0-1,0-2,0-2,0-2,0-1,32-9,-40 8,-2-1,1 2,0 1,0 2,1 0,9 3,-38-1,-1 0,0 0,1 0,-1 0,0 0,1 0,-1 1,0-1,1 0,-1 1,0 0,0-1,0 1,1-1,-1 1,0 0,0 0,0 0,0 0,0-1,0 1,-1 1,1-1,0 0,0 0,-1 0,1 0,-1 0,1 1,-1-1,1 0,-1 0,0 1,1-1,-1 0,0 1,0-1,0 0,0 1,0-1,-1 0,1 1,0-1,0 0,-1 1,1-1,-1 0,0 0,1 0,-1 1,0-1,1 0,-1 0,0 0,0 0,0 0,0 0,0-1,0 1,0 0,0 0,0-1,-1 1,1 0,-14 11</inkml:trace>
  <inkml:trace contextRef="#ctx0" brushRef="#br0" timeOffset="247.194">0 537,'39'5,"21"1,16 0,4-1,-2-1,1-2,-4-1,-5-1,-5 0,-9 0,-4 0,-6 0,-6-1,-6 6,-2 2,-4-1,-5-1</inkml:trace>
  <inkml:trace contextRef="#ctx0" brushRef="#br0" timeOffset="708.761">592 1,'33'37,"277"209,-122-97,-186-147,0 0,0 0,0 0,0 0,0 0,-1 0,1 1,-1-1,0 0,1 1,-1 0,0-1,-1 1,1 0,0-1,-1 1,1 0,-1 0,0-1,0 1,0 0,-1 0,1-1,0 1,-1 0,0 0,0-1,1 1,-2-1,1 1,0-1,0 1,-1-1,0 0,1 1,-1-1,0 0,0 0,0 0,0-1,0 1,-1 0,1-1,0 1,-1-1,1 0,-2 1,-163 84,129-62,1 3,1 0,2 3,1 1,1 1,-11 16,-29 32,60-65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7:32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781 86,'-26'-14,"-1"2,0 1,0 1,-1 1,0 2,-1 1,0 1,0 1,0 2,0 1,0 1,0 1,0 2,0 1,0 1,0 2,-14 5,23-5,1 1,0 1,1 0,0 2,0 0,1 1,1 0,0 1,0 1,2 1,-1 0,2 1,0 1,-1 4,12-16,0-1,0 1,1 0,0 1,0-1,1 0,-1 0,1 0,0 0,1 1,-1-1,1 0,0 0,0 0,1 0,-1 0,1 0,0 0,0-1,1 1,0-1,-1 1,1-1,1 0,-1 0,1 0,-1-1,1 1,0-1,0 0,1 0,-1 0,1-1,-1 1,1-1,0 0,0-1,0 1,0-1,0 0,0 0,1 0,25 1,0-1,0-2,1-1,-2-1,1-2,0-1,-1-1,0-2,-1-1,0-1,0-1,-1-2,18-12,-43 24,41-18,-1-3,-1-1,-2-3,0-1,-2-1,8-11,-28 27,-15 21,-19 31,11-29,-43 104,6 2,5 1,-19 106,16 34,39-212,5-34</inkml:trace>
  <inkml:trace contextRef="#ctx0" brushRef="#br0" timeOffset="316.912">1290 142,'-8'13,"-3"2,1 0,0 1,1 0,1 1,1 0,0 0,1 1,1 0,1 0,0 0,1 0,1 0,1 1,1-1,1 17,2-30,0 0,0 0,1 0,0 0,0 0,0-1,1 0,-1 0,1 0,0 0,0-1,0 0,1 0,-1 0,1-1,0 1,-1-1,1-1,0 1,0-1,0 0,0-1,0 1,1-1,-1 0,0-1,0 1,0-1,0 0,0-1,0 0,1 0,25 0,-19 1,-1 0,1-1,0-1,0 0,-1 0,1-2,-1 1,0-1,6-5,0 1</inkml:trace>
  <inkml:trace contextRef="#ctx0" brushRef="#br0" timeOffset="585.111">1825 0,'-38'37,"1"1,3 1,1 2,1 2,3 1,-20 41,26-32,2 2,3 0,2 1,2 0,4 2,-4 55,-13 78,26-168</inkml:trace>
  <inkml:trace contextRef="#ctx0" brushRef="#br0" timeOffset="911.436">2108 142,'-34'32,"3"2,0 2,2 0,2 2,2 1,1 1,-15 36,37-73,0 0,1 0,-1 0,1 0,0 0,0 0,0 0,0 1,0-1,1 0,-1 1,1-1,0 0,0 1,0-1,1 0,-1 1,1-1,0 0,0 0,0 0,0 1,1-1,-1 0,1 0,0-1,-1 1,1 0,1-1,-1 1,0-1,1 1,-1-1,1 0,-1 0,1 0,0-1,0 1,0-1,0 1,0-1,3 1,13 1,0 0,0-2,0 0,1-1,-1-1,0-1,0 0,0-1,-1-2,1 0,-1 0,0-2,0 0,-1-1,14-9,-8 0,-5 2</inkml:trace>
  <inkml:trace contextRef="#ctx0" brushRef="#br0" timeOffset="1173.337">2475 113,'-54'67,"3"2,4 2,2 3,4 1,3 1,4 3,-21 70,48-132,1 0,1 0,1 1,0-1,1 1,1 0,1 0,0 0,2 0,0 0,1 2,5-1</inkml:trace>
  <inkml:trace contextRef="#ctx0" brushRef="#br0" timeOffset="1448.007">2869 311,'-50'33,"0"2,3 3,1 2,1 1,3 3,-19 26,49-57,0 0,1 1,1 1,0 0,2 0,-1 0,2 1,0 1,1-1,0 1,1 0,1 0,1 0,1 1,0 0,1-1,1 1,1 1,0-13,1 1,1-1,-1 0,1 0,1 0,-1 0,1 0,0-1,0 1,0-1,1 0,0 0,0-1,0 0,0 1,1-2,0 1,0-1,0 0,0 0,0 0,0-1,7 1,4 2,0-1,0-1,1-1,0 0,-1-2,1 0,-1 0,12-3,5-3,0-2,-1-1,0-1,-1-2,-1-1,0-1,0-2,-1-1,-2-1,1-2,-2-1,-1-1,-1-1,16-19,-30 28,1 0,-2-1,0-1,0 0,-2 0,0-1,-1 0,0 0,-2-1,0 0,-1 0,-1 0,0 0,-1-1,-2-4,1 12,-2 0,1 0,-2 1,1-1,-2 0,1 1,-1-1,-1 1,0 0,0 0,-1 1,0-1,-1 1,0 0,-1 0,0 1,0 0,0 0,-1 1,0-1,-1 2,0-1,0 1,0 1,0 0,-5-1,2 1,-1 0,0 1,0 1,0 0,0 1,0 1,-1 0,1 0,-1 2,1 0,-1 0,1 1,0 0,-3 2,-22 8</inkml:trace>
  <inkml:trace contextRef="#ctx0" brushRef="#br0" timeOffset="2153.903">4083 199,'-37'20,"1"2,0 2,2 1,1 2,1 1,1 2,2 1,1 1,1 1,2 2,1 1,-148 290,168-319,0 3,0-1,0 0,-1 0,-1-1,1 1,-1-1,-1 0,1-1,-1 1,-1-1,24-39,84-124,6 4,7 5,74-70,-100 131,-87 86,0 1,0 0,0-1,0 1,0 0,0-1,0 1,0 0,1-1,-1 1,0 0,0-1,1 1,-1 0,0-1,1 1,-1-1,1 1,-1-1,0 1,1-1,-1 1,1-1,0 1,-1-1,1 0,-1 1,1-1,-1 0,1 0,0 1,-1-1,1 0,0 0,-1 0,1 0,0 0,-1 0,1 0,0 0,-1 0,1 0,-10 18,-20 30,2 1,3 1,2 1,2 2,2 0,3 0,-3 29,14-54,1 1,1 0,2 0,1-1,4 28,-4-47,1 0,0 0,1 0,0 0,0-1,1 0,0 1,0-1,1 0,0-1,1 0,-1 1,1-2,1 1,-1-1,1 0,0 0,1 0,-1-1,6 2,-6-3,0 0,0 0,0-1,1 0,0 0,-1-1,1 0,0 0,0-1,0 0,1 0,-1-1,0 0,0 0,0-1,0 0,0-1,0 0,0 0,0 0,-1-1,1-1,5-2,15-11,-1 0,-2-2,1 0,-2-2,-1-1,-1-1,0 0,-2-2,-1-1,-1 0,-1-1,-1-1,23-49,-2-2,-4-2,17-66,-41 123,-1-1,-1 1,-2-1,0 0,-1-1,-2 1,0-1,-2-20,-6 22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57:38.62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624 227,'7'-4,"2"-2,1 0,0 0,0 1,0 0,1 1,0 0,0 1,0 0,0 1,0 0,0 0,9 1,-18 1,0 0,-1 1,1-1,0 0,-1 1,1-1,-1 1,1 0,-1-1,1 1,-1 0,0 0,1 0,-1 0,0 0,0 0,1 1,-1-1,0 0,0 0,0 1,-1-1,1 1,0-1,0 1,-1-1,1 1,-1-1,0 1,1 0,-1-1,0 1,0 0,0-1,0 1,0-1,0 1,0 0,-16 68,14-65,-43 115,-5-2,-52 87,48-99,-114 204,106-209,5 2,4 3,5 1,5 3,4 2,5 1,3 14,29-118,0-1,0 1,1 0,0-1,1 1,0 0,0 0,1 0,0-1,1 1,-1 0,2-1,-1 0,1 1,1-1,-1 0,1 0,1-1,0 1,0-1,0 0,1 0,0-1,0 0,0 0,1 0,0-1,0 0,1 0,7 3,-1-2,1-2,0 0,0 0,0-1,1-1,-1-1,1 0,10-2,40 4,778 85,-310-38,2-22,218-29,-436-1,2368-54,-283 157,-2384-100,157 12,361 13,-535-26,-1 1,1 0,0-1,-1 1,1-1,0 1,0-1,0 0,-1 0,1 0,0 0,0 0,0 0,-1 0,1-1,0 1,0-1,-1 1,1-1,0 0,-1 1,1-1,0 0,-1 0,0 0,1 0,-1-1,1 1,-1 0,0-1,0 1,0 0,0-1,0 1,0-1,0 0,0 1,-1-1,1 0,-1 0,1 1,-1-1,0 0,1 0,-1 1,0-1,0 0,0 0,-1 0,1 0,0 1,-1-1,1 0,-1 0,-6-6,-1 0,0 1,0 0,-1 1,0-1,0 1,0 1,-1 0,0 0,-5-1,-82-55,92 55,1 0,-1 0,1-1,0 0,1 0,0 0,0 0,0 0,1 0,0-1,0 0,1 1,0-1,1 0,-1 1,1-1,1 0,-1 1,2-1,-1 0,1 1,0-3,90-348,147-535,-215 806,-3 0,-5-2,-3 0,-4 0,-4-73,-6 82,1 81,0-1,0 0,0 0,0 1,0-1,1 0,-1 0,0 0,0 1,0-1,0 0,1 0,-1 0,0 0,0 1,1-1,-1 0,0 0,0 0,1 0,-1 0,0 0,0 0,1 0,-1 0,0 0,1 0,-1 0,0 0,0 0,1 0,-1 0,0 0,0 0,1 0,-1 0,0 0,0 0,1-1,-4 6,0-1,-1 0,1-1,-1 1,0-1,0 1,0-1,0-1,0 1,-1 0,1-1,-1 0,1 0,-1 0,0-1,0 1,0-1,0 0,0-1,0 1,0-1,0 0,-1-1,-3 0,5 2,-495 1,-65-3,-1399-38,166-99,615 41,420 60,-100 36,97 30,531-6,226-17,27 1,31 4,27-3,-54-7,0 1,0 1,0 1,0 1,-1 1,0 1,0 1,13 7,-30-12,-1 0,1 1,-1 0,0 0,0 0,0 0,0 0,-1 1,1 0,-1 0,-1 0,1 0,-1 0,0 0,0 1,0-1,-1 1,1 0,-1-1,-1 1,1 0,-1-1,0 1,-1 0,1 0,-1-1,0 1,0 0,-1-1,0 1,0-1,0 0,0 0,-1 0,0 0,-2 3,-239 459,-2 13,190-378,6 3,3 2,6 2,4 2,2 13,28-91,1 1,2-1,1 1,1 0,2 0,2 0,1 0,2 2,-5-32,0 1,1-1,-1 0,1 0,0 0,0 0,0 0,1 0,0 0,-1 0,1-1,1 1,-1 0,0-1,1 0,0 0,0 1,0-2,0 1,0 0,0-1,1 1,-1-1,1 0,0 0,0 0,0-1,0 0,0 1,0-1,0 0,3 0,207-54,112 19,858-41,368 33,-209 52,-980-2,1235 48,-1236-43,605 3,-514-45,-446 29,-6 1,1-1,0 1,-1-1,1 1,-1-1,1 0,0 0,-1 0,1 0,0 0,-1 0,1 0,-1 0,1-1,0 1,-1-1,1 1,-1-1,1 1,-1-1,1 0,-1 0,1 0,-1 0,0 0,0 0,1 0,-1 0,0-1,0 1,0 0,0-1,-1 1,1 0,0-1,0 0,-1 1,1-1,-1 1,0-1,1 1,-1-1,0 0,0 1,0-1,0 0,0 0,-4-44,2-1,3 1,1-1,2 1,3 0,4-17,-7 44,19-103,6 2,5 1,5 2,5 2,5 1,20-25,165-309,-233 447,4-8,0-1,-1 0,0 0,0-1,-1 1,0-1,-1 0,0 0,-1 0,0 0,-1 0,-1-7,1 17,0 1,0-1,-1 0,1 0,0 0,-1 1,1-1,-1 0,1 1,-1-1,1 0,-1 1,0-1,1 0,-1 1,0-1,1 1,-1-1,0 1,0 0,1-1,-1 1,0 0,0 0,0-1,0 1,1 0,-1 0,0 0,0 0,0 0,0 0,0 0,1 0,-1 0,0 1,0-1,0 0,1 0,-1 1,0-1,0 1,0-1,1 0,-1 1,0-1,1 1,-1 0,1-1,-1 1,0 0,1 0,-40 34,38-32,-23 29,23-28,-1-1,1 1,-1 0,0-1,0 1,0-1,0 0,0 0,-1 0,0-1,1 1,-1-1,0 0,0 0,0 0,-1 0,1-1,0 0,-2 1,-138-9,87-1,-659-44,-2950-172,1850 151,578 41,314-13,651 32,239 13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0.3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0 228,'107'-31,"1"5,1 4,0 5,2 5,0 5,9 5,361 33,123-56,-122-4,-239 17,-82 2,0 8,4 6,5 9,0-9,127-13,244-56,-382 55,-157 10,0 0,-1 0,1 0,0 1,0-1,0 1,0-1,-1 1,1 0,0-1,0 1,-1 0,1 0,-1 0,1 0,-1 1,1-1,-1 0,0 1,1-1,-1 1,0-1,0 1,0-1,0 1,-1 0,1-1,0 1,-1 0,1 0,-1 0,1 0,-1-1,0 1,0 0,0 0,0 0,0 0,0 0,-1 0,1-1,-1 1,-2 20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36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565 736,'273'11,"-188"0,1-4,1-4,77-7,160-25,-223 29,-129-33,-14-4,1-1,1-3,3-1,-10-16,30 37,-23-22,28 73,15 349,-4-137,4-221,3-24,8-33,83-279,-80 285,-13 29</inkml:trace>
  <inkml:trace contextRef="#ctx0" brushRef="#br0" timeOffset="547.343">1891 30,'0'-1,"-1"1,0-1,0 1,1-1,-1 1,0 0,0-1,0 1,0 0,1 0,-1 0,0-1,0 1,0 0,0 0,0 0,1 0,-1 1,0-1,0 0,0 0,0 0,0 1,1-1,-1 0,0 1,0-1,1 1,-1-1,0 1,0-1,1 1,-1-1,1 1,-1 0,0-1,1 1,0 0,-1 0,1-1,-1 1,1 0,0 0,-1 0,1-1,0 2,-17 41,-14 212,-31 292,34-310,3-97,22-140,3-11</inkml:trace>
  <inkml:trace contextRef="#ctx0" brushRef="#br0" timeOffset="1550.203">1778 2,'882'0,"-876"-1,0 1,1 0,-1 0,0 1,0-1,1 1,-1 1,0-1,0 1,0 0,0 0,0 1,-1 0,1 0,-1 0,1 1,-1-1,0 1,-1 0,1 1,-1-1,0 1,0 0,0 0,0 1,-1-1,0 1,0-1,-1 1,0 0,0 0,0 0,0 4,29 244,-31 138,-30-59,30-318,0 1,0 0,2 0,0 0,1-1,0 1,1-1,1 0,1 0,1 3,-2-11,-22-28,0 11,0 1,0 1,-1 0,0 2,-1 0,1 1,-1 0,0 2,0 0,0 1,-7 1,-316-15,52-1,228 12,43-1</inkml:trace>
  <inkml:trace contextRef="#ctx0" brushRef="#br0" timeOffset="2299.265">2174 369,'-189'394,"164"-328,129-292,99-141,-203 367,1-1,-1 0,0 1,0-1,1 1,-1-1,1 0,-1 1,0-1,1 1,-1-1,1 1,-1 0,1-1,-1 1,1-1,0 1,-1 0,1 0,-1-1,1 1,0 0,-1 0,1 0,0 0,-1-1,1 1,0 0,-1 0,1 0,0 1,-1-1,1 0,0 0,-1 0,1 0,0 1,-1-1,1 0,-1 0,1 1,-1-1,1 1,0-1,-1 0,1 1,-1-1,0 1,1-1,-1 1,1-1,-1 1,0 0,1-1,-1 1,0-1,0 1,0 0,1-1,-1 1,0 0,0-1,0 1,0 0,0 0,14 53,-13-46,68 217,-64-211,35 125,-41-135,1-1,-1 1,1 0,-1 0,0 0,-1-1,1 1,-1 0,1-1,-1 0,0 1,0-1,-1 0,1 0,-1 0,0 0,1 0,-1-1,0 1,0-1,-1 0,1 0,0 0,-1 0,0-1,1 1,-1-1,0 0,1 0,-1 0,0-1,0 1,0-1,0 0,0 0,0-1,1 1,-1-1,0 1,0-1,0 0,1-1,-1 1,1-1,-1 1,1-1,-1 0,1 0,0-1,-1 0,-202-154,131 100,56 46</inkml:trace>
  <inkml:trace contextRef="#ctx0" brushRef="#br0" timeOffset="4866.253">3867 679,'-53'0,"-150"11,-74 19,270-29,-9 3,-1-1,1 0,-1-1,0-1,0 0,1-1,-1-1,0-1,0-1,-1 0,3 1,0 1,0 1,0 0,0 1,1 1,-1 0,0 1,1 1,0 0,0 1,0 0,-5 4,15-5,17-7,0-7,-1 0,-1-1,0 0,0-1,-1 0,0-1,-2 0,1-1,-1 1,-1-2,-1 1,3-8,13-24,7-36,-16 101,15 211,6-3,-20-149,-13-78,-1 1,1 0,-1-1,0 1,1 0,-1-1,0 1,0 0,1 0,-1-1,0 1,0 0,0 0,0 0,0-1,0 1,0 0,0 0,0-1,0 1,0 0,-1 0,1-1,0 1,-1 0,1 0,0-1,-1 1,1 0,-1-1,1 1,-1-1,1 1,-1 0,0-1,1 0,-1 1,1-1,-1 1,0-1,0 0,1 1,-1-1,0 0,1 0,-1 1,0-1,0 0,0 0,1 0,-1 0,0 0,0 0,0 0,1 0,-1 0,0-1,0 1,1 0,-1-1,0 1,1 0,-1-1,0 1,1 0,-1-1,0 0,-49-31,-11-23,2-3,4-3,-3-8,40 45</inkml:trace>
  <inkml:trace contextRef="#ctx0" brushRef="#br0" timeOffset="54982.034">57 313,'0'619,"-12"-525,13-86,1-7</inkml:trace>
  <inkml:trace contextRef="#ctx0" brushRef="#br0" timeOffset="55349.818">0 369,'12'-20,"1"1,0 0,1 1,1 1,1 0,1 1,0 0,1 2,0 0,6-2,-18 11,1 1,0 0,0 0,0 0,1 1,-1 0,1 0,0 1,0 0,0 1,0-1,0 1,0 1,0 0,0 0,0 0,1 1,-1 1,0-1,0 1,-1 0,1 1,0 0,-1 0,0 1,0 0,0 0,0 0,0 1,-1 0,0 1,0-1,0 1,-1 0,0 1,4 5,-4-3,-1 1,0 0,0 0,-1 0,0 0,-1 1,0-1,-1 1,0 0,0-1,-2 1,1 0,-1-1,0 1,-1-1,-1 1,1-1,-2 0,1 0,-1 0,-1 0,0-1,0 0,-1 0,0 0,-1-1,0 1,0-2,0 1,-1-1,0 0,-1-1,0 1,-7 5,9-4,0-1,0 0,-1-1,0 0,0 0,0 0,-1-1,0-1,0 1,0-1,-1-1,1 0,-1 0,0-1,0 0,1-1,-1 0,-1 0,1-1,0-1,0 0,-7-8,3-2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2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42,'-65'342,"56"-308,-2-2,-2 1,0-2,-2 1,-2-2,-3 3,2-19,71-142,-18 59,4 1,2 3,16-18,-23 33,-22 30,2 0,0 1,1 0,1 1,0 1,1 0,1 1,-16 15,0-1,0 1,-1 0,1 0,0 0,0 0,0 0,0 0,1 0,-1 0,0 1,0 0,0-1,0 1,1 0,-1 0,0 0,0 0,1 0,-1 0,0 1,0-1,0 1,0 0,1 0,-1-1,0 1,0 0,-1 1,1-1,0 0,0 1,0-1,-1 1,1-1,-1 1,1 0,-1-1,0 1,0 0,0 0,0 0,0 0,0 0,0 0,-1 0,1 1,-1-1,1 0,-1 0,0 0,0 1,0-1,0 0,0 0,-1 1,1 0,-2 314,2-316,0 1,0-1,0 0,0 1,0-1,0 0,1 1,-1-1,0 0,1 1,-1-1,1 0,-1 0,1 1,0-1,-1 0,1 0,0 0,0 0,0 0,0 0,0 0,0 0,0 0,0-1,0 1,1 0,-1-1,0 1,0-1,1 1,-1-1,0 1,0-1,1 0,-1 0,0 0,1 0,-1 0,1 0,-1 0,0 0,1 0,-1-1,0 1,0 0,1-1,-1 1,0-1,0 0,1 1,-1-1,0 0,0 0,0 0,0 0,0 0,1-1,136-126,-44 34,58-25,-151 118,0 1,0-1,0 0,0 1,0-1,-1 1,1-1,0 1,0-1,0 1,0 0,1-1,-1 1,0 0,0 0,0 0,0 0,0 0,0 0,0 0,0 0,0 0,0 1,0-1,0 0,0 1,0-1,0 1,0-1,0 1,0-1,0 1,0 0,-1-1,1 1,0 0,0 0,-1 0,1-1,0 1,-1 0,1 0,-1 0,1 0,-1 0,0 0,1 0,-1 0,0 0,0 0,0 0,0 0,0 1,0-1,0 0,-3 64,-20 24,15-65,1 0,1 1,2-1,0 1,2 0,0 2,2-24,0 0,-1 0,2 0,-1 0,0 0,1 0,-1 0,1 0,0 0,0 0,0 0,0 0,1 0,-1-1,1 1,-1 0,1-1,0 1,0-1,0 0,1 0,-1 0,1 0,-1 0,1 0,-1-1,1 1,0-1,0 1,0-1,-1 0,1 0,0-1,1 1,-1-1,0 1,0-1,0 0,0 0,0 0,14-5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3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18,'39'-5,"21"-1,7-1,-5 7,-7 3,-8 1,-8 0,-5-1,-4-1,-2 0,-1-1,-1-1,-4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3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0,'38'5,"32"-3,9-3,-4 0,-10 0,-11 4,-11 3,-7-1,-9 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4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86,'-181'249,"175"-242,1 1,-1 0,1 0,1 0,0 1,0-1,1 1,0 0,0 1,1-1,0 0,1 1,0-1,0 0,1 1,1-1,-1 1,2 1,-1-8,1-1,-1 1,1 0,0-1,0 1,1-1,-1 1,0-1,1 0,-1 0,1 0,0 0,0-1,-1 1,1-1,0 0,0 1,1-1,-1-1,0 1,0 0,0-1,1 0,-1 1,0-1,0-1,2 1,89-17,-73 9,0-1,-1-1,0-1,0-1,-2 0,1-2,-1 0,-1-1,-1-1,0 0,-1-1,-1-1,0 0,-2-1,0 0,7-17,-16 31,0 0,0 0,0 0,-1-1,0 1,0-1,-1 0,1 1,-1-1,0 0,-1 0,1 0,-1 0,-1 0,1 0,-1 1,0-1,0 0,0 0,-1 1,0-1,0 0,-1 1,1 0,-1 0,0 0,-1 0,1 0,-1 0,0 1,0 0,-1 0,1 0,-1 0,-2-1,-4 2,1 0,-1 1,0 0,0 1,0 0,0 1,-1 0,1 1,0 0,0 1,0 0,0 1,1 0,-1 0,1 1,0 1,0-1,0 2,0-1,1 2,0-1,0 1,-4 5,-12 5</inkml:trace>
  <inkml:trace contextRef="#ctx0" brushRef="#br0" timeOffset="1338.061">767 1,'0'365,"-2"-342,-1 0,-1 0,-1 0,-1-1,-1 0,0 0,-10 17,-9-11,26-27,-1-1,1 0,-1 0,1 0,-1 0,0 0,1 0,-1 0,1 0,-1 0,0 0,1 0,-1 0,1 0,-1 0,1-1,-1 1,1 0,-1 0,1-1,-1 1,1 0,-1-1,1 1,-1-1,1 1,0 0,-1-1,1 1,0-1,-1 1,1-1,0 1,0-1,-1 1,1-1,0 1,0-1,0 0,0 1,0-1,0 1,0-1,0 1,0-1,0 0,0 1,0-1,0 1,0-1,0 1,1-1,-1 1,0-1,0 1,1-1,-1 1,0-1,1 1,-1-1,0 1,1-1,3-15,1 0,1 0,1 0,0 0,0 1,2 1,0-1,1 1,0 1,1 0,9-8,-9 7,32-41,-24 29,0 1,1 1,2 0,0 2,1 1,2 0,0 2,1 1,5-2,-31 20,0 0,1 0,-1 1,0-1,0 0,0 0,0 0,0 1,0-1,0 0,0 0,0 0,0 0,1 1,-1-1,0 0,0 0,0 0,0 0,1 1,-1-1,0 0,0 0,0 0,0 0,1 0,-1 0,0 0,0 0,1 0,-1 0,0 0,0 0,-20 20,18-19,-226 174,195-134,33-40,0 0,0 0,-1 0,1 0,0 0,0 0,0 0,0 1,0-1,0 0,1 0,-1 0,0 0,0 0,1 0,-1 0,1 0,-1 0,1 0,-1 0,1 0,0 0,-1-1,1 1,0 0,0 0,-1-1,1 1,0 0,0-1,0 1,0-1,0 1,0-1,0 1,0-1,0 0,0 0,0 1,0-1,0 0,1 0,-1 0,0 0,0 0,0 0,53 6,74 22,-125-27,0 1,1 0,-1 0,0 0,0 0,0 1,0-1,0 1,-1 0,1 0,-1 0,0 0,0 0,0 0,0 1,0-1,-1 1,0-1,1 1,-1 0,0-1,-1 1,1 0,-1 0,0-1,0 1,0 0,0 0,-1 0,1-1,-2 3,-3 19</inkml:trace>
  <inkml:trace contextRef="#ctx0" brushRef="#br0" timeOffset="1868.016">1416 284,'-181'210,"177"-206,0 1,0 0,0 0,1 1,-1-1,1 1,1 0,-1-1,1 1,0 0,0 1,1-1,-1 0,2 0,-1 1,1-1,0 0,0 1,0-1,1 2,0-7,0 1,0 0,0-1,0 1,0-1,0 1,1-1,-1 0,1 1,-1-1,1 0,-1 0,1 0,-1 0,1 0,0 0,0-1,0 1,-1 0,1-1,0 0,0 1,0-1,0 0,0 0,0 0,0 0,-1 0,1-1,0 1,0 0,0-1,0 1,-1-1,1 0,0 0,1 0,63-37,133-166,-96 119,-101 85,-1 1,0-1,1 0,-1 1,0 0,0-1,1 1,-1 0,0-1,0 1,0 0,0 0,0 0,0 0,0 0,0 0,0 0,-1 1,1-1,0 0,-1 0,1 0,-1 1,1-1,-1 0,0 1,1-1,-1 1,0-1,0 0,0 1,0-1,0 0,0 1,0-1,-1 1,1-1,-1 0,1 1,-1-1,1 0,-1 1,1 2,-6 683,7-682,0-1,-1 1,1-1,-1 1,0-1,0 1,-1-1,1 1,-1-1,0 1,0-1,-1 0,1 1,-1-1,0 0,0 0,0 0,-1 0,1-1,-1 1,0-1,0 1,0-1,-1 0,1 0,-1 0,0-1,1 1,-1-1,0 0,0 0,-1-1,1 1,0-1,-1 0,1 0,0 0,-1 0,1-1,-1 0,0 0,-3 0,3-2,1 0,0 0,0 0,0 0,0-1,1 0,-1 0,1 0,-1 0,1 0,0-1,0 1,0-1,1 0,0 0,-1 0,1 0,0 0,1 0,-1-1,1 1,0-1,0 1,0-4,-1-2,1-1,0 1,0-1,1 1,0-1,1 1,1-1,-1 1,2 0,1-5,5-4,2 0,0 0,1 1,1 1,0 0,1 1,1 0,1 1,0 1,1 1,10-7,30-17,-32 24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4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52,'-10'2,"0"-1,0 2,0-1,1 2,-1-1,0 1,1 1,0-1,0 2,1-1,-1 1,1 0,0 1,1 0,-1 0,-5 9,12-14,0 1,0-1,0 1,0-1,1 1,-1 0,1-1,-1 1,1 0,0-1,0 1,0 0,1 0,-1-1,1 1,-1 0,1-1,0 1,0-1,0 1,0-1,1 1,-1-1,1 0,-1 0,1 0,0 0,0 0,0 0,0 0,1 1,80 44,-58-36,-25-10,115 69,-111-67,0 0,-1 0,1 0,-1 0,0 1,0-1,0 1,0 0,0 0,-1 0,0 0,0 0,0 0,0 1,-1-1,1 1,-1-1,0 1,-1 0,1-1,-1 1,0 0,0-1,0 1,-1 0,0-1,0 1,-3 1,0-1,0 0,-1 0,1-1,-1 1,0-1,-1 0,1 0,-1 0,0-1,0 0,0 0,0-1,0 0,-1 0,1 0,-1-1,1 1,-1-2,1 1,-4-1,-77 0,62-7</inkml:trace>
  <inkml:trace contextRef="#ctx0" brushRef="#br0" timeOffset="246.935">164 24,'34'-9,"16"1,3 2,-6 7,-7 3,-10 2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0.3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0 228,'107'-31,"1"5,1 4,0 5,2 5,0 5,9 5,361 33,123-56,-122-4,-239 17,-82 2,0 8,4 6,5 9,0-9,127-13,244-56,-382 55,-157 10,0 0,-1 0,1 0,0 1,0-1,0 1,0-1,-1 1,1 0,0-1,0 1,-1 0,1 0,-1 0,1 0,-1 1,1-1,-1 0,0 1,1-1,-1 1,0-1,0 1,0-1,0 1,-1 0,1-1,0 1,-1 0,1 0,-1 0,1 0,-1-1,0 1,0 0,0 0,0 0,0 0,0 0,-1 0,1-1,-1 1,-2 20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2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42,'-65'342,"56"-308,-2-2,-2 1,0-2,-2 1,-2-2,-3 3,2-19,71-142,-18 59,4 1,2 3,16-18,-23 33,-22 30,2 0,0 1,1 0,1 1,0 1,1 0,1 1,-16 15,0-1,0 1,-1 0,1 0,0 0,0 0,0 0,0 0,1 0,-1 0,0 1,0 0,0-1,0 1,1 0,-1 0,0 0,0 0,1 0,-1 0,0 1,0-1,0 1,0 0,1 0,-1-1,0 1,0 0,-1 1,1-1,0 0,0 1,0-1,-1 1,1-1,-1 1,1 0,-1-1,0 1,0 0,0 0,0 0,0 0,0 0,0 0,-1 0,1 1,-1-1,1 0,-1 0,0 0,0 1,0-1,0 0,0 0,-1 1,1 0,-2 314,2-316,0 1,0-1,0 0,0 1,0-1,0 0,1 1,-1-1,0 0,1 1,-1-1,1 0,-1 0,1 1,0-1,-1 0,1 0,0 0,0 0,0 0,0 0,0 0,0 0,0 0,0-1,0 1,1 0,-1-1,0 1,0-1,1 1,-1-1,0 1,0-1,1 0,-1 0,0 0,1 0,-1 0,1 0,-1 0,0 0,1 0,-1-1,0 1,0 0,1-1,-1 1,0-1,0 0,1 1,-1-1,0 0,0 0,0 0,0 0,0 0,1-1,136-126,-44 34,58-25,-151 118,0 1,0-1,0 0,0 1,0-1,-1 1,1-1,0 1,0-1,0 1,0 0,1-1,-1 1,0 0,0 0,0 0,0 0,0 0,0 0,0 0,0 0,0 0,0 1,0-1,0 0,0 1,0-1,0 1,0-1,0 1,0-1,0 1,0 0,-1-1,1 1,0 0,0 0,-1 0,1-1,0 1,-1 0,1 0,-1 0,1 0,-1 0,0 0,1 0,-1 0,0 0,0 0,0 0,0 0,0 1,0-1,0 0,-3 64,-20 24,15-65,1 0,1 1,2-1,0 1,2 0,0 2,2-24,0 0,-1 0,2 0,-1 0,0 0,1 0,-1 0,1 0,0 0,0 0,0 0,0 0,1 0,-1-1,1 1,-1 0,1-1,0 1,0-1,0 0,1 0,-1 0,1 0,-1 0,1 0,-1-1,1 1,0-1,0 1,0-1,-1 0,1 0,0-1,1 1,-1-1,0 1,0-1,0 0,0 0,0 0,14-5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3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18,'39'-5,"21"-1,7-1,-5 7,-7 3,-8 1,-8 0,-5-1,-4-1,-2 0,-1-1,-1-1,-4 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3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0,'38'5,"32"-3,9-3,-4 0,-10 0,-11 4,-11 3,-7-1,-9 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4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86,'-181'249,"175"-242,1 1,-1 0,1 0,1 0,0 1,0-1,1 1,0 0,0 1,1-1,0 0,1 1,0-1,0 0,1 1,1-1,-1 1,2 1,-1-8,1-1,-1 1,1 0,0-1,0 1,1-1,-1 1,0-1,1 0,-1 0,1 0,0 0,0-1,-1 1,1-1,0 0,0 1,1-1,-1-1,0 1,0 0,0-1,1 0,-1 1,0-1,0-1,2 1,89-17,-73 9,0-1,-1-1,0-1,0-1,-2 0,1-2,-1 0,-1-1,-1-1,0 0,-1-1,-1-1,0 0,-2-1,0 0,7-17,-16 31,0 0,0 0,0 0,-1-1,0 1,0-1,-1 0,1 1,-1-1,0 0,-1 0,1 0,-1 0,-1 0,1 0,-1 1,0-1,0 0,0 0,-1 1,0-1,0 0,-1 1,1 0,-1 0,0 0,-1 0,1 0,-1 0,0 1,0 0,-1 0,1 0,-1 0,-2-1,-4 2,1 0,-1 1,0 0,0 1,0 0,0 1,-1 0,1 1,0 0,0 1,0 0,0 1,1 0,-1 0,1 1,0 1,0-1,0 2,0-1,1 2,0-1,0 1,-4 5,-12 5</inkml:trace>
  <inkml:trace contextRef="#ctx0" brushRef="#br0" timeOffset="1338.061">767 1,'0'365,"-2"-342,-1 0,-1 0,-1 0,-1-1,-1 0,0 0,-10 17,-9-11,26-27,-1-1,1 0,-1 0,1 0,-1 0,0 0,1 0,-1 0,1 0,-1 0,0 0,1 0,-1 0,1 0,-1 0,1-1,-1 1,1 0,-1 0,1-1,-1 1,1 0,-1-1,1 1,-1-1,1 1,0 0,-1-1,1 1,0-1,-1 1,1-1,0 1,0-1,-1 1,1-1,0 1,0-1,0 0,0 1,0-1,0 1,0-1,0 1,0-1,0 0,0 1,0-1,0 1,0-1,0 1,1-1,-1 1,0-1,0 1,1-1,-1 1,0-1,1 1,-1-1,0 1,1-1,3-15,1 0,1 0,1 0,0 0,0 1,2 1,0-1,1 1,0 1,1 0,9-8,-9 7,32-41,-24 29,0 1,1 1,2 0,0 2,1 1,2 0,0 2,1 1,5-2,-31 20,0 0,1 0,-1 1,0-1,0 0,0 0,0 0,0 1,0-1,0 0,0 0,0 0,0 0,1 1,-1-1,0 0,0 0,0 0,0 0,1 1,-1-1,0 0,0 0,0 0,0 0,1 0,-1 0,0 0,0 0,1 0,-1 0,0 0,0 0,-20 20,18-19,-226 174,195-134,33-40,0 0,0 0,-1 0,1 0,0 0,0 0,0 0,0 1,0-1,0 0,1 0,-1 0,0 0,0 0,1 0,-1 0,1 0,-1 0,1 0,-1 0,1 0,0 0,-1-1,1 1,0 0,0 0,-1-1,1 1,0 0,0-1,0 1,0-1,0 1,0-1,0 1,0-1,0 0,0 0,0 1,0-1,0 0,1 0,-1 0,0 0,0 0,0 0,53 6,74 22,-125-27,0 1,1 0,-1 0,0 0,0 0,0 1,0-1,0 1,-1 0,1 0,-1 0,0 0,0 0,0 0,0 1,0-1,-1 1,0-1,1 1,-1 0,0-1,-1 1,1 0,-1 0,0-1,0 1,0 0,0 0,-1 0,1-1,-2 3,-3 19</inkml:trace>
  <inkml:trace contextRef="#ctx0" brushRef="#br0" timeOffset="1868.016">1416 284,'-181'210,"177"-206,0 1,0 0,0 0,1 1,-1-1,1 1,1 0,-1-1,1 1,0 0,0 1,1-1,-1 0,2 0,-1 1,1-1,0 0,0 1,0-1,1 2,0-7,0 1,0 0,0-1,0 1,0-1,0 1,1-1,-1 0,1 1,-1-1,1 0,-1 0,1 0,-1 0,1 0,0 0,0-1,0 1,-1 0,1-1,0 0,0 1,0-1,0 0,0 0,0 0,0 0,-1 0,1-1,0 1,0 0,0-1,0 1,-1-1,1 0,0 0,1 0,63-37,133-166,-96 119,-101 85,-1 1,0-1,1 0,-1 1,0 0,0-1,1 1,-1 0,0-1,0 1,0 0,0 0,0 0,0 0,0 0,0 0,0 0,-1 1,1-1,0 0,-1 0,1 0,-1 1,1-1,-1 0,0 1,1-1,-1 1,0-1,0 0,0 1,0-1,0 0,0 1,0-1,-1 1,1-1,-1 0,1 1,-1-1,1 0,-1 1,1 2,-6 683,7-682,0-1,-1 1,1-1,-1 1,0-1,0 1,-1-1,1 1,-1-1,0 1,0-1,-1 0,1 1,-1-1,0 0,0 0,0 0,-1 0,1-1,-1 1,0-1,0 1,0-1,-1 0,1 0,-1 0,0-1,1 1,-1-1,0 0,0 0,-1-1,1 1,0-1,-1 0,1 0,0 0,-1 0,1-1,-1 0,0 0,-3 0,3-2,1 0,0 0,0 0,0 0,0-1,1 0,-1 0,1 0,-1 0,1 0,0-1,0 1,0-1,1 0,0 0,-1 0,1 0,0 0,1 0,-1-1,1 1,0-1,0 1,0-4,-1-2,1-1,0 1,0-1,1 1,0-1,1 1,1-1,-1 1,2 0,1-5,5-4,2 0,0 0,1 1,1 1,0 0,1 1,1 0,1 1,0 1,1 1,10-7,30-17,-32 24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42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58 197,'0'-14,"0"24,-1 26,-23 145,-9 61,38-188,14-81,15-93,-24 87</inkml:trace>
  <inkml:trace contextRef="#ctx0" brushRef="#br0" timeOffset="249.661">1 0,'19'5,"16"1,7 0,6-1,0-2,0-1,-2 0,-4-2,-5 0,-4 0,-2 0,-2-1,-1 1,-6 0</inkml:trace>
  <inkml:trace contextRef="#ctx0" brushRef="#br0" timeOffset="412.048">1 395,'39'0,"26"0,8 0,-5 0,-8 0,-14 0</inkml:trace>
  <inkml:trace contextRef="#ctx0" brushRef="#br0" timeOffset="744.25">453 537,'0'38,"0"18,-5 3,-1-2,0-12</inkml:trace>
  <inkml:trace contextRef="#ctx0" brushRef="#br0" timeOffset="1613.071">481 451,'25'-7,"0"1,0 1,0 1,1 2,-1 0,13 2,-36-1,-1 1,1-1,0 1,-1 0,1 0,0-1,-1 1,1 0,0 0,-1 1,1-1,0 0,-1 1,1-1,0 1,-1-1,1 1,-1-1,1 1,-1 0,1 0,-1 0,0 0,1 0,-1 0,0 0,0 1,0-1,0 0,0 1,0-1,0 1,0-1,-1 1,1-1,0 1,-1-1,0 1,1 0,-1-1,0 1,0 0,1-1,-2 1,1 0,0-1,0 1,-76 73,23-31,52-42,0 1,0-1,0 0,1 0,-1 1,1-1,-1 0,1 1,0-1,0 1,0-1,0 0,0 1,0-1,1 0,-1 1,1-1,0 0,0 1,0-1,0 0,0 0,0 0,0 0,1 0,-1 0,1 0,-1 0,1-1,0 1,0-1,0 1,0-1,0 0,0 1,0-1,0 0,0-1,0 1,1 0,-1 0,0-1,1 0,-1 1,1-1,33 24,-33-21,0 1,-1-1,1 1,0 0,-1 0,0 0,0 0,0 0,0 0,-1 0,0 1,0-1,0 1,0-1,-1 1,1-1,-1 1,0-1,-1 1,1-1,-1 1,0-1,0 1,0-1,-1 0,1 1,-1-1,0 0,0 0,-1 0,1 0,-1-1,0 1,0-1,0 0,0 1,-1-1,1-1,-1 1,0 0,0-1,0 0,0 0,0 0,0 0,-1-1,-1 1,-79 21,60-16</inkml:trace>
  <inkml:trace contextRef="#ctx0" brushRef="#br0" timeOffset="4270.038">30 28,'5'-5,"1"4,0 6,-1 7,-2 7,-1 4,-1 4,0 2,-6-5,-1 0,-1-1,2 2,2 0,0-3</inkml:trace>
  <inkml:trace contextRef="#ctx0" brushRef="#br0" timeOffset="63100.813">961 621,'397'0,"-394"0,-1 1,0-1,-1 1,1-1,-1 0,1 1,0-1,0 0,-1 0,1 0,0 0,-1 0,1-1,0 1,-1 0,1-1,0 1,-1-1,1 0,-1 0,1 1,-1-1,1 0,-1 0,0 0,1 0,-1-1,0 1,0 0,0 0,0-1,0 1,0-1,0 1,-1-1,1 1,0-1,-1 1,1-1,-1-1,-4-9,0 1,-1 0,0 0,-1 0,-1 0,0 1,0 0,-1 1,0-1,0 2,-1-1,-6-3,14 10,0 1,0 0,0-1,0 1,-1 0,1 0,-1 0,1 0,-1 0,1 0,-1 0,1 0,-1 1,0-1,1 0,-1 1,0 0,0-1,1 1,-1 0,0 0,0 0,0 0,1 0,-1 0,0 1,0-1,1 1,-1-1,0 1,1-1,-1 1,0 0,1 0,-1 0,1 0,-1 0,1 0,0 0,0 1,-1-1,1 0,0 1,0-1,-1 2,-36 80,34-72,-2 7,1-1,1 1,0-1,1 1,1 0,1 0,0 1,2-1,0 0,1 1,-2-18,1-1,-1 1,1-1,-1 1,1 0,0-1,-1 1,1-1,0 0,-1 1,1-1,0 1,0-1,0 0,-1 0,1 1,0-1,0 0,0 0,-1 0,1 0,0 0,0 0,0 0,0 0,-1 0,1 0,0-1,0 1,0 0,-1-1,1 1,0 0,0-1,-1 1,1-1,0 1,-1-1,1 1,-1-1,1 0,0 1,-1-1,1 0,-1 1,0-1,1 0,-1 0,0 1,1-1,-1 0,0 0,0 0,0 1,1-1,-1 0,0 0,0 0,4-4,61-63,-47 48</inkml:trace>
  <inkml:trace contextRef="#ctx0" brushRef="#br0" timeOffset="63903.778">1666 451,'-73'166,"46"-114,-59 101,134-235,132-186,-174 258,-6 9,0 0,0 0,0-1,0 1,0 0,1 0,-1 0,0 0,0 0,1 0,-1 0,1 0,-1 0,1 0,-1 0,1 0,0 0,0 0,-1 0,1 0,0 0,0 1,0-1,0 0,0 1,0-1,0 1,0-1,0 1,0-1,0 1,0 0,0-1,0 1,1 0,-1 0,0 0,0 0,0 0,0 0,0 0,1 1,-1-1,0 0,0 0,0 1,0-1,0 1,0-1,0 1,0-1,0 1,0 0,0 0,0-1,-1 1,1 0,0 0,0 0,-1 0,1 0,-1 0,1 0,-1 0,1 0,26 139,-4 101,-25-241,0 0,1 0,-1 0,0-1,1 1,-1 0,0-1,1 1,-1-1,1 0,-1 1,1-1,-1 0,1 0,-1 0,1 0,0 0,0 0,-1-1,1 1,0 0,0 0,0-1,0 1,1-1,-1 1,0-2,-1 1,-9-10,-1 1,0 1,-1-1,0 2,0 0,-1 1,0 0,-1 1,-9-4,3 3,5 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4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52,'-10'2,"0"-1,0 2,0-1,1 2,-1-1,0 1,1 1,0-1,0 2,1-1,-1 1,1 0,0 1,1 0,-1 0,-5 9,12-14,0 1,0-1,0 1,0-1,1 1,-1 0,1-1,-1 1,1 0,0-1,0 1,0 0,1 0,-1-1,1 1,-1 0,1-1,0 1,0-1,0 1,0-1,1 1,-1-1,1 0,-1 0,1 0,0 0,0 0,0 0,0 0,1 1,80 44,-58-36,-25-10,115 69,-111-67,0 0,-1 0,1 0,-1 0,0 1,0-1,0 1,0 0,0 0,-1 0,0 0,0 0,0 0,0 1,-1-1,1 1,-1-1,0 1,-1 0,1-1,-1 1,0 0,0-1,0 1,-1 0,0-1,0 1,-3 1,0-1,0 0,-1 0,1-1,-1 1,0-1,-1 0,1 0,-1 0,0-1,0 0,0 0,0-1,0 0,-1 0,1 0,-1-1,1 1,-1-2,1 1,-4-1,-77 0,62-7</inkml:trace>
  <inkml:trace contextRef="#ctx0" brushRef="#br0" timeOffset="246.935">164 24,'34'-9,"16"1,3 2,-6 7,-7 3,-10 2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11.41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397 1017,'138'11,"-97"-2,64 14,2-5,94 4,628-21,-353 0,-197 28,-252-28,170-14,-136 3,0 3,0 3,1 2,39 6,10-2,635-2,-468 29,-109-18,-69 0,1-4,1-4,24-6,13 1,240-27,524 30,-450 28,-22-30,-194-26,-43 14,-120 3,-38 6,1-1,-1-1,-1-3,1 0,-1-3,27-12,-52 17,-1 0,0 0,-1-1,1 0,-2 0,1-1,-1 0,0-1,-1 1,0-1,-1 0,0-1,0 1,-1-1,-1 0,0 0,0-1,-1-3,6-10,-3 6,-1 0,0 1,-2-1,0-1,-1 1,-1 0,-1 0,-1 0,0 0,-1 0,-2 0,1 1,-2-1,-1 1,0 1,-1-1,-1 1,-1 1,0-1,-1 2,0-1,-2 1,12 14,-9-12,0 0,0 0,-1 1,-1 0,0 1,0 1,-1 0,-1 0,0 2,0-1,0 2,-1 0,0 1,-1 0,1 1,-11-2,-190-7,-88-4,-24-31,-59 16,-421-43,308 54,-80 8,222 12,-207-26,-291 29,520 27,75-2,-232 71,273-60,31-10,-118-5,43 12,122-11,98-13,-7 1,1 1,0 3,1 3,-17 9,18-3,1 3,2 1,1 2,-35 32,72-56,1 0,-1 0,2 1,-1-1,1 1,0 0,0 1,1-1,0 1,0 0,1 0,0 0,0 0,1 1,0-1,0 1,1 0,0-1,1 1,0 0,0-1,1 1,0 0,1-1,0 1,2 7,2-10,0 1,-1-2,2 1,-1-1,1 0,0 0,0-1,0 0,0 0,1-1,-1 1,1-2,0 1,0-1,0 0,1-1,-1 0,0 0,0-1,1 0,5-1,7 3,230 24,-185-23,0 2,0 3,49 14,-78-14,-26-7,1 0,0 2,-1-1,1 2,-1-1,0 2,0-1,0 1,-1 1,0 0,0 1,0 0,-1 0,1 2,6 10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18.99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190 1305,'52'-14,"1"2,0 2,1 3,-1 2,1 3,0 1,0 3,20 5,216 29,-33-16,120 9,335-19,56-53,-80 2,-659 38,185-21,-2-8,9-12,-139 25,-39 11,-1-2,0-2,-1-2,0-2,5-4,-31 10,0-1,-1-1,0 0,0-1,-2-1,1 0,-2 0,0-1,-1-1,7-13,40-53,-44 66,98-145,-108 153,-1 1,0-1,-1 1,0-1,0 0,-1 1,0-1,0 0,-1 0,0 1,0-1,0 1,-1-1,-1 1,1-1,-1 1,0 0,-1 0,0 0,0 1,0 0,-1-1,0 1,0 1,0-1,-1 1,0 0,0 0,0 0,-1 1,1 0,-1 1,0-1,-4 0,-107-55,-3 6,-1 5,-3 5,-93-17,1 7,-2 10,-57 2,55 22,0 10,-80 13,75-1,119-3,-112 0,-151 22,118 21,1 11,4 11,-50 28,186-59,21-7,-241 88,309-105,-4-2,1 2,1 1,0 1,1 1,0 0,1 2,0 1,2 1,0 0,0 2,2 0,0 1,2 1,-7 11,21-28,0 1,0-1,1 1,-1-1,1 1,0 0,1-1,-1 1,1 0,0-1,0 1,1 0,-1 0,1-1,0 1,0-1,1 1,-1-1,1 1,0-1,0 0,1 0,-1 1,1-2,0 1,0 0,0-1,0 1,1-1,118 87,-105-80,55 28,1-2,2-4,1-3,2-4,1-3,96 23,3-7,0-8,76-1,565-7,-638-12,-109-7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8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83,'-26'-9,"1"2,-1 1,0 1,0 1,-1 2,1 0,-1 2,0 1,1 1,-10 3,26-2,0 1,0 0,0 1,0 0,1 1,0 0,0 0,0 1,1 0,0 0,0 1,1 0,0 1,1 0,0 0,0 0,0 0,2 1,-1 0,1 0,0 1,1-1,1 1,-1 2,1-7,1 1,0 0,0-1,1 1,0 0,0 0,0-1,1 1,0 0,0-1,1 1,0-1,0 1,1-1,-1 0,1 0,1 0,-1 0,1-1,0 1,0-1,1 0,-1 0,1 0,0-1,0 0,1 0,0 0,-1 0,1-1,0 0,0 0,1-1,-1 0,1 0,-1 0,1-1,-1 0,1 0,0-1,0 0,-1 0,1 0,0-1,0 0,-1-1,1 1,-1-1,3-1,26-14,-2-1,0-2,-1 0,-1-3,-1 0,-1-2,-1-2,-2 0,0-1,-2-2,-1-1,9-17,25-50,-67 115,2 1,0 0,1 1,0 0,2 0,0 0,1 1,1 0,1 0,1 0,1-1,0 1,2 9,1-22,1 0,-1 0,1 0,0 0,1-1,0 1,0-1,0 0,1-1,-1 1,1-1,1-1,-1 1,1-1,-1 0,1 0,1-1,-1 0,0 0,1 0,-1-1,1-1,4 1,27 12,-22-7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8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17,'34'-4,"21"-3,5 1,-2 6,-7 3,-7 1,-6 0,-4-1,-4-1,-7-1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8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0,'43'5,"34"1,8 0,-5-1,-17-1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9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1,'9'5,"13"1,8 0,3-1,1-2,-1-1,0-1,-2 0,-1-1,-1-5,-5-2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50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50,'21'-9,"-1"0,2 2,-1 1,1 0,-1 2,1 0,0 2,1 0,-1 1,0 2,20 2,-39-3,0 1,0-1,-1 1,1-1,0 1,-1 0,1 0,-1 1,1-1,-1 0,1 1,-1-1,0 1,0 0,0 0,0 0,0 0,0 0,0 0,-1 0,1 1,-1-1,0 1,0-1,1 1,-2-1,1 1,0 0,0-1,-1 1,0 0,1 0,-1-1,0 1,0 0,-1 0,1 0,-1-1,1 1,-1 0,-1 2,-58 102,-53-7,92-85,1 1,1 0,1 2,0 0,1 1,-10 15,26-33,0 0,0 0,0 1,0-1,0 0,1 1,-1-1,0 1,1-1,-1 1,1-1,-1 1,1-1,0 1,0 0,0-1,0 1,0 0,0-1,0 1,0-1,0 1,1-1,-1 1,1 0,-1-1,1 1,0-1,0 0,-1 1,1-1,0 0,0 1,0-1,1 0,-1 0,0 0,0 0,0 0,1 0,-1 0,1 0,-1-1,1 1,-1 0,1-1,-1 1,1-1,-1 0,1 0,0 1,-1-1,88 8,-88-8,174-3,-151 3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50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0 379,'209'-253,"-209"252,1 0,-1 0,1 0,-1 1,1-1,-1 0,1 0,-1 0,1 1,0-1,-1 0,1 1,0-1,0 1,-1-1,1 1,0-1,0 1,0-1,0 1,0 0,-1-1,1 1,0 0,0 0,0 0,0 0,0 0,0 0,0 0,0 0,0 0,0 0,0 1,0-1,0 0,0 0,-1 1,1-1,0 1,0-1,0 1,0-1,-1 1,1 0,0-1,-1 1,1 0,0-1,-1 1,1 0,-1 0,1 0,-1 0,0-1,1 1,-1 0,0 0,1 1,2 55,-4-51,1 0,-1-1,1 1,1 0,-1-1,1 1,0 0,0-1,0 1,1-1,0 1,0-1,0 0,1 0,1 2,0-5,0 0,0-1,0 1,0-1,0 0,1 0,-1 0,0-1,1 1,-1-1,0 0,1 0,-1-1,0 1,1-1,-1 0,0 0,0-1,0 1,1-1,-2 0,1 0,0 0,0-1,-1 1,1-1,-1 0,0 0,0 0,0 0,3-4,-3 5,243-208,-183 177,-71 71,-53 91,56-117,0-1,1 1,1-1,0 1,1 0,0 1,0-1,2 0,0 8,0 4</inkml:trace>
  <inkml:trace contextRef="#ctx0" brushRef="#br0" timeOffset="248.922">1214 40,'-615'519,"518"-426,86-78</inkml:trace>
  <inkml:trace contextRef="#ctx0" brushRef="#br0" timeOffset="682.224">1355 435,'-101'38,"1"4,-51 31,107-39,45-32,0-1,0 0,0 0,0 1,0-1,0 0,0 0,1 0,-1 0,0-1,1 1,-1 0,1 0,-1-1,1 1,-1-1,1 0,-1 1,1-1,-1 0,1 0,0 0,-1 0,1 0,-1 0,1 0,0-1,0 1,0 0,46-2,-41 0,0 1,0-1,1 1,-1 0,0 1,1 0,-1 0,0 1,1 0,-1 0,0 0,0 1,0 0,0 1,0 0,0 0,-1 0,1 0,-1 1,0 0,0 1,-1 0,1-1,-1 2,0-1,1 1,-5-2,0-1,-1 0,1 0,-1 1,1-1,-1 1,0-1,0 0,0 1,-1-1,1 1,-1-1,0 0,0 0,0 1,0-1,0 0,-1 0,0 0,1 0,-1 0,0-1,-1 1,1-1,0 1,-1-1,1 0,-1 1,0-1,-2 1,-92 51,-69 11,140-57</inkml:trace>
  <inkml:trace contextRef="#ctx0" brushRef="#br0" timeOffset="1135.035">1496 266,'6'-2,"8"-4,-1 2,0 0,1 0,0 1,0 1,0 0,0 1,0 1,4 0,-16 0,-1 0,0 0,0 0,1 0,-1 0,0 1,0-1,1 0,-1 1,0-1,0 0,0 1,1 0,-1-1,0 1,0 0,0-1,0 1,0 0,0 0,0 0,-1 0,1 0,0 0,0 0,-1 0,1 0,-1 0,1 1,-1-1,1 0,-1 0,0 0,0 1,1-1,-1 0,0 0,0 1,0-1,0 0,0 1,-1-1,1 0,0 0,-1 0,1 1,-1-1,1 0,-37 63,27-50,4-5,4-7,0-1,1 1,-1-1,0 1,1-1,-1 1,1 0,-1 0,1 0,0 0,0 0,0 0,0 0,0 0,0 0,1 0,-1 1,1-1,0 0,-1 1,1-1,0 0,0 0,0 1,1-1,-1 0,1 1,-1-1,1 0,0 0,-1 0,1 0,0 0,0 0,1 0,-1 0,0 0,1 0,-1 0,1-1,0 1,1 1,10 1,0-1,1 0,-1 0,1-2,-1 1,1-2,0 0,-1 0,14-3,14 1,16 1,-33 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28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1,'-13'40,"1"1,2 0,2 0,2 1,0 24,5-63,1 1,-1-1,0 0,1 0,0 0,0 0,0 1,0-1,0 0,1 0,-1 0,1 0,0 1,0-1,0 0,1-1,-1 1,0 0,1 0,0 0,0-1,0 1,0-1,0 0,0 1,1-1,-1 0,1 0,-1-1,1 1,0 0,0-1,0 0,0 1,0-1,0 0,0-1,0 1,0-1,0 1,1-1,-1 0,0 0,0 0,2-1,8-5,1-1,-1 0,0-2,-1 1,1-1,-2-1,0 0,0-1,-1 0,0-1,0 0,-2 0,1-1,-2 0,4-7,5-7,71-109,-87 135,0 0,0 0,0 1,1-1,-1 0,0 1,1-1,-1 1,1-1,-1 0,1 1,-1-1,1 1,-1-1,1 1,-1 0,1-1,0 1,-1-1,1 1,-1 0,1 0,0-1,0 1,-1 0,1 0,0 0,-1 0,1 0,0 0,0 0,-1 0,1 0,0 0,-1 0,1 0,0 1,0-1,-1 0,1 0,-1 1,1-1,0 0,-1 1,1-1,-1 1,1-1,0 1,-1-1,0 1,1-1,-1 1,1 0,-1-1,0 1,1-1,-1 1,0 0,1-1,-1 1,0 0,0 0,0-1,0 1,0 0,0-1,0 1,0 0,0 0,0 0,4 59,-4-56,34 230,-19-159,19 146,-34-203,2-5,-1-1,-1 1,0-1,-1 1,0-1,-1 1,0-1,-1 0,-1 0,0 0,0 0,-1 0,0-1,-7 10,2-9,0 0,-1-1,-1 0,1 0,-2-1,1-1,-1 0,-1-1,0 0,0-1,0-1,-1 0,0-1,0-1,-7 2,19-6,-1 1,0-1,0 1,0-1,0 0,1 0,-1-1,0 1,0-1,0 0,1 0,-1 0,0-1,1 1,-1-1,1 0,0 0,-1 0,1 0,0 0,0-1,1 0,-1 1,0-1,1 0,0 0,-1 0,1-1,0 1,1 0,-1-1,0-2,-1-3,1 1,-1-1,2 1,0-1,0 0,0 0,1 0,0 1,1-1,0 0,0 0,1 1,3-9,3-8,1 1,2 0,0 0,2 2,0-1,2 1,0 1,1 1,5-4,70-78,-77 85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2:57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1,'-5'12,"-1"0,0-1,-1 0,0 0,-1 0,0-1,0 0,-1-1,-1 1,0-2,-2 2,-26 26,37-35,-1 0,1 0,-1 0,1 1,-1-1,1 0,0 1,0-1,0 1,0-1,0 1,0 0,0-1,0 1,1 0,-1 0,0 0,1-1,0 1,-1 0,1 0,0 0,0 0,0 0,0 0,1 0,-1-1,0 1,1 0,-1 0,1 0,0-1,-1 1,1 0,0 0,0-1,0 1,0-1,1 1,-1-1,0 0,1 1,-1-1,11 7,0-1,1-1,0 0,0-1,0 0,0-1,1 0,0-1,8 0,-20-3,-1 0,0 0,0 0,1 0,-1 0,0 0,0 1,1-1,-1 0,0 0,0 1,0-1,1 1,-1-1,0 1,0 0,0-1,0 1,0 0,0 0,0 0,0 0,-1 0,1 0,0 0,0 0,-1 0,1 0,-1 0,1 0,-1 0,1 0,-1 1,0-1,1 0,-1 0,0 1,0-1,0 0,0 0,0 1,0-1,0 0,-1 0,1 1,0-1,-1 0,1 0,-1 0,1 0,-1 1,0-1,1 0,-1 0,0 0,0 0,0-1,0 2,-175 110,102-42,72-68,1 0,-1 0,0 0,1 0,0 0,-1 0,1 0,0 1,0-1,0 0,0 1,1-1,-1 1,0-1,1 1,0-1,0 1,0-1,0 1,0-1,0 1,1-1,-1 1,1-1,-1 1,1-1,0 0,0 1,0-1,1 0,-1 0,0 0,1 0,0 0,-1 0,1 0,1 1,6 1,0 0,-1 0,1-1,0 0,1-1,-1 0,0 0,1-1,-1 0,1-1,-1 0,1 0,-1-1,5-2,9 2,64-2,-62 3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27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203 452,'0'1159,"28"-961,-27 282,-1-115,-5-340,-8-30,-65-185,-45-13,122 202,0 1,0-1,1 0,-1 1,0-1,0 0,1 1,-1-1,0 0,1 0,-1 0,1 1,-1-1,1 0,-1 0,1 0,0 0,0 0,-1 0,1 0,0 0,0 0,0 0,0 0,0 0,0 0,0 0,0 0,0 0,1 0,-1 0,0 0,1 0,-1 0,1 0,-1 1,1-1,-1 0,1 0,-1 0,1 1,0-1,0 0,-1 0,1 1,0-1,0 1,0-1,0 1,-1-1,1 1,0 0,1-1,58-9,-48 9,244-24,-57 26,-198-1,1 0,0 0,0 0,-1 0,1 0,0 0,0 1,-1-1,1 0,0 1,-1 0,1-1,-1 1,1 0,-1 0,1 0,-1 0,1 0,-1 0,0 0,0 0,1 1,-1-1,0 0,0 1,0-1,-1 1,1-1,0 1,0 0,-1-1,1 1,-1 0,0-1,1 1,-1 0,0-1,0 1,0 0,0 0,0-1,0 1,-1 0,1 0,-1-1,1 1,-1-1,1 1,-1 0,0-1,0 1,0 0,-55 79,41-64,-1-1,-1 0,0-1,-1-1,0-1,-1-1,-1 0,0-1,-8 2,-97 36,113-44</inkml:trace>
  <inkml:trace contextRef="#ctx0" brushRef="#br0" timeOffset="2748.538">259 452,'0'0,"0"-1,-1 1,1-1,0 1,-1-1,1 1,0-1,0 1,-1-1,1 1,0-1,0 1,0-1,0 1,0-1,0 0,0 1,0-1,0 1,0-1,0 1,0-1,0 1,0-1,0 0,1 1,-1-1,0 1,0-1,1 1,-1-1,0 1,1 0,-1-1,1 1,-1-1,0 1,1 0,-1-1,1 1,-1 0,1-1,-1 1,1 0,-1 0,1-1,-1 1,1 0,-1 0,1 0,0 0,-1 0,1 0,-1 0,1 0,-1 0,1 0,0 0,0 0,39-5,-39 5,229-12,-177 3,1 3,0 3,0 1,14 4,-13-2,29 18,-116-29,6-11,0-1,2-1,0-1,2-2,1 0,-8-14,28 39,1 2,-1-1,1 1,0-1,0 1,0-1,0 1,-1-1,1 1,0 0,0-1,-1 1,1-1,0 1,0 0,-1-1,1 1,-1 0,1-1,0 1,-1 0,1-1,-1 1,1 0,0 0,-1 0,1 0,-1-1,1 1,-1 0,1 0,-1 0,1 0,-1 0,1 0,-1 0,1 0,-1 0,1 0,-1 0,1 1,-1-1,1 0,0 0,-1 0,1 1,-1-1,1 0,-1 0,1 1,0-1,-1 0,1 1,0-1,-1 1,1-1,0 0,0 1,-1-1,1 1,0-1,0 1,0-1,-10 39,7-22,-23 257,23-261,0-1,0 0,1-1,0 1,1 0,0 0,1 0,0 0,1 0,1 2,-2-13,1 0,0 0,0-1,0 1,0 0,1-1,-1 1,0 0,0-1,0 0,0 1,1-1,-1 0,0 1,0-1,1 0,-1 0,0 0,0 0,1 0,-1-1,0 1,0 0,1 0,-1-1,0 1,0-1,0 1,1-1,-1 0,0 1,0-1,0 0,0 0,0 0,-1 1,1-1,0 0,0 0,0 0,-1 0,1-1,-1 1,1 0,-1 0,1 0,-1 0,0-1,1 1,-1 0,0-1,38-48,-18 22,1 0,1 2,2 0,25-21,-6 13,-25 22</inkml:trace>
  <inkml:trace contextRef="#ctx0" brushRef="#br0" timeOffset="3136.578">1530 29,'-9'7,"0"0,1 1,0 0,0 1,1 0,0 0,0 0,1 1,0 0,1 1,0-1,1 1,1-5,-35 72,-94 163,76-169,46-72,3-6</inkml:trace>
  <inkml:trace contextRef="#ctx0" brushRef="#br0" timeOffset="3565.642">1219 1,'19'34,"97"103,-37 58,-70-163,2 0,1 0,1-1,2-1,1 0,1-1,8 8,-12-22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2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42,'-65'342,"56"-308,-2-2,-2 1,0-2,-2 1,-2-2,-3 3,2-19,71-142,-18 59,4 1,2 3,16-18,-23 33,-22 30,2 0,0 1,1 0,1 1,0 1,1 0,1 1,-16 15,0-1,0 1,-1 0,1 0,0 0,0 0,0 0,0 0,1 0,-1 0,0 1,0 0,0-1,0 1,1 0,-1 0,0 0,0 0,1 0,-1 0,0 1,0-1,0 1,0 0,1 0,-1-1,0 1,0 0,-1 1,1-1,0 0,0 1,0-1,-1 1,1-1,-1 1,1 0,-1-1,0 1,0 0,0 0,0 0,0 0,0 0,0 0,-1 0,1 1,-1-1,1 0,-1 0,0 0,0 1,0-1,0 0,0 0,-1 1,1 0,-2 314,2-316,0 1,0-1,0 0,0 1,0-1,0 0,1 1,-1-1,0 0,1 1,-1-1,1 0,-1 0,1 1,0-1,-1 0,1 0,0 0,0 0,0 0,0 0,0 0,0 0,0 0,0-1,0 1,1 0,-1-1,0 1,0-1,1 1,-1-1,0 1,0-1,1 0,-1 0,0 0,1 0,-1 0,1 0,-1 0,0 0,1 0,-1-1,0 1,0 0,1-1,-1 1,0-1,0 0,1 1,-1-1,0 0,0 0,0 0,0 0,0 0,1-1,136-126,-44 34,58-25,-151 118,0 1,0-1,0 0,0 1,0-1,-1 1,1-1,0 1,0-1,0 1,0 0,1-1,-1 1,0 0,0 0,0 0,0 0,0 0,0 0,0 0,0 0,0 0,0 1,0-1,0 0,0 1,0-1,0 1,0-1,0 1,0-1,0 1,0 0,-1-1,1 1,0 0,0 0,-1 0,1-1,0 1,-1 0,1 0,-1 0,1 0,-1 0,0 0,1 0,-1 0,0 0,0 0,0 0,0 0,0 1,0-1,0 0,-3 64,-20 24,15-65,1 0,1 1,2-1,0 1,2 0,0 2,2-24,0 0,-1 0,2 0,-1 0,0 0,1 0,-1 0,1 0,0 0,0 0,0 0,0 0,1 0,-1-1,1 1,-1 0,1-1,0 1,0-1,0 0,1 0,-1 0,1 0,-1 0,1 0,-1-1,1 1,0-1,0 1,0-1,-1 0,1 0,0-1,1 1,-1-1,0 1,0-1,0 0,0 0,0 0,14-5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3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18,'39'-5,"21"-1,7-1,-5 7,-7 3,-8 1,-8 0,-5-1,-4-1,-2 0,-1-1,-1-1,-4 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3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0,'38'5,"32"-3,9-3,-4 0,-10 0,-11 4,-11 3,-7-1,-9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4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86,'-181'249,"175"-242,1 1,-1 0,1 0,1 0,0 1,0-1,1 1,0 0,0 1,1-1,0 0,1 1,0-1,0 0,1 1,1-1,-1 1,2 1,-1-8,1-1,-1 1,1 0,0-1,0 1,1-1,-1 1,0-1,1 0,-1 0,1 0,0 0,0-1,-1 1,1-1,0 0,0 1,1-1,-1-1,0 1,0 0,0-1,1 0,-1 1,0-1,0-1,2 1,89-17,-73 9,0-1,-1-1,0-1,0-1,-2 0,1-2,-1 0,-1-1,-1-1,0 0,-1-1,-1-1,0 0,-2-1,0 0,7-17,-16 31,0 0,0 0,0 0,-1-1,0 1,0-1,-1 0,1 1,-1-1,0 0,-1 0,1 0,-1 0,-1 0,1 0,-1 1,0-1,0 0,0 0,-1 1,0-1,0 0,-1 1,1 0,-1 0,0 0,-1 0,1 0,-1 0,0 1,0 0,-1 0,1 0,-1 0,-2-1,-4 2,1 0,-1 1,0 0,0 1,0 0,0 1,-1 0,1 1,0 0,0 1,0 0,0 1,1 0,-1 0,1 1,0 1,0-1,0 2,0-1,1 2,0-1,0 1,-4 5,-12 5</inkml:trace>
  <inkml:trace contextRef="#ctx0" brushRef="#br0" timeOffset="1338.061">767 1,'0'365,"-2"-342,-1 0,-1 0,-1 0,-1-1,-1 0,0 0,-10 17,-9-11,26-27,-1-1,1 0,-1 0,1 0,-1 0,0 0,1 0,-1 0,1 0,-1 0,0 0,1 0,-1 0,1 0,-1 0,1-1,-1 1,1 0,-1 0,1-1,-1 1,1 0,-1-1,1 1,-1-1,1 1,0 0,-1-1,1 1,0-1,-1 1,1-1,0 1,0-1,-1 1,1-1,0 1,0-1,0 0,0 1,0-1,0 1,0-1,0 1,0-1,0 0,0 1,0-1,0 1,0-1,0 1,1-1,-1 1,0-1,0 1,1-1,-1 1,0-1,1 1,-1-1,0 1,1-1,3-15,1 0,1 0,1 0,0 0,0 1,2 1,0-1,1 1,0 1,1 0,9-8,-9 7,32-41,-24 29,0 1,1 1,2 0,0 2,1 1,2 0,0 2,1 1,5-2,-31 20,0 0,1 0,-1 1,0-1,0 0,0 0,0 0,0 1,0-1,0 0,0 0,0 0,0 0,1 1,-1-1,0 0,0 0,0 0,0 0,1 1,-1-1,0 0,0 0,0 0,0 0,1 0,-1 0,0 0,0 0,1 0,-1 0,0 0,0 0,-20 20,18-19,-226 174,195-134,33-40,0 0,0 0,-1 0,1 0,0 0,0 0,0 0,0 1,0-1,0 0,1 0,-1 0,0 0,0 0,1 0,-1 0,1 0,-1 0,1 0,-1 0,1 0,0 0,-1-1,1 1,0 0,0 0,-1-1,1 1,0 0,0-1,0 1,0-1,0 1,0-1,0 1,0-1,0 0,0 0,0 1,0-1,0 0,1 0,-1 0,0 0,0 0,0 0,53 6,74 22,-125-27,0 1,1 0,-1 0,0 0,0 0,0 1,0-1,0 1,-1 0,1 0,-1 0,0 0,0 0,0 0,0 1,0-1,-1 1,0-1,1 1,-1 0,0-1,-1 1,1 0,-1 0,0-1,0 1,0 0,0 0,-1 0,1-1,-2 3,-3 19</inkml:trace>
  <inkml:trace contextRef="#ctx0" brushRef="#br0" timeOffset="1868.016">1416 284,'-181'210,"177"-206,0 1,0 0,0 0,1 1,-1-1,1 1,1 0,-1-1,1 1,0 0,0 1,1-1,-1 0,2 0,-1 1,1-1,0 0,0 1,0-1,1 2,0-7,0 1,0 0,0-1,0 1,0-1,0 1,1-1,-1 0,1 1,-1-1,1 0,-1 0,1 0,-1 0,1 0,0 0,0-1,0 1,-1 0,1-1,0 0,0 1,0-1,0 0,0 0,0 0,0 0,-1 0,1-1,0 1,0 0,0-1,0 1,-1-1,1 0,0 0,1 0,63-37,133-166,-96 119,-101 85,-1 1,0-1,1 0,-1 1,0 0,0-1,1 1,-1 0,0-1,0 1,0 0,0 0,0 0,0 0,0 0,0 0,0 0,-1 1,1-1,0 0,-1 0,1 0,-1 1,1-1,-1 0,0 1,1-1,-1 1,0-1,0 0,0 1,0-1,0 0,0 1,0-1,-1 1,1-1,-1 0,1 1,-1-1,1 0,-1 1,1 2,-6 683,7-682,0-1,-1 1,1-1,-1 1,0-1,0 1,-1-1,1 1,-1-1,0 1,0-1,-1 0,1 1,-1-1,0 0,0 0,0 0,-1 0,1-1,-1 1,0-1,0 1,0-1,-1 0,1 0,-1 0,0-1,1 1,-1-1,0 0,0 0,-1-1,1 1,0-1,-1 0,1 0,0 0,-1 0,1-1,-1 0,0 0,-3 0,3-2,1 0,0 0,0 0,0 0,0-1,1 0,-1 0,1 0,-1 0,1 0,0-1,0 1,0-1,1 0,0 0,-1 0,1 0,0 0,1 0,-1-1,1 1,0-1,0 1,0-4,-1-2,1-1,0 1,0-1,1 1,0-1,1 1,1-1,-1 1,2 0,1-5,5-4,2 0,0 0,1 1,1 1,0 0,1 1,1 0,1 1,0 1,1 1,10-7,30-17,-32 24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4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52,'-10'2,"0"-1,0 2,0-1,1 2,-1-1,0 1,1 1,0-1,0 2,1-1,-1 1,1 0,0 1,1 0,-1 0,-5 9,12-14,0 1,0-1,0 1,0-1,1 1,-1 0,1-1,-1 1,1 0,0-1,0 1,0 0,1 0,-1-1,1 1,-1 0,1-1,0 1,0-1,0 1,0-1,1 1,-1-1,1 0,-1 0,1 0,0 0,0 0,0 0,0 0,1 1,80 44,-58-36,-25-10,115 69,-111-67,0 0,-1 0,1 0,-1 0,0 1,0-1,0 1,0 0,0 0,-1 0,0 0,0 0,0 0,0 1,-1-1,1 1,-1-1,0 1,-1 0,1-1,-1 1,0 0,0-1,0 1,-1 0,0-1,0 1,-3 1,0-1,0 0,-1 0,1-1,-1 1,0-1,-1 0,1 0,-1 0,0-1,0 0,0 0,0-1,0 0,-1 0,1 0,-1-1,1 1,-1-2,1 1,-4-1,-77 0,62-7</inkml:trace>
  <inkml:trace contextRef="#ctx0" brushRef="#br0" timeOffset="246.935">164 24,'34'-9,"16"1,3 2,-6 7,-7 3,-10 2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8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83,'-26'-9,"1"2,-1 1,0 1,0 1,-1 2,1 0,-1 2,0 1,1 1,-10 3,26-2,0 1,0 0,0 1,0 0,1 1,0 0,0 0,0 1,1 0,0 0,0 1,1 0,0 1,1 0,0 0,0 0,0 0,2 1,-1 0,1 0,0 1,1-1,1 1,-1 2,1-7,1 1,0 0,0-1,1 1,0 0,0 0,0-1,1 1,0 0,0-1,1 1,0-1,0 1,1-1,-1 0,1 0,1 0,-1 0,1-1,0 1,0-1,1 0,-1 0,1 0,0-1,0 0,1 0,0 0,-1 0,1-1,0 0,0 0,1-1,-1 0,1 0,-1 0,1-1,-1 0,1 0,0-1,0 0,-1 0,1 0,0-1,0 0,-1-1,1 1,-1-1,3-1,26-14,-2-1,0-2,-1 0,-1-3,-1 0,-1-2,-1-2,-2 0,0-1,-2-2,-1-1,9-17,25-50,-67 115,2 1,0 0,1 1,0 0,2 0,0 0,1 1,1 0,1 0,1 0,1-1,0 1,2 9,1-22,1 0,-1 0,1 0,0 0,1-1,0 1,0-1,0 0,1-1,-1 1,1-1,1-1,-1 1,1-1,-1 0,1 0,1-1,-1 0,0 0,1 0,-1-1,1-1,4 1,27 12,-22-7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8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17,'34'-4,"21"-3,5 1,-2 6,-7 3,-7 1,-6 0,-4-1,-4-1,-7-1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8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0,'43'5,"34"1,8 0,-5-1,-17-1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9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1,'9'5,"13"1,8 0,3-1,1-2,-1-1,0-1,-2 0,-1-1,-1-5,-5-2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0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1,'-26'4,"0"1,1 1,0 1,0 1,0 1,1 2,0 0,1 2,1 0,-16 12,32-19,0 0,0 0,1 0,0 1,0-1,1 1,-1 0,1 1,1-1,-1 1,2 0,-3 6,4-11,0 0,0 0,1 0,-1 0,1 1,0-1,0 0,0 1,0-1,0 0,1 0,-1 1,1-1,0 0,0 0,0 0,1 0,-1 0,1 0,0 0,-1-1,1 1,0 0,1-1,-1 1,0-1,1 0,-1 0,1 0,0 0,-1-1,4 2,4-1,0-1,0 0,0-1,0-1,0 1,-1-1,1-1,0 0,0 0,-1-1,1 0,-1-1,0 0,0 0,0-1,-1 0,0-1,0 0,6-5,108-88,-122 98,1 0,-1 1,1-1,-1 0,1 0,-1 1,1-1,0 0,-1 1,1-1,0 1,0-1,0 1,-1-1,1 1,0 0,0-1,0 1,0 0,0-1,0 1,-1 0,1 0,0 0,0 0,0 0,0 0,0 0,0 0,0 1,0-1,0 0,0 0,-1 1,1-1,0 1,0-1,0 0,-1 1,1 0,0-1,0 1,-1-1,1 1,0 0,-1 0,1-1,-1 1,1 0,-1 0,0 0,1-1,-1 1,0 0,1 0,-1 0,0 0,0 0,0 0,0 0,0 0,0 0,8 61,-7-4,-2-33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50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50,'21'-9,"-1"0,2 2,-1 1,1 0,-1 2,1 0,0 2,1 0,-1 1,0 2,20 2,-39-3,0 1,0-1,-1 1,1-1,0 1,-1 0,1 0,-1 1,1-1,-1 0,1 1,-1-1,0 1,0 0,0 0,0 0,0 0,0 0,0 0,-1 0,1 1,-1-1,0 1,0-1,1 1,-2-1,1 1,0 0,0-1,-1 1,0 0,1 0,-1-1,0 1,0 0,-1 0,1 0,-1-1,1 1,-1 0,-1 2,-58 102,-53-7,92-85,1 1,1 0,1 2,0 0,1 1,-10 15,26-33,0 0,0 0,0 1,0-1,0 0,1 1,-1-1,0 1,1-1,-1 1,1-1,-1 1,1-1,0 1,0 0,0-1,0 1,0 0,0-1,0 1,0-1,0 1,1-1,-1 1,1 0,-1-1,1 1,0-1,0 0,-1 1,1-1,0 0,0 1,0-1,1 0,-1 0,0 0,0 0,0 0,1 0,-1 0,1 0,-1-1,1 1,-1 0,1-1,-1 1,1-1,-1 0,1 0,0 1,-1-1,88 8,-88-8,174-3,-151 3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50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0 379,'209'-253,"-209"252,1 0,-1 0,1 0,-1 1,1-1,-1 0,1 0,-1 0,1 1,0-1,-1 0,1 1,0-1,0 1,-1-1,1 1,0-1,0 1,0-1,0 1,0 0,-1-1,1 1,0 0,0 0,0 0,0 0,0 0,0 0,0 0,0 0,0 0,0 0,0 1,0-1,0 0,0 0,-1 1,1-1,0 1,0-1,0 1,0-1,-1 1,1 0,0-1,-1 1,1 0,0-1,-1 1,1 0,-1 0,1 0,-1 0,0-1,1 1,-1 0,0 0,1 1,2 55,-4-51,1 0,-1-1,1 1,1 0,-1-1,1 1,0 0,0-1,0 1,1-1,0 1,0-1,0 0,1 0,1 2,0-5,0 0,0-1,0 1,0-1,0 0,1 0,-1 0,0-1,1 1,-1-1,0 0,1 0,-1-1,0 1,1-1,-1 0,0 0,0-1,0 1,1-1,-2 0,1 0,0 0,0-1,-1 1,1-1,-1 0,0 0,0 0,0 0,3-4,-3 5,243-208,-183 177,-71 71,-53 91,56-117,0-1,1 1,1-1,0 1,1 0,0 1,0-1,2 0,0 8,0 4</inkml:trace>
  <inkml:trace contextRef="#ctx0" brushRef="#br0" timeOffset="248.922">1214 40,'-615'519,"518"-426,86-78</inkml:trace>
  <inkml:trace contextRef="#ctx0" brushRef="#br0" timeOffset="682.224">1355 435,'-101'38,"1"4,-51 31,107-39,45-32,0-1,0 0,0 0,0 1,0-1,0 0,0 0,1 0,-1 0,0-1,1 1,-1 0,1 0,-1-1,1 1,-1-1,1 0,-1 1,1-1,-1 0,1 0,0 0,-1 0,1 0,-1 0,1 0,0-1,0 1,0 0,46-2,-41 0,0 1,0-1,1 1,-1 0,0 1,1 0,-1 0,0 1,1 0,-1 0,0 0,0 1,0 0,0 1,0 0,0 0,-1 0,1 0,-1 1,0 0,0 1,-1 0,1-1,-1 2,0-1,1 1,-5-2,0-1,-1 0,1 0,-1 1,1-1,-1 1,0-1,0 0,0 1,-1-1,1 1,-1-1,0 0,0 0,0 1,0-1,0 0,-1 0,0 0,1 0,-1 0,0-1,-1 1,1-1,0 1,-1-1,1 0,-1 1,0-1,-2 1,-92 51,-69 11,140-57</inkml:trace>
  <inkml:trace contextRef="#ctx0" brushRef="#br0" timeOffset="1135.035">1496 266,'6'-2,"8"-4,-1 2,0 0,1 0,0 1,0 1,0 0,0 1,0 1,4 0,-16 0,-1 0,0 0,0 0,1 0,-1 0,0 1,0-1,1 0,-1 1,0-1,0 0,0 1,1 0,-1-1,0 1,0 0,0-1,0 1,0 0,0 0,0 0,-1 0,1 0,0 0,0 0,-1 0,1 0,-1 0,1 1,-1-1,1 0,-1 0,0 0,0 1,1-1,-1 0,0 0,0 1,0-1,0 0,0 1,-1-1,1 0,0 0,-1 0,1 1,-1-1,1 0,-37 63,27-50,4-5,4-7,0-1,1 1,-1-1,0 1,1-1,-1 1,1 0,-1 0,1 0,0 0,0 0,0 0,0 0,0 0,0 0,1 0,-1 1,1-1,0 0,-1 1,1-1,0 0,0 0,0 1,1-1,-1 0,1 1,-1-1,1 0,0 0,-1 0,1 0,0 0,0 0,1 0,-1 0,0 0,1 0,-1 0,1-1,0 1,1 1,10 1,0-1,1 0,-1 0,1-2,-1 1,1-2,0 0,-1 0,14-3,14 1,16 1,-33 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28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1,'-13'40,"1"1,2 0,2 0,2 1,0 24,5-63,1 1,-1-1,0 0,1 0,0 0,0 0,0 1,0-1,0 0,1 0,-1 0,1 0,0 1,0-1,0 0,1-1,-1 1,0 0,1 0,0 0,0-1,0 1,0-1,0 0,0 1,1-1,-1 0,1 0,-1-1,1 1,0 0,0-1,0 0,0 1,0-1,0 0,0-1,0 1,0-1,0 1,1-1,-1 0,0 0,0 0,2-1,8-5,1-1,-1 0,0-2,-1 1,1-1,-2-1,0 0,0-1,-1 0,0-1,0 0,-2 0,1-1,-2 0,4-7,5-7,71-109,-87 135,0 0,0 0,0 1,1-1,-1 0,0 1,1-1,-1 1,1-1,-1 0,1 1,-1-1,1 1,-1-1,1 1,-1 0,1-1,0 1,-1-1,1 1,-1 0,1 0,0-1,0 1,-1 0,1 0,0 0,-1 0,1 0,0 0,0 0,-1 0,1 0,0 0,-1 0,1 0,0 1,0-1,-1 0,1 0,-1 1,1-1,0 0,-1 1,1-1,-1 1,1-1,0 1,-1-1,0 1,1-1,-1 1,1 0,-1-1,0 1,1-1,-1 1,0 0,1-1,-1 1,0 0,0 0,0-1,0 1,0 0,0-1,0 1,0 0,0 0,0 0,4 59,-4-56,34 230,-19-159,19 146,-34-203,2-5,-1-1,-1 1,0-1,-1 1,0-1,-1 1,0-1,-1 0,-1 0,0 0,0 0,-1 0,0-1,-7 10,2-9,0 0,-1-1,-1 0,1 0,-2-1,1-1,-1 0,-1-1,0 0,0-1,0-1,-1 0,0-1,0-1,-7 2,19-6,-1 1,0-1,0 1,0-1,0 0,1 0,-1-1,0 1,0-1,0 0,1 0,-1 0,0-1,1 1,-1-1,1 0,0 0,-1 0,1 0,0 0,0-1,1 0,-1 1,0-1,1 0,0 0,-1 0,1-1,0 1,1 0,-1-1,0-2,-1-3,1 1,-1-1,2 1,0-1,0 0,0 0,1 0,0 1,1-1,0 0,0 0,1 1,3-9,3-8,1 1,2 0,0 0,2 2,0-1,2 1,0 1,1 1,5-4,70-78,-77 85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27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203 452,'0'1159,"28"-961,-27 282,-1-115,-5-340,-8-30,-65-185,-45-13,122 202,0 1,0-1,1 0,-1 1,0-1,0 0,1 1,-1-1,0 0,1 0,-1 0,1 1,-1-1,1 0,-1 0,1 0,0 0,0 0,-1 0,1 0,0 0,0 0,0 0,0 0,0 0,0 0,0 0,0 0,0 0,1 0,-1 0,0 0,1 0,-1 0,1 0,-1 1,1-1,-1 0,1 0,-1 0,1 1,0-1,0 0,-1 0,1 1,0-1,0 1,0-1,0 1,-1-1,1 1,0 0,1-1,58-9,-48 9,244-24,-57 26,-198-1,1 0,0 0,0 0,-1 0,1 0,0 0,0 1,-1-1,1 0,0 1,-1 0,1-1,-1 1,1 0,-1 0,1 0,-1 0,1 0,-1 0,0 0,0 0,1 1,-1-1,0 0,0 1,0-1,-1 1,1-1,0 1,0 0,-1-1,1 1,-1 0,0-1,1 1,-1 0,0-1,0 1,0 0,0 0,0-1,0 1,-1 0,1 0,-1-1,1 1,-1-1,1 1,-1 0,0-1,0 1,0 0,-55 79,41-64,-1-1,-1 0,0-1,-1-1,0-1,-1-1,-1 0,0-1,-8 2,-97 36,113-44</inkml:trace>
  <inkml:trace contextRef="#ctx0" brushRef="#br0" timeOffset="2748.538">259 452,'0'0,"0"-1,-1 1,1-1,0 1,-1-1,1 1,0-1,0 1,-1-1,1 1,0-1,0 1,0-1,0 1,0-1,0 0,0 1,0-1,0 1,0-1,0 1,0-1,0 1,0-1,0 0,1 1,-1-1,0 1,0-1,1 1,-1-1,0 1,1 0,-1-1,1 1,-1-1,0 1,1 0,-1-1,1 1,-1 0,1-1,-1 1,1 0,-1 0,1-1,-1 1,1 0,-1 0,1 0,0 0,-1 0,1 0,-1 0,1 0,-1 0,1 0,0 0,0 0,39-5,-39 5,229-12,-177 3,1 3,0 3,0 1,14 4,-13-2,29 18,-116-29,6-11,0-1,2-1,0-1,2-2,1 0,-8-14,28 39,1 2,-1-1,1 1,0-1,0 1,0-1,0 1,-1-1,1 1,0 0,0-1,-1 1,1-1,0 1,0 0,-1-1,1 1,-1 0,1-1,0 1,-1 0,1-1,-1 1,1 0,0 0,-1 0,1 0,-1-1,1 1,-1 0,1 0,-1 0,1 0,-1 0,1 0,-1 0,1 0,-1 0,1 0,-1 0,1 1,-1-1,1 0,0 0,-1 0,1 1,-1-1,1 0,-1 0,1 1,0-1,-1 0,1 1,0-1,-1 1,1-1,0 0,0 1,-1-1,1 1,0-1,0 1,0-1,-10 39,7-22,-23 257,23-261,0-1,0 0,1-1,0 1,1 0,0 0,1 0,0 0,1 0,1 2,-2-13,1 0,0 0,0-1,0 1,0 0,1-1,-1 1,0 0,0-1,0 0,0 1,1-1,-1 0,0 1,0-1,1 0,-1 0,0 0,0 0,1 0,-1-1,0 1,0 0,1 0,-1-1,0 1,0-1,0 1,1-1,-1 0,0 1,0-1,0 0,0 0,0 0,-1 1,1-1,0 0,0 0,0 0,-1 0,1-1,-1 1,1 0,-1 0,1 0,-1 0,0-1,1 1,-1 0,0-1,38-48,-18 22,1 0,1 2,2 0,25-21,-6 13,-25 22</inkml:trace>
  <inkml:trace contextRef="#ctx0" brushRef="#br0" timeOffset="3136.578">1530 29,'-9'7,"0"0,1 1,0 0,0 1,1 0,0 0,0 0,1 1,0 0,1 1,0-1,1 1,1-5,-35 72,-94 163,76-169,46-72,3-6</inkml:trace>
  <inkml:trace contextRef="#ctx0" brushRef="#br0" timeOffset="3565.642">1219 1,'19'34,"97"103,-37 58,-70-163,2 0,1 0,1-1,2-1,1 0,1-1,8 8,-12-22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58.86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61,'12'-8,"0"0,0 1,1 1,0 0,0 1,0 0,1 1,0 1,0 0,0 1,0 0,0 1,0 1,0 0,5 1,785 1,-263 25,14 2,796-28,-965 25,79 5,-258-18,-140-6,-1-3,1-3,0-2,19-6,145-13,15-6,91 26,-159 28,-154-27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59.5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77,'7'-8,"2"1,-1 0,1 0,0 1,1 0,-1 1,1 0,0 0,0 1,1 0,-1 1,1 0,0 1,0 0,0 1,0 0,0 1,3 0,237 54,-108-38,0-7,0-5,5-8,-13 3,753-1,-716 14,-134-6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0:26.39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5215 1410,'0'-71,"11"435,5-165,-10 1,-10 51,-48 113,21-199,33-147,3-6</inkml:trace>
  <inkml:trace contextRef="#ctx0" brushRef="#br0" timeOffset="1791.399">5187 1353,'73'-32,"-26"17,1 3,0 2,1 2,42-1,113-15,160-30,-212 23,-35 7,-115 24,-1 0,1-1,-1 1,1 0,-1 0,1 0,-1 1,1-1,-1 0,1 0,-1 1,1-1,-1 1,1-1,-1 1,0 0,1 0,-1-1,0 1,0 0,1 0,-1 0,0 0,0 1,0-1,0 0,0 0,-1 1,1-1,0 0,0 1,-1-1,1 1,-1-1,0 1,1-1,-1 1,0-1,0 1,0 0,-10 70,4-44,-30 283,9 2,-2-70,3-7,25 187,11-350,-9-72,-1 1,0 0,0-1,0 1,-1 0,1-1,0 1,-1 0,1-1,-1 1,1-1,-1 1,1-1,-1 1,0-1,0 1,0-1,0 0,0 1,0-1,-1 0,1 0,0 0,0 0,-1 0,1 0,-1 0,1 0,-1-1,1 1,-1 0,1-1,-1 0,0 1,1-1,-1 0,0 0,1 0,-1 0,0 0,0 0,-73-2,-73-29,25 13,-89 7,152 12,-166 27,63-33,145-1</inkml:trace>
  <inkml:trace contextRef="#ctx0" brushRef="#br0" timeOffset="2969.02">5582 2934,'0'624,"11"-563,4-91,-14 22,-1 1,0-1,0 1,-1-1,0 1,0-1,-1 1,0 0,0 0,-1 0,0 0,0 0,-1 0,1 1,-1-1,-1 1,1 0,-1 1,0-1,-1 1,1 0,-1 0,0 0,0 1,-6-3,-3-2,-1 0,-1 1,1 1,-1 0,-1 2,1 0,-1 0,0 2,0 0,-5 1,-39-11,92-5,183-25,-121 30,-75 10,13-4,1 1,0 1,0 2,1 2,-1 0,0 2,1 2,-1 0,26 8,-56-11,0 0,1 0,-1 0,1 0,-1 1,0-1,1 1,-1-1,0 1,0-1,1 1,-1 0,0-1,0 1,0 0,0 0,0 0,0 0,0 0,0 0,0 0,0 0,-1 0,1 1,0-1,-1 0,1 0,-1 1,1-1,-1 0,0 1,0-1,1 0,-1 1,0-1,0 1,0-1,0 0,-1 1,1-1,0 0,-1 1,1-1,-1 0,1 1,-1-1,1 0,-1 0,0 0,0 1,0-1,1 0,-1 0,-1 1,-14 10,1 0,-2-1,1-1,-2 0,1-2,-1 0,-9 3,-24 11,-98 62,129-73</inkml:trace>
  <inkml:trace contextRef="#ctx0" brushRef="#br0" timeOffset="3992.076">4905 4232,'37'-83,"-32"64,2 1,0-1,1 1,1 0,0 1,1 0,2 0,-1 1,2 1,5-6,-10 14,-7 5,-1-1,1 1,1 0,-1 0,0-1,1 1,-1 0,1 1,-1-1,1 0,0 0,0 1,0-1,0 1,0-1,0 1,0 0,0 0,1 0,-1 0,0 0,1 1,-1-1,0 0,1 1,-1 0,1 0,-1 0,1 0,-1 0,1 0,-1 1,1-1,-1 1,0 0,1-1,-1 1,0 0,0 0,1 1,-1-1,0 0,0 1,0-1,0 1,-1 0,5 10,0 0,-2 0,1 1,-2-1,0 1,0 0,-1 0,0 0,-1 12,1 2,-2-26,-1 0,1 0,0 0,-1 1,1-1,0 0,0 0,0 0,0 1,0-1,0 0,0 0,1 0,-1 0,0 0,1 1,-1-1,1 0,-1 0,1 0,-1 0,1 0,0 0,-1 0,1 0,0-1,0 1,0 0,0 0,0-1,0 1,0 0,0-1,0 1,0-1,0 1,0-1,0 0,0 1,1-1,-1 0,0 0,0 0,0 0,0 0,1 0,-1 0,0 0,1 0,103-114,-103 112,2-4,0 0,1 1,0 0,0 0,0 0,0 1,1 0,-1 0,1 0,0 1,1 0,-1 0,0 0,1 1,0 0,-1 0,1 1,0-1,0 2,0-1,5 1,-8 4,0 0,0 1,0-1,-1 1,0 0,0 0,0 0,0 1,-1-1,0 0,0 1,-1 0,1-1,-1 1,0 0,-1 0,1 0,-1-1,-1 1,1 0,-1 0,0 0,0 0,0-1,-1 1,0 0,-4 15,4-17,1 1,-1-1,1 0,0 1,0-1,0 0,1 1,-1-1,1 1,0-1,1 1,-1-1,1 1,0-1,0 0,0 1,1 0,7 2,1-6</inkml:trace>
  <inkml:trace contextRef="#ctx0" brushRef="#br0" timeOffset="4515.333">5978 3865,'-51'40,"2"2,2 2,2 2,2 2,-2 6,6 21,39-74,-1 0,1 0,1 0,-1 1,0-1,0 0,0 0,1 0,-1 0,0 0,1 0,-1 0,1 0,-1 0,1 0,0 0,-1 0,1 0,0 0,0 0,0 0,-1-1,1 1,0 0,0-1,0 1,0-1,0 1,0-1,0 1,1-1,-1 0,0 0,0 1,0-1,0 0,0 0,0 0,1 0,-1 0,0 0,0-1,0 1,0 0,0 0,0-1,1 1,-1-1,54-20,114-128,-149 128,37-27,-56 47,1 0,0 0,0 1,-1-1,1 0,0 1,0-1,0 1,0 0,0-1,-1 1,1 0,0 0,0 0,0 1,0-1,0 0,0 1,0-1,-1 1,1 0,0-1,0 1,-1 0,1 0,0 0,-1 0,1 1,-1-1,0 0,1 1,-1-1,0 0,1 1,4 8,-1 1,1-1,-1 1,-1 0,0 0,-1 0,0 1,-1-1,1 12,2-1,27 267,-29-274,-2 0,1 0,-2 1,0-1,-1 0,-1 1,0-1,-1 0,-1 0,0 0,-1-1,0 0,-2 0,1 0,-2 0,0-1,0 0,-1-1,-1 0,0 0,-11 9,19-17,0-1,-1 1,1-1,-1 1,0-1,0 0,0 0,-1 0,1-1,-1 1,1-1,-1 1,0-1,0-1,0 1,0 0,0-1,0 0,-1 0,1 0,0-1,-1 1,1-1,0 0,-1 0,1 0,0-1,-1 0,1 0,0 0,0 0,0 0,0-1,0 0,0 0,0 0,0 0,1-1,-3-1,2-1,1 1,-1-1,1-1,0 1,0 0,1-1,-1 1,1-1,1 0,-1 1,1-1,0 0,0 0,0 0,1 0,0 0,0 0,1 0,0 0,0 0,1-5,50-120,99-86,-129 192,-3 6</inkml:trace>
  <inkml:trace contextRef="#ctx0" brushRef="#br0" timeOffset="7932.399">6372 3047,'0'640,"0"-627</inkml:trace>
  <inkml:trace contextRef="#ctx0" brushRef="#br0" timeOffset="8717.686">6401 3019,'-82'60,"60"-41,-1-1,-1-2,-1 0,0-2,-12 5,35-10,29 0,38 4,84 4,20-1,-167-16,1 0,-1-1,1 1,-1-1,0 0,0 1,1-1,-1 0,0 0,0-1,0 1,0 0,0-1,0 1,0-1,-1 1,1-1,0 0,-1 0,0 0,1 0,-1 0,0 0,0 0,0 0,0-1,0 1,-1 0,1-1,-1 1,1 0,-1-1,0 1,0 0,0-1,0 1,0-1,-1 1,1 0,-1-1,0 1,1 0,-1 0,0-1,0 1,0 0,-1 0,1 0,-1 0,1 0,-1 1,1-1,-1 0,0 1,0-1,0 1,0-1,0 1,-1 0,-51-41,40 33,1 0,0-1,1 0,0-1,1 0,0-1,1-1,0 1,-1-5,1-2</inkml:trace>
  <inkml:trace contextRef="#ctx0" brushRef="#br0" timeOffset="11095.239">7022 3104,'-27'31,"-32"164,-3-24,46-116,11-31</inkml:trace>
  <inkml:trace contextRef="#ctx0" brushRef="#br0" timeOffset="11698.058">7022 3075,'3'51,"63"153,30-23,-50-136,-45-44,0-1,0 1,0-1,0 1,0-1,0 1,0-1,0 0,0 0,1 1,-1-1,0 0,0 0,0 0,0 0,0 0,1 0,-1-1,0 1,0 0,0-1,0 1,0-1,0 1,0-1,0 1,0-1,0 1,0-1,0 0,0 0,0 0,0 1,-1-1,1 0,0 0,-1 0,1 0,-1 0,1 0,-1 0,1-1,-1 1,0 0,1 0,-1 0,0 0,0 0,0-1,0 1,0 0,0 0,52-259,-21 35,-29 200</inkml:trace>
  <inkml:trace contextRef="#ctx0" brushRef="#br1" timeOffset="34842.643">2506 1072,'403'-23,"50"-12,-38 36,-339 12,-74-13,-1 1,1-1,0 1,-1 0,1 0,0 0,-1 0,1 0,-1 0,0 0,1 0,-1 0,0 1,0-1,1 1,-1-1,0 1,0-1,-1 1,1 0,0-1,-1 1,1 0,-1 0,1-1,-1 1,0 0,1 0,-1 0,0 0,0-1,-1 1,1 0,0 0,-1 0,1-1,-1 1,1 0,-2 1,-4 8,0 1,-1-1,-1-1,1 0,-2 0,0 0,0-1,0 0,-1-1,-4 3,-40 38,-176 173,227-221,1 0,0 1,0 0,0 0,0 0,0-1,0 2,0-1,1 0,-1 0,1 0,-1 1,1-1,0 1,0-1,0 1,0 0,1-1,-1 1,1 0,-1-1,1 1,0 0,0 0,0-1,1 1,-1 0,1-1,-1 1,1 0,0-1,0 1,0-1,0 1,0-1,1 1,-1-1,1 0,0 0,0 0,-1 0,1 0,0 0,2 1,11 1,0-1,0-1,1 0,-1 0,1-2,-1 0,1-1,2-1,21 1,106-8,126-25,-79 8,195-20,-382 46,1-1,-1 2,1-1,-1 1,1-1,0 1,-1 1,0-1,1 1,-1 0,0 0,0 1,4 2,4 6</inkml:trace>
  <inkml:trace contextRef="#ctx0" brushRef="#br1" timeOffset="35972.64">23 705,'-11'80,"4"0,3 0,5 24,-2-94,1 1,0-1,1 1,0-1,1 0,0 1,0-1,1 0,0 0,1 0,1-1,-1 1,1-1,1 0,0 0,1 1,-5-8,0-1,0 1,0-1,0 0,0 1,0-1,1 0,-1-1,0 1,0 0,1-1,-1 1,0-1,1 0,-1 1,1-1,-1 0,0-1,1 1,-1 0,0-1,1 1,-1-1,0 0,1 0,-1 0,0 0,0 0,0 0,0 0,0-1,0 1,0-1,-1 0,1 1,-1-1,2-1,51-75,53-118,-107 195,1 1,-1-1,0 0,1 0,-1 1,0-1,1 0,-1 1,1-1,-1 0,1 1,0-1,-1 1,1-1,0 1,-1-1,1 1,0 0,-1-1,1 1,0 0,0-1,-1 1,1 0,0 0,0 0,0 0,-1 0,1 0,0 0,0 0,0 0,0 0,-1 0,1 0,0 1,0-1,-1 0,1 0,0 1,0-1,-1 1,1-1,0 1,-1-1,1 1,-1-1,1 1,-1-1,1 1,-1 0,1-1,-1 1,1 0,-1 0,0-1,1 1,-1 0,14 55,-12-42,-1-7,-1 0,1 0,0 0,1-1,0 1,0 0,0-1,1 1,0-1,0 0,0 0,1 0,0 0,0 0,1-1,0 0,-1 0,2 0,-1-1,0 1,1-1,0-1,0 1,0-1,1 0,-1 0,1-1,-1 0,3 1,2-1,0-1,-1 0,1 0,0-1,0 0,0-1,-1 0,1-1,0 0,-1-1,1 0,-1 0,0-1,0-1,0 1,-1-2,0 1,0-1,0-1,-1 0,0 0,0 0,0-1,-1-1,-1 1,1-1,1-3,8-16,0 0,-2-1,-2 0,0-1,-2-1,-1 0,-2 0,2-19,-18-12,3 57</inkml:trace>
  <inkml:trace contextRef="#ctx0" brushRef="#br1" timeOffset="36270.662">1151 648,'-12'22,"1"-1,1 2,0-1,2 1,1 0,1 1,1 0,1 0,1 0,0 5,3-27,0 0,0 1,0-1,1 0,-1 1,0-1,1 0,-1 0,1 1,0-1,0 0,0 0,0 0,0 0,0 0,1 0,-1 0,1 0,-1-1,1 1,0 0,0-1,-1 0,1 1,0-1,0 0,0 0,1 0,-1 0,0 0,0-1,0 1,1 0,-1-1,0 0,1 0,-1 0,0 0,1 0,0 0,4-1,0 0,0-1,0 1,-1-1,1-1,0 0,-1 0,0 0,1 0,-1-1,-1 0,6-5,0 1,0-2,-1 1,0-1,-1-1,0 0,-1 0,0-1,-1 0,0 0,-1 0,0-1,-1 0,0-1,-1 1,-1-1,0 1,-1-1,0 0,-1 0,-1 0,0 0,-1 0,-2-10,2 21,0 0,0 1,0-1,0 0,-1 1,1-1,-1 1,0 0,0-1,0 1,0 0,0 0,0 0,-1 1,1-1,-1 0,1 1,-1 0,1-1,-1 1,0 0,0 0,0 1,1-1,-1 1,0-1,0 1,0 0,0 0,0 0,0 0,-1 1,-20 2</inkml:trace>
  <inkml:trace contextRef="#ctx0" brushRef="#br1" timeOffset="36803.054">1434 930,'118'-285,"-114"274,1-1,1 1,0 0,0 1,1-1,0 1,1 1,0-1,0 1,1 1,8-6,-16 13,0 1,0-1,0 1,0-1,0 1,0 0,1-1,-1 1,0 0,0 0,0 0,1 0,-1 0,0 0,0 0,1 0,-1 1,0-1,0 0,0 1,0-1,0 1,1-1,-1 1,0 0,0-1,0 1,-1 0,1 0,0-1,0 1,0 0,0 0,-1 0,1 0,0 0,-1 0,1 1,-1-1,0 0,1 0,-1 0,0 0,1 1,-1-1,0 0,0 0,0 0,6 66,-6-64,-1 28,0-24,0-1,0 0,1 0,0 1,0-1,0 0,1 1,0-1,0 0,1 0,0 0,0 0,0 0,1 0,0 2,0-7,-1-1,1 1,-1 0,1 0,-1-1,1 0,0 1,-1-1,1 0,-1 0,1 0,0-1,-1 1,1-1,-1 1,1-1,-1 0,1 0,-1 0,0 0,1-1,-1 1,0 0,0-1,0 0,0 1,0-1,0 0,-1 0,1 0,-1 0,1 0,0-2,5-2,158-188,-110 151,-54 42,0 0,0 1,1-1,-1 1,0-1,0 1,1 0,-1 0,0-1,1 1,-1 0,0 0,1 0,-1 0,0 0,0 1,1-1,-1 0,0 1,1-1,-1 1,0-1,0 1,0-1,0 1,1 0,-1 0,0-1,0 1,0 0,-1 0,1 0,0 0,0 0,0 0,-1 1,1-1,-1 0,1 0,-1 0,1 1,-1-1,0 0,1 0,-1 1,0-1,0 0,0 1,0 0,-9 104,-2-16,14-71</inkml:trace>
  <inkml:trace contextRef="#ctx0" brushRef="#br1" timeOffset="37171.511">2648 309,'-39'25,"2"1,0 1,2 3,1 1,2 1,-19 25,6 16,44-71,0-1,0 1,1 0,-1 0,0 0,1-1,-1 1,1 0,-1 0,1 0,0 0,0 0,0 0,0 0,0 0,0 0,1 0,-1 0,1 0,-1 0,1-1,0 1,-1 0,1 0,0 0,0-1,1 1,-1-1,0 1,0-1,1 1,-1-1,1 0,-1 1,1-1,0 0,-1 0,1 0,1 0,9 0,0 0,0-2,0 1,0-1,0-1,0 0,0-1,0 0,-1 0,0-2,0 1,0-1,0-1,-1 0,2-1,6-4,0 0,0-1,-1-1,-1-1,0 0,-1-1,0 0,-1-2,-1 1,-1-2,0 0,7-15,-5 8,-12 25</inkml:trace>
  <inkml:trace contextRef="#ctx0" brushRef="#br1" timeOffset="37543.786">2986 592,'18'-60,"2"1,3 1,30-55,-48 104,0 0,1 0,0 0,0 1,1-1,0 2,0-1,1 1,0 0,2-1,-9 8,1 0,-1 0,1 0,0 0,-1 0,1 0,0 0,-1 1,1-1,-1 0,1 1,-1-1,1 1,-1 0,1 0,-1-1,0 1,1 0,-1 0,0 0,0 0,0 0,0 1,1-1,-2 0,1 1,0-1,0 0,0 1,-1-1,1 1,0-1,-1 1,0-1,1 1,-1-1,0 1,0 0,0-1,0 1,0-1,0 1,0 0,0-1,-1 1,1-1,-1 1,1-1,-1 2,2 6,0 2,-2-4,1 1,0-1,1 1,0-1,0 1,0-1,1 1,0-1,0 0,1 0,0 0,0 0,1 0,0-1,0 1,1-1,-1 0,1-1,0 1,1-1,0 0,-1 0,2 0,4 2,-3-5,1-1,0 0,0-1,0 1,0-2,1 1,-1-1,-1-1,1 1,0-2,0 1,-1-1,1 0,-1-1,0 0,0 0,0-1,-1 0,1 0,-1-1,-1 0,4-3,12-14,-1 0,-1-1,-1-1,-1 0,13-26,71-143,-92 169</inkml:trace>
  <inkml:trace contextRef="#ctx0" brushRef="#br1" timeOffset="38326.432">2732 366,'0'0,"0"0,-1 1,1-1,0 1,0-1,0 0,0 1,0-1,0 1,0-1,0 0,0 1,0-1,0 1,0-1,0 0,0 1,1-1,-1 1,0-1,0 0,0 1,1-1,-1 0,0 1,0-1,1 0,-1 0,0 1,0-1,1 0,-1 0,0 1,1-1,-1 0,0 0,1 0,-1 1,1-1,-1 0,0 0,1 0,-1 0,1 0,-1 0,0 0,1 0,-1 0,1 0,-1 0,0 0,1 0,-1-1,1 1,-1 0,0 0,1 0,-1 0,0-1,1 1,-1 0,0 0,1-1,-1 1,0 0,-4 40,3-36,-1 11,-1-1,0 1,1-1,1 1,0 0,1-1,1 1,0 0,1-1,0 1,5 13,-5-24,1-1,0 1,0-1,0 0,0 0,0 0,0-1,1 1,-1-1,1 0,0 0,0 0,0 0,0-1,0 1,0-1,0 0,1 0,-1-1,0 1,0-1,1 0,-1 0,0 0,2-1,18 1</inkml:trace>
  <inkml:trace contextRef="#ctx0" brushRef="#br1" timeOffset="40307.051">4764 1467,'-160'-175,"159"173,-1 1,1 0,0 0,-1 0,1 0,0 0,-1 1,1-1,-1 0,0 1,1-1,-1 1,1-1,-1 1,0 0,1 0,-1 0,0 0,1 0,-1 0,0 0,1 0,-1 1,0-1,1 0,-1 1,1 0,-1-1,1 1,-1 0,1 0,-1 0,1 0,0 0,0 0,-1 0,1 0,0 1,0-1,0 0,0 1,0-1,1 1,-1-1,0 1,1-1,-1 1,1 0,-1-1,1 1,0-1,0 1,0 0,0-1,0 3,-13 139,-40 86,11-71,70-174,101-119,67 0,-175 123,-2 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2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42,'-65'342,"56"-308,-2-2,-2 1,0-2,-2 1,-2-2,-3 3,2-19,71-142,-18 59,4 1,2 3,16-18,-23 33,-22 30,2 0,0 1,1 0,1 1,0 1,1 0,1 1,-16 15,0-1,0 1,-1 0,1 0,0 0,0 0,0 0,0 0,1 0,-1 0,0 1,0 0,0-1,0 1,1 0,-1 0,0 0,0 0,1 0,-1 0,0 1,0-1,0 1,0 0,1 0,-1-1,0 1,0 0,-1 1,1-1,0 0,0 1,0-1,-1 1,1-1,-1 1,1 0,-1-1,0 1,0 0,0 0,0 0,0 0,0 0,0 0,-1 0,1 1,-1-1,1 0,-1 0,0 0,0 1,0-1,0 0,0 0,-1 1,1 0,-2 314,2-316,0 1,0-1,0 0,0 1,0-1,0 0,1 1,-1-1,0 0,1 1,-1-1,1 0,-1 0,1 1,0-1,-1 0,1 0,0 0,0 0,0 0,0 0,0 0,0 0,0 0,0-1,0 1,1 0,-1-1,0 1,0-1,1 1,-1-1,0 1,0-1,1 0,-1 0,0 0,1 0,-1 0,1 0,-1 0,0 0,1 0,-1-1,0 1,0 0,1-1,-1 1,0-1,0 0,1 1,-1-1,0 0,0 0,0 0,0 0,0 0,1-1,136-126,-44 34,58-25,-151 118,0 1,0-1,0 0,0 1,0-1,-1 1,1-1,0 1,0-1,0 1,0 0,1-1,-1 1,0 0,0 0,0 0,0 0,0 0,0 0,0 0,0 0,0 0,0 1,0-1,0 0,0 1,0-1,0 1,0-1,0 1,0-1,0 1,0 0,-1-1,1 1,0 0,0 0,-1 0,1-1,0 1,-1 0,1 0,-1 0,1 0,-1 0,0 0,1 0,-1 0,0 0,0 0,0 0,0 0,0 1,0-1,0 0,-3 64,-20 24,15-65,1 0,1 1,2-1,0 1,2 0,0 2,2-24,0 0,-1 0,2 0,-1 0,0 0,1 0,-1 0,1 0,0 0,0 0,0 0,0 0,1 0,-1-1,1 1,-1 0,1-1,0 1,0-1,0 0,1 0,-1 0,1 0,-1 0,1 0,-1-1,1 1,0-1,0 1,0-1,-1 0,1 0,0-1,1 1,-1-1,0 1,0-1,0 0,0 0,0 0,14-5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3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18,'39'-5,"21"-1,7-1,-5 7,-7 3,-8 1,-8 0,-5-1,-4-1,-2 0,-1-1,-1-1,-4 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3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0,'38'5,"32"-3,9-3,-4 0,-10 0,-11 4,-11 3,-7-1,-9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2:58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86,'33'0,"17"0,4 0,-2-5,-6-1,-5 0,-10 1</inkml:trace>
  <inkml:trace contextRef="#ctx0" brushRef="#br0" timeOffset="187.6">30 256,'43'-5,"19"-1,-1 0</inkml:trace>
  <inkml:trace contextRef="#ctx0" brushRef="#br0" timeOffset="769.621">396 369,'161'-160,"15"-13,-175 172,0 0,0 0,0 0,0 0,0 0,0 0,0 0,0 0,0 1,0-1,0 0,0 1,0-1,1 1,-1 0,0-1,0 1,1 0,-1 0,0-1,0 1,1 0,-1 0,0 1,1-1,-1 0,0 0,0 1,1-1,-1 0,0 1,0-1,0 1,0 0,0-1,1 1,-1 0,0 0,0 0,-1-1,1 1,0 0,0 0,0 1,-1-1,1 0,0 0,-1 0,1 0,-1 0,0 1,1-1,-1 0,0 0,1 2,5 77,-6-72,0 5,3 53,-3-65,0 0,0 1,0-1,1 0,-1 1,0-1,1 0,-1 1,1-1,0 0,-1 0,1 0,0 1,0-1,0 0,0 0,0 0,0 0,0-1,0 1,0 0,0 0,0-1,0 1,1 0,-1-1,0 1,1-1,-1 0,0 1,1-1,-1 0,0 0,1 0,-1 0,1 0,-1 0,0 0,1 0,-1-1,10-3,0-1,0 0,0-1,-1 0,0-1,-1 0,1 0,-2-1,1-1,-1 1,0-1,5-8,40-38,-40 44,-1 0,1 0,0 0,0 1,1 1,1 0,-1 1,14-5,-27 14,0-1,0 1,1-1,-1 1,0 0,0-1,0 1,0 0,0 0,0-1,0 1,0 0,0 0,-1 0,1 0,0 0,-1 1,1-1,0 0,-1 0,1 0,-1 1,0-1,1 0,-1 0,0 1,0-1,0 0,0 0,0 1,0-1,0 0,0 1,-1-1,1 0,0 0,-1 1,1-1,-1 0,1 0,-1 0,0 0,0 0,1 0,-1 0,0 0,0 0,0 1,-32 65,25-53,0 1,0 1,2-1,0 1,0 0,2 1,0-1,1 1,-1 8,17 26,0-33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4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86,'-181'249,"175"-242,1 1,-1 0,1 0,1 0,0 1,0-1,1 1,0 0,0 1,1-1,0 0,1 1,0-1,0 0,1 1,1-1,-1 1,2 1,-1-8,1-1,-1 1,1 0,0-1,0 1,1-1,-1 1,0-1,1 0,-1 0,1 0,0 0,0-1,-1 1,1-1,0 0,0 1,1-1,-1-1,0 1,0 0,0-1,1 0,-1 1,0-1,0-1,2 1,89-17,-73 9,0-1,-1-1,0-1,0-1,-2 0,1-2,-1 0,-1-1,-1-1,0 0,-1-1,-1-1,0 0,-2-1,0 0,7-17,-16 31,0 0,0 0,0 0,-1-1,0 1,0-1,-1 0,1 1,-1-1,0 0,-1 0,1 0,-1 0,-1 0,1 0,-1 1,0-1,0 0,0 0,-1 1,0-1,0 0,-1 1,1 0,-1 0,0 0,-1 0,1 0,-1 0,0 1,0 0,-1 0,1 0,-1 0,-2-1,-4 2,1 0,-1 1,0 0,0 1,0 0,0 1,-1 0,1 1,0 0,0 1,0 0,0 1,1 0,-1 0,1 1,0 1,0-1,0 2,0-1,1 2,0-1,0 1,-4 5,-12 5</inkml:trace>
  <inkml:trace contextRef="#ctx0" brushRef="#br0" timeOffset="1338.061">767 1,'0'365,"-2"-342,-1 0,-1 0,-1 0,-1-1,-1 0,0 0,-10 17,-9-11,26-27,-1-1,1 0,-1 0,1 0,-1 0,0 0,1 0,-1 0,1 0,-1 0,0 0,1 0,-1 0,1 0,-1 0,1-1,-1 1,1 0,-1 0,1-1,-1 1,1 0,-1-1,1 1,-1-1,1 1,0 0,-1-1,1 1,0-1,-1 1,1-1,0 1,0-1,-1 1,1-1,0 1,0-1,0 0,0 1,0-1,0 1,0-1,0 1,0-1,0 0,0 1,0-1,0 1,0-1,0 1,1-1,-1 1,0-1,0 1,1-1,-1 1,0-1,1 1,-1-1,0 1,1-1,3-15,1 0,1 0,1 0,0 0,0 1,2 1,0-1,1 1,0 1,1 0,9-8,-9 7,32-41,-24 29,0 1,1 1,2 0,0 2,1 1,2 0,0 2,1 1,5-2,-31 20,0 0,1 0,-1 1,0-1,0 0,0 0,0 0,0 1,0-1,0 0,0 0,0 0,0 0,1 1,-1-1,0 0,0 0,0 0,0 0,1 1,-1-1,0 0,0 0,0 0,0 0,1 0,-1 0,0 0,0 0,1 0,-1 0,0 0,0 0,-20 20,18-19,-226 174,195-134,33-40,0 0,0 0,-1 0,1 0,0 0,0 0,0 0,0 1,0-1,0 0,1 0,-1 0,0 0,0 0,1 0,-1 0,1 0,-1 0,1 0,-1 0,1 0,0 0,-1-1,1 1,0 0,0 0,-1-1,1 1,0 0,0-1,0 1,0-1,0 1,0-1,0 1,0-1,0 0,0 0,0 1,0-1,0 0,1 0,-1 0,0 0,0 0,0 0,53 6,74 22,-125-27,0 1,1 0,-1 0,0 0,0 0,0 1,0-1,0 1,-1 0,1 0,-1 0,0 0,0 0,0 0,0 1,0-1,-1 1,0-1,1 1,-1 0,0-1,-1 1,1 0,-1 0,0-1,0 1,0 0,0 0,-1 0,1-1,-2 3,-3 19</inkml:trace>
  <inkml:trace contextRef="#ctx0" brushRef="#br0" timeOffset="1868.016">1416 284,'-181'210,"177"-206,0 1,0 0,0 0,1 1,-1-1,1 1,1 0,-1-1,1 1,0 0,0 1,1-1,-1 0,2 0,-1 1,1-1,0 0,0 1,0-1,1 2,0-7,0 1,0 0,0-1,0 1,0-1,0 1,1-1,-1 0,1 1,-1-1,1 0,-1 0,1 0,-1 0,1 0,0 0,0-1,0 1,-1 0,1-1,0 0,0 1,0-1,0 0,0 0,0 0,0 0,-1 0,1-1,0 1,0 0,0-1,0 1,-1-1,1 0,0 0,1 0,63-37,133-166,-96 119,-101 85,-1 1,0-1,1 0,-1 1,0 0,0-1,1 1,-1 0,0-1,0 1,0 0,0 0,0 0,0 0,0 0,0 0,0 0,-1 1,1-1,0 0,-1 0,1 0,-1 1,1-1,-1 0,0 1,1-1,-1 1,0-1,0 0,0 1,0-1,0 0,0 1,0-1,-1 1,1-1,-1 0,1 1,-1-1,1 0,-1 1,1 2,-6 683,7-682,0-1,-1 1,1-1,-1 1,0-1,0 1,-1-1,1 1,-1-1,0 1,0-1,-1 0,1 1,-1-1,0 0,0 0,0 0,-1 0,1-1,-1 1,0-1,0 1,0-1,-1 0,1 0,-1 0,0-1,1 1,-1-1,0 0,0 0,-1-1,1 1,0-1,-1 0,1 0,0 0,-1 0,1-1,-1 0,0 0,-3 0,3-2,1 0,0 0,0 0,0 0,0-1,1 0,-1 0,1 0,-1 0,1 0,0-1,0 1,0-1,1 0,0 0,-1 0,1 0,0 0,1 0,-1-1,1 1,0-1,0 1,0-4,-1-2,1-1,0 1,0-1,1 1,0-1,1 1,1-1,-1 1,2 0,1-5,5-4,2 0,0 0,1 1,1 1,0 0,1 1,1 0,1 1,0 1,1 1,10-7,30-17,-32 24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4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52,'-10'2,"0"-1,0 2,0-1,1 2,-1-1,0 1,1 1,0-1,0 2,1-1,-1 1,1 0,0 1,1 0,-1 0,-5 9,12-14,0 1,0-1,0 1,0-1,1 1,-1 0,1-1,-1 1,1 0,0-1,0 1,0 0,1 0,-1-1,1 1,-1 0,1-1,0 1,0-1,0 1,0-1,1 1,-1-1,1 0,-1 0,1 0,0 0,0 0,0 0,0 0,1 1,80 44,-58-36,-25-10,115 69,-111-67,0 0,-1 0,1 0,-1 0,0 1,0-1,0 1,0 0,0 0,-1 0,0 0,0 0,0 0,0 1,-1-1,1 1,-1-1,0 1,-1 0,1-1,-1 1,0 0,0-1,0 1,-1 0,0-1,0 1,-3 1,0-1,0 0,-1 0,1-1,-1 1,0-1,-1 0,1 0,-1 0,0-1,0 0,0 0,0-1,0 0,-1 0,1 0,-1-1,1 1,-1-2,1 1,-4-1,-77 0,62-7</inkml:trace>
  <inkml:trace contextRef="#ctx0" brushRef="#br0" timeOffset="246.935">164 24,'34'-9,"16"1,3 2,-6 7,-7 3,-10 2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8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83,'-26'-9,"1"2,-1 1,0 1,0 1,-1 2,1 0,-1 2,0 1,1 1,-10 3,26-2,0 1,0 0,0 1,0 0,1 1,0 0,0 0,0 1,1 0,0 0,0 1,1 0,0 1,1 0,0 0,0 0,0 0,2 1,-1 0,1 0,0 1,1-1,1 1,-1 2,1-7,1 1,0 0,0-1,1 1,0 0,0 0,0-1,1 1,0 0,0-1,1 1,0-1,0 1,1-1,-1 0,1 0,1 0,-1 0,1-1,0 1,0-1,1 0,-1 0,1 0,0-1,0 0,1 0,0 0,-1 0,1-1,0 0,0 0,1-1,-1 0,1 0,-1 0,1-1,-1 0,1 0,0-1,0 0,-1 0,1 0,0-1,0 0,-1-1,1 1,-1-1,3-1,26-14,-2-1,0-2,-1 0,-1-3,-1 0,-1-2,-1-2,-2 0,0-1,-2-2,-1-1,9-17,25-50,-67 115,2 1,0 0,1 1,0 0,2 0,0 0,1 1,1 0,1 0,1 0,1-1,0 1,2 9,1-22,1 0,-1 0,1 0,0 0,1-1,0 1,0-1,0 0,1-1,-1 1,1-1,1-1,-1 1,1-1,-1 0,1 0,1-1,-1 0,0 0,1 0,-1-1,1-1,4 1,27 12,-22-7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8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17,'34'-4,"21"-3,5 1,-2 6,-7 3,-7 1,-6 0,-4-1,-4-1,-7-1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8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0,'43'5,"34"1,8 0,-5-1,-17-1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9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1,'9'5,"13"1,8 0,3-1,1-2,-1-1,0-1,-2 0,-1-1,-1-5,-5-2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50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50,'21'-9,"-1"0,2 2,-1 1,1 0,-1 2,1 0,0 2,1 0,-1 1,0 2,20 2,-39-3,0 1,0-1,-1 1,1-1,0 1,-1 0,1 0,-1 1,1-1,-1 0,1 1,-1-1,0 1,0 0,0 0,0 0,0 0,0 0,0 0,-1 0,1 1,-1-1,0 1,0-1,1 1,-2-1,1 1,0 0,0-1,-1 1,0 0,1 0,-1-1,0 1,0 0,-1 0,1 0,-1-1,1 1,-1 0,-1 2,-58 102,-53-7,92-85,1 1,1 0,1 2,0 0,1 1,-10 15,26-33,0 0,0 0,0 1,0-1,0 0,1 1,-1-1,0 1,1-1,-1 1,1-1,-1 1,1-1,0 1,0 0,0-1,0 1,0 0,0-1,0 1,0-1,0 1,1-1,-1 1,1 0,-1-1,1 1,0-1,0 0,-1 1,1-1,0 0,0 1,0-1,1 0,-1 0,0 0,0 0,0 0,1 0,-1 0,1 0,-1-1,1 1,-1 0,1-1,-1 1,1-1,-1 0,1 0,0 1,-1-1,88 8,-88-8,174-3,-151 3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50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0 379,'209'-253,"-209"252,1 0,-1 0,1 0,-1 1,1-1,-1 0,1 0,-1 0,1 1,0-1,-1 0,1 1,0-1,0 1,-1-1,1 1,0-1,0 1,0-1,0 1,0 0,-1-1,1 1,0 0,0 0,0 0,0 0,0 0,0 0,0 0,0 0,0 0,0 0,0 1,0-1,0 0,0 0,-1 1,1-1,0 1,0-1,0 1,0-1,-1 1,1 0,0-1,-1 1,1 0,0-1,-1 1,1 0,-1 0,1 0,-1 0,0-1,1 1,-1 0,0 0,1 1,2 55,-4-51,1 0,-1-1,1 1,1 0,-1-1,1 1,0 0,0-1,0 1,1-1,0 1,0-1,0 0,1 0,1 2,0-5,0 0,0-1,0 1,0-1,0 0,1 0,-1 0,0-1,1 1,-1-1,0 0,1 0,-1-1,0 1,1-1,-1 0,0 0,0-1,0 1,1-1,-2 0,1 0,0 0,0-1,-1 1,1-1,-1 0,0 0,0 0,0 0,3-4,-3 5,243-208,-183 177,-71 71,-53 91,56-117,0-1,1 1,1-1,0 1,1 0,0 1,0-1,2 0,0 8,0 4</inkml:trace>
  <inkml:trace contextRef="#ctx0" brushRef="#br0" timeOffset="248.922">1214 40,'-615'519,"518"-426,86-78</inkml:trace>
  <inkml:trace contextRef="#ctx0" brushRef="#br0" timeOffset="682.224">1355 435,'-101'38,"1"4,-51 31,107-39,45-32,0-1,0 0,0 0,0 1,0-1,0 0,0 0,1 0,-1 0,0-1,1 1,-1 0,1 0,-1-1,1 1,-1-1,1 0,-1 1,1-1,-1 0,1 0,0 0,-1 0,1 0,-1 0,1 0,0-1,0 1,0 0,46-2,-41 0,0 1,0-1,1 1,-1 0,0 1,1 0,-1 0,0 1,1 0,-1 0,0 0,0 1,0 0,0 1,0 0,0 0,-1 0,1 0,-1 1,0 0,0 1,-1 0,1-1,-1 2,0-1,1 1,-5-2,0-1,-1 0,1 0,-1 1,1-1,-1 1,0-1,0 0,0 1,-1-1,1 1,-1-1,0 0,0 0,0 1,0-1,0 0,-1 0,0 0,1 0,-1 0,0-1,-1 1,1-1,0 1,-1-1,1 0,-1 1,0-1,-2 1,-92 51,-69 11,140-57</inkml:trace>
  <inkml:trace contextRef="#ctx0" brushRef="#br0" timeOffset="1135.035">1496 266,'6'-2,"8"-4,-1 2,0 0,1 0,0 1,0 1,0 0,0 1,0 1,4 0,-16 0,-1 0,0 0,0 0,1 0,-1 0,0 1,0-1,1 0,-1 1,0-1,0 0,0 1,1 0,-1-1,0 1,0 0,0-1,0 1,0 0,0 0,0 0,-1 0,1 0,0 0,0 0,-1 0,1 0,-1 0,1 1,-1-1,1 0,-1 0,0 0,0 1,1-1,-1 0,0 0,0 1,0-1,0 0,0 1,-1-1,1 0,0 0,-1 0,1 1,-1-1,1 0,-37 63,27-50,4-5,4-7,0-1,1 1,-1-1,0 1,1-1,-1 1,1 0,-1 0,1 0,0 0,0 0,0 0,0 0,0 0,0 0,1 0,-1 1,1-1,0 0,-1 1,1-1,0 0,0 0,0 1,1-1,-1 0,1 1,-1-1,1 0,0 0,-1 0,1 0,0 0,0 0,1 0,-1 0,0 0,1 0,-1 0,1-1,0 1,1 1,10 1,0-1,1 0,-1 0,1-2,-1 1,1-2,0 0,-1 0,14-3,14 1,16 1,-33 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28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1,'-13'40,"1"1,2 0,2 0,2 1,0 24,5-63,1 1,-1-1,0 0,1 0,0 0,0 0,0 1,0-1,0 0,1 0,-1 0,1 0,0 1,0-1,0 0,1-1,-1 1,0 0,1 0,0 0,0-1,0 1,0-1,0 0,0 1,1-1,-1 0,1 0,-1-1,1 1,0 0,0-1,0 0,0 1,0-1,0 0,0-1,0 1,0-1,0 1,1-1,-1 0,0 0,0 0,2-1,8-5,1-1,-1 0,0-2,-1 1,1-1,-2-1,0 0,0-1,-1 0,0-1,0 0,-2 0,1-1,-2 0,4-7,5-7,71-109,-87 135,0 0,0 0,0 1,1-1,-1 0,0 1,1-1,-1 1,1-1,-1 0,1 1,-1-1,1 1,-1-1,1 1,-1 0,1-1,0 1,-1-1,1 1,-1 0,1 0,0-1,0 1,-1 0,1 0,0 0,-1 0,1 0,0 0,0 0,-1 0,1 0,0 0,-1 0,1 0,0 1,0-1,-1 0,1 0,-1 1,1-1,0 0,-1 1,1-1,-1 1,1-1,0 1,-1-1,0 1,1-1,-1 1,1 0,-1-1,0 1,1-1,-1 1,0 0,1-1,-1 1,0 0,0 0,0-1,0 1,0 0,0-1,0 1,0 0,0 0,0 0,4 59,-4-56,34 230,-19-159,19 146,-34-203,2-5,-1-1,-1 1,0-1,-1 1,0-1,-1 1,0-1,-1 0,-1 0,0 0,0 0,-1 0,0-1,-7 10,2-9,0 0,-1-1,-1 0,1 0,-2-1,1-1,-1 0,-1-1,0 0,0-1,0-1,-1 0,0-1,0-1,-7 2,19-6,-1 1,0-1,0 1,0-1,0 0,1 0,-1-1,0 1,0-1,0 0,1 0,-1 0,0-1,1 1,-1-1,1 0,0 0,-1 0,1 0,0 0,0-1,1 0,-1 1,0-1,1 0,0 0,-1 0,1-1,0 1,1 0,-1-1,0-2,-1-3,1 1,-1-1,2 1,0-1,0 0,0 0,1 0,0 1,1-1,0 0,0 0,1 1,3-9,3-8,1 1,2 0,0 0,2 2,0-1,2 1,0 1,1 1,5-4,70-78,-77 85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27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203 452,'0'1159,"28"-961,-27 282,-1-115,-5-340,-8-30,-65-185,-45-13,122 202,0 1,0-1,1 0,-1 1,0-1,0 0,1 1,-1-1,0 0,1 0,-1 0,1 1,-1-1,1 0,-1 0,1 0,0 0,0 0,-1 0,1 0,0 0,0 0,0 0,0 0,0 0,0 0,0 0,0 0,0 0,1 0,-1 0,0 0,1 0,-1 0,1 0,-1 1,1-1,-1 0,1 0,-1 0,1 1,0-1,0 0,-1 0,1 1,0-1,0 1,0-1,0 1,-1-1,1 1,0 0,1-1,58-9,-48 9,244-24,-57 26,-198-1,1 0,0 0,0 0,-1 0,1 0,0 0,0 1,-1-1,1 0,0 1,-1 0,1-1,-1 1,1 0,-1 0,1 0,-1 0,1 0,-1 0,0 0,0 0,1 1,-1-1,0 0,0 1,0-1,-1 1,1-1,0 1,0 0,-1-1,1 1,-1 0,0-1,1 1,-1 0,0-1,0 1,0 0,0 0,0-1,0 1,-1 0,1 0,-1-1,1 1,-1-1,1 1,-1 0,0-1,0 1,0 0,-55 79,41-64,-1-1,-1 0,0-1,-1-1,0-1,-1-1,-1 0,0-1,-8 2,-97 36,113-44</inkml:trace>
  <inkml:trace contextRef="#ctx0" brushRef="#br0" timeOffset="2748.538">259 452,'0'0,"0"-1,-1 1,1-1,0 1,-1-1,1 1,0-1,0 1,-1-1,1 1,0-1,0 1,0-1,0 1,0-1,0 0,0 1,0-1,0 1,0-1,0 1,0-1,0 1,0-1,0 0,1 1,-1-1,0 1,0-1,1 1,-1-1,0 1,1 0,-1-1,1 1,-1-1,0 1,1 0,-1-1,1 1,-1 0,1-1,-1 1,1 0,-1 0,1-1,-1 1,1 0,-1 0,1 0,0 0,-1 0,1 0,-1 0,1 0,-1 0,1 0,0 0,0 0,39-5,-39 5,229-12,-177 3,1 3,0 3,0 1,14 4,-13-2,29 18,-116-29,6-11,0-1,2-1,0-1,2-2,1 0,-8-14,28 39,1 2,-1-1,1 1,0-1,0 1,0-1,0 1,-1-1,1 1,0 0,0-1,-1 1,1-1,0 1,0 0,-1-1,1 1,-1 0,1-1,0 1,-1 0,1-1,-1 1,1 0,0 0,-1 0,1 0,-1-1,1 1,-1 0,1 0,-1 0,1 0,-1 0,1 0,-1 0,1 0,-1 0,1 0,-1 0,1 1,-1-1,1 0,0 0,-1 0,1 1,-1-1,1 0,-1 0,1 1,0-1,-1 0,1 1,0-1,-1 1,1-1,0 0,0 1,-1-1,1 1,0-1,0 1,0-1,-10 39,7-22,-23 257,23-261,0-1,0 0,1-1,0 1,1 0,0 0,1 0,0 0,1 0,1 2,-2-13,1 0,0 0,0-1,0 1,0 0,1-1,-1 1,0 0,0-1,0 0,0 1,1-1,-1 0,0 1,0-1,1 0,-1 0,0 0,0 0,1 0,-1-1,0 1,0 0,1 0,-1-1,0 1,0-1,0 1,1-1,-1 0,0 1,0-1,0 0,0 0,0 0,-1 1,1-1,0 0,0 0,0 0,-1 0,1-1,-1 1,1 0,-1 0,1 0,-1 0,0-1,1 1,-1 0,0-1,38-48,-18 22,1 0,1 2,2 0,25-21,-6 13,-25 22</inkml:trace>
  <inkml:trace contextRef="#ctx0" brushRef="#br0" timeOffset="3136.578">1530 29,'-9'7,"0"0,1 1,0 0,0 1,1 0,0 0,0 0,1 1,0 0,1 1,0-1,1 1,1-5,-35 72,-94 163,76-169,46-72,3-6</inkml:trace>
  <inkml:trace contextRef="#ctx0" brushRef="#br0" timeOffset="3565.642">1219 1,'19'34,"97"103,-37 58,-70-163,2 0,1 0,1-1,2-1,1 0,1-1,8 8,-12-22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3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8609 734,'-7'15,"2"0,0 0,0 0,1 1,1-1,1 1,0 0,1 0,1 0,0 0,1 0,1 0,0 0,2-1,1 5,-1-14,0 0,1-1,0 0,0 0,1 0,-1 0,1-1,0 0,0 0,1 0,-1-1,1 0,-1-1,1 1,0-1,0 0,0-1,0 0,1 0,-1 0,0-1,0 0,0-1,1 1,-1-1,0-1,0 1,0-1,0-1,0 1,-1-1,4-2,-4 2,0 0,-1-1,1 1,-1-1,0 0,0-1,-1 1,1-1,-1 0,0 0,0 0,-1-1,1 1,-1-1,-1 0,1 0,-1 0,0 0,0 0,0 0,-1-1,0 1,-1-1,1 1,-1-1,-1 1,1-1,-1 1,0 0,0-1,-1 1,0 0,0 0,0 0,-1 0,0 0,0 0,0 1,-2-1,0-1,0 0,-1 0,0 1,0 0,0 0,-1 1,0 0,0 0,-1 0,1 1,-1 0,0 1,0-1,0 1,-7-1,-17-3</inkml:trace>
  <inkml:trace contextRef="#ctx0" brushRef="#br0" timeOffset="562.401">9173 170,'17'85,"-4"0,-4 1,-3 0,-4 0,-4 1,-7 24,-24 90,33-200,0-1,-1 1,1-1,0 1,0 0,0-1,0 1,-1-1,1 1,0 0,0-1,0 1,1-1,-1 1,0 0,0-1,0 1,0-1,0 1,1 0,-1-1,0 1,1-1,-1 1,0-1,1 1,-1-1,0 1,1-1,-1 1,1-1,-1 0,1 1,-1-1,1 0,-1 1,1-1,0 0,-1 0,1 0,-1 1,1-1,0 0,-1 0,1 0,-1 0,1 0,0 0,-1 0,1 0,0 0,-1-1,1 1,-1 0,1 0,-1 0,1-1,0 1,-1 0,1-1,-1 1,35-25,-34 23,299-278,-268 256,2 1,0 1,2 3,0 0,16-4,-50 22,-1 0,1 0,-1 0,1 1,0-1,0 0,-1 1,1-1,0 1,0-1,0 1,-1 0,1 0,0 0,0 0,0 0,0 0,0 1,-1-1,1 1,0-1,0 1,-1-1,1 1,0 0,-1 0,1 0,-1 0,1 0,-1 0,1 1,-1-1,0 0,1 1,-1-1,0 1,0-1,0 1,0-1,-1 1,1 0,0 0,-1-1,1 1,-1 0,1 0,-1 0,0 0,0-1,0 1,0 0,0 1,-2 12,-1 0,0-1,-1 1,-1-1,0 1,-1-2,0 1,-1-1,0 0,-2 0,1-1,-1 0,-1 0,0-1,-1 0,-2 0,-7 8,-2 0,0-2,-2 0,1-2,-2-1,0-1,-15 6,32-17,0 1,-1-1,1 0,-1-1,0 0,1-1,-1 0,0 0,1 0,-1-1,0-1,1 1,-6-3,11 3,0 0,0 0,-1-1,1 1,0-1,0 0,0 0,0 0,1 0,-1 0,1-1,-1 1,1-1,0 0,0 0,0 0,0 0,0 0,1 0,-1 0,1 0,0-1,0 1,0 0,0-1,1 1,0-1,-1 1,1-1,0 1,1-1,-1 1,1-1,0 0,6-21,3 6</inkml:trace>
  <inkml:trace contextRef="#ctx0" brushRef="#br0" timeOffset="864.95">10161 0,'-11'98,"4"-1,5 1,3 0,6 2,2-8,-5 0,-5 79,-10-110,5-36</inkml:trace>
  <inkml:trace contextRef="#ctx0" brushRef="#br0" timeOffset="1167.849">10443 734,'29'7,"0"-1,0-1,1-2,-1-1,1-1,0-2,-1-1,6-1,-32 3,0-1,1 1,-1-1,0 1,0-1,1 0,-1 0,0 0,0 0,0-1,0 1,0-1,-1 0,1 0,0 0,-1 0,1 0,-1-1,0 1,0-1,0 0,0 1,0-1,-1 0,1 0,-1 0,1 0,-1 0,0 0,-1-1,1 1,0 0,-1 0,0-1,0 1,0 0,0-1,0 1,-1 0,1-1,-1 1,0 0,0 0,0 0,-1 0,1 0,-1 0,1 0,-2-1,-4-2,0 2,0-1,0 1,0 0,-1 0,0 1,1 0,-1 0,0 1,-1 0,1 1,0-1,0 2,-1-1,1 1,-1 0,1 1,0 0,0 0,-1 1,1 0,0 1,0-1,1 1,-1 1,-6 4,3-3,2 2,-1 0,1 0,0 0,0 1,1 1,0-1,1 1,0 1,0-1,1 1,0 0,-3 9,6-13,0 0,1 0,-1 0,1 0,1 1,-1-1,1 0,0 1,0-1,1 1,0 0,0-1,1 1,0-1,0 1,0-1,1 0,0 1,0-1,1 0,-1 0,1 0,1-1,3 6,0-3,0 0,1 0,-1-1,2 0,-1 0,1-1,0-1,1 1,-1-1,1-1,0 0,0 0,0-1,1 0,-1-1,6 1,9-1</inkml:trace>
  <inkml:trace contextRef="#ctx0" brushRef="#br0" timeOffset="1660.39">11064 847,'173'-158,"-139"124,-27 25,1 1,-1 0,1 0,1 1,0 0,0 1,0 0,0 0,1 1,10-4,-19 8,0 0,1 1,-1-1,1 1,-1 0,1-1,-1 1,1 0,-1 0,1 0,0 0,-1 0,1 0,-1 0,1 1,-1-1,1 0,-1 1,0-1,1 1,-1 0,1-1,-1 1,0 0,0 0,1 0,-1 0,0 0,0 0,0 0,0 0,0 1,0-1,0 0,-1 1,1-1,0 0,-1 1,1-1,-1 1,0-1,1 1,-1-1,-2 69,1-66,-10 91,11-92,0 0,0 0,0 1,1-1,0 0,-1 0,1 0,0 1,1-1,-1 0,1-1,-1 1,1 0,0 0,0-1,0 1,0-1,0 1,1-1,-1 0,1 0,-1 0,1 0,0-1,0 1,0-1,2 1,16 2,0-2,1-1,-1-1,1 0,-1-2,0 0,0-2,0 0,0-1,0-2,-1 0,0 0,-1-2,6-4,-22 12,32-15,-27 11,0 1,0 0,1 0,-1 1,1 0,0 0,-1 1,1 0,0 1,0 0,1 0,8 1,-15 3,1 0,-1 0,0 1,0-1,0 1,0-1,-1 1,0 0,1 0,-1 0,-1 1,1-1,-1 0,1 1,-1-1,0 1,-1-1,1 1,-1 0,0-1,0 1,-1-1,1 1,-1-1,0 1,0-1,-1 2,2 8,1 69,4-64</inkml:trace>
  <inkml:trace contextRef="#ctx0" brushRef="#br0" timeOffset="-706.715">6351 1074,'56'-24,"-17"3,-2-1,-1-3,0-1,-2-1,13-16,88-118,-135 162,0-1,0 1,0 0,0-1,0 1,0 0,0-1,0 1,0-1,1 1,-1 0,0-1,0 1,1-1,-1 1,0 0,1-1,-1 1,1-1,-1 1,1-1,-1 1,1-1,-1 0,1 1,-1-1,1 0,0 1,-1-1,1 0,-1 0,1 0,0 1,-1-1,1 0,0 0,-1 0,1 0,0 0,-1 0,1 0,0 0,-1 0,1-1,0 1,-1 0,1 0,0-1,-1 1,1 0,-1-1,1 1,-1 0,1-1,-1 1,1-1,-1 1,1-1,-1 1,1-1,-1 1,0-1,1 0,-1 1,0-1,0 1,1-1,-1 0,0 1,0-1,5 60,-5-53,-1 188,10 169,9-18,-22-323,-3-29,-5-35,11-11,3 0,2 0,2 0,2 0,3 1,2 1,2 0,3 0,2 2,1 0,3 2,2 0,13-15,-26 38,1 0,1 1,1 1,1 0,1 1,0 1,2 0,0 2,12-8,-29 23,0 1,0 0,0 0,0 0,0 0,0 0,0 1,1-1,-1 1,0 0,1 0,-1 0,1 1,0-1,-1 1,1 0,-1 0,1 0,-1 0,1 0,0 1,-1 0,1 0,-1 0,0 0,1 0,-1 1,0 0,0-1,0 1,0 0,0 0,0 1,0-1,-1 1,1-1,-1 1,0 0,1 0,1 13,0 0,-1 0,-1 0,0 1,-1-1,-1 0,-1 1,0-1,-1 0,-1 0,0 0,-1 0,-1 0,0-1,-2 1,1-2,-2 1,0-1,-2 2,0 3,-2-1,0-1,0 0,-2-1,0 0,-1-1,-1 0,0-2,-1 0,0 0,-1-2,-2 1,-32 3,34-17</inkml:trace>
  <inkml:trace contextRef="#ctx0" brushRef="#br0" timeOffset="-269.526">7367 1101,'48'-19,"26"-10,-1-2,-1-4,-2-3,-1-3,44-36,-12-29,-97 101,0-1,-1 0,0 0,1 0,-2 0,1 0,-1-1,0 1,0-1,-1 1,1-1,-2 0,1 0,-1 1,0-1,0 0,-1 0,0 0,-1-5,-1 8,0 0,0-1,0 1,-1 0,1 1,-1-1,0 0,0 1,0 0,0 0,-1 0,1 1,-1 0,0-1,1 1,-1 1,0-1,0 1,0 0,-1 0,1 1,0-1,0 1,0 0,0 0,-1 1,1 0,0 0,0 0,0 0,0 1,0 0,0 0,1 0,-5 3,-124 94,131-98,0 1,0-1,1 1,-1 0,1-1,-1 1,1 0,0 0,-1 0,1 0,0 0,1 1,-1-1,0 0,1 0,-1 1,1-1,-1 0,1 1,0-1,0 0,0 1,1-1,-1 0,0 1,1-1,-1 0,1 0,0 1,0-1,0 0,0 0,0 0,1 0,-1 0,0 0,1-1,-1 1,1 0,0-1,0 1,0-1,-1 1,1-1,1 0,-1 0,0 0,0 0,13 5,0-1,1-1,0 0,-1-1,1-1,0 0,0-1,1-1,-1-1,0 0,0-1,0 0,-1-2,10-2,33-4,59-9,-116 18,0 1,0 0,0-1,1 1,-1 0,0 0,0 0,0 0,0 0,1 0,-1 0,0 0,0 0,0 0,0 1,0-1,1 0,-1 1,0-1,0 1,0-1,0 1,0 0,0-1,0 1,-1 0,1 0,0 0,0-1,0 1,-1 0,1 0,-1 0,1 0,-1 0,1 0,-1 1,1-1,-1 0,0 0,1 0,-1 0,0 0,0 1,0-1,0 0,0 0,0 1,-13 61,10-52,1-8,1 0,0 0,-1 0,1 0,0 1,0-1,1 0,-1 1,1-1,-1 0,1 1,0-1,0 1,1-1,-1 1,1-1,0 0,0 1,0-1,0 0,0 0,1 0,-1 0,1 0,0 0,0 0,0 0,0-1,1 1,-1-1,2 1,13 4</inkml:trace>
  <inkml:trace contextRef="#ctx0" brushRef="#br0" timeOffset="-4091.962">1215 254,'-3'-5,"-1"-1,1 0,-1 1,0 0,0 0,0 0,-1 1,0-1,0 1,0 0,0 1,-1-1,0 1,1 0,-1 0,0 1,0-1,-1 1,1 1,0-1,-1 1,1 0,-1 1,1 0,-1 0,-1 0,-172 34,167-31,-173 54,-140 64,327-121,0 0,0 0,0 1,0-1,0 0,0 0,-1 1,1-1,0 1,0-1,0 1,0-1,0 1,-1-1,1 1,0 0,-1-1,1 1,0 0,-1 0,1-1,-1 1,1 0,-1 0,1 0,-1 0,0 0,1 0,-1 0,0-1,0 1,0 0,0 0,1 0,-1 0,-1 0,1 0,0 0,0 0,0 0,0 0,-1 0,1 0,0 0,-1 0,1 0,-1-1,1 1,-1 0,0 0,1 0,-1-1,0 1,1 0,-1-1,0 1,0-1,0 1,1-1,-1 1,0-1,0 1,0-1,0 0,0 0,0 1,0-1,0 0,0 0,0 0,19 6,0-1,0-1,0-1,0 0,1-1,-1-1,1-1,6-1,126 17,-150-16,1 0,-1 1,0-1,0 0,0 1,0-1,0 1,0 0,0-1,0 1,0 0,0 0,0-1,-1 1,1 0,0 0,0 0,-1 0,1 0,-1 0,1 0,-1 0,1 0,-1 0,1 1,-1-1,0 0,0 0,0 0,0 0,0 1,0-1,0 0,0 0,0 0,0 0,-1 1,1-1,0 0,-1 0,1 0,-1 0,1 0,-1 0,0 0,1 0,-1 0,0 0,0 0,0-1,0 2,-49 50,45-48,-243 176,143-110,-63 47,166-117,1 1,-1-1,1 1,0 0,-1-1,1 1,0 0,-1 0,1 0,0 0,0 0,0 0,0 0,0 1,0-1,0 0,0 0,1 1,-1-1,0 0,1 1,-1-1,1 1,-1-1,1 1,0-1,0 1,0-1,0 1,0-1,0 1,0 0,0-1,0 1,1-1,-1 1,1-1,-1 0,1 1,0-1,-1 1,1-1,0 0,0 0,0 1,0-1,0 0,0 0,0 0,0 0,1 0,-1 0,0-1,1 1,-1 0,2 0,15 5,0-1,0 0,1-1,0-1,-1-1,1-1,0 0,0-2,0 0,0-1,0-1,-1-1,1 0,-1-1,0-1,0-1,6-4,-1 4,24-9,-2-2,0-2,-1-2,35-24,-24 16,-32 21</inkml:trace>
  <inkml:trace contextRef="#ctx0" brushRef="#br0" timeOffset="-3855.704">1525 537,'-34'43,"-29"38,-10 11,3-1,13-12,13-14,12-13,8-11,7-7,7-5,5-3,-1-1,0 1,1 0,7-4,7-6,2-6</inkml:trace>
  <inkml:trace contextRef="#ctx0" brushRef="#br0" timeOffset="-3622.976">1045 594,'53'28,"22"15,3 0,-7-3,-10-8,-11-4,-10-3,-11 0,-6-1,-6 2,-2-4,-4-1,2-5,-2-4</inkml:trace>
  <inkml:trace contextRef="#ctx0" brushRef="#br0" timeOffset="-3219.313">2062 621,'-54'21,"1"2,2 2,0 2,-17 15,61-39,1 1,0 0,-1 0,1 0,1 1,-1 0,1 0,0 0,0 1,0-1,1 1,0 1,0-1,1 0,-1 1,1 0,1 0,-1 0,1 0,1 0,-1 0,1 0,0 1,1-1,0 1,0-1,0 0,1 1,0-1,1 0,0 0,0 0,0 0,1 0,1 1,-1-3,0 0,0 0,1-1,0 0,0 0,0 0,0 0,1 0,-1-1,1 0,0 0,0 0,0-1,0 0,1 0,-1 0,1 0,-1-1,1 0,-1 0,1 0,0-1,0 0,-1 0,1-1,0 1,-1-1,1 0,0-1,9-2,0-1,-1 0,0-1,-1 0,1-2,-1 1,0-2,-1 1,0-2,6-5,125-131,-142 144,0 1,-1-1,1 0,0 1,0-1,0 0,0 1,1-1,-1 1,0 0,1-1,-1 1,1 0,-1 0,1 0,-1 0,1 0,0 0,0 0,-1 1,1-1,0 1,0-1,0 1,0 0,-1-1,1 1,0 0,0 0,0 1,0-1,0 0,0 1,0-1,-1 1,1-1,0 1,0 0,-1 0,1 0,0 0,1 1,2 5,-1 0,1 1,-1 0,0 0,-1 0,0 1,0-1,-1 1,0 0,0-1,-1 3,3 16</inkml:trace>
  <inkml:trace contextRef="#ctx0" brushRef="#br0" timeOffset="-2836.68">2428 1129,'32'-59,"128"-205,-101 206,-57 58,1 0,-1 1,0-1,0 1,1 0,-1 0,0 0,0 0,0 0,0 0,0 0,0 1,-1-1,1 1,0-1,0 1,-1 0,0-1,1 1,-1 0,0 0,0 0,0 0,0 0,0 0,0 1,0-1,-1 0,1 0,-1 1,0-1,0 0,0 1,0-1,0 0,0 0,0 1,-1 0,3 8,2 7,-4-14,0 1,0-1,0 1,0-1,1 1,0-1,0 1,1-1,-1 0,1 0,-1 1,2-1,-1 0,0 0,1-1,-1 1,1-1,0 1,0-1,1 0,-1 0,1 0,-1 0,1-1,0 1,0-1,0 0,0-1,0 1,1 0,-1-1,0 0,4 0,6-3,0-1,0 0,0-1,-1-1,0 0,0 0,0-2,-1 0,0 0,0-1,0 0,-1-1,-1 0,9-10,13-7,-16 12,-14 11,0 0,0 1,0-1,0 1,1-1,-1 1,1 0,-1 0,1 0,0 0,0 1,-1-1,1 1,1 0,-1-1,0 1,0 1,0-1,0 0,1 1,-1 0,0 0,1 0,-1 0,0 0,1 0,-1 1,0 0,2 0,73 80,-61-71</inkml:trace>
  <inkml:trace contextRef="#ctx0" brushRef="#br0" timeOffset="-2421.606">3557 763,'0'614,"3"-651,1 0,2 1,2 0,1 0,1 1,2 0,2 1,1 0,2 1,1 1,1 0,2 2,1 0,1 2,2 0,20-17,-33 33,0 0,0 1,1 0,0 1,1 0,0 1,1 1,0 0,0 1,1 1,-1 0,1 1,14-2,-26 8,0 0,0 0,1 0,-1 0,0 0,0 1,0 0,-1 0,1 0,0 0,-1 1,1-1,-1 1,0 0,0 0,0 0,0 0,-1 1,1-1,-1 1,0 0,0-1,0 1,0 0,-1 0,1 0,-1 1,0-1,-1 0,1 0,-1 1,1-1,-1 0,-1 0,1 1,-1-1,1 0,-1 0,0 1,-1-1,1 0,-1 0,1 0,-1-1,-1 1,1 0,0-1,-4 4,-3 9,-1-1,-1 0,-1-1,0 0,-1 0,0-2,-1 1,0-2,-1 0,0-1,-1 0,-8 3,-93 24,95-35</inkml:trace>
  <inkml:trace contextRef="#ctx0" brushRef="#br0" timeOffset="-2157.257">4460 86,'-11'37,"-21"57,5 1,3 1,5 1,4 1,4 1,3 35,14 25,-6-158,0 0,0 0,0 0,0 1,0-1,0 0,0 0,1 0,-1 1,0-1,1 0,-1 0,1 0,-1 0,1 0,0 0,-1 0,1 0,0 0,0 0,0 0,0 0,-1-1,1 1,0 0,0-1,1 1,-1-1,0 1,0-1,0 1,0-1,0 0,1 1,-1-1,0 0,0 0,0 0,1 0,-1 0,0 0,0 0,0 0,1-1,-1 1,0 0,0-1,0 1,0-1,0 1,0-1,0 0,0 1,0-1,0 0,0 0,0 0,0 0,-1 1,1-2,14-12</inkml:trace>
  <inkml:trace contextRef="#ctx0" brushRef="#br0" timeOffset="-1873.204">4574 791,'23'13,"1"0,1-2,0 0,1-2,0-1,0-1,1-1,0-2,0 0,0-2,26-1,-47 0,0-1,0 1,0-1,0 0,0-1,0 0,-1 0,1 0,0 0,0-1,-1 0,1 0,-1-1,0 1,1-1,-1 0,0-1,-1 1,1-1,-1 0,1 0,-1 0,0-1,-1 1,1-1,-1 0,0 0,0-1,-1 1,1-2,-1 2,0-1,-1 1,0-1,0 0,0 1,0-1,-1 0,0 1,-1-1,1 0,-1 1,0-1,0 0,-1 1,0 0,0-1,0 1,0 0,-1 0,0 0,0 0,0 0,-1 1,0 0,0-1,0 1,0 1,0-1,-1 0,0 1,0 0,0 0,0 1,0-1,0 1,-1 0,0 1,-5-1,0 2,0 0,-1 0,1 1,0 0,0 1,0 0,0 1,0 0,1 0,-1 2,1-1,0 1,0 1,0-1,1 2,0-1,0 1,1 1,0 0,0 0,0 0,1 1,1 0,0 1,0-1,0 1,1 0,1 1,0-1,0 1,1 0,1 0,-1 0,2 0,0 0,0 0,1 0,0 1,1-1,0 0,1 4,4-2,0-1,0 0,1 0,0-1,1 0,0 0,1 0,1-1,-1-1,1 0,1 0,0-1,0 0,1-1,-1 0,2-1,-1 0,11 3,6 3</inkml:trace>
  <inkml:trace contextRef="#ctx0" brushRef="#br0" timeOffset="3350.417">1 1468,'429'-62,"-209"44,1 9,70 12,-61-1,255-13,196-25,-38 14,909 4,-1040 20,4620-2,-4314-12,430 6,-1062 11,-33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2:56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29,'1'-1,"-1"1,1 0,-1-1,1 1,-1 0,1-1,-1 1,1 0,-1 0,1-1,0 1,-1 0,1 0,-1 0,1 0,0 0,-1 0,1 0,-1 0,1 0,-1 0,1 0,0 0,-1 0,1 1,-1-1,1 0,-1 0,1 1,-1-1,1 0,-1 1,1-1,-1 0,1 1,-1-1,0 1,1-1,-1 1,0-1,1 1,-1-1,0 1,1-1,-1 1,0-1,0 1,0 0,0-1,0 1,1-1,-1 1,0-1,0 1,-1 0,1-1,0 1,0-1,0 1,6 40,-6-40,-29 257,29-62,0-192,0-1,-1 1,1-1,0 1,-1-1,0 1,0-1,0 1,0-1,-1 0,1 1,-1-1,0 0,0 0,0 0,0 0,-1-1,1 1,-1-1,1 1,-1-1,-7 0</inkml:trace>
  <inkml:trace contextRef="#ctx0" brushRef="#br0" timeOffset="508.205">16 29,'4'0,"8"0,5 0,5 0,4 0,2 0,1-5,0-1,1 0,-1 1,0 2,-1 0,1 2,-11 6,-12 1,-7 5,-4 0</inkml:trace>
  <inkml:trace contextRef="#ctx0" brushRef="#br0" timeOffset="753.25">72 311,'15'-5,"13"-1,8 0,2 1,0 1,-3 2,-6 1</inkml:trace>
  <inkml:trace contextRef="#ctx0" brushRef="#br0" timeOffset="1975.131">354 565,'-5'5,"-1"6,0 6,-4 1,0 1,2 3,-3 2,1 2,-3-4,1 0,2 1,3-9,8-11,3-7</inkml:trace>
  <inkml:trace contextRef="#ctx0" brushRef="#br0" timeOffset="2321.442">157 565,'4'0,"8"5,5 1,1 5,1 0,-2 4,0-2,-2 3,1-2,-2 1,1-1,-2 1,2-1,3-4,-2-3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58.86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61,'12'-8,"0"0,0 1,1 1,0 0,0 1,0 0,1 1,0 1,0 0,0 1,0 0,0 1,0 1,0 0,5 1,785 1,-263 25,14 2,796-28,-965 25,79 5,-258-18,-140-6,-1-3,1-3,0-2,19-6,145-13,15-6,91 26,-159 28,-154-27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59.5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77,'7'-8,"2"1,-1 0,1 0,0 1,1 0,-1 1,1 0,0 0,0 1,1 0,-1 1,1 0,0 1,0 0,0 1,0 0,0 1,3 0,237 54,-108-38,0-7,0-5,5-8,-13 3,753-1,-716 14,-134-6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0:26.39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5215 1410,'0'-71,"11"435,5-165,-10 1,-10 51,-48 113,21-199,33-147,3-6</inkml:trace>
  <inkml:trace contextRef="#ctx0" brushRef="#br0" timeOffset="1791.399">5187 1353,'73'-32,"-26"17,1 3,0 2,1 2,42-1,113-15,160-30,-212 23,-35 7,-115 24,-1 0,1-1,-1 1,1 0,-1 0,1 0,-1 1,1-1,-1 0,1 0,-1 1,1-1,-1 1,1-1,-1 1,0 0,1 0,-1-1,0 1,0 0,1 0,-1 0,0 0,0 1,0-1,0 0,0 0,-1 1,1-1,0 0,0 1,-1-1,1 1,-1-1,0 1,1-1,-1 1,0-1,0 1,0 0,-10 70,4-44,-30 283,9 2,-2-70,3-7,25 187,11-350,-9-72,-1 1,0 0,0-1,0 1,-1 0,1-1,0 1,-1 0,1-1,-1 1,1-1,-1 1,1-1,-1 1,0-1,0 1,0-1,0 0,0 1,0-1,-1 0,1 0,0 0,0 0,-1 0,1 0,-1 0,1 0,-1-1,1 1,-1 0,1-1,-1 0,0 1,1-1,-1 0,0 0,1 0,-1 0,0 0,0 0,-73-2,-73-29,25 13,-89 7,152 12,-166 27,63-33,145-1</inkml:trace>
  <inkml:trace contextRef="#ctx0" brushRef="#br0" timeOffset="2969.02">5582 2934,'0'624,"11"-563,4-91,-14 22,-1 1,0-1,0 1,-1-1,0 1,0-1,-1 1,0 0,0 0,-1 0,0 0,0 0,-1 0,1 1,-1-1,-1 1,1 0,-1 1,0-1,-1 1,1 0,-1 0,0 0,0 1,-6-3,-3-2,-1 0,-1 1,1 1,-1 0,-1 2,1 0,-1 0,0 2,0 0,-5 1,-39-11,92-5,183-25,-121 30,-75 10,13-4,1 1,0 1,0 2,1 2,-1 0,0 2,1 2,-1 0,26 8,-56-11,0 0,1 0,-1 0,1 0,-1 1,0-1,1 1,-1-1,0 1,0-1,1 1,-1 0,0-1,0 1,0 0,0 0,0 0,0 0,0 0,0 0,0 0,0 0,-1 0,1 1,0-1,-1 0,1 0,-1 1,1-1,-1 0,0 1,0-1,1 0,-1 1,0-1,0 1,0-1,0 0,-1 1,1-1,0 0,-1 1,1-1,-1 0,1 1,-1-1,1 0,-1 0,0 0,0 1,0-1,1 0,-1 0,-1 1,-14 10,1 0,-2-1,1-1,-2 0,1-2,-1 0,-9 3,-24 11,-98 62,129-73</inkml:trace>
  <inkml:trace contextRef="#ctx0" brushRef="#br0" timeOffset="3992.076">4905 4232,'37'-83,"-32"64,2 1,0-1,1 1,1 0,0 1,1 0,2 0,-1 1,2 1,5-6,-10 14,-7 5,-1-1,1 1,1 0,-1 0,0-1,1 1,-1 0,1 1,-1-1,1 0,0 0,0 1,0-1,0 1,0-1,0 1,0 0,0 0,1 0,-1 0,0 0,1 1,-1-1,0 0,1 1,-1 0,1 0,-1 0,1 0,-1 0,1 0,-1 1,1-1,-1 1,0 0,1-1,-1 1,0 0,0 0,1 1,-1-1,0 0,0 1,0-1,0 1,-1 0,5 10,0 0,-2 0,1 1,-2-1,0 1,0 0,-1 0,0 0,-1 12,1 2,-2-26,-1 0,1 0,0 0,-1 1,1-1,0 0,0 0,0 0,0 1,0-1,0 0,0 0,1 0,-1 0,0 0,1 1,-1-1,1 0,-1 0,1 0,-1 0,1 0,0 0,-1 0,1 0,0-1,0 1,0 0,0 0,0-1,0 1,0 0,0-1,0 1,0-1,0 1,0-1,0 0,0 1,1-1,-1 0,0 0,0 0,0 0,0 0,1 0,-1 0,0 0,1 0,103-114,-103 112,2-4,0 0,1 1,0 0,0 0,0 0,0 1,1 0,-1 0,1 0,0 1,1 0,-1 0,0 0,1 1,0 0,-1 0,1 1,0-1,0 2,0-1,5 1,-8 4,0 0,0 1,0-1,-1 1,0 0,0 0,0 0,0 1,-1-1,0 0,0 1,-1 0,1-1,-1 1,0 0,-1 0,1 0,-1-1,-1 1,1 0,-1 0,0 0,0 0,0-1,-1 1,0 0,-4 15,4-17,1 1,-1-1,1 0,0 1,0-1,0 0,1 1,-1-1,1 1,0-1,1 1,-1-1,1 1,0-1,0 0,0 1,1 0,7 2,1-6</inkml:trace>
  <inkml:trace contextRef="#ctx0" brushRef="#br0" timeOffset="4515.333">5978 3865,'-51'40,"2"2,2 2,2 2,2 2,-2 6,6 21,39-74,-1 0,1 0,1 0,-1 1,0-1,0 0,0 0,1 0,-1 0,0 0,1 0,-1 0,1 0,-1 0,1 0,0 0,-1 0,1 0,0 0,0 0,0 0,-1-1,1 1,0 0,0-1,0 1,0-1,0 1,0-1,0 1,1-1,-1 0,0 0,0 1,0-1,0 0,0 0,0 0,1 0,-1 0,0 0,0-1,0 1,0 0,0 0,0-1,1 1,-1-1,54-20,114-128,-149 128,37-27,-56 47,1 0,0 0,0 1,-1-1,1 0,0 1,0-1,0 1,0 0,0-1,-1 1,1 0,0 0,0 0,0 1,0-1,0 0,0 1,0-1,-1 1,1 0,0-1,0 1,-1 0,1 0,0 0,-1 0,1 1,-1-1,0 0,1 1,-1-1,0 0,1 1,4 8,-1 1,1-1,-1 1,-1 0,0 0,-1 0,0 1,-1-1,1 12,2-1,27 267,-29-274,-2 0,1 0,-2 1,0-1,-1 0,-1 1,0-1,-1 0,-1 0,0 0,-1-1,0 0,-2 0,1 0,-2 0,0-1,0 0,-1-1,-1 0,0 0,-11 9,19-17,0-1,-1 1,1-1,-1 1,0-1,0 0,0 0,-1 0,1-1,-1 1,1-1,-1 1,0-1,0-1,0 1,0 0,0-1,0 0,-1 0,1 0,0-1,-1 1,1-1,0 0,-1 0,1 0,0-1,-1 0,1 0,0 0,0 0,0 0,0-1,0 0,0 0,0 0,0 0,1-1,-3-1,2-1,1 1,-1-1,1-1,0 1,0 0,1-1,-1 1,1-1,1 0,-1 1,1-1,0 0,0 0,0 0,1 0,0 0,0 0,1 0,0 0,0 0,1-5,50-120,99-86,-129 192,-3 6</inkml:trace>
  <inkml:trace contextRef="#ctx0" brushRef="#br0" timeOffset="7932.399">6372 3047,'0'640,"0"-627</inkml:trace>
  <inkml:trace contextRef="#ctx0" brushRef="#br0" timeOffset="8717.686">6401 3019,'-82'60,"60"-41,-1-1,-1-2,-1 0,0-2,-12 5,35-10,29 0,38 4,84 4,20-1,-167-16,1 0,-1-1,1 1,-1-1,0 0,0 1,1-1,-1 0,0 0,0-1,0 1,0 0,0-1,0 1,0-1,-1 1,1-1,0 0,-1 0,0 0,1 0,-1 0,0 0,0 0,0 0,0-1,0 1,-1 0,1-1,-1 1,1 0,-1-1,0 1,0 0,0-1,0 1,0-1,-1 1,1 0,-1-1,0 1,1 0,-1 0,0-1,0 1,0 0,-1 0,1 0,-1 0,1 0,-1 1,1-1,-1 0,0 1,0-1,0 1,0-1,0 1,-1 0,-51-41,40 33,1 0,0-1,1 0,0-1,1 0,0-1,1-1,0 1,-1-5,1-2</inkml:trace>
  <inkml:trace contextRef="#ctx0" brushRef="#br0" timeOffset="11095.239">7022 3104,'-27'31,"-32"164,-3-24,46-116,11-31</inkml:trace>
  <inkml:trace contextRef="#ctx0" brushRef="#br0" timeOffset="11698.058">7022 3075,'3'51,"63"153,30-23,-50-136,-45-44,0-1,0 1,0-1,0 1,0-1,0 1,0-1,0 0,0 0,1 1,-1-1,0 0,0 0,0 0,0 0,0 0,1 0,-1-1,0 1,0 0,0-1,0 1,0-1,0 1,0-1,0 1,0-1,0 1,0-1,0 0,0 0,0 0,0 1,-1-1,1 0,0 0,-1 0,1 0,-1 0,1 0,-1 0,1-1,-1 1,0 0,1 0,-1 0,0 0,0 0,0-1,0 1,0 0,0 0,52-259,-21 35,-29 200</inkml:trace>
  <inkml:trace contextRef="#ctx0" brushRef="#br1" timeOffset="34842.643">2506 1072,'403'-23,"50"-12,-38 36,-339 12,-74-13,-1 1,1-1,0 1,-1 0,1 0,0 0,-1 0,1 0,-1 0,0 0,1 0,-1 0,0 1,0-1,1 1,-1-1,0 1,0-1,-1 1,1 0,0-1,-1 1,1 0,-1 0,1-1,-1 1,0 0,1 0,-1 0,0 0,0-1,-1 1,1 0,0 0,-1 0,1-1,-1 1,1 0,-2 1,-4 8,0 1,-1-1,-1-1,1 0,-2 0,0 0,0-1,0 0,-1-1,-4 3,-40 38,-176 173,227-221,1 0,0 1,0 0,0 0,0 0,0-1,0 2,0-1,1 0,-1 0,1 0,-1 1,1-1,0 1,0-1,0 1,0 0,1-1,-1 1,1 0,-1-1,1 1,0 0,0 0,0-1,1 1,-1 0,1-1,-1 1,1 0,0-1,0 1,0-1,0 1,0-1,1 1,-1-1,1 0,0 0,0 0,-1 0,1 0,0 0,2 1,11 1,0-1,0-1,1 0,-1 0,1-2,-1 0,1-1,2-1,21 1,106-8,126-25,-79 8,195-20,-382 46,1-1,-1 2,1-1,-1 1,1-1,0 1,-1 1,0-1,1 1,-1 0,0 0,0 1,4 2,4 6</inkml:trace>
  <inkml:trace contextRef="#ctx0" brushRef="#br1" timeOffset="35972.64">23 705,'-11'80,"4"0,3 0,5 24,-2-94,1 1,0-1,1 1,0-1,1 0,0 1,0-1,1 0,0 0,1 0,1-1,-1 1,1-1,1 0,0 0,1 1,-5-8,0-1,0 1,0-1,0 0,0 1,0-1,1 0,-1-1,0 1,0 0,1-1,-1 1,0-1,1 0,-1 1,1-1,-1 0,0-1,1 1,-1 0,0-1,1 1,-1-1,0 0,1 0,-1 0,0 0,0 0,0 0,0 0,0-1,0 1,0-1,-1 0,1 1,-1-1,2-1,51-75,53-118,-107 195,1 1,-1-1,0 0,1 0,-1 1,0-1,1 0,-1 1,1-1,-1 0,1 1,0-1,-1 1,1-1,0 1,-1-1,1 1,0 0,-1-1,1 1,0 0,0-1,-1 1,1 0,0 0,0 0,0 0,-1 0,1 0,0 0,0 0,0 0,0 0,-1 0,1 0,0 1,0-1,-1 0,1 0,0 1,0-1,-1 1,1-1,0 1,-1-1,1 1,-1-1,1 1,-1-1,1 1,-1 0,1-1,-1 1,1 0,-1 0,0-1,1 1,-1 0,14 55,-12-42,-1-7,-1 0,1 0,0 0,1-1,0 1,0 0,0-1,1 1,0-1,0 0,0 0,1 0,0 0,0 0,1-1,0 0,-1 0,2 0,-1-1,0 1,1-1,0-1,0 1,0-1,1 0,-1 0,1-1,-1 0,3 1,2-1,0-1,-1 0,1 0,0-1,0 0,0-1,-1 0,1-1,0 0,-1-1,1 0,-1 0,0-1,0-1,0 1,-1-2,0 1,0-1,0-1,-1 0,0 0,0 0,0-1,-1-1,-1 1,1-1,1-3,8-16,0 0,-2-1,-2 0,0-1,-2-1,-1 0,-2 0,2-19,-18-12,3 57</inkml:trace>
  <inkml:trace contextRef="#ctx0" brushRef="#br1" timeOffset="36270.662">1151 648,'-12'22,"1"-1,1 2,0-1,2 1,1 0,1 1,1 0,1 0,1 0,0 5,3-27,0 0,0 1,0-1,1 0,-1 1,0-1,1 0,-1 0,1 1,0-1,0 0,0 0,0 0,0 0,0 0,1 0,-1 0,1 0,-1-1,1 1,0 0,0-1,-1 0,1 1,0-1,0 0,0 0,1 0,-1 0,0 0,0-1,0 1,1 0,-1-1,0 0,1 0,-1 0,0 0,1 0,0 0,4-1,0 0,0-1,0 1,-1-1,1-1,0 0,-1 0,0 0,1 0,-1-1,-1 0,6-5,0 1,0-2,-1 1,0-1,-1-1,0 0,-1 0,0-1,-1 0,0 0,-1 0,0-1,-1 0,0-1,-1 1,-1-1,0 1,-1-1,0 0,-1 0,-1 0,0 0,-1 0,-2-10,2 21,0 0,0 1,0-1,0 0,-1 1,1-1,-1 1,0 0,0-1,0 1,0 0,0 0,0 0,-1 1,1-1,-1 0,1 1,-1 0,1-1,-1 1,0 0,0 0,0 1,1-1,-1 1,0-1,0 1,0 0,0 0,0 0,0 0,-1 1,-20 2</inkml:trace>
  <inkml:trace contextRef="#ctx0" brushRef="#br1" timeOffset="36803.054">1434 930,'118'-285,"-114"274,1-1,1 1,0 0,0 1,1-1,0 1,1 1,0-1,0 1,1 1,8-6,-16 13,0 1,0-1,0 1,0-1,0 1,0 0,1-1,-1 1,0 0,0 0,0 0,1 0,-1 0,0 0,0 0,1 0,-1 1,0-1,0 0,0 1,0-1,0 1,1-1,-1 1,0 0,0-1,0 1,-1 0,1 0,0-1,0 1,0 0,0 0,-1 0,1 0,0 0,-1 0,1 1,-1-1,0 0,1 0,-1 0,0 0,1 1,-1-1,0 0,0 0,0 0,6 66,-6-64,-1 28,0-24,0-1,0 0,1 0,0 1,0-1,0 0,1 1,0-1,0 0,1 0,0 0,0 0,0 0,1 0,0 2,0-7,-1-1,1 1,-1 0,1 0,-1-1,1 0,0 1,-1-1,1 0,-1 0,1 0,0-1,-1 1,1-1,-1 1,1-1,-1 0,1 0,-1 0,0 0,1-1,-1 1,0 0,0-1,0 0,0 1,0-1,0 0,-1 0,1 0,-1 0,1 0,0-2,5-2,158-188,-110 151,-54 42,0 0,0 1,1-1,-1 1,0-1,0 1,1 0,-1 0,0-1,1 1,-1 0,0 0,1 0,-1 0,0 0,0 1,1-1,-1 0,0 1,1-1,-1 1,0-1,0 1,0-1,0 1,1 0,-1 0,0-1,0 1,0 0,-1 0,1 0,0 0,0 0,0 0,-1 1,1-1,-1 0,1 0,-1 0,1 1,-1-1,0 0,1 0,-1 1,0-1,0 0,0 1,0 0,-9 104,-2-16,14-71</inkml:trace>
  <inkml:trace contextRef="#ctx0" brushRef="#br1" timeOffset="37171.511">2648 309,'-39'25,"2"1,0 1,2 3,1 1,2 1,-19 25,6 16,44-71,0-1,0 1,1 0,-1 0,0 0,1-1,-1 1,1 0,-1 0,1 0,0 0,0 0,0 0,0 0,0 0,0 0,1 0,-1 0,1 0,-1 0,1-1,0 1,-1 0,1 0,0 0,0-1,1 1,-1-1,0 1,0-1,1 1,-1-1,1 0,-1 1,1-1,0 0,-1 0,1 0,1 0,9 0,0 0,0-2,0 1,0-1,0-1,0 0,0-1,0 0,-1 0,0-2,0 1,0-1,0-1,-1 0,2-1,6-4,0 0,0-1,-1-1,-1-1,0 0,-1-1,0 0,-1-2,-1 1,-1-2,0 0,7-15,-5 8,-12 25</inkml:trace>
  <inkml:trace contextRef="#ctx0" brushRef="#br1" timeOffset="37543.786">2986 592,'18'-60,"2"1,3 1,30-55,-48 104,0 0,1 0,0 0,0 1,1-1,0 2,0-1,1 1,0 0,2-1,-9 8,1 0,-1 0,1 0,0 0,-1 0,1 0,0 0,-1 1,1-1,-1 0,1 1,-1-1,1 1,-1 0,1 0,-1-1,0 1,1 0,-1 0,0 0,0 0,0 0,0 1,1-1,-2 0,1 1,0-1,0 0,0 1,-1-1,1 1,0-1,-1 1,0-1,1 1,-1-1,0 1,0 0,0-1,0 1,0-1,0 1,0 0,0-1,-1 1,1-1,-1 1,1-1,-1 2,2 6,0 2,-2-4,1 1,0-1,1 1,0-1,0 1,0-1,1 1,0-1,0 0,1 0,0 0,0 0,1 0,0-1,0 1,1-1,-1 0,1-1,0 1,1-1,0 0,-1 0,2 0,4 2,-3-5,1-1,0 0,0-1,0 1,0-2,1 1,-1-1,-1-1,1 1,0-2,0 1,-1-1,1 0,-1-1,0 0,0 0,0-1,-1 0,1 0,-1-1,-1 0,4-3,12-14,-1 0,-1-1,-1-1,-1 0,13-26,71-143,-92 169</inkml:trace>
  <inkml:trace contextRef="#ctx0" brushRef="#br1" timeOffset="38326.432">2732 366,'0'0,"0"0,-1 1,1-1,0 1,0-1,0 0,0 1,0-1,0 1,0-1,0 0,0 1,0-1,0 1,0-1,0 0,0 1,1-1,-1 1,0-1,0 0,0 1,1-1,-1 0,0 1,0-1,1 0,-1 0,0 1,0-1,1 0,-1 0,0 1,1-1,-1 0,0 0,1 0,-1 1,1-1,-1 0,0 0,1 0,-1 0,1 0,-1 0,0 0,1 0,-1 0,1 0,-1 0,0 0,1 0,-1-1,1 1,-1 0,0 0,1 0,-1 0,0-1,1 1,-1 0,0 0,1-1,-1 1,0 0,-4 40,3-36,-1 11,-1-1,0 1,1-1,1 1,0 0,1-1,1 1,0 0,1-1,0 1,5 13,-5-24,1-1,0 1,0-1,0 0,0 0,0 0,0-1,1 1,-1-1,1 0,0 0,0 0,0 0,0-1,0 1,0-1,0 0,1 0,-1-1,0 1,0-1,1 0,-1 0,0 0,2-1,18 1</inkml:trace>
  <inkml:trace contextRef="#ctx0" brushRef="#br1" timeOffset="40307.051">4764 1467,'-160'-175,"159"173,-1 1,1 0,0 0,-1 0,1 0,0 0,-1 1,1-1,-1 0,0 1,1-1,-1 1,1-1,-1 1,0 0,1 0,-1 0,0 0,1 0,-1 0,0 0,1 0,-1 1,0-1,1 0,-1 1,1 0,-1-1,1 1,-1 0,1 0,-1 0,1 0,0 0,0 0,-1 0,1 0,0 1,0-1,0 0,0 1,0-1,1 1,-1-1,0 1,1-1,-1 1,1 0,-1-1,1 1,0-1,0 1,0 0,0-1,0 3,-13 139,-40 86,11-71,70-174,101-119,67 0,-175 123,-2 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1:19.83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1102 362,'-22'-18,"-1"0,-1 2,0 0,-1 2,-1 1,0 1,-1 1,0 1,0 1,-1 2,-1 1,-14-1,24 6,0 1,1 1,-1 1,1 0,0 1,0 2,0-1,0 2,1 1,-1 0,2 1,-1 0,1 2,0 0,1 1,1 0,-13 12,-10 13,1 2,2 1,1 1,3 2,-22 39,19-22,3 2,2 1,3 1,3 1,3 1,3 1,0 11,12-62,1-1,1 1,0 0,0 0,2 0,0 0,1 0,0-1,1 1,1 0,0-1,1 1,1-1,0 0,0 0,2-1,0 1,0-2,1 1,1-1,0 0,1-1,0 0,1 0,0-1,0-1,1 1,2-1,0-1,1-1,1-1,-1-1,1 0,0 0,0-2,0 0,0-1,1 0,-1-2,1 0,-1 0,0-2,1 0,-1-1,0-1,6-2,21-7,-2-1,0-3,-1-1,0-2,35-25,-25 13,-2-2,0-2,-3-2,-1-2,-2-2,-2-2,-2-1,-2-3,-2 0,-2-2,-3-2,23-52,-44 84,0-1,-2 1,0-2,-1 1,-2 0,0-1,-1 1,-1-1,-1 0,-1 0,-1 1,-1-1,-1 1,0-1,-2 1,-1 1,0-1,-1 1,-2 0,0 1,0 0,-2 1,-4-4,-4-3,-1 1,-1 1,-1 1,-1 1,-1 1,-1 1,-1 2,0 0,-1 2,-1 1,0 1,-1 2,0 0,0 3,-1 0,-1 2,1 1,-1 2,0 1,0 1,1 2,-1 1,0 2,1 1,-1 1,1 2,1 1,0 1,0 2,1 0,0 3,-13 8,9 1,1 0,1 2,1 1,2 2,0 1,-1 5,-14 20</inkml:trace>
  <inkml:trace contextRef="#ctx0" brushRef="#br0" timeOffset="731.713">1327 673,'97'-76,"2"5,25-8,-90 56,1 1,1 2,1 2,1 1,0 2,1 2,9-1,-47 13,1 0,-1 0,0 1,1-1,-1 0,1 1,-1-1,1 1,-1-1,1 1,0 0,-1 0,1 0,-1 0,1 0,0 0,-1 0,1 0,-1 1,1-1,-1 1,1-1,-1 1,1-1,-1 1,1 0,-1 0,0 0,1 0,-1 0,0 0,0 0,0 0,0 0,0 1,0-1,0 0,0 1,0-1,-1 0,1 1,0-1,-1 1,0 0,1-1,-1 1,0-1,0 1,1-1,-1 2,-57 118,31-78,0-1,19-32,0-1,1 1,0 1,1-1,0 1,0 0,1 0,1 0,0 0,0 1,1 4,2-14,0 1,0-1,1 1,-1-1,1 1,0-1,0 0,0 1,0-1,0 0,0 1,1-1,-1 0,1 0,-1 0,1 0,0-1,0 1,0 0,0-1,0 1,0-1,0 0,1 0,-1 1,0-1,1-1,-1 1,1 0,-1-1,1 1,-1-1,1 0,-1 0,3 0,92-8,-45-6,-1-3,0-3,-1-1,35-22,14-5,-66 34,-5 4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1:21.55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333 2372,'-8'-5,"0"0,0 1,-1 0,1 1,-1 0,0 0,0 1,0 0,0 0,0 1,0 0,0 1,0 0,-1 1,1 0,0 0,0 1,0 0,0 0,-2 2,2-2,0 1,0 0,0 1,0 0,1 0,0 1,0 0,0 0,0 1,1 0,0 1,0-1,1 1,0 1,0-1,1 1,0 0,-4 8,8-11,1 0,0 0,0 0,0 0,0 0,1 0,0 0,0-1,1 1,-1 0,1 0,0-1,0 1,0-1,1 1,0-1,0 0,0 0,0 0,0-1,1 1,0-1,0 0,0 1,0-2,0 1,1-1,-1 1,1-1,-1 0,1-1,0 1,0-1,0 0,4 0,40 12,-34-11,-1 1,0 1,0 0,0 1,0 1,-1 0,0 0,0 2,10 7,-21-13,0-1,0 1,0 0,0 0,-1 1,1-1,-1 0,1 1,-1-1,0 1,0-1,0 1,0-1,0 1,-1 0,1-1,-1 1,0 0,0-1,0 1,0 0,0 0,0-1,-1 1,0 0,1-1,-1 1,0 0,0-1,0 1,-1-1,1 0,0 1,-1-1,0 0,1 0,-1 0,0 0,0 0,0 0,-1-1,-97 65,92-62,0-1,0 0,-1-1,1 1,-1-2,0 1,0-1,1-1,-1 1,0-2,0 1,-2-1,-8-5</inkml:trace>
  <inkml:trace contextRef="#ctx0" brushRef="#br0" timeOffset="310.686">1067 2230,'-33'15,"1"3,1 0,1 2,1 1,0 2,2 0,-13 15,29-26,1-1,-1 2,2-1,0 1,0 1,2 0,-1 0,-2 8,9-17,-1-1,1 0,-1 1,1-1,1 1,-1-1,0 1,1 0,0-1,0 1,1-1,-1 1,1-1,0 1,0-1,1 1,-1-1,1 0,0 1,0-1,0 0,1 0,-1-1,1 1,0 0,0-1,0 0,1 1,-1-1,4 1,-2 0,0-1,1 0,-1-1,1 1,0-1,0-1,-1 1,1-1,1 0,-1 0,0 0,0-1,0 0,0 0,0-1,0 0,0 0,0 0,0-1,5-2,116-55,-117 53,97-64,-77 47</inkml:trace>
  <inkml:trace contextRef="#ctx0" brushRef="#br0" timeOffset="1043.01">1602 2173,'-56'42,"3"2,1 2,2 3,-12 18,52-57,5-5,0-1,0 1,1 0,-1 1,1-1,0 1,1-1,-1 1,1 0,0 1,1-1,0 0,0 1,0 0,3-4,0-1,0 0,0-1,0 1,1 0,-1 0,1 0,-1-1,1 1,0-1,0 1,0-1,-1 0,1 0,1 0,-1 0,0 0,0 0,0 0,0-1,1 1,-1-1,0 0,0 1,1-1,-1 0,0 0,0-1,1 1,-1 0,0-1,0 0,1 1,-1-1,0 0,1 0,22-7,-1-1,0-1,-1-1,0-1,0-1,-2-1,0-1,0-1,-1 0,-1-2,-1 0,5-8,19-14,152-149,-193 187,-1 1,1 0,0 0,0 0,-1 1,1-1,0 0,0 0,0 0,0 1,0-1,0 0,0 1,1-1,-1 1,0-1,0 1,0 0,0-1,1 1,-1 0,0 0,0 0,1 0,-1 0,0 0,0 0,1 0,-1 1,0-1,0 0,0 1,1-1,-1 1,0 0,0-1,0 1,0 0,0-1,0 1,0 0,0 0,-1 0,1 0,0 0,0 0,-1 0,1 0,0 0,-1 0,1 0,-1 0,0 1,1-1,-1 0,0 0,0 1,0-1,0 0,0 0,0 1,0-1,0 0,0 0,0 0,-1 1,1-1,-1 0,-10 68,8-58,1 0,0 0,0 0,1 0,0 0,1 0,0 0,1 0,0 0,1 0,2 8,-3-16,0-1,0 0,1 1,-1-1,0 0,1 0,0 0,-1 0,1 0,0 0,0 0,0-1,0 1,1-1,-1 1,0-1,1 0,-1 0,0 0,1 0,0-1,-1 1,1-1,-1 1,1-1,0 0,-1 0,1 0,-1 0,1 0,0-1,-1 1,2-1,83-33,-52 10,-1-2,-1-2,-2-1,0-1,-2-1,-2-2,-1-1,-1-1,3-10,124-215,-143 242,0 0,-1-1,-1 0,-1 0,-1-1,0 0,-1 0,-1-4,-3 23,1-1,-1 0,1 1,-1-1,0 0,0 1,0-1,0 0,0 1,0-1,0 0,-1 1,1-1,0 0,-1 1,0-1,1 0,-1 1,0-1,0 1,0-1,0 1,0 0,0-1,0 1,0 0,0 0,-1 0,1 0,-1 0,1 0,-1 0,1 0,-1 1,1-1,-1 0,1 1,-1-1,0 1,1 0,-1 0,0 0,0-1,1 2,-1-1,0 0,1 0,-1 0,0 1,1-1,-1 1,0-1,0 2,-12 7,1 1,1 1,0 0,0 1,1 0,1 1,0 0,1 0,0 1,1 1,0-1,1 1,-3 12,3-13,-2 5,1 0,0 1,2 0,0 0,1 1,1-1,1 1,1 0,0 0,2 0,1 1,2 17,-1-31,0 0,1-1,0 1,0-1,0 1,1-1,0 0,1-1,-1 1,1-1,1 1,-1-2,1 1,0-1,0 1,1-2,-1 1,1-1,0 0,0 0,1-1,-1 0,1 0,0-1,-1 0,8 1,9 1,1-1,0-1,0-1,0-1,-1-1,1-2,0 0,5-3,-5 1,1-2,-1-2,-1 0,0-1,0-1,-1-1,-1-2,0 0,0-1,-2-1,0-1,-1-1,-1-1,0 0,-1-1,-2-1,0-1,-1 0,-1-1,-1 0,8-67,-20 88,1 0,-1 0,0 1,0-1,-1 0,1 0,0 0,-1 0,1 1,-1-1,1 0,-1 0,0 1,0-1,0 1,0-1,0 0,0 1,0 0,-1-1,1 1,0 0,-1 0,1-1,-1 1,1 0,-1 0,0 1,1-1,-1 0,0 1,0-1,1 1,-1-1,0 1,0 0,0 0,0-1,1 2,-1-1,0 0,0 0,0 0,0 1,1-1,-2 1,-7 2,-1 0,1 0,0 1,0 0,0 1,0 0,1 1,0 0,0 0,1 1,-1 0,2 0,-1 1,1 0,0 1,0-1,1 1,1 0,-2 4,-3 6,0 0,2 1,1 0,0 0,1 1,1 0,1 0,1 0,1 10,1-23,0 0,0 1,1-1,1 0,-1 1,1-1,1 0,-1 0,1 0,1 0,0 0,0 0,0-1,1 1,0-1,1 0,-1 0,1 0,1-1,-1 0,1 0,0 0,0-1,1 1,0-2,0 1,0-1,5 2,7 2,0-1,0-1,1-1,0 0,0-2,0 0,11-1,-1 0</inkml:trace>
  <inkml:trace contextRef="#ctx0" brushRef="#br0" timeOffset="1683.398">953 3387,'18'58,"8"23,-3 1,-4 2,-4 0,2 44,-17-108,-1-22,2-50,2-1,2 0,3 1,1 0,4 1,1 0,3 1,1 0,3 2,2 0,2 2,11-13,-9 15,1 2,3 0,32-32,-63 73,1 0,-1 0,1 1,-1-1,1 0,-1 1,1-1,-1 0,1 1,0-1,-1 1,1-1,0 1,-1-1,1 1,0 0,0-1,-1 1,1 0,0 0,0-1,0 1,0 0,-1 0,1 0,0 0,0 0,0 0,0 0,-1 0,1 0,0 1,0-1,0 0,-1 1,1-1,0 0,0 1,-1-1,1 1,0-1,-1 1,1-1,0 1,-1-1,1 1,-1 0,1-1,-1 1,1 0,-1 0,0-1,1 1,-1 0,0 0,16 54,-13-42,16 46,-8-32</inkml:trace>
  <inkml:trace contextRef="#ctx0" brushRef="#br0" timeOffset="2014.738">1772 3331,'15'-13,"-1"1,0-2,-1 0,0 0,-1-2,-1 1,0-1,-1-1,3-7,-12 22,0 1,0-1,0 0,0 1,0-1,0 0,0 0,-1 0,1 1,0-1,-1 0,0 0,1 0,-1 0,0 0,0 0,0 0,0 0,-1 0,1 0,0 0,-1 0,0 0,1 0,-1 0,0 0,0 1,0-1,0 0,0 0,0 1,0-1,-1 1,1-1,-1 1,1 0,-1 0,1-1,-1 1,0 0,0 0,1 1,-1-1,0 0,0 0,0 1,0 0,0-1,-1 1,-8 2,0 0,1 1,-1 0,1 0,0 1,0 1,1 0,-1 0,1 1,0 0,0 0,1 1,0 1,0-1,1 1,0 0,0 1,-4 7,2-3,1-1,0 2,1-1,1 1,0 0,1 1,0-1,1 1,1 0,0 0,1 0,1 1,0-1,1 0,1 1,1-1,0 0,2 8,-2-17,0 1,1-1,-1 1,2-1,-1 0,1 0,-1 0,2-1,-1 1,1-1,-1 0,1-1,1 1,-1-1,1 0,-1 0,1 0,0-1,1 0,-1 0,0-1,1 0,0 0,-1 0,1-1,0 0,3 0,4 0,1 0,-1-1,1 0,-1-2,0 0,1 0,-1-1,0-1,0 0,-1-1,1-1,8-5,94-68,-92 58</inkml:trace>
  <inkml:trace contextRef="#ctx0" brushRef="#br0" timeOffset="2364.767">2534 3020,'-30'17,"0"2,0 0,2 2,1 1,1 2,0 0,2 2,-19 26,-3 30,45-80,0 1,0-1,0 1,0 0,1-1,-1 1,1-1,0 1,-1 0,1-1,1 1,-1 0,0 0,1-1,-1 1,1-1,0 1,0-1,0 1,0-1,0 1,0-1,1 0,-1 1,1-1,0 0,-1 0,1 0,0-1,0 1,0 0,1 0,4-1,0 0,0 0,0-1,1 0,-1 0,0-1,0 1,0-2,0 1,0-1,0 0,-1 0,1-1,-1 0,1 0,-1-1,0 1,4-5,-7 7,19-13,-1-1,0-1,-2-1,0-1,-1 0,-1-1,0-1,1-5,1 1,0 1,2 1,0 0,2 2,15-11,-34 28,0 1,0-1,0 1,0 0,0 0,1 0,-1 1,1 0,-1 0,1 0,0 0,-1 1,1 0,0 0,-1 0,1 0,0 1,-1-1,1 1,-1 1,1-1,-1 1,1-1,-1 1,0 0,0 1,0-1,0 1,0 0,-1 0,1 0,-1 0,0 1,0-1,0 1,0 0,1 2,80 69,-81-73,-1-1,1 1,0-1,0 0,0 0,0 0,0 0,0-1,0 1,0-1,0 0,0 0,0 0,0 0,0 0,0-1,0 1,1-1,-2 0,1 0,0 0,0-1,0 1,0 0,-1-1,1 0,-1 0,1 0,-1 0,0 0,0 0,0 0,0-1,1-1,70-118,-63 104</inkml:trace>
  <inkml:trace contextRef="#ctx0" brushRef="#br0" timeOffset="2834.544">3522 2540,'-96'121,"-67"113,114-129,48-102,0 1,1-1,-1 0,1 0,0 1,0-1,0 0,0 0,0 1,1-1,-1 0,1 0,0 0,0 0,0 0,1 0,-1 0,1 0,-1 0,1 0,0-1,0 1,0-1,1 1,-1-1,0 0,1 0,0 0,-1 0,1-1,0 1,0-1,1 1,3 1,1 0,0-1,-1 0,1-1,0 0,0 0,0 0,0-1,0 0,0-1,0 0,0 0,0 0,-1-1,1-1,0 1,-1-1,1 0,127-74,-109 54,-1-2,-1-1,-1-1,-2-1,-1-1,-1-1,-1 0,-2-1,-1-1,-1-1,-2 0,-1 0,-1-7,3 6,55-207,-65 222,-1 0,0 0,-1 0,-1 0,-1 0,-1 0,0 0,-1 1,-2-1,0 1,0 0,-2-1,5 13,0 1,0 0,0 0,-1 0,0 0,0 0,0 1,0-1,-1 1,0 0,0 0,0 0,0 0,-1 1,1 0,-1 0,0 0,0 0,0 1,0 0,0 0,0 0,-1 1,1 0,-1 0,1 0,-1 0,0 1,1 0,-1 0,1 1,-1 0,1 0,-1 0,1 0,-1 1,1 0,0 0,-4 2,-6 9,0 1,0 0,2 0,0 1,0 1,2 0,0 1,1 1,0-1,2 1,0 1,1-1,0 1,2 1,1-1,0 1,1 0,1 0,1 7,-1-8,2 1,0 0,1 0,1 0,1 0,1-1,0 1,2-1,0 0,1 0,1-1,0 0,2-1,0 1,1-2,11 14,-14-22,0 0,0 0,1-1,0 0,0-1,0 0,1 0,0-1,0-1,1 1,-1-2,1 1,0-2,0 1,0-1,0-1,0 0,0-1,1 0,-1 0,0-1,0-1,0 0,0 0,0-1,0-1,6-3,7-5</inkml:trace>
  <inkml:trace contextRef="#ctx0" brushRef="#br0" timeOffset="3080.424">4114 2540,'0'34,"0"15,0 0</inkml:trace>
  <inkml:trace contextRef="#ctx0" brushRef="#br0" timeOffset="3232.485">4143 2089,'14'-5,"5"-1</inkml:trace>
  <inkml:trace contextRef="#ctx0" brushRef="#br0" timeOffset="3493.88">4453 2625,'106'-353,"-85"298,-20 55,0 1,-1-1,1 0,0 0,0 0,-1 1,1-1,0 0,0 1,-1-1,1 1,0-1,-1 1,1-1,-1 1,1-1,-1 1,1-1,-1 1,1 0,-1-1,1 1,-1 0,0 0,1-1,-1 1,0 0,0 0,0-1,1 1,-1 0,0 0,0 0,0-1,0 1,0 0,0 0,-1-1,1 1,0 0,0 0,-1 0,1-1,1 3,-1 6,0 0,2 0,-1-1,1 1,0-1,0 1,1-1,1 0,-1 0,1 0,0-1,1 1,0-1,0 0,1 0,0-1,0 1,0-1,1-1,0 1,0-1,0 0,7 2,-11-6,0 0,0-1,0 0,1 0,-1 0,0 0,0 0,0-1,0 1,0-1,0 0,1 0,-2 0,1 0,0-1,0 1,0-1,-1 0,1 1,0-1,-1 0,0-1,1 1,-1 0,0-1,0 1,-1-1,2-1,42-86,-41 79,4-6,0 0,0 1,2-1,0 2,1-1,0 2,4-4,3 0</inkml:trace>
  <inkml:trace contextRef="#ctx0" brushRef="#br0" timeOffset="3949.729">5131 1976,'-33'46,"20"-30,1 0,1 1,1 1,0 0,1 0,1 1,-5 16,13-34,-1 0,1 0,-1 1,1-1,-1 0,1 0,0 1,0-1,0 0,0 1,0-1,0 0,0 1,0-1,0 0,1 1,-1-1,0 0,1 0,-1 0,1 1,0-1,-1 0,1 0,0 0,0 0,0 0,-1 0,1 0,0 0,0 0,1 0,-1-1,0 1,0 0,0-1,0 1,1-1,-1 1,0-1,0 0,1 1,-1-1,0 0,1 0,-1 0,0 0,1 0,-1 0,0 0,0 0,1-1,-1 1,0-1,1 1,-1-1,0 1,0-1,0 1,0-1,0 0,1-1,183-123,-179 122,0 0,0 0,1 1,-1 0,1 0,0 0,0 1,-1 0,1 0,0 0,0 1,0 0,0 1,0 0,0 0,0 0,-1 1,1 0,0 0,-1 0,0 1,1 0,-1 1,0-1,-1 1,1 0,-1 1,1-1,0 3,13 17,-2 2,0 0,-2 1,-1 1,-1 0,-1 1,-2 0,-1 1,-1 0,-2 0,1 10,8 20,-2 1,-2 0,-4 1,-2-1,-2 2,-4-1,-7 57,6-108,-1 1,0-1,0 0,-1 0,-1-1,0 1,0-1,-1 0,0 0,-1-1,0 1,0-2,-1 1,-1-1,1 0,-1-1,0 0,-1 0,0-1,0 0,0-1,0 0,-1-1,0 0,0 0,0-1,-1-1,1 0,-1 0,1-1,-1-1,1 0,-1-1,-3 0,8-1,0-1,0 0,1 0,-1 0,1-1,0 0,0 0,0 0,1-1,-1 0,1 0,0 0,1-1,-1 0,1 1,0-2,1 1,-1 0,1-1,0 0,1 1,0-1,0 0,0 0,1-1,0 1,1 0,-1 0,1 0,1-1,-1 1,1 0,0 0,1 0,0 0,0 0,3-6,14-43,3 2,2 0,2 1,2 2,3 1,19-22,-20 28,3 1,1 1,2 2,2 2,1 1,2 2,1 2,2 1,1 3,41-20,-44 29,-8 4</inkml:trace>
  <inkml:trace contextRef="#ctx0" brushRef="#br0" timeOffset="7679.351">417 1242,'-23'0,"1"2,0 0,-1 2,1 0,1 1,-1 2,1 0,0 1,0 1,1 1,0 1,1 0,0 2,-14 12,32-24,-1 0,1 0,-1 0,1 0,-1 0,1 1,0-1,-1 0,1 1,0-1,0 1,0-1,0 1,0 0,0-1,1 1,-1 0,1 0,-1-1,1 1,0 0,-1 0,1 0,0 0,0 0,0 0,0-1,1 1,-1 0,1 0,-1 0,1-1,-1 1,1 0,0 0,0-1,0 1,0-1,0 1,0-1,0 1,1-1,-1 0,0 1,1-1,-1 0,1 0,23 18,0-1,2-1,0-1,1-2,0-1,3 0,130 63,-159-74,1-1,-1 1,1 0,-1 0,0 0,0 0,0 1,0-1,0 0,-1 1,1-1,-1 1,0 0,1-1,-1 1,0 0,-1 0,1 0,0 0,-1 0,0 0,1 0,-1 0,0 0,-1 0,1 0,0 0,-1-1,0 1,0 0,0 0,0 0,-1 2,-2 2,0 1,0-1,-1 0,0 0,-1 0,1-1,-1 0,-1 0,1 0,-1-1,-2 2,-23 12,0 0,-2-2,0-2,-1-1,0-1,-1-2,-16 1,-11-12,57-5</inkml:trace>
  <inkml:trace contextRef="#ctx0" brushRef="#br0" timeOffset="8163.516">1067 1271,'-42'22,"2"2,1 1,1 3,1 1,2 1,-10 13,36-36,1 0,1 0,-1 1,1 0,0 0,1 1,0 0,0 0,1 0,1 1,-1 0,1 0,1 0,0 0,0 1,1-1,1 1,-1-1,2 1,0 0,0-1,0 1,2 0,-1-1,1 1,1-1,0 1,0-1,1 0,3 5,-4-11,1 0,-1 1,1-1,0 0,0-1,1 1,-1-1,1 0,0 0,-1 0,1-1,0 1,1-1,-1-1,0 1,1-1,-1 0,1 0,-1 0,1-1,-1 1,1-2,-1 1,1-1,-1 1,1-1,-1-1,1 1,-1-1,0 0,0 0,0-1,0 1,0-1,0 0,-1-1,1 1,-1-1,0 0,0 0,2-3,25-27,-1-2,-2-1,-2-1,-1-1,17-38,4-4,83-113,-129 193,0 0,0 1,1-1,-1 0,1 0,-1 1,0-1,1 0,0 1,-1-1,1 0,-1 1,1-1,0 1,-1-1,1 1,0-1,-1 1,1 0,0-1,0 1,0 0,-1 0,1-1,0 1,0 0,0 0,-1 0,1 0,0 0,0 0,0 0,0 0,-1 1,1-1,0 0,0 0,0 1,-1-1,1 0,0 1,0-1,-1 1,1-1,0 1,-1-1,1 1,-1-1,1 1,0 0,-1 0,12 44,-10-32,5 32,-7-31,2 0,0 0,0 0,1 0,1-1,0 1,1-1,0 0,1 0,1 0,0-1,1 0,0-1,1 1,8 8,47 8,-42-20</inkml:trace>
  <inkml:trace contextRef="#ctx0" brushRef="#br0" timeOffset="8684.452">1744 1552,'117'-402,"-114"393,-2 2,1 1,-1 0,2 0,-1 0,1 1,0-1,0 1,0-1,1 1,0 0,0 0,0 0,0 1,5-4,-7 8,0 1,-1 0,1-1,0 1,-1 0,1 0,-1-1,1 1,-1 1,1-1,-1 0,0 0,1 0,-1 1,0-1,0 1,0-1,0 1,0-1,-1 1,1-1,0 1,-1 0,1-1,-1 1,1 0,-1 0,0-1,0 1,0 0,0 0,0 0,0-1,0 1,-1 0,1 0,-1 0,2 6,25 93,-25-98,0 0,0-1,0 1,0 0,0-1,1 1,0-1,-1 1,1-1,0 0,0 0,0 1,0-1,0-1,1 1,-1 0,1-1,-1 1,1-1,0 1,-1-1,1 0,0 0,0-1,0 1,0-1,-1 1,1-1,0 0,0 0,0 0,0 0,2-1,4-4,0 0,-1 0,0-1,0 0,0-1,-1 0,0 0,0 0,-1-1,0 0,0 0,0-1,-1 1,-1-1,16-20,121-174,-97 170,-43 33,0 0,0 0,1-1,-1 1,0 0,0 0,0 0,0 0,0 0,1 0,-1 1,0-1,0 0,0 1,0-1,0 0,0 1,0-1,0 1,0 0,0-1,0 1,0 0,0 0,0-1,0 1,-1 0,1 0,0 0,-1 0,1 0,-1 0,1 0,-1 0,1 0,-1 0,0 1,1-1,-1 0,0 0,0 0,0 0,0 0,0 1,5 26,-4-19,0 1,0 0,1-1,0 1,1-1,0 0,1 1,0-1,0-1,0 1,2-1,-1 0,1 0,0 0,0-1,5 4,8-3,-1-6</inkml:trace>
  <inkml:trace contextRef="#ctx0" brushRef="#br0" timeOffset="9032.243">2675 932,'71'-28,"-1"-4,-2-2,-2-3,-1-3,8-9,2-28,-72 74,-1 1,0-1,0 0,0 0,0 0,-1-1,1 1,-1 0,0-1,0 1,0 0,0-1,-1 1,1-1,-1 0,0 1,0-1,0 1,-1-1,1 1,-1-1,0 1,0-1,0 1,0 0,-1-1,1 1,-1 0,-3-1,0 0,0 1,0-1,0 1,-1 0,0 1,1-1,-1 1,0 0,0 1,0-1,0 1,0 0,-1 1,1 0,0 0,0 0,0 0,0 1,-1 0,1 1,0-1,0 1,1 0,-1 0,0 1,1 0,-1 0,1 0,0 1,0 0,0 0,-7 5,0 1,1 0,0 1,1 0,0 1,0 0,2 1,-1-1,2 2,0-1,0 1,1 0,-4 15,7-20,1 0,0 0,0 0,1 1,0-1,1 0,0 1,0-1,1 1,0-1,1 0,0 0,0 1,1-2,0 1,1 0,0 0,0-1,1 0,0 0,0 0,6 6,8 0,0-1,0-1,1 0,0-2,1 0,0-1,1-1,0-2,0 0,0-1,1-1,0-1,0-1,-1-1,1-1,21-2,-17 0,0 0,0-2,0-1,0-1,-1-1,21-9,-40 14,17-6</inkml:trace>
  <inkml:trace contextRef="#ctx0" brushRef="#br0" timeOffset="12333.903">4424 367,'-6'1,"0"0,-1 0,1 0,0 0,-1 1,1 0,0 1,1-1,-1 1,0 0,1 1,-1-1,1 1,0 0,0 1,1-1,-1 1,1 0,0 0,0 0,1 0,-3 6,-2 1,2 1,0 1,0-1,1 1,1 0,0 0,1 0,1 1,-1 8,2-16,-1 0,2 0,-1 0,1 0,0 0,0-1,1 1,0 0,0 0,1 0,0-1,0 1,0-1,1 1,0-1,0 0,1 0,0 0,0-1,0 1,0-1,1 0,0 0,0 0,1-1,-1 0,1 0,0 0,0-1,0 0,0 0,1 0,4 0,-3-2,-1-2,0 1,1-1,-1 0,0-1,0 1,0-1,0-1,0 1,0-1,-1-1,1 1,-1-1,0 0,0-1,0 1,-1-1,0 0,2-2,81-116,8-85,-96 207,0 0,0 0,1 0,-1 0,0 0,1 0,-1 0,0 0,1 0,-1 0,1 1,0-1,-1 0,1 0,0 0,-1 1,1-1,0 1,0-1,-1 0,1 1,0-1,0 1,0 0,0-1,0 1,0 0,0-1,0 1,0 0,0 0,0 0,0 0,0 0,0 0,-1 0,1 0,0 0,0 1,0-1,0 0,0 1,0-1,0 0,0 1,0-1,0 1,0 0,35 43,-21-24,-10-12,2 0,-1 0,1-1,0 1,0-2,1 1,0-1,1 0,-1 0,1-1,0 0,0-1,0 0,1-1,0 0,0 0,12 0</inkml:trace>
  <inkml:trace contextRef="#ctx0" brushRef="#br0" timeOffset="12668.949">5328 0,'-14'12,"1"1,1 0,0 1,1 0,0 1,1 0,1 1,1 0,0 0,-4 11,12-25,-1 1,0-1,0 1,1-1,0 0,-1 1,1-1,0 1,0-1,0 1,1-1,-1 1,1-1,-1 1,1-1,0 0,-1 1,1-1,1 0,-1 0,0 0,0 0,1 0,-1 0,1 0,0 0,0 0,-1-1,1 1,0-1,0 1,1-1,-1 0,0 0,0 0,0 0,1 0,-1 0,1-1,104 12,-82-12,-22 0,1-1,-1 1,1 0,-1 1,1-1,-1 0,1 1,-1 0,0 0,1 0,-1 0,0 1,0-1,0 1,0 0,0 0,0 0,0 0,0 0,-1 1,1-1,-1 1,0-1,0 1,0 0,0 0,0 0,-1 0,1 1,-1-1,0 0,0 1,0-1,-1 0,1 1,-1-1,1 1,-1-1,0 1,-1-1,1 1,-1-1,1 1,-1-1,0 2,-5 9,0 0,0 0,-1 0,-1-1,0 0,-1 0,0-1,-1 0,0-1,-1 0,-1 0,1-1,-2-1,1 0,-1-1,-1 0,1-1,-4 1,-30 18,29-16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2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42,'-65'342,"56"-308,-2-2,-2 1,0-2,-2 1,-2-2,-3 3,2-19,71-142,-18 59,4 1,2 3,16-18,-23 33,-22 30,2 0,0 1,1 0,1 1,0 1,1 0,1 1,-16 15,0-1,0 1,-1 0,1 0,0 0,0 0,0 0,0 0,1 0,-1 0,0 1,0 0,0-1,0 1,1 0,-1 0,0 0,0 0,1 0,-1 0,0 1,0-1,0 1,0 0,1 0,-1-1,0 1,0 0,-1 1,1-1,0 0,0 1,0-1,-1 1,1-1,-1 1,1 0,-1-1,0 1,0 0,0 0,0 0,0 0,0 0,0 0,-1 0,1 1,-1-1,1 0,-1 0,0 0,0 1,0-1,0 0,0 0,-1 1,1 0,-2 314,2-316,0 1,0-1,0 0,0 1,0-1,0 0,1 1,-1-1,0 0,1 1,-1-1,1 0,-1 0,1 1,0-1,-1 0,1 0,0 0,0 0,0 0,0 0,0 0,0 0,0 0,0-1,0 1,1 0,-1-1,0 1,0-1,1 1,-1-1,0 1,0-1,1 0,-1 0,0 0,1 0,-1 0,1 0,-1 0,0 0,1 0,-1-1,0 1,0 0,1-1,-1 1,0-1,0 0,1 1,-1-1,0 0,0 0,0 0,0 0,0 0,1-1,136-126,-44 34,58-25,-151 118,0 1,0-1,0 0,0 1,0-1,-1 1,1-1,0 1,0-1,0 1,0 0,1-1,-1 1,0 0,0 0,0 0,0 0,0 0,0 0,0 0,0 0,0 0,0 1,0-1,0 0,0 1,0-1,0 1,0-1,0 1,0-1,0 1,0 0,-1-1,1 1,0 0,0 0,-1 0,1-1,0 1,-1 0,1 0,-1 0,1 0,-1 0,0 0,1 0,-1 0,0 0,0 0,0 0,0 0,0 1,0-1,0 0,-3 64,-20 24,15-65,1 0,1 1,2-1,0 1,2 0,0 2,2-24,0 0,-1 0,2 0,-1 0,0 0,1 0,-1 0,1 0,0 0,0 0,0 0,0 0,1 0,-1-1,1 1,-1 0,1-1,0 1,0-1,0 0,1 0,-1 0,1 0,-1 0,1 0,-1-1,1 1,0-1,0 1,0-1,-1 0,1 0,0-1,1 1,-1-1,0 1,0-1,0 0,0 0,0 0,14-5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3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18,'39'-5,"21"-1,7-1,-5 7,-7 3,-8 1,-8 0,-5-1,-4-1,-2 0,-1-1,-1-1,-4 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3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0,'38'5,"32"-3,9-3,-4 0,-10 0,-11 4,-11 3,-7-1,-9 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4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86,'-181'249,"175"-242,1 1,-1 0,1 0,1 0,0 1,0-1,1 1,0 0,0 1,1-1,0 0,1 1,0-1,0 0,1 1,1-1,-1 1,2 1,-1-8,1-1,-1 1,1 0,0-1,0 1,1-1,-1 1,0-1,1 0,-1 0,1 0,0 0,0-1,-1 1,1-1,0 0,0 1,1-1,-1-1,0 1,0 0,0-1,1 0,-1 1,0-1,0-1,2 1,89-17,-73 9,0-1,-1-1,0-1,0-1,-2 0,1-2,-1 0,-1-1,-1-1,0 0,-1-1,-1-1,0 0,-2-1,0 0,7-17,-16 31,0 0,0 0,0 0,-1-1,0 1,0-1,-1 0,1 1,-1-1,0 0,-1 0,1 0,-1 0,-1 0,1 0,-1 1,0-1,0 0,0 0,-1 1,0-1,0 0,-1 1,1 0,-1 0,0 0,-1 0,1 0,-1 0,0 1,0 0,-1 0,1 0,-1 0,-2-1,-4 2,1 0,-1 1,0 0,0 1,0 0,0 1,-1 0,1 1,0 0,0 1,0 0,0 1,1 0,-1 0,1 1,0 1,0-1,0 2,0-1,1 2,0-1,0 1,-4 5,-12 5</inkml:trace>
  <inkml:trace contextRef="#ctx0" brushRef="#br0" timeOffset="1338.061">767 1,'0'365,"-2"-342,-1 0,-1 0,-1 0,-1-1,-1 0,0 0,-10 17,-9-11,26-27,-1-1,1 0,-1 0,1 0,-1 0,0 0,1 0,-1 0,1 0,-1 0,0 0,1 0,-1 0,1 0,-1 0,1-1,-1 1,1 0,-1 0,1-1,-1 1,1 0,-1-1,1 1,-1-1,1 1,0 0,-1-1,1 1,0-1,-1 1,1-1,0 1,0-1,-1 1,1-1,0 1,0-1,0 0,0 1,0-1,0 1,0-1,0 1,0-1,0 0,0 1,0-1,0 1,0-1,0 1,1-1,-1 1,0-1,0 1,1-1,-1 1,0-1,1 1,-1-1,0 1,1-1,3-15,1 0,1 0,1 0,0 0,0 1,2 1,0-1,1 1,0 1,1 0,9-8,-9 7,32-41,-24 29,0 1,1 1,2 0,0 2,1 1,2 0,0 2,1 1,5-2,-31 20,0 0,1 0,-1 1,0-1,0 0,0 0,0 0,0 1,0-1,0 0,0 0,0 0,0 0,1 1,-1-1,0 0,0 0,0 0,0 0,1 1,-1-1,0 0,0 0,0 0,0 0,1 0,-1 0,0 0,0 0,1 0,-1 0,0 0,0 0,-20 20,18-19,-226 174,195-134,33-40,0 0,0 0,-1 0,1 0,0 0,0 0,0 0,0 1,0-1,0 0,1 0,-1 0,0 0,0 0,1 0,-1 0,1 0,-1 0,1 0,-1 0,1 0,0 0,-1-1,1 1,0 0,0 0,-1-1,1 1,0 0,0-1,0 1,0-1,0 1,0-1,0 1,0-1,0 0,0 0,0 1,0-1,0 0,1 0,-1 0,0 0,0 0,0 0,53 6,74 22,-125-27,0 1,1 0,-1 0,0 0,0 0,0 1,0-1,0 1,-1 0,1 0,-1 0,0 0,0 0,0 0,0 1,0-1,-1 1,0-1,1 1,-1 0,0-1,-1 1,1 0,-1 0,0-1,0 1,0 0,0 0,-1 0,1-1,-2 3,-3 19</inkml:trace>
  <inkml:trace contextRef="#ctx0" brushRef="#br0" timeOffset="1868.016">1416 284,'-181'210,"177"-206,0 1,0 0,0 0,1 1,-1-1,1 1,1 0,-1-1,1 1,0 0,0 1,1-1,-1 0,2 0,-1 1,1-1,0 0,0 1,0-1,1 2,0-7,0 1,0 0,0-1,0 1,0-1,0 1,1-1,-1 0,1 1,-1-1,1 0,-1 0,1 0,-1 0,1 0,0 0,0-1,0 1,-1 0,1-1,0 0,0 1,0-1,0 0,0 0,0 0,0 0,-1 0,1-1,0 1,0 0,0-1,0 1,-1-1,1 0,0 0,1 0,63-37,133-166,-96 119,-101 85,-1 1,0-1,1 0,-1 1,0 0,0-1,1 1,-1 0,0-1,0 1,0 0,0 0,0 0,0 0,0 0,0 0,0 0,-1 1,1-1,0 0,-1 0,1 0,-1 1,1-1,-1 0,0 1,1-1,-1 1,0-1,0 0,0 1,0-1,0 0,0 1,0-1,-1 1,1-1,-1 0,1 1,-1-1,1 0,-1 1,1 2,-6 683,7-682,0-1,-1 1,1-1,-1 1,0-1,0 1,-1-1,1 1,-1-1,0 1,0-1,-1 0,1 1,-1-1,0 0,0 0,0 0,-1 0,1-1,-1 1,0-1,0 1,0-1,-1 0,1 0,-1 0,0-1,1 1,-1-1,0 0,0 0,-1-1,1 1,0-1,-1 0,1 0,0 0,-1 0,1-1,-1 0,0 0,-3 0,3-2,1 0,0 0,0 0,0 0,0-1,1 0,-1 0,1 0,-1 0,1 0,0-1,0 1,0-1,1 0,0 0,-1 0,1 0,0 0,1 0,-1-1,1 1,0-1,0 1,0-4,-1-2,1-1,0 1,0-1,1 1,0-1,1 1,1-1,-1 1,2 0,1-5,5-4,2 0,0 0,1 1,1 1,0 0,1 1,1 0,1 1,0 1,1 1,10-7,30-17,-32 24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4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52,'-10'2,"0"-1,0 2,0-1,1 2,-1-1,0 1,1 1,0-1,0 2,1-1,-1 1,1 0,0 1,1 0,-1 0,-5 9,12-14,0 1,0-1,0 1,0-1,1 1,-1 0,1-1,-1 1,1 0,0-1,0 1,0 0,1 0,-1-1,1 1,-1 0,1-1,0 1,0-1,0 1,0-1,1 1,-1-1,1 0,-1 0,1 0,0 0,0 0,0 0,0 0,1 1,80 44,-58-36,-25-10,115 69,-111-67,0 0,-1 0,1 0,-1 0,0 1,0-1,0 1,0 0,0 0,-1 0,0 0,0 0,0 0,0 1,-1-1,1 1,-1-1,0 1,-1 0,1-1,-1 1,0 0,0-1,0 1,-1 0,0-1,0 1,-3 1,0-1,0 0,-1 0,1-1,-1 1,0-1,-1 0,1 0,-1 0,0-1,0 0,0 0,0-1,0 0,-1 0,1 0,-1-1,1 1,-1-2,1 1,-4-1,-77 0,62-7</inkml:trace>
  <inkml:trace contextRef="#ctx0" brushRef="#br0" timeOffset="246.935">164 24,'34'-9,"16"1,3 2,-6 7,-7 3,-10 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3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8609 734,'-7'15,"2"0,0 0,0 0,1 1,1-1,1 1,0 0,1 0,1 0,0 0,1 0,1 0,0 0,2-1,1 5,-1-14,0 0,1-1,0 0,0 0,1 0,-1 0,1-1,0 0,0 0,1 0,-1-1,1 0,-1-1,1 1,0-1,0 0,0-1,0 0,1 0,-1 0,0-1,0 0,0-1,1 1,-1-1,0-1,0 1,0-1,0-1,0 1,-1-1,4-2,-4 2,0 0,-1-1,1 1,-1-1,0 0,0-1,-1 1,1-1,-1 0,0 0,0 0,-1-1,1 1,-1-1,-1 0,1 0,-1 0,0 0,0 0,0 0,-1-1,0 1,-1-1,1 1,-1-1,-1 1,1-1,-1 1,0 0,0-1,-1 1,0 0,0 0,0 0,-1 0,0 0,0 0,0 1,-2-1,0-1,0 0,-1 0,0 1,0 0,0 0,-1 1,0 0,0 0,-1 0,1 1,-1 0,0 1,0-1,0 1,-7-1,-17-3</inkml:trace>
  <inkml:trace contextRef="#ctx0" brushRef="#br0" timeOffset="562.401">9173 170,'17'85,"-4"0,-4 1,-3 0,-4 0,-4 1,-7 24,-24 90,33-200,0-1,-1 1,1-1,0 1,0 0,0-1,0 1,-1-1,1 1,0 0,0-1,0 1,1-1,-1 1,0 0,0-1,0 1,0-1,0 1,1 0,-1-1,0 1,1-1,-1 1,0-1,1 1,-1-1,0 1,1-1,-1 1,1-1,-1 0,1 1,-1-1,1 0,-1 1,1-1,0 0,-1 0,1 0,-1 1,1-1,0 0,-1 0,1 0,-1 0,1 0,0 0,-1 0,1 0,0 0,-1-1,1 1,-1 0,1 0,-1 0,1-1,0 1,-1 0,1-1,-1 1,35-25,-34 23,299-278,-268 256,2 1,0 1,2 3,0 0,16-4,-50 22,-1 0,1 0,-1 0,1 1,0-1,0 0,-1 1,1-1,0 1,0-1,0 1,-1 0,1 0,0 0,0 0,0 0,0 0,0 1,-1-1,1 1,0-1,0 1,-1-1,1 1,0 0,-1 0,1 0,-1 0,1 0,-1 0,1 1,-1-1,0 0,1 1,-1-1,0 1,0-1,0 1,0-1,-1 1,1 0,0 0,-1-1,1 1,-1 0,1 0,-1 0,0 0,0-1,0 1,0 0,0 1,-2 12,-1 0,0-1,-1 1,-1-1,0 1,-1-2,0 1,-1-1,0 0,-2 0,1-1,-1 0,-1 0,0-1,-1 0,-2 0,-7 8,-2 0,0-2,-2 0,1-2,-2-1,0-1,-15 6,32-17,0 1,-1-1,1 0,-1-1,0 0,1-1,-1 0,0 0,1 0,-1-1,0-1,1 1,-6-3,11 3,0 0,0 0,-1-1,1 1,0-1,0 0,0 0,0 0,1 0,-1 0,1-1,-1 1,1-1,0 0,0 0,0 0,0 0,0 0,1 0,-1 0,1 0,0-1,0 1,0 0,0-1,1 1,0-1,-1 1,1-1,0 1,1-1,-1 1,1-1,0 0,6-21,3 6</inkml:trace>
  <inkml:trace contextRef="#ctx0" brushRef="#br0" timeOffset="864.95">10161 0,'-11'98,"4"-1,5 1,3 0,6 2,2-8,-5 0,-5 79,-10-110,5-36</inkml:trace>
  <inkml:trace contextRef="#ctx0" brushRef="#br0" timeOffset="1167.849">10443 734,'29'7,"0"-1,0-1,1-2,-1-1,1-1,0-2,-1-1,6-1,-32 3,0-1,1 1,-1-1,0 1,0-1,1 0,-1 0,0 0,0 0,0-1,0 1,0-1,-1 0,1 0,0 0,-1 0,1 0,-1-1,0 1,0-1,0 0,0 1,0-1,-1 0,1 0,-1 0,1 0,-1 0,0 0,-1-1,1 1,0 0,-1 0,0-1,0 1,0 0,0-1,0 1,-1 0,1-1,-1 1,0 0,0 0,0 0,-1 0,1 0,-1 0,1 0,-2-1,-4-2,0 2,0-1,0 1,0 0,-1 0,0 1,1 0,-1 0,0 1,-1 0,1 1,0-1,0 2,-1-1,1 1,-1 0,1 1,0 0,0 0,-1 1,1 0,0 1,0-1,1 1,-1 1,-6 4,3-3,2 2,-1 0,1 0,0 0,0 1,1 1,0-1,1 1,0 1,0-1,1 1,0 0,-3 9,6-13,0 0,1 0,-1 0,1 0,1 1,-1-1,1 0,0 1,0-1,1 1,0 0,0-1,1 1,0-1,0 1,0-1,1 0,0 1,0-1,1 0,-1 0,1 0,1-1,3 6,0-3,0 0,1 0,-1-1,2 0,-1 0,1-1,0-1,1 1,-1-1,1-1,0 0,0 0,0-1,1 0,-1-1,6 1,9-1</inkml:trace>
  <inkml:trace contextRef="#ctx0" brushRef="#br0" timeOffset="1660.39">11064 847,'173'-158,"-139"124,-27 25,1 1,-1 0,1 0,1 1,0 0,0 1,0 0,0 0,1 1,10-4,-19 8,0 0,1 1,-1-1,1 1,-1 0,1-1,-1 1,1 0,-1 0,1 0,0 0,-1 0,1 0,-1 0,1 1,-1-1,1 0,-1 1,0-1,1 1,-1 0,1-1,-1 1,0 0,0 0,1 0,-1 0,0 0,0 0,0 0,0 0,0 1,0-1,0 0,-1 1,1-1,0 0,-1 1,1-1,-1 1,0-1,1 1,-1-1,-2 69,1-66,-10 91,11-92,0 0,0 0,0 1,1-1,0 0,-1 0,1 0,0 1,1-1,-1 0,1-1,-1 1,1 0,0 0,0-1,0 1,0-1,0 1,1-1,-1 0,1 0,-1 0,1 0,0-1,0 1,0-1,2 1,16 2,0-2,1-1,-1-1,1 0,-1-2,0 0,0-2,0 0,0-1,0-2,-1 0,0 0,-1-2,6-4,-22 12,32-15,-27 11,0 1,0 0,1 0,-1 1,1 0,0 0,-1 1,1 0,0 1,0 0,1 0,8 1,-15 3,1 0,-1 0,0 1,0-1,0 1,0-1,-1 1,0 0,1 0,-1 0,-1 1,1-1,-1 0,1 1,-1-1,0 1,-1-1,1 1,-1 0,0-1,0 1,-1-1,1 1,-1-1,0 1,0-1,-1 2,2 8,1 69,4-64</inkml:trace>
  <inkml:trace contextRef="#ctx0" brushRef="#br0" timeOffset="-706.715">6351 1074,'56'-24,"-17"3,-2-1,-1-3,0-1,-2-1,13-16,88-118,-135 162,0-1,0 1,0 0,0-1,0 1,0 0,0-1,0 1,0-1,1 1,-1 0,0-1,0 1,1-1,-1 1,0 0,1-1,-1 1,1-1,-1 1,1-1,-1 1,1-1,-1 0,1 1,-1-1,1 0,0 1,-1-1,1 0,-1 0,1 0,0 1,-1-1,1 0,0 0,-1 0,1 0,0 0,-1 0,1 0,0 0,-1 0,1-1,0 1,-1 0,1 0,0-1,-1 1,1 0,-1-1,1 1,-1 0,1-1,-1 1,1-1,-1 1,1-1,-1 1,1-1,-1 1,0-1,1 0,-1 1,0-1,0 1,1-1,-1 0,0 1,0-1,5 60,-5-53,-1 188,10 169,9-18,-22-323,-3-29,-5-35,11-11,3 0,2 0,2 0,2 0,3 1,2 1,2 0,3 0,2 2,1 0,3 2,2 0,13-15,-26 38,1 0,1 1,1 1,1 0,1 1,0 1,2 0,0 2,12-8,-29 23,0 1,0 0,0 0,0 0,0 0,0 0,0 1,1-1,-1 1,0 0,1 0,-1 0,1 1,0-1,-1 1,1 0,-1 0,1 0,-1 0,1 0,0 1,-1 0,1 0,-1 0,0 0,1 0,-1 1,0 0,0-1,0 1,0 0,0 0,0 1,0-1,-1 1,1-1,-1 1,0 0,1 0,1 13,0 0,-1 0,-1 0,0 1,-1-1,-1 0,-1 1,0-1,-1 0,-1 0,0 0,-1 0,-1 0,0-1,-2 1,1-2,-2 1,0-1,-2 2,0 3,-2-1,0-1,0 0,-2-1,0 0,-1-1,-1 0,0-2,-1 0,0 0,-1-2,-2 1,-32 3,34-17</inkml:trace>
  <inkml:trace contextRef="#ctx0" brushRef="#br0" timeOffset="-269.526">7367 1101,'48'-19,"26"-10,-1-2,-1-4,-2-3,-1-3,44-36,-12-29,-97 101,0-1,-1 0,0 0,1 0,-2 0,1 0,-1-1,0 1,0-1,-1 1,1-1,-2 0,1 0,-1 1,0-1,0 0,-1 0,0 0,-1-5,-1 8,0 0,0-1,0 1,-1 0,1 1,-1-1,0 0,0 1,0 0,0 0,-1 0,1 1,-1 0,0-1,1 1,-1 1,0-1,0 1,0 0,-1 0,1 1,0-1,0 1,0 0,0 0,-1 1,1 0,0 0,0 0,0 0,0 1,0 0,0 0,1 0,-5 3,-124 94,131-98,0 1,0-1,1 1,-1 0,1-1,-1 1,1 0,0 0,-1 0,1 0,0 0,1 1,-1-1,0 0,1 0,-1 1,1-1,-1 0,1 1,0-1,0 0,0 1,1-1,-1 0,0 1,1-1,-1 0,1 0,0 1,0-1,0 0,0 0,0 0,1 0,-1 0,0 0,1-1,-1 1,1 0,0-1,0 1,0-1,-1 1,1-1,1 0,-1 0,0 0,0 0,13 5,0-1,1-1,0 0,-1-1,1-1,0 0,0-1,1-1,-1-1,0 0,0-1,0 0,-1-2,10-2,33-4,59-9,-116 18,0 1,0 0,0-1,1 1,-1 0,0 0,0 0,0 0,0 0,1 0,-1 0,0 0,0 0,0 0,0 1,0-1,1 0,-1 1,0-1,0 1,0-1,0 1,0 0,0-1,0 1,-1 0,1 0,0 0,0-1,0 1,-1 0,1 0,-1 0,1 0,-1 0,1 0,-1 1,1-1,-1 0,0 0,1 0,-1 0,0 0,0 1,0-1,0 0,0 0,0 1,-13 61,10-52,1-8,1 0,0 0,-1 0,1 0,0 1,0-1,1 0,-1 1,1-1,-1 0,1 1,0-1,0 1,1-1,-1 1,1-1,0 0,0 1,0-1,0 0,0 0,1 0,-1 0,1 0,0 0,0 0,0 0,0-1,1 1,-1-1,2 1,13 4</inkml:trace>
  <inkml:trace contextRef="#ctx0" brushRef="#br0" timeOffset="-4091.962">1215 254,'-3'-5,"-1"-1,1 0,-1 1,0 0,0 0,0 0,-1 1,0-1,0 1,0 0,0 1,-1-1,0 1,1 0,-1 0,0 1,0-1,-1 1,1 1,0-1,-1 1,1 0,-1 1,1 0,-1 0,-1 0,-172 34,167-31,-173 54,-140 64,327-121,0 0,0 0,0 1,0-1,0 0,0 0,-1 1,1-1,0 1,0-1,0 1,0-1,0 1,-1-1,1 1,0 0,-1-1,1 1,0 0,-1 0,1-1,-1 1,1 0,-1 0,1 0,-1 0,0 0,1 0,-1 0,0-1,0 1,0 0,0 0,1 0,-1 0,-1 0,1 0,0 0,0 0,0 0,0 0,-1 0,1 0,0 0,-1 0,1 0,-1-1,1 1,-1 0,0 0,1 0,-1-1,0 1,1 0,-1-1,0 1,0-1,0 1,1-1,-1 1,0-1,0 1,0-1,0 0,0 0,0 1,0-1,0 0,0 0,0 0,19 6,0-1,0-1,0-1,0 0,1-1,-1-1,1-1,6-1,126 17,-150-16,1 0,-1 1,0-1,0 0,0 1,0-1,0 1,0 0,0-1,0 1,0 0,0 0,0-1,-1 1,1 0,0 0,0 0,-1 0,1 0,-1 0,1 0,-1 0,1 0,-1 0,1 1,-1-1,0 0,0 0,0 0,0 0,0 1,0-1,0 0,0 0,0 0,0 0,-1 1,1-1,0 0,-1 0,1 0,-1 0,1 0,-1 0,0 0,1 0,-1 0,0 0,0 0,0-1,0 2,-49 50,45-48,-243 176,143-110,-63 47,166-117,1 1,-1-1,1 1,0 0,-1-1,1 1,0 0,-1 0,1 0,0 0,0 0,0 0,0 0,0 1,0-1,0 0,0 0,1 1,-1-1,0 0,1 1,-1-1,1 1,-1-1,1 1,0-1,0 1,0-1,0 1,0-1,0 1,0 0,0-1,0 1,1-1,-1 1,1-1,-1 0,1 1,0-1,-1 1,1-1,0 0,0 0,0 1,0-1,0 0,0 0,0 0,0 0,1 0,-1 0,0-1,1 1,-1 0,2 0,15 5,0-1,0 0,1-1,0-1,-1-1,1-1,0 0,0-2,0 0,0-1,0-1,-1-1,1 0,-1-1,0-1,0-1,6-4,-1 4,24-9,-2-2,0-2,-1-2,35-24,-24 16,-32 21</inkml:trace>
  <inkml:trace contextRef="#ctx0" brushRef="#br0" timeOffset="-3855.704">1525 537,'-34'43,"-29"38,-10 11,3-1,13-12,13-14,12-13,8-11,7-7,7-5,5-3,-1-1,0 1,1 0,7-4,7-6,2-6</inkml:trace>
  <inkml:trace contextRef="#ctx0" brushRef="#br0" timeOffset="-3622.976">1045 594,'53'28,"22"15,3 0,-7-3,-10-8,-11-4,-10-3,-11 0,-6-1,-6 2,-2-4,-4-1,2-5,-2-4</inkml:trace>
  <inkml:trace contextRef="#ctx0" brushRef="#br0" timeOffset="-3219.313">2062 621,'-54'21,"1"2,2 2,0 2,-17 15,61-39,1 1,0 0,-1 0,1 0,1 1,-1 0,1 0,0 0,0 1,0-1,1 1,0 1,0-1,1 0,-1 1,1 0,1 0,-1 0,1 0,1 0,-1 0,1 0,0 1,1-1,0 1,0-1,0 0,1 1,0-1,1 0,0 0,0 0,0 0,1 0,1 1,-1-3,0 0,0 0,1-1,0 0,0 0,0 0,0 0,1 0,-1-1,1 0,0 0,0 0,0-1,0 0,1 0,-1 0,1 0,-1-1,1 0,-1 0,1 0,0-1,0 0,-1 0,1-1,0 1,-1-1,1 0,0-1,9-2,0-1,-1 0,0-1,-1 0,1-2,-1 1,0-2,-1 1,0-2,6-5,125-131,-142 144,0 1,-1-1,1 0,0 1,0-1,0 0,0 1,1-1,-1 1,0 0,1-1,-1 1,1 0,-1 0,1 0,-1 0,1 0,0 0,0 0,-1 1,1-1,0 1,0-1,0 1,0 0,-1-1,1 1,0 0,0 0,0 1,0-1,0 0,0 1,0-1,-1 1,1-1,0 1,0 0,-1 0,1 0,0 0,1 1,2 5,-1 0,1 1,-1 0,0 0,-1 0,0 1,0-1,-1 1,0 0,0-1,-1 3,3 16</inkml:trace>
  <inkml:trace contextRef="#ctx0" brushRef="#br0" timeOffset="-2836.68">2428 1129,'32'-59,"128"-205,-101 206,-57 58,1 0,-1 1,0-1,0 1,1 0,-1 0,0 0,0 0,0 0,0 0,0 0,0 1,-1-1,1 1,0-1,0 1,-1 0,0-1,1 1,-1 0,0 0,0 0,0 0,0 0,0 0,0 1,0-1,-1 0,1 0,-1 1,0-1,0 0,0 1,0-1,0 0,0 0,0 1,-1 0,3 8,2 7,-4-14,0 1,0-1,0 1,0-1,1 1,0-1,0 1,1-1,-1 0,1 0,-1 1,2-1,-1 0,0 0,1-1,-1 1,1-1,0 1,0-1,1 0,-1 0,1 0,-1 0,1-1,0 1,0-1,0 0,0-1,0 1,1 0,-1-1,0 0,4 0,6-3,0-1,0 0,0-1,-1-1,0 0,0 0,0-2,-1 0,0 0,0-1,0 0,-1-1,-1 0,9-10,13-7,-16 12,-14 11,0 0,0 1,0-1,0 1,1-1,-1 1,1 0,-1 0,1 0,0 0,0 1,-1-1,1 1,1 0,-1-1,0 1,0 1,0-1,0 0,1 1,-1 0,0 0,1 0,-1 0,0 0,1 0,-1 1,0 0,2 0,73 80,-61-71</inkml:trace>
  <inkml:trace contextRef="#ctx0" brushRef="#br0" timeOffset="-2421.606">3557 763,'0'614,"3"-651,1 0,2 1,2 0,1 0,1 1,2 0,2 1,1 0,2 1,1 1,1 0,2 2,1 0,1 2,2 0,20-17,-33 33,0 0,0 1,1 0,0 1,1 0,0 1,1 1,0 0,0 1,1 1,-1 0,1 1,14-2,-26 8,0 0,0 0,1 0,-1 0,0 0,0 1,0 0,-1 0,1 0,0 0,-1 1,1-1,-1 1,0 0,0 0,0 0,0 0,-1 1,1-1,-1 1,0 0,0-1,0 1,0 0,-1 0,1 0,-1 1,0-1,-1 0,1 0,-1 1,1-1,-1 0,-1 0,1 1,-1-1,1 0,-1 0,0 1,-1-1,1 0,-1 0,1 0,-1-1,-1 1,1 0,0-1,-4 4,-3 9,-1-1,-1 0,-1-1,0 0,-1 0,0-2,-1 1,0-2,-1 0,0-1,-1 0,-8 3,-93 24,95-35</inkml:trace>
  <inkml:trace contextRef="#ctx0" brushRef="#br0" timeOffset="-2157.257">4460 86,'-11'37,"-21"57,5 1,3 1,5 1,4 1,4 1,3 35,14 25,-6-158,0 0,0 0,0 0,0 1,0-1,0 0,0 0,1 0,-1 1,0-1,1 0,-1 0,1 0,-1 0,1 0,0 0,-1 0,1 0,0 0,0 0,0 0,0 0,-1-1,1 1,0 0,0-1,1 1,-1-1,0 1,0-1,0 1,0-1,0 0,1 1,-1-1,0 0,0 0,0 0,1 0,-1 0,0 0,0 0,0 0,1-1,-1 1,0 0,0-1,0 1,0-1,0 1,0-1,0 0,0 1,0-1,0 0,0 0,0 0,0 0,-1 1,1-2,14-12</inkml:trace>
  <inkml:trace contextRef="#ctx0" brushRef="#br0" timeOffset="-1873.204">4574 791,'23'13,"1"0,1-2,0 0,1-2,0-1,0-1,1-1,0-2,0 0,0-2,26-1,-47 0,0-1,0 1,0-1,0 0,0-1,0 0,-1 0,1 0,0 0,0-1,-1 0,1 0,-1-1,0 1,1-1,-1 0,0-1,-1 1,1-1,-1 0,1 0,-1 0,0-1,-1 1,1-1,-1 0,0 0,0-1,-1 1,1-2,-1 2,0-1,-1 1,0-1,0 0,0 1,0-1,-1 0,0 1,-1-1,1 0,-1 1,0-1,0 0,-1 1,0 0,0-1,0 1,0 0,-1 0,0 0,0 0,0 0,-1 1,0 0,0-1,0 1,0 1,0-1,-1 0,0 1,0 0,0 0,0 1,0-1,0 1,-1 0,0 1,-5-1,0 2,0 0,-1 0,1 1,0 0,0 1,0 0,0 1,0 0,1 0,-1 2,1-1,0 1,0 1,0-1,1 2,0-1,0 1,1 1,0 0,0 0,0 0,1 1,1 0,0 1,0-1,0 1,1 0,1 1,0-1,0 1,1 0,1 0,-1 0,2 0,0 0,0 0,1 0,0 1,1-1,0 0,1 4,4-2,0-1,0 0,1 0,0-1,1 0,0 0,1 0,1-1,-1-1,1 0,1 0,0-1,0 0,1-1,-1 0,2-1,-1 0,11 3,6 3</inkml:trace>
  <inkml:trace contextRef="#ctx0" brushRef="#br0" timeOffset="3350.417">1 1468,'429'-62,"-209"44,1 9,70 12,-61-1,255-13,196-25,-38 14,909 4,-1040 20,4620-2,-4314-12,430 6,-1062 11,-33 1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8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83,'-26'-9,"1"2,-1 1,0 1,0 1,-1 2,1 0,-1 2,0 1,1 1,-10 3,26-2,0 1,0 0,0 1,0 0,1 1,0 0,0 0,0 1,1 0,0 0,0 1,1 0,0 1,1 0,0 0,0 0,0 0,2 1,-1 0,1 0,0 1,1-1,1 1,-1 2,1-7,1 1,0 0,0-1,1 1,0 0,0 0,0-1,1 1,0 0,0-1,1 1,0-1,0 1,1-1,-1 0,1 0,1 0,-1 0,1-1,0 1,0-1,1 0,-1 0,1 0,0-1,0 0,1 0,0 0,-1 0,1-1,0 0,0 0,1-1,-1 0,1 0,-1 0,1-1,-1 0,1 0,0-1,0 0,-1 0,1 0,0-1,0 0,-1-1,1 1,-1-1,3-1,26-14,-2-1,0-2,-1 0,-1-3,-1 0,-1-2,-1-2,-2 0,0-1,-2-2,-1-1,9-17,25-50,-67 115,2 1,0 0,1 1,0 0,2 0,0 0,1 1,1 0,1 0,1 0,1-1,0 1,2 9,1-22,1 0,-1 0,1 0,0 0,1-1,0 1,0-1,0 0,1-1,-1 1,1-1,1-1,-1 1,1-1,-1 0,1 0,1-1,-1 0,0 0,1 0,-1-1,1-1,4 1,27 12,-22-7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8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17,'34'-4,"21"-3,5 1,-2 6,-7 3,-7 1,-6 0,-4-1,-4-1,-7-1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8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0,'43'5,"34"1,8 0,-5-1,-17-1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9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1,'9'5,"13"1,8 0,3-1,1-2,-1-1,0-1,-2 0,-1-1,-1-5,-5-2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50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50,'21'-9,"-1"0,2 2,-1 1,1 0,-1 2,1 0,0 2,1 0,-1 1,0 2,20 2,-39-3,0 1,0-1,-1 1,1-1,0 1,-1 0,1 0,-1 1,1-1,-1 0,1 1,-1-1,0 1,0 0,0 0,0 0,0 0,0 0,0 0,-1 0,1 1,-1-1,0 1,0-1,1 1,-2-1,1 1,0 0,0-1,-1 1,0 0,1 0,-1-1,0 1,0 0,-1 0,1 0,-1-1,1 1,-1 0,-1 2,-58 102,-53-7,92-85,1 1,1 0,1 2,0 0,1 1,-10 15,26-33,0 0,0 0,0 1,0-1,0 0,1 1,-1-1,0 1,1-1,-1 1,1-1,-1 1,1-1,0 1,0 0,0-1,0 1,0 0,0-1,0 1,0-1,0 1,1-1,-1 1,1 0,-1-1,1 1,0-1,0 0,-1 1,1-1,0 0,0 1,0-1,1 0,-1 0,0 0,0 0,0 0,1 0,-1 0,1 0,-1-1,1 1,-1 0,1-1,-1 1,1-1,-1 0,1 0,0 1,-1-1,88 8,-88-8,174-3,-151 3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50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0 379,'209'-253,"-209"252,1 0,-1 0,1 0,-1 1,1-1,-1 0,1 0,-1 0,1 1,0-1,-1 0,1 1,0-1,0 1,-1-1,1 1,0-1,0 1,0-1,0 1,0 0,-1-1,1 1,0 0,0 0,0 0,0 0,0 0,0 0,0 0,0 0,0 0,0 0,0 1,0-1,0 0,0 0,-1 1,1-1,0 1,0-1,0 1,0-1,-1 1,1 0,0-1,-1 1,1 0,0-1,-1 1,1 0,-1 0,1 0,-1 0,0-1,1 1,-1 0,0 0,1 1,2 55,-4-51,1 0,-1-1,1 1,1 0,-1-1,1 1,0 0,0-1,0 1,1-1,0 1,0-1,0 0,1 0,1 2,0-5,0 0,0-1,0 1,0-1,0 0,1 0,-1 0,0-1,1 1,-1-1,0 0,1 0,-1-1,0 1,1-1,-1 0,0 0,0-1,0 1,1-1,-2 0,1 0,0 0,0-1,-1 1,1-1,-1 0,0 0,0 0,0 0,3-4,-3 5,243-208,-183 177,-71 71,-53 91,56-117,0-1,1 1,1-1,0 1,1 0,0 1,0-1,2 0,0 8,0 4</inkml:trace>
  <inkml:trace contextRef="#ctx0" brushRef="#br0" timeOffset="248.922">1214 40,'-615'519,"518"-426,86-78</inkml:trace>
  <inkml:trace contextRef="#ctx0" brushRef="#br0" timeOffset="682.224">1355 435,'-101'38,"1"4,-51 31,107-39,45-32,0-1,0 0,0 0,0 1,0-1,0 0,0 0,1 0,-1 0,0-1,1 1,-1 0,1 0,-1-1,1 1,-1-1,1 0,-1 1,1-1,-1 0,1 0,0 0,-1 0,1 0,-1 0,1 0,0-1,0 1,0 0,46-2,-41 0,0 1,0-1,1 1,-1 0,0 1,1 0,-1 0,0 1,1 0,-1 0,0 0,0 1,0 0,0 1,0 0,0 0,-1 0,1 0,-1 1,0 0,0 1,-1 0,1-1,-1 2,0-1,1 1,-5-2,0-1,-1 0,1 0,-1 1,1-1,-1 1,0-1,0 0,0 1,-1-1,1 1,-1-1,0 0,0 0,0 1,0-1,0 0,-1 0,0 0,1 0,-1 0,0-1,-1 1,1-1,0 1,-1-1,1 0,-1 1,0-1,-2 1,-92 51,-69 11,140-57</inkml:trace>
  <inkml:trace contextRef="#ctx0" brushRef="#br0" timeOffset="1135.035">1496 266,'6'-2,"8"-4,-1 2,0 0,1 0,0 1,0 1,0 0,0 1,0 1,4 0,-16 0,-1 0,0 0,0 0,1 0,-1 0,0 1,0-1,1 0,-1 1,0-1,0 0,0 1,1 0,-1-1,0 1,0 0,0-1,0 1,0 0,0 0,0 0,-1 0,1 0,0 0,0 0,-1 0,1 0,-1 0,1 1,-1-1,1 0,-1 0,0 0,0 1,1-1,-1 0,0 0,0 1,0-1,0 0,0 1,-1-1,1 0,0 0,-1 0,1 1,-1-1,1 0,-37 63,27-50,4-5,4-7,0-1,1 1,-1-1,0 1,1-1,-1 1,1 0,-1 0,1 0,0 0,0 0,0 0,0 0,0 0,0 0,1 0,-1 1,1-1,0 0,-1 1,1-1,0 0,0 0,0 1,1-1,-1 0,1 1,-1-1,1 0,0 0,-1 0,1 0,0 0,0 0,1 0,-1 0,0 0,1 0,-1 0,1-1,0 1,1 1,10 1,0-1,1 0,-1 0,1-2,-1 1,1-2,0 0,-1 0,14-3,14 1,16 1,-33 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28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1,'-13'40,"1"1,2 0,2 0,2 1,0 24,5-63,1 1,-1-1,0 0,1 0,0 0,0 0,0 1,0-1,0 0,1 0,-1 0,1 0,0 1,0-1,0 0,1-1,-1 1,0 0,1 0,0 0,0-1,0 1,0-1,0 0,0 1,1-1,-1 0,1 0,-1-1,1 1,0 0,0-1,0 0,0 1,0-1,0 0,0-1,0 1,0-1,0 1,1-1,-1 0,0 0,0 0,2-1,8-5,1-1,-1 0,0-2,-1 1,1-1,-2-1,0 0,0-1,-1 0,0-1,0 0,-2 0,1-1,-2 0,4-7,5-7,71-109,-87 135,0 0,0 0,0 1,1-1,-1 0,0 1,1-1,-1 1,1-1,-1 0,1 1,-1-1,1 1,-1-1,1 1,-1 0,1-1,0 1,-1-1,1 1,-1 0,1 0,0-1,0 1,-1 0,1 0,0 0,-1 0,1 0,0 0,0 0,-1 0,1 0,0 0,-1 0,1 0,0 1,0-1,-1 0,1 0,-1 1,1-1,0 0,-1 1,1-1,-1 1,1-1,0 1,-1-1,0 1,1-1,-1 1,1 0,-1-1,0 1,1-1,-1 1,0 0,1-1,-1 1,0 0,0 0,0-1,0 1,0 0,0-1,0 1,0 0,0 0,0 0,4 59,-4-56,34 230,-19-159,19 146,-34-203,2-5,-1-1,-1 1,0-1,-1 1,0-1,-1 1,0-1,-1 0,-1 0,0 0,0 0,-1 0,0-1,-7 10,2-9,0 0,-1-1,-1 0,1 0,-2-1,1-1,-1 0,-1-1,0 0,0-1,0-1,-1 0,0-1,0-1,-7 2,19-6,-1 1,0-1,0 1,0-1,0 0,1 0,-1-1,0 1,0-1,0 0,1 0,-1 0,0-1,1 1,-1-1,1 0,0 0,-1 0,1 0,0 0,0-1,1 0,-1 1,0-1,1 0,0 0,-1 0,1-1,0 1,1 0,-1-1,0-2,-1-3,1 1,-1-1,2 1,0-1,0 0,0 0,1 0,0 1,1-1,0 0,0 0,1 1,3-9,3-8,1 1,2 0,0 0,2 2,0-1,2 1,0 1,1 1,5-4,70-78,-77 85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27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203 452,'0'1159,"28"-961,-27 282,-1-115,-5-340,-8-30,-65-185,-45-13,122 202,0 1,0-1,1 0,-1 1,0-1,0 0,1 1,-1-1,0 0,1 0,-1 0,1 1,-1-1,1 0,-1 0,1 0,0 0,0 0,-1 0,1 0,0 0,0 0,0 0,0 0,0 0,0 0,0 0,0 0,0 0,1 0,-1 0,0 0,1 0,-1 0,1 0,-1 1,1-1,-1 0,1 0,-1 0,1 1,0-1,0 0,-1 0,1 1,0-1,0 1,0-1,0 1,-1-1,1 1,0 0,1-1,58-9,-48 9,244-24,-57 26,-198-1,1 0,0 0,0 0,-1 0,1 0,0 0,0 1,-1-1,1 0,0 1,-1 0,1-1,-1 1,1 0,-1 0,1 0,-1 0,1 0,-1 0,0 0,0 0,1 1,-1-1,0 0,0 1,0-1,-1 1,1-1,0 1,0 0,-1-1,1 1,-1 0,0-1,1 1,-1 0,0-1,0 1,0 0,0 0,0-1,0 1,-1 0,1 0,-1-1,1 1,-1-1,1 1,-1 0,0-1,0 1,0 0,-55 79,41-64,-1-1,-1 0,0-1,-1-1,0-1,-1-1,-1 0,0-1,-8 2,-97 36,113-44</inkml:trace>
  <inkml:trace contextRef="#ctx0" brushRef="#br0" timeOffset="2748.538">259 452,'0'0,"0"-1,-1 1,1-1,0 1,-1-1,1 1,0-1,0 1,-1-1,1 1,0-1,0 1,0-1,0 1,0-1,0 0,0 1,0-1,0 1,0-1,0 1,0-1,0 1,0-1,0 0,1 1,-1-1,0 1,0-1,1 1,-1-1,0 1,1 0,-1-1,1 1,-1-1,0 1,1 0,-1-1,1 1,-1 0,1-1,-1 1,1 0,-1 0,1-1,-1 1,1 0,-1 0,1 0,0 0,-1 0,1 0,-1 0,1 0,-1 0,1 0,0 0,0 0,39-5,-39 5,229-12,-177 3,1 3,0 3,0 1,14 4,-13-2,29 18,-116-29,6-11,0-1,2-1,0-1,2-2,1 0,-8-14,28 39,1 2,-1-1,1 1,0-1,0 1,0-1,0 1,-1-1,1 1,0 0,0-1,-1 1,1-1,0 1,0 0,-1-1,1 1,-1 0,1-1,0 1,-1 0,1-1,-1 1,1 0,0 0,-1 0,1 0,-1-1,1 1,-1 0,1 0,-1 0,1 0,-1 0,1 0,-1 0,1 0,-1 0,1 0,-1 0,1 1,-1-1,1 0,0 0,-1 0,1 1,-1-1,1 0,-1 0,1 1,0-1,-1 0,1 1,0-1,-1 1,1-1,0 0,0 1,-1-1,1 1,0-1,0 1,0-1,-10 39,7-22,-23 257,23-261,0-1,0 0,1-1,0 1,1 0,0 0,1 0,0 0,1 0,1 2,-2-13,1 0,0 0,0-1,0 1,0 0,1-1,-1 1,0 0,0-1,0 0,0 1,1-1,-1 0,0 1,0-1,1 0,-1 0,0 0,0 0,1 0,-1-1,0 1,0 0,1 0,-1-1,0 1,0-1,0 1,1-1,-1 0,0 1,0-1,0 0,0 0,0 0,-1 1,1-1,0 0,0 0,0 0,-1 0,1-1,-1 1,1 0,-1 0,1 0,-1 0,0-1,1 1,-1 0,0-1,38-48,-18 22,1 0,1 2,2 0,25-21,-6 13,-25 22</inkml:trace>
  <inkml:trace contextRef="#ctx0" brushRef="#br0" timeOffset="3136.578">1530 29,'-9'7,"0"0,1 1,0 0,0 1,1 0,0 0,0 0,1 1,0 0,1 1,0-1,1 1,1-5,-35 72,-94 163,76-169,46-72,3-6</inkml:trace>
  <inkml:trace contextRef="#ctx0" brushRef="#br0" timeOffset="3565.642">1219 1,'19'34,"97"103,-37 58,-70-163,2 0,1 0,1-1,2-1,1 0,1-1,8 8,-12-22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58.86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61,'12'-8,"0"0,0 1,1 1,0 0,0 1,0 0,1 1,0 1,0 0,0 1,0 0,0 1,0 1,0 0,5 1,785 1,-263 25,14 2,796-28,-965 25,79 5,-258-18,-140-6,-1-3,1-3,0-2,19-6,145-13,15-6,91 26,-159 28,-154-27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59.5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77,'7'-8,"2"1,-1 0,1 0,0 1,1 0,-1 1,1 0,0 0,0 1,1 0,-1 1,1 0,0 1,0 0,0 1,0 0,0 1,3 0,237 54,-108-38,0-7,0-5,5-8,-13 3,753-1,-716 14,-134-6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9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957,'572'-30,"-70"3,-47-3,-231 31,-224-1,1 0,-1 0,1 1,-1-1,1 0,0 0,-1 0,1 0,-1 0,1 0,0 0,-1 0,1 0,-1 0,1 0,0 0,-1 0,1 0,-1-1,1 1,-1 0,1 0,-1-1,1 1,-1 0,1-1,-1 1,1 0,-1-1,1 1,-1-1,0 1,1-1,-1 1,0-1,1 1,-1-1,0 1,0-1,1 0,-1 1,0-1,0 1,0-1,0 0,0 1,0-1,0 1,0-1,0 0,0 1,0-1,0 1,-1-1,1 1,0-1,0 0,0 1,-1-1,1 1,0-1,-1 1,1-1,-1 1,1-1,0 1,-1 0,0-1,-35-28,34 28,-259-135,260 135,1-1,-1 1,0 0,1 0,-1 0,0 0,0 0,1 1,-1-1,0 0,0 0,0 1,0-1,0 0,0 1,0-1,0 1,-1-1,1 1,0-1,0 1,0 0,0 0,-1 0,1-1,0 1,0 0,0 1,-1-1,1 0,0 0,0 0,0 1,0-1,-1 1,1-1,0 1,0-1,0 1,0-1,0 1,0 0,0 0,0 0,1-1,-1 1,0 0,0 0,1 0,-1 0,0 0,1 0,-1 1,1-1,-1 0,1 0,0 0,0 0,-1 1,1-1,0 0,0 0,0 0,0 1,0-1,10 50,-6-34,0 0,-2 0,0 0,0 0,-2 0,0 1,-1-1,-1 0,-45 266,47-283,1 0,0-1,-1 1,1 0,-1 0,1-1,0 1,-1 0,1 0,0 0,-1 0,1 0,0 0,-1 0,1 0,0 0,-1 0,1 0,0 0,-1 1,1-1,0 0,-1 1,1-1,-1 0,1 1,-1-1,1 0,-1 1,1-1,-1 1,1-1,-1 1,1-1,-1 1,0-1,1 1,-1 0,0-1,1 1,-1 0,0-1,0 1,0-1,0 1,0 0,0-1,1 1,-2 0,1-1,0 1,0 0,0-1,0 1,0 0,0-1,-1 1,170-190,-59 75,-92 89</inkml:trace>
  <inkml:trace contextRef="#ctx0" brushRef="#br0" timeOffset="507.385">113 617,'-5'29,"4"48,6 20,3 4,-1-7,4-9,0-9,-2-8,-3-11,3-11,0-2,-2-5,-2-5,-1-2,-8-7,-1-8</inkml:trace>
  <inkml:trace contextRef="#ctx0" brushRef="#br0" timeOffset="807.54">1 477,'12'-23,"2"0,0 1,2 1,0 0,1 2,1 0,1 0,1 2,0 0,1 2,1 0,0 1,1 2,1 0,0 1,0 2,1 0,12-2,-22 8,-1 0,0 1,1 0,-1 1,1 0,-1 2,1 0,0 0,-1 1,0 1,0 0,0 1,0 1,0 0,-1 1,0 0,0 1,0 1,-1 0,0 0,-1 1,0 1,0 0,-1 0,0 1,-1 1,0-1,-1 1,6 13,-12-19,1 1,-2-1,1 1,-1 0,0 0,0 0,-1 0,0 0,0 0,0-1,-1 1,0 0,-1 0,0 0,0-1,0 1,0-1,-1 0,0 1,-1-1,0 0,1-1,-5 5,-5 7,-1-1,0 0,-2-1,0-1,0 0,-1-1,-4 1,-7 6,-1-2,-1-1,-1-1,-1-2,0 0,0-3,-1-1,-1-1,0-2,0-1,0-1,-5-2,27-3,6 2,0-1,0 0,0 0,0-1,0 0,-1 0,1 0,0 0,0-1,0 0,0-1,0 1,1-1,-1 0,0-1,1 1,-1-1,1 0,0 0,0-1,0 0,0 0,1 0,0 0,-1-1,1 1,1-1,-2-3,-1-13</inkml:trace>
  <inkml:trace contextRef="#ctx0" brushRef="#br0" timeOffset="1783.517">3105 81,'0'775,"-28"-436,28 581,-11-847,5-66,1-8</inkml:trace>
  <inkml:trace contextRef="#ctx0" brushRef="#br0" timeOffset="22774.259">3105 2169,'1'-2,"1"1,-1-1,1 0,0 0,-1 0,1 1,0-1,0 1,0 0,0-1,0 1,0 0,0 0,1 0,-1 1,0-1,1 0,-1 1,0 0,1-1,-1 1,1 0,-1 0,0 0,1 1,0-2,445-2,-262-25,385 28,-290-17,14 6,-127 38,114 4,10-62,-48 31,-102-26,26 41,-111-7,1-3,0-2,0-3,4-2,40 0,68-9,-108 1,1 4,0 2,1 2,26 5,19-1,88-3,-193 1,0-1,-1 0,1 0,0-1,0 1,-1-1,1 0,-1 0,0 0,0 0,0-1,0 1,0-1,0 0,0 0,-1 0,1 0,-1 0,0 0,0-1,0 1,-1-1,1 1,-1-1,0 0,0 0,0 1,0-3,10-113,-13 46,13-138,24 13,-27 142,-3-1,-3-1,-2 1,-2-4,-1-45,3-345,-2 421,-1 1,-2 0,-1 0,-1 1,-1 0,-4-4,-30-158,41 49,2 117</inkml:trace>
  <inkml:trace contextRef="#ctx0" brushRef="#br0" timeOffset="24357.583">3161 53,'2'-2,"-1"0,1 0,0 0,-1 1,1-1,0 0,0 1,0-1,0 1,0 0,1 0,-1 0,0 0,1 0,-1 0,0 0,1 1,-1-1,1 1,-1 0,1 0,-1 0,1 0,-1 0,1 1,1-2,418-2,323 4,-404 26,31 2,485-30,-689 29,283-27,-253-30,-58 17,58-6,0-8,-2 27,-173 3,-5 2</inkml:trace>
  <inkml:trace contextRef="#ctx0" brushRef="#br0" timeOffset="25762.842">5307 53,'21'58,"-15"138,-33-53,55 111,-29 197,30-253,-29 282,11-350,6-8,-16-98</inkml:trace>
  <inkml:trace contextRef="#ctx0" brushRef="#br0" timeOffset="27146.207">4120 646,'0'1,"0"-1,0 1,0-1,-1 1,1-1,0 1,0-1,-1 1,1-1,0 0,-1 1,1-1,-1 1,1-1,0 0,-1 1,1-1,-1 0,1 0,-1 1,1-1,-1 0,1 0,-1 0,1 0,-1 0,0 0,1 1,-1-1,1 0,-1-1,1 1,-1 0,1 0,-1 0,1 0,-1 0,1 0,-1-1,1 1,-1 0,1 0,-1-1,1 1,-1 0,1-1,0 1,-1-1,-43 222,11-101,-5-2,-6-2,-4-1,-42 68,8-59,87-217,8 27,2 0,3 1,3 1,9-15,-14 36,11-22,3 1,2 2,4 0,36-46,27-50,-97 156,0-1,1 1,-1-1,1 1,0 0,0 0,0 0,0 1,0-1,0 1,0-1,1 1,-1 0,0 0,1 1,-1-1,1 1,-1-1,0 1,1 0,-1 1,1-1,-1 0,1 1,-1 0,0 0,1 0,-1 0,0 0,0 1,0 0,0-1,0 1,0 0,0 0,-1 1,1-1,-1 1,1-1,-1 1,0 0,0 0,0-1,0 2,-1-1,1 0,-1 0,0 0,1 4,14 30,-1 2,-2 0,-1 0,-2 1,3 34,33 117,-24-125,4-1,2-1,35 56,-50-88,-12-19</inkml:trace>
  <inkml:trace contextRef="#ctx0" brushRef="#br0" timeOffset="27426.796">3755 1211,'47'-15,"41"-9,14-1,0 5,-8 4,-15 6,-12 5,-12 2,-6 3,-6 0,-6 6,-5 1,-2 0,-2 4,-1-1,-5 3,-1 0,-5-3</inkml:trace>
  <inkml:trace contextRef="#ctx0" brushRef="#br0" timeOffset="27959.089">6265 731,'37'128,"-27"-75,-2-1,-3 2,-2-1,-2 0,-5 34,1 28,3-104,-1 5,0 1,2 0,0-1,1 1,0-1,2 1,0-1,0 0,7 14,-1-17,-2-7</inkml:trace>
  <inkml:trace contextRef="#ctx0" brushRef="#br0" timeOffset="28558.986">6181 674,'38'-28,"1"2,1 1,1 3,1 1,1 2,44-14,-72 29,-1 1,1 0,0 1,-1 0,1 1,0 1,0 1,0 0,12 2,-22-2,0 0,0 0,0 1,0 0,0 0,0 0,0 0,-1 1,1 0,-1 0,0 0,0 0,0 1,0-1,0 1,-1 0,1 0,-1 1,0-1,-1 1,1-1,-1 1,0 0,0 0,0 0,-1 0,0 0,1 4,-3 3,0 0,-1-1,0 1,-1 0,0-1,-1 0,0 1,-1-2,0 1,-1 0,0-1,-1 0,0-1,0 1,-1-1,0-1,-5 4,-93 94,103-103,1 1,0-1,-1 0,2 1,-1-1,0 1,0-1,1 1,0 0,0 0,0 0,0 0,1 0,0 0,-1 0,1 0,1 0,-1 0,0-1,1 1,0 0,0 0,0 0,1 0,-1-1,1 1,0-1,0 1,0-1,0 1,1-1,-1 0,1 0,0 0,0-1,1 2,122 87,-104-78,-12-9,-1 0,1 0,-1 1,0 0,0 1,-1 0,0 0,0 1,0 0,-1 1,0-1,-1 1,1 1,-1-1,-1 1,0 0,0 0,-1 1,0-1,0 1,0 4,-3-9,0 1,0-1,0 0,0 1,-1-1,0 0,0 1,-1-1,1 1,-1-1,0 0,-1 0,1 1,-1-1,0 0,0-1,-1 1,1 0,-1 0,0-1,0 0,-1 0,1 0,-1 0,0 0,0 0,0-1,-1 0,1 0,-4 2,-29 11,-1-1,0-2,-1-2,-1-1,1-2,-20 0,-103 18,138-24</inkml:trace>
  <inkml:trace contextRef="#ctx0" brushRef="#br0" timeOffset="36467.906">3077 2113,'-283'29,"140"-57,-82 28,56 27,-311-26,311 24,-2 6,32-19,-116 6,86 8,-84-24,167 23,71-15</inkml:trace>
  <inkml:trace contextRef="#ctx0" brushRef="#br0" timeOffset="37235.259">7620 2085,'0'-5,"0"-1</inkml:trace>
  <inkml:trace contextRef="#ctx0" brushRef="#br0" timeOffset="37665.202">7620 2085,'0'0,"-1"-1,1 1,0-1,-1 1,1-1,0 1,0-1,-1 1,1-1,0 0,0 1,0-1,0 1,0-1,0 1,0-1,0 0,0 1,0-1,0 1,0-1,0 0,0 1,1-1,-1 1,0-1,0 1,1-1,-1 1,0-1,1 1,-1-1,0 1,1-1,-1 1,1 0,-1-1,1 1,-1 0,1-1,-1 1,1 0,-1-1,1 1,-1 0,1 0,-1 0,1 0,0 0,-1-1,1 1,-1 0,1 0,0 1,-1-1,1 0,-1 0,1 0,0 0,-1 0,43-5,-42 5,694-53,-272 18,-1-1,128 17,-436 20,-91-1</inkml:trace>
  <inkml:trace contextRef="#ctx0" brushRef="#br0" timeOffset="38366.222">1468 2396,'-2'-4,"1"0,-1 0,0 0,0 0,0 0,0 1,-1-1,1 1,-1 0,0-1,0 1,0 1,0-1,-1 0,1 1,-1 0,0 0,0 0,1 0,-1 0,0 1,0 0,-1-1,1 2,0-1,0 0,-1 1,1 0,0 0,0 0,-1 1,1-1,0 1,0 0,0 0,0 0,0 1,0-1,0 1,0 0,0 0,0 1,-251 131,-66 29,291-140,29-23,1 1,0-1,-1 0,1 1,0-1,0 1,0-1,-1 1,1-1,0 1,0-1,0 1,0-1,0 1,0-1,0 1,0-1,0 1,0-1,0 1,0-1,0 1,0-1,0 1,0-1,1 1,-1-1,0 1,0-1,1 0,-1 1,0-1,1 1,-1-1,0 0,1 1,-1-1,1 0,-1 1,0-1,1 0,-1 0,1 0,-1 1,1-1,-1 0,1 0,-1 0,1 0,-1 0,1 0,-1 0,1 0,-1 0,1 0,-1 0,1 0,-1 0,1 0,-1 0,1-1,-1 1,1 0,18 2</inkml:trace>
  <inkml:trace contextRef="#ctx0" brushRef="#br0" timeOffset="38620.666">3105 2057,'-48'34,"-50"25,-21 7,-2-2,11-8,15-8,13-8,12-5,12-10,12-3,13-1,18-4,15-5,13-4,5-4</inkml:trace>
  <inkml:trace contextRef="#ctx0" brushRef="#br0" timeOffset="38846.788">4657 2085,'-48'15,"-49"18,-23 5,-1-1,7 0,7 2,13-1,8-1,9-3,7-2,12-2,6-1,7-6,10-1,12-1,15-2,13-6,6-5</inkml:trace>
  <inkml:trace contextRef="#ctx0" brushRef="#br0" timeOffset="39098.339">5787 2198,'-39'15,"-36"18,-15 9,-2 2,0-1,6-4,9-4,7-7,11-4,5-1,4-4,4-2,6-2,9 0,5-2,8 1,6-1</inkml:trace>
  <inkml:trace contextRef="#ctx0" brushRef="#br0" timeOffset="39299.144">7253 2142,'-67'24,"-36"12,-11 6,0 0,5-3,11-2,8-4,5-1,7-3,8-1,10 0,11-5,14-1,17-6,17-4,9-5</inkml:trace>
  <inkml:trace contextRef="#ctx0" brushRef="#br0" timeOffset="39515.204">8693 2085,'-96'34,"-46"15,-8 0,11-3,20-6,25-9,24-9,25-5,18-4</inkml:trace>
  <inkml:trace contextRef="#ctx0" brushRef="#br0" timeOffset="47149.238">9822 2001,'-1'-2,"0"0,-1 1,1-1,0 1,-1-1,1 1,-1-1,1 1,-1 0,0 0,1 0,-1 0,0 0,0 0,0 0,0 1,0-1,0 1,0-1,0 1,0 0,0 0,0 0,0 0,0 0,0 0,0 0,0 1,0-1,-1 1,-15 4,0 0,1 1,0 0,0 2,1 0,0 1,0 0,1 2,0-1,-1 3,-44 29,-71 33,-3-6,-95 32,81-42,143-59,4-3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0:26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5215 1410,'0'-71,"11"435,5-165,-10 1,-10 51,-48 113,21-199,33-147,3-6</inkml:trace>
  <inkml:trace contextRef="#ctx0" brushRef="#br0" timeOffset="1791.399">5187 1353,'73'-32,"-26"17,1 3,0 2,1 2,42-1,113-15,160-30,-212 23,-35 7,-115 24,-1 0,1-1,-1 1,1 0,-1 0,1 0,-1 1,1-1,-1 0,1 0,-1 1,1-1,-1 1,1-1,-1 1,0 0,1 0,-1-1,0 1,0 0,1 0,-1 0,0 0,0 1,0-1,0 0,0 0,-1 1,1-1,0 0,0 1,-1-1,1 1,-1-1,0 1,1-1,-1 1,0-1,0 1,0 0,-10 70,4-44,-30 283,9 2,-2-70,3-7,25 187,11-350,-9-72,-1 1,0 0,0-1,0 1,-1 0,1-1,0 1,-1 0,1-1,-1 1,1-1,-1 1,1-1,-1 1,0-1,0 1,0-1,0 0,0 1,0-1,-1 0,1 0,0 0,0 0,-1 0,1 0,-1 0,1 0,-1-1,1 1,-1 0,1-1,-1 0,0 1,1-1,-1 0,0 0,1 0,-1 0,0 0,0 0,-73-2,-73-29,25 13,-89 7,152 12,-166 27,63-33,145-1</inkml:trace>
  <inkml:trace contextRef="#ctx0" brushRef="#br0" timeOffset="2969.02">5582 2934,'0'624,"11"-563,4-91,-14 22,-1 1,0-1,0 1,-1-1,0 1,0-1,-1 1,0 0,0 0,-1 0,0 0,0 0,-1 0,1 1,-1-1,-1 1,1 0,-1 1,0-1,-1 1,1 0,-1 0,0 0,0 1,-6-3,-3-2,-1 0,-1 1,1 1,-1 0,-1 2,1 0,-1 0,0 2,0 0,-5 1,-39-11,92-5,183-25,-121 30,-75 10,13-4,1 1,0 1,0 2,1 2,-1 0,0 2,1 2,-1 0,26 8,-56-11,0 0,1 0,-1 0,1 0,-1 1,0-1,1 1,-1-1,0 1,0-1,1 1,-1 0,0-1,0 1,0 0,0 0,0 0,0 0,0 0,0 0,0 0,0 0,-1 0,1 1,0-1,-1 0,1 0,-1 1,1-1,-1 0,0 1,0-1,1 0,-1 1,0-1,0 1,0-1,0 0,-1 1,1-1,0 0,-1 1,1-1,-1 0,1 1,-1-1,1 0,-1 0,0 0,0 1,0-1,1 0,-1 0,-1 1,-14 10,1 0,-2-1,1-1,-2 0,1-2,-1 0,-9 3,-24 11,-98 62,129-73</inkml:trace>
  <inkml:trace contextRef="#ctx0" brushRef="#br0" timeOffset="3992.076">4905 4232,'37'-83,"-32"64,2 1,0-1,1 1,1 0,0 1,1 0,2 0,-1 1,2 1,5-6,-10 14,-7 5,-1-1,1 1,1 0,-1 0,0-1,1 1,-1 0,1 1,-1-1,1 0,0 0,0 1,0-1,0 1,0-1,0 1,0 0,0 0,1 0,-1 0,0 0,1 1,-1-1,0 0,1 1,-1 0,1 0,-1 0,1 0,-1 0,1 0,-1 1,1-1,-1 1,0 0,1-1,-1 1,0 0,0 0,1 1,-1-1,0 0,0 1,0-1,0 1,-1 0,5 10,0 0,-2 0,1 1,-2-1,0 1,0 0,-1 0,0 0,-1 12,1 2,-2-26,-1 0,1 0,0 0,-1 1,1-1,0 0,0 0,0 0,0 1,0-1,0 0,0 0,1 0,-1 0,0 0,1 1,-1-1,1 0,-1 0,1 0,-1 0,1 0,0 0,-1 0,1 0,0-1,0 1,0 0,0 0,0-1,0 1,0 0,0-1,0 1,0-1,0 1,0-1,0 0,0 1,1-1,-1 0,0 0,0 0,0 0,0 0,1 0,-1 0,0 0,1 0,103-114,-103 112,2-4,0 0,1 1,0 0,0 0,0 0,0 1,1 0,-1 0,1 0,0 1,1 0,-1 0,0 0,1 1,0 0,-1 0,1 1,0-1,0 2,0-1,5 1,-8 4,0 0,0 1,0-1,-1 1,0 0,0 0,0 0,0 1,-1-1,0 0,0 1,-1 0,1-1,-1 1,0 0,-1 0,1 0,-1-1,-1 1,1 0,-1 0,0 0,0 0,0-1,-1 1,0 0,-4 15,4-17,1 1,-1-1,1 0,0 1,0-1,0 0,1 1,-1-1,1 1,0-1,1 1,-1-1,1 1,0-1,0 0,0 1,1 0,7 2,1-6</inkml:trace>
  <inkml:trace contextRef="#ctx0" brushRef="#br0" timeOffset="4515.333">5978 3865,'-51'40,"2"2,2 2,2 2,2 2,-2 6,6 21,39-74,-1 0,1 0,1 0,-1 1,0-1,0 0,0 0,1 0,-1 0,0 0,1 0,-1 0,1 0,-1 0,1 0,0 0,-1 0,1 0,0 0,0 0,0 0,-1-1,1 1,0 0,0-1,0 1,0-1,0 1,0-1,0 1,1-1,-1 0,0 0,0 1,0-1,0 0,0 0,0 0,1 0,-1 0,0 0,0-1,0 1,0 0,0 0,0-1,1 1,-1-1,54-20,114-128,-149 128,37-27,-56 47,1 0,0 0,0 1,-1-1,1 0,0 1,0-1,0 1,0 0,0-1,-1 1,1 0,0 0,0 0,0 1,0-1,0 0,0 1,0-1,-1 1,1 0,0-1,0 1,-1 0,1 0,0 0,-1 0,1 1,-1-1,0 0,1 1,-1-1,0 0,1 1,4 8,-1 1,1-1,-1 1,-1 0,0 0,-1 0,0 1,-1-1,1 12,2-1,27 267,-29-274,-2 0,1 0,-2 1,0-1,-1 0,-1 1,0-1,-1 0,-1 0,0 0,-1-1,0 0,-2 0,1 0,-2 0,0-1,0 0,-1-1,-1 0,0 0,-11 9,19-17,0-1,-1 1,1-1,-1 1,0-1,0 0,0 0,-1 0,1-1,-1 1,1-1,-1 1,0-1,0-1,0 1,0 0,0-1,0 0,-1 0,1 0,0-1,-1 1,1-1,0 0,-1 0,1 0,0-1,-1 0,1 0,0 0,0 0,0 0,0-1,0 0,0 0,0 0,0 0,1-1,-3-1,2-1,1 1,-1-1,1-1,0 1,0 0,1-1,-1 1,1-1,1 0,-1 1,1-1,0 0,0 0,0 0,1 0,0 0,0 0,1 0,0 0,0 0,1-5,50-120,99-86,-129 192,-3 6</inkml:trace>
  <inkml:trace contextRef="#ctx0" brushRef="#br0" timeOffset="7932.399">6372 3047,'0'640,"0"-627</inkml:trace>
  <inkml:trace contextRef="#ctx0" brushRef="#br0" timeOffset="8717.686">6401 3019,'-82'60,"60"-41,-1-1,-1-2,-1 0,0-2,-12 5,35-10,29 0,38 4,84 4,20-1,-167-16,1 0,-1-1,1 1,-1-1,0 0,0 1,1-1,-1 0,0 0,0-1,0 1,0 0,0-1,0 1,0-1,-1 1,1-1,0 0,-1 0,0 0,1 0,-1 0,0 0,0 0,0 0,0-1,0 1,-1 0,1-1,-1 1,1 0,-1-1,0 1,0 0,0-1,0 1,0-1,-1 1,1 0,-1-1,0 1,1 0,-1 0,0-1,0 1,0 0,-1 0,1 0,-1 0,1 0,-1 1,1-1,-1 0,0 1,0-1,0 1,0-1,0 1,-1 0,-51-41,40 33,1 0,0-1,1 0,0-1,1 0,0-1,1-1,0 1,-1-5,1-2</inkml:trace>
  <inkml:trace contextRef="#ctx0" brushRef="#br0" timeOffset="11095.239">7022 3104,'-27'31,"-32"164,-3-24,46-116,11-31</inkml:trace>
  <inkml:trace contextRef="#ctx0" brushRef="#br0" timeOffset="11698.058">7022 3075,'3'51,"63"153,30-23,-50-136,-45-44,0-1,0 1,0-1,0 1,0-1,0 1,0-1,0 0,0 0,1 1,-1-1,0 0,0 0,0 0,0 0,0 0,1 0,-1-1,0 1,0 0,0-1,0 1,0-1,0 1,0-1,0 1,0-1,0 1,0-1,0 0,0 0,0 0,0 1,-1-1,1 0,0 0,-1 0,1 0,-1 0,1 0,-1 0,1-1,-1 1,0 0,1 0,-1 0,0 0,0 0,0-1,0 1,0 0,0 0,52-259,-21 35,-29 200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1:5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20,'-1'0,"1"0,-1 0,1-1,0 1,-1 0,1 0,0-1,-1 1,1 0,0-1,-1 1,1 0,0-1,0 1,-1-1,1 1,0 0,0-1,0 1,0-1,0 1,-1-1,1 1,0-1,0 1,0 0,0-1,0 1,0-1,1 1,-1-1,0 1,0-1,0 1,0 0,0-1,1 1,-1-1,0 1,0 0,1-1,-1 1,0 0,1-1,-1 1,0 0,1-1,-1 1,0 0,1 0,-1 0,1-1,-1 1,0 0,1 0,-1 0,1 0,-1 0,1 0,-1-1,0 1,1 0,-1 0,1 1,-1-1,1 0,-1 0,1 0,-1 0,1 0,33 2,132 62,-165-64,0 0,0 0,0 0,0 0,0 0,0 0,0 1,0-1,0 1,0-1,0 1,0-1,0 1,0-1,0 1,0 0,-1-1,1 1,0 0,-1 0,1-1,0 1,-1 0,1 0,-1 0,1 0,-1 0,1 0,-1 0,0 0,0 0,1 0,-1 0,0 0,0 0,0 0,0 0,0 0,0 1,-1-1,1 0,0 0,0 0,-1 0,1 0,-1 0,1 0,-1-1,1 1,-1 0,1 0,-1 0,0 0,0-1,1 1,-1 0,0 0,-1 0,-16 9,-2-1,1-1,-1-1,0 0,0-1,-1-2,-19 3,-15 4,-22 8,0 2,2 4,-25 14,98-39,-1 1,1 0,-1 0,1 0,-1 0,1 0,0 0,0 0,-1 1,1-1,0 1,0 0,0 0,1-1,-1 1,0 0,1 1,-1-1,1 0,0 0,0 1,0-1,0 0,0 1,0-1,1 1,-1-1,1 1,-1 0,1-1,0 1,0-1,0 1,1 0,-1-1,1 1,-1-1,1 1,0-1,0 1,0-1,0 0,0 1,1-1,-1 0,1 0,-1 0,1 0,0 0,0 0,1 0,12 7,1-2,0 0,0-1,0-1,1 0,0-1,0-1,0 0,5-1,81 0,49 11,-150-13,0 1,0 0,0-1,0 1,-1 0,1 0,0 0,-1 0,1 1,-1-1,1 0,-1 1,0-1,1 1,-1-1,0 1,0 0,0-1,0 1,0 0,-1 0,1 0,-1 0,1 0,-1 0,1-1,-1 1,0 0,0 0,0 0,0 0,0 0,-1 0,1 0,-1 0,1 0,-1 0,1 0,-1 0,0-1,0 1,0 0,0-1,0 1,-1 0,1-1,0 1,-1-1,1 0,-1 0,1 1,-1-1,0 0,1 0,-1 0,-1 0,-172 100,86-55,3 4,2 4,2 3,-20 23,100-79,0 0,0 0,0 1,0-1,0 1,0-1,1 1,-1-1,1 1,-1 0,1 0,0 0,0 0,-1 0,1 0,1 0,-1 1,0-1,0 0,1 0,-1 1,1-1,0 0,0 1,0-1,0 0,0 1,0-1,1 0,-1 1,1-1,0 0,-1 0,1 1,0-1,0 0,1 0,-1 0,0 0,1 0,-1-1,1 1,-1 0,1-1,0 1,0-1,0 1,0-1,0 0,12 3,0 0,1 0,-1-2,1 0,0-1,-1 0,1-1,0-1,12-2,18 1,193-16,-118 6,-96 12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1:59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58,'-4'7,"1"-1,0 1,0 0,0 0,1 0,0 0,1 0,-1 0,2 0,-1 1,1-1,0 1,0-1,1 0,0 0,0 1,1-1,0 0,0 0,1 1,-1-6,0 0,0-1,0 1,0-1,0 0,0 1,1-1,-1 0,0-1,1 1,-1 0,0-1,1 1,-1-1,1 0,-1 1,1-1,-1-1,1 1,-1 0,1 0,-1-1,1 0,-1 1,0-1,1 0,-1 0,0 0,0-1,2 0,64-48,46-82,-114 131,1-1,-1 1,1-1,-1 1,1-1,-1 1,1-1,0 1,0-1,0 1,0 0,0-1,0 1,0 0,0 0,0 0,0 0,1 0,-1 0,0 0,1 1,-1-1,1 0,-1 1,1-1,-1 1,1-1,0 1,-1 0,1 0,-1 0,1 0,0 0,-1 0,1 0,-1 0,1 1,0-1,-1 0,1 1,-1 0,1-1,-1 1,0 0,1 0,-1-1,0 1,1 0,0 1,7 137,-11-100,-1 369,3-400,0 0,0 1,0-1,-1 0,-1 0,1 0,-2 0,1 0,-1 0,0 0,0-1,-1 1,-1 2,4-10,0 1,1 0,-1-1,1 1,-1 0,0-1,0 1,1-1,-1 1,0-1,0 1,0-1,1 0,-1 1,0-1,0 0,0 0,0 1,0-1,0 0,0 0,0 0,0 0,1 0,-1 0,0-1,0 1,0 0,0 0,0-1,0 1,0 0,1-1,-1 1,0-1,0 1,1-1,-1 1,0-1,1 0,-1 1,0-1,1 0,-1 0,1 1,-1-1,1 0,-1 0,1 0,0 0,-17-45,17 32,2 1,-1 0,2-1,-1 1,2 0,0 0,0 0,1 1,1 0,0 0,1 0,0 0,1 1,0 1,1-1,0 1,0 1,1-1,0 2,1-1,0 2,1-1,0 1,22-22,63-39,-66 50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1:58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1 550,'78'-108,"128"-155,-153 199,52-44,-105 107,1 1,0-1,-1 1,1-1,0 1,0-1,0 1,0-1,-1 1,1 0,0-1,0 1,0 0,0 0,0 0,0 0,0 0,0 0,0 0,0 0,0 0,-1 0,1 0,0 1,0-1,0 0,0 1,0-1,0 1,-1-1,1 1,0-1,0 1,-1-1,1 1,0 0,-1-1,1 1,0 0,-1 0,1-1,-1 1,0 0,1 0,-1 0,0 0,1 0,-1 0,0-1,0 1,0 0,0 0,0 0,0 1,5 59,-5-55,-3 44,2-39,-1-1,1 1,1 0,0 0,0 0,1 0,1 0,-1-1,2 1,0-1,0 1,1-1,0 0,0 0,1 0,6 7,-9-14,0 0,1 0,-1 0,1 0,-1-1,1 1,0-1,0 0,0 0,0 0,0 0,1-1,-1 1,1-1,-1 0,1 0,-1 0,1 0,-1-1,1 1,0-1,-1 0,1 0,0 0,-1-1,1 1,0-1,-1 0,1 0,-1 0,1-1,20-10,-2-1,1 0,-2-2,0-1,0-1,-2 0,4-5,114-86,-136 107,0 1,0-1,0 0,1 0,-1 0,0 1,1-1,-1 0,0 1,1-1,-1 1,1 0,-1-1,1 1,-1 0,1 0,-1 0,1 0,-1 0,1 1,-1-1,1 0,-1 1,1-1,-1 0,0 1,1 0,-1-1,0 1,1 0,-1 0,0 0,0 0,0 0,0 0,0 0,0 0,0 0,0 1,0-1,0 0,-1 0,1 1,-1-1,1 1,-1-1,1 0,-1 1,0-1,0 1,1 1,0 57,-2-54,0 1,1-1,0 1,0 0,0-1,1 1,0 0,0-1,1 1,0-1,0 0,0 1,3 4,7 2</inkml:trace>
  <inkml:trace contextRef="#ctx0" brushRef="#br0" timeOffset="331.876">1609 13,'-61'32,"1"2,2 2,-27 24,84-60,-11 7,1 1,0-1,0 2,0-1,1 1,0 1,1 0,0 1,1-1,0 2,0-1,2 1,-1 0,0 4,6-14,1 0,-1 0,1-1,0 1,0 0,0 0,0 0,0 0,0 0,1 0,-1-1,0 1,1 0,0 0,-1-1,1 1,0 0,0-1,0 1,0 0,0-1,0 0,1 1,-1-1,0 0,1 1,-1-1,1 0,-1 0,1 0,0 0,-1 0,1-1,0 1,0-1,-1 1,1-1,0 1,0-1,77-1,-40-13,0-1,-2-2,1-2,-2-1,-1-2,0-2,-2 0,-1-3,-1 0,-1-2,7-12,1 11,-37 29,0 1,-1 0,1-1,0 1,0 0,-1-1,1 1,0 0,0 0,0 0,-1 0,1 0,0 0,0 0,0 0,-1 0,1 0,0 1,0-1,0 0,-1 0,1 1,0-1,-1 0,1 1,0-1,-1 1,1-1,0 1,-1-1,1 1,-1 0,1-1,-1 1,1 0,-1-1,1 1,-1 0,0 0,0-1,1 1,-1 0,0 0,0-1,0 1,0 0,1 0,-1 0,0-1,-1 1,1 0,0 0,0 0,0-1,0 1,-1 0,1 0,-22 196,26-166,1-4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1:55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1,'-34'145,"5"1,5 19,-3 61,2-88,22-115</inkml:trace>
  <inkml:trace contextRef="#ctx0" brushRef="#br0" timeOffset="285.022">1 86,'38'-5,"27"-2,8 1,0-3,-2-1,-8 1,-11 3,-8-2,-8-1,-5 2,-3 2,-1 1,-6 8,-10 6,-8 2</inkml:trace>
  <inkml:trace contextRef="#ctx0" brushRef="#br0" timeOffset="503.245">1 481,'43'0,"29"0,6 0,-4 0,-11 0,-11-5,-9-1,-12 0</inkml:trace>
  <inkml:trace contextRef="#ctx0" brushRef="#br0" timeOffset="1313.302">368 734,'-26'215,"26"-213,-1-1,1 1,-1 0,1-1,0 1,-1 0,1 0,0 0,0-1,0 1,0 0,1 0,-1-1,0 1,1 0,-1 0,1-1,0 1,-1-1,1 1,0 0,0-1,0 0,0 1,0-1,1 1,-1-1,0 0,1 0,-1 0,1 0,-1 0,1 0,-1 0,1 0,-1-1,1 1,0-1,0 1,-1-1,1 0,0 1,0-1,-1 0,1 0,0 0,0 0,-1-1,2 1,11-10,-1 0,0 0,-1-1,0-1,0 0,-1-1,-1 0,-1-1,1 0,0-3,46-60,-56 76,1-1,-1 1,1-1,0 0,0 1,0-1,0 1,0 0,0-1,0 1,0 0,0 0,1-1,-1 1,1 0,-1 0,0 0,1 1,0-1,-1 0,1 1,-1-1,1 1,0-1,0 1,-1 0,1-1,0 1,-1 0,1 0,0 1,0-1,-1 0,1 0,0 1,-1-1,1 1,0 0,-1-1,1 1,-1 0,1 0,-1 0,1 0,-1 0,0 0,1 0,-1 1,0-1,0 0,0 1,0-1,0 1,0-1,-1 1,1 0,3 20,-2 0,0 0,-1 1,-2-1,0 0,-1 0,-2 1,0-2,-6 18,0 9,9-35,-1-1,0 0,-1 0,0 0,-1 0,0 0,-1-1,-1 0,1 0,-2 0,1-1,-2 0,1 0,-9 8,14-16,1-1,-1 0,1 0,-1 0,0 0,1 0,-1 0,0 0,0 0,0-1,0 1,0-1,1 1,-1-1,0 0,0 1,0-1,0 0,0-1,0 1,0 0,0 0,0-1,0 1,0-1,0 0,1 1,-1-1,0 0,0 0,1 0,-1-1,1 1,-1 0,1 0,-1-1,1 1,0-1,0 1,-1-1,1 0,-1-2,-1-1,1 0,0 0,0 0,0 0,0 0,1 0,0 0,0 0,1-1,-1 1,1 0,0-1,1-4,5-12,0 1,1-1,1 2,1-1,1 1,1 1,1-1,0 2,2 0,1-1,-1 1</inkml:trace>
  <inkml:trace contextRef="#ctx0" brushRef="#br0" timeOffset="1549.438">932 481,'38'-5,"33"-1,8 0,-5 1,-9 1,-12 2,-9 1,-13 1</inkml:trace>
  <inkml:trace contextRef="#ctx0" brushRef="#br0" timeOffset="1717.613">988 791,'48'-5,"21"-1,3 0,-6 1,-9 2,-14 1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2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42,'-65'342,"56"-308,-2-2,-2 1,0-2,-2 1,-2-2,-3 3,2-19,71-142,-18 59,4 1,2 3,16-18,-23 33,-22 30,2 0,0 1,1 0,1 1,0 1,1 0,1 1,-16 15,0-1,0 1,-1 0,1 0,0 0,0 0,0 0,0 0,1 0,-1 0,0 1,0 0,0-1,0 1,1 0,-1 0,0 0,0 0,1 0,-1 0,0 1,0-1,0 1,0 0,1 0,-1-1,0 1,0 0,-1 1,1-1,0 0,0 1,0-1,-1 1,1-1,-1 1,1 0,-1-1,0 1,0 0,0 0,0 0,0 0,0 0,0 0,-1 0,1 1,-1-1,1 0,-1 0,0 0,0 1,0-1,0 0,0 0,-1 1,1 0,-2 314,2-316,0 1,0-1,0 0,0 1,0-1,0 0,1 1,-1-1,0 0,1 1,-1-1,1 0,-1 0,1 1,0-1,-1 0,1 0,0 0,0 0,0 0,0 0,0 0,0 0,0 0,0-1,0 1,1 0,-1-1,0 1,0-1,1 1,-1-1,0 1,0-1,1 0,-1 0,0 0,1 0,-1 0,1 0,-1 0,0 0,1 0,-1-1,0 1,0 0,1-1,-1 1,0-1,0 0,1 1,-1-1,0 0,0 0,0 0,0 0,0 0,1-1,136-126,-44 34,58-25,-151 118,0 1,0-1,0 0,0 1,0-1,-1 1,1-1,0 1,0-1,0 1,0 0,1-1,-1 1,0 0,0 0,0 0,0 0,0 0,0 0,0 0,0 0,0 0,0 1,0-1,0 0,0 1,0-1,0 1,0-1,0 1,0-1,0 1,0 0,-1-1,1 1,0 0,0 0,-1 0,1-1,0 1,-1 0,1 0,-1 0,1 0,-1 0,0 0,1 0,-1 0,0 0,0 0,0 0,0 0,0 1,0-1,0 0,-3 64,-20 24,15-65,1 0,1 1,2-1,0 1,2 0,0 2,2-24,0 0,-1 0,2 0,-1 0,0 0,1 0,-1 0,1 0,0 0,0 0,0 0,0 0,1 0,-1-1,1 1,-1 0,1-1,0 1,0-1,0 0,1 0,-1 0,1 0,-1 0,1 0,-1-1,1 1,0-1,0 1,0-1,-1 0,1 0,0-1,1 1,-1-1,0 1,0-1,0 0,0 0,0 0,14-5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3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18,'39'-5,"21"-1,7-1,-5 7,-7 3,-8 1,-8 0,-5-1,-4-1,-2 0,-1-1,-1-1,-4 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3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0,'38'5,"32"-3,9-3,-4 0,-10 0,-11 4,-11 3,-7-1,-9 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4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86,'-181'249,"175"-242,1 1,-1 0,1 0,1 0,0 1,0-1,1 1,0 0,0 1,1-1,0 0,1 1,0-1,0 0,1 1,1-1,-1 1,2 1,-1-8,1-1,-1 1,1 0,0-1,0 1,1-1,-1 1,0-1,1 0,-1 0,1 0,0 0,0-1,-1 1,1-1,0 0,0 1,1-1,-1-1,0 1,0 0,0-1,1 0,-1 1,0-1,0-1,2 1,89-17,-73 9,0-1,-1-1,0-1,0-1,-2 0,1-2,-1 0,-1-1,-1-1,0 0,-1-1,-1-1,0 0,-2-1,0 0,7-17,-16 31,0 0,0 0,0 0,-1-1,0 1,0-1,-1 0,1 1,-1-1,0 0,-1 0,1 0,-1 0,-1 0,1 0,-1 1,0-1,0 0,0 0,-1 1,0-1,0 0,-1 1,1 0,-1 0,0 0,-1 0,1 0,-1 0,0 1,0 0,-1 0,1 0,-1 0,-2-1,-4 2,1 0,-1 1,0 0,0 1,0 0,0 1,-1 0,1 1,0 0,0 1,0 0,0 1,1 0,-1 0,1 1,0 1,0-1,0 2,0-1,1 2,0-1,0 1,-4 5,-12 5</inkml:trace>
  <inkml:trace contextRef="#ctx0" brushRef="#br0" timeOffset="1338.061">767 1,'0'365,"-2"-342,-1 0,-1 0,-1 0,-1-1,-1 0,0 0,-10 17,-9-11,26-27,-1-1,1 0,-1 0,1 0,-1 0,0 0,1 0,-1 0,1 0,-1 0,0 0,1 0,-1 0,1 0,-1 0,1-1,-1 1,1 0,-1 0,1-1,-1 1,1 0,-1-1,1 1,-1-1,1 1,0 0,-1-1,1 1,0-1,-1 1,1-1,0 1,0-1,-1 1,1-1,0 1,0-1,0 0,0 1,0-1,0 1,0-1,0 1,0-1,0 0,0 1,0-1,0 1,0-1,0 1,1-1,-1 1,0-1,0 1,1-1,-1 1,0-1,1 1,-1-1,0 1,1-1,3-15,1 0,1 0,1 0,0 0,0 1,2 1,0-1,1 1,0 1,1 0,9-8,-9 7,32-41,-24 29,0 1,1 1,2 0,0 2,1 1,2 0,0 2,1 1,5-2,-31 20,0 0,1 0,-1 1,0-1,0 0,0 0,0 0,0 1,0-1,0 0,0 0,0 0,0 0,1 1,-1-1,0 0,0 0,0 0,0 0,1 1,-1-1,0 0,0 0,0 0,0 0,1 0,-1 0,0 0,0 0,1 0,-1 0,0 0,0 0,-20 20,18-19,-226 174,195-134,33-40,0 0,0 0,-1 0,1 0,0 0,0 0,0 0,0 1,0-1,0 0,1 0,-1 0,0 0,0 0,1 0,-1 0,1 0,-1 0,1 0,-1 0,1 0,0 0,-1-1,1 1,0 0,0 0,-1-1,1 1,0 0,0-1,0 1,0-1,0 1,0-1,0 1,0-1,0 0,0 0,0 1,0-1,0 0,1 0,-1 0,0 0,0 0,0 0,53 6,74 22,-125-27,0 1,1 0,-1 0,0 0,0 0,0 1,0-1,0 1,-1 0,1 0,-1 0,0 0,0 0,0 0,0 1,0-1,-1 1,0-1,1 1,-1 0,0-1,-1 1,1 0,-1 0,0-1,0 1,0 0,0 0,-1 0,1-1,-2 3,-3 19</inkml:trace>
  <inkml:trace contextRef="#ctx0" brushRef="#br0" timeOffset="1868.016">1416 284,'-181'210,"177"-206,0 1,0 0,0 0,1 1,-1-1,1 1,1 0,-1-1,1 1,0 0,0 1,1-1,-1 0,2 0,-1 1,1-1,0 0,0 1,0-1,1 2,0-7,0 1,0 0,0-1,0 1,0-1,0 1,1-1,-1 0,1 1,-1-1,1 0,-1 0,1 0,-1 0,1 0,0 0,0-1,0 1,-1 0,1-1,0 0,0 1,0-1,0 0,0 0,0 0,0 0,-1 0,1-1,0 1,0 0,0-1,0 1,-1-1,1 0,0 0,1 0,63-37,133-166,-96 119,-101 85,-1 1,0-1,1 0,-1 1,0 0,0-1,1 1,-1 0,0-1,0 1,0 0,0 0,0 0,0 0,0 0,0 0,0 0,-1 1,1-1,0 0,-1 0,1 0,-1 1,1-1,-1 0,0 1,1-1,-1 1,0-1,0 0,0 1,0-1,0 0,0 1,0-1,-1 1,1-1,-1 0,1 1,-1-1,1 0,-1 1,1 2,-6 683,7-682,0-1,-1 1,1-1,-1 1,0-1,0 1,-1-1,1 1,-1-1,0 1,0-1,-1 0,1 1,-1-1,0 0,0 0,0 0,-1 0,1-1,-1 1,0-1,0 1,0-1,-1 0,1 0,-1 0,0-1,1 1,-1-1,0 0,0 0,-1-1,1 1,0-1,-1 0,1 0,0 0,-1 0,1-1,-1 0,0 0,-3 0,3-2,1 0,0 0,0 0,0 0,0-1,1 0,-1 0,1 0,-1 0,1 0,0-1,0 1,0-1,1 0,0 0,-1 0,1 0,0 0,1 0,-1-1,1 1,0-1,0 1,0-4,-1-2,1-1,0 1,0-1,1 1,0-1,1 1,1-1,-1 1,2 0,1-5,5-4,2 0,0 0,1 1,1 1,0 0,1 1,1 0,1 1,0 1,1 1,10-7,30-17,-32 24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4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52,'-10'2,"0"-1,0 2,0-1,1 2,-1-1,0 1,1 1,0-1,0 2,1-1,-1 1,1 0,0 1,1 0,-1 0,-5 9,12-14,0 1,0-1,0 1,0-1,1 1,-1 0,1-1,-1 1,1 0,0-1,0 1,0 0,1 0,-1-1,1 1,-1 0,1-1,0 1,0-1,0 1,0-1,1 1,-1-1,1 0,-1 0,1 0,0 0,0 0,0 0,0 0,1 1,80 44,-58-36,-25-10,115 69,-111-67,0 0,-1 0,1 0,-1 0,0 1,0-1,0 1,0 0,0 0,-1 0,0 0,0 0,0 0,0 1,-1-1,1 1,-1-1,0 1,-1 0,1-1,-1 1,0 0,0-1,0 1,-1 0,0-1,0 1,-3 1,0-1,0 0,-1 0,1-1,-1 1,0-1,-1 0,1 0,-1 0,0-1,0 0,0 0,0-1,0 0,-1 0,1 0,-1-1,1 1,-1-2,1 1,-4-1,-77 0,62-7</inkml:trace>
  <inkml:trace contextRef="#ctx0" brushRef="#br0" timeOffset="246.935">164 24,'34'-9,"16"1,3 2,-6 7,-7 3,-10 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2:41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88 480,'55'-4,"0"-2,-1-3,0-2,50-17,-85 26,-1-2,0 0,0-1,0-1,0-1,-1 0,0-1,-1-1,0 0,0-2,-1 1,0-2,-1 0,0-1,-1 0,-1-1,0-1,-1 0,0 0,-1-1,0-3,-10 18,4-6,0 0,-1 0,-1 0,1-1,-1 1,0-1,-1 0,0 1,0-1,-1 0,0 0,0 1,0-1,-1 0,-1 0,1 1,-1-1,0 1,-1-1,-2-3,5 10,0 1,-1-1,1 0,-1 0,1 0,-1 1,1-1,-1 0,0 1,1-1,-1 0,0 1,0-1,1 1,-1-1,0 1,0-1,0 1,0 0,1-1,-1 1,0 0,0 0,0 0,0 0,0 0,0 0,0 0,0 0,0 0,0 0,1 0,-1 0,0 1,0-1,0 0,0 1,0-1,1 1,-1-1,0 1,0-1,1 1,-1-1,0 1,1 0,-1-1,0 1,1 0,-1 0,1 0,-1-1,1 1,0 0,-1 0,1 0,0 0,-1 0,-21 55,-15 195,32-194,-15 197,13-115,-5 0,-7-1,-6-1,-5-1,-12 16,15-75,-4 0,-3-2,-3-1,-35 49,59-105,0 0,-1-1,-1 0,0-1,-1-1,-1 0,0-2,-1 0,-1 0,0-2,-2 0,20-9,-1-1,0 0,0 0,0 1,0-1,0 0,0-1,0 1,0 0,-1 0,1-1,0 0,0 1,-1-1,1 0,0 0,0 0,-1 0,1-1,0 1,0 0,-1-1,1 0,0 1,0-1,0 0,0 0,0 0,0-1,0 1,0 0,1-1,-1 1,0-1,1 0,-1 1,1-1,0 0,-1 0,1 0,0 0,0 0,0 0,1 0,-1 0,0 0,1-1,-1 1,1-2,0-10,1 0,0-1,1 1,1 0,0 0,1 0,1 0,0 0,0 1,2 0,-1 0,2 1,6-9,5-13,18-41,3 2,3 1,3 3,3 2,4 2,53-53,-97 111,0 1,0 0,0 0,1 1,0 0,0 1,0 0,0 0,1 1,-1 1,1 0,0 0,0 1,0 0,0 1,0 0,0 1,1 0,12 1</inkml:trace>
  <inkml:trace contextRef="#ctx0" brushRef="#br0" timeOffset="254.201">1132 1128,'-14'34,"0"20,2 6,8-2,10-11,8-14,2-12</inkml:trace>
  <inkml:trace contextRef="#ctx0" brushRef="#br0" timeOffset="507.28">1132 394,'0'0</inkml:trace>
  <inkml:trace contextRef="#ctx0" brushRef="#br0" timeOffset="689.414">1415 1213,'227'-318,"-203"293,-8 48,-7 29,-9-46,0 1,0 0,0-1,1 1,0-1,0 1,0-1,1 0,0 1,1-1,-1 0,1 0,0-1,1 1,-1-1,1 1,0-1,1 0,-1 0,1-1,0 1,0-1,0 0,0-1,1 1,0-1,0 0,3 1,-2-3,0 0,0 0,0-1,0 0,0 0,0-1,0 0,0 0,0-1,-1 1,1-2,0 1,-1-1,1 0,-1 0,0 0,0-1,0 0,-1 0,1-1,-1 0,0 0,0 0,-1 0,0-1,0 0,0 0,0 0,-1 0,0 0,0-1,-1 1,0-1,0 0,0 0,-1-5,16-73,-12 60</inkml:trace>
  <inkml:trace contextRef="#ctx0" brushRef="#br0" timeOffset="1097.796">2319 818,'-9'10,"1"0,0 1,0 0,2 0,-1 0,1 1,1 0,0 1,1-1,0 1,1 0,1 0,0 0,0 0,2 0,-1 0,2 0,-1 0,4 12,-4-22,1 0,1 1,-1-1,0 0,1 0,0 0,0 0,0 0,0-1,0 1,0-1,1 1,-1-1,1 0,0 0,-1 0,1 0,0 0,0 0,0-1,1 0,-1 0,0 0,0 0,1 0,-1 0,1-1,-1 0,0 1,1-1,-1-1,1 1,-1 0,0-1,3 0,5-2,-1 1,1-1,-1-1,0 0,0 0,0-1,-1 0,0-1,0 0,8-7,9-13,-2-1,0 0,-2-2,-2-1,0-1,-2 0,1-7,1-6,-2-1,-2-1,-2 0,-2-1,-3 0,5-45,-11 71,0 0,-1-1,-2 1,0-1,-1 0,-1 1,-1-1,-1 1,0 0,-2 0,-1 1,0-1,-2 2,0-1,-1 1,-1 0,-1 1,0 0,-1 1,-14-12,23 25,-1 0,0 1,-1 0,1 0,-1 0,1 0,-1 1,0 0,0 1,1-1,-1 1,0 0,-1 0,1 1,0 0,0 0,0 0,0 1,0 0,0 0,0 1,0-1,0 1,1 0,-1 1,0 0,1 0,0 0,0 0,-2 2,-2 2,0 0,1 0,-1 1,1 1,1-1,-1 1,2 0,-1 1,1 0,1 0,-1 0,2 1,0-1,0 1,-2 10,4 1,1 0,0-1,2 1,0 0,2 0,0-1,1 1,2-1,0 0,1 0,1-1,1 0,0-1,2 1,0-2,2 0,0 0,0-1,2-1,0 0,1-1,0-1,1 0,1-1,1 0,50 38,1-4,3-2,2-4,30 11,-81-42</inkml:trace>
  <inkml:trace contextRef="#ctx0" brushRef="#br0" timeOffset="2968.09">2290 2088,'0'19,"-5"36,-1 17,0 1,1-1,2-9,0-5,-3-8,-1-3,1-5,1-4,2-4,1-3,1-2,1-1,-5-5,-1-7</inkml:trace>
  <inkml:trace contextRef="#ctx0" brushRef="#br0" timeOffset="3254.163">2149 2116,'43'-10,"34"-7,13-2,-4-1,-12 1,-13 5,-13 5,-10 3,-10 4</inkml:trace>
  <inkml:trace contextRef="#ctx0" brushRef="#br0" timeOffset="3499.444">2177 2512,'38'-10,"32"-8,10 0,-6-3,-9 3,-16 4</inkml:trace>
  <inkml:trace contextRef="#ctx0" brushRef="#br0" timeOffset="5582.803">2713 2539,'-178'333,"87"-169,244-395,-129 189,1 2,2 0,2 2,17-16,-44 52,1-1,-1 1,0 0,1-1,-1 1,1 0,-1 1,1-1,0 0,0 1,0-1,0 1,0 0,0 0,0 0,1 1,-1-1,0 1,0 0,1-1,-1 2,0-1,0 0,1 0,-1 1,0 0,0 0,0 0,0 0,0 0,0 1,0-1,0 1,0 0,-1 0,1 0,0 0,-1 0,0 0,0 1,0-1,0 1,2 2,113 197,-116-201,-1-1,1 0,-1 1,1-1,-1 1,0 0,1-1,-1 1,0-1,0 1,1-1,-1 1,0 0,0-1,0 1,0 0,0-1,0 1,0-1,0 1,0 0,0-1,0 1,0 0,0-1,-1 1,1-1,0 1,0 0,-1-1,1 1,0-1,-1 1,1-1,0 1,-1-1,1 1,-1-1,1 0,-1 1,1-1,-1 0,1 1,-1-1,0 0,1 1,-1-1,1 0,-1 0,0 0,1 0,-1 0,0 0,1 0,-1 0,1 0,-1 0,0 0,1 0,-1 0,-50 1,42-2,-224-3,147-22,72 16</inkml:trace>
  <inkml:trace contextRef="#ctx0" brushRef="#br0" timeOffset="6499.411">3221 2709,'92'-45,"115"21,-206 24,1-1,-1 1,0-1,0 0,0 0,1 1,-1-1,0 0,0 0,0 0,0 0,0 0,0 0,-1 0,1 0,0-1,-1 1,1 0,0 0,-1-1,0 1,1 0,-1-1,0 1,1-1,-1 1,0 0,0-1,0 1,0-1,-1 1,1 0,0-1,0 1,-1 0,1-1,-1 1,1 0,-1 0,0-1,0 1,1 0,-1 0,0 0,0 0,0-1,-46-50,-42-7,89 58,-1 0,0 0,0 0,0 1,0-1,0 0,0 0,0 1,0-1,0 0,0 1,0-1,-1 1,1 0,0-1,0 1,-1 0,1 0,0 0,0 0,-1 0,1 0,0 0,0 0,-1 0,1 0,0 1,0-1,0 1,0-1,-1 1,1-1,0 1,0 0,0-1,0 1,0 0,0 0,0 0,1 0,-1 0,0 0,0 0,1 0,-1 0,0 0,1 0,-1 0,1 0,0 1,-1-1,1 0,0 0,0 0,0 1,0-1,0 0,0 0,0 1,0-1,8 56,2-1,3 0,13 34,-3 54,-23-143,1 0,-1 0,0 0,1 0,-1-1,1 1,-1 0,1 0,-1 0,1-1,-1 1,1 0,0-1,0 1,-1 0,1-1,0 1,0-1,0 1,-1-1,1 0,0 1,0-1,0 0,0 1,0-1,0 0,0 0,0 0,0 0,0 0,0 0,0 0,-1 0,1-1,0 1,0 0,0 0,0-1,0 1,0-1,0 1,-1-1,1 1,0-1,0 1,-1-1,1 0,0 1,0-1,37-35,-23 21,-1 0,-1 0,-1-1,0-1,-1 0,0-1,-2 0,0-1,-1 0,-1 0,0 0,-2-1,0 0,0-11,-8 8,-2 4</inkml:trace>
  <inkml:trace contextRef="#ctx0" brushRef="#br0" timeOffset="6801.722">3927 2285,'5'29,"1"14,0 5,-1-1,-2-4,-1-4,0-5,-2-2,0-3,0 0,0-2,-1-4</inkml:trace>
  <inkml:trace contextRef="#ctx0" brushRef="#br0" timeOffset="7301.349">3871 2257,'47'-20,"-20"8,0 1,0 1,1 2,0 0,1 2,0 1,8 0,-35 5,0 0,0 0,0 0,0 0,0 0,0 0,0 0,0 1,0-1,0 1,0-1,0 1,0 0,0-1,-1 1,1 0,0 1,-1-1,1 0,0 0,-1 1,0-1,1 0,-1 1,0 0,0-1,0 1,0 0,0-1,0 1,0 0,0 0,-1 0,1 0,-1 0,1 0,-1 0,0 0,0 0,0 0,0 0,0 0,-1 0,1 0,0 0,-1 0,0-1,1 1,-1 0,0 0,0 0,0-1,0 1,0 0,-1 0,-84 133,85-133,0 1,0 0,1 0,-1 0,1 1,-1-1,1 0,0 0,0 0,0 0,1 0,-1 0,1 0,0 0,-1 0,1 0,1 0,-1 0,0 0,1 0,-1-1,1 1,0-1,0 1,0-1,0 0,0 1,1-1,-1 0,1-1,-1 1,1 0,0-1,-1 1,1-1,0 0,0 0,0 0,0 0,0-1,0 1,0-1,1 0,-1 0,33 7,99 30,-130-35,1 1,-1 0,0 0,0 0,0 0,0 1,0 0,-1 0,1 0,-1 1,-1 0,1-1,0 1,-1 0,0 1,0-1,-1 0,0 1,0 0,0 0,0 0,-1-1,-1 0,0 0,1 0,-2 0,1-1,-1 1,1 0,-1 0,-1-1,1 1,-1 0,1-1,-1 1,-1-1,1 0,-1 0,1 0,-1 0,0 0,-1 0,1-1,-1 0,1 0,-1 0,-1 1,-5 3,-1 1,1-2,-2 1,1-2,-1 0,1 0,-2-1,1 0,-2 0,-185 3,175-7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8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83,'-26'-9,"1"2,-1 1,0 1,0 1,-1 2,1 0,-1 2,0 1,1 1,-10 3,26-2,0 1,0 0,0 1,0 0,1 1,0 0,0 0,0 1,1 0,0 0,0 1,1 0,0 1,1 0,0 0,0 0,0 0,2 1,-1 0,1 0,0 1,1-1,1 1,-1 2,1-7,1 1,0 0,0-1,1 1,0 0,0 0,0-1,1 1,0 0,0-1,1 1,0-1,0 1,1-1,-1 0,1 0,1 0,-1 0,1-1,0 1,0-1,1 0,-1 0,1 0,0-1,0 0,1 0,0 0,-1 0,1-1,0 0,0 0,1-1,-1 0,1 0,-1 0,1-1,-1 0,1 0,0-1,0 0,-1 0,1 0,0-1,0 0,-1-1,1 1,-1-1,3-1,26-14,-2-1,0-2,-1 0,-1-3,-1 0,-1-2,-1-2,-2 0,0-1,-2-2,-1-1,9-17,25-50,-67 115,2 1,0 0,1 1,0 0,2 0,0 0,1 1,1 0,1 0,1 0,1-1,0 1,2 9,1-22,1 0,-1 0,1 0,0 0,1-1,0 1,0-1,0 0,1-1,-1 1,1-1,1-1,-1 1,1-1,-1 0,1 0,1-1,-1 0,0 0,1 0,-1-1,1-1,4 1,27 12,-22-7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8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17,'34'-4,"21"-3,5 1,-2 6,-7 3,-7 1,-6 0,-4-1,-4-1,-7-1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8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0,'43'5,"34"1,8 0,-5-1,-17-1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9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1,'9'5,"13"1,8 0,3-1,1-2,-1-1,0-1,-2 0,-1-1,-1-5,-5-2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50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50,'21'-9,"-1"0,2 2,-1 1,1 0,-1 2,1 0,0 2,1 0,-1 1,0 2,20 2,-39-3,0 1,0-1,-1 1,1-1,0 1,-1 0,1 0,-1 1,1-1,-1 0,1 1,-1-1,0 1,0 0,0 0,0 0,0 0,0 0,0 0,-1 0,1 1,-1-1,0 1,0-1,1 1,-2-1,1 1,0 0,0-1,-1 1,0 0,1 0,-1-1,0 1,0 0,-1 0,1 0,-1-1,1 1,-1 0,-1 2,-58 102,-53-7,92-85,1 1,1 0,1 2,0 0,1 1,-10 15,26-33,0 0,0 0,0 1,0-1,0 0,1 1,-1-1,0 1,1-1,-1 1,1-1,-1 1,1-1,0 1,0 0,0-1,0 1,0 0,0-1,0 1,0-1,0 1,1-1,-1 1,1 0,-1-1,1 1,0-1,0 0,-1 1,1-1,0 0,0 1,0-1,1 0,-1 0,0 0,0 0,0 0,1 0,-1 0,1 0,-1-1,1 1,-1 0,1-1,-1 1,1-1,-1 0,1 0,0 1,-1-1,88 8,-88-8,174-3,-151 3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50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0 379,'209'-253,"-209"252,1 0,-1 0,1 0,-1 1,1-1,-1 0,1 0,-1 0,1 1,0-1,-1 0,1 1,0-1,0 1,-1-1,1 1,0-1,0 1,0-1,0 1,0 0,-1-1,1 1,0 0,0 0,0 0,0 0,0 0,0 0,0 0,0 0,0 0,0 0,0 1,0-1,0 0,0 0,-1 1,1-1,0 1,0-1,0 1,0-1,-1 1,1 0,0-1,-1 1,1 0,0-1,-1 1,1 0,-1 0,1 0,-1 0,0-1,1 1,-1 0,0 0,1 1,2 55,-4-51,1 0,-1-1,1 1,1 0,-1-1,1 1,0 0,0-1,0 1,1-1,0 1,0-1,0 0,1 0,1 2,0-5,0 0,0-1,0 1,0-1,0 0,1 0,-1 0,0-1,1 1,-1-1,0 0,1 0,-1-1,0 1,1-1,-1 0,0 0,0-1,0 1,1-1,-2 0,1 0,0 0,0-1,-1 1,1-1,-1 0,0 0,0 0,0 0,3-4,-3 5,243-208,-183 177,-71 71,-53 91,56-117,0-1,1 1,1-1,0 1,1 0,0 1,0-1,2 0,0 8,0 4</inkml:trace>
  <inkml:trace contextRef="#ctx0" brushRef="#br0" timeOffset="248.922">1214 40,'-615'519,"518"-426,86-78</inkml:trace>
  <inkml:trace contextRef="#ctx0" brushRef="#br0" timeOffset="682.224">1355 435,'-101'38,"1"4,-51 31,107-39,45-32,0-1,0 0,0 0,0 1,0-1,0 0,0 0,1 0,-1 0,0-1,1 1,-1 0,1 0,-1-1,1 1,-1-1,1 0,-1 1,1-1,-1 0,1 0,0 0,-1 0,1 0,-1 0,1 0,0-1,0 1,0 0,46-2,-41 0,0 1,0-1,1 1,-1 0,0 1,1 0,-1 0,0 1,1 0,-1 0,0 0,0 1,0 0,0 1,0 0,0 0,-1 0,1 0,-1 1,0 0,0 1,-1 0,1-1,-1 2,0-1,1 1,-5-2,0-1,-1 0,1 0,-1 1,1-1,-1 1,0-1,0 0,0 1,-1-1,1 1,-1-1,0 0,0 0,0 1,0-1,0 0,-1 0,0 0,1 0,-1 0,0-1,-1 1,1-1,0 1,-1-1,1 0,-1 1,0-1,-2 1,-92 51,-69 11,140-57</inkml:trace>
  <inkml:trace contextRef="#ctx0" brushRef="#br0" timeOffset="1135.035">1496 266,'6'-2,"8"-4,-1 2,0 0,1 0,0 1,0 1,0 0,0 1,0 1,4 0,-16 0,-1 0,0 0,0 0,1 0,-1 0,0 1,0-1,1 0,-1 1,0-1,0 0,0 1,1 0,-1-1,0 1,0 0,0-1,0 1,0 0,0 0,0 0,-1 0,1 0,0 0,0 0,-1 0,1 0,-1 0,1 1,-1-1,1 0,-1 0,0 0,0 1,1-1,-1 0,0 0,0 1,0-1,0 0,0 1,-1-1,1 0,0 0,-1 0,1 1,-1-1,1 0,-37 63,27-50,4-5,4-7,0-1,1 1,-1-1,0 1,1-1,-1 1,1 0,-1 0,1 0,0 0,0 0,0 0,0 0,0 0,0 0,1 0,-1 1,1-1,0 0,-1 1,1-1,0 0,0 0,0 1,1-1,-1 0,1 1,-1-1,1 0,0 0,-1 0,1 0,0 0,0 0,1 0,-1 0,0 0,1 0,-1 0,1-1,0 1,1 1,10 1,0-1,1 0,-1 0,1-2,-1 1,1-2,0 0,-1 0,14-3,14 1,16 1,-33 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28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1,'-13'40,"1"1,2 0,2 0,2 1,0 24,5-63,1 1,-1-1,0 0,1 0,0 0,0 0,0 1,0-1,0 0,1 0,-1 0,1 0,0 1,0-1,0 0,1-1,-1 1,0 0,1 0,0 0,0-1,0 1,0-1,0 0,0 1,1-1,-1 0,1 0,-1-1,1 1,0 0,0-1,0 0,0 1,0-1,0 0,0-1,0 1,0-1,0 1,1-1,-1 0,0 0,0 0,2-1,8-5,1-1,-1 0,0-2,-1 1,1-1,-2-1,0 0,0-1,-1 0,0-1,0 0,-2 0,1-1,-2 0,4-7,5-7,71-109,-87 135,0 0,0 0,0 1,1-1,-1 0,0 1,1-1,-1 1,1-1,-1 0,1 1,-1-1,1 1,-1-1,1 1,-1 0,1-1,0 1,-1-1,1 1,-1 0,1 0,0-1,0 1,-1 0,1 0,0 0,-1 0,1 0,0 0,0 0,-1 0,1 0,0 0,-1 0,1 0,0 1,0-1,-1 0,1 0,-1 1,1-1,0 0,-1 1,1-1,-1 1,1-1,0 1,-1-1,0 1,1-1,-1 1,1 0,-1-1,0 1,1-1,-1 1,0 0,1-1,-1 1,0 0,0 0,0-1,0 1,0 0,0-1,0 1,0 0,0 0,0 0,4 59,-4-56,34 230,-19-159,19 146,-34-203,2-5,-1-1,-1 1,0-1,-1 1,0-1,-1 1,0-1,-1 0,-1 0,0 0,0 0,-1 0,0-1,-7 10,2-9,0 0,-1-1,-1 0,1 0,-2-1,1-1,-1 0,-1-1,0 0,0-1,0-1,-1 0,0-1,0-1,-7 2,19-6,-1 1,0-1,0 1,0-1,0 0,1 0,-1-1,0 1,0-1,0 0,1 0,-1 0,0-1,1 1,-1-1,1 0,0 0,-1 0,1 0,0 0,0-1,1 0,-1 1,0-1,1 0,0 0,-1 0,1-1,0 1,1 0,-1-1,0-2,-1-3,1 1,-1-1,2 1,0-1,0 0,0 0,1 0,0 1,1-1,0 0,0 0,1 1,3-9,3-8,1 1,2 0,0 0,2 2,0-1,2 1,0 1,1 1,5-4,70-78,-77 85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27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203 452,'0'1159,"28"-961,-27 282,-1-115,-5-340,-8-30,-65-185,-45-13,122 202,0 1,0-1,1 0,-1 1,0-1,0 0,1 1,-1-1,0 0,1 0,-1 0,1 1,-1-1,1 0,-1 0,1 0,0 0,0 0,-1 0,1 0,0 0,0 0,0 0,0 0,0 0,0 0,0 0,0 0,0 0,1 0,-1 0,0 0,1 0,-1 0,1 0,-1 1,1-1,-1 0,1 0,-1 0,1 1,0-1,0 0,-1 0,1 1,0-1,0 1,0-1,0 1,-1-1,1 1,0 0,1-1,58-9,-48 9,244-24,-57 26,-198-1,1 0,0 0,0 0,-1 0,1 0,0 0,0 1,-1-1,1 0,0 1,-1 0,1-1,-1 1,1 0,-1 0,1 0,-1 0,1 0,-1 0,0 0,0 0,1 1,-1-1,0 0,0 1,0-1,-1 1,1-1,0 1,0 0,-1-1,1 1,-1 0,0-1,1 1,-1 0,0-1,0 1,0 0,0 0,0-1,0 1,-1 0,1 0,-1-1,1 1,-1-1,1 1,-1 0,0-1,0 1,0 0,-55 79,41-64,-1-1,-1 0,0-1,-1-1,0-1,-1-1,-1 0,0-1,-8 2,-97 36,113-44</inkml:trace>
  <inkml:trace contextRef="#ctx0" brushRef="#br0" timeOffset="2748.538">259 452,'0'0,"0"-1,-1 1,1-1,0 1,-1-1,1 1,0-1,0 1,-1-1,1 1,0-1,0 1,0-1,0 1,0-1,0 0,0 1,0-1,0 1,0-1,0 1,0-1,0 1,0-1,0 0,1 1,-1-1,0 1,0-1,1 1,-1-1,0 1,1 0,-1-1,1 1,-1-1,0 1,1 0,-1-1,1 1,-1 0,1-1,-1 1,1 0,-1 0,1-1,-1 1,1 0,-1 0,1 0,0 0,-1 0,1 0,-1 0,1 0,-1 0,1 0,0 0,0 0,39-5,-39 5,229-12,-177 3,1 3,0 3,0 1,14 4,-13-2,29 18,-116-29,6-11,0-1,2-1,0-1,2-2,1 0,-8-14,28 39,1 2,-1-1,1 1,0-1,0 1,0-1,0 1,-1-1,1 1,0 0,0-1,-1 1,1-1,0 1,0 0,-1-1,1 1,-1 0,1-1,0 1,-1 0,1-1,-1 1,1 0,0 0,-1 0,1 0,-1-1,1 1,-1 0,1 0,-1 0,1 0,-1 0,1 0,-1 0,1 0,-1 0,1 0,-1 0,1 1,-1-1,1 0,0 0,-1 0,1 1,-1-1,1 0,-1 0,1 1,0-1,-1 0,1 1,0-1,-1 1,1-1,0 0,0 1,-1-1,1 1,0-1,0 1,0-1,-10 39,7-22,-23 257,23-261,0-1,0 0,1-1,0 1,1 0,0 0,1 0,0 0,1 0,1 2,-2-13,1 0,0 0,0-1,0 1,0 0,1-1,-1 1,0 0,0-1,0 0,0 1,1-1,-1 0,0 1,0-1,1 0,-1 0,0 0,0 0,1 0,-1-1,0 1,0 0,1 0,-1-1,0 1,0-1,0 1,1-1,-1 0,0 1,0-1,0 0,0 0,0 0,-1 1,1-1,0 0,0 0,0 0,-1 0,1-1,-1 1,1 0,-1 0,1 0,-1 0,0-1,1 1,-1 0,0-1,38-48,-18 22,1 0,1 2,2 0,25-21,-6 13,-25 22</inkml:trace>
  <inkml:trace contextRef="#ctx0" brushRef="#br0" timeOffset="3136.578">1530 29,'-9'7,"0"0,1 1,0 0,0 1,1 0,0 0,0 0,1 1,0 0,1 1,0-1,1 1,1-5,-35 72,-94 163,76-169,46-72,3-6</inkml:trace>
  <inkml:trace contextRef="#ctx0" brushRef="#br0" timeOffset="3565.642">1219 1,'19'34,"97"103,-37 58,-70-163,2 0,1 0,1-1,2-1,1 0,1-1,8 8,-12-22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58.86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61,'12'-8,"0"0,0 1,1 1,0 0,0 1,0 0,1 1,0 1,0 0,0 1,0 0,0 1,0 1,0 0,5 1,785 1,-263 25,14 2,796-28,-965 25,79 5,-258-18,-140-6,-1-3,1-3,0-2,19-6,145-13,15-6,91 26,-159 28,-154-27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59.5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77,'7'-8,"2"1,-1 0,1 0,0 1,1 0,-1 1,1 0,0 0,0 1,1 0,-1 1,1 0,0 1,0 0,0 1,0 0,0 1,3 0,237 54,-108-38,0-7,0-5,5-8,-13 3,753-1,-716 14,-134-6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13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682,'-34'38,"-15"18,0 3,4-7,5-8,4-7,3-5,3-3,2-6,0-3,5 0,2-3,0 1,3-4</inkml:trace>
  <inkml:trace contextRef="#ctx0" brushRef="#br0" timeOffset="313.354">650 738,'33'18,"0"-1,1-1,1-3,1 0,18 2,-6 0,7 3,7-1,-1 4,-2 2,0 3,24 16,-46-24,-19-12</inkml:trace>
  <inkml:trace contextRef="#ctx0" brushRef="#br0" timeOffset="730.004">875 540,'31'129,"-20"-67,-2 1,-4 0,-2 0,-5 61,1-34,1-66</inkml:trace>
  <inkml:trace contextRef="#ctx0" brushRef="#br0" timeOffset="8518.039">1976 540,'27'-6,"1"-1,-1-1,-1-1,0-1,0-1,-1-2,0-1,-1 0,-1-2,0-1,-1 0,-1-2,7-8,-23 20,-2 5,0-1,0 0,-1 0,1 0,-1 0,0 0,0 0,0-1,-1 1,1 0,-1-1,0 0,1 1,-2-1,1 0,0-3,-2 7,0 0,0 0,0 0,0 0,0 0,0 0,0 0,0 0,0 0,0 1,0-1,0 0,0 1,1-1,-1 1,0-1,0 1,0-1,0 1,1 0,-1-1,0 1,1 0,-1 0,0-1,1 1,-1 0,1 0,-1 0,1 0,0 0,-1 0,1 0,0 0,0 0,-1 0,1 0,0 0,0 0,0 0,0 0,0-1,-11 30,0 0,2 0,1 1,2-1,1 2,1-1,2 1,1-1,1 1,4 22,-2 4,13 306,-19-323,-2 0,-1-1,-3-1,-1 1,-1-1,-3-1,-1-1,-1 0,-3-1,0-1,-7 5,-49 41,73-78,-1 0,1 0,-1-1,1 0,-1 0,0 0,0 0,0 0,0-1,0 0,0 1,0-2,-1 1,1 0,0-1,0 0,-1 0,1 0,0 0,-1-1,1 0,0 0,0 0,-1-1,-1-2,1-1,0-1,0 1,0-1,0 0,1 0,0 0,0-1,1 1,0-1,0 0,0 0,1 0,0 0,1 0,-1-1,1 1,1 0,-1-1,2-5,-1-11,2 0,1 0,1 0,1 0,1 1,1 0,1 0,1 1,1 0,1 1,1 0,1 0,0 1,2 1,0 0,1 1,2 0,-8 9,-1 1,2 0,-1 0,1 1,0 0,1 1,-1 0,1 1,1 0,-1 1,1 0,-1 1,10-1,147-22,-145 26</inkml:trace>
  <inkml:trace contextRef="#ctx0" brushRef="#br0" timeOffset="8773.972">2710 935,'0'29,"0"14,0 5,0-7</inkml:trace>
  <inkml:trace contextRef="#ctx0" brushRef="#br0" timeOffset="8952.467">2710 569,'9'-5,"4"-2</inkml:trace>
  <inkml:trace contextRef="#ctx0" brushRef="#br0" timeOffset="9249.941">2992 1020,'148'-213,"-148"212,0 0,0 0,1 0,-1 0,0 0,1 1,-1-1,1 0,-1 0,1 0,-1 1,1-1,-1 0,1 1,0-1,-1 0,1 1,0-1,0 1,-1-1,1 1,0-1,0 1,0 0,0-1,-1 1,1 0,0 0,0-1,0 1,0 0,0 0,0 0,0 0,0 0,0 1,-1-1,1 0,0 0,0 0,0 1,0-1,0 1,-1-1,1 0,0 1,0 0,0-1,0 1,19 46,-13-27,-5-16,0 1,0-1,1 0,-1 1,1-1,0-1,0 1,0 0,0-1,1 1,0-1,-1 0,1 0,0-1,0 1,1-1,-1 0,1 0,-1 0,1 0,-1-1,1 0,0 0,0 0,-1-1,1 0,0 0,0 0,0 0,0-1,-1 1,1-1,0 0,0-1,-1 1,1-1,-1 0,0 0,1-1,-1 1,0-1,0 0,-1 0,1 0,0-1,-1 1,0-1,0 0,40-57,-30 44</inkml:trace>
  <inkml:trace contextRef="#ctx0" brushRef="#br0" timeOffset="9668.088">3754 709,'-13'15,"0"1,2 0,-1 0,2 1,1 0,0 1,1 0,0 1,2 0,0 0,2 0,0 1,1-1,0 3,3-19,0-1,1 1,-1-1,0 1,1 0,0-1,0 1,-1-1,1 1,1-1,-1 0,0 0,0 1,1-1,0 0,-1 0,1 0,0 0,0-1,0 1,0 0,0-1,0 1,0-1,1 0,-1 0,1 0,-1 0,1 0,-1 0,1-1,-1 1,1-1,-1 0,1 0,0 0,-1 0,1 0,1-1,103-28,-87 19,-1-1,0-1,-1 0,0-2,-1 0,-1 0,0-2,-1 0,-1-1,0 0,-1-1,-1 0,-1-2,0 1,-2-1,0 0,2-13,35-156,-45 180,0 0,-1 0,0 0,0 0,-1 0,0 0,-1 1,0-1,0 0,-1 1,0-1,-1 1,0 0,0 0,0 0,-1 1,0-1,-1 1,0 0,-2-2,3 5,0 1,0-1,0 1,0 0,0 0,0 0,-1 1,0 0,1 0,-1 0,0 1,0 0,0 0,0 1,0-1,0 1,0 0,0 1,0 0,1 0,-1 0,0 0,0 1,1 0,-1 0,0 1,1-1,0 1,-5 4,-3 1,0 2,1-1,0 2,0 0,1 0,0 1,1 0,1 1,0 0,-6 12,8-9,2 0,0-1,0 2,2-1,0 1,0-1,2 1,0 0,1-1,1 1,0 0,2-1,-1 1,2-1,0 0,1 0,1 0,1 0,0-1,0 0,2-1,0 0,0 0,1-1,1 0,1 0,-1-2,2 1,0-1,0-1,1-1,0 0,0 0,1-2,0 1,1-2,-1 0,8 1,11 3,-4-3</inkml:trace>
  <inkml:trace contextRef="#ctx0" brushRef="#br0" timeOffset="27212.621">1496 2995,'-39'34,"-26"20,-3 6,6-7,13-8,10-11,12-7,6-8,6-8</inkml:trace>
  <inkml:trace contextRef="#ctx0" brushRef="#br0" timeOffset="27492.062">988 2967,'38'24,"28"18,7 6,-5-5,-8-5,-10-4,-9-8,-6-4,-4-5,-3-1,-2 2,1-2,-1 0,1-2,-4 2,-2-3,1-2,-4-4</inkml:trace>
  <inkml:trace contextRef="#ctx0" brushRef="#br0" timeOffset="27858.934">1271 2826,'9'38,"4"32,-1 9,-2-4,-3-10,-3-11,-1-11,-2-7,-1-5,-1-3,-4-1,-2-1,-5-5,1 0,1-5</inkml:trace>
  <inkml:trace contextRef="#ctx0" brushRef="#br0" timeOffset="28160.781">904 3249,'43'-5,"43"-6,17-6,0 0,-8 2,-15 5,-12 3,-7 3,-10 3,-9 0,-6 6,-5 2,-7 0</inkml:trace>
  <inkml:trace contextRef="#ctx0" brushRef="#br0" timeOffset="33875.858">2456 2967,'-1'0,"0"-1,0 0,1 1,-1-1,0 0,1 0,-1 0,0 0,1 0,-1 1,1-1,0 0,-1 0,1 0,0-1,-1 1,1 0,0 0,0 0,0 0,0 0,0 0,0 0,0 0,0 0,1 0,-1 0,0 0,1 0,-1 0,1 0,-1 0,1 0,-1 0,1 0,-1 0,1 1,0-1,0 0,-1 0,1 1,0-1,0 1,0-1,0 0,0 1,0-1,0 1,0 0,0-1,0 1,0 0,8-8,1 1,0 1,0-1,0 1,1 1,0 0,0 1,0 0,1 0,-1 2,1-1,0 1,0 1,0 0,0 1,-1 0,1 0,0 2,9 1,-16 1,0 0,0 0,0 0,-1 1,0 0,0 0,0 0,-1 0,1 0,-1 1,0-1,-1 1,0 0,0 0,0 0,0 0,-1 0,0 1,0-1,-1 0,0 1,0-1,0 0,-1 0,0 1,0-1,-1 2,-4 9,-1 0,0 0,-2-1,1 0,-2 0,0-1,-1 0,-1-1,0-1,-5 5,-31 38,47-53,-1-1,1 1,0-1,0 1,0-1,0 1,0 0,1 0,-1-1,1 1,-1 0,1 0,0-1,0 1,1 0,-1 0,0 0,1-1,0 1,0 0,0-1,0 1,0-1,0 1,0-1,1 1,0-1,-1 0,1 0,0 1,0-1,0-1,0 1,0 0,1 0,-1-1,0 0,1 1,-1-1,1 0,0 0,-1 0,1 0,0-1,-1 1,1-1,0 0,191 78,-189-76,0 0,0 0,0 0,-1 1,1-1,-1 1,1 0,-1 1,0-1,0 1,-1-1,1 1,-1 0,1 1,-1-1,-1 0,1 1,-1 0,1 0,-1-1,-1 1,1 0,-1 1,0-1,0 0,0 0,-1 1,0-1,0 0,0 0,0 1,-1-1,0 0,0 0,-1 0,1 0,-1 0,-1 2,-13 11,0-1,-2 0,0-1,-1-1,0 0,-1-2,-1 0,0-2,-17 7,-76 27,113-44,0 0,0-1,0 1,0-1,-1 1,1-1,0 1,0-1,0 0,-1 1,1-1,0 0,-1 0,1 0,0 0,0 0,-1-1,1 1,0 0,0 0,-1-1,1 1,0-1,0 1,0-1,0 0,0 1,-1-1,1 0,0 0,1 0,-1 0,0 1,0-1,0 0,1-1,-1 1,0 0,1 0,-1 0,1 0,-1 0,1-1,0 1,-1 0,1 0,0-1,0 1,0 0,0-1,0 1,0 0,0 0,0-1,1 1,-1 0,0 0,1-1,-1 1,1 0,0 0,-1 0,1 0,0 0,-1 0,1 0,10-18</inkml:trace>
  <inkml:trace contextRef="#ctx0" brushRef="#br0" timeOffset="34357.114">3133 3108,'-11'77,"30"-96,97-225,-116 243,0 0,0 1,0-1,0 1,1-1,-1 1,0-1,0 1,0-1,1 0,-1 1,0-1,1 1,-1 0,0-1,1 1,-1-1,1 1,-1-1,1 1,-1 0,1-1,-1 1,1 0,-1 0,1-1,-1 1,1 0,-1 0,1 0,0 0,-1 0,1 0,-1 0,1 0,0 0,-1 0,1 0,-1 0,1 0,-1 0,1 0,0 1,-1-1,1 0,-1 0,1 1,-1-1,1 1,7 5</inkml:trace>
  <inkml:trace contextRef="#ctx0" brushRef="#br0" timeOffset="34765.289">3500 2967,'-20'117,"20"-112,0 0,0 0,0 0,1 0,-1 0,1-1,0 1,1 0,-1-1,1 1,0-1,0 1,0-1,1 0,-1 0,1 0,0 0,0 0,1-1,-1 1,1-1,3 3,0-5,-1 1,1-2,0 1,0-1,-1 0,1 0,0 0,0-1,0 0,-1-1,1 0,-1 0,1 0,-1-1,0 1,0-1,0-1,0 0,0 1,-1-2,0 1,0 0,0-1,0 0,-1 0,0-1,3-4,-6 9,15-18,-1 0,-1-1,0 0,-2-1,0 0,-2-1,0-1,-2 1,0-1,-1-1,-2 0,0 1,-2-2,0 1,-2 0,-1 0,-1-3,1 16,-2 1,0 0,0-1,-1 1,0 0,-1 0,0 1,0-1,-1 1,-2-3,5 10,1-1,0 1,-1-1,0 1,1 0,-1 0,0 0,0 0,0 0,0 0,-1 0,1 1,0-1,-1 1,1 0,-1-1,0 1,1 1,-1-1,0 0,1 0,-1 1,0 0,0-1,0 1,1 0,-1 1,0-1,0 0,0 1,1-1,-1 1,0 0,1 0,-1 0,0 0,1 1,0-1,-2 2,-5 6,1 0,0 0,1 1,0 0,0 0,1 1,1 0,0 0,0 0,1 1,0 0,1-1,1 1,-1 0,2 1,0-1,1 1,0 3,0-1,2 1,0 0,1-1,0 0,2 0,-1 0,2 0,0-1,1 1,0-2,1 1,1-1,0 0,0-1,1 0,1 0,0-1,1-1,0 0,0-1,1 0,1 0,-1-2,1 1,0-2,1 0,0-1,0 0,10 1,9 4,-4 0</inkml:trace>
  <inkml:trace contextRef="#ctx0" brushRef="#br0" timeOffset="35565.324">4290 3870,'92'-73,"-5"-3,-2-5,-4-3,-4-3,-4-4,3-12,-59 81,-1-2,-1 1,-1-2,-1 0,-1-1,-2 0,0 0,-2-1,-1-1,-1 1,-1-1,-2 0,0-11,-2 34,-1-1,0 1,0 0,-1-1,0 1,0 0,0-1,0 1,-1 0,0 0,0 0,0 0,-1 0,1 1,-1-1,0 1,-1 0,1-1,-1 1,0 1,0-1,0 1,0-1,-1 1,1 0,-1 1,0-1,0 1,0 0,0 0,0 1,0-1,0 1,-1 0,-3 0,-6 4,-1 0,0 0,1 2,0 0,0 1,0 0,1 1,0 1,0 0,1 1,0 0,0 1,1 1,1 0,0 0,0 1,1 1,0-1,1 2,1-1,0 1,1 1,1-1,-1 4,-3 7,1 0,1 1,2-1,0 2,2-1,1 0,1 1,1 0,1-1,2 1,1 0,5 24,-2-33,1 0,1 0,0 0,2-1,0-1,0 1,2-2,0 1,1-2,0 0,7 6,0 1,-10-11,1 0,0 0,0-1,1 0,1-1,-1 0,1-1,0-1,1 0,0 0,0-2,0 0,0 0,1-1,-1-1,1-1,0 0,-1 0,1-2,0 0,0-1,-1 0,2-1,8-4</inkml:trace>
  <inkml:trace contextRef="#ctx0" brushRef="#br0" timeOffset="36311.968">5362 3334,'-28'21,"0"1,1 1,1 1,1 1,1 2,1 0,2 2,-1 3,20-31,1 1,-1-1,0 1,1-1,0 1,-1 0,1-1,0 1,0 0,0 0,0 0,0 0,1 0,-1 0,1 0,-1 1,1-1,0 0,-1 0,1 0,0 0,1 0,-1 1,0-1,1 0,-1 0,1 0,-1 0,1 0,0 0,0 0,0 0,0 0,0 0,1-1,-1 1,1 0,-1-1,1 1,-1-1,1 1,0-1,-1 0,1 0,0 0,0 0,0 0,0 0,1 0,9-2,1 0,-1-1,0-1,0 1,0-2,0 0,0 0,-1-1,0-1,0 1,0-2,-1 0,6-4,170-159,-185 169,0-1,0 0,1 0,-1 0,0 0,1 0,-1 0,1 1,0-1,-1 0,1 1,0 0,0-1,0 1,0 0,0 0,1 0,-1 0,0 0,0 1,1-1,-1 1,0-1,1 1,-1 0,0 0,1 0,-1 0,0 0,1 1,-1-1,0 1,1-1,-1 1,0 0,0 0,0 0,1 0,17 59,-20-55,1 0,-1 0,1 0,1 0,-1 0,1 0,0 0,0-1,0 1,0-1,1 1,0-1,0 0,0 0,1 0,-1 0,1-1,0 1,0-1,0 0,0 0,1-1,-1 1,1-1,-1 0,4 0,-1 0,1 0,-1-1,1 0,0-1,-1 0,1 0,0-1,-1 1,1-2,0 1,-1-1,0 0,1-1,-1 0,0 0,0 0,-1-1,1 0,-1 0,1-1,-1 0,111-131,-88 96,-29 40,0-1,0 1,0-1,0 1,0-1,0 1,0-1,0 1,0-1,1 1,-1-1,0 1,0-1,0 1,1-1,-1 1,0-1,1 1,-1 0,0-1,1 1,-1 0,0-1,1 1,-1 0,1-1,-1 1,1 0,-1 0,1 0,-1-1,0 1,1 0,-1 0,1 0,-1 0,1 0,-1 0,1 0,-1 0,1 0,-1 0,1 0,-1 0,1 0,-1 1,1-1,-1 0,1 0,-1 0,1 1,-1-1,1 0,-1 1,0-1,1 0,-1 1,0-1,1 0,-1 1,0-1,1 1,-1-1,0 0,0 1,0-1,1 1,2 37,-3-35,-1 2,0-1,0 1,1-1,0 1,0-1,0 1,1 0,0-1,-1 1,1-1,1 1,-1-1,1 0,0 0,0 1,0-1,0 0,1-1,0 1,-1 0,1-1,1 0,-1 1,0-1,1 0,0-1,-1 1,1-1,2 1,7-2,-1-1,0 0,1-1,-1 0,0-1,1 0,-1-1,-1-1,1 0,0-1,-1 0,0 0,0-1,0-1,-1 1,0-2,-1 0,1 0,-1 0,5-8,21-12,-35 27,1 0,-1 0,1 1,-1-1,1 0,0 1,-1-1,1 1,0-1,-1 1,1-1,0 1,0-1,-1 1,1-1,0 1,0 0,0 0,-1-1,1 1,0 0,0 0,0 0,0 0,0 0,0 0,-1 0,1 0,0 0,0 1,0-1,0 0,-1 0,1 1,0-1,0 1,0-1,-1 1,1-1,0 1,-1-1,1 1,0-1,-1 1,1 0,-1-1,1 1,-1 0,1 0,-1-1,0 1,1 0,-1 0,0 0,0 0,1-1,-1 1,0 0,0 0,0 0,0 0,0 0,0 0,0-1,-1 1,1 0,0 0,-1 5,0-1,1 0,0 0,0 0,1 1,-1-1,1 0,0 0,0 0,1 0,0 0,0 0,0-1,0 1,1 0,-1-1,1 0,0 0,1 0,-1 0,1 0,0 0,0-1,0 0,0 0,0 0,1 0,-1-1,1 0,0 1,0-2,0 1,0-1,0 1,0-1,3 0,4-2,0-1,0 0,-1 0,1-1,0-1,-1 0,0-1,0 0,0 0,-1-1,1 0,-1-1,-1-1,1 1,-1-1,-1-1,0 0,0 0,0 0,-1-1,-1 0,0-1,0 1,-1-1,0 0,-1-1,0 1,-1-1,0 0,1-13</inkml:trace>
  <inkml:trace contextRef="#ctx0" brushRef="#br0" timeOffset="37458.312">7648 3052,'64'-31,"-2"-2,-1-3,-2-2,-2-3,-1-3,44-45,-48 3,-51 84,0 0,0-1,0 1,0 0,-1-1,1 1,-1-1,0 1,1 0,-1-1,0 1,-1-1,1 1,0-1,-1 1,1 0,-1-1,0 1,0 0,0-1,0 1,0 0,0 0,-1 0,1 0,-1 0,1 0,-1 0,0 1,0-1,0 1,0-1,0 1,0-1,0 1,0 0,0 0,-1 0,0 0,-1 0,1 1,-1-1,1 1,-1-1,0 1,1 0,-1 0,1 1,-1-1,1 1,-1 0,1 0,-1 0,1 0,0 0,-1 1,1 0,0-1,0 1,0 0,0 1,1-1,-1 0,1 1,-1 0,1-1,0 1,0 0,-1 1,-51 101,53-103,-17 53,3 0,2 1,3 1,2 0,3 0,2 14,-5 22,-4 120,7-93,-5-1,-9 23,13-112,0 0,-2 0,-1-1,-2 0,0 0,-2-1,-1-1,-2 0,0-1,-2-1,0 0,-2-2,-1 0,-17 14,36-34,1-1,-1 0,0 0,0 0,0 0,0-1,0 1,0 0,-1-1,1 1,0-1,-1 0,1 0,-1 0,1 0,-1 0,0-1,1 1,-1-1,0 0,0 0,1 0,-1 0,0 0,1 0,-1-1,0 1,1-1,-1 0,0 0,1 0,-1 0,1 0,0 0,-1-1,1 1,0-1,0 0,0 1,0-1,0 0,0 0,1-1,-1 1,1 0,-1 0,1-1,0 1,0-1,0 1,0-1,0 0,-2-17,1 0,1 0,1 0,0 0,2 0,0 0,1 0,1 0,1 1,5-13,-3 6,6-20,2 1,1 0,3 1,2 1,1 1,2 1,2 1,2 1,1 2,11-9,-2 10,-20 21</inkml:trace>
  <inkml:trace contextRef="#ctx0" brushRef="#br0" timeOffset="37731.738">8439 3278,'-57'45,"2"2,3 3,2 2,-34 45,20 8,63-102,0 0,0 0,0 0,0 0,1 0,-1 0,1 0,0 1,0-1,0 0,0 0,0 0,1 0,-1 0,1 0,0 1,0-1,0-1,0 1,1 0,-1 0,1 0,0-1,0 1,0-1,0 1,0-1,0 0,1 0,-1 0,1 0,-1 0,1-1,0 1,0-1,0 1,7 2,0 0,0-1,0 0,0-1,0 0,0 0,1-1,-1-1,0 0,1 0,-1-1,1 0,-1 0,0-2,0 1,0-1,0 0,0-1,-1-1,1 1,4-4,1-1,-1-1,1 0,-2-1,1 0,-1-1,-1-1,-1 0,1 0,-2-1,0-1,-1 0,4-8,-8 12,-1-1,0 1,-1 0,0-1,-1 0,-1 1,1-1,-2 0,0 0,0 0,-1 0,0 0,-1 0,-1 1,0-1,0 1,-1 0,-1 0,0 0,0 0,-3-4,-9-9</inkml:trace>
  <inkml:trace contextRef="#ctx0" brushRef="#br0" timeOffset="37993.82">8665 3758,'-5'-19,"3"-17,3-6,5-1,6-3,2 2,3 4,-2 3,2 3,-2 3,1 2,-2 1,1 5,-2 2,2 5,-1-1,-4 4</inkml:trace>
  <inkml:trace contextRef="#ctx0" brushRef="#br0" timeOffset="38526.92">8946 3673,'16'-22,"7"-13,2 2,1 0,2 2,1 1,24-19,-53 47,1 1,0 0,0 0,0 0,0 0,0 0,0 0,0 0,0 0,0 0,0 0,1 0,-1 1,0-1,1 0,-1 1,0-1,1 1,-1 0,1-1,-1 1,0 0,1 0,-1 0,1 0,-1 0,1 0,-1 1,0-1,1 0,-1 1,1-1,-1 1,0-1,1 1,-1 0,0-1,0 1,0 0,1 0,-1 0,0 0,0 0,0 0,0 0,-1 0,1 0,0 1,0-1,-1 0,1 1,-1-1,1 0,-1 1,1-1,-1 1,0-1,0 0,0 1,0-1,0 1,0-1,0 2,-7 43,5-41,0 0,1 0,0 0,0 1,0-1,1 0,0 1,0-1,0 0,1 0,0 1,0-1,0 0,0 0,1 1,2-3,0-1,0 0,-1 0,1-1,0 1,0-1,1 0,-1 0,0 0,0-1,0 1,1-1,-1 0,0 0,1-1,-1 1,0-1,0 0,0 0,0 0,0-1,0 0,0 1,0-1,0 0,-1-1,1 1,-1-1,2-1,162-123,-113 80,-43 37,-8 6,0 1,0 0,0-1,1 1,-1 0,1 1,0-1,-1 1,1-1,0 1,1 0,-1 1,0-1,0 1,1 0,-1 0,1 0,-1 0,1 1,1 0,-3 2,-1 1,0 0,0 0,0 0,-1 0,1 0,-1 1,1-1,-1 0,0 1,-1-1,1 0,0 1,-1-1,0 1,0 0,0-1,0 1,-1-1,1 1,-1-1,0 0,0 1,0 0,-10 41,7-31,0 0,1 0,0 1,1-1,1 1,0-1,1 1,1-1,2 13,3-8</inkml:trace>
  <inkml:trace contextRef="#ctx0" brushRef="#br0" timeOffset="46793.832">10273 3503,'-5'-3,"0"0,0 1,-1 0,1 0,-1 0,1 1,-1 0,0 0,1 0,-1 1,0 0,0 0,0 0,1 1,-1 0,0 0,0 0,1 1,-1 0,1 0,0 0,-1 0,1 1,0 0,0 1,-6 3,0 0,0 1,1 1,-1 0,2 0,0 1,0 1,1-1,0 1,-2 5,-19 77,28-90,1 0,0 0,0-1,0 1,1 0,-1 0,1-1,-1 1,1 0,0-1,0 1,0 0,0-1,0 1,1-1,-1 0,1 0,0 1,0-1,0 0,0 0,0 0,0-1,0 1,0-1,1 1,-1-1,1 1,-1-1,1 0,-1 0,1-1,2 1,8-1,0-1,0 0,0-1,0-1,-1 0,1 0,-1-2,0 1,0-2,0 1,-1-2,0 0,0 0,8-7,-13 10,194-127,-198 129,1 0,-1-1,1 1,0 0,-1 0,1 0,0 1,0-1,0 1,0-1,1 1,-1 0,0 0,0 1,1-1,-1 1,1 0,-1-1,0 1,1 1,-1-1,0 0,1 1,-1 0,0 0,1 0,-1 0,0 0,0 1,0-1,0 1,0 0,-1 0,1 0,0 0,-1 0,1 1,-1-1,0 1,0 0,0-1,0 1,-1 0,2 2,15 37,-9-26</inkml:trace>
  <inkml:trace contextRef="#ctx0" brushRef="#br0" timeOffset="47111.902">10978 2854,'9'88,"-4"-1,-5 1,-2 0,-7 15,-6 21,8-79,1 1,3 0,2 0,2 10,15-17,-3-33</inkml:trace>
  <inkml:trace contextRef="#ctx0" brushRef="#br0" timeOffset="47347.894">11289 3419,'-19'38,"-12"23,5 0,7-9</inkml:trace>
  <inkml:trace contextRef="#ctx0" brushRef="#br0" timeOffset="47517.079">11345 2995,'0'0</inkml:trace>
  <inkml:trace contextRef="#ctx0" brushRef="#br0" timeOffset="47763.142">11825 3221,'-43'34,"-24"20,-5 6,4-7,15-8,20-11,21-12,17-10,13-6,8-5,-1-2</inkml:trace>
  <inkml:trace contextRef="#ctx0" brushRef="#br0" timeOffset="48534.516">11628 3559,'73'18,"79"-5,-150-13,-1 0,1-1,-1 1,1 0,0 0,-1 1,1-1,0 0,-1 0,1 1,-1-1,1 1,-1-1,1 1,-1 0,1-1,-1 1,0 0,1 0,-1 0,0 0,0 0,0 1,1-1,-1 0,-1 0,1 1,0-1,0 1,0-1,-1 1,1-1,-1 1,1-1,-1 1,1-1,-1 1,0 0,0-1,0 1,0-1,0 1,0 0,0-1,-1 1,1-1,-1 1,1 0,-1-1,1 1,-1-1,0 0,0 1,0-1,0 0,0 1,0-1,0 0,0 0,0 0,-1 0,0 1,-11 9,-1-1,0-1,-1 0,0-1,-1 0,1-1,-2-1,-10 3,-24 10,-91 31,118-44</inkml:trace>
  <inkml:trace contextRef="#ctx0" brushRef="#br0" timeOffset="49084.899">12079 3616,'43'-25,"-2"-2,-1-2,-1-1,-2-2,-1-2,17-20,29-27,-80 78,1 0,0 0,-1 0,1 0,0 0,1 0,-1 1,0-1,1 1,-1 0,1 0,0 1,0-1,0 1,0-1,0 1,0 0,0 1,0-1,0 1,0 0,0 0,1 0,2 1,-5 2,-1 1,1-1,-1 1,0-1,0 1,-1-1,1 1,-1 0,0-1,0 1,0 0,0 0,-1-1,1 1,-1 0,0-1,-1 4,1-2,-15 49,-2 53,18-105,0 0,1 0,-1 0,1-1,-1 1,1 0,0 0,0-1,0 1,0-1,0 1,0-1,1 1,-1-1,0 1,1-1,-1 0,1 0,-1 0,1 0,-1 0,1 0,0 0,0-1,-1 1,1-1,0 1,0-1,0 1,0-1,0 0,0 0,-1 0,1 0,0 0,0-1,0 1,0-1,0 1,0-1,73-28,178-129,-252 157,0-1,1 0,-1 0,0 1,1-1,-1 1,1 0,0-1,-1 1,1 0,0 0,0 0,0 0,0 0,-1 0,1 1,0-1,1 1,-1-1,0 1,0 0,0 0,0-1,0 2,0-1,0 0,0 0,0 1,0-1,0 1,0-1,0 1,0 0,0 0,0 0,0 0,0 0,-1 1,1-1,-1 0,1 1,-1-1,1 1,-1 0,0-1,0 1,1 0,-1 0,-1 0,1-1,0 1,0 2,-1 89,-2-81,1 0,0-1,1 1,0 0,1 0,1 0,0 0,0-1,4 10,40 27,-26-37</inkml:trace>
  <inkml:trace contextRef="#ctx0" brushRef="#br0" timeOffset="80659.336">818 286,'142'-51,"-141"52,0-1,0 0,0 0,0 1,0-1,0 0,0 0,1 0,-1-1,0 1,0 0,0 0,0 0,0-1,0 1,-1 0,1-1,0 1,0-1,0 1,0-1,0 0,-1 1,1-1,0 0,0 0,-1 1,1-1,-1 0,1 0,0 0,-1 0,0 0,1 0,-1 0,0 0,1 0,-1 0,0 0,0 0,0 0,0 0,0 0,0 0,0 0,0 0,0 0,0 0,-1 0,1 0,0 0,-1 0,1 0,-1 1,1-1,-1 0,1 0,-1 0,0 0,1 1,-1-1,0 0,0 1,0-1,1 0,-1 1,0-1,0 1,0-1,0 1,-12-5,1 1,-1 0,0 1,0 1,-1 0,1 0,0 2,-1-1,1 2,-1 0,1 0,0 1,-1 1,-9 4,0 0,1 2,0 0,0 2,1 0,0 2,1 0,1 1,0 1,-7 8,6 0,1 1,1 1,1 0,2 2,1-1,0 2,2 0,2 0,0 1,2 1,1-1,1 1,0 21,-5 169,12-158,27 137,1-3,-1 59,-29-3,-3-238,-1-1,1 0,-2 0,0 0,-1-1,0 0,-1 0,0 0,-1-1,0-1,0 0,-1 0,-1 0,0-2,0 1,-1-1,-5 2,8-3,-44 30,53-36,1 0,0 0,0 0,0 0,0 0,0 0,1 0,-1 0,0 0,0-1,1 1,-1 0,0-1,1 1,-1-1,0 1,1-1,-1 0,1 0,-1 1,1-1,-1 0,1 0,-1 0,1-1,-1 1,0 0,1-1,-1 1,2-1,-3 1,28-1,-24 0,0 0,0 0,0 0,0 0,0 1,1-1,-1 1,0 0,0 1,0-1,0 1,0-1,0 1,0 1,0-1,0 0,0 1,-1 0,1 0,0 0,-1 0,0 1,1-1,-1 1,0 0,0 0,-1 0,1 0,-1 0,1 1,-1-1,0 1,0 0,0 2,1 19,-1 0,-1 0,-1 1,-2-1,0 0,-2 0,0 0,-2 0,-5 14,-109 354,105-343,5-16,0 0,3 0,0 1,2 0,1 19,2-38,1 0,1 0,1 0,0 0,1 0,0 0,1-1,1 1,1-1,0 0,1 0,1 0,0-1,1 0,6 8,-2-7,1 0,1-1,0-1,1-1,0 0,1 0,0-2,1 0,0-1,1 0,0-2,0 0,0-1,1-1,0 0,0-2,0 0,1-1,-1-1,1-1,-1-1,0 0,8-3,19-4,-34 9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0:26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5215 1410,'0'-71,"11"435,5-165,-10 1,-10 51,-48 113,21-199,33-147,3-6</inkml:trace>
  <inkml:trace contextRef="#ctx0" brushRef="#br0" timeOffset="1791.399">5187 1353,'73'-32,"-26"17,1 3,0 2,1 2,42-1,113-15,160-30,-212 23,-35 7,-115 24,-1 0,1-1,-1 1,1 0,-1 0,1 0,-1 1,1-1,-1 0,1 0,-1 1,1-1,-1 1,1-1,-1 1,0 0,1 0,-1-1,0 1,0 0,1 0,-1 0,0 0,0 1,0-1,0 0,0 0,-1 1,1-1,0 0,0 1,-1-1,1 1,-1-1,0 1,1-1,-1 1,0-1,0 1,0 0,-10 70,4-44,-30 283,9 2,-2-70,3-7,25 187,11-350,-9-72,-1 1,0 0,0-1,0 1,-1 0,1-1,0 1,-1 0,1-1,-1 1,1-1,-1 1,1-1,-1 1,0-1,0 1,0-1,0 0,0 1,0-1,-1 0,1 0,0 0,0 0,-1 0,1 0,-1 0,1 0,-1-1,1 1,-1 0,1-1,-1 0,0 1,1-1,-1 0,0 0,1 0,-1 0,0 0,0 0,-73-2,-73-29,25 13,-89 7,152 12,-166 27,63-33,145-1</inkml:trace>
  <inkml:trace contextRef="#ctx0" brushRef="#br0" timeOffset="2969.02">5582 2934,'0'624,"11"-563,4-91,-14 22,-1 1,0-1,0 1,-1-1,0 1,0-1,-1 1,0 0,0 0,-1 0,0 0,0 0,-1 0,1 1,-1-1,-1 1,1 0,-1 1,0-1,-1 1,1 0,-1 0,0 0,0 1,-6-3,-3-2,-1 0,-1 1,1 1,-1 0,-1 2,1 0,-1 0,0 2,0 0,-5 1,-39-11,92-5,183-25,-121 30,-75 10,13-4,1 1,0 1,0 2,1 2,-1 0,0 2,1 2,-1 0,26 8,-56-11,0 0,1 0,-1 0,1 0,-1 1,0-1,1 1,-1-1,0 1,0-1,1 1,-1 0,0-1,0 1,0 0,0 0,0 0,0 0,0 0,0 0,0 0,0 0,-1 0,1 1,0-1,-1 0,1 0,-1 1,1-1,-1 0,0 1,0-1,1 0,-1 1,0-1,0 1,0-1,0 0,-1 1,1-1,0 0,-1 1,1-1,-1 0,1 1,-1-1,1 0,-1 0,0 0,0 1,0-1,1 0,-1 0,-1 1,-14 10,1 0,-2-1,1-1,-2 0,1-2,-1 0,-9 3,-24 11,-98 62,129-73</inkml:trace>
  <inkml:trace contextRef="#ctx0" brushRef="#br0" timeOffset="3992.076">4905 4232,'37'-83,"-32"64,2 1,0-1,1 1,1 0,0 1,1 0,2 0,-1 1,2 1,5-6,-10 14,-7 5,-1-1,1 1,1 0,-1 0,0-1,1 1,-1 0,1 1,-1-1,1 0,0 0,0 1,0-1,0 1,0-1,0 1,0 0,0 0,1 0,-1 0,0 0,1 1,-1-1,0 0,1 1,-1 0,1 0,-1 0,1 0,-1 0,1 0,-1 1,1-1,-1 1,0 0,1-1,-1 1,0 0,0 0,1 1,-1-1,0 0,0 1,0-1,0 1,-1 0,5 10,0 0,-2 0,1 1,-2-1,0 1,0 0,-1 0,0 0,-1 12,1 2,-2-26,-1 0,1 0,0 0,-1 1,1-1,0 0,0 0,0 0,0 1,0-1,0 0,0 0,1 0,-1 0,0 0,1 1,-1-1,1 0,-1 0,1 0,-1 0,1 0,0 0,-1 0,1 0,0-1,0 1,0 0,0 0,0-1,0 1,0 0,0-1,0 1,0-1,0 1,0-1,0 0,0 1,1-1,-1 0,0 0,0 0,0 0,0 0,1 0,-1 0,0 0,1 0,103-114,-103 112,2-4,0 0,1 1,0 0,0 0,0 0,0 1,1 0,-1 0,1 0,0 1,1 0,-1 0,0 0,1 1,0 0,-1 0,1 1,0-1,0 2,0-1,5 1,-8 4,0 0,0 1,0-1,-1 1,0 0,0 0,0 0,0 1,-1-1,0 0,0 1,-1 0,1-1,-1 1,0 0,-1 0,1 0,-1-1,-1 1,1 0,-1 0,0 0,0 0,0-1,-1 1,0 0,-4 15,4-17,1 1,-1-1,1 0,0 1,0-1,0 0,1 1,-1-1,1 1,0-1,1 1,-1-1,1 1,0-1,0 0,0 1,1 0,7 2,1-6</inkml:trace>
  <inkml:trace contextRef="#ctx0" brushRef="#br0" timeOffset="4515.333">5978 3865,'-51'40,"2"2,2 2,2 2,2 2,-2 6,6 21,39-74,-1 0,1 0,1 0,-1 1,0-1,0 0,0 0,1 0,-1 0,0 0,1 0,-1 0,1 0,-1 0,1 0,0 0,-1 0,1 0,0 0,0 0,0 0,-1-1,1 1,0 0,0-1,0 1,0-1,0 1,0-1,0 1,1-1,-1 0,0 0,0 1,0-1,0 0,0 0,0 0,1 0,-1 0,0 0,0-1,0 1,0 0,0 0,0-1,1 1,-1-1,54-20,114-128,-149 128,37-27,-56 47,1 0,0 0,0 1,-1-1,1 0,0 1,0-1,0 1,0 0,0-1,-1 1,1 0,0 0,0 0,0 1,0-1,0 0,0 1,0-1,-1 1,1 0,0-1,0 1,-1 0,1 0,0 0,-1 0,1 1,-1-1,0 0,1 1,-1-1,0 0,1 1,4 8,-1 1,1-1,-1 1,-1 0,0 0,-1 0,0 1,-1-1,1 12,2-1,27 267,-29-274,-2 0,1 0,-2 1,0-1,-1 0,-1 1,0-1,-1 0,-1 0,0 0,-1-1,0 0,-2 0,1 0,-2 0,0-1,0 0,-1-1,-1 0,0 0,-11 9,19-17,0-1,-1 1,1-1,-1 1,0-1,0 0,0 0,-1 0,1-1,-1 1,1-1,-1 1,0-1,0-1,0 1,0 0,0-1,0 0,-1 0,1 0,0-1,-1 1,1-1,0 0,-1 0,1 0,0-1,-1 0,1 0,0 0,0 0,0 0,0-1,0 0,0 0,0 0,0 0,1-1,-3-1,2-1,1 1,-1-1,1-1,0 1,0 0,1-1,-1 1,1-1,1 0,-1 1,1-1,0 0,0 0,0 0,1 0,0 0,0 0,1 0,0 0,0 0,1-5,50-120,99-86,-129 192,-3 6</inkml:trace>
  <inkml:trace contextRef="#ctx0" brushRef="#br0" timeOffset="7932.399">6372 3047,'0'640,"0"-627</inkml:trace>
  <inkml:trace contextRef="#ctx0" brushRef="#br0" timeOffset="8717.686">6401 3019,'-82'60,"60"-41,-1-1,-1-2,-1 0,0-2,-12 5,35-10,29 0,38 4,84 4,20-1,-167-16,1 0,-1-1,1 1,-1-1,0 0,0 1,1-1,-1 0,0 0,0-1,0 1,0 0,0-1,0 1,0-1,-1 1,1-1,0 0,-1 0,0 0,1 0,-1 0,0 0,0 0,0 0,0-1,0 1,-1 0,1-1,-1 1,1 0,-1-1,0 1,0 0,0-1,0 1,0-1,-1 1,1 0,-1-1,0 1,1 0,-1 0,0-1,0 1,0 0,-1 0,1 0,-1 0,1 0,-1 1,1-1,-1 0,0 1,0-1,0 1,0-1,0 1,-1 0,-51-41,40 33,1 0,0-1,1 0,0-1,1 0,0-1,1-1,0 1,-1-5,1-2</inkml:trace>
  <inkml:trace contextRef="#ctx0" brushRef="#br0" timeOffset="11095.239">7022 3104,'-27'31,"-32"164,-3-24,46-116,11-31</inkml:trace>
  <inkml:trace contextRef="#ctx0" brushRef="#br0" timeOffset="11698.058">7022 3075,'3'51,"63"153,30-23,-50-136,-45-44,0-1,0 1,0-1,0 1,0-1,0 1,0-1,0 0,0 0,1 1,-1-1,0 0,0 0,0 0,0 0,0 0,1 0,-1-1,0 1,0 0,0-1,0 1,0-1,0 1,0-1,0 1,0-1,0 1,0-1,0 0,0 0,0 0,0 1,-1-1,1 0,0 0,-1 0,1 0,-1 0,1 0,-1 0,1-1,-1 1,0 0,1 0,-1 0,0 0,0 0,0-1,0 1,0 0,0 0,52-259,-21 35,-29 200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1:5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20,'-1'0,"1"0,-1 0,1-1,0 1,-1 0,1 0,0-1,-1 1,1 0,0-1,-1 1,1 0,0-1,0 1,-1-1,1 1,0 0,0-1,0 1,0-1,0 1,-1-1,1 1,0-1,0 1,0 0,0-1,0 1,0-1,1 1,-1-1,0 1,0-1,0 1,0 0,0-1,1 1,-1-1,0 1,0 0,1-1,-1 1,0 0,1-1,-1 1,0 0,1-1,-1 1,0 0,1 0,-1 0,1-1,-1 1,0 0,1 0,-1 0,1 0,-1 0,1 0,-1-1,0 1,1 0,-1 0,1 1,-1-1,1 0,-1 0,1 0,-1 0,1 0,33 2,132 62,-165-64,0 0,0 0,0 0,0 0,0 0,0 0,0 1,0-1,0 1,0-1,0 1,0-1,0 1,0-1,0 1,0 0,-1-1,1 1,0 0,-1 0,1-1,0 1,-1 0,1 0,-1 0,1 0,-1 0,1 0,-1 0,0 0,0 0,1 0,-1 0,0 0,0 0,0 0,0 0,0 0,0 1,-1-1,1 0,0 0,0 0,-1 0,1 0,-1 0,1 0,-1-1,1 1,-1 0,1 0,-1 0,0 0,0-1,1 1,-1 0,0 0,-1 0,-16 9,-2-1,1-1,-1-1,0 0,0-1,-1-2,-19 3,-15 4,-22 8,0 2,2 4,-25 14,98-39,-1 1,1 0,-1 0,1 0,-1 0,1 0,0 0,0 0,-1 1,1-1,0 1,0 0,0 0,1-1,-1 1,0 0,1 1,-1-1,1 0,0 0,0 1,0-1,0 0,0 1,0-1,1 1,-1-1,1 1,-1 0,1-1,0 1,0-1,0 1,1 0,-1-1,1 1,-1-1,1 1,0-1,0 1,0-1,0 0,0 1,1-1,-1 0,1 0,-1 0,1 0,0 0,0 0,1 0,12 7,1-2,0 0,0-1,0-1,1 0,0-1,0-1,0 0,5-1,81 0,49 11,-150-13,0 1,0 0,0-1,0 1,-1 0,1 0,0 0,-1 0,1 1,-1-1,1 0,-1 1,0-1,1 1,-1-1,0 1,0 0,0-1,0 1,0 0,-1 0,1 0,-1 0,1 0,-1 0,1-1,-1 1,0 0,0 0,0 0,0 0,0 0,-1 0,1 0,-1 0,1 0,-1 0,1 0,-1 0,0-1,0 1,0 0,0-1,0 1,-1 0,1-1,0 1,-1-1,1 0,-1 0,1 1,-1-1,0 0,1 0,-1 0,-1 0,-172 100,86-55,3 4,2 4,2 3,-20 23,100-79,0 0,0 0,0 1,0-1,0 1,0-1,1 1,-1-1,1 1,-1 0,1 0,0 0,0 0,-1 0,1 0,1 0,-1 1,0-1,0 0,1 0,-1 1,1-1,0 0,0 1,0-1,0 0,0 1,0-1,1 0,-1 1,1-1,0 0,-1 0,1 1,0-1,0 0,1 0,-1 0,0 0,1 0,-1-1,1 1,-1 0,1-1,0 1,0-1,0 1,0-1,0 0,12 3,0 0,1 0,-1-2,1 0,0-1,-1 0,1-1,0-1,12-2,18 1,193-16,-118 6,-96 12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1:59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58,'-4'7,"1"-1,0 1,0 0,0 0,1 0,0 0,1 0,-1 0,2 0,-1 1,1-1,0 1,0-1,1 0,0 0,0 1,1-1,0 0,0 0,1 1,-1-6,0 0,0-1,0 1,0-1,0 0,0 1,1-1,-1 0,0-1,1 1,-1 0,0-1,1 1,-1-1,1 0,-1 1,1-1,-1-1,1 1,-1 0,1 0,-1-1,1 0,-1 1,0-1,1 0,-1 0,0 0,0-1,2 0,64-48,46-82,-114 131,1-1,-1 1,1-1,-1 1,1-1,-1 1,1-1,0 1,0-1,0 1,0 0,0-1,0 1,0 0,0 0,0 0,0 0,1 0,-1 0,0 0,1 1,-1-1,1 0,-1 1,1-1,-1 1,1-1,0 1,-1 0,1 0,-1 0,1 0,0 0,-1 0,1 0,-1 0,1 1,0-1,-1 0,1 1,-1 0,1-1,-1 1,0 0,1 0,-1-1,0 1,1 0,0 1,7 137,-11-100,-1 369,3-400,0 0,0 1,0-1,-1 0,-1 0,1 0,-2 0,1 0,-1 0,0 0,0-1,-1 1,-1 2,4-10,0 1,1 0,-1-1,1 1,-1 0,0-1,0 1,1-1,-1 1,0-1,0 1,0-1,1 0,-1 1,0-1,0 0,0 0,0 1,0-1,0 0,0 0,0 0,0 0,1 0,-1 0,0-1,0 1,0 0,0 0,0-1,0 1,0 0,1-1,-1 1,0-1,0 1,1-1,-1 1,0-1,1 0,-1 1,0-1,1 0,-1 0,1 1,-1-1,1 0,-1 0,1 0,0 0,-17-45,17 32,2 1,-1 0,2-1,-1 1,2 0,0 0,0 0,1 1,1 0,0 0,1 0,0 0,1 1,0 1,1-1,0 1,0 1,1-1,0 2,1-1,0 2,1-1,0 1,22-22,63-39,-66 50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1:58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1 550,'78'-108,"128"-155,-153 199,52-44,-105 107,1 1,0-1,-1 1,1-1,0 1,0-1,0 1,0-1,-1 1,1 0,0-1,0 1,0 0,0 0,0 0,0 0,0 0,0 0,0 0,0 0,0 0,-1 0,1 0,0 1,0-1,0 0,0 1,0-1,0 1,-1-1,1 1,0-1,0 1,-1-1,1 1,0 0,-1-1,1 1,0 0,-1 0,1-1,-1 1,0 0,1 0,-1 0,0 0,1 0,-1 0,0-1,0 1,0 0,0 0,0 0,0 1,5 59,-5-55,-3 44,2-39,-1-1,1 1,1 0,0 0,0 0,1 0,1 0,-1-1,2 1,0-1,0 1,1-1,0 0,0 0,1 0,6 7,-9-14,0 0,1 0,-1 0,1 0,-1-1,1 1,0-1,0 0,0 0,0 0,0 0,1-1,-1 1,1-1,-1 0,1 0,-1 0,1 0,-1-1,1 1,0-1,-1 0,1 0,0 0,-1-1,1 1,0-1,-1 0,1 0,-1 0,1-1,20-10,-2-1,1 0,-2-2,0-1,0-1,-2 0,4-5,114-86,-136 107,0 1,0-1,0 0,1 0,-1 0,0 1,1-1,-1 0,0 1,1-1,-1 1,1 0,-1-1,1 1,-1 0,1 0,-1 0,1 0,-1 0,1 1,-1-1,1 0,-1 1,1-1,-1 0,0 1,1 0,-1-1,0 1,1 0,-1 0,0 0,0 0,0 0,0 0,0 0,0 0,0 0,0 1,0-1,0 0,-1 0,1 1,-1-1,1 1,-1-1,1 0,-1 1,0-1,0 1,1 1,0 57,-2-54,0 1,1-1,0 1,0 0,0-1,1 1,0 0,0-1,1 1,0-1,0 0,0 1,3 4,7 2</inkml:trace>
  <inkml:trace contextRef="#ctx0" brushRef="#br0" timeOffset="331.876">1609 13,'-61'32,"1"2,2 2,-27 24,84-60,-11 7,1 1,0-1,0 2,0-1,1 1,0 1,1 0,0 1,1-1,0 2,0-1,2 1,-1 0,0 4,6-14,1 0,-1 0,1-1,0 1,0 0,0 0,0 0,0 0,0 0,1 0,-1-1,0 1,1 0,0 0,-1-1,1 1,0 0,0-1,0 1,0 0,0-1,0 0,1 1,-1-1,0 0,1 1,-1-1,1 0,-1 0,1 0,0 0,-1 0,1-1,0 1,0-1,-1 1,1-1,0 1,0-1,77-1,-40-13,0-1,-2-2,1-2,-2-1,-1-2,0-2,-2 0,-1-3,-1 0,-1-2,7-12,1 11,-37 29,0 1,-1 0,1-1,0 1,0 0,-1-1,1 1,0 0,0 0,0 0,-1 0,1 0,0 0,0 0,0 0,-1 0,1 0,0 1,0-1,0 0,-1 0,1 1,0-1,-1 0,1 1,0-1,-1 1,1-1,0 1,-1-1,1 1,-1 0,1-1,-1 1,1 0,-1-1,1 1,-1 0,0 0,0-1,1 1,-1 0,0 0,0-1,0 1,0 0,1 0,-1 0,0-1,-1 1,1 0,0 0,0 0,0-1,0 1,-1 0,1 0,-22 196,26-166,1-4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1:55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1,'-34'145,"5"1,5 19,-3 61,2-88,22-115</inkml:trace>
  <inkml:trace contextRef="#ctx0" brushRef="#br0" timeOffset="285.022">1 86,'38'-5,"27"-2,8 1,0-3,-2-1,-8 1,-11 3,-8-2,-8-1,-5 2,-3 2,-1 1,-6 8,-10 6,-8 2</inkml:trace>
  <inkml:trace contextRef="#ctx0" brushRef="#br0" timeOffset="503.245">1 481,'43'0,"29"0,6 0,-4 0,-11 0,-11-5,-9-1,-12 0</inkml:trace>
  <inkml:trace contextRef="#ctx0" brushRef="#br0" timeOffset="1313.302">368 734,'-26'215,"26"-213,-1-1,1 1,-1 0,1-1,0 1,-1 0,1 0,0 0,0-1,0 1,0 0,1 0,-1-1,0 1,1 0,-1 0,1-1,0 1,-1-1,1 1,0 0,0-1,0 0,0 1,0-1,1 1,-1-1,0 0,1 0,-1 0,1 0,-1 0,1 0,-1 0,1 0,-1-1,1 1,0-1,0 1,-1-1,1 0,0 1,0-1,-1 0,1 0,0 0,0 0,-1-1,2 1,11-10,-1 0,0 0,-1-1,0-1,0 0,-1-1,-1 0,-1-1,1 0,0-3,46-60,-56 76,1-1,-1 1,1-1,0 0,0 1,0-1,0 1,0 0,0-1,0 1,0 0,0 0,1-1,-1 1,1 0,-1 0,0 0,1 1,0-1,-1 0,1 1,-1-1,1 1,0-1,0 1,-1 0,1-1,0 1,-1 0,1 0,0 1,0-1,-1 0,1 0,0 1,-1-1,1 1,0 0,-1-1,1 1,-1 0,1 0,-1 0,1 0,-1 0,0 0,1 0,-1 1,0-1,0 0,0 1,0-1,0 1,0-1,-1 1,1 0,3 20,-2 0,0 0,-1 1,-2-1,0 0,-1 0,-2 1,0-2,-6 18,0 9,9-35,-1-1,0 0,-1 0,0 0,-1 0,0 0,-1-1,-1 0,1 0,-2 0,1-1,-2 0,1 0,-9 8,14-16,1-1,-1 0,1 0,-1 0,0 0,1 0,-1 0,0 0,0 0,0-1,0 1,0-1,1 1,-1-1,0 0,0 1,0-1,0 0,0-1,0 1,0 0,0 0,0-1,0 1,0-1,0 0,1 1,-1-1,0 0,0 0,1 0,-1-1,1 1,-1 0,1 0,-1-1,1 1,0-1,0 1,-1-1,1 0,-1-2,-1-1,1 0,0 0,0 0,0 0,0 0,1 0,0 0,0 0,1-1,-1 1,1 0,0-1,1-4,5-12,0 1,1-1,1 2,1-1,1 1,1 1,1-1,0 2,2 0,1-1,-1 1</inkml:trace>
  <inkml:trace contextRef="#ctx0" brushRef="#br0" timeOffset="1549.438">932 481,'38'-5,"33"-1,8 0,-5 1,-9 1,-12 2,-9 1,-13 1</inkml:trace>
  <inkml:trace contextRef="#ctx0" brushRef="#br0" timeOffset="1717.613">988 791,'48'-5,"21"-1,3 0,-6 1,-9 2,-14 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12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1 311,'196'27,"-191"-26,19 1,0-1,0-1,0-1,0-1,0-1,17-5,109-10,-126 18</inkml:trace>
  <inkml:trace contextRef="#ctx0" brushRef="#br0" timeOffset="329.388">57 509,'7'4,"1"0,-1-1,1 1,-1-1,1-1,0 1,0-2,1 1,-1-1,0 0,0 0,1-1,-1 0,4-1,3 1,329-1,-320 1</inkml:trace>
  <inkml:trace contextRef="#ctx0" brushRef="#br0" timeOffset="976.368">227 1,'128'98,"106"51,-221-142,-1 1,-1 0,0 1,0 0,-1 1,0 0,0 0,-1 1,0 1,-1-1,1 4,-8-10,-1 0,0 0,0 0,-1 0,1 0,-1 0,0 0,0 0,0 0,-1 0,0-1,0 1,0-1,-1 1,1-1,-1 0,0 0,0 0,-1 0,1-1,-1 1,1-1,-1 0,0 0,-1 0,1 0,0-1,-1 0,-2 1,-11 10,-168 118,116-92,61-35,0 0,1 0,-1 0,1 1,0 1,0-1,1 1,-1 1,1-1,1 1,-1 0,1 2,-3 7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16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2 575,'0'-34,"-2"2,3 0,0 0,2 0,1 0,2 1,8-27,50-83,36 22,-98 118,-1 0,0-1,1 1,-1 0,0 0,1 0,-1 0,1 0,0 0,-1 0,1 1,0-1,0 1,-1-1,1 1,0-1,0 1,0 0,-1 0,1 0,0 0,0 0,0 0,0 1,-1-1,1 1,0-1,0 1,-1 0,1-1,-1 1,1 0,0 0,-1 0,1 0,-1 1,0-1,1 0,-1 0,0 1,0-1,0 1,0 0,24 78,-17 125,9-102,-16-103,-1 1,1-1,0 1,-1 0,1-1,0 1,-1-1,1 1,0-1,0 1,-1-1,1 0,0 0,0 1,-1-1,1 0,0 0,0 0,0 0,0 1,0-1,-1-1,1 1,0 0,0 0,0 0,0 0,-1 0,1-1,0 1,0 0,0-1,-1 1,1-1,0 1,-1-1,1 1,0-1,-1 1,1-1,-1 0,1 1,-1-1,1 0,-1 0,1 1,-1-1,0 0,1 0,-1 0,0 1,0-1,0 0,1 0,-1 0,0 0,0 1,4-6,211-245,-72 111,-142 139,0 0,0 0,-1 0,1 0,0 0,0 0,0 0,0 0,0 0,1 0,-1 0,0 0,0 1,0-1,1 1,-1-1,0 1,1-1,-1 1,0 0,1-1,-1 1,1 0,-1 0,0 0,1 0,-1 0,1 1,-1-1,0 0,1 1,-1-1,0 1,1-1,-1 1,0-1,0 1,0 0,1 0,-1 0,0 0,0 0,0 0,0 0,-1 0,1 0,0 0,3 10,0-1,-1 1,-1 0,0 0,0 0,-1 0,-1 0,1 0,-2 0,0 0,0 0,-1 0,0 0,-1-1,0 1,-1-1,-3 9,-7 30,-25 94,37-121</inkml:trace>
  <inkml:trace contextRef="#ctx0" brushRef="#br0" timeOffset="705.11">1244 67,'-3'4,"-21"20,2 1,1 0,0 2,2 1,2 0,0 2,2 0,1 0,-6 22,19-49,0-1,0 0,0 1,0-1,0 0,1 1,-1-1,1 1,0-1,0 1,0-1,0 1,0-1,0 1,1-1,-1 1,1-1,0 1,-1-1,1 1,0-1,1 0,-1 0,0 0,1 1,-1-1,1-1,-1 1,1 0,0 0,0 0,0-1,0 1,0-1,0 0,1 0,-1 0,0 0,0 0,1 0,-1 0,1-1,-1 1,1-1,-1 0,1 0,-1 1,1-2,-1 1,1 0,-1-1,1 1,-1-1,1 1,-1-1,15-9,0-1,-1 0,0-1,-1-1,0 0,-1-1,-1 0,0-1,-1-1,0 0,-2-1,0 0,1-3,36-52,29-22,-75 94,-1-1,1 0,-1 1,1-1,-1 1,1 0,0-1,-1 1,1-1,0 1,-1 0,1 0,0-1,0 1,-1 0,1 0,0 0,0 0,-1 0,1 0,0 0,0 0,-1 0,1 0,0 0,0 0,-1 0,1 1,0-1,-1 0,1 1,0-1,-1 0,1 1,0-1,-1 1,1-1,-1 1,1-1,-1 1,1 0,-1-1,1 1,-1-1,0 1,1 0,-1 0,0-1,1 1,-1 0,0-1,0 1,0 0,0 0,0-1,0 2,5 49,-4-46,-4 388,-1-349,-1 0,-2 0,-2-1,-2 0,-2-1,-2-1,-1 0,-3 0,-3 2,-61 104,-12-60,91-85,0 1,0-1,0 0,0 0,0 0,-1-1,1 1,-1-1,1 0,-1 0,1-1,-1 1,1-1,-1 0,0-1,1 1,-1-1,1 1,-1-2,1 1,-1 0,1-1,0 0,0 0,0 0,-2-1,1-3,1 0,0-1,0 1,0-1,1 1,0-1,1 0,-1 0,1-1,1 1,-1 0,1-1,1 1,-1 0,1-1,0 1,1-1,0 1,0-1,1 1,0 0,0 0,0 0,1 0,0 0,1 0,-1 1,1 0,3-4,20-39,1 0,3 2,2 1,2 2,2 2,25-24,40-2,-84 59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17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1 546,'48'-14,"21"-5,3 1,-6 3,-9 5,-14 8,-15 5</inkml:trace>
  <inkml:trace contextRef="#ctx0" brushRef="#br0" timeOffset="596.21">848 39,'1'1,"0"0,0 1,0-1,0 1,0-1,0 1,0-1,0 1,-1 0,1-1,-1 1,1 0,-1-1,0 1,1 0,-1 0,0-1,0 1,0 0,-1 0,1 0,0-1,-1 1,1 0,-1-1,1 1,-1 0,0-1,0 1,0-1,0 1,0-1,-1 2,1 0,-113 285,-50 75,106-207,54-145</inkml:trace>
  <inkml:trace contextRef="#ctx0" brushRef="#br0" timeOffset="1117.303">791 123,'12'16,"3"6,-1 1,-1 0,-2 0,0 1,-1 1,-1 0,-2 0,4 24,45 206,-55-243,1 1,0-1,0 0,2 0,-1 0,1-1,1 1,0-1,1 0,0-1,1 1,0-1,0 0,6 5,-11-14,0 0,-1 0,1 0,0 0,0 0,0-1,0 1,0 0,1-1,-1 0,0 1,0-1,0 0,0 0,0 0,1-1,-1 1,0 0,0-1,0 1,0-1,0 0,0 0,0 1,0-2,0 1,-1 0,1 0,0 0,0-1,-1 1,1-1,-1 1,0-1,1 0,0-1,44-67,-46 69,17-30,-1-1,-2-1,-1 0,-2-1,6-30,-3-12,-4 0,-4-1,-2-58,5 23,-3 94</inkml:trace>
  <inkml:trace contextRef="#ctx0" brushRef="#br0" timeOffset="1810.061">1609 462,'24'0,"28"0,13-5,2-1,-7-1,-8 2,-8 2,-3 1,-2-4,-4-1,-3 1,-2 1,-1 2,-11 1,-8 6,-6 2</inkml:trace>
  <inkml:trace contextRef="#ctx0" brushRef="#br0" timeOffset="2060.145">1722 716,'39'0,"26"-5,8-1,-4 0,-9 1,-10 2,-14 1</inkml:trace>
  <inkml:trace contextRef="#ctx0" brushRef="#br0" timeOffset="3063.063">2429 942,'95'-198,"-91"190,18-40,3 1,2 1,2 1,2 1,1 2,36-34,-67 73,1 1,-1 0,1 0,0 0,-1 1,1-1,0 0,0 0,0 1,0 0,1-1,-1 1,0 0,1 0,-1 0,0 0,1 0,-1 1,1-1,-1 1,1 0,0 0,-1 0,1 0,-1 0,1 0,-1 0,1 1,-1 0,1-1,-1 1,1 0,-1 0,0 0,1 1,-1-1,0 0,0 1,0 0,0-1,0 1,0 0,-1 0,1 0,-1 0,1 0,-1 0,0 1,0-1,0 0,0 1,0 0,4 12,-1 1,-1 0,-1 0,0 0,-1 0,-1 1,-1-1,-1 7,5 83,23 33,-25-138,0-1,0 1,0 0,1 0,-1-1,0 1,0-1,1 1,-1-1,0 0,1 1,-1-1,0 0,1 0,-1 0,0 0,1 0,-1 0,0 0,1-1,-1 1,0 0,1-1,-1 1,0-1,0 1,1-1,-1 0,0 0,0 1,0-1,0 0,0 0,0 0,0 0,0 0,0 0,-1 0,1-1,0 1,-1 0,1 0,-1-1,1 1,-1 0,1 0,-1-1,0 1,0 0,0-1,5-5,33-43,2-6,2 2,3 2,1 2,3 1,2 3,2 2,21-11,-73 54,0 0,0 0,0 0,0 0,0 0,0 0,0 0,0 0,0 0,1 1,-1-1,0 0,0 1,1-1,-1 1,1 0,-1-1,0 1,1 0,-1 0,1 0,-1 0,1 0,-1 0,0 0,1 0,-1 1,1-1,-1 0,0 1,1 0,-1-1,0 1,0 0,1-1,-1 1,0 0,0 0,0 0,0 0,0 0,0 0,0 0,0 0,-1 1,1-1,0 0,-1 0,1 1,-1-1,1 2,-2 11,-1 1,-1-1,0 0,-1 0,0 0,-2 0,1-1,-4 5,-5 16,-14 31,19-48,0 1,2 0,0 0,1 0,1 1,0 0,2 1,0-1,0 11,18 9,-2-28</inkml:trace>
  <inkml:trace contextRef="#ctx0" brushRef="#br0" timeOffset="5027.827">4121 433,'-1'-4,"0"-1,0 1,-1 0,1-1,-1 1,0 0,-1 0,1 0,-1 0,0 1,0-1,0 1,0-1,0 1,-1 0,1 0,-1 1,0-1,0 1,0 0,0 0,-1 0,1 0,0 1,-1 0,1 0,-1 0,1 0,-1 1,1-1,-1 1,0 1,1-1,-1 1,1-1,-1 1,1 0,-1 1,1-1,0 1,-1 0,1 0,0 0,0 1,-1 1,-15 5,1 1,-1 0,2 2,0 0,0 1,1 1,1 1,0 0,1 1,1 1,0 0,2 1,0 0,0 1,2 1,1-1,-7 19,15-34,0 0,0 1,1-1,-1 0,1 1,0-1,0 1,0-1,0 1,1-1,0 0,0 1,0-1,0 0,1 0,0 0,0 0,0 0,0 0,0 0,1-1,0 1,0-1,0 1,0-1,0 0,1-1,-1 1,1 0,0-1,0 0,0 0,0 0,0 0,0-1,0 0,1 0,-1 0,0 0,1 0,-1-1,4 0,9-3,1 0,-1-1,0-1,0 0,0-1,-1-1,0-1,0-1,0 0,-1 0,-1-2,0 0,8-8,6-3,-2-1,0-2,-1 0,-2-2,0 0,-2-2,-1 0,-2-1,15-31,-33 61,-1 0,1-1,0 1,0 0,0 0,-1 0,1 0,0 0,0 0,0 0,-1 0,1 0,0 0,0-1,0 1,0 0,-1 0,1 0,0 0,0-1,0 1,0 0,0 0,0 0,-1-1,1 1,0 0,0 0,0 0,0-1,-15 23,6-7,0 2,2-1,0 1,1 0,0 0,2 1,0-1,1 1,1 0,0 0,2 0,0 1,1-1,0 0,2 0,0-1,1 1,1 0,0-1,2 0,1 3,6-2,0-5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2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42,'-65'342,"56"-308,-2-2,-2 1,0-2,-2 1,-2-2,-3 3,2-19,71-142,-18 59,4 1,2 3,16-18,-23 33,-22 30,2 0,0 1,1 0,1 1,0 1,1 0,1 1,-16 15,0-1,0 1,-1 0,1 0,0 0,0 0,0 0,0 0,1 0,-1 0,0 1,0 0,0-1,0 1,1 0,-1 0,0 0,0 0,1 0,-1 0,0 1,0-1,0 1,0 0,1 0,-1-1,0 1,0 0,-1 1,1-1,0 0,0 1,0-1,-1 1,1-1,-1 1,1 0,-1-1,0 1,0 0,0 0,0 0,0 0,0 0,0 0,-1 0,1 1,-1-1,1 0,-1 0,0 0,0 1,0-1,0 0,0 0,-1 1,1 0,-2 314,2-316,0 1,0-1,0 0,0 1,0-1,0 0,1 1,-1-1,0 0,1 1,-1-1,1 0,-1 0,1 1,0-1,-1 0,1 0,0 0,0 0,0 0,0 0,0 0,0 0,0 0,0-1,0 1,1 0,-1-1,0 1,0-1,1 1,-1-1,0 1,0-1,1 0,-1 0,0 0,1 0,-1 0,1 0,-1 0,0 0,1 0,-1-1,0 1,0 0,1-1,-1 1,0-1,0 0,1 1,-1-1,0 0,0 0,0 0,0 0,0 0,1-1,136-126,-44 34,58-25,-151 118,0 1,0-1,0 0,0 1,0-1,-1 1,1-1,0 1,0-1,0 1,0 0,1-1,-1 1,0 0,0 0,0 0,0 0,0 0,0 0,0 0,0 0,0 0,0 1,0-1,0 0,0 1,0-1,0 1,0-1,0 1,0-1,0 1,0 0,-1-1,1 1,0 0,0 0,-1 0,1-1,0 1,-1 0,1 0,-1 0,1 0,-1 0,0 0,1 0,-1 0,0 0,0 0,0 0,0 0,0 1,0-1,0 0,-3 64,-20 24,15-65,1 0,1 1,2-1,0 1,2 0,0 2,2-24,0 0,-1 0,2 0,-1 0,0 0,1 0,-1 0,1 0,0 0,0 0,0 0,0 0,1 0,-1-1,1 1,-1 0,1-1,0 1,0-1,0 0,1 0,-1 0,1 0,-1 0,1 0,-1-1,1 1,0-1,0 1,0-1,-1 0,1 0,0-1,1 1,-1-1,0 1,0-1,0 0,0 0,0 0,14-5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3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18,'39'-5,"21"-1,7-1,-5 7,-7 3,-8 1,-8 0,-5-1,-4-1,-2 0,-1-1,-1-1,-4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63,'5'-5,"1"3,0-2,-1-6,3-1,1-4,-2 6,-6 4,-4 4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3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0,'38'5,"32"-3,9-3,-4 0,-10 0,-11 4,-11 3,-7-1,-9 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4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86,'-181'249,"175"-242,1 1,-1 0,1 0,1 0,0 1,0-1,1 1,0 0,0 1,1-1,0 0,1 1,0-1,0 0,1 1,1-1,-1 1,2 1,-1-8,1-1,-1 1,1 0,0-1,0 1,1-1,-1 1,0-1,1 0,-1 0,1 0,0 0,0-1,-1 1,1-1,0 0,0 1,1-1,-1-1,0 1,0 0,0-1,1 0,-1 1,0-1,0-1,2 1,89-17,-73 9,0-1,-1-1,0-1,0-1,-2 0,1-2,-1 0,-1-1,-1-1,0 0,-1-1,-1-1,0 0,-2-1,0 0,7-17,-16 31,0 0,0 0,0 0,-1-1,0 1,0-1,-1 0,1 1,-1-1,0 0,-1 0,1 0,-1 0,-1 0,1 0,-1 1,0-1,0 0,0 0,-1 1,0-1,0 0,-1 1,1 0,-1 0,0 0,-1 0,1 0,-1 0,0 1,0 0,-1 0,1 0,-1 0,-2-1,-4 2,1 0,-1 1,0 0,0 1,0 0,0 1,-1 0,1 1,0 0,0 1,0 0,0 1,1 0,-1 0,1 1,0 1,0-1,0 2,0-1,1 2,0-1,0 1,-4 5,-12 5</inkml:trace>
  <inkml:trace contextRef="#ctx0" brushRef="#br0" timeOffset="1338.061">767 1,'0'365,"-2"-342,-1 0,-1 0,-1 0,-1-1,-1 0,0 0,-10 17,-9-11,26-27,-1-1,1 0,-1 0,1 0,-1 0,0 0,1 0,-1 0,1 0,-1 0,0 0,1 0,-1 0,1 0,-1 0,1-1,-1 1,1 0,-1 0,1-1,-1 1,1 0,-1-1,1 1,-1-1,1 1,0 0,-1-1,1 1,0-1,-1 1,1-1,0 1,0-1,-1 1,1-1,0 1,0-1,0 0,0 1,0-1,0 1,0-1,0 1,0-1,0 0,0 1,0-1,0 1,0-1,0 1,1-1,-1 1,0-1,0 1,1-1,-1 1,0-1,1 1,-1-1,0 1,1-1,3-15,1 0,1 0,1 0,0 0,0 1,2 1,0-1,1 1,0 1,1 0,9-8,-9 7,32-41,-24 29,0 1,1 1,2 0,0 2,1 1,2 0,0 2,1 1,5-2,-31 20,0 0,1 0,-1 1,0-1,0 0,0 0,0 0,0 1,0-1,0 0,0 0,0 0,0 0,1 1,-1-1,0 0,0 0,0 0,0 0,1 1,-1-1,0 0,0 0,0 0,0 0,1 0,-1 0,0 0,0 0,1 0,-1 0,0 0,0 0,-20 20,18-19,-226 174,195-134,33-40,0 0,0 0,-1 0,1 0,0 0,0 0,0 0,0 1,0-1,0 0,1 0,-1 0,0 0,0 0,1 0,-1 0,1 0,-1 0,1 0,-1 0,1 0,0 0,-1-1,1 1,0 0,0 0,-1-1,1 1,0 0,0-1,0 1,0-1,0 1,0-1,0 1,0-1,0 0,0 0,0 1,0-1,0 0,1 0,-1 0,0 0,0 0,0 0,53 6,74 22,-125-27,0 1,1 0,-1 0,0 0,0 0,0 1,0-1,0 1,-1 0,1 0,-1 0,0 0,0 0,0 0,0 1,0-1,-1 1,0-1,1 1,-1 0,0-1,-1 1,1 0,-1 0,0-1,0 1,0 0,0 0,-1 0,1-1,-2 3,-3 19</inkml:trace>
  <inkml:trace contextRef="#ctx0" brushRef="#br0" timeOffset="1868.016">1416 284,'-181'210,"177"-206,0 1,0 0,0 0,1 1,-1-1,1 1,1 0,-1-1,1 1,0 0,0 1,1-1,-1 0,2 0,-1 1,1-1,0 0,0 1,0-1,1 2,0-7,0 1,0 0,0-1,0 1,0-1,0 1,1-1,-1 0,1 1,-1-1,1 0,-1 0,1 0,-1 0,1 0,0 0,0-1,0 1,-1 0,1-1,0 0,0 1,0-1,0 0,0 0,0 0,0 0,-1 0,1-1,0 1,0 0,0-1,0 1,-1-1,1 0,0 0,1 0,63-37,133-166,-96 119,-101 85,-1 1,0-1,1 0,-1 1,0 0,0-1,1 1,-1 0,0-1,0 1,0 0,0 0,0 0,0 0,0 0,0 0,0 0,-1 1,1-1,0 0,-1 0,1 0,-1 1,1-1,-1 0,0 1,1-1,-1 1,0-1,0 0,0 1,0-1,0 0,0 1,0-1,-1 1,1-1,-1 0,1 1,-1-1,1 0,-1 1,1 2,-6 683,7-682,0-1,-1 1,1-1,-1 1,0-1,0 1,-1-1,1 1,-1-1,0 1,0-1,-1 0,1 1,-1-1,0 0,0 0,0 0,-1 0,1-1,-1 1,0-1,0 1,0-1,-1 0,1 0,-1 0,0-1,1 1,-1-1,0 0,0 0,-1-1,1 1,0-1,-1 0,1 0,0 0,-1 0,1-1,-1 0,0 0,-3 0,3-2,1 0,0 0,0 0,0 0,0-1,1 0,-1 0,1 0,-1 0,1 0,0-1,0 1,0-1,1 0,0 0,-1 0,1 0,0 0,1 0,-1-1,1 1,0-1,0 1,0-4,-1-2,1-1,0 1,0-1,1 1,0-1,1 1,1-1,-1 1,2 0,1-5,5-4,2 0,0 0,1 1,1 1,0 0,1 1,1 0,1 1,0 1,1 1,10-7,30-17,-32 24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4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52,'-10'2,"0"-1,0 2,0-1,1 2,-1-1,0 1,1 1,0-1,0 2,1-1,-1 1,1 0,0 1,1 0,-1 0,-5 9,12-14,0 1,0-1,0 1,0-1,1 1,-1 0,1-1,-1 1,1 0,0-1,0 1,0 0,1 0,-1-1,1 1,-1 0,1-1,0 1,0-1,0 1,0-1,1 1,-1-1,1 0,-1 0,1 0,0 0,0 0,0 0,0 0,1 1,80 44,-58-36,-25-10,115 69,-111-67,0 0,-1 0,1 0,-1 0,0 1,0-1,0 1,0 0,0 0,-1 0,0 0,0 0,0 0,0 1,-1-1,1 1,-1-1,0 1,-1 0,1-1,-1 1,0 0,0-1,0 1,-1 0,0-1,0 1,-3 1,0-1,0 0,-1 0,1-1,-1 1,0-1,-1 0,1 0,-1 0,0-1,0 0,0 0,0-1,0 0,-1 0,1 0,-1-1,1 1,-1-2,1 1,-4-1,-77 0,62-7</inkml:trace>
  <inkml:trace contextRef="#ctx0" brushRef="#br0" timeOffset="246.935">164 24,'34'-9,"16"1,3 2,-6 7,-7 3,-10 2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8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83,'-26'-9,"1"2,-1 1,0 1,0 1,-1 2,1 0,-1 2,0 1,1 1,-10 3,26-2,0 1,0 0,0 1,0 0,1 1,0 0,0 0,0 1,1 0,0 0,0 1,1 0,0 1,1 0,0 0,0 0,0 0,2 1,-1 0,1 0,0 1,1-1,1 1,-1 2,1-7,1 1,0 0,0-1,1 1,0 0,0 0,0-1,1 1,0 0,0-1,1 1,0-1,0 1,1-1,-1 0,1 0,1 0,-1 0,1-1,0 1,0-1,1 0,-1 0,1 0,0-1,0 0,1 0,0 0,-1 0,1-1,0 0,0 0,1-1,-1 0,1 0,-1 0,1-1,-1 0,1 0,0-1,0 0,-1 0,1 0,0-1,0 0,-1-1,1 1,-1-1,3-1,26-14,-2-1,0-2,-1 0,-1-3,-1 0,-1-2,-1-2,-2 0,0-1,-2-2,-1-1,9-17,25-50,-67 115,2 1,0 0,1 1,0 0,2 0,0 0,1 1,1 0,1 0,1 0,1-1,0 1,2 9,1-22,1 0,-1 0,1 0,0 0,1-1,0 1,0-1,0 0,1-1,-1 1,1-1,1-1,-1 1,1-1,-1 0,1 0,1-1,-1 0,0 0,1 0,-1-1,1-1,4 1,27 12,-22-7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8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17,'34'-4,"21"-3,5 1,-2 6,-7 3,-7 1,-6 0,-4-1,-4-1,-7-1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8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0,'43'5,"34"1,8 0,-5-1,-17-1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9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1,'9'5,"13"1,8 0,3-1,1-2,-1-1,0-1,-2 0,-1-1,-1-5,-5-2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50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50,'21'-9,"-1"0,2 2,-1 1,1 0,-1 2,1 0,0 2,1 0,-1 1,0 2,20 2,-39-3,0 1,0-1,-1 1,1-1,0 1,-1 0,1 0,-1 1,1-1,-1 0,1 1,-1-1,0 1,0 0,0 0,0 0,0 0,0 0,0 0,-1 0,1 1,-1-1,0 1,0-1,1 1,-2-1,1 1,0 0,0-1,-1 1,0 0,1 0,-1-1,0 1,0 0,-1 0,1 0,-1-1,1 1,-1 0,-1 2,-58 102,-53-7,92-85,1 1,1 0,1 2,0 0,1 1,-10 15,26-33,0 0,0 0,0 1,0-1,0 0,1 1,-1-1,0 1,1-1,-1 1,1-1,-1 1,1-1,0 1,0 0,0-1,0 1,0 0,0-1,0 1,0-1,0 1,1-1,-1 1,1 0,-1-1,1 1,0-1,0 0,-1 1,1-1,0 0,0 1,0-1,1 0,-1 0,0 0,0 0,0 0,1 0,-1 0,1 0,-1-1,1 1,-1 0,1-1,-1 1,1-1,-1 0,1 0,0 1,-1-1,88 8,-88-8,174-3,-151 3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50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0 379,'209'-253,"-209"252,1 0,-1 0,1 0,-1 1,1-1,-1 0,1 0,-1 0,1 1,0-1,-1 0,1 1,0-1,0 1,-1-1,1 1,0-1,0 1,0-1,0 1,0 0,-1-1,1 1,0 0,0 0,0 0,0 0,0 0,0 0,0 0,0 0,0 0,0 0,0 1,0-1,0 0,0 0,-1 1,1-1,0 1,0-1,0 1,0-1,-1 1,1 0,0-1,-1 1,1 0,0-1,-1 1,1 0,-1 0,1 0,-1 0,0-1,1 1,-1 0,0 0,1 1,2 55,-4-51,1 0,-1-1,1 1,1 0,-1-1,1 1,0 0,0-1,0 1,1-1,0 1,0-1,0 0,1 0,1 2,0-5,0 0,0-1,0 1,0-1,0 0,1 0,-1 0,0-1,1 1,-1-1,0 0,1 0,-1-1,0 1,1-1,-1 0,0 0,0-1,0 1,1-1,-2 0,1 0,0 0,0-1,-1 1,1-1,-1 0,0 0,0 0,0 0,3-4,-3 5,243-208,-183 177,-71 71,-53 91,56-117,0-1,1 1,1-1,0 1,1 0,0 1,0-1,2 0,0 8,0 4</inkml:trace>
  <inkml:trace contextRef="#ctx0" brushRef="#br0" timeOffset="248.922">1214 40,'-615'519,"518"-426,86-78</inkml:trace>
  <inkml:trace contextRef="#ctx0" brushRef="#br0" timeOffset="682.224">1355 435,'-101'38,"1"4,-51 31,107-39,45-32,0-1,0 0,0 0,0 1,0-1,0 0,0 0,1 0,-1 0,0-1,1 1,-1 0,1 0,-1-1,1 1,-1-1,1 0,-1 1,1-1,-1 0,1 0,0 0,-1 0,1 0,-1 0,1 0,0-1,0 1,0 0,46-2,-41 0,0 1,0-1,1 1,-1 0,0 1,1 0,-1 0,0 1,1 0,-1 0,0 0,0 1,0 0,0 1,0 0,0 0,-1 0,1 0,-1 1,0 0,0 1,-1 0,1-1,-1 2,0-1,1 1,-5-2,0-1,-1 0,1 0,-1 1,1-1,-1 1,0-1,0 0,0 1,-1-1,1 1,-1-1,0 0,0 0,0 1,0-1,0 0,-1 0,0 0,1 0,-1 0,0-1,-1 1,1-1,0 1,-1-1,1 0,-1 1,0-1,-2 1,-92 51,-69 11,140-57</inkml:trace>
  <inkml:trace contextRef="#ctx0" brushRef="#br0" timeOffset="1135.035">1496 266,'6'-2,"8"-4,-1 2,0 0,1 0,0 1,0 1,0 0,0 1,0 1,4 0,-16 0,-1 0,0 0,0 0,1 0,-1 0,0 1,0-1,1 0,-1 1,0-1,0 0,0 1,1 0,-1-1,0 1,0 0,0-1,0 1,0 0,0 0,0 0,-1 0,1 0,0 0,0 0,-1 0,1 0,-1 0,1 1,-1-1,1 0,-1 0,0 0,0 1,1-1,-1 0,0 0,0 1,0-1,0 0,0 1,-1-1,1 0,0 0,-1 0,1 1,-1-1,1 0,-37 63,27-50,4-5,4-7,0-1,1 1,-1-1,0 1,1-1,-1 1,1 0,-1 0,1 0,0 0,0 0,0 0,0 0,0 0,0 0,1 0,-1 1,1-1,0 0,-1 1,1-1,0 0,0 0,0 1,1-1,-1 0,1 1,-1-1,1 0,0 0,-1 0,1 0,0 0,0 0,1 0,-1 0,0 0,1 0,-1 0,1-1,0 1,1 1,10 1,0-1,1 0,-1 0,1-2,-1 1,1-2,0 0,-1 0,14-3,14 1,16 1,-33 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28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1,'-13'40,"1"1,2 0,2 0,2 1,0 24,5-63,1 1,-1-1,0 0,1 0,0 0,0 0,0 1,0-1,0 0,1 0,-1 0,1 0,0 1,0-1,0 0,1-1,-1 1,0 0,1 0,0 0,0-1,0 1,0-1,0 0,0 1,1-1,-1 0,1 0,-1-1,1 1,0 0,0-1,0 0,0 1,0-1,0 0,0-1,0 1,0-1,0 1,1-1,-1 0,0 0,0 0,2-1,8-5,1-1,-1 0,0-2,-1 1,1-1,-2-1,0 0,0-1,-1 0,0-1,0 0,-2 0,1-1,-2 0,4-7,5-7,71-109,-87 135,0 0,0 0,0 1,1-1,-1 0,0 1,1-1,-1 1,1-1,-1 0,1 1,-1-1,1 1,-1-1,1 1,-1 0,1-1,0 1,-1-1,1 1,-1 0,1 0,0-1,0 1,-1 0,1 0,0 0,-1 0,1 0,0 0,0 0,-1 0,1 0,0 0,-1 0,1 0,0 1,0-1,-1 0,1 0,-1 1,1-1,0 0,-1 1,1-1,-1 1,1-1,0 1,-1-1,0 1,1-1,-1 1,1 0,-1-1,0 1,1-1,-1 1,0 0,1-1,-1 1,0 0,0 0,0-1,0 1,0 0,0-1,0 1,0 0,0 0,0 0,4 59,-4-56,34 230,-19-159,19 146,-34-203,2-5,-1-1,-1 1,0-1,-1 1,0-1,-1 1,0-1,-1 0,-1 0,0 0,0 0,-1 0,0-1,-7 10,2-9,0 0,-1-1,-1 0,1 0,-2-1,1-1,-1 0,-1-1,0 0,0-1,0-1,-1 0,0-1,0-1,-7 2,19-6,-1 1,0-1,0 1,0-1,0 0,1 0,-1-1,0 1,0-1,0 0,1 0,-1 0,0-1,1 1,-1-1,1 0,0 0,-1 0,1 0,0 0,0-1,1 0,-1 1,0-1,1 0,0 0,-1 0,1-1,0 1,1 0,-1-1,0-2,-1-3,1 1,-1-1,2 1,0-1,0 0,0 0,1 0,0 1,1-1,0 0,0 0,1 1,3-9,3-8,1 1,2 0,0 0,2 2,0-1,2 1,0 1,1 1,5-4,70-78,-77 85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40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1,'0'5,"-5"6,-1 6,-5 1,4-3,4-10,7-4,-3-4,0 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27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203 452,'0'1159,"28"-961,-27 282,-1-115,-5-340,-8-30,-65-185,-45-13,122 202,0 1,0-1,1 0,-1 1,0-1,0 0,1 1,-1-1,0 0,1 0,-1 0,1 1,-1-1,1 0,-1 0,1 0,0 0,0 0,-1 0,1 0,0 0,0 0,0 0,0 0,0 0,0 0,0 0,0 0,0 0,1 0,-1 0,0 0,1 0,-1 0,1 0,-1 1,1-1,-1 0,1 0,-1 0,1 1,0-1,0 0,-1 0,1 1,0-1,0 1,0-1,0 1,-1-1,1 1,0 0,1-1,58-9,-48 9,244-24,-57 26,-198-1,1 0,0 0,0 0,-1 0,1 0,0 0,0 1,-1-1,1 0,0 1,-1 0,1-1,-1 1,1 0,-1 0,1 0,-1 0,1 0,-1 0,0 0,0 0,1 1,-1-1,0 0,0 1,0-1,-1 1,1-1,0 1,0 0,-1-1,1 1,-1 0,0-1,1 1,-1 0,0-1,0 1,0 0,0 0,0-1,0 1,-1 0,1 0,-1-1,1 1,-1-1,1 1,-1 0,0-1,0 1,0 0,-55 79,41-64,-1-1,-1 0,0-1,-1-1,0-1,-1-1,-1 0,0-1,-8 2,-97 36,113-44</inkml:trace>
  <inkml:trace contextRef="#ctx0" brushRef="#br0" timeOffset="2748.538">259 452,'0'0,"0"-1,-1 1,1-1,0 1,-1-1,1 1,0-1,0 1,-1-1,1 1,0-1,0 1,0-1,0 1,0-1,0 0,0 1,0-1,0 1,0-1,0 1,0-1,0 1,0-1,0 0,1 1,-1-1,0 1,0-1,1 1,-1-1,0 1,1 0,-1-1,1 1,-1-1,0 1,1 0,-1-1,1 1,-1 0,1-1,-1 1,1 0,-1 0,1-1,-1 1,1 0,-1 0,1 0,0 0,-1 0,1 0,-1 0,1 0,-1 0,1 0,0 0,0 0,39-5,-39 5,229-12,-177 3,1 3,0 3,0 1,14 4,-13-2,29 18,-116-29,6-11,0-1,2-1,0-1,2-2,1 0,-8-14,28 39,1 2,-1-1,1 1,0-1,0 1,0-1,0 1,-1-1,1 1,0 0,0-1,-1 1,1-1,0 1,0 0,-1-1,1 1,-1 0,1-1,0 1,-1 0,1-1,-1 1,1 0,0 0,-1 0,1 0,-1-1,1 1,-1 0,1 0,-1 0,1 0,-1 0,1 0,-1 0,1 0,-1 0,1 0,-1 0,1 1,-1-1,1 0,0 0,-1 0,1 1,-1-1,1 0,-1 0,1 1,0-1,-1 0,1 1,0-1,-1 1,1-1,0 0,0 1,-1-1,1 1,0-1,0 1,0-1,-10 39,7-22,-23 257,23-261,0-1,0 0,1-1,0 1,1 0,0 0,1 0,0 0,1 0,1 2,-2-13,1 0,0 0,0-1,0 1,0 0,1-1,-1 1,0 0,0-1,0 0,0 1,1-1,-1 0,0 1,0-1,1 0,-1 0,0 0,0 0,1 0,-1-1,0 1,0 0,1 0,-1-1,0 1,0-1,0 1,1-1,-1 0,0 1,0-1,0 0,0 0,0 0,-1 1,1-1,0 0,0 0,0 0,-1 0,1-1,-1 1,1 0,-1 0,1 0,-1 0,0-1,1 1,-1 0,0-1,38-48,-18 22,1 0,1 2,2 0,25-21,-6 13,-25 22</inkml:trace>
  <inkml:trace contextRef="#ctx0" brushRef="#br0" timeOffset="3136.578">1530 29,'-9'7,"0"0,1 1,0 0,0 1,1 0,0 0,0 0,1 1,0 0,1 1,0-1,1 1,1-5,-35 72,-94 163,76-169,46-72,3-6</inkml:trace>
  <inkml:trace contextRef="#ctx0" brushRef="#br0" timeOffset="3565.642">1219 1,'19'34,"97"103,-37 58,-70-163,2 0,1 0,1-1,2-1,1 0,1-1,8 8,-12-22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58.86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61,'12'-8,"0"0,0 1,1 1,0 0,0 1,0 0,1 1,0 1,0 0,0 1,0 0,0 1,0 1,0 0,5 1,785 1,-263 25,14 2,796-28,-965 25,79 5,-258-18,-140-6,-1-3,1-3,0-2,19-6,145-13,15-6,91 26,-159 28,-154-27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59.5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77,'7'-8,"2"1,-1 0,1 0,0 1,1 0,-1 1,1 0,0 0,0 1,1 0,-1 1,1 0,0 1,0 0,0 1,0 0,0 1,3 0,237 54,-108-38,0-7,0-5,5-8,-13 3,753-1,-716 14,-134-6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0:26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5215 1410,'0'-71,"11"435,5-165,-10 1,-10 51,-48 113,21-199,33-147,3-6</inkml:trace>
  <inkml:trace contextRef="#ctx0" brushRef="#br0" timeOffset="1791.399">5187 1353,'73'-32,"-26"17,1 3,0 2,1 2,42-1,113-15,160-30,-212 23,-35 7,-115 24,-1 0,1-1,-1 1,1 0,-1 0,1 0,-1 1,1-1,-1 0,1 0,-1 1,1-1,-1 1,1-1,-1 1,0 0,1 0,-1-1,0 1,0 0,1 0,-1 0,0 0,0 1,0-1,0 0,0 0,-1 1,1-1,0 0,0 1,-1-1,1 1,-1-1,0 1,1-1,-1 1,0-1,0 1,0 0,-10 70,4-44,-30 283,9 2,-2-70,3-7,25 187,11-350,-9-72,-1 1,0 0,0-1,0 1,-1 0,1-1,0 1,-1 0,1-1,-1 1,1-1,-1 1,1-1,-1 1,0-1,0 1,0-1,0 0,0 1,0-1,-1 0,1 0,0 0,0 0,-1 0,1 0,-1 0,1 0,-1-1,1 1,-1 0,1-1,-1 0,0 1,1-1,-1 0,0 0,1 0,-1 0,0 0,0 0,-73-2,-73-29,25 13,-89 7,152 12,-166 27,63-33,145-1</inkml:trace>
  <inkml:trace contextRef="#ctx0" brushRef="#br0" timeOffset="2969.02">5582 2934,'0'624,"11"-563,4-91,-14 22,-1 1,0-1,0 1,-1-1,0 1,0-1,-1 1,0 0,0 0,-1 0,0 0,0 0,-1 0,1 1,-1-1,-1 1,1 0,-1 1,0-1,-1 1,1 0,-1 0,0 0,0 1,-6-3,-3-2,-1 0,-1 1,1 1,-1 0,-1 2,1 0,-1 0,0 2,0 0,-5 1,-39-11,92-5,183-25,-121 30,-75 10,13-4,1 1,0 1,0 2,1 2,-1 0,0 2,1 2,-1 0,26 8,-56-11,0 0,1 0,-1 0,1 0,-1 1,0-1,1 1,-1-1,0 1,0-1,1 1,-1 0,0-1,0 1,0 0,0 0,0 0,0 0,0 0,0 0,0 0,0 0,-1 0,1 1,0-1,-1 0,1 0,-1 1,1-1,-1 0,0 1,0-1,1 0,-1 1,0-1,0 1,0-1,0 0,-1 1,1-1,0 0,-1 1,1-1,-1 0,1 1,-1-1,1 0,-1 0,0 0,0 1,0-1,1 0,-1 0,-1 1,-14 10,1 0,-2-1,1-1,-2 0,1-2,-1 0,-9 3,-24 11,-98 62,129-73</inkml:trace>
  <inkml:trace contextRef="#ctx0" brushRef="#br0" timeOffset="3992.076">4905 4232,'37'-83,"-32"64,2 1,0-1,1 1,1 0,0 1,1 0,2 0,-1 1,2 1,5-6,-10 14,-7 5,-1-1,1 1,1 0,-1 0,0-1,1 1,-1 0,1 1,-1-1,1 0,0 0,0 1,0-1,0 1,0-1,0 1,0 0,0 0,1 0,-1 0,0 0,1 1,-1-1,0 0,1 1,-1 0,1 0,-1 0,1 0,-1 0,1 0,-1 1,1-1,-1 1,0 0,1-1,-1 1,0 0,0 0,1 1,-1-1,0 0,0 1,0-1,0 1,-1 0,5 10,0 0,-2 0,1 1,-2-1,0 1,0 0,-1 0,0 0,-1 12,1 2,-2-26,-1 0,1 0,0 0,-1 1,1-1,0 0,0 0,0 0,0 1,0-1,0 0,0 0,1 0,-1 0,0 0,1 1,-1-1,1 0,-1 0,1 0,-1 0,1 0,0 0,-1 0,1 0,0-1,0 1,0 0,0 0,0-1,0 1,0 0,0-1,0 1,0-1,0 1,0-1,0 0,0 1,1-1,-1 0,0 0,0 0,0 0,0 0,1 0,-1 0,0 0,1 0,103-114,-103 112,2-4,0 0,1 1,0 0,0 0,0 0,0 1,1 0,-1 0,1 0,0 1,1 0,-1 0,0 0,1 1,0 0,-1 0,1 1,0-1,0 2,0-1,5 1,-8 4,0 0,0 1,0-1,-1 1,0 0,0 0,0 0,0 1,-1-1,0 0,0 1,-1 0,1-1,-1 1,0 0,-1 0,1 0,-1-1,-1 1,1 0,-1 0,0 0,0 0,0-1,-1 1,0 0,-4 15,4-17,1 1,-1-1,1 0,0 1,0-1,0 0,1 1,-1-1,1 1,0-1,1 1,-1-1,1 1,0-1,0 0,0 1,1 0,7 2,1-6</inkml:trace>
  <inkml:trace contextRef="#ctx0" brushRef="#br0" timeOffset="4515.333">5978 3865,'-51'40,"2"2,2 2,2 2,2 2,-2 6,6 21,39-74,-1 0,1 0,1 0,-1 1,0-1,0 0,0 0,1 0,-1 0,0 0,1 0,-1 0,1 0,-1 0,1 0,0 0,-1 0,1 0,0 0,0 0,0 0,-1-1,1 1,0 0,0-1,0 1,0-1,0 1,0-1,0 1,1-1,-1 0,0 0,0 1,0-1,0 0,0 0,0 0,1 0,-1 0,0 0,0-1,0 1,0 0,0 0,0-1,1 1,-1-1,54-20,114-128,-149 128,37-27,-56 47,1 0,0 0,0 1,-1-1,1 0,0 1,0-1,0 1,0 0,0-1,-1 1,1 0,0 0,0 0,0 1,0-1,0 0,0 1,0-1,-1 1,1 0,0-1,0 1,-1 0,1 0,0 0,-1 0,1 1,-1-1,0 0,1 1,-1-1,0 0,1 1,4 8,-1 1,1-1,-1 1,-1 0,0 0,-1 0,0 1,-1-1,1 12,2-1,27 267,-29-274,-2 0,1 0,-2 1,0-1,-1 0,-1 1,0-1,-1 0,-1 0,0 0,-1-1,0 0,-2 0,1 0,-2 0,0-1,0 0,-1-1,-1 0,0 0,-11 9,19-17,0-1,-1 1,1-1,-1 1,0-1,0 0,0 0,-1 0,1-1,-1 1,1-1,-1 1,0-1,0-1,0 1,0 0,0-1,0 0,-1 0,1 0,0-1,-1 1,1-1,0 0,-1 0,1 0,0-1,-1 0,1 0,0 0,0 0,0 0,0-1,0 0,0 0,0 0,0 0,1-1,-3-1,2-1,1 1,-1-1,1-1,0 1,0 0,1-1,-1 1,1-1,1 0,-1 1,1-1,0 0,0 0,0 0,1 0,0 0,0 0,1 0,0 0,0 0,1-5,50-120,99-86,-129 192,-3 6</inkml:trace>
  <inkml:trace contextRef="#ctx0" brushRef="#br0" timeOffset="7932.399">6372 3047,'0'640,"0"-627</inkml:trace>
  <inkml:trace contextRef="#ctx0" brushRef="#br0" timeOffset="8717.686">6401 3019,'-82'60,"60"-41,-1-1,-1-2,-1 0,0-2,-12 5,35-10,29 0,38 4,84 4,20-1,-167-16,1 0,-1-1,1 1,-1-1,0 0,0 1,1-1,-1 0,0 0,0-1,0 1,0 0,0-1,0 1,0-1,-1 1,1-1,0 0,-1 0,0 0,1 0,-1 0,0 0,0 0,0 0,0-1,0 1,-1 0,1-1,-1 1,1 0,-1-1,0 1,0 0,0-1,0 1,0-1,-1 1,1 0,-1-1,0 1,1 0,-1 0,0-1,0 1,0 0,-1 0,1 0,-1 0,1 0,-1 1,1-1,-1 0,0 1,0-1,0 1,0-1,0 1,-1 0,-51-41,40 33,1 0,0-1,1 0,0-1,1 0,0-1,1-1,0 1,-1-5,1-2</inkml:trace>
  <inkml:trace contextRef="#ctx0" brushRef="#br0" timeOffset="11095.239">7022 3104,'-27'31,"-32"164,-3-24,46-116,11-31</inkml:trace>
  <inkml:trace contextRef="#ctx0" brushRef="#br0" timeOffset="11698.058">7022 3075,'3'51,"63"153,30-23,-50-136,-45-44,0-1,0 1,0-1,0 1,0-1,0 1,0-1,0 0,0 0,1 1,-1-1,0 0,0 0,0 0,0 0,0 0,1 0,-1-1,0 1,0 0,0-1,0 1,0-1,0 1,0-1,0 1,0-1,0 1,0-1,0 0,0 0,0 0,0 1,-1-1,1 0,0 0,-1 0,1 0,-1 0,1 0,-1 0,1-1,-1 1,0 0,1 0,-1 0,0 0,0 0,0-1,0 1,0 0,0 0,52-259,-21 35,-29 200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1:5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20,'-1'0,"1"0,-1 0,1-1,0 1,-1 0,1 0,0-1,-1 1,1 0,0-1,-1 1,1 0,0-1,0 1,-1-1,1 1,0 0,0-1,0 1,0-1,0 1,-1-1,1 1,0-1,0 1,0 0,0-1,0 1,0-1,1 1,-1-1,0 1,0-1,0 1,0 0,0-1,1 1,-1-1,0 1,0 0,1-1,-1 1,0 0,1-1,-1 1,0 0,1-1,-1 1,0 0,1 0,-1 0,1-1,-1 1,0 0,1 0,-1 0,1 0,-1 0,1 0,-1-1,0 1,1 0,-1 0,1 1,-1-1,1 0,-1 0,1 0,-1 0,1 0,33 2,132 62,-165-64,0 0,0 0,0 0,0 0,0 0,0 0,0 1,0-1,0 1,0-1,0 1,0-1,0 1,0-1,0 1,0 0,-1-1,1 1,0 0,-1 0,1-1,0 1,-1 0,1 0,-1 0,1 0,-1 0,1 0,-1 0,0 0,0 0,1 0,-1 0,0 0,0 0,0 0,0 0,0 0,0 1,-1-1,1 0,0 0,0 0,-1 0,1 0,-1 0,1 0,-1-1,1 1,-1 0,1 0,-1 0,0 0,0-1,1 1,-1 0,0 0,-1 0,-16 9,-2-1,1-1,-1-1,0 0,0-1,-1-2,-19 3,-15 4,-22 8,0 2,2 4,-25 14,98-39,-1 1,1 0,-1 0,1 0,-1 0,1 0,0 0,0 0,-1 1,1-1,0 1,0 0,0 0,1-1,-1 1,0 0,1 1,-1-1,1 0,0 0,0 1,0-1,0 0,0 1,0-1,1 1,-1-1,1 1,-1 0,1-1,0 1,0-1,0 1,1 0,-1-1,1 1,-1-1,1 1,0-1,0 1,0-1,0 0,0 1,1-1,-1 0,1 0,-1 0,1 0,0 0,0 0,1 0,12 7,1-2,0 0,0-1,0-1,1 0,0-1,0-1,0 0,5-1,81 0,49 11,-150-13,0 1,0 0,0-1,0 1,-1 0,1 0,0 0,-1 0,1 1,-1-1,1 0,-1 1,0-1,1 1,-1-1,0 1,0 0,0-1,0 1,0 0,-1 0,1 0,-1 0,1 0,-1 0,1-1,-1 1,0 0,0 0,0 0,0 0,0 0,-1 0,1 0,-1 0,1 0,-1 0,1 0,-1 0,0-1,0 1,0 0,0-1,0 1,-1 0,1-1,0 1,-1-1,1 0,-1 0,1 1,-1-1,0 0,1 0,-1 0,-1 0,-172 100,86-55,3 4,2 4,2 3,-20 23,100-79,0 0,0 0,0 1,0-1,0 1,0-1,1 1,-1-1,1 1,-1 0,1 0,0 0,0 0,-1 0,1 0,1 0,-1 1,0-1,0 0,1 0,-1 1,1-1,0 0,0 1,0-1,0 0,0 1,0-1,1 0,-1 1,1-1,0 0,-1 0,1 1,0-1,0 0,1 0,-1 0,0 0,1 0,-1-1,1 1,-1 0,1-1,0 1,0-1,0 1,0-1,0 0,12 3,0 0,1 0,-1-2,1 0,0-1,-1 0,1-1,0-1,12-2,18 1,193-16,-118 6,-96 12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1:59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58,'-4'7,"1"-1,0 1,0 0,0 0,1 0,0 0,1 0,-1 0,2 0,-1 1,1-1,0 1,0-1,1 0,0 0,0 1,1-1,0 0,0 0,1 1,-1-6,0 0,0-1,0 1,0-1,0 0,0 1,1-1,-1 0,0-1,1 1,-1 0,0-1,1 1,-1-1,1 0,-1 1,1-1,-1-1,1 1,-1 0,1 0,-1-1,1 0,-1 1,0-1,1 0,-1 0,0 0,0-1,2 0,64-48,46-82,-114 131,1-1,-1 1,1-1,-1 1,1-1,-1 1,1-1,0 1,0-1,0 1,0 0,0-1,0 1,0 0,0 0,0 0,0 0,1 0,-1 0,0 0,1 1,-1-1,1 0,-1 1,1-1,-1 1,1-1,0 1,-1 0,1 0,-1 0,1 0,0 0,-1 0,1 0,-1 0,1 1,0-1,-1 0,1 1,-1 0,1-1,-1 1,0 0,1 0,-1-1,0 1,1 0,0 1,7 137,-11-100,-1 369,3-400,0 0,0 1,0-1,-1 0,-1 0,1 0,-2 0,1 0,-1 0,0 0,0-1,-1 1,-1 2,4-10,0 1,1 0,-1-1,1 1,-1 0,0-1,0 1,1-1,-1 1,0-1,0 1,0-1,1 0,-1 1,0-1,0 0,0 0,0 1,0-1,0 0,0 0,0 0,0 0,1 0,-1 0,0-1,0 1,0 0,0 0,0-1,0 1,0 0,1-1,-1 1,0-1,0 1,1-1,-1 1,0-1,1 0,-1 1,0-1,1 0,-1 0,1 1,-1-1,1 0,-1 0,1 0,0 0,-17-45,17 32,2 1,-1 0,2-1,-1 1,2 0,0 0,0 0,1 1,1 0,0 0,1 0,0 0,1 1,0 1,1-1,0 1,0 1,1-1,0 2,1-1,0 2,1-1,0 1,22-22,63-39,-66 50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1:58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1 550,'78'-108,"128"-155,-153 199,52-44,-105 107,1 1,0-1,-1 1,1-1,0 1,0-1,0 1,0-1,-1 1,1 0,0-1,0 1,0 0,0 0,0 0,0 0,0 0,0 0,0 0,0 0,0 0,-1 0,1 0,0 1,0-1,0 0,0 1,0-1,0 1,-1-1,1 1,0-1,0 1,-1-1,1 1,0 0,-1-1,1 1,0 0,-1 0,1-1,-1 1,0 0,1 0,-1 0,0 0,1 0,-1 0,0-1,0 1,0 0,0 0,0 0,0 1,5 59,-5-55,-3 44,2-39,-1-1,1 1,1 0,0 0,0 0,1 0,1 0,-1-1,2 1,0-1,0 1,1-1,0 0,0 0,1 0,6 7,-9-14,0 0,1 0,-1 0,1 0,-1-1,1 1,0-1,0 0,0 0,0 0,0 0,1-1,-1 1,1-1,-1 0,1 0,-1 0,1 0,-1-1,1 1,0-1,-1 0,1 0,0 0,-1-1,1 1,0-1,-1 0,1 0,-1 0,1-1,20-10,-2-1,1 0,-2-2,0-1,0-1,-2 0,4-5,114-86,-136 107,0 1,0-1,0 0,1 0,-1 0,0 1,1-1,-1 0,0 1,1-1,-1 1,1 0,-1-1,1 1,-1 0,1 0,-1 0,1 0,-1 0,1 1,-1-1,1 0,-1 1,1-1,-1 0,0 1,1 0,-1-1,0 1,1 0,-1 0,0 0,0 0,0 0,0 0,0 0,0 0,0 0,0 1,0-1,0 0,-1 0,1 1,-1-1,1 1,-1-1,1 0,-1 1,0-1,0 1,1 1,0 57,-2-54,0 1,1-1,0 1,0 0,0-1,1 1,0 0,0-1,1 1,0-1,0 0,0 1,3 4,7 2</inkml:trace>
  <inkml:trace contextRef="#ctx0" brushRef="#br0" timeOffset="331.876">1609 13,'-61'32,"1"2,2 2,-27 24,84-60,-11 7,1 1,0-1,0 2,0-1,1 1,0 1,1 0,0 1,1-1,0 2,0-1,2 1,-1 0,0 4,6-14,1 0,-1 0,1-1,0 1,0 0,0 0,0 0,0 0,0 0,1 0,-1-1,0 1,1 0,0 0,-1-1,1 1,0 0,0-1,0 1,0 0,0-1,0 0,1 1,-1-1,0 0,1 1,-1-1,1 0,-1 0,1 0,0 0,-1 0,1-1,0 1,0-1,-1 1,1-1,0 1,0-1,77-1,-40-13,0-1,-2-2,1-2,-2-1,-1-2,0-2,-2 0,-1-3,-1 0,-1-2,7-12,1 11,-37 29,0 1,-1 0,1-1,0 1,0 0,-1-1,1 1,0 0,0 0,0 0,-1 0,1 0,0 0,0 0,0 0,-1 0,1 0,0 1,0-1,0 0,-1 0,1 1,0-1,-1 0,1 1,0-1,-1 1,1-1,0 1,-1-1,1 1,-1 0,1-1,-1 1,1 0,-1-1,1 1,-1 0,0 0,0-1,1 1,-1 0,0 0,0-1,0 1,0 0,1 0,-1 0,0-1,-1 1,1 0,0 0,0 0,0-1,0 1,-1 0,1 0,-22 196,26-166,1-4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1:55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1,'-34'145,"5"1,5 19,-3 61,2-88,22-115</inkml:trace>
  <inkml:trace contextRef="#ctx0" brushRef="#br0" timeOffset="285.022">1 86,'38'-5,"27"-2,8 1,0-3,-2-1,-8 1,-11 3,-8-2,-8-1,-5 2,-3 2,-1 1,-6 8,-10 6,-8 2</inkml:trace>
  <inkml:trace contextRef="#ctx0" brushRef="#br0" timeOffset="503.245">1 481,'43'0,"29"0,6 0,-4 0,-11 0,-11-5,-9-1,-12 0</inkml:trace>
  <inkml:trace contextRef="#ctx0" brushRef="#br0" timeOffset="1313.302">368 734,'-26'215,"26"-213,-1-1,1 1,-1 0,1-1,0 1,-1 0,1 0,0 0,0-1,0 1,0 0,1 0,-1-1,0 1,1 0,-1 0,1-1,0 1,-1-1,1 1,0 0,0-1,0 0,0 1,0-1,1 1,-1-1,0 0,1 0,-1 0,1 0,-1 0,1 0,-1 0,1 0,-1-1,1 1,0-1,0 1,-1-1,1 0,0 1,0-1,-1 0,1 0,0 0,0 0,-1-1,2 1,11-10,-1 0,0 0,-1-1,0-1,0 0,-1-1,-1 0,-1-1,1 0,0-3,46-60,-56 76,1-1,-1 1,1-1,0 0,0 1,0-1,0 1,0 0,0-1,0 1,0 0,0 0,1-1,-1 1,1 0,-1 0,0 0,1 1,0-1,-1 0,1 1,-1-1,1 1,0-1,0 1,-1 0,1-1,0 1,-1 0,1 0,0 1,0-1,-1 0,1 0,0 1,-1-1,1 1,0 0,-1-1,1 1,-1 0,1 0,-1 0,1 0,-1 0,0 0,1 0,-1 1,0-1,0 0,0 1,0-1,0 1,0-1,-1 1,1 0,3 20,-2 0,0 0,-1 1,-2-1,0 0,-1 0,-2 1,0-2,-6 18,0 9,9-35,-1-1,0 0,-1 0,0 0,-1 0,0 0,-1-1,-1 0,1 0,-2 0,1-1,-2 0,1 0,-9 8,14-16,1-1,-1 0,1 0,-1 0,0 0,1 0,-1 0,0 0,0 0,0-1,0 1,0-1,1 1,-1-1,0 0,0 1,0-1,0 0,0-1,0 1,0 0,0 0,0-1,0 1,0-1,0 0,1 1,-1-1,0 0,0 0,1 0,-1-1,1 1,-1 0,1 0,-1-1,1 1,0-1,0 1,-1-1,1 0,-1-2,-1-1,1 0,0 0,0 0,0 0,0 0,1 0,0 0,0 0,1-1,-1 1,1 0,0-1,1-4,5-12,0 1,1-1,1 2,1-1,1 1,1 1,1-1,0 2,2 0,1-1,-1 1</inkml:trace>
  <inkml:trace contextRef="#ctx0" brushRef="#br0" timeOffset="1549.438">932 481,'38'-5,"33"-1,8 0,-5 1,-9 1,-12 2,-9 1,-13 1</inkml:trace>
  <inkml:trace contextRef="#ctx0" brushRef="#br0" timeOffset="1717.613">988 791,'48'-5,"21"-1,3 0,-6 1,-9 2,-14 1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12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1 311,'196'27,"-191"-26,19 1,0-1,0-1,0-1,0-1,0-1,17-5,109-10,-126 18</inkml:trace>
  <inkml:trace contextRef="#ctx0" brushRef="#br0" timeOffset="329.388">57 509,'7'4,"1"0,-1-1,1 1,-1-1,1-1,0 1,0-2,1 1,-1-1,0 0,0 0,1-1,-1 0,4-1,3 1,329-1,-320 1</inkml:trace>
  <inkml:trace contextRef="#ctx0" brushRef="#br0" timeOffset="976.368">227 1,'128'98,"106"51,-221-142,-1 1,-1 0,0 1,0 0,-1 1,0 0,0 0,-1 1,0 1,-1-1,1 4,-8-10,-1 0,0 0,0 0,-1 0,1 0,-1 0,0 0,0 0,0 0,-1 0,0-1,0 1,0-1,-1 1,1-1,-1 0,0 0,0 0,-1 0,1-1,-1 1,1-1,-1 0,0 0,-1 0,1 0,0-1,-1 0,-2 1,-11 10,-168 118,116-92,61-35,0 0,1 0,-1 0,1 1,0 1,0-1,1 1,-1 1,1-1,1 1,-1 0,1 2,-3 7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16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2 575,'0'-34,"-2"2,3 0,0 0,2 0,1 0,2 1,8-27,50-83,36 22,-98 118,-1 0,0-1,1 1,-1 0,0 0,1 0,-1 0,1 0,0 0,-1 0,1 1,0-1,0 1,-1-1,1 1,0-1,0 1,0 0,-1 0,1 0,0 0,0 0,0 0,0 1,-1-1,1 1,0-1,0 1,-1 0,1-1,-1 1,1 0,0 0,-1 0,1 0,-1 1,0-1,1 0,-1 0,0 1,0-1,0 1,0 0,24 78,-17 125,9-102,-16-103,-1 1,1-1,0 1,-1 0,1-1,0 1,-1-1,1 1,0-1,0 1,-1-1,1 0,0 0,0 1,-1-1,1 0,0 0,0 0,0 0,0 1,0-1,-1-1,1 1,0 0,0 0,0 0,0 0,-1 0,1-1,0 1,0 0,0-1,-1 1,1-1,0 1,-1-1,1 1,0-1,-1 1,1-1,-1 0,1 1,-1-1,1 0,-1 0,1 1,-1-1,0 0,1 0,-1 0,0 1,0-1,0 0,1 0,-1 0,0 0,0 1,4-6,211-245,-72 111,-142 139,0 0,0 0,-1 0,1 0,0 0,0 0,0 0,0 0,0 0,1 0,-1 0,0 0,0 1,0-1,1 1,-1-1,0 1,1-1,-1 1,0 0,1-1,-1 1,1 0,-1 0,0 0,1 0,-1 0,1 1,-1-1,0 0,1 1,-1-1,0 1,1-1,-1 1,0-1,0 1,0 0,1 0,-1 0,0 0,0 0,0 0,0 0,-1 0,1 0,0 0,3 10,0-1,-1 1,-1 0,0 0,0 0,-1 0,-1 0,1 0,-2 0,0 0,0 0,-1 0,0 0,-1-1,0 1,-1-1,-3 9,-7 30,-25 94,37-121</inkml:trace>
  <inkml:trace contextRef="#ctx0" brushRef="#br0" timeOffset="705.11">1244 67,'-3'4,"-21"20,2 1,1 0,0 2,2 1,2 0,0 2,2 0,1 0,-6 22,19-49,0-1,0 0,0 1,0-1,0 0,1 1,-1-1,1 1,0-1,0 1,0-1,0 1,0-1,0 1,1-1,-1 1,1-1,0 1,-1-1,1 1,0-1,1 0,-1 0,0 0,1 1,-1-1,1-1,-1 1,1 0,0 0,0 0,0-1,0 1,0-1,0 0,1 0,-1 0,0 0,0 0,1 0,-1 0,1-1,-1 1,1-1,-1 0,1 0,-1 1,1-2,-1 1,1 0,-1-1,1 1,-1-1,1 1,-1-1,15-9,0-1,-1 0,0-1,-1-1,0 0,-1-1,-1 0,0-1,-1-1,0 0,-2-1,0 0,1-3,36-52,29-22,-75 94,-1-1,1 0,-1 1,1-1,-1 1,1 0,0-1,-1 1,1-1,0 1,-1 0,1 0,0-1,0 1,-1 0,1 0,0 0,0 0,-1 0,1 0,0 0,0 0,-1 0,1 0,0 0,0 0,-1 0,1 1,0-1,-1 0,1 1,0-1,-1 0,1 1,0-1,-1 1,1-1,-1 1,1-1,-1 1,1 0,-1-1,1 1,-1-1,0 1,1 0,-1 0,0-1,1 1,-1 0,0-1,0 1,0 0,0 0,0-1,0 2,5 49,-4-46,-4 388,-1-349,-1 0,-2 0,-2-1,-2 0,-2-1,-2-1,-1 0,-3 0,-3 2,-61 104,-12-60,91-85,0 1,0-1,0 0,0 0,0 0,-1-1,1 1,-1-1,1 0,-1 0,1-1,-1 1,1-1,-1 0,0-1,1 1,-1-1,1 1,-1-2,1 1,-1 0,1-1,0 0,0 0,0 0,-2-1,1-3,1 0,0-1,0 1,0-1,1 1,0-1,1 0,-1 0,1-1,1 1,-1 0,1-1,1 1,-1 0,1-1,0 1,1-1,0 1,0-1,1 1,0 0,0 0,0 0,1 0,0 0,1 0,-1 1,1 0,3-4,20-39,1 0,3 2,2 1,2 2,2 2,25-24,40-2,-84 59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04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3698 312,'62'-41,"1"3,2 3,2 2,49-16,-21 34,-93 15,1 0,-1 0,0 1,0-1,0 0,0 1,0 0,0-1,0 1,0 0,0 0,0 0,0 1,-1-1,1 0,0 1,-1-1,1 1,-1-1,0 1,1 0,-1-1,0 1,0 0,0 0,0 0,0 0,-1 0,1 0,0 0,-1 0,0 0,1 1,-1-1,0 0,0 0,0 0,-1 0,1 0,0 0,-1 1,0-1,-4 20,-1-1,-2 0,0 0,-1-1,-1 0,-1-1,-1 0,-1 1,1 0,-42 59,-2-3,-49 49,12-16,43-30,48-77,1 1,0-1,0 0,1 1,-1-1,0 1,1-1,-1 0,1 1,0-1,0 1,0-1,0 1,1-1,-1 1,0-1,1 1,0-1,0 1,0-1,0 0,0 0,0 1,0-1,1 0,-1 0,1 0,-1 0,1-1,0 1,0 0,0-1,0 1,0-1,0 1,13 3,0-1,1 0,0-1,-1-1,1 0,0-1,0 0,0-2,0 0,0-1,-1 0,1-1,0-1,12-5,-24 8,286-70,-265 63</inkml:trace>
  <inkml:trace contextRef="#ctx0" brushRef="#br0" timeOffset="2381.885">7762 284,'-9'1,"0"0,1 1,-1 1,0-1,1 1,0 1,0 0,0 0,0 0,1 1,-1 0,1 0,0 1,1 0,-1 1,1-1,1 1,-1 0,1 0,-4 8,9-11,0 0,0 0,1 0,-1 0,1 1,0-1,0 0,0 0,1 0,-1-1,1 1,0 0,0-1,0 1,1-1,-1 1,1-1,0 0,0 0,0 0,0-1,0 1,1-1,-1 1,1-1,-1 0,1-1,1 2,40 35,-42-34,-1 0,1 0,-1 0,-1 0,1 1,0-1,-1 1,0-1,0 1,0-1,-1 1,0-1,1 1,-2 0,1-1,0 1,-1 0,0-1,0 1,0-1,-1 1,0-1,1 0,-1 0,-1 1,1-1,-1-1,1 1,-1 0,0-1,-1 1,0 0,-6 6,0 1,-1-1,-1-1,0 0,0 0,0-1,-1-1,0 0,-11 3,-1-1</inkml:trace>
  <inkml:trace contextRef="#ctx0" brushRef="#br0" timeOffset="584.741">5080 594,'3'10,"1"0,0 0,0 0,1 0,1-1,-1 0,1 0,1 0,0-1,0 0,0-1,1 1,0-1,1-1,-1 1,1-2,1 1,8 3,-9-7,-1-1,0 0,1-1,-1 0,0 0,1-1,-1 0,0 0,1-1,-1 0,0 0,0-1,-1 0,1-1,-1 1,1-2,-1 1,0-1,-1 0,1 0,-1-1,4-3,22-15,-30 22,1 1,0-1,0 1,-1-1,1 1,0 0,0 0,0 0,0 0,1 1,-1-1,0 1,0 0,0 0,0 0,1 0,-1 1,0-1,0 1,0 0,0 0,0 0,0 0,0 0,0 1,-1-1,1 1,0 0,-1-1,1 2,-1-1,0 0,1 0,-1 1,4 3,1-1,-1 0,1-1,0 1,1-1,-1-1,1 1,-1-1,1-1,0 1,0-1,0-1,1 0,-1 0,0 0,0-1,1 0,-1-1,0 0,1 0,-1 0,0-1,0-1,0 1,-1-1,8-4,1-1,-1 0,-1 0,1-1,-1-1,-1-1,0 0,0-1,-1 0,-1 0,0-1,-1-1,8-13,-6 8,-1 4</inkml:trace>
  <inkml:trace contextRef="#ctx0" brushRef="#br0" timeOffset="1969.692">6380 424,'-33'17,"2"-4,2 2,0 1,0 1,2 1,0 2,1 1,-20 22,44-42,0 0,0 1,0 0,1 0,-1-1,0 1,1 0,0 0,-1 0,1 0,0 1,0-1,0 0,1 0,-1 1,0-1,1 0,-1 1,1-1,0 1,0-1,0 1,0-1,0 0,1 1,-1-1,1 1,-1-1,1 0,0 0,0 1,0-1,0 0,1 0,-1 0,0 0,1 0,-1 0,1 0,0-1,0 1,0-1,0 1,0-1,0 0,0 1,0-1,0 0,0 0,1 0,8-1,-1 1,1-1,-1-1,1 0,-1 0,1-1,-1 0,0-1,0 0,0-1,0 0,-1 0,0-1,0 0,0-1,0 0,-1 0,0-1,4-4,26-15,-13 8,-21 14,0 0,0 1,0-1,1 1,0 0,0 0,-1 0,1 1,1 0,-1 0,0 0,1 0,-1 1,1 0,-1 0,1 1,-1-1,1 1,0 0,-1 1,29 28,-33-27,0 0,0 0,1 0,-1 0,1 0,-1 0,1-1,0 1,0 0,-1-1,1 0,0 1,0-1,1 0,-1 0,0 0,0 0,0-1,1 1,-1-1,0 1,1-1,-1 0,0 0,2 0,3-1,0-1,0 0,0-1,0 0,0 0,-1 0,1-1,-1 0,0 0,0 0,0-1,-1 0,0 0,0-1,1 0,-5 5,1 1,-1-1,1 1,-1-1,1 1,-1 0,1 0,-1 0,1 0,0 0,-1 0,1 0,-1 0,1 1,-1-1,1 0,-1 1,1-1,-1 1,1 0,-1 0,0-1,1 1,-1 0,0 0,0 0,0 0,0 1,0-1,0 0,0 0,0 1,0-1,0 0,-1 1,1-1,0 1,-1-1,1 1,-1-1,0 1,0-1,1 1,-1-1,0 1,0 0,14 23,-11-22,0 0,0 0,0-1,0 1,0 0,1-1,0 0,-1 0,1 0,0 0,0-1,0 1,0-1,0 0,0 0,0-1,0 1,0-1,0 0,1 0,-1 0,0-1,0 1,0-1,0 0,0 0,0 0,0-1,0 0,0 1,0-1,1-2,9-4,-1-1,-1-1,0 0,0-1,-1 0,0 0,-1-1,2-3,66-106,-78 120,0 0,0 0,0 0,1 0,-1 0,0 1,0-1,1 0,-1 0,0 0,1 0,-1 1,1-1,-1 0,1 1,-1-1,1 0,-1 1,1-1,0 0,-1 1,1-1,0 1,0 0,-1-1,1 1,0-1,0 1,0 0,0 0,-1-1,1 1,0 0,0 0,0 0,0 0,0 0,-1 0,1 0,0 0,0 1,0-1,0 0,0 0,-1 1,1-1,0 1,0-1,-1 0,1 1,0-1,0 1,-1 0,1-1,-1 1,1 0,0-1,-1 1,0 0,1-1,-1 1,1 0,-1 0,0 0,1 0,6 26,0-1,-2 2,-1-1,-1 0,-2 1,0 7,-3 697,2-724,0 0,0 0,-1 0,-1 0,1 0,-1 0,0-1,-1 1,0 0,0-1,-1 0,0 0,0 0,-1 0,1-1,-1 0,-1 1,1-2,-1 1,0-1,-1 0,1 0,-1-1,0 1,0-2,0 1,-1-1,1 0,-1 0,0-1,1 0,-1-1,0 0,3-1,0-1,1 0,-1-1,1 1,-1-1,1 1,0-2,0 1,0 0,0-1,0 1,0-1,1 0,-1-1,1 1,0 0,0-1,0 0,0 0,1 0,-1 0,1 0,0 0,1-1,-1 0,-3-7,1 0,1 0,0 0,0 0,1-1,1 1,0-1,1 1,0-2,4-14,1 0,2 1,0-1,2 2,1-1,1 1,2 1,0 0,2 0,0 2,2 0,16-18,-9 17,0 1,1 2,1 0,1 2,1 1,1 1,5-2,-15 9</inkml:trace>
  <inkml:trace contextRef="#ctx0" brushRef="#br0" timeOffset="3122.355">6745 340,'0'5,"-4"11,-3 7,1 6,-3 1,-1 2,2-1,2-1,-3-4,1-3,1-5</inkml:trace>
  <inkml:trace contextRef="#ctx0" brushRef="#br0" timeOffset="-2131.044">1 1131,'20'-5,"0"0,0 0,-1-2,0-1,0 0,-1-1,0-1,13-11,-18 14,21-14,0-2,-2-1,0-2,-2 0,-1-2,-1-2,-2 0,-1-2,-1-1,-2 0,13-29,20-50,-31 60,2 1,2 2,2 0,22-25,-51 72,0 0,-1-1,1 1,0 0,0 0,1 0,-1 0,0 0,1 0,-1 1,1-1,-1 0,1 1,0-1,0 1,0 0,0-1,0 1,0 0,0 0,0 0,0 1,1-1,-1 0,0 1,0 0,1-1,-1 1,0 0,1 0,-1 0,0 0,1 1,-1-1,0 1,0-1,1 1,-1 0,0 0,0 0,0 0,0 0,0 0,0 1,4 12,-1 1,0-1,-1 1,-1 0,0 0,-1 1,-1-1,0 1,-2 11,2-9,1 25,-1-1,-2 0,-2 1,-2-1,-1 0,-3-1,-1 0,-9 22,9-42,-2 0,1 0,-2-1,-1 0,-1-1,0-1,-1 0,-1-2,-10 8,16-15,-1-1,0 0,0-1,-1-1,0 0,0-1,-1 0,1-1,-1 0,-4 0,11-3,1 0,0 0,0 0,-1-1,1 0,0 0,-1-1,1 1,0-2,0 1,0 0,0-1,0 0,0-1,0 0,1 1,-1-2,1 1,-1 0,1-1,1 0,-1-1,0 1,0-2,-9-37,15 22</inkml:trace>
  <inkml:trace contextRef="#ctx0" brushRef="#br0" timeOffset="-1799.325">1158 651,'-13'12,"0"1,1 0,0 1,1 1,1 0,0 0,1 1,0 0,2 1,0-1,1 2,0-1,2 0,0 2,3-17,1 0,0 1,0-1,1 1,-1-1,0 0,1 1,-1-1,1 0,0 0,0 0,0 1,0-1,0 0,0 0,1 0,-1 0,1-1,-1 1,1 0,0-1,0 1,-1-1,1 1,0-1,0 0,1 0,-1 0,0 0,0 0,0 0,1-1,-1 1,0-1,1 0,-1 1,0-1,1 0,1 0,94-17,-95 16,0 0,0-1,0 0,0 0,0 0,0 0,0 0,-1 0,1-1,-1 1,0-1,0 0,0 0,0 0,0 0,0 0,-1 0,1 0,-1 0,0-1,0 1,0-1,-1 1,1-1,-1 1,0 0,0-1,0 1,0-1,-1 1,1-1,-1 1,0-1,0 1,0 0,0-1,-1 1,0 0,1 0,-1 0,0 0,0 0,0 1,-1-1,1 1,-1-1,0 1,0-1,-60-45,46 35</inkml:trace>
  <inkml:trace contextRef="#ctx0" brushRef="#br0" timeOffset="-1460.651">1469 1,'-12'549,"-33"-220,55-265,-4-58</inkml:trace>
  <inkml:trace contextRef="#ctx0" brushRef="#br0" timeOffset="-999.166">1582 510,'84'244,"-84"-242,0 0,0 0,0 0,1-1,-1 1,1 0,-1 0,1 0,0 0,0 0,0 0,0-1,0 1,0 0,0-1,0 1,1-1,-1 1,0-1,1 0,0 1,-1-1,1 0,0 0,-1 0,1 0,0-1,0 1,0 0,0-1,0 1,0-1,0 0,0 1,0-1,0 0,0 0,0-1,0 1,0 0,0-1,0 1,0-1,-1 1,1-1,0 0,1-1,65-108,-41 56,32-85,-56 127</inkml:trace>
  <inkml:trace contextRef="#ctx0" brushRef="#br0" timeOffset="-699.856">2004 764,'25'-8,"0"-1,0-1,-1 0,0-2,-1-1,-1-1,14-11,32-51,-67 75,0-1,0 0,0 0,-1 0,1 0,0 0,-1 0,1 0,-1 0,0 0,0 0,0 0,0 0,0-1,0 1,0 0,-1 0,1 0,-1 0,1 0,-1 0,0 0,0 0,0 0,0 1,0-1,0 0,0 1,-1-1,1 0,-1 1,1-1,-1 1,1 0,-1 0,0 0,0 0,0 0,0 0,0 0,1 0,-2 1,1-1,0 1,-1-1,-3-1,0 1,0-1,0 1,0 1,0-1,0 1,-1 0,1 0,0 1,0 0,0 0,0 0,0 1,0 0,0 0,0 0,0 1,1 0,0 0,-1 0,1 1,0 0,1 0,-1 0,1 0,0 1,0 0,0 0,0 0,1 0,0 1,0-1,0 1,1 0,0-1,0 1,0 4,-2-1,1 0,0 0,1 0,0 1,0-1,1 1,0 0,1-1,0 1,1 0,0-1,0 1,1-1,0 1,1-1,0 0,0 0,1 0,0 0,0-1,1 1,1-1,-1-1,1 1,1-1,-1 0,1 0,0 0,1-1,-1 0,1-1,1 0,-1 0,1-1,-1 0,2 0,11 2,0 0,1-1,0-2,0 0,0-1,0-2,13 0,-8-1</inkml:trace>
  <inkml:trace contextRef="#ctx0" brushRef="#br0" timeOffset="98632.176">791 2456,'1028'-292,"-929"266,767-174,784-74,-374 155,-458 80,-255 30,-371-19,-50 16,-135 10,9-2,0 1,0 0,0 1,0 1,0 0,0 1,0 1,12 2,-9 3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17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1 546,'48'-14,"21"-5,3 1,-6 3,-9 5,-14 8,-15 5</inkml:trace>
  <inkml:trace contextRef="#ctx0" brushRef="#br0" timeOffset="596.21">848 39,'1'1,"0"0,0 1,0-1,0 1,0-1,0 1,0-1,0 1,-1 0,1-1,-1 1,1 0,-1-1,0 1,1 0,-1 0,0-1,0 1,0 0,-1 0,1 0,0-1,-1 1,1 0,-1-1,1 1,-1 0,0-1,0 1,0-1,0 1,0-1,-1 2,1 0,-113 285,-50 75,106-207,54-145</inkml:trace>
  <inkml:trace contextRef="#ctx0" brushRef="#br0" timeOffset="1117.303">791 123,'12'16,"3"6,-1 1,-1 0,-2 0,0 1,-1 1,-1 0,-2 0,4 24,45 206,-55-243,1 1,0-1,0 0,2 0,-1 0,1-1,1 1,0-1,1 0,0-1,1 1,0-1,0 0,6 5,-11-14,0 0,-1 0,1 0,0 0,0 0,0-1,0 1,0 0,1-1,-1 0,0 1,0-1,0 0,0 0,0 0,1-1,-1 1,0 0,0-1,0 1,0-1,0 0,0 0,0 1,0-2,0 1,-1 0,1 0,0 0,0-1,-1 1,1-1,-1 1,0-1,1 0,0-1,44-67,-46 69,17-30,-1-1,-2-1,-1 0,-2-1,6-30,-3-12,-4 0,-4-1,-2-58,5 23,-3 94</inkml:trace>
  <inkml:trace contextRef="#ctx0" brushRef="#br0" timeOffset="1810.061">1609 462,'24'0,"28"0,13-5,2-1,-7-1,-8 2,-8 2,-3 1,-2-4,-4-1,-3 1,-2 1,-1 2,-11 1,-8 6,-6 2</inkml:trace>
  <inkml:trace contextRef="#ctx0" brushRef="#br0" timeOffset="2060.145">1722 716,'39'0,"26"-5,8-1,-4 0,-9 1,-10 2,-14 1</inkml:trace>
  <inkml:trace contextRef="#ctx0" brushRef="#br0" timeOffset="3063.063">2429 942,'95'-198,"-91"190,18-40,3 1,2 1,2 1,2 1,1 2,36-34,-67 73,1 1,-1 0,1 0,0 0,-1 1,1-1,0 0,0 0,0 1,0 0,1-1,-1 1,0 0,1 0,-1 0,0 0,1 0,-1 1,1-1,-1 1,1 0,0 0,-1 0,1 0,-1 0,1 0,-1 0,1 1,-1 0,1-1,-1 1,1 0,-1 0,0 0,1 1,-1-1,0 0,0 1,0 0,0-1,0 1,0 0,-1 0,1 0,-1 0,1 0,-1 0,0 1,0-1,0 0,0 1,0 0,4 12,-1 1,-1 0,-1 0,0 0,-1 0,-1 1,-1-1,-1 7,5 83,23 33,-25-138,0-1,0 1,0 0,1 0,-1-1,0 1,0-1,1 1,-1-1,0 0,1 1,-1-1,0 0,1 0,-1 0,0 0,1 0,-1 0,0 0,1-1,-1 1,0 0,1-1,-1 1,0-1,0 1,1-1,-1 0,0 0,0 1,0-1,0 0,0 0,0 0,0 0,0 0,0 0,-1 0,1-1,0 1,-1 0,1 0,-1-1,1 1,-1 0,1 0,-1-1,0 1,0 0,0-1,5-5,33-43,2-6,2 2,3 2,1 2,3 1,2 3,2 2,21-11,-73 54,0 0,0 0,0 0,0 0,0 0,0 0,0 0,0 0,0 0,1 1,-1-1,0 0,0 1,1-1,-1 1,1 0,-1-1,0 1,1 0,-1 0,1 0,-1 0,1 0,-1 0,0 0,1 0,-1 1,1-1,-1 0,0 1,1 0,-1-1,0 1,0 0,1-1,-1 1,0 0,0 0,0 0,0 0,0 0,0 0,0 0,0 0,-1 1,1-1,0 0,-1 0,1 1,-1-1,1 2,-2 11,-1 1,-1-1,0 0,-1 0,0 0,-2 0,1-1,-4 5,-5 16,-14 31,19-48,0 1,2 0,0 0,1 0,1 1,0 0,2 1,0-1,0 11,18 9,-2-28</inkml:trace>
  <inkml:trace contextRef="#ctx0" brushRef="#br0" timeOffset="5027.827">4121 433,'-1'-4,"0"-1,0 1,-1 0,1-1,-1 1,0 0,-1 0,1 0,-1 0,0 1,0-1,0 1,0-1,0 1,-1 0,1 0,-1 1,0-1,0 1,0 0,0 0,-1 0,1 0,0 1,-1 0,1 0,-1 0,1 0,-1 1,1-1,-1 1,0 1,1-1,-1 1,1-1,-1 1,1 0,-1 1,1-1,0 1,-1 0,1 0,0 0,0 1,-1 1,-15 5,1 1,-1 0,2 2,0 0,0 1,1 1,1 1,0 0,1 1,1 1,0 0,2 1,0 0,0 1,2 1,1-1,-7 19,15-34,0 0,0 1,1-1,-1 0,1 1,0-1,0 1,0-1,0 1,1-1,0 0,0 1,0-1,0 0,1 0,0 0,0 0,0 0,0 0,0 0,1-1,0 1,0-1,0 1,0-1,0 0,1-1,-1 1,1 0,0-1,0 0,0 0,0 0,0 0,0-1,0 0,1 0,-1 0,0 0,1 0,-1-1,4 0,9-3,1 0,-1-1,0-1,0 0,0-1,-1-1,0-1,0-1,0 0,-1 0,-1-2,0 0,8-8,6-3,-2-1,0-2,-1 0,-2-2,0 0,-2-2,-1 0,-2-1,15-31,-33 61,-1 0,1-1,0 1,0 0,0 0,-1 0,1 0,0 0,0 0,0 0,-1 0,1 0,0 0,0-1,0 1,0 0,-1 0,1 0,0 0,0-1,0 1,0 0,0 0,0 0,-1-1,1 1,0 0,0 0,0 0,0-1,-15 23,6-7,0 2,2-1,0 1,1 0,0 0,2 1,0-1,1 1,1 0,0 0,2 0,0 1,1-1,0 0,2 0,0-1,1 1,1 0,0-1,2 0,1 3,6-2,0-5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29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0 282,'848'0,"-824"0</inkml:trace>
  <inkml:trace contextRef="#ctx0" brushRef="#br0" timeOffset="352.95">85 509,'372'0,"-178"28,-26-39,-143 4</inkml:trace>
  <inkml:trace contextRef="#ctx0" brushRef="#br0" timeOffset="915.789">395 1,'183'115,"29"13,-190-118,0 0,0 2,-1 0,-1 1,0 2,18 15,-37-28,1-1,-1 0,0 1,1-1,-1 1,0-1,0 1,0 0,0-1,0 1,0 0,-1 0,1-1,0 1,-1 0,0 0,1 0,-1 0,0 0,0 0,0 0,0 0,0 0,-1 0,1 0,0 0,-1-1,0 1,1 0,-1 0,0 0,0-1,0 1,0 0,0-1,0 1,-1-1,1 1,0-1,-1 0,0 1,-72 46,-197 98,116-50,101-61,40-26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35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1,'20'5,"19"2,10-6,0-3,-3 0,-5-1,-4 1,-4 0,-3 1,-1 0,-1 1,-6 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35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26,'38'5,"27"-4,8-1,-5-1,-3-5,-9-2,-8 1,-9 2,-9 1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36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1 518,'3'-26,"0"1,2 0,1 0,1 0,1 1,1 0,1 0,1 1,1 1,1 0,2 0,0 1,0 1,2 1,1 0,0 1,1 1,21-13,-30 22,81-46,-88 54,1 1,-1 1,0-1,0 0,0 1,0-1,-1 1,1 0,0 0,-1 0,1 0,-1 1,0-1,1 1,-1-1,-1 1,1 0,0-1,0 1,-1 0,0 0,0 0,0 1,0-1,0 0,0 0,-1 1,0-1,1 0,-1 0,-1 1,1-1,0 0,-1 1,1-1,-1 0,-1 3,3 14,22 129,-23-148,6 45,-5-45,-1-1,0 1,0-1,0 1,0 0,0-1,0 1,1-1,-1 1,0 0,1-1,-1 1,0-1,1 1,-1-1,0 1,1-1,-1 0,1 1,-1-1,1 1,-1-1,1 0,0 1,-1-1,1 0,-1 0,1 1,0-1,-1 0,1 0,-1 0,1 0,0 0,-1 0,1 0,0 0,-1 0,1 0,-1 0,1 0,0-1,-1 1,1 0,-1 0,1-1,-1 1,1 0,0-1,-1 1,1 0,-1-1,0 1,1-1,-1 1,1-1,-1 1,0-1,1 1,-1-1,0 0,0 1,1-1,-1 1,0-1,55-60,2 4,2 1,3 4,34-21,-18 32,-76 40,0 1,0-1,0 0,0 1,0 0,0-1,0 1,0 0,0 0,0 0,0 1,0-1,0 0,-1 1,1-1,0 1,0 0,0-1,0 1,0 0,-1 0,1 0,0 0,-1 1,1-1,-1 0,1 1,-1-1,0 1,1-1,-1 1,0 0,0-1,0 1,0 0,-1 0,1 0,0 0,-1 0,1 1,2 18,0 1,-1 0,-2 0,0 0,-1 0,-3 14,2-18,0-1,-1 0,-1-1,-1 1,0-1,-2 0,1 0,-2 0,0-1,-1 0,-10 12,-4 8,15-18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37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1,'-36'23,"1"2,1 1,1 2,1 1,2 1,1 2,-15 21,32-40,-1 2,2-1,0 2,1-1,0 1,1 1,1 0,1 0,0 1,1 0,1 0,1 0,0 0,2 1,0 0,1-1,0 1,2 0,0 0,2-1,0 1,1-1,5 16,-6-24,1 0,1 0,-1-1,1 0,1 0,0 0,0-1,1 0,0 0,0 0,0-1,1 0,1-1,-1 1,1-2,0 1,0-1,0-1,1 0,0 0,0 0,0-2,0 1,0-1,7 0,6-3,-5-4</inkml:trace>
  <inkml:trace contextRef="#ctx0" brushRef="#br0" timeOffset="1282.736">904 340,'-15'-3,"1"1,0 0,-1 1,0 0,1 2,-1-1,1 2,-1 0,1 1,-1 0,1 1,0 0,1 2,-1-1,1 2,0 0,1 0,-10 8,10-7,1 1,-1 1,1-1,1 2,0 0,0 0,2 1,-1 0,1 0,1 1,0 0,1 1,0-1,1 1,1 0,0 0,-1 12,4-22,1 1,1-1,-1 0,0 1,1-1,0 1,0-1,1 0,-1 1,1-1,0 0,0 0,0 0,0 0,1-1,-1 1,1-1,0 1,0-1,1 0,-1 0,1 0,-1-1,1 1,0-1,0 0,0 0,0 0,0-1,1 1,-1-1,0 0,1 0,-1-1,1 1,-1-1,1 0,-1 0,2 0,15-5,1 0,-1-2,-1 0,1-1,-1-1,-1-1,0-1,0 0,5-6,5-4,-2-1,-1-2,-1 0,-1-2,7-10,-10 13,62-82,-82 104,-1 0,1 1,-1-1,1 1,-1 0,1-1,-1 1,1-1,0 1,-1 0,1-1,-1 1,1 0,0 0,-1 0,1 0,0-1,-1 1,1 0,0 0,0 0,-1 0,1 0,0 0,-1 1,1-1,0 0,-1 0,1 0,-1 1,1-1,0 0,-1 1,1-1,-1 0,1 1,-1-1,1 1,-1-1,1 1,-1-1,1 1,-1-1,1 1,-1 0,0-1,0 1,1-1,-1 1,0 0,0-1,0 1,1 0,-1-1,0 1,0 0,0 0,5 43,-5-43,-1 63,-1-52,1 0,0 1,1-1,0 0,1 1,1-1,0 0,0 1,1-1,1 0,0-1,4 8,28 9,-17-21</inkml:trace>
  <inkml:trace contextRef="#ctx0" brushRef="#br0" timeOffset="1531.96">1440 537,'43'-4,"24"-3,6 1,-6 2,-8 0,-10 2,-14 1</inkml:trace>
  <inkml:trace contextRef="#ctx0" brushRef="#br0" timeOffset="2187.819">2231 340,'-28'12,"0"0,2 2,0 1,0 1,1 2,1 0,1 1,1 2,-9 10,-17 44,46-73,1 0,0 0,1 1,-1-1,0 0,1 1,-1-1,1 1,0-1,0 1,0-1,0 1,0-1,0 0,1 1,-1-1,1 1,0-1,-1 0,1 1,0-1,1 0,-1 0,0 0,1 0,-1 0,1 0,-1 0,1 0,0-1,0 1,0-1,0 1,4-1,-1 0,1 0,-1 0,1-1,-1 0,1 0,-1 0,1-1,-1 0,1 0,-1 0,1-1,-1 0,0 0,0 0,0 0,0-1,0 0,-1 0,1-1,3-3,272-192,-278 197,-1-1,1 1,0-1,0 1,0 0,0 0,0 0,0 0,0 0,1 1,-1-1,1 1,0-1,-1 1,1 0,0 0,-1 0,1 0,0 1,0-1,0 1,0 0,0 0,0 0,0 0,0 0,-1 0,1 1,0 0,0-1,0 1,0 0,-1 0,1 1,-1-1,1 0,-1 1,1 0,-1-1,0 1,1 0,-1 0,1 2,1 13,-1-1,0 0,-1 1,-1 0,-1-1,0 1,-1 0,-2 5,0 30,-16 163,17-195,-1-1,-1 0,-1 0,0-1,-2 1,0-1,-1 0,-1-1,0 0,-1 0,-3 1,9-11,-1-1,0 1,0-1,0 0,-1 0,0-1,0 0,0 0,-1 0,1-1,-1 0,0 0,-1-1,1 0,-1 0,1 0,-1-1,0 0,0-1,0 0,0 0,0-1,0 0,-7-1,12 0,1 0,-1-1,1 1,-1-1,1 0,0 1,0-1,0 0,0-1,0 1,0 0,0-1,1 1,-1 0,1-1,0 0,-1 1,1-1,1 0,-1 0,0 0,1 1,-1-1,1 0,0 0,0 0,0 0,0 0,1 0,-1 0,23-87,0 50,2 2,2 0,1 1,29-29,1-1,-35 40,-2 2</inkml:trace>
  <inkml:trace contextRef="#ctx0" brushRef="#br0" timeOffset="2519.062">2598 57,'36'26,"-2"1,0 1,-2 2,-1 1,-1 2,-2 1,-1 1,-2 1,-1 2,-17-24,-1 1,0 0,-1-1,-1 2,0-1,-1 0,0 1,-2 0,0-1,0 1,-2 0,0 0,-1-1,0 1,-1-1,-1 1,0-1,-1 0,-4 5,-3 10,-2-1,-2 0,0-1,-2-1,-1 0,-1-1,-2-2,-22 22,-30 7,50-44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34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875 139,'0'21,"0"0,-1 0,-2 0,0-1,-1 1,-1-1,-2 4,-16 44,-4-1,-2-2,-4 0,-25 35,-92 143,145-231</inkml:trace>
  <inkml:trace contextRef="#ctx0" brushRef="#br0" timeOffset="252.789">846 139,'3'1,"1"-1,-1 1,0-1,1 1,-1 0,0 0,0 1,1-1,-1 1,0-1,0 1,-1 0,1 0,0 0,-1 0,1 1,-1-1,0 1,0 0,0-1,0 1,0 0,0 0,-1 0,1 1,-1-1,0 0,0 0,0 2,14 100,-13-75,2 0,1 0,1 0,2-1,4 11,0-1,68 158,-80-196,-1 0,1 0,0 1,0-1,1 0,-1 1,0-1,0 0,1 0,-1 1,0-1,1 0,0 0,-1 0,1 1,-1-1,1 0,0 0,0 0,0 0,0 0,0 0,0-1,0 1,0 0,0 0,0-1,0 1,0-1,1 1,-1-1,0 1,0-1,1 0,-1 1,0-1,0 0,1 0,-1 0,0 0,1 0,-1 0,0-1,1 1,-1 0,0-1,0 1,0-1,1 1,-1-1,0 0,0 1,0-1,0 0,0 0,0 1,0-1,0 0,0 0,0-1,54-129,-31 83,29-60,-5-3,21-74,-65 172,0 1,-1-1,-1-1,0 1,-1 0,0-1,-1 1,0 0,-1-1,-1-1,-4-9</inkml:trace>
  <inkml:trace contextRef="#ctx0" brushRef="#br0" timeOffset="519.528">0 422,'24'0,"17"-5,7-1,0-1,-3-2,-5-1,-5 2,-2 2,-3 2,-2 2,-5 1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2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42,'-65'342,"56"-308,-2-2,-2 1,0-2,-2 1,-2-2,-3 3,2-19,71-142,-18 59,4 1,2 3,16-18,-23 33,-22 30,2 0,0 1,1 0,1 1,0 1,1 0,1 1,-16 15,0-1,0 1,-1 0,1 0,0 0,0 0,0 0,0 0,1 0,-1 0,0 1,0 0,0-1,0 1,1 0,-1 0,0 0,0 0,1 0,-1 0,0 1,0-1,0 1,0 0,1 0,-1-1,0 1,0 0,-1 1,1-1,0 0,0 1,0-1,-1 1,1-1,-1 1,1 0,-1-1,0 1,0 0,0 0,0 0,0 0,0 0,0 0,-1 0,1 1,-1-1,1 0,-1 0,0 0,0 1,0-1,0 0,0 0,-1 1,1 0,-2 314,2-316,0 1,0-1,0 0,0 1,0-1,0 0,1 1,-1-1,0 0,1 1,-1-1,1 0,-1 0,1 1,0-1,-1 0,1 0,0 0,0 0,0 0,0 0,0 0,0 0,0 0,0-1,0 1,1 0,-1-1,0 1,0-1,1 1,-1-1,0 1,0-1,1 0,-1 0,0 0,1 0,-1 0,1 0,-1 0,0 0,1 0,-1-1,0 1,0 0,1-1,-1 1,0-1,0 0,1 1,-1-1,0 0,0 0,0 0,0 0,0 0,1-1,136-126,-44 34,58-25,-151 118,0 1,0-1,0 0,0 1,0-1,-1 1,1-1,0 1,0-1,0 1,0 0,1-1,-1 1,0 0,0 0,0 0,0 0,0 0,0 0,0 0,0 0,0 0,0 1,0-1,0 0,0 1,0-1,0 1,0-1,0 1,0-1,0 1,0 0,-1-1,1 1,0 0,0 0,-1 0,1-1,0 1,-1 0,1 0,-1 0,1 0,-1 0,0 0,1 0,-1 0,0 0,0 0,0 0,0 0,0 1,0-1,0 0,-3 64,-20 24,15-65,1 0,1 1,2-1,0 1,2 0,0 2,2-24,0 0,-1 0,2 0,-1 0,0 0,1 0,-1 0,1 0,0 0,0 0,0 0,0 0,1 0,-1-1,1 1,-1 0,1-1,0 1,0-1,0 0,1 0,-1 0,1 0,-1 0,1 0,-1-1,1 1,0-1,0 1,0-1,-1 0,1 0,0-1,1 1,-1-1,0 1,0-1,0 0,0 0,0 0,14-5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3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18,'39'-5,"21"-1,7-1,-5 7,-7 3,-8 1,-8 0,-5-1,-4-1,-2 0,-1-1,-1-1,-4 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3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0,'38'5,"32"-3,9-3,-4 0,-10 0,-11 4,-11 3,-7-1,-9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0,'-42'13,"0"2,1 1,1 2,-33 21,69-37,-44 30,48-31,-1 0,0-1,0 1,0 0,1 0,-1 0,1 0,-1-1,1 1,-1 0,1 0,-1 0,1 0,0 0,-1 0,1 0,0 1,0-1,0 0,0 0,0 0,0 0,0 0,0 0,0 0,1 0,-1 0,0 0,1 0,-1 0,1 0,-1 0,1 0,-1 0,1 0,0-1,-1 1,1 0,0 0,0 0,-1-1,1 1,0-1,0 1,0-1,0 1,1 0,135 38,-106-35,-24-4,-1 0,1 1,-1 0,1 0,-1 0,0 1,1 0,-1 0,0 1,0-1,0 1,0 1,-1-1,1 1,-5-3,0 1,-1-1,1 1,0-1,0 1,-1 0,1-1,-1 1,0 0,1-1,-1 1,0 0,0-1,0 1,0 0,0 0,0-1,-1 1,1 0,0-1,-1 1,0-1,1 1,-1 0,0-1,0 0,0 1,0-1,0 1,0-1,0 0,0 0,0 1,-1-1,1 0,-50 42,49-41,-139 63,116-59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4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86,'-181'249,"175"-242,1 1,-1 0,1 0,1 0,0 1,0-1,1 1,0 0,0 1,1-1,0 0,1 1,0-1,0 0,1 1,1-1,-1 1,2 1,-1-8,1-1,-1 1,1 0,0-1,0 1,1-1,-1 1,0-1,1 0,-1 0,1 0,0 0,0-1,-1 1,1-1,0 0,0 1,1-1,-1-1,0 1,0 0,0-1,1 0,-1 1,0-1,0-1,2 1,89-17,-73 9,0-1,-1-1,0-1,0-1,-2 0,1-2,-1 0,-1-1,-1-1,0 0,-1-1,-1-1,0 0,-2-1,0 0,7-17,-16 31,0 0,0 0,0 0,-1-1,0 1,0-1,-1 0,1 1,-1-1,0 0,-1 0,1 0,-1 0,-1 0,1 0,-1 1,0-1,0 0,0 0,-1 1,0-1,0 0,-1 1,1 0,-1 0,0 0,-1 0,1 0,-1 0,0 1,0 0,-1 0,1 0,-1 0,-2-1,-4 2,1 0,-1 1,0 0,0 1,0 0,0 1,-1 0,1 1,0 0,0 1,0 0,0 1,1 0,-1 0,1 1,0 1,0-1,0 2,0-1,1 2,0-1,0 1,-4 5,-12 5</inkml:trace>
  <inkml:trace contextRef="#ctx0" brushRef="#br0" timeOffset="1338.061">767 1,'0'365,"-2"-342,-1 0,-1 0,-1 0,-1-1,-1 0,0 0,-10 17,-9-11,26-27,-1-1,1 0,-1 0,1 0,-1 0,0 0,1 0,-1 0,1 0,-1 0,0 0,1 0,-1 0,1 0,-1 0,1-1,-1 1,1 0,-1 0,1-1,-1 1,1 0,-1-1,1 1,-1-1,1 1,0 0,-1-1,1 1,0-1,-1 1,1-1,0 1,0-1,-1 1,1-1,0 1,0-1,0 0,0 1,0-1,0 1,0-1,0 1,0-1,0 0,0 1,0-1,0 1,0-1,0 1,1-1,-1 1,0-1,0 1,1-1,-1 1,0-1,1 1,-1-1,0 1,1-1,3-15,1 0,1 0,1 0,0 0,0 1,2 1,0-1,1 1,0 1,1 0,9-8,-9 7,32-41,-24 29,0 1,1 1,2 0,0 2,1 1,2 0,0 2,1 1,5-2,-31 20,0 0,1 0,-1 1,0-1,0 0,0 0,0 0,0 1,0-1,0 0,0 0,0 0,0 0,1 1,-1-1,0 0,0 0,0 0,0 0,1 1,-1-1,0 0,0 0,0 0,0 0,1 0,-1 0,0 0,0 0,1 0,-1 0,0 0,0 0,-20 20,18-19,-226 174,195-134,33-40,0 0,0 0,-1 0,1 0,0 0,0 0,0 0,0 1,0-1,0 0,1 0,-1 0,0 0,0 0,1 0,-1 0,1 0,-1 0,1 0,-1 0,1 0,0 0,-1-1,1 1,0 0,0 0,-1-1,1 1,0 0,0-1,0 1,0-1,0 1,0-1,0 1,0-1,0 0,0 0,0 1,0-1,0 0,1 0,-1 0,0 0,0 0,0 0,53 6,74 22,-125-27,0 1,1 0,-1 0,0 0,0 0,0 1,0-1,0 1,-1 0,1 0,-1 0,0 0,0 0,0 0,0 1,0-1,-1 1,0-1,1 1,-1 0,0-1,-1 1,1 0,-1 0,0-1,0 1,0 0,0 0,-1 0,1-1,-2 3,-3 19</inkml:trace>
  <inkml:trace contextRef="#ctx0" brushRef="#br0" timeOffset="1868.016">1416 284,'-181'210,"177"-206,0 1,0 0,0 0,1 1,-1-1,1 1,1 0,-1-1,1 1,0 0,0 1,1-1,-1 0,2 0,-1 1,1-1,0 0,0 1,0-1,1 2,0-7,0 1,0 0,0-1,0 1,0-1,0 1,1-1,-1 0,1 1,-1-1,1 0,-1 0,1 0,-1 0,1 0,0 0,0-1,0 1,-1 0,1-1,0 0,0 1,0-1,0 0,0 0,0 0,0 0,-1 0,1-1,0 1,0 0,0-1,0 1,-1-1,1 0,0 0,1 0,63-37,133-166,-96 119,-101 85,-1 1,0-1,1 0,-1 1,0 0,0-1,1 1,-1 0,0-1,0 1,0 0,0 0,0 0,0 0,0 0,0 0,0 0,-1 1,1-1,0 0,-1 0,1 0,-1 1,1-1,-1 0,0 1,1-1,-1 1,0-1,0 0,0 1,0-1,0 0,0 1,0-1,-1 1,1-1,-1 0,1 1,-1-1,1 0,-1 1,1 2,-6 683,7-682,0-1,-1 1,1-1,-1 1,0-1,0 1,-1-1,1 1,-1-1,0 1,0-1,-1 0,1 1,-1-1,0 0,0 0,0 0,-1 0,1-1,-1 1,0-1,0 1,0-1,-1 0,1 0,-1 0,0-1,1 1,-1-1,0 0,0 0,-1-1,1 1,0-1,-1 0,1 0,0 0,-1 0,1-1,-1 0,0 0,-3 0,3-2,1 0,0 0,0 0,0 0,0-1,1 0,-1 0,1 0,-1 0,1 0,0-1,0 1,0-1,1 0,0 0,-1 0,1 0,0 0,1 0,-1-1,1 1,0-1,0 1,0-4,-1-2,1-1,0 1,0-1,1 1,0-1,1 1,1-1,-1 1,2 0,1-5,5-4,2 0,0 0,1 1,1 1,0 0,1 1,1 0,1 1,0 1,1 1,10-7,30-17,-32 24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4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52,'-10'2,"0"-1,0 2,0-1,1 2,-1-1,0 1,1 1,0-1,0 2,1-1,-1 1,1 0,0 1,1 0,-1 0,-5 9,12-14,0 1,0-1,0 1,0-1,1 1,-1 0,1-1,-1 1,1 0,0-1,0 1,0 0,1 0,-1-1,1 1,-1 0,1-1,0 1,0-1,0 1,0-1,1 1,-1-1,1 0,-1 0,1 0,0 0,0 0,0 0,0 0,1 1,80 44,-58-36,-25-10,115 69,-111-67,0 0,-1 0,1 0,-1 0,0 1,0-1,0 1,0 0,0 0,-1 0,0 0,0 0,0 0,0 1,-1-1,1 1,-1-1,0 1,-1 0,1-1,-1 1,0 0,0-1,0 1,-1 0,0-1,0 1,-3 1,0-1,0 0,-1 0,1-1,-1 1,0-1,-1 0,1 0,-1 0,0-1,0 0,0 0,0-1,0 0,-1 0,1 0,-1-1,1 1,-1-2,1 1,-4-1,-77 0,62-7</inkml:trace>
  <inkml:trace contextRef="#ctx0" brushRef="#br0" timeOffset="246.935">164 24,'34'-9,"16"1,3 2,-6 7,-7 3,-10 2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8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83,'-26'-9,"1"2,-1 1,0 1,0 1,-1 2,1 0,-1 2,0 1,1 1,-10 3,26-2,0 1,0 0,0 1,0 0,1 1,0 0,0 0,0 1,1 0,0 0,0 1,1 0,0 1,1 0,0 0,0 0,0 0,2 1,-1 0,1 0,0 1,1-1,1 1,-1 2,1-7,1 1,0 0,0-1,1 1,0 0,0 0,0-1,1 1,0 0,0-1,1 1,0-1,0 1,1-1,-1 0,1 0,1 0,-1 0,1-1,0 1,0-1,1 0,-1 0,1 0,0-1,0 0,1 0,0 0,-1 0,1-1,0 0,0 0,1-1,-1 0,1 0,-1 0,1-1,-1 0,1 0,0-1,0 0,-1 0,1 0,0-1,0 0,-1-1,1 1,-1-1,3-1,26-14,-2-1,0-2,-1 0,-1-3,-1 0,-1-2,-1-2,-2 0,0-1,-2-2,-1-1,9-17,25-50,-67 115,2 1,0 0,1 1,0 0,2 0,0 0,1 1,1 0,1 0,1 0,1-1,0 1,2 9,1-22,1 0,-1 0,1 0,0 0,1-1,0 1,0-1,0 0,1-1,-1 1,1-1,1-1,-1 1,1-1,-1 0,1 0,1-1,-1 0,0 0,1 0,-1-1,1-1,4 1,27 12,-22-7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8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17,'34'-4,"21"-3,5 1,-2 6,-7 3,-7 1,-6 0,-4-1,-4-1,-7-1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8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0,'43'5,"34"1,8 0,-5-1,-17-1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9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1,'9'5,"13"1,8 0,3-1,1-2,-1-1,0-1,-2 0,-1-1,-1-5,-5-2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50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50,'21'-9,"-1"0,2 2,-1 1,1 0,-1 2,1 0,0 2,1 0,-1 1,0 2,20 2,-39-3,0 1,0-1,-1 1,1-1,0 1,-1 0,1 0,-1 1,1-1,-1 0,1 1,-1-1,0 1,0 0,0 0,0 0,0 0,0 0,0 0,-1 0,1 1,-1-1,0 1,0-1,1 1,-2-1,1 1,0 0,0-1,-1 1,0 0,1 0,-1-1,0 1,0 0,-1 0,1 0,-1-1,1 1,-1 0,-1 2,-58 102,-53-7,92-85,1 1,1 0,1 2,0 0,1 1,-10 15,26-33,0 0,0 0,0 1,0-1,0 0,1 1,-1-1,0 1,1-1,-1 1,1-1,-1 1,1-1,0 1,0 0,0-1,0 1,0 0,0-1,0 1,0-1,0 1,1-1,-1 1,1 0,-1-1,1 1,0-1,0 0,-1 1,1-1,0 0,0 1,0-1,1 0,-1 0,0 0,0 0,0 0,1 0,-1 0,1 0,-1-1,1 1,-1 0,1-1,-1 1,1-1,-1 0,1 0,0 1,-1-1,88 8,-88-8,174-3,-151 3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50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0 379,'209'-253,"-209"252,1 0,-1 0,1 0,-1 1,1-1,-1 0,1 0,-1 0,1 1,0-1,-1 0,1 1,0-1,0 1,-1-1,1 1,0-1,0 1,0-1,0 1,0 0,-1-1,1 1,0 0,0 0,0 0,0 0,0 0,0 0,0 0,0 0,0 0,0 0,0 1,0-1,0 0,0 0,-1 1,1-1,0 1,0-1,0 1,0-1,-1 1,1 0,0-1,-1 1,1 0,0-1,-1 1,1 0,-1 0,1 0,-1 0,0-1,1 1,-1 0,0 0,1 1,2 55,-4-51,1 0,-1-1,1 1,1 0,-1-1,1 1,0 0,0-1,0 1,1-1,0 1,0-1,0 0,1 0,1 2,0-5,0 0,0-1,0 1,0-1,0 0,1 0,-1 0,0-1,1 1,-1-1,0 0,1 0,-1-1,0 1,1-1,-1 0,0 0,0-1,0 1,1-1,-2 0,1 0,0 0,0-1,-1 1,1-1,-1 0,0 0,0 0,0 0,3-4,-3 5,243-208,-183 177,-71 71,-53 91,56-117,0-1,1 1,1-1,0 1,1 0,0 1,0-1,2 0,0 8,0 4</inkml:trace>
  <inkml:trace contextRef="#ctx0" brushRef="#br0" timeOffset="248.922">1214 40,'-615'519,"518"-426,86-78</inkml:trace>
  <inkml:trace contextRef="#ctx0" brushRef="#br0" timeOffset="682.224">1355 435,'-101'38,"1"4,-51 31,107-39,45-32,0-1,0 0,0 0,0 1,0-1,0 0,0 0,1 0,-1 0,0-1,1 1,-1 0,1 0,-1-1,1 1,-1-1,1 0,-1 1,1-1,-1 0,1 0,0 0,-1 0,1 0,-1 0,1 0,0-1,0 1,0 0,46-2,-41 0,0 1,0-1,1 1,-1 0,0 1,1 0,-1 0,0 1,1 0,-1 0,0 0,0 1,0 0,0 1,0 0,0 0,-1 0,1 0,-1 1,0 0,0 1,-1 0,1-1,-1 2,0-1,1 1,-5-2,0-1,-1 0,1 0,-1 1,1-1,-1 1,0-1,0 0,0 1,-1-1,1 1,-1-1,0 0,0 0,0 1,0-1,0 0,-1 0,0 0,1 0,-1 0,0-1,-1 1,1-1,0 1,-1-1,1 0,-1 1,0-1,-2 1,-92 51,-69 11,140-57</inkml:trace>
  <inkml:trace contextRef="#ctx0" brushRef="#br0" timeOffset="1135.035">1496 266,'6'-2,"8"-4,-1 2,0 0,1 0,0 1,0 1,0 0,0 1,0 1,4 0,-16 0,-1 0,0 0,0 0,1 0,-1 0,0 1,0-1,1 0,-1 1,0-1,0 0,0 1,1 0,-1-1,0 1,0 0,0-1,0 1,0 0,0 0,0 0,-1 0,1 0,0 0,0 0,-1 0,1 0,-1 0,1 1,-1-1,1 0,-1 0,0 0,0 1,1-1,-1 0,0 0,0 1,0-1,0 0,0 1,-1-1,1 0,0 0,-1 0,1 1,-1-1,1 0,-37 63,27-50,4-5,4-7,0-1,1 1,-1-1,0 1,1-1,-1 1,1 0,-1 0,1 0,0 0,0 0,0 0,0 0,0 0,0 0,1 0,-1 1,1-1,0 0,-1 1,1-1,0 0,0 0,0 1,1-1,-1 0,1 1,-1-1,1 0,0 0,-1 0,1 0,0 0,0 0,1 0,-1 0,0 0,1 0,-1 0,1-1,0 1,1 1,10 1,0-1,1 0,-1 0,1-2,-1 1,1-2,0 0,-1 0,14-3,14 1,16 1,-33 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28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1,'-13'40,"1"1,2 0,2 0,2 1,0 24,5-63,1 1,-1-1,0 0,1 0,0 0,0 0,0 1,0-1,0 0,1 0,-1 0,1 0,0 1,0-1,0 0,1-1,-1 1,0 0,1 0,0 0,0-1,0 1,0-1,0 0,0 1,1-1,-1 0,1 0,-1-1,1 1,0 0,0-1,0 0,0 1,0-1,0 0,0-1,0 1,0-1,0 1,1-1,-1 0,0 0,0 0,2-1,8-5,1-1,-1 0,0-2,-1 1,1-1,-2-1,0 0,0-1,-1 0,0-1,0 0,-2 0,1-1,-2 0,4-7,5-7,71-109,-87 135,0 0,0 0,0 1,1-1,-1 0,0 1,1-1,-1 1,1-1,-1 0,1 1,-1-1,1 1,-1-1,1 1,-1 0,1-1,0 1,-1-1,1 1,-1 0,1 0,0-1,0 1,-1 0,1 0,0 0,-1 0,1 0,0 0,0 0,-1 0,1 0,0 0,-1 0,1 0,0 1,0-1,-1 0,1 0,-1 1,1-1,0 0,-1 1,1-1,-1 1,1-1,0 1,-1-1,0 1,1-1,-1 1,1 0,-1-1,0 1,1-1,-1 1,0 0,1-1,-1 1,0 0,0 0,0-1,0 1,0 0,0-1,0 1,0 0,0 0,0 0,4 59,-4-56,34 230,-19-159,19 146,-34-203,2-5,-1-1,-1 1,0-1,-1 1,0-1,-1 1,0-1,-1 0,-1 0,0 0,0 0,-1 0,0-1,-7 10,2-9,0 0,-1-1,-1 0,1 0,-2-1,1-1,-1 0,-1-1,0 0,0-1,0-1,-1 0,0-1,0-1,-7 2,19-6,-1 1,0-1,0 1,0-1,0 0,1 0,-1-1,0 1,0-1,0 0,1 0,-1 0,0-1,1 1,-1-1,1 0,0 0,-1 0,1 0,0 0,0-1,1 0,-1 1,0-1,1 0,0 0,-1 0,1-1,0 1,1 0,-1-1,0-2,-1-3,1 1,-1-1,2 1,0-1,0 0,0 0,1 0,0 1,1-1,0 0,0 0,1 1,3-9,3-8,1 1,2 0,0 0,2 2,0-1,2 1,0 1,1 1,5-4,70-78,-77 85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27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203 452,'0'1159,"28"-961,-27 282,-1-115,-5-340,-8-30,-65-185,-45-13,122 202,0 1,0-1,1 0,-1 1,0-1,0 0,1 1,-1-1,0 0,1 0,-1 0,1 1,-1-1,1 0,-1 0,1 0,0 0,0 0,-1 0,1 0,0 0,0 0,0 0,0 0,0 0,0 0,0 0,0 0,0 0,1 0,-1 0,0 0,1 0,-1 0,1 0,-1 1,1-1,-1 0,1 0,-1 0,1 1,0-1,0 0,-1 0,1 1,0-1,0 1,0-1,0 1,-1-1,1 1,0 0,1-1,58-9,-48 9,244-24,-57 26,-198-1,1 0,0 0,0 0,-1 0,1 0,0 0,0 1,-1-1,1 0,0 1,-1 0,1-1,-1 1,1 0,-1 0,1 0,-1 0,1 0,-1 0,0 0,0 0,1 1,-1-1,0 0,0 1,0-1,-1 1,1-1,0 1,0 0,-1-1,1 1,-1 0,0-1,1 1,-1 0,0-1,0 1,0 0,0 0,0-1,0 1,-1 0,1 0,-1-1,1 1,-1-1,1 1,-1 0,0-1,0 1,0 0,-55 79,41-64,-1-1,-1 0,0-1,-1-1,0-1,-1-1,-1 0,0-1,-8 2,-97 36,113-44</inkml:trace>
  <inkml:trace contextRef="#ctx0" brushRef="#br0" timeOffset="2748.538">259 452,'0'0,"0"-1,-1 1,1-1,0 1,-1-1,1 1,0-1,0 1,-1-1,1 1,0-1,0 1,0-1,0 1,0-1,0 0,0 1,0-1,0 1,0-1,0 1,0-1,0 1,0-1,0 0,1 1,-1-1,0 1,0-1,1 1,-1-1,0 1,1 0,-1-1,1 1,-1-1,0 1,1 0,-1-1,1 1,-1 0,1-1,-1 1,1 0,-1 0,1-1,-1 1,1 0,-1 0,1 0,0 0,-1 0,1 0,-1 0,1 0,-1 0,1 0,0 0,0 0,39-5,-39 5,229-12,-177 3,1 3,0 3,0 1,14 4,-13-2,29 18,-116-29,6-11,0-1,2-1,0-1,2-2,1 0,-8-14,28 39,1 2,-1-1,1 1,0-1,0 1,0-1,0 1,-1-1,1 1,0 0,0-1,-1 1,1-1,0 1,0 0,-1-1,1 1,-1 0,1-1,0 1,-1 0,1-1,-1 1,1 0,0 0,-1 0,1 0,-1-1,1 1,-1 0,1 0,-1 0,1 0,-1 0,1 0,-1 0,1 0,-1 0,1 0,-1 0,1 1,-1-1,1 0,0 0,-1 0,1 1,-1-1,1 0,-1 0,1 1,0-1,-1 0,1 1,0-1,-1 1,1-1,0 0,0 1,-1-1,1 1,0-1,0 1,0-1,-10 39,7-22,-23 257,23-261,0-1,0 0,1-1,0 1,1 0,0 0,1 0,0 0,1 0,1 2,-2-13,1 0,0 0,0-1,0 1,0 0,1-1,-1 1,0 0,0-1,0 0,0 1,1-1,-1 0,0 1,0-1,1 0,-1 0,0 0,0 0,1 0,-1-1,0 1,0 0,1 0,-1-1,0 1,0-1,0 1,1-1,-1 0,0 1,0-1,0 0,0 0,0 0,-1 1,1-1,0 0,0 0,0 0,-1 0,1-1,-1 1,1 0,-1 0,1 0,-1 0,0-1,1 1,-1 0,0-1,38-48,-18 22,1 0,1 2,2 0,25-21,-6 13,-25 22</inkml:trace>
  <inkml:trace contextRef="#ctx0" brushRef="#br0" timeOffset="3136.578">1530 29,'-9'7,"0"0,1 1,0 0,0 1,1 0,0 0,0 0,1 1,0 0,1 1,0-1,1 1,1-5,-35 72,-94 163,76-169,46-72,3-6</inkml:trace>
  <inkml:trace contextRef="#ctx0" brushRef="#br0" timeOffset="3565.642">1219 1,'19'34,"97"103,-37 58,-70-163,2 0,1 0,1-1,2-1,1 0,1-1,8 8,-12-22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2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86 302,'52'-37,"-2"-3,-1-1,-2-3,-2-2,35-47,-80 93,1 1,-1-1,0 0,0 0,1 1,-1-1,0 0,1 0,-1 1,0-1,0 0,1 0,-1 0,0 0,1 1,-1-1,1 0,-1 0,0 0,1 0,-1 0,-3 10,-24 84,4 2,5 0,4 1,4 1,3 24,2 330,5-432,0 1,-2-1,0 0,-2 0,0 0,-1 0,-1-1,-1 1,0-1,-2-1,0 0,-1 0,-1 0,0-2,-2 1,11-13,-1-1,0 0,1 1,-1-1,-1-1,1 1,0 0,-1-1,1 1,-1-1,0 0,0 0,0-1,0 1,0-1,0 0,0 0,-1 0,1-1,0 1,0-1,-1 0,1 0,0-1,0 1,-1-1,1 0,0 0,0 0,0-1,0 1,0-1,0 0,0 0,1-1,-1 1,1-1,0 1,-1-1,1 0,0 0,1-1,-1 1,1-1,-1 1,1-1,0 0,0 0,-1-4,-1-8,1-1,0-1,1 1,1 0,1-1,0 1,1 0,1-1,1 1,0 0,1 0,1 1,4-10,8-15,1 1,2 1,1 1,23-30,-28 41,1 2,2 0,0 1,2 0,1 2,0 1,1 0,2 2,0 1,1 1,0 1,27-12,-28 20</inkml:trace>
  <inkml:trace contextRef="#ctx0" brushRef="#br0" timeOffset="270.157">931 500,'-47'19,"1"3,1 2,1 1,1 3,-32 27,48-36,16-11,4-4,1 0,0 0,0 0,0 1,0 0,1 0,0 0,0 1,0 0,0 0,1 0,0 0,1 1,-1 0,0 2,4-7,0-1,-1 1,1 0,0-1,0 1,0 0,1 0,-1-1,0 1,1-1,-1 1,1 0,-1-1,1 1,0-1,-1 1,1-1,0 1,0-1,0 0,0 1,1-1,-1 0,0 0,0 0,1 0,-1 0,1 0,-1 0,0-1,1 1,0 0,-1-1,1 1,-1-1,1 1,0-1,-1 0,1 0,0 0,-1 0,1 0,1 0,74-9,-42-5,0-2,0-1,-2-1,0-2,1-4,-25 20,0-1,-1 0,0-1,0 0,0 0,-1-1,0 0,0 0,-1 0,0-1,0 0,-1-1,0 1,0-1,-1 0,0 0,0 0,-1 0,-1-1,0 0,0 1,0-1,-1-4,-1 12,-1-1,1 1,0-1,-1 1,1-1,-1 1,0 0,0-1,0 1,0 0,-1 0,1-1,0 1,-1 0,1 0,-1 0,0 1,0-1,0 0,0 1,0-1,0 1,0 0,0-1,-1 1,-16-6</inkml:trace>
  <inkml:trace contextRef="#ctx0" brushRef="#br0" timeOffset="522.528">1243 867,'5'-25,"10"-26,9-10,4 1,3 1,0 6,5 7,1 6,4 6,-1 8,-2 4,-2 6,-3 5,-2 0,-2 2,-1 7,-5 4</inkml:trace>
  <inkml:trace contextRef="#ctx0" brushRef="#br0" timeOffset="7387.125">226 1347,'-9'19,"-4"30,1 12,2 5,3-4,3-3,1-6,2-9,1 0,1-5,-1-3,1-3,-1-2,-4-2,-2-6</inkml:trace>
  <inkml:trace contextRef="#ctx0" brushRef="#br0" timeOffset="7570.154">0 1741,'43'-14,"20"-5,3 1,-5 3,-7 5,-9 3,-7 4,-5 1,-8 2</inkml:trace>
  <inkml:trace contextRef="#ctx0" brushRef="#br0" timeOffset="7807.155">566 1628,'-3'5,"-5"11,1 0,0 0,1 1,1 0,0 0,1 0,1 1,1-1,0 1,1 0,1-1,1 1,1 0,2 9,-3-24,1 1,0-1,0 0,0 1,0-1,1 0,-1 0,1-1,0 1,0-1,0 1,0-1,0 0,1 0,-1 0,1 0,-1-1,1 1,0-1,-1 0,1 0,0-1,0 1,0-1,-1 1,1-1,0-1,0 1,1 0,110-33,-111 30,1 0,0 0,-1 0,0-1,0 1,0-1,0 0,0 0,-1-1,0 1,0-1,0 0,0 0,-1 0,0 0,0 0,0 0,-1-1,0 1,0 0,0-1,0 1,-1-1,0 1,0-1,-1 0,1 1,-1 0,0-1,-2-2,1 0,0 0,-1 0,0 0,-1 0,0 1,0 0,0 0,-1 0,0 0,0 1,-1 0,0 0,0 0,0 1,-1 0,-3-2,-12-8</inkml:trace>
  <inkml:trace contextRef="#ctx0" brushRef="#br0" timeOffset="8151.598">1411 1318,'0'38,"-4"33,-3 12,1-1,2-12,0-7,2-9,1-10,0-7,1-5,1-3,-1-7</inkml:trace>
  <inkml:trace contextRef="#ctx0" brushRef="#br0" timeOffset="8552.494">1214 1347,'59'-22,"2"3,0 3,1 2,0 3,0 3,36 1,-87 7,0 0,0 1,0 1,-1 0,1 0,0 1,-1 0,0 1,7 4,-14-7,0 1,0 0,0 0,0 0,-1 0,1 0,0 1,-1-1,0 1,0-1,0 1,0 0,0 0,0 0,-1 0,1 0,-1 0,0 1,0-1,0 0,-1 1,1-1,-1 1,1-1,-1 0,0 1,-1-1,1 1,-1-1,1 1,-2 1,-2 6,-1-1,-1 0,0 0,0-1,-1 0,0 0,0 0,-1-1,0 0,-1 0,1-1,-2 0,1-1,-1 0,-9 4,-14 12,-93 73,125-93,0-1,0 1,0-1,0 1,1 0,-1-1,1 1,-1 0,1 0,-1-1,1 1,0 0,0 0,0-1,0 1,0 0,1 0,-1 0,0-1,1 1,-1 0,1-1,0 1,-1 0,1-1,0 1,0-1,0 1,0-1,0 0,0 1,1-1,-1 0,0 0,1 0,-1 0,1 0,-1 0,1 0,0 0,0 0,70 33,-40-23,-21-10,0 1,-1 1,1 0,-1 0,0 1,0 0,0 1,-1 0,1 0,-1 1,-1 1,1-1,-1 2,0-1,-1 1,1 0,-1 0,-1 1,0 0,2 4,-7-9,-1 1,1-1,-1 0,0 0,0 1,0-1,-1 0,0 0,1 0,-2 1,1-1,0 0,-1 0,0-1,1 1,-2 0,1 0,0-1,-1 1,0-1,1 0,-1 0,0 0,-1 0,1-1,-2 1,-97 57,76-48,-1-2,0 0,0-2,-1-1,0-1,0-1,-1-1,1-2,-1-1,1-1,-24-4,26-3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58.86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61,'12'-8,"0"0,0 1,1 1,0 0,0 1,0 0,1 1,0 1,0 0,0 1,0 0,0 1,0 1,0 0,5 1,785 1,-263 25,14 2,796-28,-965 25,79 5,-258-18,-140-6,-1-3,1-3,0-2,19-6,145-13,15-6,91 26,-159 28,-154-27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59.5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77,'7'-8,"2"1,-1 0,1 0,0 1,1 0,-1 1,1 0,0 0,0 1,1 0,-1 1,1 0,0 1,0 0,0 1,0 0,0 1,3 0,237 54,-108-38,0-7,0-5,5-8,-13 3,753-1,-716 14,-134-6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0:26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5215 1410,'0'-71,"11"435,5-165,-10 1,-10 51,-48 113,21-199,33-147,3-6</inkml:trace>
  <inkml:trace contextRef="#ctx0" brushRef="#br0" timeOffset="1791.399">5187 1353,'73'-32,"-26"17,1 3,0 2,1 2,42-1,113-15,160-30,-212 23,-35 7,-115 24,-1 0,1-1,-1 1,1 0,-1 0,1 0,-1 1,1-1,-1 0,1 0,-1 1,1-1,-1 1,1-1,-1 1,0 0,1 0,-1-1,0 1,0 0,1 0,-1 0,0 0,0 1,0-1,0 0,0 0,-1 1,1-1,0 0,0 1,-1-1,1 1,-1-1,0 1,1-1,-1 1,0-1,0 1,0 0,-10 70,4-44,-30 283,9 2,-2-70,3-7,25 187,11-350,-9-72,-1 1,0 0,0-1,0 1,-1 0,1-1,0 1,-1 0,1-1,-1 1,1-1,-1 1,1-1,-1 1,0-1,0 1,0-1,0 0,0 1,0-1,-1 0,1 0,0 0,0 0,-1 0,1 0,-1 0,1 0,-1-1,1 1,-1 0,1-1,-1 0,0 1,1-1,-1 0,0 0,1 0,-1 0,0 0,0 0,-73-2,-73-29,25 13,-89 7,152 12,-166 27,63-33,145-1</inkml:trace>
  <inkml:trace contextRef="#ctx0" brushRef="#br0" timeOffset="2969.02">5582 2934,'0'624,"11"-563,4-91,-14 22,-1 1,0-1,0 1,-1-1,0 1,0-1,-1 1,0 0,0 0,-1 0,0 0,0 0,-1 0,1 1,-1-1,-1 1,1 0,-1 1,0-1,-1 1,1 0,-1 0,0 0,0 1,-6-3,-3-2,-1 0,-1 1,1 1,-1 0,-1 2,1 0,-1 0,0 2,0 0,-5 1,-39-11,92-5,183-25,-121 30,-75 10,13-4,1 1,0 1,0 2,1 2,-1 0,0 2,1 2,-1 0,26 8,-56-11,0 0,1 0,-1 0,1 0,-1 1,0-1,1 1,-1-1,0 1,0-1,1 1,-1 0,0-1,0 1,0 0,0 0,0 0,0 0,0 0,0 0,0 0,0 0,-1 0,1 1,0-1,-1 0,1 0,-1 1,1-1,-1 0,0 1,0-1,1 0,-1 1,0-1,0 1,0-1,0 0,-1 1,1-1,0 0,-1 1,1-1,-1 0,1 1,-1-1,1 0,-1 0,0 0,0 1,0-1,1 0,-1 0,-1 1,-14 10,1 0,-2-1,1-1,-2 0,1-2,-1 0,-9 3,-24 11,-98 62,129-73</inkml:trace>
  <inkml:trace contextRef="#ctx0" brushRef="#br0" timeOffset="3992.076">4905 4232,'37'-83,"-32"64,2 1,0-1,1 1,1 0,0 1,1 0,2 0,-1 1,2 1,5-6,-10 14,-7 5,-1-1,1 1,1 0,-1 0,0-1,1 1,-1 0,1 1,-1-1,1 0,0 0,0 1,0-1,0 1,0-1,0 1,0 0,0 0,1 0,-1 0,0 0,1 1,-1-1,0 0,1 1,-1 0,1 0,-1 0,1 0,-1 0,1 0,-1 1,1-1,-1 1,0 0,1-1,-1 1,0 0,0 0,1 1,-1-1,0 0,0 1,0-1,0 1,-1 0,5 10,0 0,-2 0,1 1,-2-1,0 1,0 0,-1 0,0 0,-1 12,1 2,-2-26,-1 0,1 0,0 0,-1 1,1-1,0 0,0 0,0 0,0 1,0-1,0 0,0 0,1 0,-1 0,0 0,1 1,-1-1,1 0,-1 0,1 0,-1 0,1 0,0 0,-1 0,1 0,0-1,0 1,0 0,0 0,0-1,0 1,0 0,0-1,0 1,0-1,0 1,0-1,0 0,0 1,1-1,-1 0,0 0,0 0,0 0,0 0,1 0,-1 0,0 0,1 0,103-114,-103 112,2-4,0 0,1 1,0 0,0 0,0 0,0 1,1 0,-1 0,1 0,0 1,1 0,-1 0,0 0,1 1,0 0,-1 0,1 1,0-1,0 2,0-1,5 1,-8 4,0 0,0 1,0-1,-1 1,0 0,0 0,0 0,0 1,-1-1,0 0,0 1,-1 0,1-1,-1 1,0 0,-1 0,1 0,-1-1,-1 1,1 0,-1 0,0 0,0 0,0-1,-1 1,0 0,-4 15,4-17,1 1,-1-1,1 0,0 1,0-1,0 0,1 1,-1-1,1 1,0-1,1 1,-1-1,1 1,0-1,0 0,0 1,1 0,7 2,1-6</inkml:trace>
  <inkml:trace contextRef="#ctx0" brushRef="#br0" timeOffset="4515.333">5978 3865,'-51'40,"2"2,2 2,2 2,2 2,-2 6,6 21,39-74,-1 0,1 0,1 0,-1 1,0-1,0 0,0 0,1 0,-1 0,0 0,1 0,-1 0,1 0,-1 0,1 0,0 0,-1 0,1 0,0 0,0 0,0 0,-1-1,1 1,0 0,0-1,0 1,0-1,0 1,0-1,0 1,1-1,-1 0,0 0,0 1,0-1,0 0,0 0,0 0,1 0,-1 0,0 0,0-1,0 1,0 0,0 0,0-1,1 1,-1-1,54-20,114-128,-149 128,37-27,-56 47,1 0,0 0,0 1,-1-1,1 0,0 1,0-1,0 1,0 0,0-1,-1 1,1 0,0 0,0 0,0 1,0-1,0 0,0 1,0-1,-1 1,1 0,0-1,0 1,-1 0,1 0,0 0,-1 0,1 1,-1-1,0 0,1 1,-1-1,0 0,1 1,4 8,-1 1,1-1,-1 1,-1 0,0 0,-1 0,0 1,-1-1,1 12,2-1,27 267,-29-274,-2 0,1 0,-2 1,0-1,-1 0,-1 1,0-1,-1 0,-1 0,0 0,-1-1,0 0,-2 0,1 0,-2 0,0-1,0 0,-1-1,-1 0,0 0,-11 9,19-17,0-1,-1 1,1-1,-1 1,0-1,0 0,0 0,-1 0,1-1,-1 1,1-1,-1 1,0-1,0-1,0 1,0 0,0-1,0 0,-1 0,1 0,0-1,-1 1,1-1,0 0,-1 0,1 0,0-1,-1 0,1 0,0 0,0 0,0 0,0-1,0 0,0 0,0 0,0 0,1-1,-3-1,2-1,1 1,-1-1,1-1,0 1,0 0,1-1,-1 1,1-1,1 0,-1 1,1-1,0 0,0 0,0 0,1 0,0 0,0 0,1 0,0 0,0 0,1-5,50-120,99-86,-129 192,-3 6</inkml:trace>
  <inkml:trace contextRef="#ctx0" brushRef="#br0" timeOffset="7932.399">6372 3047,'0'640,"0"-627</inkml:trace>
  <inkml:trace contextRef="#ctx0" brushRef="#br0" timeOffset="8717.686">6401 3019,'-82'60,"60"-41,-1-1,-1-2,-1 0,0-2,-12 5,35-10,29 0,38 4,84 4,20-1,-167-16,1 0,-1-1,1 1,-1-1,0 0,0 1,1-1,-1 0,0 0,0-1,0 1,0 0,0-1,0 1,0-1,-1 1,1-1,0 0,-1 0,0 0,1 0,-1 0,0 0,0 0,0 0,0-1,0 1,-1 0,1-1,-1 1,1 0,-1-1,0 1,0 0,0-1,0 1,0-1,-1 1,1 0,-1-1,0 1,1 0,-1 0,0-1,0 1,0 0,-1 0,1 0,-1 0,1 0,-1 1,1-1,-1 0,0 1,0-1,0 1,0-1,0 1,-1 0,-51-41,40 33,1 0,0-1,1 0,0-1,1 0,0-1,1-1,0 1,-1-5,1-2</inkml:trace>
  <inkml:trace contextRef="#ctx0" brushRef="#br0" timeOffset="11095.239">7022 3104,'-27'31,"-32"164,-3-24,46-116,11-31</inkml:trace>
  <inkml:trace contextRef="#ctx0" brushRef="#br0" timeOffset="11698.058">7022 3075,'3'51,"63"153,30-23,-50-136,-45-44,0-1,0 1,0-1,0 1,0-1,0 1,0-1,0 0,0 0,1 1,-1-1,0 0,0 0,0 0,0 0,0 0,1 0,-1-1,0 1,0 0,0-1,0 1,0-1,0 1,0-1,0 1,0-1,0 1,0-1,0 0,0 0,0 0,0 1,-1-1,1 0,0 0,-1 0,1 0,-1 0,1 0,-1 0,1-1,-1 1,0 0,1 0,-1 0,0 0,0 0,0-1,0 1,0 0,0 0,52-259,-21 35,-29 200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1:5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20,'-1'0,"1"0,-1 0,1-1,0 1,-1 0,1 0,0-1,-1 1,1 0,0-1,-1 1,1 0,0-1,0 1,-1-1,1 1,0 0,0-1,0 1,0-1,0 1,-1-1,1 1,0-1,0 1,0 0,0-1,0 1,0-1,1 1,-1-1,0 1,0-1,0 1,0 0,0-1,1 1,-1-1,0 1,0 0,1-1,-1 1,0 0,1-1,-1 1,0 0,1-1,-1 1,0 0,1 0,-1 0,1-1,-1 1,0 0,1 0,-1 0,1 0,-1 0,1 0,-1-1,0 1,1 0,-1 0,1 1,-1-1,1 0,-1 0,1 0,-1 0,1 0,33 2,132 62,-165-64,0 0,0 0,0 0,0 0,0 0,0 0,0 1,0-1,0 1,0-1,0 1,0-1,0 1,0-1,0 1,0 0,-1-1,1 1,0 0,-1 0,1-1,0 1,-1 0,1 0,-1 0,1 0,-1 0,1 0,-1 0,0 0,0 0,1 0,-1 0,0 0,0 0,0 0,0 0,0 0,0 1,-1-1,1 0,0 0,0 0,-1 0,1 0,-1 0,1 0,-1-1,1 1,-1 0,1 0,-1 0,0 0,0-1,1 1,-1 0,0 0,-1 0,-16 9,-2-1,1-1,-1-1,0 0,0-1,-1-2,-19 3,-15 4,-22 8,0 2,2 4,-25 14,98-39,-1 1,1 0,-1 0,1 0,-1 0,1 0,0 0,0 0,-1 1,1-1,0 1,0 0,0 0,1-1,-1 1,0 0,1 1,-1-1,1 0,0 0,0 1,0-1,0 0,0 1,0-1,1 1,-1-1,1 1,-1 0,1-1,0 1,0-1,0 1,1 0,-1-1,1 1,-1-1,1 1,0-1,0 1,0-1,0 0,0 1,1-1,-1 0,1 0,-1 0,1 0,0 0,0 0,1 0,12 7,1-2,0 0,0-1,0-1,1 0,0-1,0-1,0 0,5-1,81 0,49 11,-150-13,0 1,0 0,0-1,0 1,-1 0,1 0,0 0,-1 0,1 1,-1-1,1 0,-1 1,0-1,1 1,-1-1,0 1,0 0,0-1,0 1,0 0,-1 0,1 0,-1 0,1 0,-1 0,1-1,-1 1,0 0,0 0,0 0,0 0,0 0,-1 0,1 0,-1 0,1 0,-1 0,1 0,-1 0,0-1,0 1,0 0,0-1,0 1,-1 0,1-1,0 1,-1-1,1 0,-1 0,1 1,-1-1,0 0,1 0,-1 0,-1 0,-172 100,86-55,3 4,2 4,2 3,-20 23,100-79,0 0,0 0,0 1,0-1,0 1,0-1,1 1,-1-1,1 1,-1 0,1 0,0 0,0 0,-1 0,1 0,1 0,-1 1,0-1,0 0,1 0,-1 1,1-1,0 0,0 1,0-1,0 0,0 1,0-1,1 0,-1 1,1-1,0 0,-1 0,1 1,0-1,0 0,1 0,-1 0,0 0,1 0,-1-1,1 1,-1 0,1-1,0 1,0-1,0 1,0-1,0 0,12 3,0 0,1 0,-1-2,1 0,0-1,-1 0,1-1,0-1,12-2,18 1,193-16,-118 6,-96 12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1:59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58,'-4'7,"1"-1,0 1,0 0,0 0,1 0,0 0,1 0,-1 0,2 0,-1 1,1-1,0 1,0-1,1 0,0 0,0 1,1-1,0 0,0 0,1 1,-1-6,0 0,0-1,0 1,0-1,0 0,0 1,1-1,-1 0,0-1,1 1,-1 0,0-1,1 1,-1-1,1 0,-1 1,1-1,-1-1,1 1,-1 0,1 0,-1-1,1 0,-1 1,0-1,1 0,-1 0,0 0,0-1,2 0,64-48,46-82,-114 131,1-1,-1 1,1-1,-1 1,1-1,-1 1,1-1,0 1,0-1,0 1,0 0,0-1,0 1,0 0,0 0,0 0,0 0,1 0,-1 0,0 0,1 1,-1-1,1 0,-1 1,1-1,-1 1,1-1,0 1,-1 0,1 0,-1 0,1 0,0 0,-1 0,1 0,-1 0,1 1,0-1,-1 0,1 1,-1 0,1-1,-1 1,0 0,1 0,-1-1,0 1,1 0,0 1,7 137,-11-100,-1 369,3-400,0 0,0 1,0-1,-1 0,-1 0,1 0,-2 0,1 0,-1 0,0 0,0-1,-1 1,-1 2,4-10,0 1,1 0,-1-1,1 1,-1 0,0-1,0 1,1-1,-1 1,0-1,0 1,0-1,1 0,-1 1,0-1,0 0,0 0,0 1,0-1,0 0,0 0,0 0,0 0,1 0,-1 0,0-1,0 1,0 0,0 0,0-1,0 1,0 0,1-1,-1 1,0-1,0 1,1-1,-1 1,0-1,1 0,-1 1,0-1,1 0,-1 0,1 1,-1-1,1 0,-1 0,1 0,0 0,-17-45,17 32,2 1,-1 0,2-1,-1 1,2 0,0 0,0 0,1 1,1 0,0 0,1 0,0 0,1 1,0 1,1-1,0 1,0 1,1-1,0 2,1-1,0 2,1-1,0 1,22-22,63-39,-66 50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1:58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1 550,'78'-108,"128"-155,-153 199,52-44,-105 107,1 1,0-1,-1 1,1-1,0 1,0-1,0 1,0-1,-1 1,1 0,0-1,0 1,0 0,0 0,0 0,0 0,0 0,0 0,0 0,0 0,0 0,-1 0,1 0,0 1,0-1,0 0,0 1,0-1,0 1,-1-1,1 1,0-1,0 1,-1-1,1 1,0 0,-1-1,1 1,0 0,-1 0,1-1,-1 1,0 0,1 0,-1 0,0 0,1 0,-1 0,0-1,0 1,0 0,0 0,0 0,0 1,5 59,-5-55,-3 44,2-39,-1-1,1 1,1 0,0 0,0 0,1 0,1 0,-1-1,2 1,0-1,0 1,1-1,0 0,0 0,1 0,6 7,-9-14,0 0,1 0,-1 0,1 0,-1-1,1 1,0-1,0 0,0 0,0 0,0 0,1-1,-1 1,1-1,-1 0,1 0,-1 0,1 0,-1-1,1 1,0-1,-1 0,1 0,0 0,-1-1,1 1,0-1,-1 0,1 0,-1 0,1-1,20-10,-2-1,1 0,-2-2,0-1,0-1,-2 0,4-5,114-86,-136 107,0 1,0-1,0 0,1 0,-1 0,0 1,1-1,-1 0,0 1,1-1,-1 1,1 0,-1-1,1 1,-1 0,1 0,-1 0,1 0,-1 0,1 1,-1-1,1 0,-1 1,1-1,-1 0,0 1,1 0,-1-1,0 1,1 0,-1 0,0 0,0 0,0 0,0 0,0 0,0 0,0 0,0 1,0-1,0 0,-1 0,1 1,-1-1,1 1,-1-1,1 0,-1 1,0-1,0 1,1 1,0 57,-2-54,0 1,1-1,0 1,0 0,0-1,1 1,0 0,0-1,1 1,0-1,0 0,0 1,3 4,7 2</inkml:trace>
  <inkml:trace contextRef="#ctx0" brushRef="#br0" timeOffset="331.876">1609 13,'-61'32,"1"2,2 2,-27 24,84-60,-11 7,1 1,0-1,0 2,0-1,1 1,0 1,1 0,0 1,1-1,0 2,0-1,2 1,-1 0,0 4,6-14,1 0,-1 0,1-1,0 1,0 0,0 0,0 0,0 0,0 0,1 0,-1-1,0 1,1 0,0 0,-1-1,1 1,0 0,0-1,0 1,0 0,0-1,0 0,1 1,-1-1,0 0,1 1,-1-1,1 0,-1 0,1 0,0 0,-1 0,1-1,0 1,0-1,-1 1,1-1,0 1,0-1,77-1,-40-13,0-1,-2-2,1-2,-2-1,-1-2,0-2,-2 0,-1-3,-1 0,-1-2,7-12,1 11,-37 29,0 1,-1 0,1-1,0 1,0 0,-1-1,1 1,0 0,0 0,0 0,-1 0,1 0,0 0,0 0,0 0,-1 0,1 0,0 1,0-1,0 0,-1 0,1 1,0-1,-1 0,1 1,0-1,-1 1,1-1,0 1,-1-1,1 1,-1 0,1-1,-1 1,1 0,-1-1,1 1,-1 0,0 0,0-1,1 1,-1 0,0 0,0-1,0 1,0 0,1 0,-1 0,0-1,-1 1,1 0,0 0,0 0,0-1,0 1,-1 0,1 0,-22 196,26-166,1-4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1:55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1,'-34'145,"5"1,5 19,-3 61,2-88,22-115</inkml:trace>
  <inkml:trace contextRef="#ctx0" brushRef="#br0" timeOffset="285.022">1 86,'38'-5,"27"-2,8 1,0-3,-2-1,-8 1,-11 3,-8-2,-8-1,-5 2,-3 2,-1 1,-6 8,-10 6,-8 2</inkml:trace>
  <inkml:trace contextRef="#ctx0" brushRef="#br0" timeOffset="503.245">1 481,'43'0,"29"0,6 0,-4 0,-11 0,-11-5,-9-1,-12 0</inkml:trace>
  <inkml:trace contextRef="#ctx0" brushRef="#br0" timeOffset="1313.302">368 734,'-26'215,"26"-213,-1-1,1 1,-1 0,1-1,0 1,-1 0,1 0,0 0,0-1,0 1,0 0,1 0,-1-1,0 1,1 0,-1 0,1-1,0 1,-1-1,1 1,0 0,0-1,0 0,0 1,0-1,1 1,-1-1,0 0,1 0,-1 0,1 0,-1 0,1 0,-1 0,1 0,-1-1,1 1,0-1,0 1,-1-1,1 0,0 1,0-1,-1 0,1 0,0 0,0 0,-1-1,2 1,11-10,-1 0,0 0,-1-1,0-1,0 0,-1-1,-1 0,-1-1,1 0,0-3,46-60,-56 76,1-1,-1 1,1-1,0 0,0 1,0-1,0 1,0 0,0-1,0 1,0 0,0 0,1-1,-1 1,1 0,-1 0,0 0,1 1,0-1,-1 0,1 1,-1-1,1 1,0-1,0 1,-1 0,1-1,0 1,-1 0,1 0,0 1,0-1,-1 0,1 0,0 1,-1-1,1 1,0 0,-1-1,1 1,-1 0,1 0,-1 0,1 0,-1 0,0 0,1 0,-1 1,0-1,0 0,0 1,0-1,0 1,0-1,-1 1,1 0,3 20,-2 0,0 0,-1 1,-2-1,0 0,-1 0,-2 1,0-2,-6 18,0 9,9-35,-1-1,0 0,-1 0,0 0,-1 0,0 0,-1-1,-1 0,1 0,-2 0,1-1,-2 0,1 0,-9 8,14-16,1-1,-1 0,1 0,-1 0,0 0,1 0,-1 0,0 0,0 0,0-1,0 1,0-1,1 1,-1-1,0 0,0 1,0-1,0 0,0-1,0 1,0 0,0 0,0-1,0 1,0-1,0 0,1 1,-1-1,0 0,0 0,1 0,-1-1,1 1,-1 0,1 0,-1-1,1 1,0-1,0 1,-1-1,1 0,-1-2,-1-1,1 0,0 0,0 0,0 0,0 0,1 0,0 0,0 0,1-1,-1 1,1 0,0-1,1-4,5-12,0 1,1-1,1 2,1-1,1 1,1 1,1-1,0 2,2 0,1-1,-1 1</inkml:trace>
  <inkml:trace contextRef="#ctx0" brushRef="#br0" timeOffset="1549.438">932 481,'38'-5,"33"-1,8 0,-5 1,-9 1,-12 2,-9 1,-13 1</inkml:trace>
  <inkml:trace contextRef="#ctx0" brushRef="#br0" timeOffset="1717.613">988 791,'48'-5,"21"-1,3 0,-6 1,-9 2,-14 1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12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1 311,'196'27,"-191"-26,19 1,0-1,0-1,0-1,0-1,0-1,17-5,109-10,-126 18</inkml:trace>
  <inkml:trace contextRef="#ctx0" brushRef="#br0" timeOffset="329.388">57 509,'7'4,"1"0,-1-1,1 1,-1-1,1-1,0 1,0-2,1 1,-1-1,0 0,0 0,1-1,-1 0,4-1,3 1,329-1,-320 1</inkml:trace>
  <inkml:trace contextRef="#ctx0" brushRef="#br0" timeOffset="976.368">227 1,'128'98,"106"51,-221-142,-1 1,-1 0,0 1,0 0,-1 1,0 0,0 0,-1 1,0 1,-1-1,1 4,-8-10,-1 0,0 0,0 0,-1 0,1 0,-1 0,0 0,0 0,0 0,-1 0,0-1,0 1,0-1,-1 1,1-1,-1 0,0 0,0 0,-1 0,1-1,-1 1,1-1,-1 0,0 0,-1 0,1 0,0-1,-1 0,-2 1,-11 10,-168 118,116-92,61-35,0 0,1 0,-1 0,1 1,0 1,0-1,1 1,-1 1,1-1,1 1,-1 0,1 2,-3 7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16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2 575,'0'-34,"-2"2,3 0,0 0,2 0,1 0,2 1,8-27,50-83,36 22,-98 118,-1 0,0-1,1 1,-1 0,0 0,1 0,-1 0,1 0,0 0,-1 0,1 1,0-1,0 1,-1-1,1 1,0-1,0 1,0 0,-1 0,1 0,0 0,0 0,0 0,0 1,-1-1,1 1,0-1,0 1,-1 0,1-1,-1 1,1 0,0 0,-1 0,1 0,-1 1,0-1,1 0,-1 0,0 1,0-1,0 1,0 0,24 78,-17 125,9-102,-16-103,-1 1,1-1,0 1,-1 0,1-1,0 1,-1-1,1 1,0-1,0 1,-1-1,1 0,0 0,0 1,-1-1,1 0,0 0,0 0,0 0,0 1,0-1,-1-1,1 1,0 0,0 0,0 0,0 0,-1 0,1-1,0 1,0 0,0-1,-1 1,1-1,0 1,-1-1,1 1,0-1,-1 1,1-1,-1 0,1 1,-1-1,1 0,-1 0,1 1,-1-1,0 0,1 0,-1 0,0 1,0-1,0 0,1 0,-1 0,0 0,0 1,4-6,211-245,-72 111,-142 139,0 0,0 0,-1 0,1 0,0 0,0 0,0 0,0 0,0 0,1 0,-1 0,0 0,0 1,0-1,1 1,-1-1,0 1,1-1,-1 1,0 0,1-1,-1 1,1 0,-1 0,0 0,1 0,-1 0,1 1,-1-1,0 0,1 1,-1-1,0 1,1-1,-1 1,0-1,0 1,0 0,1 0,-1 0,0 0,0 0,0 0,0 0,-1 0,1 0,0 0,3 10,0-1,-1 1,-1 0,0 0,0 0,-1 0,-1 0,1 0,-2 0,0 0,0 0,-1 0,0 0,-1-1,0 1,-1-1,-3 9,-7 30,-25 94,37-121</inkml:trace>
  <inkml:trace contextRef="#ctx0" brushRef="#br0" timeOffset="705.11">1244 67,'-3'4,"-21"20,2 1,1 0,0 2,2 1,2 0,0 2,2 0,1 0,-6 22,19-49,0-1,0 0,0 1,0-1,0 0,1 1,-1-1,1 1,0-1,0 1,0-1,0 1,0-1,0 1,1-1,-1 1,1-1,0 1,-1-1,1 1,0-1,1 0,-1 0,0 0,1 1,-1-1,1-1,-1 1,1 0,0 0,0 0,0-1,0 1,0-1,0 0,1 0,-1 0,0 0,0 0,1 0,-1 0,1-1,-1 1,1-1,-1 0,1 0,-1 1,1-2,-1 1,1 0,-1-1,1 1,-1-1,1 1,-1-1,15-9,0-1,-1 0,0-1,-1-1,0 0,-1-1,-1 0,0-1,-1-1,0 0,-2-1,0 0,1-3,36-52,29-22,-75 94,-1-1,1 0,-1 1,1-1,-1 1,1 0,0-1,-1 1,1-1,0 1,-1 0,1 0,0-1,0 1,-1 0,1 0,0 0,0 0,-1 0,1 0,0 0,0 0,-1 0,1 0,0 0,0 0,-1 0,1 1,0-1,-1 0,1 1,0-1,-1 0,1 1,0-1,-1 1,1-1,-1 1,1-1,-1 1,1 0,-1-1,1 1,-1-1,0 1,1 0,-1 0,0-1,1 1,-1 0,0-1,0 1,0 0,0 0,0-1,0 2,5 49,-4-46,-4 388,-1-349,-1 0,-2 0,-2-1,-2 0,-2-1,-2-1,-1 0,-3 0,-3 2,-61 104,-12-60,91-85,0 1,0-1,0 0,0 0,0 0,-1-1,1 1,-1-1,1 0,-1 0,1-1,-1 1,1-1,-1 0,0-1,1 1,-1-1,1 1,-1-2,1 1,-1 0,1-1,0 0,0 0,0 0,-2-1,1-3,1 0,0-1,0 1,0-1,1 1,0-1,1 0,-1 0,1-1,1 1,-1 0,1-1,1 1,-1 0,1-1,0 1,1-1,0 1,0-1,1 1,0 0,0 0,0 0,1 0,0 0,1 0,-1 1,1 0,3-4,20-39,1 0,3 2,2 1,2 2,2 2,25-24,40-2,-84 59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17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1 546,'48'-14,"21"-5,3 1,-6 3,-9 5,-14 8,-15 5</inkml:trace>
  <inkml:trace contextRef="#ctx0" brushRef="#br0" timeOffset="596.21">848 39,'1'1,"0"0,0 1,0-1,0 1,0-1,0 1,0-1,0 1,-1 0,1-1,-1 1,1 0,-1-1,0 1,1 0,-1 0,0-1,0 1,0 0,-1 0,1 0,0-1,-1 1,1 0,-1-1,1 1,-1 0,0-1,0 1,0-1,0 1,0-1,-1 2,1 0,-113 285,-50 75,106-207,54-145</inkml:trace>
  <inkml:trace contextRef="#ctx0" brushRef="#br0" timeOffset="1117.303">791 123,'12'16,"3"6,-1 1,-1 0,-2 0,0 1,-1 1,-1 0,-2 0,4 24,45 206,-55-243,1 1,0-1,0 0,2 0,-1 0,1-1,1 1,0-1,1 0,0-1,1 1,0-1,0 0,6 5,-11-14,0 0,-1 0,1 0,0 0,0 0,0-1,0 1,0 0,1-1,-1 0,0 1,0-1,0 0,0 0,0 0,1-1,-1 1,0 0,0-1,0 1,0-1,0 0,0 0,0 1,0-2,0 1,-1 0,1 0,0 0,0-1,-1 1,1-1,-1 1,0-1,1 0,0-1,44-67,-46 69,17-30,-1-1,-2-1,-1 0,-2-1,6-30,-3-12,-4 0,-4-1,-2-58,5 23,-3 94</inkml:trace>
  <inkml:trace contextRef="#ctx0" brushRef="#br0" timeOffset="1810.061">1609 462,'24'0,"28"0,13-5,2-1,-7-1,-8 2,-8 2,-3 1,-2-4,-4-1,-3 1,-2 1,-1 2,-11 1,-8 6,-6 2</inkml:trace>
  <inkml:trace contextRef="#ctx0" brushRef="#br0" timeOffset="2060.145">1722 716,'39'0,"26"-5,8-1,-4 0,-9 1,-10 2,-14 1</inkml:trace>
  <inkml:trace contextRef="#ctx0" brushRef="#br0" timeOffset="3063.063">2429 942,'95'-198,"-91"190,18-40,3 1,2 1,2 1,2 1,1 2,36-34,-67 73,1 1,-1 0,1 0,0 0,-1 1,1-1,0 0,0 0,0 1,0 0,1-1,-1 1,0 0,1 0,-1 0,0 0,1 0,-1 1,1-1,-1 1,1 0,0 0,-1 0,1 0,-1 0,1 0,-1 0,1 1,-1 0,1-1,-1 1,1 0,-1 0,0 0,1 1,-1-1,0 0,0 1,0 0,0-1,0 1,0 0,-1 0,1 0,-1 0,1 0,-1 0,0 1,0-1,0 0,0 1,0 0,4 12,-1 1,-1 0,-1 0,0 0,-1 0,-1 1,-1-1,-1 7,5 83,23 33,-25-138,0-1,0 1,0 0,1 0,-1-1,0 1,0-1,1 1,-1-1,0 0,1 1,-1-1,0 0,1 0,-1 0,0 0,1 0,-1 0,0 0,1-1,-1 1,0 0,1-1,-1 1,0-1,0 1,1-1,-1 0,0 0,0 1,0-1,0 0,0 0,0 0,0 0,0 0,0 0,-1 0,1-1,0 1,-1 0,1 0,-1-1,1 1,-1 0,1 0,-1-1,0 1,0 0,0-1,5-5,33-43,2-6,2 2,3 2,1 2,3 1,2 3,2 2,21-11,-73 54,0 0,0 0,0 0,0 0,0 0,0 0,0 0,0 0,0 0,1 1,-1-1,0 0,0 1,1-1,-1 1,1 0,-1-1,0 1,1 0,-1 0,1 0,-1 0,1 0,-1 0,0 0,1 0,-1 1,1-1,-1 0,0 1,1 0,-1-1,0 1,0 0,1-1,-1 1,0 0,0 0,0 0,0 0,0 0,0 0,0 0,0 0,-1 1,1-1,0 0,-1 0,1 1,-1-1,1 2,-2 11,-1 1,-1-1,0 0,-1 0,0 0,-2 0,1-1,-4 5,-5 16,-14 31,19-48,0 1,2 0,0 0,1 0,1 1,0 0,2 1,0-1,0 11,18 9,-2-28</inkml:trace>
  <inkml:trace contextRef="#ctx0" brushRef="#br0" timeOffset="5027.827">4121 433,'-1'-4,"0"-1,0 1,-1 0,1-1,-1 1,0 0,-1 0,1 0,-1 0,0 1,0-1,0 1,0-1,0 1,-1 0,1 0,-1 1,0-1,0 1,0 0,0 0,-1 0,1 0,0 1,-1 0,1 0,-1 0,1 0,-1 1,1-1,-1 1,0 1,1-1,-1 1,1-1,-1 1,1 0,-1 1,1-1,0 1,-1 0,1 0,0 0,0 1,-1 1,-15 5,1 1,-1 0,2 2,0 0,0 1,1 1,1 1,0 0,1 1,1 1,0 0,2 1,0 0,0 1,2 1,1-1,-7 19,15-34,0 0,0 1,1-1,-1 0,1 1,0-1,0 1,0-1,0 1,1-1,0 0,0 1,0-1,0 0,1 0,0 0,0 0,0 0,0 0,0 0,1-1,0 1,0-1,0 1,0-1,0 0,1-1,-1 1,1 0,0-1,0 0,0 0,0 0,0 0,0-1,0 0,1 0,-1 0,0 0,1 0,-1-1,4 0,9-3,1 0,-1-1,0-1,0 0,0-1,-1-1,0-1,0-1,0 0,-1 0,-1-2,0 0,8-8,6-3,-2-1,0-2,-1 0,-2-2,0 0,-2-2,-1 0,-2-1,15-31,-33 61,-1 0,1-1,0 1,0 0,0 0,-1 0,1 0,0 0,0 0,0 0,-1 0,1 0,0 0,0-1,0 1,0 0,-1 0,1 0,0 0,0-1,0 1,0 0,0 0,0 0,-1-1,1 1,0 0,0 0,0 0,0-1,-15 23,6-7,0 2,2-1,0 1,1 0,0 0,2 1,0-1,1 1,1 0,0 0,2 0,0 1,1-1,0 0,2 0,0-1,1 1,1 0,0-1,2 0,1 3,6-2,0-5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9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957,'572'-30,"-70"3,-47-3,-231 31,-224-1,1 0,-1 0,1 1,-1-1,1 0,0 0,-1 0,1 0,-1 0,1 0,0 0,-1 0,1 0,-1 0,1 0,0 0,-1 0,1 0,-1-1,1 1,-1 0,1 0,-1-1,1 1,-1 0,1-1,-1 1,1 0,-1-1,1 1,-1-1,0 1,1-1,-1 1,0-1,1 1,-1-1,0 1,0-1,1 0,-1 1,0-1,0 1,0-1,0 0,0 1,0-1,0 1,0-1,0 0,0 1,0-1,0 1,-1-1,1 1,0-1,0 0,0 1,-1-1,1 1,0-1,-1 1,1-1,-1 1,1-1,0 1,-1 0,0-1,-35-28,34 28,-259-135,260 135,1-1,-1 1,0 0,1 0,-1 0,0 0,0 0,1 1,-1-1,0 0,0 0,0 1,0-1,0 0,0 1,0-1,0 1,-1-1,1 1,0-1,0 1,0 0,0 0,-1 0,1-1,0 1,0 0,0 1,-1-1,1 0,0 0,0 0,0 1,0-1,-1 1,1-1,0 1,0-1,0 1,0-1,0 1,0 0,0 0,0 0,1-1,-1 1,0 0,0 0,1 0,-1 0,0 0,1 0,-1 1,1-1,-1 0,1 0,0 0,0 0,-1 1,1-1,0 0,0 0,0 0,0 1,0-1,10 50,-6-34,0 0,-2 0,0 0,0 0,-2 0,0 1,-1-1,-1 0,-45 266,47-283,1 0,0-1,-1 1,1 0,-1 0,1-1,0 1,-1 0,1 0,0 0,-1 0,1 0,0 0,-1 0,1 0,0 0,-1 0,1 0,0 0,-1 1,1-1,0 0,-1 1,1-1,-1 0,1 1,-1-1,1 0,-1 1,1-1,-1 1,1-1,-1 1,1-1,-1 1,0-1,1 1,-1 0,0-1,1 1,-1 0,0-1,0 1,0-1,0 1,0 0,0-1,1 1,-2 0,1-1,0 1,0 0,0-1,0 1,0 0,0-1,-1 1,170-190,-59 75,-92 89</inkml:trace>
  <inkml:trace contextRef="#ctx0" brushRef="#br0" timeOffset="507.385">113 617,'-5'29,"4"48,6 20,3 4,-1-7,4-9,0-9,-2-8,-3-11,3-11,0-2,-2-5,-2-5,-1-2,-8-7,-1-8</inkml:trace>
  <inkml:trace contextRef="#ctx0" brushRef="#br0" timeOffset="807.54">1 477,'12'-23,"2"0,0 1,2 1,0 0,1 2,1 0,1 0,1 2,0 0,1 2,1 0,0 1,1 2,1 0,0 1,0 2,1 0,12-2,-22 8,-1 0,0 1,1 0,-1 1,1 0,-1 2,1 0,0 0,-1 1,0 1,0 0,0 1,0 1,0 0,-1 1,0 0,0 1,0 1,-1 0,0 0,-1 1,0 1,0 0,-1 0,0 1,-1 1,0-1,-1 1,6 13,-12-19,1 1,-2-1,1 1,-1 0,0 0,0 0,-1 0,0 0,0 0,0-1,-1 1,0 0,-1 0,0 0,0-1,0 1,0-1,-1 0,0 1,-1-1,0 0,1-1,-5 5,-5 7,-1-1,0 0,-2-1,0-1,0 0,-1-1,-4 1,-7 6,-1-2,-1-1,-1-1,-1-2,0 0,0-3,-1-1,-1-1,0-2,0-1,0-1,-5-2,27-3,6 2,0-1,0 0,0 0,0-1,0 0,-1 0,1 0,0 0,0-1,0 0,0-1,0 1,1-1,-1 0,0-1,1 1,-1-1,1 0,0 0,0-1,0 0,0 0,1 0,0 0,-1-1,1 1,1-1,-2-3,-1-13</inkml:trace>
  <inkml:trace contextRef="#ctx0" brushRef="#br0" timeOffset="1783.517">3105 81,'0'775,"-28"-436,28 581,-11-847,5-66,1-8</inkml:trace>
  <inkml:trace contextRef="#ctx0" brushRef="#br0" timeOffset="22774.259">3105 2169,'1'-2,"1"1,-1-1,1 0,0 0,-1 0,1 1,0-1,0 1,0 0,0-1,0 1,0 0,0 0,1 0,-1 1,0-1,1 0,-1 1,0 0,1-1,-1 1,1 0,-1 0,0 0,1 1,0-2,445-2,-262-25,385 28,-290-17,14 6,-127 38,114 4,10-62,-48 31,-102-26,26 41,-111-7,1-3,0-2,0-3,4-2,40 0,68-9,-108 1,1 4,0 2,1 2,26 5,19-1,88-3,-193 1,0-1,-1 0,1 0,0-1,0 1,-1-1,1 0,-1 0,0 0,0 0,0-1,0 1,0-1,0 0,0 0,-1 0,1 0,-1 0,0 0,0-1,0 1,-1-1,1 1,-1-1,0 0,0 0,0 1,0-3,10-113,-13 46,13-138,24 13,-27 142,-3-1,-3-1,-2 1,-2-4,-1-45,3-345,-2 421,-1 1,-2 0,-1 0,-1 1,-1 0,-4-4,-30-158,41 49,2 117</inkml:trace>
  <inkml:trace contextRef="#ctx0" brushRef="#br0" timeOffset="24357.583">3161 53,'2'-2,"-1"0,1 0,0 0,-1 1,1-1,0 0,0 1,0-1,0 1,0 0,1 0,-1 0,0 0,1 0,-1 0,0 0,1 1,-1-1,1 1,-1 0,1 0,-1 0,1 0,-1 0,1 1,1-2,418-2,323 4,-404 26,31 2,485-30,-689 29,283-27,-253-30,-58 17,58-6,0-8,-2 27,-173 3,-5 2</inkml:trace>
  <inkml:trace contextRef="#ctx0" brushRef="#br0" timeOffset="25762.842">5307 53,'21'58,"-15"138,-33-53,55 111,-29 197,30-253,-29 282,11-350,6-8,-16-98</inkml:trace>
  <inkml:trace contextRef="#ctx0" brushRef="#br0" timeOffset="27146.207">4120 646,'0'1,"0"-1,0 1,0-1,-1 1,1-1,0 1,0-1,-1 1,1-1,0 0,-1 1,1-1,-1 1,1-1,0 0,-1 1,1-1,-1 0,1 0,-1 1,1-1,-1 0,1 0,-1 0,1 0,-1 0,0 0,1 1,-1-1,1 0,-1-1,1 1,-1 0,1 0,-1 0,1 0,-1 0,1 0,-1-1,1 1,-1 0,1 0,-1-1,1 1,-1 0,1-1,0 1,-1-1,-43 222,11-101,-5-2,-6-2,-4-1,-42 68,8-59,87-217,8 27,2 0,3 1,3 1,9-15,-14 36,11-22,3 1,2 2,4 0,36-46,27-50,-97 156,0-1,1 1,-1-1,1 1,0 0,0 0,0 0,0 1,0-1,0 1,0-1,1 1,-1 0,0 0,1 1,-1-1,1 1,-1-1,0 1,1 0,-1 1,1-1,-1 0,1 1,-1 0,0 0,1 0,-1 0,0 0,0 1,0 0,0-1,0 1,0 0,0 0,-1 1,1-1,-1 1,1-1,-1 1,0 0,0 0,0-1,0 2,-1-1,1 0,-1 0,0 0,1 4,14 30,-1 2,-2 0,-1 0,-2 1,3 34,33 117,-24-125,4-1,2-1,35 56,-50-88,-12-19</inkml:trace>
  <inkml:trace contextRef="#ctx0" brushRef="#br0" timeOffset="27426.796">3755 1211,'47'-15,"41"-9,14-1,0 5,-8 4,-15 6,-12 5,-12 2,-6 3,-6 0,-6 6,-5 1,-2 0,-2 4,-1-1,-5 3,-1 0,-5-3</inkml:trace>
  <inkml:trace contextRef="#ctx0" brushRef="#br0" timeOffset="27959.089">6265 731,'37'128,"-27"-75,-2-1,-3 2,-2-1,-2 0,-5 34,1 28,3-104,-1 5,0 1,2 0,0-1,1 1,0-1,2 1,0-1,0 0,7 14,-1-17,-2-7</inkml:trace>
  <inkml:trace contextRef="#ctx0" brushRef="#br0" timeOffset="28558.986">6181 674,'38'-28,"1"2,1 1,1 3,1 1,1 2,44-14,-72 29,-1 1,1 0,0 1,-1 0,1 1,0 1,0 1,0 0,12 2,-22-2,0 0,0 0,0 1,0 0,0 0,0 0,0 0,-1 1,1 0,-1 0,0 0,0 0,0 1,0-1,0 1,-1 0,1 0,-1 1,0-1,-1 1,1-1,-1 1,0 0,0 0,0 0,-1 0,0 0,1 4,-3 3,0 0,-1-1,0 1,-1 0,0-1,-1 0,0 1,-1-2,0 1,-1 0,0-1,-1 0,0-1,0 1,-1-1,0-1,-5 4,-93 94,103-103,1 1,0-1,-1 0,2 1,-1-1,0 1,0-1,1 1,0 0,0 0,0 0,0 0,1 0,0 0,-1 0,1 0,1 0,-1 0,0-1,1 1,0 0,0 0,0 0,1 0,-1-1,1 1,0-1,0 1,0-1,0 1,1-1,-1 0,1 0,0 0,0-1,1 2,122 87,-104-78,-12-9,-1 0,1 0,-1 1,0 0,0 1,-1 0,0 0,0 1,0 0,-1 1,0-1,-1 1,1 1,-1-1,-1 1,0 0,0 0,-1 1,0-1,0 1,0 4,-3-9,0 1,0-1,0 0,0 1,-1-1,0 0,0 1,-1-1,1 1,-1-1,0 0,-1 0,1 1,-1-1,0 0,0-1,-1 1,1 0,-1 0,0-1,0 0,-1 0,1 0,-1 0,0 0,0 0,0-1,-1 0,1 0,-4 2,-29 11,-1-1,0-2,-1-2,-1-1,1-2,-20 0,-103 18,138-24</inkml:trace>
  <inkml:trace contextRef="#ctx0" brushRef="#br0" timeOffset="36467.906">3077 2113,'-283'29,"140"-57,-82 28,56 27,-311-26,311 24,-2 6,32-19,-116 6,86 8,-84-24,167 23,71-15</inkml:trace>
  <inkml:trace contextRef="#ctx0" brushRef="#br0" timeOffset="37235.259">7620 2085,'0'-5,"0"-1</inkml:trace>
  <inkml:trace contextRef="#ctx0" brushRef="#br0" timeOffset="37665.202">7620 2085,'0'0,"-1"-1,1 1,0-1,-1 1,1-1,0 1,0-1,-1 1,1-1,0 0,0 1,0-1,0 1,0-1,0 1,0-1,0 0,0 1,0-1,0 1,0-1,0 0,0 1,1-1,-1 1,0-1,0 1,1-1,-1 1,0-1,1 1,-1-1,0 1,1-1,-1 1,1 0,-1-1,1 1,-1 0,1-1,-1 1,1 0,-1-1,1 1,-1 0,1 0,-1 0,1 0,0 0,-1-1,1 1,-1 0,1 0,0 1,-1-1,1 0,-1 0,1 0,0 0,-1 0,43-5,-42 5,694-53,-272 18,-1-1,128 17,-436 20,-91-1</inkml:trace>
  <inkml:trace contextRef="#ctx0" brushRef="#br0" timeOffset="38366.222">1468 2396,'-2'-4,"1"0,-1 0,0 0,0 0,0 0,0 1,-1-1,1 1,-1 0,0-1,0 1,0 1,0-1,-1 0,1 1,-1 0,0 0,0 0,1 0,-1 0,0 1,0 0,-1-1,1 2,0-1,0 0,-1 1,1 0,0 0,0 0,-1 1,1-1,0 1,0 0,0 0,0 0,0 1,0-1,0 1,0 0,0 0,0 1,-251 131,-66 29,291-140,29-23,1 1,0-1,-1 0,1 1,0-1,0 1,0-1,-1 1,1-1,0 1,0-1,0 1,0-1,0 1,0-1,0 1,0-1,0 1,0-1,0 1,0-1,0 1,0-1,0 1,0-1,1 1,-1-1,0 1,0-1,1 0,-1 1,0-1,1 1,-1-1,0 0,1 1,-1-1,1 0,-1 1,0-1,1 0,-1 0,1 0,-1 1,1-1,-1 0,1 0,-1 0,1 0,-1 0,1 0,-1 0,1 0,-1 0,1 0,-1 0,1 0,-1 0,1 0,-1 0,1-1,-1 1,1 0,18 2</inkml:trace>
  <inkml:trace contextRef="#ctx0" brushRef="#br0" timeOffset="38620.666">3105 2057,'-48'34,"-50"25,-21 7,-2-2,11-8,15-8,13-8,12-5,12-10,12-3,13-1,18-4,15-5,13-4,5-4</inkml:trace>
  <inkml:trace contextRef="#ctx0" brushRef="#br0" timeOffset="38846.788">4657 2085,'-48'15,"-49"18,-23 5,-1-1,7 0,7 2,13-1,8-1,9-3,7-2,12-2,6-1,7-6,10-1,12-1,15-2,13-6,6-5</inkml:trace>
  <inkml:trace contextRef="#ctx0" brushRef="#br0" timeOffset="39098.339">5787 2198,'-39'15,"-36"18,-15 9,-2 2,0-1,6-4,9-4,7-7,11-4,5-1,4-4,4-2,6-2,9 0,5-2,8 1,6-1</inkml:trace>
  <inkml:trace contextRef="#ctx0" brushRef="#br0" timeOffset="39299.144">7253 2142,'-67'24,"-36"12,-11 6,0 0,5-3,11-2,8-4,5-1,7-3,8-1,10 0,11-5,14-1,17-6,17-4,9-5</inkml:trace>
  <inkml:trace contextRef="#ctx0" brushRef="#br0" timeOffset="39515.204">8693 2085,'-96'34,"-46"15,-8 0,11-3,20-6,25-9,24-9,25-5,18-4</inkml:trace>
  <inkml:trace contextRef="#ctx0" brushRef="#br0" timeOffset="47149.238">9822 2001,'-1'-2,"0"0,-1 1,1-1,0 1,-1-1,1 1,-1-1,1 1,-1 0,0 0,1 0,-1 0,0 0,0 0,0 0,0 1,0-1,0 1,0-1,0 1,0 0,0 0,0 0,0 0,0 0,0 0,0 0,0 1,0-1,-1 1,-15 4,0 0,1 1,0 0,0 2,1 0,0 1,0 0,1 2,0-1,-1 3,-44 29,-71 33,-3-6,-95 32,81-42,143-59,4-3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1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6913 532,'-1'7,"1"0,0 0,0-1,1 1,-1 0,2 0,-1-1,1 1,0-1,0 1,1-1,0 0,0 0,0 0,0-5,-1-1,0 1,1-1,-1 1,0-1,1 0,-1 0,1 0,-1 0,0 0,1-1,-1 1,0-1,1 0,-1 0,0 1,0-1,0-1,1 1,-1 0,0 0,0-1,-1 1,1-1,0 0,-1 1,1-1,-1 0,1 0,-1 0,0 0,1 0,-1-1,-1 1,2-2,0 1,11-15,-1 0,0 0,-2-1,0-1,-1 0,-1 0,-1-1,-1 0,1-4,-7 24,1 0,-1-1,1 1,-1-1,0 1,0-1,0 1,1-1,-1 1,0 0,-1-1,1 1,0-1,0 1,-1-1,1 1,-1 0,1-1,-1 1,1 0,-1-1,0 1,0 0,0 0,1 0,-1-1,0 1,0 0,-1 0,1 1,0-1,0 0,0 0,-1 0,1 1,0-1,-1 1,1-1,-1 1,1 0,0-1,-1 1,1 0,-1 0,1 0,-1 0,1 0,-1 0,1 0,0 1,-1-1,1 0,-1 1,1-1,0 1,-1 0,1-1,0 1,0 0,-1 0,1 0,-18 9</inkml:trace>
  <inkml:trace contextRef="#ctx0" brushRef="#br0" timeOffset="368.2">7391 589,'62'-137,"-62"138,-1 0,1-1,0 1,0 0,0 0,0 0,0-1,0 1,0 0,0 0,0 0,1-1,-1 1,0 0,0 0,1-1,-1 1,0 0,1-1,-1 1,1 0,-1-1,1 1,-1 0,1-1,0 1,-1-1,1 1,-1-1,1 0,0 1,0-1,-1 1,1-1,0 0,0 0,-1 1,1-1,0 0,0 0,0 0,-1 0,1 0,0 0,0 0,0 0,-1 0,1-1,0 1,0 0,-1 0,1-1,0 1,0 0,-1-1,1 1,0-1,-1 1,1-1,-1 1,1-1,-1 0,1 1,-1-1,1 0,-1 1,1-1,-1 0,10 23,-6-18,0 1,0-1,1 0,-1 0,1 0,0-1,0 0,0 0,1 0,-1 0,1-1,-1 0,1 0,0-1,0 1,0-1,0-1,0 1,0-1,0 0,0 0,3-1,6 0,0-1,0-1,0 0,0-1,-1-1,1 0,-1-1,4-2,-10 4,0 0,-1-1,0 1,1-1,-2-1,1 1,-1-1,0 0,0-1,0 1,-1-1,0 0,0-1,-1 1,0-1,2-6,1-8</inkml:trace>
  <inkml:trace contextRef="#ctx0" brushRef="#br0" timeOffset="-3567.178">1916 702,'-11'0,"0"0,0 1,1 0,-1 1,0 1,0-1,1 1,0 1,-1 0,1 1,1 0,-1 0,1 1,0 0,0 1,1 0,-1 0,2 1,-1 0,1 0,0 1,1 0,0 0,0 0,1 1,0 0,1 0,0 0,1 1,0-1,0 1,1 0,0 4,14 79,-11-92,0 1,0 0,0-1,1 1,-1-1,1 0,-1 1,1-1,0 0,0 0,0 0,0 0,0-1,1 1,-1 0,0-1,1 0,-1 1,1-1,0 0,-1 0,1-1,0 1,-1 0,1-1,0 0,0 0,0 1,-1-2,1 1,0 0,1-1,8-3,1-1,-1 0,0-1,-1-1,1 0,-2 0,1-1,-1 0,0-1,0 0,-1-1,0 0,3-6,9-6,9-13,-1 0,-1-3,-2 0,11-24,-37 63,0 0,0-1,0 1,0 0,0 0,0 0,0 0,1-1,-1 1,0 0,1 0,-1 0,0-1,1 1,-1 0,1-1,-1 1,1 0,0-1,-1 1,1-1,0 1,-1-1,1 1,0-1,-1 1,1-1,0 0,0 1,0-1,-1 0,1 0,0 0,0 1,0-1,0 0,-1 0,1 0,0 0,0-1,0 1,0 0,-1 0,1 0,0-1,0 1,0 0,-1-1,1 1,0-1,0 1,-1-1,1 1,-1-1,1 1,0-1,-1 0,1 1,-1-1,1 0,-1 1,0-1,1 0,-1 0,0 1,1-1,-1 0,0 0,0 0,6 20,-5-13,0-2,0 1,0 0,0 0,1 0,0 0,0-1,0 1,1-1,0 0,-1 0,1 0,1 0,-1 0,1 0,-1-1,1 0,0 1,0-2,0 1,5 2,10 1</inkml:trace>
  <inkml:trace contextRef="#ctx0" brushRef="#br0" timeOffset="-3333.804">2594 589,'-39'24,"-26"22,-3 9,11-1,14-5,15-6,17-10,15-10,12-10,8-7,5-4,1-3,2-6,-1-1,0 0,-1-3,-6 0</inkml:trace>
  <inkml:trace contextRef="#ctx0" brushRef="#br0" timeOffset="-3017.641">2820 617,'-11'4,"0"0,1 1,0 0,0 1,0 0,0 1,1 0,0 0,1 1,-5 5,10-10,0 1,0-1,1 1,-1-1,1 1,0 0,0 0,0 0,0 0,1 0,0 1,0-1,0 0,0 1,0-1,1 0,0 1,0-1,0 1,1-1,0 0,-1 1,1-1,1 0,-1 1,1-1,-1 0,2 1,1 0,1 1,-1-1,1 0,1 0,-1-1,1 1,-1-1,1-1,0 1,0-1,1 0,-1 0,1-1,0 0,-1 0,1 0,0-1,0 0,0 0,0-1,0 0,0 0,0-1,0 0,0 0,0-1,0 1,-1-1,1-1,0 0,-1 1,0-2,0 1,0-1,5-4,8-3</inkml:trace>
  <inkml:trace contextRef="#ctx0" brushRef="#br0" timeOffset="-2451.793">3017 815,'25'-1,"-1"-1,1-2,-1 0,0-2,0 0,-1-2,0 0,0-2,-1-1,0 0,18-14,-32 19,0 1,-1-2,1 1,-2-1,1 0,-1-1,0 1,0-1,-1 0,0-1,-1 1,1-1,-2 0,1 0,-1-1,-1 1,0 0,0-1,-1 0,0 1,0-8,-1 15,0 1,0-1,0 0,0 0,0 0,-1 1,1-1,0 0,-1 0,1 1,-1-1,0 0,0 1,1-1,-1 1,0-1,0 1,-1-1,1 1,0 0,0-1,-1 1,1 0,0 0,-1 0,1 0,-1 0,0 0,1 0,-1 1,0-1,1 1,-1-1,0 1,0 0,0-1,1 1,-1 0,0 0,0 0,0 0,1 1,-1-1,0 0,0 1,1 0,-1-1,0 1,1 0,-1 0,1-1,-1 1,0 1,-10 6,0 0,0 1,0 1,1 0,1 0,-1 1,2 1,0-1,0 2,1-1,1 1,0 0,0 1,2-1,-1 1,2 0,0 1,1-1,0 1,0 11,3-22,0 0,0 0,0 0,1 0,-1 0,1 0,0 0,0 0,1 0,-1 0,1 0,0 0,0-1,0 1,0-1,0 0,1 1,0-1,0 0,0 0,0-1,0 1,0-1,1 1,-1-1,1 0,0-1,-1 1,1 0,0-1,0 0,4 1,4 0,1 0,0-1,0 0,0-1,0-1,0 0,0 0,-1-1,1-1,0-1,22-6,0-2,0-1,-2-2,1-2,-2-1,0-1,-2-2,0 0,-1-3,19-20,-18 11,-1-1,-2-2,-1-1,-2-1,-2-1,16-39,-32 69,-2 0,1-1,-1 1,-1-1,0 0,0 0,-1 0,0-1,-1 1,0 0,0-1,-1 1,-1-1,0 1,0 0,-1-1,0 1,-1 0,-2-6,3 13,-1 1,1 0,0 0,0-1,-1 1,0 0,1 1,-1-1,0 0,0 1,0 0,0 0,0 0,0 0,0 0,0 0,0 1,0-1,-1 1,1 0,0 0,0 0,0 1,0-1,-1 1,1 0,0 0,0 0,-1 0,-80 49,59-26,2 1,1 1,1 1,1 1,2 1,1 1,1 0,1 1,2 1,1 0,1 0,2 1,-1 13,8-35,0 0,1 0,0 0,1 1,0-1,0 0,1 0,1 0,0 0,0 0,1 0,1-1,0 1,0-1,1 0,0 0,1-1,0 1,0-1,1 0,0-1,1 0,0 0,0 0,1-1,-1-1,2 1,-1-1,1-1,0 0,0 0,0-1,1 0,9 2,5-2</inkml:trace>
  <inkml:trace contextRef="#ctx0" brushRef="#br0" timeOffset="-1380.575">4061 730,'15'11,"0"-1,0 0,1-1,0 0,0-1,1-1,0-1,0-1,1 0,0-1,0-1,0 0,-11-4,-1 0,1 0,-1-1,0 0,0 0,0 0,0-1,0 1,-1-2,1 1,-1-1,0 1,0-1,0-1,0 1,-1-1,0 0,0 0,0 0,0 0,-1-1,0 0,0 1,-1-1,1 0,-1 0,0-1,-1 1,0 0,0-1,0 1,-1 0,0-1,0 1,0-1,-1 1,0 0,0-1,-1 1,0 0,0 0,0 0,-1 0,-2-4,3 7,0 0,0-1,0 1,-1 1,1-1,-1 0,0 1,0-1,0 1,0 0,0 0,-1 0,1 0,-1 0,1 1,-1 0,1 0,-1 0,0 0,0 0,1 1,-1-1,0 1,0 0,0 0,0 1,1-1,-1 1,0 0,1 0,-1 0,0 0,-5 2,0 0,0 0,0 0,1 1,0 1,-1-1,1 1,1 1,-1-1,1 1,0 1,-4 4,7-6,1-1,-1 1,1 0,1 0,-1 0,1 0,0 1,0-1,0 1,1-1,0 1,0 0,0-1,1 1,0 0,0 0,0-1,1 1,0 0,0 0,0-1,1 1,0-1,0 0,0 1,1-1,-1 0,1 0,1 0,-1-1,1 1,-1-1,1 0,1 0,-1 0,0 0,1-1,0 0,0 0,0 0,0 0,0-1,1 0,-1 0,1-1,-1 1,5-1,13 3,1-2,0 0,-1-2,1 0,0-2,0-1,-1 0,0-2,0-1,0-1,0-1,-1 0,0-2,-1-1,0 0,-1-2,0 0,-1-1,8-9,-16 13,0-1,-1 0,-1 0,0-1,-1 0,0-1,0 0,-2 0,0 0,0-1,-1 0,-1 0,0-1,-1 1,0-3,-2 14,-1 1,1-1,-1 1,0-1,1 0,-1 1,-1-1,1 1,0-1,0 1,-1-1,0 1,1-1,-1 1,0-1,0 1,0 0,-1-1,1 1,0 0,-1 0,0 0,1 0,-1 0,0 1,0-1,0 0,0 1,0-1,0 1,-1 0,1 0,0 0,-1 0,1 0,-1 0,1 1,-1-1,1 1,-1 0,1 0,-1 0,0 0,1 0,-1 0,1 1,-1-1,1 1,-1-1,1 1,0 0,-1 0,1 0,0 1,-1-1,-3 3,0 1,0-1,1 1,-1 0,1 0,0 1,1 0,-1 0,1 0,1 0,-1 0,1 1,-1 0,3-5,0 0,1 0,-1 0,0 0,1 0,-1 0,1 1,-1-1,1 0,0 0,0 0,0 0,0 0,1 1,-1-1,0 0,1 0,0 0,-1 0,1 0,0 0,0 0,0 0,0-1,0 1,1 0,-1-1,1 1,-1 0,1-1,-1 0,1 1,0-1,0 0,-1 0,1 0,0 0,0 0,0 0,0-1,0 1,0-1,0 1,1-1,0 0,217 2,-217-3,0 1,0 0,1 0,-1 1,0-1,1 1,-1-1,0 1,0 0,0 0,0 0,0 1,0-1,0 1,0 0,-1 0,1 0,0 0,-1 0,0 0,1 1,-1-1,0 1,0 0,-1-1,1 1,0 0,-1 0,0 0,0 0,0 0,0 0,0 1,-1-1,1 0,-1 0,0 1,0-1,0 0,0 1,0-1,-1 0,0 0,0 0,0 1,0-1,-1 2,-113 169,103-151,6-5</inkml:trace>
  <inkml:trace contextRef="#ctx0" brushRef="#br0" timeOffset="-747.794">5473 476,'-11'7,"-58"37,2 3,2 3,3 2,-48 52,67-39,42-64,0 1,1-1,-1 1,0-1,1 1,0-1,-1 1,1-1,0 1,-1 0,1-1,0 1,0-1,1 1,-1 0,0-1,0 1,1-1,-1 1,1-1,-1 1,1-1,0 1,-1-1,1 1,0-1,0 0,0 0,0 1,0-1,1 0,-1 0,0 0,0 0,1 0,-1 0,1-1,-1 1,1 0,-1-1,1 1,-1-1,2 1,12 0,-1 0,1-2,0 1,0-2,0 0,0 0,-1-2,1 0,-1 0,0-1,-1-1,1 0,-1-1,0-1,0 0,-1-1,9-8,22-9,132-97,-174 122,-1 0,1 1,0-1,-1 0,1 1,0-1,0 1,-1-1,1 1,0-1,0 1,0 0,0-1,0 1,0 0,0 0,0 0,0 0,-1 0,1 0,0 0,0 0,0 0,0 0,0 0,0 1,0-1,0 0,0 1,0-1,-1 0,1 1,0-1,0 1,0 0,-1-1,1 1,0 0,-1-1,1 1,-1 0,1 0,-1-1,1 1,-1 0,1 0,-1 0,0 0,1 0,-1 0,0-1,0 1,0 0,0 0,0 0,0 0,0 0,0 0,0 0,0 0,0 1,-8 60,3-41,2-10,0-1,0 1,1-1,1 1,0 0,0 0,1-1,1 1,-1 0,2 4,0-12,-1-1,1 1,-1-1,1 1,0-1,0 1,0-1,0 0,0 0,0 0,1 0,-1-1,1 1,-1-1,1 1,0-1,-1 0,1 0,0 0,0 0,0-1,0 1,0-1,0 0,0 0,0 0,0 0,1 0,85-15,-70 6,-2-2,1 0,-1-1,-1 0,0-1,-1-1,-1-1,0 0,0-1,-2 0,0-1,-1 0,-1-1,4-9,25-34,-6 8,-3-2,-1-1,-3-1,-3-2,-2 0,-3-1,-3-1,0-14,-9 6,-6 68,0 0,0-1,0 1,0 0,0 0,0 0,0-1,-1 1,1 0,0 0,-1 0,1 0,-1 0,0 0,1-1,-1 1,0 1,0-1,1 0,-1 0,0 0,0 0,0 0,0 1,0-1,0 1,0-1,0 0,0 1,-1 0,1-1,0 1,0 0,0-1,-1 1,1 0,0 0,0 0,0 0,-1 0,1 0,0 1,0-1,0 0,-1 1,1-1,0 1,0-1,0 1,0-1,0 1,-1 0,-6 5,0-1,0 1,1 1,0-1,0 1,1 1,-1-1,2 1,-1 0,1 0,0 1,1 0,-1 3,-1-2,-17 34,3 1,1 1,2 0,2 2,2 0,3 0,1 1,3 0,1 13,4-52,0 0,0 1,1-1,1 0,0 0,0 0,1 1,0-1,1-1,0 1,1 0,0-1,0 1,1-1,0 0,1-1,0 1,0-1,1-1,0 1,0-1,0 0,1 0,4 2,39-9,-46-6</inkml:trace>
  <inkml:trace contextRef="#ctx0" brushRef="#br0" timeOffset="-501.916">5755 419,'38'0,"37"5,11 2,-5-1,-7-1,-10-1,-13 2,-9 2,-7-2,-10-1</inkml:trace>
  <inkml:trace contextRef="#ctx0" brushRef="#br0" timeOffset="-348.874">6573 504,'-14'38,"-5"23,1 0</inkml:trace>
  <inkml:trace contextRef="#ctx0" brushRef="#br0" timeOffset="-200.727">6601 250,'0'0</inkml:trace>
  <inkml:trace contextRef="#ctx0" brushRef="#br0" timeOffset="3571.796">54 1661,'-3'7,"-5"5,2 0,0 0,0 1,1 0,0 0,1 0,1 1,0-1,1 1,1 0,0 0,1 8,0-20,0-1,0 1,1 0,-1 0,1 0,-1-1,1 1,0 0,0 0,0-1,0 1,0-1,0 1,0-1,0 1,1-1,-1 0,0 0,1 0,-1 1,1-1,0-1,-1 1,1 0,0 0,-1-1,1 1,0 0,0-1,0 0,-1 1,1-1,0 0,0 0,0 0,0 0,0-1,-1 1,1 0,0-1,0 1,1-2,71-37,18-56,34-26,-125 121,0-1,0 0,-1 1,1-1,0 0,0 1,0-1,0 1,0-1,0 1,0 0,0-1,0 1,0 0,0 0,0 0,0 0,0 0,0 0,0 0,0 0,0 0,0 0,0 0,0 1,0-1,0 0,0 1,0-1,-1 1,1-1,0 1,0 0,0-1,0 1,-1 0,1-1,0 1,-1 0,1 0,0 0,-1-1,1 1,-1 0,0 0,1 0,-1 0,0 0,1 0,-1 0,0 0,0 0,0 1,4 61,-4-55,-3 65,-4-1,-2 0,-16 54,18-88,-2-2,-2 1,-1-1,-2-1,-1 0,-2-1,-18 27,35-59,-1-1,1 1,0 0,-1-1,0 1,1-1,-1 1,0-1,0 0,0 1,0-1,0 0,0 0,0 0,0 1,-1-1,1 0,0-1,-1 1,1 0,-1 0,1-1,-1 1,1 0,-1-1,1 1,-1-1,0 0,1 0,-1 0,1 0,-1 0,0 0,1 0,-1 0,1 0,-1-1,0 1,1-1,-1 1,1-1,-1 0,1 1,0-1,-1 0,0-1,-1-9,2 0,-1-1,2 1,-1 0,2-1,-1 1,2 0,-1 0,2 0,-1 0,2 0,-1 0,1 0,1 1,1-3,-4 10,7-19,1 1,1 1,1 0,0 0,2 1,0 1,2 0,0 1,12-10,-7 9</inkml:trace>
  <inkml:trace contextRef="#ctx0" brushRef="#br0" timeOffset="3969.317">872 1577,'-9'0,"1"0,-1 1,1 0,-1 0,1 1,-1 0,1 0,0 1,0 1,0-1,0 1,1 0,-1 1,1 0,-6 5,12-9,1 0,0-1,-1 1,1 0,0 0,-1 0,1 0,0-1,0 1,0 0,0 0,0 0,0 0,0 0,0 0,0-1,0 1,0 0,0 0,1 0,-1 0,0 0,1-1,-1 1,0 0,1 0,-1-1,1 1,0 0,-1-1,1 1,-1 0,1-1,0 1,0-1,-1 1,1-1,0 0,0 1,-1-1,1 1,0-1,0 0,0 0,0 0,0 0,0 1,-1-1,1 0,0 0,1-1,48 9,-44-8,63 10,-68-10,1 1,-1-1,1 1,-1-1,1 1,-1-1,1 1,-1 0,0-1,1 1,-1 0,0 0,0 0,0 0,0 0,0 1,0-1,0 0,0 0,0 1,0-1,-1 0,1 1,-1-1,1 1,-1-1,1 1,-1-1,0 1,0-1,1 1,-1-1,0 1,-1-1,1 1,0-1,0 1,-1-1,1 1,-1 0,-7 13,-1 0,-1-1,0 0,-1-1,0 0,-1-1,-1 0,1-1,-2-1,0 0,-3 2,12-8,-125 86,112-81,4-4</inkml:trace>
  <inkml:trace contextRef="#ctx0" brushRef="#br0" timeOffset="4186.734">1465 1323,'-19'38,"-16"32,-7 14,4 2,8-9,5-12,6-13,6-11,6-6,4-6,2-2,2-1,0-5</inkml:trace>
  <inkml:trace contextRef="#ctx0" brushRef="#br0" timeOffset="4566.063">1098 1690,'358'22,"-259"-5,-83-12,0 0,0-1,1-1,-1-1,1 0,-1-1,1-1,0-1,-1 0,1-1,-1-1,1 0,-1-1,0-1,-1 0,1-2,1-1,-12 5,-1 0,0-1,0 0,0 0,-1 0,1 0,-1-1,0 1,0-1,-1 0,1 1,-1-1,0-1,-1 1,1 0,-1 0,0-1,0 1,0-2,-1 4,0 0,0 0,0 0,0 1,-1-1,1 0,-1 0,0 1,1-1,-1 0,-1 1,1-1,0 1,0 0,-1-1,0 1,1 0,-1 0,0 0,0 0,0 0,0 0,0 0,-1 1,1-1,0 1,-1 0,1-1,-1 1,0 0,1 1,-1-1,0 0,1 1,-1-1,0 1,-1 0,-7 2,0 0,1 1,-1 0,1 1,0 0,0 1,1 0,-1 0,1 1,0 0,1 1,-1-1,1 2,1-1,-1 1,1 1,1-1,-1 1,1 0,1 1,-1 2,1-7,1 0,0 0,0 1,0 0,1-1,0 1,0 1,0-1,1 0,0 1,0-1,0 1,1 0,0 0,1-1,0 1,0 0,0 0,0 0,1-1,1 1,-1 0,1-1,0 1,0-1,1 0,0 1,0-1,0 0,3 3,0-3,1 0,-1-1,1 1,0-1,0-1,1 1,-1-1,1-1,0 1,0-1,0-1,1 1,2-1,15 3</inkml:trace>
  <inkml:trace contextRef="#ctx0" brushRef="#br0" timeOffset="4983.129">2199 1746,'53'-36,"-14"8,2 1,1 2,1 2,0 1,10 0,-51 20,0 1,0 0,0 0,0 0,0 0,1 0,-1 1,0-1,0 1,0-1,1 1,-1 0,0 0,1 0,-1 0,0 0,1 0,-1 1,0-1,0 1,0 0,1-1,-1 1,0 0,0 0,0 1,0-1,0 0,-1 1,1-1,0 1,0-1,-1 1,1 0,-1 0,0 0,0-1,1 1,-1 1,0-1,0 0,-1 0,1 0,0 0,-1 1,0-1,1 1,0 5,-1-6,-1 0,1 1,0-1,0 0,0 0,0 1,0-1,1 0,-1 0,1 1,-1-1,1 0,0 0,0 0,0 0,0 0,0 0,1 0,-1-1,0 1,1 0,-1-1,1 1,0-1,0 1,-1-1,1 0,0 0,0 0,0 0,0 0,0 0,0 0,1-1,-1 1,0-1,0 1,0-1,1 0,-1 0,0 0,46-14,-45 12,0 0,0 0,0 1,0-1,0 1,0 0,0 0,1 0,-1 0,0 1,1-1,-1 1,1 0,-1 0,1 0,-1 0,0 0,1 1,-1 0,0 0,1 0,-1 0,0 0,0 1,0-1,0 1,0 0,0 0,0 0,-1 0,1 0,0 1,19 37,-20-36,-1 0,1 1,0-1,1 0,-1 0,1 0,0-1,-1 1,2 0,-1-1,0 0,1 0,-1 0,1 0,0-1,0 1,4 1,11 2</inkml:trace>
  <inkml:trace contextRef="#ctx0" brushRef="#br0" timeOffset="6005.276">4203 1436,'-193'82,"160"-62,32-19,1-1,0 0,0 1,0-1,-1 1,1-1,0 1,0-1,0 0,0 1,0-1,0 1,0-1,0 1,0-1,0 1,0-1,0 1,0-1,0 0,0 1,0-1,0 1,1-1,-1 1,0-1,0 0,0 1,1-1,-1 1,0-1,1 0,-1 1,0-1,1 0,-1 0,0 1,1-1,-1 0,1 0,-1 1,1-1,-1 0,0 0,1 0,-1 0,1 0,-1 0,1 0,-1 0,1 0,-1 0,1 0,-1 0,1 0,-1 0,0 0,1 0,-1 0,1-1,-1 1,1 0,-1 0,0 0,1-1,-1 1,0 0,1-1,-1 1,180-3,-179 3,1 0,0 0,-1 0,1 0,0 0,-1 0,1 1,-1-1,1 1,0-1,-1 1,1-1,-1 1,0 0,1 0,-1-1,1 1,-1 0,0 0,0 1,0-1,1 0,-1 0,0 0,-1 1,1-1,0 1,0-1,0 0,-1 1,1 0,-1-1,1 1,-1-1,0 1,0-1,1 1,-1 0,0-1,-1 1,1 0,0-1,0 1,-1-1,1 1,0 0,-1-1,0 1,0 0,-6 11,-2 0,1-1,-1 0,-1-1,0 0,-1 0,0-1,0-1,-1 0,-5 3,-7 6,-28 20,38-29,-1 1,1 1,1 0,0 0,1 1,0 1,0 0,1 2,10-14,0 0,0 0,0 0,1 1,-1-1,0 0,1 0,-1 1,1-1,-1 0,1 1,0-1,-1 0,1 1,0-1,0 1,0-1,0 0,0 1,1-1,-1 1,0-1,1 0,-1 1,0-1,1 0,0 1,-1-1,1 0,0 0,0 0,-1 0,1 0,0 1,0-2,0 1,1 0,-1 0,0 0,0 0,0-1,0 1,1 0,-1-1,0 1,1-1,-1 0,0 1,1-1,71 6,-59-7,-1 0,0-1,0-1,0 0,0-1,0-1,-1 0,0 0,0-1,0-1,-1 0,0 0,2-2,5-10</inkml:trace>
  <inkml:trace contextRef="#ctx0" brushRef="#br0" timeOffset="6251.777">4259 1126,'-10'43,"-7"43,-2 21,3 2,5-7,3-12,3-12,-1-9,4-8,2-8,2-9,0-7,0-5,0-3,-1-2,-1-5</inkml:trace>
  <inkml:trace contextRef="#ctx0" brushRef="#br0" timeOffset="6735.599">5332 1464,'-43'25,"2"2,0 2,2 1,2 2,-27 30,17 30,46-90,1 0,-1 0,1 0,0 0,-1 0,1 0,0 1,0-1,1 0,-1 0,0 0,1 0,-1 0,1 0,0 0,0 0,0 0,0 0,0 0,0 0,0 0,1-1,-1 1,1-1,-1 1,1-1,-1 1,1-1,0 0,0 0,0 0,0 0,-1 0,1 0,1 0,-1-1,0 1,0-1,0 1,0-1,0 0,0 0,1 0,-1 0,0 0,19-1,0-2,0 0,0-1,0-1,-1 0,0-2,0-1,-1 0,8-5,5-5,0 0,-1-3,-1 0,0-2,7-9,48-37,-84 68,0 0,-1 0,1 0,0 0,0 0,-1 0,1 0,0 0,0 0,0 0,0 1,0-1,0 0,1 1,-1-1,0 1,0-1,0 1,0 0,1-1,-1 1,0 0,0 0,1 0,-1 0,0 0,0 0,1 0,-1 0,0 1,0-1,1 0,-1 1,0-1,0 1,0-1,0 1,0 0,0-1,0 1,0 0,0 0,0 0,0 0,0 0,0 0,-1 0,1 0,0 0,-1 0,1 0,-1 0,1 0,-1 1,0-1,1 0,-1 0,5 139,0-114</inkml:trace>
  <inkml:trace contextRef="#ctx0" brushRef="#br0" timeOffset="7169.847">5868 1633,'16'57,"-3"0,-2 1,-3 0,-2 1,-3 17,-2-70,0 1,-1-1,0 0,0 0,-1 0,1 0,-1 0,-1 1,1-1,-1-1,0 1,0 0,-1 0,-2 3,-5-41,14 1,3 0,0 0,2 1,1 0,2 0,0 1,2 1,2 0,0 1,14-17,-3 2,2 1,1 2,2 1,2 1,2 2,0 2,3 1,0 2,23-12,13 15,-73 27,0 0,-1-1,1 1,-1 1,1-1,0 0,-1 0,1 0,-1 1,1-1,0 1,-1-1,1 1,-1 0,0 0,1-1,-1 1,0 0,1 0,-1 0,0 1,0-1,0 0,0 0,0 1,0-1,0 0,0 1,0-1,-1 1,1-1,-1 1,1-1,-1 1,0-1,1 1,-1 0,0-1,0 1,0 0,0-1,0 1,-1-1,1 1,0 0,-1-1,-3 16,-1-2,0 1,-1 0,-1-1,0 0,-1-1,-1 0,0 0,-1-1,-1 0,-11 11,17-17,-169 154,148-140,-80 53,106-63,11-9</inkml:trace>
  <inkml:trace contextRef="#ctx0" brushRef="#br0" timeOffset="7572.022">6517 1633,'-17'60,"-37"187,59-228,10-47,147-288,-125 251,-22 35,1 1,1 1,1 0,1 1,2 1,1 1,1 1,19-15,-41 38,0-1,1 0,-1 1,1-1,-1 1,1 0,0-1,-1 1,1 0,0 0,0 0,0 0,0 1,0-1,0 0,0 1,0 0,0-1,0 1,0 0,1 0,-1 0,0 0,0 0,0 1,0-1,0 1,0-1,0 1,0 0,0 0,0 0,0 0,0 0,-1 0,1 0,0 1,-1-1,1 1,-1-1,1 1,-1 0,1 10,-1 0,0 0,-1 1,-1-1,0 0,0 0,-1 0,-1 0,0 0,0 0,-1-1,-1 1,0-1,0 0,-1-1,-1 1,0-1,0-1,-1 1,-4 3,-117 145,126-154,0 0,0-1,-1 1,1-1,-1 0,0 0,0 0,0 0,0-1,0 0,-1 1,1-2,-1 1,1 0,-1-1,-1 0,6-1,-1 0,0 0,1-1,-1 1,0 0,1-1,-1 1,0 0,1-1,-1 1,1-1,-1 1,1-1,-1 1,1-1,-1 1,1-1,0 0,-1 1,1-1,0 0,0 1,-1-1,1 0,0 1,0-1,0 0,0 1,0-1,0 0,0 0,0 1,0-1,0 0,0 1,0-1,0 0,1 0,-1 1,0-1,1 1,-1-1,0 0,1 1,-1-1,1 1,-1-1,1 1,-1-1,1 1,0-1,-1 1,8-16</inkml:trace>
  <inkml:trace contextRef="#ctx0" brushRef="#br0" timeOffset="7817.147">7223 984,'-10'38,"-7"32,-2 9,-2-4,3-5,4-10,0-10,2-9,3-7,3-4,-2-3,1 0,5-6,4-5</inkml:trace>
  <inkml:trace contextRef="#ctx0" brushRef="#br0" timeOffset="8253.623">7364 1351,'-8'19,"0"0,0-1,1 1,1 1,1-1,1 1,1 0,0 0,2 0,0 0,1 2,0-20,0 0,0 0,0-1,1 1,-1 0,1 0,-1-1,1 1,-1 0,1-1,0 1,0-1,0 1,0-1,0 1,0-1,0 1,0-1,1 0,-1 0,0 0,1 0,-1 0,1 0,0 0,-1 0,1-1,-1 1,1 0,0-1,0 1,-1-1,1 0,0 0,0 0,-1 0,1 0,0 0,0 0,-1 0,1-1,0 1,0-1,-1 1,1-1,0 0,73-42,-56 26,-1-1,-1 0,-1-1,-1-1,0 0,-1-1,-2-1,0 0,-1-1,11-13,-22 36,0-1,1 1,-1-1,0 1,1-1,-1 1,1 0,-1-1,1 1,-1-1,0 1,1 0,-1-1,1 1,0 0,-1 0,1-1,-1 1,1 0,-1 0,1 0,0 0,-1 0,1 0,-1 0,1 0,0 0,-1 0,1 0,-1 0,1 0,-1 0,1 0,0 1,-1-1,1 0,-1 0,1 1,-1-1,1 0,-1 1,1-1,-1 0,0 1,1-1,-1 1,1-1,-1 1,0-1,0 1,1-1,-1 1,0-1,0 1,1 0,-1-1,0 1,0-1,0 1,0 0,0-1,0 1,0-1,0 1,0 0,10 215,59 194,-66-398,0 0,-1 0,-1 0,0 0,0 0,-1 0,-1 0,0 1,0-1,-1 0,-1 0,0-1,-1 1,0-1,-1 1,0-1,0 0,-1-1,-1 0,0 0,0 0,-1-1,0 0,-1 0,0-1,0 0,-1 0,-6 3,14-11,1 1,-1 0,0 0,1-1,-1 1,1-1,-1 0,0 1,1-1,-1 0,0 0,0 0,1 0,-1 0,0-1,1 1,-1 0,0-1,1 1,-1-1,1 0,-1 1,1-1,-1 0,1 0,-1 0,1 0,0 0,-1 0,1 0,0-1,0 1,0 0,0-1,0 1,0-1,1 1,-1-1,0 1,0-2,-6-68,15 35,2 0,1 0,2 2,15-29,-24 54,10-22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29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0 282,'848'0,"-824"0</inkml:trace>
  <inkml:trace contextRef="#ctx0" brushRef="#br0" timeOffset="352.95">85 509,'372'0,"-178"28,-26-39,-143 4</inkml:trace>
  <inkml:trace contextRef="#ctx0" brushRef="#br0" timeOffset="915.789">395 1,'183'115,"29"13,-190-118,0 0,0 2,-1 0,-1 1,0 2,18 15,-37-28,1-1,-1 0,0 1,1-1,-1 1,0-1,0 1,0 0,0-1,0 1,0 0,-1 0,1-1,0 1,-1 0,0 0,1 0,-1 0,0 0,0 0,0 0,0 0,0 0,-1 0,1 0,0 0,-1-1,0 1,1 0,-1 0,0 0,0-1,0 1,0 0,0-1,0 1,-1-1,1 1,0-1,-1 0,0 1,-72 46,-197 98,116-50,101-61,40-26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35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1,'20'5,"19"2,10-6,0-3,-3 0,-5-1,-4 1,-4 0,-3 1,-1 0,-1 1,-6 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35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26,'38'5,"27"-4,8-1,-5-1,-3-5,-9-2,-8 1,-9 2,-9 1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36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1 518,'3'-26,"0"1,2 0,1 0,1 0,1 1,1 0,1 0,1 1,1 1,1 0,2 0,0 1,0 1,2 1,1 0,0 1,1 1,21-13,-30 22,81-46,-88 54,1 1,-1 1,0-1,0 0,0 1,0-1,-1 1,1 0,0 0,-1 0,1 0,-1 1,0-1,1 1,-1-1,-1 1,1 0,0-1,0 1,-1 0,0 0,0 0,0 1,0-1,0 0,0 0,-1 1,0-1,1 0,-1 0,-1 1,1-1,0 0,-1 1,1-1,-1 0,-1 3,3 14,22 129,-23-148,6 45,-5-45,-1-1,0 1,0-1,0 1,0 0,0-1,0 1,1-1,-1 1,0 0,1-1,-1 1,0-1,1 1,-1-1,0 1,1-1,-1 0,1 1,-1-1,1 1,-1-1,1 0,0 1,-1-1,1 0,-1 0,1 1,0-1,-1 0,1 0,-1 0,1 0,0 0,-1 0,1 0,0 0,-1 0,1 0,-1 0,1 0,0-1,-1 1,1 0,-1 0,1-1,-1 1,1 0,0-1,-1 1,1 0,-1-1,0 1,1-1,-1 1,1-1,-1 1,0-1,1 1,-1-1,0 0,0 1,1-1,-1 1,0-1,55-60,2 4,2 1,3 4,34-21,-18 32,-76 40,0 1,0-1,0 0,0 1,0 0,0-1,0 1,0 0,0 0,0 0,0 1,0-1,0 0,-1 1,1-1,0 1,0 0,0-1,0 1,0 0,-1 0,1 0,0 0,-1 1,1-1,-1 0,1 1,-1-1,0 1,1-1,-1 1,0 0,0-1,0 1,0 0,-1 0,1 0,0 0,-1 0,1 1,2 18,0 1,-1 0,-2 0,0 0,-1 0,-3 14,2-18,0-1,-1 0,-1-1,-1 1,0-1,-2 0,1 0,-2 0,0-1,-1 0,-10 12,-4 8,15-18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37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1,'-36'23,"1"2,1 1,1 2,1 1,2 1,1 2,-15 21,32-40,-1 2,2-1,0 2,1-1,0 1,1 1,1 0,1 0,0 1,1 0,1 0,1 0,0 0,2 1,0 0,1-1,0 1,2 0,0 0,2-1,0 1,1-1,5 16,-6-24,1 0,1 0,-1-1,1 0,1 0,0 0,0-1,1 0,0 0,0 0,0-1,1 0,1-1,-1 1,1-2,0 1,0-1,0-1,1 0,0 0,0 0,0-2,0 1,0-1,7 0,6-3,-5-4</inkml:trace>
  <inkml:trace contextRef="#ctx0" brushRef="#br0" timeOffset="1282.736">904 340,'-15'-3,"1"1,0 0,-1 1,0 0,1 2,-1-1,1 2,-1 0,1 1,-1 0,1 1,0 0,1 2,-1-1,1 2,0 0,1 0,-10 8,10-7,1 1,-1 1,1-1,1 2,0 0,0 0,2 1,-1 0,1 0,1 1,0 0,1 1,0-1,1 1,1 0,0 0,-1 12,4-22,1 1,1-1,-1 0,0 1,1-1,0 1,0-1,1 0,-1 1,1-1,0 0,0 0,0 0,0 0,1-1,-1 1,1-1,0 1,0-1,1 0,-1 0,1 0,-1-1,1 1,0-1,0 0,0 0,0 0,0-1,1 1,-1-1,0 0,1 0,-1-1,1 1,-1-1,1 0,-1 0,2 0,15-5,1 0,-1-2,-1 0,1-1,-1-1,-1-1,0-1,0 0,5-6,5-4,-2-1,-1-2,-1 0,-1-2,7-10,-10 13,62-82,-82 104,-1 0,1 1,-1-1,1 1,-1 0,1-1,-1 1,1-1,0 1,-1 0,1-1,-1 1,1 0,0 0,-1 0,1 0,0-1,-1 1,1 0,0 0,0 0,-1 0,1 0,0 0,-1 1,1-1,0 0,-1 0,1 0,-1 1,1-1,0 0,-1 1,1-1,-1 0,1 1,-1-1,1 1,-1-1,1 1,-1-1,1 1,-1-1,1 1,-1 0,0-1,0 1,1-1,-1 1,0 0,0-1,0 1,1 0,-1-1,0 1,0 0,0 0,5 43,-5-43,-1 63,-1-52,1 0,0 1,1-1,0 0,1 1,1-1,0 0,0 1,1-1,1 0,0-1,4 8,28 9,-17-21</inkml:trace>
  <inkml:trace contextRef="#ctx0" brushRef="#br0" timeOffset="1531.96">1440 537,'43'-4,"24"-3,6 1,-6 2,-8 0,-10 2,-14 1</inkml:trace>
  <inkml:trace contextRef="#ctx0" brushRef="#br0" timeOffset="2187.819">2231 340,'-28'12,"0"0,2 2,0 1,0 1,1 2,1 0,1 1,1 2,-9 10,-17 44,46-73,1 0,0 0,1 1,-1-1,0 0,1 1,-1-1,1 1,0-1,0 1,0-1,0 1,0-1,0 0,1 1,-1-1,1 1,0-1,-1 0,1 1,0-1,1 0,-1 0,0 0,1 0,-1 0,1 0,-1 0,1 0,0-1,0 1,0-1,0 1,4-1,-1 0,1 0,-1 0,1-1,-1 0,1 0,-1 0,1-1,-1 0,1 0,-1 0,1-1,-1 0,0 0,0 0,0 0,0-1,0 0,-1 0,1-1,3-3,272-192,-278 197,-1-1,1 1,0-1,0 1,0 0,0 0,0 0,0 0,0 0,1 1,-1-1,1 1,0-1,-1 1,1 0,0 0,-1 0,1 0,0 1,0-1,0 1,0 0,0 0,0 0,0 0,0 0,-1 0,1 1,0 0,0-1,0 1,0 0,-1 0,1 1,-1-1,1 0,-1 1,1 0,-1-1,0 1,1 0,-1 0,1 2,1 13,-1-1,0 0,-1 1,-1 0,-1-1,0 1,-1 0,-2 5,0 30,-16 163,17-195,-1-1,-1 0,-1 0,0-1,-2 1,0-1,-1 0,-1-1,0 0,-1 0,-3 1,9-11,-1-1,0 1,0-1,0 0,-1 0,0-1,0 0,0 0,-1 0,1-1,-1 0,0 0,-1-1,1 0,-1 0,1 0,-1-1,0 0,0-1,0 0,0 0,0-1,0 0,-7-1,12 0,1 0,-1-1,1 1,-1-1,1 0,0 1,0-1,0 0,0-1,0 1,0 0,0-1,1 1,-1 0,1-1,0 0,-1 1,1-1,1 0,-1 0,0 0,1 1,-1-1,1 0,0 0,0 0,0 0,0 0,1 0,-1 0,23-87,0 50,2 2,2 0,1 1,29-29,1-1,-35 40,-2 2</inkml:trace>
  <inkml:trace contextRef="#ctx0" brushRef="#br0" timeOffset="2519.062">2598 57,'36'26,"-2"1,0 1,-2 2,-1 1,-1 2,-2 1,-1 1,-2 1,-1 2,-17-24,-1 1,0 0,-1-1,-1 2,0-1,-1 0,0 1,-2 0,0-1,0 1,-2 0,0 0,-1-1,0 1,-1-1,-1 1,0-1,-1 0,-4 5,-3 10,-2-1,-2 0,0-1,-2-1,-1 0,-1-1,-2-2,-22 22,-30 7,50-44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34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875 139,'0'21,"0"0,-1 0,-2 0,0-1,-1 1,-1-1,-2 4,-16 44,-4-1,-2-2,-4 0,-25 35,-92 143,145-231</inkml:trace>
  <inkml:trace contextRef="#ctx0" brushRef="#br0" timeOffset="252.789">846 139,'3'1,"1"-1,-1 1,0-1,1 1,-1 0,0 0,0 1,1-1,-1 1,0-1,0 1,-1 0,1 0,0 0,-1 0,1 1,-1-1,0 1,0 0,0-1,0 1,0 0,0 0,-1 0,1 1,-1-1,0 0,0 0,0 2,14 100,-13-75,2 0,1 0,1 0,2-1,4 11,0-1,68 158,-80-196,-1 0,1 0,0 1,0-1,1 0,-1 1,0-1,0 0,1 0,-1 1,0-1,1 0,0 0,-1 0,1 1,-1-1,1 0,0 0,0 0,0 0,0 0,0 0,0-1,0 1,0 0,0 0,0-1,0 1,0-1,1 1,-1-1,0 1,0-1,1 0,-1 1,0-1,0 0,1 0,-1 0,0 0,1 0,-1 0,0-1,1 1,-1 0,0-1,0 1,0-1,1 1,-1-1,0 0,0 1,0-1,0 0,0 0,0 1,0-1,0 0,0 0,0-1,54-129,-31 83,29-60,-5-3,21-74,-65 172,0 1,-1-1,-1-1,0 1,-1 0,0-1,-1 1,0 0,-1-1,-1-1,-4-9</inkml:trace>
  <inkml:trace contextRef="#ctx0" brushRef="#br0" timeOffset="519.528">0 422,'24'0,"17"-5,7-1,0-1,-3-2,-5-1,-5 2,-2 2,-3 2,-2 2,-5 1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51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1 235,'527'0,"-515"0</inkml:trace>
  <inkml:trace contextRef="#ctx0" brushRef="#br0" timeOffset="403.489">1 461,'87'22,"251"-4,-327-15,0-1,0 1,0-2,0 0,0 0,1-1,-1 0,0-1,0 0,7-2,0-2</inkml:trace>
  <inkml:trace contextRef="#ctx0" brushRef="#br0" timeOffset="1101.713">340 10,'-3'-10,"19"17,200 160,-20-48,-193-117,-1-2,-1 0,0 1,1-1,-1 0,1 1,-1-1,0 1,1-1,-1 1,0 0,0 0,0-1,1 1,-1 0,0 0,0 0,0 0,0 0,0 1,-1-1,1 0,0 0,-1 1,1-1,0 0,-1 1,1-1,-1 0,0 1,0-1,1 1,-1-1,0 0,0 1,0-1,0 1,-1-1,1 1,0-1,-1 0,1 1,-1-1,1 0,-1 1,1-1,-1 0,0 1,0-1,0 0,-144 90,-106 80,229-158,-81 62,92-58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53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289 227,'56'-35,"-54"36,-1 1,0-1,0 1,0-1,-1 1,1-1,0 1,-1 0,1-1,-1 1,1 0,-1 0,0-1,1 1,-1 0,0 0,0-1,-1 1,1 0,0 0,0-1,-1 1,1 0,-1-1,0 1,1 0,-1-1,0 1,0-1,0 1,0-1,0 0,0 1,-1-1,2 0,-157 282,102-193,-50 71,87-143,10-32,14-6,0 1,1-1,0 1,2 0,1 1,9-15,-4 6,177-277,-148 225,-42 78,-1 1,1 0,-1-1,1 1,-1 0,1 0,-1 0,1 0,-1 0,1 0,-1 1,1-1,-1 0,1 1,-1-1,1 1,-1 0,1-1,-1 1,0 0,1 0,-1 0,0 0,0 0,0 0,0 0,0 0,0 0,0 1,0-1,0 0,-1 1,1-1,0 1,-1-1,1 1,-1-1,0 1,1-1,-1 1,0 0,31 114,8 155,-38-252,1 0,0-1,1 0,1 1,1-1,1-1,0 1,1-1,1 0,1 0,0-1,1 0,7 7,-16-21,1 0,1 0,-1 0,0 0,0-1,1 1,-1 0,1-1,-1 0,1 0,-1 0,1 0,0 0,0 0,-1-1,1 1,0-1,0 0,0 1,0-1,0-1,0 1,-1 0,1-1,0 0,0 1,-1-1,1 0,0 0,-1-1,1 1,-1 0,1-1,-1 0,0 0,2-1,73-81,-75 82,22-38,-2 0,-1-2,-2 0,-2-2,-2 0,-2 0,-1-1,1-24,41-134,-47 177,-6 20,0 0,1 0,0 0,0 0,0 0,1 0,-1 0,1 1,1-1,-1 1,1 0,3-4,18 10,-15 8</inkml:trace>
  <inkml:trace contextRef="#ctx0" brushRef="#br0" timeOffset="666.58">1333 424,'19'0,"21"0,8 0,2 0,-4 0,-5 0,-4 0,-4 0,-3 0,-1 0,-1 0,-1 0,-4-5,-2-1,0 0,2 1,-3 2</inkml:trace>
  <inkml:trace contextRef="#ctx0" brushRef="#br0" timeOffset="955.282">1333 707,'24'0,"27"0,10 0,4 0,-4 0,-8 0,-8-5,-7-2,-5 1,-3 1,-3 1,0 2,0 1,-5 1</inkml:trace>
  <inkml:trace contextRef="#ctx0" brushRef="#br0" timeOffset="3354.931">2208 847,'37'-45,"-11"0,3 1,2 1,1 1,13-9,-20 22,134-114,-84 83,-75 59,1 0,-1 1,1-1,0 0,0 1,-1-1,1 1,0-1,0 1,-1-1,1 1,0-1,0 1,0 0,0 0,0-1,-1 1,1 0,0 0,0 0,0 0,0 0,0 0,0 0,0 0,0 1,0-1,-1 0,1 0,0 1,0-1,0 0,0 1,-1-1,1 1,0-1,0 1,-1 0,1-1,0 1,-1 0,1-1,-1 1,1 0,-1 0,1-1,-1 1,0 0,1 0,-1 0,0 0,1 0,11 55,-11-48,26 227,-22-179,29-84,2-14,5-8,2 3,3 2,29-23,61-33,-134 100,-1 0,1 1,0-1,-1 1,1-1,0 1,-1 0,1 0,0-1,0 1,-1 1,1-1,0 0,0 0,-1 0,1 1,0-1,-1 1,1 0,0-1,-1 1,1 0,-1 0,1 0,-1 0,1 0,-1 0,0 0,0 1,1-1,-1 0,0 1,0-1,0 1,-1-1,1 1,0-1,-1 1,1 0,0-1,-1 1,0 0,1 0,-1-1,0 1,0 0,2 83,-10-40,-1-1,-3 0,-1-1,-20 41,20-56,3-4</inkml:trace>
  <inkml:trace contextRef="#ctx0" brushRef="#br0" timeOffset="3687.516">3873 86,'-67'59,"3"2,2 4,4 2,-17 29,63-81,1 1,0 0,1 1,1 0,1 0,0 1,1 0,1 0,1 1,1 0,0 0,1 0,1 3,5-13,0 1,1-1,0 0,1 0,0 0,0-1,1 1,0-1,0-1,1 1,0-1,0 0,0-1,1 0,0 0,1 0,-1-1,1-1,0 1,0-1,1-1,-1 0,1 0,-1-1,1 0,0-1,0 0,0 0,6-1,98-2,-90 2</inkml:trace>
  <inkml:trace contextRef="#ctx0" brushRef="#br0" timeOffset="4455.547">4353 508,'-9'-3,"1"0,-1 0,1 0,-1 1,0 1,0-1,0 2,0-1,0 1,0 0,0 1,0 0,0 1,0 0,1 0,-1 1,0 0,1 0,0 1,0 0,0 0,0 1,1 0,0 1,0-1,0 1,0 1,1-1,0 1,1 0,0 1,-3 4,-34 94,41-103,0 0,1 0,-1 0,1 0,0 0,0 0,0-1,0 1,0 0,1 0,-1 0,1 0,0 0,-1 0,2-1,-1 1,0 0,0-1,1 1,-1-1,1 1,0-1,0 0,0 0,0 0,0 0,0 0,1 0,-1 0,1-1,-1 1,1-1,0 0,-1 0,1 0,0 0,0 0,6-1,0 0,0 0,0-1,0 0,0-1,0 0,0 0,0-1,-1 0,1-1,-1 0,0 0,0-1,0 0,-1 0,0 0,0-1,0-1,0 1,2-5,19-12,94-116,-122 138,1 0,-1 0,0 0,0 0,1 0,-1 0,0 0,1 0,-1 1,1-1,-1 0,1 0,-1 0,1 1,0-1,-1 0,1 0,0 1,0-1,-1 1,1-1,0 1,0-1,0 1,0-1,0 1,0 0,0 0,0-1,0 1,0 0,0 0,0 0,0 0,0 0,-1 0,1 0,0 0,0 1,0-1,0 0,0 1,0-1,0 0,0 1,0-1,0 1,-1-1,1 1,0 0,0-1,-1 1,1 0,0 0,-1-1,1 1,-1 0,1 0,-1 0,41 168,-32-114,1 169,-10-165,-1-42,-1 1,0 0,-1 0,0-1,-2 0,0 0,-1 0,-1 0,0-1,-2 0,1 0,-2-1,0-1,-1 1,0-2,-1 1,-1-2,0 1,0-2,-2 0,1 0,-3 0,14-10,0 1,0 0,0-1,0 0,0 1,0-1,-1 0,1-1,0 1,-1-1,1 1,0-1,-1 0,1 0,0-1,-1 1,1-1,0 1,-1-1,1 0,0 0,0 0,0-1,0 1,0-1,0 0,0 0,1 0,-1 0,1 0,-1-1,1 1,0-1,0 1,0-1,0 0,0 0,1 0,-1 0,1 0,0 0,0 0,0 0,0-1,0 1,1-2,-2-13,1 0,0 1,2-1,0 0,1 0,1 1,0-1,1 1,1 0,1 0,0 0,2 1,0 0,0 1,1-1,1 2,1-1,0 1,1 1,7-7,89-75,-84 84</inkml:trace>
  <inkml:trace contextRef="#ctx0" brushRef="#br0" timeOffset="4721.442">4833 763,'43'-5,"29"-1,7-1,-6 2,-14 2</inkml:trace>
  <inkml:trace contextRef="#ctx0" brushRef="#br0" timeOffset="7668.378">5849 424,'-1'-2,"0"0,-1 0,0 0,1 1,-1-1,0 0,0 1,0 0,0-1,0 1,0 0,0 0,0 0,0 0,0 0,-1 1,1-1,0 1,-1-1,1 1,-1 0,1 0,0 0,-3 0,2 0,-10 0,1 1,-1 1,1 0,0 1,-1 0,1 0,1 2,-1-1,0 2,1-1,0 1,1 1,-1 0,1 1,0 0,1 0,0 1,1 0,-1 1,2 0,-1 0,1 1,-1 2,1-3,1 0,0 0,0 0,0 1,2 0,-1 0,1 0,1 1,0-1,1 1,0 0,0-1,2 1,-1 0,2 0,-1 0,2 0,-1 0,2-1,-1 1,2-1,-1 1,2-1,2 6,-4-14,0 1,0-1,0 0,0 1,0-2,1 1,0 0,-1-1,1 1,0-1,0 0,0-1,0 1,0-1,1 1,-1-1,0 0,1-1,-1 1,1-1,-1 0,0 0,1 0,-1-1,1 0,-1 1,0-1,1-1,-1 1,0-1,3-1,7-3,0-1,0 0,0-1,-1 0,-1-1,1-1,-1 0,5-6,6-8,-1 0,-1-1,-2-1,-1-1,0 0,-2-1,4-14,13-38,-60 125,20-25,1 1,1 1,1-1,0 1,2-1,0 1,2 0,0 0,4 19,-3-35,0-1,0 0,0 0,1 0,0 0,0-1,0 1,0 0,1-1,0 1,0-1,0 0,1 0,-1 0,1-1,0 1,0-1,0 0,0 0,1 0,-1-1,1 1,0-1,-1 0,1 0,0-1,0 0,0 0,1 0,-1 0,0-1,1 0,15-1,0-2,0-1,0 0,0-2,-1 0,0-2,0 0,-1-1,0 0,-1-2,13-9,9-26,-28 24</inkml:trace>
  <inkml:trace contextRef="#ctx0" brushRef="#br0" timeOffset="8134.646">6470 0,'15'1,"1"1,-1 0,0 1,0 1,-1 0,1 1,-1 1,0 0,0 1,-1 0,1 1,-2 0,1 1,-1 1,-1 0,0 1,0 0,-1 0,0 1,-1 1,-1-1,0 1,0 1,-2 0,1 0,-2 0,0 0,-1 1,2 11,1 14,-1 0,-2 1,-3-1,-1 1,-1 0,-3-1,-1 0,-2 0,-1 0,-3-1,-6 16,8-34,-1-1,0 1,-2-2,0 1,-1-2,-1 0,-1 0,0-2,-1 1,-1-2,-1 0,-1-1,-39 26,-2-2,-2-4,-13 4,50-25,-9 5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2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42,'-65'342,"56"-308,-2-2,-2 1,0-2,-2 1,-2-2,-3 3,2-19,71-142,-18 59,4 1,2 3,16-18,-23 33,-22 30,2 0,0 1,1 0,1 1,0 1,1 0,1 1,-16 15,0-1,0 1,-1 0,1 0,0 0,0 0,0 0,0 0,1 0,-1 0,0 1,0 0,0-1,0 1,1 0,-1 0,0 0,0 0,1 0,-1 0,0 1,0-1,0 1,0 0,1 0,-1-1,0 1,0 0,-1 1,1-1,0 0,0 1,0-1,-1 1,1-1,-1 1,1 0,-1-1,0 1,0 0,0 0,0 0,0 0,0 0,0 0,-1 0,1 1,-1-1,1 0,-1 0,0 0,0 1,0-1,0 0,0 0,-1 1,1 0,-2 314,2-316,0 1,0-1,0 0,0 1,0-1,0 0,1 1,-1-1,0 0,1 1,-1-1,1 0,-1 0,1 1,0-1,-1 0,1 0,0 0,0 0,0 0,0 0,0 0,0 0,0 0,0-1,0 1,1 0,-1-1,0 1,0-1,1 1,-1-1,0 1,0-1,1 0,-1 0,0 0,1 0,-1 0,1 0,-1 0,0 0,1 0,-1-1,0 1,0 0,1-1,-1 1,0-1,0 0,1 1,-1-1,0 0,0 0,0 0,0 0,0 0,1-1,136-126,-44 34,58-25,-151 118,0 1,0-1,0 0,0 1,0-1,-1 1,1-1,0 1,0-1,0 1,0 0,1-1,-1 1,0 0,0 0,0 0,0 0,0 0,0 0,0 0,0 0,0 0,0 1,0-1,0 0,0 1,0-1,0 1,0-1,0 1,0-1,0 1,0 0,-1-1,1 1,0 0,0 0,-1 0,1-1,0 1,-1 0,1 0,-1 0,1 0,-1 0,0 0,1 0,-1 0,0 0,0 0,0 0,0 0,0 1,0-1,0 0,-3 64,-20 24,15-65,1 0,1 1,2-1,0 1,2 0,0 2,2-24,0 0,-1 0,2 0,-1 0,0 0,1 0,-1 0,1 0,0 0,0 0,0 0,0 0,1 0,-1-1,1 1,-1 0,1-1,0 1,0-1,0 0,1 0,-1 0,1 0,-1 0,1 0,-1-1,1 1,0-1,0 1,0-1,-1 0,1 0,0-1,1 1,-1-1,0 1,0-1,0 0,0 0,0 0,14-5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3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18,'39'-5,"21"-1,7-1,-5 7,-7 3,-8 1,-8 0,-5-1,-4-1,-2 0,-1-1,-1-1,-4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09.7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676 2063,'-1'-1,"0"0,1 1,-1-1,0 0,0 0,1 0,-1 1,0-1,1 0,-1 0,1 0,-1 0,1 0,0 0,-1 0,1 0,0 0,0 0,0 0,-1-1,1 1,0 0,1 0,-1 0,0 0,0 0,0 0,1 0,-1 0,0 0,1 0,-1 0,1 0,-1 0,1 0,0 0,-1 0,1 1,0-1,-1 0,1 0,0 1,0-1,0 0,0 1,0-1,0 1,0-1,0 1,0 0,0-1,0 1,0 0,0 0,0 0,0-1,0 1,0 0,0 0,0 1,0-1,1 0,-1 0,0 1,0-1,0 0,0 1,0-1,0 1,142 74,-118-62,1-1,0-1,0-1,1-1,1-2,-1-1,1-1,1-1,-1-1,7-2,371 50,-291-30,-1 6,90 34,-88-26,-2-7,1-6,0-5,2-5,27-4,195 19,17-1,-5 5,42-4,20 2,665-29,-951 1,-1 5,0 6,78 18,86 25,119 0,-175-42,124-14,-138-1,208 13,160 8,-60 8,159-28,-246-25,226-31,97-20,-550 43,-2-8,52-25,42-18,-289 78,0 2,0-1,-1-1,1-1,-2 0,1-1,-1 0,0-1,-1-1,0-1,-1 0,2-3,250-292,-257 299,-2 4,0-1,0 0,-1-1,0 1,0-1,-1 0,1 0,-1-1,-1 1,1-1,-1 0,0 0,-1 0,1 0,-1 0,0-5,-2-242,-1 237,-1 1,0 0,-1 1,-1-1,0 0,-1 1,-1 0,0 0,-1 0,-1 1,0 0,-1 1,0 0,-1 0,-1 1,0 0,0 1,-8-6,-29-21,-1 2,-2 1,-1 4,-15-6,49 27,-239-130,-129-45,274 146,-2 5,0 4,-2 6,-52-2,83 11,-851-96,-7 14,-211-16,175-5,-202-5,85 32,-164 62,1045 29,-269 23,-474 84,697-72,37-5,1 11,2 9,-70 32,148-35,2 7,2 6,-85 52,172-83,1 2,1 2,1 2,2 3,2 1,2 3,1 1,-28 40,60-70,1 0,0 1,1 1,1-1,0 1,1 0,0 1,2 0,0 0,0 0,2 0,0 0,0 1,2-1,0 0,1 1,0-1,2 0,0 1,1-1,0-1,1 1,1-1,2 4,12 19,2-1,2-1,1-1,2-1,1-1,24 21,8-1,2-3,1-3,3-3,70 35,125 52,-167-93,2-4,1-5,1-3,1-5,2-4,-1-5,2-4,-1-4,42-7,401 17,392 65,-560-27,-2 17,94 42,-363-82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3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0,'38'5,"32"-3,9-3,-4 0,-10 0,-11 4,-11 3,-7-1,-9 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4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86,'-181'249,"175"-242,1 1,-1 0,1 0,1 0,0 1,0-1,1 1,0 0,0 1,1-1,0 0,1 1,0-1,0 0,1 1,1-1,-1 1,2 1,-1-8,1-1,-1 1,1 0,0-1,0 1,1-1,-1 1,0-1,1 0,-1 0,1 0,0 0,0-1,-1 1,1-1,0 0,0 1,1-1,-1-1,0 1,0 0,0-1,1 0,-1 1,0-1,0-1,2 1,89-17,-73 9,0-1,-1-1,0-1,0-1,-2 0,1-2,-1 0,-1-1,-1-1,0 0,-1-1,-1-1,0 0,-2-1,0 0,7-17,-16 31,0 0,0 0,0 0,-1-1,0 1,0-1,-1 0,1 1,-1-1,0 0,-1 0,1 0,-1 0,-1 0,1 0,-1 1,0-1,0 0,0 0,-1 1,0-1,0 0,-1 1,1 0,-1 0,0 0,-1 0,1 0,-1 0,0 1,0 0,-1 0,1 0,-1 0,-2-1,-4 2,1 0,-1 1,0 0,0 1,0 0,0 1,-1 0,1 1,0 0,0 1,0 0,0 1,1 0,-1 0,1 1,0 1,0-1,0 2,0-1,1 2,0-1,0 1,-4 5,-12 5</inkml:trace>
  <inkml:trace contextRef="#ctx0" brushRef="#br0" timeOffset="1338.061">767 1,'0'365,"-2"-342,-1 0,-1 0,-1 0,-1-1,-1 0,0 0,-10 17,-9-11,26-27,-1-1,1 0,-1 0,1 0,-1 0,0 0,1 0,-1 0,1 0,-1 0,0 0,1 0,-1 0,1 0,-1 0,1-1,-1 1,1 0,-1 0,1-1,-1 1,1 0,-1-1,1 1,-1-1,1 1,0 0,-1-1,1 1,0-1,-1 1,1-1,0 1,0-1,-1 1,1-1,0 1,0-1,0 0,0 1,0-1,0 1,0-1,0 1,0-1,0 0,0 1,0-1,0 1,0-1,0 1,1-1,-1 1,0-1,0 1,1-1,-1 1,0-1,1 1,-1-1,0 1,1-1,3-15,1 0,1 0,1 0,0 0,0 1,2 1,0-1,1 1,0 1,1 0,9-8,-9 7,32-41,-24 29,0 1,1 1,2 0,0 2,1 1,2 0,0 2,1 1,5-2,-31 20,0 0,1 0,-1 1,0-1,0 0,0 0,0 0,0 1,0-1,0 0,0 0,0 0,0 0,1 1,-1-1,0 0,0 0,0 0,0 0,1 1,-1-1,0 0,0 0,0 0,0 0,1 0,-1 0,0 0,0 0,1 0,-1 0,0 0,0 0,-20 20,18-19,-226 174,195-134,33-40,0 0,0 0,-1 0,1 0,0 0,0 0,0 0,0 1,0-1,0 0,1 0,-1 0,0 0,0 0,1 0,-1 0,1 0,-1 0,1 0,-1 0,1 0,0 0,-1-1,1 1,0 0,0 0,-1-1,1 1,0 0,0-1,0 1,0-1,0 1,0-1,0 1,0-1,0 0,0 0,0 1,0-1,0 0,1 0,-1 0,0 0,0 0,0 0,53 6,74 22,-125-27,0 1,1 0,-1 0,0 0,0 0,0 1,0-1,0 1,-1 0,1 0,-1 0,0 0,0 0,0 0,0 1,0-1,-1 1,0-1,1 1,-1 0,0-1,-1 1,1 0,-1 0,0-1,0 1,0 0,0 0,-1 0,1-1,-2 3,-3 19</inkml:trace>
  <inkml:trace contextRef="#ctx0" brushRef="#br0" timeOffset="1868.016">1416 284,'-181'210,"177"-206,0 1,0 0,0 0,1 1,-1-1,1 1,1 0,-1-1,1 1,0 0,0 1,1-1,-1 0,2 0,-1 1,1-1,0 0,0 1,0-1,1 2,0-7,0 1,0 0,0-1,0 1,0-1,0 1,1-1,-1 0,1 1,-1-1,1 0,-1 0,1 0,-1 0,1 0,0 0,0-1,0 1,-1 0,1-1,0 0,0 1,0-1,0 0,0 0,0 0,0 0,-1 0,1-1,0 1,0 0,0-1,0 1,-1-1,1 0,0 0,1 0,63-37,133-166,-96 119,-101 85,-1 1,0-1,1 0,-1 1,0 0,0-1,1 1,-1 0,0-1,0 1,0 0,0 0,0 0,0 0,0 0,0 0,0 0,-1 1,1-1,0 0,-1 0,1 0,-1 1,1-1,-1 0,0 1,1-1,-1 1,0-1,0 0,0 1,0-1,0 0,0 1,0-1,-1 1,1-1,-1 0,1 1,-1-1,1 0,-1 1,1 2,-6 683,7-682,0-1,-1 1,1-1,-1 1,0-1,0 1,-1-1,1 1,-1-1,0 1,0-1,-1 0,1 1,-1-1,0 0,0 0,0 0,-1 0,1-1,-1 1,0-1,0 1,0-1,-1 0,1 0,-1 0,0-1,1 1,-1-1,0 0,0 0,-1-1,1 1,0-1,-1 0,1 0,0 0,-1 0,1-1,-1 0,0 0,-3 0,3-2,1 0,0 0,0 0,0 0,0-1,1 0,-1 0,1 0,-1 0,1 0,0-1,0 1,0-1,1 0,0 0,-1 0,1 0,0 0,1 0,-1-1,1 1,0-1,0 1,0-4,-1-2,1-1,0 1,0-1,1 1,0-1,1 1,1-1,-1 1,2 0,1-5,5-4,2 0,0 0,1 1,1 1,0 0,1 1,1 0,1 1,0 1,1 1,10-7,30-17,-32 24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4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52,'-10'2,"0"-1,0 2,0-1,1 2,-1-1,0 1,1 1,0-1,0 2,1-1,-1 1,1 0,0 1,1 0,-1 0,-5 9,12-14,0 1,0-1,0 1,0-1,1 1,-1 0,1-1,-1 1,1 0,0-1,0 1,0 0,1 0,-1-1,1 1,-1 0,1-1,0 1,0-1,0 1,0-1,1 1,-1-1,1 0,-1 0,1 0,0 0,0 0,0 0,0 0,1 1,80 44,-58-36,-25-10,115 69,-111-67,0 0,-1 0,1 0,-1 0,0 1,0-1,0 1,0 0,0 0,-1 0,0 0,0 0,0 0,0 1,-1-1,1 1,-1-1,0 1,-1 0,1-1,-1 1,0 0,0-1,0 1,-1 0,0-1,0 1,-3 1,0-1,0 0,-1 0,1-1,-1 1,0-1,-1 0,1 0,-1 0,0-1,0 0,0 0,0-1,0 0,-1 0,1 0,-1-1,1 1,-1-2,1 1,-4-1,-77 0,62-7</inkml:trace>
  <inkml:trace contextRef="#ctx0" brushRef="#br0" timeOffset="246.935">164 24,'34'-9,"16"1,3 2,-6 7,-7 3,-10 2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8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83,'-26'-9,"1"2,-1 1,0 1,0 1,-1 2,1 0,-1 2,0 1,1 1,-10 3,26-2,0 1,0 0,0 1,0 0,1 1,0 0,0 0,0 1,1 0,0 0,0 1,1 0,0 1,1 0,0 0,0 0,0 0,2 1,-1 0,1 0,0 1,1-1,1 1,-1 2,1-7,1 1,0 0,0-1,1 1,0 0,0 0,0-1,1 1,0 0,0-1,1 1,0-1,0 1,1-1,-1 0,1 0,1 0,-1 0,1-1,0 1,0-1,1 0,-1 0,1 0,0-1,0 0,1 0,0 0,-1 0,1-1,0 0,0 0,1-1,-1 0,1 0,-1 0,1-1,-1 0,1 0,0-1,0 0,-1 0,1 0,0-1,0 0,-1-1,1 1,-1-1,3-1,26-14,-2-1,0-2,-1 0,-1-3,-1 0,-1-2,-1-2,-2 0,0-1,-2-2,-1-1,9-17,25-50,-67 115,2 1,0 0,1 1,0 0,2 0,0 0,1 1,1 0,1 0,1 0,1-1,0 1,2 9,1-22,1 0,-1 0,1 0,0 0,1-1,0 1,0-1,0 0,1-1,-1 1,1-1,1-1,-1 1,1-1,-1 0,1 0,1-1,-1 0,0 0,1 0,-1-1,1-1,4 1,27 12,-22-7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8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17,'34'-4,"21"-3,5 1,-2 6,-7 3,-7 1,-6 0,-4-1,-4-1,-7-1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8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0,'43'5,"34"1,8 0,-5-1,-17-1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9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1,'9'5,"13"1,8 0,3-1,1-2,-1-1,0-1,-2 0,-1-1,-1-5,-5-2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50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50,'21'-9,"-1"0,2 2,-1 1,1 0,-1 2,1 0,0 2,1 0,-1 1,0 2,20 2,-39-3,0 1,0-1,-1 1,1-1,0 1,-1 0,1 0,-1 1,1-1,-1 0,1 1,-1-1,0 1,0 0,0 0,0 0,0 0,0 0,0 0,-1 0,1 1,-1-1,0 1,0-1,1 1,-2-1,1 1,0 0,0-1,-1 1,0 0,1 0,-1-1,0 1,0 0,-1 0,1 0,-1-1,1 1,-1 0,-1 2,-58 102,-53-7,92-85,1 1,1 0,1 2,0 0,1 1,-10 15,26-33,0 0,0 0,0 1,0-1,0 0,1 1,-1-1,0 1,1-1,-1 1,1-1,-1 1,1-1,0 1,0 0,0-1,0 1,0 0,0-1,0 1,0-1,0 1,1-1,-1 1,1 0,-1-1,1 1,0-1,0 0,-1 1,1-1,0 0,0 1,0-1,1 0,-1 0,0 0,0 0,0 0,1 0,-1 0,1 0,-1-1,1 1,-1 0,1-1,-1 1,1-1,-1 0,1 0,0 1,-1-1,88 8,-88-8,174-3,-151 3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50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0 379,'209'-253,"-209"252,1 0,-1 0,1 0,-1 1,1-1,-1 0,1 0,-1 0,1 1,0-1,-1 0,1 1,0-1,0 1,-1-1,1 1,0-1,0 1,0-1,0 1,0 0,-1-1,1 1,0 0,0 0,0 0,0 0,0 0,0 0,0 0,0 0,0 0,0 0,0 1,0-1,0 0,0 0,-1 1,1-1,0 1,0-1,0 1,0-1,-1 1,1 0,0-1,-1 1,1 0,0-1,-1 1,1 0,-1 0,1 0,-1 0,0-1,1 1,-1 0,0 0,1 1,2 55,-4-51,1 0,-1-1,1 1,1 0,-1-1,1 1,0 0,0-1,0 1,1-1,0 1,0-1,0 0,1 0,1 2,0-5,0 0,0-1,0 1,0-1,0 0,1 0,-1 0,0-1,1 1,-1-1,0 0,1 0,-1-1,0 1,1-1,-1 0,0 0,0-1,0 1,1-1,-2 0,1 0,0 0,0-1,-1 1,1-1,-1 0,0 0,0 0,0 0,3-4,-3 5,243-208,-183 177,-71 71,-53 91,56-117,0-1,1 1,1-1,0 1,1 0,0 1,0-1,2 0,0 8,0 4</inkml:trace>
  <inkml:trace contextRef="#ctx0" brushRef="#br0" timeOffset="248.922">1214 40,'-615'519,"518"-426,86-78</inkml:trace>
  <inkml:trace contextRef="#ctx0" brushRef="#br0" timeOffset="682.224">1355 435,'-101'38,"1"4,-51 31,107-39,45-32,0-1,0 0,0 0,0 1,0-1,0 0,0 0,1 0,-1 0,0-1,1 1,-1 0,1 0,-1-1,1 1,-1-1,1 0,-1 1,1-1,-1 0,1 0,0 0,-1 0,1 0,-1 0,1 0,0-1,0 1,0 0,46-2,-41 0,0 1,0-1,1 1,-1 0,0 1,1 0,-1 0,0 1,1 0,-1 0,0 0,0 1,0 0,0 1,0 0,0 0,-1 0,1 0,-1 1,0 0,0 1,-1 0,1-1,-1 2,0-1,1 1,-5-2,0-1,-1 0,1 0,-1 1,1-1,-1 1,0-1,0 0,0 1,-1-1,1 1,-1-1,0 0,0 0,0 1,0-1,0 0,-1 0,0 0,1 0,-1 0,0-1,-1 1,1-1,0 1,-1-1,1 0,-1 1,0-1,-2 1,-92 51,-69 11,140-57</inkml:trace>
  <inkml:trace contextRef="#ctx0" brushRef="#br0" timeOffset="1135.035">1496 266,'6'-2,"8"-4,-1 2,0 0,1 0,0 1,0 1,0 0,0 1,0 1,4 0,-16 0,-1 0,0 0,0 0,1 0,-1 0,0 1,0-1,1 0,-1 1,0-1,0 0,0 1,1 0,-1-1,0 1,0 0,0-1,0 1,0 0,0 0,0 0,-1 0,1 0,0 0,0 0,-1 0,1 0,-1 0,1 1,-1-1,1 0,-1 0,0 0,0 1,1-1,-1 0,0 0,0 1,0-1,0 0,0 1,-1-1,1 0,0 0,-1 0,1 1,-1-1,1 0,-37 63,27-50,4-5,4-7,0-1,1 1,-1-1,0 1,1-1,-1 1,1 0,-1 0,1 0,0 0,0 0,0 0,0 0,0 0,0 0,1 0,-1 1,1-1,0 0,-1 1,1-1,0 0,0 0,0 1,1-1,-1 0,1 1,-1-1,1 0,0 0,-1 0,1 0,0 0,0 0,1 0,-1 0,0 0,1 0,-1 0,1-1,0 1,1 1,10 1,0-1,1 0,-1 0,1-2,-1 1,1-2,0 0,-1 0,14-3,14 1,16 1,-33 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28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1,'-13'40,"1"1,2 0,2 0,2 1,0 24,5-63,1 1,-1-1,0 0,1 0,0 0,0 0,0 1,0-1,0 0,1 0,-1 0,1 0,0 1,0-1,0 0,1-1,-1 1,0 0,1 0,0 0,0-1,0 1,0-1,0 0,0 1,1-1,-1 0,1 0,-1-1,1 1,0 0,0-1,0 0,0 1,0-1,0 0,0-1,0 1,0-1,0 1,1-1,-1 0,0 0,0 0,2-1,8-5,1-1,-1 0,0-2,-1 1,1-1,-2-1,0 0,0-1,-1 0,0-1,0 0,-2 0,1-1,-2 0,4-7,5-7,71-109,-87 135,0 0,0 0,0 1,1-1,-1 0,0 1,1-1,-1 1,1-1,-1 0,1 1,-1-1,1 1,-1-1,1 1,-1 0,1-1,0 1,-1-1,1 1,-1 0,1 0,0-1,0 1,-1 0,1 0,0 0,-1 0,1 0,0 0,0 0,-1 0,1 0,0 0,-1 0,1 0,0 1,0-1,-1 0,1 0,-1 1,1-1,0 0,-1 1,1-1,-1 1,1-1,0 1,-1-1,0 1,1-1,-1 1,1 0,-1-1,0 1,1-1,-1 1,0 0,1-1,-1 1,0 0,0 0,0-1,0 1,0 0,0-1,0 1,0 0,0 0,0 0,4 59,-4-56,34 230,-19-159,19 146,-34-203,2-5,-1-1,-1 1,0-1,-1 1,0-1,-1 1,0-1,-1 0,-1 0,0 0,0 0,-1 0,0-1,-7 10,2-9,0 0,-1-1,-1 0,1 0,-2-1,1-1,-1 0,-1-1,0 0,0-1,0-1,-1 0,0-1,0-1,-7 2,19-6,-1 1,0-1,0 1,0-1,0 0,1 0,-1-1,0 1,0-1,0 0,1 0,-1 0,0-1,1 1,-1-1,1 0,0 0,-1 0,1 0,0 0,0-1,1 0,-1 1,0-1,1 0,0 0,-1 0,1-1,0 1,1 0,-1-1,0-2,-1-3,1 1,-1-1,2 1,0-1,0 0,0 0,1 0,0 1,1-1,0 0,0 0,1 1,3-9,3-8,1 1,2 0,0 0,2 2,0-1,2 1,0 1,1 1,5-4,70-78,-77 85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49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49 199,'11'54,"-3"0,-2 1,-2 0,-3-1,-3 21,-25 217,-1-34,17-211,0 51,13-95,-1-1,1 0,0-1,0 1,0 0,0-1,0 1,0-1,0 1,1-1,-1 0,1 0,-1 0,0 0,1-1,0 1,-1 0,1-1,-1 0,1 0,0 0,-1 0,1 0,-1 0,1-1,-1 1,1-1,-1 0,1 0,-1 0,1 0,-1 0,0 0,1-1,19-3,278-4,-190 11,104-2,-190 0</inkml:trace>
  <inkml:trace contextRef="#ctx0" brushRef="#br0" timeOffset="262.849">1460 1018,'-33'38,"-17"23,-4 5,8-4,5-12,11-9,6-8,1-9,5-4,6-5</inkml:trace>
  <inkml:trace contextRef="#ctx0" brushRef="#br0" timeOffset="517.091">1093 877,'24'38,"22"22,9 7,-1-5,-5-12,-5-9,-6-13,-10-6,-4-6,-6-1,-2-4,-3 2,-4-2</inkml:trace>
  <inkml:trace contextRef="#ctx0" brushRef="#br0" timeOffset="1451.452">641 1,'11'127,"11"-32,-22-95,1 1,-1 0,0 0,0 0,1-1,-1 1,0 0,1 0,-1-1,1 1,-1 0,1-1,-1 1,1 0,0-1,-1 1,1-1,0 1,-1-1,1 0,0 1,0-1,-1 1,1-1,0 0,0 0,0 0,0 1,-1-1,1 0,0 0,0 0,0 0,0 0,-1 0,1-1,0 1,0 0,0 0,-1-1,1 1,0 0,0-1,0 1,-1 0,1-1,0 1,-1-1,1 0,-1 1,1-1,0 1,-1-1,1 0,-1 0,33-44,-29 37,96-134,-98 141,0 0,-1-1,1 1,0 0,0 0,0 0,0 0,0 1,1-1,-1 0,0 1,0 0,0-1,1 1,-1 0,0 0,0 0,0 0,1 1,-1-1,0 1,0-1,0 1,0 0,0 0,0 0,0 0,0 0,0 0,0 0,0 1,-1-1,1 1,0-1,-1 1,1 0,-1-1,0 1,0 0,0 0,0 0,0 0,0 0,0 0,0 0,-1 1,1-1,-1 0,0 0,9 18,-1 1,0 0,-2 0,-1 0,0 1,-2 0,1 17,10 48,-10-77,-1 1,0-1,-1 1,0 0,-1 0,0 0,-1 0,0 0,0 1,-2-1,1 0,-1-1,-1 1,0 0,0-1,-1 1,0-1,-1 0,0 0,-1-1,0 1,0-1,-1-1,0 1,-1-1,0 0,0-1,-1 0,-6 4,-86 25,99-36,0 1,-1-1,1 0,-1 1,1-1,0 0,-1 0,1-1,0 1,-1 0,1-1,0 1,-1-1,1 0,0 0,0 0,0 0,0 0,0 0,0-1,0 1,0-1,0 1,0-1,1 0,-1 0,1 1,-1-1,1 0,0 0,0-1,0 1,0 0,0 0,0 0,1-1,-1 1,1 0,0-1,-1 1,1-3,2-11,1 0,1 0,0 1,1-1,0 1,1 0,1 0,1 0,0 1,1 0,0 1,1 0,0 1,9-8,-17 18,156-165,-109 127,-27 27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27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203 452,'0'1159,"28"-961,-27 282,-1-115,-5-340,-8-30,-65-185,-45-13,122 202,0 1,0-1,1 0,-1 1,0-1,0 0,1 1,-1-1,0 0,1 0,-1 0,1 1,-1-1,1 0,-1 0,1 0,0 0,0 0,-1 0,1 0,0 0,0 0,0 0,0 0,0 0,0 0,0 0,0 0,0 0,1 0,-1 0,0 0,1 0,-1 0,1 0,-1 1,1-1,-1 0,1 0,-1 0,1 1,0-1,0 0,-1 0,1 1,0-1,0 1,0-1,0 1,-1-1,1 1,0 0,1-1,58-9,-48 9,244-24,-57 26,-198-1,1 0,0 0,0 0,-1 0,1 0,0 0,0 1,-1-1,1 0,0 1,-1 0,1-1,-1 1,1 0,-1 0,1 0,-1 0,1 0,-1 0,0 0,0 0,1 1,-1-1,0 0,0 1,0-1,-1 1,1-1,0 1,0 0,-1-1,1 1,-1 0,0-1,1 1,-1 0,0-1,0 1,0 0,0 0,0-1,0 1,-1 0,1 0,-1-1,1 1,-1-1,1 1,-1 0,0-1,0 1,0 0,-55 79,41-64,-1-1,-1 0,0-1,-1-1,0-1,-1-1,-1 0,0-1,-8 2,-97 36,113-44</inkml:trace>
  <inkml:trace contextRef="#ctx0" brushRef="#br0" timeOffset="2748.538">259 452,'0'0,"0"-1,-1 1,1-1,0 1,-1-1,1 1,0-1,0 1,-1-1,1 1,0-1,0 1,0-1,0 1,0-1,0 0,0 1,0-1,0 1,0-1,0 1,0-1,0 1,0-1,0 0,1 1,-1-1,0 1,0-1,1 1,-1-1,0 1,1 0,-1-1,1 1,-1-1,0 1,1 0,-1-1,1 1,-1 0,1-1,-1 1,1 0,-1 0,1-1,-1 1,1 0,-1 0,1 0,0 0,-1 0,1 0,-1 0,1 0,-1 0,1 0,0 0,0 0,39-5,-39 5,229-12,-177 3,1 3,0 3,0 1,14 4,-13-2,29 18,-116-29,6-11,0-1,2-1,0-1,2-2,1 0,-8-14,28 39,1 2,-1-1,1 1,0-1,0 1,0-1,0 1,-1-1,1 1,0 0,0-1,-1 1,1-1,0 1,0 0,-1-1,1 1,-1 0,1-1,0 1,-1 0,1-1,-1 1,1 0,0 0,-1 0,1 0,-1-1,1 1,-1 0,1 0,-1 0,1 0,-1 0,1 0,-1 0,1 0,-1 0,1 0,-1 0,1 1,-1-1,1 0,0 0,-1 0,1 1,-1-1,1 0,-1 0,1 1,0-1,-1 0,1 1,0-1,-1 1,1-1,0 0,0 1,-1-1,1 1,0-1,0 1,0-1,-10 39,7-22,-23 257,23-261,0-1,0 0,1-1,0 1,1 0,0 0,1 0,0 0,1 0,1 2,-2-13,1 0,0 0,0-1,0 1,0 0,1-1,-1 1,0 0,0-1,0 0,0 1,1-1,-1 0,0 1,0-1,1 0,-1 0,0 0,0 0,1 0,-1-1,0 1,0 0,1 0,-1-1,0 1,0-1,0 1,1-1,-1 0,0 1,0-1,0 0,0 0,0 0,-1 1,1-1,0 0,0 0,0 0,-1 0,1-1,-1 1,1 0,-1 0,1 0,-1 0,0-1,1 1,-1 0,0-1,38-48,-18 22,1 0,1 2,2 0,25-21,-6 13,-25 22</inkml:trace>
  <inkml:trace contextRef="#ctx0" brushRef="#br0" timeOffset="3136.578">1530 29,'-9'7,"0"0,1 1,0 0,0 1,1 0,0 0,0 0,1 1,0 0,1 1,0-1,1 1,1-5,-35 72,-94 163,76-169,46-72,3-6</inkml:trace>
  <inkml:trace contextRef="#ctx0" brushRef="#br0" timeOffset="3565.642">1219 1,'19'34,"97"103,-37 58,-70-163,2 0,1 0,1-1,2-1,1 0,1-1,8 8,-12-22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58.86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61,'12'-8,"0"0,0 1,1 1,0 0,0 1,0 0,1 1,0 1,0 0,0 1,0 0,0 1,0 1,0 0,5 1,785 1,-263 25,14 2,796-28,-965 25,79 5,-258-18,-140-6,-1-3,1-3,0-2,19-6,145-13,15-6,91 26,-159 28,-154-27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59.5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77,'7'-8,"2"1,-1 0,1 0,0 1,1 0,-1 1,1 0,0 0,0 1,1 0,-1 1,1 0,0 1,0 0,0 1,0 0,0 1,3 0,237 54,-108-38,0-7,0-5,5-8,-13 3,753-1,-716 14,-134-6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0:26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5215 1410,'0'-71,"11"435,5-165,-10 1,-10 51,-48 113,21-199,33-147,3-6</inkml:trace>
  <inkml:trace contextRef="#ctx0" brushRef="#br0" timeOffset="1791.399">5187 1353,'73'-32,"-26"17,1 3,0 2,1 2,42-1,113-15,160-30,-212 23,-35 7,-115 24,-1 0,1-1,-1 1,1 0,-1 0,1 0,-1 1,1-1,-1 0,1 0,-1 1,1-1,-1 1,1-1,-1 1,0 0,1 0,-1-1,0 1,0 0,1 0,-1 0,0 0,0 1,0-1,0 0,0 0,-1 1,1-1,0 0,0 1,-1-1,1 1,-1-1,0 1,1-1,-1 1,0-1,0 1,0 0,-10 70,4-44,-30 283,9 2,-2-70,3-7,25 187,11-350,-9-72,-1 1,0 0,0-1,0 1,-1 0,1-1,0 1,-1 0,1-1,-1 1,1-1,-1 1,1-1,-1 1,0-1,0 1,0-1,0 0,0 1,0-1,-1 0,1 0,0 0,0 0,-1 0,1 0,-1 0,1 0,-1-1,1 1,-1 0,1-1,-1 0,0 1,1-1,-1 0,0 0,1 0,-1 0,0 0,0 0,-73-2,-73-29,25 13,-89 7,152 12,-166 27,63-33,145-1</inkml:trace>
  <inkml:trace contextRef="#ctx0" brushRef="#br0" timeOffset="2969.02">5582 2934,'0'624,"11"-563,4-91,-14 22,-1 1,0-1,0 1,-1-1,0 1,0-1,-1 1,0 0,0 0,-1 0,0 0,0 0,-1 0,1 1,-1-1,-1 1,1 0,-1 1,0-1,-1 1,1 0,-1 0,0 0,0 1,-6-3,-3-2,-1 0,-1 1,1 1,-1 0,-1 2,1 0,-1 0,0 2,0 0,-5 1,-39-11,92-5,183-25,-121 30,-75 10,13-4,1 1,0 1,0 2,1 2,-1 0,0 2,1 2,-1 0,26 8,-56-11,0 0,1 0,-1 0,1 0,-1 1,0-1,1 1,-1-1,0 1,0-1,1 1,-1 0,0-1,0 1,0 0,0 0,0 0,0 0,0 0,0 0,0 0,0 0,-1 0,1 1,0-1,-1 0,1 0,-1 1,1-1,-1 0,0 1,0-1,1 0,-1 1,0-1,0 1,0-1,0 0,-1 1,1-1,0 0,-1 1,1-1,-1 0,1 1,-1-1,1 0,-1 0,0 0,0 1,0-1,1 0,-1 0,-1 1,-14 10,1 0,-2-1,1-1,-2 0,1-2,-1 0,-9 3,-24 11,-98 62,129-73</inkml:trace>
  <inkml:trace contextRef="#ctx0" brushRef="#br0" timeOffset="3992.076">4905 4232,'37'-83,"-32"64,2 1,0-1,1 1,1 0,0 1,1 0,2 0,-1 1,2 1,5-6,-10 14,-7 5,-1-1,1 1,1 0,-1 0,0-1,1 1,-1 0,1 1,-1-1,1 0,0 0,0 1,0-1,0 1,0-1,0 1,0 0,0 0,1 0,-1 0,0 0,1 1,-1-1,0 0,1 1,-1 0,1 0,-1 0,1 0,-1 0,1 0,-1 1,1-1,-1 1,0 0,1-1,-1 1,0 0,0 0,1 1,-1-1,0 0,0 1,0-1,0 1,-1 0,5 10,0 0,-2 0,1 1,-2-1,0 1,0 0,-1 0,0 0,-1 12,1 2,-2-26,-1 0,1 0,0 0,-1 1,1-1,0 0,0 0,0 0,0 1,0-1,0 0,0 0,1 0,-1 0,0 0,1 1,-1-1,1 0,-1 0,1 0,-1 0,1 0,0 0,-1 0,1 0,0-1,0 1,0 0,0 0,0-1,0 1,0 0,0-1,0 1,0-1,0 1,0-1,0 0,0 1,1-1,-1 0,0 0,0 0,0 0,0 0,1 0,-1 0,0 0,1 0,103-114,-103 112,2-4,0 0,1 1,0 0,0 0,0 0,0 1,1 0,-1 0,1 0,0 1,1 0,-1 0,0 0,1 1,0 0,-1 0,1 1,0-1,0 2,0-1,5 1,-8 4,0 0,0 1,0-1,-1 1,0 0,0 0,0 0,0 1,-1-1,0 0,0 1,-1 0,1-1,-1 1,0 0,-1 0,1 0,-1-1,-1 1,1 0,-1 0,0 0,0 0,0-1,-1 1,0 0,-4 15,4-17,1 1,-1-1,1 0,0 1,0-1,0 0,1 1,-1-1,1 1,0-1,1 1,-1-1,1 1,0-1,0 0,0 1,1 0,7 2,1-6</inkml:trace>
  <inkml:trace contextRef="#ctx0" brushRef="#br0" timeOffset="4515.333">5978 3865,'-51'40,"2"2,2 2,2 2,2 2,-2 6,6 21,39-74,-1 0,1 0,1 0,-1 1,0-1,0 0,0 0,1 0,-1 0,0 0,1 0,-1 0,1 0,-1 0,1 0,0 0,-1 0,1 0,0 0,0 0,0 0,-1-1,1 1,0 0,0-1,0 1,0-1,0 1,0-1,0 1,1-1,-1 0,0 0,0 1,0-1,0 0,0 0,0 0,1 0,-1 0,0 0,0-1,0 1,0 0,0 0,0-1,1 1,-1-1,54-20,114-128,-149 128,37-27,-56 47,1 0,0 0,0 1,-1-1,1 0,0 1,0-1,0 1,0 0,0-1,-1 1,1 0,0 0,0 0,0 1,0-1,0 0,0 1,0-1,-1 1,1 0,0-1,0 1,-1 0,1 0,0 0,-1 0,1 1,-1-1,0 0,1 1,-1-1,0 0,1 1,4 8,-1 1,1-1,-1 1,-1 0,0 0,-1 0,0 1,-1-1,1 12,2-1,27 267,-29-274,-2 0,1 0,-2 1,0-1,-1 0,-1 1,0-1,-1 0,-1 0,0 0,-1-1,0 0,-2 0,1 0,-2 0,0-1,0 0,-1-1,-1 0,0 0,-11 9,19-17,0-1,-1 1,1-1,-1 1,0-1,0 0,0 0,-1 0,1-1,-1 1,1-1,-1 1,0-1,0-1,0 1,0 0,0-1,0 0,-1 0,1 0,0-1,-1 1,1-1,0 0,-1 0,1 0,0-1,-1 0,1 0,0 0,0 0,0 0,0-1,0 0,0 0,0 0,0 0,1-1,-3-1,2-1,1 1,-1-1,1-1,0 1,0 0,1-1,-1 1,1-1,1 0,-1 1,1-1,0 0,0 0,0 0,1 0,0 0,0 0,1 0,0 0,0 0,1-5,50-120,99-86,-129 192,-3 6</inkml:trace>
  <inkml:trace contextRef="#ctx0" brushRef="#br0" timeOffset="7932.399">6372 3047,'0'640,"0"-627</inkml:trace>
  <inkml:trace contextRef="#ctx0" brushRef="#br0" timeOffset="8717.686">6401 3019,'-82'60,"60"-41,-1-1,-1-2,-1 0,0-2,-12 5,35-10,29 0,38 4,84 4,20-1,-167-16,1 0,-1-1,1 1,-1-1,0 0,0 1,1-1,-1 0,0 0,0-1,0 1,0 0,0-1,0 1,0-1,-1 1,1-1,0 0,-1 0,0 0,1 0,-1 0,0 0,0 0,0 0,0-1,0 1,-1 0,1-1,-1 1,1 0,-1-1,0 1,0 0,0-1,0 1,0-1,-1 1,1 0,-1-1,0 1,1 0,-1 0,0-1,0 1,0 0,-1 0,1 0,-1 0,1 0,-1 1,1-1,-1 0,0 1,0-1,0 1,0-1,0 1,-1 0,-51-41,40 33,1 0,0-1,1 0,0-1,1 0,0-1,1-1,0 1,-1-5,1-2</inkml:trace>
  <inkml:trace contextRef="#ctx0" brushRef="#br0" timeOffset="11095.239">7022 3104,'-27'31,"-32"164,-3-24,46-116,11-31</inkml:trace>
  <inkml:trace contextRef="#ctx0" brushRef="#br0" timeOffset="11698.058">7022 3075,'3'51,"63"153,30-23,-50-136,-45-44,0-1,0 1,0-1,0 1,0-1,0 1,0-1,0 0,0 0,1 1,-1-1,0 0,0 0,0 0,0 0,0 0,1 0,-1-1,0 1,0 0,0-1,0 1,0-1,0 1,0-1,0 1,0-1,0 1,0-1,0 0,0 0,0 0,0 1,-1-1,1 0,0 0,-1 0,1 0,-1 0,1 0,-1 0,1-1,-1 1,0 0,1 0,-1 0,0 0,0 0,0-1,0 1,0 0,0 0,52-259,-21 35,-29 200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1:5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20,'-1'0,"1"0,-1 0,1-1,0 1,-1 0,1 0,0-1,-1 1,1 0,0-1,-1 1,1 0,0-1,0 1,-1-1,1 1,0 0,0-1,0 1,0-1,0 1,-1-1,1 1,0-1,0 1,0 0,0-1,0 1,0-1,1 1,-1-1,0 1,0-1,0 1,0 0,0-1,1 1,-1-1,0 1,0 0,1-1,-1 1,0 0,1-1,-1 1,0 0,1-1,-1 1,0 0,1 0,-1 0,1-1,-1 1,0 0,1 0,-1 0,1 0,-1 0,1 0,-1-1,0 1,1 0,-1 0,1 1,-1-1,1 0,-1 0,1 0,-1 0,1 0,33 2,132 62,-165-64,0 0,0 0,0 0,0 0,0 0,0 0,0 1,0-1,0 1,0-1,0 1,0-1,0 1,0-1,0 1,0 0,-1-1,1 1,0 0,-1 0,1-1,0 1,-1 0,1 0,-1 0,1 0,-1 0,1 0,-1 0,0 0,0 0,1 0,-1 0,0 0,0 0,0 0,0 0,0 0,0 1,-1-1,1 0,0 0,0 0,-1 0,1 0,-1 0,1 0,-1-1,1 1,-1 0,1 0,-1 0,0 0,0-1,1 1,-1 0,0 0,-1 0,-16 9,-2-1,1-1,-1-1,0 0,0-1,-1-2,-19 3,-15 4,-22 8,0 2,2 4,-25 14,98-39,-1 1,1 0,-1 0,1 0,-1 0,1 0,0 0,0 0,-1 1,1-1,0 1,0 0,0 0,1-1,-1 1,0 0,1 1,-1-1,1 0,0 0,0 1,0-1,0 0,0 1,0-1,1 1,-1-1,1 1,-1 0,1-1,0 1,0-1,0 1,1 0,-1-1,1 1,-1-1,1 1,0-1,0 1,0-1,0 0,0 1,1-1,-1 0,1 0,-1 0,1 0,0 0,0 0,1 0,12 7,1-2,0 0,0-1,0-1,1 0,0-1,0-1,0 0,5-1,81 0,49 11,-150-13,0 1,0 0,0-1,0 1,-1 0,1 0,0 0,-1 0,1 1,-1-1,1 0,-1 1,0-1,1 1,-1-1,0 1,0 0,0-1,0 1,0 0,-1 0,1 0,-1 0,1 0,-1 0,1-1,-1 1,0 0,0 0,0 0,0 0,0 0,-1 0,1 0,-1 0,1 0,-1 0,1 0,-1 0,0-1,0 1,0 0,0-1,0 1,-1 0,1-1,0 1,-1-1,1 0,-1 0,1 1,-1-1,0 0,1 0,-1 0,-1 0,-172 100,86-55,3 4,2 4,2 3,-20 23,100-79,0 0,0 0,0 1,0-1,0 1,0-1,1 1,-1-1,1 1,-1 0,1 0,0 0,0 0,-1 0,1 0,1 0,-1 1,0-1,0 0,1 0,-1 1,1-1,0 0,0 1,0-1,0 0,0 1,0-1,1 0,-1 1,1-1,0 0,-1 0,1 1,0-1,0 0,1 0,-1 0,0 0,1 0,-1-1,1 1,-1 0,1-1,0 1,0-1,0 1,0-1,0 0,12 3,0 0,1 0,-1-2,1 0,0-1,-1 0,1-1,0-1,12-2,18 1,193-16,-118 6,-96 12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1:59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58,'-4'7,"1"-1,0 1,0 0,0 0,1 0,0 0,1 0,-1 0,2 0,-1 1,1-1,0 1,0-1,1 0,0 0,0 1,1-1,0 0,0 0,1 1,-1-6,0 0,0-1,0 1,0-1,0 0,0 1,1-1,-1 0,0-1,1 1,-1 0,0-1,1 1,-1-1,1 0,-1 1,1-1,-1-1,1 1,-1 0,1 0,-1-1,1 0,-1 1,0-1,1 0,-1 0,0 0,0-1,2 0,64-48,46-82,-114 131,1-1,-1 1,1-1,-1 1,1-1,-1 1,1-1,0 1,0-1,0 1,0 0,0-1,0 1,0 0,0 0,0 0,0 0,1 0,-1 0,0 0,1 1,-1-1,1 0,-1 1,1-1,-1 1,1-1,0 1,-1 0,1 0,-1 0,1 0,0 0,-1 0,1 0,-1 0,1 1,0-1,-1 0,1 1,-1 0,1-1,-1 1,0 0,1 0,-1-1,0 1,1 0,0 1,7 137,-11-100,-1 369,3-400,0 0,0 1,0-1,-1 0,-1 0,1 0,-2 0,1 0,-1 0,0 0,0-1,-1 1,-1 2,4-10,0 1,1 0,-1-1,1 1,-1 0,0-1,0 1,1-1,-1 1,0-1,0 1,0-1,1 0,-1 1,0-1,0 0,0 0,0 1,0-1,0 0,0 0,0 0,0 0,1 0,-1 0,0-1,0 1,0 0,0 0,0-1,0 1,0 0,1-1,-1 1,0-1,0 1,1-1,-1 1,0-1,1 0,-1 1,0-1,1 0,-1 0,1 1,-1-1,1 0,-1 0,1 0,0 0,-17-45,17 32,2 1,-1 0,2-1,-1 1,2 0,0 0,0 0,1 1,1 0,0 0,1 0,0 0,1 1,0 1,1-1,0 1,0 1,1-1,0 2,1-1,0 2,1-1,0 1,22-22,63-39,-66 50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1:58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1 550,'78'-108,"128"-155,-153 199,52-44,-105 107,1 1,0-1,-1 1,1-1,0 1,0-1,0 1,0-1,-1 1,1 0,0-1,0 1,0 0,0 0,0 0,0 0,0 0,0 0,0 0,0 0,0 0,-1 0,1 0,0 1,0-1,0 0,0 1,0-1,0 1,-1-1,1 1,0-1,0 1,-1-1,1 1,0 0,-1-1,1 1,0 0,-1 0,1-1,-1 1,0 0,1 0,-1 0,0 0,1 0,-1 0,0-1,0 1,0 0,0 0,0 0,0 1,5 59,-5-55,-3 44,2-39,-1-1,1 1,1 0,0 0,0 0,1 0,1 0,-1-1,2 1,0-1,0 1,1-1,0 0,0 0,1 0,6 7,-9-14,0 0,1 0,-1 0,1 0,-1-1,1 1,0-1,0 0,0 0,0 0,0 0,1-1,-1 1,1-1,-1 0,1 0,-1 0,1 0,-1-1,1 1,0-1,-1 0,1 0,0 0,-1-1,1 1,0-1,-1 0,1 0,-1 0,1-1,20-10,-2-1,1 0,-2-2,0-1,0-1,-2 0,4-5,114-86,-136 107,0 1,0-1,0 0,1 0,-1 0,0 1,1-1,-1 0,0 1,1-1,-1 1,1 0,-1-1,1 1,-1 0,1 0,-1 0,1 0,-1 0,1 1,-1-1,1 0,-1 1,1-1,-1 0,0 1,1 0,-1-1,0 1,1 0,-1 0,0 0,0 0,0 0,0 0,0 0,0 0,0 0,0 1,0-1,0 0,-1 0,1 1,-1-1,1 1,-1-1,1 0,-1 1,0-1,0 1,1 1,0 57,-2-54,0 1,1-1,0 1,0 0,0-1,1 1,0 0,0-1,1 1,0-1,0 0,0 1,3 4,7 2</inkml:trace>
  <inkml:trace contextRef="#ctx0" brushRef="#br0" timeOffset="331.876">1609 13,'-61'32,"1"2,2 2,-27 24,84-60,-11 7,1 1,0-1,0 2,0-1,1 1,0 1,1 0,0 1,1-1,0 2,0-1,2 1,-1 0,0 4,6-14,1 0,-1 0,1-1,0 1,0 0,0 0,0 0,0 0,0 0,1 0,-1-1,0 1,1 0,0 0,-1-1,1 1,0 0,0-1,0 1,0 0,0-1,0 0,1 1,-1-1,0 0,1 1,-1-1,1 0,-1 0,1 0,0 0,-1 0,1-1,0 1,0-1,-1 1,1-1,0 1,0-1,77-1,-40-13,0-1,-2-2,1-2,-2-1,-1-2,0-2,-2 0,-1-3,-1 0,-1-2,7-12,1 11,-37 29,0 1,-1 0,1-1,0 1,0 0,-1-1,1 1,0 0,0 0,0 0,-1 0,1 0,0 0,0 0,0 0,-1 0,1 0,0 1,0-1,0 0,-1 0,1 1,0-1,-1 0,1 1,0-1,-1 1,1-1,0 1,-1-1,1 1,-1 0,1-1,-1 1,1 0,-1-1,1 1,-1 0,0 0,0-1,1 1,-1 0,0 0,0-1,0 1,0 0,1 0,-1 0,0-1,-1 1,1 0,0 0,0 0,0-1,0 1,-1 0,1 0,-22 196,26-166,1-4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1:55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1,'-34'145,"5"1,5 19,-3 61,2-88,22-115</inkml:trace>
  <inkml:trace contextRef="#ctx0" brushRef="#br0" timeOffset="285.022">1 86,'38'-5,"27"-2,8 1,0-3,-2-1,-8 1,-11 3,-8-2,-8-1,-5 2,-3 2,-1 1,-6 8,-10 6,-8 2</inkml:trace>
  <inkml:trace contextRef="#ctx0" brushRef="#br0" timeOffset="503.245">1 481,'43'0,"29"0,6 0,-4 0,-11 0,-11-5,-9-1,-12 0</inkml:trace>
  <inkml:trace contextRef="#ctx0" brushRef="#br0" timeOffset="1313.302">368 734,'-26'215,"26"-213,-1-1,1 1,-1 0,1-1,0 1,-1 0,1 0,0 0,0-1,0 1,0 0,1 0,-1-1,0 1,1 0,-1 0,1-1,0 1,-1-1,1 1,0 0,0-1,0 0,0 1,0-1,1 1,-1-1,0 0,1 0,-1 0,1 0,-1 0,1 0,-1 0,1 0,-1-1,1 1,0-1,0 1,-1-1,1 0,0 1,0-1,-1 0,1 0,0 0,0 0,-1-1,2 1,11-10,-1 0,0 0,-1-1,0-1,0 0,-1-1,-1 0,-1-1,1 0,0-3,46-60,-56 76,1-1,-1 1,1-1,0 0,0 1,0-1,0 1,0 0,0-1,0 1,0 0,0 0,1-1,-1 1,1 0,-1 0,0 0,1 1,0-1,-1 0,1 1,-1-1,1 1,0-1,0 1,-1 0,1-1,0 1,-1 0,1 0,0 1,0-1,-1 0,1 0,0 1,-1-1,1 1,0 0,-1-1,1 1,-1 0,1 0,-1 0,1 0,-1 0,0 0,1 0,-1 1,0-1,0 0,0 1,0-1,0 1,0-1,-1 1,1 0,3 20,-2 0,0 0,-1 1,-2-1,0 0,-1 0,-2 1,0-2,-6 18,0 9,9-35,-1-1,0 0,-1 0,0 0,-1 0,0 0,-1-1,-1 0,1 0,-2 0,1-1,-2 0,1 0,-9 8,14-16,1-1,-1 0,1 0,-1 0,0 0,1 0,-1 0,0 0,0 0,0-1,0 1,0-1,1 1,-1-1,0 0,0 1,0-1,0 0,0-1,0 1,0 0,0 0,0-1,0 1,0-1,0 0,1 1,-1-1,0 0,0 0,1 0,-1-1,1 1,-1 0,1 0,-1-1,1 1,0-1,0 1,-1-1,1 0,-1-2,-1-1,1 0,0 0,0 0,0 0,0 0,1 0,0 0,0 0,1-1,-1 1,1 0,0-1,1-4,5-12,0 1,1-1,1 2,1-1,1 1,1 1,1-1,0 2,2 0,1-1,-1 1</inkml:trace>
  <inkml:trace contextRef="#ctx0" brushRef="#br0" timeOffset="1549.438">932 481,'38'-5,"33"-1,8 0,-5 1,-9 1,-12 2,-9 1,-13 1</inkml:trace>
  <inkml:trace contextRef="#ctx0" brushRef="#br0" timeOffset="1717.613">988 791,'48'-5,"21"-1,3 0,-6 1,-9 2,-14 1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12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1 311,'196'27,"-191"-26,19 1,0-1,0-1,0-1,0-1,0-1,17-5,109-10,-126 18</inkml:trace>
  <inkml:trace contextRef="#ctx0" brushRef="#br0" timeOffset="329.388">57 509,'7'4,"1"0,-1-1,1 1,-1-1,1-1,0 1,0-2,1 1,-1-1,0 0,0 0,1-1,-1 0,4-1,3 1,329-1,-320 1</inkml:trace>
  <inkml:trace contextRef="#ctx0" brushRef="#br0" timeOffset="976.368">227 1,'128'98,"106"51,-221-142,-1 1,-1 0,0 1,0 0,-1 1,0 0,0 0,-1 1,0 1,-1-1,1 4,-8-10,-1 0,0 0,0 0,-1 0,1 0,-1 0,0 0,0 0,0 0,-1 0,0-1,0 1,0-1,-1 1,1-1,-1 0,0 0,0 0,-1 0,1-1,-1 1,1-1,-1 0,0 0,-1 0,1 0,0-1,-1 0,-2 1,-11 10,-168 118,116-92,61-35,0 0,1 0,-1 0,1 1,0 1,0-1,1 1,-1 1,1-1,1 1,-1 0,1 2,-3 7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16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2 575,'0'-34,"-2"2,3 0,0 0,2 0,1 0,2 1,8-27,50-83,36 22,-98 118,-1 0,0-1,1 1,-1 0,0 0,1 0,-1 0,1 0,0 0,-1 0,1 1,0-1,0 1,-1-1,1 1,0-1,0 1,0 0,-1 0,1 0,0 0,0 0,0 0,0 1,-1-1,1 1,0-1,0 1,-1 0,1-1,-1 1,1 0,0 0,-1 0,1 0,-1 1,0-1,1 0,-1 0,0 1,0-1,0 1,0 0,24 78,-17 125,9-102,-16-103,-1 1,1-1,0 1,-1 0,1-1,0 1,-1-1,1 1,0-1,0 1,-1-1,1 0,0 0,0 1,-1-1,1 0,0 0,0 0,0 0,0 1,0-1,-1-1,1 1,0 0,0 0,0 0,0 0,-1 0,1-1,0 1,0 0,0-1,-1 1,1-1,0 1,-1-1,1 1,0-1,-1 1,1-1,-1 0,1 1,-1-1,1 0,-1 0,1 1,-1-1,0 0,1 0,-1 0,0 1,0-1,0 0,1 0,-1 0,0 0,0 1,4-6,211-245,-72 111,-142 139,0 0,0 0,-1 0,1 0,0 0,0 0,0 0,0 0,0 0,1 0,-1 0,0 0,0 1,0-1,1 1,-1-1,0 1,1-1,-1 1,0 0,1-1,-1 1,1 0,-1 0,0 0,1 0,-1 0,1 1,-1-1,0 0,1 1,-1-1,0 1,1-1,-1 1,0-1,0 1,0 0,1 0,-1 0,0 0,0 0,0 0,0 0,-1 0,1 0,0 0,3 10,0-1,-1 1,-1 0,0 0,0 0,-1 0,-1 0,1 0,-2 0,0 0,0 0,-1 0,0 0,-1-1,0 1,-1-1,-3 9,-7 30,-25 94,37-121</inkml:trace>
  <inkml:trace contextRef="#ctx0" brushRef="#br0" timeOffset="705.11">1244 67,'-3'4,"-21"20,2 1,1 0,0 2,2 1,2 0,0 2,2 0,1 0,-6 22,19-49,0-1,0 0,0 1,0-1,0 0,1 1,-1-1,1 1,0-1,0 1,0-1,0 1,0-1,0 1,1-1,-1 1,1-1,0 1,-1-1,1 1,0-1,1 0,-1 0,0 0,1 1,-1-1,1-1,-1 1,1 0,0 0,0 0,0-1,0 1,0-1,0 0,1 0,-1 0,0 0,0 0,1 0,-1 0,1-1,-1 1,1-1,-1 0,1 0,-1 1,1-2,-1 1,1 0,-1-1,1 1,-1-1,1 1,-1-1,15-9,0-1,-1 0,0-1,-1-1,0 0,-1-1,-1 0,0-1,-1-1,0 0,-2-1,0 0,1-3,36-52,29-22,-75 94,-1-1,1 0,-1 1,1-1,-1 1,1 0,0-1,-1 1,1-1,0 1,-1 0,1 0,0-1,0 1,-1 0,1 0,0 0,0 0,-1 0,1 0,0 0,0 0,-1 0,1 0,0 0,0 0,-1 0,1 1,0-1,-1 0,1 1,0-1,-1 0,1 1,0-1,-1 1,1-1,-1 1,1-1,-1 1,1 0,-1-1,1 1,-1-1,0 1,1 0,-1 0,0-1,1 1,-1 0,0-1,0 1,0 0,0 0,0-1,0 2,5 49,-4-46,-4 388,-1-349,-1 0,-2 0,-2-1,-2 0,-2-1,-2-1,-1 0,-3 0,-3 2,-61 104,-12-60,91-85,0 1,0-1,0 0,0 0,0 0,-1-1,1 1,-1-1,1 0,-1 0,1-1,-1 1,1-1,-1 0,0-1,1 1,-1-1,1 1,-1-2,1 1,-1 0,1-1,0 0,0 0,0 0,-2-1,1-3,1 0,0-1,0 1,0-1,1 1,0-1,1 0,-1 0,1-1,1 1,-1 0,1-1,1 1,-1 0,1-1,0 1,1-1,0 1,0-1,1 1,0 0,0 0,0 0,1 0,0 0,1 0,-1 1,1 0,3-4,20-39,1 0,3 2,2 1,2 2,2 2,25-24,40-2,-84 59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36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565 736,'273'11,"-188"0,1-4,1-4,77-7,160-25,-223 29,-129-33,-14-4,1-1,1-3,3-1,-10-16,30 37,-23-22,28 73,15 349,-4-137,4-221,3-24,8-33,83-279,-80 285,-13 29</inkml:trace>
  <inkml:trace contextRef="#ctx0" brushRef="#br0" timeOffset="547.343">1891 30,'0'-1,"-1"1,0-1,0 1,1-1,-1 1,0 0,0-1,0 1,0 0,1 0,-1 0,0-1,0 1,0 0,0 0,0 0,1 0,-1 1,0-1,0 0,0 0,0 0,0 1,1-1,-1 0,0 1,0-1,1 1,-1-1,0 1,0-1,1 1,-1-1,1 1,-1 0,0-1,1 1,0 0,-1 0,1-1,-1 1,1 0,0 0,-1 0,1-1,0 2,-17 41,-14 212,-31 292,34-310,3-97,22-140,3-11</inkml:trace>
  <inkml:trace contextRef="#ctx0" brushRef="#br0" timeOffset="1550.203">1778 2,'882'0,"-876"-1,0 1,1 0,-1 0,0 1,0-1,1 1,-1 1,0-1,0 1,0 0,0 0,0 1,-1 0,1 0,-1 0,1 1,-1-1,0 1,-1 0,1 1,-1-1,0 1,0 0,0 0,0 1,-1-1,0 1,0-1,-1 1,0 0,0 0,0 0,0 4,29 244,-31 138,-30-59,30-318,0 1,0 0,2 0,0 0,1-1,0 1,1-1,1 0,1 0,1 3,-2-11,-22-28,0 11,0 1,0 1,-1 0,0 2,-1 0,1 1,-1 0,0 2,0 0,0 1,-7 1,-316-15,52-1,228 12,43-1</inkml:trace>
  <inkml:trace contextRef="#ctx0" brushRef="#br0" timeOffset="2299.265">2174 369,'-189'394,"164"-328,129-292,99-141,-203 367,1-1,-1 0,0 1,0-1,1 1,-1-1,1 0,-1 1,0-1,1 1,-1-1,1 1,-1 0,1-1,-1 1,1-1,0 1,-1 0,1 0,-1-1,1 1,0 0,-1 0,1 0,0 0,-1-1,1 1,0 0,-1 0,1 0,0 1,-1-1,1 0,0 0,-1 0,1 0,0 1,-1-1,1 0,-1 0,1 1,-1-1,1 1,0-1,-1 0,1 1,-1-1,0 1,1-1,-1 1,1-1,-1 1,0 0,1-1,-1 1,0-1,0 1,0 0,1-1,-1 1,0 0,0-1,0 1,0 0,0 0,14 53,-13-46,68 217,-64-211,35 125,-41-135,1-1,-1 1,1 0,-1 0,0 0,-1-1,1 1,-1 0,1-1,-1 0,0 1,0-1,-1 0,1 0,-1 0,0 0,1 0,-1-1,0 1,0-1,-1 0,1 0,0 0,-1 0,0-1,1 1,-1-1,0 0,1 0,-1 0,0-1,0 1,0-1,0 0,0 0,0-1,1 1,-1-1,0 1,0-1,0 0,1-1,-1 1,1-1,-1 1,1-1,-1 0,1 0,0-1,-1 0,-202-154,131 100,56 46</inkml:trace>
  <inkml:trace contextRef="#ctx0" brushRef="#br0" timeOffset="4866.253">3867 679,'-53'0,"-150"11,-74 19,270-29,-9 3,-1-1,1 0,-1-1,0-1,0 0,1-1,-1-1,0-1,0-1,-1 0,3 1,0 1,0 1,0 0,0 1,1 1,-1 0,0 1,1 1,0 0,0 1,0 0,-5 4,15-5,17-7,0-7,-1 0,-1-1,0 0,0-1,-1 0,0-1,-2 0,1-1,-1 1,-1-2,-1 1,3-8,13-24,7-36,-16 101,15 211,6-3,-20-149,-13-78,-1 1,1 0,-1-1,0 1,1 0,-1-1,0 1,0 0,1 0,-1-1,0 1,0 0,0 0,0 0,0-1,0 1,0 0,0 0,0-1,0 1,0 0,-1 0,1-1,0 1,-1 0,1 0,0-1,-1 1,1 0,-1-1,1 1,-1-1,1 1,-1 0,0-1,1 0,-1 1,1-1,-1 1,0-1,0 0,1 1,-1-1,0 0,1 0,-1 1,0-1,0 0,0 0,1 0,-1 0,0 0,0 0,0 0,1 0,-1 0,0-1,0 1,1 0,-1-1,0 1,1 0,-1-1,0 1,1 0,-1-1,0 0,-49-31,-11-23,2-3,4-3,-3-8,40 45</inkml:trace>
  <inkml:trace contextRef="#ctx0" brushRef="#br0" timeOffset="54982.034">57 313,'0'619,"-12"-525,13-86,1-7</inkml:trace>
  <inkml:trace contextRef="#ctx0" brushRef="#br0" timeOffset="55349.818">0 369,'12'-20,"1"1,0 0,1 1,1 1,1 0,1 1,0 0,1 2,0 0,6-2,-18 11,1 1,0 0,0 0,0 0,1 1,-1 0,1 0,0 1,0 0,0 1,0-1,0 1,0 1,0 0,0 0,0 0,1 1,-1 1,0-1,0 1,-1 0,1 1,0 0,-1 0,0 1,0 0,0 0,0 0,0 1,-1 0,0 1,0-1,0 1,-1 0,0 1,4 5,-4-3,-1 1,0 0,0 0,-1 0,0 0,-1 1,0-1,-1 1,0 0,0-1,-2 1,1 0,-1-1,0 1,-1-1,-1 1,1-1,-2 0,1 0,-1 0,-1 0,0-1,0 0,-1 0,0 0,-1-1,0 1,0-2,0 1,-1-1,0 0,-1-1,0 1,-7 5,9-4,0-1,0 0,-1-1,0 0,0 0,0 0,-1-1,0-1,0 1,0-1,-1-1,1 0,-1 0,0-1,0 0,1-1,-1 0,-1 0,1-1,0-1,0 0,-7-8,3-2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17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1 546,'48'-14,"21"-5,3 1,-6 3,-9 5,-14 8,-15 5</inkml:trace>
  <inkml:trace contextRef="#ctx0" brushRef="#br0" timeOffset="596.21">848 39,'1'1,"0"0,0 1,0-1,0 1,0-1,0 1,0-1,0 1,-1 0,1-1,-1 1,1 0,-1-1,0 1,1 0,-1 0,0-1,0 1,0 0,-1 0,1 0,0-1,-1 1,1 0,-1-1,1 1,-1 0,0-1,0 1,0-1,0 1,0-1,-1 2,1 0,-113 285,-50 75,106-207,54-145</inkml:trace>
  <inkml:trace contextRef="#ctx0" brushRef="#br0" timeOffset="1117.303">791 123,'12'16,"3"6,-1 1,-1 0,-2 0,0 1,-1 1,-1 0,-2 0,4 24,45 206,-55-243,1 1,0-1,0 0,2 0,-1 0,1-1,1 1,0-1,1 0,0-1,1 1,0-1,0 0,6 5,-11-14,0 0,-1 0,1 0,0 0,0 0,0-1,0 1,0 0,1-1,-1 0,0 1,0-1,0 0,0 0,0 0,1-1,-1 1,0 0,0-1,0 1,0-1,0 0,0 0,0 1,0-2,0 1,-1 0,1 0,0 0,0-1,-1 1,1-1,-1 1,0-1,1 0,0-1,44-67,-46 69,17-30,-1-1,-2-1,-1 0,-2-1,6-30,-3-12,-4 0,-4-1,-2-58,5 23,-3 94</inkml:trace>
  <inkml:trace contextRef="#ctx0" brushRef="#br0" timeOffset="1810.061">1609 462,'24'0,"28"0,13-5,2-1,-7-1,-8 2,-8 2,-3 1,-2-4,-4-1,-3 1,-2 1,-1 2,-11 1,-8 6,-6 2</inkml:trace>
  <inkml:trace contextRef="#ctx0" brushRef="#br0" timeOffset="2060.145">1722 716,'39'0,"26"-5,8-1,-4 0,-9 1,-10 2,-14 1</inkml:trace>
  <inkml:trace contextRef="#ctx0" brushRef="#br0" timeOffset="3063.063">2429 942,'95'-198,"-91"190,18-40,3 1,2 1,2 1,2 1,1 2,36-34,-67 73,1 1,-1 0,1 0,0 0,-1 1,1-1,0 0,0 0,0 1,0 0,1-1,-1 1,0 0,1 0,-1 0,0 0,1 0,-1 1,1-1,-1 1,1 0,0 0,-1 0,1 0,-1 0,1 0,-1 0,1 1,-1 0,1-1,-1 1,1 0,-1 0,0 0,1 1,-1-1,0 0,0 1,0 0,0-1,0 1,0 0,-1 0,1 0,-1 0,1 0,-1 0,0 1,0-1,0 0,0 1,0 0,4 12,-1 1,-1 0,-1 0,0 0,-1 0,-1 1,-1-1,-1 7,5 83,23 33,-25-138,0-1,0 1,0 0,1 0,-1-1,0 1,0-1,1 1,-1-1,0 0,1 1,-1-1,0 0,1 0,-1 0,0 0,1 0,-1 0,0 0,1-1,-1 1,0 0,1-1,-1 1,0-1,0 1,1-1,-1 0,0 0,0 1,0-1,0 0,0 0,0 0,0 0,0 0,0 0,-1 0,1-1,0 1,-1 0,1 0,-1-1,1 1,-1 0,1 0,-1-1,0 1,0 0,0-1,5-5,33-43,2-6,2 2,3 2,1 2,3 1,2 3,2 2,21-11,-73 54,0 0,0 0,0 0,0 0,0 0,0 0,0 0,0 0,0 0,1 1,-1-1,0 0,0 1,1-1,-1 1,1 0,-1-1,0 1,1 0,-1 0,1 0,-1 0,1 0,-1 0,0 0,1 0,-1 1,1-1,-1 0,0 1,1 0,-1-1,0 1,0 0,1-1,-1 1,0 0,0 0,0 0,0 0,0 0,0 0,0 0,0 0,-1 1,1-1,0 0,-1 0,1 1,-1-1,1 2,-2 11,-1 1,-1-1,0 0,-1 0,0 0,-2 0,1-1,-4 5,-5 16,-14 31,19-48,0 1,2 0,0 0,1 0,1 1,0 0,2 1,0-1,0 11,18 9,-2-28</inkml:trace>
  <inkml:trace contextRef="#ctx0" brushRef="#br0" timeOffset="5027.827">4121 433,'-1'-4,"0"-1,0 1,-1 0,1-1,-1 1,0 0,-1 0,1 0,-1 0,0 1,0-1,0 1,0-1,0 1,-1 0,1 0,-1 1,0-1,0 1,0 0,0 0,-1 0,1 0,0 1,-1 0,1 0,-1 0,1 0,-1 1,1-1,-1 1,0 1,1-1,-1 1,1-1,-1 1,1 0,-1 1,1-1,0 1,-1 0,1 0,0 0,0 1,-1 1,-15 5,1 1,-1 0,2 2,0 0,0 1,1 1,1 1,0 0,1 1,1 1,0 0,2 1,0 0,0 1,2 1,1-1,-7 19,15-34,0 0,0 1,1-1,-1 0,1 1,0-1,0 1,0-1,0 1,1-1,0 0,0 1,0-1,0 0,1 0,0 0,0 0,0 0,0 0,0 0,1-1,0 1,0-1,0 1,0-1,0 0,1-1,-1 1,1 0,0-1,0 0,0 0,0 0,0 0,0-1,0 0,1 0,-1 0,0 0,1 0,-1-1,4 0,9-3,1 0,-1-1,0-1,0 0,0-1,-1-1,0-1,0-1,0 0,-1 0,-1-2,0 0,8-8,6-3,-2-1,0-2,-1 0,-2-2,0 0,-2-2,-1 0,-2-1,15-31,-33 61,-1 0,1-1,0 1,0 0,0 0,-1 0,1 0,0 0,0 0,0 0,-1 0,1 0,0 0,0-1,0 1,0 0,-1 0,1 0,0 0,0-1,0 1,0 0,0 0,0 0,-1-1,1 1,0 0,0 0,0 0,0-1,-15 23,6-7,0 2,2-1,0 1,1 0,0 0,2 1,0-1,1 1,1 0,0 0,2 0,0 1,1-1,0 0,2 0,0-1,1 1,1 0,0-1,2 0,1 3,6-2,0-5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29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0 282,'848'0,"-824"0</inkml:trace>
  <inkml:trace contextRef="#ctx0" brushRef="#br0" timeOffset="352.95">85 509,'372'0,"-178"28,-26-39,-143 4</inkml:trace>
  <inkml:trace contextRef="#ctx0" brushRef="#br0" timeOffset="915.789">395 1,'183'115,"29"13,-190-118,0 0,0 2,-1 0,-1 1,0 2,18 15,-37-28,1-1,-1 0,0 1,1-1,-1 1,0-1,0 1,0 0,0-1,0 1,0 0,-1 0,1-1,0 1,-1 0,0 0,1 0,-1 0,0 0,0 0,0 0,0 0,0 0,-1 0,1 0,0 0,-1-1,0 1,1 0,-1 0,0 0,0-1,0 1,0 0,0-1,0 1,-1-1,1 1,0-1,-1 0,0 1,-72 46,-197 98,116-50,101-61,40-26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35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1,'20'5,"19"2,10-6,0-3,-3 0,-5-1,-4 1,-4 0,-3 1,-1 0,-1 1,-6 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35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26,'38'5,"27"-4,8-1,-5-1,-3-5,-9-2,-8 1,-9 2,-9 1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36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1 518,'3'-26,"0"1,2 0,1 0,1 0,1 1,1 0,1 0,1 1,1 1,1 0,2 0,0 1,0 1,2 1,1 0,0 1,1 1,21-13,-30 22,81-46,-88 54,1 1,-1 1,0-1,0 0,0 1,0-1,-1 1,1 0,0 0,-1 0,1 0,-1 1,0-1,1 1,-1-1,-1 1,1 0,0-1,0 1,-1 0,0 0,0 0,0 1,0-1,0 0,0 0,-1 1,0-1,1 0,-1 0,-1 1,1-1,0 0,-1 1,1-1,-1 0,-1 3,3 14,22 129,-23-148,6 45,-5-45,-1-1,0 1,0-1,0 1,0 0,0-1,0 1,1-1,-1 1,0 0,1-1,-1 1,0-1,1 1,-1-1,0 1,1-1,-1 0,1 1,-1-1,1 1,-1-1,1 0,0 1,-1-1,1 0,-1 0,1 1,0-1,-1 0,1 0,-1 0,1 0,0 0,-1 0,1 0,0 0,-1 0,1 0,-1 0,1 0,0-1,-1 1,1 0,-1 0,1-1,-1 1,1 0,0-1,-1 1,1 0,-1-1,0 1,1-1,-1 1,1-1,-1 1,0-1,1 1,-1-1,0 0,0 1,1-1,-1 1,0-1,55-60,2 4,2 1,3 4,34-21,-18 32,-76 40,0 1,0-1,0 0,0 1,0 0,0-1,0 1,0 0,0 0,0 0,0 1,0-1,0 0,-1 1,1-1,0 1,0 0,0-1,0 1,0 0,-1 0,1 0,0 0,-1 1,1-1,-1 0,1 1,-1-1,0 1,1-1,-1 1,0 0,0-1,0 1,0 0,-1 0,1 0,0 0,-1 0,1 1,2 18,0 1,-1 0,-2 0,0 0,-1 0,-3 14,2-18,0-1,-1 0,-1-1,-1 1,0-1,-2 0,1 0,-2 0,0-1,-1 0,-10 12,-4 8,15-18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37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1,'-36'23,"1"2,1 1,1 2,1 1,2 1,1 2,-15 21,32-40,-1 2,2-1,0 2,1-1,0 1,1 1,1 0,1 0,0 1,1 0,1 0,1 0,0 0,2 1,0 0,1-1,0 1,2 0,0 0,2-1,0 1,1-1,5 16,-6-24,1 0,1 0,-1-1,1 0,1 0,0 0,0-1,1 0,0 0,0 0,0-1,1 0,1-1,-1 1,1-2,0 1,0-1,0-1,1 0,0 0,0 0,0-2,0 1,0-1,7 0,6-3,-5-4</inkml:trace>
  <inkml:trace contextRef="#ctx0" brushRef="#br0" timeOffset="1282.736">904 340,'-15'-3,"1"1,0 0,-1 1,0 0,1 2,-1-1,1 2,-1 0,1 1,-1 0,1 1,0 0,1 2,-1-1,1 2,0 0,1 0,-10 8,10-7,1 1,-1 1,1-1,1 2,0 0,0 0,2 1,-1 0,1 0,1 1,0 0,1 1,0-1,1 1,1 0,0 0,-1 12,4-22,1 1,1-1,-1 0,0 1,1-1,0 1,0-1,1 0,-1 1,1-1,0 0,0 0,0 0,0 0,1-1,-1 1,1-1,0 1,0-1,1 0,-1 0,1 0,-1-1,1 1,0-1,0 0,0 0,0 0,0-1,1 1,-1-1,0 0,1 0,-1-1,1 1,-1-1,1 0,-1 0,2 0,15-5,1 0,-1-2,-1 0,1-1,-1-1,-1-1,0-1,0 0,5-6,5-4,-2-1,-1-2,-1 0,-1-2,7-10,-10 13,62-82,-82 104,-1 0,1 1,-1-1,1 1,-1 0,1-1,-1 1,1-1,0 1,-1 0,1-1,-1 1,1 0,0 0,-1 0,1 0,0-1,-1 1,1 0,0 0,0 0,-1 0,1 0,0 0,-1 1,1-1,0 0,-1 0,1 0,-1 1,1-1,0 0,-1 1,1-1,-1 0,1 1,-1-1,1 1,-1-1,1 1,-1-1,1 1,-1-1,1 1,-1 0,0-1,0 1,1-1,-1 1,0 0,0-1,0 1,1 0,-1-1,0 1,0 0,0 0,5 43,-5-43,-1 63,-1-52,1 0,0 1,1-1,0 0,1 1,1-1,0 0,0 1,1-1,1 0,0-1,4 8,28 9,-17-21</inkml:trace>
  <inkml:trace contextRef="#ctx0" brushRef="#br0" timeOffset="1531.96">1440 537,'43'-4,"24"-3,6 1,-6 2,-8 0,-10 2,-14 1</inkml:trace>
  <inkml:trace contextRef="#ctx0" brushRef="#br0" timeOffset="2187.819">2231 340,'-28'12,"0"0,2 2,0 1,0 1,1 2,1 0,1 1,1 2,-9 10,-17 44,46-73,1 0,0 0,1 1,-1-1,0 0,1 1,-1-1,1 1,0-1,0 1,0-1,0 1,0-1,0 0,1 1,-1-1,1 1,0-1,-1 0,1 1,0-1,1 0,-1 0,0 0,1 0,-1 0,1 0,-1 0,1 0,0-1,0 1,0-1,0 1,4-1,-1 0,1 0,-1 0,1-1,-1 0,1 0,-1 0,1-1,-1 0,1 0,-1 0,1-1,-1 0,0 0,0 0,0 0,0-1,0 0,-1 0,1-1,3-3,272-192,-278 197,-1-1,1 1,0-1,0 1,0 0,0 0,0 0,0 0,0 0,1 1,-1-1,1 1,0-1,-1 1,1 0,0 0,-1 0,1 0,0 1,0-1,0 1,0 0,0 0,0 0,0 0,0 0,-1 0,1 1,0 0,0-1,0 1,0 0,-1 0,1 1,-1-1,1 0,-1 1,1 0,-1-1,0 1,1 0,-1 0,1 2,1 13,-1-1,0 0,-1 1,-1 0,-1-1,0 1,-1 0,-2 5,0 30,-16 163,17-195,-1-1,-1 0,-1 0,0-1,-2 1,0-1,-1 0,-1-1,0 0,-1 0,-3 1,9-11,-1-1,0 1,0-1,0 0,-1 0,0-1,0 0,0 0,-1 0,1-1,-1 0,0 0,-1-1,1 0,-1 0,1 0,-1-1,0 0,0-1,0 0,0 0,0-1,0 0,-7-1,12 0,1 0,-1-1,1 1,-1-1,1 0,0 1,0-1,0 0,0-1,0 1,0 0,0-1,1 1,-1 0,1-1,0 0,-1 1,1-1,1 0,-1 0,0 0,1 1,-1-1,1 0,0 0,0 0,0 0,0 0,1 0,-1 0,23-87,0 50,2 2,2 0,1 1,29-29,1-1,-35 40,-2 2</inkml:trace>
  <inkml:trace contextRef="#ctx0" brushRef="#br0" timeOffset="2519.062">2598 57,'36'26,"-2"1,0 1,-2 2,-1 1,-1 2,-2 1,-1 1,-2 1,-1 2,-17-24,-1 1,0 0,-1-1,-1 2,0-1,-1 0,0 1,-2 0,0-1,0 1,-2 0,0 0,-1-1,0 1,-1-1,-1 1,0-1,-1 0,-4 5,-3 10,-2-1,-2 0,0-1,-2-1,-1 0,-1-1,-2-2,-22 22,-30 7,50-44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34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875 139,'0'21,"0"0,-1 0,-2 0,0-1,-1 1,-1-1,-2 4,-16 44,-4-1,-2-2,-4 0,-25 35,-92 143,145-231</inkml:trace>
  <inkml:trace contextRef="#ctx0" brushRef="#br0" timeOffset="252.789">846 139,'3'1,"1"-1,-1 1,0-1,1 1,-1 0,0 0,0 1,1-1,-1 1,0-1,0 1,-1 0,1 0,0 0,-1 0,1 1,-1-1,0 1,0 0,0-1,0 1,0 0,0 0,-1 0,1 1,-1-1,0 0,0 0,0 2,14 100,-13-75,2 0,1 0,1 0,2-1,4 11,0-1,68 158,-80-196,-1 0,1 0,0 1,0-1,1 0,-1 1,0-1,0 0,1 0,-1 1,0-1,1 0,0 0,-1 0,1 1,-1-1,1 0,0 0,0 0,0 0,0 0,0 0,0-1,0 1,0 0,0 0,0-1,0 1,0-1,1 1,-1-1,0 1,0-1,1 0,-1 1,0-1,0 0,1 0,-1 0,0 0,1 0,-1 0,0-1,1 1,-1 0,0-1,0 1,0-1,1 1,-1-1,0 0,0 1,0-1,0 0,0 0,0 1,0-1,0 0,0 0,0-1,54-129,-31 83,29-60,-5-3,21-74,-65 172,0 1,-1-1,-1-1,0 1,-1 0,0-1,-1 1,0 0,-1-1,-1-1,-4-9</inkml:trace>
  <inkml:trace contextRef="#ctx0" brushRef="#br0" timeOffset="519.528">0 422,'24'0,"17"-5,7-1,0-1,-3-2,-5-1,-5 2,-2 2,-3 2,-2 2,-5 1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51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1 235,'527'0,"-515"0</inkml:trace>
  <inkml:trace contextRef="#ctx0" brushRef="#br0" timeOffset="403.489">1 461,'87'22,"251"-4,-327-15,0-1,0 1,0-2,0 0,0 0,1-1,-1 0,0-1,0 0,7-2,0-2</inkml:trace>
  <inkml:trace contextRef="#ctx0" brushRef="#br0" timeOffset="1101.713">340 10,'-3'-10,"19"17,200 160,-20-48,-193-117,-1-2,-1 0,0 1,1-1,-1 0,1 1,-1-1,0 1,1-1,-1 1,0 0,0 0,0-1,1 1,-1 0,0 0,0 0,0 0,0 0,0 1,-1-1,1 0,0 0,-1 1,1-1,0 0,-1 1,1-1,-1 0,0 1,0-1,1 1,-1-1,0 0,0 1,0-1,0 1,-1-1,1 1,0-1,-1 0,1 1,-1-1,1 0,-1 1,1-1,-1 0,0 1,0-1,0 0,-144 90,-106 80,229-158,-81 62,92-58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53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289 227,'56'-35,"-54"36,-1 1,0-1,0 1,0-1,-1 1,1-1,0 1,-1 0,1-1,-1 1,1 0,-1 0,0-1,1 1,-1 0,0 0,0-1,-1 1,1 0,0 0,0-1,-1 1,1 0,-1-1,0 1,1 0,-1-1,0 1,0-1,0 1,0-1,0 0,0 1,-1-1,2 0,-157 282,102-193,-50 71,87-143,10-32,14-6,0 1,1-1,0 1,2 0,1 1,9-15,-4 6,177-277,-148 225,-42 78,-1 1,1 0,-1-1,1 1,-1 0,1 0,-1 0,1 0,-1 0,1 0,-1 1,1-1,-1 0,1 1,-1-1,1 1,-1 0,1-1,-1 1,0 0,1 0,-1 0,0 0,0 0,0 0,0 0,0 0,0 0,0 1,0-1,0 0,-1 1,1-1,0 1,-1-1,1 1,-1-1,0 1,1-1,-1 1,0 0,31 114,8 155,-38-252,1 0,0-1,1 0,1 1,1-1,1-1,0 1,1-1,1 0,1 0,0-1,1 0,7 7,-16-21,1 0,1 0,-1 0,0 0,0-1,1 1,-1 0,1-1,-1 0,1 0,-1 0,1 0,0 0,0 0,-1-1,1 1,0-1,0 0,0 1,0-1,0-1,0 1,-1 0,1-1,0 0,0 1,-1-1,1 0,0 0,-1-1,1 1,-1 0,1-1,-1 0,0 0,2-1,73-81,-75 82,22-38,-2 0,-1-2,-2 0,-2-2,-2 0,-2 0,-1-1,1-24,41-134,-47 177,-6 20,0 0,1 0,0 0,0 0,0 0,1 0,-1 0,1 1,1-1,-1 1,1 0,3-4,18 10,-15 8</inkml:trace>
  <inkml:trace contextRef="#ctx0" brushRef="#br0" timeOffset="666.58">1333 424,'19'0,"21"0,8 0,2 0,-4 0,-5 0,-4 0,-4 0,-3 0,-1 0,-1 0,-1 0,-4-5,-2-1,0 0,2 1,-3 2</inkml:trace>
  <inkml:trace contextRef="#ctx0" brushRef="#br0" timeOffset="955.282">1333 707,'24'0,"27"0,10 0,4 0,-4 0,-8 0,-8-5,-7-2,-5 1,-3 1,-3 1,0 2,0 1,-5 1</inkml:trace>
  <inkml:trace contextRef="#ctx0" brushRef="#br0" timeOffset="3354.931">2208 847,'37'-45,"-11"0,3 1,2 1,1 1,13-9,-20 22,134-114,-84 83,-75 59,1 0,-1 1,1-1,0 0,0 1,-1-1,1 1,0-1,0 1,-1-1,1 1,0-1,0 1,0 0,0 0,0-1,-1 1,1 0,0 0,0 0,0 0,0 0,0 0,0 0,0 0,0 1,0-1,-1 0,1 0,0 1,0-1,0 0,0 1,-1-1,1 1,0-1,0 1,-1 0,1-1,0 1,-1 0,1-1,-1 1,1 0,-1 0,1-1,-1 1,0 0,1 0,-1 0,0 0,1 0,11 55,-11-48,26 227,-22-179,29-84,2-14,5-8,2 3,3 2,29-23,61-33,-134 100,-1 0,1 1,0-1,-1 1,1-1,0 1,-1 0,1 0,0-1,0 1,-1 1,1-1,0 0,0 0,-1 0,1 1,0-1,-1 1,1 0,0-1,-1 1,1 0,-1 0,1 0,-1 0,1 0,-1 0,0 0,0 1,1-1,-1 0,0 1,0-1,0 1,-1-1,1 1,0-1,-1 1,1 0,0-1,-1 1,0 0,1 0,-1-1,0 1,0 0,2 83,-10-40,-1-1,-3 0,-1-1,-20 41,20-56,3-4</inkml:trace>
  <inkml:trace contextRef="#ctx0" brushRef="#br0" timeOffset="3687.516">3873 86,'-67'59,"3"2,2 4,4 2,-17 29,63-81,1 1,0 0,1 1,1 0,1 0,0 1,1 0,1 0,1 1,1 0,0 0,1 0,1 3,5-13,0 1,1-1,0 0,1 0,0 0,0-1,1 1,0-1,0-1,1 1,0-1,0 0,0-1,1 0,0 0,1 0,-1-1,1-1,0 1,0-1,1-1,-1 0,1 0,-1-1,1 0,0-1,0 0,0 0,6-1,98-2,-90 2</inkml:trace>
  <inkml:trace contextRef="#ctx0" brushRef="#br0" timeOffset="4455.547">4353 508,'-9'-3,"1"0,-1 0,1 0,-1 1,0 1,0-1,0 2,0-1,0 1,0 0,0 1,0 0,0 1,0 0,1 0,-1 1,0 0,1 0,0 1,0 0,0 0,0 1,1 0,0 1,0-1,0 1,0 1,1-1,0 1,1 0,0 1,-3 4,-34 94,41-103,0 0,1 0,-1 0,1 0,0 0,0 0,0-1,0 1,0 0,1 0,-1 0,1 0,0 0,-1 0,2-1,-1 1,0 0,0-1,1 1,-1-1,1 1,0-1,0 0,0 0,0 0,0 0,0 0,1 0,-1 0,1-1,-1 1,1-1,0 0,-1 0,1 0,0 0,0 0,6-1,0 0,0 0,0-1,0 0,0-1,0 0,0 0,0-1,-1 0,1-1,-1 0,0 0,0-1,0 0,-1 0,0 0,0-1,0-1,0 1,2-5,19-12,94-116,-122 138,1 0,-1 0,0 0,0 0,1 0,-1 0,0 0,1 0,-1 1,1-1,-1 0,1 0,-1 0,1 1,0-1,-1 0,1 0,0 1,0-1,-1 1,1-1,0 1,0-1,0 1,0-1,0 1,0 0,0 0,0-1,0 1,0 0,0 0,0 0,0 0,0 0,-1 0,1 0,0 0,0 1,0-1,0 0,0 1,0-1,0 0,0 1,0-1,0 1,-1-1,1 1,0 0,0-1,-1 1,1 0,0 0,-1-1,1 1,-1 0,1 0,-1 0,41 168,-32-114,1 169,-10-165,-1-42,-1 1,0 0,-1 0,0-1,-2 0,0 0,-1 0,-1 0,0-1,-2 0,1 0,-2-1,0-1,-1 1,0-2,-1 1,-1-2,0 1,0-2,-2 0,1 0,-3 0,14-10,0 1,0 0,0-1,0 0,0 1,0-1,-1 0,1-1,0 1,-1-1,1 1,0-1,-1 0,1 0,0-1,-1 1,1-1,0 1,-1-1,1 0,0 0,0 0,0-1,0 1,0-1,0 0,0 0,1 0,-1 0,1 0,-1-1,1 1,0-1,0 1,0-1,0 0,0 0,1 0,-1 0,1 0,0 0,0 0,0 0,0-1,0 1,1-2,-2-13,1 0,0 1,2-1,0 0,1 0,1 1,0-1,1 1,1 0,1 0,0 0,2 1,0 0,0 1,1-1,1 2,1-1,0 1,1 1,7-7,89-75,-84 84</inkml:trace>
  <inkml:trace contextRef="#ctx0" brushRef="#br0" timeOffset="4721.442">4833 763,'43'-5,"29"-1,7-1,-6 2,-14 2</inkml:trace>
  <inkml:trace contextRef="#ctx0" brushRef="#br0" timeOffset="7668.378">5849 424,'-1'-2,"0"0,-1 0,0 0,1 1,-1-1,0 0,0 1,0 0,0-1,0 1,0 0,0 0,0 0,0 0,0 0,-1 1,1-1,0 1,-1-1,1 1,-1 0,1 0,0 0,-3 0,2 0,-10 0,1 1,-1 1,1 0,0 1,-1 0,1 0,1 2,-1-1,0 2,1-1,0 1,1 1,-1 0,1 1,0 0,1 0,0 1,1 0,-1 1,2 0,-1 0,1 1,-1 2,1-3,1 0,0 0,0 0,0 1,2 0,-1 0,1 0,1 1,0-1,1 1,0 0,0-1,2 1,-1 0,2 0,-1 0,2 0,-1 0,2-1,-1 1,2-1,-1 1,2-1,2 6,-4-14,0 1,0-1,0 0,0 1,0-2,1 1,0 0,-1-1,1 1,0-1,0 0,0-1,0 1,0-1,1 1,-1-1,0 0,1-1,-1 1,1-1,-1 0,0 0,1 0,-1-1,1 0,-1 1,0-1,1-1,-1 1,0-1,3-1,7-3,0-1,0 0,0-1,-1 0,-1-1,1-1,-1 0,5-6,6-8,-1 0,-1-1,-2-1,-1-1,0 0,-2-1,4-14,13-38,-60 125,20-25,1 1,1 1,1-1,0 1,2-1,0 1,2 0,0 0,4 19,-3-35,0-1,0 0,0 0,1 0,0 0,0-1,0 1,0 0,1-1,0 1,0-1,0 0,1 0,-1 0,1-1,0 1,0-1,0 0,0 0,1 0,-1-1,1 1,0-1,-1 0,1 0,0-1,0 0,0 0,1 0,-1 0,0-1,1 0,15-1,0-2,0-1,0 0,0-2,-1 0,0-2,0 0,-1-1,0 0,-1-2,13-9,9-26,-28 24</inkml:trace>
  <inkml:trace contextRef="#ctx0" brushRef="#br0" timeOffset="8134.646">6470 0,'15'1,"1"1,-1 0,0 1,0 1,-1 0,1 1,-1 1,0 0,0 1,-1 0,1 1,-2 0,1 1,-1 1,-1 0,0 1,0 0,-1 0,0 1,-1 1,-1-1,0 1,0 1,-2 0,1 0,-2 0,0 0,-1 1,2 11,1 14,-1 0,-2 1,-3-1,-1 1,-1 0,-3-1,-1 0,-2 0,-1 0,-3-1,-6 16,8-34,-1-1,0 1,-2-2,0 1,-1-2,-1 0,-1 0,0-2,-1 1,-1-2,-1 0,-1-1,-39 26,-2-2,-2-4,-13 4,50-25,-9 5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3:11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1 480,'38'0,"37"0,15-5,-2-1,-7 0,-8 1,-11-4,-7 1,-8 1,-7 1,-6 3,-3 1,-3 1,-1 1,0 0,-5 5,-6 2</inkml:trace>
  <inkml:trace contextRef="#ctx0" brushRef="#br0" timeOffset="282.948">1 762,'53'-5,"27"-6,4-2,-2 2,-10 3,-13-2,-11 0,-9 2,-7 3,-4 2,-1 1,-1 2,-1 0,-3 0</inkml:trace>
  <inkml:trace contextRef="#ctx0" brushRef="#br0" timeOffset="699.034">340 0,'9'27,"2"-1,0-1,2 0,0 0,2-2,1 1,0-2,2 0,12 10,-11-15,2 0,0-2,1 0,0-2,2 0,-1-1,1-2,22 7,70 34,-116-51,93 61,-90-58,0-1,-1 1,1 0,-1 0,0 0,0 0,0 0,0 0,0 1,-1-1,0 0,1 1,-1-1,-1 1,1 0,0-1,-1 1,0 0,0-1,0 1,0 0,0 0,-1-1,0 1,1-1,-2 1,1 0,-1 1,-6 9,-2 1,0-1,0-1,-1 1,-1-2,0 0,-1 0,0-1,-1-1,0 0,-1-1,0 0,0-1,-47 32,-32 20,63-42,1 1,1 1,0 2,2 1,-1 2,16-10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42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58 197,'0'-14,"0"24,-1 26,-23 145,-9 61,38-188,14-81,15-93,-24 87</inkml:trace>
  <inkml:trace contextRef="#ctx0" brushRef="#br0" timeOffset="249.661">1 0,'19'5,"16"1,7 0,6-1,0-2,0-1,-2 0,-4-2,-5 0,-4 0,-2 0,-2-1,-1 1,-6 0</inkml:trace>
  <inkml:trace contextRef="#ctx0" brushRef="#br0" timeOffset="412.048">1 395,'39'0,"26"0,8 0,-5 0,-8 0,-14 0</inkml:trace>
  <inkml:trace contextRef="#ctx0" brushRef="#br0" timeOffset="744.25">453 537,'0'38,"0"18,-5 3,-1-2,0-12</inkml:trace>
  <inkml:trace contextRef="#ctx0" brushRef="#br0" timeOffset="1613.071">481 451,'25'-7,"0"1,0 1,0 1,1 2,-1 0,13 2,-36-1,-1 1,1-1,0 1,-1 0,1 0,0-1,-1 1,1 0,0 0,-1 1,1-1,0 0,-1 1,1-1,0 1,-1-1,1 1,-1-1,1 1,-1 0,1 0,-1 0,0 0,1 0,-1 0,0 0,0 1,0-1,0 0,0 1,0-1,0 1,0-1,-1 1,1-1,0 1,-1-1,0 1,1 0,-1-1,0 1,0 0,1-1,-2 1,1 0,0-1,0 1,-76 73,23-31,52-42,0 1,0-1,0 0,1 0,-1 1,1-1,-1 0,1 1,0-1,0 1,0-1,0 0,0 1,0-1,1 0,-1 1,1-1,0 0,0 1,0-1,0 0,0 0,0 0,0 0,1 0,-1 0,1 0,-1 0,1-1,0 1,0-1,0 1,0-1,0 0,0 1,0-1,0 0,0-1,0 1,1 0,-1 0,0-1,1 0,-1 1,1-1,33 24,-33-21,0 1,-1-1,1 1,0 0,-1 0,0 0,0 0,0 0,0 0,-1 0,0 1,0-1,0 1,0-1,-1 1,1-1,-1 1,0-1,-1 1,1-1,-1 1,0-1,0 1,0-1,-1 0,1 1,-1-1,0 0,0 0,-1 0,1 0,-1-1,0 1,0-1,0 0,0 1,-1-1,1-1,-1 1,0 0,0-1,0 0,0 0,0 0,0 0,-1-1,-1 1,-79 21,60-16</inkml:trace>
  <inkml:trace contextRef="#ctx0" brushRef="#br0" timeOffset="4270.038">30 28,'5'-5,"1"4,0 6,-1 7,-2 7,-1 4,-1 4,0 2,-6-5,-1 0,-1-1,2 2,2 0,0-3</inkml:trace>
  <inkml:trace contextRef="#ctx0" brushRef="#br0" timeOffset="63100.813">961 621,'397'0,"-394"0,-1 1,0-1,-1 1,1-1,-1 0,1 1,0-1,0 0,-1 0,1 0,0 0,-1 0,1-1,0 1,-1 0,1-1,0 1,-1-1,1 0,-1 0,1 1,-1-1,1 0,-1 0,0 0,1 0,-1-1,0 1,0 0,0 0,0-1,0 1,0-1,0 1,-1-1,1 1,0-1,-1 1,1-1,-1-1,-4-9,0 1,-1 0,0 0,-1 0,-1 0,0 1,0 0,-1 1,0-1,0 2,-1-1,-6-3,14 10,0 1,0 0,0-1,0 1,-1 0,1 0,-1 0,1 0,-1 0,1 0,-1 0,1 0,-1 1,0-1,1 0,-1 1,0 0,0-1,1 1,-1 0,0 0,0 0,0 0,1 0,-1 0,0 1,0-1,1 1,-1-1,0 1,1-1,-1 1,0 0,1 0,-1 0,1 0,-1 0,1 0,0 0,0 1,-1-1,1 0,0 1,0-1,-1 2,-36 80,34-72,-2 7,1-1,1 1,0-1,1 1,1 0,1 0,0 1,2-1,0 0,1 1,-2-18,1-1,-1 1,1-1,-1 1,1 0,0-1,-1 1,1-1,0 0,-1 1,1-1,0 1,0-1,0 0,-1 0,1 1,0-1,0 0,0 0,-1 0,1 0,0 0,0 0,0 0,0 0,-1 0,1 0,0-1,0 1,0 0,-1-1,1 1,0 0,0-1,-1 1,1-1,0 1,-1-1,1 1,-1-1,1 0,0 1,-1-1,1 0,-1 1,0-1,1 0,-1 0,0 1,1-1,-1 0,0 0,0 0,0 1,1-1,-1 0,0 0,0 0,4-4,61-63,-47 48</inkml:trace>
  <inkml:trace contextRef="#ctx0" brushRef="#br0" timeOffset="63903.778">1666 451,'-73'166,"46"-114,-59 101,134-235,132-186,-174 258,-6 9,0 0,0 0,0-1,0 1,0 0,1 0,-1 0,0 0,0 0,1 0,-1 0,1 0,-1 0,1 0,-1 0,1 0,0 0,0 0,-1 0,1 0,0 0,0 1,0-1,0 0,0 1,0-1,0 1,0-1,0 1,0-1,0 1,0 0,0-1,0 1,1 0,-1 0,0 0,0 0,0 0,0 0,0 0,1 1,-1-1,0 0,0 0,0 1,0-1,0 1,0-1,0 1,0-1,0 1,0 0,0 0,0-1,-1 1,1 0,0 0,0 0,-1 0,1 0,-1 0,1 0,-1 0,1 0,26 139,-4 101,-25-241,0 0,1 0,-1 0,0-1,1 1,-1 0,0-1,1 1,-1-1,1 0,-1 1,1-1,-1 0,1 0,-1 0,1 0,0 0,0 0,-1-1,1 1,0 0,0 0,0-1,0 1,1-1,-1 1,0-2,-1 1,-9-10,-1 1,0 1,-1-1,0 2,0 0,-1 1,0 0,-1 1,-9-4,3 3,5 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3:19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85,'28'80,"-5"0,-3 2,-3 0,-4 1,1 70,-14-122,-1 0,-1 0,-2 0,-1 0,-1-1,-2 0,-1 0,-1 0,-2-2,-1 1,-1-1,-1-1,-2-1,0 0,-2-1,-1-1,-1-1,-17 16,7-9</inkml:trace>
  <inkml:trace contextRef="#ctx0" brushRef="#br0" timeOffset="1268.975">939 1,'-51'54,"3"3,2 2,2 1,4 3,2 1,-9 27,24-46,3 2,2 0,2 1,2 0,3 2,1-1,2 8,5-29,1 0,1-1,1 1,2 0,1-1,1 1,1-1,2 0,0 0,2-1,1 0,1 0,12 18,-15-31,1 0,1 0,0-1,0 0,1-1,1 0,0-1,1 0,0-1,0 0,10 4,-16-10,0-1,0 0,0 0,0 0,0-1,1 0,-1-1,0 0,1 0,-1 0,0-1,1 0,0 0,16-6</inkml:trace>
  <inkml:trace contextRef="#ctx0" brushRef="#br0" timeOffset="1802.524">1729 368,'-51'-5,"19"0,-1 1,0 2,0 1,1 2,-1 1,0 1,1 2,-1 1,1 2,1 1,-1 2,27-9,0 1,0-1,0 1,0 1,0-1,1 1,0-1,0 1,0 0,0 1,0-1,1 1,0 0,0 0,0 0,1 0,0 0,0 0,0 1,0-1,1 1,0-1,0 1,0 0,1-1,0 1,0 0,0-1,1 1,0 0,0-1,1 1,-1-1,1 1,0-1,0 0,1 0,0 0,0 0,0 0,0-1,1 1,0-1,0 0,0 0,1 0,1 1,0-2,1 1,-1-1,1 0,0 0,0 0,0-1,0 0,0-1,1 0,-1 0,0 0,1-1,-1 0,1 0,-1-1,0 0,1 0,-1-1,2-1,139-60,-136 57,232-164,-244 169,0 1,1-1,-1 1,0-1,0 1,0-1,1 1,-1 0,0-1,0 1,1-1,-1 1,0 0,1-1,-1 1,1 0,-1-1,0 1,1 0,-1 0,1-1,-1 1,1 0,-1 0,1 0,-1-1,1 1,-1 0,1 0,-1 0,1 0,-1 0,1 0,-1 0,1 0,-1 1,0-1,1 0,-1 0,1 0,-1 0,1 1,-1-1,1 0,-1 0,0 1,1-1,-1 0,1 1,-1-1,0 0,1 1,-1-1,0 1,0-1,1 0,-1 1,0-1,0 1,0-1,1 1,-1-1,0 1,0-1,0 1,0-1,-10 38,6-28,-123 336,101-257,4 2,-7 62,7-36,27-96</inkml:trace>
  <inkml:trace contextRef="#ctx0" brushRef="#br0" timeOffset="2054.846">2067 847,'-24'33,"-3"17,8-1,7-9</inkml:trace>
  <inkml:trace contextRef="#ctx0" brushRef="#br0" timeOffset="2335.862">2576 311,'-19'9,"0"1,1 1,0 0,1 1,0 1,1 1,1 0,0 1,1 1,0 0,1 1,1 0,1 1,0 0,2 1,0 0,-3 12,11-26,0 0,1 0,-1 0,1 0,1 0,-1 0,1 0,0 0,0 0,0 0,0 0,1-1,0 1,0 0,0-1,1 0,0 1,0-1,0 0,0 0,0-1,1 1,0-1,-1 1,1-1,1 0,-1-1,0 1,1-1,-1 0,1 0,0 0,-1 0,1-1,0 0,0 0,0 0,0-1,3 0,9 2,0-2,0 0,0-1,0 0,0-2,0 0,0-1,-1 0,0-1,0-1,0-1,-1 0,0-1,0-1,-1 0,10-9,-14 10,0-1,0 0,-1-1,0 0,-1-1,0 0,-1 0,0 0,0-1,-1 0,-1-1,0 1,-1-1,0-1,-4 9,1-1,-1 1,0-1,0 1,-1 0,0-1,0 1,0 0,-1-1,1 1,-1 0,0 0,-1 0,1 1,-1-1,0 0,0 1,-1 0,1 0,-1 0,0 0,0 0,0 1,0 0,-1 0,0 0,-4-4,-1 2,0-1,0 1,-1 1,1-1,-1 2,0 0,0 0,0 1,0 0,-1 1,0 0,-89 28,74-15</inkml:trace>
  <inkml:trace contextRef="#ctx0" brushRef="#br0" timeOffset="2683.834">2632 791,'-48'30,"2"2,1 3,1 1,2 2,-13 18,50-53,1 0,0 0,0 0,0 1,1-1,-1 1,1 0,0 0,0 0,1 1,-1-1,1 1,0-1,0 1,0 0,1 0,-1 0,1 0,0 0,1 0,-1 0,1 0,0 0,0 0,1 0,0 0,0 0,0 0,0 0,1 0,-1 0,1 0,1-1,-1 1,1-1,-1 0,1 1,1-1,1 2,2-1,0-1,0 0,1 0,0 0,-1-1,1 0,0 0,0-1,1 0,-1-1,0 0,1 0,-1-1,1 0,-1 0,0-1,1 0,-1 0,0-1,1 0,-1-1,0 0,-1 0,1-1,2-1,13-7,0-1,0-1,-1-2,-1 0,0-1,-2-1,10-11,-17 16,-1-1,0 1,-2-2,1 1,-2-1,0-1,0 0,4-15,-10 24,1 0,-2 0,1 0,-1 0,0 0,0 0,-1-1,0 1,0 0,-1 0,0 0,0 0,0-1,-1 2,0-1,-1 0,1 0,-1 1,-1-1,1 1,-1 0,-4-4,2 4,0 1,-1 0,0 0,0 1,0 0,-1 0,1 1,-1 0,0 0,0 1,0 0,0 0,0 1,0 0,-1 1,1 0,0 0,-1 0,1 1,0 0,-6 2,-14 1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3:13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375 594,'-71'137,"7"3,-10 44,48-120,12-27,-2 4,-1 0,-1-1,-3 0,-20 27,41-67,0-1,0 1,-1 0,1 0,0 0,0-1,0 1,-1 0,1 0,0 0,0 0,-1 0,1-1,0 1,0 0,-1 0,1 0,0 0,-1 0,1 0,0 0,0 0,-1 0,1 0,0 0,-1 0,1 0,0 0,0 0,-1 0,1 0,0 1,-1-1,1 0,0 0,0 0,-1 0,1 0,0 1,0-1,0 0,-1 0,1 1,0-1,0 0,0 0,0 1,-1-1,1 0,0 0,0 1,0-1,0 0,0 1,6-28,104-157,75-109,-152 247,-2-1,-2-2,21-47,-35 84,-13 48,2 40,4-2,4 1,2-1,4-1,3-1,3 1,-23-66,1-1,-1 1,1-1,1 1,-1-1,1 0,0 0,0 0,1-1,0 1,0-1,0 0,1 0,-1 0,1 0,0-1,1 0,-1 0,1-1,-1 1,1-1,0 0,1-1,5 3,-7-7,0 0,-1 1,1-1,-1-1,1 1,-1-1,0 0,0 0,0 0,0 0,-1-1,1 0,-1 1,0-1,0 0,0-1,-1 1,1-2,3-2,105-194,-22-22,-70 148,-17 65</inkml:trace>
  <inkml:trace contextRef="#ctx0" brushRef="#br0" timeOffset="351.582">1306 875,'14'5,"15"2,7-1,2-1,0-1,-3-2,-1-1,-3-1,-1 0,-1-5,-1-1,0-1,0 2,0 1,0 2,-5 1</inkml:trace>
  <inkml:trace contextRef="#ctx0" brushRef="#br0" timeOffset="605.566">1363 1158,'38'0,"32"-5,9-1,-4-1,-10 2,-17 2</inkml:trace>
  <inkml:trace contextRef="#ctx0" brushRef="#br0" timeOffset="3754.623">2830 452,'-11'0,"0"1,0 1,0 0,1 0,-1 1,0 0,1 1,0 0,0 1,0 0,0 0,1 1,0 0,0 1,0 0,1 1,0-1,1 2,0-1,0 1,1 0,0 0,-4 8,9-12,-1-1,1 0,1 1,-1-1,1 1,-1 0,1-1,0 1,1-1,-1 1,1-1,0 1,0-1,1 1,-1-1,1 0,0 0,0 0,0 0,1 0,-1 0,1 0,0-1,0 1,0-1,0 0,1 0,0 0,-1-1,1 1,0-1,0 0,0 0,0 0,1 0,-1-1,3 1,194 92,-196-91,0-1,0 1,0 0,-1 1,1-1,-1 1,0-1,0 1,0 0,-1 1,1-1,-1 1,0 0,0-1,-1 1,0 0,1 1,-2-1,1 0,-1 1,1-1,-1 1,-1-1,1 1,-1-1,0 1,0-1,-1 1,0-1,0 1,0-1,0 1,-1-1,-1 4,-6 5,-1 1,0-2,-1 1,-1-1,0-1,0 0,-1-1,-1 0,0-1,0 0,-1-2,0 1,0-2,-1 0,-16 4,-63 21,69-24</inkml:trace>
  <inkml:trace contextRef="#ctx0" brushRef="#br0" timeOffset="3973.603">2745 424,'38'0,"28"0,7 0,-5 0,-8 0,-10 0,-13 0</inkml:trace>
  <inkml:trace contextRef="#ctx0" brushRef="#br0" timeOffset="4322.721">3479 452,'-63'109,"6"2,-14 45,32-24,39-128,-1 0,1 0,0 0,0 0,0 0,0 0,1 0,0 0,-1 0,2 0,-1-1,0 1,1 0,-1 0,1-1,0 1,1-1,-1 0,0 0,1 0,0 0,0 0,0 0,0-1,0 1,0-1,1 0,-1 0,1 0,-1 0,4 0,3 1,0 0,0-1,1 0,-1-1,1-1,-1 1,0-2,1 1,-1-1,1-1,-1 0,0 0,0-1,0-1,0 1,-1-1,1-1,-1 0,1-1,20-13,-1 0,-1-2,-1-2,-1 0,1-4,-18 19,0-1,0 0,-1 0,-1-1,1 0,-1 0,-1-1,0 0,-1 0,0 0,-1-1,0 1,0-1,-1 0,-1 0,0 0,-1-1,0 1,-1 0,0 0,-1-1,-1 1,0 0,-2-9,1 13,1 0,-1 1,-1 0,1-1,-1 1,-1 1,1-1,-1 1,0-1,-1 1,1 1,-1-1,0 1,0 0,-1 0,0 1,0 0,0 0,0 1,0-1,-1 2,0-1,1 1,-1 0,0 1,0 0,0 0,0 0,0 1,0 1,0-1,0 1,0 1,0-1,-7 3,-12 13,2 2</inkml:trace>
  <inkml:trace contextRef="#ctx0" brushRef="#br0" timeOffset="4688.018">4015 282,'-53'415,"45"-326,-4-1,-23 85,34-168,0-1,1 0,-2 0,1 0,0 0,-1 0,0 0,0 0,0 0,0-1,-1 1,1-1,-1 0,0 0,0 1,0-2,-3 3,-4-3</inkml:trace>
  <inkml:trace contextRef="#ctx0" brushRef="#br0" timeOffset="4985.611">4269 508,'-274'281,"236"-222,37-57,0-1,1 1,-1-1,0 1,1-1,0 1,-1 0,1-1,0 1,0 0,0-1,0 1,0 0,0-1,0 1,1 0,-1-1,1 1,-1-1,1 1,0-1,-1 1,1-1,0 1,0-1,0 0,0 1,0-1,0 0,1 0,-1 0,0 0,0 0,1 0,-1 0,1 0,0 0,7 2,1 0,0 0,0-1,0-1,0 0,0 0,0 0,0-2,0 1,7-2,77 6,-91-4,1 1,0-1,0 1,0 0,-1 1,1-1,-1 1,1-1,-1 1,1 0,-1 0,0 0,0 1,0-1,0 1,0 0,-1 0,1 0,-1 0,0 0,0 0,0 1,0-1,-1 1,1-1,-1 1,0 0,0 0,0-1,-1 1,1 0,-1 0,0 0,0 0,0 0,0-1,-1 1,0 0,0 2,-5 12</inkml:trace>
  <inkml:trace contextRef="#ctx0" brushRef="#br0" timeOffset="5556.704">4636 762,'-28'12,"0"1,1 1,0 2,1 0,1 2,1 1,0 0,-5 9,-10 46,39-72,0-1,-1 1,1 0,0-1,0 1,0 0,0-1,0 1,0 0,0-1,1 1,-1 0,0-1,1 1,0-1,-1 1,1-1,0 1,0-1,0 1,0-1,0 0,0 1,0-1,0 0,0 0,1 0,-1 0,0 0,1 0,-1 0,1 0,-1-1,1 1,0-1,-1 1,1-1,-1 1,1-1,0 0,-1 0,1 0,0 0,-1 0,1 0,0 0,0-1,11-1,-1-1,1-1,-1 0,0 0,0-1,0-1,-1 0,0 0,0-1,-1-1,10-8,131-125,-150 140,1-1,-1 0,1 0,0 1,0-1,0 1,0 0,0-1,0 1,0 0,0 0,1 1,-1-1,0 0,1 1,-1-1,0 1,1 0,-1 0,1 0,-1 0,0 0,1 0,-1 1,1-1,-1 1,0-1,1 1,-1 0,0 0,0 0,0 0,0 1,0-1,0 1,0-1,0 1,-1-1,1 1,0 0,-1 0,1 0,-1 0,0 0,0 0,0 0,1 3,2 13,0 2,-2-1,0 0,-1 1,-1-1,0 1,-2 2,0 17,-19 257,14-236,7-42,-2 1,0-1,-2 0,1 0,-2 0,-1-1,0 0,-8 15,13-30,0 0,0 0,0 0,0-1,-1 1,1-1,0 1,-1-1,1 1,-1-1,0 0,0 0,1 0,-1 0,0 0,0 0,0 0,0 0,0-1,0 1,0-1,0 0,0 1,0-1,0 0,0 0,0-1,0 1,0 0,0 0,0-1,0 0,0 1,0-1,0 0,0 0,0 0,1 0,-1 0,0 0,1-1,-1 1,0 0,1-1,0 1,-1-1,1 0,0 1,0-1,0 0,0 0,0 0,0 0,1 0,-1 0,1 0,-1 0,1 0,-6-20,2 1,0-1,1 0,1 0,1 0,1-1,1 1,1 0,1-1,0 8,0 0,2-1,-1 2,2-1,0 1,0 0,2 0,-1 0,2 1,0 0,0 1,2 0,-1 1,1 0,1 0,0 1,0 1,3-1,7-2,-2 4</inkml:trace>
  <inkml:trace contextRef="#ctx0" brushRef="#br0" timeOffset="7188.742">2407 1,'-31'48,"3"1,1 1,-18 53,28-65,-19 41,3 2,4 1,3 2,4 0,4 2,3 0,5 0,3 1,3 25,5-92,1 0,0 0,1 0,1 0,1 0,1-1,1 0,0 0,2 0,0-1,1-1,1 1,0-2,1 1,1-2,1 0,0 0,0-1,2-1,0-1,0 0,15 7,74 31,-62-32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3:29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26,'312'0,"-193"-22,-99 19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3:29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54,'44'-5,"37"-6,10-2,-5 2,-13 3,-18 2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3:23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5 621,'-5'5,"18"6,17 1,7-1,2-2,5-4,-1-1,-3-3,-3-5,1-2,0-1,-3 2,-2 1,-6 1</inkml:trace>
  <inkml:trace contextRef="#ctx0" brushRef="#br0" timeOffset="550.742">1135 113,'-43'29,"2"2,1 2,2 2,1 1,2 2,2 1,-8 14,27-35,1 0,1 1,1 1,1 0,0 0,2 1,0 0,1 1,1 0,1 0,2 0,0 0,1 1,1-1,1 1,1-1,1 0,1 1,1-1,1 0,0 0,2-1,8 18,-11-27,0-1,1 0,0 0,1 0,0 0,1-1,0 0,0-1,1 1,0-2,1 1,0-1,0 0,1-1,0 0,0 0,1-1,0-1,0 0,0 0,0-1,1-1,6 2,-9-4,0 1,1-2,-1 1,0-1,1-1,-1 0,0 0,1-1,-1 0,0 0,0-1,0 0,8-5,1-4</inkml:trace>
  <inkml:trace contextRef="#ctx0" brushRef="#br0" timeOffset="821.195">1247 650,'29'0,"28"-5,10-2,-2 1,-7 1,-14 1</inkml:trace>
  <inkml:trace contextRef="#ctx0" brushRef="#br0" timeOffset="1270.731">1755 424,'303'0,"-221"17,-79-17,-1 1,0 1,0-1,0 0,0 0,0 1,-1-1,1 1,0 0,-1-1,1 1,-1 0,1 0,-1 0,0 0,0 0,0 0,0 0,0 0,0 1,-1-1,1 0,-1 0,0 1,1-1,-1 0,0 1,0-1,-1 1,1-1,0 0,-1 0,0 2,-4 9,-1 0,0 0,-1-1,0 0,-1 0,0-1,-1 0,0 0,-1-1,0 0,-4 2,0 1,-75 71,53-52,1 1,2 2,1 1,-10 18,39-52,1 1,0 0,0 0,0 0,0 0,1 0,-1 0,1 1,0-1,-1 0,2 1,-1-1,0 1,1-1,-1 1,1-1,0 1,0-1,1 1,-1-1,1 1,0-1,-1 1,2-1,-1 1,0-1,1 0,-1 0,1 0,0 0,0 0,0 0,0 0,1-1,-1 1,1-1,0 1,0-1,-1 0,1 0,1-1,-1 1,0 0,0-1,0 0,1 0,0 0,15 2,-1-1,1-2,-1 1,1-2,0-1,-1 0,0-1,1-1,-1-1,-1 0,1-2,-1 0,0-1,0 0,5-5,23-15,-28 17</inkml:trace>
  <inkml:trace contextRef="#ctx0" brushRef="#br0" timeOffset="1855.975">2489 226,'3'0,"-1"0,1 0,0 0,-1 0,1 0,-1 1,1-1,-1 1,1 0,-1 0,1 0,-1 0,0 0,0 0,1 0,-1 1,0-1,0 1,0 0,1 1,15 15,-1 1,-1 0,-1 1,0 1,-2 1,0 0,-2 0,6 15,-4-8,-2 1,0 0,-2 1,-1 0,-2 0,-1 0,-2 1,0 0,-3 2,0-17,-1 1,0 0,-2-1,0 0,-1 0,-1 0,0 0,-2-1,0 0,0 0,-2 0,1-1,-2 0,0-1,-1 0,-1-1,-1 2,-13 7,0 0,-1-1,-2-2,0-1,0-1,-2-1,-15 5,28-14</inkml:trace>
  <inkml:trace contextRef="#ctx0" brushRef="#br0" timeOffset="2874.281">2827 0,'25'8,"0"0,-1 2,0 0,-1 2,0 1,-1 1,-1 0,0 2,-1 0,0 1,-2 2,0 0,3 5,-10-3,0 0,-1 1,-1 0,-1 1,-1 0,-2 0,0 1,-1 0,-1 0,-1 0,-2 0,0 0,-1 0,-2 0,0 0,-2-1,0 1,-3 3,-4 10,-1 0,-2 0,-2-2,-1 0,-1-1,-2-1,-2 0,-1-2,-1-1,-1-1,-22 18,-6 6,-152 128,178-163</inkml:trace>
  <inkml:trace contextRef="#ctx0" brushRef="#br0" timeOffset="4435.898">3448 621,'67'-114,"4"3,21-19,-91 129,-1 0,0 0,0 0,0-1,1 1,-1 0,0 0,1 0,-1-1,1 1,-1 0,1 0,0 0,0 0,-1 0,1 0,0 0,0 0,0 1,0-1,0 0,0 0,0 1,0-1,0 1,0-1,1 1,-1-1,0 1,0 0,0-1,1 1,-1 0,0 0,0 0,1 0,-1 0,0 0,0 1,1-1,-1 0,0 0,0 1,0-1,0 1,1-1,-1 1,0 0,0-1,0 1,0 0,0 0,0 0,-1-1,1 1,0 0,0 0,-1 1,12 186,-11-186,0 0,0 0,0 0,0-1,0 1,0 0,0 0,0-1,1 1,-1-1,1 1,-1-1,1 1,-1-1,1 0,0 0,0 0,0 0,-1 0,1 0,0 0,0-1,0 1,0-1,1 0,-1 1,0-1,0 0,0 0,0 0,0 0,0-1,0 1,0-1,0 1,0-1,0 1,0-1,0 0,0 0,0 0,0-1,76-53,-38 18,180-149,-186 171,-34 15,1 0,0 0,-1 0,1 0,0 0,-1 0,1 0,-1 0,1 1,0-1,-1 0,1 0,-1 1,1-1,-1 0,1 1,-1-1,1 1,-1-1,1 1,-1-1,1 0,-1 1,0 0,1-1,-1 1,0-1,1 1,-1-1,0 1,0 0,0-1,1 1,-1-1,0 1,0 0,0-1,0 1,0 0,0-1,0 1,-1 0,1-1,0 1,0-1,0 1,-1 0,1-1,0 1,0-1,-1 1,1 0,-7 18,-1 0,0 0,-1 0,-1-1,-1-1,-10 13,7-9,5-8,2-4,0-1,1 1,0 0,0 1,1-1,0 1,1 0,0 0,1 1,0-1,0 1,1 0,1-1,0 1,0 0,1 0,1 10,5-4</inkml:trace>
  <inkml:trace contextRef="#ctx0" brushRef="#br0" timeOffset="4655.735">4690 283,'-82'67,"-40"32,-15 8,2-4,14-10,13-16,16-11,13-13,11-10,8-7,8-6,9-3,7-5,5-3,7 1,8-3</inkml:trace>
  <inkml:trace contextRef="#ctx0" brushRef="#br0" timeOffset="5068.572">4493 875,'-109'41,"3"4,-60 37,161-79,0-2,1 1,0 0,0 0,0 0,0 1,0-1,0 1,1 0,-1 0,1 0,0 0,0 1,0 0,0-1,1 1,-1 0,1 0,-1 3,4-5,1 0,0 0,-1 0,1 0,0 0,0 0,0 0,1-1,-1 1,0-1,0 1,1-1,-1 0,1 0,0 0,-1 0,1 0,-1-1,1 1,0-1,0 0,-1 0,1 0,0 0,-1 0,1 0,0-1,0 0,1 1,61-1,-54-1,0 0,-1 1,1 0,0 1,0 0,0 1,0 0,0 1,-1 0,1 0,0 1,-1 1,0 0,0 0,0 1,-1 0,1 1,-1 0,0 1,-7-4,0-1,0 1,0-1,0 1,-1 0,1 0,-1 0,0 0,1 0,-2 0,1 0,0 0,-1 0,1 1,-1-1,0 0,0 0,0 1,0-1,-1 0,0 0,1 0,-1 1,0-1,0 0,-1 0,1 0,-1-1,1 1,-1 0,0 0,0-1,0 1,0-1,-1 0,1 0,-2 2,-102 70,77-59,-1-3,-1 0,1-2,-2-1,-17 2,-5-8,36-7</inkml:trace>
  <inkml:trace contextRef="#ctx0" brushRef="#br0" timeOffset="5454.166">4746 677,'6'-1,"-1"0,1 1,0-1,-1 1,1 0,0 1,-1-1,1 1,-1 0,1 1,-1-1,0 1,1 0,-1 0,0 1,0-1,0 1,-1 0,1 1,-1-1,0 1,0 0,0 0,0 0,0 0,1 5,-5-5,-1 1,-1-1,1 1,-1-1,1 1,-1-1,-1 0,1 0,0 0,-1 0,0 0,0-1,0 1,0-1,-1 0,0 0,1 0,-1 0,-2 1,-9 9,-22 30,37-42,-1 0,1 0,-1 0,1 0,-1 0,1 0,0 0,-1 0,1 0,0 0,0 0,0 0,0 0,0 0,0 0,0 0,0 0,0 0,0 0,1 0,-1 0,0 0,1 0,-1 0,1 0,-1 0,1 0,-1 0,1-1,-1 1,1 0,0 0,0-1,-1 1,1 0,0-1,0 1,0-1,0 1,0-1,0 1,0-1,0 1,0-1,0 0,0 0,0 0,0 0,0 1,0-1,0-1,19 4,0-1,-1-1,1-1,0-1,-1-1,1 0,-1-2,1 0,16-7,-16 6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4:08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253 143,'88'-23,"-114"21,-10 13,0 2,1 1,0 2,1 1,-29 20,31-19,29-16,0-1,0 1,1 0,-1 0,0 0,1 0,0 0,-1 1,1-1,0 1,0 0,0 0,1-1,-1 1,1 0,-1 0,1 0,0 1,0-1,0 0,1 0,-1 1,1-1,0 0,0 1,0-1,0 0,1 1,-1-1,1 0,0 0,0 1,0-1,0 0,0 0,1 0,-1 0,1-1,0 1,0 0,0-1,0 1,1-1,-1 1,2 0,18 13,0-1,2-1,-1 0,2-2,20 7,-28-13,0 0,0 2,-1 0,0 0,0 2,-1 0,0 1,-1 0,0 1,-1 1,-1 0,0 0,0 2,-1-1,-8-9,1 0,-1 0,0 1,0-1,-1 1,1-1,-1 1,0 0,-1 0,0 0,0 0,0 0,0 0,-1 0,0 0,0 0,-1 0,0 0,0 0,0 0,-1 0,0 0,0-1,0 1,-1 0,0-1,0 0,0 0,-1 0,1 0,-1 0,-1-1,1 0,-3 3,-12 5,0 0,-1-2,0 0,-1-1,0-1,0-1,-1-1,1-1,-1-1,-20 1,38-4,1-1,-1 1,0-1,0 0,0 0,1-1,-1 1,0-1,0 1,1-1,-1-1,0 1,1 0,-1-1,1 0,0 1,-3-3,-6-9</inkml:trace>
  <inkml:trace contextRef="#ctx0" brushRef="#br0" timeOffset="327.769">310 114,'34'-14,"20"-10,6-1,-2 4,-7 6,-11 10,-9 5,-4 4,-1 1,-7-1</inkml:trace>
  <inkml:trace contextRef="#ctx0" brushRef="#br0" timeOffset="795.841">1185 143,'-36'30,"1"2,2 1,1 2,2 1,1 2,2 0,-16 33,32-53,1 1,0 0,2 0,0 0,1 1,1 0,-1 12,6-26,0 0,0 0,1 0,0 0,0 1,0-1,1 0,0 0,0 0,0 0,1 0,0 0,0 0,1 0,0-1,0 1,0-1,0 0,1 0,0 0,0 0,0-1,1 1,-1-1,1 0,0 0,2 0,4 1,0-1,0 0,1-1,-1 0,1-1,0 0,-1-1,1 0,0-1,0 0,0-1,0-1,0 1,-1-2,3 0,11-5,0-1,0-1,-1-1,0-1,-1-2,0 0,-1-1,-1-1,-1-1,0-1,-1-1,12-16,-20 23,-2 0,0-1,0-1,-1 0,-1 0,0 0,-1-1,-1 0,0 0,-1 0,-1-1,1-7,-3 14,-1 1,0-1,0 0,0 0,-1 1,-1-1,0 0,0 1,0-1,-1 1,-1 0,1 0,-1 0,0 1,-1-1,0 1,0 0,-1 0,0 0,0 1,0 0,-1 0,0 0,-4 0,1 1,-1-1,0 2,0-1,0 2,-1-1,1 1,-1 1,0 0,1 1,-1 0,0 1,0 0,0 1,0 1,0 0,1 0,-1 1,1 0,-1 1,1 0,1 1,-1 1,0-1,1 1,-6 6,-14 9</inkml:trace>
  <inkml:trace contextRef="#ctx0" brushRef="#br0" timeOffset="2834.292">2201 171,'-60'103,"48"-78,-1 0,-2-2,0 1,-2-2,0 0,-17 15,-98 56,111-83</inkml:trace>
  <inkml:trace contextRef="#ctx0" brushRef="#br0" timeOffset="3131.087">1778 255,'33'34,"21"20,7 6,-4-7,-5-8,-8-12,-6-6,-5-8,-7-12,-5-12,-4-10,-11-7,-7-5,-2 3</inkml:trace>
  <inkml:trace contextRef="#ctx0" brushRef="#br0" timeOffset="3483.761">2032 1,'-16'42,"11"-31,1 0,0 0,0 1,1 0,1-1,0 1,0 0,2 1,-1 5,15 248,-14-262,1 49,-2 0,-2 0,-3 0,-2-1,-5 13,-6 43,23-90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4:14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86,'-3'3,"0"1,0 0,0 0,1 0,-1 0,1 0,0 1,0-1,1 1,-1-1,1 1,0 0,0 0,1-1,-1 1,1 0,0 0,1 0,-1-1,1 4,-1 5,-1 117,3-70,-3-1,-2 0,-3 0,-12 47,-63 134,64-180,19-55</inkml:trace>
  <inkml:trace contextRef="#ctx0" brushRef="#br0" timeOffset="621.85">493 0,'-11'8,"1"1,1-1,0 2,0-1,1 1,0 0,1 1,0 0,0 0,2 0,-1 1,1 0,1 0,0 1,1-1,0 1,1-1,0 1,1 0,0 0,1 0,1 0,0 0,1 0,2 322,-35-159,4-50,31-136,3-1</inkml:trace>
  <inkml:trace contextRef="#ctx0" brushRef="#br0" timeOffset="1424.69">774 707,'-9'23,"1"9,2-6,2-8</inkml:trace>
  <inkml:trace contextRef="#ctx0" brushRef="#br0" timeOffset="1773.087">1282 170,'-26'14,"0"1,1 1,1 2,1 0,0 2,2 0,0 1,-12 17,30-36,1 1,-1 0,1 0,0 0,-1 1,1-1,1 0,-1 1,0-1,1 1,0 0,0-1,0 1,0 0,1 0,-1 0,1 0,0-1,0 1,0 0,1 0,0 0,-1 0,1-1,0 1,1 0,-1-1,1 1,-1-1,1 1,0-1,1 0,-1 0,0 0,1 0,0 0,-1-1,1 1,0-1,1 1,0-1,10 3,0-1,1-1,-1-1,1 0,0-1,0 0,0-1,-1-1,1 0,0-1,-1-1,1 0,-1-1,0-1,0 0,0 0,-1-2,0 0,0 0,0-1,5-5,-8 7,-1 0,1-1,-1 0,0-1,0 0,-1 0,0-1,-1 0,0-1,0 1,-1-1,-1 0,1-1,-1 1,-1-1,0 0,-1-1,0 1,0 0,-2-1,1 1,-1-1,-1 0,0 0,-1 1,0-2,-1 8,0-1,0 2,0-1,-1 0,0 0,0 1,0 0,0-1,-1 1,1 1,-1-1,0 0,0 1,-1 0,1 0,-1 0,1 0,-1 1,0 0,0 0,0 0,0 1,-1-1,1 1,0 0,0 1,-3-1,-8 0,0 0,0 1,0 1,0 0,0 1,0 1,0 0,-11 5,-103 53,96-43</inkml:trace>
  <inkml:trace contextRef="#ctx0" brushRef="#br0" timeOffset="2107.035">1338 537,'-50'26,"1"3,1 1,1 3,2 2,-13 14,48-40,1 1,0 0,1 1,0 0,1 0,0 1,0 0,1 0,-1 4,6-13,-1 1,1-1,0 1,0 0,0-1,0 1,1 0,-1 0,1-1,0 1,0 0,1 0,-1-1,1 1,0 0,0 0,0-1,0 1,0-1,1 1,0-1,0 1,0-1,0 0,0 0,1 0,-1 0,1-1,0 1,-1-1,1 1,1-1,-1 0,2 1,11 3,0-1,0-1,0-1,0 0,1-1,-1 0,1-2,-1 0,1-1,-1 0,1-1,-1-1,12-4,-15 5,1 0,-1-1,0-1,0 0,0-1,-1 0,1-1,-1 0,-1-1,1 0,-1-1,0-1,-1 1,0-2,0 1,-1-1,0-1,-1 0,0 0,-1 0,0-1,-1 0,0-1,-1 1,-1-1,0 0,0 0,-1-1,-2 4,0 1,0 0,-1 0,0-1,-1 1,0 0,0-1,-1 1,0 0,-1 0,0 0,0 1,-1-1,0 1,0-1,-1 1,-1 1,1-1,-1 1,0 0,-1 0,1 1,-1-1,-1 2,1-1,-1 1,0 0,-2 0,-58-15,37 16</inkml:trace>
  <inkml:trace contextRef="#ctx0" brushRef="#br0" timeOffset="3208.179">2016 113,'-190'481,"146"-378,-44 69,148-243,-17-5,-3-2,-4-1,23-73,-30 76,-24 62,5-7,-1-1,-2 0,0-1,-1 0,-1 0,-2 0,0 0,-1-10,-2 34,-1-1,1 0,-1 1,1-1,0 0,-1 1,1-1,-1 0,0 0,1 1,-1-1,1 0,-1 0,1 0,-1 0,1 0,-1 0,0 0,1 0,-1 0,1 0,-1 0,1 0,-1 0,1 0,-1-1,0 1,1 0,-1 0,1 0,-1-1,1 1,0 0,-1-1,1 1,-1-1,1 1,-1 0,1-1,0 1,0-1,-1 1,1-1,0 1,-1-1,1 1,0-1,0 0,0 1,0-1,0 1,0-1,0 1,0-1,0 1,0-1,0 0,0 1,0-1,0 1,0-1,0 1,1-1,-1 1,0-1,1 0,-25 40,19-11,1 0,2 1,0-1,2 1,1-1,2 0,0 1,2-1,1 0,1-1,2 0,0 0,10 18,-16-36,73 200,-76-207,0 0,0 0,1 0,-1-1,1 1,-1 0,1 0,-1-1,1 1,0 0,0-1,0 1,0-1,0 1,0-1,0 0,1 1,-1-1,0 0,1 0,-1 0,1 0,-1 0,1 0,0 0,-1-1,1 1,0 0,-1-1,1 1,0-1,0 0,0 0,-1 0,1 0,0 0,0 0,0 0,-1 0,1-1,0 1,0-1,-1 1,1-1,0 0,-1 0,1 1,-1-1,1 0,-1-1,1 1,-1 0,1-1,13-18,-1 0,-1-1,-1 0,-1-1,-1 0,-1-1,5-18,-8 25,135-455,-132 442,-2 4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2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42,'-65'342,"56"-308,-2-2,-2 1,0-2,-2 1,-2-2,-3 3,2-19,71-142,-18 59,4 1,2 3,16-18,-23 33,-22 30,2 0,0 1,1 0,1 1,0 1,1 0,1 1,-16 15,0-1,0 1,-1 0,1 0,0 0,0 0,0 0,0 0,1 0,-1 0,0 1,0 0,0-1,0 1,1 0,-1 0,0 0,0 0,1 0,-1 0,0 1,0-1,0 1,0 0,1 0,-1-1,0 1,0 0,-1 1,1-1,0 0,0 1,0-1,-1 1,1-1,-1 1,1 0,-1-1,0 1,0 0,0 0,0 0,0 0,0 0,0 0,-1 0,1 1,-1-1,1 0,-1 0,0 0,0 1,0-1,0 0,0 0,-1 1,1 0,-2 314,2-316,0 1,0-1,0 0,0 1,0-1,0 0,1 1,-1-1,0 0,1 1,-1-1,1 0,-1 0,1 1,0-1,-1 0,1 0,0 0,0 0,0 0,0 0,0 0,0 0,0 0,0-1,0 1,1 0,-1-1,0 1,0-1,1 1,-1-1,0 1,0-1,1 0,-1 0,0 0,1 0,-1 0,1 0,-1 0,0 0,1 0,-1-1,0 1,0 0,1-1,-1 1,0-1,0 0,1 1,-1-1,0 0,0 0,0 0,0 0,0 0,1-1,136-126,-44 34,58-25,-151 118,0 1,0-1,0 0,0 1,0-1,-1 1,1-1,0 1,0-1,0 1,0 0,1-1,-1 1,0 0,0 0,0 0,0 0,0 0,0 0,0 0,0 0,0 0,0 1,0-1,0 0,0 1,0-1,0 1,0-1,0 1,0-1,0 1,0 0,-1-1,1 1,0 0,0 0,-1 0,1-1,0 1,-1 0,1 0,-1 0,1 0,-1 0,0 0,1 0,-1 0,0 0,0 0,0 0,0 0,0 1,0-1,0 0,-3 64,-20 24,15-65,1 0,1 1,2-1,0 1,2 0,0 2,2-24,0 0,-1 0,2 0,-1 0,0 0,1 0,-1 0,1 0,0 0,0 0,0 0,0 0,1 0,-1-1,1 1,-1 0,1-1,0 1,0-1,0 0,1 0,-1 0,1 0,-1 0,1 0,-1-1,1 1,0-1,0 1,0-1,-1 0,1 0,0-1,1 1,-1-1,0 1,0-1,0 0,0 0,0 0,14-5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3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18,'39'-5,"21"-1,7-1,-5 7,-7 3,-8 1,-8 0,-5-1,-4-1,-2 0,-1-1,-1-1,-4 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3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0,'38'5,"32"-3,9-3,-4 0,-10 0,-11 4,-11 3,-7-1,-9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2:57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1,'-5'12,"-1"0,0-1,-1 0,0 0,-1 0,0-1,0 0,-1-1,-1 1,0-2,-2 2,-26 26,37-35,-1 0,1 0,-1 0,1 1,-1-1,1 0,0 1,0-1,0 1,0-1,0 1,0 0,0-1,0 1,1 0,-1 0,0 0,1-1,0 1,-1 0,1 0,0 0,0 0,0 0,0 0,1 0,-1-1,0 1,1 0,-1 0,1 0,0-1,-1 1,1 0,0 0,0-1,0 1,0-1,1 1,-1-1,0 0,1 1,-1-1,11 7,0-1,1-1,0 0,0-1,0 0,0-1,1 0,0-1,8 0,-20-3,-1 0,0 0,0 0,1 0,-1 0,0 0,0 1,1-1,-1 0,0 0,0 1,0-1,1 1,-1-1,0 1,0 0,0-1,0 1,0 0,0 0,0 0,0 0,-1 0,1 0,0 0,0 0,-1 0,1 0,-1 0,1 0,-1 0,1 0,-1 1,0-1,1 0,-1 0,0 1,0-1,0 0,0 0,0 1,0-1,0 0,-1 0,1 1,0-1,-1 0,1 0,-1 0,1 0,-1 1,0-1,1 0,-1 0,0 0,0 0,0-1,0 2,-175 110,102-42,72-68,1 0,-1 0,0 0,1 0,0 0,-1 0,1 0,0 1,0-1,0 0,0 1,1-1,-1 1,0-1,1 1,0-1,0 1,0-1,0 1,0-1,0 1,1-1,-1 1,1-1,-1 1,1-1,0 0,0 1,0-1,1 0,-1 0,0 0,1 0,0 0,-1 0,1 0,1 1,6 1,0 0,-1 0,1-1,0 0,1-1,-1 0,0 0,1-1,-1 0,1-1,-1 0,1 0,-1-1,5-2,9 2,64-2,-62 3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4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86,'-181'249,"175"-242,1 1,-1 0,1 0,1 0,0 1,0-1,1 1,0 0,0 1,1-1,0 0,1 1,0-1,0 0,1 1,1-1,-1 1,2 1,-1-8,1-1,-1 1,1 0,0-1,0 1,1-1,-1 1,0-1,1 0,-1 0,1 0,0 0,0-1,-1 1,1-1,0 0,0 1,1-1,-1-1,0 1,0 0,0-1,1 0,-1 1,0-1,0-1,2 1,89-17,-73 9,0-1,-1-1,0-1,0-1,-2 0,1-2,-1 0,-1-1,-1-1,0 0,-1-1,-1-1,0 0,-2-1,0 0,7-17,-16 31,0 0,0 0,0 0,-1-1,0 1,0-1,-1 0,1 1,-1-1,0 0,-1 0,1 0,-1 0,-1 0,1 0,-1 1,0-1,0 0,0 0,-1 1,0-1,0 0,-1 1,1 0,-1 0,0 0,-1 0,1 0,-1 0,0 1,0 0,-1 0,1 0,-1 0,-2-1,-4 2,1 0,-1 1,0 0,0 1,0 0,0 1,-1 0,1 1,0 0,0 1,0 0,0 1,1 0,-1 0,1 1,0 1,0-1,0 2,0-1,1 2,0-1,0 1,-4 5,-12 5</inkml:trace>
  <inkml:trace contextRef="#ctx0" brushRef="#br0" timeOffset="1338.061">767 1,'0'365,"-2"-342,-1 0,-1 0,-1 0,-1-1,-1 0,0 0,-10 17,-9-11,26-27,-1-1,1 0,-1 0,1 0,-1 0,0 0,1 0,-1 0,1 0,-1 0,0 0,1 0,-1 0,1 0,-1 0,1-1,-1 1,1 0,-1 0,1-1,-1 1,1 0,-1-1,1 1,-1-1,1 1,0 0,-1-1,1 1,0-1,-1 1,1-1,0 1,0-1,-1 1,1-1,0 1,0-1,0 0,0 1,0-1,0 1,0-1,0 1,0-1,0 0,0 1,0-1,0 1,0-1,0 1,1-1,-1 1,0-1,0 1,1-1,-1 1,0-1,1 1,-1-1,0 1,1-1,3-15,1 0,1 0,1 0,0 0,0 1,2 1,0-1,1 1,0 1,1 0,9-8,-9 7,32-41,-24 29,0 1,1 1,2 0,0 2,1 1,2 0,0 2,1 1,5-2,-31 20,0 0,1 0,-1 1,0-1,0 0,0 0,0 0,0 1,0-1,0 0,0 0,0 0,0 0,1 1,-1-1,0 0,0 0,0 0,0 0,1 1,-1-1,0 0,0 0,0 0,0 0,1 0,-1 0,0 0,0 0,1 0,-1 0,0 0,0 0,-20 20,18-19,-226 174,195-134,33-40,0 0,0 0,-1 0,1 0,0 0,0 0,0 0,0 1,0-1,0 0,1 0,-1 0,0 0,0 0,1 0,-1 0,1 0,-1 0,1 0,-1 0,1 0,0 0,-1-1,1 1,0 0,0 0,-1-1,1 1,0 0,0-1,0 1,0-1,0 1,0-1,0 1,0-1,0 0,0 0,0 1,0-1,0 0,1 0,-1 0,0 0,0 0,0 0,53 6,74 22,-125-27,0 1,1 0,-1 0,0 0,0 0,0 1,0-1,0 1,-1 0,1 0,-1 0,0 0,0 0,0 0,0 1,0-1,-1 1,0-1,1 1,-1 0,0-1,-1 1,1 0,-1 0,0-1,0 1,0 0,0 0,-1 0,1-1,-2 3,-3 19</inkml:trace>
  <inkml:trace contextRef="#ctx0" brushRef="#br0" timeOffset="1868.016">1416 284,'-181'210,"177"-206,0 1,0 0,0 0,1 1,-1-1,1 1,1 0,-1-1,1 1,0 0,0 1,1-1,-1 0,2 0,-1 1,1-1,0 0,0 1,0-1,1 2,0-7,0 1,0 0,0-1,0 1,0-1,0 1,1-1,-1 0,1 1,-1-1,1 0,-1 0,1 0,-1 0,1 0,0 0,0-1,0 1,-1 0,1-1,0 0,0 1,0-1,0 0,0 0,0 0,0 0,-1 0,1-1,0 1,0 0,0-1,0 1,-1-1,1 0,0 0,1 0,63-37,133-166,-96 119,-101 85,-1 1,0-1,1 0,-1 1,0 0,0-1,1 1,-1 0,0-1,0 1,0 0,0 0,0 0,0 0,0 0,0 0,0 0,-1 1,1-1,0 0,-1 0,1 0,-1 1,1-1,-1 0,0 1,1-1,-1 1,0-1,0 0,0 1,0-1,0 0,0 1,0-1,-1 1,1-1,-1 0,1 1,-1-1,1 0,-1 1,1 2,-6 683,7-682,0-1,-1 1,1-1,-1 1,0-1,0 1,-1-1,1 1,-1-1,0 1,0-1,-1 0,1 1,-1-1,0 0,0 0,0 0,-1 0,1-1,-1 1,0-1,0 1,0-1,-1 0,1 0,-1 0,0-1,1 1,-1-1,0 0,0 0,-1-1,1 1,0-1,-1 0,1 0,0 0,-1 0,1-1,-1 0,0 0,-3 0,3-2,1 0,0 0,0 0,0 0,0-1,1 0,-1 0,1 0,-1 0,1 0,0-1,0 1,0-1,1 0,0 0,-1 0,1 0,0 0,1 0,-1-1,1 1,0-1,0 1,0-4,-1-2,1-1,0 1,0-1,1 1,0-1,1 1,1-1,-1 1,2 0,1-5,5-4,2 0,0 0,1 1,1 1,0 0,1 1,1 0,1 1,0 1,1 1,10-7,30-17,-32 24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7:04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52,'-10'2,"0"-1,0 2,0-1,1 2,-1-1,0 1,1 1,0-1,0 2,1-1,-1 1,1 0,0 1,1 0,-1 0,-5 9,12-14,0 1,0-1,0 1,0-1,1 1,-1 0,1-1,-1 1,1 0,0-1,0 1,0 0,1 0,-1-1,1 1,-1 0,1-1,0 1,0-1,0 1,0-1,1 1,-1-1,1 0,-1 0,1 0,0 0,0 0,0 0,0 0,1 1,80 44,-58-36,-25-10,115 69,-111-67,0 0,-1 0,1 0,-1 0,0 1,0-1,0 1,0 0,0 0,-1 0,0 0,0 0,0 0,0 1,-1-1,1 1,-1-1,0 1,-1 0,1-1,-1 1,0 0,0-1,0 1,-1 0,0-1,0 1,-3 1,0-1,0 0,-1 0,1-1,-1 1,0-1,-1 0,1 0,-1 0,0-1,0 0,0 0,0-1,0 0,-1 0,1 0,-1-1,1 1,-1-2,1 1,-4-1,-77 0,62-7</inkml:trace>
  <inkml:trace contextRef="#ctx0" brushRef="#br0" timeOffset="246.935">164 24,'34'-9,"16"1,3 2,-6 7,-7 3,-10 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8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83,'-26'-9,"1"2,-1 1,0 1,0 1,-1 2,1 0,-1 2,0 1,1 1,-10 3,26-2,0 1,0 0,0 1,0 0,1 1,0 0,0 0,0 1,1 0,0 0,0 1,1 0,0 1,1 0,0 0,0 0,0 0,2 1,-1 0,1 0,0 1,1-1,1 1,-1 2,1-7,1 1,0 0,0-1,1 1,0 0,0 0,0-1,1 1,0 0,0-1,1 1,0-1,0 1,1-1,-1 0,1 0,1 0,-1 0,1-1,0 1,0-1,1 0,-1 0,1 0,0-1,0 0,1 0,0 0,-1 0,1-1,0 0,0 0,1-1,-1 0,1 0,-1 0,1-1,-1 0,1 0,0-1,0 0,-1 0,1 0,0-1,0 0,-1-1,1 1,-1-1,3-1,26-14,-2-1,0-2,-1 0,-1-3,-1 0,-1-2,-1-2,-2 0,0-1,-2-2,-1-1,9-17,25-50,-67 115,2 1,0 0,1 1,0 0,2 0,0 0,1 1,1 0,1 0,1 0,1-1,0 1,2 9,1-22,1 0,-1 0,1 0,0 0,1-1,0 1,0-1,0 0,1-1,-1 1,1-1,1-1,-1 1,1-1,-1 0,1 0,1-1,-1 0,0 0,1 0,-1-1,1-1,4 1,27 12,-22-7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8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17,'34'-4,"21"-3,5 1,-2 6,-7 3,-7 1,-6 0,-4-1,-4-1,-7-1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8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0,'43'5,"34"1,8 0,-5-1,-17-1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49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1,'9'5,"13"1,8 0,3-1,1-2,-1-1,0-1,-2 0,-1-1,-1-5,-5-2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50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50,'21'-9,"-1"0,2 2,-1 1,1 0,-1 2,1 0,0 2,1 0,-1 1,0 2,20 2,-39-3,0 1,0-1,-1 1,1-1,0 1,-1 0,1 0,-1 1,1-1,-1 0,1 1,-1-1,0 1,0 0,0 0,0 0,0 0,0 0,0 0,-1 0,1 1,-1-1,0 1,0-1,1 1,-2-1,1 1,0 0,0-1,-1 1,0 0,1 0,-1-1,0 1,0 0,-1 0,1 0,-1-1,1 1,-1 0,-1 2,-58 102,-53-7,92-85,1 1,1 0,1 2,0 0,1 1,-10 15,26-33,0 0,0 0,0 1,0-1,0 0,1 1,-1-1,0 1,1-1,-1 1,1-1,-1 1,1-1,0 1,0 0,0-1,0 1,0 0,0-1,0 1,0-1,0 1,1-1,-1 1,1 0,-1-1,1 1,0-1,0 0,-1 1,1-1,0 0,0 1,0-1,1 0,-1 0,0 0,0 0,0 0,1 0,-1 0,1 0,-1-1,1 1,-1 0,1-1,-1 1,1-1,-1 0,1 0,0 1,-1-1,88 8,-88-8,174-3,-151 3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8:50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0 379,'209'-253,"-209"252,1 0,-1 0,1 0,-1 1,1-1,-1 0,1 0,-1 0,1 1,0-1,-1 0,1 1,0-1,0 1,-1-1,1 1,0-1,0 1,0-1,0 1,0 0,-1-1,1 1,0 0,0 0,0 0,0 0,0 0,0 0,0 0,0 0,0 0,0 0,0 1,0-1,0 0,0 0,-1 1,1-1,0 1,0-1,0 1,0-1,-1 1,1 0,0-1,-1 1,1 0,0-1,-1 1,1 0,-1 0,1 0,-1 0,0-1,1 1,-1 0,0 0,1 1,2 55,-4-51,1 0,-1-1,1 1,1 0,-1-1,1 1,0 0,0-1,0 1,1-1,0 1,0-1,0 0,1 0,1 2,0-5,0 0,0-1,0 1,0-1,0 0,1 0,-1 0,0-1,1 1,-1-1,0 0,1 0,-1-1,0 1,1-1,-1 0,0 0,0-1,0 1,1-1,-2 0,1 0,0 0,0-1,-1 1,1-1,-1 0,0 0,0 0,0 0,3-4,-3 5,243-208,-183 177,-71 71,-53 91,56-117,0-1,1 1,1-1,0 1,1 0,0 1,0-1,2 0,0 8,0 4</inkml:trace>
  <inkml:trace contextRef="#ctx0" brushRef="#br0" timeOffset="248.922">1214 40,'-615'519,"518"-426,86-78</inkml:trace>
  <inkml:trace contextRef="#ctx0" brushRef="#br0" timeOffset="682.224">1355 435,'-101'38,"1"4,-51 31,107-39,45-32,0-1,0 0,0 0,0 1,0-1,0 0,0 0,1 0,-1 0,0-1,1 1,-1 0,1 0,-1-1,1 1,-1-1,1 0,-1 1,1-1,-1 0,1 0,0 0,-1 0,1 0,-1 0,1 0,0-1,0 1,0 0,46-2,-41 0,0 1,0-1,1 1,-1 0,0 1,1 0,-1 0,0 1,1 0,-1 0,0 0,0 1,0 0,0 1,0 0,0 0,-1 0,1 0,-1 1,0 0,0 1,-1 0,1-1,-1 2,0-1,1 1,-5-2,0-1,-1 0,1 0,-1 1,1-1,-1 1,0-1,0 0,0 1,-1-1,1 1,-1-1,0 0,0 0,0 1,0-1,0 0,-1 0,0 0,1 0,-1 0,0-1,-1 1,1-1,0 1,-1-1,1 0,-1 1,0-1,-2 1,-92 51,-69 11,140-57</inkml:trace>
  <inkml:trace contextRef="#ctx0" brushRef="#br0" timeOffset="1135.035">1496 266,'6'-2,"8"-4,-1 2,0 0,1 0,0 1,0 1,0 0,0 1,0 1,4 0,-16 0,-1 0,0 0,0 0,1 0,-1 0,0 1,0-1,1 0,-1 1,0-1,0 0,0 1,1 0,-1-1,0 1,0 0,0-1,0 1,0 0,0 0,0 0,-1 0,1 0,0 0,0 0,-1 0,1 0,-1 0,1 1,-1-1,1 0,-1 0,0 0,0 1,1-1,-1 0,0 0,0 1,0-1,0 0,0 1,-1-1,1 0,0 0,-1 0,1 1,-1-1,1 0,-37 63,27-50,4-5,4-7,0-1,1 1,-1-1,0 1,1-1,-1 1,1 0,-1 0,1 0,0 0,0 0,0 0,0 0,0 0,0 0,1 0,-1 1,1-1,0 0,-1 1,1-1,0 0,0 0,0 1,1-1,-1 0,1 1,-1-1,1 0,0 0,-1 0,1 0,0 0,0 0,1 0,-1 0,0 0,1 0,-1 0,1-1,0 1,1 1,10 1,0-1,1 0,-1 0,1-2,-1 1,1-2,0 0,-1 0,14-3,14 1,16 1,-33 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28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1,'-13'40,"1"1,2 0,2 0,2 1,0 24,5-63,1 1,-1-1,0 0,1 0,0 0,0 0,0 1,0-1,0 0,1 0,-1 0,1 0,0 1,0-1,0 0,1-1,-1 1,0 0,1 0,0 0,0-1,0 1,0-1,0 0,0 1,1-1,-1 0,1 0,-1-1,1 1,0 0,0-1,0 0,0 1,0-1,0 0,0-1,0 1,0-1,0 1,1-1,-1 0,0 0,0 0,2-1,8-5,1-1,-1 0,0-2,-1 1,1-1,-2-1,0 0,0-1,-1 0,0-1,0 0,-2 0,1-1,-2 0,4-7,5-7,71-109,-87 135,0 0,0 0,0 1,1-1,-1 0,0 1,1-1,-1 1,1-1,-1 0,1 1,-1-1,1 1,-1-1,1 1,-1 0,1-1,0 1,-1-1,1 1,-1 0,1 0,0-1,0 1,-1 0,1 0,0 0,-1 0,1 0,0 0,0 0,-1 0,1 0,0 0,-1 0,1 0,0 1,0-1,-1 0,1 0,-1 1,1-1,0 0,-1 1,1-1,-1 1,1-1,0 1,-1-1,0 1,1-1,-1 1,1 0,-1-1,0 1,1-1,-1 1,0 0,1-1,-1 1,0 0,0 0,0-1,0 1,0 0,0-1,0 1,0 0,0 0,0 0,4 59,-4-56,34 230,-19-159,19 146,-34-203,2-5,-1-1,-1 1,0-1,-1 1,0-1,-1 1,0-1,-1 0,-1 0,0 0,0 0,-1 0,0-1,-7 10,2-9,0 0,-1-1,-1 0,1 0,-2-1,1-1,-1 0,-1-1,0 0,0-1,0-1,-1 0,0-1,0-1,-7 2,19-6,-1 1,0-1,0 1,0-1,0 0,1 0,-1-1,0 1,0-1,0 0,1 0,-1 0,0-1,1 1,-1-1,1 0,0 0,-1 0,1 0,0 0,0-1,1 0,-1 1,0-1,1 0,0 0,-1 0,1-1,0 1,1 0,-1-1,0-2,-1-3,1 1,-1-1,2 1,0-1,0 0,0 0,1 0,0 1,1-1,0 0,0 0,1 1,3-9,3-8,1 1,2 0,0 0,2 2,0-1,2 1,0 1,1 1,5-4,70-78,-77 85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27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203 452,'0'1159,"28"-961,-27 282,-1-115,-5-340,-8-30,-65-185,-45-13,122 202,0 1,0-1,1 0,-1 1,0-1,0 0,1 1,-1-1,0 0,1 0,-1 0,1 1,-1-1,1 0,-1 0,1 0,0 0,0 0,-1 0,1 0,0 0,0 0,0 0,0 0,0 0,0 0,0 0,0 0,0 0,1 0,-1 0,0 0,1 0,-1 0,1 0,-1 1,1-1,-1 0,1 0,-1 0,1 1,0-1,0 0,-1 0,1 1,0-1,0 1,0-1,0 1,-1-1,1 1,0 0,1-1,58-9,-48 9,244-24,-57 26,-198-1,1 0,0 0,0 0,-1 0,1 0,0 0,0 1,-1-1,1 0,0 1,-1 0,1-1,-1 1,1 0,-1 0,1 0,-1 0,1 0,-1 0,0 0,0 0,1 1,-1-1,0 0,0 1,0-1,-1 1,1-1,0 1,0 0,-1-1,1 1,-1 0,0-1,1 1,-1 0,0-1,0 1,0 0,0 0,0-1,0 1,-1 0,1 0,-1-1,1 1,-1-1,1 1,-1 0,0-1,0 1,0 0,-55 79,41-64,-1-1,-1 0,0-1,-1-1,0-1,-1-1,-1 0,0-1,-8 2,-97 36,113-44</inkml:trace>
  <inkml:trace contextRef="#ctx0" brushRef="#br0" timeOffset="2748.538">259 452,'0'0,"0"-1,-1 1,1-1,0 1,-1-1,1 1,0-1,0 1,-1-1,1 1,0-1,0 1,0-1,0 1,0-1,0 0,0 1,0-1,0 1,0-1,0 1,0-1,0 1,0-1,0 0,1 1,-1-1,0 1,0-1,1 1,-1-1,0 1,1 0,-1-1,1 1,-1-1,0 1,1 0,-1-1,1 1,-1 0,1-1,-1 1,1 0,-1 0,1-1,-1 1,1 0,-1 0,1 0,0 0,-1 0,1 0,-1 0,1 0,-1 0,1 0,0 0,0 0,39-5,-39 5,229-12,-177 3,1 3,0 3,0 1,14 4,-13-2,29 18,-116-29,6-11,0-1,2-1,0-1,2-2,1 0,-8-14,28 39,1 2,-1-1,1 1,0-1,0 1,0-1,0 1,-1-1,1 1,0 0,0-1,-1 1,1-1,0 1,0 0,-1-1,1 1,-1 0,1-1,0 1,-1 0,1-1,-1 1,1 0,0 0,-1 0,1 0,-1-1,1 1,-1 0,1 0,-1 0,1 0,-1 0,1 0,-1 0,1 0,-1 0,1 0,-1 0,1 1,-1-1,1 0,0 0,-1 0,1 1,-1-1,1 0,-1 0,1 1,0-1,-1 0,1 1,0-1,-1 1,1-1,0 0,0 1,-1-1,1 1,0-1,0 1,0-1,-10 39,7-22,-23 257,23-261,0-1,0 0,1-1,0 1,1 0,0 0,1 0,0 0,1 0,1 2,-2-13,1 0,0 0,0-1,0 1,0 0,1-1,-1 1,0 0,0-1,0 0,0 1,1-1,-1 0,0 1,0-1,1 0,-1 0,0 0,0 0,1 0,-1-1,0 1,0 0,1 0,-1-1,0 1,0-1,0 1,1-1,-1 0,0 1,0-1,0 0,0 0,0 0,-1 1,1-1,0 0,0 0,0 0,-1 0,1-1,-1 1,1 0,-1 0,1 0,-1 0,0-1,1 1,-1 0,0-1,38-48,-18 22,1 0,1 2,2 0,25-21,-6 13,-25 22</inkml:trace>
  <inkml:trace contextRef="#ctx0" brushRef="#br0" timeOffset="3136.578">1530 29,'-9'7,"0"0,1 1,0 0,0 1,1 0,0 0,0 0,1 1,0 0,1 1,0-1,1 1,1-5,-35 72,-94 163,76-169,46-72,3-6</inkml:trace>
  <inkml:trace contextRef="#ctx0" brushRef="#br0" timeOffset="3565.642">1219 1,'19'34,"97"103,-37 58,-70-163,2 0,1 0,1-1,2-1,1 0,1-1,8 8,-12-22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0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1,'-26'4,"0"1,1 1,0 1,0 1,0 1,1 2,0 0,1 2,1 0,-16 12,32-19,0 0,0 0,1 0,0 1,0-1,1 1,-1 0,1 1,1-1,-1 1,2 0,-3 6,4-11,0 0,0 0,1 0,-1 0,1 1,0-1,0 0,0 1,0-1,0 0,1 0,-1 1,1-1,0 0,0 0,0 0,1 0,-1 0,1 0,0 0,-1-1,1 1,0 0,1-1,-1 1,0-1,1 0,-1 0,1 0,0 0,-1-1,4 2,4-1,0-1,0 0,0-1,0-1,0 1,-1-1,1-1,0 0,0 0,-1-1,1 0,-1-1,0 0,0 0,0-1,-1 0,0-1,0 0,6-5,108-88,-122 98,1 0,-1 1,1-1,-1 0,1 0,-1 1,1-1,0 0,-1 1,1-1,0 1,0-1,0 1,-1-1,1 1,0 0,0-1,0 1,0 0,0-1,0 1,-1 0,1 0,0 0,0 0,0 0,0 0,0 0,0 0,0 1,0-1,0 0,0 0,-1 1,1-1,0 1,0-1,0 0,-1 1,1 0,0-1,0 1,-1-1,1 1,0 0,-1 0,1-1,-1 1,1 0,-1 0,0 0,1-1,-1 1,0 0,1 0,-1 0,0 0,0 0,0 0,0 0,0 0,0 0,8 61,-7-4,-2-33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58.86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61,'12'-8,"0"0,0 1,1 1,0 0,0 1,0 0,1 1,0 1,0 0,0 1,0 0,0 1,0 1,0 0,5 1,785 1,-263 25,14 2,796-28,-965 25,79 5,-258-18,-140-6,-1-3,1-3,0-2,19-6,145-13,15-6,91 26,-159 28,-154-27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09:59.5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77,'7'-8,"2"1,-1 0,1 0,0 1,1 0,-1 1,1 0,0 0,0 1,1 0,-1 1,1 0,0 1,0 0,0 1,0 0,0 1,3 0,237 54,-108-38,0-7,0-5,5-8,-13 3,753-1,-716 14,-134-6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0:26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5215 1410,'0'-71,"11"435,5-165,-10 1,-10 51,-48 113,21-199,33-147,3-6</inkml:trace>
  <inkml:trace contextRef="#ctx0" brushRef="#br0" timeOffset="1791.399">5187 1353,'73'-32,"-26"17,1 3,0 2,1 2,42-1,113-15,160-30,-212 23,-35 7,-115 24,-1 0,1-1,-1 1,1 0,-1 0,1 0,-1 1,1-1,-1 0,1 0,-1 1,1-1,-1 1,1-1,-1 1,0 0,1 0,-1-1,0 1,0 0,1 0,-1 0,0 0,0 1,0-1,0 0,0 0,-1 1,1-1,0 0,0 1,-1-1,1 1,-1-1,0 1,1-1,-1 1,0-1,0 1,0 0,-10 70,4-44,-30 283,9 2,-2-70,3-7,25 187,11-350,-9-72,-1 1,0 0,0-1,0 1,-1 0,1-1,0 1,-1 0,1-1,-1 1,1-1,-1 1,1-1,-1 1,0-1,0 1,0-1,0 0,0 1,0-1,-1 0,1 0,0 0,0 0,-1 0,1 0,-1 0,1 0,-1-1,1 1,-1 0,1-1,-1 0,0 1,1-1,-1 0,0 0,1 0,-1 0,0 0,0 0,-73-2,-73-29,25 13,-89 7,152 12,-166 27,63-33,145-1</inkml:trace>
  <inkml:trace contextRef="#ctx0" brushRef="#br0" timeOffset="2969.02">5582 2934,'0'624,"11"-563,4-91,-14 22,-1 1,0-1,0 1,-1-1,0 1,0-1,-1 1,0 0,0 0,-1 0,0 0,0 0,-1 0,1 1,-1-1,-1 1,1 0,-1 1,0-1,-1 1,1 0,-1 0,0 0,0 1,-6-3,-3-2,-1 0,-1 1,1 1,-1 0,-1 2,1 0,-1 0,0 2,0 0,-5 1,-39-11,92-5,183-25,-121 30,-75 10,13-4,1 1,0 1,0 2,1 2,-1 0,0 2,1 2,-1 0,26 8,-56-11,0 0,1 0,-1 0,1 0,-1 1,0-1,1 1,-1-1,0 1,0-1,1 1,-1 0,0-1,0 1,0 0,0 0,0 0,0 0,0 0,0 0,0 0,0 0,-1 0,1 1,0-1,-1 0,1 0,-1 1,1-1,-1 0,0 1,0-1,1 0,-1 1,0-1,0 1,0-1,0 0,-1 1,1-1,0 0,-1 1,1-1,-1 0,1 1,-1-1,1 0,-1 0,0 0,0 1,0-1,1 0,-1 0,-1 1,-14 10,1 0,-2-1,1-1,-2 0,1-2,-1 0,-9 3,-24 11,-98 62,129-73</inkml:trace>
  <inkml:trace contextRef="#ctx0" brushRef="#br0" timeOffset="3992.076">4905 4232,'37'-83,"-32"64,2 1,0-1,1 1,1 0,0 1,1 0,2 0,-1 1,2 1,5-6,-10 14,-7 5,-1-1,1 1,1 0,-1 0,0-1,1 1,-1 0,1 1,-1-1,1 0,0 0,0 1,0-1,0 1,0-1,0 1,0 0,0 0,1 0,-1 0,0 0,1 1,-1-1,0 0,1 1,-1 0,1 0,-1 0,1 0,-1 0,1 0,-1 1,1-1,-1 1,0 0,1-1,-1 1,0 0,0 0,1 1,-1-1,0 0,0 1,0-1,0 1,-1 0,5 10,0 0,-2 0,1 1,-2-1,0 1,0 0,-1 0,0 0,-1 12,1 2,-2-26,-1 0,1 0,0 0,-1 1,1-1,0 0,0 0,0 0,0 1,0-1,0 0,0 0,1 0,-1 0,0 0,1 1,-1-1,1 0,-1 0,1 0,-1 0,1 0,0 0,-1 0,1 0,0-1,0 1,0 0,0 0,0-1,0 1,0 0,0-1,0 1,0-1,0 1,0-1,0 0,0 1,1-1,-1 0,0 0,0 0,0 0,0 0,1 0,-1 0,0 0,1 0,103-114,-103 112,2-4,0 0,1 1,0 0,0 0,0 0,0 1,1 0,-1 0,1 0,0 1,1 0,-1 0,0 0,1 1,0 0,-1 0,1 1,0-1,0 2,0-1,5 1,-8 4,0 0,0 1,0-1,-1 1,0 0,0 0,0 0,0 1,-1-1,0 0,0 1,-1 0,1-1,-1 1,0 0,-1 0,1 0,-1-1,-1 1,1 0,-1 0,0 0,0 0,0-1,-1 1,0 0,-4 15,4-17,1 1,-1-1,1 0,0 1,0-1,0 0,1 1,-1-1,1 1,0-1,1 1,-1-1,1 1,0-1,0 0,0 1,1 0,7 2,1-6</inkml:trace>
  <inkml:trace contextRef="#ctx0" brushRef="#br0" timeOffset="4515.333">5978 3865,'-51'40,"2"2,2 2,2 2,2 2,-2 6,6 21,39-74,-1 0,1 0,1 0,-1 1,0-1,0 0,0 0,1 0,-1 0,0 0,1 0,-1 0,1 0,-1 0,1 0,0 0,-1 0,1 0,0 0,0 0,0 0,-1-1,1 1,0 0,0-1,0 1,0-1,0 1,0-1,0 1,1-1,-1 0,0 0,0 1,0-1,0 0,0 0,0 0,1 0,-1 0,0 0,0-1,0 1,0 0,0 0,0-1,1 1,-1-1,54-20,114-128,-149 128,37-27,-56 47,1 0,0 0,0 1,-1-1,1 0,0 1,0-1,0 1,0 0,0-1,-1 1,1 0,0 0,0 0,0 1,0-1,0 0,0 1,0-1,-1 1,1 0,0-1,0 1,-1 0,1 0,0 0,-1 0,1 1,-1-1,0 0,1 1,-1-1,0 0,1 1,4 8,-1 1,1-1,-1 1,-1 0,0 0,-1 0,0 1,-1-1,1 12,2-1,27 267,-29-274,-2 0,1 0,-2 1,0-1,-1 0,-1 1,0-1,-1 0,-1 0,0 0,-1-1,0 0,-2 0,1 0,-2 0,0-1,0 0,-1-1,-1 0,0 0,-11 9,19-17,0-1,-1 1,1-1,-1 1,0-1,0 0,0 0,-1 0,1-1,-1 1,1-1,-1 1,0-1,0-1,0 1,0 0,0-1,0 0,-1 0,1 0,0-1,-1 1,1-1,0 0,-1 0,1 0,0-1,-1 0,1 0,0 0,0 0,0 0,0-1,0 0,0 0,0 0,0 0,1-1,-3-1,2-1,1 1,-1-1,1-1,0 1,0 0,1-1,-1 1,1-1,1 0,-1 1,1-1,0 0,0 0,0 0,1 0,0 0,0 0,1 0,0 0,0 0,1-5,50-120,99-86,-129 192,-3 6</inkml:trace>
  <inkml:trace contextRef="#ctx0" brushRef="#br0" timeOffset="7932.399">6372 3047,'0'640,"0"-627</inkml:trace>
  <inkml:trace contextRef="#ctx0" brushRef="#br0" timeOffset="8717.686">6401 3019,'-82'60,"60"-41,-1-1,-1-2,-1 0,0-2,-12 5,35-10,29 0,38 4,84 4,20-1,-167-16,1 0,-1-1,1 1,-1-1,0 0,0 1,1-1,-1 0,0 0,0-1,0 1,0 0,0-1,0 1,0-1,-1 1,1-1,0 0,-1 0,0 0,1 0,-1 0,0 0,0 0,0 0,0-1,0 1,-1 0,1-1,-1 1,1 0,-1-1,0 1,0 0,0-1,0 1,0-1,-1 1,1 0,-1-1,0 1,1 0,-1 0,0-1,0 1,0 0,-1 0,1 0,-1 0,1 0,-1 1,1-1,-1 0,0 1,0-1,0 1,0-1,0 1,-1 0,-51-41,40 33,1 0,0-1,1 0,0-1,1 0,0-1,1-1,0 1,-1-5,1-2</inkml:trace>
  <inkml:trace contextRef="#ctx0" brushRef="#br0" timeOffset="11095.239">7022 3104,'-27'31,"-32"164,-3-24,46-116,11-31</inkml:trace>
  <inkml:trace contextRef="#ctx0" brushRef="#br0" timeOffset="11698.058">7022 3075,'3'51,"63"153,30-23,-50-136,-45-44,0-1,0 1,0-1,0 1,0-1,0 1,0-1,0 0,0 0,1 1,-1-1,0 0,0 0,0 0,0 0,0 0,1 0,-1-1,0 1,0 0,0-1,0 1,0-1,0 1,0-1,0 1,0-1,0 1,0-1,0 0,0 0,0 0,0 1,-1-1,1 0,0 0,-1 0,1 0,-1 0,1 0,-1 0,1-1,-1 1,0 0,1 0,-1 0,0 0,0 0,0-1,0 1,0 0,0 0,52-259,-21 35,-29 200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1:5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20,'-1'0,"1"0,-1 0,1-1,0 1,-1 0,1 0,0-1,-1 1,1 0,0-1,-1 1,1 0,0-1,0 1,-1-1,1 1,0 0,0-1,0 1,0-1,0 1,-1-1,1 1,0-1,0 1,0 0,0-1,0 1,0-1,1 1,-1-1,0 1,0-1,0 1,0 0,0-1,1 1,-1-1,0 1,0 0,1-1,-1 1,0 0,1-1,-1 1,0 0,1-1,-1 1,0 0,1 0,-1 0,1-1,-1 1,0 0,1 0,-1 0,1 0,-1 0,1 0,-1-1,0 1,1 0,-1 0,1 1,-1-1,1 0,-1 0,1 0,-1 0,1 0,33 2,132 62,-165-64,0 0,0 0,0 0,0 0,0 0,0 0,0 1,0-1,0 1,0-1,0 1,0-1,0 1,0-1,0 1,0 0,-1-1,1 1,0 0,-1 0,1-1,0 1,-1 0,1 0,-1 0,1 0,-1 0,1 0,-1 0,0 0,0 0,1 0,-1 0,0 0,0 0,0 0,0 0,0 0,0 1,-1-1,1 0,0 0,0 0,-1 0,1 0,-1 0,1 0,-1-1,1 1,-1 0,1 0,-1 0,0 0,0-1,1 1,-1 0,0 0,-1 0,-16 9,-2-1,1-1,-1-1,0 0,0-1,-1-2,-19 3,-15 4,-22 8,0 2,2 4,-25 14,98-39,-1 1,1 0,-1 0,1 0,-1 0,1 0,0 0,0 0,-1 1,1-1,0 1,0 0,0 0,1-1,-1 1,0 0,1 1,-1-1,1 0,0 0,0 1,0-1,0 0,0 1,0-1,1 1,-1-1,1 1,-1 0,1-1,0 1,0-1,0 1,1 0,-1-1,1 1,-1-1,1 1,0-1,0 1,0-1,0 0,0 1,1-1,-1 0,1 0,-1 0,1 0,0 0,0 0,1 0,12 7,1-2,0 0,0-1,0-1,1 0,0-1,0-1,0 0,5-1,81 0,49 11,-150-13,0 1,0 0,0-1,0 1,-1 0,1 0,0 0,-1 0,1 1,-1-1,1 0,-1 1,0-1,1 1,-1-1,0 1,0 0,0-1,0 1,0 0,-1 0,1 0,-1 0,1 0,-1 0,1-1,-1 1,0 0,0 0,0 0,0 0,0 0,-1 0,1 0,-1 0,1 0,-1 0,1 0,-1 0,0-1,0 1,0 0,0-1,0 1,-1 0,1-1,0 1,-1-1,1 0,-1 0,1 1,-1-1,0 0,1 0,-1 0,-1 0,-172 100,86-55,3 4,2 4,2 3,-20 23,100-79,0 0,0 0,0 1,0-1,0 1,0-1,1 1,-1-1,1 1,-1 0,1 0,0 0,0 0,-1 0,1 0,1 0,-1 1,0-1,0 0,1 0,-1 1,1-1,0 0,0 1,0-1,0 0,0 1,0-1,1 0,-1 1,1-1,0 0,-1 0,1 1,0-1,0 0,1 0,-1 0,0 0,1 0,-1-1,1 1,-1 0,1-1,0 1,0-1,0 1,0-1,0 0,12 3,0 0,1 0,-1-2,1 0,0-1,-1 0,1-1,0-1,12-2,18 1,193-16,-118 6,-96 12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1:59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58,'-4'7,"1"-1,0 1,0 0,0 0,1 0,0 0,1 0,-1 0,2 0,-1 1,1-1,0 1,0-1,1 0,0 0,0 1,1-1,0 0,0 0,1 1,-1-6,0 0,0-1,0 1,0-1,0 0,0 1,1-1,-1 0,0-1,1 1,-1 0,0-1,1 1,-1-1,1 0,-1 1,1-1,-1-1,1 1,-1 0,1 0,-1-1,1 0,-1 1,0-1,1 0,-1 0,0 0,0-1,2 0,64-48,46-82,-114 131,1-1,-1 1,1-1,-1 1,1-1,-1 1,1-1,0 1,0-1,0 1,0 0,0-1,0 1,0 0,0 0,0 0,0 0,1 0,-1 0,0 0,1 1,-1-1,1 0,-1 1,1-1,-1 1,1-1,0 1,-1 0,1 0,-1 0,1 0,0 0,-1 0,1 0,-1 0,1 1,0-1,-1 0,1 1,-1 0,1-1,-1 1,0 0,1 0,-1-1,0 1,1 0,0 1,7 137,-11-100,-1 369,3-400,0 0,0 1,0-1,-1 0,-1 0,1 0,-2 0,1 0,-1 0,0 0,0-1,-1 1,-1 2,4-10,0 1,1 0,-1-1,1 1,-1 0,0-1,0 1,1-1,-1 1,0-1,0 1,0-1,1 0,-1 1,0-1,0 0,0 0,0 1,0-1,0 0,0 0,0 0,0 0,1 0,-1 0,0-1,0 1,0 0,0 0,0-1,0 1,0 0,1-1,-1 1,0-1,0 1,1-1,-1 1,0-1,1 0,-1 1,0-1,1 0,-1 0,1 1,-1-1,1 0,-1 0,1 0,0 0,-17-45,17 32,2 1,-1 0,2-1,-1 1,2 0,0 0,0 0,1 1,1 0,0 0,1 0,0 0,1 1,0 1,1-1,0 1,0 1,1-1,0 2,1-1,0 2,1-1,0 1,22-22,63-39,-66 50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1:58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1 550,'78'-108,"128"-155,-153 199,52-44,-105 107,1 1,0-1,-1 1,1-1,0 1,0-1,0 1,0-1,-1 1,1 0,0-1,0 1,0 0,0 0,0 0,0 0,0 0,0 0,0 0,0 0,0 0,-1 0,1 0,0 1,0-1,0 0,0 1,0-1,0 1,-1-1,1 1,0-1,0 1,-1-1,1 1,0 0,-1-1,1 1,0 0,-1 0,1-1,-1 1,0 0,1 0,-1 0,0 0,1 0,-1 0,0-1,0 1,0 0,0 0,0 0,0 1,5 59,-5-55,-3 44,2-39,-1-1,1 1,1 0,0 0,0 0,1 0,1 0,-1-1,2 1,0-1,0 1,1-1,0 0,0 0,1 0,6 7,-9-14,0 0,1 0,-1 0,1 0,-1-1,1 1,0-1,0 0,0 0,0 0,0 0,1-1,-1 1,1-1,-1 0,1 0,-1 0,1 0,-1-1,1 1,0-1,-1 0,1 0,0 0,-1-1,1 1,0-1,-1 0,1 0,-1 0,1-1,20-10,-2-1,1 0,-2-2,0-1,0-1,-2 0,4-5,114-86,-136 107,0 1,0-1,0 0,1 0,-1 0,0 1,1-1,-1 0,0 1,1-1,-1 1,1 0,-1-1,1 1,-1 0,1 0,-1 0,1 0,-1 0,1 1,-1-1,1 0,-1 1,1-1,-1 0,0 1,1 0,-1-1,0 1,1 0,-1 0,0 0,0 0,0 0,0 0,0 0,0 0,0 0,0 1,0-1,0 0,-1 0,1 1,-1-1,1 1,-1-1,1 0,-1 1,0-1,0 1,1 1,0 57,-2-54,0 1,1-1,0 1,0 0,0-1,1 1,0 0,0-1,1 1,0-1,0 0,0 1,3 4,7 2</inkml:trace>
  <inkml:trace contextRef="#ctx0" brushRef="#br0" timeOffset="331.876">1609 13,'-61'32,"1"2,2 2,-27 24,84-60,-11 7,1 1,0-1,0 2,0-1,1 1,0 1,1 0,0 1,1-1,0 2,0-1,2 1,-1 0,0 4,6-14,1 0,-1 0,1-1,0 1,0 0,0 0,0 0,0 0,0 0,1 0,-1-1,0 1,1 0,0 0,-1-1,1 1,0 0,0-1,0 1,0 0,0-1,0 0,1 1,-1-1,0 0,1 1,-1-1,1 0,-1 0,1 0,0 0,-1 0,1-1,0 1,0-1,-1 1,1-1,0 1,0-1,77-1,-40-13,0-1,-2-2,1-2,-2-1,-1-2,0-2,-2 0,-1-3,-1 0,-1-2,7-12,1 11,-37 29,0 1,-1 0,1-1,0 1,0 0,-1-1,1 1,0 0,0 0,0 0,-1 0,1 0,0 0,0 0,0 0,-1 0,1 0,0 1,0-1,0 0,-1 0,1 1,0-1,-1 0,1 1,0-1,-1 1,1-1,0 1,-1-1,1 1,-1 0,1-1,-1 1,1 0,-1-1,1 1,-1 0,0 0,0-1,1 1,-1 0,0 0,0-1,0 1,0 0,1 0,-1 0,0-1,-1 1,1 0,0 0,0 0,0-1,0 1,-1 0,1 0,-22 196,26-166,1-4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1:55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1,'-34'145,"5"1,5 19,-3 61,2-88,22-115</inkml:trace>
  <inkml:trace contextRef="#ctx0" brushRef="#br0" timeOffset="285.022">1 86,'38'-5,"27"-2,8 1,0-3,-2-1,-8 1,-11 3,-8-2,-8-1,-5 2,-3 2,-1 1,-6 8,-10 6,-8 2</inkml:trace>
  <inkml:trace contextRef="#ctx0" brushRef="#br0" timeOffset="503.245">1 481,'43'0,"29"0,6 0,-4 0,-11 0,-11-5,-9-1,-12 0</inkml:trace>
  <inkml:trace contextRef="#ctx0" brushRef="#br0" timeOffset="1313.302">368 734,'-26'215,"26"-213,-1-1,1 1,-1 0,1-1,0 1,-1 0,1 0,0 0,0-1,0 1,0 0,1 0,-1-1,0 1,1 0,-1 0,1-1,0 1,-1-1,1 1,0 0,0-1,0 0,0 1,0-1,1 1,-1-1,0 0,1 0,-1 0,1 0,-1 0,1 0,-1 0,1 0,-1-1,1 1,0-1,0 1,-1-1,1 0,0 1,0-1,-1 0,1 0,0 0,0 0,-1-1,2 1,11-10,-1 0,0 0,-1-1,0-1,0 0,-1-1,-1 0,-1-1,1 0,0-3,46-60,-56 76,1-1,-1 1,1-1,0 0,0 1,0-1,0 1,0 0,0-1,0 1,0 0,0 0,1-1,-1 1,1 0,-1 0,0 0,1 1,0-1,-1 0,1 1,-1-1,1 1,0-1,0 1,-1 0,1-1,0 1,-1 0,1 0,0 1,0-1,-1 0,1 0,0 1,-1-1,1 1,0 0,-1-1,1 1,-1 0,1 0,-1 0,1 0,-1 0,0 0,1 0,-1 1,0-1,0 0,0 1,0-1,0 1,0-1,-1 1,1 0,3 20,-2 0,0 0,-1 1,-2-1,0 0,-1 0,-2 1,0-2,-6 18,0 9,9-35,-1-1,0 0,-1 0,0 0,-1 0,0 0,-1-1,-1 0,1 0,-2 0,1-1,-2 0,1 0,-9 8,14-16,1-1,-1 0,1 0,-1 0,0 0,1 0,-1 0,0 0,0 0,0-1,0 1,0-1,1 1,-1-1,0 0,0 1,0-1,0 0,0-1,0 1,0 0,0 0,0-1,0 1,0-1,0 0,1 1,-1-1,0 0,0 0,1 0,-1-1,1 1,-1 0,1 0,-1-1,1 1,0-1,0 1,-1-1,1 0,-1-2,-1-1,1 0,0 0,0 0,0 0,0 0,1 0,0 0,0 0,1-1,-1 1,1 0,0-1,1-4,5-12,0 1,1-1,1 2,1-1,1 1,1 1,1-1,0 2,2 0,1-1,-1 1</inkml:trace>
  <inkml:trace contextRef="#ctx0" brushRef="#br0" timeOffset="1549.438">932 481,'38'-5,"33"-1,8 0,-5 1,-9 1,-12 2,-9 1,-13 1</inkml:trace>
  <inkml:trace contextRef="#ctx0" brushRef="#br0" timeOffset="1717.613">988 791,'48'-5,"21"-1,3 0,-6 1,-9 2,-14 1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12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1 311,'196'27,"-191"-26,19 1,0-1,0-1,0-1,0-1,0-1,17-5,109-10,-126 18</inkml:trace>
  <inkml:trace contextRef="#ctx0" brushRef="#br0" timeOffset="329.388">57 509,'7'4,"1"0,-1-1,1 1,-1-1,1-1,0 1,0-2,1 1,-1-1,0 0,0 0,1-1,-1 0,4-1,3 1,329-1,-320 1</inkml:trace>
  <inkml:trace contextRef="#ctx0" brushRef="#br0" timeOffset="976.368">227 1,'128'98,"106"51,-221-142,-1 1,-1 0,0 1,0 0,-1 1,0 0,0 0,-1 1,0 1,-1-1,1 4,-8-10,-1 0,0 0,0 0,-1 0,1 0,-1 0,0 0,0 0,0 0,-1 0,0-1,0 1,0-1,-1 1,1-1,-1 0,0 0,0 0,-1 0,1-1,-1 1,1-1,-1 0,0 0,-1 0,1 0,0-1,-1 0,-2 1,-11 10,-168 118,116-92,61-35,0 0,1 0,-1 0,1 1,0 1,0-1,1 1,-1 1,1-1,1 1,-1 0,1 2,-3 7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16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2 575,'0'-34,"-2"2,3 0,0 0,2 0,1 0,2 1,8-27,50-83,36 22,-98 118,-1 0,0-1,1 1,-1 0,0 0,1 0,-1 0,1 0,0 0,-1 0,1 1,0-1,0 1,-1-1,1 1,0-1,0 1,0 0,-1 0,1 0,0 0,0 0,0 0,0 1,-1-1,1 1,0-1,0 1,-1 0,1-1,-1 1,1 0,0 0,-1 0,1 0,-1 1,0-1,1 0,-1 0,0 1,0-1,0 1,0 0,24 78,-17 125,9-102,-16-103,-1 1,1-1,0 1,-1 0,1-1,0 1,-1-1,1 1,0-1,0 1,-1-1,1 0,0 0,0 1,-1-1,1 0,0 0,0 0,0 0,0 1,0-1,-1-1,1 1,0 0,0 0,0 0,0 0,-1 0,1-1,0 1,0 0,0-1,-1 1,1-1,0 1,-1-1,1 1,0-1,-1 1,1-1,-1 0,1 1,-1-1,1 0,-1 0,1 1,-1-1,0 0,1 0,-1 0,0 1,0-1,0 0,1 0,-1 0,0 0,0 1,4-6,211-245,-72 111,-142 139,0 0,0 0,-1 0,1 0,0 0,0 0,0 0,0 0,0 0,1 0,-1 0,0 0,0 1,0-1,1 1,-1-1,0 1,1-1,-1 1,0 0,1-1,-1 1,1 0,-1 0,0 0,1 0,-1 0,1 1,-1-1,0 0,1 1,-1-1,0 1,1-1,-1 1,0-1,0 1,0 0,1 0,-1 0,0 0,0 0,0 0,0 0,-1 0,1 0,0 0,3 10,0-1,-1 1,-1 0,0 0,0 0,-1 0,-1 0,1 0,-2 0,0 0,0 0,-1 0,0 0,-1-1,0 1,-1-1,-3 9,-7 30,-25 94,37-121</inkml:trace>
  <inkml:trace contextRef="#ctx0" brushRef="#br0" timeOffset="705.11">1244 67,'-3'4,"-21"20,2 1,1 0,0 2,2 1,2 0,0 2,2 0,1 0,-6 22,19-49,0-1,0 0,0 1,0-1,0 0,1 1,-1-1,1 1,0-1,0 1,0-1,0 1,0-1,0 1,1-1,-1 1,1-1,0 1,-1-1,1 1,0-1,1 0,-1 0,0 0,1 1,-1-1,1-1,-1 1,1 0,0 0,0 0,0-1,0 1,0-1,0 0,1 0,-1 0,0 0,0 0,1 0,-1 0,1-1,-1 1,1-1,-1 0,1 0,-1 1,1-2,-1 1,1 0,-1-1,1 1,-1-1,1 1,-1-1,15-9,0-1,-1 0,0-1,-1-1,0 0,-1-1,-1 0,0-1,-1-1,0 0,-2-1,0 0,1-3,36-52,29-22,-75 94,-1-1,1 0,-1 1,1-1,-1 1,1 0,0-1,-1 1,1-1,0 1,-1 0,1 0,0-1,0 1,-1 0,1 0,0 0,0 0,-1 0,1 0,0 0,0 0,-1 0,1 0,0 0,0 0,-1 0,1 1,0-1,-1 0,1 1,0-1,-1 0,1 1,0-1,-1 1,1-1,-1 1,1-1,-1 1,1 0,-1-1,1 1,-1-1,0 1,1 0,-1 0,0-1,1 1,-1 0,0-1,0 1,0 0,0 0,0-1,0 2,5 49,-4-46,-4 388,-1-349,-1 0,-2 0,-2-1,-2 0,-2-1,-2-1,-1 0,-3 0,-3 2,-61 104,-12-60,91-85,0 1,0-1,0 0,0 0,0 0,-1-1,1 1,-1-1,1 0,-1 0,1-1,-1 1,1-1,-1 0,0-1,1 1,-1-1,1 1,-1-2,1 1,-1 0,1-1,0 0,0 0,0 0,-2-1,1-3,1 0,0-1,0 1,0-1,1 1,0-1,1 0,-1 0,1-1,1 1,-1 0,1-1,1 1,-1 0,1-1,0 1,1-1,0 1,0-1,1 1,0 0,0 0,0 0,1 0,0 0,1 0,-1 1,1 0,3-4,20-39,1 0,3 2,2 1,2 2,2 2,25-24,40-2,-84 59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17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1 546,'48'-14,"21"-5,3 1,-6 3,-9 5,-14 8,-15 5</inkml:trace>
  <inkml:trace contextRef="#ctx0" brushRef="#br0" timeOffset="596.21">848 39,'1'1,"0"0,0 1,0-1,0 1,0-1,0 1,0-1,0 1,-1 0,1-1,-1 1,1 0,-1-1,0 1,1 0,-1 0,0-1,0 1,0 0,-1 0,1 0,0-1,-1 1,1 0,-1-1,1 1,-1 0,0-1,0 1,0-1,0 1,0-1,-1 2,1 0,-113 285,-50 75,106-207,54-145</inkml:trace>
  <inkml:trace contextRef="#ctx0" brushRef="#br0" timeOffset="1117.303">791 123,'12'16,"3"6,-1 1,-1 0,-2 0,0 1,-1 1,-1 0,-2 0,4 24,45 206,-55-243,1 1,0-1,0 0,2 0,-1 0,1-1,1 1,0-1,1 0,0-1,1 1,0-1,0 0,6 5,-11-14,0 0,-1 0,1 0,0 0,0 0,0-1,0 1,0 0,1-1,-1 0,0 1,0-1,0 0,0 0,0 0,1-1,-1 1,0 0,0-1,0 1,0-1,0 0,0 0,0 1,0-2,0 1,-1 0,1 0,0 0,0-1,-1 1,1-1,-1 1,0-1,1 0,0-1,44-67,-46 69,17-30,-1-1,-2-1,-1 0,-2-1,6-30,-3-12,-4 0,-4-1,-2-58,5 23,-3 94</inkml:trace>
  <inkml:trace contextRef="#ctx0" brushRef="#br0" timeOffset="1810.061">1609 462,'24'0,"28"0,13-5,2-1,-7-1,-8 2,-8 2,-3 1,-2-4,-4-1,-3 1,-2 1,-1 2,-11 1,-8 6,-6 2</inkml:trace>
  <inkml:trace contextRef="#ctx0" brushRef="#br0" timeOffset="2060.145">1722 716,'39'0,"26"-5,8-1,-4 0,-9 1,-10 2,-14 1</inkml:trace>
  <inkml:trace contextRef="#ctx0" brushRef="#br0" timeOffset="3063.063">2429 942,'95'-198,"-91"190,18-40,3 1,2 1,2 1,2 1,1 2,36-34,-67 73,1 1,-1 0,1 0,0 0,-1 1,1-1,0 0,0 0,0 1,0 0,1-1,-1 1,0 0,1 0,-1 0,0 0,1 0,-1 1,1-1,-1 1,1 0,0 0,-1 0,1 0,-1 0,1 0,-1 0,1 1,-1 0,1-1,-1 1,1 0,-1 0,0 0,1 1,-1-1,0 0,0 1,0 0,0-1,0 1,0 0,-1 0,1 0,-1 0,1 0,-1 0,0 1,0-1,0 0,0 1,0 0,4 12,-1 1,-1 0,-1 0,0 0,-1 0,-1 1,-1-1,-1 7,5 83,23 33,-25-138,0-1,0 1,0 0,1 0,-1-1,0 1,0-1,1 1,-1-1,0 0,1 1,-1-1,0 0,1 0,-1 0,0 0,1 0,-1 0,0 0,1-1,-1 1,0 0,1-1,-1 1,0-1,0 1,1-1,-1 0,0 0,0 1,0-1,0 0,0 0,0 0,0 0,0 0,0 0,-1 0,1-1,0 1,-1 0,1 0,-1-1,1 1,-1 0,1 0,-1-1,0 1,0 0,0-1,5-5,33-43,2-6,2 2,3 2,1 2,3 1,2 3,2 2,21-11,-73 54,0 0,0 0,0 0,0 0,0 0,0 0,0 0,0 0,0 0,1 1,-1-1,0 0,0 1,1-1,-1 1,1 0,-1-1,0 1,1 0,-1 0,1 0,-1 0,1 0,-1 0,0 0,1 0,-1 1,1-1,-1 0,0 1,1 0,-1-1,0 1,0 0,1-1,-1 1,0 0,0 0,0 0,0 0,0 0,0 0,0 0,0 0,-1 1,1-1,0 0,-1 0,1 1,-1-1,1 2,-2 11,-1 1,-1-1,0 0,-1 0,0 0,-2 0,1-1,-4 5,-5 16,-14 31,19-48,0 1,2 0,0 0,1 0,1 1,0 0,2 1,0-1,0 11,18 9,-2-28</inkml:trace>
  <inkml:trace contextRef="#ctx0" brushRef="#br0" timeOffset="5027.827">4121 433,'-1'-4,"0"-1,0 1,-1 0,1-1,-1 1,0 0,-1 0,1 0,-1 0,0 1,0-1,0 1,0-1,0 1,-1 0,1 0,-1 1,0-1,0 1,0 0,0 0,-1 0,1 0,0 1,-1 0,1 0,-1 0,1 0,-1 1,1-1,-1 1,0 1,1-1,-1 1,1-1,-1 1,1 0,-1 1,1-1,0 1,-1 0,1 0,0 0,0 1,-1 1,-15 5,1 1,-1 0,2 2,0 0,0 1,1 1,1 1,0 0,1 1,1 1,0 0,2 1,0 0,0 1,2 1,1-1,-7 19,15-34,0 0,0 1,1-1,-1 0,1 1,0-1,0 1,0-1,0 1,1-1,0 0,0 1,0-1,0 0,1 0,0 0,0 0,0 0,0 0,0 0,1-1,0 1,0-1,0 1,0-1,0 0,1-1,-1 1,1 0,0-1,0 0,0 0,0 0,0 0,0-1,0 0,1 0,-1 0,0 0,1 0,-1-1,4 0,9-3,1 0,-1-1,0-1,0 0,0-1,-1-1,0-1,0-1,0 0,-1 0,-1-2,0 0,8-8,6-3,-2-1,0-2,-1 0,-2-2,0 0,-2-2,-1 0,-2-1,15-31,-33 61,-1 0,1-1,0 1,0 0,0 0,-1 0,1 0,0 0,0 0,0 0,-1 0,1 0,0 0,0-1,0 1,0 0,-1 0,1 0,0 0,0-1,0 1,0 0,0 0,0 0,-1-1,1 1,0 0,0 0,0 0,0-1,-15 23,6-7,0 2,2-1,0 1,1 0,0 0,2 1,0-1,1 1,1 0,0 0,2 0,0 1,1-1,0 0,2 0,0-1,1 1,1 0,0-1,2 0,1 3,6-2,0-5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2:58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86,'33'0,"17"0,4 0,-2-5,-6-1,-5 0,-10 1</inkml:trace>
  <inkml:trace contextRef="#ctx0" brushRef="#br0" timeOffset="187.6">30 256,'43'-5,"19"-1,-1 0</inkml:trace>
  <inkml:trace contextRef="#ctx0" brushRef="#br0" timeOffset="769.621">396 369,'161'-160,"15"-13,-175 172,0 0,0 0,0 0,0 0,0 0,0 0,0 0,0 0,0 1,0-1,0 0,0 1,0-1,1 1,-1 0,0-1,0 1,1 0,-1 0,0-1,0 1,1 0,-1 0,0 1,1-1,-1 0,0 0,0 1,1-1,-1 0,0 1,0-1,0 1,0 0,0-1,1 1,-1 0,0 0,0 0,-1-1,1 1,0 0,0 0,0 1,-1-1,1 0,0 0,-1 0,1 0,-1 0,0 1,1-1,-1 0,0 0,1 2,5 77,-6-72,0 5,3 53,-3-65,0 0,0 1,0-1,1 0,-1 1,0-1,1 0,-1 1,1-1,0 0,-1 0,1 0,0 1,0-1,0 0,0 0,0 0,0 0,0-1,0 1,0 0,0 0,0-1,0 1,1 0,-1-1,0 1,1-1,-1 0,0 1,1-1,-1 0,0 0,1 0,-1 0,1 0,-1 0,0 0,1 0,-1-1,10-3,0-1,0 0,0-1,-1 0,0-1,-1 0,1 0,-2-1,1-1,-1 1,0-1,5-8,40-38,-40 44,-1 0,1 0,0 0,0 1,1 1,1 0,-1 1,14-5,-27 14,0-1,0 1,1-1,-1 1,0 0,0-1,0 1,0 0,0 0,0-1,0 1,0 0,0 0,-1 0,1 0,0 0,-1 1,1-1,0 0,-1 0,1 0,-1 1,0-1,1 0,-1 0,0 1,0-1,0 0,0 0,0 1,0-1,0 0,0 1,-1-1,1 0,0 0,-1 1,1-1,-1 0,1 0,-1 0,0 0,0 0,1 0,-1 0,0 0,0 0,0 1,-32 65,25-53,0 1,0 1,2-1,0 1,0 0,2 1,0-1,1 1,-1 8,17 26,0-33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29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0 282,'848'0,"-824"0</inkml:trace>
  <inkml:trace contextRef="#ctx0" brushRef="#br0" timeOffset="352.95">85 509,'372'0,"-178"28,-26-39,-143 4</inkml:trace>
  <inkml:trace contextRef="#ctx0" brushRef="#br0" timeOffset="915.789">395 1,'183'115,"29"13,-190-118,0 0,0 2,-1 0,-1 1,0 2,18 15,-37-28,1-1,-1 0,0 1,1-1,-1 1,0-1,0 1,0 0,0-1,0 1,0 0,-1 0,1-1,0 1,-1 0,0 0,1 0,-1 0,0 0,0 0,0 0,0 0,0 0,-1 0,1 0,0 0,-1-1,0 1,1 0,-1 0,0 0,0-1,0 1,0 0,0-1,0 1,-1-1,1 1,0-1,-1 0,0 1,-72 46,-197 98,116-50,101-61,40-26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35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1,'20'5,"19"2,10-6,0-3,-3 0,-5-1,-4 1,-4 0,-3 1,-1 0,-1 1,-6 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35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26,'38'5,"27"-4,8-1,-5-1,-3-5,-9-2,-8 1,-9 2,-9 1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36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1 518,'3'-26,"0"1,2 0,1 0,1 0,1 1,1 0,1 0,1 1,1 1,1 0,2 0,0 1,0 1,2 1,1 0,0 1,1 1,21-13,-30 22,81-46,-88 54,1 1,-1 1,0-1,0 0,0 1,0-1,-1 1,1 0,0 0,-1 0,1 0,-1 1,0-1,1 1,-1-1,-1 1,1 0,0-1,0 1,-1 0,0 0,0 0,0 1,0-1,0 0,0 0,-1 1,0-1,1 0,-1 0,-1 1,1-1,0 0,-1 1,1-1,-1 0,-1 3,3 14,22 129,-23-148,6 45,-5-45,-1-1,0 1,0-1,0 1,0 0,0-1,0 1,1-1,-1 1,0 0,1-1,-1 1,0-1,1 1,-1-1,0 1,1-1,-1 0,1 1,-1-1,1 1,-1-1,1 0,0 1,-1-1,1 0,-1 0,1 1,0-1,-1 0,1 0,-1 0,1 0,0 0,-1 0,1 0,0 0,-1 0,1 0,-1 0,1 0,0-1,-1 1,1 0,-1 0,1-1,-1 1,1 0,0-1,-1 1,1 0,-1-1,0 1,1-1,-1 1,1-1,-1 1,0-1,1 1,-1-1,0 0,0 1,1-1,-1 1,0-1,55-60,2 4,2 1,3 4,34-21,-18 32,-76 40,0 1,0-1,0 0,0 1,0 0,0-1,0 1,0 0,0 0,0 0,0 1,0-1,0 0,-1 1,1-1,0 1,0 0,0-1,0 1,0 0,-1 0,1 0,0 0,-1 1,1-1,-1 0,1 1,-1-1,0 1,1-1,-1 1,0 0,0-1,0 1,0 0,-1 0,1 0,0 0,-1 0,1 1,2 18,0 1,-1 0,-2 0,0 0,-1 0,-3 14,2-18,0-1,-1 0,-1-1,-1 1,0-1,-2 0,1 0,-2 0,0-1,-1 0,-10 12,-4 8,15-18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37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1,'-36'23,"1"2,1 1,1 2,1 1,2 1,1 2,-15 21,32-40,-1 2,2-1,0 2,1-1,0 1,1 1,1 0,1 0,0 1,1 0,1 0,1 0,0 0,2 1,0 0,1-1,0 1,2 0,0 0,2-1,0 1,1-1,5 16,-6-24,1 0,1 0,-1-1,1 0,1 0,0 0,0-1,1 0,0 0,0 0,0-1,1 0,1-1,-1 1,1-2,0 1,0-1,0-1,1 0,0 0,0 0,0-2,0 1,0-1,7 0,6-3,-5-4</inkml:trace>
  <inkml:trace contextRef="#ctx0" brushRef="#br0" timeOffset="1282.736">904 340,'-15'-3,"1"1,0 0,-1 1,0 0,1 2,-1-1,1 2,-1 0,1 1,-1 0,1 1,0 0,1 2,-1-1,1 2,0 0,1 0,-10 8,10-7,1 1,-1 1,1-1,1 2,0 0,0 0,2 1,-1 0,1 0,1 1,0 0,1 1,0-1,1 1,1 0,0 0,-1 12,4-22,1 1,1-1,-1 0,0 1,1-1,0 1,0-1,1 0,-1 1,1-1,0 0,0 0,0 0,0 0,1-1,-1 1,1-1,0 1,0-1,1 0,-1 0,1 0,-1-1,1 1,0-1,0 0,0 0,0 0,0-1,1 1,-1-1,0 0,1 0,-1-1,1 1,-1-1,1 0,-1 0,2 0,15-5,1 0,-1-2,-1 0,1-1,-1-1,-1-1,0-1,0 0,5-6,5-4,-2-1,-1-2,-1 0,-1-2,7-10,-10 13,62-82,-82 104,-1 0,1 1,-1-1,1 1,-1 0,1-1,-1 1,1-1,0 1,-1 0,1-1,-1 1,1 0,0 0,-1 0,1 0,0-1,-1 1,1 0,0 0,0 0,-1 0,1 0,0 0,-1 1,1-1,0 0,-1 0,1 0,-1 1,1-1,0 0,-1 1,1-1,-1 0,1 1,-1-1,1 1,-1-1,1 1,-1-1,1 1,-1-1,1 1,-1 0,0-1,0 1,1-1,-1 1,0 0,0-1,0 1,1 0,-1-1,0 1,0 0,0 0,5 43,-5-43,-1 63,-1-52,1 0,0 1,1-1,0 0,1 1,1-1,0 0,0 1,1-1,1 0,0-1,4 8,28 9,-17-21</inkml:trace>
  <inkml:trace contextRef="#ctx0" brushRef="#br0" timeOffset="1531.96">1440 537,'43'-4,"24"-3,6 1,-6 2,-8 0,-10 2,-14 1</inkml:trace>
  <inkml:trace contextRef="#ctx0" brushRef="#br0" timeOffset="2187.819">2231 340,'-28'12,"0"0,2 2,0 1,0 1,1 2,1 0,1 1,1 2,-9 10,-17 44,46-73,1 0,0 0,1 1,-1-1,0 0,1 1,-1-1,1 1,0-1,0 1,0-1,0 1,0-1,0 0,1 1,-1-1,1 1,0-1,-1 0,1 1,0-1,1 0,-1 0,0 0,1 0,-1 0,1 0,-1 0,1 0,0-1,0 1,0-1,0 1,4-1,-1 0,1 0,-1 0,1-1,-1 0,1 0,-1 0,1-1,-1 0,1 0,-1 0,1-1,-1 0,0 0,0 0,0 0,0-1,0 0,-1 0,1-1,3-3,272-192,-278 197,-1-1,1 1,0-1,0 1,0 0,0 0,0 0,0 0,0 0,1 1,-1-1,1 1,0-1,-1 1,1 0,0 0,-1 0,1 0,0 1,0-1,0 1,0 0,0 0,0 0,0 0,0 0,-1 0,1 1,0 0,0-1,0 1,0 0,-1 0,1 1,-1-1,1 0,-1 1,1 0,-1-1,0 1,1 0,-1 0,1 2,1 13,-1-1,0 0,-1 1,-1 0,-1-1,0 1,-1 0,-2 5,0 30,-16 163,17-195,-1-1,-1 0,-1 0,0-1,-2 1,0-1,-1 0,-1-1,0 0,-1 0,-3 1,9-11,-1-1,0 1,0-1,0 0,-1 0,0-1,0 0,0 0,-1 0,1-1,-1 0,0 0,-1-1,1 0,-1 0,1 0,-1-1,0 0,0-1,0 0,0 0,0-1,0 0,-7-1,12 0,1 0,-1-1,1 1,-1-1,1 0,0 1,0-1,0 0,0-1,0 1,0 0,0-1,1 1,-1 0,1-1,0 0,-1 1,1-1,1 0,-1 0,0 0,1 1,-1-1,1 0,0 0,0 0,0 0,0 0,1 0,-1 0,23-87,0 50,2 2,2 0,1 1,29-29,1-1,-35 40,-2 2</inkml:trace>
  <inkml:trace contextRef="#ctx0" brushRef="#br0" timeOffset="2519.062">2598 57,'36'26,"-2"1,0 1,-2 2,-1 1,-1 2,-2 1,-1 1,-2 1,-1 2,-17-24,-1 1,0 0,-1-1,-1 2,0-1,-1 0,0 1,-2 0,0-1,0 1,-2 0,0 0,-1-1,0 1,-1-1,-1 1,0-1,-1 0,-4 5,-3 10,-2-1,-2 0,0-1,-2-1,-1 0,-1-1,-2-2,-22 22,-30 7,50-44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34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875 139,'0'21,"0"0,-1 0,-2 0,0-1,-1 1,-1-1,-2 4,-16 44,-4-1,-2-2,-4 0,-25 35,-92 143,145-231</inkml:trace>
  <inkml:trace contextRef="#ctx0" brushRef="#br0" timeOffset="252.789">846 139,'3'1,"1"-1,-1 1,0-1,1 1,-1 0,0 0,0 1,1-1,-1 1,0-1,0 1,-1 0,1 0,0 0,-1 0,1 1,-1-1,0 1,0 0,0-1,0 1,0 0,0 0,-1 0,1 1,-1-1,0 0,0 0,0 2,14 100,-13-75,2 0,1 0,1 0,2-1,4 11,0-1,68 158,-80-196,-1 0,1 0,0 1,0-1,1 0,-1 1,0-1,0 0,1 0,-1 1,0-1,1 0,0 0,-1 0,1 1,-1-1,1 0,0 0,0 0,0 0,0 0,0 0,0-1,0 1,0 0,0 0,0-1,0 1,0-1,1 1,-1-1,0 1,0-1,1 0,-1 1,0-1,0 0,1 0,-1 0,0 0,1 0,-1 0,0-1,1 1,-1 0,0-1,0 1,0-1,1 1,-1-1,0 0,0 1,0-1,0 0,0 0,0 1,0-1,0 0,0 0,0-1,54-129,-31 83,29-60,-5-3,21-74,-65 172,0 1,-1-1,-1-1,0 1,-1 0,0-1,-1 1,0 0,-1-1,-1-1,-4-9</inkml:trace>
  <inkml:trace contextRef="#ctx0" brushRef="#br0" timeOffset="519.528">0 422,'24'0,"17"-5,7-1,0-1,-3-2,-5-1,-5 2,-2 2,-3 2,-2 2,-5 1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51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1 235,'527'0,"-515"0</inkml:trace>
  <inkml:trace contextRef="#ctx0" brushRef="#br0" timeOffset="403.489">1 461,'87'22,"251"-4,-327-15,0-1,0 1,0-2,0 0,0 0,1-1,-1 0,0-1,0 0,7-2,0-2</inkml:trace>
  <inkml:trace contextRef="#ctx0" brushRef="#br0" timeOffset="1101.713">340 10,'-3'-10,"19"17,200 160,-20-48,-193-117,-1-2,-1 0,0 1,1-1,-1 0,1 1,-1-1,0 1,1-1,-1 1,0 0,0 0,0-1,1 1,-1 0,0 0,0 0,0 0,0 0,0 1,-1-1,1 0,0 0,-1 1,1-1,0 0,-1 1,1-1,-1 0,0 1,0-1,1 1,-1-1,0 0,0 1,0-1,0 1,-1-1,1 1,0-1,-1 0,1 1,-1-1,1 0,-1 1,1-1,-1 0,0 1,0-1,0 0,-144 90,-106 80,229-158,-81 62,92-58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2:53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289 227,'56'-35,"-54"36,-1 1,0-1,0 1,0-1,-1 1,1-1,0 1,-1 0,1-1,-1 1,1 0,-1 0,0-1,1 1,-1 0,0 0,0-1,-1 1,1 0,0 0,0-1,-1 1,1 0,-1-1,0 1,1 0,-1-1,0 1,0-1,0 1,0-1,0 0,0 1,-1-1,2 0,-157 282,102-193,-50 71,87-143,10-32,14-6,0 1,1-1,0 1,2 0,1 1,9-15,-4 6,177-277,-148 225,-42 78,-1 1,1 0,-1-1,1 1,-1 0,1 0,-1 0,1 0,-1 0,1 0,-1 1,1-1,-1 0,1 1,-1-1,1 1,-1 0,1-1,-1 1,0 0,1 0,-1 0,0 0,0 0,0 0,0 0,0 0,0 0,0 1,0-1,0 0,-1 1,1-1,0 1,-1-1,1 1,-1-1,0 1,1-1,-1 1,0 0,31 114,8 155,-38-252,1 0,0-1,1 0,1 1,1-1,1-1,0 1,1-1,1 0,1 0,0-1,1 0,7 7,-16-21,1 0,1 0,-1 0,0 0,0-1,1 1,-1 0,1-1,-1 0,1 0,-1 0,1 0,0 0,0 0,-1-1,1 1,0-1,0 0,0 1,0-1,0-1,0 1,-1 0,1-1,0 0,0 1,-1-1,1 0,0 0,-1-1,1 1,-1 0,1-1,-1 0,0 0,2-1,73-81,-75 82,22-38,-2 0,-1-2,-2 0,-2-2,-2 0,-2 0,-1-1,1-24,41-134,-47 177,-6 20,0 0,1 0,0 0,0 0,0 0,1 0,-1 0,1 1,1-1,-1 1,1 0,3-4,18 10,-15 8</inkml:trace>
  <inkml:trace contextRef="#ctx0" brushRef="#br0" timeOffset="666.58">1333 424,'19'0,"21"0,8 0,2 0,-4 0,-5 0,-4 0,-4 0,-3 0,-1 0,-1 0,-1 0,-4-5,-2-1,0 0,2 1,-3 2</inkml:trace>
  <inkml:trace contextRef="#ctx0" brushRef="#br0" timeOffset="955.282">1333 707,'24'0,"27"0,10 0,4 0,-4 0,-8 0,-8-5,-7-2,-5 1,-3 1,-3 1,0 2,0 1,-5 1</inkml:trace>
  <inkml:trace contextRef="#ctx0" brushRef="#br0" timeOffset="3354.931">2208 847,'37'-45,"-11"0,3 1,2 1,1 1,13-9,-20 22,134-114,-84 83,-75 59,1 0,-1 1,1-1,0 0,0 1,-1-1,1 1,0-1,0 1,-1-1,1 1,0-1,0 1,0 0,0 0,0-1,-1 1,1 0,0 0,0 0,0 0,0 0,0 0,0 0,0 0,0 1,0-1,-1 0,1 0,0 1,0-1,0 0,0 1,-1-1,1 1,0-1,0 1,-1 0,1-1,0 1,-1 0,1-1,-1 1,1 0,-1 0,1-1,-1 1,0 0,1 0,-1 0,0 0,1 0,11 55,-11-48,26 227,-22-179,29-84,2-14,5-8,2 3,3 2,29-23,61-33,-134 100,-1 0,1 1,0-1,-1 1,1-1,0 1,-1 0,1 0,0-1,0 1,-1 1,1-1,0 0,0 0,-1 0,1 1,0-1,-1 1,1 0,0-1,-1 1,1 0,-1 0,1 0,-1 0,1 0,-1 0,0 0,0 1,1-1,-1 0,0 1,0-1,0 1,-1-1,1 1,0-1,-1 1,1 0,0-1,-1 1,0 0,1 0,-1-1,0 1,0 0,2 83,-10-40,-1-1,-3 0,-1-1,-20 41,20-56,3-4</inkml:trace>
  <inkml:trace contextRef="#ctx0" brushRef="#br0" timeOffset="3687.516">3873 86,'-67'59,"3"2,2 4,4 2,-17 29,63-81,1 1,0 0,1 1,1 0,1 0,0 1,1 0,1 0,1 1,1 0,0 0,1 0,1 3,5-13,0 1,1-1,0 0,1 0,0 0,0-1,1 1,0-1,0-1,1 1,0-1,0 0,0-1,1 0,0 0,1 0,-1-1,1-1,0 1,0-1,1-1,-1 0,1 0,-1-1,1 0,0-1,0 0,0 0,6-1,98-2,-90 2</inkml:trace>
  <inkml:trace contextRef="#ctx0" brushRef="#br0" timeOffset="4455.547">4353 508,'-9'-3,"1"0,-1 0,1 0,-1 1,0 1,0-1,0 2,0-1,0 1,0 0,0 1,0 0,0 1,0 0,1 0,-1 1,0 0,1 0,0 1,0 0,0 0,0 1,1 0,0 1,0-1,0 1,0 1,1-1,0 1,1 0,0 1,-3 4,-34 94,41-103,0 0,1 0,-1 0,1 0,0 0,0 0,0-1,0 1,0 0,1 0,-1 0,1 0,0 0,-1 0,2-1,-1 1,0 0,0-1,1 1,-1-1,1 1,0-1,0 0,0 0,0 0,0 0,0 0,1 0,-1 0,1-1,-1 1,1-1,0 0,-1 0,1 0,0 0,0 0,6-1,0 0,0 0,0-1,0 0,0-1,0 0,0 0,0-1,-1 0,1-1,-1 0,0 0,0-1,0 0,-1 0,0 0,0-1,0-1,0 1,2-5,19-12,94-116,-122 138,1 0,-1 0,0 0,0 0,1 0,-1 0,0 0,1 0,-1 1,1-1,-1 0,1 0,-1 0,1 1,0-1,-1 0,1 0,0 1,0-1,-1 1,1-1,0 1,0-1,0 1,0-1,0 1,0 0,0 0,0-1,0 1,0 0,0 0,0 0,0 0,0 0,-1 0,1 0,0 0,0 1,0-1,0 0,0 1,0-1,0 0,0 1,0-1,0 1,-1-1,1 1,0 0,0-1,-1 1,1 0,0 0,-1-1,1 1,-1 0,1 0,-1 0,41 168,-32-114,1 169,-10-165,-1-42,-1 1,0 0,-1 0,0-1,-2 0,0 0,-1 0,-1 0,0-1,-2 0,1 0,-2-1,0-1,-1 1,0-2,-1 1,-1-2,0 1,0-2,-2 0,1 0,-3 0,14-10,0 1,0 0,0-1,0 0,0 1,0-1,-1 0,1-1,0 1,-1-1,1 1,0-1,-1 0,1 0,0-1,-1 1,1-1,0 1,-1-1,1 0,0 0,0 0,0-1,0 1,0-1,0 0,0 0,1 0,-1 0,1 0,-1-1,1 1,0-1,0 1,0-1,0 0,0 0,1 0,-1 0,1 0,0 0,0 0,0 0,0-1,0 1,1-2,-2-13,1 0,0 1,2-1,0 0,1 0,1 1,0-1,1 1,1 0,1 0,0 0,2 1,0 0,0 1,1-1,1 2,1-1,0 1,1 1,7-7,89-75,-84 84</inkml:trace>
  <inkml:trace contextRef="#ctx0" brushRef="#br0" timeOffset="4721.442">4833 763,'43'-5,"29"-1,7-1,-6 2,-14 2</inkml:trace>
  <inkml:trace contextRef="#ctx0" brushRef="#br0" timeOffset="7668.378">5849 424,'-1'-2,"0"0,-1 0,0 0,1 1,-1-1,0 0,0 1,0 0,0-1,0 1,0 0,0 0,0 0,0 0,0 0,-1 1,1-1,0 1,-1-1,1 1,-1 0,1 0,0 0,-3 0,2 0,-10 0,1 1,-1 1,1 0,0 1,-1 0,1 0,1 2,-1-1,0 2,1-1,0 1,1 1,-1 0,1 1,0 0,1 0,0 1,1 0,-1 1,2 0,-1 0,1 1,-1 2,1-3,1 0,0 0,0 0,0 1,2 0,-1 0,1 0,1 1,0-1,1 1,0 0,0-1,2 1,-1 0,2 0,-1 0,2 0,-1 0,2-1,-1 1,2-1,-1 1,2-1,2 6,-4-14,0 1,0-1,0 0,0 1,0-2,1 1,0 0,-1-1,1 1,0-1,0 0,0-1,0 1,0-1,1 1,-1-1,0 0,1-1,-1 1,1-1,-1 0,0 0,1 0,-1-1,1 0,-1 1,0-1,1-1,-1 1,0-1,3-1,7-3,0-1,0 0,0-1,-1 0,-1-1,1-1,-1 0,5-6,6-8,-1 0,-1-1,-2-1,-1-1,0 0,-2-1,4-14,13-38,-60 125,20-25,1 1,1 1,1-1,0 1,2-1,0 1,2 0,0 0,4 19,-3-35,0-1,0 0,0 0,1 0,0 0,0-1,0 1,0 0,1-1,0 1,0-1,0 0,1 0,-1 0,1-1,0 1,0-1,0 0,0 0,1 0,-1-1,1 1,0-1,-1 0,1 0,0-1,0 0,0 0,1 0,-1 0,0-1,1 0,15-1,0-2,0-1,0 0,0-2,-1 0,0-2,0 0,-1-1,0 0,-1-2,13-9,9-26,-28 24</inkml:trace>
  <inkml:trace contextRef="#ctx0" brushRef="#br0" timeOffset="8134.646">6470 0,'15'1,"1"1,-1 0,0 1,0 1,-1 0,1 1,-1 1,0 0,0 1,-1 0,1 1,-2 0,1 1,-1 1,-1 0,0 1,0 0,-1 0,0 1,-1 1,-1-1,0 1,0 1,-2 0,1 0,-2 0,0 0,-1 1,2 11,1 14,-1 0,-2 1,-3-1,-1 1,-1 0,-3-1,-1 0,-2 0,-1 0,-3-1,-6 16,8-34,-1-1,0 1,-2-2,0 1,-1-2,-1 0,-1 0,0-2,-1 1,-1-2,-1 0,-1-1,-39 26,-2-2,-2-4,-13 4,50-25,-9 5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3:11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1 480,'38'0,"37"0,15-5,-2-1,-7 0,-8 1,-11-4,-7 1,-8 1,-7 1,-6 3,-3 1,-3 1,-1 1,0 0,-5 5,-6 2</inkml:trace>
  <inkml:trace contextRef="#ctx0" brushRef="#br0" timeOffset="282.948">1 762,'53'-5,"27"-6,4-2,-2 2,-10 3,-13-2,-11 0,-9 2,-7 3,-4 2,-1 1,-1 2,-1 0,-3 0</inkml:trace>
  <inkml:trace contextRef="#ctx0" brushRef="#br0" timeOffset="699.034">340 0,'9'27,"2"-1,0-1,2 0,0 0,2-2,1 1,0-2,2 0,12 10,-11-15,2 0,0-2,1 0,0-2,2 0,-1-1,1-2,22 7,70 34,-116-51,93 61,-90-58,0-1,-1 1,1 0,-1 0,0 0,0 0,0 0,0 0,0 1,-1-1,0 0,1 1,-1-1,-1 1,1 0,0-1,-1 1,0 0,0-1,0 1,0 0,0 0,-1-1,0 1,1-1,-2 1,1 0,-1 1,-6 9,-2 1,0-1,0-1,-1 1,-1-2,0 0,-1 0,0-1,-1-1,0 0,-1-1,0 0,0-1,-47 32,-32 20,63-42,1 1,1 1,0 2,2 1,-1 2,16-10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3:19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85,'28'80,"-5"0,-3 2,-3 0,-4 1,1 70,-14-122,-1 0,-1 0,-2 0,-1 0,-1-1,-2 0,-1 0,-1 0,-2-2,-1 1,-1-1,-1-1,-2-1,0 0,-2-1,-1-1,-1-1,-17 16,7-9</inkml:trace>
  <inkml:trace contextRef="#ctx0" brushRef="#br0" timeOffset="1268.975">939 1,'-51'54,"3"3,2 2,2 1,4 3,2 1,-9 27,24-46,3 2,2 0,2 1,2 0,3 2,1-1,2 8,5-29,1 0,1-1,1 1,2 0,1-1,1 1,1-1,2 0,0 0,2-1,1 0,1 0,12 18,-15-31,1 0,1 0,0-1,0 0,1-1,1 0,0-1,1 0,0-1,0 0,10 4,-16-10,0-1,0 0,0 0,0 0,0-1,1 0,-1-1,0 0,1 0,-1 0,0-1,1 0,0 0,16-6</inkml:trace>
  <inkml:trace contextRef="#ctx0" brushRef="#br0" timeOffset="1802.524">1729 368,'-51'-5,"19"0,-1 1,0 2,0 1,1 2,-1 1,0 1,1 2,-1 1,1 2,1 1,-1 2,27-9,0 1,0-1,0 1,0 1,0-1,1 1,0-1,0 1,0 0,0 1,0-1,1 1,0 0,0 0,0 0,1 0,0 0,0 0,0 1,0-1,1 1,0-1,0 1,0 0,1-1,0 1,0 0,0-1,1 1,0 0,0-1,1 1,-1-1,1 1,0-1,0 0,1 0,0 0,0 0,0 0,0-1,1 1,0-1,0 0,0 0,1 0,1 1,0-2,1 1,-1-1,1 0,0 0,0 0,0-1,0 0,0-1,1 0,-1 0,0 0,1-1,-1 0,1 0,-1-1,0 0,1 0,-1-1,2-1,139-60,-136 57,232-164,-244 169,0 1,1-1,-1 1,0-1,0 1,0-1,1 1,-1 0,0-1,0 1,1-1,-1 1,0 0,1-1,-1 1,1 0,-1-1,0 1,1 0,-1 0,1-1,-1 1,1 0,-1 0,1 0,-1-1,1 1,-1 0,1 0,-1 0,1 0,-1 0,1 0,-1 0,1 0,-1 1,0-1,1 0,-1 0,1 0,-1 0,1 1,-1-1,1 0,-1 0,0 1,1-1,-1 0,1 1,-1-1,0 0,1 1,-1-1,0 1,0-1,1 0,-1 1,0-1,0 1,0-1,1 1,-1-1,0 1,0-1,0 1,0-1,-10 38,6-28,-123 336,101-257,4 2,-7 62,7-36,27-96</inkml:trace>
  <inkml:trace contextRef="#ctx0" brushRef="#br0" timeOffset="2054.846">2067 847,'-24'33,"-3"17,8-1,7-9</inkml:trace>
  <inkml:trace contextRef="#ctx0" brushRef="#br0" timeOffset="2335.862">2576 311,'-19'9,"0"1,1 1,0 0,1 1,0 1,1 1,1 0,0 1,1 1,0 0,1 1,1 0,1 1,0 0,2 1,0 0,-3 12,11-26,0 0,1 0,-1 0,1 0,1 0,-1 0,1 0,0 0,0 0,0 0,0 0,1-1,0 1,0 0,0-1,1 0,0 1,0-1,0 0,0 0,0-1,1 1,0-1,-1 1,1-1,1 0,-1-1,0 1,1-1,-1 0,1 0,0 0,-1 0,1-1,0 0,0 0,0 0,0-1,3 0,9 2,0-2,0 0,0-1,0 0,0-2,0 0,0-1,-1 0,0-1,0-1,0-1,-1 0,0-1,0-1,-1 0,10-9,-14 10,0-1,0 0,-1-1,0 0,-1-1,0 0,-1 0,0 0,0-1,-1 0,-1-1,0 1,-1-1,0-1,-4 9,1-1,-1 1,0-1,0 1,-1 0,0-1,0 1,0 0,-1-1,1 1,-1 0,0 0,-1 0,1 1,-1-1,0 0,0 1,-1 0,1 0,-1 0,0 0,0 0,0 1,0 0,-1 0,0 0,-4-4,-1 2,0-1,0 1,-1 1,1-1,-1 2,0 0,0 0,0 1,0 0,-1 1,0 0,-89 28,74-15</inkml:trace>
  <inkml:trace contextRef="#ctx0" brushRef="#br0" timeOffset="2683.834">2632 791,'-48'30,"2"2,1 3,1 1,2 2,-13 18,50-53,1 0,0 0,0 0,0 1,1-1,-1 1,1 0,0 0,0 0,1 1,-1-1,1 1,0-1,0 1,0 0,1 0,-1 0,1 0,0 0,1 0,-1 0,1 0,0 0,0 0,1 0,0 0,0 0,0 0,0 0,1 0,-1 0,1 0,1-1,-1 1,1-1,-1 0,1 1,1-1,1 2,2-1,0-1,0 0,1 0,0 0,-1-1,1 0,0 0,0-1,1 0,-1-1,0 0,1 0,-1-1,1 0,-1 0,0-1,1 0,-1 0,0-1,1 0,-1-1,0 0,-1 0,1-1,2-1,13-7,0-1,0-1,-1-2,-1 0,0-1,-2-1,10-11,-17 16,-1-1,0 1,-2-2,1 1,-2-1,0-1,0 0,4-15,-10 24,1 0,-2 0,1 0,-1 0,0 0,0 0,-1-1,0 1,0 0,-1 0,0 0,0 0,0-1,-1 2,0-1,-1 0,1 0,-1 1,-1-1,1 1,-1 0,-4-4,2 4,0 1,-1 0,0 0,0 1,0 0,-1 0,1 1,-1 0,0 0,0 1,0 0,0 0,0 1,0 0,-1 1,1 0,0 0,-1 0,1 1,0 0,-6 2,-14 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2:56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29,'1'-1,"-1"1,1 0,-1-1,1 1,-1 0,1-1,-1 1,1 0,-1 0,1-1,0 1,-1 0,1 0,-1 0,1 0,0 0,-1 0,1 0,-1 0,1 0,-1 0,1 0,0 0,-1 0,1 1,-1-1,1 0,-1 0,1 1,-1-1,1 0,-1 1,1-1,-1 0,1 1,-1-1,0 1,1-1,-1 1,0-1,1 1,-1-1,0 1,1-1,-1 1,0-1,0 1,0 0,0-1,0 1,1-1,-1 1,0-1,0 1,-1 0,1-1,0 1,0-1,0 1,6 40,-6-40,-29 257,29-62,0-192,0-1,-1 1,1-1,0 1,-1-1,0 1,0-1,0 1,0-1,-1 0,1 1,-1-1,0 0,0 0,0 0,0 0,-1-1,1 1,-1-1,1 1,-1-1,-7 0</inkml:trace>
  <inkml:trace contextRef="#ctx0" brushRef="#br0" timeOffset="508.205">16 29,'4'0,"8"0,5 0,5 0,4 0,2 0,1-5,0-1,1 0,-1 1,0 2,-1 0,1 2,-11 6,-12 1,-7 5,-4 0</inkml:trace>
  <inkml:trace contextRef="#ctx0" brushRef="#br0" timeOffset="753.25">72 311,'15'-5,"13"-1,8 0,2 1,0 1,-3 2,-6 1</inkml:trace>
  <inkml:trace contextRef="#ctx0" brushRef="#br0" timeOffset="1975.131">354 565,'-5'5,"-1"6,0 6,-4 1,0 1,2 3,-3 2,1 2,-3-4,1 0,2 1,3-9,8-11,3-7</inkml:trace>
  <inkml:trace contextRef="#ctx0" brushRef="#br0" timeOffset="2321.442">157 565,'4'0,"8"5,5 1,1 5,1 0,-2 4,0-2,-2 3,1-2,-2 1,1-1,-2 1,2-1,3-4,-2-3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3:13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375 594,'-71'137,"7"3,-10 44,48-120,12-27,-2 4,-1 0,-1-1,-3 0,-20 27,41-67,0-1,0 1,-1 0,1 0,0 0,0-1,0 1,-1 0,1 0,0 0,0 0,-1 0,1-1,0 1,0 0,-1 0,1 0,0 0,-1 0,1 0,0 0,0 0,-1 0,1 0,0 0,-1 0,1 0,0 0,0 0,-1 0,1 0,0 1,-1-1,1 0,0 0,0 0,-1 0,1 0,0 1,0-1,0 0,-1 0,1 1,0-1,0 0,0 0,0 1,-1-1,1 0,0 0,0 1,0-1,0 0,0 1,6-28,104-157,75-109,-152 247,-2-1,-2-2,21-47,-35 84,-13 48,2 40,4-2,4 1,2-1,4-1,3-1,3 1,-23-66,1-1,-1 1,1-1,1 1,-1-1,1 0,0 0,0 0,1-1,0 1,0-1,0 0,1 0,-1 0,1 0,0-1,1 0,-1 0,1-1,-1 1,1-1,0 0,1-1,5 3,-7-7,0 0,-1 1,1-1,-1-1,1 1,-1-1,0 0,0 0,0 0,0 0,-1-1,1 0,-1 1,0-1,0 0,0-1,-1 1,1-2,3-2,105-194,-22-22,-70 148,-17 65</inkml:trace>
  <inkml:trace contextRef="#ctx0" brushRef="#br0" timeOffset="351.582">1306 875,'14'5,"15"2,7-1,2-1,0-1,-3-2,-1-1,-3-1,-1 0,-1-5,-1-1,0-1,0 2,0 1,0 2,-5 1</inkml:trace>
  <inkml:trace contextRef="#ctx0" brushRef="#br0" timeOffset="605.566">1363 1158,'38'0,"32"-5,9-1,-4-1,-10 2,-17 2</inkml:trace>
  <inkml:trace contextRef="#ctx0" brushRef="#br0" timeOffset="3754.623">2830 452,'-11'0,"0"1,0 1,0 0,1 0,-1 1,0 0,1 1,0 0,0 1,0 0,0 0,1 1,0 0,0 1,0 0,1 1,0-1,1 2,0-1,0 1,1 0,0 0,-4 8,9-12,-1-1,1 0,1 1,-1-1,1 1,-1 0,1-1,0 1,1-1,-1 1,1-1,0 1,0-1,1 1,-1-1,1 0,0 0,0 0,0 0,1 0,-1 0,1 0,0-1,0 1,0-1,0 0,1 0,0 0,-1-1,1 1,0-1,0 0,0 0,0 0,1 0,-1-1,3 1,194 92,-196-91,0-1,0 1,0 0,-1 1,1-1,-1 1,0-1,0 1,0 0,-1 1,1-1,-1 1,0 0,0-1,-1 1,0 0,1 1,-2-1,1 0,-1 1,1-1,-1 1,-1-1,1 1,-1-1,0 1,0-1,-1 1,0-1,0 1,0-1,0 1,-1-1,-1 4,-6 5,-1 1,0-2,-1 1,-1-1,0-1,0 0,-1-1,-1 0,0-1,0 0,-1-2,0 1,0-2,-1 0,-16 4,-63 21,69-24</inkml:trace>
  <inkml:trace contextRef="#ctx0" brushRef="#br0" timeOffset="3973.603">2745 424,'38'0,"28"0,7 0,-5 0,-8 0,-10 0,-13 0</inkml:trace>
  <inkml:trace contextRef="#ctx0" brushRef="#br0" timeOffset="4322.721">3479 452,'-63'109,"6"2,-14 45,32-24,39-128,-1 0,1 0,0 0,0 0,0 0,0 0,1 0,0 0,-1 0,2 0,-1-1,0 1,1 0,-1 0,1-1,0 1,1-1,-1 0,0 0,1 0,0 0,0 0,0 0,0-1,0 1,0-1,1 0,-1 0,1 0,-1 0,4 0,3 1,0 0,0-1,1 0,-1-1,1-1,-1 1,0-2,1 1,-1-1,1-1,-1 0,0 0,0-1,0-1,0 1,-1-1,1-1,-1 0,1-1,20-13,-1 0,-1-2,-1-2,-1 0,1-4,-18 19,0-1,0 0,-1 0,-1-1,1 0,-1 0,-1-1,0 0,-1 0,0 0,-1-1,0 1,0-1,-1 0,-1 0,0 0,-1-1,0 1,-1 0,0 0,-1-1,-1 1,0 0,-2-9,1 13,1 0,-1 1,-1 0,1-1,-1 1,-1 1,1-1,-1 1,0-1,-1 1,1 1,-1-1,0 1,0 0,-1 0,0 1,0 0,0 0,0 1,0-1,-1 2,0-1,1 1,-1 0,0 1,0 0,0 0,0 0,0 1,0 1,0-1,0 1,0 1,0-1,-7 3,-12 13,2 2</inkml:trace>
  <inkml:trace contextRef="#ctx0" brushRef="#br0" timeOffset="4688.018">4015 282,'-53'415,"45"-326,-4-1,-23 85,34-168,0-1,1 0,-2 0,1 0,0 0,-1 0,0 0,0 0,0 0,0-1,-1 1,1-1,-1 0,0 0,0 1,0-2,-3 3,-4-3</inkml:trace>
  <inkml:trace contextRef="#ctx0" brushRef="#br0" timeOffset="4985.611">4269 508,'-274'281,"236"-222,37-57,0-1,1 1,-1-1,0 1,1-1,0 1,-1 0,1-1,0 1,0 0,0-1,0 1,0 0,0-1,0 1,1 0,-1-1,1 1,-1-1,1 1,0-1,-1 1,1-1,0 1,0-1,0 0,0 1,0-1,0 0,1 0,-1 0,0 0,0 0,1 0,-1 0,1 0,0 0,7 2,1 0,0 0,0-1,0-1,0 0,0 0,0 0,0-2,0 1,7-2,77 6,-91-4,1 1,0-1,0 1,0 0,-1 1,1-1,-1 1,1-1,-1 1,1 0,-1 0,0 0,0 1,0-1,0 1,0 0,-1 0,1 0,-1 0,0 0,0 0,0 1,0-1,-1 1,1-1,-1 1,0 0,0 0,0-1,-1 1,1 0,-1 0,0 0,0 0,0 0,0-1,-1 1,0 0,0 2,-5 12</inkml:trace>
  <inkml:trace contextRef="#ctx0" brushRef="#br0" timeOffset="5556.704">4636 762,'-28'12,"0"1,1 1,0 2,1 0,1 2,1 1,0 0,-5 9,-10 46,39-72,0-1,-1 1,1 0,0-1,0 1,0 0,0-1,0 1,0 0,0-1,1 1,-1 0,0-1,1 1,0-1,-1 1,1-1,0 1,0-1,0 1,0-1,0 0,0 1,0-1,0 0,0 0,1 0,-1 0,0 0,1 0,-1 0,1 0,-1-1,1 1,0-1,-1 1,1-1,-1 1,1-1,0 0,-1 0,1 0,0 0,-1 0,1 0,0 0,0-1,11-1,-1-1,1-1,-1 0,0 0,0-1,0-1,-1 0,0 0,0-1,-1-1,10-8,131-125,-150 140,1-1,-1 0,1 0,0 1,0-1,0 1,0 0,0-1,0 1,0 0,0 0,1 1,-1-1,0 0,1 1,-1-1,0 1,1 0,-1 0,1 0,-1 0,0 0,1 0,-1 1,1-1,-1 1,0-1,1 1,-1 0,0 0,0 0,0 0,0 1,0-1,0 1,0-1,0 1,-1-1,1 1,0 0,-1 0,1 0,-1 0,0 0,0 0,0 0,1 3,2 13,0 2,-2-1,0 0,-1 1,-1-1,0 1,-2 2,0 17,-19 257,14-236,7-42,-2 1,0-1,-2 0,1 0,-2 0,-1-1,0 0,-8 15,13-30,0 0,0 0,0 0,0-1,-1 1,1-1,0 1,-1-1,1 1,-1-1,0 0,0 0,1 0,-1 0,0 0,0 0,0 0,0 0,0-1,0 1,0-1,0 0,0 1,0-1,0 0,0 0,0-1,0 1,0 0,0 0,0-1,0 0,0 1,0-1,0 0,0 0,0 0,1 0,-1 0,0 0,1-1,-1 1,0 0,1-1,0 1,-1-1,1 0,0 1,0-1,0 0,0 0,0 0,0 0,1 0,-1 0,1 0,-1 0,1 0,-6-20,2 1,0-1,1 0,1 0,1 0,1-1,1 1,1 0,1-1,0 8,0 0,2-1,-1 2,2-1,0 1,0 0,2 0,-1 0,2 1,0 0,0 1,2 0,-1 1,1 0,1 0,0 1,0 1,3-1,7-2,-2 4</inkml:trace>
  <inkml:trace contextRef="#ctx0" brushRef="#br0" timeOffset="7188.742">2407 1,'-31'48,"3"1,1 1,-18 53,28-65,-19 41,3 2,4 1,3 2,4 0,4 2,3 0,5 0,3 1,3 25,5-92,1 0,0 0,1 0,1 0,1 0,1-1,1 0,0 0,2 0,0-1,1-1,1 1,0-2,1 1,1-2,1 0,0 0,0-1,2-1,0-1,0 0,15 7,74 31,-62-32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3:29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26,'312'0,"-193"-22,-99 19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3:29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54,'44'-5,"37"-6,10-2,-5 2,-13 3,-18 2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3:23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5 621,'-5'5,"18"6,17 1,7-1,2-2,5-4,-1-1,-3-3,-3-5,1-2,0-1,-3 2,-2 1,-6 1</inkml:trace>
  <inkml:trace contextRef="#ctx0" brushRef="#br0" timeOffset="550.742">1135 113,'-43'29,"2"2,1 2,2 2,1 1,2 2,2 1,-8 14,27-35,1 0,1 1,1 1,1 0,0 0,2 1,0 0,1 1,1 0,1 0,2 0,0 0,1 1,1-1,1 1,1-1,1 0,1 1,1-1,1 0,0 0,2-1,8 18,-11-27,0-1,1 0,0 0,1 0,0 0,1-1,0 0,0-1,1 1,0-2,1 1,0-1,0 0,1-1,0 0,0 0,1-1,0-1,0 0,0 0,0-1,1-1,6 2,-9-4,0 1,1-2,-1 1,0-1,1-1,-1 0,0 0,1-1,-1 0,0 0,0-1,0 0,8-5,1-4</inkml:trace>
  <inkml:trace contextRef="#ctx0" brushRef="#br0" timeOffset="821.195">1247 650,'29'0,"28"-5,10-2,-2 1,-7 1,-14 1</inkml:trace>
  <inkml:trace contextRef="#ctx0" brushRef="#br0" timeOffset="1270.731">1755 424,'303'0,"-221"17,-79-17,-1 1,0 1,0-1,0 0,0 0,0 1,-1-1,1 1,0 0,-1-1,1 1,-1 0,1 0,-1 0,0 0,0 0,0 0,0 0,0 0,0 1,-1-1,1 0,-1 0,0 1,1-1,-1 0,0 1,0-1,-1 1,1-1,0 0,-1 0,0 2,-4 9,-1 0,0 0,-1-1,0 0,-1 0,0-1,-1 0,0 0,-1-1,0 0,-4 2,0 1,-75 71,53-52,1 1,2 2,1 1,-10 18,39-52,1 1,0 0,0 0,0 0,0 0,1 0,-1 0,1 1,0-1,-1 0,2 1,-1-1,0 1,1-1,-1 1,1-1,0 1,0-1,1 1,-1-1,1 1,0-1,-1 1,2-1,-1 1,0-1,1 0,-1 0,1 0,0 0,0 0,0 0,0 0,1-1,-1 1,1-1,0 1,0-1,-1 0,1 0,1-1,-1 1,0 0,0-1,0 0,1 0,0 0,15 2,-1-1,1-2,-1 1,1-2,0-1,-1 0,0-1,1-1,-1-1,-1 0,1-2,-1 0,0-1,0 0,5-5,23-15,-28 17</inkml:trace>
  <inkml:trace contextRef="#ctx0" brushRef="#br0" timeOffset="1855.975">2489 226,'3'0,"-1"0,1 0,0 0,-1 0,1 0,-1 1,1-1,-1 1,1 0,-1 0,1 0,-1 0,0 0,0 0,1 0,-1 1,0-1,0 1,0 0,1 1,15 15,-1 1,-1 0,-1 1,0 1,-2 1,0 0,-2 0,6 15,-4-8,-2 1,0 0,-2 1,-1 0,-2 0,-1 0,-2 1,0 0,-3 2,0-17,-1 1,0 0,-2-1,0 0,-1 0,-1 0,0 0,-2-1,0 0,0 0,-2 0,1-1,-2 0,0-1,-1 0,-1-1,-1 2,-13 7,0 0,-1-1,-2-2,0-1,0-1,-2-1,-15 5,28-14</inkml:trace>
  <inkml:trace contextRef="#ctx0" brushRef="#br0" timeOffset="2874.281">2827 0,'25'8,"0"0,-1 2,0 0,-1 2,0 1,-1 1,-1 0,0 2,-1 0,0 1,-2 2,0 0,3 5,-10-3,0 0,-1 1,-1 0,-1 1,-1 0,-2 0,0 1,-1 0,-1 0,-1 0,-2 0,0 0,-1 0,-2 0,0 0,-2-1,0 1,-3 3,-4 10,-1 0,-2 0,-2-2,-1 0,-1-1,-2-1,-2 0,-1-2,-1-1,-1-1,-22 18,-6 6,-152 128,178-163</inkml:trace>
  <inkml:trace contextRef="#ctx0" brushRef="#br0" timeOffset="4435.898">3448 621,'67'-114,"4"3,21-19,-91 129,-1 0,0 0,0 0,0-1,1 1,-1 0,0 0,1 0,-1-1,1 1,-1 0,1 0,0 0,0 0,-1 0,1 0,0 0,0 0,0 1,0-1,0 0,0 0,0 1,0-1,0 1,0-1,1 1,-1-1,0 1,0 0,0-1,1 1,-1 0,0 0,0 0,1 0,-1 0,0 0,0 1,1-1,-1 0,0 0,0 1,0-1,0 1,1-1,-1 1,0 0,0-1,0 1,0 0,0 0,0 0,-1-1,1 1,0 0,0 0,-1 1,12 186,-11-186,0 0,0 0,0 0,0-1,0 1,0 0,0 0,0-1,1 1,-1-1,1 1,-1-1,1 1,-1-1,1 0,0 0,0 0,0 0,-1 0,1 0,0 0,0-1,0 1,0-1,1 0,-1 1,0-1,0 0,0 0,0 0,0 0,0-1,0 1,0-1,0 1,0-1,0 1,0-1,0 0,0 0,0 0,0-1,76-53,-38 18,180-149,-186 171,-34 15,1 0,0 0,-1 0,1 0,0 0,-1 0,1 0,-1 0,1 1,0-1,-1 0,1 0,-1 1,1-1,-1 0,1 1,-1-1,1 1,-1-1,1 1,-1-1,1 0,-1 1,0 0,1-1,-1 1,0-1,1 1,-1-1,0 1,0 0,0-1,1 1,-1-1,0 1,0 0,0-1,0 1,0 0,0-1,0 1,-1 0,1-1,0 1,0-1,0 1,-1 0,1-1,0 1,0-1,-1 1,1 0,-7 18,-1 0,0 0,-1 0,-1-1,-1-1,-10 13,7-9,5-8,2-4,0-1,1 1,0 0,0 1,1-1,0 1,1 0,0 0,1 1,0-1,0 1,1 0,1-1,0 1,0 0,1 0,1 10,5-4</inkml:trace>
  <inkml:trace contextRef="#ctx0" brushRef="#br0" timeOffset="4655.735">4690 283,'-82'67,"-40"32,-15 8,2-4,14-10,13-16,16-11,13-13,11-10,8-7,8-6,9-3,7-5,5-3,7 1,8-3</inkml:trace>
  <inkml:trace contextRef="#ctx0" brushRef="#br0" timeOffset="5068.572">4493 875,'-109'41,"3"4,-60 37,161-79,0-2,1 1,0 0,0 0,0 0,0 1,0-1,0 1,1 0,-1 0,1 0,0 0,0 1,0 0,0-1,1 1,-1 0,1 0,-1 3,4-5,1 0,0 0,-1 0,1 0,0 0,0 0,0 0,1-1,-1 1,0-1,0 1,1-1,-1 0,1 0,0 0,-1 0,1 0,-1-1,1 1,0-1,0 0,-1 0,1 0,0 0,-1 0,1 0,0-1,0 0,1 1,61-1,-54-1,0 0,-1 1,1 0,0 1,0 0,0 1,0 0,0 1,-1 0,1 0,0 1,-1 1,0 0,0 0,0 1,-1 0,1 1,-1 0,0 1,-7-4,0-1,0 1,0-1,0 1,-1 0,1 0,-1 0,0 0,1 0,-2 0,1 0,0 0,-1 0,1 1,-1-1,0 0,0 0,0 1,0-1,-1 0,0 0,1 0,-1 1,0-1,0 0,-1 0,1 0,-1-1,1 1,-1 0,0 0,0-1,0 1,0-1,-1 0,1 0,-2 2,-102 70,77-59,-1-3,-1 0,1-2,-2-1,-17 2,-5-8,36-7</inkml:trace>
  <inkml:trace contextRef="#ctx0" brushRef="#br0" timeOffset="5454.166">4746 677,'6'-1,"-1"0,1 1,0-1,-1 1,1 0,0 1,-1-1,1 1,-1 0,1 1,-1-1,0 1,1 0,-1 0,0 1,0-1,0 1,-1 0,1 1,-1-1,0 1,0 0,0 0,0 0,0 0,1 5,-5-5,-1 1,-1-1,1 1,-1-1,1 1,-1-1,-1 0,1 0,0 0,-1 0,0 0,0-1,0 1,0-1,-1 0,0 0,1 0,-1 0,-2 1,-9 9,-22 30,37-42,-1 0,1 0,-1 0,1 0,-1 0,1 0,0 0,-1 0,1 0,0 0,0 0,0 0,0 0,0 0,0 0,0 0,0 0,0 0,0 0,1 0,-1 0,0 0,1 0,-1 0,1 0,-1 0,1 0,-1 0,1-1,-1 1,1 0,0 0,0-1,-1 1,1 0,0-1,0 1,0-1,0 1,0-1,0 1,0-1,0 1,0-1,0 0,0 0,0 0,0 0,0 1,0-1,0-1,19 4,0-1,-1-1,1-1,0-1,-1-1,1 0,-1-2,1 0,16-7,-16 6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4:08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253 143,'88'-23,"-114"21,-10 13,0 2,1 1,0 2,1 1,-29 20,31-19,29-16,0-1,0 1,1 0,-1 0,0 0,1 0,0 0,-1 1,1-1,0 1,0 0,0 0,1-1,-1 1,1 0,-1 0,1 0,0 1,0-1,0 0,1 0,-1 1,1-1,0 0,0 1,0-1,0 0,1 1,-1-1,1 0,0 0,0 1,0-1,0 0,0 0,1 0,-1 0,1-1,0 1,0 0,0-1,0 1,1-1,-1 1,2 0,18 13,0-1,2-1,-1 0,2-2,20 7,-28-13,0 0,0 2,-1 0,0 0,0 2,-1 0,0 1,-1 0,0 1,-1 1,-1 0,0 0,0 2,-1-1,-8-9,1 0,-1 0,0 1,0-1,-1 1,1-1,-1 1,0 0,-1 0,0 0,0 0,0 0,0 0,-1 0,0 0,0 0,-1 0,0 0,0 0,0 0,-1 0,0 0,0-1,0 1,-1 0,0-1,0 0,0 0,-1 0,1 0,-1 0,-1-1,1 0,-3 3,-12 5,0 0,-1-2,0 0,-1-1,0-1,0-1,-1-1,1-1,-1-1,-20 1,38-4,1-1,-1 1,0-1,0 0,0 0,1-1,-1 1,0-1,0 1,1-1,-1-1,0 1,1 0,-1-1,1 0,0 1,-3-3,-6-9</inkml:trace>
  <inkml:trace contextRef="#ctx0" brushRef="#br0" timeOffset="327.769">310 114,'34'-14,"20"-10,6-1,-2 4,-7 6,-11 10,-9 5,-4 4,-1 1,-7-1</inkml:trace>
  <inkml:trace contextRef="#ctx0" brushRef="#br0" timeOffset="795.841">1185 143,'-36'30,"1"2,2 1,1 2,2 1,1 2,2 0,-16 33,32-53,1 1,0 0,2 0,0 0,1 1,1 0,-1 12,6-26,0 0,0 0,1 0,0 0,0 1,0-1,1 0,0 0,0 0,0 0,1 0,0 0,0 0,1 0,0-1,0 1,0-1,0 0,1 0,0 0,0 0,0-1,1 1,-1-1,1 0,0 0,2 0,4 1,0-1,0 0,1-1,-1 0,1-1,0 0,-1-1,1 0,0-1,0 0,0-1,0-1,0 1,-1-2,3 0,11-5,0-1,0-1,-1-1,0-1,-1-2,0 0,-1-1,-1-1,-1-1,0-1,-1-1,12-16,-20 23,-2 0,0-1,0-1,-1 0,-1 0,0 0,-1-1,-1 0,0 0,-1 0,-1-1,1-7,-3 14,-1 1,0-1,0 0,0 0,-1 1,-1-1,0 0,0 1,0-1,-1 1,-1 0,1 0,-1 0,0 1,-1-1,0 1,0 0,-1 0,0 0,0 1,0 0,-1 0,0 0,-4 0,1 1,-1-1,0 2,0-1,0 2,-1-1,1 1,-1 1,0 0,1 1,-1 0,0 1,0 0,0 1,0 1,0 0,1 0,-1 1,1 0,-1 1,1 0,1 1,-1 1,0-1,1 1,-6 6,-14 9</inkml:trace>
  <inkml:trace contextRef="#ctx0" brushRef="#br0" timeOffset="2834.292">2201 171,'-60'103,"48"-78,-1 0,-2-2,0 1,-2-2,0 0,-17 15,-98 56,111-83</inkml:trace>
  <inkml:trace contextRef="#ctx0" brushRef="#br0" timeOffset="3131.087">1778 255,'33'34,"21"20,7 6,-4-7,-5-8,-8-12,-6-6,-5-8,-7-12,-5-12,-4-10,-11-7,-7-5,-2 3</inkml:trace>
  <inkml:trace contextRef="#ctx0" brushRef="#br0" timeOffset="3483.761">2032 1,'-16'42,"11"-31,1 0,0 0,0 1,1 0,1-1,0 1,0 0,2 1,-1 5,15 248,-14-262,1 49,-2 0,-2 0,-3 0,-2-1,-5 13,-6 43,23-90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4:14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86,'-3'3,"0"1,0 0,0 0,1 0,-1 0,1 0,0 1,0-1,1 1,-1-1,1 1,0 0,0 0,1-1,-1 1,1 0,0 0,1 0,-1-1,1 4,-1 5,-1 117,3-70,-3-1,-2 0,-3 0,-12 47,-63 134,64-180,19-55</inkml:trace>
  <inkml:trace contextRef="#ctx0" brushRef="#br0" timeOffset="621.85">493 0,'-11'8,"1"1,1-1,0 2,0-1,1 1,0 0,1 1,0 0,0 0,2 0,-1 1,1 0,1 0,0 1,1-1,0 1,1-1,0 1,1 0,0 0,1 0,1 0,0 0,1 0,2 322,-35-159,4-50,31-136,3-1</inkml:trace>
  <inkml:trace contextRef="#ctx0" brushRef="#br0" timeOffset="1424.69">774 707,'-9'23,"1"9,2-6,2-8</inkml:trace>
  <inkml:trace contextRef="#ctx0" brushRef="#br0" timeOffset="1773.087">1282 170,'-26'14,"0"1,1 1,1 2,1 0,0 2,2 0,0 1,-12 17,30-36,1 1,-1 0,1 0,0 0,-1 1,1-1,1 0,-1 1,0-1,1 1,0 0,0-1,0 1,0 0,1 0,-1 0,1 0,0-1,0 1,0 0,1 0,0 0,-1 0,1-1,0 1,1 0,-1-1,1 1,-1-1,1 1,0-1,1 0,-1 0,0 0,1 0,0 0,-1-1,1 1,0-1,1 1,0-1,10 3,0-1,1-1,-1-1,1 0,0-1,0 0,0-1,-1-1,1 0,0-1,-1-1,1 0,-1-1,0-1,0 0,0 0,-1-2,0 0,0 0,0-1,5-5,-8 7,-1 0,1-1,-1 0,0-1,0 0,-1 0,0-1,-1 0,0-1,0 1,-1-1,-1 0,1-1,-1 1,-1-1,0 0,-1-1,0 1,0 0,-2-1,1 1,-1-1,-1 0,0 0,-1 1,0-2,-1 8,0-1,0 2,0-1,-1 0,0 0,0 1,0 0,0-1,-1 1,1 1,-1-1,0 0,0 1,-1 0,1 0,-1 0,1 0,-1 1,0 0,0 0,0 0,0 1,-1-1,1 1,0 0,0 1,-3-1,-8 0,0 0,0 1,0 1,0 0,0 1,0 1,0 0,-11 5,-103 53,96-43</inkml:trace>
  <inkml:trace contextRef="#ctx0" brushRef="#br0" timeOffset="2107.035">1338 537,'-50'26,"1"3,1 1,1 3,2 2,-13 14,48-40,1 1,0 0,1 1,0 0,1 0,0 1,0 0,1 0,-1 4,6-13,-1 1,1-1,0 1,0 0,0-1,0 1,1 0,-1 0,1-1,0 1,0 0,1 0,-1-1,1 1,0 0,0 0,0-1,0 1,0-1,1 1,0-1,0 1,0-1,0 0,0 0,1 0,-1 0,1-1,0 1,-1-1,1 1,1-1,-1 0,2 1,11 3,0-1,0-1,0-1,0 0,1-1,-1 0,1-2,-1 0,1-1,-1 0,1-1,-1-1,12-4,-15 5,1 0,-1-1,0-1,0 0,0-1,-1 0,1-1,-1 0,-1-1,1 0,-1-1,0-1,-1 1,0-2,0 1,-1-1,0-1,-1 0,0 0,-1 0,0-1,-1 0,0-1,-1 1,-1-1,0 0,0 0,-1-1,-2 4,0 1,0 0,-1 0,0-1,-1 1,0 0,0-1,-1 1,0 0,-1 0,0 0,0 1,-1-1,0 1,0-1,-1 1,-1 1,1-1,-1 1,0 0,-1 0,1 1,-1-1,-1 2,1-1,-1 1,0 0,-2 0,-58-15,37 16</inkml:trace>
  <inkml:trace contextRef="#ctx0" brushRef="#br0" timeOffset="3208.179">2016 113,'-190'481,"146"-378,-44 69,148-243,-17-5,-3-2,-4-1,23-73,-30 76,-24 62,5-7,-1-1,-2 0,0-1,-1 0,-1 0,-2 0,0 0,-1-10,-2 34,-1-1,1 0,-1 1,1-1,0 0,-1 1,1-1,-1 0,0 0,1 1,-1-1,1 0,-1 0,1 0,-1 0,1 0,-1 0,0 0,1 0,-1 0,1 0,-1 0,1 0,-1 0,1 0,-1-1,0 1,1 0,-1 0,1 0,-1-1,1 1,0 0,-1-1,1 1,-1-1,1 1,-1 0,1-1,0 1,0-1,-1 1,1-1,0 1,-1-1,1 1,0-1,0 0,0 1,0-1,0 1,0-1,0 1,0-1,0 1,0-1,0 0,0 1,0-1,0 1,0-1,0 1,1-1,-1 1,0-1,1 0,-25 40,19-11,1 0,2 1,0-1,2 1,1-1,2 0,0 1,2-1,1 0,1-1,2 0,0 0,10 18,-16-36,73 200,-76-207,0 0,0 0,1 0,-1-1,1 1,-1 0,1 0,-1-1,1 1,0 0,0-1,0 1,0-1,0 1,0-1,0 0,1 1,-1-1,0 0,1 0,-1 0,1 0,-1 0,1 0,0 0,-1-1,1 1,0 0,-1-1,1 1,0-1,0 0,0 0,-1 0,1 0,0 0,0 0,0 0,-1 0,1-1,0 1,0-1,-1 1,1-1,0 0,-1 0,1 1,-1-1,1 0,-1-1,1 1,-1 0,1-1,13-18,-1 0,-1-1,-1 0,-1-1,-1 0,-1-1,5-18,-8 25,135-455,-132 442,-2 4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4:22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0 341,'900'0,"-901"0</inkml:trace>
  <inkml:trace contextRef="#ctx0" brushRef="#br0" timeOffset="303.112">113 566,'34'0,"25"5,7 2,3-1,-6-1,-10-2,-7 0,-9-2,-4-1,-4 0,-1 0,-2-5,1-2,-1 1,2 0,-1 3,1-4,-5-1</inkml:trace>
  <inkml:trace contextRef="#ctx0" brushRef="#br0" timeOffset="842.141">649 2,'-2'0,"1"-1,0 1,-1 0,1 0,-1 0,1 0,0 0,-1 0,1 0,-1 0,1 1,0-1,-1 1,1-1,0 1,0-1,-1 1,1 0,0-1,0 1,0 0,0 0,0 0,0 0,0 0,0 0,0 0,0 0,0 0,1 1,-1-1,1 0,-1 0,1 1,-1-1,1 0,-1 1,1-1,0 1,0-1,0 0,0 1,0-1,0 1,0-1,1 0,-1 1,0-1,1 0,-1 1,1-1,-1 0,1 1,0-1,-1 0,1 0,0 0,0 0,0 0,0 0,0 0,0 0,0 0,0 0,2 0,139 102,-72-60,-35-19,-19-15,-1 0,0 2,-1 0,0 0,-1 2,0-1,-1 2,0 0,-10-11,0 0,0 0,0 1,-1-1,1 1,-1-1,0 1,0-1,0 1,-1 0,1-1,-1 1,0 0,0 0,0-1,0 1,-1 0,0 0,1-1,-1 1,-1-1,1 1,0-1,-1 1,0-1,0 0,0 0,0 0,0 0,-1 0,1 0,-1 0,0-1,-103 77,3-20,25-16,1 3,3 4,-21 22,23 0,54-54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4:24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0,'-39'46,"2"2,3 1,1 2,3 1,1 1,4 2,1 1,-5 25,-24 48,-15 27,92-197,150-289,-43 93,-61 99,-53 161,9 150,-20-145,-1 10,2 0,2 0,2 0,1-1,2-1,1 0,14 21,-27-52,0-1,0 0,1-1,0 1,-1 0,1-1,1 0,-1 1,0-1,1 0,-1-1,1 1,0-1,0 1,0-1,0-1,1 1,-1 0,0-1,1 0,-1 0,1 0,-1-1,1 1,-1-1,1 0,0 0,-1-1,1 0,-1 1,1-2,-1 1,0 0,17-16,0 0,-2-2,0 0,-1-1,-1 0,-1-2,-1 0,-1-1,0 0,-2-1,-1 0,3-12,-5 16,4-8,-2-1,0 0,-3-1,0 1,-2-2,-1 1,1-21,-6 38</inkml:trace>
  <inkml:trace contextRef="#ctx0" brushRef="#br0" timeOffset="351.037">1333 198,'38'4,"18"3,4-1,-4-1,-6-1,-6-2,-7-1,-5 0,-2-1,-2-1,-1 1,0-5,-10-2,-8 1</inkml:trace>
  <inkml:trace contextRef="#ctx0" brushRef="#br0" timeOffset="602.131">1361 453,'15'9,"23"-1,10-3,7-1,-1-2,-5-1,-6-1,-6-5,-4-2,-3 1,-2 1,0 1,-1 2,-5 1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4:37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67,'0'-1,"-1"1,1 0,-1-1,1 1,0 0,-1-1,1 1,0-1,-1 1,1-1,0 1,-1-1,1 1,0-1,0 1,0-1,0 1,-1-1,1 1,0-1,0 1,0-1,0 0,0 1,0-1,1 1,-1-1,0 1,0-1,0 1,0-1,1 1,-1-1,0 1,0-1,1 1,-1-1,0 1,1 0,-1-1,1 1,-1-1,0 1,1 0,-1-1,1 1,-1 0,1 0,-1-1,1 1,-1 0,1 0,-1 0,1 0,-1 0,1 0,0 0,-1 0,1 0,-1 0,1 0,-1 0,1 0,-1 0,1 0,-1 0,1 1,-1-1,1 0,-101 14,76-11,-1 1,1 1,0 0,1 2,0 1,0 1,0 1,1 1,-18 12,32-18,1 0,0 0,0 1,1 0,-1 0,1 1,1-1,-1 1,1 1,0-1,1 1,0-1,-3 8,4-10,0 1,1 0,-1 0,1 0,1 1,-1-1,1 0,0 1,0-1,1 1,0-1,0 1,0-1,1 1,0-1,0 1,1-1,0 0,0 0,0 0,1 0,0 0,1 3,2-4,1 0,-1 0,1 0,0-1,0 0,1 0,-1-1,1 0,-1 0,1-1,0 0,0 0,0-1,0 0,1-1,-1 1,0-1,0-1,0 0,0 0,7-2,15 1,132 11,-152-7,-2-1,0 0,1 0,-1 1,0 0,0 0,0 1,0 0,-1 0,1 1,-1 0,0 0,0 1,0 0,-1 0,0 0,0 1,0 0,0 0,-1 1,1 1,-3-1,1 0,-1 0,0 0,0 1,-1-1,0 1,0-1,-1 1,0 0,0 0,-1 0,0-1,-1 1,1 0,-1 0,-1-1,0 1,0 0,0-1,-1 0,0 1,0-1,-1 0,-2 3,-3 5,0 0,-2 0,1 0,-2-2,0 1,-1-1,0-1,0-1,-2 0,1 0,-1-1,-1-1,-7 3,7-4,0 0,-1-2,1 0,-1 0,0-2,0 0,-1-1,1-1,-1 0,0-1,1-1,-8-2,23 2,-1 0,0 0,1 0,-1 0,0-1,1 1,-1-1,0 0,1 0,-1 0,1 0,-1 0,1-1,0 1,-1-1,1 1,0-1,0 0,0 0,0 0,1 0,-1 0,0 0,1-1,0 1,-1 0,1-1,0 1,0-1,0 0,1 1,-1-1,1 1,-1-1,1 0,0 0,0 1,0-1,0 0,1 1,-1-1,1 0,-1 1,2-2,20-47,-8 32</inkml:trace>
  <inkml:trace contextRef="#ctx0" brushRef="#br0" timeOffset="318.367">413 39,'30'17,"6"-11,1-1,-1-2,1-1,0-2,14-3,26 1,7 2,-60 0</inkml:trace>
  <inkml:trace contextRef="#ctx0" brushRef="#br0" timeOffset="3774.095">1514 265,'5'-4,"0"0,0-1,0 0,-1 0,1 0,-1 0,-1-1,1 1,-1-1,0 0,0 0,-1 0,1-1,-1 1,-1 0,1-1,-1 0,-1 1,1-1,-1 1,0-1,0 0,-1-1,-3 4,-1 1,1-1,-1 1,0 0,0 0,0 0,-1 1,1 0,0 0,-1 0,0 1,1-1,-1 1,0 1,1-1,-1 1,0 0,0 0,0 1,1 0,-1 0,0 0,1 1,-1-1,0 2,-12 3,-1 1,2 1,-1 1,1 0,1 1,0 1,0 1,1 0,0 1,1 0,1 1,0 1,1 0,1 1,0 0,1 1,0 0,-2 10,8-19,1 1,0-1,0 1,1 0,0 0,1 0,0-1,0 2,1-1,0 0,0 0,1 0,1 0,-1-1,2 1,-1 0,1 0,0-1,1 0,0 0,0 0,1 0,0 0,0-1,1 0,-1 0,2 0,-1-1,1 0,0 0,4 1,-2-3,0 0,1 0,0-1,-1-1,1 0,0 0,0-1,1 0,-1-1,0 0,0 0,0-1,0-1,0 0,0 0,0-1,-1 0,1 0,4-4,14-5,-1-2,-1-2,0 0,-1-1,22-21,37-35,-4-5,30-38,-95 103,-16 23,-20 33,19-38,-51 98,5 3,5 1,-17 71,55-159,0 0,2 0,0 1,1-1,1 1,1 18,16 1,-3-27</inkml:trace>
  <inkml:trace contextRef="#ctx0" brushRef="#br0" timeOffset="4070.401">2304 265,'-3'5,"-47"64,2 1,4 3,3 1,3 3,1 7,33-78,1-1,1 1,-1 0,1 0,0-1,0 1,0 1,1-1,0 0,1 0,-1 0,1 1,0-1,1 0,-1 0,1 1,0-1,1 0,0 0,0 0,0 0,0-1,1 1,0-1,0 1,1-1,0 0,0 0,0 0,0-1,4 3,2-1,1 0,1-1,-1-1,1 0,0-1,0 0,0 0,0-2,0 1,0-2,1 1,-1-2,0 0,0 0,1-1,-1 0,11-4,0-1,1-1,-2-1,1-1,-1-1,-1-1,0-1,0-1,9-9,-12 8,0-1,-2-1,0-1,-1 0,-1-1,-1 0,0-1,-1 0,-2-1,0-1,-1 0,-1 0,-1 0,-1-1,-1-4,-3 17,-2 0,0 0,0-1,0 1,-2 0,1 0,-1 1,0-1,-1 0,0 1,-1-1,0 1,-1 0,0 0,0 0,0 1,-1 0,-1 0,1 0,-1 1,-1 0,1 1,-1-1,0 1,-1 1,1-1,-1 2,0-1,0 1,-1 0,1 1,-1 0,0 1,0 0,0 1,0-1,0 2,0 0,0 0,0 0,0 2,0-1,0 1,-1 1,-24 9,5 1</inkml:trace>
  <inkml:trace contextRef="#ctx0" brushRef="#br0" timeOffset="15220.994">3208 236,'0'46,"1"4,-2 0,-2-1,-2 1,-10 38,-86 233,71-221,52-197,116-386,-130 447,-1 0,-3 0,0-1,-3 1,-1-5,9 167,-3-112,0 0,1-1,1 1,0-2,0 1,1-1,1 0,0-1,4 3,48 62,2 42,-33-8,-30-100,1 0,1 0,0-1,0 1,0-1,1 0,1 1,0-2,0 1,1-1,4 6,-9-13,1 0,-1 0,0 0,1 0,-1 0,1-1,-1 1,1-1,-1 1,1-1,-1 1,1-1,-1 0,1 0,0 0,-1 0,1 0,-1 0,1 0,0-1,-1 1,1 0,-1-1,1 1,-1-1,1 0,-1 1,0-1,1 0,-1 0,0 0,1 0,-1 0,0 0,0-1,0 1,0 0,1-1,33-53,-18 13,-2-1,-1-1,-3 0,-1 0,-2-6,30-283,1 151,-32 164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1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0 227,'5'0,"11"0,7 0,5 0,3 0,0 0,-4-5,-3-1,0 0,0 1,1 2,2 1,0 1,0 0,1-4,1-1,-6 0</inkml:trace>
  <inkml:trace contextRef="#ctx0" brushRef="#br0" timeOffset="268.892">28 340,'34'0,"20"0,6 0,-2 0,-7 0,-7-5,-6-1,-4 0,-4 1,-2-3,-6-1</inkml:trace>
  <inkml:trace contextRef="#ctx0" brushRef="#br0" timeOffset="750.055">225 2,'-1'0,"0"-1,1 1,-1 0,0 0,0 0,0 0,0-1,0 1,0 0,0 1,0-1,0 0,0 0,0 0,0 0,0 1,1-1,-1 1,0-1,0 0,0 1,0-1,1 1,-1 0,0-1,0 1,1 0,-1-1,1 1,-1 0,0 0,1 0,0-1,-1 1,1 0,-1 0,1 0,0 0,0 0,-1 0,1 0,0 0,0 0,0 0,0-1,0 1,0 0,0 0,1 0,-1 0,0 0,1 0,-1 0,0 0,36 41,251 74,-284-115,0 1,-1-1,1 0,0 1,-1 0,1 0,-1-1,1 2,-1-1,0 0,0 0,0 1,0-1,0 1,-1-1,1 1,-1 0,0 0,1 0,-1-1,-1 1,1 0,0 0,-1 1,1-1,-1 0,0 0,0 0,0 0,-1 0,1 0,-1 0,1 0,-1 0,0 0,0 0,-1 0,0 1,-3 7,0 0,-1-1,0 0,-1 0,0-1,0 1,-1-1,-1-1,-4 5,-146 107,21-15,128-92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37.23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57 0,'0'314,"-27"-88,0 16,24 107,32-152,-29 283,0-57,27-253,4 55,-21-95,-2-87,-2 0,-1 0,-3 1,-1-1,-5 28,2 20,2-36,12 144,-3-138,-2 0,-2 0,-4 0,-4 38,1 10,13 117,-3-174,-2 0,-2 0,-3 1,-2 9,0-23,-4 12,-1-33</inkml:trace>
  <inkml:trace contextRef="#ctx0" brushRef="#br0" timeOffset="1349.954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0" timeOffset="1664.047">1130 508,'0'14,"-10"10,-2 6,-1-3</inkml:trace>
  <inkml:trace contextRef="#ctx0" brushRef="#br0" timeOffset="2063.547">312 1270,'-39'19,"-17"11,-4 1,4-5,10-7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31965.037">1807 5193,'-37'108,"24"-77,-1 0,-1-2,-1 1,-2-2,-1-1,-1 0,-1-1,-1-1,-2-1,0-2,-1 0,-2-1,0-2,-17 9,8-6,24-14,0 1,-1-2,1 1,-2-2,1 0,-1 0,1-1,-1-1,-1 0,1-1,-1-1,1 0,-1-1,-10-1,22 0,0-1,0 1,0-1,0 0,0 0,0 0,0-1,0 1,1-1,-1 0,0 1,1-1,0 0,-1 0,1-1,0 1,0 0,0-1,0 0,0 1,1-1,-1 0,1 0,0 0,0 0,0 0,0 0,0 0,1 0,-1 0,1 0,0 0,0 0,0-1,0 1,1 0,-1-1,39-115,-23 88,1 1,2 0,0 2,2 0,2 1,7-6,-26 29,1 1,-1 0,1 0,0 0,0 0,0 1,0-1,0 1,1 1,-1-1,0 1,1 0,0 0,-1 1,1-1,-1 1,1 0,0 1,-1-1,1 1,-1 0,1 1,-1 0,0-1,0 1,0 1,0-1,0 1,0 0,0 0,-1 1,1-1,-1 1,0 0,0 0,0 1,206 190,-160-141,-38-38</inkml:trace>
  <inkml:trace contextRef="#ctx0" brushRef="#br1" timeOffset="32751.583">2456 5700,'-1'1,"1"-1,0 0,-1 0,1 0,-1 0,1 0,0 0,-1 0,1 0,-1 0,1 0,-1 0,1 0,0 0,-1 0,1-1,-1 1,1 0,0 0,-1 0,1-1,-1 1,1 0,0 0,-1-1,1 1,0 0,0-1,-1 1,1 0,0-1,0 1,-1 0,1-1,0 1,0-1,0 1,0 0,0-1,0 1,0-1,-1 1,1-1,0 1,0 0,1-1,-1 1,0-1,0 1,0-1,0 1,0 0,0-1,0 1,1-1,-1 1,0 0,0-1,1 1,-1 0,0-1,1 1,-1 0,0-1,1 1,-1 0,0 0,1 0,-1-1,-35 3,-22 13,31-7,0-1,0-2,0 0,-1-2,1-1,-1-1,-1-1,25 0,-1 0,1 0,0-1,-1 1,1-1,0 0,-1 0,1 0,0-1,0 1,0-1,0 1,0-1,0 0,0 0,1 0,-1-1,1 1,-1-1,1 1,0-1,0 0,0 0,1 0,-1 0,1 0,-1 0,1 0,0-1,0 1,0 0,1-1,-1 1,1-3,3-12</inkml:trace>
  <inkml:trace contextRef="#ctx0" brushRef="#br1" timeOffset="33961.502">791 5560,'-5'0,"-6"-5,-6-1,-5-5,-4-1,3-2,0-4,5-4,0 2,3-1,4-1,0 3,1 0,2-1,8 2,3 9,2 6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5">1130 508,'0'14,"-10"10,-2 6,-1-3</inkml:trace>
  <inkml:trace contextRef="#ctx0" brushRef="#br1" timeOffset="43850.225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5">1130 508,'0'14,"-10"10,-2 6,-1-3</inkml:trace>
  <inkml:trace contextRef="#ctx0" brushRef="#br1" timeOffset="43850.225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5">1130 508,'0'14,"-10"10,-2 6,-1-3</inkml:trace>
  <inkml:trace contextRef="#ctx0" brushRef="#br1" timeOffset="43850.225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31965.037">1807 5193,'-37'108,"24"-77,-1 0,-1-2,-1 1,-2-2,-1-1,-1 0,-1-1,-1-1,-2-1,0-2,-1 0,-2-1,0-2,-17 9,8-6,24-14,0 1,-1-2,1 1,-2-2,1 0,-1 0,1-1,-1-1,-1 0,1-1,-1-1,1 0,-1-1,-10-1,22 0,0-1,0 1,0-1,0 0,0 0,0 0,0-1,0 1,1-1,-1 0,0 1,1-1,0 0,-1 0,1-1,0 1,0 0,0-1,0 0,0 1,1-1,-1 0,1 0,0 0,0 0,0 0,0 0,0 0,1 0,-1 0,1 0,0 0,0 0,0-1,0 1,1 0,-1-1,39-115,-23 88,1 1,2 0,0 2,2 0,2 1,7-6,-26 29,1 1,-1 0,1 0,0 0,0 0,0 1,0-1,0 1,1 1,-1-1,0 1,1 0,0 0,-1 1,1-1,-1 1,1 0,0 1,-1-1,1 1,-1 0,1 1,-1 0,0-1,0 1,0 1,0-1,0 1,0 0,0 0,-1 1,1-1,-1 1,0 0,0 0,0 1,206 190,-160-141,-38-38</inkml:trace>
  <inkml:trace contextRef="#ctx0" brushRef="#br1" timeOffset="32751.583">2456 5700,'-1'1,"1"-1,0 0,-1 0,1 0,-1 0,1 0,0 0,-1 0,1 0,-1 0,1 0,-1 0,1 0,0 0,-1 0,1-1,-1 1,1 0,0 0,-1 0,1-1,-1 1,1 0,0 0,-1-1,1 1,0 0,0-1,-1 1,1 0,0-1,0 1,-1 0,1-1,0 1,0-1,0 1,0 0,0-1,0 1,0-1,-1 1,1-1,0 1,0 0,1-1,-1 1,0-1,0 1,0-1,0 1,0 0,0-1,0 1,1-1,-1 1,0 0,0-1,1 1,-1 0,0-1,1 1,-1 0,0-1,1 1,-1 0,0 0,1 0,-1-1,-35 3,-22 13,31-7,0-1,0-2,0 0,-1-2,1-1,-1-1,-1-1,25 0,-1 0,1 0,0-1,-1 1,1-1,0 0,-1 0,1 0,0-1,0 1,0-1,0 1,0-1,0 0,0 0,1 0,-1-1,1 1,-1-1,1 1,0-1,0 0,0 0,1 0,-1 0,1 0,-1 0,1 0,0-1,0 1,0 0,1-1,-1 1,1-3,3-12</inkml:trace>
  <inkml:trace contextRef="#ctx0" brushRef="#br1" timeOffset="33961.502">791 5560,'-5'0,"-6"-5,-6-1,-5-5,-4-1,3-2,0-4,5-4,0 2,3-1,4-1,0 3,1 0,2-1,8 2,3 9,2 6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5">1130 508,'0'14,"-10"10,-2 6,-1-3</inkml:trace>
  <inkml:trace contextRef="#ctx0" brushRef="#br1" timeOffset="43850.225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2:41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88 480,'55'-4,"0"-2,-1-3,0-2,50-17,-85 26,-1-2,0 0,0-1,0-1,0-1,-1 0,0-1,-1-1,0 0,0-2,-1 1,0-2,-1 0,0-1,-1 0,-1-1,0-1,-1 0,0 0,-1-1,0-3,-10 18,4-6,0 0,-1 0,-1 0,1-1,-1 1,0-1,-1 0,0 1,0-1,-1 0,0 0,0 1,0-1,-1 0,-1 0,1 1,-1-1,0 1,-1-1,-2-3,5 10,0 1,-1-1,1 0,-1 0,1 0,-1 1,1-1,-1 0,0 1,1-1,-1 0,0 1,0-1,1 1,-1-1,0 1,0-1,0 1,0 0,1-1,-1 1,0 0,0 0,0 0,0 0,0 0,0 0,0 0,0 0,0 0,0 0,1 0,-1 0,0 1,0-1,0 0,0 1,0-1,1 1,-1-1,0 1,0-1,1 1,-1-1,0 1,1 0,-1-1,0 1,1 0,-1 0,1 0,-1-1,1 1,0 0,-1 0,1 0,0 0,-1 0,-21 55,-15 195,32-194,-15 197,13-115,-5 0,-7-1,-6-1,-5-1,-12 16,15-75,-4 0,-3-2,-3-1,-35 49,59-105,0 0,-1-1,-1 0,0-1,-1-1,-1 0,0-2,-1 0,-1 0,0-2,-2 0,20-9,-1-1,0 0,0 0,0 1,0-1,0 0,0-1,0 1,0 0,-1 0,1-1,0 0,0 1,-1-1,1 0,0 0,0 0,-1 0,1-1,0 1,0 0,-1-1,1 0,0 1,0-1,0 0,0 0,0 0,0-1,0 1,0 0,1-1,-1 1,0-1,1 0,-1 1,1-1,0 0,-1 0,1 0,0 0,0 0,0 0,1 0,-1 0,0 0,1-1,-1 1,1-2,0-10,1 0,0-1,1 1,1 0,0 0,1 0,1 0,0 0,0 1,2 0,-1 0,2 1,6-9,5-13,18-41,3 2,3 1,3 3,3 2,4 2,53-53,-97 111,0 1,0 0,0 0,1 1,0 0,0 1,0 0,0 0,1 1,-1 1,1 0,0 0,0 1,0 0,0 1,0 0,0 1,1 0,12 1</inkml:trace>
  <inkml:trace contextRef="#ctx0" brushRef="#br0" timeOffset="254.201">1132 1128,'-14'34,"0"20,2 6,8-2,10-11,8-14,2-12</inkml:trace>
  <inkml:trace contextRef="#ctx0" brushRef="#br0" timeOffset="507.28">1132 394,'0'0</inkml:trace>
  <inkml:trace contextRef="#ctx0" brushRef="#br0" timeOffset="689.414">1415 1213,'227'-318,"-203"293,-8 48,-7 29,-9-46,0 1,0 0,0-1,1 1,0-1,0 1,0-1,1 0,0 1,1-1,-1 0,1 0,0-1,1 1,-1-1,1 1,0-1,1 0,-1 0,1-1,0 1,0-1,0 0,0-1,1 1,0-1,0 0,3 1,-2-3,0 0,0 0,0-1,0 0,0 0,0-1,0 0,0 0,0-1,-1 1,1-2,0 1,-1-1,1 0,-1 0,0 0,0-1,0 0,-1 0,1-1,-1 0,0 0,0 0,-1 0,0-1,0 0,0 0,0 0,-1 0,0 0,0-1,-1 1,0-1,0 0,0 0,-1-5,16-73,-12 60</inkml:trace>
  <inkml:trace contextRef="#ctx0" brushRef="#br0" timeOffset="1097.796">2319 818,'-9'10,"1"0,0 1,0 0,2 0,-1 0,1 1,1 0,0 1,1-1,0 1,1 0,1 0,0 0,0 0,2 0,-1 0,2 0,-1 0,4 12,-4-22,1 0,1 1,-1-1,0 0,1 0,0 0,0 0,0 0,0-1,0 1,0-1,1 1,-1-1,1 0,0 0,-1 0,1 0,0 0,0 0,0-1,1 0,-1 0,0 0,0 0,1 0,-1 0,1-1,-1 0,0 1,1-1,-1-1,1 1,-1 0,0-1,3 0,5-2,-1 1,1-1,-1-1,0 0,0 0,0-1,-1 0,0-1,0 0,8-7,9-13,-2-1,0 0,-2-2,-2-1,0-1,-2 0,1-7,1-6,-2-1,-2-1,-2 0,-2-1,-3 0,5-45,-11 71,0 0,-1-1,-2 1,0-1,-1 0,-1 1,-1-1,-1 1,0 0,-2 0,-1 1,0-1,-2 2,0-1,-1 1,-1 0,-1 1,0 0,-1 1,-14-12,23 25,-1 0,0 1,-1 0,1 0,-1 0,1 0,-1 1,0 0,0 1,1-1,-1 1,0 0,-1 0,1 1,0 0,0 0,0 0,0 1,0 0,0 0,0 1,0-1,0 1,1 0,-1 1,0 0,1 0,0 0,0 0,-2 2,-2 2,0 0,1 0,-1 1,1 1,1-1,-1 1,2 0,-1 1,1 0,1 0,-1 0,2 1,0-1,0 1,-2 10,4 1,1 0,0-1,2 1,0 0,2 0,0-1,1 1,2-1,0 0,1 0,1-1,1 0,0-1,2 1,0-2,2 0,0 0,0-1,2-1,0 0,1-1,0-1,1 0,1-1,1 0,50 38,1-4,3-2,2-4,30 11,-81-42</inkml:trace>
  <inkml:trace contextRef="#ctx0" brushRef="#br0" timeOffset="2968.09">2290 2088,'0'19,"-5"36,-1 17,0 1,1-1,2-9,0-5,-3-8,-1-3,1-5,1-4,2-4,1-3,1-2,1-1,-5-5,-1-7</inkml:trace>
  <inkml:trace contextRef="#ctx0" brushRef="#br0" timeOffset="3254.163">2149 2116,'43'-10,"34"-7,13-2,-4-1,-12 1,-13 5,-13 5,-10 3,-10 4</inkml:trace>
  <inkml:trace contextRef="#ctx0" brushRef="#br0" timeOffset="3499.444">2177 2512,'38'-10,"32"-8,10 0,-6-3,-9 3,-16 4</inkml:trace>
  <inkml:trace contextRef="#ctx0" brushRef="#br0" timeOffset="5582.803">2713 2539,'-178'333,"87"-169,244-395,-129 189,1 2,2 0,2 2,17-16,-44 52,1-1,-1 1,0 0,1-1,-1 1,1 0,-1 1,1-1,0 0,0 1,0-1,0 1,0 0,0 0,0 0,1 1,-1-1,0 1,0 0,1-1,-1 2,0-1,0 0,1 0,-1 1,0 0,0 0,0 0,0 0,0 0,0 1,0-1,0 1,0 0,-1 0,1 0,0 0,-1 0,0 0,0 1,0-1,0 1,2 2,113 197,-116-201,-1-1,1 0,-1 1,1-1,-1 1,0 0,1-1,-1 1,0-1,0 1,1-1,-1 1,0 0,0-1,0 1,0 0,0-1,0 1,0-1,0 1,0 0,0-1,0 1,0 0,0-1,-1 1,1-1,0 1,0 0,-1-1,1 1,0-1,-1 1,1-1,0 1,-1-1,1 1,-1-1,1 0,-1 1,1-1,-1 0,1 1,-1-1,0 0,1 1,-1-1,1 0,-1 0,0 0,1 0,-1 0,0 0,1 0,-1 0,1 0,-1 0,0 0,1 0,-1 0,-50 1,42-2,-224-3,147-22,72 16</inkml:trace>
  <inkml:trace contextRef="#ctx0" brushRef="#br0" timeOffset="6499.411">3221 2709,'92'-45,"115"21,-206 24,1-1,-1 1,0-1,0 0,0 0,1 1,-1-1,0 0,0 0,0 0,0 0,0 0,0 0,-1 0,1 0,0-1,-1 1,1 0,0 0,-1-1,0 1,1 0,-1-1,0 1,1-1,-1 1,0 0,0-1,0 1,0-1,-1 1,1 0,0-1,0 1,-1 0,1-1,-1 1,1 0,-1 0,0-1,0 1,1 0,-1 0,0 0,0 0,0-1,-46-50,-42-7,89 58,-1 0,0 0,0 0,0 1,0-1,0 0,0 0,0 1,0-1,0 0,0 1,0-1,-1 1,1 0,0-1,0 1,-1 0,1 0,0 0,0 0,-1 0,1 0,0 0,0 0,-1 0,1 0,0 1,0-1,0 1,0-1,-1 1,1-1,0 1,0 0,0-1,0 1,0 0,0 0,0 0,1 0,-1 0,0 0,0 0,1 0,-1 0,0 0,1 0,-1 0,1 0,0 1,-1-1,1 0,0 0,0 0,0 1,0-1,0 0,0 0,0 1,0-1,8 56,2-1,3 0,13 34,-3 54,-23-143,1 0,-1 0,0 0,1 0,-1-1,1 1,-1 0,1 0,-1 0,1-1,-1 1,1 0,0-1,0 1,-1 0,1-1,0 1,0-1,0 1,-1-1,1 0,0 1,0-1,0 0,0 1,0-1,0 0,0 0,0 0,0 0,0 0,0 0,0 0,-1 0,1-1,0 1,0 0,0 0,0-1,0 1,0-1,0 1,-1-1,1 1,0-1,0 1,-1-1,1 0,0 1,0-1,37-35,-23 21,-1 0,-1 0,-1-1,0-1,-1 0,0-1,-2 0,0-1,-1 0,-1 0,0 0,-2-1,0 0,0-11,-8 8,-2 4</inkml:trace>
  <inkml:trace contextRef="#ctx0" brushRef="#br0" timeOffset="6801.722">3927 2285,'5'29,"1"14,0 5,-1-1,-2-4,-1-4,0-5,-2-2,0-3,0 0,0-2,-1-4</inkml:trace>
  <inkml:trace contextRef="#ctx0" brushRef="#br0" timeOffset="7301.349">3871 2257,'47'-20,"-20"8,0 1,0 1,1 2,0 0,1 2,0 1,8 0,-35 5,0 0,0 0,0 0,0 0,0 0,0 0,0 0,0 1,0-1,0 1,0-1,0 1,0 0,0-1,-1 1,1 0,0 1,-1-1,1 0,0 0,-1 1,0-1,1 0,-1 1,0 0,0-1,0 1,0 0,0-1,0 1,0 0,0 0,-1 0,1 0,-1 0,1 0,-1 0,0 0,0 0,0 0,0 0,0 0,-1 0,1 0,0 0,-1 0,0-1,1 1,-1 0,0 0,0 0,0-1,0 1,0 0,-1 0,-84 133,85-133,0 1,0 0,1 0,-1 0,1 1,-1-1,1 0,0 0,0 0,0 0,1 0,-1 0,1 0,0 0,-1 0,1 0,1 0,-1 0,0 0,1 0,-1-1,1 1,0-1,0 1,0-1,0 0,0 1,1-1,-1 0,1-1,-1 1,1 0,0-1,-1 1,1-1,0 0,0 0,0 0,0 0,0-1,0 1,0-1,1 0,-1 0,33 7,99 30,-130-35,1 1,-1 0,0 0,0 0,0 0,0 1,0 0,-1 0,1 0,-1 1,-1 0,1-1,0 1,-1 0,0 1,0-1,-1 0,0 1,0 0,0 0,0 0,-1-1,-1 0,0 0,1 0,-2 0,1-1,-1 1,1 0,-1 0,-1-1,1 1,-1 0,1-1,-1 1,-1-1,1 0,-1 0,1 0,-1 0,0 0,-1 0,1-1,-1 0,1 0,-1 0,-1 1,-5 3,-1 1,1-2,-2 1,1-2,-1 0,1 0,-2-1,1 0,-2 0,-185 3,175-7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6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34,'3'5,"0"1,0 0,0 0,0 1,-1-1,0 0,-1 1,0 0,1-1,-2 1,1 0,-1-1,0 1,1 7,1 17,-2-1,-1 1,-1 0,-1 0,-7 24,-31 169,29-179,7-26</inkml:trace>
  <inkml:trace contextRef="#ctx0" brushRef="#br0" timeOffset="353.474">1 147,'35'-22,"2"1,0 3,2 0,0 3,0 1,1 2,1 2,0 2,6 0,-37 8,0 0,0 0,-1 1,1 0,0 0,0 1,-1 1,1-1,-1 2,9 3,-15-6,0 0,-1 0,1 1,-1-1,1 1,-1-1,1 1,-1 0,0 0,0 0,0 0,0 1,0-1,0 0,-1 1,1-1,-1 1,0 0,0-1,0 1,0 0,0 0,0 0,-1-1,1 1,-1 0,0 0,0 0,0 0,0 0,-1 0,1 0,-1 0,0 0,0-1,0 1,0 2,-7 6,0 0,0-1,-1 1,-1-2,0 1,0-1,0-1,-1 0,-1 0,1-1,-1 0,0-1,-8 2,19-7,-40 19,-1-1,0-2,-1-2,-1-2,-2-1,21-7</inkml:trace>
  <inkml:trace contextRef="#ctx0" brushRef="#br0" timeOffset="699.07">593 372,'33'0,"27"-5,6-1,-2 0,-12 1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31965.037">1807 5193,'-37'108,"24"-77,-1 0,-1-2,-1 1,-2-2,-1-1,-1 0,-1-1,-1-1,-2-1,0-2,-1 0,-2-1,0-2,-17 9,8-6,24-14,0 1,-1-2,1 1,-2-2,1 0,-1 0,1-1,-1-1,-1 0,1-1,-1-1,1 0,-1-1,-10-1,22 0,0-1,0 1,0-1,0 0,0 0,0 0,0-1,0 1,1-1,-1 0,0 1,1-1,0 0,-1 0,1-1,0 1,0 0,0-1,0 0,0 1,1-1,-1 0,1 0,0 0,0 0,0 0,0 0,0 0,1 0,-1 0,1 0,0 0,0 0,0-1,0 1,1 0,-1-1,39-115,-23 88,1 1,2 0,0 2,2 0,2 1,7-6,-26 29,1 1,-1 0,1 0,0 0,0 0,0 1,0-1,0 1,1 1,-1-1,0 1,1 0,0 0,-1 1,1-1,-1 1,1 0,0 1,-1-1,1 1,-1 0,1 1,-1 0,0-1,0 1,0 1,0-1,0 1,0 0,0 0,-1 1,1-1,-1 1,0 0,0 0,0 1,206 190,-160-141,-38-38</inkml:trace>
  <inkml:trace contextRef="#ctx0" brushRef="#br1" timeOffset="32751.583">2456 5700,'-1'1,"1"-1,0 0,-1 0,1 0,-1 0,1 0,0 0,-1 0,1 0,-1 0,1 0,-1 0,1 0,0 0,-1 0,1-1,-1 1,1 0,0 0,-1 0,1-1,-1 1,1 0,0 0,-1-1,1 1,0 0,0-1,-1 1,1 0,0-1,0 1,-1 0,1-1,0 1,0-1,0 1,0 0,0-1,0 1,0-1,-1 1,1-1,0 1,0 0,1-1,-1 1,0-1,0 1,0-1,0 1,0 0,0-1,0 1,1-1,-1 1,0 0,0-1,1 1,-1 0,0-1,1 1,-1 0,0-1,1 1,-1 0,0 0,1 0,-1-1,-35 3,-22 13,31-7,0-1,0-2,0 0,-1-2,1-1,-1-1,-1-1,25 0,-1 0,1 0,0-1,-1 1,1-1,0 0,-1 0,1 0,0-1,0 1,0-1,0 1,0-1,0 0,0 0,1 0,-1-1,1 1,-1-1,1 1,0-1,0 0,0 0,1 0,-1 0,1 0,-1 0,1 0,0-1,0 1,0 0,1-1,-1 1,1-3,3-12</inkml:trace>
  <inkml:trace contextRef="#ctx0" brushRef="#br1" timeOffset="33961.502">791 5560,'-5'0,"-6"-5,-6-1,-5-5,-4-1,3-2,0-4,5-4,0 2,3-1,4-1,0 3,1 0,2-1,8 2,3 9,2 6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5">1130 508,'0'14,"-10"10,-2 6,-1-3</inkml:trace>
  <inkml:trace contextRef="#ctx0" brushRef="#br1" timeOffset="43850.225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8,'-2'5,"0"1,0-1,1 0,-1 0,1 1,1-1,-1 0,1 1,0-1,0 1,0-1,1 1,0-1,0 0,0 1,1-1,-1 0,1 0,1 0,-1 0,4 4,1 11,2 10,2 0,2 0,0-1,2-1,1 0,1-1,14 16,-27-39,0 0,0-1,0 0,1 1,0-2,-1 1,1 0,0-1,0 0,0 0,0-1,1 1,-1-1,0 0,1 0,-1-1,1 0,-1 0,1 0,-1 0,0-1,1 0,-1 0,0-1,0 1,1-1,-1 0,0-1,-1 1,1-1,0 0,-1 0,0 0,1-1,-1 0,-1 1,1-1,0-1,0-1,25-27,-2-1,-1-2,-2-1,-2 0,5-15,-27 53,1 0,-1-1,0 1,1 0,-1-1,0 1,1-1,-1 1,1 0,-1-1,1 1,-1-1,1 1,-1-1,1 1,0-1,-1 0,1 1,0-1,-1 0,1 1,0-1,-1 0,1 0,0 0,-1 0,1 0,0 1,0-1,-1 0,1-1,0 1,0 0,-1 0,1 0,0 0,-1-1,1 1,0 0,-1 0,1-1,0 1,-1-1,1 1,0-1,-1 1,1-1,-1 1,1-1,-1 1,0-1,1 1,-1-1,1 0,-1 1,0-1,0 0,1 1,-1-1,0 0,0 0,0 0,60 122,-57-116,1-1,-1 0,0 0,1-1,0 1,0-1,0 0,0 0,1 0,-1 0,1-1,-1 0,1 0,0 0,0-1,0 1,0-1,0 0,0-1,1 1,-1-1,0 0,0 0,0-1,1 1,2-3,0-1,0 1,0-1,-1-1,1 0,-1 0,0 0,-1-1,1 1,-1-2,0 1,-1-1,1 0,1-3,7-7,-1 1,0 0,0-1,-2-1,0 1,-1-2,-1 0,-1 0,-1 0,1-4,-8 22,1 0,0 0,-1 0,0 0,1 0,-1 0,0 0,1 0,-1 0,0 0,0 0,0 0,0-1,0 1,0 0,0 0,0 0,0 0,-1 0,1 0,0 0,-1 0,1 0,0 0,-1 0,0 0,1 0,-1 0,1 1,-1-1,0 0,0 0,0 0,1 1,-1-1,0 1,0-1,0 0,-10 7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7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13 228,'-12'0,"36"0,-10 0,555 0,-529-5,-39 5,-1 0,1 0,-1-1,1 1,0 0,-1 0,1-1,-1 1,1-1,-1 1,1-1,-1 1,1 0,-1-1,0 0,1 1,-1-1,0 1,1-1,-1 1,0-1,0 0,1 1,-1-1,0 0,0 1,0-1,0 1,0-1,0 0,0 1,0-1,0 0,0 1,0-1,-1 0,1 1,0-1,0 1,-1-1,1 0,0 1,-1-1,1 1,0-1,-1 1,1-1,-1 1,1-1,-1 1,1 0,-1-1,1 1,-1 0,0-1,1 1,-1 0,1 0,-1-1,-99-70,-20-15,116 82,3 4,0 0,1 0,-1 0,0 0,1 0,-1 0,0-1,1 1,-1 0,0 0,1-1,-1 1,1 0,-1-1,1 1,-1-1,1 1,-1-1,1 1,-1-1,1 1,0-1,-1 1,1-1,0 1,-1-1,1 0,0 1,0-1,-1 0,1 1,0-1,0 0,0 1,0-1,0 0,0 1,0-1,0 0,0 1,0-1,1 1,-1-1,0 0,0 1,1-1,-1 0,0 1,1-1,-1 1,0-1,1 1,-1-1,1 1,-1-1,1 1,-1-1,1 1,-1 0,1-1,0 1,-1 0,1-1,16-1,2 1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1,'5'5,"11"1,7 0,6-1,1-2,2-5,-1-3,0-1,-2 1,1 2,-2 0,1 2,-1 0,0 1,0 0,-9 0,-9 1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0,'38'0,"23"0,5 0,-3 0,-8 0,-9 0,-6 0,-12 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7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0,'-6'20,"-1"0,-1-1,0 0,-2-1,0 0,-1-1,0 0,-2 0,0-1,-1-1,0 0,-2-1,-12 9,12-12,0 0,-1-1,-1-1,0-1,0 0,0-1,-1-1,0-1,0-1,-1 0,14-4,0 0,0-1,1 1,-1-1,0 0,1 0,-1-1,1 1,-1-1,1-1,0 1,0-1,0 0,0 0,0 0,0-1,1 1,0-1,0 0,0-1,0 1,1-1,-1 1,1-1,1 0,-1 0,0-1,1 1,0 0,1-1,-1 1,1-1,0 0,0 1,1-1,0 0,0 0,0 0,-1 2,0-1,1 0,0 0,0 0,0 0,0 0,1 1,0-1,0 0,0 0,1 1,-1-1,1 1,0-1,0 1,1 0,0-1,-1 1,1 1,0-1,1 0,-1 1,1 0,-1-1,1 1,0 1,0-1,1 1,-1-1,0 1,1 0,0 1,-1-1,1 1,0 0,-1 0,1 0,0 1,0 0,0 0,0 0,0 0,-1 1,3 0,6 3,0 1,1 1,-2 0,1 0,-1 1,0 1,0 0,-1 1,9 8,25 17,233 130,-177-105,-65-49,-21-9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9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63 311,'-1'-1,"1"1,-1-1,0 1,0-1,1 1,-1 0,0-1,0 1,0 0,0 0,1-1,-1 1,0 0,0 0,0 0,0 0,0 0,0 0,1 1,-1-1,0 0,0 0,0 0,0 1,0-1,1 1,-1-1,0 0,0 1,1-1,-1 1,0 0,1-1,-1 1,1 0,-1-1,0 1,1 0,0-1,-1 1,1 0,-1 0,1 0,0 0,0-1,-1 2,-16 40,12-6,1 0,2 0,1 1,2-1,1 0,0 42,-2-43,-2-24,2 1,-1-1,2 1,-1 0,2-1,-1 1,2-1,-1 0,1 0,1 0,0 0,2 3,-2-11,0 0,0 0,0 0,0-1,0 1,1-1,-1 0,1-1,-1 1,1-1,0 1,-1-1,1-1,0 1,0-1,0 0,0 0,0 0,-1-1,1 1,0-1,0-1,-1 1,1 0,0-1,-1 0,0 0,1-1,-1 1,0-1,0 0,0 0,-1 0,1 0,-1-1,1 0,-1 1,-1-1,1 0,0-1,147-209,-150 213,0 0,1 0,-1 0,0 0,1 0,-1 0,0 0,1 0,0 0,-1 0,1 0,-1 0,1 0,0 1,-1-1,1 0,0 0,0 1,0-1,0 1,0-1,0 1,0-1,-1 1,1-1,0 1,1 0,-1 0,0-1,0 1,0 0,0 0,0 0,0 0,0 0,0 0,0 1,0-1,0 0,0 1,0-1,0 0,0 1,0-1,0 1,0-1,0 1,-1 0,1-1,0 1,0 0,-1 0,1-1,0 1,-1 0,1 0,-1 0,1 0,31 159,-31-155,1 0,0-1,0 1,0 0,0 0,1-1,-1 0,1 1,1-1,-1 0,0 0,1-1,0 1,0-1,0 1,0-1,0-1,1 1,-1-1,1 1,0-1,0 0,0-1,0 1,0-1,0 0,0-1,0 1,0-1,1 0,-1 0,0 0,0-1,2 0,7-5,0-1,0 0,-1-1,0 0,0-1,-1-1,0 0,-1 0,0-1,-1-1,0 1,-1-2,0 1,-1-1,0-1,-1 0,-1 0,0 0,1-7,27-144,-32 155,0-1,0 0,-1 1,-1-1,1 0,-2 0,0 0,0 0,-1 1,0-1,-1 1,-2-5,2 7</inkml:trace>
  <inkml:trace contextRef="#ctx0" brushRef="#br0" timeOffset="3715.715">1192 452,'0'0,"0"0,0 0,0 1,0-1,0 0,0 1,0-1,0 0,0 0,0 1,0-1,1 0,-1 0,0 1,0-1,0 0,0 0,1 0,-1 1,0-1,0 0,1 0,-1 0,0 0,0 0,1 1,-1-1,0 0,0 0,1 0,-1 0,0 0,0 0,1 0,-1 0,0 0,0 0,1 0,-1 0,0 0,1 0,-1 0,0 0,0 0,1 0,-1-1,0 1,0 0,1 0,-1 0,0 0,0 0,0-1,1 1,-9 27,-3-3,1 2,1 0,1 0,1 1,1-1,2 1,1 1,1-1,1 17,1-40,1 1,0-1,0 0,1 0,-1 0,1 0,0 0,0 0,0 0,0 0,1-1,-1 1,1-1,0 0,0 0,0 0,1 0,-1 0,1-1,-1 1,1-1,0 0,0 0,0-1,0 1,0-1,1 0,-1 0,0 0,0-1,1 1,-1-1,0 0,1 0,-1-1,0 1,1-1,-1 0,0 0,3-1,11-9,-5-3</inkml:trace>
  <inkml:trace contextRef="#ctx0" brushRef="#br0" timeOffset="4167.87">1022 227,'29'-20,"14"-15,5-2,-6 0,-10 12,-6 9,-7 13,-2 7,-4 7,1 7,-2 5,1-1,-1 0,2 1,-1-3</inkml:trace>
  <inkml:trace contextRef="#ctx0" brushRef="#br0" timeOffset="5366.999">2292 0,'0'0</inkml:trace>
  <inkml:trace contextRef="#ctx0" brushRef="#br0" timeOffset="4872.313">2011 339,'-10'-3,"0"1,0 0,0 1,0 0,0 1,0 0,0 0,0 1,0 1,0-1,0 2,0-1,1 2,-1-1,1 1,0 0,0 1,-1 1,-21 7,29-13,0 0,0 0,1 0,-1 0,0 1,0-1,1 1,-1-1,0 1,0 0,1-1,-1 1,1 0,-1 0,1 0,-1 0,1 0,0 1,-1-1,1 0,0 1,0-1,0 1,0-1,0 1,0-1,0 1,1 0,-1-1,1 1,-1 0,1 0,-1-1,1 1,0 0,0 0,0 0,0 0,0-1,1 1,-1 0,0 0,1-1,-1 1,1 0,0 0,0-1,0 2,4 2,1 1,0-1,-1-1,2 1,-1-1,0 0,1-1,0 1,0-1,0-1,0 1,0-1,8 1,33 14,-43-15,0 0,0 0,-1 1,1 0,-1 0,0 0,0 0,0 1,0-1,-1 1,1 0,-1 0,0 0,0 1,0-1,-1 1,0-1,0 1,0 0,0 0,-1 0,0 0,0 0,0 1,0-1,-1 0,0 0,0 0,0 1,-1-1,0 0,0 0,0 0,-1 0,1 0,-1 0,-1 0,1-1,0 1,-1-1,0 1,0-1,-1 0,1 0,-1 0,0-1,0 1,-14 10,-1 0,0-1,-1-1,-1 0,0-2,0-1,-20 6,11-4,24-8,-1 0,1 0,-1-1,1 0,-1 0,0-1,0 1,0-1,1-1,-1 0,0 0,0 0,0-1,-6-1,-8-24,20 8</inkml:trace>
  <inkml:trace contextRef="#ctx0" brushRef="#br0" timeOffset="5122.714">2292 537,'-14'38,"-5"18,1 4,3-4,0-10,2-14</inkml:trace>
  <inkml:trace contextRef="#ctx0" brushRef="#br0" timeOffset="5735.206">2349 819,'266'-310,"-246"307,-15 33,-4-14,0-10,-1 0,1-1,0 1,1 0,-1-1,1 1,0-1,1 0,-1 0,1 1,0-2,0 1,0 0,1-1,0 1,0-1,0 0,0 0,1-1,-1 1,1-1,0 0,0 0,0-1,1 1,-1-1,1 0,2 0,-2-1,1-1,0 0,-1 0,1-1,0 0,-1 0,1 0,-1-1,1 0,-1 0,0-1,0 0,0 0,0 0,-1 0,1-1,-1 0,0-1,0 1,0-1,0 0,-1 0,0 0,0 0,-1-1,1 0,-1 0,0 0,-1 0,1 0,-1-1,-1 1,1-1,-1 1,0-1,0-1,10-36,1-41,-16 75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0 559,'5'0,"11"0,7 0,6 0,1 0,2 0,-1 0,-1-5,0-1,-1 0,0 1,0 2,-1 1,0 1,0 0,-5 1</inkml:trace>
  <inkml:trace contextRef="#ctx0" brushRef="#br0" timeOffset="801.044">677 390,'-7'32,"1"1,1 0,2 0,1 0,1 1,3-1,3 27,-4-55,-1 1,1-1,0 0,1 0,-1 0,1 0,0 0,0-1,0 1,1 0,0-1,0 0,0 1,0-1,1-1,0 1,-1 0,1-1,1 0,-1 0,0 0,1 0,-1-1,1 0,0 0,0 0,0 0,0-1,0 0,0 0,0 0,0-1,1 1,-1-1,0-1,0 1,1-1,-1 0,0 0,3-1,9-4,0 0,0-1,-1-1,0 0,0-2,-1 1,0-2,-1 0,0-1,-1 0,0-1,-1-1,-1 0,0 0,-1-1,1-2,8 9,-16 40,-3-20,1-6,0 0,1 0,-1 1,1-1,0-1,1 1,-1 0,1-1,0 1,1-1,-1 0,1 0,0 0,1 0,-1-1,1 0,-1 0,1 0,1 0,-1-1,0 0,1 0,0 0,-1-1,1 0,0 0,0 0,1-1,-1 0,0 0,0-1,0 1,1-1,-1-1,0 1,0-1,1 0,-1 0,0-1,3-1,3-4,0-1,0 0,-1-1,0 0,0 0,-1-1,0-1,-1 0,0 0,-1 0,0-1,-1-1,-1 1,1-1,-2 0,0-1,0-1,54-156,-58 148,-4 5</inkml:trace>
  <inkml:trace contextRef="#ctx0" brushRef="#br0" timeOffset="1753.455">1581 616,'11'0,"1"0,-1-1,1 0,-1-1,1 0,-1-1,0 0,0-1,0 0,-1-1,0 0,1-1,-2 0,1 0,-1-1,0 0,0-1,-1 0,0 0,0-1,-1 0,0 0,-1-1,0 0,4-8,-10 16,0 1,1-1,-1 1,0-1,1 1,-1-1,1 1,-1-1,1 1,0 0,0 0,-1-1,1 1,0 0,0 0,0 0,1 0,-1 0,0 0,0 0,0 0,1 0,-1 0,0 1,1-1,-1 1,1-1,-1 1,1-1,-1 1,1 0,-1 0,1 0,-1 0,1 0,-1 0,1 0,-1 0,1 1,-1-1,1 0,-1 1,0-1,1 1,-1 0,0 0,1-1,-1 1,0 0,0 0,1 0,-1 0,0 0,0 0,0 1,-1-1,1 0,0 1,14 25,-1 0,-2 1,-1 0,-1 1,-1 0,-2 1,0 0,-1 10,4 30,-3 0,-3 1,-3 0,-6 46,4-99,0-1,-1 1,0-1,-2 0,0 0,-1 0,-1 0,0-1,-1 1,-1-2,0 1,-1-1,-1 0,-1-1,0 0,0-1,-1 0,-1-1,10-10,-1 1,1-1,0 0,-1 0,1-1,-1 1,1-1,-1 1,0-1,0 0,0-1,1 1,-1-1,0 1,0-1,0 0,0-1,0 1,0-1,0 1,1-1,-1 0,0-1,0 1,1-1,-1 0,1 1,0-1,-1-1,1 1,0 0,0-1,0 0,1 0,-1 0,1 0,-1 0,1 0,0 0,0-1,-1-2,-3-13,0 1,1-1,2 0,-1 0,2 0,1 0,0-1,1 1,1 0,1 0,1 0,1 0,0 0,1 0,1 1,1 0,1 0,8-14,88-141,-92 159</inkml:trace>
  <inkml:trace contextRef="#ctx0" brushRef="#br0" timeOffset="3264.021">1722 249,'41'4,"-26"-10,0-2,-1 1,0-2,0 0,0 0,-2-1,1-1,-1 0,-1-1,0 0,0-1,4-7,4-3,41-53,-59 74,0 1,0 0,0 0,1-1,-1 1,0 0,0 0,1 0,-1 0,0 1,1-1,-1 0,1 1,-1-1,1 1,0-1,-1 1,1 0,-1-1,1 1,0 0,-1 0,1 0,-1 0,1 1,0-1,-1 0,1 1,-1-1,1 1,-1-1,1 1,-1 0,1 0,-1-1,0 1,1 0,-1 0,1 1,51 54,-38-38,59 79,-61-81,-1-4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86,'-29'0,"0"1,1 1,-1 2,1 1,0 1,0 1,1 2,0 0,-21 12,42-18,-1 1,1 0,0 0,0 0,0 1,1 0,-1 0,1 1,1-1,-1 1,1 0,0 0,0 1,0-1,1 1,0 0,1 0,-1 0,1 0,1 0,-1 0,1 1,1-1,-1 0,1 1,0-1,1 1,0-1,0 0,1 1,0-1,0 0,3 6,-2-6,1 1,0-1,0 0,1 0,0 0,0-1,0 0,1 0,0 0,1-1,-1 1,1-2,0 1,0-1,0 0,1 0,-1-1,1 0,0 0,0-1,0 0,0 0,1-1,-1 0,0-1,8 0,-3 0,1-1,0-1,0 0,-1 0,1-2,-1 1,0-2,0 0,0 0,-1-1,0-1,5-3,8-3,-3 2</inkml:trace>
  <inkml:trace contextRef="#ctx0" brushRef="#br0" timeOffset="302.246">791 57,'-41'41,"2"1,2 1,2 3,-23 38,55-81,0 1,0-1,1 0,-1 1,1 0,0-1,0 1,0 0,1 0,-1 0,1 0,0 0,0 1,1-1,-1 0,1 0,0 1,0-1,0 0,0 0,1 1,0-1,0 0,0 0,0 0,1 0,0 0,0 0,0 0,0-1,0 1,1-1,-1 1,1-1,0 0,0 0,2 1,8 1,0-1,1 0,-1-1,1 0,0-1,0-1,0 0,0-1,0 0,0-2,0 1,0-1,-1-1,1-1,-1 0,0-1,0 0,0-1,0 0,-1-1,0 0,-1-1,1 0,6-8,-9 8,-1 1,0-1,0 0,-1-1,0 1,-1-2,0 1,0-1,-1 1,0-2,-1 1,0 0,0-1,-1 0,-1 0,0 0,0 0,-1 0,-1 0,0 0,0 0,-1-1,0 7,-1 0,0 0,0 1,0-1,-1 0,1 1,-1-1,0 1,-1 0,1 0,-1 0,1 0,-1 1,0-1,-1 1,1 0,0 0,-1 1,0-1,1 1,-1 0,0 1,0-1,0 1,-1 0,1 0,0 0,0 1,0-1,-1 2,1-1,0 0,-4 2,-17-2</inkml:trace>
  <inkml:trace contextRef="#ctx0" brushRef="#br0" timeOffset="702.023">1638 86,'-47'18,"-1"-2,2 2,0 2,1 2,-20 15,63-37,0 1,0-1,0 1,0 0,0-1,0 1,0 0,0 0,0 0,0 1,0-1,1 0,-1 1,1-1,-1 1,1-1,-1 1,1 0,0 0,0-1,0 1,0 0,0 0,0 0,0 0,1 0,-1 0,1 1,-1-1,1 0,0 0,0 0,0 0,0 1,0-1,1 0,-1 0,1 0,-1 0,1 0,0 0,0 0,-1 0,2 0,-1 0,0 0,0 0,0-1,1 1,-1-1,1 1,167 49,-167-50,0-1,0 1,0-1,0 1,-1 0,1 0,0 0,-1 0,1 0,-1 0,1 0,-1 1,0-1,1 1,-1-1,0 1,0-1,0 1,0 0,0-1,0 1,-1 0,1 0,0 0,-1-1,0 1,1 0,-1 0,0 0,0 0,0 0,0 0,0 0,0 0,-1-1,1 1,-1 0,1 0,-1 0,0 0,0-1,0 1,0 1,-63 59,43-52,0-2,-1 0,0-1,-1-1,1-1,-1-1,0-1,-5-1,3 0</inkml:trace>
  <inkml:trace contextRef="#ctx0" brushRef="#br0" timeOffset="1367.01">2343 1,'-60'109,"-26"66,76-159,-1 0,-1 0,0-1,-1 0,-1-1,0-1,-1 0,-1-1,0 0,0-2,-1 0,-10 4,16-9,0 1,0 0,-1-1,1-1,-1 0,0 0,0-1,-1-1,1 0,0 0,-1-1,1-1,-1 0,1-1,-1 0,-10-3,21 3,-1-1,0 1,1-1,0 0,-1 1,1-1,0 0,0 0,0-1,0 1,0 0,0-1,1 1,-1-1,1 1,0-1,0 0,0 1,0-1,0 0,1 0,-1 0,1 0,-1 0,1 0,0 0,0 0,1 1,-1-1,1 0,-1 0,1 0,0 0,0 0,1-2,50-95,-39 80,2 0,1 1,0 0,2 1,0 1,1 1,0 0,1 2,1 0,0 1,9-3,-25 14,-1 1,0-1,0 1,1-1,-1 2,0-1,1 0,-1 1,1 0,-1 0,1 0,-1 0,1 1,-1 0,1 0,-1 0,0 0,1 1,-1-1,0 1,0 1,0-1,0 0,-1 1,1 0,-1-1,1 2,-1-1,0 0,0 1,-1-1,1 1,-1 0,1 1,48 72,-42-60,2 0,0 0,1-1,0-1,1 0,14 12,-10-13,1 0,-1-2,2 0,0-1,0-1,1-1,0-1,5 1,-6-1,-3-1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1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0,'38'0,"28"0,7 0,-5 0,-8 0,-10 0,-9 0,-6 0,-4 0,-3 0,-6 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31965.037">1807 5193,'-37'108,"24"-77,-1 0,-1-2,-1 1,-2-2,-1-1,-1 0,-1-1,-1-1,-2-1,0-2,-1 0,-2-1,0-2,-17 9,8-6,24-14,0 1,-1-2,1 1,-2-2,1 0,-1 0,1-1,-1-1,-1 0,1-1,-1-1,1 0,-1-1,-10-1,22 0,0-1,0 1,0-1,0 0,0 0,0 0,0-1,0 1,1-1,-1 0,0 1,1-1,0 0,-1 0,1-1,0 1,0 0,0-1,0 0,0 1,1-1,-1 0,1 0,0 0,0 0,0 0,0 0,0 0,1 0,-1 0,1 0,0 0,0 0,0-1,0 1,1 0,-1-1,39-115,-23 88,1 1,2 0,0 2,2 0,2 1,7-6,-26 29,1 1,-1 0,1 0,0 0,0 0,0 1,0-1,0 1,1 1,-1-1,0 1,1 0,0 0,-1 1,1-1,-1 1,1 0,0 1,-1-1,1 1,-1 0,1 1,-1 0,0-1,0 1,0 1,0-1,0 1,0 0,0 0,-1 1,1-1,-1 1,0 0,0 0,0 1,206 190,-160-141,-38-38</inkml:trace>
  <inkml:trace contextRef="#ctx0" brushRef="#br1" timeOffset="32751.583">2456 5700,'-1'1,"1"-1,0 0,-1 0,1 0,-1 0,1 0,0 0,-1 0,1 0,-1 0,1 0,-1 0,1 0,0 0,-1 0,1-1,-1 1,1 0,0 0,-1 0,1-1,-1 1,1 0,0 0,-1-1,1 1,0 0,0-1,-1 1,1 0,0-1,0 1,-1 0,1-1,0 1,0-1,0 1,0 0,0-1,0 1,0-1,-1 1,1-1,0 1,0 0,1-1,-1 1,0-1,0 1,0-1,0 1,0 0,0-1,0 1,1-1,-1 1,0 0,0-1,1 1,-1 0,0-1,1 1,-1 0,0-1,1 1,-1 0,0 0,1 0,-1-1,-35 3,-22 13,31-7,0-1,0-2,0 0,-1-2,1-1,-1-1,-1-1,25 0,-1 0,1 0,0-1,-1 1,1-1,0 0,-1 0,1 0,0-1,0 1,0-1,0 1,0-1,0 0,0 0,1 0,-1-1,1 1,-1-1,1 1,0-1,0 0,0 0,1 0,-1 0,1 0,-1 0,1 0,0-1,0 1,0 0,1-1,-1 1,1-3,3-12</inkml:trace>
  <inkml:trace contextRef="#ctx0" brushRef="#br1" timeOffset="33961.502">791 5560,'-5'0,"-6"-5,-6-1,-5-5,-4-1,3-2,0-4,5-4,0 2,3-1,4-1,0 3,1 0,2-1,8 2,3 9,2 6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5">1130 508,'0'14,"-10"10,-2 6,-1-3</inkml:trace>
  <inkml:trace contextRef="#ctx0" brushRef="#br1" timeOffset="43850.225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8,'-2'5,"0"1,0-1,1 0,-1 0,1 1,1-1,-1 0,1 1,0-1,0 1,0-1,1 1,0-1,0 0,0 1,1-1,-1 0,1 0,1 0,-1 0,4 4,1 11,2 10,2 0,2 0,0-1,2-1,1 0,1-1,14 16,-27-39,0 0,0-1,0 0,1 1,0-2,-1 1,1 0,0-1,0 0,0 0,0-1,1 1,-1-1,0 0,1 0,-1-1,1 0,-1 0,1 0,-1 0,0-1,1 0,-1 0,0-1,0 1,1-1,-1 0,0-1,-1 1,1-1,0 0,-1 0,0 0,1-1,-1 0,-1 1,1-1,0-1,0-1,25-27,-2-1,-1-2,-2-1,-2 0,5-15,-27 53,1 0,-1-1,0 1,1 0,-1-1,0 1,1-1,-1 1,1 0,-1-1,1 1,-1-1,1 1,-1-1,1 1,0-1,-1 0,1 1,0-1,-1 0,1 1,0-1,-1 0,1 0,0 0,-1 0,1 0,0 1,0-1,-1 0,1-1,0 1,0 0,-1 0,1 0,0 0,-1-1,1 1,0 0,-1 0,1-1,0 1,-1-1,1 1,0-1,-1 1,1-1,-1 1,1-1,-1 1,0-1,1 1,-1-1,1 0,-1 1,0-1,0 0,1 1,-1-1,0 0,0 0,0 0,60 122,-57-116,1-1,-1 0,0 0,1-1,0 1,0-1,0 0,0 0,1 0,-1 0,1-1,-1 0,1 0,0 0,0-1,0 1,0-1,0 0,0-1,1 1,-1-1,0 0,0 0,0-1,1 1,2-3,0-1,0 1,0-1,-1-1,1 0,-1 0,0 0,-1-1,1 1,-1-2,0 1,-1-1,1 0,1-3,7-7,-1 1,0 0,0-1,-2-1,0 1,-1-2,-1 0,-1 0,-1 0,1-4,-8 22,1 0,0 0,-1 0,0 0,1 0,-1 0,0 0,1 0,-1 0,0 0,0 0,0 0,0-1,0 1,0 0,0 0,0 0,0 0,-1 0,1 0,0 0,-1 0,1 0,0 0,-1 0,0 0,1 0,-1 0,1 1,-1-1,0 0,0 0,0 0,1 1,-1-1,0 1,0-1,0 0,-10 7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7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13 228,'-12'0,"36"0,-10 0,555 0,-529-5,-39 5,-1 0,1 0,-1-1,1 1,0 0,-1 0,1-1,-1 1,1-1,-1 1,1-1,-1 1,1 0,-1-1,0 0,1 1,-1-1,0 1,1-1,-1 1,0-1,0 0,1 1,-1-1,0 0,0 1,0-1,0 1,0-1,0 0,0 1,0-1,0 0,0 1,0-1,-1 0,1 1,0-1,0 1,-1-1,1 0,0 1,-1-1,1 1,0-1,-1 1,1-1,-1 1,1-1,-1 1,1 0,-1-1,1 1,-1 0,0-1,1 1,-1 0,1 0,-1-1,-99-70,-20-15,116 82,3 4,0 0,1 0,-1 0,0 0,1 0,-1 0,0-1,1 1,-1 0,0 0,1-1,-1 1,1 0,-1-1,1 1,-1-1,1 1,-1-1,1 1,-1-1,1 1,0-1,-1 1,1-1,0 1,-1-1,1 0,0 1,0-1,-1 0,1 1,0-1,0 0,0 1,0-1,0 0,0 1,0-1,0 0,0 1,0-1,1 1,-1-1,0 0,0 1,1-1,-1 0,0 1,1-1,-1 1,0-1,1 1,-1-1,1 1,-1-1,1 1,-1-1,1 1,-1 0,1-1,0 1,-1 0,1-1,16-1,2 1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1,'5'5,"11"1,7 0,6-1,1-2,2-5,-1-3,0-1,-2 1,1 2,-2 0,1 2,-1 0,0 1,0 0,-9 0,-9 1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0,'38'0,"23"0,5 0,-3 0,-8 0,-9 0,-6 0,-12 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7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0,'-6'20,"-1"0,-1-1,0 0,-2-1,0 0,-1-1,0 0,-2 0,0-1,-1-1,0 0,-2-1,-12 9,12-12,0 0,-1-1,-1-1,0-1,0 0,0-1,-1-1,0-1,0-1,-1 0,14-4,0 0,0-1,1 1,-1-1,0 0,1 0,-1-1,1 1,-1-1,1-1,0 1,0-1,0 0,0 0,0 0,0-1,1 1,0-1,0 0,0-1,0 1,1-1,-1 1,1-1,1 0,-1 0,0-1,1 1,0 0,1-1,-1 1,1-1,0 0,0 1,1-1,0 0,0 0,0 0,-1 2,0-1,1 0,0 0,0 0,0 0,0 0,1 1,0-1,0 0,0 0,1 1,-1-1,1 1,0-1,0 1,1 0,0-1,-1 1,1 1,0-1,1 0,-1 1,1 0,-1-1,1 1,0 1,0-1,1 1,-1-1,0 1,1 0,0 1,-1-1,1 1,0 0,-1 0,1 0,0 1,0 0,0 0,0 0,0 0,-1 1,3 0,6 3,0 1,1 1,-2 0,1 0,-1 1,0 1,0 0,-1 1,9 8,25 17,233 130,-177-105,-65-49,-21-9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9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63 311,'-1'-1,"1"1,-1-1,0 1,0-1,1 1,-1 0,0-1,0 1,0 0,0 0,1-1,-1 1,0 0,0 0,0 0,0 0,0 0,0 0,1 1,-1-1,0 0,0 0,0 0,0 1,0-1,1 1,-1-1,0 0,0 1,1-1,-1 1,0 0,1-1,-1 1,1 0,-1-1,0 1,1 0,0-1,-1 1,1 0,-1 0,1 0,0 0,0-1,-1 2,-16 40,12-6,1 0,2 0,1 1,2-1,1 0,0 42,-2-43,-2-24,2 1,-1-1,2 1,-1 0,2-1,-1 1,2-1,-1 0,1 0,1 0,0 0,2 3,-2-11,0 0,0 0,0 0,0-1,0 1,1-1,-1 0,1-1,-1 1,1-1,0 1,-1-1,1-1,0 1,0-1,0 0,0 0,0 0,-1-1,1 1,0-1,0-1,-1 1,1 0,0-1,-1 0,0 0,1-1,-1 1,0-1,0 0,0 0,-1 0,1 0,-1-1,1 0,-1 1,-1-1,1 0,0-1,147-209,-150 213,0 0,1 0,-1 0,0 0,1 0,-1 0,0 0,1 0,0 0,-1 0,1 0,-1 0,1 0,0 1,-1-1,1 0,0 0,0 1,0-1,0 1,0-1,0 1,0-1,-1 1,1-1,0 1,1 0,-1 0,0-1,0 1,0 0,0 0,0 0,0 0,0 0,0 0,0 1,0-1,0 0,0 1,0-1,0 0,0 1,0-1,0 1,0-1,0 1,-1 0,1-1,0 1,0 0,-1 0,1-1,0 1,-1 0,1 0,-1 0,1 0,31 159,-31-155,1 0,0-1,0 1,0 0,0 0,1-1,-1 0,1 1,1-1,-1 0,0 0,1-1,0 1,0-1,0 1,0-1,0-1,1 1,-1-1,1 1,0-1,0 0,0-1,0 1,0-1,0 0,0-1,0 1,0-1,1 0,-1 0,0 0,0-1,2 0,7-5,0-1,0 0,-1-1,0 0,0-1,-1-1,0 0,-1 0,0-1,-1-1,0 1,-1-2,0 1,-1-1,0-1,-1 0,-1 0,0 0,1-7,27-144,-32 155,0-1,0 0,-1 1,-1-1,1 0,-2 0,0 0,0 0,-1 1,0-1,-1 1,-2-5,2 7</inkml:trace>
  <inkml:trace contextRef="#ctx0" brushRef="#br0" timeOffset="3715.715">1192 452,'0'0,"0"0,0 0,0 1,0-1,0 0,0 1,0-1,0 0,0 0,0 1,0-1,1 0,-1 0,0 1,0-1,0 0,0 0,1 0,-1 1,0-1,0 0,1 0,-1 0,0 0,0 0,1 1,-1-1,0 0,0 0,1 0,-1 0,0 0,0 0,1 0,-1 0,0 0,0 0,1 0,-1 0,0 0,1 0,-1 0,0 0,0 0,1 0,-1-1,0 1,0 0,1 0,-1 0,0 0,0 0,0-1,1 1,-9 27,-3-3,1 2,1 0,1 0,1 1,1-1,2 1,1 1,1-1,1 17,1-40,1 1,0-1,0 0,1 0,-1 0,1 0,0 0,0 0,0 0,0 0,1-1,-1 1,1-1,0 0,0 0,0 0,1 0,-1 0,1-1,-1 1,1-1,0 0,0 0,0-1,0 1,0-1,1 0,-1 0,0 0,0-1,1 1,-1-1,0 0,1 0,-1-1,0 1,1-1,-1 0,0 0,3-1,11-9,-5-3</inkml:trace>
  <inkml:trace contextRef="#ctx0" brushRef="#br0" timeOffset="4167.87">1022 227,'29'-20,"14"-15,5-2,-6 0,-10 12,-6 9,-7 13,-2 7,-4 7,1 7,-2 5,1-1,-1 0,2 1,-1-3</inkml:trace>
  <inkml:trace contextRef="#ctx0" brushRef="#br0" timeOffset="5366.999">2292 0,'0'0</inkml:trace>
  <inkml:trace contextRef="#ctx0" brushRef="#br0" timeOffset="4872.313">2011 339,'-10'-3,"0"1,0 0,0 1,0 0,0 1,0 0,0 0,0 1,0 1,0-1,0 2,0-1,1 2,-1-1,1 1,0 0,0 1,-1 1,-21 7,29-13,0 0,0 0,1 0,-1 0,0 1,0-1,1 1,-1-1,0 1,0 0,1-1,-1 1,1 0,-1 0,1 0,-1 0,1 0,0 1,-1-1,1 0,0 1,0-1,0 1,0-1,0 1,0-1,0 1,1 0,-1-1,1 1,-1 0,1 0,-1-1,1 1,0 0,0 0,0 0,0 0,0-1,1 1,-1 0,0 0,1-1,-1 1,1 0,0 0,0-1,0 2,4 2,1 1,0-1,-1-1,2 1,-1-1,0 0,1-1,0 1,0-1,0-1,0 1,0-1,8 1,33 14,-43-15,0 0,0 0,-1 1,1 0,-1 0,0 0,0 0,0 1,0-1,-1 1,1 0,-1 0,0 0,0 1,0-1,-1 1,0-1,0 1,0 0,0 0,-1 0,0 0,0 0,0 1,0-1,-1 0,0 0,0 0,0 1,-1-1,0 0,0 0,0 0,-1 0,1 0,-1 0,-1 0,1-1,0 1,-1-1,0 1,0-1,-1 0,1 0,-1 0,0-1,0 1,-14 10,-1 0,0-1,-1-1,-1 0,0-2,0-1,-20 6,11-4,24-8,-1 0,1 0,-1-1,1 0,-1 0,0-1,0 1,0-1,1-1,-1 0,0 0,0 0,0-1,-6-1,-8-24,20 8</inkml:trace>
  <inkml:trace contextRef="#ctx0" brushRef="#br0" timeOffset="5122.714">2292 537,'-14'38,"-5"18,1 4,3-4,0-10,2-14</inkml:trace>
  <inkml:trace contextRef="#ctx0" brushRef="#br0" timeOffset="5735.206">2349 819,'266'-310,"-246"307,-15 33,-4-14,0-10,-1 0,1-1,0 1,1 0,-1-1,1 1,0-1,1 0,-1 0,1 1,0-2,0 1,0 0,1-1,0 1,0-1,0 0,0 0,1-1,-1 1,1-1,0 0,0 0,0-1,1 1,-1-1,1 0,2 0,-2-1,1-1,0 0,-1 0,1-1,0 0,-1 0,1 0,-1-1,1 0,-1 0,0-1,0 0,0 0,0 0,-1 0,1-1,-1 0,0-1,0 1,0-1,0 0,-1 0,0 0,0 0,-1-1,1 0,-1 0,0 0,-1 0,1 0,-1-1,-1 1,1-1,-1 1,0-1,0-1,10-36,1-41,-16 75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0 559,'5'0,"11"0,7 0,6 0,1 0,2 0,-1 0,-1-5,0-1,-1 0,0 1,0 2,-1 1,0 1,0 0,-5 1</inkml:trace>
  <inkml:trace contextRef="#ctx0" brushRef="#br0" timeOffset="801.044">677 390,'-7'32,"1"1,1 0,2 0,1 0,1 1,3-1,3 27,-4-55,-1 1,1-1,0 0,1 0,-1 0,1 0,0 0,0-1,0 1,1 0,0-1,0 0,0 1,0-1,1-1,0 1,-1 0,1-1,1 0,-1 0,0 0,1 0,-1-1,1 0,0 0,0 0,0 0,0-1,0 0,0 0,0 0,0-1,1 1,-1-1,0-1,0 1,1-1,-1 0,0 0,3-1,9-4,0 0,0-1,-1-1,0 0,0-2,-1 1,0-2,-1 0,0-1,-1 0,0-1,-1-1,-1 0,0 0,-1-1,1-2,8 9,-16 40,-3-20,1-6,0 0,1 0,-1 1,1-1,0-1,1 1,-1 0,1-1,0 1,1-1,-1 0,1 0,0 0,1 0,-1-1,1 0,-1 0,1 0,1 0,-1-1,0 0,1 0,0 0,-1-1,1 0,0 0,0 0,1-1,-1 0,0 0,0-1,0 1,1-1,-1-1,0 1,0-1,1 0,-1 0,0-1,3-1,3-4,0-1,0 0,-1-1,0 0,0 0,-1-1,0-1,-1 0,0 0,-1 0,0-1,-1-1,-1 1,1-1,-2 0,0-1,0-1,54-156,-58 148,-4 5</inkml:trace>
  <inkml:trace contextRef="#ctx0" brushRef="#br0" timeOffset="1753.455">1581 616,'11'0,"1"0,-1-1,1 0,-1-1,1 0,-1-1,0 0,0-1,0 0,-1-1,0 0,1-1,-2 0,1 0,-1-1,0 0,0-1,-1 0,0 0,0-1,-1 0,0 0,-1-1,0 0,4-8,-10 16,0 1,1-1,-1 1,0-1,1 1,-1-1,1 1,-1-1,1 1,0 0,0 0,-1-1,1 1,0 0,0 0,0 0,1 0,-1 0,0 0,0 0,0 0,1 0,-1 0,0 1,1-1,-1 1,1-1,-1 1,1-1,-1 1,1 0,-1 0,1 0,-1 0,1 0,-1 0,1 0,-1 0,1 1,-1-1,1 0,-1 1,0-1,1 1,-1 0,0 0,1-1,-1 1,0 0,0 0,1 0,-1 0,0 0,0 0,0 1,-1-1,1 0,0 1,14 25,-1 0,-2 1,-1 0,-1 1,-1 0,-2 1,0 0,-1 10,4 30,-3 0,-3 1,-3 0,-6 46,4-99,0-1,-1 1,0-1,-2 0,0 0,-1 0,-1 0,0-1,-1 1,-1-2,0 1,-1-1,-1 0,-1-1,0 0,0-1,-1 0,-1-1,10-10,-1 1,1-1,0 0,-1 0,1-1,-1 1,1-1,-1 1,0-1,0 0,0-1,1 1,-1-1,0 1,0-1,0 0,0-1,0 1,0-1,0 1,1-1,-1 0,0-1,0 1,1-1,-1 0,1 1,0-1,-1-1,1 1,0 0,0-1,0 0,1 0,-1 0,1 0,-1 0,1 0,0 0,0-1,-1-2,-3-13,0 1,1-1,2 0,-1 0,2 0,1 0,0-1,1 1,1 0,1 0,1 0,1 0,0 0,1 0,1 1,1 0,1 0,8-14,88-141,-92 159</inkml:trace>
  <inkml:trace contextRef="#ctx0" brushRef="#br0" timeOffset="3264.021">1722 249,'41'4,"-26"-10,0-2,-1 1,0-2,0 0,0 0,-2-1,1-1,-1 0,-1-1,0 0,0-1,4-7,4-3,41-53,-59 74,0 1,0 0,0 0,1-1,-1 1,0 0,0 0,1 0,-1 0,0 1,1-1,-1 0,1 1,-1-1,1 1,0-1,-1 1,1 0,-1-1,1 1,0 0,-1 0,1 0,-1 0,1 1,0-1,-1 0,1 1,-1-1,1 1,-1-1,1 1,-1 0,1 0,-1-1,0 1,1 0,-1 0,1 1,51 54,-38-38,59 79,-61-81,-1-4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86,'-29'0,"0"1,1 1,-1 2,1 1,0 1,0 1,1 2,0 0,-21 12,42-18,-1 1,1 0,0 0,0 0,0 1,1 0,-1 0,1 1,1-1,-1 1,1 0,0 0,0 1,0-1,1 1,0 0,1 0,-1 0,1 0,1 0,-1 0,1 1,1-1,-1 0,1 1,0-1,1 1,0-1,0 0,1 1,0-1,0 0,3 6,-2-6,1 1,0-1,0 0,1 0,0 0,0-1,0 0,1 0,0 0,1-1,-1 1,1-2,0 1,0-1,0 0,1 0,-1-1,1 0,0 0,0-1,0 0,0 0,1-1,-1 0,0-1,8 0,-3 0,1-1,0-1,0 0,-1 0,1-2,-1 1,0-2,0 0,0 0,-1-1,0-1,5-3,8-3,-3 2</inkml:trace>
  <inkml:trace contextRef="#ctx0" brushRef="#br0" timeOffset="302.246">791 57,'-41'41,"2"1,2 1,2 3,-23 38,55-81,0 1,0-1,1 0,-1 1,1 0,0-1,0 1,0 0,1 0,-1 0,1 0,0 0,0 1,1-1,-1 0,1 0,0 1,0-1,0 0,0 0,1 1,0-1,0 0,0 0,0 0,1 0,0 0,0 0,0 0,0-1,0 1,1-1,-1 1,1-1,0 0,0 0,2 1,8 1,0-1,1 0,-1-1,1 0,0-1,0-1,0 0,0-1,0 0,0-2,0 1,0-1,-1-1,1-1,-1 0,0-1,0 0,0-1,0 0,-1-1,0 0,-1-1,1 0,6-8,-9 8,-1 1,0-1,0 0,-1-1,0 1,-1-2,0 1,0-1,-1 1,0-2,-1 1,0 0,0-1,-1 0,-1 0,0 0,0 0,-1 0,-1 0,0 0,0 0,-1-1,0 7,-1 0,0 0,0 1,0-1,-1 0,1 1,-1-1,0 1,-1 0,1 0,-1 0,1 0,-1 1,0-1,-1 1,1 0,0 0,-1 1,0-1,1 1,-1 0,0 1,0-1,0 1,-1 0,1 0,0 0,0 1,0-1,-1 2,1-1,0 0,-4 2,-17-2</inkml:trace>
  <inkml:trace contextRef="#ctx0" brushRef="#br0" timeOffset="702.023">1638 86,'-47'18,"-1"-2,2 2,0 2,1 2,-20 15,63-37,0 1,0-1,0 1,0 0,0-1,0 1,0 0,0 0,0 0,0 1,0-1,1 0,-1 1,1-1,-1 1,1-1,-1 1,1 0,0 0,0-1,0 1,0 0,0 0,0 0,0 0,1 0,-1 0,1 1,-1-1,1 0,0 0,0 0,0 0,0 1,0-1,1 0,-1 0,1 0,-1 0,1 0,0 0,0 0,-1 0,2 0,-1 0,0 0,0 0,0-1,1 1,-1-1,1 1,167 49,-167-50,0-1,0 1,0-1,0 1,-1 0,1 0,0 0,-1 0,1 0,-1 0,1 0,-1 1,0-1,1 1,-1-1,0 1,0-1,0 1,0 0,0-1,0 1,-1 0,1 0,0 0,-1-1,0 1,1 0,-1 0,0 0,0 0,0 0,0 0,0 0,0 0,-1-1,1 1,-1 0,1 0,-1 0,0 0,0-1,0 1,0 1,-63 59,43-52,0-2,-1 0,0-1,-1-1,1-1,-1-1,0-1,-5-1,3 0</inkml:trace>
  <inkml:trace contextRef="#ctx0" brushRef="#br0" timeOffset="1367.01">2343 1,'-60'109,"-26"66,76-159,-1 0,-1 0,0-1,-1 0,-1-1,0-1,-1 0,-1-1,0 0,0-2,-1 0,-10 4,16-9,0 1,0 0,-1-1,1-1,-1 0,0 0,0-1,-1-1,1 0,0 0,-1-1,1-1,-1 0,1-1,-1 0,-10-3,21 3,-1-1,0 1,1-1,0 0,-1 1,1-1,0 0,0 0,0-1,0 1,0 0,0-1,1 1,-1-1,1 1,0-1,0 0,0 1,0-1,0 0,1 0,-1 0,1 0,-1 0,1 0,0 0,0 0,1 1,-1-1,1 0,-1 0,1 0,0 0,0 0,1-2,50-95,-39 80,2 0,1 1,0 0,2 1,0 1,1 1,0 0,1 2,1 0,0 1,9-3,-25 14,-1 1,0-1,0 1,1-1,-1 2,0-1,1 0,-1 1,1 0,-1 0,1 0,-1 0,1 1,-1 0,1 0,-1 0,0 0,1 1,-1-1,0 1,0 1,0-1,0 0,-1 1,1 0,-1-1,1 2,-1-1,0 0,0 1,-1-1,1 1,-1 0,1 1,48 72,-42-60,2 0,0 0,1-1,0-1,1 0,14 12,-10-13,1 0,-1-2,2 0,0-1,0-1,1-1,0-1,5 1,-6-1,-3-1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38,'44'0,"23"-5,10-2,-3 1,-5-4,-13 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40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1,'-8'10,"1"1,0 0,0 0,1 1,1 0,0 0,0 1,1-1,0 6,2-11,-4 9,0 0,2 1,0 0,1 0,1 0,0 0,1 1,1-1,1 0,1 0,2 10,-4-24,1-1,0 0,0 1,0-1,0 0,0 0,0 0,1 1,-1-1,1-1,0 1,-1 0,1 0,0-1,0 1,0-1,0 1,0-1,0 0,1 0,-1 0,0 0,1 0,-1-1,0 1,1-1,-1 1,1-1,-1 0,1 0,-1 0,1 0,-1 0,1-1,-1 1,0-1,1 0,-1 0,0 1,1-2,-1 1,0 0,0 0,0-1,0 1,0-1,0 1,0-1,-1 0,1 0,1-1,155-185,-156 186,-1 0,1 0,-1 0,1 1,-1-1,1 1,0-1,0 1,0-1,0 1,0 0,0 0,0 0,0 0,0 1,0-1,1 1,-1-1,0 1,1-1,-1 1,0 0,0 0,1 1,-1-1,0 0,1 1,-1-1,0 1,0 0,0-1,1 1,-1 0,0 1,0-1,0 0,-1 0,1 1,0-1,0 1,-1 0,1-1,-1 1,0 0,1 0,-1 0,0 0,0 0,0 0,0 0,0 1,-1-1,1 2,7 26,-1 1,-1 0,-2 0,-1 0,-2 1,-1-1,-1 0,-2 1,-1-1,-1 0,-2-1,-1 1,-1-1,-11 23,18-47,-1 1,0 0,0-1,-1 1,0-1,0 0,0 0,-1 0,1-1,-1 0,-1 0,1 0,-1 0,0-1,0 0,0 0,-1-1,1 0,-1 0,0 0,1-1,-1 0,-1 0,-4 0,-96-9,105 7,0-1,0 0,0 0,0 0,1 0,-1 0,0-1,1 1,-1-1,1 1,0-1,-1 0,1 0,0 0,0 0,0-1,1 1,-1 0,0-1,1 1,0-1,-1 0,1 0,0 1,0-1,1 0,-1 0,1 0,-1 0,1 0,0 0,0 1,0-1,0 0,1-1,3-8,2-1,0 1,0 0,1 0,0 1,1 0,0 0,1 1,0 0,1 0,0 1,0 0,1 1,0 0,1 1,3-1,211-107,-191 101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477 142,'-10'4,"-12"8,-8 0,2 4,0-1,0 1,1-1,0 1,-1 3,0 2,0-1,0 0,0-3,-1 0,1-3,0-4,0-3,4-3</inkml:trace>
  <inkml:trace contextRef="#ctx0" brushRef="#br0" timeOffset="253.002">81 1,'24'38,"18"28,6 6,0-3,-4-9,-8-10,-7-14,-8-8,-2-8,-5-3,-4-10,0-5,-1-9,-2-2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4202 508,'-226'330,"109"-132,-77 124,193-321,0 0,0 1,0-1,0 0,0 1,1-1,-1 0,0 1,1-1,-1 1,1-1,0 1,-1-1,1 1,0-1,0 1,0-1,0 1,0-1,0 1,1-1,-1 1,0-1,1 1,-1-1,1 1,0-1,-1 1,1-1,0 0,0 0,0 1,0-1,0 0,0 0,0 0,0 0,1 0,-1 0,0 0,0-1,1 1,-1 0,1-1,-1 1,1-1,-1 1,1-1,-1 0,2 1,259 92,-95-1,-153-83,0 0,0-1,1-1,0 0,0-1,1 0,0-1,9 1,18 6,-25-6</inkml:trace>
  <inkml:trace contextRef="#ctx0" brushRef="#br0" timeOffset="-3136.486">1803 28,'-1'-1,"0"0,0 0,0 0,0 0,-1 0,1 1,0-1,-1 0,1 1,0-1,-1 1,1 0,-1-1,1 1,-1 0,1 0,-1 0,1 0,-1 0,1 0,-1 0,1 1,-1-1,1 1,-1-1,1 1,0-1,-1 1,1 0,0-1,0 1,-1 0,1 0,0 0,0 0,0 0,0 0,0 0,0 1,0-1,1 0,-1 1,0-1,0 1,-33 65,33-66,-123 322,-57 11,75-154,89-144,16-26</inkml:trace>
  <inkml:trace contextRef="#ctx0" brushRef="#br0" timeOffset="-1029.904">1803 0,'21'3,"0"0,-1 1,1 2,-1 0,-1 1,1 0,-1 2,-1 1,1 0,-2 1,7 5,49 27,182 94,-10-3,-96-88,-36 22,17 16,-129-83,1 0,-1 0,0 0,0 0,0 0,0 0,0 1,0-1,-1 0,1 0,0 1,-1-1,1 1,0-1,-1 0,0 1,1-1,-1 1,0-1,0 1,0-1,0 1,0-1,0 1,0-1,0 1,-1-1,1 1,0-1,-1 0,0 1,1-1,-1 0,0 1,1-1,-1 0,-1 1,-36 49,34-48,-171 247,86-113,-53 94,74-128,64-99,0-1,0 0,0 0,0 0,-1 0,1-1,-1 0,0 0,1 0,-1 0,0-1,0 0,0 0,0 0,-1-1,1 1,0-1,0-1,0 1,0-1,0 1,0-1,0-1,0 1,0-1,0 0,0 0,-1-1,-13-2,-151-57,3-38,22 60,133 37,0 0,0 0,1-1,-1-1,1 0,0 0,1-1,-1-1,1 0,0 0,1-1,-7-6,-3-2,-1 1,0 1,-1 1,-1 1,0 1,0 1,-9-2,-15-6,-78-44,61 16,55 41</inkml:trace>
  <inkml:trace contextRef="#ctx0" brushRef="#br0" timeOffset="3697.606">1550 1355,'-35'39,"2"2,1 1,3 1,-8 17,-57 83,-44 55,32-46,67-69,41-89,4-7,-1 0,0 0,-1-1,-1 0,0 0,0 0,-1 0,-1 0,-1 0,0 0,0-1,-2 1,0 0,0 0,-1 0,-1 1,-1-1,0 1,0 0,-5-7,4 12,-1 1,0 0,0 0,-1 0,0 1,0 1,-1-1,0 1,1 0,-2 1,1 0,0 1,-3-1,74 24,155 17,-186-35,0 2,0 1,0 2,-1 1,0 1,0 2,-1 0,4 5,-27-12,1 0,-1 1,0 0,-1 0,0 1,1-1,-2 1,1 1,-1-1,0 0,3 7,-6-11,0 0,0 0,0 0,-1 0,1 0,-1 1,1-1,-1 0,0 0,0 0,0 1,0-1,0 0,0 0,-1 1,1-1,-1 0,1 0,-1 0,0 0,0 0,0 0,0 0,0 0,-1 0,1 0,0-1,-1 1,0 0,1-1,-1 1,0-1,0 0,1 0,-1 0,0 1,0-2,0 1,-1 0,1 0,-2 0,-12 3,-1-1,1 0,-1-1,0-1,0 0,1-1,-17-3,-2 2,-264-3,270 4</inkml:trace>
  <inkml:trace contextRef="#ctx0" brushRef="#br0" timeOffset="4485.916">82 2286,'-19'50,"3"1,2 1,2 0,-3 43,14-91,-4 83,5-84,0-1,0 0,0 0,1 0,-1 0,1 0,-1 0,1 0,-1 0,1 0,0 0,0 0,0 0,0 0,1-1,-1 1,0 0,1-1,-1 1,1-1,-1 1,1-1,0 0,0 0,-1 0,1 0,0 0,0 0,0 0,0 0,0-1,0 1,0-1,1 0,-1 0,0 1,0-1,7-3,-1 1,0-1,0 0,0-1,0 0,-1 0,1-1,-1 0,0 0,0-1,-1 0,0 0,0 0,0-1,2-4,12-10,-1 0,-17 16,1 1,1-1,-1 1,0 0,1 0,0 1,0-1,0 1,1 0,-1 0,1 0,-1 0,1 1,0 0,0 0,0 0,1 1,-4 2,1 1,-1 0,0-1,1 1,-1 0,0 0,0 1,-1-1,1 0,0 1,-1-1,1 1,-1 0,0-1,0 1,0 0,0 0,0-1,0 1,-1 0,0 0,1 0,-1 0,0 0,-1 0,1 2,3 16,35 82,-37-101,1 1,0 0,-1-1,1 1,0-1,0 0,0 0,1 1,-1-1,0-1,1 1,-1 0,1-1,0 1,0-1,-1 0,1 1,0-2,0 1,0 0,0 0,0-1,0 0,0 0,0 0,0 0,1 0,-1 0,0-1,0 1,0-1,0 0,2-1,5-6,1 0,-1 0,0-1,-1-1,0 1,0-2,-1 1,-1-1,0 0,0-1,-1 0,0 0,-1 0,-1-1,3-11,41-176,-36 165,-5 29</inkml:trace>
  <inkml:trace contextRef="#ctx0" brushRef="#br0" timeOffset="5068.499">703 2766,'-20'47,"12"-31,0 0,2 0,0 1,1-1,0 1,2 0,0 1,1-1,0 0,2 2,-1-17,1-1,0 1,0-1,0 1,1-1,-1 1,0-1,1 1,-1-1,1 1,-1-1,1 1,-1-1,1 0,0 1,0-1,0 0,0 1,0-1,0 0,0 0,0 0,1 0,-1 0,0 0,0-1,1 1,-1 0,1-1,-1 1,1-1,-1 1,1-1,-1 0,1 1,-1-1,1 0,-1 0,1 0,-1 0,1 0,0-1,-1 1,1 0,-1-1,0 1,1-1,-1 0,1 1,-1-1,69-46,-24-9,51-46,-95 101,-1-1,1 1,-1 0,1-1,0 1,0 0,0 0,-1 0,1 1,0-1,0 0,0 1,0-1,0 1,0 0,1 0,-1-1,0 1,0 1,0-1,0 0,0 0,0 1,0-1,0 1,0 0,0 0,0-1,0 1,0 0,-1 1,1-1,0 0,-1 0,1 1,-1-1,1 1,-1-1,0 1,0 0,1 0,-1-1,0 1,-1 0,2 1,1 13,-1 0,0 1,-2-1,1 1,-2 0,0-1,-1 1,-1-1,0 0,-5 13,3-4,-3 13,-2-1,-1 0,-1-1,-2 0,-7 10,-46 27,65-72,1 0,-1 1,0-1,0 0,1 0,-1 0,0 0,0 0,0 0,0 0,0-1,0 1,-1-1,1 1,0-1,0 0,0 0,0 0,-1 0,1-1,0 1,0 0,0-1,0 1,0-1,0 0,0 0,0 0,0 0,0 0,0 0,1-1,-1 1,0 0,1-1,-1 1,1-1,0 0,-1 1,1-1,0 0,0 0,0-1,-2-7,0-1,1 0,1 0,0 0,0 0,1 0,0 0,1 0,0 0,1 0,1 0,-1 1,2-1,-1 1,1-1,1 1,0 1,0-1,1 1,2-2,-4 3,35-55,-20 41</inkml:trace>
  <inkml:trace contextRef="#ctx0" brushRef="#br0" timeOffset="10654.264">2283 1609,'82'54,"131"53,-148-79,-2 2,-1 3,-1 3,40 32,-7 12,-151-202,-24-90,81 210,-1 1,1 0,0-1,-1 1,1 0,-1 0,1-1,-1 1,0 0,0 0,1 0,-1 0,0 0,0 0,0 0,0 0,0 0,0 0,0 1,0-1,-1 0,1 1,0-1,0 1,-1-1,1 1,0 0,0-1,-1 1,1 0,0 0,-1 0,1 0,0 0,-1 0,1 0,0 1,-1-1,1 0,0 1,0-1,-1 1,1-1,0 1,0 0,0 0,0-1,-1 2,-37 54,-61 233,55-197,45-91,1 0,-1 1,1-1,0 0,0 0,-1 1,1-1,0 0,0 0,0 0,0 0,0 0,1 0,-1 0,0-1,0 1,1 0,-1 0,0-1,1 1,-1-1,1 0,-1 1,0-1,1 0,-1 0,1 0,-1 0,1 0,-1 0,1 0,-1 0,1-1,-1 1,0-1,1 1,-1-1,1 1,-1-1,0 0,1 0,259-83,-171 49,-84 33</inkml:trace>
  <inkml:trace contextRef="#ctx0" brushRef="#br0" timeOffset="11334.843">3158 2286,'-28'90,"14"-53,10-31,0 0,1-1,-1 1,1 0,1 1,-1-1,1 0,0 1,0 0,1-1,0 1,0 0,1 0,0-1,0 1,0 0,1 0,0-1,1 1,-1 0,1-1,0 1,1-1,0 0,0 0,0 0,0 0,1 0,4 4,-1-8,0 0,0-1,0 1,0-1,0-1,0 1,1-1,-1-1,0 1,0-1,0 0,0-1,0 0,0 0,0 0,0-1,-1 0,1 0,-1-1,0 0,0 0,5-5,179-159,-190 167,1 0,-1 0,1-1,-1 1,1 0,0 0,-1 1,1-1,0 0,0 0,0 0,0 0,-1 1,1-1,0 0,0 1,0-1,1 1,-1-1,0 1,0-1,0 1,0 0,0 0,1-1,-1 1,0 0,0 0,0 0,0 0,1 1,-1-1,0 0,0 0,0 1,0-1,0 0,0 1,1-1,-1 1,0 0,0-1,-1 1,1 0,0 0,0-1,0 1,0 0,-1 0,1 0,0 0,0 1,7 75,-9-72,1 1,-1-1,1 1,0 0,0-1,1 1,0-1,0 1,0-1,0 1,1-1,0 0,0 1,0-1,1 0,0 0,0-1,0 1,1-1,-1 1,1-1,0 0,0-1,1 1,3 2,0-3,0-1,0-1,0 1,1-1,-1-1,0 1,0-2,1 1,-1-1,0 0,0-1,0 0,0 0,0 0,0-1,-1-1,1 1,-1-1,0 0,0-1,0 0,-1 0,0 0,0-1,0 0,0 0,-1 0,0-1,-1 0,1 0,-1 0,3-7,62-121,-50 64,-22 68</inkml:trace>
  <inkml:trace contextRef="#ctx0" brushRef="#br0" timeOffset="11615.424">4315 2540,'-38'33,"-18"22,-4 0,9-4,7-10,12-8,6-9,8-4,2-6,4 1,3-9,4-4</inkml:trace>
  <inkml:trace contextRef="#ctx0" brushRef="#br0" timeOffset="11882.636">3949 2512,'4'24,"13"17,2 7,2 0,4-3,1-10,-3-6,-1-3,-4 0,-1-6,-2-1,0 1,-2 2,-4-3</inkml:trace>
  <inkml:trace contextRef="#ctx0" brushRef="#br0" timeOffset="15904.991">2002 1552,'1'1,"0"1,0-1,0 0,0 1,0-1,0 1,0-1,-1 1,1-1,0 1,-1 0,0-1,1 1,-1 0,0-1,0 1,0 0,0-1,0 1,0 0,0-1,-1 1,1 0,0-1,-1 1,0 0,1-1,-1 1,0-1,0 1,0-1,0 0,0 1,-1 0,-90 169,66-127,-1-2,-3 0,-1-2,-16 15,40-48,-3 5,0 1,1 0,0 1,1-1,1 1,0 1,1 0,0 0,1 0,1 0,2-13,2-13</inkml:trace>
  <inkml:trace contextRef="#ctx0" brushRef="#br0" timeOffset="16625.017">2057 1496,'-232'81,"157"-52,75-28,-1 1,1-1,-1 1,1 0,0-1,0 1,0 0,0-1,0 1,0 0,0-1,1 1,-1 0,1-1,-1 1,1-1,-1 1,1-1,0 1,0-1,0 1,0-1,0 0,0 0,0 1,0-1,0 0,1 0,-1 0,0 0,1 0,-1-1,1 1,-1 0,1-1,2 4,156 117,-2 43,-134-148,-23-36,-54-169,50 177,-1 1,2-1,0 0,0 0,1 0,1 0,0 0,1 0,0 0,0 0,2 0,-1 0,2 0,-1 1,1-1,3-3,5 2</inkml:trace>
  <inkml:trace contextRef="#ctx0" brushRef="#br0" timeOffset="17472.226">1860 2343,'-61'72,"4"-6,3 3,-40 66,39-56,55-79,0-1,0 1,0 0,0 0,-1 0,1-1,0 1,0 0,-1 0,1 0,0 0,0-1,-1 1,1 0,0 0,0 0,-1 0,1 0,0 0,-1 0,1 0,0 0,-1 0,1 0,0 0,0 0,-1 0,1 0,0 0,-1 0,1 0,0 0,0 0,-1 1,1-1,0 0,0 0,-1 0,14-30,215-300,-187 285,-41 44,1 0,0 0,0 1,0-1,0 0,0 1,0-1,0 1,0 0,0-1,0 1,0 0,0-1,0 1,0 0,0 0,0 0,1 0,-1 0,0 0,0 0,0 0,0 1,0-1,0 0,0 1,0-1,0 0,0 1,0 0,0-1,0 1,0-1,0 1,0 0,-1 0,1 0,0-1,-1 1,1 0,0 0,-1 0,1 0,-1 0,1 0,-1 0,0 0,1 0,-1 0,0 0,0 1,4 15,-1-1,0 1,-1 0,-1 0,-1 0,-1 0,-1 15,-1 15,1-6,9 88,-6-126,0 0,0-1,0 1,1 0,0 0,-1-1,1 1,0 0,0-1,0 0,0 0,1 1,-1-1,1-1,-1 1,1 0,0 0,-1-1,1 0,0 0,0 1,0-2,0 1,0 0,0-1,1 1,-1-1,0 0,0 0,0 0,0 0,0-1,1 1,-1-1,0 0,0 0,0 0,0 0,-1 0,1-1,0 1,0-1,-1 0,1 0,-1 0,0 0,0 0,1-1,-1 1,0-1,95-160,-60 60,-30 85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31965.037">1807 5193,'-37'108,"24"-77,-1 0,-1-2,-1 1,-2-2,-1-1,-1 0,-1-1,-1-1,-2-1,0-2,-1 0,-2-1,0-2,-17 9,8-6,24-14,0 1,-1-2,1 1,-2-2,1 0,-1 0,1-1,-1-1,-1 0,1-1,-1-1,1 0,-1-1,-10-1,22 0,0-1,0 1,0-1,0 0,0 0,0 0,0-1,0 1,1-1,-1 0,0 1,1-1,0 0,-1 0,1-1,0 1,0 0,0-1,0 0,0 1,1-1,-1 0,1 0,0 0,0 0,0 0,0 0,0 0,1 0,-1 0,1 0,0 0,0 0,0-1,0 1,1 0,-1-1,39-115,-23 88,1 1,2 0,0 2,2 0,2 1,7-6,-26 29,1 1,-1 0,1 0,0 0,0 0,0 1,0-1,0 1,1 1,-1-1,0 1,1 0,0 0,-1 1,1-1,-1 1,1 0,0 1,-1-1,1 1,-1 0,1 1,-1 0,0-1,0 1,0 1,0-1,0 1,0 0,0 0,-1 1,1-1,-1 1,0 0,0 0,0 1,206 190,-160-141,-38-38</inkml:trace>
  <inkml:trace contextRef="#ctx0" brushRef="#br1" timeOffset="32751.583">2456 5700,'-1'1,"1"-1,0 0,-1 0,1 0,-1 0,1 0,0 0,-1 0,1 0,-1 0,1 0,-1 0,1 0,0 0,-1 0,1-1,-1 1,1 0,0 0,-1 0,1-1,-1 1,1 0,0 0,-1-1,1 1,0 0,0-1,-1 1,1 0,0-1,0 1,-1 0,1-1,0 1,0-1,0 1,0 0,0-1,0 1,0-1,-1 1,1-1,0 1,0 0,1-1,-1 1,0-1,0 1,0-1,0 1,0 0,0-1,0 1,1-1,-1 1,0 0,0-1,1 1,-1 0,0-1,1 1,-1 0,0-1,1 1,-1 0,0 0,1 0,-1-1,-35 3,-22 13,31-7,0-1,0-2,0 0,-1-2,1-1,-1-1,-1-1,25 0,-1 0,1 0,0-1,-1 1,1-1,0 0,-1 0,1 0,0-1,0 1,0-1,0 1,0-1,0 0,0 0,1 0,-1-1,1 1,-1-1,1 1,0-1,0 0,0 0,1 0,-1 0,1 0,-1 0,1 0,0-1,0 1,0 0,1-1,-1 1,1-3,3-12</inkml:trace>
  <inkml:trace contextRef="#ctx0" brushRef="#br1" timeOffset="33961.502">791 5560,'-5'0,"-6"-5,-6-1,-5-5,-4-1,3-2,0-4,5-4,0 2,3-1,4-1,0 3,1 0,2-1,8 2,3 9,2 6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5">1130 508,'0'14,"-10"10,-2 6,-1-3</inkml:trace>
  <inkml:trace contextRef="#ctx0" brushRef="#br1" timeOffset="43850.225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8,'-2'5,"0"1,0-1,1 0,-1 0,1 1,1-1,-1 0,1 1,0-1,0 1,0-1,1 1,0-1,0 0,0 1,1-1,-1 0,1 0,1 0,-1 0,4 4,1 11,2 10,2 0,2 0,0-1,2-1,1 0,1-1,14 16,-27-39,0 0,0-1,0 0,1 1,0-2,-1 1,1 0,0-1,0 0,0 0,0-1,1 1,-1-1,0 0,1 0,-1-1,1 0,-1 0,1 0,-1 0,0-1,1 0,-1 0,0-1,0 1,1-1,-1 0,0-1,-1 1,1-1,0 0,-1 0,0 0,1-1,-1 0,-1 1,1-1,0-1,0-1,25-27,-2-1,-1-2,-2-1,-2 0,5-15,-27 53,1 0,-1-1,0 1,1 0,-1-1,0 1,1-1,-1 1,1 0,-1-1,1 1,-1-1,1 1,-1-1,1 1,0-1,-1 0,1 1,0-1,-1 0,1 1,0-1,-1 0,1 0,0 0,-1 0,1 0,0 1,0-1,-1 0,1-1,0 1,0 0,-1 0,1 0,0 0,-1-1,1 1,0 0,-1 0,1-1,0 1,-1-1,1 1,0-1,-1 1,1-1,-1 1,1-1,-1 1,0-1,1 1,-1-1,1 0,-1 1,0-1,0 0,1 1,-1-1,0 0,0 0,0 0,60 122,-57-116,1-1,-1 0,0 0,1-1,0 1,0-1,0 0,0 0,1 0,-1 0,1-1,-1 0,1 0,0 0,0-1,0 1,0-1,0 0,0-1,1 1,-1-1,0 0,0 0,0-1,1 1,2-3,0-1,0 1,0-1,-1-1,1 0,-1 0,0 0,-1-1,1 1,-1-2,0 1,-1-1,1 0,1-3,7-7,-1 1,0 0,0-1,-2-1,0 1,-1-2,-1 0,-1 0,-1 0,1-4,-8 22,1 0,0 0,-1 0,0 0,1 0,-1 0,0 0,1 0,-1 0,0 0,0 0,0 0,0-1,0 1,0 0,0 0,0 0,0 0,-1 0,1 0,0 0,-1 0,1 0,0 0,-1 0,0 0,1 0,-1 0,1 1,-1-1,0 0,0 0,0 0,1 1,-1-1,0 1,0-1,0 0,-10 7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7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13 228,'-12'0,"36"0,-10 0,555 0,-529-5,-39 5,-1 0,1 0,-1-1,1 1,0 0,-1 0,1-1,-1 1,1-1,-1 1,1-1,-1 1,1 0,-1-1,0 0,1 1,-1-1,0 1,1-1,-1 1,0-1,0 0,1 1,-1-1,0 0,0 1,0-1,0 1,0-1,0 0,0 1,0-1,0 0,0 1,0-1,-1 0,1 1,0-1,0 1,-1-1,1 0,0 1,-1-1,1 1,0-1,-1 1,1-1,-1 1,1-1,-1 1,1 0,-1-1,1 1,-1 0,0-1,1 1,-1 0,1 0,-1-1,-99-70,-20-15,116 82,3 4,0 0,1 0,-1 0,0 0,1 0,-1 0,0-1,1 1,-1 0,0 0,1-1,-1 1,1 0,-1-1,1 1,-1-1,1 1,-1-1,1 1,-1-1,1 1,0-1,-1 1,1-1,0 1,-1-1,1 0,0 1,0-1,-1 0,1 1,0-1,0 0,0 1,0-1,0 0,0 1,0-1,0 0,0 1,0-1,1 1,-1-1,0 0,0 1,1-1,-1 0,0 1,1-1,-1 1,0-1,1 1,-1-1,1 1,-1-1,1 1,-1-1,1 1,-1 0,1-1,0 1,-1 0,1-1,16-1,2 1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1,'5'5,"11"1,7 0,6-1,1-2,2-5,-1-3,0-1,-2 1,1 2,-2 0,1 2,-1 0,0 1,0 0,-9 0,-9 1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0,'38'0,"23"0,5 0,-3 0,-8 0,-9 0,-6 0,-12 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7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0,'-6'20,"-1"0,-1-1,0 0,-2-1,0 0,-1-1,0 0,-2 0,0-1,-1-1,0 0,-2-1,-12 9,12-12,0 0,-1-1,-1-1,0-1,0 0,0-1,-1-1,0-1,0-1,-1 0,14-4,0 0,0-1,1 1,-1-1,0 0,1 0,-1-1,1 1,-1-1,1-1,0 1,0-1,0 0,0 0,0 0,0-1,1 1,0-1,0 0,0-1,0 1,1-1,-1 1,1-1,1 0,-1 0,0-1,1 1,0 0,1-1,-1 1,1-1,0 0,0 1,1-1,0 0,0 0,0 0,-1 2,0-1,1 0,0 0,0 0,0 0,0 0,1 1,0-1,0 0,0 0,1 1,-1-1,1 1,0-1,0 1,1 0,0-1,-1 1,1 1,0-1,1 0,-1 1,1 0,-1-1,1 1,0 1,0-1,1 1,-1-1,0 1,1 0,0 1,-1-1,1 1,0 0,-1 0,1 0,0 1,0 0,0 0,0 0,0 0,-1 1,3 0,6 3,0 1,1 1,-2 0,1 0,-1 1,0 1,0 0,-1 1,9 8,25 17,233 130,-177-105,-65-49,-21-9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3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0 479,'29'-47,"3"1,1 2,2 1,2 2,1 1,3 3,37-28,-77 63,0 1,0 0,1-1,-1 1,0 0,1 0,-1 0,1 0,-1 0,1 0,-1 0,1 1,0-1,-1 1,1-1,0 1,-1-1,1 1,0 0,0 0,0 0,-1 0,1 0,0 0,0 0,-1 1,1-1,0 1,-1-1,1 1,0 0,-1-1,1 1,-1 0,1 0,-1 0,1 0,-1 1,0-1,0 0,1 1,-1-1,0 0,0 1,0-1,0 1,-1 0,1-1,0 1,-1 0,1-1,-1 1,0 0,1-1,-1 2,-13 90,0-39,13-48,-2-4,1 0,0 0,0 0,0 1,0-1,1 0,-1 1,1-1,-1 1,1-1,0 1,0-1,0 1,0-1,0 0,1 1,-1-1,1 1,-1-1,1 0,0 1,0-1,0 0,0 0,1 0,-1 0,0 0,1 0,0 0,-1 0,1 0,0-1,0 1,0-1,0 1,0-1,0 0,0 0,1 0,0 0,8-5,-1 0,1-1,-1 0,0-1,-1 0,0 0,0-1,0 0,0-1,-1 0,-1-1,1 1,-1-1,4-9,19-17,149-156,-139 159,-39 32,0-1,-1 1,1-1,-1 1,1-1,0 1,-1 0,1-1,0 1,-1 0,1 0,0-1,0 1,-1 0,1 0,0 0,-1 0,1 0,0 0,0 0,-1 0,1 0,0 1,0-1,-1 0,1 0,0 1,-1-1,1 0,0 1,-1-1,1 0,0 1,-1-1,1 1,-1-1,1 1,-1 0,1-1,-1 1,0-1,1 1,-1 0,0-1,1 1,-1 0,0-1,0 1,0 0,1 0,-1-1,0 1,0 0,0 0,0-1,0 1,0 0,-1 0,1-1,0 1,0 0,0-1,-1 1,1 0,-1 0,-37 119,8-41,19-22,8-32</inkml:trace>
  <inkml:trace contextRef="#ctx0" brushRef="#br0" timeOffset="639.101">1044 281,'-230'248,"231"-248,-1 0,0 0,1 0,-1 0,0 0,1 0,-1 0,0 0,0 0,1 0,-1 0,0 0,1 0,-1 0,0 0,1 1,-1-1,0 0,0 0,1 0,-1 1,0-1,0 0,1 0,-1 0,0 1,0-1,0 0,33-26,197-201,-156 179,-72 47,0 0,0 0,1 1,-1-1,0 1,1 0,-1-1,1 1,-1 0,0 0,1 1,-1-1,0 0,1 1,-1 0,0-1,0 1,1 0,-1 0,0 0,0 0,0 1,0-1,0 1,0-1,-1 1,1-1,0 1,-1 0,1 0,-1 0,0 0,0 0,0 0,1 2,2 7,-1 0,0 1,-1-1,0 1,0 0,-2-1,1 1,-2 0,1 0,-1-1,-1 1,0 0,-1-1,0 0,-1 0,-3 6,6-14,0-1,-1 1,1-1,-1 1,1-1,-1 1,0-1,0 0,0 0,0 0,-1 0,1 0,0 0,-1-1,1 1,-1-1,0 0,1 1,-1-1,0 0,0-1,0 1,0-1,0 1,0-1,0 0,0 0,0 0,0 0,0-1,1 1,-1-1,0 1,0-1,0 0,-2-1,-99-52,33 15,49 31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9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63 311,'-1'-1,"1"1,-1-1,0 1,0-1,1 1,-1 0,0-1,0 1,0 0,0 0,1-1,-1 1,0 0,0 0,0 0,0 0,0 0,0 0,1 1,-1-1,0 0,0 0,0 0,0 1,0-1,1 1,-1-1,0 0,0 1,1-1,-1 1,0 0,1-1,-1 1,1 0,-1-1,0 1,1 0,0-1,-1 1,1 0,-1 0,1 0,0 0,0-1,-1 2,-16 40,12-6,1 0,2 0,1 1,2-1,1 0,0 42,-2-43,-2-24,2 1,-1-1,2 1,-1 0,2-1,-1 1,2-1,-1 0,1 0,1 0,0 0,2 3,-2-11,0 0,0 0,0 0,0-1,0 1,1-1,-1 0,1-1,-1 1,1-1,0 1,-1-1,1-1,0 1,0-1,0 0,0 0,0 0,-1-1,1 1,0-1,0-1,-1 1,1 0,0-1,-1 0,0 0,1-1,-1 1,0-1,0 0,0 0,-1 0,1 0,-1-1,1 0,-1 1,-1-1,1 0,0-1,147-209,-150 213,0 0,1 0,-1 0,0 0,1 0,-1 0,0 0,1 0,0 0,-1 0,1 0,-1 0,1 0,0 1,-1-1,1 0,0 0,0 1,0-1,0 1,0-1,0 1,0-1,-1 1,1-1,0 1,1 0,-1 0,0-1,0 1,0 0,0 0,0 0,0 0,0 0,0 0,0 1,0-1,0 0,0 1,0-1,0 0,0 1,0-1,0 1,0-1,0 1,-1 0,1-1,0 1,0 0,-1 0,1-1,0 1,-1 0,1 0,-1 0,1 0,31 159,-31-155,1 0,0-1,0 1,0 0,0 0,1-1,-1 0,1 1,1-1,-1 0,0 0,1-1,0 1,0-1,0 1,0-1,0-1,1 1,-1-1,1 1,0-1,0 0,0-1,0 1,0-1,0 0,0-1,0 1,0-1,1 0,-1 0,0 0,0-1,2 0,7-5,0-1,0 0,-1-1,0 0,0-1,-1-1,0 0,-1 0,0-1,-1-1,0 1,-1-2,0 1,-1-1,0-1,-1 0,-1 0,0 0,1-7,27-144,-32 155,0-1,0 0,-1 1,-1-1,1 0,-2 0,0 0,0 0,-1 1,0-1,-1 1,-2-5,2 7</inkml:trace>
  <inkml:trace contextRef="#ctx0" brushRef="#br0" timeOffset="3715.715">1192 452,'0'0,"0"0,0 0,0 1,0-1,0 0,0 1,0-1,0 0,0 0,0 1,0-1,1 0,-1 0,0 1,0-1,0 0,0 0,1 0,-1 1,0-1,0 0,1 0,-1 0,0 0,0 0,1 1,-1-1,0 0,0 0,1 0,-1 0,0 0,0 0,1 0,-1 0,0 0,0 0,1 0,-1 0,0 0,1 0,-1 0,0 0,0 0,1 0,-1-1,0 1,0 0,1 0,-1 0,0 0,0 0,0-1,1 1,-9 27,-3-3,1 2,1 0,1 0,1 1,1-1,2 1,1 1,1-1,1 17,1-40,1 1,0-1,0 0,1 0,-1 0,1 0,0 0,0 0,0 0,0 0,1-1,-1 1,1-1,0 0,0 0,0 0,1 0,-1 0,1-1,-1 1,1-1,0 0,0 0,0-1,0 1,0-1,1 0,-1 0,0 0,0-1,1 1,-1-1,0 0,1 0,-1-1,0 1,1-1,-1 0,0 0,3-1,11-9,-5-3</inkml:trace>
  <inkml:trace contextRef="#ctx0" brushRef="#br0" timeOffset="4167.87">1022 227,'29'-20,"14"-15,5-2,-6 0,-10 12,-6 9,-7 13,-2 7,-4 7,1 7,-2 5,1-1,-1 0,2 1,-1-3</inkml:trace>
  <inkml:trace contextRef="#ctx0" brushRef="#br0" timeOffset="5366.999">2292 0,'0'0</inkml:trace>
  <inkml:trace contextRef="#ctx0" brushRef="#br0" timeOffset="4872.313">2011 339,'-10'-3,"0"1,0 0,0 1,0 0,0 1,0 0,0 0,0 1,0 1,0-1,0 2,0-1,1 2,-1-1,1 1,0 0,0 1,-1 1,-21 7,29-13,0 0,0 0,1 0,-1 0,0 1,0-1,1 1,-1-1,0 1,0 0,1-1,-1 1,1 0,-1 0,1 0,-1 0,1 0,0 1,-1-1,1 0,0 1,0-1,0 1,0-1,0 1,0-1,0 1,1 0,-1-1,1 1,-1 0,1 0,-1-1,1 1,0 0,0 0,0 0,0 0,0-1,1 1,-1 0,0 0,1-1,-1 1,1 0,0 0,0-1,0 2,4 2,1 1,0-1,-1-1,2 1,-1-1,0 0,1-1,0 1,0-1,0-1,0 1,0-1,8 1,33 14,-43-15,0 0,0 0,-1 1,1 0,-1 0,0 0,0 0,0 1,0-1,-1 1,1 0,-1 0,0 0,0 1,0-1,-1 1,0-1,0 1,0 0,0 0,-1 0,0 0,0 0,0 1,0-1,-1 0,0 0,0 0,0 1,-1-1,0 0,0 0,0 0,-1 0,1 0,-1 0,-1 0,1-1,0 1,-1-1,0 1,0-1,-1 0,1 0,-1 0,0-1,0 1,-14 10,-1 0,0-1,-1-1,-1 0,0-2,0-1,-20 6,11-4,24-8,-1 0,1 0,-1-1,1 0,-1 0,0-1,0 1,0-1,1-1,-1 0,0 0,0 0,0-1,-6-1,-8-24,20 8</inkml:trace>
  <inkml:trace contextRef="#ctx0" brushRef="#br0" timeOffset="5122.714">2292 537,'-14'38,"-5"18,1 4,3-4,0-10,2-14</inkml:trace>
  <inkml:trace contextRef="#ctx0" brushRef="#br0" timeOffset="5735.206">2349 819,'266'-310,"-246"307,-15 33,-4-14,0-10,-1 0,1-1,0 1,1 0,-1-1,1 1,0-1,1 0,-1 0,1 1,0-2,0 1,0 0,1-1,0 1,0-1,0 0,0 0,1-1,-1 1,1-1,0 0,0 0,0-1,1 1,-1-1,1 0,2 0,-2-1,1-1,0 0,-1 0,1-1,0 0,-1 0,1 0,-1-1,1 0,-1 0,0-1,0 0,0 0,0 0,-1 0,1-1,-1 0,0-1,0 1,0-1,0 0,-1 0,0 0,0 0,-1-1,1 0,-1 0,0 0,-1 0,1 0,-1-1,-1 1,1-1,-1 1,0-1,0-1,10-36,1-41,-16 75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0 559,'5'0,"11"0,7 0,6 0,1 0,2 0,-1 0,-1-5,0-1,-1 0,0 1,0 2,-1 1,0 1,0 0,-5 1</inkml:trace>
  <inkml:trace contextRef="#ctx0" brushRef="#br0" timeOffset="801.044">677 390,'-7'32,"1"1,1 0,2 0,1 0,1 1,3-1,3 27,-4-55,-1 1,1-1,0 0,1 0,-1 0,1 0,0 0,0-1,0 1,1 0,0-1,0 0,0 1,0-1,1-1,0 1,-1 0,1-1,1 0,-1 0,0 0,1 0,-1-1,1 0,0 0,0 0,0 0,0-1,0 0,0 0,0 0,0-1,1 1,-1-1,0-1,0 1,1-1,-1 0,0 0,3-1,9-4,0 0,0-1,-1-1,0 0,0-2,-1 1,0-2,-1 0,0-1,-1 0,0-1,-1-1,-1 0,0 0,-1-1,1-2,8 9,-16 40,-3-20,1-6,0 0,1 0,-1 1,1-1,0-1,1 1,-1 0,1-1,0 1,1-1,-1 0,1 0,0 0,1 0,-1-1,1 0,-1 0,1 0,1 0,-1-1,0 0,1 0,0 0,-1-1,1 0,0 0,0 0,1-1,-1 0,0 0,0-1,0 1,1-1,-1-1,0 1,0-1,1 0,-1 0,0-1,3-1,3-4,0-1,0 0,-1-1,0 0,0 0,-1-1,0-1,-1 0,0 0,-1 0,0-1,-1-1,-1 1,1-1,-2 0,0-1,0-1,54-156,-58 148,-4 5</inkml:trace>
  <inkml:trace contextRef="#ctx0" brushRef="#br0" timeOffset="1753.455">1581 616,'11'0,"1"0,-1-1,1 0,-1-1,1 0,-1-1,0 0,0-1,0 0,-1-1,0 0,1-1,-2 0,1 0,-1-1,0 0,0-1,-1 0,0 0,0-1,-1 0,0 0,-1-1,0 0,4-8,-10 16,0 1,1-1,-1 1,0-1,1 1,-1-1,1 1,-1-1,1 1,0 0,0 0,-1-1,1 1,0 0,0 0,0 0,1 0,-1 0,0 0,0 0,0 0,1 0,-1 0,0 1,1-1,-1 1,1-1,-1 1,1-1,-1 1,1 0,-1 0,1 0,-1 0,1 0,-1 0,1 0,-1 0,1 1,-1-1,1 0,-1 1,0-1,1 1,-1 0,0 0,1-1,-1 1,0 0,0 0,1 0,-1 0,0 0,0 0,0 1,-1-1,1 0,0 1,14 25,-1 0,-2 1,-1 0,-1 1,-1 0,-2 1,0 0,-1 10,4 30,-3 0,-3 1,-3 0,-6 46,4-99,0-1,-1 1,0-1,-2 0,0 0,-1 0,-1 0,0-1,-1 1,-1-2,0 1,-1-1,-1 0,-1-1,0 0,0-1,-1 0,-1-1,10-10,-1 1,1-1,0 0,-1 0,1-1,-1 1,1-1,-1 1,0-1,0 0,0-1,1 1,-1-1,0 1,0-1,0 0,0-1,0 1,0-1,0 1,1-1,-1 0,0-1,0 1,1-1,-1 0,1 1,0-1,-1-1,1 1,0 0,0-1,0 0,1 0,-1 0,1 0,-1 0,1 0,0 0,0-1,-1-2,-3-13,0 1,1-1,2 0,-1 0,2 0,1 0,0-1,1 1,1 0,1 0,1 0,1 0,0 0,1 0,1 1,1 0,1 0,8-14,88-141,-92 159</inkml:trace>
  <inkml:trace contextRef="#ctx0" brushRef="#br0" timeOffset="3264.021">1722 249,'41'4,"-26"-10,0-2,-1 1,0-2,0 0,0 0,-2-1,1-1,-1 0,-1-1,0 0,0-1,4-7,4-3,41-53,-59 74,0 1,0 0,0 0,1-1,-1 1,0 0,0 0,1 0,-1 0,0 1,1-1,-1 0,1 1,-1-1,1 1,0-1,-1 1,1 0,-1-1,1 1,0 0,-1 0,1 0,-1 0,1 1,0-1,-1 0,1 1,-1-1,1 1,-1-1,1 1,-1 0,1 0,-1-1,0 1,1 0,-1 0,1 1,51 54,-38-38,59 79,-61-81,-1-4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86,'-29'0,"0"1,1 1,-1 2,1 1,0 1,0 1,1 2,0 0,-21 12,42-18,-1 1,1 0,0 0,0 0,0 1,1 0,-1 0,1 1,1-1,-1 1,1 0,0 0,0 1,0-1,1 1,0 0,1 0,-1 0,1 0,1 0,-1 0,1 1,1-1,-1 0,1 1,0-1,1 1,0-1,0 0,1 1,0-1,0 0,3 6,-2-6,1 1,0-1,0 0,1 0,0 0,0-1,0 0,1 0,0 0,1-1,-1 1,1-2,0 1,0-1,0 0,1 0,-1-1,1 0,0 0,0-1,0 0,0 0,1-1,-1 0,0-1,8 0,-3 0,1-1,0-1,0 0,-1 0,1-2,-1 1,0-2,0 0,0 0,-1-1,0-1,5-3,8-3,-3 2</inkml:trace>
  <inkml:trace contextRef="#ctx0" brushRef="#br0" timeOffset="302.246">791 57,'-41'41,"2"1,2 1,2 3,-23 38,55-81,0 1,0-1,1 0,-1 1,1 0,0-1,0 1,0 0,1 0,-1 0,1 0,0 0,0 1,1-1,-1 0,1 0,0 1,0-1,0 0,0 0,1 1,0-1,0 0,0 0,0 0,1 0,0 0,0 0,0 0,0-1,0 1,1-1,-1 1,1-1,0 0,0 0,2 1,8 1,0-1,1 0,-1-1,1 0,0-1,0-1,0 0,0-1,0 0,0-2,0 1,0-1,-1-1,1-1,-1 0,0-1,0 0,0-1,0 0,-1-1,0 0,-1-1,1 0,6-8,-9 8,-1 1,0-1,0 0,-1-1,0 1,-1-2,0 1,0-1,-1 1,0-2,-1 1,0 0,0-1,-1 0,-1 0,0 0,0 0,-1 0,-1 0,0 0,0 0,-1-1,0 7,-1 0,0 0,0 1,0-1,-1 0,1 1,-1-1,0 1,-1 0,1 0,-1 0,1 0,-1 1,0-1,-1 1,1 0,0 0,-1 1,0-1,1 1,-1 0,0 1,0-1,0 1,-1 0,1 0,0 0,0 1,0-1,-1 2,1-1,0 0,-4 2,-17-2</inkml:trace>
  <inkml:trace contextRef="#ctx0" brushRef="#br0" timeOffset="702.023">1638 86,'-47'18,"-1"-2,2 2,0 2,1 2,-20 15,63-37,0 1,0-1,0 1,0 0,0-1,0 1,0 0,0 0,0 0,0 1,0-1,1 0,-1 1,1-1,-1 1,1-1,-1 1,1 0,0 0,0-1,0 1,0 0,0 0,0 0,0 0,1 0,-1 0,1 1,-1-1,1 0,0 0,0 0,0 0,0 1,0-1,1 0,-1 0,1 0,-1 0,1 0,0 0,0 0,-1 0,2 0,-1 0,0 0,0 0,0-1,1 1,-1-1,1 1,167 49,-167-50,0-1,0 1,0-1,0 1,-1 0,1 0,0 0,-1 0,1 0,-1 0,1 0,-1 1,0-1,1 1,-1-1,0 1,0-1,0 1,0 0,0-1,0 1,-1 0,1 0,0 0,-1-1,0 1,1 0,-1 0,0 0,0 0,0 0,0 0,0 0,0 0,-1-1,1 1,-1 0,1 0,-1 0,0 0,0-1,0 1,0 1,-63 59,43-52,0-2,-1 0,0-1,-1-1,1-1,-1-1,0-1,-5-1,3 0</inkml:trace>
  <inkml:trace contextRef="#ctx0" brushRef="#br0" timeOffset="1367.01">2343 1,'-60'109,"-26"66,76-159,-1 0,-1 0,0-1,-1 0,-1-1,0-1,-1 0,-1-1,0 0,0-2,-1 0,-10 4,16-9,0 1,0 0,-1-1,1-1,-1 0,0 0,0-1,-1-1,1 0,0 0,-1-1,1-1,-1 0,1-1,-1 0,-10-3,21 3,-1-1,0 1,1-1,0 0,-1 1,1-1,0 0,0 0,0-1,0 1,0 0,0-1,1 1,-1-1,1 1,0-1,0 0,0 1,0-1,0 0,1 0,-1 0,1 0,-1 0,1 0,0 0,0 0,1 1,-1-1,1 0,-1 0,1 0,0 0,0 0,1-2,50-95,-39 80,2 0,1 1,0 0,2 1,0 1,1 1,0 0,1 2,1 0,0 1,9-3,-25 14,-1 1,0-1,0 1,1-1,-1 2,0-1,1 0,-1 1,1 0,-1 0,1 0,-1 0,1 1,-1 0,1 0,-1 0,0 0,1 1,-1-1,0 1,0 1,0-1,0 0,-1 1,1 0,-1-1,1 2,-1-1,0 0,0 1,-1-1,1 1,-1 0,1 1,48 72,-42-60,2 0,0 0,1-1,0-1,1 0,14 12,-10-13,1 0,-1-2,2 0,0-1,0-1,1-1,0-1,5 1,-6-1,-3-1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40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1,'-8'10,"1"1,0 0,0 0,1 1,1 0,0 0,0 1,1-1,0 6,2-11,-4 9,0 0,2 1,0 0,1 0,1 0,0 0,1 1,1-1,1 0,1 0,2 10,-4-24,1-1,0 0,0 1,0-1,0 0,0 0,0 0,1 1,-1-1,1-1,0 1,-1 0,1 0,0-1,0 1,0-1,0 1,0-1,0 0,1 0,-1 0,0 0,1 0,-1-1,0 1,1-1,-1 1,1-1,-1 0,1 0,-1 0,1 0,-1 0,1-1,-1 1,0-1,1 0,-1 0,0 1,1-2,-1 1,0 0,0 0,0-1,0 1,0-1,0 1,0-1,-1 0,1 0,1-1,155-185,-156 186,-1 0,1 0,-1 0,1 1,-1-1,1 1,0-1,0 1,0-1,0 1,0 0,0 0,0 0,0 0,0 1,0-1,1 1,-1-1,0 1,1-1,-1 1,0 0,0 0,1 1,-1-1,0 0,1 1,-1-1,0 1,0 0,0-1,1 1,-1 0,0 1,0-1,0 0,-1 0,1 1,0-1,0 1,-1 0,1-1,-1 1,0 0,1 0,-1 0,0 0,0 0,0 0,0 0,0 1,-1-1,1 2,7 26,-1 1,-1 0,-2 0,-1 0,-2 1,-1-1,-1 0,-2 1,-1-1,-1 0,-2-1,-1 1,-1-1,-11 23,18-47,-1 1,0 0,0-1,-1 1,0-1,0 0,0 0,-1 0,1-1,-1 0,-1 0,1 0,-1 0,0-1,0 0,0 0,-1-1,1 0,-1 0,0 0,1-1,-1 0,-1 0,-4 0,-96-9,105 7,0-1,0 0,0 0,0 0,1 0,-1 0,0-1,1 1,-1-1,1 1,0-1,-1 0,1 0,0 0,0 0,0-1,1 1,-1 0,0-1,1 1,0-1,-1 0,1 0,0 1,0-1,1 0,-1 0,1 0,-1 0,1 0,0 0,0 1,0-1,0 0,1-1,3-8,2-1,0 1,0 0,1 0,0 1,1 0,0 0,1 1,0 0,1 0,0 1,0 0,1 1,0 0,1 1,3-1,211-107,-191 101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477 142,'-10'4,"-12"8,-8 0,2 4,0-1,0 1,1-1,0 1,-1 3,0 2,0-1,0 0,0-3,-1 0,1-3,0-4,0-3,4-3</inkml:trace>
  <inkml:trace contextRef="#ctx0" brushRef="#br0" timeOffset="253.002">81 1,'24'38,"18"28,6 6,0-3,-4-9,-8-10,-7-14,-8-8,-2-8,-5-3,-4-10,0-5,-1-9,-2-2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4202 508,'-226'330,"109"-132,-77 124,193-321,0 0,0 1,0-1,0 0,0 1,1-1,-1 0,0 1,1-1,-1 1,1-1,0 1,-1-1,1 1,0-1,0 1,0-1,0 1,0-1,0 1,1-1,-1 1,0-1,1 1,-1-1,1 1,0-1,-1 1,1-1,0 0,0 0,0 1,0-1,0 0,0 0,0 0,0 0,1 0,-1 0,0 0,0-1,1 1,-1 0,1-1,-1 1,1-1,-1 1,1-1,-1 0,2 1,259 92,-95-1,-153-83,0 0,0-1,1-1,0 0,0-1,1 0,0-1,9 1,18 6,-25-6</inkml:trace>
  <inkml:trace contextRef="#ctx0" brushRef="#br0" timeOffset="-3136.486">1803 28,'-1'-1,"0"0,0 0,0 0,0 0,-1 0,1 1,0-1,-1 0,1 1,0-1,-1 1,1 0,-1-1,1 1,-1 0,1 0,-1 0,1 0,-1 0,1 0,-1 0,1 1,-1-1,1 1,-1-1,1 1,0-1,-1 1,1 0,0-1,0 1,-1 0,1 0,0 0,0 0,0 0,0 0,0 0,0 1,0-1,1 0,-1 1,0-1,0 1,-33 65,33-66,-123 322,-57 11,75-154,89-144,16-26</inkml:trace>
  <inkml:trace contextRef="#ctx0" brushRef="#br0" timeOffset="-1029.904">1803 0,'21'3,"0"0,-1 1,1 2,-1 0,-1 1,1 0,-1 2,-1 1,1 0,-2 1,7 5,49 27,182 94,-10-3,-96-88,-36 22,17 16,-129-83,1 0,-1 0,0 0,0 0,0 0,0 0,0 1,0-1,-1 0,1 0,0 1,-1-1,1 1,0-1,-1 0,0 1,1-1,-1 1,0-1,0 1,0-1,0 1,0-1,0 1,0-1,0 1,-1-1,1 1,0-1,-1 0,0 1,1-1,-1 0,0 1,1-1,-1 0,-1 1,-36 49,34-48,-171 247,86-113,-53 94,74-128,64-99,0-1,0 0,0 0,0 0,-1 0,1-1,-1 0,0 0,1 0,-1 0,0-1,0 0,0 0,0 0,-1-1,1 1,0-1,0-1,0 1,0-1,0 1,0-1,0-1,0 1,0-1,0 0,0 0,-1-1,-13-2,-151-57,3-38,22 60,133 37,0 0,0 0,1-1,-1-1,1 0,0 0,1-1,-1-1,1 0,0 0,1-1,-7-6,-3-2,-1 1,0 1,-1 1,-1 1,0 1,0 1,-9-2,-15-6,-78-44,61 16,55 41</inkml:trace>
  <inkml:trace contextRef="#ctx0" brushRef="#br0" timeOffset="3697.606">1550 1355,'-35'39,"2"2,1 1,3 1,-8 17,-57 83,-44 55,32-46,67-69,41-89,4-7,-1 0,0 0,-1-1,-1 0,0 0,0 0,-1 0,-1 0,-1 0,0 0,0-1,-2 1,0 0,0 0,-1 0,-1 1,-1-1,0 1,0 0,-5-7,4 12,-1 1,0 0,0 0,-1 0,0 1,0 1,-1-1,0 1,1 0,-2 1,1 0,0 1,-3-1,74 24,155 17,-186-35,0 2,0 1,0 2,-1 1,0 1,0 2,-1 0,4 5,-27-12,1 0,-1 1,0 0,-1 0,0 1,1-1,-2 1,1 1,-1-1,0 0,3 7,-6-11,0 0,0 0,0 0,-1 0,1 0,-1 1,1-1,-1 0,0 0,0 0,0 1,0-1,0 0,0 0,-1 1,1-1,-1 0,1 0,-1 0,0 0,0 0,0 0,0 0,0 0,-1 0,1 0,0-1,-1 1,0 0,1-1,-1 1,0-1,0 0,1 0,-1 0,0 1,0-2,0 1,-1 0,1 0,-2 0,-12 3,-1-1,1 0,-1-1,0-1,0 0,1-1,-17-3,-2 2,-264-3,270 4</inkml:trace>
  <inkml:trace contextRef="#ctx0" brushRef="#br0" timeOffset="4485.916">82 2286,'-19'50,"3"1,2 1,2 0,-3 43,14-91,-4 83,5-84,0-1,0 0,0 0,1 0,-1 0,1 0,-1 0,1 0,-1 0,1 0,0 0,0 0,0 0,0 0,1-1,-1 1,0 0,1-1,-1 1,1-1,-1 1,1-1,0 0,0 0,-1 0,1 0,0 0,0 0,0 0,0 0,0-1,0 1,0-1,1 0,-1 0,0 1,0-1,7-3,-1 1,0-1,0 0,0-1,0 0,-1 0,1-1,-1 0,0 0,0-1,-1 0,0 0,0 0,0-1,2-4,12-10,-1 0,-17 16,1 1,1-1,-1 1,0 0,1 0,0 1,0-1,0 1,1 0,-1 0,1 0,-1 0,1 1,0 0,0 0,0 0,1 1,-4 2,1 1,-1 0,0-1,1 1,-1 0,0 0,0 1,-1-1,1 0,0 1,-1-1,1 1,-1 0,0-1,0 1,0 0,0 0,0-1,0 1,-1 0,0 0,1 0,-1 0,0 0,-1 0,1 2,3 16,35 82,-37-101,1 1,0 0,-1-1,1 1,0-1,0 0,0 0,1 1,-1-1,0-1,1 1,-1 0,1-1,0 1,0-1,-1 0,1 1,0-2,0 1,0 0,0 0,0-1,0 0,0 0,0 0,0 0,1 0,-1 0,0-1,0 1,0-1,0 0,2-1,5-6,1 0,-1 0,0-1,-1-1,0 1,0-2,-1 1,-1-1,0 0,0-1,-1 0,0 0,-1 0,-1-1,3-11,41-176,-36 165,-5 29</inkml:trace>
  <inkml:trace contextRef="#ctx0" brushRef="#br0" timeOffset="5068.499">703 2766,'-20'47,"12"-31,0 0,2 0,0 1,1-1,0 1,2 0,0 1,1-1,0 0,2 2,-1-17,1-1,0 1,0-1,0 1,1-1,-1 1,0-1,1 1,-1-1,1 1,-1-1,1 1,-1-1,1 0,0 1,0-1,0 0,0 1,0-1,0 0,0 0,0 0,1 0,-1 0,0 0,0-1,1 1,-1 0,1-1,-1 1,1-1,-1 1,1-1,-1 0,1 1,-1-1,1 0,-1 0,1 0,-1 0,1 0,0-1,-1 1,1 0,-1-1,0 1,1-1,-1 0,1 1,-1-1,69-46,-24-9,51-46,-95 101,-1-1,1 1,-1 0,1-1,0 1,0 0,0 0,-1 0,1 1,0-1,0 0,0 1,0-1,0 1,0 0,1 0,-1-1,0 1,0 1,0-1,0 0,0 0,0 1,0-1,0 1,0 0,0 0,0-1,0 1,0 0,-1 1,1-1,0 0,-1 0,1 1,-1-1,1 1,-1-1,0 1,0 0,1 0,-1-1,0 1,-1 0,2 1,1 13,-1 0,0 1,-2-1,1 1,-2 0,0-1,-1 1,-1-1,0 0,-5 13,3-4,-3 13,-2-1,-1 0,-1-1,-2 0,-7 10,-46 27,65-72,1 0,-1 1,0-1,0 0,1 0,-1 0,0 0,0 0,0 0,0 0,0-1,0 1,-1-1,1 1,0-1,0 0,0 0,0 0,-1 0,1-1,0 1,0 0,0-1,0 1,0-1,0 0,0 0,0 0,0 0,0 0,0 0,1-1,-1 1,0 0,1-1,-1 1,1-1,0 0,-1 1,1-1,0 0,0 0,0-1,-2-7,0-1,1 0,1 0,0 0,0 0,1 0,0 0,1 0,0 0,1 0,1 0,-1 1,2-1,-1 1,1-1,1 1,0 1,0-1,1 1,2-2,-4 3,35-55,-20 41</inkml:trace>
  <inkml:trace contextRef="#ctx0" brushRef="#br0" timeOffset="10654.264">2283 1609,'82'54,"131"53,-148-79,-2 2,-1 3,-1 3,40 32,-7 12,-151-202,-24-90,81 210,-1 1,1 0,0-1,-1 1,1 0,-1 0,1-1,-1 1,0 0,0 0,1 0,-1 0,0 0,0 0,0 0,0 0,0 0,0 0,0 1,0-1,-1 0,1 1,0-1,0 1,-1-1,1 1,0 0,0-1,-1 1,1 0,0 0,-1 0,1 0,0 0,-1 0,1 0,0 1,-1-1,1 0,0 1,0-1,-1 1,1-1,0 1,0 0,0 0,0-1,-1 2,-37 54,-61 233,55-197,45-91,1 0,-1 1,1-1,0 0,0 0,-1 1,1-1,0 0,0 0,0 0,0 0,0 0,1 0,-1 0,0-1,0 1,1 0,-1 0,0-1,1 1,-1-1,1 0,-1 1,0-1,1 0,-1 0,1 0,-1 0,1 0,-1 0,1 0,-1 0,1-1,-1 1,0-1,1 1,-1-1,1 1,-1-1,0 0,1 0,259-83,-171 49,-84 33</inkml:trace>
  <inkml:trace contextRef="#ctx0" brushRef="#br0" timeOffset="11334.843">3158 2286,'-28'90,"14"-53,10-31,0 0,1-1,-1 1,1 0,1 1,-1-1,1 0,0 1,0 0,1-1,0 1,0 0,1 0,0-1,0 1,0 0,1 0,0-1,1 1,-1 0,1-1,0 1,1-1,0 0,0 0,0 0,0 0,1 0,4 4,-1-8,0 0,0-1,0 1,0-1,0-1,0 1,1-1,-1-1,0 1,0-1,0 0,0-1,0 0,0 0,0 0,0-1,-1 0,1 0,-1-1,0 0,0 0,5-5,179-159,-190 167,1 0,-1 0,1-1,-1 1,1 0,0 0,-1 1,1-1,0 0,0 0,0 0,0 0,-1 1,1-1,0 0,0 1,0-1,1 1,-1-1,0 1,0-1,0 1,0 0,0 0,1-1,-1 1,0 0,0 0,0 0,0 0,1 1,-1-1,0 0,0 0,0 1,0-1,0 0,0 1,1-1,-1 1,0 0,0-1,-1 1,1 0,0 0,0-1,0 1,0 0,-1 0,1 0,0 0,0 1,7 75,-9-72,1 1,-1-1,1 1,0 0,0-1,1 1,0-1,0 1,0-1,0 1,1-1,0 0,0 1,0-1,1 0,0 0,0-1,0 1,1-1,-1 1,1-1,0 0,0-1,1 1,3 2,0-3,0-1,0-1,0 1,1-1,-1-1,0 1,0-2,1 1,-1-1,0 0,0-1,0 0,0 0,0 0,0-1,-1-1,1 1,-1-1,0 0,0-1,0 0,-1 0,0 0,0-1,0 0,0 0,-1 0,0-1,-1 0,1 0,-1 0,3-7,62-121,-50 64,-22 68</inkml:trace>
  <inkml:trace contextRef="#ctx0" brushRef="#br0" timeOffset="11615.424">4315 2540,'-38'33,"-18"22,-4 0,9-4,7-10,12-8,6-9,8-4,2-6,4 1,3-9,4-4</inkml:trace>
  <inkml:trace contextRef="#ctx0" brushRef="#br0" timeOffset="11882.636">3949 2512,'4'24,"13"17,2 7,2 0,4-3,1-10,-3-6,-1-3,-4 0,-1-6,-2-1,0 1,-2 2,-4-3</inkml:trace>
  <inkml:trace contextRef="#ctx0" brushRef="#br0" timeOffset="15904.991">2002 1552,'1'1,"0"1,0-1,0 0,0 1,0-1,0 1,0-1,-1 1,1-1,0 1,-1 0,0-1,1 1,-1 0,0-1,0 1,0 0,0-1,0 1,0 0,0-1,-1 1,1 0,0-1,-1 1,0 0,1-1,-1 1,0-1,0 1,0-1,0 0,0 1,-1 0,-90 169,66-127,-1-2,-3 0,-1-2,-16 15,40-48,-3 5,0 1,1 0,0 1,1-1,1 1,0 1,1 0,0 0,1 0,1 0,2-13,2-13</inkml:trace>
  <inkml:trace contextRef="#ctx0" brushRef="#br0" timeOffset="16625.017">2057 1496,'-232'81,"157"-52,75-28,-1 1,1-1,-1 1,1 0,0-1,0 1,0 0,0-1,0 1,0 0,0-1,1 1,-1 0,1-1,-1 1,1-1,-1 1,1-1,0 1,0-1,0 1,0-1,0 0,0 0,0 1,0-1,0 0,1 0,-1 0,0 0,1 0,-1-1,1 1,-1 0,1-1,2 4,156 117,-2 43,-134-148,-23-36,-54-169,50 177,-1 1,2-1,0 0,0 0,1 0,1 0,0 0,1 0,0 0,0 0,2 0,-1 0,2 0,-1 1,1-1,3-3,5 2</inkml:trace>
  <inkml:trace contextRef="#ctx0" brushRef="#br0" timeOffset="17472.226">1860 2343,'-61'72,"4"-6,3 3,-40 66,39-56,55-79,0-1,0 1,0 0,0 0,-1 0,1-1,0 1,0 0,-1 0,1 0,0 0,0-1,-1 1,1 0,0 0,0 0,-1 0,1 0,0 0,-1 0,1 0,0 0,-1 0,1 0,0 0,0 0,-1 0,1 0,0 0,-1 0,1 0,0 0,0 0,-1 1,1-1,0 0,0 0,-1 0,14-30,215-300,-187 285,-41 44,1 0,0 0,0 1,0-1,0 0,0 1,0-1,0 1,0 0,0-1,0 1,0 0,0-1,0 1,0 0,0 0,0 0,1 0,-1 0,0 0,0 0,0 0,0 1,0-1,0 0,0 1,0-1,0 0,0 1,0 0,0-1,0 1,0-1,0 1,0 0,-1 0,1 0,0-1,-1 1,1 0,0 0,-1 0,1 0,-1 0,1 0,-1 0,0 0,1 0,-1 0,0 0,0 1,4 15,-1-1,0 1,-1 0,-1 0,-1 0,-1 0,-1 15,-1 15,1-6,9 88,-6-126,0 0,0-1,0 1,1 0,0 0,-1-1,1 1,0 0,0-1,0 0,0 0,1 1,-1-1,1-1,-1 1,1 0,0 0,-1-1,1 0,0 0,0 1,0-2,0 1,0 0,0-1,1 1,-1-1,0 0,0 0,0 0,0 0,0-1,1 1,-1-1,0 0,0 0,0 0,0 0,-1 0,1-1,0 1,0-1,-1 0,1 0,-1 0,0 0,0 0,1-1,-1 1,0-1,95-160,-60 60,-30 85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4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868 0,'-1'0,"0"0,1 0,-1 0,0 0,1 0,-1 1,0-1,0 0,1 0,-1 0,0 1,1-1,-1 0,1 1,-1-1,0 1,1-1,-1 1,1-1,-1 1,1-1,-1 1,1-1,-1 1,1 0,0-1,-1 1,1 0,0-1,0 1,0 0,-1-1,1 1,0 0,0 0,0-1,0 1,0 0,0-1,0 1,0 0,0 0,1-1,-1 1,0 0,0-1,1 1,-1 0,0-1,1 1,-1 0,1-1,-1 1,1-1,-1 1,1-1,-1 1,1-1,-1 1,1-1,0 0,-1 1,1-1,0 0,-1 1,1-1,0 0,-135 47,-151 49,256-84,14-7,-1 0,1 1,1 1,-1 1,1 0,1 1,-1 0,1 1,1 0,0 1,1 1,-2 1,12-11,-1 0,1 0,0 0,-1 0,1 1,0-1,0 0,1 1,-1-1,0 0,1 1,-1-1,1 1,0-1,0 1,0-1,0 1,0-1,1 1,-1-1,1 1,0-1,-1 1,1-1,0 0,0 1,1-1,-1 0,0 0,1 0,-1 0,1 0,0 0,0-1,-1 1,1 0,0-1,1 1,-1-1,0 0,99 34,244-35,-272 21,-73-18,0-1,0 1,0-1,0 0,0 1,0-1,-1 0,1 1,-1-1,0 0,1 0,-1 1,0-1,0 0,-1 0,1 0,0 0,-1 0,1 0,-1-1,1 1,-1 0,0-1,0 1,0-1,0 0,0 0,0 1,0-1,0 0,-1-1,0 1,-266 124,139-68,83-39,1 2,1 1,1 3,1 2,-38 30,79-55,0 0,0 0,0 1,0-1,1 1,-1-1,0 1,1 0,-1 0,1 0,-1 0,1 0,0 0,0 0,0 0,0 0,0 1,1-1,-1 0,1 1,-1-1,1 0,0 1,0-1,0 0,0 1,0-1,1 1,-1-1,1 0,-1 0,1 1,0-1,0 0,0 0,0 0,0 0,1 0,-1 0,0 0,1 0,0 0,-1-1,1 1,0 0,0-1,0 0,0 1,19 7,-1-1,2-1,-1-1,1-1,-1 0,1-2,1-1,-1 0,0-2,0 0,1-2,3-1,36 1,178-17,-83-4,-139 17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5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0,'38'5,"23"2,5-1,-3-1,-8-2,-9 0,-7-2,-10-6,-5-1,-7 0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6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44,'57'-5,"24"-1,4-5,-9-1,-17 3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4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57,'-25'51,"-185"409,205-449,1 1,0 0,0 0,2 1,0-1,0 1,1-1,0 1,1 0,1-1,0 1,0 0,0-13,-1 0,0 1,0-1,0 1,0-1,1 1,-1-1,0 0,0 1,1-1,-1 0,0 1,1-1,-1 0,0 1,1-1,-1 0,1 1,-1-1,0 0,1 0,-1 0,1 0,-1 1,1-1,-1 0,0 0,1 0,-1 0,1 0,-1 0,1 0,-1 0,1 0,-1 0,1 0,-1-1,1 1,-1 0,0 0,1 0,-1 0,1-1,-1 1,0 0,1-1,-1 1,0 0,1 0,-1-1,0 1,1-1,-1 1,0 0,0-1,1 1,-1-1,0 1,0 0,0-1,0 1,0-1,0 1,1-1,-1 0,18-30,-9 11,-3 0</inkml:trace>
  <inkml:trace contextRef="#ctx0" brushRef="#br0" timeOffset="418.353">92 1,'43'0,"38"0,10 0,0 0,-7 0,-12 0,-14 0,-12 0,-9 0,-6 0,-13 0,-10 0</inkml:trace>
  <inkml:trace contextRef="#ctx0" brushRef="#br0" timeOffset="569.658">63 481,'96'5,"31"1</inkml:trace>
  <inkml:trace contextRef="#ctx0" brushRef="#br0" timeOffset="762.853">853 481,'-9'5,"-18"15,-10 10,-2 5,0-4,2 2,3 0,1 0,8-1,7-2,2-5,4-7</inkml:trace>
  <inkml:trace contextRef="#ctx0" brushRef="#br0" timeOffset="1015.106">571 396,'33'48,"22"20,5 4,-2-10,-7-16,-6-16,-12-13</inkml:trace>
  <inkml:trace contextRef="#ctx0" brushRef="#br0" timeOffset="1982.993">402 481,'-5'0,"-6"0,-6 0,-6 0,-2 0,-3 0,-1 0,4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5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427 58,'-14'-7,"0"1,0 0,0 1,-1 0,0 1,0 1,0 0,0 1,0 1,-1 0,1 1,0 1,-1 0,1 1,0 1,0 0,-2 2,7-1,0 1,0 1,0 0,1 0,0 1,0 0,1 0,0 1,0 0,1 0,0 1,1 0,-1 1,2-1,-1 1,2 0,-1 0,1 1,1-1,0 1,0 0,1 0,0 0,1 0,0 0,1 0,1 6,-1-14,1 0,0 0,-1 0,1 0,0 0,0 0,1 0,-1-1,1 1,-1-1,1 1,0-1,0 1,0-1,0 0,0 0,0 0,1 0,-1 0,1-1,0 1,-1-1,1 0,0 1,0-1,-1 0,1-1,0 1,0 0,0-1,3 0,97-7,-88 0,0-1,0 0,0 0,-1-2,0 0,-1 0,0-2,5-5,23-19,178-163,-219 198,0 1,0-1,1 1,-1-1,0 0,0 1,0-1,0 1,1-1,-1 1,0-1,1 1,-1-1,0 1,1-1,-1 1,0-1,1 1,-1-1,1 1,-1 0,1-1,-1 1,1 0,-1 0,1-1,-1 1,1 0,0 0,-1 0,1 0,-1-1,1 1,-1 0,1 0,0 0,-1 0,1 0,-1 1,1-1,0 0,-1 0,1 0,-1 0,1 1,-1-1,1 0,-1 1,1-1,-1 0,1 1,-1-1,1 0,-1 1,0-1,1 1,-1-1,0 1,1-1,-1 1,0-1,1 1,-1-1,0 1,0 0,-12 39,-3-11,-58 137,71-158,0 1,0-1,1 1,0-1,0 1,1-1,0 1,1 0,0-1,0 1,1-1,0 0,0 1,1-1,0 0,1 0,-1 0,2-1,2 5,-1-6,0 0,0 0,0 0,1-1,0 0,0-1,0 1,1-1,0-1,-1 0,1 0,0 0,1-1,-1 0,0 0,1-1,-1 0,1-1,-1 0,1 0,-1-1,0 0,1-1,-1 1,0-1,2-2,8-2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7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0 567,'34'-54,"-7"-5,3 2,2 0,2 2,4 2,1 1,2 2,3 2,27-22,-70 69,0 0,-1 0,1 1,0-1,0 0,0 0,0 0,0 1,0-1,0 0,0 1,1-1,-1 1,0 0,0-1,0 1,1 0,-1 0,0-1,0 1,1 0,-1 0,0 0,0 1,1-1,-1 0,0 0,0 1,0-1,0 1,1-1,-1 1,0-1,0 1,0 0,0-1,0 1,0 0,0 0,0 0,-1 0,1 0,0 0,0 0,-1 0,1 0,-1 0,1 0,-1 0,1 1,-1-1,0 0,1 0,-1 0,0 1,11 72,-11-73,0 100,-3-80,2 0,1 0,1 0,0 0,2-1,0 1,1 0,1-1,8 19,-12-36,0-1,1 1,-1 0,1-1,0 1,-1-1,1 0,0 1,1-1,-1 0,0 0,1 0,-1-1,1 1,-1 0,1-1,0 0,-1 0,1 0,0 0,0 0,0 0,0-1,0 1,0-1,0 0,0 0,0 0,0 0,0-1,0 1,0-1,0 0,0 0,0 0,0 0,-1 0,1-1,0 1,-1-1,1 0,-1 1,0-1,1 0,-1-1,1 0,139-166,-123 146,180-194,-198 216,-1-1,1 1,0 0,-1 0,1 0,0-1,0 1,0 0,0 0,0 0,0 0,0 0,0 1,0-1,0 0,1 0,-1 1,0-1,0 1,1-1,-1 1,1 0,-1-1,0 1,1 0,-1 0,0 0,1 0,-1 0,1 0,-1 0,0 1,1-1,-1 0,0 1,1-1,-1 1,0 0,1-1,-1 1,0 0,0 0,0-1,0 1,0 0,0 0,0 0,0 0,0 1,0-1,1 12,-1-1,0 0,-1 1,0-1,-1 1,0-1,-1 0,-1 0,0 0,-1 1,0 9,-25 81,20-74,0 0,2 1,1 0,2 0,0 11,16 2,1-31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8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493 1,'-28'0,"0"0,0 2,0 1,0 1,0 1,1 1,0 2,-8 4,31-11,-8 1,0 1,0-1,1 2,-1 0,1 0,0 1,0 0,0 1,1 0,0 1,0 0,1 0,0 1,0 1,1-1,0 1,0 1,1-1,0 1,1 1,0-1,1 1,0 0,-2 7,3 84,4-100,1 1,-1 0,1 0,0 0,0-1,0 1,0 0,0-1,1 1,-1-1,1 1,-1-1,1 0,0 1,0-1,0 0,0 0,1-1,-1 1,0 0,1-1,-1 0,1 1,0-1,-1 0,1 0,0 0,0-1,0 1,-1-1,1 1,0-1,0 0,0 0,9-2,0 0,0 0,0-1,-1-1,1 0,-1 0,0-1,0-1,0 0,9-7,12-5,151-115,-74 52,-109 80,1 1,0-1,-1 0,1 1,0-1,0 1,0-1,-1 1,1-1,0 1,0-1,0 1,0 0,0 0,0-1,0 1,0 0,0 0,0 0,0 0,0 0,0 0,-1 0,1 1,0-1,0 0,0 0,0 1,0-1,0 1,0-1,0 1,-1-1,1 1,0-1,0 1,-1 0,1-1,0 1,-1 0,1 0,-1-1,1 1,-1 0,1 0,-1 0,0 0,1 0,-1 0,0 0,0 0,1 0,-6 58,2-45,-31 163,30-152</inkml:trace>
  <inkml:trace contextRef="#ctx0" brushRef="#br0" timeOffset="7019.929">746 341,'5'0,"1"4,5 7,1 6,2 1,-1 1,3-2,-2 0,2 3,2 3,4 1,2-2,-2-1,-6-3</inkml:trace>
  <inkml:trace contextRef="#ctx0" brushRef="#br0" timeOffset="7363.692">1028 227,'-182'171,"155"-144,-4 2,1 1,2 1,2 2,-16 24,35-45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31965.037">1807 5193,'-37'108,"24"-77,-1 0,-1-2,-1 1,-2-2,-1-1,-1 0,-1-1,-1-1,-2-1,0-2,-1 0,-2-1,0-2,-17 9,8-6,24-14,0 1,-1-2,1 1,-2-2,1 0,-1 0,1-1,-1-1,-1 0,1-1,-1-1,1 0,-1-1,-10-1,22 0,0-1,0 1,0-1,0 0,0 0,0 0,0-1,0 1,1-1,-1 0,0 1,1-1,0 0,-1 0,1-1,0 1,0 0,0-1,0 0,0 1,1-1,-1 0,1 0,0 0,0 0,0 0,0 0,0 0,1 0,-1 0,1 0,0 0,0 0,0-1,0 1,1 0,-1-1,39-115,-23 88,1 1,2 0,0 2,2 0,2 1,7-6,-26 29,1 1,-1 0,1 0,0 0,0 0,0 1,0-1,0 1,1 1,-1-1,0 1,1 0,0 0,-1 1,1-1,-1 1,1 0,0 1,-1-1,1 1,-1 0,1 1,-1 0,0-1,0 1,0 1,0-1,0 1,0 0,0 0,-1 1,1-1,-1 1,0 0,0 0,0 1,206 190,-160-141,-38-38</inkml:trace>
  <inkml:trace contextRef="#ctx0" brushRef="#br1" timeOffset="32751.583">2456 5700,'-1'1,"1"-1,0 0,-1 0,1 0,-1 0,1 0,0 0,-1 0,1 0,-1 0,1 0,-1 0,1 0,0 0,-1 0,1-1,-1 1,1 0,0 0,-1 0,1-1,-1 1,1 0,0 0,-1-1,1 1,0 0,0-1,-1 1,1 0,0-1,0 1,-1 0,1-1,0 1,0-1,0 1,0 0,0-1,0 1,0-1,-1 1,1-1,0 1,0 0,1-1,-1 1,0-1,0 1,0-1,0 1,0 0,0-1,0 1,1-1,-1 1,0 0,0-1,1 1,-1 0,0-1,1 1,-1 0,0-1,1 1,-1 0,0 0,1 0,-1-1,-35 3,-22 13,31-7,0-1,0-2,0 0,-1-2,1-1,-1-1,-1-1,25 0,-1 0,1 0,0-1,-1 1,1-1,0 0,-1 0,1 0,0-1,0 1,0-1,0 1,0-1,0 0,0 0,1 0,-1-1,1 1,-1-1,1 1,0-1,0 0,0 0,1 0,-1 0,1 0,-1 0,1 0,0-1,0 1,0 0,1-1,-1 1,1-3,3-12</inkml:trace>
  <inkml:trace contextRef="#ctx0" brushRef="#br1" timeOffset="33961.502">791 5560,'-5'0,"-6"-5,-6-1,-5-5,-4-1,3-2,0-4,5-4,0 2,3-1,4-1,0 3,1 0,2-1,8 2,3 9,2 6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5">1130 508,'0'14,"-10"10,-2 6,-1-3</inkml:trace>
  <inkml:trace contextRef="#ctx0" brushRef="#br1" timeOffset="43850.225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8,'-2'5,"0"1,0-1,1 0,-1 0,1 1,1-1,-1 0,1 1,0-1,0 1,0-1,1 1,0-1,0 0,0 1,1-1,-1 0,1 0,1 0,-1 0,4 4,1 11,2 10,2 0,2 0,0-1,2-1,1 0,1-1,14 16,-27-39,0 0,0-1,0 0,1 1,0-2,-1 1,1 0,0-1,0 0,0 0,0-1,1 1,-1-1,0 0,1 0,-1-1,1 0,-1 0,1 0,-1 0,0-1,1 0,-1 0,0-1,0 1,1-1,-1 0,0-1,-1 1,1-1,0 0,-1 0,0 0,1-1,-1 0,-1 1,1-1,0-1,0-1,25-27,-2-1,-1-2,-2-1,-2 0,5-15,-27 53,1 0,-1-1,0 1,1 0,-1-1,0 1,1-1,-1 1,1 0,-1-1,1 1,-1-1,1 1,-1-1,1 1,0-1,-1 0,1 1,0-1,-1 0,1 1,0-1,-1 0,1 0,0 0,-1 0,1 0,0 1,0-1,-1 0,1-1,0 1,0 0,-1 0,1 0,0 0,-1-1,1 1,0 0,-1 0,1-1,0 1,-1-1,1 1,0-1,-1 1,1-1,-1 1,1-1,-1 1,0-1,1 1,-1-1,1 0,-1 1,0-1,0 0,1 1,-1-1,0 0,0 0,0 0,60 122,-57-116,1-1,-1 0,0 0,1-1,0 1,0-1,0 0,0 0,1 0,-1 0,1-1,-1 0,1 0,0 0,0-1,0 1,0-1,0 0,0-1,1 1,-1-1,0 0,0 0,0-1,1 1,2-3,0-1,0 1,0-1,-1-1,1 0,-1 0,0 0,-1-1,1 1,-1-2,0 1,-1-1,1 0,1-3,7-7,-1 1,0 0,0-1,-2-1,0 1,-1-2,-1 0,-1 0,-1 0,1-4,-8 22,1 0,0 0,-1 0,0 0,1 0,-1 0,0 0,1 0,-1 0,0 0,0 0,0 0,0-1,0 1,0 0,0 0,0 0,0 0,-1 0,1 0,0 0,-1 0,1 0,0 0,-1 0,0 0,1 0,-1 0,1 1,-1-1,0 0,0 0,0 0,1 1,-1-1,0 1,0-1,0 0,-10 7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7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13 228,'-12'0,"36"0,-10 0,555 0,-529-5,-39 5,-1 0,1 0,-1-1,1 1,0 0,-1 0,1-1,-1 1,1-1,-1 1,1-1,-1 1,1 0,-1-1,0 0,1 1,-1-1,0 1,1-1,-1 1,0-1,0 0,1 1,-1-1,0 0,0 1,0-1,0 1,0-1,0 0,0 1,0-1,0 0,0 1,0-1,-1 0,1 1,0-1,0 1,-1-1,1 0,0 1,-1-1,1 1,0-1,-1 1,1-1,-1 1,1-1,-1 1,1 0,-1-1,1 1,-1 0,0-1,1 1,-1 0,1 0,-1-1,-99-70,-20-15,116 82,3 4,0 0,1 0,-1 0,0 0,1 0,-1 0,0-1,1 1,-1 0,0 0,1-1,-1 1,1 0,-1-1,1 1,-1-1,1 1,-1-1,1 1,-1-1,1 1,0-1,-1 1,1-1,0 1,-1-1,1 0,0 1,0-1,-1 0,1 1,0-1,0 0,0 1,0-1,0 0,0 1,0-1,0 0,0 1,0-1,1 1,-1-1,0 0,0 1,1-1,-1 0,0 1,1-1,-1 1,0-1,1 1,-1-1,1 1,-1-1,1 1,-1-1,1 1,-1 0,1-1,0 1,-1 0,1-1,16-1,2 1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1,'5'5,"11"1,7 0,6-1,1-2,2-5,-1-3,0-1,-2 1,1 2,-2 0,1 2,-1 0,0 1,0 0,-9 0,-9 1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0,'38'0,"23"0,5 0,-3 0,-8 0,-9 0,-6 0,-12 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7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0,'-6'20,"-1"0,-1-1,0 0,-2-1,0 0,-1-1,0 0,-2 0,0-1,-1-1,0 0,-2-1,-12 9,12-12,0 0,-1-1,-1-1,0-1,0 0,0-1,-1-1,0-1,0-1,-1 0,14-4,0 0,0-1,1 1,-1-1,0 0,1 0,-1-1,1 1,-1-1,1-1,0 1,0-1,0 0,0 0,0 0,0-1,1 1,0-1,0 0,0-1,0 1,1-1,-1 1,1-1,1 0,-1 0,0-1,1 1,0 0,1-1,-1 1,1-1,0 0,0 1,1-1,0 0,0 0,0 0,-1 2,0-1,1 0,0 0,0 0,0 0,0 0,1 1,0-1,0 0,0 0,1 1,-1-1,1 1,0-1,0 1,1 0,0-1,-1 1,1 1,0-1,1 0,-1 1,1 0,-1-1,1 1,0 1,0-1,1 1,-1-1,0 1,1 0,0 1,-1-1,1 1,0 0,-1 0,1 0,0 1,0 0,0 0,0 0,0 0,-1 1,3 0,6 3,0 1,1 1,-2 0,1 0,-1 1,0 1,0 0,-1 1,9 8,25 17,233 130,-177-105,-65-49,-21-9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9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63 311,'-1'-1,"1"1,-1-1,0 1,0-1,1 1,-1 0,0-1,0 1,0 0,0 0,1-1,-1 1,0 0,0 0,0 0,0 0,0 0,0 0,1 1,-1-1,0 0,0 0,0 0,0 1,0-1,1 1,-1-1,0 0,0 1,1-1,-1 1,0 0,1-1,-1 1,1 0,-1-1,0 1,1 0,0-1,-1 1,1 0,-1 0,1 0,0 0,0-1,-1 2,-16 40,12-6,1 0,2 0,1 1,2-1,1 0,0 42,-2-43,-2-24,2 1,-1-1,2 1,-1 0,2-1,-1 1,2-1,-1 0,1 0,1 0,0 0,2 3,-2-11,0 0,0 0,0 0,0-1,0 1,1-1,-1 0,1-1,-1 1,1-1,0 1,-1-1,1-1,0 1,0-1,0 0,0 0,0 0,-1-1,1 1,0-1,0-1,-1 1,1 0,0-1,-1 0,0 0,1-1,-1 1,0-1,0 0,0 0,-1 0,1 0,-1-1,1 0,-1 1,-1-1,1 0,0-1,147-209,-150 213,0 0,1 0,-1 0,0 0,1 0,-1 0,0 0,1 0,0 0,-1 0,1 0,-1 0,1 0,0 1,-1-1,1 0,0 0,0 1,0-1,0 1,0-1,0 1,0-1,-1 1,1-1,0 1,1 0,-1 0,0-1,0 1,0 0,0 0,0 0,0 0,0 0,0 0,0 1,0-1,0 0,0 1,0-1,0 0,0 1,0-1,0 1,0-1,0 1,-1 0,1-1,0 1,0 0,-1 0,1-1,0 1,-1 0,1 0,-1 0,1 0,31 159,-31-155,1 0,0-1,0 1,0 0,0 0,1-1,-1 0,1 1,1-1,-1 0,0 0,1-1,0 1,0-1,0 1,0-1,0-1,1 1,-1-1,1 1,0-1,0 0,0-1,0 1,0-1,0 0,0-1,0 1,0-1,1 0,-1 0,0 0,0-1,2 0,7-5,0-1,0 0,-1-1,0 0,0-1,-1-1,0 0,-1 0,0-1,-1-1,0 1,-1-2,0 1,-1-1,0-1,-1 0,-1 0,0 0,1-7,27-144,-32 155,0-1,0 0,-1 1,-1-1,1 0,-2 0,0 0,0 0,-1 1,0-1,-1 1,-2-5,2 7</inkml:trace>
  <inkml:trace contextRef="#ctx0" brushRef="#br0" timeOffset="3715.715">1192 452,'0'0,"0"0,0 0,0 1,0-1,0 0,0 1,0-1,0 0,0 0,0 1,0-1,1 0,-1 0,0 1,0-1,0 0,0 0,1 0,-1 1,0-1,0 0,1 0,-1 0,0 0,0 0,1 1,-1-1,0 0,0 0,1 0,-1 0,0 0,0 0,1 0,-1 0,0 0,0 0,1 0,-1 0,0 0,1 0,-1 0,0 0,0 0,1 0,-1-1,0 1,0 0,1 0,-1 0,0 0,0 0,0-1,1 1,-9 27,-3-3,1 2,1 0,1 0,1 1,1-1,2 1,1 1,1-1,1 17,1-40,1 1,0-1,0 0,1 0,-1 0,1 0,0 0,0 0,0 0,0 0,1-1,-1 1,1-1,0 0,0 0,0 0,1 0,-1 0,1-1,-1 1,1-1,0 0,0 0,0-1,0 1,0-1,1 0,-1 0,0 0,0-1,1 1,-1-1,0 0,1 0,-1-1,0 1,1-1,-1 0,0 0,3-1,11-9,-5-3</inkml:trace>
  <inkml:trace contextRef="#ctx0" brushRef="#br0" timeOffset="4167.87">1022 227,'29'-20,"14"-15,5-2,-6 0,-10 12,-6 9,-7 13,-2 7,-4 7,1 7,-2 5,1-1,-1 0,2 1,-1-3</inkml:trace>
  <inkml:trace contextRef="#ctx0" brushRef="#br0" timeOffset="5366.999">2292 0,'0'0</inkml:trace>
  <inkml:trace contextRef="#ctx0" brushRef="#br0" timeOffset="4872.313">2011 339,'-10'-3,"0"1,0 0,0 1,0 0,0 1,0 0,0 0,0 1,0 1,0-1,0 2,0-1,1 2,-1-1,1 1,0 0,0 1,-1 1,-21 7,29-13,0 0,0 0,1 0,-1 0,0 1,0-1,1 1,-1-1,0 1,0 0,1-1,-1 1,1 0,-1 0,1 0,-1 0,1 0,0 1,-1-1,1 0,0 1,0-1,0 1,0-1,0 1,0-1,0 1,1 0,-1-1,1 1,-1 0,1 0,-1-1,1 1,0 0,0 0,0 0,0 0,0-1,1 1,-1 0,0 0,1-1,-1 1,1 0,0 0,0-1,0 2,4 2,1 1,0-1,-1-1,2 1,-1-1,0 0,1-1,0 1,0-1,0-1,0 1,0-1,8 1,33 14,-43-15,0 0,0 0,-1 1,1 0,-1 0,0 0,0 0,0 1,0-1,-1 1,1 0,-1 0,0 0,0 1,0-1,-1 1,0-1,0 1,0 0,0 0,-1 0,0 0,0 0,0 1,0-1,-1 0,0 0,0 0,0 1,-1-1,0 0,0 0,0 0,-1 0,1 0,-1 0,-1 0,1-1,0 1,-1-1,0 1,0-1,-1 0,1 0,-1 0,0-1,0 1,-14 10,-1 0,0-1,-1-1,-1 0,0-2,0-1,-20 6,11-4,24-8,-1 0,1 0,-1-1,1 0,-1 0,0-1,0 1,0-1,1-1,-1 0,0 0,0 0,0-1,-6-1,-8-24,20 8</inkml:trace>
  <inkml:trace contextRef="#ctx0" brushRef="#br0" timeOffset="5122.714">2292 537,'-14'38,"-5"18,1 4,3-4,0-10,2-14</inkml:trace>
  <inkml:trace contextRef="#ctx0" brushRef="#br0" timeOffset="5735.206">2349 819,'266'-310,"-246"307,-15 33,-4-14,0-10,-1 0,1-1,0 1,1 0,-1-1,1 1,0-1,1 0,-1 0,1 1,0-2,0 1,0 0,1-1,0 1,0-1,0 0,0 0,1-1,-1 1,1-1,0 0,0 0,0-1,1 1,-1-1,1 0,2 0,-2-1,1-1,0 0,-1 0,1-1,0 0,-1 0,1 0,-1-1,1 0,-1 0,0-1,0 0,0 0,0 0,-1 0,1-1,-1 0,0-1,0 1,0-1,0 0,-1 0,0 0,0 0,-1-1,1 0,-1 0,0 0,-1 0,1 0,-1-1,-1 1,1-1,-1 1,0-1,0-1,10-36,1-41,-16 75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7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60,'0'4,"0"12,0 8,0 4,-5 2,-1 2,0-1,1-1,-3 0,-1 0,2-2,1 1,3-1,-4 0,0-9,6-9,2-5</inkml:trace>
  <inkml:trace contextRef="#ctx0" brushRef="#br0" timeOffset="254.018">14 60,'39'0,"31"-5,9-2,1-4,-9 0,-11 1,-12 3,-8 3,-7 1,-14 2,-9 1</inkml:trace>
  <inkml:trace contextRef="#ctx0" brushRef="#br0" timeOffset="434.166">128 341,'43'-9,"29"-4,6 1,-4 2,-15 3</inkml:trace>
  <inkml:trace contextRef="#ctx0" brushRef="#br0" timeOffset="721.154">579 427,'-5'33,"-1"16,0 0</inkml:trace>
  <inkml:trace contextRef="#ctx0" brushRef="#br0" timeOffset="1153.931">635 370,'144'-32,"-143"31,0 1,-1 0,1 0,0-1,-1 1,1 0,0 0,-1 0,1 0,0 0,-1 0,1 0,0 0,-1 0,1 0,0 0,-1 0,1 1,0-1,-1 0,1 0,-1 1,1-1,0 0,-1 1,1-1,-1 1,1-1,-1 1,1-1,-1 1,1-1,-1 1,0-1,1 1,-1 0,0-1,1 1,-1-1,0 1,0 0,0-1,0 1,0 0,1-1,-1 1,0 0,0-1,0 1,-1 0,1-1,0 1,0 0,0-1,-1 1,-25 29,1-14,20-13,0-1,0 1,0 0,0 0,0 0,1 1,0-1,0 1,0 0,0 1,0-1,1 1,0-1,0 1,-1 3,5-5,0 0,0 0,1 0,0-1,-1 1,1 0,0-1,0 1,0-1,1 0,-1 0,1 0,-1 0,1 0,0 0,-1-1,1 1,0-1,0 0,0 1,0-2,0 1,0 0,1-1,-1 1,0-1,0 0,0 0,1 0,-1 0,0-1,2 0,143 5,-147-4,0 0,-1-1,1 1,0 0,0 0,-1 0,1 0,0 0,-1 0,1 0,0 1,0-1,-1 0,1 0,0 0,0 1,-1-1,1 0,-1 1,1-1,0 1,-1-1,1 1,-1-1,1 1,-1-1,1 1,-1-1,1 1,-1 0,1-1,-1 1,0 0,0-1,1 1,-1 0,0-1,0 1,0 0,0 0,1-1,-1 1,0 0,-1 0,1-1,0 1,0 0,0 0,0-1,0 1,-1 0,1-1,0 1,-1 0,1-1,0 1,-1 0,1-1,-1 1,-35 30,35-31,-15 11,-1-1,0-1,-1 0,0-2,0 0,-1-1,0 0,0-2,0 0,-7-1,1-1</inkml:trace>
  <inkml:trace contextRef="#ctx0" brushRef="#br0" timeOffset="1818.232">1031 482,'326'-27,"-284"19,-41 7,-1 1,0 0,1-1,-1 1,1-1,-1 1,0-1,1 1,-1-1,0 0,1 1,-1-1,0 1,0-1,0 0,1 1,-1-1,0 0,0 1,0-1,0 0,0 1,0-1,-1 1,1-1,0 0,0 1,0-1,0 0,-1 1,1-1,0 1,-1-1,1 1,0-1,-1 1,1-1,-1 1,1-1,-1 1,1-1,-1 1,1 0,-1-1,1 1,-1 0,1 0,-1-1,0 1,1 0,-1 0,0 0,1 0,-1 0,1-1,-1 1,0 0,0 1,-147-64,147 63,-1-1,1 1,0 0,-1 0,1-1,0 1,-1 0,1 0,-1 0,1 1,0-1,-1 0,1 1,0-1,-1 0,1 1,0 0,-1-1,1 1,0 0,0-1,0 1,0 0,0 0,0 0,0 0,0 0,0 0,0 0,0 1,1-1,-1 0,0 0,1 1,-1-1,1 0,0 1,-1-1,1 0,0 1,0-1,0 0,0 1,0-1,0 1,0-1,1 1,8 70,-5-61,-1 1,0-1,-1 1,0 0,-1 0,-1 0,1 0,-2 0,0 0,0 0,-1 0,-1 0,0 1,4 4,18-37,-14 13,131-150,-122 138</inkml:trace>
  <inkml:trace contextRef="#ctx0" brushRef="#br0" timeOffset="2434.594">1708 313,'-50'85,"-4"-3,-4-3,-11 8,190-211,-1 5,-118 117,0-1,0 1,0-1,1 1,-1 0,1-1,-1 1,1 0,0 1,0-1,0 1,0-1,0 1,0 0,0 0,1 0,-1 0,0 1,0-1,1 1,-1 0,0 0,1 0,-1 1,0-1,1 1,-1-1,0 1,0 0,0 0,0 1,0-1,0 1,0-1,0 1,0 0,-1 0,1 0,-1 1,1-1,-1 1,1 1,17 179,-19-181,0-1,0 0,-1 1,1-1,0 1,-1-1,1 1,-1-1,1 1,-1-1,0 1,1-1,-1 1,0 0,0-1,0 1,0-1,-1 1,1-1,0 1,-1 0,1-1,-1 1,1-1,-1 0,0 1,0-1,0 1,0-1,1 0,-2 0,1 0,0 1,0-1,0 0,0 0,-1-1,1 1,0 0,-1 0,1-1,-1 1,1 0,-1-1,1 0,-1 1,0-1,1 0,-1 0,1 0,-1 0,1 0,-1 0,0 0,1 0,-1-1,0 1,-182-77,166 68,-3-4,4 1</inkml:trace>
  <inkml:trace contextRef="#ctx0" brushRef="#br0" timeOffset="26310.102">100 398,'-7'-7,"9"22,-23 89,18-45,3-44,0 0,-1-1,0 0,-1 1,-1-1,-1 0,0 0,-3 7,1-44,19-88,-9 96,-1 0,-1 1,0-1,-1 0,0 0,-2 0,1 0,-2 0,-3-14,-1 11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0 559,'5'0,"11"0,7 0,6 0,1 0,2 0,-1 0,-1-5,0-1,-1 0,0 1,0 2,-1 1,0 1,0 0,-5 1</inkml:trace>
  <inkml:trace contextRef="#ctx0" brushRef="#br0" timeOffset="801.044">677 390,'-7'32,"1"1,1 0,2 0,1 0,1 1,3-1,3 27,-4-55,-1 1,1-1,0 0,1 0,-1 0,1 0,0 0,0-1,0 1,1 0,0-1,0 0,0 1,0-1,1-1,0 1,-1 0,1-1,1 0,-1 0,0 0,1 0,-1-1,1 0,0 0,0 0,0 0,0-1,0 0,0 0,0 0,0-1,1 1,-1-1,0-1,0 1,1-1,-1 0,0 0,3-1,9-4,0 0,0-1,-1-1,0 0,0-2,-1 1,0-2,-1 0,0-1,-1 0,0-1,-1-1,-1 0,0 0,-1-1,1-2,8 9,-16 40,-3-20,1-6,0 0,1 0,-1 1,1-1,0-1,1 1,-1 0,1-1,0 1,1-1,-1 0,1 0,0 0,1 0,-1-1,1 0,-1 0,1 0,1 0,-1-1,0 0,1 0,0 0,-1-1,1 0,0 0,0 0,1-1,-1 0,0 0,0-1,0 1,1-1,-1-1,0 1,0-1,1 0,-1 0,0-1,3-1,3-4,0-1,0 0,-1-1,0 0,0 0,-1-1,0-1,-1 0,0 0,-1 0,0-1,-1-1,-1 1,1-1,-2 0,0-1,0-1,54-156,-58 148,-4 5</inkml:trace>
  <inkml:trace contextRef="#ctx0" brushRef="#br0" timeOffset="1753.455">1581 616,'11'0,"1"0,-1-1,1 0,-1-1,1 0,-1-1,0 0,0-1,0 0,-1-1,0 0,1-1,-2 0,1 0,-1-1,0 0,0-1,-1 0,0 0,0-1,-1 0,0 0,-1-1,0 0,4-8,-10 16,0 1,1-1,-1 1,0-1,1 1,-1-1,1 1,-1-1,1 1,0 0,0 0,-1-1,1 1,0 0,0 0,0 0,1 0,-1 0,0 0,0 0,0 0,1 0,-1 0,0 1,1-1,-1 1,1-1,-1 1,1-1,-1 1,1 0,-1 0,1 0,-1 0,1 0,-1 0,1 0,-1 0,1 1,-1-1,1 0,-1 1,0-1,1 1,-1 0,0 0,1-1,-1 1,0 0,0 0,1 0,-1 0,0 0,0 0,0 1,-1-1,1 0,0 1,14 25,-1 0,-2 1,-1 0,-1 1,-1 0,-2 1,0 0,-1 10,4 30,-3 0,-3 1,-3 0,-6 46,4-99,0-1,-1 1,0-1,-2 0,0 0,-1 0,-1 0,0-1,-1 1,-1-2,0 1,-1-1,-1 0,-1-1,0 0,0-1,-1 0,-1-1,10-10,-1 1,1-1,0 0,-1 0,1-1,-1 1,1-1,-1 1,0-1,0 0,0-1,1 1,-1-1,0 1,0-1,0 0,0-1,0 1,0-1,0 1,1-1,-1 0,0-1,0 1,1-1,-1 0,1 1,0-1,-1-1,1 1,0 0,0-1,0 0,1 0,-1 0,1 0,-1 0,1 0,0 0,0-1,-1-2,-3-13,0 1,1-1,2 0,-1 0,2 0,1 0,0-1,1 1,1 0,1 0,1 0,1 0,0 0,1 0,1 1,1 0,1 0,8-14,88-141,-92 159</inkml:trace>
  <inkml:trace contextRef="#ctx0" brushRef="#br0" timeOffset="3264.021">1722 249,'41'4,"-26"-10,0-2,-1 1,0-2,0 0,0 0,-2-1,1-1,-1 0,-1-1,0 0,0-1,4-7,4-3,41-53,-59 74,0 1,0 0,0 0,1-1,-1 1,0 0,0 0,1 0,-1 0,0 1,1-1,-1 0,1 1,-1-1,1 1,0-1,-1 1,1 0,-1-1,1 1,0 0,-1 0,1 0,-1 0,1 1,0-1,-1 0,1 1,-1-1,1 1,-1-1,1 1,-1 0,1 0,-1-1,0 1,1 0,-1 0,1 1,51 54,-38-38,59 79,-61-81,-1-4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86,'-29'0,"0"1,1 1,-1 2,1 1,0 1,0 1,1 2,0 0,-21 12,42-18,-1 1,1 0,0 0,0 0,0 1,1 0,-1 0,1 1,1-1,-1 1,1 0,0 0,0 1,0-1,1 1,0 0,1 0,-1 0,1 0,1 0,-1 0,1 1,1-1,-1 0,1 1,0-1,1 1,0-1,0 0,1 1,0-1,0 0,3 6,-2-6,1 1,0-1,0 0,1 0,0 0,0-1,0 0,1 0,0 0,1-1,-1 1,1-2,0 1,0-1,0 0,1 0,-1-1,1 0,0 0,0-1,0 0,0 0,1-1,-1 0,0-1,8 0,-3 0,1-1,0-1,0 0,-1 0,1-2,-1 1,0-2,0 0,0 0,-1-1,0-1,5-3,8-3,-3 2</inkml:trace>
  <inkml:trace contextRef="#ctx0" brushRef="#br0" timeOffset="302.246">791 57,'-41'41,"2"1,2 1,2 3,-23 38,55-81,0 1,0-1,1 0,-1 1,1 0,0-1,0 1,0 0,1 0,-1 0,1 0,0 0,0 1,1-1,-1 0,1 0,0 1,0-1,0 0,0 0,1 1,0-1,0 0,0 0,0 0,1 0,0 0,0 0,0 0,0-1,0 1,1-1,-1 1,1-1,0 0,0 0,2 1,8 1,0-1,1 0,-1-1,1 0,0-1,0-1,0 0,0-1,0 0,0-2,0 1,0-1,-1-1,1-1,-1 0,0-1,0 0,0-1,0 0,-1-1,0 0,-1-1,1 0,6-8,-9 8,-1 1,0-1,0 0,-1-1,0 1,-1-2,0 1,0-1,-1 1,0-2,-1 1,0 0,0-1,-1 0,-1 0,0 0,0 0,-1 0,-1 0,0 0,0 0,-1-1,0 7,-1 0,0 0,0 1,0-1,-1 0,1 1,-1-1,0 1,-1 0,1 0,-1 0,1 0,-1 1,0-1,-1 1,1 0,0 0,-1 1,0-1,1 1,-1 0,0 1,0-1,0 1,-1 0,1 0,0 0,0 1,0-1,-1 2,1-1,0 0,-4 2,-17-2</inkml:trace>
  <inkml:trace contextRef="#ctx0" brushRef="#br0" timeOffset="702.023">1638 86,'-47'18,"-1"-2,2 2,0 2,1 2,-20 15,63-37,0 1,0-1,0 1,0 0,0-1,0 1,0 0,0 0,0 0,0 1,0-1,1 0,-1 1,1-1,-1 1,1-1,-1 1,1 0,0 0,0-1,0 1,0 0,0 0,0 0,0 0,1 0,-1 0,1 1,-1-1,1 0,0 0,0 0,0 0,0 1,0-1,1 0,-1 0,1 0,-1 0,1 0,0 0,0 0,-1 0,2 0,-1 0,0 0,0 0,0-1,1 1,-1-1,1 1,167 49,-167-50,0-1,0 1,0-1,0 1,-1 0,1 0,0 0,-1 0,1 0,-1 0,1 0,-1 1,0-1,1 1,-1-1,0 1,0-1,0 1,0 0,0-1,0 1,-1 0,1 0,0 0,-1-1,0 1,1 0,-1 0,0 0,0 0,0 0,0 0,0 0,0 0,-1-1,1 1,-1 0,1 0,-1 0,0 0,0-1,0 1,0 1,-63 59,43-52,0-2,-1 0,0-1,-1-1,1-1,-1-1,0-1,-5-1,3 0</inkml:trace>
  <inkml:trace contextRef="#ctx0" brushRef="#br0" timeOffset="1367.01">2343 1,'-60'109,"-26"66,76-159,-1 0,-1 0,0-1,-1 0,-1-1,0-1,-1 0,-1-1,0 0,0-2,-1 0,-10 4,16-9,0 1,0 0,-1-1,1-1,-1 0,0 0,0-1,-1-1,1 0,0 0,-1-1,1-1,-1 0,1-1,-1 0,-10-3,21 3,-1-1,0 1,1-1,0 0,-1 1,1-1,0 0,0 0,0-1,0 1,0 0,0-1,1 1,-1-1,1 1,0-1,0 0,0 1,0-1,0 0,1 0,-1 0,1 0,-1 0,1 0,0 0,0 0,1 1,-1-1,1 0,-1 0,1 0,0 0,0 0,1-2,50-95,-39 80,2 0,1 1,0 0,2 1,0 1,1 1,0 0,1 2,1 0,0 1,9-3,-25 14,-1 1,0-1,0 1,1-1,-1 2,0-1,1 0,-1 1,1 0,-1 0,1 0,-1 0,1 1,-1 0,1 0,-1 0,0 0,1 1,-1-1,0 1,0 1,0-1,0 0,-1 1,1 0,-1-1,1 2,-1-1,0 0,0 1,-1-1,1 1,-1 0,1 1,48 72,-42-60,2 0,0 0,1-1,0-1,1 0,14 12,-10-13,1 0,-1-2,2 0,0-1,0-1,1-1,0-1,5 1,-6-1,-3-1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40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1,'-8'10,"1"1,0 0,0 0,1 1,1 0,0 0,0 1,1-1,0 6,2-11,-4 9,0 0,2 1,0 0,1 0,1 0,0 0,1 1,1-1,1 0,1 0,2 10,-4-24,1-1,0 0,0 1,0-1,0 0,0 0,0 0,1 1,-1-1,1-1,0 1,-1 0,1 0,0-1,0 1,0-1,0 1,0-1,0 0,1 0,-1 0,0 0,1 0,-1-1,0 1,1-1,-1 1,1-1,-1 0,1 0,-1 0,1 0,-1 0,1-1,-1 1,0-1,1 0,-1 0,0 1,1-2,-1 1,0 0,0 0,0-1,0 1,0-1,0 1,0-1,-1 0,1 0,1-1,155-185,-156 186,-1 0,1 0,-1 0,1 1,-1-1,1 1,0-1,0 1,0-1,0 1,0 0,0 0,0 0,0 0,0 1,0-1,1 1,-1-1,0 1,1-1,-1 1,0 0,0 0,1 1,-1-1,0 0,1 1,-1-1,0 1,0 0,0-1,1 1,-1 0,0 1,0-1,0 0,-1 0,1 1,0-1,0 1,-1 0,1-1,-1 1,0 0,1 0,-1 0,0 0,0 0,0 0,0 0,0 1,-1-1,1 2,7 26,-1 1,-1 0,-2 0,-1 0,-2 1,-1-1,-1 0,-2 1,-1-1,-1 0,-2-1,-1 1,-1-1,-11 23,18-47,-1 1,0 0,0-1,-1 1,0-1,0 0,0 0,-1 0,1-1,-1 0,-1 0,1 0,-1 0,0-1,0 0,0 0,-1-1,1 0,-1 0,0 0,1-1,-1 0,-1 0,-4 0,-96-9,105 7,0-1,0 0,0 0,0 0,1 0,-1 0,0-1,1 1,-1-1,1 1,0-1,-1 0,1 0,0 0,0 0,0-1,1 1,-1 0,0-1,1 1,0-1,-1 0,1 0,0 1,0-1,1 0,-1 0,1 0,-1 0,1 0,0 0,0 1,0-1,0 0,1-1,3-8,2-1,0 1,0 0,1 0,0 1,1 0,0 0,1 1,0 0,1 0,0 1,0 0,1 1,0 0,1 1,3-1,211-107,-191 101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477 142,'-10'4,"-12"8,-8 0,2 4,0-1,0 1,1-1,0 1,-1 3,0 2,0-1,0 0,0-3,-1 0,1-3,0-4,0-3,4-3</inkml:trace>
  <inkml:trace contextRef="#ctx0" brushRef="#br0" timeOffset="253.002">81 1,'24'38,"18"28,6 6,0-3,-4-9,-8-10,-7-14,-8-8,-2-8,-5-3,-4-10,0-5,-1-9,-2-2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4202 508,'-226'330,"109"-132,-77 124,193-321,0 0,0 1,0-1,0 0,0 1,1-1,-1 0,0 1,1-1,-1 1,1-1,0 1,-1-1,1 1,0-1,0 1,0-1,0 1,0-1,0 1,1-1,-1 1,0-1,1 1,-1-1,1 1,0-1,-1 1,1-1,0 0,0 0,0 1,0-1,0 0,0 0,0 0,0 0,1 0,-1 0,0 0,0-1,1 1,-1 0,1-1,-1 1,1-1,-1 1,1-1,-1 0,2 1,259 92,-95-1,-153-83,0 0,0-1,1-1,0 0,0-1,1 0,0-1,9 1,18 6,-25-6</inkml:trace>
  <inkml:trace contextRef="#ctx0" brushRef="#br0" timeOffset="-3136.486">1803 28,'-1'-1,"0"0,0 0,0 0,0 0,-1 0,1 1,0-1,-1 0,1 1,0-1,-1 1,1 0,-1-1,1 1,-1 0,1 0,-1 0,1 0,-1 0,1 0,-1 0,1 1,-1-1,1 1,-1-1,1 1,0-1,-1 1,1 0,0-1,0 1,-1 0,1 0,0 0,0 0,0 0,0 0,0 0,0 1,0-1,1 0,-1 1,0-1,0 1,-33 65,33-66,-123 322,-57 11,75-154,89-144,16-26</inkml:trace>
  <inkml:trace contextRef="#ctx0" brushRef="#br0" timeOffset="-1029.904">1803 0,'21'3,"0"0,-1 1,1 2,-1 0,-1 1,1 0,-1 2,-1 1,1 0,-2 1,7 5,49 27,182 94,-10-3,-96-88,-36 22,17 16,-129-83,1 0,-1 0,0 0,0 0,0 0,0 0,0 1,0-1,-1 0,1 0,0 1,-1-1,1 1,0-1,-1 0,0 1,1-1,-1 1,0-1,0 1,0-1,0 1,0-1,0 1,0-1,0 1,-1-1,1 1,0-1,-1 0,0 1,1-1,-1 0,0 1,1-1,-1 0,-1 1,-36 49,34-48,-171 247,86-113,-53 94,74-128,64-99,0-1,0 0,0 0,0 0,-1 0,1-1,-1 0,0 0,1 0,-1 0,0-1,0 0,0 0,0 0,-1-1,1 1,0-1,0-1,0 1,0-1,0 1,0-1,0-1,0 1,0-1,0 0,0 0,-1-1,-13-2,-151-57,3-38,22 60,133 37,0 0,0 0,1-1,-1-1,1 0,0 0,1-1,-1-1,1 0,0 0,1-1,-7-6,-3-2,-1 1,0 1,-1 1,-1 1,0 1,0 1,-9-2,-15-6,-78-44,61 16,55 41</inkml:trace>
  <inkml:trace contextRef="#ctx0" brushRef="#br0" timeOffset="3697.606">1550 1355,'-35'39,"2"2,1 1,3 1,-8 17,-57 83,-44 55,32-46,67-69,41-89,4-7,-1 0,0 0,-1-1,-1 0,0 0,0 0,-1 0,-1 0,-1 0,0 0,0-1,-2 1,0 0,0 0,-1 0,-1 1,-1-1,0 1,0 0,-5-7,4 12,-1 1,0 0,0 0,-1 0,0 1,0 1,-1-1,0 1,1 0,-2 1,1 0,0 1,-3-1,74 24,155 17,-186-35,0 2,0 1,0 2,-1 1,0 1,0 2,-1 0,4 5,-27-12,1 0,-1 1,0 0,-1 0,0 1,1-1,-2 1,1 1,-1-1,0 0,3 7,-6-11,0 0,0 0,0 0,-1 0,1 0,-1 1,1-1,-1 0,0 0,0 0,0 1,0-1,0 0,0 0,-1 1,1-1,-1 0,1 0,-1 0,0 0,0 0,0 0,0 0,0 0,-1 0,1 0,0-1,-1 1,0 0,1-1,-1 1,0-1,0 0,1 0,-1 0,0 1,0-2,0 1,-1 0,1 0,-2 0,-12 3,-1-1,1 0,-1-1,0-1,0 0,1-1,-17-3,-2 2,-264-3,270 4</inkml:trace>
  <inkml:trace contextRef="#ctx0" brushRef="#br0" timeOffset="4485.916">82 2286,'-19'50,"3"1,2 1,2 0,-3 43,14-91,-4 83,5-84,0-1,0 0,0 0,1 0,-1 0,1 0,-1 0,1 0,-1 0,1 0,0 0,0 0,0 0,0 0,1-1,-1 1,0 0,1-1,-1 1,1-1,-1 1,1-1,0 0,0 0,-1 0,1 0,0 0,0 0,0 0,0 0,0-1,0 1,0-1,1 0,-1 0,0 1,0-1,7-3,-1 1,0-1,0 0,0-1,0 0,-1 0,1-1,-1 0,0 0,0-1,-1 0,0 0,0 0,0-1,2-4,12-10,-1 0,-17 16,1 1,1-1,-1 1,0 0,1 0,0 1,0-1,0 1,1 0,-1 0,1 0,-1 0,1 1,0 0,0 0,0 0,1 1,-4 2,1 1,-1 0,0-1,1 1,-1 0,0 0,0 1,-1-1,1 0,0 1,-1-1,1 1,-1 0,0-1,0 1,0 0,0 0,0-1,0 1,-1 0,0 0,1 0,-1 0,0 0,-1 0,1 2,3 16,35 82,-37-101,1 1,0 0,-1-1,1 1,0-1,0 0,0 0,1 1,-1-1,0-1,1 1,-1 0,1-1,0 1,0-1,-1 0,1 1,0-2,0 1,0 0,0 0,0-1,0 0,0 0,0 0,0 0,1 0,-1 0,0-1,0 1,0-1,0 0,2-1,5-6,1 0,-1 0,0-1,-1-1,0 1,0-2,-1 1,-1-1,0 0,0-1,-1 0,0 0,-1 0,-1-1,3-11,41-176,-36 165,-5 29</inkml:trace>
  <inkml:trace contextRef="#ctx0" brushRef="#br0" timeOffset="5068.499">703 2766,'-20'47,"12"-31,0 0,2 0,0 1,1-1,0 1,2 0,0 1,1-1,0 0,2 2,-1-17,1-1,0 1,0-1,0 1,1-1,-1 1,0-1,1 1,-1-1,1 1,-1-1,1 1,-1-1,1 0,0 1,0-1,0 0,0 1,0-1,0 0,0 0,0 0,1 0,-1 0,0 0,0-1,1 1,-1 0,1-1,-1 1,1-1,-1 1,1-1,-1 0,1 1,-1-1,1 0,-1 0,1 0,-1 0,1 0,0-1,-1 1,1 0,-1-1,0 1,1-1,-1 0,1 1,-1-1,69-46,-24-9,51-46,-95 101,-1-1,1 1,-1 0,1-1,0 1,0 0,0 0,-1 0,1 1,0-1,0 0,0 1,0-1,0 1,0 0,1 0,-1-1,0 1,0 1,0-1,0 0,0 0,0 1,0-1,0 1,0 0,0 0,0-1,0 1,0 0,-1 1,1-1,0 0,-1 0,1 1,-1-1,1 1,-1-1,0 1,0 0,1 0,-1-1,0 1,-1 0,2 1,1 13,-1 0,0 1,-2-1,1 1,-2 0,0-1,-1 1,-1-1,0 0,-5 13,3-4,-3 13,-2-1,-1 0,-1-1,-2 0,-7 10,-46 27,65-72,1 0,-1 1,0-1,0 0,1 0,-1 0,0 0,0 0,0 0,0 0,0-1,0 1,-1-1,1 1,0-1,0 0,0 0,0 0,-1 0,1-1,0 1,0 0,0-1,0 1,0-1,0 0,0 0,0 0,0 0,0 0,0 0,1-1,-1 1,0 0,1-1,-1 1,1-1,0 0,-1 1,1-1,0 0,0 0,0-1,-2-7,0-1,1 0,1 0,0 0,0 0,1 0,0 0,1 0,0 0,1 0,1 0,-1 1,2-1,-1 1,1-1,1 1,0 1,0-1,1 1,2-2,-4 3,35-55,-20 41</inkml:trace>
  <inkml:trace contextRef="#ctx0" brushRef="#br0" timeOffset="10654.264">2283 1609,'82'54,"131"53,-148-79,-2 2,-1 3,-1 3,40 32,-7 12,-151-202,-24-90,81 210,-1 1,1 0,0-1,-1 1,1 0,-1 0,1-1,-1 1,0 0,0 0,1 0,-1 0,0 0,0 0,0 0,0 0,0 0,0 0,0 1,0-1,-1 0,1 1,0-1,0 1,-1-1,1 1,0 0,0-1,-1 1,1 0,0 0,-1 0,1 0,0 0,-1 0,1 0,0 1,-1-1,1 0,0 1,0-1,-1 1,1-1,0 1,0 0,0 0,0-1,-1 2,-37 54,-61 233,55-197,45-91,1 0,-1 1,1-1,0 0,0 0,-1 1,1-1,0 0,0 0,0 0,0 0,0 0,1 0,-1 0,0-1,0 1,1 0,-1 0,0-1,1 1,-1-1,1 0,-1 1,0-1,1 0,-1 0,1 0,-1 0,1 0,-1 0,1 0,-1 0,1-1,-1 1,0-1,1 1,-1-1,1 1,-1-1,0 0,1 0,259-83,-171 49,-84 33</inkml:trace>
  <inkml:trace contextRef="#ctx0" brushRef="#br0" timeOffset="11334.843">3158 2286,'-28'90,"14"-53,10-31,0 0,1-1,-1 1,1 0,1 1,-1-1,1 0,0 1,0 0,1-1,0 1,0 0,1 0,0-1,0 1,0 0,1 0,0-1,1 1,-1 0,1-1,0 1,1-1,0 0,0 0,0 0,0 0,1 0,4 4,-1-8,0 0,0-1,0 1,0-1,0-1,0 1,1-1,-1-1,0 1,0-1,0 0,0-1,0 0,0 0,0 0,0-1,-1 0,1 0,-1-1,0 0,0 0,5-5,179-159,-190 167,1 0,-1 0,1-1,-1 1,1 0,0 0,-1 1,1-1,0 0,0 0,0 0,0 0,-1 1,1-1,0 0,0 1,0-1,1 1,-1-1,0 1,0-1,0 1,0 0,0 0,1-1,-1 1,0 0,0 0,0 0,0 0,1 1,-1-1,0 0,0 0,0 1,0-1,0 0,0 1,1-1,-1 1,0 0,0-1,-1 1,1 0,0 0,0-1,0 1,0 0,-1 0,1 0,0 0,0 1,7 75,-9-72,1 1,-1-1,1 1,0 0,0-1,1 1,0-1,0 1,0-1,0 1,1-1,0 0,0 1,0-1,1 0,0 0,0-1,0 1,1-1,-1 1,1-1,0 0,0-1,1 1,3 2,0-3,0-1,0-1,0 1,1-1,-1-1,0 1,0-2,1 1,-1-1,0 0,0-1,0 0,0 0,0 0,0-1,-1-1,1 1,-1-1,0 0,0-1,0 0,-1 0,0 0,0-1,0 0,0 0,-1 0,0-1,-1 0,1 0,-1 0,3-7,62-121,-50 64,-22 68</inkml:trace>
  <inkml:trace contextRef="#ctx0" brushRef="#br0" timeOffset="11615.424">4315 2540,'-38'33,"-18"22,-4 0,9-4,7-10,12-8,6-9,8-4,2-6,4 1,3-9,4-4</inkml:trace>
  <inkml:trace contextRef="#ctx0" brushRef="#br0" timeOffset="11882.636">3949 2512,'4'24,"13"17,2 7,2 0,4-3,1-10,-3-6,-1-3,-4 0,-1-6,-2-1,0 1,-2 2,-4-3</inkml:trace>
  <inkml:trace contextRef="#ctx0" brushRef="#br0" timeOffset="15904.991">2002 1552,'1'1,"0"1,0-1,0 0,0 1,0-1,0 1,0-1,-1 1,1-1,0 1,-1 0,0-1,1 1,-1 0,0-1,0 1,0 0,0-1,0 1,0 0,0-1,-1 1,1 0,0-1,-1 1,0 0,1-1,-1 1,0-1,0 1,0-1,0 0,0 1,-1 0,-90 169,66-127,-1-2,-3 0,-1-2,-16 15,40-48,-3 5,0 1,1 0,0 1,1-1,1 1,0 1,1 0,0 0,1 0,1 0,2-13,2-13</inkml:trace>
  <inkml:trace contextRef="#ctx0" brushRef="#br0" timeOffset="16625.017">2057 1496,'-232'81,"157"-52,75-28,-1 1,1-1,-1 1,1 0,0-1,0 1,0 0,0-1,0 1,0 0,0-1,1 1,-1 0,1-1,-1 1,1-1,-1 1,1-1,0 1,0-1,0 1,0-1,0 0,0 0,0 1,0-1,0 0,1 0,-1 0,0 0,1 0,-1-1,1 1,-1 0,1-1,2 4,156 117,-2 43,-134-148,-23-36,-54-169,50 177,-1 1,2-1,0 0,0 0,1 0,1 0,0 0,1 0,0 0,0 0,2 0,-1 0,2 0,-1 1,1-1,3-3,5 2</inkml:trace>
  <inkml:trace contextRef="#ctx0" brushRef="#br0" timeOffset="17472.226">1860 2343,'-61'72,"4"-6,3 3,-40 66,39-56,55-79,0-1,0 1,0 0,0 0,-1 0,1-1,0 1,0 0,-1 0,1 0,0 0,0-1,-1 1,1 0,0 0,0 0,-1 0,1 0,0 0,-1 0,1 0,0 0,-1 0,1 0,0 0,0 0,-1 0,1 0,0 0,-1 0,1 0,0 0,0 0,-1 1,1-1,0 0,0 0,-1 0,14-30,215-300,-187 285,-41 44,1 0,0 0,0 1,0-1,0 0,0 1,0-1,0 1,0 0,0-1,0 1,0 0,0-1,0 1,0 0,0 0,0 0,1 0,-1 0,0 0,0 0,0 0,0 1,0-1,0 0,0 1,0-1,0 0,0 1,0 0,0-1,0 1,0-1,0 1,0 0,-1 0,1 0,0-1,-1 1,1 0,0 0,-1 0,1 0,-1 0,1 0,-1 0,0 0,1 0,-1 0,0 0,0 1,4 15,-1-1,0 1,-1 0,-1 0,-1 0,-1 0,-1 15,-1 15,1-6,9 88,-6-126,0 0,0-1,0 1,1 0,0 0,-1-1,1 1,0 0,0-1,0 0,0 0,1 1,-1-1,1-1,-1 1,1 0,0 0,-1-1,1 0,0 0,0 1,0-2,0 1,0 0,0-1,1 1,-1-1,0 0,0 0,0 0,0 0,0-1,1 1,-1-1,0 0,0 0,0 0,0 0,-1 0,1-1,0 1,0-1,-1 0,1 0,-1 0,0 0,0 0,1-1,-1 1,0-1,95-160,-60 60,-30 85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4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868 0,'-1'0,"0"0,1 0,-1 0,0 0,1 0,-1 1,0-1,0 0,1 0,-1 0,0 1,1-1,-1 0,1 1,-1-1,0 1,1-1,-1 1,1-1,-1 1,1-1,-1 1,1-1,-1 1,1 0,0-1,-1 1,1 0,0-1,0 1,0 0,-1-1,1 1,0 0,0 0,0-1,0 1,0 0,0-1,0 1,0 0,0 0,1-1,-1 1,0 0,0-1,1 1,-1 0,0-1,1 1,-1 0,1-1,-1 1,1-1,-1 1,1-1,-1 1,1-1,-1 1,1-1,0 0,-1 1,1-1,0 0,-1 1,1-1,0 0,-135 47,-151 49,256-84,14-7,-1 0,1 1,1 1,-1 1,1 0,1 1,-1 0,1 1,1 0,0 1,1 1,-2 1,12-11,-1 0,1 0,0 0,-1 0,1 1,0-1,0 0,1 1,-1-1,0 0,1 1,-1-1,1 1,0-1,0 1,0-1,0 1,0-1,1 1,-1-1,1 1,0-1,-1 1,1-1,0 0,0 1,1-1,-1 0,0 0,1 0,-1 0,1 0,0 0,0-1,-1 1,1 0,0-1,1 1,-1-1,0 0,99 34,244-35,-272 21,-73-18,0-1,0 1,0-1,0 0,0 1,0-1,-1 0,1 1,-1-1,0 0,1 0,-1 1,0-1,0 0,-1 0,1 0,0 0,-1 0,1 0,-1-1,1 1,-1 0,0-1,0 1,0-1,0 0,0 0,0 1,0-1,0 0,-1-1,0 1,-266 124,139-68,83-39,1 2,1 1,1 3,1 2,-38 30,79-55,0 0,0 0,0 1,0-1,1 1,-1-1,0 1,1 0,-1 0,1 0,-1 0,1 0,0 0,0 0,0 0,0 0,0 1,1-1,-1 0,1 1,-1-1,1 0,0 1,0-1,0 0,0 1,0-1,1 1,-1-1,1 0,-1 0,1 1,0-1,0 0,0 0,0 0,0 0,1 0,-1 0,0 0,1 0,0 0,-1-1,1 1,0 0,0-1,0 0,0 1,19 7,-1-1,2-1,-1-1,1-1,-1 0,1-2,1-1,-1 0,0-2,0 0,1-2,3-1,36 1,178-17,-83-4,-139 17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5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0,'38'5,"23"2,5-1,-3-1,-8-2,-9 0,-7-2,-10-6,-5-1,-7 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6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44,'57'-5,"24"-1,4-5,-9-1,-17 3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4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57,'-25'51,"-185"409,205-449,1 1,0 0,0 0,2 1,0-1,0 1,1-1,0 1,1 0,1-1,0 1,0 0,0-13,-1 0,0 1,0-1,0 1,0-1,1 1,-1-1,0 0,0 1,1-1,-1 0,0 1,1-1,-1 0,0 1,1-1,-1 0,1 1,-1-1,0 0,1 0,-1 0,1 0,-1 1,1-1,-1 0,0 0,1 0,-1 0,1 0,-1 0,1 0,-1 0,1 0,-1 0,1 0,-1-1,1 1,-1 0,0 0,1 0,-1 0,1-1,-1 1,0 0,1-1,-1 1,0 0,1 0,-1-1,0 1,1-1,-1 1,0 0,0-1,1 1,-1-1,0 1,0 0,0-1,0 1,0-1,0 1,1-1,-1 0,18-30,-9 11,-3 0</inkml:trace>
  <inkml:trace contextRef="#ctx0" brushRef="#br0" timeOffset="418.353">92 1,'43'0,"38"0,10 0,0 0,-7 0,-12 0,-14 0,-12 0,-9 0,-6 0,-13 0,-10 0</inkml:trace>
  <inkml:trace contextRef="#ctx0" brushRef="#br0" timeOffset="569.658">63 481,'96'5,"31"1</inkml:trace>
  <inkml:trace contextRef="#ctx0" brushRef="#br0" timeOffset="762.853">853 481,'-9'5,"-18"15,-10 10,-2 5,0-4,2 2,3 0,1 0,8-1,7-2,2-5,4-7</inkml:trace>
  <inkml:trace contextRef="#ctx0" brushRef="#br0" timeOffset="1015.106">571 396,'33'48,"22"20,5 4,-2-10,-7-16,-6-16,-12-13</inkml:trace>
  <inkml:trace contextRef="#ctx0" brushRef="#br0" timeOffset="1982.993">402 481,'-5'0,"-6"0,-6 0,-6 0,-2 0,-3 0,-1 0,4 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7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0 567,'34'-54,"-7"-5,3 2,2 0,2 2,4 2,1 1,2 2,3 2,27-22,-70 69,0 0,-1 0,1 1,0-1,0 0,0 0,0 0,0 1,0-1,0 0,0 1,1-1,-1 1,0 0,0-1,0 1,1 0,-1 0,0-1,0 1,1 0,-1 0,0 0,0 1,1-1,-1 0,0 0,0 1,0-1,0 1,1-1,-1 1,0-1,0 1,0 0,0-1,0 1,0 0,0 0,0 0,-1 0,1 0,0 0,0 0,-1 0,1 0,-1 0,1 0,-1 0,1 1,-1-1,0 0,1 0,-1 0,0 1,11 72,-11-73,0 100,-3-80,2 0,1 0,1 0,0 0,2-1,0 1,1 0,1-1,8 19,-12-36,0-1,1 1,-1 0,1-1,0 1,-1-1,1 0,0 1,1-1,-1 0,0 0,1 0,-1-1,1 1,-1 0,1-1,0 0,-1 0,1 0,0 0,0 0,0 0,0-1,0 1,0-1,0 0,0 0,0 0,0 0,0-1,0 1,0-1,0 0,0 0,0 0,0 0,-1 0,1-1,0 1,-1-1,1 0,-1 1,0-1,1 0,-1-1,1 0,139-166,-123 146,180-194,-198 216,-1-1,1 1,0 0,-1 0,1 0,0-1,0 1,0 0,0 0,0 0,0 0,0 0,0 1,0-1,0 0,1 0,-1 1,0-1,0 1,1-1,-1 1,1 0,-1-1,0 1,1 0,-1 0,0 0,1 0,-1 0,1 0,-1 0,0 1,1-1,-1 0,0 1,1-1,-1 1,0 0,1-1,-1 1,0 0,0 0,0-1,0 1,0 0,0 0,0 0,0 0,0 1,0-1,1 12,-1-1,0 0,-1 1,0-1,-1 1,0-1,-1 0,-1 0,0 0,-1 1,0 9,-25 81,20-74,0 0,2 1,1 0,2 0,0 11,16 2,1-31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3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8609 734,'-7'15,"2"0,0 0,0 0,1 1,1-1,1 1,0 0,1 0,1 0,0 0,1 0,1 0,0 0,2-1,1 5,-1-14,0 0,1-1,0 0,0 0,1 0,-1 0,1-1,0 0,0 0,1 0,-1-1,1 0,-1-1,1 1,0-1,0 0,0-1,0 0,1 0,-1 0,0-1,0 0,0-1,1 1,-1-1,0-1,0 1,0-1,0-1,0 1,-1-1,4-2,-4 2,0 0,-1-1,1 1,-1-1,0 0,0-1,-1 1,1-1,-1 0,0 0,0 0,-1-1,1 1,-1-1,-1 0,1 0,-1 0,0 0,0 0,0 0,-1-1,0 1,-1-1,1 1,-1-1,-1 1,1-1,-1 1,0 0,0-1,-1 1,0 0,0 0,0 0,-1 0,0 0,0 0,0 1,-2-1,0-1,0 0,-1 0,0 1,0 0,0 0,-1 1,0 0,0 0,-1 0,1 1,-1 0,0 1,0-1,0 1,-7-1,-17-3</inkml:trace>
  <inkml:trace contextRef="#ctx0" brushRef="#br0" timeOffset="562.401">9173 170,'17'85,"-4"0,-4 1,-3 0,-4 0,-4 1,-7 24,-24 90,33-200,0-1,-1 1,1-1,0 1,0 0,0-1,0 1,-1-1,1 1,0 0,0-1,0 1,1-1,-1 1,0 0,0-1,0 1,0-1,0 1,1 0,-1-1,0 1,1-1,-1 1,0-1,1 1,-1-1,0 1,1-1,-1 1,1-1,-1 0,1 1,-1-1,1 0,-1 1,1-1,0 0,-1 0,1 0,-1 1,1-1,0 0,-1 0,1 0,-1 0,1 0,0 0,-1 0,1 0,0 0,-1-1,1 1,-1 0,1 0,-1 0,1-1,0 1,-1 0,1-1,-1 1,35-25,-34 23,299-278,-268 256,2 1,0 1,2 3,0 0,16-4,-50 22,-1 0,1 0,-1 0,1 1,0-1,0 0,-1 1,1-1,0 1,0-1,0 1,-1 0,1 0,0 0,0 0,0 0,0 0,0 1,-1-1,1 1,0-1,0 1,-1-1,1 1,0 0,-1 0,1 0,-1 0,1 0,-1 0,1 1,-1-1,0 0,1 1,-1-1,0 1,0-1,0 1,0-1,-1 1,1 0,0 0,-1-1,1 1,-1 0,1 0,-1 0,0 0,0-1,0 1,0 0,0 1,-2 12,-1 0,0-1,-1 1,-1-1,0 1,-1-2,0 1,-1-1,0 0,-2 0,1-1,-1 0,-1 0,0-1,-1 0,-2 0,-7 8,-2 0,0-2,-2 0,1-2,-2-1,0-1,-15 6,32-17,0 1,-1-1,1 0,-1-1,0 0,1-1,-1 0,0 0,1 0,-1-1,0-1,1 1,-6-3,11 3,0 0,0 0,-1-1,1 1,0-1,0 0,0 0,0 0,1 0,-1 0,1-1,-1 1,1-1,0 0,0 0,0 0,0 0,0 0,1 0,-1 0,1 0,0-1,0 1,0 0,0-1,1 1,0-1,-1 1,1-1,0 1,1-1,-1 1,1-1,0 0,6-21,3 6</inkml:trace>
  <inkml:trace contextRef="#ctx0" brushRef="#br0" timeOffset="864.95">10161 0,'-11'98,"4"-1,5 1,3 0,6 2,2-8,-5 0,-5 79,-10-110,5-36</inkml:trace>
  <inkml:trace contextRef="#ctx0" brushRef="#br0" timeOffset="1167.849">10443 734,'29'7,"0"-1,0-1,1-2,-1-1,1-1,0-2,-1-1,6-1,-32 3,0-1,1 1,-1-1,0 1,0-1,1 0,-1 0,0 0,0 0,0-1,0 1,0-1,-1 0,1 0,0 0,-1 0,1 0,-1-1,0 1,0-1,0 0,0 1,0-1,-1 0,1 0,-1 0,1 0,-1 0,0 0,-1-1,1 1,0 0,-1 0,0-1,0 1,0 0,0-1,0 1,-1 0,1-1,-1 1,0 0,0 0,0 0,-1 0,1 0,-1 0,1 0,-2-1,-4-2,0 2,0-1,0 1,0 0,-1 0,0 1,1 0,-1 0,0 1,-1 0,1 1,0-1,0 2,-1-1,1 1,-1 0,1 1,0 0,0 0,-1 1,1 0,0 1,0-1,1 1,-1 1,-6 4,3-3,2 2,-1 0,1 0,0 0,0 1,1 1,0-1,1 1,0 1,0-1,1 1,0 0,-3 9,6-13,0 0,1 0,-1 0,1 0,1 1,-1-1,1 0,0 1,0-1,1 1,0 0,0-1,1 1,0-1,0 1,0-1,1 0,0 1,0-1,1 0,-1 0,1 0,1-1,3 6,0-3,0 0,1 0,-1-1,2 0,-1 0,1-1,0-1,1 1,-1-1,1-1,0 0,0 0,0-1,1 0,-1-1,6 1,9-1</inkml:trace>
  <inkml:trace contextRef="#ctx0" brushRef="#br0" timeOffset="1660.39">11064 847,'173'-158,"-139"124,-27 25,1 1,-1 0,1 0,1 1,0 0,0 1,0 0,0 0,1 1,10-4,-19 8,0 0,1 1,-1-1,1 1,-1 0,1-1,-1 1,1 0,-1 0,1 0,0 0,-1 0,1 0,-1 0,1 1,-1-1,1 0,-1 1,0-1,1 1,-1 0,1-1,-1 1,0 0,0 0,1 0,-1 0,0 0,0 0,0 0,0 0,0 1,0-1,0 0,-1 1,1-1,0 0,-1 1,1-1,-1 1,0-1,1 1,-1-1,-2 69,1-66,-10 91,11-92,0 0,0 0,0 1,1-1,0 0,-1 0,1 0,0 1,1-1,-1 0,1-1,-1 1,1 0,0 0,0-1,0 1,0-1,0 1,1-1,-1 0,1 0,-1 0,1 0,0-1,0 1,0-1,2 1,16 2,0-2,1-1,-1-1,1 0,-1-2,0 0,0-2,0 0,0-1,0-2,-1 0,0 0,-1-2,6-4,-22 12,32-15,-27 11,0 1,0 0,1 0,-1 1,1 0,0 0,-1 1,1 0,0 1,0 0,1 0,8 1,-15 3,1 0,-1 0,0 1,0-1,0 1,0-1,-1 1,0 0,1 0,-1 0,-1 1,1-1,-1 0,1 1,-1-1,0 1,-1-1,1 1,-1 0,0-1,0 1,-1-1,1 1,-1-1,0 1,0-1,-1 2,2 8,1 69,4-64</inkml:trace>
  <inkml:trace contextRef="#ctx0" brushRef="#br0" timeOffset="-706.715">6351 1074,'56'-24,"-17"3,-2-1,-1-3,0-1,-2-1,13-16,88-118,-135 162,0-1,0 1,0 0,0-1,0 1,0 0,0-1,0 1,0-1,1 1,-1 0,0-1,0 1,1-1,-1 1,0 0,1-1,-1 1,1-1,-1 1,1-1,-1 1,1-1,-1 0,1 1,-1-1,1 0,0 1,-1-1,1 0,-1 0,1 0,0 1,-1-1,1 0,0 0,-1 0,1 0,0 0,-1 0,1 0,0 0,-1 0,1-1,0 1,-1 0,1 0,0-1,-1 1,1 0,-1-1,1 1,-1 0,1-1,-1 1,1-1,-1 1,1-1,-1 1,1-1,-1 1,0-1,1 0,-1 1,0-1,0 1,1-1,-1 0,0 1,0-1,5 60,-5-53,-1 188,10 169,9-18,-22-323,-3-29,-5-35,11-11,3 0,2 0,2 0,2 0,3 1,2 1,2 0,3 0,2 2,1 0,3 2,2 0,13-15,-26 38,1 0,1 1,1 1,1 0,1 1,0 1,2 0,0 2,12-8,-29 23,0 1,0 0,0 0,0 0,0 0,0 0,0 1,1-1,-1 1,0 0,1 0,-1 0,1 1,0-1,-1 1,1 0,-1 0,1 0,-1 0,1 0,0 1,-1 0,1 0,-1 0,0 0,1 0,-1 1,0 0,0-1,0 1,0 0,0 0,0 1,0-1,-1 1,1-1,-1 1,0 0,1 0,1 13,0 0,-1 0,-1 0,0 1,-1-1,-1 0,-1 1,0-1,-1 0,-1 0,0 0,-1 0,-1 0,0-1,-2 1,1-2,-2 1,0-1,-2 2,0 3,-2-1,0-1,0 0,-2-1,0 0,-1-1,-1 0,0-2,-1 0,0 0,-1-2,-2 1,-32 3,34-17</inkml:trace>
  <inkml:trace contextRef="#ctx0" brushRef="#br0" timeOffset="-269.526">7367 1101,'48'-19,"26"-10,-1-2,-1-4,-2-3,-1-3,44-36,-12-29,-97 101,0-1,-1 0,0 0,1 0,-2 0,1 0,-1-1,0 1,0-1,-1 1,1-1,-2 0,1 0,-1 1,0-1,0 0,-1 0,0 0,-1-5,-1 8,0 0,0-1,0 1,-1 0,1 1,-1-1,0 0,0 1,0 0,0 0,-1 0,1 1,-1 0,0-1,1 1,-1 1,0-1,0 1,0 0,-1 0,1 1,0-1,0 1,0 0,0 0,-1 1,1 0,0 0,0 0,0 0,0 1,0 0,0 0,1 0,-5 3,-124 94,131-98,0 1,0-1,1 1,-1 0,1-1,-1 1,1 0,0 0,-1 0,1 0,0 0,1 1,-1-1,0 0,1 0,-1 1,1-1,-1 0,1 1,0-1,0 0,0 1,1-1,-1 0,0 1,1-1,-1 0,1 0,0 1,0-1,0 0,0 0,0 0,1 0,-1 0,0 0,1-1,-1 1,1 0,0-1,0 1,0-1,-1 1,1-1,1 0,-1 0,0 0,0 0,13 5,0-1,1-1,0 0,-1-1,1-1,0 0,0-1,1-1,-1-1,0 0,0-1,0 0,-1-2,10-2,33-4,59-9,-116 18,0 1,0 0,0-1,1 1,-1 0,0 0,0 0,0 0,0 0,1 0,-1 0,0 0,0 0,0 0,0 1,0-1,1 0,-1 1,0-1,0 1,0-1,0 1,0 0,0-1,0 1,-1 0,1 0,0 0,0-1,0 1,-1 0,1 0,-1 0,1 0,-1 0,1 0,-1 1,1-1,-1 0,0 0,1 0,-1 0,0 0,0 1,0-1,0 0,0 0,0 1,-13 61,10-52,1-8,1 0,0 0,-1 0,1 0,0 1,0-1,1 0,-1 1,1-1,-1 0,1 1,0-1,0 1,1-1,-1 1,1-1,0 0,0 1,0-1,0 0,0 0,1 0,-1 0,1 0,0 0,0 0,0 0,0-1,1 1,-1-1,2 1,13 4</inkml:trace>
  <inkml:trace contextRef="#ctx0" brushRef="#br0" timeOffset="-4091.962">1215 254,'-3'-5,"-1"-1,1 0,-1 1,0 0,0 0,0 0,-1 1,0-1,0 1,0 0,0 1,-1-1,0 1,1 0,-1 0,0 1,0-1,-1 1,1 1,0-1,-1 1,1 0,-1 1,1 0,-1 0,-1 0,-172 34,167-31,-173 54,-140 64,327-121,0 0,0 0,0 1,0-1,0 0,0 0,-1 1,1-1,0 1,0-1,0 1,0-1,0 1,-1-1,1 1,0 0,-1-1,1 1,0 0,-1 0,1-1,-1 1,1 0,-1 0,1 0,-1 0,0 0,1 0,-1 0,0-1,0 1,0 0,0 0,1 0,-1 0,-1 0,1 0,0 0,0 0,0 0,0 0,-1 0,1 0,0 0,-1 0,1 0,-1-1,1 1,-1 0,0 0,1 0,-1-1,0 1,1 0,-1-1,0 1,0-1,0 1,1-1,-1 1,0-1,0 1,0-1,0 0,0 0,0 1,0-1,0 0,0 0,0 0,19 6,0-1,0-1,0-1,0 0,1-1,-1-1,1-1,6-1,126 17,-150-16,1 0,-1 1,0-1,0 0,0 1,0-1,0 1,0 0,0-1,0 1,0 0,0 0,0-1,-1 1,1 0,0 0,0 0,-1 0,1 0,-1 0,1 0,-1 0,1 0,-1 0,1 1,-1-1,0 0,0 0,0 0,0 0,0 1,0-1,0 0,0 0,0 0,0 0,-1 1,1-1,0 0,-1 0,1 0,-1 0,1 0,-1 0,0 0,1 0,-1 0,0 0,0 0,0-1,0 2,-49 50,45-48,-243 176,143-110,-63 47,166-117,1 1,-1-1,1 1,0 0,-1-1,1 1,0 0,-1 0,1 0,0 0,0 0,0 0,0 0,0 1,0-1,0 0,0 0,1 1,-1-1,0 0,1 1,-1-1,1 1,-1-1,1 1,0-1,0 1,0-1,0 1,0-1,0 1,0 0,0-1,0 1,1-1,-1 1,1-1,-1 0,1 1,0-1,-1 1,1-1,0 0,0 0,0 1,0-1,0 0,0 0,0 0,0 0,1 0,-1 0,0-1,1 1,-1 0,2 0,15 5,0-1,0 0,1-1,0-1,-1-1,1-1,0 0,0-2,0 0,0-1,0-1,-1-1,1 0,-1-1,0-1,0-1,6-4,-1 4,24-9,-2-2,0-2,-1-2,35-24,-24 16,-32 21</inkml:trace>
  <inkml:trace contextRef="#ctx0" brushRef="#br0" timeOffset="-3855.704">1525 537,'-34'43,"-29"38,-10 11,3-1,13-12,13-14,12-13,8-11,7-7,7-5,5-3,-1-1,0 1,1 0,7-4,7-6,2-6</inkml:trace>
  <inkml:trace contextRef="#ctx0" brushRef="#br0" timeOffset="-3622.976">1045 594,'53'28,"22"15,3 0,-7-3,-10-8,-11-4,-10-3,-11 0,-6-1,-6 2,-2-4,-4-1,2-5,-2-4</inkml:trace>
  <inkml:trace contextRef="#ctx0" brushRef="#br0" timeOffset="-3219.313">2062 621,'-54'21,"1"2,2 2,0 2,-17 15,61-39,1 1,0 0,-1 0,1 0,1 1,-1 0,1 0,0 0,0 1,0-1,1 1,0 1,0-1,1 0,-1 1,1 0,1 0,-1 0,1 0,1 0,-1 0,1 0,0 1,1-1,0 1,0-1,0 0,1 1,0-1,1 0,0 0,0 0,0 0,1 0,1 1,-1-3,0 0,0 0,1-1,0 0,0 0,0 0,0 0,1 0,-1-1,1 0,0 0,0 0,0-1,0 0,1 0,-1 0,1 0,-1-1,1 0,-1 0,1 0,0-1,0 0,-1 0,1-1,0 1,-1-1,1 0,0-1,9-2,0-1,-1 0,0-1,-1 0,1-2,-1 1,0-2,-1 1,0-2,6-5,125-131,-142 144,0 1,-1-1,1 0,0 1,0-1,0 0,0 1,1-1,-1 1,0 0,1-1,-1 1,1 0,-1 0,1 0,-1 0,1 0,0 0,0 0,-1 1,1-1,0 1,0-1,0 1,0 0,-1-1,1 1,0 0,0 0,0 1,0-1,0 0,0 1,0-1,-1 1,1-1,0 1,0 0,-1 0,1 0,0 0,1 1,2 5,-1 0,1 1,-1 0,0 0,-1 0,0 1,0-1,-1 1,0 0,0-1,-1 3,3 16</inkml:trace>
  <inkml:trace contextRef="#ctx0" brushRef="#br0" timeOffset="-2836.68">2428 1129,'32'-59,"128"-205,-101 206,-57 58,1 0,-1 1,0-1,0 1,1 0,-1 0,0 0,0 0,0 0,0 0,0 0,0 1,-1-1,1 1,0-1,0 1,-1 0,0-1,1 1,-1 0,0 0,0 0,0 0,0 0,0 0,0 1,0-1,-1 0,1 0,-1 1,0-1,0 0,0 1,0-1,0 0,0 0,0 1,-1 0,3 8,2 7,-4-14,0 1,0-1,0 1,0-1,1 1,0-1,0 1,1-1,-1 0,1 0,-1 1,2-1,-1 0,0 0,1-1,-1 1,1-1,0 1,0-1,1 0,-1 0,1 0,-1 0,1-1,0 1,0-1,0 0,0-1,0 1,1 0,-1-1,0 0,4 0,6-3,0-1,0 0,0-1,-1-1,0 0,0 0,0-2,-1 0,0 0,0-1,0 0,-1-1,-1 0,9-10,13-7,-16 12,-14 11,0 0,0 1,0-1,0 1,1-1,-1 1,1 0,-1 0,1 0,0 0,0 1,-1-1,1 1,1 0,-1-1,0 1,0 1,0-1,0 0,1 1,-1 0,0 0,1 0,-1 0,0 0,1 0,-1 1,0 0,2 0,73 80,-61-71</inkml:trace>
  <inkml:trace contextRef="#ctx0" brushRef="#br0" timeOffset="-2421.606">3557 763,'0'614,"3"-651,1 0,2 1,2 0,1 0,1 1,2 0,2 1,1 0,2 1,1 1,1 0,2 2,1 0,1 2,2 0,20-17,-33 33,0 0,0 1,1 0,0 1,1 0,0 1,1 1,0 0,0 1,1 1,-1 0,1 1,14-2,-26 8,0 0,0 0,1 0,-1 0,0 0,0 1,0 0,-1 0,1 0,0 0,-1 1,1-1,-1 1,0 0,0 0,0 0,0 0,-1 1,1-1,-1 1,0 0,0-1,0 1,0 0,-1 0,1 0,-1 1,0-1,-1 0,1 0,-1 1,1-1,-1 0,-1 0,1 1,-1-1,1 0,-1 0,0 1,-1-1,1 0,-1 0,1 0,-1-1,-1 1,1 0,0-1,-4 4,-3 9,-1-1,-1 0,-1-1,0 0,-1 0,0-2,-1 1,0-2,-1 0,0-1,-1 0,-8 3,-93 24,95-35</inkml:trace>
  <inkml:trace contextRef="#ctx0" brushRef="#br0" timeOffset="-2157.257">4460 86,'-11'37,"-21"57,5 1,3 1,5 1,4 1,4 1,3 35,14 25,-6-158,0 0,0 0,0 0,0 1,0-1,0 0,0 0,1 0,-1 1,0-1,1 0,-1 0,1 0,-1 0,1 0,0 0,-1 0,1 0,0 0,0 0,0 0,0 0,-1-1,1 1,0 0,0-1,1 1,-1-1,0 1,0-1,0 1,0-1,0 0,1 1,-1-1,0 0,0 0,0 0,1 0,-1 0,0 0,0 0,0 0,1-1,-1 1,0 0,0-1,0 1,0-1,0 1,0-1,0 0,0 1,0-1,0 0,0 0,0 0,0 0,-1 1,1-2,14-12</inkml:trace>
  <inkml:trace contextRef="#ctx0" brushRef="#br0" timeOffset="-1873.204">4574 791,'23'13,"1"0,1-2,0 0,1-2,0-1,0-1,1-1,0-2,0 0,0-2,26-1,-47 0,0-1,0 1,0-1,0 0,0-1,0 0,-1 0,1 0,0 0,0-1,-1 0,1 0,-1-1,0 1,1-1,-1 0,0-1,-1 1,1-1,-1 0,1 0,-1 0,0-1,-1 1,1-1,-1 0,0 0,0-1,-1 1,1-2,-1 2,0-1,-1 1,0-1,0 0,0 1,0-1,-1 0,0 1,-1-1,1 0,-1 1,0-1,0 0,-1 1,0 0,0-1,0 1,0 0,-1 0,0 0,0 0,0 0,-1 1,0 0,0-1,0 1,0 1,0-1,-1 0,0 1,0 0,0 0,0 1,0-1,0 1,-1 0,0 1,-5-1,0 2,0 0,-1 0,1 1,0 0,0 1,0 0,0 1,0 0,1 0,-1 2,1-1,0 1,0 1,0-1,1 2,0-1,0 1,1 1,0 0,0 0,0 0,1 1,1 0,0 1,0-1,0 1,1 0,1 1,0-1,0 1,1 0,1 0,-1 0,2 0,0 0,0 0,1 0,0 1,1-1,0 0,1 4,4-2,0-1,0 0,1 0,0-1,1 0,0 0,1 0,1-1,-1-1,1 0,1 0,0-1,0 0,1-1,-1 0,2-1,-1 0,11 3,6 3</inkml:trace>
  <inkml:trace contextRef="#ctx0" brushRef="#br0" timeOffset="3350.417">1 1468,'429'-62,"-209"44,1 9,70 12,-61-1,255-13,196-25,-38 14,909 4,-1040 20,4620-2,-4314-12,430 6,-1062 11,-33 1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8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493 1,'-28'0,"0"0,0 2,0 1,0 1,0 1,1 1,0 2,-8 4,31-11,-8 1,0 1,0-1,1 2,-1 0,1 0,0 1,0 0,0 1,1 0,0 1,0 0,1 0,0 1,0 1,1-1,0 1,0 1,1-1,0 1,1 1,0-1,1 1,0 0,-2 7,3 84,4-100,1 1,-1 0,1 0,0 0,0-1,0 1,0 0,0-1,1 1,-1-1,1 1,-1-1,1 0,0 1,0-1,0 0,0 0,1-1,-1 1,0 0,1-1,-1 0,1 1,0-1,-1 0,1 0,0 0,0-1,0 1,-1-1,1 1,0-1,0 0,0 0,9-2,0 0,0 0,0-1,-1-1,1 0,-1 0,0-1,0-1,0 0,9-7,12-5,151-115,-74 52,-109 80,1 1,0-1,-1 0,1 1,0-1,0 1,0-1,-1 1,1-1,0 1,0-1,0 1,0 0,0 0,0-1,0 1,0 0,0 0,0 0,0 0,0 0,0 0,-1 0,1 1,0-1,0 0,0 0,0 1,0-1,0 1,0-1,0 1,-1-1,1 1,0-1,0 1,-1 0,1-1,0 1,-1 0,1 0,-1-1,1 1,-1 0,1 0,-1 0,0 0,1 0,-1 0,0 0,0 0,1 0,-6 58,2-45,-31 163,30-152</inkml:trace>
  <inkml:trace contextRef="#ctx0" brushRef="#br0" timeOffset="7019.929">746 341,'5'0,"1"4,5 7,1 6,2 1,-1 1,3-2,-2 0,2 3,2 3,4 1,2-2,-2-1,-6-3</inkml:trace>
  <inkml:trace contextRef="#ctx0" brushRef="#br0" timeOffset="7363.692">1028 227,'-182'171,"155"-144,-4 2,1 1,2 1,2 2,-16 24,35-45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24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0,'823'0,"-763"12,-54-6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25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18,'766'0,"-696"-11,-52 5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25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0,'34'39,"187"103,-95-62,-82-55,-1 1,-2 3,-1 1,-1 3,16 17,-51-46,0-1,1 1,-1 1,-1-1,1 0,-1 1,1 0,-1 0,-1 0,1 0,-1 0,0 1,0-1,0 1,-1-1,0 1,0 0,0 0,-1-1,0 1,0 0,0 0,-1-1,0 1,0 0,0-1,-1 1,0-1,0 1,0-1,-1 0,1 0,-1 0,-3 3,-9 5,-2-1,1 0,-2-1,1-1,-2-1,1 0,-1-2,-17 5,0 2,-368 158,398-170,1 1,0 0,-1 0,2 0,-1 1,0 0,1 0,-1 0,1 0,0 1,0-1,1 1,0 0,0 0,0 1,0-1,1 1,-1-1,2 1,-2 5,-1 12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36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59,'43'-5,"29"-1,12-1,-4-2,-11-1,-12 2,-11 2,-8 2,-6 2,-4 1,-7 1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36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0,'38'10,"37"3,16-1,-4-7,-12-4,-8-3,-11-6,-11-1,-12 1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35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87,'2'2,"-1"-1,0 1,0-1,0 1,0-1,0 1,0 0,0-1,0 1,-1 0,1 0,-1-1,1 1,-1 0,0 0,0 0,0 0,0 0,0 0,0-1,0 1,0 0,-1 0,1 0,-1 0,0-1,1 1,-1 0,0-1,-1 2,1 2,-59 236,60-235,-3 18,1-1,1 0,2 0,0 1,1-1,3 8,-4-26,1 0,0 0,0 0,0-1,1 1,-1-1,1 1,0-1,0 0,1 0,-1 0,1 0,0-1,0 0,0 0,0 0,1 0,-1 0,1-1,0 0,-1 0,1 0,0-1,0 1,1-1,-1 0,0-1,1 1,4-1,-1 1,0-2,0 1,1-1,-1-1,0 1,0-1,0-1,0 0,0 0,-1-1,0 0,1-1,-1 1,5-5,14-15,-1-2,-1 0,-1-1,-1-2,-2 0,-1-1,-1-2,-1 1,-2-2,9-27,-8 125,-14-53,2-1,0 0,0 0,1 0,0-1,1 0,0 0,0 0,1-1,1 0,0-1,0 0,0 0,8 4,-12-8,0-1,0 0,0 0,1 0,-1-1,1 0,0 0,-1 0,1-1,0 0,0 0,0 0,0-1,0 1,0-2,0 1,0-1,-1 0,1 0,0 0,0-1,0 0,-1 0,1 0,-1-1,0 0,0 0,0 0,0-1,2-2,5-7,0 0,-2 0,0-1,0 0,-1-1,-1 0,0-1,3-11,7-12,73-240,-89 261,-11 29,4 3</inkml:trace>
  <inkml:trace contextRef="#ctx0" brushRef="#br0" timeOffset="269.123">1331 314,'-24'38,"-13"27,-4 3,4-6,4-8,7-9,4-12,5-6,1-9,3-6</inkml:trace>
  <inkml:trace contextRef="#ctx0" brushRef="#br0" timeOffset="499.754">1077 285,'14'38,"15"23,2 5,1-8,-1-9,0-9,-1-10,-1-11,0-4,0-4,-1-9,-5-5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37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519 26,'-36'1,"1"1,0 2,0 1,1 2,-1 1,1 1,1 3,0 0,1 2,0 2,-1 1,25-11,0-1,0 1,0 1,0-1,1 1,0 1,1-1,0 1,0 1,0-1,1 1,1-1,-1 2,1-1,1 0,0 1,0-1,1 1,0 0,1 0,0 0,0 0,1 0,1 0,-1 0,2 0,-1 0,1 0,1 1,-1-7,0 1,-1-1,1 0,1 0,-1 0,1 0,-1 0,1-1,0 1,0-1,1 0,-1 0,1 0,0 0,-1 0,1-1,0 0,1 0,-1 0,0 0,0-1,1 1,-1-1,1 0,-1-1,1 1,0-1,-1 0,5 0,4-1,1-1,-1 0,0-1,0-1,-1 0,1-1,-1 0,0-1,9-5,35-24,-1-3,-2-2,-2-2,1-5,-50 44,0 1,0-1,0 1,0 0,0-1,0 1,1 0,-1 0,1 1,-1-1,1 0,0 1,-1 0,1 0,0 0,0 0,0 0,0 0,0 1,0-1,1 1,-1 0,0 0,0 0,0 0,0 1,0-1,0 1,0 0,0 0,0 0,0 0,0 0,-1 1,1-1,0 1,-1 0,1 0,-1 0,0 0,0 0,1 0,0 2,120 224,-116-219,0 0,0 0,1-1,0 0,1-1,0 0,0 0,0-1,1 0,0-1,0 0,1 0,-1-1,43 11,-29-10</inkml:trace>
  <inkml:trace contextRef="#ctx0" brushRef="#br0" timeOffset="554.251">1506 337,'-38'29,"-23"23,0 9,4-2,8-6,13-13</inkml:trace>
  <inkml:trace contextRef="#ctx0" brushRef="#br0" timeOffset="802.393">1224 280,'24'43,"17"24,12 6,1-6,-3-13,-6-12,-6-12,-9-12</inkml:trace>
  <inkml:trace contextRef="#ctx0" brushRef="#br0" timeOffset="30876.194">1929 83,'-30'187,"20"-133,-2 0,-2-1,-3 0,-22 46,112-245,-30 62,4 3,54-70,-93 139,1 0,0 0,1 1,0 1,0-1,1 2,1-1,-1 2,2-1,9-4,-20 13,0-1,0 0,0 1,0-1,0 1,0 0,0 0,0 0,0 0,1 0,-1 0,0 0,0 1,0-1,0 1,0 0,0-1,0 1,0 0,0 0,0 0,-1 1,1-1,0 0,-1 1,1-1,-1 1,1-1,-1 1,0 0,0-1,1 1,-1 0,-1 0,1 0,0 0,0 0,-1 0,1 0,-1 0,1 1,3 89,-14-52,6-29,1-1,1 0,0 1,0 0,1-1,0 1,1 0,0-1,1 1,0 0,0 1,0-11,0 1,0 0,-1 0,1-1,0 1,0-1,0 1,1-1,-1 1,0-1,0 1,1-1,-1 0,1 0,-1 0,1 0,0 0,-1 0,1 0,0-1,0 1,-1-1,1 1,0-1,0 1,0-1,0 0,0 0,-1 0,1 0,0 0,0-1,0 1,0 0,0-1,1 0,68-30,-63 27,243-182,-251 185,1 0,0 0,0-1,0 1,0 0,0 0,0 1,1-1,-1 0,0 0,0 0,1 1,-1-1,0 1,1-1,-1 1,0 0,1-1,-1 1,1 0,-1 0,0 0,1 0,-1 0,1 0,-1 0,1 1,-1-1,0 0,1 1,-1-1,0 1,1-1,-1 1,0 0,0 0,0 0,1-1,-1 1,0 0,0 0,0 0,0 1,-1-1,1 0,0 0,0 2,1 9,-1-1,0 1,0 1,-2-1,1 0,-2-1,1 1,-2 0,0 0,-1 3,-1 7,-8 34,5-26,1 0,1 0,2 1,1 0,2 27,16-17,-2-29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26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0 368,'461'0,"-271"27,63-28,-218-15,-40 11</inkml:trace>
  <inkml:trace contextRef="#ctx0" brushRef="#br0" timeOffset="316.792">0 565,'330'36,"-232"-24,1-5,55-5,-49-8,-87 0</inkml:trace>
  <inkml:trace contextRef="#ctx0" brushRef="#br0" timeOffset="935.805">678 1,'-5'6,"1"1,0 0,1 0,0 0,0 0,0 1,1-1,0 1,1-1,-1 1,1 0,1 0,0 0,0-1,0 1,1 0,0 0,1 0,0-1,0 1,0-1,1 1,0-1,1 0,-1 0,1-1,1 1,-1-1,1 0,0 0,1 0,-1 0,1-1,0 0,1-1,3 3,244 125,-236-123,-15-8,-1-1,1 0,-1 1,1-1,-1 1,1 0,-1 0,0 0,1 0,-1 1,0-1,0 0,0 1,0 0,0-1,0 1,0 0,-1 0,1 0,-1 0,1 0,-1 0,0 1,0-1,0 0,0 1,0-1,0 1,-1-1,1 1,-1-1,0 1,0-1,0 1,0-1,0 1,0-1,-1 3,-124 95,83-70,-1-2,-1-2,-2-1,0-3,-1-2,-1-2,-49 12,-116 32,189-55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29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518 121,'-14'-14,"-1"0,0 2,0 0,-1 0,-1 2,0 0,0 0,-6 0,16 7,-1 0,0 0,0 1,0 0,1 1,-2 0,1 0,0 0,0 1,0 1,0-1,0 1,0 0,0 1,0 0,0 0,1 1,-1 0,1 1,0-1,-4 3,-3 3,0 1,0 0,1 1,1 1,0 0,0 0,1 1,1 1,0 0,1 0,0 1,1 0,1 0,1 1,0 0,1 0,0 0,2 1,0 0,0-1,1 16,0-25,1 0,0 0,0 0,1 1,-1-1,2 0,-1 0,1 1,0-1,1 0,-1 0,1 0,1 0,-1-1,1 1,0-1,1 1,0-1,0 0,0 0,1-1,-1 1,1-1,1 0,-1 0,1-1,-1 0,2 0,-1 0,2 1,6-2,-1-1,1 0,-1 0,1-2,0 1,-1-2,1 0,0 0,-1-2,1 0,-1 0,0-1,0 0,0-2,-1 1,0-1,0-1,0 0,-1-1,0 0,0-1,-1 0,2-3,23-23,-2-2,-1-1,-2-1,-2-2,18-35,22-41,-67 117,0 0,-1 0,1 0,0 0,0 0,0 0,-1 0,1 0,0 0,0 0,-1 0,1 0,0 1,0-1,-1 0,1 1,0-1,-1 0,1 1,0-1,-1 1,1-1,0 1,-1-1,1 1,-1-1,1 1,-1 0,1-1,-1 1,0 0,1-1,-1 1,0 0,0 0,1-1,-1 1,0 0,0 0,0-1,0 1,0 0,0 0,0 0,0-1,0 1,0 0,-1 0,1-1,0 1,0 0,-1 0,1-1,0 1,-1 0,1 0,0 26,0 0,2 0,2-1,0 1,2-1,0 0,2 0,1-1,1 0,1 0,1-1,1 0,2-2,0 1,13 13,-22-30,0 0,0-1,0 1,1-1,0-1,0 1,1-1,-1-1,1 1,-1-1,4 0,10 2</inkml:trace>
  <inkml:trace contextRef="#ctx0" brushRef="#br0" timeOffset="451.017">1308 121,'6'5,"0"1,0-2,0 1,0 0,1-1,0 0,-1-1,2 0,-1 0,0 0,1-1,-1 0,1 0,-1-1,1 0,0 0,0-1,1 0,282 1,-287 0,1-1,0 1,0-1,-1-1,1 1,0 0,0-1,-1 0,1 0,-1-1,1 1,-1-1,1 0,-1 0,0-1,0 1,0-1,0 0,-1 0,1 0,0-1,-2-6</inkml:trace>
  <inkml:trace contextRef="#ctx0" brushRef="#br0" timeOffset="700.995">1280 431,'44'0,"27"0,8-5,-5-1,-11 0,-11 1,-9 1,-8 2,-5 1,-2 0,-6 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9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957,'572'-30,"-70"3,-47-3,-231 31,-224-1,1 0,-1 0,1 1,-1-1,1 0,0 0,-1 0,1 0,-1 0,1 0,0 0,-1 0,1 0,-1 0,1 0,0 0,-1 0,1 0,-1-1,1 1,-1 0,1 0,-1-1,1 1,-1 0,1-1,-1 1,1 0,-1-1,1 1,-1-1,0 1,1-1,-1 1,0-1,1 1,-1-1,0 1,0-1,1 0,-1 1,0-1,0 1,0-1,0 0,0 1,0-1,0 1,0-1,0 0,0 1,0-1,0 1,-1-1,1 1,0-1,0 0,0 1,-1-1,1 1,0-1,-1 1,1-1,-1 1,1-1,0 1,-1 0,0-1,-35-28,34 28,-259-135,260 135,1-1,-1 1,0 0,1 0,-1 0,0 0,0 0,1 1,-1-1,0 0,0 0,0 1,0-1,0 0,0 1,0-1,0 1,-1-1,1 1,0-1,0 1,0 0,0 0,-1 0,1-1,0 1,0 0,0 1,-1-1,1 0,0 0,0 0,0 1,0-1,-1 1,1-1,0 1,0-1,0 1,0-1,0 1,0 0,0 0,0 0,1-1,-1 1,0 0,0 0,1 0,-1 0,0 0,1 0,-1 1,1-1,-1 0,1 0,0 0,0 0,-1 1,1-1,0 0,0 0,0 0,0 1,0-1,10 50,-6-34,0 0,-2 0,0 0,0 0,-2 0,0 1,-1-1,-1 0,-45 266,47-283,1 0,0-1,-1 1,1 0,-1 0,1-1,0 1,-1 0,1 0,0 0,-1 0,1 0,0 0,-1 0,1 0,0 0,-1 0,1 0,0 0,-1 1,1-1,0 0,-1 1,1-1,-1 0,1 1,-1-1,1 0,-1 1,1-1,-1 1,1-1,-1 1,1-1,-1 1,0-1,1 1,-1 0,0-1,1 1,-1 0,0-1,0 1,0-1,0 1,0 0,0-1,1 1,-2 0,1-1,0 1,0 0,0-1,0 1,0 0,0-1,-1 1,170-190,-59 75,-92 89</inkml:trace>
  <inkml:trace contextRef="#ctx0" brushRef="#br0" timeOffset="507.385">113 617,'-5'29,"4"48,6 20,3 4,-1-7,4-9,0-9,-2-8,-3-11,3-11,0-2,-2-5,-2-5,-1-2,-8-7,-1-8</inkml:trace>
  <inkml:trace contextRef="#ctx0" brushRef="#br0" timeOffset="807.54">1 477,'12'-23,"2"0,0 1,2 1,0 0,1 2,1 0,1 0,1 2,0 0,1 2,1 0,0 1,1 2,1 0,0 1,0 2,1 0,12-2,-22 8,-1 0,0 1,1 0,-1 1,1 0,-1 2,1 0,0 0,-1 1,0 1,0 0,0 1,0 1,0 0,-1 1,0 0,0 1,0 1,-1 0,0 0,-1 1,0 1,0 0,-1 0,0 1,-1 1,0-1,-1 1,6 13,-12-19,1 1,-2-1,1 1,-1 0,0 0,0 0,-1 0,0 0,0 0,0-1,-1 1,0 0,-1 0,0 0,0-1,0 1,0-1,-1 0,0 1,-1-1,0 0,1-1,-5 5,-5 7,-1-1,0 0,-2-1,0-1,0 0,-1-1,-4 1,-7 6,-1-2,-1-1,-1-1,-1-2,0 0,0-3,-1-1,-1-1,0-2,0-1,0-1,-5-2,27-3,6 2,0-1,0 0,0 0,0-1,0 0,-1 0,1 0,0 0,0-1,0 0,0-1,0 1,1-1,-1 0,0-1,1 1,-1-1,1 0,0 0,0-1,0 0,0 0,1 0,0 0,-1-1,1 1,1-1,-2-3,-1-13</inkml:trace>
  <inkml:trace contextRef="#ctx0" brushRef="#br0" timeOffset="1783.517">3105 81,'0'775,"-28"-436,28 581,-11-847,5-66,1-8</inkml:trace>
  <inkml:trace contextRef="#ctx0" brushRef="#br0" timeOffset="22774.259">3105 2169,'1'-2,"1"1,-1-1,1 0,0 0,-1 0,1 1,0-1,0 1,0 0,0-1,0 1,0 0,0 0,1 0,-1 1,0-1,1 0,-1 1,0 0,1-1,-1 1,1 0,-1 0,0 0,1 1,0-2,445-2,-262-25,385 28,-290-17,14 6,-127 38,114 4,10-62,-48 31,-102-26,26 41,-111-7,1-3,0-2,0-3,4-2,40 0,68-9,-108 1,1 4,0 2,1 2,26 5,19-1,88-3,-193 1,0-1,-1 0,1 0,0-1,0 1,-1-1,1 0,-1 0,0 0,0 0,0-1,0 1,0-1,0 0,0 0,-1 0,1 0,-1 0,0 0,0-1,0 1,-1-1,1 1,-1-1,0 0,0 0,0 1,0-3,10-113,-13 46,13-138,24 13,-27 142,-3-1,-3-1,-2 1,-2-4,-1-45,3-345,-2 421,-1 1,-2 0,-1 0,-1 1,-1 0,-4-4,-30-158,41 49,2 117</inkml:trace>
  <inkml:trace contextRef="#ctx0" brushRef="#br0" timeOffset="24357.583">3161 53,'2'-2,"-1"0,1 0,0 0,-1 1,1-1,0 0,0 1,0-1,0 1,0 0,1 0,-1 0,0 0,1 0,-1 0,0 0,1 1,-1-1,1 1,-1 0,1 0,-1 0,1 0,-1 0,1 1,1-2,418-2,323 4,-404 26,31 2,485-30,-689 29,283-27,-253-30,-58 17,58-6,0-8,-2 27,-173 3,-5 2</inkml:trace>
  <inkml:trace contextRef="#ctx0" brushRef="#br0" timeOffset="25762.842">5307 53,'21'58,"-15"138,-33-53,55 111,-29 197,30-253,-29 282,11-350,6-8,-16-98</inkml:trace>
  <inkml:trace contextRef="#ctx0" brushRef="#br0" timeOffset="27146.207">4120 646,'0'1,"0"-1,0 1,0-1,-1 1,1-1,0 1,0-1,-1 1,1-1,0 0,-1 1,1-1,-1 1,1-1,0 0,-1 1,1-1,-1 0,1 0,-1 1,1-1,-1 0,1 0,-1 0,1 0,-1 0,0 0,1 1,-1-1,1 0,-1-1,1 1,-1 0,1 0,-1 0,1 0,-1 0,1 0,-1-1,1 1,-1 0,1 0,-1-1,1 1,-1 0,1-1,0 1,-1-1,-43 222,11-101,-5-2,-6-2,-4-1,-42 68,8-59,87-217,8 27,2 0,3 1,3 1,9-15,-14 36,11-22,3 1,2 2,4 0,36-46,27-50,-97 156,0-1,1 1,-1-1,1 1,0 0,0 0,0 0,0 1,0-1,0 1,0-1,1 1,-1 0,0 0,1 1,-1-1,1 1,-1-1,0 1,1 0,-1 1,1-1,-1 0,1 1,-1 0,0 0,1 0,-1 0,0 0,0 1,0 0,0-1,0 1,0 0,0 0,-1 1,1-1,-1 1,1-1,-1 1,0 0,0 0,0-1,0 2,-1-1,1 0,-1 0,0 0,1 4,14 30,-1 2,-2 0,-1 0,-2 1,3 34,33 117,-24-125,4-1,2-1,35 56,-50-88,-12-19</inkml:trace>
  <inkml:trace contextRef="#ctx0" brushRef="#br0" timeOffset="27426.796">3755 1211,'47'-15,"41"-9,14-1,0 5,-8 4,-15 6,-12 5,-12 2,-6 3,-6 0,-6 6,-5 1,-2 0,-2 4,-1-1,-5 3,-1 0,-5-3</inkml:trace>
  <inkml:trace contextRef="#ctx0" brushRef="#br0" timeOffset="27959.089">6265 731,'37'128,"-27"-75,-2-1,-3 2,-2-1,-2 0,-5 34,1 28,3-104,-1 5,0 1,2 0,0-1,1 1,0-1,2 1,0-1,0 0,7 14,-1-17,-2-7</inkml:trace>
  <inkml:trace contextRef="#ctx0" brushRef="#br0" timeOffset="28558.986">6181 674,'38'-28,"1"2,1 1,1 3,1 1,1 2,44-14,-72 29,-1 1,1 0,0 1,-1 0,1 1,0 1,0 1,0 0,12 2,-22-2,0 0,0 0,0 1,0 0,0 0,0 0,0 0,-1 1,1 0,-1 0,0 0,0 0,0 1,0-1,0 1,-1 0,1 0,-1 1,0-1,-1 1,1-1,-1 1,0 0,0 0,0 0,-1 0,0 0,1 4,-3 3,0 0,-1-1,0 1,-1 0,0-1,-1 0,0 1,-1-2,0 1,-1 0,0-1,-1 0,0-1,0 1,-1-1,0-1,-5 4,-93 94,103-103,1 1,0-1,-1 0,2 1,-1-1,0 1,0-1,1 1,0 0,0 0,0 0,0 0,1 0,0 0,-1 0,1 0,1 0,-1 0,0-1,1 1,0 0,0 0,0 0,1 0,-1-1,1 1,0-1,0 1,0-1,0 1,1-1,-1 0,1 0,0 0,0-1,1 2,122 87,-104-78,-12-9,-1 0,1 0,-1 1,0 0,0 1,-1 0,0 0,0 1,0 0,-1 1,0-1,-1 1,1 1,-1-1,-1 1,0 0,0 0,-1 1,0-1,0 1,0 4,-3-9,0 1,0-1,0 0,0 1,-1-1,0 0,0 1,-1-1,1 1,-1-1,0 0,-1 0,1 1,-1-1,0 0,0-1,-1 1,1 0,-1 0,0-1,0 0,-1 0,1 0,-1 0,0 0,0 0,0-1,-1 0,1 0,-4 2,-29 11,-1-1,0-2,-1-2,-1-1,1-2,-20 0,-103 18,138-24</inkml:trace>
  <inkml:trace contextRef="#ctx0" brushRef="#br0" timeOffset="36467.906">3077 2113,'-283'29,"140"-57,-82 28,56 27,-311-26,311 24,-2 6,32-19,-116 6,86 8,-84-24,167 23,71-15</inkml:trace>
  <inkml:trace contextRef="#ctx0" brushRef="#br0" timeOffset="37235.259">7620 2085,'0'-5,"0"-1</inkml:trace>
  <inkml:trace contextRef="#ctx0" brushRef="#br0" timeOffset="37665.202">7620 2085,'0'0,"-1"-1,1 1,0-1,-1 1,1-1,0 1,0-1,-1 1,1-1,0 0,0 1,0-1,0 1,0-1,0 1,0-1,0 0,0 1,0-1,0 1,0-1,0 0,0 1,1-1,-1 1,0-1,0 1,1-1,-1 1,0-1,1 1,-1-1,0 1,1-1,-1 1,1 0,-1-1,1 1,-1 0,1-1,-1 1,1 0,-1-1,1 1,-1 0,1 0,-1 0,1 0,0 0,-1-1,1 1,-1 0,1 0,0 1,-1-1,1 0,-1 0,1 0,0 0,-1 0,43-5,-42 5,694-53,-272 18,-1-1,128 17,-436 20,-91-1</inkml:trace>
  <inkml:trace contextRef="#ctx0" brushRef="#br0" timeOffset="38366.222">1468 2396,'-2'-4,"1"0,-1 0,0 0,0 0,0 0,0 1,-1-1,1 1,-1 0,0-1,0 1,0 1,0-1,-1 0,1 1,-1 0,0 0,0 0,1 0,-1 0,0 1,0 0,-1-1,1 2,0-1,0 0,-1 1,1 0,0 0,0 0,-1 1,1-1,0 1,0 0,0 0,0 0,0 1,0-1,0 1,0 0,0 0,0 1,-251 131,-66 29,291-140,29-23,1 1,0-1,-1 0,1 1,0-1,0 1,0-1,-1 1,1-1,0 1,0-1,0 1,0-1,0 1,0-1,0 1,0-1,0 1,0-1,0 1,0-1,0 1,0-1,0 1,0-1,1 1,-1-1,0 1,0-1,1 0,-1 1,0-1,1 1,-1-1,0 0,1 1,-1-1,1 0,-1 1,0-1,1 0,-1 0,1 0,-1 1,1-1,-1 0,1 0,-1 0,1 0,-1 0,1 0,-1 0,1 0,-1 0,1 0,-1 0,1 0,-1 0,1 0,-1 0,1-1,-1 1,1 0,18 2</inkml:trace>
  <inkml:trace contextRef="#ctx0" brushRef="#br0" timeOffset="38620.666">3105 2057,'-48'34,"-50"25,-21 7,-2-2,11-8,15-8,13-8,12-5,12-10,12-3,13-1,18-4,15-5,13-4,5-4</inkml:trace>
  <inkml:trace contextRef="#ctx0" brushRef="#br0" timeOffset="38846.788">4657 2085,'-48'15,"-49"18,-23 5,-1-1,7 0,7 2,13-1,8-1,9-3,7-2,12-2,6-1,7-6,10-1,12-1,15-2,13-6,6-5</inkml:trace>
  <inkml:trace contextRef="#ctx0" brushRef="#br0" timeOffset="39098.339">5787 2198,'-39'15,"-36"18,-15 9,-2 2,0-1,6-4,9-4,7-7,11-4,5-1,4-4,4-2,6-2,9 0,5-2,8 1,6-1</inkml:trace>
  <inkml:trace contextRef="#ctx0" brushRef="#br0" timeOffset="39299.144">7253 2142,'-67'24,"-36"12,-11 6,0 0,5-3,11-2,8-4,5-1,7-3,8-1,10 0,11-5,14-1,17-6,17-4,9-5</inkml:trace>
  <inkml:trace contextRef="#ctx0" brushRef="#br0" timeOffset="39515.204">8693 2085,'-96'34,"-46"15,-8 0,11-3,20-6,25-9,24-9,25-5,18-4</inkml:trace>
  <inkml:trace contextRef="#ctx0" brushRef="#br0" timeOffset="47149.238">9822 2001,'-1'-2,"0"0,-1 1,1-1,0 1,-1-1,1 1,-1-1,1 1,-1 0,0 0,1 0,-1 0,0 0,0 0,0 0,0 1,0-1,0 1,0-1,0 1,0 0,0 0,0 0,0 0,0 0,0 0,0 0,0 1,0-1,-1 1,-15 4,0 0,1 1,0 0,0 2,1 0,0 1,0 0,1 2,0-1,-1 3,-44 29,-71 33,-3-6,-95 32,81-42,143-59,4-3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33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58,'43'0,"48"-4,23-3,1 1,-4 2,-6-5,-8 1,-9 0,-7 3,-6 1,-7 2,-5 1,-9 1,-4 0,-5 1,-6-1,-5 0,-8 1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34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108 139,'17'-35,"-18"68,-20 63,-5 0,-34 83,43-135,180-314,-130 218,2 1,3 1,2 3,14-12,-54 58,1-1,-1 1,1 0,-1 0,1 0,0-1,-1 1,1 0,0 0,0 0,0 0,0 0,0 1,0-1,0 0,0 0,0 1,0-1,0 0,0 1,0-1,1 1,-1-1,0 1,1 0,-1 0,0-1,0 1,1 0,-1 0,0 0,1 1,-1-1,0 0,0 0,1 1,-1-1,0 0,0 1,1 0,-1-1,0 1,0 0,0-1,0 1,0 0,0 0,0 0,0 0,0 0,-1 0,1 0,0 0,-1 0,1 0,0 1,-1-1,1 0,1 132,-5-120,2 0,-1 0,2 0,0 1,0-1,2 0,-1 0,2 0,0 0,0 0,1-1,1 1,0-1,4 7,-6-16,-1 1,1-1,0 0,1-1,-1 1,0 0,1-1,0 0,-1 0,1 0,0 0,0-1,0 1,0-1,0 0,1 0,-1-1,0 1,0-1,1 0,-1 0,0 0,1-1,-1 1,0-1,0 0,0 0,0-1,0 1,0-1,0 0,0 0,-1 0,1-1,-1 1,1-1,-1 0,0 0,0 0,0 0,-1 0,1-1,-1 1,1-1,-1 0,62-87,68-76,-117 153,61-41,-74 56,0 0,0 0,0 0,-1 0,1 1,0-1,-1 1,1-1,-1 1,0-1,1 1,-1 0,0 0,0 0,0 0,0 0,0 0,-1 0,1 0,-1 0,1 0,-1 0,0 0,1 0,-1 1,0-1,-1 0,1 0,0 0,-1 0,0 2,1 0,-32 260,43-136,-5-110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32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65,'-1'-3,"-10"-22,10 24,1 1,0 0,0-1,-1 1,1 0,0 0,-1-1,1 1,0 0,0 0,-1 0,1 0,0-1,-1 1,1 0,-1 0,1 0,0 0,-1 0,1 0,0 0,-1 0,1 0,-1 0,1 0,0 0,-1 0,1 0,0 0,-1 1,1-1,0 0,-1 0,1 0,0 0,-1 1,1-1,0 0,0 0,-1 1,1-1,0 0,0 1,-1-1,1 0,0 0,0 1,0-1,0 1,-1-1,1 0,0 1,0-1,0 0,0 1,0-1,0 0,0 1,0-1,0 1,0-1,0 0,0 1,1-1,-1 0,0 1,-8 19,2 1,0 0,1 0,1 0,1 0,1 1,1-1,1 1,0-1,2 1,1-1,0 1,2-1,0 0,1-1,1 1,2-1,-1-1,2 1,1-2,2 4,-10-19,0 0,0 1,0-1,0-1,0 1,1 0,0-1,-1 1,1-1,0 0,0 0,0-1,0 1,0-1,1 0,-1 0,0 0,1-1,-1 0,0 1,1-2,-1 1,0 0,1-1,-1 0,0 0,1 0,-1 0,6-3,0-1,-1 1,0-2,1 1,-2-1,1-1,-1 0,0 0,0 0,6-9,23-31,-2-3,-2 0,24-52,-52 93,-5 9,0-1,0-1,0 1,0 0,0-1,0 1,1 0,-1 0,1-1,-1 1,1 0,-1 0,1 0,0 0,-1 0,1 0,0 0,0 0,0 0,0 0,0 0,0 0,0 0,0 1,0-1,0 0,0 1,1-1,-1 1,0-1,0 1,1 0,-1 0,0-1,1 1,-1 0,0 0,1 0,-1 0,0 1,0-1,1 0,-1 0,0 1,0-1,1 1,-1-1,0 1,0 0,0-1,0 1,1 0,85 121,-81-116,-1 1,2-1,-1-1,1 1,-1-1,1 0,1-1,-1 1,1-2,0 1,0-1,0 0,0 0,0-1,0 0,1-1,-1 0,1 0,0-1,-1 0,1 0,-1-1,1 0,-1-1,0 0,1 0,4-3,-4 0,0 0,-1-1,1 0,-1-1,-1 0,1 0,-1-1,0 0,-1 0,0 0,0-1,-1 0,0 0,-1 0,0-1,0 0,-1 1,0-1,-1-1,1 0,10-30,-7 29,-2 0,0-1,0 1,-1-1,-1 0,0 0,-1 0,0 0,-1-9,-10 9,5 19</inkml:trace>
  <inkml:trace contextRef="#ctx0" brushRef="#br0" timeOffset="265.534">1445 319,'-34'24,"-15"13,-5 4,8 1,6-7,10-5,10-7</inkml:trace>
  <inkml:trace contextRef="#ctx0" brushRef="#br0" timeOffset="500.494">1078 262,'34'20,"20"15,6 7,-2-4,-12-3,-7-8,-7-4,-4-5,-1-7,-6 1,-7-3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31965.037">1807 5193,'-37'108,"24"-77,-1 0,-1-2,-1 1,-2-2,-1-1,-1 0,-1-1,-1-1,-2-1,0-2,-1 0,-2-1,0-2,-17 9,8-6,24-14,0 1,-1-2,1 1,-2-2,1 0,-1 0,1-1,-1-1,-1 0,1-1,-1-1,1 0,-1-1,-10-1,22 0,0-1,0 1,0-1,0 0,0 0,0 0,0-1,0 1,1-1,-1 0,0 1,1-1,0 0,-1 0,1-1,0 1,0 0,0-1,0 0,0 1,1-1,-1 0,1 0,0 0,0 0,0 0,0 0,0 0,1 0,-1 0,1 0,0 0,0 0,0-1,0 1,1 0,-1-1,39-115,-23 88,1 1,2 0,0 2,2 0,2 1,7-6,-26 29,1 1,-1 0,1 0,0 0,0 0,0 1,0-1,0 1,1 1,-1-1,0 1,1 0,0 0,-1 1,1-1,-1 1,1 0,0 1,-1-1,1 1,-1 0,1 1,-1 0,0-1,0 1,0 1,0-1,0 1,0 0,0 0,-1 1,1-1,-1 1,0 0,0 0,0 1,206 190,-160-141,-38-38</inkml:trace>
  <inkml:trace contextRef="#ctx0" brushRef="#br1" timeOffset="32751.583">2456 5700,'-1'1,"1"-1,0 0,-1 0,1 0,-1 0,1 0,0 0,-1 0,1 0,-1 0,1 0,-1 0,1 0,0 0,-1 0,1-1,-1 1,1 0,0 0,-1 0,1-1,-1 1,1 0,0 0,-1-1,1 1,0 0,0-1,-1 1,1 0,0-1,0 1,-1 0,1-1,0 1,0-1,0 1,0 0,0-1,0 1,0-1,-1 1,1-1,0 1,0 0,1-1,-1 1,0-1,0 1,0-1,0 1,0 0,0-1,0 1,1-1,-1 1,0 0,0-1,1 1,-1 0,0-1,1 1,-1 0,0-1,1 1,-1 0,0 0,1 0,-1-1,-35 3,-22 13,31-7,0-1,0-2,0 0,-1-2,1-1,-1-1,-1-1,25 0,-1 0,1 0,0-1,-1 1,1-1,0 0,-1 0,1 0,0-1,0 1,0-1,0 1,0-1,0 0,0 0,1 0,-1-1,1 1,-1-1,1 1,0-1,0 0,0 0,1 0,-1 0,1 0,-1 0,1 0,0-1,0 1,0 0,1-1,-1 1,1-3,3-12</inkml:trace>
  <inkml:trace contextRef="#ctx0" brushRef="#br1" timeOffset="33961.502">791 5560,'-5'0,"-6"-5,-6-1,-5-5,-4-1,3-2,0-4,5-4,0 2,3-1,4-1,0 3,1 0,2-1,8 2,3 9,2 6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5">1130 508,'0'14,"-10"10,-2 6,-1-3</inkml:trace>
  <inkml:trace contextRef="#ctx0" brushRef="#br1" timeOffset="43850.225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8,'-2'5,"0"1,0-1,1 0,-1 0,1 1,1-1,-1 0,1 1,0-1,0 1,0-1,1 1,0-1,0 0,0 1,1-1,-1 0,1 0,1 0,-1 0,4 4,1 11,2 10,2 0,2 0,0-1,2-1,1 0,1-1,14 16,-27-39,0 0,0-1,0 0,1 1,0-2,-1 1,1 0,0-1,0 0,0 0,0-1,1 1,-1-1,0 0,1 0,-1-1,1 0,-1 0,1 0,-1 0,0-1,1 0,-1 0,0-1,0 1,1-1,-1 0,0-1,-1 1,1-1,0 0,-1 0,0 0,1-1,-1 0,-1 1,1-1,0-1,0-1,25-27,-2-1,-1-2,-2-1,-2 0,5-15,-27 53,1 0,-1-1,0 1,1 0,-1-1,0 1,1-1,-1 1,1 0,-1-1,1 1,-1-1,1 1,-1-1,1 1,0-1,-1 0,1 1,0-1,-1 0,1 1,0-1,-1 0,1 0,0 0,-1 0,1 0,0 1,0-1,-1 0,1-1,0 1,0 0,-1 0,1 0,0 0,-1-1,1 1,0 0,-1 0,1-1,0 1,-1-1,1 1,0-1,-1 1,1-1,-1 1,1-1,-1 1,0-1,1 1,-1-1,1 0,-1 1,0-1,0 0,1 1,-1-1,0 0,0 0,0 0,60 122,-57-116,1-1,-1 0,0 0,1-1,0 1,0-1,0 0,0 0,1 0,-1 0,1-1,-1 0,1 0,0 0,0-1,0 1,0-1,0 0,0-1,1 1,-1-1,0 0,0 0,0-1,1 1,2-3,0-1,0 1,0-1,-1-1,1 0,-1 0,0 0,-1-1,1 1,-1-2,0 1,-1-1,1 0,1-3,7-7,-1 1,0 0,0-1,-2-1,0 1,-1-2,-1 0,-1 0,-1 0,1-4,-8 22,1 0,0 0,-1 0,0 0,1 0,-1 0,0 0,1 0,-1 0,0 0,0 0,0 0,0-1,0 1,0 0,0 0,0 0,0 0,-1 0,1 0,0 0,-1 0,1 0,0 0,-1 0,0 0,1 0,-1 0,1 1,-1-1,0 0,0 0,0 0,1 1,-1-1,0 1,0-1,0 0,-10 7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7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13 228,'-12'0,"36"0,-10 0,555 0,-529-5,-39 5,-1 0,1 0,-1-1,1 1,0 0,-1 0,1-1,-1 1,1-1,-1 1,1-1,-1 1,1 0,-1-1,0 0,1 1,-1-1,0 1,1-1,-1 1,0-1,0 0,1 1,-1-1,0 0,0 1,0-1,0 1,0-1,0 0,0 1,0-1,0 0,0 1,0-1,-1 0,1 1,0-1,0 1,-1-1,1 0,0 1,-1-1,1 1,0-1,-1 1,1-1,-1 1,1-1,-1 1,1 0,-1-1,1 1,-1 0,0-1,1 1,-1 0,1 0,-1-1,-99-70,-20-15,116 82,3 4,0 0,1 0,-1 0,0 0,1 0,-1 0,0-1,1 1,-1 0,0 0,1-1,-1 1,1 0,-1-1,1 1,-1-1,1 1,-1-1,1 1,-1-1,1 1,0-1,-1 1,1-1,0 1,-1-1,1 0,0 1,0-1,-1 0,1 1,0-1,0 0,0 1,0-1,0 0,0 1,0-1,0 0,0 1,0-1,1 1,-1-1,0 0,0 1,1-1,-1 0,0 1,1-1,-1 1,0-1,1 1,-1-1,1 1,-1-1,1 1,-1-1,1 1,-1 0,1-1,0 1,-1 0,1-1,16-1,2 1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1,'5'5,"11"1,7 0,6-1,1-2,2-5,-1-3,0-1,-2 1,1 2,-2 0,1 2,-1 0,0 1,0 0,-9 0,-9 1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0,'38'0,"23"0,5 0,-3 0,-8 0,-9 0,-6 0,-12 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7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0,'-6'20,"-1"0,-1-1,0 0,-2-1,0 0,-1-1,0 0,-2 0,0-1,-1-1,0 0,-2-1,-12 9,12-12,0 0,-1-1,-1-1,0-1,0 0,0-1,-1-1,0-1,0-1,-1 0,14-4,0 0,0-1,1 1,-1-1,0 0,1 0,-1-1,1 1,-1-1,1-1,0 1,0-1,0 0,0 0,0 0,0-1,1 1,0-1,0 0,0-1,0 1,1-1,-1 1,1-1,1 0,-1 0,0-1,1 1,0 0,1-1,-1 1,1-1,0 0,0 1,1-1,0 0,0 0,0 0,-1 2,0-1,1 0,0 0,0 0,0 0,0 0,1 1,0-1,0 0,0 0,1 1,-1-1,1 1,0-1,0 1,1 0,0-1,-1 1,1 1,0-1,1 0,-1 1,1 0,-1-1,1 1,0 1,0-1,1 1,-1-1,0 1,1 0,0 1,-1-1,1 1,0 0,-1 0,1 0,0 1,0 0,0 0,0 0,0 0,-1 1,3 0,6 3,0 1,1 1,-2 0,1 0,-1 1,0 1,0 0,-1 1,9 8,25 17,233 130,-177-105,-65-49,-21-9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2:41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88 480,'55'-4,"0"-2,-1-3,0-2,50-17,-85 26,-1-2,0 0,0-1,0-1,0-1,-1 0,0-1,-1-1,0 0,0-2,-1 1,0-2,-1 0,0-1,-1 0,-1-1,0-1,-1 0,0 0,-1-1,0-3,-10 18,4-6,0 0,-1 0,-1 0,1-1,-1 1,0-1,-1 0,0 1,0-1,-1 0,0 0,0 1,0-1,-1 0,-1 0,1 1,-1-1,0 1,-1-1,-2-3,5 10,0 1,-1-1,1 0,-1 0,1 0,-1 1,1-1,-1 0,0 1,1-1,-1 0,0 1,0-1,1 1,-1-1,0 1,0-1,0 1,0 0,1-1,-1 1,0 0,0 0,0 0,0 0,0 0,0 0,0 0,0 0,0 0,0 0,1 0,-1 0,0 1,0-1,0 0,0 1,0-1,1 1,-1-1,0 1,0-1,1 1,-1-1,0 1,1 0,-1-1,0 1,1 0,-1 0,1 0,-1-1,1 1,0 0,-1 0,1 0,0 0,-1 0,-21 55,-15 195,32-194,-15 197,13-115,-5 0,-7-1,-6-1,-5-1,-12 16,15-75,-4 0,-3-2,-3-1,-35 49,59-105,0 0,-1-1,-1 0,0-1,-1-1,-1 0,0-2,-1 0,-1 0,0-2,-2 0,20-9,-1-1,0 0,0 0,0 1,0-1,0 0,0-1,0 1,0 0,-1 0,1-1,0 0,0 1,-1-1,1 0,0 0,0 0,-1 0,1-1,0 1,0 0,-1-1,1 0,0 1,0-1,0 0,0 0,0 0,0-1,0 1,0 0,1-1,-1 1,0-1,1 0,-1 1,1-1,0 0,-1 0,1 0,0 0,0 0,0 0,1 0,-1 0,0 0,1-1,-1 1,1-2,0-10,1 0,0-1,1 1,1 0,0 0,1 0,1 0,0 0,0 1,2 0,-1 0,2 1,6-9,5-13,18-41,3 2,3 1,3 3,3 2,4 2,53-53,-97 111,0 1,0 0,0 0,1 1,0 0,0 1,0 0,0 0,1 1,-1 1,1 0,0 0,0 1,0 0,0 1,0 0,0 1,1 0,12 1</inkml:trace>
  <inkml:trace contextRef="#ctx0" brushRef="#br0" timeOffset="254.201">1132 1128,'-14'34,"0"20,2 6,8-2,10-11,8-14,2-12</inkml:trace>
  <inkml:trace contextRef="#ctx0" brushRef="#br0" timeOffset="507.28">1132 394,'0'0</inkml:trace>
  <inkml:trace contextRef="#ctx0" brushRef="#br0" timeOffset="689.414">1415 1213,'227'-318,"-203"293,-8 48,-7 29,-9-46,0 1,0 0,0-1,1 1,0-1,0 1,0-1,1 0,0 1,1-1,-1 0,1 0,0-1,1 1,-1-1,1 1,0-1,1 0,-1 0,1-1,0 1,0-1,0 0,0-1,1 1,0-1,0 0,3 1,-2-3,0 0,0 0,0-1,0 0,0 0,0-1,0 0,0 0,0-1,-1 1,1-2,0 1,-1-1,1 0,-1 0,0 0,0-1,0 0,-1 0,1-1,-1 0,0 0,0 0,-1 0,0-1,0 0,0 0,0 0,-1 0,0 0,0-1,-1 1,0-1,0 0,0 0,-1-5,16-73,-12 60</inkml:trace>
  <inkml:trace contextRef="#ctx0" brushRef="#br0" timeOffset="1097.796">2319 818,'-9'10,"1"0,0 1,0 0,2 0,-1 0,1 1,1 0,0 1,1-1,0 1,1 0,1 0,0 0,0 0,2 0,-1 0,2 0,-1 0,4 12,-4-22,1 0,1 1,-1-1,0 0,1 0,0 0,0 0,0 0,0-1,0 1,0-1,1 1,-1-1,1 0,0 0,-1 0,1 0,0 0,0 0,0-1,1 0,-1 0,0 0,0 0,1 0,-1 0,1-1,-1 0,0 1,1-1,-1-1,1 1,-1 0,0-1,3 0,5-2,-1 1,1-1,-1-1,0 0,0 0,0-1,-1 0,0-1,0 0,8-7,9-13,-2-1,0 0,-2-2,-2-1,0-1,-2 0,1-7,1-6,-2-1,-2-1,-2 0,-2-1,-3 0,5-45,-11 71,0 0,-1-1,-2 1,0-1,-1 0,-1 1,-1-1,-1 1,0 0,-2 0,-1 1,0-1,-2 2,0-1,-1 1,-1 0,-1 1,0 0,-1 1,-14-12,23 25,-1 0,0 1,-1 0,1 0,-1 0,1 0,-1 1,0 0,0 1,1-1,-1 1,0 0,-1 0,1 1,0 0,0 0,0 0,0 1,0 0,0 0,0 1,0-1,0 1,1 0,-1 1,0 0,1 0,0 0,0 0,-2 2,-2 2,0 0,1 0,-1 1,1 1,1-1,-1 1,2 0,-1 1,1 0,1 0,-1 0,2 1,0-1,0 1,-2 10,4 1,1 0,0-1,2 1,0 0,2 0,0-1,1 1,2-1,0 0,1 0,1-1,1 0,0-1,2 1,0-2,2 0,0 0,0-1,2-1,0 0,1-1,0-1,1 0,1-1,1 0,50 38,1-4,3-2,2-4,30 11,-81-42</inkml:trace>
  <inkml:trace contextRef="#ctx0" brushRef="#br0" timeOffset="2968.09">2290 2088,'0'19,"-5"36,-1 17,0 1,1-1,2-9,0-5,-3-8,-1-3,1-5,1-4,2-4,1-3,1-2,1-1,-5-5,-1-7</inkml:trace>
  <inkml:trace contextRef="#ctx0" brushRef="#br0" timeOffset="3254.163">2149 2116,'43'-10,"34"-7,13-2,-4-1,-12 1,-13 5,-13 5,-10 3,-10 4</inkml:trace>
  <inkml:trace contextRef="#ctx0" brushRef="#br0" timeOffset="3499.444">2177 2512,'38'-10,"32"-8,10 0,-6-3,-9 3,-16 4</inkml:trace>
  <inkml:trace contextRef="#ctx0" brushRef="#br0" timeOffset="5582.803">2713 2539,'-178'333,"87"-169,244-395,-129 189,1 2,2 0,2 2,17-16,-44 52,1-1,-1 1,0 0,1-1,-1 1,1 0,-1 1,1-1,0 0,0 1,0-1,0 1,0 0,0 0,0 0,1 1,-1-1,0 1,0 0,1-1,-1 2,0-1,0 0,1 0,-1 1,0 0,0 0,0 0,0 0,0 0,0 1,0-1,0 1,0 0,-1 0,1 0,0 0,-1 0,0 0,0 1,0-1,0 1,2 2,113 197,-116-201,-1-1,1 0,-1 1,1-1,-1 1,0 0,1-1,-1 1,0-1,0 1,1-1,-1 1,0 0,0-1,0 1,0 0,0-1,0 1,0-1,0 1,0 0,0-1,0 1,0 0,0-1,-1 1,1-1,0 1,0 0,-1-1,1 1,0-1,-1 1,1-1,0 1,-1-1,1 1,-1-1,1 0,-1 1,1-1,-1 0,1 1,-1-1,0 0,1 1,-1-1,1 0,-1 0,0 0,1 0,-1 0,0 0,1 0,-1 0,1 0,-1 0,0 0,1 0,-1 0,-50 1,42-2,-224-3,147-22,72 16</inkml:trace>
  <inkml:trace contextRef="#ctx0" brushRef="#br0" timeOffset="6499.411">3221 2709,'92'-45,"115"21,-206 24,1-1,-1 1,0-1,0 0,0 0,1 1,-1-1,0 0,0 0,0 0,0 0,0 0,0 0,-1 0,1 0,0-1,-1 1,1 0,0 0,-1-1,0 1,1 0,-1-1,0 1,1-1,-1 1,0 0,0-1,0 1,0-1,-1 1,1 0,0-1,0 1,-1 0,1-1,-1 1,1 0,-1 0,0-1,0 1,1 0,-1 0,0 0,0 0,0-1,-46-50,-42-7,89 58,-1 0,0 0,0 0,0 1,0-1,0 0,0 0,0 1,0-1,0 0,0 1,0-1,-1 1,1 0,0-1,0 1,-1 0,1 0,0 0,0 0,-1 0,1 0,0 0,0 0,-1 0,1 0,0 1,0-1,0 1,0-1,-1 1,1-1,0 1,0 0,0-1,0 1,0 0,0 0,0 0,1 0,-1 0,0 0,0 0,1 0,-1 0,0 0,1 0,-1 0,1 0,0 1,-1-1,1 0,0 0,0 0,0 1,0-1,0 0,0 0,0 1,0-1,8 56,2-1,3 0,13 34,-3 54,-23-143,1 0,-1 0,0 0,1 0,-1-1,1 1,-1 0,1 0,-1 0,1-1,-1 1,1 0,0-1,0 1,-1 0,1-1,0 1,0-1,0 1,-1-1,1 0,0 1,0-1,0 0,0 1,0-1,0 0,0 0,0 0,0 0,0 0,0 0,0 0,-1 0,1-1,0 1,0 0,0 0,0-1,0 1,0-1,0 1,-1-1,1 1,0-1,0 1,-1-1,1 0,0 1,0-1,37-35,-23 21,-1 0,-1 0,-1-1,0-1,-1 0,0-1,-2 0,0-1,-1 0,-1 0,0 0,-2-1,0 0,0-11,-8 8,-2 4</inkml:trace>
  <inkml:trace contextRef="#ctx0" brushRef="#br0" timeOffset="6801.722">3927 2285,'5'29,"1"14,0 5,-1-1,-2-4,-1-4,0-5,-2-2,0-3,0 0,0-2,-1-4</inkml:trace>
  <inkml:trace contextRef="#ctx0" brushRef="#br0" timeOffset="7301.349">3871 2257,'47'-20,"-20"8,0 1,0 1,1 2,0 0,1 2,0 1,8 0,-35 5,0 0,0 0,0 0,0 0,0 0,0 0,0 0,0 1,0-1,0 1,0-1,0 1,0 0,0-1,-1 1,1 0,0 1,-1-1,1 0,0 0,-1 1,0-1,1 0,-1 1,0 0,0-1,0 1,0 0,0-1,0 1,0 0,0 0,-1 0,1 0,-1 0,1 0,-1 0,0 0,0 0,0 0,0 0,0 0,-1 0,1 0,0 0,-1 0,0-1,1 1,-1 0,0 0,0 0,0-1,0 1,0 0,-1 0,-84 133,85-133,0 1,0 0,1 0,-1 0,1 1,-1-1,1 0,0 0,0 0,0 0,1 0,-1 0,1 0,0 0,-1 0,1 0,1 0,-1 0,0 0,1 0,-1-1,1 1,0-1,0 1,0-1,0 0,0 1,1-1,-1 0,1-1,-1 1,1 0,0-1,-1 1,1-1,0 0,0 0,0 0,0 0,0-1,0 1,0-1,1 0,-1 0,33 7,99 30,-130-35,1 1,-1 0,0 0,0 0,0 0,0 1,0 0,-1 0,1 0,-1 1,-1 0,1-1,0 1,-1 0,0 1,0-1,-1 0,0 1,0 0,0 0,0 0,-1-1,-1 0,0 0,1 0,-2 0,1-1,-1 1,1 0,-1 0,-1-1,1 1,-1 0,1-1,-1 1,-1-1,1 0,-1 0,1 0,-1 0,0 0,-1 0,1-1,-1 0,1 0,-1 0,-1 1,-5 3,-1 1,1-2,-2 1,1-2,-1 0,1 0,-2-1,1 0,-2 0,-185 3,175-7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9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63 311,'-1'-1,"1"1,-1-1,0 1,0-1,1 1,-1 0,0-1,0 1,0 0,0 0,1-1,-1 1,0 0,0 0,0 0,0 0,0 0,0 0,1 1,-1-1,0 0,0 0,0 0,0 1,0-1,1 1,-1-1,0 0,0 1,1-1,-1 1,0 0,1-1,-1 1,1 0,-1-1,0 1,1 0,0-1,-1 1,1 0,-1 0,1 0,0 0,0-1,-1 2,-16 40,12-6,1 0,2 0,1 1,2-1,1 0,0 42,-2-43,-2-24,2 1,-1-1,2 1,-1 0,2-1,-1 1,2-1,-1 0,1 0,1 0,0 0,2 3,-2-11,0 0,0 0,0 0,0-1,0 1,1-1,-1 0,1-1,-1 1,1-1,0 1,-1-1,1-1,0 1,0-1,0 0,0 0,0 0,-1-1,1 1,0-1,0-1,-1 1,1 0,0-1,-1 0,0 0,1-1,-1 1,0-1,0 0,0 0,-1 0,1 0,-1-1,1 0,-1 1,-1-1,1 0,0-1,147-209,-150 213,0 0,1 0,-1 0,0 0,1 0,-1 0,0 0,1 0,0 0,-1 0,1 0,-1 0,1 0,0 1,-1-1,1 0,0 0,0 1,0-1,0 1,0-1,0 1,0-1,-1 1,1-1,0 1,1 0,-1 0,0-1,0 1,0 0,0 0,0 0,0 0,0 0,0 0,0 1,0-1,0 0,0 1,0-1,0 0,0 1,0-1,0 1,0-1,0 1,-1 0,1-1,0 1,0 0,-1 0,1-1,0 1,-1 0,1 0,-1 0,1 0,31 159,-31-155,1 0,0-1,0 1,0 0,0 0,1-1,-1 0,1 1,1-1,-1 0,0 0,1-1,0 1,0-1,0 1,0-1,0-1,1 1,-1-1,1 1,0-1,0 0,0-1,0 1,0-1,0 0,0-1,0 1,0-1,1 0,-1 0,0 0,0-1,2 0,7-5,0-1,0 0,-1-1,0 0,0-1,-1-1,0 0,-1 0,0-1,-1-1,0 1,-1-2,0 1,-1-1,0-1,-1 0,-1 0,0 0,1-7,27-144,-32 155,0-1,0 0,-1 1,-1-1,1 0,-2 0,0 0,0 0,-1 1,0-1,-1 1,-2-5,2 7</inkml:trace>
  <inkml:trace contextRef="#ctx0" brushRef="#br0" timeOffset="3715.715">1192 452,'0'0,"0"0,0 0,0 1,0-1,0 0,0 1,0-1,0 0,0 0,0 1,0-1,1 0,-1 0,0 1,0-1,0 0,0 0,1 0,-1 1,0-1,0 0,1 0,-1 0,0 0,0 0,1 1,-1-1,0 0,0 0,1 0,-1 0,0 0,0 0,1 0,-1 0,0 0,0 0,1 0,-1 0,0 0,1 0,-1 0,0 0,0 0,1 0,-1-1,0 1,0 0,1 0,-1 0,0 0,0 0,0-1,1 1,-9 27,-3-3,1 2,1 0,1 0,1 1,1-1,2 1,1 1,1-1,1 17,1-40,1 1,0-1,0 0,1 0,-1 0,1 0,0 0,0 0,0 0,0 0,1-1,-1 1,1-1,0 0,0 0,0 0,1 0,-1 0,1-1,-1 1,1-1,0 0,0 0,0-1,0 1,0-1,1 0,-1 0,0 0,0-1,1 1,-1-1,0 0,1 0,-1-1,0 1,1-1,-1 0,0 0,3-1,11-9,-5-3</inkml:trace>
  <inkml:trace contextRef="#ctx0" brushRef="#br0" timeOffset="4167.87">1022 227,'29'-20,"14"-15,5-2,-6 0,-10 12,-6 9,-7 13,-2 7,-4 7,1 7,-2 5,1-1,-1 0,2 1,-1-3</inkml:trace>
  <inkml:trace contextRef="#ctx0" brushRef="#br0" timeOffset="5366.999">2292 0,'0'0</inkml:trace>
  <inkml:trace contextRef="#ctx0" brushRef="#br0" timeOffset="4872.313">2011 339,'-10'-3,"0"1,0 0,0 1,0 0,0 1,0 0,0 0,0 1,0 1,0-1,0 2,0-1,1 2,-1-1,1 1,0 0,0 1,-1 1,-21 7,29-13,0 0,0 0,1 0,-1 0,0 1,0-1,1 1,-1-1,0 1,0 0,1-1,-1 1,1 0,-1 0,1 0,-1 0,1 0,0 1,-1-1,1 0,0 1,0-1,0 1,0-1,0 1,0-1,0 1,1 0,-1-1,1 1,-1 0,1 0,-1-1,1 1,0 0,0 0,0 0,0 0,0-1,1 1,-1 0,0 0,1-1,-1 1,1 0,0 0,0-1,0 2,4 2,1 1,0-1,-1-1,2 1,-1-1,0 0,1-1,0 1,0-1,0-1,0 1,0-1,8 1,33 14,-43-15,0 0,0 0,-1 1,1 0,-1 0,0 0,0 0,0 1,0-1,-1 1,1 0,-1 0,0 0,0 1,0-1,-1 1,0-1,0 1,0 0,0 0,-1 0,0 0,0 0,0 1,0-1,-1 0,0 0,0 0,0 1,-1-1,0 0,0 0,0 0,-1 0,1 0,-1 0,-1 0,1-1,0 1,-1-1,0 1,0-1,-1 0,1 0,-1 0,0-1,0 1,-14 10,-1 0,0-1,-1-1,-1 0,0-2,0-1,-20 6,11-4,24-8,-1 0,1 0,-1-1,1 0,-1 0,0-1,0 1,0-1,1-1,-1 0,0 0,0 0,0-1,-6-1,-8-24,20 8</inkml:trace>
  <inkml:trace contextRef="#ctx0" brushRef="#br0" timeOffset="5122.714">2292 537,'-14'38,"-5"18,1 4,3-4,0-10,2-14</inkml:trace>
  <inkml:trace contextRef="#ctx0" brushRef="#br0" timeOffset="5735.206">2349 819,'266'-310,"-246"307,-15 33,-4-14,0-10,-1 0,1-1,0 1,1 0,-1-1,1 1,0-1,1 0,-1 0,1 1,0-2,0 1,0 0,1-1,0 1,0-1,0 0,0 0,1-1,-1 1,1-1,0 0,0 0,0-1,1 1,-1-1,1 0,2 0,-2-1,1-1,0 0,-1 0,1-1,0 0,-1 0,1 0,-1-1,1 0,-1 0,0-1,0 0,0 0,0 0,-1 0,1-1,-1 0,0-1,0 1,0-1,0 0,-1 0,0 0,0 0,-1-1,1 0,-1 0,0 0,-1 0,1 0,-1-1,-1 1,1-1,-1 1,0-1,0-1,10-36,1-41,-16 75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0 559,'5'0,"11"0,7 0,6 0,1 0,2 0,-1 0,-1-5,0-1,-1 0,0 1,0 2,-1 1,0 1,0 0,-5 1</inkml:trace>
  <inkml:trace contextRef="#ctx0" brushRef="#br0" timeOffset="801.044">677 390,'-7'32,"1"1,1 0,2 0,1 0,1 1,3-1,3 27,-4-55,-1 1,1-1,0 0,1 0,-1 0,1 0,0 0,0-1,0 1,1 0,0-1,0 0,0 1,0-1,1-1,0 1,-1 0,1-1,1 0,-1 0,0 0,1 0,-1-1,1 0,0 0,0 0,0 0,0-1,0 0,0 0,0 0,0-1,1 1,-1-1,0-1,0 1,1-1,-1 0,0 0,3-1,9-4,0 0,0-1,-1-1,0 0,0-2,-1 1,0-2,-1 0,0-1,-1 0,0-1,-1-1,-1 0,0 0,-1-1,1-2,8 9,-16 40,-3-20,1-6,0 0,1 0,-1 1,1-1,0-1,1 1,-1 0,1-1,0 1,1-1,-1 0,1 0,0 0,1 0,-1-1,1 0,-1 0,1 0,1 0,-1-1,0 0,1 0,0 0,-1-1,1 0,0 0,0 0,1-1,-1 0,0 0,0-1,0 1,1-1,-1-1,0 1,0-1,1 0,-1 0,0-1,3-1,3-4,0-1,0 0,-1-1,0 0,0 0,-1-1,0-1,-1 0,0 0,-1 0,0-1,-1-1,-1 1,1-1,-2 0,0-1,0-1,54-156,-58 148,-4 5</inkml:trace>
  <inkml:trace contextRef="#ctx0" brushRef="#br0" timeOffset="1753.455">1581 616,'11'0,"1"0,-1-1,1 0,-1-1,1 0,-1-1,0 0,0-1,0 0,-1-1,0 0,1-1,-2 0,1 0,-1-1,0 0,0-1,-1 0,0 0,0-1,-1 0,0 0,-1-1,0 0,4-8,-10 16,0 1,1-1,-1 1,0-1,1 1,-1-1,1 1,-1-1,1 1,0 0,0 0,-1-1,1 1,0 0,0 0,0 0,1 0,-1 0,0 0,0 0,0 0,1 0,-1 0,0 1,1-1,-1 1,1-1,-1 1,1-1,-1 1,1 0,-1 0,1 0,-1 0,1 0,-1 0,1 0,-1 0,1 1,-1-1,1 0,-1 1,0-1,1 1,-1 0,0 0,1-1,-1 1,0 0,0 0,1 0,-1 0,0 0,0 0,0 1,-1-1,1 0,0 1,14 25,-1 0,-2 1,-1 0,-1 1,-1 0,-2 1,0 0,-1 10,4 30,-3 0,-3 1,-3 0,-6 46,4-99,0-1,-1 1,0-1,-2 0,0 0,-1 0,-1 0,0-1,-1 1,-1-2,0 1,-1-1,-1 0,-1-1,0 0,0-1,-1 0,-1-1,10-10,-1 1,1-1,0 0,-1 0,1-1,-1 1,1-1,-1 1,0-1,0 0,0-1,1 1,-1-1,0 1,0-1,0 0,0-1,0 1,0-1,0 1,1-1,-1 0,0-1,0 1,1-1,-1 0,1 1,0-1,-1-1,1 1,0 0,0-1,0 0,1 0,-1 0,1 0,-1 0,1 0,0 0,0-1,-1-2,-3-13,0 1,1-1,2 0,-1 0,2 0,1 0,0-1,1 1,1 0,1 0,1 0,1 0,0 0,1 0,1 1,1 0,1 0,8-14,88-141,-92 159</inkml:trace>
  <inkml:trace contextRef="#ctx0" brushRef="#br0" timeOffset="3264.021">1722 249,'41'4,"-26"-10,0-2,-1 1,0-2,0 0,0 0,-2-1,1-1,-1 0,-1-1,0 0,0-1,4-7,4-3,41-53,-59 74,0 1,0 0,0 0,1-1,-1 1,0 0,0 0,1 0,-1 0,0 1,1-1,-1 0,1 1,-1-1,1 1,0-1,-1 1,1 0,-1-1,1 1,0 0,-1 0,1 0,-1 0,1 1,0-1,-1 0,1 1,-1-1,1 1,-1-1,1 1,-1 0,1 0,-1-1,0 1,1 0,-1 0,1 1,51 54,-38-38,59 79,-61-81,-1-4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86,'-29'0,"0"1,1 1,-1 2,1 1,0 1,0 1,1 2,0 0,-21 12,42-18,-1 1,1 0,0 0,0 0,0 1,1 0,-1 0,1 1,1-1,-1 1,1 0,0 0,0 1,0-1,1 1,0 0,1 0,-1 0,1 0,1 0,-1 0,1 1,1-1,-1 0,1 1,0-1,1 1,0-1,0 0,1 1,0-1,0 0,3 6,-2-6,1 1,0-1,0 0,1 0,0 0,0-1,0 0,1 0,0 0,1-1,-1 1,1-2,0 1,0-1,0 0,1 0,-1-1,1 0,0 0,0-1,0 0,0 0,1-1,-1 0,0-1,8 0,-3 0,1-1,0-1,0 0,-1 0,1-2,-1 1,0-2,0 0,0 0,-1-1,0-1,5-3,8-3,-3 2</inkml:trace>
  <inkml:trace contextRef="#ctx0" brushRef="#br0" timeOffset="302.246">791 57,'-41'41,"2"1,2 1,2 3,-23 38,55-81,0 1,0-1,1 0,-1 1,1 0,0-1,0 1,0 0,1 0,-1 0,1 0,0 0,0 1,1-1,-1 0,1 0,0 1,0-1,0 0,0 0,1 1,0-1,0 0,0 0,0 0,1 0,0 0,0 0,0 0,0-1,0 1,1-1,-1 1,1-1,0 0,0 0,2 1,8 1,0-1,1 0,-1-1,1 0,0-1,0-1,0 0,0-1,0 0,0-2,0 1,0-1,-1-1,1-1,-1 0,0-1,0 0,0-1,0 0,-1-1,0 0,-1-1,1 0,6-8,-9 8,-1 1,0-1,0 0,-1-1,0 1,-1-2,0 1,0-1,-1 1,0-2,-1 1,0 0,0-1,-1 0,-1 0,0 0,0 0,-1 0,-1 0,0 0,0 0,-1-1,0 7,-1 0,0 0,0 1,0-1,-1 0,1 1,-1-1,0 1,-1 0,1 0,-1 0,1 0,-1 1,0-1,-1 1,1 0,0 0,-1 1,0-1,1 1,-1 0,0 1,0-1,0 1,-1 0,1 0,0 0,0 1,0-1,-1 2,1-1,0 0,-4 2,-17-2</inkml:trace>
  <inkml:trace contextRef="#ctx0" brushRef="#br0" timeOffset="702.023">1638 86,'-47'18,"-1"-2,2 2,0 2,1 2,-20 15,63-37,0 1,0-1,0 1,0 0,0-1,0 1,0 0,0 0,0 0,0 1,0-1,1 0,-1 1,1-1,-1 1,1-1,-1 1,1 0,0 0,0-1,0 1,0 0,0 0,0 0,0 0,1 0,-1 0,1 1,-1-1,1 0,0 0,0 0,0 0,0 1,0-1,1 0,-1 0,1 0,-1 0,1 0,0 0,0 0,-1 0,2 0,-1 0,0 0,0 0,0-1,1 1,-1-1,1 1,167 49,-167-50,0-1,0 1,0-1,0 1,-1 0,1 0,0 0,-1 0,1 0,-1 0,1 0,-1 1,0-1,1 1,-1-1,0 1,0-1,0 1,0 0,0-1,0 1,-1 0,1 0,0 0,-1-1,0 1,1 0,-1 0,0 0,0 0,0 0,0 0,0 0,0 0,-1-1,1 1,-1 0,1 0,-1 0,0 0,0-1,0 1,0 1,-63 59,43-52,0-2,-1 0,0-1,-1-1,1-1,-1-1,0-1,-5-1,3 0</inkml:trace>
  <inkml:trace contextRef="#ctx0" brushRef="#br0" timeOffset="1367.01">2343 1,'-60'109,"-26"66,76-159,-1 0,-1 0,0-1,-1 0,-1-1,0-1,-1 0,-1-1,0 0,0-2,-1 0,-10 4,16-9,0 1,0 0,-1-1,1-1,-1 0,0 0,0-1,-1-1,1 0,0 0,-1-1,1-1,-1 0,1-1,-1 0,-10-3,21 3,-1-1,0 1,1-1,0 0,-1 1,1-1,0 0,0 0,0-1,0 1,0 0,0-1,1 1,-1-1,1 1,0-1,0 0,0 1,0-1,0 0,1 0,-1 0,1 0,-1 0,1 0,0 0,0 0,1 1,-1-1,1 0,-1 0,1 0,0 0,0 0,1-2,50-95,-39 80,2 0,1 1,0 0,2 1,0 1,1 1,0 0,1 2,1 0,0 1,9-3,-25 14,-1 1,0-1,0 1,1-1,-1 2,0-1,1 0,-1 1,1 0,-1 0,1 0,-1 0,1 1,-1 0,1 0,-1 0,0 0,1 1,-1-1,0 1,0 1,0-1,0 0,-1 1,1 0,-1-1,1 2,-1-1,0 0,0 1,-1-1,1 1,-1 0,1 1,48 72,-42-60,2 0,0 0,1-1,0-1,1 0,14 12,-10-13,1 0,-1-2,2 0,0-1,0-1,1-1,0-1,5 1,-6-1,-3-1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40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1,'-8'10,"1"1,0 0,0 0,1 1,1 0,0 0,0 1,1-1,0 6,2-11,-4 9,0 0,2 1,0 0,1 0,1 0,0 0,1 1,1-1,1 0,1 0,2 10,-4-24,1-1,0 0,0 1,0-1,0 0,0 0,0 0,1 1,-1-1,1-1,0 1,-1 0,1 0,0-1,0 1,0-1,0 1,0-1,0 0,1 0,-1 0,0 0,1 0,-1-1,0 1,1-1,-1 1,1-1,-1 0,1 0,-1 0,1 0,-1 0,1-1,-1 1,0-1,1 0,-1 0,0 1,1-2,-1 1,0 0,0 0,0-1,0 1,0-1,0 1,0-1,-1 0,1 0,1-1,155-185,-156 186,-1 0,1 0,-1 0,1 1,-1-1,1 1,0-1,0 1,0-1,0 1,0 0,0 0,0 0,0 0,0 1,0-1,1 1,-1-1,0 1,1-1,-1 1,0 0,0 0,1 1,-1-1,0 0,1 1,-1-1,0 1,0 0,0-1,1 1,-1 0,0 1,0-1,0 0,-1 0,1 1,0-1,0 1,-1 0,1-1,-1 1,0 0,1 0,-1 0,0 0,0 0,0 0,0 0,0 1,-1-1,1 2,7 26,-1 1,-1 0,-2 0,-1 0,-2 1,-1-1,-1 0,-2 1,-1-1,-1 0,-2-1,-1 1,-1-1,-11 23,18-47,-1 1,0 0,0-1,-1 1,0-1,0 0,0 0,-1 0,1-1,-1 0,-1 0,1 0,-1 0,0-1,0 0,0 0,-1-1,1 0,-1 0,0 0,1-1,-1 0,-1 0,-4 0,-96-9,105 7,0-1,0 0,0 0,0 0,1 0,-1 0,0-1,1 1,-1-1,1 1,0-1,-1 0,1 0,0 0,0 0,0-1,1 1,-1 0,0-1,1 1,0-1,-1 0,1 0,0 1,0-1,1 0,-1 0,1 0,-1 0,1 0,0 0,0 1,0-1,0 0,1-1,3-8,2-1,0 1,0 0,1 0,0 1,1 0,0 0,1 1,0 0,1 0,0 1,0 0,1 1,0 0,1 1,3-1,211-107,-191 101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477 142,'-10'4,"-12"8,-8 0,2 4,0-1,0 1,1-1,0 1,-1 3,0 2,0-1,0 0,0-3,-1 0,1-3,0-4,0-3,4-3</inkml:trace>
  <inkml:trace contextRef="#ctx0" brushRef="#br0" timeOffset="253.002">81 1,'24'38,"18"28,6 6,0-3,-4-9,-8-10,-7-14,-8-8,-2-8,-5-3,-4-10,0-5,-1-9,-2-2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4202 508,'-226'330,"109"-132,-77 124,193-321,0 0,0 1,0-1,0 0,0 1,1-1,-1 0,0 1,1-1,-1 1,1-1,0 1,-1-1,1 1,0-1,0 1,0-1,0 1,0-1,0 1,1-1,-1 1,0-1,1 1,-1-1,1 1,0-1,-1 1,1-1,0 0,0 0,0 1,0-1,0 0,0 0,0 0,0 0,1 0,-1 0,0 0,0-1,1 1,-1 0,1-1,-1 1,1-1,-1 1,1-1,-1 0,2 1,259 92,-95-1,-153-83,0 0,0-1,1-1,0 0,0-1,1 0,0-1,9 1,18 6,-25-6</inkml:trace>
  <inkml:trace contextRef="#ctx0" brushRef="#br0" timeOffset="-3136.486">1803 28,'-1'-1,"0"0,0 0,0 0,0 0,-1 0,1 1,0-1,-1 0,1 1,0-1,-1 1,1 0,-1-1,1 1,-1 0,1 0,-1 0,1 0,-1 0,1 0,-1 0,1 1,-1-1,1 1,-1-1,1 1,0-1,-1 1,1 0,0-1,0 1,-1 0,1 0,0 0,0 0,0 0,0 0,0 0,0 1,0-1,1 0,-1 1,0-1,0 1,-33 65,33-66,-123 322,-57 11,75-154,89-144,16-26</inkml:trace>
  <inkml:trace contextRef="#ctx0" brushRef="#br0" timeOffset="-1029.904">1803 0,'21'3,"0"0,-1 1,1 2,-1 0,-1 1,1 0,-1 2,-1 1,1 0,-2 1,7 5,49 27,182 94,-10-3,-96-88,-36 22,17 16,-129-83,1 0,-1 0,0 0,0 0,0 0,0 0,0 1,0-1,-1 0,1 0,0 1,-1-1,1 1,0-1,-1 0,0 1,1-1,-1 1,0-1,0 1,0-1,0 1,0-1,0 1,0-1,0 1,-1-1,1 1,0-1,-1 0,0 1,1-1,-1 0,0 1,1-1,-1 0,-1 1,-36 49,34-48,-171 247,86-113,-53 94,74-128,64-99,0-1,0 0,0 0,0 0,-1 0,1-1,-1 0,0 0,1 0,-1 0,0-1,0 0,0 0,0 0,-1-1,1 1,0-1,0-1,0 1,0-1,0 1,0-1,0-1,0 1,0-1,0 0,0 0,-1-1,-13-2,-151-57,3-38,22 60,133 37,0 0,0 0,1-1,-1-1,1 0,0 0,1-1,-1-1,1 0,0 0,1-1,-7-6,-3-2,-1 1,0 1,-1 1,-1 1,0 1,0 1,-9-2,-15-6,-78-44,61 16,55 41</inkml:trace>
  <inkml:trace contextRef="#ctx0" brushRef="#br0" timeOffset="3697.606">1550 1355,'-35'39,"2"2,1 1,3 1,-8 17,-57 83,-44 55,32-46,67-69,41-89,4-7,-1 0,0 0,-1-1,-1 0,0 0,0 0,-1 0,-1 0,-1 0,0 0,0-1,-2 1,0 0,0 0,-1 0,-1 1,-1-1,0 1,0 0,-5-7,4 12,-1 1,0 0,0 0,-1 0,0 1,0 1,-1-1,0 1,1 0,-2 1,1 0,0 1,-3-1,74 24,155 17,-186-35,0 2,0 1,0 2,-1 1,0 1,0 2,-1 0,4 5,-27-12,1 0,-1 1,0 0,-1 0,0 1,1-1,-2 1,1 1,-1-1,0 0,3 7,-6-11,0 0,0 0,0 0,-1 0,1 0,-1 1,1-1,-1 0,0 0,0 0,0 1,0-1,0 0,0 0,-1 1,1-1,-1 0,1 0,-1 0,0 0,0 0,0 0,0 0,0 0,-1 0,1 0,0-1,-1 1,0 0,1-1,-1 1,0-1,0 0,1 0,-1 0,0 1,0-2,0 1,-1 0,1 0,-2 0,-12 3,-1-1,1 0,-1-1,0-1,0 0,1-1,-17-3,-2 2,-264-3,270 4</inkml:trace>
  <inkml:trace contextRef="#ctx0" brushRef="#br0" timeOffset="4485.916">82 2286,'-19'50,"3"1,2 1,2 0,-3 43,14-91,-4 83,5-84,0-1,0 0,0 0,1 0,-1 0,1 0,-1 0,1 0,-1 0,1 0,0 0,0 0,0 0,0 0,1-1,-1 1,0 0,1-1,-1 1,1-1,-1 1,1-1,0 0,0 0,-1 0,1 0,0 0,0 0,0 0,0 0,0-1,0 1,0-1,1 0,-1 0,0 1,0-1,7-3,-1 1,0-1,0 0,0-1,0 0,-1 0,1-1,-1 0,0 0,0-1,-1 0,0 0,0 0,0-1,2-4,12-10,-1 0,-17 16,1 1,1-1,-1 1,0 0,1 0,0 1,0-1,0 1,1 0,-1 0,1 0,-1 0,1 1,0 0,0 0,0 0,1 1,-4 2,1 1,-1 0,0-1,1 1,-1 0,0 0,0 1,-1-1,1 0,0 1,-1-1,1 1,-1 0,0-1,0 1,0 0,0 0,0-1,0 1,-1 0,0 0,1 0,-1 0,0 0,-1 0,1 2,3 16,35 82,-37-101,1 1,0 0,-1-1,1 1,0-1,0 0,0 0,1 1,-1-1,0-1,1 1,-1 0,1-1,0 1,0-1,-1 0,1 1,0-2,0 1,0 0,0 0,0-1,0 0,0 0,0 0,0 0,1 0,-1 0,0-1,0 1,0-1,0 0,2-1,5-6,1 0,-1 0,0-1,-1-1,0 1,0-2,-1 1,-1-1,0 0,0-1,-1 0,0 0,-1 0,-1-1,3-11,41-176,-36 165,-5 29</inkml:trace>
  <inkml:trace contextRef="#ctx0" brushRef="#br0" timeOffset="5068.499">703 2766,'-20'47,"12"-31,0 0,2 0,0 1,1-1,0 1,2 0,0 1,1-1,0 0,2 2,-1-17,1-1,0 1,0-1,0 1,1-1,-1 1,0-1,1 1,-1-1,1 1,-1-1,1 1,-1-1,1 0,0 1,0-1,0 0,0 1,0-1,0 0,0 0,0 0,1 0,-1 0,0 0,0-1,1 1,-1 0,1-1,-1 1,1-1,-1 1,1-1,-1 0,1 1,-1-1,1 0,-1 0,1 0,-1 0,1 0,0-1,-1 1,1 0,-1-1,0 1,1-1,-1 0,1 1,-1-1,69-46,-24-9,51-46,-95 101,-1-1,1 1,-1 0,1-1,0 1,0 0,0 0,-1 0,1 1,0-1,0 0,0 1,0-1,0 1,0 0,1 0,-1-1,0 1,0 1,0-1,0 0,0 0,0 1,0-1,0 1,0 0,0 0,0-1,0 1,0 0,-1 1,1-1,0 0,-1 0,1 1,-1-1,1 1,-1-1,0 1,0 0,1 0,-1-1,0 1,-1 0,2 1,1 13,-1 0,0 1,-2-1,1 1,-2 0,0-1,-1 1,-1-1,0 0,-5 13,3-4,-3 13,-2-1,-1 0,-1-1,-2 0,-7 10,-46 27,65-72,1 0,-1 1,0-1,0 0,1 0,-1 0,0 0,0 0,0 0,0 0,0-1,0 1,-1-1,1 1,0-1,0 0,0 0,0 0,-1 0,1-1,0 1,0 0,0-1,0 1,0-1,0 0,0 0,0 0,0 0,0 0,0 0,1-1,-1 1,0 0,1-1,-1 1,1-1,0 0,-1 1,1-1,0 0,0 0,0-1,-2-7,0-1,1 0,1 0,0 0,0 0,1 0,0 0,1 0,0 0,1 0,1 0,-1 1,2-1,-1 1,1-1,1 1,0 1,0-1,1 1,2-2,-4 3,35-55,-20 41</inkml:trace>
  <inkml:trace contextRef="#ctx0" brushRef="#br0" timeOffset="10654.264">2283 1609,'82'54,"131"53,-148-79,-2 2,-1 3,-1 3,40 32,-7 12,-151-202,-24-90,81 210,-1 1,1 0,0-1,-1 1,1 0,-1 0,1-1,-1 1,0 0,0 0,1 0,-1 0,0 0,0 0,0 0,0 0,0 0,0 0,0 1,0-1,-1 0,1 1,0-1,0 1,-1-1,1 1,0 0,0-1,-1 1,1 0,0 0,-1 0,1 0,0 0,-1 0,1 0,0 1,-1-1,1 0,0 1,0-1,-1 1,1-1,0 1,0 0,0 0,0-1,-1 2,-37 54,-61 233,55-197,45-91,1 0,-1 1,1-1,0 0,0 0,-1 1,1-1,0 0,0 0,0 0,0 0,0 0,1 0,-1 0,0-1,0 1,1 0,-1 0,0-1,1 1,-1-1,1 0,-1 1,0-1,1 0,-1 0,1 0,-1 0,1 0,-1 0,1 0,-1 0,1-1,-1 1,0-1,1 1,-1-1,1 1,-1-1,0 0,1 0,259-83,-171 49,-84 33</inkml:trace>
  <inkml:trace contextRef="#ctx0" brushRef="#br0" timeOffset="11334.843">3158 2286,'-28'90,"14"-53,10-31,0 0,1-1,-1 1,1 0,1 1,-1-1,1 0,0 1,0 0,1-1,0 1,0 0,1 0,0-1,0 1,0 0,1 0,0-1,1 1,-1 0,1-1,0 1,1-1,0 0,0 0,0 0,0 0,1 0,4 4,-1-8,0 0,0-1,0 1,0-1,0-1,0 1,1-1,-1-1,0 1,0-1,0 0,0-1,0 0,0 0,0 0,0-1,-1 0,1 0,-1-1,0 0,0 0,5-5,179-159,-190 167,1 0,-1 0,1-1,-1 1,1 0,0 0,-1 1,1-1,0 0,0 0,0 0,0 0,-1 1,1-1,0 0,0 1,0-1,1 1,-1-1,0 1,0-1,0 1,0 0,0 0,1-1,-1 1,0 0,0 0,0 0,0 0,1 1,-1-1,0 0,0 0,0 1,0-1,0 0,0 1,1-1,-1 1,0 0,0-1,-1 1,1 0,0 0,0-1,0 1,0 0,-1 0,1 0,0 0,0 1,7 75,-9-72,1 1,-1-1,1 1,0 0,0-1,1 1,0-1,0 1,0-1,0 1,1-1,0 0,0 1,0-1,1 0,0 0,0-1,0 1,1-1,-1 1,1-1,0 0,0-1,1 1,3 2,0-3,0-1,0-1,0 1,1-1,-1-1,0 1,0-2,1 1,-1-1,0 0,0-1,0 0,0 0,0 0,0-1,-1-1,1 1,-1-1,0 0,0-1,0 0,-1 0,0 0,0-1,0 0,0 0,-1 0,0-1,-1 0,1 0,-1 0,3-7,62-121,-50 64,-22 68</inkml:trace>
  <inkml:trace contextRef="#ctx0" brushRef="#br0" timeOffset="11615.424">4315 2540,'-38'33,"-18"22,-4 0,9-4,7-10,12-8,6-9,8-4,2-6,4 1,3-9,4-4</inkml:trace>
  <inkml:trace contextRef="#ctx0" brushRef="#br0" timeOffset="11882.636">3949 2512,'4'24,"13"17,2 7,2 0,4-3,1-10,-3-6,-1-3,-4 0,-1-6,-2-1,0 1,-2 2,-4-3</inkml:trace>
  <inkml:trace contextRef="#ctx0" brushRef="#br0" timeOffset="15904.991">2002 1552,'1'1,"0"1,0-1,0 0,0 1,0-1,0 1,0-1,-1 1,1-1,0 1,-1 0,0-1,1 1,-1 0,0-1,0 1,0 0,0-1,0 1,0 0,0-1,-1 1,1 0,0-1,-1 1,0 0,1-1,-1 1,0-1,0 1,0-1,0 0,0 1,-1 0,-90 169,66-127,-1-2,-3 0,-1-2,-16 15,40-48,-3 5,0 1,1 0,0 1,1-1,1 1,0 1,1 0,0 0,1 0,1 0,2-13,2-13</inkml:trace>
  <inkml:trace contextRef="#ctx0" brushRef="#br0" timeOffset="16625.017">2057 1496,'-232'81,"157"-52,75-28,-1 1,1-1,-1 1,1 0,0-1,0 1,0 0,0-1,0 1,0 0,0-1,1 1,-1 0,1-1,-1 1,1-1,-1 1,1-1,0 1,0-1,0 1,0-1,0 0,0 0,0 1,0-1,0 0,1 0,-1 0,0 0,1 0,-1-1,1 1,-1 0,1-1,2 4,156 117,-2 43,-134-148,-23-36,-54-169,50 177,-1 1,2-1,0 0,0 0,1 0,1 0,0 0,1 0,0 0,0 0,2 0,-1 0,2 0,-1 1,1-1,3-3,5 2</inkml:trace>
  <inkml:trace contextRef="#ctx0" brushRef="#br0" timeOffset="17472.226">1860 2343,'-61'72,"4"-6,3 3,-40 66,39-56,55-79,0-1,0 1,0 0,0 0,-1 0,1-1,0 1,0 0,-1 0,1 0,0 0,0-1,-1 1,1 0,0 0,0 0,-1 0,1 0,0 0,-1 0,1 0,0 0,-1 0,1 0,0 0,0 0,-1 0,1 0,0 0,-1 0,1 0,0 0,0 0,-1 1,1-1,0 0,0 0,-1 0,14-30,215-300,-187 285,-41 44,1 0,0 0,0 1,0-1,0 0,0 1,0-1,0 1,0 0,0-1,0 1,0 0,0-1,0 1,0 0,0 0,0 0,1 0,-1 0,0 0,0 0,0 0,0 1,0-1,0 0,0 1,0-1,0 0,0 1,0 0,0-1,0 1,0-1,0 1,0 0,-1 0,1 0,0-1,-1 1,1 0,0 0,-1 0,1 0,-1 0,1 0,-1 0,0 0,1 0,-1 0,0 0,0 1,4 15,-1-1,0 1,-1 0,-1 0,-1 0,-1 0,-1 15,-1 15,1-6,9 88,-6-126,0 0,0-1,0 1,1 0,0 0,-1-1,1 1,0 0,0-1,0 0,0 0,1 1,-1-1,1-1,-1 1,1 0,0 0,-1-1,1 0,0 0,0 1,0-2,0 1,0 0,0-1,1 1,-1-1,0 0,0 0,0 0,0 0,0-1,1 1,-1-1,0 0,0 0,0 0,0 0,-1 0,1-1,0 1,0-1,-1 0,1 0,-1 0,0 0,0 0,1-1,-1 1,0-1,95-160,-60 60,-30 85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4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868 0,'-1'0,"0"0,1 0,-1 0,0 0,1 0,-1 1,0-1,0 0,1 0,-1 0,0 1,1-1,-1 0,1 1,-1-1,0 1,1-1,-1 1,1-1,-1 1,1-1,-1 1,1-1,-1 1,1 0,0-1,-1 1,1 0,0-1,0 1,0 0,-1-1,1 1,0 0,0 0,0-1,0 1,0 0,0-1,0 1,0 0,0 0,1-1,-1 1,0 0,0-1,1 1,-1 0,0-1,1 1,-1 0,1-1,-1 1,1-1,-1 1,1-1,-1 1,1-1,-1 1,1-1,0 0,-1 1,1-1,0 0,-1 1,1-1,0 0,-135 47,-151 49,256-84,14-7,-1 0,1 1,1 1,-1 1,1 0,1 1,-1 0,1 1,1 0,0 1,1 1,-2 1,12-11,-1 0,1 0,0 0,-1 0,1 1,0-1,0 0,1 1,-1-1,0 0,1 1,-1-1,1 1,0-1,0 1,0-1,0 1,0-1,1 1,-1-1,1 1,0-1,-1 1,1-1,0 0,0 1,1-1,-1 0,0 0,1 0,-1 0,1 0,0 0,0-1,-1 1,1 0,0-1,1 1,-1-1,0 0,99 34,244-35,-272 21,-73-18,0-1,0 1,0-1,0 0,0 1,0-1,-1 0,1 1,-1-1,0 0,1 0,-1 1,0-1,0 0,-1 0,1 0,0 0,-1 0,1 0,-1-1,1 1,-1 0,0-1,0 1,0-1,0 0,0 0,0 1,0-1,0 0,-1-1,0 1,-266 124,139-68,83-39,1 2,1 1,1 3,1 2,-38 30,79-55,0 0,0 0,0 1,0-1,1 1,-1-1,0 1,1 0,-1 0,1 0,-1 0,1 0,0 0,0 0,0 0,0 0,0 1,1-1,-1 0,1 1,-1-1,1 0,0 1,0-1,0 0,0 1,0-1,1 1,-1-1,1 0,-1 0,1 1,0-1,0 0,0 0,0 0,0 0,1 0,-1 0,0 0,1 0,0 0,-1-1,1 1,0 0,0-1,0 0,0 1,19 7,-1-1,2-1,-1-1,1-1,-1 0,1-2,1-1,-1 0,0-2,0 0,1-2,3-1,36 1,178-17,-83-4,-139 17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5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0,'38'5,"23"2,5-1,-3-1,-8-2,-9 0,-7-2,-10-6,-5-1,-7 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6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44,'57'-5,"24"-1,4-5,-9-1,-17 3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4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57,'-25'51,"-185"409,205-449,1 1,0 0,0 0,2 1,0-1,0 1,1-1,0 1,1 0,1-1,0 1,0 0,0-13,-1 0,0 1,0-1,0 1,0-1,1 1,-1-1,0 0,0 1,1-1,-1 0,0 1,1-1,-1 0,0 1,1-1,-1 0,1 1,-1-1,0 0,1 0,-1 0,1 0,-1 1,1-1,-1 0,0 0,1 0,-1 0,1 0,-1 0,1 0,-1 0,1 0,-1 0,1 0,-1-1,1 1,-1 0,0 0,1 0,-1 0,1-1,-1 1,0 0,1-1,-1 1,0 0,1 0,-1-1,0 1,1-1,-1 1,0 0,0-1,1 1,-1-1,0 1,0 0,0-1,0 1,0-1,0 1,1-1,-1 0,18-30,-9 11,-3 0</inkml:trace>
  <inkml:trace contextRef="#ctx0" brushRef="#br0" timeOffset="418.353">92 1,'43'0,"38"0,10 0,0 0,-7 0,-12 0,-14 0,-12 0,-9 0,-6 0,-13 0,-10 0</inkml:trace>
  <inkml:trace contextRef="#ctx0" brushRef="#br0" timeOffset="569.658">63 481,'96'5,"31"1</inkml:trace>
  <inkml:trace contextRef="#ctx0" brushRef="#br0" timeOffset="762.853">853 481,'-9'5,"-18"15,-10 10,-2 5,0-4,2 2,3 0,1 0,8-1,7-2,2-5,4-7</inkml:trace>
  <inkml:trace contextRef="#ctx0" brushRef="#br0" timeOffset="1015.106">571 396,'33'48,"22"20,5 4,-2-10,-7-16,-6-16,-12-13</inkml:trace>
  <inkml:trace contextRef="#ctx0" brushRef="#br0" timeOffset="1982.993">402 481,'-5'0,"-6"0,-6 0,-6 0,-2 0,-3 0,-1 0,4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13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682,'-34'38,"-15"18,0 3,4-7,5-8,4-7,3-5,3-3,2-6,0-3,5 0,2-3,0 1,3-4</inkml:trace>
  <inkml:trace contextRef="#ctx0" brushRef="#br0" timeOffset="313.354">650 738,'33'18,"0"-1,1-1,1-3,1 0,18 2,-6 0,7 3,7-1,-1 4,-2 2,0 3,24 16,-46-24,-19-12</inkml:trace>
  <inkml:trace contextRef="#ctx0" brushRef="#br0" timeOffset="730.004">875 540,'31'129,"-20"-67,-2 1,-4 0,-2 0,-5 61,1-34,1-66</inkml:trace>
  <inkml:trace contextRef="#ctx0" brushRef="#br0" timeOffset="8518.039">1976 540,'27'-6,"1"-1,-1-1,-1-1,0-1,0-1,-1-2,0-1,-1 0,-1-2,0-1,-1 0,-1-2,7-8,-23 20,-2 5,0-1,0 0,-1 0,1 0,-1 0,0 0,0 0,0-1,-1 1,1 0,-1-1,0 0,1 1,-2-1,1 0,0-3,-2 7,0 0,0 0,0 0,0 0,0 0,0 0,0 0,0 0,0 0,0 1,0-1,0 0,0 1,1-1,-1 1,0-1,0 1,0-1,0 1,1 0,-1-1,0 1,1 0,-1 0,0-1,1 1,-1 0,1 0,-1 0,1 0,0 0,-1 0,1 0,0 0,0 0,-1 0,1 0,0 0,0 0,0 0,0 0,0-1,-11 30,0 0,2 0,1 1,2-1,1 2,1-1,2 1,1-1,1 1,4 22,-2 4,13 306,-19-323,-2 0,-1-1,-3-1,-1 1,-1-1,-3-1,-1-1,-1 0,-3-1,0-1,-7 5,-49 41,73-78,-1 0,1 0,-1-1,1 0,-1 0,0 0,0 0,0 0,0-1,0 0,0 1,0-2,-1 1,1 0,0-1,0 0,-1 0,1 0,0 0,-1-1,1 0,0 0,0 0,-1-1,-1-2,1-1,0-1,0 1,0-1,0 0,1 0,0 0,0-1,1 1,0-1,0 0,0 0,1 0,0 0,1 0,-1-1,1 1,1 0,-1-1,2-5,-1-11,2 0,1 0,1 0,1 0,1 1,1 0,1 0,1 1,1 0,1 1,1 0,1 0,0 1,2 1,0 0,1 1,2 0,-8 9,-1 1,2 0,-1 0,1 1,0 0,1 1,-1 0,1 1,1 0,-1 1,1 0,-1 1,10-1,147-22,-145 26</inkml:trace>
  <inkml:trace contextRef="#ctx0" brushRef="#br0" timeOffset="8773.972">2710 935,'0'29,"0"14,0 5,0-7</inkml:trace>
  <inkml:trace contextRef="#ctx0" brushRef="#br0" timeOffset="8952.467">2710 569,'9'-5,"4"-2</inkml:trace>
  <inkml:trace contextRef="#ctx0" brushRef="#br0" timeOffset="9249.941">2992 1020,'148'-213,"-148"212,0 0,0 0,1 0,-1 0,0 0,1 1,-1-1,1 0,-1 0,1 0,-1 1,1-1,-1 0,1 1,0-1,-1 0,1 1,0-1,0 1,-1-1,1 1,0-1,0 1,0 0,0-1,-1 1,1 0,0 0,0-1,0 1,0 0,0 0,0 0,0 0,0 0,0 1,-1-1,1 0,0 0,0 0,0 1,0-1,0 1,-1-1,1 0,0 1,0 0,0-1,0 1,19 46,-13-27,-5-16,0 1,0-1,1 0,-1 1,1-1,0-1,0 1,0 0,0-1,1 1,0-1,-1 0,1 0,0-1,0 1,1-1,-1 0,1 0,-1 0,1 0,-1-1,1 0,0 0,0 0,-1-1,1 0,0 0,0 0,0 0,0-1,-1 1,1-1,0 0,0-1,-1 1,1-1,-1 0,0 0,1-1,-1 1,0-1,0 0,-1 0,1 0,0-1,-1 1,0-1,0 0,40-57,-30 44</inkml:trace>
  <inkml:trace contextRef="#ctx0" brushRef="#br0" timeOffset="9668.088">3754 709,'-13'15,"0"1,2 0,-1 0,2 1,1 0,0 1,1 0,0 1,2 0,0 0,2 0,0 1,1-1,0 3,3-19,0-1,1 1,-1-1,0 1,1 0,0-1,0 1,-1-1,1 1,1-1,-1 0,0 0,0 1,1-1,0 0,-1 0,1 0,0 0,0-1,0 1,0 0,0-1,0 1,0-1,1 0,-1 0,1 0,-1 0,1 0,-1 0,1-1,-1 1,1-1,-1 0,1 0,0 0,-1 0,1 0,1-1,103-28,-87 19,-1-1,0-1,-1 0,0-2,-1 0,-1 0,0-2,-1 0,-1-1,0 0,-1-1,-1 0,-1-2,0 1,-2-1,0 0,2-13,35-156,-45 180,0 0,-1 0,0 0,0 0,-1 0,0 0,-1 1,0-1,0 0,-1 1,0-1,-1 1,0 0,0 0,0 0,-1 1,0-1,-1 1,0 0,-2-2,3 5,0 1,0-1,0 1,0 0,0 0,0 0,-1 1,0 0,1 0,-1 0,0 1,0 0,0 0,0 1,0-1,0 1,0 0,0 1,0 0,1 0,-1 0,0 0,0 1,1 0,-1 0,0 1,1-1,0 1,-5 4,-3 1,0 2,1-1,0 2,0 0,1 0,0 1,1 0,1 1,0 0,-6 12,8-9,2 0,0-1,0 2,2-1,0 1,0-1,2 1,0 0,1-1,1 1,0 0,2-1,-1 1,2-1,0 0,1 0,1 0,1 0,0-1,0 0,2-1,0 0,0 0,1-1,1 0,1 0,-1-2,2 1,0-1,0-1,1-1,0 0,0 0,1-2,0 1,1-2,-1 0,8 1,11 3,-4-3</inkml:trace>
  <inkml:trace contextRef="#ctx0" brushRef="#br0" timeOffset="27212.621">1496 2995,'-39'34,"-26"20,-3 6,6-7,13-8,10-11,12-7,6-8,6-8</inkml:trace>
  <inkml:trace contextRef="#ctx0" brushRef="#br0" timeOffset="27492.062">988 2967,'38'24,"28"18,7 6,-5-5,-8-5,-10-4,-9-8,-6-4,-4-5,-3-1,-2 2,1-2,-1 0,1-2,-4 2,-2-3,1-2,-4-4</inkml:trace>
  <inkml:trace contextRef="#ctx0" brushRef="#br0" timeOffset="27858.934">1271 2826,'9'38,"4"32,-1 9,-2-4,-3-10,-3-11,-1-11,-2-7,-1-5,-1-3,-4-1,-2-1,-5-5,1 0,1-5</inkml:trace>
  <inkml:trace contextRef="#ctx0" brushRef="#br0" timeOffset="28160.781">904 3249,'43'-5,"43"-6,17-6,0 0,-8 2,-15 5,-12 3,-7 3,-10 3,-9 0,-6 6,-5 2,-7 0</inkml:trace>
  <inkml:trace contextRef="#ctx0" brushRef="#br0" timeOffset="33875.858">2456 2967,'-1'0,"0"-1,0 0,1 1,-1-1,0 0,1 0,-1 0,0 0,1 0,-1 1,1-1,0 0,-1 0,1 0,0-1,-1 1,1 0,0 0,0 0,0 0,0 0,0 0,0 0,0 0,0 0,1 0,-1 0,0 0,1 0,-1 0,1 0,-1 0,1 0,-1 0,1 0,-1 0,1 1,0-1,0 0,-1 0,1 1,0-1,0 1,0-1,0 0,0 1,0-1,0 1,0 0,0-1,0 1,0 0,8-8,1 1,0 1,0-1,0 1,1 1,0 0,0 1,0 0,1 0,-1 2,1-1,0 1,0 1,0 0,0 1,-1 0,1 0,0 2,9 1,-16 1,0 0,0 0,0 0,-1 1,0 0,0 0,0 0,-1 0,1 0,-1 1,0-1,-1 1,0 0,0 0,0 0,0 0,-1 0,0 1,0-1,-1 0,0 1,0-1,0 0,-1 0,0 1,0-1,-1 2,-4 9,-1 0,0 0,-2-1,1 0,-2 0,0-1,-1 0,-1-1,0-1,-5 5,-31 38,47-53,-1-1,1 1,0-1,0 1,0-1,0 1,0 0,1 0,-1-1,1 1,-1 0,1 0,0-1,0 1,1 0,-1 0,0 0,1-1,0 1,0 0,0-1,0 1,0-1,0 1,0-1,1 1,0-1,-1 0,1 0,0 1,0-1,0-1,0 1,0 0,1 0,-1-1,0 0,1 1,-1-1,1 0,0 0,-1 0,1 0,0-1,-1 1,1-1,0 0,191 78,-189-76,0 0,0 0,0 0,-1 1,1-1,-1 1,1 0,-1 1,0-1,0 1,-1-1,1 1,-1 0,1 1,-1-1,-1 0,1 1,-1 0,1 0,-1-1,-1 1,1 0,-1 1,0-1,0 0,0 0,-1 1,0-1,0 0,0 0,0 1,-1-1,0 0,0 0,-1 0,1 0,-1 0,-1 2,-13 11,0-1,-2 0,0-1,-1-1,0 0,-1-2,-1 0,0-2,-17 7,-76 27,113-44,0 0,0-1,0 1,0-1,-1 1,1-1,0 1,0-1,0 0,-1 1,1-1,0 0,-1 0,1 0,0 0,0 0,-1-1,1 1,0 0,0 0,-1-1,1 1,0-1,0 1,0-1,0 0,0 1,-1-1,1 0,0 0,1 0,-1 0,0 1,0-1,0 0,1-1,-1 1,0 0,1 0,-1 0,1 0,-1 0,1-1,0 1,-1 0,1 0,0-1,0 1,0 0,0-1,0 1,0 0,0 0,0-1,1 1,-1 0,0 0,1-1,-1 1,1 0,0 0,-1 0,1 0,0 0,-1 0,1 0,10-18</inkml:trace>
  <inkml:trace contextRef="#ctx0" brushRef="#br0" timeOffset="34357.114">3133 3108,'-11'77,"30"-96,97-225,-116 243,0 0,0 1,0-1,0 1,1-1,-1 1,0-1,0 1,0-1,1 0,-1 1,0-1,1 1,-1 0,0-1,1 1,-1-1,1 1,-1-1,1 1,-1 0,1-1,-1 1,1 0,-1 0,1-1,-1 1,1 0,-1 0,1 0,0 0,-1 0,1 0,-1 0,1 0,0 0,-1 0,1 0,-1 0,1 0,-1 0,1 0,0 1,-1-1,1 0,-1 0,1 1,-1-1,1 1,7 5</inkml:trace>
  <inkml:trace contextRef="#ctx0" brushRef="#br0" timeOffset="34765.289">3500 2967,'-20'117,"20"-112,0 0,0 0,0 0,1 0,-1 0,1-1,0 1,1 0,-1-1,1 1,0-1,0 1,0-1,1 0,-1 0,1 0,0 0,0 0,1-1,-1 1,1-1,3 3,0-5,-1 1,1-2,0 1,0-1,-1 0,1 0,0 0,0-1,0 0,-1-1,1 0,-1 0,1 0,-1-1,0 1,0-1,0-1,0 0,0 1,-1-2,0 1,0 0,0-1,0 0,-1 0,0-1,3-4,-6 9,15-18,-1 0,-1-1,0 0,-2-1,0 0,-2-1,0-1,-2 1,0-1,-1-1,-2 0,0 1,-2-2,0 1,-2 0,-1 0,-1-3,1 16,-2 1,0 0,0-1,-1 1,0 0,-1 0,0 1,0-1,-1 1,-2-3,5 10,1-1,0 1,-1-1,0 1,1 0,-1 0,0 0,0 0,0 0,0 0,-1 0,1 1,0-1,-1 1,1 0,-1-1,0 1,1 1,-1-1,0 0,1 0,-1 1,0 0,0-1,0 1,1 0,-1 1,0-1,0 0,0 1,1-1,-1 1,0 0,1 0,-1 0,0 0,1 1,0-1,-2 2,-5 6,1 0,0 0,1 1,0 0,0 0,1 1,1 0,0 0,0 0,1 1,0 0,1-1,1 1,-1 0,2 1,0-1,1 1,0 3,0-1,2 1,0 0,1-1,0 0,2 0,-1 0,2 0,0-1,1 1,0-2,1 1,1-1,0 0,0-1,1 0,1 0,0-1,1-1,0 0,0-1,1 0,1 0,-1-2,1 1,0-2,1 0,0-1,0 0,10 1,9 4,-4 0</inkml:trace>
  <inkml:trace contextRef="#ctx0" brushRef="#br0" timeOffset="35565.324">4290 3870,'92'-73,"-5"-3,-2-5,-4-3,-4-3,-4-4,3-12,-59 81,-1-2,-1 1,-1-2,-1 0,-1-1,-2 0,0 0,-2-1,-1-1,-1 1,-1-1,-2 0,0-11,-2 34,-1-1,0 1,0 0,-1-1,0 1,0 0,0-1,0 1,-1 0,0 0,0 0,0 0,-1 0,1 1,-1-1,0 1,-1 0,1-1,-1 1,0 1,0-1,0 1,0-1,-1 1,1 0,-1 1,0-1,0 1,0 0,0 0,0 1,0-1,0 1,-1 0,-3 0,-6 4,-1 0,0 0,1 2,0 0,0 1,0 0,1 1,0 1,0 0,1 1,0 0,0 1,1 1,1 0,0 0,0 1,1 1,0-1,1 2,1-1,0 1,1 1,1-1,-1 4,-3 7,1 0,1 1,2-1,0 2,2-1,1 0,1 1,1 0,1-1,2 1,1 0,5 24,-2-33,1 0,1 0,0 0,2-1,0-1,0 1,2-2,0 1,1-2,0 0,7 6,0 1,-10-11,1 0,0 0,0-1,1 0,1-1,-1 0,1-1,0-1,1 0,0 0,0-2,0 0,0 0,1-1,-1-1,1-1,0 0,-1 0,1-2,0 0,0-1,-1 0,2-1,8-4</inkml:trace>
  <inkml:trace contextRef="#ctx0" brushRef="#br0" timeOffset="36311.968">5362 3334,'-28'21,"0"1,1 1,1 1,1 1,1 2,1 0,2 2,-1 3,20-31,1 1,-1-1,0 1,1-1,0 1,-1 0,1-1,0 1,0 0,0 0,0 0,0 0,1 0,-1 0,1 0,-1 1,1-1,0 0,-1 0,1 0,0 0,1 0,-1 1,0-1,1 0,-1 0,1 0,-1 0,1 0,0 0,0 0,0 0,0 0,0 0,1-1,-1 1,1 0,-1-1,1 1,-1-1,1 1,0-1,-1 0,1 0,0 0,0 0,0 0,0 0,1 0,9-2,1 0,-1-1,0-1,0 1,0-2,0 0,0 0,-1-1,0-1,0 1,0-2,-1 0,6-4,170-159,-185 169,0-1,0 0,1 0,-1 0,0 0,1 0,-1 0,1 1,0-1,-1 0,1 1,0 0,0-1,0 1,0 0,0 0,1 0,-1 0,0 0,0 1,1-1,-1 1,0-1,1 1,-1 0,0 0,1 0,-1 0,0 0,1 1,-1-1,0 1,1-1,-1 1,0 0,0 0,0 0,1 0,17 59,-20-55,1 0,-1 0,1 0,1 0,-1 0,1 0,0 0,0-1,0 1,0-1,1 1,0-1,0 0,0 0,1 0,-1 0,1-1,0 1,0-1,0 0,0 0,1-1,-1 1,1-1,-1 0,4 0,-1 0,1 0,-1-1,1 0,0-1,-1 0,1 0,0-1,-1 1,1-2,0 1,-1-1,0 0,1-1,-1 0,0 0,0 0,-1-1,1 0,-1 0,1-1,-1 0,111-131,-88 96,-29 40,0-1,0 1,0-1,0 1,0-1,0 1,0-1,0 1,0-1,1 1,-1-1,0 1,0-1,0 1,1-1,-1 1,0-1,1 1,-1 0,0-1,1 1,-1 0,0-1,1 1,-1 0,1-1,-1 1,1 0,-1 0,1 0,-1-1,0 1,1 0,-1 0,1 0,-1 0,1 0,-1 0,1 0,-1 0,1 0,-1 0,1 0,-1 0,1 0,-1 1,1-1,-1 0,1 0,-1 0,1 1,-1-1,1 0,-1 1,0-1,1 0,-1 1,0-1,1 0,-1 1,0-1,1 1,-1-1,0 0,0 1,0-1,1 1,2 37,-3-35,-1 2,0-1,0 1,1-1,0 1,0-1,0 1,1 0,0-1,-1 1,1-1,1 1,-1-1,1 0,0 0,0 1,0-1,0 0,1-1,0 1,-1 0,1-1,1 0,-1 1,0-1,1 0,0-1,-1 1,1-1,2 1,7-2,-1-1,0 0,1-1,-1 0,0-1,1 0,-1-1,-1-1,1 0,0-1,-1 0,0 0,0-1,0-1,-1 1,0-2,-1 0,1 0,-1 0,5-8,21-12,-35 27,1 0,-1 0,1 1,-1-1,1 0,0 1,-1-1,1 1,0-1,-1 1,1-1,0 1,0-1,-1 1,1-1,0 1,0 0,0 0,-1-1,1 1,0 0,0 0,0 0,0 0,0 0,0 0,-1 0,1 0,0 0,0 1,0-1,0 0,-1 0,1 1,0-1,0 1,0-1,-1 1,1-1,0 1,-1-1,1 1,0-1,-1 1,1 0,-1-1,1 1,-1 0,1 0,-1-1,0 1,1 0,-1 0,0 0,0 0,1-1,-1 1,0 0,0 0,0 0,0 0,0 0,0 0,0-1,-1 1,1 0,0 0,-1 5,0-1,1 0,0 0,0 0,1 1,-1-1,1 0,0 0,0 0,1 0,0 0,0 0,0-1,0 1,1 0,-1-1,1 0,0 0,1 0,-1 0,1 0,0 0,0-1,0 0,0 0,0 0,1 0,-1-1,1 0,0 1,0-2,0 1,0-1,0 1,0-1,3 0,4-2,0-1,0 0,-1 0,1-1,0-1,-1 0,0-1,0 0,0 0,-1-1,1 0,-1-1,-1-1,1 1,-1-1,-1-1,0 0,0 0,0 0,-1-1,-1 0,0-1,0 1,-1-1,0 0,-1-1,0 1,-1-1,0 0,1-13</inkml:trace>
  <inkml:trace contextRef="#ctx0" brushRef="#br0" timeOffset="37458.312">7648 3052,'64'-31,"-2"-2,-1-3,-2-2,-2-3,-1-3,44-45,-48 3,-51 84,0 0,0-1,0 1,0 0,-1-1,1 1,-1-1,0 1,1 0,-1-1,0 1,-1-1,1 1,0-1,-1 1,1 0,-1-1,0 1,0 0,0-1,0 1,0 0,0 0,-1 0,1 0,-1 0,1 0,-1 0,0 1,0-1,0 1,0-1,0 1,0-1,0 1,0 0,0 0,-1 0,0 0,-1 0,1 1,-1-1,1 1,-1-1,0 1,1 0,-1 0,1 1,-1-1,1 1,-1 0,1 0,-1 0,1 0,0 0,-1 1,1 0,0-1,0 1,0 0,0 1,1-1,-1 0,1 1,-1 0,1-1,0 1,0 0,-1 1,-51 101,53-103,-17 53,3 0,2 1,3 1,2 0,3 0,2 14,-5 22,-4 120,7-93,-5-1,-9 23,13-112,0 0,-2 0,-1-1,-2 0,0 0,-2-1,-1-1,-2 0,0-1,-2-1,0 0,-2-2,-1 0,-17 14,36-34,1-1,-1 0,0 0,0 0,0 0,0-1,0 1,0 0,-1-1,1 1,0-1,-1 0,1 0,-1 0,1 0,-1 0,0-1,1 1,-1-1,0 0,0 0,1 0,-1 0,0 0,1 0,-1-1,0 1,1-1,-1 0,0 0,1 0,-1 0,1 0,0 0,-1-1,1 1,0-1,0 0,0 1,0-1,0 0,0 0,1-1,-1 1,1 0,-1 0,1-1,0 1,0-1,0 1,0-1,0 0,-2-17,1 0,1 0,1 0,0 0,2 0,0 0,1 0,1 0,1 1,5-13,-3 6,6-20,2 1,1 0,3 1,2 1,1 1,2 1,2 1,2 1,1 2,11-9,-2 10,-20 21</inkml:trace>
  <inkml:trace contextRef="#ctx0" brushRef="#br0" timeOffset="37731.738">8439 3278,'-57'45,"2"2,3 3,2 2,-34 45,20 8,63-102,0 0,0 0,0 0,0 0,1 0,-1 0,1 0,0 1,0-1,0 0,0 0,0 0,1 0,-1 0,1 0,0 1,0-1,0-1,0 1,1 0,-1 0,1 0,0-1,0 1,0-1,0 1,0-1,0 0,1 0,-1 0,1 0,-1 0,1-1,0 1,0-1,0 1,7 2,0 0,0-1,0 0,0-1,0 0,0 0,1-1,-1-1,0 0,1 0,-1-1,1 0,-1 0,0-2,0 1,0-1,0 0,0-1,-1-1,1 1,4-4,1-1,-1-1,1 0,-2-1,1 0,-1-1,-1-1,-1 0,1 0,-2-1,0-1,-1 0,4-8,-8 12,-1-1,0 1,-1 0,0-1,-1 0,-1 1,1-1,-2 0,0 0,0 0,-1 0,0 0,-1 0,-1 1,0-1,0 1,-1 0,-1 0,0 0,0 0,-3-4,-9-9</inkml:trace>
  <inkml:trace contextRef="#ctx0" brushRef="#br0" timeOffset="37993.82">8665 3758,'-5'-19,"3"-17,3-6,5-1,6-3,2 2,3 4,-2 3,2 3,-2 3,1 2,-2 1,1 5,-2 2,2 5,-1-1,-4 4</inkml:trace>
  <inkml:trace contextRef="#ctx0" brushRef="#br0" timeOffset="38526.92">8946 3673,'16'-22,"7"-13,2 2,1 0,2 2,1 1,24-19,-53 47,1 1,0 0,0 0,0 0,0 0,0 0,0 0,0 0,0 0,0 0,0 0,1 0,-1 1,0-1,1 0,-1 1,0-1,1 1,-1 0,1-1,-1 1,0 0,1 0,-1 0,1 0,-1 0,1 0,-1 1,0-1,1 0,-1 1,1-1,-1 1,0-1,1 1,-1 0,0-1,0 1,0 0,1 0,-1 0,0 0,0 0,0 0,0 0,-1 0,1 0,0 1,0-1,-1 0,1 1,-1-1,1 0,-1 1,1-1,-1 1,0-1,0 0,0 1,0-1,0 1,0-1,0 2,-7 43,5-41,0 0,1 0,0 0,0 1,0-1,1 0,0 1,0-1,0 0,1 0,0 1,0-1,0 0,0 0,1 1,2-3,0-1,0 0,-1 0,1-1,0 1,0-1,1 0,-1 0,0 0,0-1,0 1,1-1,-1 0,0 0,1-1,-1 1,0-1,0 0,0 0,0 0,0-1,0 0,0 1,0-1,0 0,-1-1,1 1,-1-1,2-1,162-123,-113 80,-43 37,-8 6,0 1,0 0,0-1,1 1,-1 0,1 1,0-1,-1 1,1-1,0 1,1 0,-1 1,0-1,0 1,1 0,-1 0,1 0,-1 0,1 1,1 0,-3 2,-1 1,0 0,0 0,0 0,-1 0,1 0,-1 1,1-1,-1 0,0 1,-1-1,1 0,0 1,-1-1,0 1,0 0,0-1,0 1,-1-1,1 1,-1-1,0 0,0 1,0 0,-10 41,7-31,0 0,1 0,0 1,1-1,1 1,0-1,1 1,1-1,2 13,3-8</inkml:trace>
  <inkml:trace contextRef="#ctx0" brushRef="#br0" timeOffset="46793.832">10273 3503,'-5'-3,"0"0,0 1,-1 0,1 0,-1 0,1 1,-1 0,0 0,1 0,-1 1,0 0,0 0,0 0,1 1,-1 0,0 0,0 0,1 1,-1 0,1 0,0 0,-1 0,1 1,0 0,0 1,-6 3,0 0,0 1,1 1,-1 0,2 0,0 1,0 1,1-1,0 1,-2 5,-19 77,28-90,1 0,0 0,0-1,0 1,1 0,-1 0,1-1,-1 1,1 0,0-1,0 1,0 0,0-1,0 1,1-1,-1 0,1 0,0 1,0-1,0 0,0 0,0 0,0-1,0 1,0-1,1 1,-1-1,1 1,-1-1,1 0,-1 0,1-1,2 1,8-1,0-1,0 0,0-1,0-1,-1 0,1 0,-1-2,0 1,0-2,0 1,-1-2,0 0,0 0,8-7,-13 10,194-127,-198 129,1 0,-1-1,1 1,0 0,-1 0,1 0,0 1,0-1,0 1,0-1,1 1,-1 0,0 0,0 1,1-1,-1 1,1 0,-1-1,0 1,1 1,-1-1,0 0,1 1,-1 0,0 0,1 0,-1 0,0 0,0 1,0-1,0 1,0 0,-1 0,1 0,0 0,-1 0,1 1,-1-1,0 1,0 0,0-1,0 1,-1 0,2 2,15 37,-9-26</inkml:trace>
  <inkml:trace contextRef="#ctx0" brushRef="#br0" timeOffset="47111.902">10978 2854,'9'88,"-4"-1,-5 1,-2 0,-7 15,-6 21,8-79,1 1,3 0,2 0,2 10,15-17,-3-33</inkml:trace>
  <inkml:trace contextRef="#ctx0" brushRef="#br0" timeOffset="47347.894">11289 3419,'-19'38,"-12"23,5 0,7-9</inkml:trace>
  <inkml:trace contextRef="#ctx0" brushRef="#br0" timeOffset="47517.079">11345 2995,'0'0</inkml:trace>
  <inkml:trace contextRef="#ctx0" brushRef="#br0" timeOffset="47763.142">11825 3221,'-43'34,"-24"20,-5 6,4-7,15-8,20-11,21-12,17-10,13-6,8-5,-1-2</inkml:trace>
  <inkml:trace contextRef="#ctx0" brushRef="#br0" timeOffset="48534.516">11628 3559,'73'18,"79"-5,-150-13,-1 0,1-1,-1 1,1 0,0 0,-1 1,1-1,0 0,-1 0,1 1,-1-1,1 1,-1-1,1 1,-1 0,1-1,-1 1,0 0,1 0,-1 0,0 0,0 0,0 1,1-1,-1 0,-1 0,1 1,0-1,0 1,0-1,-1 1,1-1,-1 1,1-1,-1 1,1-1,-1 1,0 0,0-1,0 1,0-1,0 1,0 0,0-1,-1 1,1-1,-1 1,1 0,-1-1,1 1,-1-1,0 0,0 1,0-1,0 0,0 1,0-1,0 0,0 0,0 0,-1 0,0 1,-11 9,-1-1,0-1,-1 0,0-1,-1 0,1-1,-2-1,-10 3,-24 10,-91 31,118-44</inkml:trace>
  <inkml:trace contextRef="#ctx0" brushRef="#br0" timeOffset="49084.899">12079 3616,'43'-25,"-2"-2,-1-2,-1-1,-2-2,-1-2,17-20,29-27,-80 78,1 0,0 0,-1 0,1 0,0 0,1 0,-1 1,0-1,1 1,-1 0,1 0,0 1,0-1,0 1,0-1,0 1,0 0,0 1,0-1,0 1,0 0,0 0,1 0,2 1,-5 2,-1 1,1-1,-1 1,0-1,0 1,-1-1,1 1,-1 0,0-1,0 1,0 0,0 0,-1-1,1 1,-1 0,0-1,-1 4,1-2,-15 49,-2 53,18-105,0 0,1 0,-1 0,1-1,-1 1,1 0,0 0,0-1,0 1,0-1,0 1,0-1,1 1,-1-1,0 1,1-1,-1 0,1 0,-1 0,1 0,-1 0,1 0,0 0,0-1,-1 1,1-1,0 1,0-1,0 1,0-1,0 0,0 0,-1 0,1 0,0 0,0-1,0 1,0-1,0 1,0-1,73-28,178-129,-252 157,0-1,1 0,-1 0,0 1,1-1,-1 1,1 0,0-1,-1 1,1 0,0 0,0 0,0 0,0 0,-1 0,1 1,0-1,1 1,-1-1,0 1,0 0,0 0,0-1,0 2,0-1,0 0,0 0,0 1,0-1,0 1,0-1,0 1,0 0,0 0,0 0,0 0,0 0,-1 1,1-1,-1 0,1 1,-1-1,1 1,-1 0,0-1,0 1,1 0,-1 0,-1 0,1-1,0 1,0 2,-1 89,-2-81,1 0,0-1,1 1,0 0,1 0,1 0,0 0,0-1,4 10,40 27,-26-37</inkml:trace>
  <inkml:trace contextRef="#ctx0" brushRef="#br0" timeOffset="80659.336">818 286,'142'-51,"-141"52,0-1,0 0,0 0,0 1,0-1,0 0,0 0,1 0,-1-1,0 1,0 0,0 0,0 0,0-1,0 1,-1 0,1-1,0 1,0-1,0 1,0-1,0 0,-1 1,1-1,0 0,0 0,-1 1,1-1,-1 0,1 0,0 0,-1 0,0 0,1 0,-1 0,0 0,1 0,-1 0,0 0,0 0,0 0,0 0,0 0,0 0,0 0,0 0,0 0,0 0,-1 0,1 0,0 0,-1 0,1 0,-1 1,1-1,-1 0,1 0,-1 0,0 0,1 1,-1-1,0 0,0 1,0-1,1 0,-1 1,0-1,0 1,0-1,0 1,-12-5,1 1,-1 0,0 1,0 1,-1 0,1 0,0 2,-1-1,1 2,-1 0,1 0,0 1,-1 1,-9 4,0 0,1 2,0 0,0 2,1 0,0 2,1 0,1 1,0 1,-7 8,6 0,1 1,1 1,1 0,2 2,1-1,0 2,2 0,2 0,0 1,2 1,1-1,1 1,0 21,-5 169,12-158,27 137,1-3,-1 59,-29-3,-3-238,-1-1,1 0,-2 0,0 0,-1-1,0 0,-1 0,0 0,-1-1,0-1,0 0,-1 0,-1 0,0-2,0 1,-1-1,-5 2,8-3,-44 30,53-36,1 0,0 0,0 0,0 0,0 0,0 0,1 0,-1 0,0 0,0-1,1 1,-1 0,0-1,1 1,-1-1,0 1,1-1,-1 0,1 0,-1 1,1-1,-1 0,1 0,-1 0,1-1,-1 1,0 0,1-1,-1 1,2-1,-3 1,28-1,-24 0,0 0,0 0,0 0,0 0,0 1,1-1,-1 1,0 0,0 1,0-1,0 1,0-1,0 1,0 1,0-1,0 0,0 1,-1 0,1 0,0 0,-1 0,0 1,1-1,-1 1,0 0,0 0,-1 0,1 0,-1 0,1 1,-1-1,0 1,0 0,0 2,1 19,-1 0,-1 0,-1 1,-2-1,0 0,-2 0,0 0,-2 0,-5 14,-109 354,105-343,5-16,0 0,3 0,0 1,2 0,1 19,2-38,1 0,1 0,1 0,0 0,1 0,0 0,1-1,1 1,1-1,0 0,1 0,1 0,0-1,1 0,6 8,-2-7,1 0,1-1,0-1,1-1,0 0,1 0,0-2,1 0,0-1,1 0,0-2,0 0,0-1,1-1,0 0,0-2,0 0,1-1,-1-1,1-1,-1-1,0 0,8-3,19-4,-34 9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7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0 567,'34'-54,"-7"-5,3 2,2 0,2 2,4 2,1 1,2 2,3 2,27-22,-70 69,0 0,-1 0,1 1,0-1,0 0,0 0,0 0,0 1,0-1,0 0,0 1,1-1,-1 1,0 0,0-1,0 1,1 0,-1 0,0-1,0 1,1 0,-1 0,0 0,0 1,1-1,-1 0,0 0,0 1,0-1,0 1,1-1,-1 1,0-1,0 1,0 0,0-1,0 1,0 0,0 0,0 0,-1 0,1 0,0 0,0 0,-1 0,1 0,-1 0,1 0,-1 0,1 1,-1-1,0 0,1 0,-1 0,0 1,11 72,-11-73,0 100,-3-80,2 0,1 0,1 0,0 0,2-1,0 1,1 0,1-1,8 19,-12-36,0-1,1 1,-1 0,1-1,0 1,-1-1,1 0,0 1,1-1,-1 0,0 0,1 0,-1-1,1 1,-1 0,1-1,0 0,-1 0,1 0,0 0,0 0,0 0,0-1,0 1,0-1,0 0,0 0,0 0,0 0,0-1,0 1,0-1,0 0,0 0,0 0,0 0,-1 0,1-1,0 1,-1-1,1 0,-1 1,0-1,1 0,-1-1,1 0,139-166,-123 146,180-194,-198 216,-1-1,1 1,0 0,-1 0,1 0,0-1,0 1,0 0,0 0,0 0,0 0,0 0,0 1,0-1,0 0,1 0,-1 1,0-1,0 1,1-1,-1 1,1 0,-1-1,0 1,1 0,-1 0,0 0,1 0,-1 0,1 0,-1 0,0 1,1-1,-1 0,0 1,1-1,-1 1,0 0,1-1,-1 1,0 0,0 0,0-1,0 1,0 0,0 0,0 0,0 0,0 1,0-1,1 12,-1-1,0 0,-1 1,0-1,-1 1,0-1,-1 0,-1 0,0 0,-1 1,0 9,-25 81,20-74,0 0,2 1,1 0,2 0,0 11,16 2,1-31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8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493 1,'-28'0,"0"0,0 2,0 1,0 1,0 1,1 1,0 2,-8 4,31-11,-8 1,0 1,0-1,1 2,-1 0,1 0,0 1,0 0,0 1,1 0,0 1,0 0,1 0,0 1,0 1,1-1,0 1,0 1,1-1,0 1,1 1,0-1,1 1,0 0,-2 7,3 84,4-100,1 1,-1 0,1 0,0 0,0-1,0 1,0 0,0-1,1 1,-1-1,1 1,-1-1,1 0,0 1,0-1,0 0,0 0,1-1,-1 1,0 0,1-1,-1 0,1 1,0-1,-1 0,1 0,0 0,0-1,0 1,-1-1,1 1,0-1,0 0,0 0,9-2,0 0,0 0,0-1,-1-1,1 0,-1 0,0-1,0-1,0 0,9-7,12-5,151-115,-74 52,-109 80,1 1,0-1,-1 0,1 1,0-1,0 1,0-1,-1 1,1-1,0 1,0-1,0 1,0 0,0 0,0-1,0 1,0 0,0 0,0 0,0 0,0 0,0 0,-1 0,1 1,0-1,0 0,0 0,0 1,0-1,0 1,0-1,0 1,-1-1,1 1,0-1,0 1,-1 0,1-1,0 1,-1 0,1 0,-1-1,1 1,-1 0,1 0,-1 0,0 0,1 0,-1 0,0 0,0 0,1 0,-6 58,2-45,-31 163,30-152</inkml:trace>
  <inkml:trace contextRef="#ctx0" brushRef="#br0" timeOffset="7019.929">746 341,'5'0,"1"4,5 7,1 6,2 1,-1 1,3-2,-2 0,2 3,2 3,4 1,2-2,-2-1,-6-3</inkml:trace>
  <inkml:trace contextRef="#ctx0" brushRef="#br0" timeOffset="7363.692">1028 227,'-182'171,"155"-144,-4 2,1 1,2 1,2 2,-16 24,35-45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24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0,'823'0,"-763"12,-54-6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25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18,'766'0,"-696"-11,-52 5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25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0,'34'39,"187"103,-95-62,-82-55,-1 1,-2 3,-1 1,-1 3,16 17,-51-46,0-1,1 1,-1 1,-1-1,1 0,-1 1,1 0,-1 0,-1 0,1 0,-1 0,0 1,0-1,0 1,-1-1,0 1,0 0,0 0,-1-1,0 1,0 0,0 0,-1-1,0 1,0 0,0-1,-1 1,0-1,0 1,0-1,-1 0,1 0,-1 0,-3 3,-9 5,-2-1,1 0,-2-1,1-1,-2-1,1 0,-1-2,-17 5,0 2,-368 158,398-170,1 1,0 0,-1 0,2 0,-1 1,0 0,1 0,-1 0,1 0,0 1,0-1,1 1,0 0,0 0,0 1,0-1,1 1,-1-1,2 1,-2 5,-1 12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36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59,'43'-5,"29"-1,12-1,-4-2,-11-1,-12 2,-11 2,-8 2,-6 2,-4 1,-7 1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36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0,'38'10,"37"3,16-1,-4-7,-12-4,-8-3,-11-6,-11-1,-12 1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35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87,'2'2,"-1"-1,0 1,0-1,0 1,0-1,0 1,0 0,0-1,0 1,-1 0,1 0,-1-1,1 1,-1 0,0 0,0 0,0 0,0 0,0 0,0-1,0 1,0 0,-1 0,1 0,-1 0,0-1,1 1,-1 0,0-1,-1 2,1 2,-59 236,60-235,-3 18,1-1,1 0,2 0,0 1,1-1,3 8,-4-26,1 0,0 0,0 0,0-1,1 1,-1-1,1 1,0-1,0 0,1 0,-1 0,1 0,0-1,0 0,0 0,0 0,1 0,-1 0,1-1,0 0,-1 0,1 0,0-1,0 1,1-1,-1 0,0-1,1 1,4-1,-1 1,0-2,0 1,1-1,-1-1,0 1,0-1,0-1,0 0,0 0,-1-1,0 0,1-1,-1 1,5-5,14-15,-1-2,-1 0,-1-1,-1-2,-2 0,-1-1,-1-2,-1 1,-2-2,9-27,-8 125,-14-53,2-1,0 0,0 0,1 0,0-1,1 0,0 0,0 0,1-1,1 0,0-1,0 0,0 0,8 4,-12-8,0-1,0 0,0 0,1 0,-1-1,1 0,0 0,-1 0,1-1,0 0,0 0,0 0,0-1,0 1,0-2,0 1,0-1,-1 0,1 0,0 0,0-1,0 0,-1 0,1 0,-1-1,0 0,0 0,0 0,0-1,2-2,5-7,0 0,-2 0,0-1,0 0,-1-1,-1 0,0-1,3-11,7-12,73-240,-89 261,-11 29,4 3</inkml:trace>
  <inkml:trace contextRef="#ctx0" brushRef="#br0" timeOffset="269.123">1331 314,'-24'38,"-13"27,-4 3,4-6,4-8,7-9,4-12,5-6,1-9,3-6</inkml:trace>
  <inkml:trace contextRef="#ctx0" brushRef="#br0" timeOffset="499.754">1077 285,'14'38,"15"23,2 5,1-8,-1-9,0-9,-1-10,-1-11,0-4,0-4,-1-9,-5-5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37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519 26,'-36'1,"1"1,0 2,0 1,1 2,-1 1,1 1,1 3,0 0,1 2,0 2,-1 1,25-11,0-1,0 1,0 1,0-1,1 1,0 1,1-1,0 1,0 1,0-1,1 1,1-1,-1 2,1-1,1 0,0 1,0-1,1 1,0 0,1 0,0 0,0 0,1 0,1 0,-1 0,2 0,-1 0,1 0,1 1,-1-7,0 1,-1-1,1 0,1 0,-1 0,1 0,-1 0,1-1,0 1,0-1,1 0,-1 0,1 0,0 0,-1 0,1-1,0 0,1 0,-1 0,0 0,0-1,1 1,-1-1,1 0,-1-1,1 1,0-1,-1 0,5 0,4-1,1-1,-1 0,0-1,0-1,-1 0,1-1,-1 0,0-1,9-5,35-24,-1-3,-2-2,-2-2,1-5,-50 44,0 1,0-1,0 1,0 0,0-1,0 1,1 0,-1 0,1 1,-1-1,1 0,0 1,-1 0,1 0,0 0,0 0,0 0,0 0,0 1,0-1,1 1,-1 0,0 0,0 0,0 0,0 1,0-1,0 1,0 0,0 0,0 0,0 0,0 0,-1 1,1-1,0 1,-1 0,1 0,-1 0,0 0,0 0,1 0,0 2,120 224,-116-219,0 0,0 0,1-1,0 0,1-1,0 0,0 0,0-1,1 0,0-1,0 0,1 0,-1-1,43 11,-29-10</inkml:trace>
  <inkml:trace contextRef="#ctx0" brushRef="#br0" timeOffset="554.251">1506 337,'-38'29,"-23"23,0 9,4-2,8-6,13-13</inkml:trace>
  <inkml:trace contextRef="#ctx0" brushRef="#br0" timeOffset="802.393">1224 280,'24'43,"17"24,12 6,1-6,-3-13,-6-12,-6-12,-9-12</inkml:trace>
  <inkml:trace contextRef="#ctx0" brushRef="#br0" timeOffset="30876.194">1929 83,'-30'187,"20"-133,-2 0,-2-1,-3 0,-22 46,112-245,-30 62,4 3,54-70,-93 139,1 0,0 0,1 1,0 1,0-1,1 2,1-1,-1 2,2-1,9-4,-20 13,0-1,0 0,0 1,0-1,0 1,0 0,0 0,0 0,0 0,1 0,-1 0,0 0,0 1,0-1,0 1,0 0,0-1,0 1,0 0,0 0,0 0,-1 1,1-1,0 0,-1 1,1-1,-1 1,1-1,-1 1,0 0,0-1,1 1,-1 0,-1 0,1 0,0 0,0 0,-1 0,1 0,-1 0,1 1,3 89,-14-52,6-29,1-1,1 0,0 1,0 0,1-1,0 1,1 0,0-1,1 1,0 0,0 1,0-11,0 1,0 0,-1 0,1-1,0 1,0-1,0 1,1-1,-1 1,0-1,0 1,1-1,-1 0,1 0,-1 0,1 0,0 0,-1 0,1 0,0-1,0 1,-1-1,1 1,0-1,0 1,0-1,0 0,0 0,-1 0,1 0,0 0,0-1,0 1,0 0,0-1,1 0,68-30,-63 27,243-182,-251 185,1 0,0 0,0-1,0 1,0 0,0 0,0 1,1-1,-1 0,0 0,0 0,1 1,-1-1,0 1,1-1,-1 1,0 0,1-1,-1 1,1 0,-1 0,0 0,1 0,-1 0,1 0,-1 0,1 1,-1-1,0 0,1 1,-1-1,0 1,1-1,-1 1,0 0,0 0,0 0,1-1,-1 1,0 0,0 0,0 0,0 1,-1-1,1 0,0 0,0 2,1 9,-1-1,0 1,0 1,-2-1,1 0,-2-1,1 1,-2 0,0 0,-1 3,-1 7,-8 34,5-26,1 0,1 0,2 1,1 0,2 27,16-17,-2-29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26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0 368,'461'0,"-271"27,63-28,-218-15,-40 11</inkml:trace>
  <inkml:trace contextRef="#ctx0" brushRef="#br0" timeOffset="316.792">0 565,'330'36,"-232"-24,1-5,55-5,-49-8,-87 0</inkml:trace>
  <inkml:trace contextRef="#ctx0" brushRef="#br0" timeOffset="935.805">678 1,'-5'6,"1"1,0 0,1 0,0 0,0 0,0 1,1-1,0 1,1-1,-1 1,1 0,1 0,0 0,0-1,0 1,1 0,0 0,1 0,0-1,0 1,0-1,1 1,0-1,1 0,-1 0,1-1,1 1,-1-1,1 0,0 0,1 0,-1 0,1-1,0 0,1-1,3 3,244 125,-236-123,-15-8,-1-1,1 0,-1 1,1-1,-1 1,1 0,-1 0,0 0,1 0,-1 1,0-1,0 0,0 1,0 0,0-1,0 1,0 0,-1 0,1 0,-1 0,1 0,-1 0,0 1,0-1,0 0,0 1,0-1,0 1,-1-1,1 1,-1-1,0 1,0-1,0 1,0-1,0 1,0-1,-1 3,-124 95,83-70,-1-2,-1-2,-2-1,0-3,-1-2,-1-2,-49 12,-116 32,189-55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13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682,'-34'38,"-15"18,0 3,4-7,5-8,4-7,3-5,3-3,2-6,0-3,5 0,2-3,0 1,3-4</inkml:trace>
  <inkml:trace contextRef="#ctx0" brushRef="#br0" timeOffset="313.354">650 738,'33'18,"0"-1,1-1,1-3,1 0,18 2,-6 0,7 3,7-1,-1 4,-2 2,0 3,24 16,-46-24,-19-12</inkml:trace>
  <inkml:trace contextRef="#ctx0" brushRef="#br0" timeOffset="730.004">875 540,'31'129,"-20"-67,-2 1,-4 0,-2 0,-5 61,1-34,1-66</inkml:trace>
  <inkml:trace contextRef="#ctx0" brushRef="#br0" timeOffset="8518.039">1976 540,'27'-6,"1"-1,-1-1,-1-1,0-1,0-1,-1-2,0-1,-1 0,-1-2,0-1,-1 0,-1-2,7-8,-23 20,-2 5,0-1,0 0,-1 0,1 0,-1 0,0 0,0 0,0-1,-1 1,1 0,-1-1,0 0,1 1,-2-1,1 0,0-3,-2 7,0 0,0 0,0 0,0 0,0 0,0 0,0 0,0 0,0 0,0 1,0-1,0 0,0 1,1-1,-1 1,0-1,0 1,0-1,0 1,1 0,-1-1,0 1,1 0,-1 0,0-1,1 1,-1 0,1 0,-1 0,1 0,0 0,-1 0,1 0,0 0,0 0,-1 0,1 0,0 0,0 0,0 0,0 0,0-1,-11 30,0 0,2 0,1 1,2-1,1 2,1-1,2 1,1-1,1 1,4 22,-2 4,13 306,-19-323,-2 0,-1-1,-3-1,-1 1,-1-1,-3-1,-1-1,-1 0,-3-1,0-1,-7 5,-49 41,73-78,-1 0,1 0,-1-1,1 0,-1 0,0 0,0 0,0 0,0-1,0 0,0 1,0-2,-1 1,1 0,0-1,0 0,-1 0,1 0,0 0,-1-1,1 0,0 0,0 0,-1-1,-1-2,1-1,0-1,0 1,0-1,0 0,1 0,0 0,0-1,1 1,0-1,0 0,0 0,1 0,0 0,1 0,-1-1,1 1,1 0,-1-1,2-5,-1-11,2 0,1 0,1 0,1 0,1 1,1 0,1 0,1 1,1 0,1 1,1 0,1 0,0 1,2 1,0 0,1 1,2 0,-8 9,-1 1,2 0,-1 0,1 1,0 0,1 1,-1 0,1 1,1 0,-1 1,1 0,-1 1,10-1,147-22,-145 26</inkml:trace>
  <inkml:trace contextRef="#ctx0" brushRef="#br0" timeOffset="8773.972">2710 935,'0'29,"0"14,0 5,0-7</inkml:trace>
  <inkml:trace contextRef="#ctx0" brushRef="#br0" timeOffset="8952.467">2710 569,'9'-5,"4"-2</inkml:trace>
  <inkml:trace contextRef="#ctx0" brushRef="#br0" timeOffset="9249.941">2992 1020,'148'-213,"-148"212,0 0,0 0,1 0,-1 0,0 0,1 1,-1-1,1 0,-1 0,1 0,-1 1,1-1,-1 0,1 1,0-1,-1 0,1 1,0-1,0 1,-1-1,1 1,0-1,0 1,0 0,0-1,-1 1,1 0,0 0,0-1,0 1,0 0,0 0,0 0,0 0,0 0,0 1,-1-1,1 0,0 0,0 0,0 1,0-1,0 1,-1-1,1 0,0 1,0 0,0-1,0 1,19 46,-13-27,-5-16,0 1,0-1,1 0,-1 1,1-1,0-1,0 1,0 0,0-1,1 1,0-1,-1 0,1 0,0-1,0 1,1-1,-1 0,1 0,-1 0,1 0,-1-1,1 0,0 0,0 0,-1-1,1 0,0 0,0 0,0 0,0-1,-1 1,1-1,0 0,0-1,-1 1,1-1,-1 0,0 0,1-1,-1 1,0-1,0 0,-1 0,1 0,0-1,-1 1,0-1,0 0,40-57,-30 44</inkml:trace>
  <inkml:trace contextRef="#ctx0" brushRef="#br0" timeOffset="9668.088">3754 709,'-13'15,"0"1,2 0,-1 0,2 1,1 0,0 1,1 0,0 1,2 0,0 0,2 0,0 1,1-1,0 3,3-19,0-1,1 1,-1-1,0 1,1 0,0-1,0 1,-1-1,1 1,1-1,-1 0,0 0,0 1,1-1,0 0,-1 0,1 0,0 0,0-1,0 1,0 0,0-1,0 1,0-1,1 0,-1 0,1 0,-1 0,1 0,-1 0,1-1,-1 1,1-1,-1 0,1 0,0 0,-1 0,1 0,1-1,103-28,-87 19,-1-1,0-1,-1 0,0-2,-1 0,-1 0,0-2,-1 0,-1-1,0 0,-1-1,-1 0,-1-2,0 1,-2-1,0 0,2-13,35-156,-45 180,0 0,-1 0,0 0,0 0,-1 0,0 0,-1 1,0-1,0 0,-1 1,0-1,-1 1,0 0,0 0,0 0,-1 1,0-1,-1 1,0 0,-2-2,3 5,0 1,0-1,0 1,0 0,0 0,0 0,-1 1,0 0,1 0,-1 0,0 1,0 0,0 0,0 1,0-1,0 1,0 0,0 1,0 0,1 0,-1 0,0 0,0 1,1 0,-1 0,0 1,1-1,0 1,-5 4,-3 1,0 2,1-1,0 2,0 0,1 0,0 1,1 0,1 1,0 0,-6 12,8-9,2 0,0-1,0 2,2-1,0 1,0-1,2 1,0 0,1-1,1 1,0 0,2-1,-1 1,2-1,0 0,1 0,1 0,1 0,0-1,0 0,2-1,0 0,0 0,1-1,1 0,1 0,-1-2,2 1,0-1,0-1,1-1,0 0,0 0,1-2,0 1,1-2,-1 0,8 1,11 3,-4-3</inkml:trace>
  <inkml:trace contextRef="#ctx0" brushRef="#br0" timeOffset="27212.621">1496 2995,'-39'34,"-26"20,-3 6,6-7,13-8,10-11,12-7,6-8,6-8</inkml:trace>
  <inkml:trace contextRef="#ctx0" brushRef="#br0" timeOffset="27492.062">988 2967,'38'24,"28"18,7 6,-5-5,-8-5,-10-4,-9-8,-6-4,-4-5,-3-1,-2 2,1-2,-1 0,1-2,-4 2,-2-3,1-2,-4-4</inkml:trace>
  <inkml:trace contextRef="#ctx0" brushRef="#br0" timeOffset="27858.934">1271 2826,'9'38,"4"32,-1 9,-2-4,-3-10,-3-11,-1-11,-2-7,-1-5,-1-3,-4-1,-2-1,-5-5,1 0,1-5</inkml:trace>
  <inkml:trace contextRef="#ctx0" brushRef="#br0" timeOffset="28160.781">904 3249,'43'-5,"43"-6,17-6,0 0,-8 2,-15 5,-12 3,-7 3,-10 3,-9 0,-6 6,-5 2,-7 0</inkml:trace>
  <inkml:trace contextRef="#ctx0" brushRef="#br0" timeOffset="33875.858">2456 2967,'-1'0,"0"-1,0 0,1 1,-1-1,0 0,1 0,-1 0,0 0,1 0,-1 1,1-1,0 0,-1 0,1 0,0-1,-1 1,1 0,0 0,0 0,0 0,0 0,0 0,0 0,0 0,0 0,1 0,-1 0,0 0,1 0,-1 0,1 0,-1 0,1 0,-1 0,1 0,-1 0,1 1,0-1,0 0,-1 0,1 1,0-1,0 1,0-1,0 0,0 1,0-1,0 1,0 0,0-1,0 1,0 0,8-8,1 1,0 1,0-1,0 1,1 1,0 0,0 1,0 0,1 0,-1 2,1-1,0 1,0 1,0 0,0 1,-1 0,1 0,0 2,9 1,-16 1,0 0,0 0,0 0,-1 1,0 0,0 0,0 0,-1 0,1 0,-1 1,0-1,-1 1,0 0,0 0,0 0,0 0,-1 0,0 1,0-1,-1 0,0 1,0-1,0 0,-1 0,0 1,0-1,-1 2,-4 9,-1 0,0 0,-2-1,1 0,-2 0,0-1,-1 0,-1-1,0-1,-5 5,-31 38,47-53,-1-1,1 1,0-1,0 1,0-1,0 1,0 0,1 0,-1-1,1 1,-1 0,1 0,0-1,0 1,1 0,-1 0,0 0,1-1,0 1,0 0,0-1,0 1,0-1,0 1,0-1,1 1,0-1,-1 0,1 0,0 1,0-1,0-1,0 1,0 0,1 0,-1-1,0 0,1 1,-1-1,1 0,0 0,-1 0,1 0,0-1,-1 1,1-1,0 0,191 78,-189-76,0 0,0 0,0 0,-1 1,1-1,-1 1,1 0,-1 1,0-1,0 1,-1-1,1 1,-1 0,1 1,-1-1,-1 0,1 1,-1 0,1 0,-1-1,-1 1,1 0,-1 1,0-1,0 0,0 0,-1 1,0-1,0 0,0 0,0 1,-1-1,0 0,0 0,-1 0,1 0,-1 0,-1 2,-13 11,0-1,-2 0,0-1,-1-1,0 0,-1-2,-1 0,0-2,-17 7,-76 27,113-44,0 0,0-1,0 1,0-1,-1 1,1-1,0 1,0-1,0 0,-1 1,1-1,0 0,-1 0,1 0,0 0,0 0,-1-1,1 1,0 0,0 0,-1-1,1 1,0-1,0 1,0-1,0 0,0 1,-1-1,1 0,0 0,1 0,-1 0,0 1,0-1,0 0,1-1,-1 1,0 0,1 0,-1 0,1 0,-1 0,1-1,0 1,-1 0,1 0,0-1,0 1,0 0,0-1,0 1,0 0,0 0,0-1,1 1,-1 0,0 0,1-1,-1 1,1 0,0 0,-1 0,1 0,0 0,-1 0,1 0,10-18</inkml:trace>
  <inkml:trace contextRef="#ctx0" brushRef="#br0" timeOffset="34357.114">3133 3108,'-11'77,"30"-96,97-225,-116 243,0 0,0 1,0-1,0 1,1-1,-1 1,0-1,0 1,0-1,1 0,-1 1,0-1,1 1,-1 0,0-1,1 1,-1-1,1 1,-1-1,1 1,-1 0,1-1,-1 1,1 0,-1 0,1-1,-1 1,1 0,-1 0,1 0,0 0,-1 0,1 0,-1 0,1 0,0 0,-1 0,1 0,-1 0,1 0,-1 0,1 0,0 1,-1-1,1 0,-1 0,1 1,-1-1,1 1,7 5</inkml:trace>
  <inkml:trace contextRef="#ctx0" brushRef="#br0" timeOffset="34765.289">3500 2967,'-20'117,"20"-112,0 0,0 0,0 0,1 0,-1 0,1-1,0 1,1 0,-1-1,1 1,0-1,0 1,0-1,1 0,-1 0,1 0,0 0,0 0,1-1,-1 1,1-1,3 3,0-5,-1 1,1-2,0 1,0-1,-1 0,1 0,0 0,0-1,0 0,-1-1,1 0,-1 0,1 0,-1-1,0 1,0-1,0-1,0 0,0 1,-1-2,0 1,0 0,0-1,0 0,-1 0,0-1,3-4,-6 9,15-18,-1 0,-1-1,0 0,-2-1,0 0,-2-1,0-1,-2 1,0-1,-1-1,-2 0,0 1,-2-2,0 1,-2 0,-1 0,-1-3,1 16,-2 1,0 0,0-1,-1 1,0 0,-1 0,0 1,0-1,-1 1,-2-3,5 10,1-1,0 1,-1-1,0 1,1 0,-1 0,0 0,0 0,0 0,0 0,-1 0,1 1,0-1,-1 1,1 0,-1-1,0 1,1 1,-1-1,0 0,1 0,-1 1,0 0,0-1,0 1,1 0,-1 1,0-1,0 0,0 1,1-1,-1 1,0 0,1 0,-1 0,0 0,1 1,0-1,-2 2,-5 6,1 0,0 0,1 1,0 0,0 0,1 1,1 0,0 0,0 0,1 1,0 0,1-1,1 1,-1 0,2 1,0-1,1 1,0 3,0-1,2 1,0 0,1-1,0 0,2 0,-1 0,2 0,0-1,1 1,0-2,1 1,1-1,0 0,0-1,1 0,1 0,0-1,1-1,0 0,0-1,1 0,1 0,-1-2,1 1,0-2,1 0,0-1,0 0,10 1,9 4,-4 0</inkml:trace>
  <inkml:trace contextRef="#ctx0" brushRef="#br0" timeOffset="35565.324">4290 3870,'92'-73,"-5"-3,-2-5,-4-3,-4-3,-4-4,3-12,-59 81,-1-2,-1 1,-1-2,-1 0,-1-1,-2 0,0 0,-2-1,-1-1,-1 1,-1-1,-2 0,0-11,-2 34,-1-1,0 1,0 0,-1-1,0 1,0 0,0-1,0 1,-1 0,0 0,0 0,0 0,-1 0,1 1,-1-1,0 1,-1 0,1-1,-1 1,0 1,0-1,0 1,0-1,-1 1,1 0,-1 1,0-1,0 1,0 0,0 0,0 1,0-1,0 1,-1 0,-3 0,-6 4,-1 0,0 0,1 2,0 0,0 1,0 0,1 1,0 1,0 0,1 1,0 0,0 1,1 1,1 0,0 0,0 1,1 1,0-1,1 2,1-1,0 1,1 1,1-1,-1 4,-3 7,1 0,1 1,2-1,0 2,2-1,1 0,1 1,1 0,1-1,2 1,1 0,5 24,-2-33,1 0,1 0,0 0,2-1,0-1,0 1,2-2,0 1,1-2,0 0,7 6,0 1,-10-11,1 0,0 0,0-1,1 0,1-1,-1 0,1-1,0-1,1 0,0 0,0-2,0 0,0 0,1-1,-1-1,1-1,0 0,-1 0,1-2,0 0,0-1,-1 0,2-1,8-4</inkml:trace>
  <inkml:trace contextRef="#ctx0" brushRef="#br0" timeOffset="36311.968">5362 3334,'-28'21,"0"1,1 1,1 1,1 1,1 2,1 0,2 2,-1 3,20-31,1 1,-1-1,0 1,1-1,0 1,-1 0,1-1,0 1,0 0,0 0,0 0,0 0,1 0,-1 0,1 0,-1 1,1-1,0 0,-1 0,1 0,0 0,1 0,-1 1,0-1,1 0,-1 0,1 0,-1 0,1 0,0 0,0 0,0 0,0 0,0 0,1-1,-1 1,1 0,-1-1,1 1,-1-1,1 1,0-1,-1 0,1 0,0 0,0 0,0 0,0 0,1 0,9-2,1 0,-1-1,0-1,0 1,0-2,0 0,0 0,-1-1,0-1,0 1,0-2,-1 0,6-4,170-159,-185 169,0-1,0 0,1 0,-1 0,0 0,1 0,-1 0,1 1,0-1,-1 0,1 1,0 0,0-1,0 1,0 0,0 0,1 0,-1 0,0 0,0 1,1-1,-1 1,0-1,1 1,-1 0,0 0,1 0,-1 0,0 0,1 1,-1-1,0 1,1-1,-1 1,0 0,0 0,0 0,1 0,17 59,-20-55,1 0,-1 0,1 0,1 0,-1 0,1 0,0 0,0-1,0 1,0-1,1 1,0-1,0 0,0 0,1 0,-1 0,1-1,0 1,0-1,0 0,0 0,1-1,-1 1,1-1,-1 0,4 0,-1 0,1 0,-1-1,1 0,0-1,-1 0,1 0,0-1,-1 1,1-2,0 1,-1-1,0 0,1-1,-1 0,0 0,0 0,-1-1,1 0,-1 0,1-1,-1 0,111-131,-88 96,-29 40,0-1,0 1,0-1,0 1,0-1,0 1,0-1,0 1,0-1,1 1,-1-1,0 1,0-1,0 1,1-1,-1 1,0-1,1 1,-1 0,0-1,1 1,-1 0,0-1,1 1,-1 0,1-1,-1 1,1 0,-1 0,1 0,-1-1,0 1,1 0,-1 0,1 0,-1 0,1 0,-1 0,1 0,-1 0,1 0,-1 0,1 0,-1 0,1 0,-1 1,1-1,-1 0,1 0,-1 0,1 1,-1-1,1 0,-1 1,0-1,1 0,-1 1,0-1,1 0,-1 1,0-1,1 1,-1-1,0 0,0 1,0-1,1 1,2 37,-3-35,-1 2,0-1,0 1,1-1,0 1,0-1,0 1,1 0,0-1,-1 1,1-1,1 1,-1-1,1 0,0 0,0 1,0-1,0 0,1-1,0 1,-1 0,1-1,1 0,-1 1,0-1,1 0,0-1,-1 1,1-1,2 1,7-2,-1-1,0 0,1-1,-1 0,0-1,1 0,-1-1,-1-1,1 0,0-1,-1 0,0 0,0-1,0-1,-1 1,0-2,-1 0,1 0,-1 0,5-8,21-12,-35 27,1 0,-1 0,1 1,-1-1,1 0,0 1,-1-1,1 1,0-1,-1 1,1-1,0 1,0-1,-1 1,1-1,0 1,0 0,0 0,-1-1,1 1,0 0,0 0,0 0,0 0,0 0,0 0,-1 0,1 0,0 0,0 1,0-1,0 0,-1 0,1 1,0-1,0 1,0-1,-1 1,1-1,0 1,-1-1,1 1,0-1,-1 1,1 0,-1-1,1 1,-1 0,1 0,-1-1,0 1,1 0,-1 0,0 0,0 0,1-1,-1 1,0 0,0 0,0 0,0 0,0 0,0 0,0-1,-1 1,1 0,0 0,-1 5,0-1,1 0,0 0,0 0,1 1,-1-1,1 0,0 0,0 0,1 0,0 0,0 0,0-1,0 1,1 0,-1-1,1 0,0 0,1 0,-1 0,1 0,0 0,0-1,0 0,0 0,0 0,1 0,-1-1,1 0,0 1,0-2,0 1,0-1,0 1,0-1,3 0,4-2,0-1,0 0,-1 0,1-1,0-1,-1 0,0-1,0 0,0 0,-1-1,1 0,-1-1,-1-1,1 1,-1-1,-1-1,0 0,0 0,0 0,-1-1,-1 0,0-1,0 1,-1-1,0 0,-1-1,0 1,-1-1,0 0,1-13</inkml:trace>
  <inkml:trace contextRef="#ctx0" brushRef="#br0" timeOffset="37458.312">7648 3052,'64'-31,"-2"-2,-1-3,-2-2,-2-3,-1-3,44-45,-48 3,-51 84,0 0,0-1,0 1,0 0,-1-1,1 1,-1-1,0 1,1 0,-1-1,0 1,-1-1,1 1,0-1,-1 1,1 0,-1-1,0 1,0 0,0-1,0 1,0 0,0 0,-1 0,1 0,-1 0,1 0,-1 0,0 1,0-1,0 1,0-1,0 1,0-1,0 1,0 0,0 0,-1 0,0 0,-1 0,1 1,-1-1,1 1,-1-1,0 1,1 0,-1 0,1 1,-1-1,1 1,-1 0,1 0,-1 0,1 0,0 0,-1 1,1 0,0-1,0 1,0 0,0 1,1-1,-1 0,1 1,-1 0,1-1,0 1,0 0,-1 1,-51 101,53-103,-17 53,3 0,2 1,3 1,2 0,3 0,2 14,-5 22,-4 120,7-93,-5-1,-9 23,13-112,0 0,-2 0,-1-1,-2 0,0 0,-2-1,-1-1,-2 0,0-1,-2-1,0 0,-2-2,-1 0,-17 14,36-34,1-1,-1 0,0 0,0 0,0 0,0-1,0 1,0 0,-1-1,1 1,0-1,-1 0,1 0,-1 0,1 0,-1 0,0-1,1 1,-1-1,0 0,0 0,1 0,-1 0,0 0,1 0,-1-1,0 1,1-1,-1 0,0 0,1 0,-1 0,1 0,0 0,-1-1,1 1,0-1,0 0,0 1,0-1,0 0,0 0,1-1,-1 1,1 0,-1 0,1-1,0 1,0-1,0 1,0-1,0 0,-2-17,1 0,1 0,1 0,0 0,2 0,0 0,1 0,1 0,1 1,5-13,-3 6,6-20,2 1,1 0,3 1,2 1,1 1,2 1,2 1,2 1,1 2,11-9,-2 10,-20 21</inkml:trace>
  <inkml:trace contextRef="#ctx0" brushRef="#br0" timeOffset="37731.738">8439 3278,'-57'45,"2"2,3 3,2 2,-34 45,20 8,63-102,0 0,0 0,0 0,0 0,1 0,-1 0,1 0,0 1,0-1,0 0,0 0,0 0,1 0,-1 0,1 0,0 1,0-1,0-1,0 1,1 0,-1 0,1 0,0-1,0 1,0-1,0 1,0-1,0 0,1 0,-1 0,1 0,-1 0,1-1,0 1,0-1,0 1,7 2,0 0,0-1,0 0,0-1,0 0,0 0,1-1,-1-1,0 0,1 0,-1-1,1 0,-1 0,0-2,0 1,0-1,0 0,0-1,-1-1,1 1,4-4,1-1,-1-1,1 0,-2-1,1 0,-1-1,-1-1,-1 0,1 0,-2-1,0-1,-1 0,4-8,-8 12,-1-1,0 1,-1 0,0-1,-1 0,-1 1,1-1,-2 0,0 0,0 0,-1 0,0 0,-1 0,-1 1,0-1,0 1,-1 0,-1 0,0 0,0 0,-3-4,-9-9</inkml:trace>
  <inkml:trace contextRef="#ctx0" brushRef="#br0" timeOffset="37993.82">8665 3758,'-5'-19,"3"-17,3-6,5-1,6-3,2 2,3 4,-2 3,2 3,-2 3,1 2,-2 1,1 5,-2 2,2 5,-1-1,-4 4</inkml:trace>
  <inkml:trace contextRef="#ctx0" brushRef="#br0" timeOffset="38526.92">8946 3673,'16'-22,"7"-13,2 2,1 0,2 2,1 1,24-19,-53 47,1 1,0 0,0 0,0 0,0 0,0 0,0 0,0 0,0 0,0 0,0 0,1 0,-1 1,0-1,1 0,-1 1,0-1,1 1,-1 0,1-1,-1 1,0 0,1 0,-1 0,1 0,-1 0,1 0,-1 1,0-1,1 0,-1 1,1-1,-1 1,0-1,1 1,-1 0,0-1,0 1,0 0,1 0,-1 0,0 0,0 0,0 0,0 0,-1 0,1 0,0 1,0-1,-1 0,1 1,-1-1,1 0,-1 1,1-1,-1 1,0-1,0 0,0 1,0-1,0 1,0-1,0 2,-7 43,5-41,0 0,1 0,0 0,0 1,0-1,1 0,0 1,0-1,0 0,1 0,0 1,0-1,0 0,0 0,1 1,2-3,0-1,0 0,-1 0,1-1,0 1,0-1,1 0,-1 0,0 0,0-1,0 1,1-1,-1 0,0 0,1-1,-1 1,0-1,0 0,0 0,0 0,0-1,0 0,0 1,0-1,0 0,-1-1,1 1,-1-1,2-1,162-123,-113 80,-43 37,-8 6,0 1,0 0,0-1,1 1,-1 0,1 1,0-1,-1 1,1-1,0 1,1 0,-1 1,0-1,0 1,1 0,-1 0,1 0,-1 0,1 1,1 0,-3 2,-1 1,0 0,0 0,0 0,-1 0,1 0,-1 1,1-1,-1 0,0 1,-1-1,1 0,0 1,-1-1,0 1,0 0,0-1,0 1,-1-1,1 1,-1-1,0 0,0 1,0 0,-10 41,7-31,0 0,1 0,0 1,1-1,1 1,0-1,1 1,1-1,2 13,3-8</inkml:trace>
  <inkml:trace contextRef="#ctx0" brushRef="#br0" timeOffset="46793.832">10273 3503,'-5'-3,"0"0,0 1,-1 0,1 0,-1 0,1 1,-1 0,0 0,1 0,-1 1,0 0,0 0,0 0,1 1,-1 0,0 0,0 0,1 1,-1 0,1 0,0 0,-1 0,1 1,0 0,0 1,-6 3,0 0,0 1,1 1,-1 0,2 0,0 1,0 1,1-1,0 1,-2 5,-19 77,28-90,1 0,0 0,0-1,0 1,1 0,-1 0,1-1,-1 1,1 0,0-1,0 1,0 0,0-1,0 1,1-1,-1 0,1 0,0 1,0-1,0 0,0 0,0 0,0-1,0 1,0-1,1 1,-1-1,1 1,-1-1,1 0,-1 0,1-1,2 1,8-1,0-1,0 0,0-1,0-1,-1 0,1 0,-1-2,0 1,0-2,0 1,-1-2,0 0,0 0,8-7,-13 10,194-127,-198 129,1 0,-1-1,1 1,0 0,-1 0,1 0,0 1,0-1,0 1,0-1,1 1,-1 0,0 0,0 1,1-1,-1 1,1 0,-1-1,0 1,1 1,-1-1,0 0,1 1,-1 0,0 0,1 0,-1 0,0 0,0 1,0-1,0 1,0 0,-1 0,1 0,0 0,-1 0,1 1,-1-1,0 1,0 0,0-1,0 1,-1 0,2 2,15 37,-9-26</inkml:trace>
  <inkml:trace contextRef="#ctx0" brushRef="#br0" timeOffset="47111.902">10978 2854,'9'88,"-4"-1,-5 1,-2 0,-7 15,-6 21,8-79,1 1,3 0,2 0,2 10,15-17,-3-33</inkml:trace>
  <inkml:trace contextRef="#ctx0" brushRef="#br0" timeOffset="47347.894">11289 3419,'-19'38,"-12"23,5 0,7-9</inkml:trace>
  <inkml:trace contextRef="#ctx0" brushRef="#br0" timeOffset="47517.079">11345 2995,'0'0</inkml:trace>
  <inkml:trace contextRef="#ctx0" brushRef="#br0" timeOffset="47763.142">11825 3221,'-43'34,"-24"20,-5 6,4-7,15-8,20-11,21-12,17-10,13-6,8-5,-1-2</inkml:trace>
  <inkml:trace contextRef="#ctx0" brushRef="#br0" timeOffset="48534.516">11628 3559,'73'18,"79"-5,-150-13,-1 0,1-1,-1 1,1 0,0 0,-1 1,1-1,0 0,-1 0,1 1,-1-1,1 1,-1-1,1 1,-1 0,1-1,-1 1,0 0,1 0,-1 0,0 0,0 0,0 1,1-1,-1 0,-1 0,1 1,0-1,0 1,0-1,-1 1,1-1,-1 1,1-1,-1 1,1-1,-1 1,0 0,0-1,0 1,0-1,0 1,0 0,0-1,-1 1,1-1,-1 1,1 0,-1-1,1 1,-1-1,0 0,0 1,0-1,0 0,0 1,0-1,0 0,0 0,0 0,-1 0,0 1,-11 9,-1-1,0-1,-1 0,0-1,-1 0,1-1,-2-1,-10 3,-24 10,-91 31,118-44</inkml:trace>
  <inkml:trace contextRef="#ctx0" brushRef="#br0" timeOffset="49084.899">12079 3616,'43'-25,"-2"-2,-1-2,-1-1,-2-2,-1-2,17-20,29-27,-80 78,1 0,0 0,-1 0,1 0,0 0,1 0,-1 1,0-1,1 1,-1 0,1 0,0 1,0-1,0 1,0-1,0 1,0 0,0 1,0-1,0 1,0 0,0 0,1 0,2 1,-5 2,-1 1,1-1,-1 1,0-1,0 1,-1-1,1 1,-1 0,0-1,0 1,0 0,0 0,-1-1,1 1,-1 0,0-1,-1 4,1-2,-15 49,-2 53,18-105,0 0,1 0,-1 0,1-1,-1 1,1 0,0 0,0-1,0 1,0-1,0 1,0-1,1 1,-1-1,0 1,1-1,-1 0,1 0,-1 0,1 0,-1 0,1 0,0 0,0-1,-1 1,1-1,0 1,0-1,0 1,0-1,0 0,0 0,-1 0,1 0,0 0,0-1,0 1,0-1,0 1,0-1,73-28,178-129,-252 157,0-1,1 0,-1 0,0 1,1-1,-1 1,1 0,0-1,-1 1,1 0,0 0,0 0,0 0,0 0,-1 0,1 1,0-1,1 1,-1-1,0 1,0 0,0 0,0-1,0 2,0-1,0 0,0 0,0 1,0-1,0 1,0-1,0 1,0 0,0 0,0 0,0 0,0 0,-1 1,1-1,-1 0,1 1,-1-1,1 1,-1 0,0-1,0 1,1 0,-1 0,-1 0,1-1,0 1,0 2,-1 89,-2-81,1 0,0-1,1 1,0 0,1 0,1 0,0 0,0-1,4 10,40 27,-26-37</inkml:trace>
  <inkml:trace contextRef="#ctx0" brushRef="#br0" timeOffset="80659.336">818 286,'142'-51,"-141"52,0-1,0 0,0 0,0 1,0-1,0 0,0 0,1 0,-1-1,0 1,0 0,0 0,0 0,0-1,0 1,-1 0,1-1,0 1,0-1,0 1,0-1,0 0,-1 1,1-1,0 0,0 0,-1 1,1-1,-1 0,1 0,0 0,-1 0,0 0,1 0,-1 0,0 0,1 0,-1 0,0 0,0 0,0 0,0 0,0 0,0 0,0 0,0 0,0 0,0 0,-1 0,1 0,0 0,-1 0,1 0,-1 1,1-1,-1 0,1 0,-1 0,0 0,1 1,-1-1,0 0,0 1,0-1,1 0,-1 1,0-1,0 1,0-1,0 1,-12-5,1 1,-1 0,0 1,0 1,-1 0,1 0,0 2,-1-1,1 2,-1 0,1 0,0 1,-1 1,-9 4,0 0,1 2,0 0,0 2,1 0,0 2,1 0,1 1,0 1,-7 8,6 0,1 1,1 1,1 0,2 2,1-1,0 2,2 0,2 0,0 1,2 1,1-1,1 1,0 21,-5 169,12-158,27 137,1-3,-1 59,-29-3,-3-238,-1-1,1 0,-2 0,0 0,-1-1,0 0,-1 0,0 0,-1-1,0-1,0 0,-1 0,-1 0,0-2,0 1,-1-1,-5 2,8-3,-44 30,53-36,1 0,0 0,0 0,0 0,0 0,0 0,1 0,-1 0,0 0,0-1,1 1,-1 0,0-1,1 1,-1-1,0 1,1-1,-1 0,1 0,-1 1,1-1,-1 0,1 0,-1 0,1-1,-1 1,0 0,1-1,-1 1,2-1,-3 1,28-1,-24 0,0 0,0 0,0 0,0 0,0 1,1-1,-1 1,0 0,0 1,0-1,0 1,0-1,0 1,0 1,0-1,0 0,0 1,-1 0,1 0,0 0,-1 0,0 1,1-1,-1 1,0 0,0 0,-1 0,1 0,-1 0,1 1,-1-1,0 1,0 0,0 2,1 19,-1 0,-1 0,-1 1,-2-1,0 0,-2 0,0 0,-2 0,-5 14,-109 354,105-343,5-16,0 0,3 0,0 1,2 0,1 19,2-38,1 0,1 0,1 0,0 0,1 0,0 0,1-1,1 1,1-1,0 0,1 0,1 0,0-1,1 0,6 8,-2-7,1 0,1-1,0-1,1-1,0 0,1 0,0-2,1 0,0-1,1 0,0-2,0 0,0-1,1-1,0 0,0-2,0 0,1-1,-1-1,1-1,-1-1,0 0,8-3,19-4,-34 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63,'5'-5,"1"3,0-2,-1-6,3-1,1-4,-2 6,-6 4,-4 4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29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518 121,'-14'-14,"-1"0,0 2,0 0,-1 0,-1 2,0 0,0 0,-6 0,16 7,-1 0,0 0,0 1,0 0,1 1,-2 0,1 0,0 0,0 1,0 1,0-1,0 1,0 0,0 1,0 0,0 0,1 1,-1 0,1 1,0-1,-4 3,-3 3,0 1,0 0,1 1,1 1,0 0,0 0,1 1,1 1,0 0,1 0,0 1,1 0,1 0,1 1,0 0,1 0,0 0,2 1,0 0,0-1,1 16,0-25,1 0,0 0,0 0,1 1,-1-1,2 0,-1 0,1 1,0-1,1 0,-1 0,1 0,1 0,-1-1,1 1,0-1,1 1,0-1,0 0,0 0,1-1,-1 1,1-1,1 0,-1 0,1-1,-1 0,2 0,-1 0,2 1,6-2,-1-1,1 0,-1 0,1-2,0 1,-1-2,1 0,0 0,-1-2,1 0,-1 0,0-1,0 0,0-2,-1 1,0-1,0-1,0 0,-1-1,0 0,0-1,-1 0,2-3,23-23,-2-2,-1-1,-2-1,-2-2,18-35,22-41,-67 117,0 0,-1 0,1 0,0 0,0 0,0 0,-1 0,1 0,0 0,0 0,-1 0,1 0,0 1,0-1,-1 0,1 1,0-1,-1 0,1 1,0-1,-1 1,1-1,0 1,-1-1,1 1,-1-1,1 1,-1 0,1-1,-1 1,0 0,1-1,-1 1,0 0,0 0,1-1,-1 1,0 0,0 0,0-1,0 1,0 0,0 0,0 0,0-1,0 1,0 0,-1 0,1-1,0 1,0 0,-1 0,1-1,0 1,-1 0,1 0,0 26,0 0,2 0,2-1,0 1,2-1,0 0,2 0,1-1,1 0,1 0,1-1,1 0,2-2,0 1,13 13,-22-30,0 0,0-1,0 1,1-1,0-1,0 1,1-1,-1-1,1 1,-1-1,4 0,10 2</inkml:trace>
  <inkml:trace contextRef="#ctx0" brushRef="#br0" timeOffset="451.017">1308 121,'6'5,"0"1,0-2,0 1,0 0,1-1,0 0,-1-1,2 0,-1 0,0 0,1-1,-1 0,1 0,-1-1,1 0,0 0,0-1,1 0,282 1,-287 0,1-1,0 1,0-1,-1-1,1 1,0 0,0-1,-1 0,1 0,-1-1,1 1,-1-1,1 0,-1 0,0-1,0 1,0-1,0 0,-1 0,1 0,0-1,-2-6</inkml:trace>
  <inkml:trace contextRef="#ctx0" brushRef="#br0" timeOffset="700.995">1280 431,'44'0,"27"0,8-5,-5-1,-11 0,-11 1,-9 1,-8 2,-5 1,-2 0,-6 1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33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58,'43'0,"48"-4,23-3,1 1,-4 2,-6-5,-8 1,-9 0,-7 3,-6 1,-7 2,-5 1,-9 1,-4 0,-5 1,-6-1,-5 0,-8 1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34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108 139,'17'-35,"-18"68,-20 63,-5 0,-34 83,43-135,180-314,-130 218,2 1,3 1,2 3,14-12,-54 58,1-1,-1 1,1 0,-1 0,1 0,0-1,-1 1,1 0,0 0,0 0,0 0,0 0,0 1,0-1,0 0,0 0,0 1,0-1,0 0,0 1,0-1,1 1,-1-1,0 1,1 0,-1 0,0-1,0 1,1 0,-1 0,0 0,1 1,-1-1,0 0,0 0,1 1,-1-1,0 0,0 1,1 0,-1-1,0 1,0 0,0-1,0 1,0 0,0 0,0 0,0 0,0 0,-1 0,1 0,0 0,-1 0,1 0,0 1,-1-1,1 0,1 132,-5-120,2 0,-1 0,2 0,0 1,0-1,2 0,-1 0,2 0,0 0,0 0,1-1,1 1,0-1,4 7,-6-16,-1 1,1-1,0 0,1-1,-1 1,0 0,1-1,0 0,-1 0,1 0,0 0,0-1,0 1,0-1,0 0,1 0,-1-1,0 1,0-1,1 0,-1 0,0 0,1-1,-1 1,0-1,0 0,0 0,0-1,0 1,0-1,0 0,0 0,-1 0,1-1,-1 1,1-1,-1 0,0 0,0 0,0 0,-1 0,1-1,-1 1,1-1,-1 0,62-87,68-76,-117 153,61-41,-74 56,0 0,0 0,0 0,-1 0,1 1,0-1,-1 1,1-1,-1 1,0-1,1 1,-1 0,0 0,0 0,0 0,0 0,0 0,-1 0,1 0,-1 0,1 0,-1 0,0 0,1 0,-1 1,0-1,-1 0,1 0,0 0,-1 0,0 2,1 0,-32 260,43-136,-5-110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32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65,'-1'-3,"-10"-22,10 24,1 1,0 0,0-1,-1 1,1 0,0 0,-1-1,1 1,0 0,0 0,-1 0,1 0,0-1,-1 1,1 0,-1 0,1 0,0 0,-1 0,1 0,0 0,-1 0,1 0,-1 0,1 0,0 0,-1 0,1 0,0 0,-1 1,1-1,0 0,-1 0,1 0,0 0,-1 1,1-1,0 0,0 0,-1 1,1-1,0 0,0 1,-1-1,1 0,0 0,0 1,0-1,0 1,-1-1,1 0,0 1,0-1,0 0,0 1,0-1,0 0,0 1,0-1,0 1,0-1,0 0,0 1,1-1,-1 0,0 1,-8 19,2 1,0 0,1 0,1 0,1 0,1 1,1-1,1 1,0-1,2 1,1-1,0 1,2-1,0 0,1-1,1 1,2-1,-1-1,2 1,1-2,2 4,-10-19,0 0,0 1,0-1,0-1,0 1,1 0,0-1,-1 1,1-1,0 0,0 0,0-1,0 1,0-1,1 0,-1 0,0 0,1-1,-1 0,0 1,1-2,-1 1,0 0,1-1,-1 0,0 0,1 0,-1 0,6-3,0-1,-1 1,0-2,1 1,-2-1,1-1,-1 0,0 0,0 0,6-9,23-31,-2-3,-2 0,24-52,-52 93,-5 9,0-1,0-1,0 1,0 0,0-1,0 1,1 0,-1 0,1-1,-1 1,1 0,-1 0,1 0,0 0,-1 0,1 0,0 0,0 0,0 0,0 0,0 0,0 0,0 0,0 1,0-1,0 0,0 1,1-1,-1 1,0-1,0 1,1 0,-1 0,0-1,1 1,-1 0,0 0,1 0,-1 0,0 1,0-1,1 0,-1 0,0 1,0-1,1 1,-1-1,0 1,0 0,0-1,0 1,1 0,85 121,-81-116,-1 1,2-1,-1-1,1 1,-1-1,1 0,1-1,-1 1,1-2,0 1,0-1,0 0,0 0,0-1,0 0,1-1,-1 0,1 0,0-1,-1 0,1 0,-1-1,1 0,-1-1,0 0,1 0,4-3,-4 0,0 0,-1-1,1 0,-1-1,-1 0,1 0,-1-1,0 0,-1 0,0 0,0-1,-1 0,0 0,-1 0,0-1,0 0,-1 1,0-1,-1-1,1 0,10-30,-7 29,-2 0,0-1,0 1,-1-1,-1 0,0 0,-1 0,0 0,-1-9,-10 9,5 19</inkml:trace>
  <inkml:trace contextRef="#ctx0" brushRef="#br0" timeOffset="265.534">1445 319,'-34'24,"-15"13,-5 4,8 1,6-7,10-5,10-7</inkml:trace>
  <inkml:trace contextRef="#ctx0" brushRef="#br0" timeOffset="500.494">1078 262,'34'20,"20"15,6 7,-2-4,-12-3,-7-8,-7-4,-4-5,-1-7,-6 1,-7-3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41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60,'154'-44,"-154"43,0 1,-1 0,1 0,0 0,0-1,0 1,0 0,-1-1,1 1,0 0,0 0,0-1,0 1,0 0,0-1,0 1,0 0,0-1,0 1,0 0,0-1,0 1,0 0,0-1,0 1,0 0,0 0,0-1,0 1,1 0,-1-1,0 1,0 0,0 0,1-1,-1 1,0 0,0 0,1 0,-1-1,0 1,0 0,1 0,-1 0,0 0,0-1,1 1,-1 0,0 0,-31-2,31 2,-18 1,0 2,0 0,1 1,-1 1,1 0,0 1,1 1,-1 1,1 0,1 1,0 1,0 0,1 1,0 1,-9 9,11-9,0-1,0 2,2-1,-1 2,2-1,0 1,0 1,2-1,-5 12,10-21,1 0,0 0,0 0,0 0,1 0,0 0,-1 0,2 0,-1 0,1 0,0 0,0 0,0 0,0 0,1-1,0 1,0 0,0-1,1 0,0 1,-1-1,1 0,1 0,-1-1,1 1,-1 0,1-1,0 0,4 2,1 1,0 0,0-1,0 0,1-1,0 0,0 0,0-1,0 0,0-1,1 0,-1-1,1 0,8 0,4-4,0-1,0-2,-1 0,1-1,-2 0,1-2,-1-1,0-1,-1-1,-1 0,0-1,0-2,-1 0,-1 0,-1-2,0 0,5-8,96-135,-116 161,-1-1,0 1,0 0,1 0,-1-1,0 1,1 0,-1-1,1 1,-1 0,1-1,-1 1,1-1,-1 1,1-1,0 1,-1-1,1 1,0-1,-1 0,1 1,0-1,0 0,-1 1,1-1,0 0,0 0,-1 0,1 0,0 0,0 0,0 0,-1 0,1 0,0 0,0 0,-1-1,1 1,0 0,0 0,-1-1,1 1,0-1,-1 1,1 0,0-1,-1 1,1-1,-1 0,1 1,-1-1,1 1,-1-1,1 0,-1 1,0-1,1 0,-1 0,0 1,1-1,-1 0,0 0,0 1,0-2,49 174,-34-140,1 0,1-1,2 0,2-2,4 5,-23-32,-1 1,1-1,0 0,0 0,0 0,0 0,0-1,1 1,-1 0,0-1,1 0,0 1,-1-1,1 0,-1 0,1-1,0 1,0 0,-1-1,1 0,0 1,0-1,0 0,-1-1,1 1,1-1,12-3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41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1,'20'4,"15"3,7-1,1-2,-2 0,-3-2,-4-1,-2 0,-2-1,-1-1,-1 1,0 0,-1 0,1-1,0 1,-10 0,-12 0,-8 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41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2,'15'9,"28"-1,12-2,6-3,-3-1,-1-6,-5-2,-8 0,-5 1,-6 1,-3 1,-1 2,-2 0,0 1,0 0,-5 1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39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1 282,'102'-14,"1"4,0 5,58 6,-119-1,97 22,-115-19</inkml:trace>
  <inkml:trace contextRef="#ctx0" brushRef="#br0" timeOffset="297.546">86 479,'127'25,"-103"-24,279 2,-192-20,-87 11</inkml:trace>
  <inkml:trace contextRef="#ctx0" brushRef="#br0" timeOffset="843.245">396 0,'0'28,"10"-12,1 0,1-1,0-1,1 0,0 0,1-2,0 1,1-2,1 0,0-1,0 0,16 5,29 22,94 89,-153-124,1 0,0 1,-1-1,1 0,-1 1,0 0,0-1,0 1,0 0,-1 0,1 0,-1 0,1 0,-1 0,0 1,0-1,-1 0,1 1,-1-1,1 1,-1-1,0 0,0 1,-1-1,1 1,-1-1,0 0,0 0,0 1,0-1,0 0,-1 0,1 0,-1 0,0 0,0 0,0-1,0 1,0 0,-1-1,1 0,-1 0,-1 1,-180 104,-43 9,187-84,28-16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49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48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8,'-63'124,"56"-103,1 1,1 0,1 0,1 1,2-1,0 1,1-1,1 1,1-1,1 1,-3-18,0 1,0-1,0 0,1 1,0-1,0 0,1 1,-1-1,1 0,1 0,-1 0,0 0,1-1,0 1,0-1,1 0,-1 0,1 0,0 0,0 0,0-1,0 1,1-1,-1-1,1 1,0 0,0-1,0 0,0 0,0-1,0 1,1-1,-1 0,0-1,1 1,-1-1,0 0,1-1,3 1,10-8,-1 0,0 0,0-2,-1 0,0-1,0-1,-1 0,-1-2,0 1,8-12,80-107,-101 133,0-1,-1 1,1-1,0 1,-1 0,1-1,-1 1,1 0,-1 0,1 0,-1 0,0 0,1 1,-1-1,0 0,0 1,0-1,0 0,0 1,0 0,0-1,-1 1,1-1,0 1,-1 0,0-1,1 1,-1 0,0 0,0-1,0 1,0 0,0 1,1 1,3 6,0-1,1 0,-1-1,2 1,-1-1,1 0,0 0,1-1,0 0,0 0,1-1,-1 1,1-2,1 1,-1-1,1 0,4 1,-7-3,0-1,0 0,0 0,0 0,0 0,0-1,0 0,1-1,-1 1,0-1,0 0,1-1,-1 0,0 0,0 0,1 0,-1-1,0 0,-1-1,1 1,0-1,-1 0,1 0,-1-1,0 0,0 0,-1 0,2-1,12-14,0-2,-1 1,-1-2,-2 0,0-1,-1-1,-1 0,-1 0,-2-1,7-26,-14 46,-1 0,0-1,0 1,0 0,-1-1,1 1,-1 0,-1-1,1 1,-1 0,0-1,0 1,-1 0,1 0,-1 0,0 0,-1 0,1 0,-1 1,0-1,0 1,-3-3,-21 6,15 10</inkml:trace>
  <inkml:trace contextRef="#ctx0" brushRef="#br0" timeOffset="520.445">1475 94,'0'-1,"-1"-1,1 1,0 0,0 0,0 0,-1 0,1 0,0-1,-1 1,1 0,-1 0,0 0,1 0,-1 0,0 0,0 0,1 1,-1-1,0 0,0 0,0 1,0-1,0 0,0 1,0-1,0 1,0-1,0 1,0 0,-1-1,1 1,0 0,0 0,0 0,-1 0,1 0,0 0,0 0,0 0,0 0,-1 1,-50 11,-175 103,223-114,3-1,-1 0,0 0,1 0,-1 0,1 1,-1-1,0 0,1 1,-1-1,1 1,-1-1,1 1,-1 0,1 0,0-1,-1 1,1 0,0 0,0 1,0-1,-1 0,1 0,0 0,0 1,1-1,-1 1,0-1,0 0,1 1,-1-1,1 1,-1 0,1-1,0 1,0-1,-1 1,1 0,0-1,1 1,-1-1,0 1,0 0,1 0,9 2,-1 0,2 0,-1-1,0-1,1 0,0 0,-1-1,1 0,0-1,-1 0,8-1,1 1,10-1,-26-1,1 1,0 0,0 0,0 0,0 0,0 1,0-1,0 1,0 0,0 1,0-1,-1 0,1 1,0 0,0 0,0 0,0 1,-1-1,1 1,-1 0,1 0,-1 0,0 0,1 1,-1-1,0 1,-1 0,1 0,-1 0,1 0,-1 1,0-1,0 0,0 1,0 0,0 3,-2-1,0 1,-1 0,1 0,-2-1,1 1,-1 0,0-1,0 1,-1-1,0 0,0 0,0 0,-1 0,0-1,0 1,-1-1,1 0,-1 0,0-1,0 1,-6 3,-130 72,123-72,-11 6,20-7,-1-2,0 1,-1-1,1-1,-1 0,0-1,0 0,0 0,-1-1,1-1,0 0,-1 0,1-1,-1-1,-1-4,7-1</inkml:trace>
  <inkml:trace contextRef="#ctx0" brushRef="#br0" timeOffset="768.829">1728 235,'-9'38,"-9"18,0 3,2-7</inkml:trace>
  <inkml:trace contextRef="#ctx0" brushRef="#br0" timeOffset="1254.065">1982 545,'142'-292,"-142"291,0-1,1 1,-1-1,0 1,1-1,-1 1,1 0,0-1,-1 1,1 0,0 0,0-1,0 1,0 0,0 0,0 0,0 0,0 0,0 0,1 1,-1-1,0 0,0 0,1 1,-1-1,1 1,-1-1,0 1,1 0,-1 0,1-1,-1 1,1 0,-1 0,1 0,-1 1,1-1,-1 0,0 0,1 1,-1-1,1 1,-1-1,0 1,22 56,23 30,-42-83,-1 1,1-1,1 0,-1 0,0 0,1-1,0 0,0 0,0 0,0 0,0-1,1 1,-1-2,1 1,-1 0,1-1,0 0,0-1,-1 1,1-1,0 0,0 0,0-1,0 0,-1 0,1 0,0-1,-1 1,1-2,-1 1,0 0,0-1,0 0,0 0,0-1,-1 1,4-4,4-6,-1-1,0-1,-1 0,-1-1,0 0,-1 0,0-1,-2 0,0 0,1-7,-1 0</inkml:trace>
  <inkml:trace contextRef="#ctx0" brushRef="#br0" timeOffset="1755.643">3167 65,'4'3,"-1"0,0 0,0 1,0-1,-1 1,1-1,-1 1,0 0,0 0,0 0,0 1,-1-1,0 0,0 0,0 1,0-1,-1 1,0-1,0 1,0-1,0 0,0 1,-1-1,0 1,0-1,0 0,-1 1,0-1,1 0,-1 0,0 0,-1-1,1 1,-3 2,-9 15,-1 0,-2 0,0-2,-1 0,-1-1,0-1,-11 7,-4 4,30-23,-1-1,0 0,0-1,0 1,0-1,0 0,-1-1,1 1,-1-1,0 0,1 0,-1-1,0 1,0-1,0-1,-1 1,1-1,0 0,0-1,0 1,0-1,0 0,0-1,0 1,1-1,-1-1,0 1,1-1,0 0,-1 0,1 0,0-1,1 1,-1-1,0-1,1 1,0-1,0 1,-1-3,3-2,0 0,0 0,1 0,0 0,0 0,1 0,1 0,-1 0,1 0,1 0,0 0,0 0,0 0,1 1,1-1,0 1,3-7,-4 10,0-1,-1 1,2 0,-1 0,1 0,-1 0,1 0,1 1,-1-1,1 1,-1 1,1-1,0 1,1-1,-1 1,0 1,1-1,0 1,-1 0,1 0,0 1,0 0,0 0,0 0,0 0,5 1,-2 3,-1 0,0 0,0 1,0 0,-1 0,1 1,-1 0,0 0,-1 1,1 0,-1 0,0 0,1 2,15 14,14 12,1-1,2-1,1-2,2-2,36 18,-13-31,-43-13</inkml:trace>
  <inkml:trace contextRef="#ctx0" brushRef="#br0" timeOffset="2521.167">233 742,'2086'0,"-1617"-26,-134-4,-145 5,-167 27,-6 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40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1,'0'5,"-5"6,-1 6,-5 1,4-3,4-10,7-4,-3-4,0 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53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80,'-55'101,"-69"213,170-398,3 2,45-53,38-26,-132 160,1-1,-1 1,1 0,0 0,-1 0,1 0,0 0,-1 0,1 0,0 0,0 0,0 0,0 0,0 1,0-1,0 0,0 1,0-1,0 0,1 1,-1 0,0-1,0 1,1 0,-1-1,0 1,0 0,1 0,-1 0,0 0,0 0,1 1,-1-1,0 0,0 0,1 1,-1-1,0 1,0-1,0 1,0 0,0-1,0 1,0 0,0 0,0-1,0 1,0 0,0 0,0 0,-1 0,1 1,8 23,-2 1,-1 1,-1-1,-1 1,-1 0,-2 0,0 0,-2 0,-2 10,1 23,3-61,-1 0,1 1,-1-1,1 1,0-1,-1 1,1 0,0-1,-1 1,1 0,0-1,-1 1,1 0,0 0,0 0,-1-1,1 1,0 0,0 0,-1 0,1 0,0 0,0 0,-1 1,1-1,0 0,0 0,-1 1,1-1,0 0,-1 1,1-1,0 0,-1 1,1-1,-1 1,1-1,-1 1,1-1,-1 1,1 0,-1-1,1 1,-1-1,0 1,1 0,-1 0,0-1,0 1,1 0,-1-1,0 1,0 0,0 0,0 0,0-1,0 1,0 0,0 0,0-1,0 1,-1 0,1-1,0 1,0 0,-1 0,187-207,-158 179,1 0,1 2,1 2,2 0,27-13,-58 34,-1 1,1 0,0-1,-1 1,1 0,0 0,0 0,0 0,0 0,0 1,0-1,0 1,0-1,0 1,0 0,1-1,-1 1,0 0,0 1,0-1,0 0,0 1,0-1,1 1,-1-1,0 1,0 0,-1 0,1 0,0 0,0 0,0 0,-1 1,1-1,0 1,-1-1,0 1,1-1,-1 1,0 0,0 0,0 0,0 0,0 0,0 0,0 0,-1 0,1 0,-1 0,1 0,-1 2,-1 11,0 0,-1 0,-1 0,0 0,-1 0,-1-1,-5 13,-7 21,7-14,0 0,2 1,2-1,1 1,1 16,4-27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31965.037">1807 5193,'-37'108,"24"-77,-1 0,-1-2,-1 1,-2-2,-1-1,-1 0,-1-1,-1-1,-2-1,0-2,-1 0,-2-1,0-2,-17 9,8-6,24-14,0 1,-1-2,1 1,-2-2,1 0,-1 0,1-1,-1-1,-1 0,1-1,-1-1,1 0,-1-1,-10-1,22 0,0-1,0 1,0-1,0 0,0 0,0 0,0-1,0 1,1-1,-1 0,0 1,1-1,0 0,-1 0,1-1,0 1,0 0,0-1,0 0,0 1,1-1,-1 0,1 0,0 0,0 0,0 0,0 0,0 0,1 0,-1 0,1 0,0 0,0 0,0-1,0 1,1 0,-1-1,39-115,-23 88,1 1,2 0,0 2,2 0,2 1,7-6,-26 29,1 1,-1 0,1 0,0 0,0 0,0 1,0-1,0 1,1 1,-1-1,0 1,1 0,0 0,-1 1,1-1,-1 1,1 0,0 1,-1-1,1 1,-1 0,1 1,-1 0,0-1,0 1,0 1,0-1,0 1,0 0,0 0,-1 1,1-1,-1 1,0 0,0 0,0 1,206 190,-160-141,-38-38</inkml:trace>
  <inkml:trace contextRef="#ctx0" brushRef="#br1" timeOffset="32751.583">2456 5700,'-1'1,"1"-1,0 0,-1 0,1 0,-1 0,1 0,0 0,-1 0,1 0,-1 0,1 0,-1 0,1 0,0 0,-1 0,1-1,-1 1,1 0,0 0,-1 0,1-1,-1 1,1 0,0 0,-1-1,1 1,0 0,0-1,-1 1,1 0,0-1,0 1,-1 0,1-1,0 1,0-1,0 1,0 0,0-1,0 1,0-1,-1 1,1-1,0 1,0 0,1-1,-1 1,0-1,0 1,0-1,0 1,0 0,0-1,0 1,1-1,-1 1,0 0,0-1,1 1,-1 0,0-1,1 1,-1 0,0-1,1 1,-1 0,0 0,1 0,-1-1,-35 3,-22 13,31-7,0-1,0-2,0 0,-1-2,1-1,-1-1,-1-1,25 0,-1 0,1 0,0-1,-1 1,1-1,0 0,-1 0,1 0,0-1,0 1,0-1,0 1,0-1,0 0,0 0,1 0,-1-1,1 1,-1-1,1 1,0-1,0 0,0 0,1 0,-1 0,1 0,-1 0,1 0,0-1,0 1,0 0,1-1,-1 1,1-3,3-12</inkml:trace>
  <inkml:trace contextRef="#ctx0" brushRef="#br1" timeOffset="33961.502">791 5560,'-5'0,"-6"-5,-6-1,-5-5,-4-1,3-2,0-4,5-4,0 2,3-1,4-1,0 3,1 0,2-1,8 2,3 9,2 6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5">1130 508,'0'14,"-10"10,-2 6,-1-3</inkml:trace>
  <inkml:trace contextRef="#ctx0" brushRef="#br1" timeOffset="43850.225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8,'-2'5,"0"1,0-1,1 0,-1 0,1 1,1-1,-1 0,1 1,0-1,0 1,0-1,1 1,0-1,0 0,0 1,1-1,-1 0,1 0,1 0,-1 0,4 4,1 11,2 10,2 0,2 0,0-1,2-1,1 0,1-1,14 16,-27-39,0 0,0-1,0 0,1 1,0-2,-1 1,1 0,0-1,0 0,0 0,0-1,1 1,-1-1,0 0,1 0,-1-1,1 0,-1 0,1 0,-1 0,0-1,1 0,-1 0,0-1,0 1,1-1,-1 0,0-1,-1 1,1-1,0 0,-1 0,0 0,1-1,-1 0,-1 1,1-1,0-1,0-1,25-27,-2-1,-1-2,-2-1,-2 0,5-15,-27 53,1 0,-1-1,0 1,1 0,-1-1,0 1,1-1,-1 1,1 0,-1-1,1 1,-1-1,1 1,-1-1,1 1,0-1,-1 0,1 1,0-1,-1 0,1 1,0-1,-1 0,1 0,0 0,-1 0,1 0,0 1,0-1,-1 0,1-1,0 1,0 0,-1 0,1 0,0 0,-1-1,1 1,0 0,-1 0,1-1,0 1,-1-1,1 1,0-1,-1 1,1-1,-1 1,1-1,-1 1,0-1,1 1,-1-1,1 0,-1 1,0-1,0 0,1 1,-1-1,0 0,0 0,0 0,60 122,-57-116,1-1,-1 0,0 0,1-1,0 1,0-1,0 0,0 0,1 0,-1 0,1-1,-1 0,1 0,0 0,0-1,0 1,0-1,0 0,0-1,1 1,-1-1,0 0,0 0,0-1,1 1,2-3,0-1,0 1,0-1,-1-1,1 0,-1 0,0 0,-1-1,1 1,-1-2,0 1,-1-1,1 0,1-3,7-7,-1 1,0 0,0-1,-2-1,0 1,-1-2,-1 0,-1 0,-1 0,1-4,-8 22,1 0,0 0,-1 0,0 0,1 0,-1 0,0 0,1 0,-1 0,0 0,0 0,0 0,0-1,0 1,0 0,0 0,0 0,0 0,-1 0,1 0,0 0,-1 0,1 0,0 0,-1 0,0 0,1 0,-1 0,1 1,-1-1,0 0,0 0,0 0,1 1,-1-1,0 1,0-1,0 0,-10 7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7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13 228,'-12'0,"36"0,-10 0,555 0,-529-5,-39 5,-1 0,1 0,-1-1,1 1,0 0,-1 0,1-1,-1 1,1-1,-1 1,1-1,-1 1,1 0,-1-1,0 0,1 1,-1-1,0 1,1-1,-1 1,0-1,0 0,1 1,-1-1,0 0,0 1,0-1,0 1,0-1,0 0,0 1,0-1,0 0,0 1,0-1,-1 0,1 1,0-1,0 1,-1-1,1 0,0 1,-1-1,1 1,0-1,-1 1,1-1,-1 1,1-1,-1 1,1 0,-1-1,1 1,-1 0,0-1,1 1,-1 0,1 0,-1-1,-99-70,-20-15,116 82,3 4,0 0,1 0,-1 0,0 0,1 0,-1 0,0-1,1 1,-1 0,0 0,1-1,-1 1,1 0,-1-1,1 1,-1-1,1 1,-1-1,1 1,-1-1,1 1,0-1,-1 1,1-1,0 1,-1-1,1 0,0 1,0-1,-1 0,1 1,0-1,0 0,0 1,0-1,0 0,0 1,0-1,0 0,0 1,0-1,1 1,-1-1,0 0,0 1,1-1,-1 0,0 1,1-1,-1 1,0-1,1 1,-1-1,1 1,-1-1,1 1,-1-1,1 1,-1 0,1-1,0 1,-1 0,1-1,16-1,2 1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1,'5'5,"11"1,7 0,6-1,1-2,2-5,-1-3,0-1,-2 1,1 2,-2 0,1 2,-1 0,0 1,0 0,-9 0,-9 1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0,'38'0,"23"0,5 0,-3 0,-8 0,-9 0,-6 0,-12 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7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0,'-6'20,"-1"0,-1-1,0 0,-2-1,0 0,-1-1,0 0,-2 0,0-1,-1-1,0 0,-2-1,-12 9,12-12,0 0,-1-1,-1-1,0-1,0 0,0-1,-1-1,0-1,0-1,-1 0,14-4,0 0,0-1,1 1,-1-1,0 0,1 0,-1-1,1 1,-1-1,1-1,0 1,0-1,0 0,0 0,0 0,0-1,1 1,0-1,0 0,0-1,0 1,1-1,-1 1,1-1,1 0,-1 0,0-1,1 1,0 0,1-1,-1 1,1-1,0 0,0 1,1-1,0 0,0 0,0 0,-1 2,0-1,1 0,0 0,0 0,0 0,0 0,1 1,0-1,0 0,0 0,1 1,-1-1,1 1,0-1,0 1,1 0,0-1,-1 1,1 1,0-1,1 0,-1 1,1 0,-1-1,1 1,0 1,0-1,1 1,-1-1,0 1,1 0,0 1,-1-1,1 1,0 0,-1 0,1 0,0 1,0 0,0 0,0 0,0 0,-1 1,3 0,6 3,0 1,1 1,-2 0,1 0,-1 1,0 1,0 0,-1 1,9 8,25 17,233 130,-177-105,-65-49,-21-9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9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63 311,'-1'-1,"1"1,-1-1,0 1,0-1,1 1,-1 0,0-1,0 1,0 0,0 0,1-1,-1 1,0 0,0 0,0 0,0 0,0 0,0 0,1 1,-1-1,0 0,0 0,0 0,0 1,0-1,1 1,-1-1,0 0,0 1,1-1,-1 1,0 0,1-1,-1 1,1 0,-1-1,0 1,1 0,0-1,-1 1,1 0,-1 0,1 0,0 0,0-1,-1 2,-16 40,12-6,1 0,2 0,1 1,2-1,1 0,0 42,-2-43,-2-24,2 1,-1-1,2 1,-1 0,2-1,-1 1,2-1,-1 0,1 0,1 0,0 0,2 3,-2-11,0 0,0 0,0 0,0-1,0 1,1-1,-1 0,1-1,-1 1,1-1,0 1,-1-1,1-1,0 1,0-1,0 0,0 0,0 0,-1-1,1 1,0-1,0-1,-1 1,1 0,0-1,-1 0,0 0,1-1,-1 1,0-1,0 0,0 0,-1 0,1 0,-1-1,1 0,-1 1,-1-1,1 0,0-1,147-209,-150 213,0 0,1 0,-1 0,0 0,1 0,-1 0,0 0,1 0,0 0,-1 0,1 0,-1 0,1 0,0 1,-1-1,1 0,0 0,0 1,0-1,0 1,0-1,0 1,0-1,-1 1,1-1,0 1,1 0,-1 0,0-1,0 1,0 0,0 0,0 0,0 0,0 0,0 0,0 1,0-1,0 0,0 1,0-1,0 0,0 1,0-1,0 1,0-1,0 1,-1 0,1-1,0 1,0 0,-1 0,1-1,0 1,-1 0,1 0,-1 0,1 0,31 159,-31-155,1 0,0-1,0 1,0 0,0 0,1-1,-1 0,1 1,1-1,-1 0,0 0,1-1,0 1,0-1,0 1,0-1,0-1,1 1,-1-1,1 1,0-1,0 0,0-1,0 1,0-1,0 0,0-1,0 1,0-1,1 0,-1 0,0 0,0-1,2 0,7-5,0-1,0 0,-1-1,0 0,0-1,-1-1,0 0,-1 0,0-1,-1-1,0 1,-1-2,0 1,-1-1,0-1,-1 0,-1 0,0 0,1-7,27-144,-32 155,0-1,0 0,-1 1,-1-1,1 0,-2 0,0 0,0 0,-1 1,0-1,-1 1,-2-5,2 7</inkml:trace>
  <inkml:trace contextRef="#ctx0" brushRef="#br0" timeOffset="3715.715">1192 452,'0'0,"0"0,0 0,0 1,0-1,0 0,0 1,0-1,0 0,0 0,0 1,0-1,1 0,-1 0,0 1,0-1,0 0,0 0,1 0,-1 1,0-1,0 0,1 0,-1 0,0 0,0 0,1 1,-1-1,0 0,0 0,1 0,-1 0,0 0,0 0,1 0,-1 0,0 0,0 0,1 0,-1 0,0 0,1 0,-1 0,0 0,0 0,1 0,-1-1,0 1,0 0,1 0,-1 0,0 0,0 0,0-1,1 1,-9 27,-3-3,1 2,1 0,1 0,1 1,1-1,2 1,1 1,1-1,1 17,1-40,1 1,0-1,0 0,1 0,-1 0,1 0,0 0,0 0,0 0,0 0,1-1,-1 1,1-1,0 0,0 0,0 0,1 0,-1 0,1-1,-1 1,1-1,0 0,0 0,0-1,0 1,0-1,1 0,-1 0,0 0,0-1,1 1,-1-1,0 0,1 0,-1-1,0 1,1-1,-1 0,0 0,3-1,11-9,-5-3</inkml:trace>
  <inkml:trace contextRef="#ctx0" brushRef="#br0" timeOffset="4167.87">1022 227,'29'-20,"14"-15,5-2,-6 0,-10 12,-6 9,-7 13,-2 7,-4 7,1 7,-2 5,1-1,-1 0,2 1,-1-3</inkml:trace>
  <inkml:trace contextRef="#ctx0" brushRef="#br0" timeOffset="5366.999">2292 0,'0'0</inkml:trace>
  <inkml:trace contextRef="#ctx0" brushRef="#br0" timeOffset="4872.313">2011 339,'-10'-3,"0"1,0 0,0 1,0 0,0 1,0 0,0 0,0 1,0 1,0-1,0 2,0-1,1 2,-1-1,1 1,0 0,0 1,-1 1,-21 7,29-13,0 0,0 0,1 0,-1 0,0 1,0-1,1 1,-1-1,0 1,0 0,1-1,-1 1,1 0,-1 0,1 0,-1 0,1 0,0 1,-1-1,1 0,0 1,0-1,0 1,0-1,0 1,0-1,0 1,1 0,-1-1,1 1,-1 0,1 0,-1-1,1 1,0 0,0 0,0 0,0 0,0-1,1 1,-1 0,0 0,1-1,-1 1,1 0,0 0,0-1,0 2,4 2,1 1,0-1,-1-1,2 1,-1-1,0 0,1-1,0 1,0-1,0-1,0 1,0-1,8 1,33 14,-43-15,0 0,0 0,-1 1,1 0,-1 0,0 0,0 0,0 1,0-1,-1 1,1 0,-1 0,0 0,0 1,0-1,-1 1,0-1,0 1,0 0,0 0,-1 0,0 0,0 0,0 1,0-1,-1 0,0 0,0 0,0 1,-1-1,0 0,0 0,0 0,-1 0,1 0,-1 0,-1 0,1-1,0 1,-1-1,0 1,0-1,-1 0,1 0,-1 0,0-1,0 1,-14 10,-1 0,0-1,-1-1,-1 0,0-2,0-1,-20 6,11-4,24-8,-1 0,1 0,-1-1,1 0,-1 0,0-1,0 1,0-1,1-1,-1 0,0 0,0 0,0-1,-6-1,-8-24,20 8</inkml:trace>
  <inkml:trace contextRef="#ctx0" brushRef="#br0" timeOffset="5122.714">2292 537,'-14'38,"-5"18,1 4,3-4,0-10,2-14</inkml:trace>
  <inkml:trace contextRef="#ctx0" brushRef="#br0" timeOffset="5735.206">2349 819,'266'-310,"-246"307,-15 33,-4-14,0-10,-1 0,1-1,0 1,1 0,-1-1,1 1,0-1,1 0,-1 0,1 1,0-2,0 1,0 0,1-1,0 1,0-1,0 0,0 0,1-1,-1 1,1-1,0 0,0 0,0-1,1 1,-1-1,1 0,2 0,-2-1,1-1,0 0,-1 0,1-1,0 0,-1 0,1 0,-1-1,1 0,-1 0,0-1,0 0,0 0,0 0,-1 0,1-1,-1 0,0-1,0 1,0-1,0 0,-1 0,0 0,0 0,-1-1,1 0,-1 0,0 0,-1 0,1 0,-1-1,-1 1,1-1,-1 1,0-1,0-1,10-36,1-41,-16 75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0 559,'5'0,"11"0,7 0,6 0,1 0,2 0,-1 0,-1-5,0-1,-1 0,0 1,0 2,-1 1,0 1,0 0,-5 1</inkml:trace>
  <inkml:trace contextRef="#ctx0" brushRef="#br0" timeOffset="801.044">677 390,'-7'32,"1"1,1 0,2 0,1 0,1 1,3-1,3 27,-4-55,-1 1,1-1,0 0,1 0,-1 0,1 0,0 0,0-1,0 1,1 0,0-1,0 0,0 1,0-1,1-1,0 1,-1 0,1-1,1 0,-1 0,0 0,1 0,-1-1,1 0,0 0,0 0,0 0,0-1,0 0,0 0,0 0,0-1,1 1,-1-1,0-1,0 1,1-1,-1 0,0 0,3-1,9-4,0 0,0-1,-1-1,0 0,0-2,-1 1,0-2,-1 0,0-1,-1 0,0-1,-1-1,-1 0,0 0,-1-1,1-2,8 9,-16 40,-3-20,1-6,0 0,1 0,-1 1,1-1,0-1,1 1,-1 0,1-1,0 1,1-1,-1 0,1 0,0 0,1 0,-1-1,1 0,-1 0,1 0,1 0,-1-1,0 0,1 0,0 0,-1-1,1 0,0 0,0 0,1-1,-1 0,0 0,0-1,0 1,1-1,-1-1,0 1,0-1,1 0,-1 0,0-1,3-1,3-4,0-1,0 0,-1-1,0 0,0 0,-1-1,0-1,-1 0,0 0,-1 0,0-1,-1-1,-1 1,1-1,-2 0,0-1,0-1,54-156,-58 148,-4 5</inkml:trace>
  <inkml:trace contextRef="#ctx0" brushRef="#br0" timeOffset="1753.455">1581 616,'11'0,"1"0,-1-1,1 0,-1-1,1 0,-1-1,0 0,0-1,0 0,-1-1,0 0,1-1,-2 0,1 0,-1-1,0 0,0-1,-1 0,0 0,0-1,-1 0,0 0,-1-1,0 0,4-8,-10 16,0 1,1-1,-1 1,0-1,1 1,-1-1,1 1,-1-1,1 1,0 0,0 0,-1-1,1 1,0 0,0 0,0 0,1 0,-1 0,0 0,0 0,0 0,1 0,-1 0,0 1,1-1,-1 1,1-1,-1 1,1-1,-1 1,1 0,-1 0,1 0,-1 0,1 0,-1 0,1 0,-1 0,1 1,-1-1,1 0,-1 1,0-1,1 1,-1 0,0 0,1-1,-1 1,0 0,0 0,1 0,-1 0,0 0,0 0,0 1,-1-1,1 0,0 1,14 25,-1 0,-2 1,-1 0,-1 1,-1 0,-2 1,0 0,-1 10,4 30,-3 0,-3 1,-3 0,-6 46,4-99,0-1,-1 1,0-1,-2 0,0 0,-1 0,-1 0,0-1,-1 1,-1-2,0 1,-1-1,-1 0,-1-1,0 0,0-1,-1 0,-1-1,10-10,-1 1,1-1,0 0,-1 0,1-1,-1 1,1-1,-1 1,0-1,0 0,0-1,1 1,-1-1,0 1,0-1,0 0,0-1,0 1,0-1,0 1,1-1,-1 0,0-1,0 1,1-1,-1 0,1 1,0-1,-1-1,1 1,0 0,0-1,0 0,1 0,-1 0,1 0,-1 0,1 0,0 0,0-1,-1-2,-3-13,0 1,1-1,2 0,-1 0,2 0,1 0,0-1,1 1,1 0,1 0,1 0,1 0,0 0,1 0,1 1,1 0,1 0,8-14,88-141,-92 159</inkml:trace>
  <inkml:trace contextRef="#ctx0" brushRef="#br0" timeOffset="3264.021">1722 249,'41'4,"-26"-10,0-2,-1 1,0-2,0 0,0 0,-2-1,1-1,-1 0,-1-1,0 0,0-1,4-7,4-3,41-53,-59 74,0 1,0 0,0 0,1-1,-1 1,0 0,0 0,1 0,-1 0,0 1,1-1,-1 0,1 1,-1-1,1 1,0-1,-1 1,1 0,-1-1,1 1,0 0,-1 0,1 0,-1 0,1 1,0-1,-1 0,1 1,-1-1,1 1,-1-1,1 1,-1 0,1 0,-1-1,0 1,1 0,-1 0,1 1,51 54,-38-38,59 79,-61-81,-1-4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04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3698 312,'62'-41,"1"3,2 3,2 2,49-16,-21 34,-93 15,1 0,-1 0,0 1,0-1,0 0,0 1,0 0,0-1,0 1,0 0,0 0,0 0,0 1,-1-1,1 0,0 1,-1-1,1 1,-1-1,0 1,1 0,-1-1,0 1,0 0,0 0,0 0,0 0,-1 0,1 0,0 0,-1 0,0 0,1 1,-1-1,0 0,0 0,0 0,-1 0,1 0,0 0,-1 1,0-1,-4 20,-1-1,-2 0,0 0,-1-1,-1 0,-1-1,-1 0,-1 1,1 0,-42 59,-2-3,-49 49,12-16,43-30,48-77,1 1,0-1,0 0,1 1,-1-1,0 1,1-1,-1 0,1 1,0-1,0 1,0-1,0 1,1-1,-1 1,0-1,1 1,0-1,0 1,0-1,0 0,0 0,0 1,0-1,1 0,-1 0,1 0,-1 0,1-1,0 1,0 0,0-1,0 1,0-1,0 1,13 3,0-1,1 0,0-1,-1-1,1 0,0-1,0 0,0-2,0 0,0-1,-1 0,1-1,0-1,12-5,-24 8,286-70,-265 63</inkml:trace>
  <inkml:trace contextRef="#ctx0" brushRef="#br0" timeOffset="2381.885">7762 284,'-9'1,"0"0,1 1,-1 1,0-1,1 1,0 1,0 0,0 0,0 0,1 1,-1 0,1 0,0 1,1 0,-1 1,1-1,1 1,-1 0,1 0,-4 8,9-11,0 0,0 0,1 0,-1 0,1 1,0-1,0 0,0 0,1 0,-1-1,1 1,0 0,0-1,0 1,1-1,-1 1,1-1,0 0,0 0,0 0,0-1,0 1,1-1,-1 1,1-1,-1 0,1-1,1 2,40 35,-42-34,-1 0,1 0,-1 0,-1 0,1 1,0-1,-1 1,0-1,0 1,0-1,-1 1,0-1,1 1,-2 0,1-1,0 1,-1 0,0-1,0 1,0-1,-1 1,0-1,1 0,-1 0,-1 1,1-1,-1-1,1 1,-1 0,0-1,-1 1,0 0,-6 6,0 1,-1-1,-1-1,0 0,0 0,0-1,-1-1,0 0,-11 3,-1-1</inkml:trace>
  <inkml:trace contextRef="#ctx0" brushRef="#br0" timeOffset="584.741">5080 594,'3'10,"1"0,0 0,0 0,1 0,1-1,-1 0,1 0,1 0,0-1,0 0,0-1,1 1,0-1,1-1,-1 1,1-2,1 1,8 3,-9-7,-1-1,0 0,1-1,-1 0,0 0,1-1,-1 0,0 0,1-1,-1 0,0 0,0-1,-1 0,1-1,-1 1,1-2,-1 1,0-1,-1 0,1 0,-1-1,4-3,22-15,-30 22,1 1,0-1,0 1,-1-1,1 1,0 0,0 0,0 0,0 0,1 1,-1-1,0 1,0 0,0 0,0 0,1 0,-1 1,0-1,0 1,0 0,0 0,0 0,0 0,0 0,0 1,-1-1,1 1,0 0,-1-1,1 2,-1-1,0 0,1 0,-1 1,4 3,1-1,-1 0,1-1,0 1,1-1,-1-1,1 1,-1-1,1-1,0 1,0-1,0-1,1 0,-1 0,0 0,0-1,1 0,-1-1,0 0,1 0,-1 0,0-1,0-1,0 1,-1-1,8-4,1-1,-1 0,-1 0,1-1,-1-1,-1-1,0 0,0-1,-1 0,-1 0,0-1,-1-1,8-13,-6 8,-1 4</inkml:trace>
  <inkml:trace contextRef="#ctx0" brushRef="#br0" timeOffset="1969.692">6380 424,'-33'17,"2"-4,2 2,0 1,0 1,2 1,0 2,1 1,-20 22,44-42,0 0,0 1,0 0,1 0,-1-1,0 1,1 0,0 0,-1 0,1 0,0 1,0-1,0 0,1 0,-1 1,0-1,1 0,-1 1,1-1,0 1,0-1,0 1,0-1,0 0,1 1,-1-1,1 1,-1-1,1 0,0 0,0 1,0-1,0 0,1 0,-1 0,0 0,1 0,-1 0,1 0,0-1,0 1,0-1,0 1,0-1,0 0,0 1,0-1,0 0,0 0,1 0,8-1,-1 1,1-1,-1-1,1 0,-1 0,1-1,-1 0,0-1,0 0,0-1,0 0,-1 0,0-1,0 0,0-1,0 0,-1 0,0-1,4-4,26-15,-13 8,-21 14,0 0,0 1,0-1,1 1,0 0,0 0,-1 0,1 1,1 0,-1 0,0 0,1 0,-1 1,1 0,-1 0,1 1,-1-1,1 1,0 0,-1 1,29 28,-33-27,0 0,0 0,1 0,-1 0,1 0,-1 0,1-1,0 1,0 0,-1-1,1 0,0 1,0-1,1 0,-1 0,0 0,0 0,0-1,1 1,-1-1,0 1,1-1,-1 0,0 0,2 0,3-1,0-1,0 0,0-1,0 0,0 0,-1 0,1-1,-1 0,0 0,0 0,0-1,-1 0,0 0,0-1,1 0,-5 5,1 1,-1-1,1 1,-1-1,1 1,-1 0,1 0,-1 0,1 0,0 0,-1 0,1 0,-1 0,1 1,-1-1,1 0,-1 1,1-1,-1 1,1 0,-1 0,0-1,1 1,-1 0,0 0,0 0,0 0,0 1,0-1,0 0,0 0,0 1,0-1,0 0,-1 1,1-1,0 1,-1-1,1 1,-1-1,0 1,0-1,1 1,-1-1,0 1,0 0,14 23,-11-22,0 0,0 0,0-1,0 1,0 0,1-1,0 0,-1 0,1 0,0 0,0-1,0 1,0-1,0 0,0 0,0-1,0 1,0-1,0 0,1 0,-1 0,0-1,0 1,0-1,0 0,0 0,0 0,0-1,0 0,0 1,0-1,1-2,9-4,-1-1,-1-1,0 0,0-1,-1 0,0 0,-1-1,2-3,66-106,-78 120,0 0,0 0,0 0,1 0,-1 0,0 1,0-1,1 0,-1 0,0 0,1 0,-1 1,1-1,-1 0,1 1,-1-1,1 0,-1 1,1-1,0 0,-1 1,1-1,0 1,0 0,-1-1,1 1,0-1,0 1,0 0,0 0,-1-1,1 1,0 0,0 0,0 0,0 0,0 0,-1 0,1 0,0 0,0 1,0-1,0 0,0 0,-1 1,1-1,0 1,0-1,-1 0,1 1,0-1,0 1,-1 0,1-1,-1 1,1 0,0-1,-1 1,0 0,1-1,-1 1,1 0,-1 0,0 0,1 0,6 26,0-1,-2 2,-1-1,-1 0,-2 1,0 7,-3 697,2-724,0 0,0 0,-1 0,-1 0,1 0,-1 0,0-1,-1 1,0 0,0-1,-1 0,0 0,0 0,-1 0,1-1,-1 0,-1 1,1-2,-1 1,0-1,-1 0,1 0,-1-1,0 1,0-2,0 1,-1-1,1 0,-1 0,0-1,1 0,-1-1,0 0,3-1,0-1,1 0,-1-1,1 1,-1-1,1 1,0-2,0 1,0 0,0-1,0 1,0-1,1 0,-1-1,1 1,0 0,0-1,0 0,0 0,1 0,-1 0,1 0,0 0,1-1,-1 0,-3-7,1 0,1 0,0 0,0 0,1-1,1 1,0-1,1 1,0-2,4-14,1 0,2 1,0-1,2 2,1-1,1 1,2 1,0 0,2 0,0 2,2 0,16-18,-9 17,0 1,1 2,1 0,1 2,1 1,1 1,5-2,-15 9</inkml:trace>
  <inkml:trace contextRef="#ctx0" brushRef="#br0" timeOffset="3122.355">6745 340,'0'5,"-4"11,-3 7,1 6,-3 1,-1 2,2-1,2-1,-3-4,1-3,1-5</inkml:trace>
  <inkml:trace contextRef="#ctx0" brushRef="#br0" timeOffset="-2131.044">1 1131,'20'-5,"0"0,0 0,-1-2,0-1,0 0,-1-1,0-1,13-11,-18 14,21-14,0-2,-2-1,0-2,-2 0,-1-2,-1-2,-2 0,-1-2,-1-1,-2 0,13-29,20-50,-31 60,2 1,2 2,2 0,22-25,-51 72,0 0,-1-1,1 1,0 0,0 0,1 0,-1 0,0 0,1 0,-1 1,1-1,-1 0,1 1,0-1,0 1,0 0,0-1,0 1,0 0,0 0,0 0,0 1,1-1,-1 0,0 1,0 0,1-1,-1 1,0 0,1 0,-1 0,0 0,1 1,-1-1,0 1,0-1,1 1,-1 0,0 0,0 0,0 0,0 0,0 0,0 1,4 12,-1 1,0-1,-1 1,-1 0,0 0,-1 1,-1-1,0 1,-2 11,2-9,1 25,-1-1,-2 0,-2 1,-2-1,-1 0,-3-1,-1 0,-9 22,9-42,-2 0,1 0,-2-1,-1 0,-1-1,0-1,-1 0,-1-2,-10 8,16-15,-1-1,0 0,0-1,-1-1,0 0,0-1,-1 0,1-1,-1 0,-4 0,11-3,1 0,0 0,0 0,-1-1,1 0,0 0,-1-1,1 1,0-2,0 1,0 0,0-1,0 0,0-1,0 0,1 1,-1-2,1 1,-1 0,1-1,1 0,-1-1,0 1,0-2,-9-37,15 22</inkml:trace>
  <inkml:trace contextRef="#ctx0" brushRef="#br0" timeOffset="-1799.325">1158 651,'-13'12,"0"1,1 0,0 1,1 1,1 0,0 0,1 1,0 0,2 1,0-1,1 2,0-1,2 0,0 2,3-17,1 0,0 1,0-1,1 1,-1-1,0 0,1 1,-1-1,1 0,0 0,0 0,0 1,0-1,0 0,0 0,1 0,-1 0,1-1,-1 1,1 0,0-1,0 1,-1-1,1 1,0-1,0 0,1 0,-1 0,0 0,0 0,0 0,1-1,-1 1,0-1,1 0,-1 1,0-1,1 0,1 0,94-17,-95 16,0 0,0-1,0 0,0 0,0 0,0 0,0 0,-1 0,1-1,-1 1,0-1,0 0,0 0,0 0,0 0,0 0,-1 0,1 0,-1 0,0-1,0 1,0-1,-1 1,1-1,-1 1,0 0,0-1,0 1,0-1,-1 1,1-1,-1 1,0-1,0 1,0 0,0-1,-1 1,0 0,1 0,-1 0,0 0,0 0,0 1,-1-1,1 1,-1-1,0 1,0-1,-60-45,46 35</inkml:trace>
  <inkml:trace contextRef="#ctx0" brushRef="#br0" timeOffset="-1460.651">1469 1,'-12'549,"-33"-220,55-265,-4-58</inkml:trace>
  <inkml:trace contextRef="#ctx0" brushRef="#br0" timeOffset="-999.166">1582 510,'84'244,"-84"-242,0 0,0 0,0 0,1-1,-1 1,1 0,-1 0,1 0,0 0,0 0,0 0,0-1,0 1,0 0,0-1,0 1,1-1,-1 1,0-1,1 0,0 1,-1-1,1 0,0 0,-1 0,1 0,0-1,0 1,0 0,0-1,0 1,0-1,0 0,0 1,0-1,0 0,0 0,0-1,0 1,0 0,0-1,0 1,0-1,-1 1,1-1,0 0,1-1,65-108,-41 56,32-85,-56 127</inkml:trace>
  <inkml:trace contextRef="#ctx0" brushRef="#br0" timeOffset="-699.856">2004 764,'25'-8,"0"-1,0-1,-1 0,0-2,-1-1,-1-1,14-11,32-51,-67 75,0-1,0 0,0 0,-1 0,1 0,0 0,-1 0,1 0,-1 0,0 0,0 0,0 0,0 0,0-1,0 1,0 0,-1 0,1 0,-1 0,1 0,-1 0,0 0,0 0,0 0,0 1,0-1,0 0,0 1,-1-1,1 0,-1 1,1-1,-1 1,1 0,-1 0,0 0,0 0,0 0,0 0,0 0,1 0,-2 1,1-1,0 1,-1-1,-3-1,0 1,0-1,0 1,0 1,0-1,0 1,-1 0,1 0,0 1,0 0,0 0,0 0,0 1,0 0,0 0,0 0,0 1,1 0,0 0,-1 0,1 1,0 0,1 0,-1 0,1 0,0 1,0 0,0 0,0 0,1 0,0 1,0-1,0 1,1 0,0-1,0 1,0 4,-2-1,1 0,0 0,1 0,0 1,0-1,1 1,0 0,1-1,0 1,1 0,0-1,0 1,1-1,0 1,1-1,0 0,0 0,1 0,0 0,0-1,1 1,1-1,-1-1,1 1,1-1,-1 0,1 0,0 0,1-1,-1 0,1-1,1 0,-1 0,1-1,-1 0,2 0,11 2,0 0,1-1,0-2,0 0,0-1,0-2,13 0,-8-1</inkml:trace>
  <inkml:trace contextRef="#ctx0" brushRef="#br0" timeOffset="98632.176">791 2456,'1028'-292,"-929"266,767-174,784-74,-374 155,-458 80,-255 30,-371-19,-50 16,-135 10,9-2,0 1,0 0,0 1,0 1,0 0,0 1,0 1,12 2,-9 3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86,'-29'0,"0"1,1 1,-1 2,1 1,0 1,0 1,1 2,0 0,-21 12,42-18,-1 1,1 0,0 0,0 0,0 1,1 0,-1 0,1 1,1-1,-1 1,1 0,0 0,0 1,0-1,1 1,0 0,1 0,-1 0,1 0,1 0,-1 0,1 1,1-1,-1 0,1 1,0-1,1 1,0-1,0 0,1 1,0-1,0 0,3 6,-2-6,1 1,0-1,0 0,1 0,0 0,0-1,0 0,1 0,0 0,1-1,-1 1,1-2,0 1,0-1,0 0,1 0,-1-1,1 0,0 0,0-1,0 0,0 0,1-1,-1 0,0-1,8 0,-3 0,1-1,0-1,0 0,-1 0,1-2,-1 1,0-2,0 0,0 0,-1-1,0-1,5-3,8-3,-3 2</inkml:trace>
  <inkml:trace contextRef="#ctx0" brushRef="#br0" timeOffset="302.246">791 57,'-41'41,"2"1,2 1,2 3,-23 38,55-81,0 1,0-1,1 0,-1 1,1 0,0-1,0 1,0 0,1 0,-1 0,1 0,0 0,0 1,1-1,-1 0,1 0,0 1,0-1,0 0,0 0,1 1,0-1,0 0,0 0,0 0,1 0,0 0,0 0,0 0,0-1,0 1,1-1,-1 1,1-1,0 0,0 0,2 1,8 1,0-1,1 0,-1-1,1 0,0-1,0-1,0 0,0-1,0 0,0-2,0 1,0-1,-1-1,1-1,-1 0,0-1,0 0,0-1,0 0,-1-1,0 0,-1-1,1 0,6-8,-9 8,-1 1,0-1,0 0,-1-1,0 1,-1-2,0 1,0-1,-1 1,0-2,-1 1,0 0,0-1,-1 0,-1 0,0 0,0 0,-1 0,-1 0,0 0,0 0,-1-1,0 7,-1 0,0 0,0 1,0-1,-1 0,1 1,-1-1,0 1,-1 0,1 0,-1 0,1 0,-1 1,0-1,-1 1,1 0,0 0,-1 1,0-1,1 1,-1 0,0 1,0-1,0 1,-1 0,1 0,0 0,0 1,0-1,-1 2,1-1,0 0,-4 2,-17-2</inkml:trace>
  <inkml:trace contextRef="#ctx0" brushRef="#br0" timeOffset="702.023">1638 86,'-47'18,"-1"-2,2 2,0 2,1 2,-20 15,63-37,0 1,0-1,0 1,0 0,0-1,0 1,0 0,0 0,0 0,0 1,0-1,1 0,-1 1,1-1,-1 1,1-1,-1 1,1 0,0 0,0-1,0 1,0 0,0 0,0 0,0 0,1 0,-1 0,1 1,-1-1,1 0,0 0,0 0,0 0,0 1,0-1,1 0,-1 0,1 0,-1 0,1 0,0 0,0 0,-1 0,2 0,-1 0,0 0,0 0,0-1,1 1,-1-1,1 1,167 49,-167-50,0-1,0 1,0-1,0 1,-1 0,1 0,0 0,-1 0,1 0,-1 0,1 0,-1 1,0-1,1 1,-1-1,0 1,0-1,0 1,0 0,0-1,0 1,-1 0,1 0,0 0,-1-1,0 1,1 0,-1 0,0 0,0 0,0 0,0 0,0 0,0 0,-1-1,1 1,-1 0,1 0,-1 0,0 0,0-1,0 1,0 1,-63 59,43-52,0-2,-1 0,0-1,-1-1,1-1,-1-1,0-1,-5-1,3 0</inkml:trace>
  <inkml:trace contextRef="#ctx0" brushRef="#br0" timeOffset="1367.01">2343 1,'-60'109,"-26"66,76-159,-1 0,-1 0,0-1,-1 0,-1-1,0-1,-1 0,-1-1,0 0,0-2,-1 0,-10 4,16-9,0 1,0 0,-1-1,1-1,-1 0,0 0,0-1,-1-1,1 0,0 0,-1-1,1-1,-1 0,1-1,-1 0,-10-3,21 3,-1-1,0 1,1-1,0 0,-1 1,1-1,0 0,0 0,0-1,0 1,0 0,0-1,1 1,-1-1,1 1,0-1,0 0,0 1,0-1,0 0,1 0,-1 0,1 0,-1 0,1 0,0 0,0 0,1 1,-1-1,1 0,-1 0,1 0,0 0,0 0,1-2,50-95,-39 80,2 0,1 1,0 0,2 1,0 1,1 1,0 0,1 2,1 0,0 1,9-3,-25 14,-1 1,0-1,0 1,1-1,-1 2,0-1,1 0,-1 1,1 0,-1 0,1 0,-1 0,1 1,-1 0,1 0,-1 0,0 0,1 1,-1-1,0 1,0 1,0-1,0 0,-1 1,1 0,-1-1,1 2,-1-1,0 0,0 1,-1-1,1 1,-1 0,1 1,48 72,-42-60,2 0,0 0,1-1,0-1,1 0,14 12,-10-13,1 0,-1-2,2 0,0-1,0-1,1-1,0-1,5 1,-6-1,-3-1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40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1,'-8'10,"1"1,0 0,0 0,1 1,1 0,0 0,0 1,1-1,0 6,2-11,-4 9,0 0,2 1,0 0,1 0,1 0,0 0,1 1,1-1,1 0,1 0,2 10,-4-24,1-1,0 0,0 1,0-1,0 0,0 0,0 0,1 1,-1-1,1-1,0 1,-1 0,1 0,0-1,0 1,0-1,0 1,0-1,0 0,1 0,-1 0,0 0,1 0,-1-1,0 1,1-1,-1 1,1-1,-1 0,1 0,-1 0,1 0,-1 0,1-1,-1 1,0-1,1 0,-1 0,0 1,1-2,-1 1,0 0,0 0,0-1,0 1,0-1,0 1,0-1,-1 0,1 0,1-1,155-185,-156 186,-1 0,1 0,-1 0,1 1,-1-1,1 1,0-1,0 1,0-1,0 1,0 0,0 0,0 0,0 0,0 1,0-1,1 1,-1-1,0 1,1-1,-1 1,0 0,0 0,1 1,-1-1,0 0,1 1,-1-1,0 1,0 0,0-1,1 1,-1 0,0 1,0-1,0 0,-1 0,1 1,0-1,0 1,-1 0,1-1,-1 1,0 0,1 0,-1 0,0 0,0 0,0 0,0 0,0 1,-1-1,1 2,7 26,-1 1,-1 0,-2 0,-1 0,-2 1,-1-1,-1 0,-2 1,-1-1,-1 0,-2-1,-1 1,-1-1,-11 23,18-47,-1 1,0 0,0-1,-1 1,0-1,0 0,0 0,-1 0,1-1,-1 0,-1 0,1 0,-1 0,0-1,0 0,0 0,-1-1,1 0,-1 0,0 0,1-1,-1 0,-1 0,-4 0,-96-9,105 7,0-1,0 0,0 0,0 0,1 0,-1 0,0-1,1 1,-1-1,1 1,0-1,-1 0,1 0,0 0,0 0,0-1,1 1,-1 0,0-1,1 1,0-1,-1 0,1 0,0 1,0-1,1 0,-1 0,1 0,-1 0,1 0,0 0,0 1,0-1,0 0,1-1,3-8,2-1,0 1,0 0,1 0,0 1,1 0,0 0,1 1,0 0,1 0,0 1,0 0,1 1,0 0,1 1,3-1,211-107,-191 101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477 142,'-10'4,"-12"8,-8 0,2 4,0-1,0 1,1-1,0 1,-1 3,0 2,0-1,0 0,0-3,-1 0,1-3,0-4,0-3,4-3</inkml:trace>
  <inkml:trace contextRef="#ctx0" brushRef="#br0" timeOffset="253.002">81 1,'24'38,"18"28,6 6,0-3,-4-9,-8-10,-7-14,-8-8,-2-8,-5-3,-4-10,0-5,-1-9,-2-2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4202 508,'-226'330,"109"-132,-77 124,193-321,0 0,0 1,0-1,0 0,0 1,1-1,-1 0,0 1,1-1,-1 1,1-1,0 1,-1-1,1 1,0-1,0 1,0-1,0 1,0-1,0 1,1-1,-1 1,0-1,1 1,-1-1,1 1,0-1,-1 1,1-1,0 0,0 0,0 1,0-1,0 0,0 0,0 0,0 0,1 0,-1 0,0 0,0-1,1 1,-1 0,1-1,-1 1,1-1,-1 1,1-1,-1 0,2 1,259 92,-95-1,-153-83,0 0,0-1,1-1,0 0,0-1,1 0,0-1,9 1,18 6,-25-6</inkml:trace>
  <inkml:trace contextRef="#ctx0" brushRef="#br0" timeOffset="-3136.486">1803 28,'-1'-1,"0"0,0 0,0 0,0 0,-1 0,1 1,0-1,-1 0,1 1,0-1,-1 1,1 0,-1-1,1 1,-1 0,1 0,-1 0,1 0,-1 0,1 0,-1 0,1 1,-1-1,1 1,-1-1,1 1,0-1,-1 1,1 0,0-1,0 1,-1 0,1 0,0 0,0 0,0 0,0 0,0 0,0 1,0-1,1 0,-1 1,0-1,0 1,-33 65,33-66,-123 322,-57 11,75-154,89-144,16-26</inkml:trace>
  <inkml:trace contextRef="#ctx0" brushRef="#br0" timeOffset="-1029.904">1803 0,'21'3,"0"0,-1 1,1 2,-1 0,-1 1,1 0,-1 2,-1 1,1 0,-2 1,7 5,49 27,182 94,-10-3,-96-88,-36 22,17 16,-129-83,1 0,-1 0,0 0,0 0,0 0,0 0,0 1,0-1,-1 0,1 0,0 1,-1-1,1 1,0-1,-1 0,0 1,1-1,-1 1,0-1,0 1,0-1,0 1,0-1,0 1,0-1,0 1,-1-1,1 1,0-1,-1 0,0 1,1-1,-1 0,0 1,1-1,-1 0,-1 1,-36 49,34-48,-171 247,86-113,-53 94,74-128,64-99,0-1,0 0,0 0,0 0,-1 0,1-1,-1 0,0 0,1 0,-1 0,0-1,0 0,0 0,0 0,-1-1,1 1,0-1,0-1,0 1,0-1,0 1,0-1,0-1,0 1,0-1,0 0,0 0,-1-1,-13-2,-151-57,3-38,22 60,133 37,0 0,0 0,1-1,-1-1,1 0,0 0,1-1,-1-1,1 0,0 0,1-1,-7-6,-3-2,-1 1,0 1,-1 1,-1 1,0 1,0 1,-9-2,-15-6,-78-44,61 16,55 41</inkml:trace>
  <inkml:trace contextRef="#ctx0" brushRef="#br0" timeOffset="3697.606">1550 1355,'-35'39,"2"2,1 1,3 1,-8 17,-57 83,-44 55,32-46,67-69,41-89,4-7,-1 0,0 0,-1-1,-1 0,0 0,0 0,-1 0,-1 0,-1 0,0 0,0-1,-2 1,0 0,0 0,-1 0,-1 1,-1-1,0 1,0 0,-5-7,4 12,-1 1,0 0,0 0,-1 0,0 1,0 1,-1-1,0 1,1 0,-2 1,1 0,0 1,-3-1,74 24,155 17,-186-35,0 2,0 1,0 2,-1 1,0 1,0 2,-1 0,4 5,-27-12,1 0,-1 1,0 0,-1 0,0 1,1-1,-2 1,1 1,-1-1,0 0,3 7,-6-11,0 0,0 0,0 0,-1 0,1 0,-1 1,1-1,-1 0,0 0,0 0,0 1,0-1,0 0,0 0,-1 1,1-1,-1 0,1 0,-1 0,0 0,0 0,0 0,0 0,0 0,-1 0,1 0,0-1,-1 1,0 0,1-1,-1 1,0-1,0 0,1 0,-1 0,0 1,0-2,0 1,-1 0,1 0,-2 0,-12 3,-1-1,1 0,-1-1,0-1,0 0,1-1,-17-3,-2 2,-264-3,270 4</inkml:trace>
  <inkml:trace contextRef="#ctx0" brushRef="#br0" timeOffset="4485.916">82 2286,'-19'50,"3"1,2 1,2 0,-3 43,14-91,-4 83,5-84,0-1,0 0,0 0,1 0,-1 0,1 0,-1 0,1 0,-1 0,1 0,0 0,0 0,0 0,0 0,1-1,-1 1,0 0,1-1,-1 1,1-1,-1 1,1-1,0 0,0 0,-1 0,1 0,0 0,0 0,0 0,0 0,0-1,0 1,0-1,1 0,-1 0,0 1,0-1,7-3,-1 1,0-1,0 0,0-1,0 0,-1 0,1-1,-1 0,0 0,0-1,-1 0,0 0,0 0,0-1,2-4,12-10,-1 0,-17 16,1 1,1-1,-1 1,0 0,1 0,0 1,0-1,0 1,1 0,-1 0,1 0,-1 0,1 1,0 0,0 0,0 0,1 1,-4 2,1 1,-1 0,0-1,1 1,-1 0,0 0,0 1,-1-1,1 0,0 1,-1-1,1 1,-1 0,0-1,0 1,0 0,0 0,0-1,0 1,-1 0,0 0,1 0,-1 0,0 0,-1 0,1 2,3 16,35 82,-37-101,1 1,0 0,-1-1,1 1,0-1,0 0,0 0,1 1,-1-1,0-1,1 1,-1 0,1-1,0 1,0-1,-1 0,1 1,0-2,0 1,0 0,0 0,0-1,0 0,0 0,0 0,0 0,1 0,-1 0,0-1,0 1,0-1,0 0,2-1,5-6,1 0,-1 0,0-1,-1-1,0 1,0-2,-1 1,-1-1,0 0,0-1,-1 0,0 0,-1 0,-1-1,3-11,41-176,-36 165,-5 29</inkml:trace>
  <inkml:trace contextRef="#ctx0" brushRef="#br0" timeOffset="5068.499">703 2766,'-20'47,"12"-31,0 0,2 0,0 1,1-1,0 1,2 0,0 1,1-1,0 0,2 2,-1-17,1-1,0 1,0-1,0 1,1-1,-1 1,0-1,1 1,-1-1,1 1,-1-1,1 1,-1-1,1 0,0 1,0-1,0 0,0 1,0-1,0 0,0 0,0 0,1 0,-1 0,0 0,0-1,1 1,-1 0,1-1,-1 1,1-1,-1 1,1-1,-1 0,1 1,-1-1,1 0,-1 0,1 0,-1 0,1 0,0-1,-1 1,1 0,-1-1,0 1,1-1,-1 0,1 1,-1-1,69-46,-24-9,51-46,-95 101,-1-1,1 1,-1 0,1-1,0 1,0 0,0 0,-1 0,1 1,0-1,0 0,0 1,0-1,0 1,0 0,1 0,-1-1,0 1,0 1,0-1,0 0,0 0,0 1,0-1,0 1,0 0,0 0,0-1,0 1,0 0,-1 1,1-1,0 0,-1 0,1 1,-1-1,1 1,-1-1,0 1,0 0,1 0,-1-1,0 1,-1 0,2 1,1 13,-1 0,0 1,-2-1,1 1,-2 0,0-1,-1 1,-1-1,0 0,-5 13,3-4,-3 13,-2-1,-1 0,-1-1,-2 0,-7 10,-46 27,65-72,1 0,-1 1,0-1,0 0,1 0,-1 0,0 0,0 0,0 0,0 0,0-1,0 1,-1-1,1 1,0-1,0 0,0 0,0 0,-1 0,1-1,0 1,0 0,0-1,0 1,0-1,0 0,0 0,0 0,0 0,0 0,0 0,1-1,-1 1,0 0,1-1,-1 1,1-1,0 0,-1 1,1-1,0 0,0 0,0-1,-2-7,0-1,1 0,1 0,0 0,0 0,1 0,0 0,1 0,0 0,1 0,1 0,-1 1,2-1,-1 1,1-1,1 1,0 1,0-1,1 1,2-2,-4 3,35-55,-20 41</inkml:trace>
  <inkml:trace contextRef="#ctx0" brushRef="#br0" timeOffset="10654.264">2283 1609,'82'54,"131"53,-148-79,-2 2,-1 3,-1 3,40 32,-7 12,-151-202,-24-90,81 210,-1 1,1 0,0-1,-1 1,1 0,-1 0,1-1,-1 1,0 0,0 0,1 0,-1 0,0 0,0 0,0 0,0 0,0 0,0 0,0 1,0-1,-1 0,1 1,0-1,0 1,-1-1,1 1,0 0,0-1,-1 1,1 0,0 0,-1 0,1 0,0 0,-1 0,1 0,0 1,-1-1,1 0,0 1,0-1,-1 1,1-1,0 1,0 0,0 0,0-1,-1 2,-37 54,-61 233,55-197,45-91,1 0,-1 1,1-1,0 0,0 0,-1 1,1-1,0 0,0 0,0 0,0 0,0 0,1 0,-1 0,0-1,0 1,1 0,-1 0,0-1,1 1,-1-1,1 0,-1 1,0-1,1 0,-1 0,1 0,-1 0,1 0,-1 0,1 0,-1 0,1-1,-1 1,0-1,1 1,-1-1,1 1,-1-1,0 0,1 0,259-83,-171 49,-84 33</inkml:trace>
  <inkml:trace contextRef="#ctx0" brushRef="#br0" timeOffset="11334.843">3158 2286,'-28'90,"14"-53,10-31,0 0,1-1,-1 1,1 0,1 1,-1-1,1 0,0 1,0 0,1-1,0 1,0 0,1 0,0-1,0 1,0 0,1 0,0-1,1 1,-1 0,1-1,0 1,1-1,0 0,0 0,0 0,0 0,1 0,4 4,-1-8,0 0,0-1,0 1,0-1,0-1,0 1,1-1,-1-1,0 1,0-1,0 0,0-1,0 0,0 0,0 0,0-1,-1 0,1 0,-1-1,0 0,0 0,5-5,179-159,-190 167,1 0,-1 0,1-1,-1 1,1 0,0 0,-1 1,1-1,0 0,0 0,0 0,0 0,-1 1,1-1,0 0,0 1,0-1,1 1,-1-1,0 1,0-1,0 1,0 0,0 0,1-1,-1 1,0 0,0 0,0 0,0 0,1 1,-1-1,0 0,0 0,0 1,0-1,0 0,0 1,1-1,-1 1,0 0,0-1,-1 1,1 0,0 0,0-1,0 1,0 0,-1 0,1 0,0 0,0 1,7 75,-9-72,1 1,-1-1,1 1,0 0,0-1,1 1,0-1,0 1,0-1,0 1,1-1,0 0,0 1,0-1,1 0,0 0,0-1,0 1,1-1,-1 1,1-1,0 0,0-1,1 1,3 2,0-3,0-1,0-1,0 1,1-1,-1-1,0 1,0-2,1 1,-1-1,0 0,0-1,0 0,0 0,0 0,0-1,-1-1,1 1,-1-1,0 0,0-1,0 0,-1 0,0 0,0-1,0 0,0 0,-1 0,0-1,-1 0,1 0,-1 0,3-7,62-121,-50 64,-22 68</inkml:trace>
  <inkml:trace contextRef="#ctx0" brushRef="#br0" timeOffset="11615.424">4315 2540,'-38'33,"-18"22,-4 0,9-4,7-10,12-8,6-9,8-4,2-6,4 1,3-9,4-4</inkml:trace>
  <inkml:trace contextRef="#ctx0" brushRef="#br0" timeOffset="11882.636">3949 2512,'4'24,"13"17,2 7,2 0,4-3,1-10,-3-6,-1-3,-4 0,-1-6,-2-1,0 1,-2 2,-4-3</inkml:trace>
  <inkml:trace contextRef="#ctx0" brushRef="#br0" timeOffset="15904.991">2002 1552,'1'1,"0"1,0-1,0 0,0 1,0-1,0 1,0-1,-1 1,1-1,0 1,-1 0,0-1,1 1,-1 0,0-1,0 1,0 0,0-1,0 1,0 0,0-1,-1 1,1 0,0-1,-1 1,0 0,1-1,-1 1,0-1,0 1,0-1,0 0,0 1,-1 0,-90 169,66-127,-1-2,-3 0,-1-2,-16 15,40-48,-3 5,0 1,1 0,0 1,1-1,1 1,0 1,1 0,0 0,1 0,1 0,2-13,2-13</inkml:trace>
  <inkml:trace contextRef="#ctx0" brushRef="#br0" timeOffset="16625.017">2057 1496,'-232'81,"157"-52,75-28,-1 1,1-1,-1 1,1 0,0-1,0 1,0 0,0-1,0 1,0 0,0-1,1 1,-1 0,1-1,-1 1,1-1,-1 1,1-1,0 1,0-1,0 1,0-1,0 0,0 0,0 1,0-1,0 0,1 0,-1 0,0 0,1 0,-1-1,1 1,-1 0,1-1,2 4,156 117,-2 43,-134-148,-23-36,-54-169,50 177,-1 1,2-1,0 0,0 0,1 0,1 0,0 0,1 0,0 0,0 0,2 0,-1 0,2 0,-1 1,1-1,3-3,5 2</inkml:trace>
  <inkml:trace contextRef="#ctx0" brushRef="#br0" timeOffset="17472.226">1860 2343,'-61'72,"4"-6,3 3,-40 66,39-56,55-79,0-1,0 1,0 0,0 0,-1 0,1-1,0 1,0 0,-1 0,1 0,0 0,0-1,-1 1,1 0,0 0,0 0,-1 0,1 0,0 0,-1 0,1 0,0 0,-1 0,1 0,0 0,0 0,-1 0,1 0,0 0,-1 0,1 0,0 0,0 0,-1 1,1-1,0 0,0 0,-1 0,14-30,215-300,-187 285,-41 44,1 0,0 0,0 1,0-1,0 0,0 1,0-1,0 1,0 0,0-1,0 1,0 0,0-1,0 1,0 0,0 0,0 0,1 0,-1 0,0 0,0 0,0 0,0 1,0-1,0 0,0 1,0-1,0 0,0 1,0 0,0-1,0 1,0-1,0 1,0 0,-1 0,1 0,0-1,-1 1,1 0,0 0,-1 0,1 0,-1 0,1 0,-1 0,0 0,1 0,-1 0,0 0,0 1,4 15,-1-1,0 1,-1 0,-1 0,-1 0,-1 0,-1 15,-1 15,1-6,9 88,-6-126,0 0,0-1,0 1,1 0,0 0,-1-1,1 1,0 0,0-1,0 0,0 0,1 1,-1-1,1-1,-1 1,1 0,0 0,-1-1,1 0,0 0,0 1,0-2,0 1,0 0,0-1,1 1,-1-1,0 0,0 0,0 0,0 0,0-1,1 1,-1-1,0 0,0 0,0 0,0 0,-1 0,1-1,0 1,0-1,-1 0,1 0,-1 0,0 0,0 0,1-1,-1 1,0-1,95-160,-60 60,-30 85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4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868 0,'-1'0,"0"0,1 0,-1 0,0 0,1 0,-1 1,0-1,0 0,1 0,-1 0,0 1,1-1,-1 0,1 1,-1-1,0 1,1-1,-1 1,1-1,-1 1,1-1,-1 1,1-1,-1 1,1 0,0-1,-1 1,1 0,0-1,0 1,0 0,-1-1,1 1,0 0,0 0,0-1,0 1,0 0,0-1,0 1,0 0,0 0,1-1,-1 1,0 0,0-1,1 1,-1 0,0-1,1 1,-1 0,1-1,-1 1,1-1,-1 1,1-1,-1 1,1-1,-1 1,1-1,0 0,-1 1,1-1,0 0,-1 1,1-1,0 0,-135 47,-151 49,256-84,14-7,-1 0,1 1,1 1,-1 1,1 0,1 1,-1 0,1 1,1 0,0 1,1 1,-2 1,12-11,-1 0,1 0,0 0,-1 0,1 1,0-1,0 0,1 1,-1-1,0 0,1 1,-1-1,1 1,0-1,0 1,0-1,0 1,0-1,1 1,-1-1,1 1,0-1,-1 1,1-1,0 0,0 1,1-1,-1 0,0 0,1 0,-1 0,1 0,0 0,0-1,-1 1,1 0,0-1,1 1,-1-1,0 0,99 34,244-35,-272 21,-73-18,0-1,0 1,0-1,0 0,0 1,0-1,-1 0,1 1,-1-1,0 0,1 0,-1 1,0-1,0 0,-1 0,1 0,0 0,-1 0,1 0,-1-1,1 1,-1 0,0-1,0 1,0-1,0 0,0 0,0 1,0-1,0 0,-1-1,0 1,-266 124,139-68,83-39,1 2,1 1,1 3,1 2,-38 30,79-55,0 0,0 0,0 1,0-1,1 1,-1-1,0 1,1 0,-1 0,1 0,-1 0,1 0,0 0,0 0,0 0,0 0,0 1,1-1,-1 0,1 1,-1-1,1 0,0 1,0-1,0 0,0 1,0-1,1 1,-1-1,1 0,-1 0,1 1,0-1,0 0,0 0,0 0,0 0,1 0,-1 0,0 0,1 0,0 0,-1-1,1 1,0 0,0-1,0 0,0 1,19 7,-1-1,2-1,-1-1,1-1,-1 0,1-2,1-1,-1 0,0-2,0 0,1-2,3-1,36 1,178-17,-83-4,-139 17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5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0,'38'5,"23"2,5-1,-3-1,-8-2,-9 0,-7-2,-10-6,-5-1,-7 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6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44,'57'-5,"24"-1,4-5,-9-1,-17 3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4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57,'-25'51,"-185"409,205-449,1 1,0 0,0 0,2 1,0-1,0 1,1-1,0 1,1 0,1-1,0 1,0 0,0-13,-1 0,0 1,0-1,0 1,0-1,1 1,-1-1,0 0,0 1,1-1,-1 0,0 1,1-1,-1 0,0 1,1-1,-1 0,1 1,-1-1,0 0,1 0,-1 0,1 0,-1 1,1-1,-1 0,0 0,1 0,-1 0,1 0,-1 0,1 0,-1 0,1 0,-1 0,1 0,-1-1,1 1,-1 0,0 0,1 0,-1 0,1-1,-1 1,0 0,1-1,-1 1,0 0,1 0,-1-1,0 1,1-1,-1 1,0 0,0-1,1 1,-1-1,0 1,0 0,0-1,0 1,0-1,0 1,1-1,-1 0,18-30,-9 11,-3 0</inkml:trace>
  <inkml:trace contextRef="#ctx0" brushRef="#br0" timeOffset="418.353">92 1,'43'0,"38"0,10 0,0 0,-7 0,-12 0,-14 0,-12 0,-9 0,-6 0,-13 0,-10 0</inkml:trace>
  <inkml:trace contextRef="#ctx0" brushRef="#br0" timeOffset="569.658">63 481,'96'5,"31"1</inkml:trace>
  <inkml:trace contextRef="#ctx0" brushRef="#br0" timeOffset="762.853">853 481,'-9'5,"-18"15,-10 10,-2 5,0-4,2 2,3 0,1 0,8-1,7-2,2-5,4-7</inkml:trace>
  <inkml:trace contextRef="#ctx0" brushRef="#br0" timeOffset="1015.106">571 396,'33'48,"22"20,5 4,-2-10,-7-16,-6-16,-12-13</inkml:trace>
  <inkml:trace contextRef="#ctx0" brushRef="#br0" timeOffset="1982.993">402 481,'-5'0,"-6"0,-6 0,-6 0,-2 0,-3 0,-1 0,4 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7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0 567,'34'-54,"-7"-5,3 2,2 0,2 2,4 2,1 1,2 2,3 2,27-22,-70 69,0 0,-1 0,1 1,0-1,0 0,0 0,0 0,0 1,0-1,0 0,0 1,1-1,-1 1,0 0,0-1,0 1,1 0,-1 0,0-1,0 1,1 0,-1 0,0 0,0 1,1-1,-1 0,0 0,0 1,0-1,0 1,1-1,-1 1,0-1,0 1,0 0,0-1,0 1,0 0,0 0,0 0,-1 0,1 0,0 0,0 0,-1 0,1 0,-1 0,1 0,-1 0,1 1,-1-1,0 0,1 0,-1 0,0 1,11 72,-11-73,0 100,-3-80,2 0,1 0,1 0,0 0,2-1,0 1,1 0,1-1,8 19,-12-36,0-1,1 1,-1 0,1-1,0 1,-1-1,1 0,0 1,1-1,-1 0,0 0,1 0,-1-1,1 1,-1 0,1-1,0 0,-1 0,1 0,0 0,0 0,0 0,0-1,0 1,0-1,0 0,0 0,0 0,0 0,0-1,0 1,0-1,0 0,0 0,0 0,0 0,-1 0,1-1,0 1,-1-1,1 0,-1 1,0-1,1 0,-1-1,1 0,139-166,-123 146,180-194,-198 216,-1-1,1 1,0 0,-1 0,1 0,0-1,0 1,0 0,0 0,0 0,0 0,0 0,0 1,0-1,0 0,1 0,-1 1,0-1,0 1,1-1,-1 1,1 0,-1-1,0 1,1 0,-1 0,0 0,1 0,-1 0,1 0,-1 0,0 1,1-1,-1 0,0 1,1-1,-1 1,0 0,1-1,-1 1,0 0,0 0,0-1,0 1,0 0,0 0,0 0,0 0,0 1,0-1,1 12,-1-1,0 0,-1 1,0-1,-1 1,0-1,-1 0,-1 0,0 0,-1 1,0 9,-25 81,20-74,0 0,2 1,1 0,2 0,0 11,16 2,1-31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8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493 1,'-28'0,"0"0,0 2,0 1,0 1,0 1,1 1,0 2,-8 4,31-11,-8 1,0 1,0-1,1 2,-1 0,1 0,0 1,0 0,0 1,1 0,0 1,0 0,1 0,0 1,0 1,1-1,0 1,0 1,1-1,0 1,1 1,0-1,1 1,0 0,-2 7,3 84,4-100,1 1,-1 0,1 0,0 0,0-1,0 1,0 0,0-1,1 1,-1-1,1 1,-1-1,1 0,0 1,0-1,0 0,0 0,1-1,-1 1,0 0,1-1,-1 0,1 1,0-1,-1 0,1 0,0 0,0-1,0 1,-1-1,1 1,0-1,0 0,0 0,9-2,0 0,0 0,0-1,-1-1,1 0,-1 0,0-1,0-1,0 0,9-7,12-5,151-115,-74 52,-109 80,1 1,0-1,-1 0,1 1,0-1,0 1,0-1,-1 1,1-1,0 1,0-1,0 1,0 0,0 0,0-1,0 1,0 0,0 0,0 0,0 0,0 0,0 0,-1 0,1 1,0-1,0 0,0 0,0 1,0-1,0 1,0-1,0 1,-1-1,1 1,0-1,0 1,-1 0,1-1,0 1,-1 0,1 0,-1-1,1 1,-1 0,1 0,-1 0,0 0,1 0,-1 0,0 0,0 0,1 0,-6 58,2-45,-31 163,30-152</inkml:trace>
  <inkml:trace contextRef="#ctx0" brushRef="#br0" timeOffset="7019.929">746 341,'5'0,"1"4,5 7,1 6,2 1,-1 1,3-2,-2 0,2 3,2 3,4 1,2-2,-2-1,-6-3</inkml:trace>
  <inkml:trace contextRef="#ctx0" brushRef="#br0" timeOffset="7363.692">1028 227,'-182'171,"155"-144,-4 2,1 1,2 1,2 2,-16 24,35-45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0,'-42'13,"0"2,1 1,1 2,-33 21,69-37,-44 30,48-31,-1 0,0-1,0 1,0 0,1 0,-1 0,1 0,-1-1,1 1,-1 0,1 0,-1 0,1 0,0 0,-1 0,1 0,0 1,0-1,0 0,0 0,0 0,0 0,0 0,0 0,0 0,1 0,-1 0,0 0,1 0,-1 0,1 0,-1 0,1 0,-1 0,1 0,0-1,-1 1,1 0,0 0,0 0,-1-1,1 1,0-1,0 1,0-1,0 1,1 0,135 38,-106-35,-24-4,-1 0,1 1,-1 0,1 0,-1 0,0 1,1 0,-1 0,0 1,0-1,0 1,0 1,-1-1,1 1,-5-3,0 1,-1-1,1 1,0-1,0 1,-1 0,1-1,-1 1,0 0,1-1,-1 1,0 0,0-1,0 1,0 0,0 0,0-1,-1 1,1 0,0-1,-1 1,0-1,1 1,-1 0,0-1,0 0,0 1,0-1,0 1,0-1,0 0,0 0,0 1,-1-1,1 0,-50 42,49-41,-139 63,116-59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24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0,'823'0,"-763"12,-54-6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25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18,'766'0,"-696"-11,-52 5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25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0,'34'39,"187"103,-95-62,-82-55,-1 1,-2 3,-1 1,-1 3,16 17,-51-46,0-1,1 1,-1 1,-1-1,1 0,-1 1,1 0,-1 0,-1 0,1 0,-1 0,0 1,0-1,0 1,-1-1,0 1,0 0,0 0,-1-1,0 1,0 0,0 0,-1-1,0 1,0 0,0-1,-1 1,0-1,0 1,0-1,-1 0,1 0,-1 0,-3 3,-9 5,-2-1,1 0,-2-1,1-1,-2-1,1 0,-1-2,-17 5,0 2,-368 158,398-170,1 1,0 0,-1 0,2 0,-1 1,0 0,1 0,-1 0,1 0,0 1,0-1,1 1,0 0,0 0,0 1,0-1,1 1,-1-1,2 1,-2 5,-1 12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36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59,'43'-5,"29"-1,12-1,-4-2,-11-1,-12 2,-11 2,-8 2,-6 2,-4 1,-7 1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36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0,'38'10,"37"3,16-1,-4-7,-12-4,-8-3,-11-6,-11-1,-12 1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35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87,'2'2,"-1"-1,0 1,0-1,0 1,0-1,0 1,0 0,0-1,0 1,-1 0,1 0,-1-1,1 1,-1 0,0 0,0 0,0 0,0 0,0 0,0-1,0 1,0 0,-1 0,1 0,-1 0,0-1,1 1,-1 0,0-1,-1 2,1 2,-59 236,60-235,-3 18,1-1,1 0,2 0,0 1,1-1,3 8,-4-26,1 0,0 0,0 0,0-1,1 1,-1-1,1 1,0-1,0 0,1 0,-1 0,1 0,0-1,0 0,0 0,0 0,1 0,-1 0,1-1,0 0,-1 0,1 0,0-1,0 1,1-1,-1 0,0-1,1 1,4-1,-1 1,0-2,0 1,1-1,-1-1,0 1,0-1,0-1,0 0,0 0,-1-1,0 0,1-1,-1 1,5-5,14-15,-1-2,-1 0,-1-1,-1-2,-2 0,-1-1,-1-2,-1 1,-2-2,9-27,-8 125,-14-53,2-1,0 0,0 0,1 0,0-1,1 0,0 0,0 0,1-1,1 0,0-1,0 0,0 0,8 4,-12-8,0-1,0 0,0 0,1 0,-1-1,1 0,0 0,-1 0,1-1,0 0,0 0,0 0,0-1,0 1,0-2,0 1,0-1,-1 0,1 0,0 0,0-1,0 0,-1 0,1 0,-1-1,0 0,0 0,0 0,0-1,2-2,5-7,0 0,-2 0,0-1,0 0,-1-1,-1 0,0-1,3-11,7-12,73-240,-89 261,-11 29,4 3</inkml:trace>
  <inkml:trace contextRef="#ctx0" brushRef="#br0" timeOffset="269.123">1331 314,'-24'38,"-13"27,-4 3,4-6,4-8,7-9,4-12,5-6,1-9,3-6</inkml:trace>
  <inkml:trace contextRef="#ctx0" brushRef="#br0" timeOffset="499.754">1077 285,'14'38,"15"23,2 5,1-8,-1-9,0-9,-1-10,-1-11,0-4,0-4,-1-9,-5-5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37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519 26,'-36'1,"1"1,0 2,0 1,1 2,-1 1,1 1,1 3,0 0,1 2,0 2,-1 1,25-11,0-1,0 1,0 1,0-1,1 1,0 1,1-1,0 1,0 1,0-1,1 1,1-1,-1 2,1-1,1 0,0 1,0-1,1 1,0 0,1 0,0 0,0 0,1 0,1 0,-1 0,2 0,-1 0,1 0,1 1,-1-7,0 1,-1-1,1 0,1 0,-1 0,1 0,-1 0,1-1,0 1,0-1,1 0,-1 0,1 0,0 0,-1 0,1-1,0 0,1 0,-1 0,0 0,0-1,1 1,-1-1,1 0,-1-1,1 1,0-1,-1 0,5 0,4-1,1-1,-1 0,0-1,0-1,-1 0,1-1,-1 0,0-1,9-5,35-24,-1-3,-2-2,-2-2,1-5,-50 44,0 1,0-1,0 1,0 0,0-1,0 1,1 0,-1 0,1 1,-1-1,1 0,0 1,-1 0,1 0,0 0,0 0,0 0,0 0,0 1,0-1,1 1,-1 0,0 0,0 0,0 0,0 1,0-1,0 1,0 0,0 0,0 0,0 0,0 0,-1 1,1-1,0 1,-1 0,1 0,-1 0,0 0,0 0,1 0,0 2,120 224,-116-219,0 0,0 0,1-1,0 0,1-1,0 0,0 0,0-1,1 0,0-1,0 0,1 0,-1-1,43 11,-29-10</inkml:trace>
  <inkml:trace contextRef="#ctx0" brushRef="#br0" timeOffset="554.251">1506 337,'-38'29,"-23"23,0 9,4-2,8-6,13-13</inkml:trace>
  <inkml:trace contextRef="#ctx0" brushRef="#br0" timeOffset="802.393">1224 280,'24'43,"17"24,12 6,1-6,-3-13,-6-12,-6-12,-9-12</inkml:trace>
  <inkml:trace contextRef="#ctx0" brushRef="#br0" timeOffset="30876.194">1929 83,'-30'187,"20"-133,-2 0,-2-1,-3 0,-22 46,112-245,-30 62,4 3,54-70,-93 139,1 0,0 0,1 1,0 1,0-1,1 2,1-1,-1 2,2-1,9-4,-20 13,0-1,0 0,0 1,0-1,0 1,0 0,0 0,0 0,0 0,1 0,-1 0,0 0,0 1,0-1,0 1,0 0,0-1,0 1,0 0,0 0,0 0,-1 1,1-1,0 0,-1 1,1-1,-1 1,1-1,-1 1,0 0,0-1,1 1,-1 0,-1 0,1 0,0 0,0 0,-1 0,1 0,-1 0,1 1,3 89,-14-52,6-29,1-1,1 0,0 1,0 0,1-1,0 1,1 0,0-1,1 1,0 0,0 1,0-11,0 1,0 0,-1 0,1-1,0 1,0-1,0 1,1-1,-1 1,0-1,0 1,1-1,-1 0,1 0,-1 0,1 0,0 0,-1 0,1 0,0-1,0 1,-1-1,1 1,0-1,0 1,0-1,0 0,0 0,-1 0,1 0,0 0,0-1,0 1,0 0,0-1,1 0,68-30,-63 27,243-182,-251 185,1 0,0 0,0-1,0 1,0 0,0 0,0 1,1-1,-1 0,0 0,0 0,1 1,-1-1,0 1,1-1,-1 1,0 0,1-1,-1 1,1 0,-1 0,0 0,1 0,-1 0,1 0,-1 0,1 1,-1-1,0 0,1 1,-1-1,0 1,1-1,-1 1,0 0,0 0,0 0,1-1,-1 1,0 0,0 0,0 0,0 1,-1-1,1 0,0 0,0 2,1 9,-1-1,0 1,0 1,-2-1,1 0,-2-1,1 1,-2 0,0 0,-1 3,-1 7,-8 34,5-26,1 0,1 0,2 1,1 0,2 27,16-17,-2-29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26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0 368,'461'0,"-271"27,63-28,-218-15,-40 11</inkml:trace>
  <inkml:trace contextRef="#ctx0" brushRef="#br0" timeOffset="316.792">0 565,'330'36,"-232"-24,1-5,55-5,-49-8,-87 0</inkml:trace>
  <inkml:trace contextRef="#ctx0" brushRef="#br0" timeOffset="935.805">678 1,'-5'6,"1"1,0 0,1 0,0 0,0 0,0 1,1-1,0 1,1-1,-1 1,1 0,1 0,0 0,0-1,0 1,1 0,0 0,1 0,0-1,0 1,0-1,1 1,0-1,1 0,-1 0,1-1,1 1,-1-1,1 0,0 0,1 0,-1 0,1-1,0 0,1-1,3 3,244 125,-236-123,-15-8,-1-1,1 0,-1 1,1-1,-1 1,1 0,-1 0,0 0,1 0,-1 1,0-1,0 0,0 1,0 0,0-1,0 1,0 0,-1 0,1 0,-1 0,1 0,-1 0,0 1,0-1,0 0,0 1,0-1,0 1,-1-1,1 1,-1-1,0 1,0-1,0 1,0-1,0 1,0-1,-1 3,-124 95,83-70,-1-2,-1-2,-2-1,0-3,-1-2,-1-2,-49 12,-116 32,189-55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29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518 121,'-14'-14,"-1"0,0 2,0 0,-1 0,-1 2,0 0,0 0,-6 0,16 7,-1 0,0 0,0 1,0 0,1 1,-2 0,1 0,0 0,0 1,0 1,0-1,0 1,0 0,0 1,0 0,0 0,1 1,-1 0,1 1,0-1,-4 3,-3 3,0 1,0 0,1 1,1 1,0 0,0 0,1 1,1 1,0 0,1 0,0 1,1 0,1 0,1 1,0 0,1 0,0 0,2 1,0 0,0-1,1 16,0-25,1 0,0 0,0 0,1 1,-1-1,2 0,-1 0,1 1,0-1,1 0,-1 0,1 0,1 0,-1-1,1 1,0-1,1 1,0-1,0 0,0 0,1-1,-1 1,1-1,1 0,-1 0,1-1,-1 0,2 0,-1 0,2 1,6-2,-1-1,1 0,-1 0,1-2,0 1,-1-2,1 0,0 0,-1-2,1 0,-1 0,0-1,0 0,0-2,-1 1,0-1,0-1,0 0,-1-1,0 0,0-1,-1 0,2-3,23-23,-2-2,-1-1,-2-1,-2-2,18-35,22-41,-67 117,0 0,-1 0,1 0,0 0,0 0,0 0,-1 0,1 0,0 0,0 0,-1 0,1 0,0 1,0-1,-1 0,1 1,0-1,-1 0,1 1,0-1,-1 1,1-1,0 1,-1-1,1 1,-1-1,1 1,-1 0,1-1,-1 1,0 0,1-1,-1 1,0 0,0 0,1-1,-1 1,0 0,0 0,0-1,0 1,0 0,0 0,0 0,0-1,0 1,0 0,-1 0,1-1,0 1,0 0,-1 0,1-1,0 1,-1 0,1 0,0 26,0 0,2 0,2-1,0 1,2-1,0 0,2 0,1-1,1 0,1 0,1-1,1 0,2-2,0 1,13 13,-22-30,0 0,0-1,0 1,1-1,0-1,0 1,1-1,-1-1,1 1,-1-1,4 0,10 2</inkml:trace>
  <inkml:trace contextRef="#ctx0" brushRef="#br0" timeOffset="451.017">1308 121,'6'5,"0"1,0-2,0 1,0 0,1-1,0 0,-1-1,2 0,-1 0,0 0,1-1,-1 0,1 0,-1-1,1 0,0 0,0-1,1 0,282 1,-287 0,1-1,0 1,0-1,-1-1,1 1,0 0,0-1,-1 0,1 0,-1-1,1 1,-1-1,1 0,-1 0,0-1,0 1,0-1,0 0,-1 0,1 0,0-1,-2-6</inkml:trace>
  <inkml:trace contextRef="#ctx0" brushRef="#br0" timeOffset="700.995">1280 431,'44'0,"27"0,8-5,-5-1,-11 0,-11 1,-9 1,-8 2,-5 1,-2 0,-6 1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33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58,'43'0,"48"-4,23-3,1 1,-4 2,-6-5,-8 1,-9 0,-7 3,-6 1,-7 2,-5 1,-9 1,-4 0,-5 1,-6-1,-5 0,-8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2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86 302,'52'-37,"-2"-3,-1-1,-2-3,-2-2,35-47,-80 93,1 1,-1-1,0 0,0 0,1 1,-1-1,0 0,1 0,-1 1,0-1,0 0,1 0,-1 0,0 0,1 1,-1-1,1 0,-1 0,0 0,1 0,-1 0,-3 10,-24 84,4 2,5 0,4 1,4 1,3 24,2 330,5-432,0 1,-2-1,0 0,-2 0,0 0,-1 0,-1-1,-1 1,0-1,-2-1,0 0,-1 0,-1 0,0-2,-2 1,11-13,-1-1,0 0,1 1,-1-1,-1-1,1 1,0 0,-1-1,1 1,-1-1,0 0,0 0,0-1,0 1,0-1,0 0,0 0,-1 0,1-1,0 1,0-1,-1 0,1 0,0-1,0 1,-1-1,1 0,0 0,0 0,0-1,0 1,0-1,0 0,0 0,1-1,-1 1,1-1,0 1,-1-1,1 0,0 0,1-1,-1 1,1-1,-1 1,1-1,0 0,0 0,-1-4,-1-8,1-1,0-1,1 1,1 0,1-1,0 1,1 0,1-1,1 1,0 0,1 0,1 1,4-10,8-15,1 1,2 1,1 1,23-30,-28 41,1 2,2 0,0 1,2 0,1 2,0 1,1 0,2 2,0 1,1 1,0 1,27-12,-28 20</inkml:trace>
  <inkml:trace contextRef="#ctx0" brushRef="#br0" timeOffset="270.157">931 500,'-47'19,"1"3,1 2,1 1,1 3,-32 27,48-36,16-11,4-4,1 0,0 0,0 0,0 1,0 0,1 0,0 0,0 1,0 0,0 0,1 0,0 0,1 1,-1 0,0 2,4-7,0-1,-1 1,1 0,0-1,0 1,0 0,1 0,-1-1,0 1,1-1,-1 1,1 0,-1-1,1 1,0-1,-1 1,1-1,0 1,0-1,0 0,0 1,1-1,-1 0,0 0,0 0,1 0,-1 0,1 0,-1 0,0-1,1 1,0 0,-1-1,1 1,-1-1,1 1,0-1,-1 0,1 0,0 0,-1 0,1 0,1 0,74-9,-42-5,0-2,0-1,-2-1,0-2,1-4,-25 20,0-1,-1 0,0-1,0 0,0 0,-1-1,0 0,0 0,-1 0,0-1,0 0,-1-1,0 1,0-1,-1 0,0 0,0 0,-1 0,-1-1,0 0,0 1,0-1,-1-4,-1 12,-1-1,1 1,0-1,-1 1,1-1,-1 1,0 0,0-1,0 1,0 0,-1 0,1-1,0 1,-1 0,1 0,-1 0,0 1,0-1,0 0,0 1,0-1,0 1,0 0,0-1,-1 1,-16-6</inkml:trace>
  <inkml:trace contextRef="#ctx0" brushRef="#br0" timeOffset="522.528">1243 867,'5'-25,"10"-26,9-10,4 1,3 1,0 6,5 7,1 6,4 6,-1 8,-2 4,-2 6,-3 5,-2 0,-2 2,-1 7,-5 4</inkml:trace>
  <inkml:trace contextRef="#ctx0" brushRef="#br0" timeOffset="7387.125">226 1347,'-9'19,"-4"30,1 12,2 5,3-4,3-3,1-6,2-9,1 0,1-5,-1-3,1-3,-1-2,-4-2,-2-6</inkml:trace>
  <inkml:trace contextRef="#ctx0" brushRef="#br0" timeOffset="7570.154">0 1741,'43'-14,"20"-5,3 1,-5 3,-7 5,-9 3,-7 4,-5 1,-8 2</inkml:trace>
  <inkml:trace contextRef="#ctx0" brushRef="#br0" timeOffset="7807.155">566 1628,'-3'5,"-5"11,1 0,0 0,1 1,1 0,0 0,1 0,1 1,1-1,0 1,1 0,1-1,1 1,1 0,2 9,-3-24,1 1,0-1,0 0,0 1,0-1,1 0,-1 0,1-1,0 1,0-1,0 1,0-1,0 0,1 0,-1 0,1 0,-1-1,1 1,0-1,-1 0,1 0,0-1,0 1,0-1,-1 1,1-1,0-1,0 1,1 0,110-33,-111 30,1 0,0 0,-1 0,0-1,0 1,0-1,0 0,0 0,-1-1,0 1,0-1,0 0,0 0,-1 0,0 0,0 0,0 0,-1-1,0 1,0 0,0-1,0 1,-1-1,0 1,0-1,-1 0,1 1,-1 0,0-1,-2-2,1 0,0 0,-1 0,0 0,-1 0,0 1,0 0,0 0,-1 0,0 0,0 1,-1 0,0 0,0 0,0 1,-1 0,-3-2,-12-8</inkml:trace>
  <inkml:trace contextRef="#ctx0" brushRef="#br0" timeOffset="8151.598">1411 1318,'0'38,"-4"33,-3 12,1-1,2-12,0-7,2-9,1-10,0-7,1-5,1-3,-1-7</inkml:trace>
  <inkml:trace contextRef="#ctx0" brushRef="#br0" timeOffset="8552.494">1214 1347,'59'-22,"2"3,0 3,1 2,0 3,0 3,36 1,-87 7,0 0,0 1,0 1,-1 0,1 0,0 1,-1 0,0 1,7 4,-14-7,0 1,0 0,0 0,0 0,-1 0,1 0,0 1,-1-1,0 1,0-1,0 1,0 0,0 0,0 0,-1 0,1 0,-1 0,0 1,0-1,0 0,-1 1,1-1,-1 1,1-1,-1 0,0 1,-1-1,1 1,-1-1,1 1,-2 1,-2 6,-1-1,-1 0,0 0,0-1,-1 0,0 0,0 0,-1-1,0 0,-1 0,1-1,-2 0,1-1,-1 0,-9 4,-14 12,-93 73,125-93,0-1,0 1,0-1,0 1,1 0,-1-1,1 1,-1 0,1 0,-1-1,1 1,0 0,0 0,0-1,0 1,0 0,1 0,-1 0,0-1,1 1,-1 0,1-1,0 1,-1 0,1-1,0 1,0-1,0 1,0-1,0 0,0 1,1-1,-1 0,0 0,1 0,-1 0,1 0,-1 0,1 0,0 0,0 0,70 33,-40-23,-21-10,0 1,-1 1,1 0,-1 0,0 1,0 0,0 1,-1 0,1 0,-1 1,-1 1,1-1,-1 2,0-1,-1 1,1 0,-1 0,-1 1,0 0,2 4,-7-9,-1 1,1-1,-1 0,0 0,0 1,0-1,-1 0,0 0,1 0,-2 1,1-1,0 0,-1 0,0-1,1 1,-2 0,1 0,0-1,-1 1,0-1,1 0,-1 0,0 0,-1 0,1-1,-2 1,-97 57,76-48,-1-2,0 0,0-2,-1-1,0-1,0-1,-1-1,1-2,-1-1,1-1,-24-4,26-3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34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108 139,'17'-35,"-18"68,-20 63,-5 0,-34 83,43-135,180-314,-130 218,2 1,3 1,2 3,14-12,-54 58,1-1,-1 1,1 0,-1 0,1 0,0-1,-1 1,1 0,0 0,0 0,0 0,0 0,0 1,0-1,0 0,0 0,0 1,0-1,0 0,0 1,0-1,1 1,-1-1,0 1,1 0,-1 0,0-1,0 1,1 0,-1 0,0 0,1 1,-1-1,0 0,0 0,1 1,-1-1,0 0,0 1,1 0,-1-1,0 1,0 0,0-1,0 1,0 0,0 0,0 0,0 0,0 0,-1 0,1 0,0 0,-1 0,1 0,0 1,-1-1,1 0,1 132,-5-120,2 0,-1 0,2 0,0 1,0-1,2 0,-1 0,2 0,0 0,0 0,1-1,1 1,0-1,4 7,-6-16,-1 1,1-1,0 0,1-1,-1 1,0 0,1-1,0 0,-1 0,1 0,0 0,0-1,0 1,0-1,0 0,1 0,-1-1,0 1,0-1,1 0,-1 0,0 0,1-1,-1 1,0-1,0 0,0 0,0-1,0 1,0-1,0 0,0 0,-1 0,1-1,-1 1,1-1,-1 0,0 0,0 0,0 0,-1 0,1-1,-1 1,1-1,-1 0,62-87,68-76,-117 153,61-41,-74 56,0 0,0 0,0 0,-1 0,1 1,0-1,-1 1,1-1,-1 1,0-1,1 1,-1 0,0 0,0 0,0 0,0 0,0 0,-1 0,1 0,-1 0,1 0,-1 0,0 0,1 0,-1 1,0-1,-1 0,1 0,0 0,-1 0,0 2,1 0,-32 260,43-136,-5-110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32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65,'-1'-3,"-10"-22,10 24,1 1,0 0,0-1,-1 1,1 0,0 0,-1-1,1 1,0 0,0 0,-1 0,1 0,0-1,-1 1,1 0,-1 0,1 0,0 0,-1 0,1 0,0 0,-1 0,1 0,-1 0,1 0,0 0,-1 0,1 0,0 0,-1 1,1-1,0 0,-1 0,1 0,0 0,-1 1,1-1,0 0,0 0,-1 1,1-1,0 0,0 1,-1-1,1 0,0 0,0 1,0-1,0 1,-1-1,1 0,0 1,0-1,0 0,0 1,0-1,0 0,0 1,0-1,0 1,0-1,0 0,0 1,1-1,-1 0,0 1,-8 19,2 1,0 0,1 0,1 0,1 0,1 1,1-1,1 1,0-1,2 1,1-1,0 1,2-1,0 0,1-1,1 1,2-1,-1-1,2 1,1-2,2 4,-10-19,0 0,0 1,0-1,0-1,0 1,1 0,0-1,-1 1,1-1,0 0,0 0,0-1,0 1,0-1,1 0,-1 0,0 0,1-1,-1 0,0 1,1-2,-1 1,0 0,1-1,-1 0,0 0,1 0,-1 0,6-3,0-1,-1 1,0-2,1 1,-2-1,1-1,-1 0,0 0,0 0,6-9,23-31,-2-3,-2 0,24-52,-52 93,-5 9,0-1,0-1,0 1,0 0,0-1,0 1,1 0,-1 0,1-1,-1 1,1 0,-1 0,1 0,0 0,-1 0,1 0,0 0,0 0,0 0,0 0,0 0,0 0,0 0,0 1,0-1,0 0,0 1,1-1,-1 1,0-1,0 1,1 0,-1 0,0-1,1 1,-1 0,0 0,1 0,-1 0,0 1,0-1,1 0,-1 0,0 1,0-1,1 1,-1-1,0 1,0 0,0-1,0 1,1 0,85 121,-81-116,-1 1,2-1,-1-1,1 1,-1-1,1 0,1-1,-1 1,1-2,0 1,0-1,0 0,0 0,0-1,0 0,1-1,-1 0,1 0,0-1,-1 0,1 0,-1-1,1 0,-1-1,0 0,1 0,4-3,-4 0,0 0,-1-1,1 0,-1-1,-1 0,1 0,-1-1,0 0,-1 0,0 0,0-1,-1 0,0 0,-1 0,0-1,0 0,-1 1,0-1,-1-1,1 0,10-30,-7 29,-2 0,0-1,0 1,-1-1,-1 0,0 0,-1 0,0 0,-1-9,-10 9,5 19</inkml:trace>
  <inkml:trace contextRef="#ctx0" brushRef="#br0" timeOffset="265.534">1445 319,'-34'24,"-15"13,-5 4,8 1,6-7,10-5,10-7</inkml:trace>
  <inkml:trace contextRef="#ctx0" brushRef="#br0" timeOffset="500.494">1078 262,'34'20,"20"15,6 7,-2-4,-12-3,-7-8,-7-4,-4-5,-1-7,-6 1,-7-3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41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60,'154'-44,"-154"43,0 1,-1 0,1 0,0 0,0-1,0 1,0 0,-1-1,1 1,0 0,0 0,0-1,0 1,0 0,0-1,0 1,0 0,0-1,0 1,0 0,0-1,0 1,0 0,0-1,0 1,0 0,0 0,0-1,0 1,1 0,-1-1,0 1,0 0,0 0,1-1,-1 1,0 0,0 0,1 0,-1-1,0 1,0 0,1 0,-1 0,0 0,0-1,1 1,-1 0,0 0,-31-2,31 2,-18 1,0 2,0 0,1 1,-1 1,1 0,0 1,1 1,-1 1,1 0,1 1,0 1,0 0,1 1,0 1,-9 9,11-9,0-1,0 2,2-1,-1 2,2-1,0 1,0 1,2-1,-5 12,10-21,1 0,0 0,0 0,0 0,1 0,0 0,-1 0,2 0,-1 0,1 0,0 0,0 0,0 0,0 0,1-1,0 1,0 0,0-1,1 0,0 1,-1-1,1 0,1 0,-1-1,1 1,-1 0,1-1,0 0,4 2,1 1,0 0,0-1,0 0,1-1,0 0,0 0,0-1,0 0,0-1,1 0,-1-1,1 0,8 0,4-4,0-1,0-2,-1 0,1-1,-2 0,1-2,-1-1,0-1,-1-1,-1 0,0-1,0-2,-1 0,-1 0,-1-2,0 0,5-8,96-135,-116 161,-1-1,0 1,0 0,1 0,-1-1,0 1,1 0,-1-1,1 1,-1 0,1-1,-1 1,1-1,-1 1,1-1,0 1,-1-1,1 1,0-1,-1 0,1 1,0-1,0 0,-1 1,1-1,0 0,0 0,-1 0,1 0,0 0,0 0,0 0,-1 0,1 0,0 0,0 0,-1-1,1 1,0 0,0 0,-1-1,1 1,0-1,-1 1,1 0,0-1,-1 1,1-1,-1 0,1 1,-1-1,1 1,-1-1,1 0,-1 1,0-1,1 0,-1 0,0 1,1-1,-1 0,0 0,0 1,0-2,49 174,-34-140,1 0,1-1,2 0,2-2,4 5,-23-32,-1 1,1-1,0 0,0 0,0 0,0 0,0-1,1 1,-1 0,0-1,1 0,0 1,-1-1,1 0,-1 0,1-1,0 1,0 0,-1-1,1 0,0 1,0-1,0 0,-1-1,1 1,1-1,12-3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41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1,'20'4,"15"3,7-1,1-2,-2 0,-3-2,-4-1,-2 0,-2-1,-1-1,-1 1,0 0,-1 0,1-1,0 1,-10 0,-12 0,-8 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41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2,'15'9,"28"-1,12-2,6-3,-3-1,-1-6,-5-2,-8 0,-5 1,-6 1,-3 1,-1 2,-2 0,0 1,0 0,-5 1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39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1 282,'102'-14,"1"4,0 5,58 6,-119-1,97 22,-115-19</inkml:trace>
  <inkml:trace contextRef="#ctx0" brushRef="#br0" timeOffset="297.546">86 479,'127'25,"-103"-24,279 2,-192-20,-87 11</inkml:trace>
  <inkml:trace contextRef="#ctx0" brushRef="#br0" timeOffset="843.245">396 0,'0'28,"10"-12,1 0,1-1,0-1,1 0,0 0,1-2,0 1,1-2,1 0,0-1,0 0,16 5,29 22,94 89,-153-124,1 0,0 1,-1-1,1 0,-1 1,0 0,0-1,0 1,0 0,-1 0,1 0,-1 0,1 0,-1 0,0 1,0-1,-1 0,1 1,-1-1,1 1,-1-1,0 0,0 1,-1-1,1 1,-1-1,0 0,0 0,0 1,0-1,0 0,-1 0,1 0,-1 0,0 0,0 0,0-1,0 1,0 0,-1-1,1 0,-1 0,-1 1,-180 104,-43 9,187-84,28-16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49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48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8,'-63'124,"56"-103,1 1,1 0,1 0,1 1,2-1,0 1,1-1,1 1,1-1,1 1,-3-18,0 1,0-1,0 0,1 1,0-1,0 0,1 1,-1-1,1 0,1 0,-1 0,0 0,1-1,0 1,0-1,1 0,-1 0,1 0,0 0,0 0,0-1,0 1,1-1,-1-1,1 1,0 0,0-1,0 0,0 0,0-1,0 1,1-1,-1 0,0-1,1 1,-1-1,0 0,1-1,3 1,10-8,-1 0,0 0,0-2,-1 0,0-1,0-1,-1 0,-1-2,0 1,8-12,80-107,-101 133,0-1,-1 1,1-1,0 1,-1 0,1-1,-1 1,1 0,-1 0,1 0,-1 0,0 0,1 1,-1-1,0 0,0 1,0-1,0 0,0 1,0 0,0-1,-1 1,1-1,0 1,-1 0,0-1,1 1,-1 0,0 0,0-1,0 1,0 0,0 1,1 1,3 6,0-1,1 0,-1-1,2 1,-1-1,1 0,0 0,1-1,0 0,0 0,1-1,-1 1,1-2,1 1,-1-1,1 0,4 1,-7-3,0-1,0 0,0 0,0 0,0 0,0-1,0 0,1-1,-1 1,0-1,0 0,1-1,-1 0,0 0,0 0,1 0,-1-1,0 0,-1-1,1 1,0-1,-1 0,1 0,-1-1,0 0,0 0,-1 0,2-1,12-14,0-2,-1 1,-1-2,-2 0,0-1,-1-1,-1 0,-1 0,-2-1,7-26,-14 46,-1 0,0-1,0 1,0 0,-1-1,1 1,-1 0,-1-1,1 1,-1 0,0-1,0 1,-1 0,1 0,-1 0,0 0,-1 0,1 0,-1 1,0-1,0 1,-3-3,-21 6,15 10</inkml:trace>
  <inkml:trace contextRef="#ctx0" brushRef="#br0" timeOffset="520.445">1475 94,'0'-1,"-1"-1,1 1,0 0,0 0,0 0,-1 0,1 0,0-1,-1 1,1 0,-1 0,0 0,1 0,-1 0,0 0,0 0,1 1,-1-1,0 0,0 0,0 1,0-1,0 0,0 1,0-1,0 1,0-1,0 1,0 0,-1-1,1 1,0 0,0 0,0 0,-1 0,1 0,0 0,0 0,0 0,0 0,-1 1,-50 11,-175 103,223-114,3-1,-1 0,0 0,1 0,-1 0,1 1,-1-1,0 0,1 1,-1-1,1 1,-1-1,1 1,-1 0,1 0,0-1,-1 1,1 0,0 0,0 1,0-1,-1 0,1 0,0 0,0 1,1-1,-1 1,0-1,0 0,1 1,-1-1,1 1,-1 0,1-1,0 1,0-1,-1 1,1 0,0-1,1 1,-1-1,0 1,0 0,1 0,9 2,-1 0,2 0,-1-1,0-1,1 0,0 0,-1-1,1 0,0-1,-1 0,8-1,1 1,10-1,-26-1,1 1,0 0,0 0,0 0,0 0,0 1,0-1,0 1,0 0,0 1,0-1,-1 0,1 1,0 0,0 0,0 0,0 1,-1-1,1 1,-1 0,1 0,-1 0,0 0,1 1,-1-1,0 1,-1 0,1 0,-1 0,1 0,-1 1,0-1,0 0,0 1,0 0,0 3,-2-1,0 1,-1 0,1 0,-2-1,1 1,-1 0,0-1,0 1,-1-1,0 0,0 0,0 0,-1 0,0-1,0 1,-1-1,1 0,-1 0,0-1,0 1,-6 3,-130 72,123-72,-11 6,20-7,-1-2,0 1,-1-1,1-1,-1 0,0-1,0 0,0 0,-1-1,1-1,0 0,-1 0,1-1,-1-1,-1-4,7-1</inkml:trace>
  <inkml:trace contextRef="#ctx0" brushRef="#br0" timeOffset="768.829">1728 235,'-9'38,"-9"18,0 3,2-7</inkml:trace>
  <inkml:trace contextRef="#ctx0" brushRef="#br0" timeOffset="1254.065">1982 545,'142'-292,"-142"291,0-1,1 1,-1-1,0 1,1-1,-1 1,1 0,0-1,-1 1,1 0,0 0,0-1,0 1,0 0,0 0,0 0,0 0,0 0,0 0,1 1,-1-1,0 0,0 0,1 1,-1-1,1 1,-1-1,0 1,1 0,-1 0,1-1,-1 1,1 0,-1 0,1 0,-1 1,1-1,-1 0,0 0,1 1,-1-1,1 1,-1-1,0 1,22 56,23 30,-42-83,-1 1,1-1,1 0,-1 0,0 0,1-1,0 0,0 0,0 0,0 0,0-1,1 1,-1-2,1 1,-1 0,1-1,0 0,0-1,-1 1,1-1,0 0,0 0,0-1,0 0,-1 0,1 0,0-1,-1 1,1-2,-1 1,0 0,0-1,0 0,0 0,0-1,-1 1,4-4,4-6,-1-1,0-1,-1 0,-1-1,0 0,-1 0,0-1,-2 0,0 0,1-7,-1 0</inkml:trace>
  <inkml:trace contextRef="#ctx0" brushRef="#br0" timeOffset="1755.643">3167 65,'4'3,"-1"0,0 0,0 1,0-1,-1 1,1-1,-1 1,0 0,0 0,0 0,0 1,-1-1,0 0,0 0,0 1,0-1,-1 1,0-1,0 1,0-1,0 0,0 1,-1-1,0 1,0-1,0 0,-1 1,0-1,1 0,-1 0,0 0,-1-1,1 1,-3 2,-9 15,-1 0,-2 0,0-2,-1 0,-1-1,0-1,-11 7,-4 4,30-23,-1-1,0 0,0-1,0 1,0-1,0 0,-1-1,1 1,-1-1,0 0,1 0,-1-1,0 1,0-1,0-1,-1 1,1-1,0 0,0-1,0 1,0-1,0 0,0-1,0 1,1-1,-1-1,0 1,1-1,0 0,-1 0,1 0,0-1,1 1,-1-1,0-1,1 1,0-1,0 1,-1-3,3-2,0 0,0 0,1 0,0 0,0 0,1 0,1 0,-1 0,1 0,1 0,0 0,0 0,0 0,1 1,1-1,0 1,3-7,-4 10,0-1,-1 1,2 0,-1 0,1 0,-1 0,1 0,1 1,-1-1,1 1,-1 1,1-1,0 1,1-1,-1 1,0 1,1-1,0 1,-1 0,1 0,0 1,0 0,0 0,0 0,0 0,5 1,-2 3,-1 0,0 0,0 1,0 0,-1 0,1 1,-1 0,0 0,-1 1,1 0,-1 0,0 0,1 2,15 14,14 12,1-1,2-1,1-2,2-2,36 18,-13-31,-43-13</inkml:trace>
  <inkml:trace contextRef="#ctx0" brushRef="#br0" timeOffset="2521.167">233 742,'2086'0,"-1617"-26,-134-4,-145 5,-167 27,-6 3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53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80,'-55'101,"-69"213,170-398,3 2,45-53,38-26,-132 160,1-1,-1 1,1 0,0 0,-1 0,1 0,0 0,-1 0,1 0,0 0,0 0,0 0,0 0,0 1,0-1,0 0,0 1,0-1,0 0,1 1,-1 0,0-1,0 1,1 0,-1-1,0 1,0 0,1 0,-1 0,0 0,0 0,1 1,-1-1,0 0,0 0,1 1,-1-1,0 1,0-1,0 1,0 0,0-1,0 1,0 0,0 0,0-1,0 1,0 0,0 0,0 0,-1 0,1 1,8 23,-2 1,-1 1,-1-1,-1 1,-1 0,-2 0,0 0,-2 0,-2 10,1 23,3-61,-1 0,1 1,-1-1,1 1,0-1,-1 1,1 0,0-1,-1 1,1 0,0-1,-1 1,1 0,0 0,0 0,-1-1,1 1,0 0,0 0,-1 0,1 0,0 0,0 0,-1 1,1-1,0 0,0 0,-1 1,1-1,0 0,-1 1,1-1,0 0,-1 1,1-1,-1 1,1-1,-1 1,1-1,-1 1,1 0,-1-1,1 1,-1-1,0 1,1 0,-1 0,0-1,0 1,1 0,-1-1,0 1,0 0,0 0,0 0,0-1,0 1,0 0,0 0,0-1,0 1,-1 0,1-1,0 1,0 0,-1 0,187-207,-158 179,1 0,1 2,1 2,2 0,27-13,-58 34,-1 1,1 0,0-1,-1 1,1 0,0 0,0 0,0 0,0 0,0 1,0-1,0 1,0-1,0 1,0 0,1-1,-1 1,0 0,0 1,0-1,0 0,0 1,0-1,1 1,-1-1,0 1,0 0,-1 0,1 0,0 0,0 0,0 0,-1 1,1-1,0 1,-1-1,0 1,1-1,-1 1,0 0,0 0,0 0,0 0,0 0,0 0,0 0,-1 0,1 0,-1 0,1 0,-1 2,-1 11,0 0,-1 0,-1 0,0 0,-1 0,-1-1,-5 13,-7 21,7-14,0 0,2 1,2-1,1 1,1 16,4-27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59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11 170,'-3'10,"1"0,0 0,0 0,1 0,1 0,-1 1,1-1,1 0,0 0,1 1,0-1,0 0,1-1,0 1,1 1,-2-7,0 0,0 1,1-1,-1 0,1 0,0 0,0 0,0-1,0 1,1-1,0 0,-1 0,1 0,0 0,0-1,1 1,-1-1,1 0,-1-1,1 1,-1-1,1 0,0 0,0 0,-1-1,1 1,0-1,0 0,0-1,0 1,-1-1,3-1,11-4,-1 0,0-2,-1 0,0-1,0 0,0-1,-2-1,1-1,-1 0,-1-1,0 0,0-2,56-62,-67 78,0 0,0 0,0 0,0 1,-1-1,1 0,0 1,-1-1,1 1,-1-1,1 1,-1 0,0-1,0 1,0 0,0 0,0 0,0 0,0 0,-1 0,1 0,-1 0,0 0,1 0,-1 1,0 0,3 6,-2-2,0 0,0 0,1 0,1 0,-1 0,1 0,0-1,0 1,1-1,0 0,0 0,1 0,-1-1,1 0,0 1,1-2,-1 1,1-1,0 1,0-2,0 1,1-1,-1 0,1 0,0 0,0-1,0 0,0-1,0 0,5 1,-4-4,-1 1,0-1,0 0,1-1,-1 0,-1 0,1-1,0 0,-1 0,0 0,0-1,0 0,0 0,-1 0,0-1,0 0,0 0,-1 0,0 0,0-1,-1 1,0-1,0 0,0-1,-1 1,0 0,0 0,-1-1,0 1,0-5,20-104,-19 91</inkml:trace>
  <inkml:trace contextRef="#ctx0" brushRef="#br0" timeOffset="300.11">1140 142,'53'-14,"22"-6,3-3,-7 2,-10 5,-12 4,-13 10,-14 5</inkml:trace>
  <inkml:trace contextRef="#ctx0" brushRef="#br0" timeOffset="547.009">1056 453,'43'-5,"24"-2,10-4,-3 0,-10 1,-15-1,-16-1</inkml:trace>
  <inkml:trace contextRef="#ctx0" brushRef="#br0" timeOffset="1132.073">1676 480,'234'-370,"-231"365,-1 1,1-1,0 0,0 1,0 0,0 0,1 0,0 0,0 0,0 1,0 0,0 0,1 0,0 0,-1 1,1-1,0 1,0 0,-2 3,-1 1,0-1,0 0,0 1,0-1,0 1,0-1,0 1,0 0,0 0,-1 0,1 0,-1 0,0 0,1 1,-1-1,0 0,0 1,-1-1,1 1,0-1,-1 1,1-1,-1 1,0-1,0 1,0-1,0 1,0-1,-1 1,0 1,1 1,3 186,-2-188,-1-1,1 1,0 0,-1-1,1 1,0-1,0 1,1-1,-1 0,0 1,1-1,-1 0,1 0,0 0,0 0,0 0,0-1,0 1,0 0,0-1,1 0,-1 1,1-1,-1 0,1 0,-1-1,1 1,-1 0,1-1,0 1,-1-1,1 0,0 0,-1 0,1 0,0-1,-1 1,1-1,-1 1,1-1,-1 0,1 0,-1 0,1 0,-1-1,0 1,1-1,-1 0,168-135,-118 89,-44 41,-7 5,-1 1,0 0,1 0,-1-1,1 1,0 0,-1 0,1-1,0 1,0 0,0 0,0 0,0 0,0 0,0 0,0 1,0-1,0 0,0 0,0 1,1-1,-1 1,0-1,1 1,-1-1,0 1,1 0,-1 0,0 0,1 0,-1 0,1 0,-1 0,0 0,1 0,-1 0,0 1,1-1,-1 1,0-1,0 1,1-1,-1 1,0 0,0 0,0 0,0-1,0 1,0 0,0 0,0 0,0 1,0-1,7 186,-2-168</inkml:trace>
  <inkml:trace contextRef="#ctx0" brushRef="#br0" timeOffset="1648.86">2918 0,'-29'18,"-18"8,1 1,1 3,2 2,1 1,2 2,1 2,1 3,37-39,-1 0,0 1,1-1,-1 1,1-1,0 1,-1 0,1-1,0 1,0 0,0 0,0 0,0 0,1 0,-1 0,0 0,1 0,0 0,-1 0,1 0,0 0,0 0,0 0,0 0,1 1,-1-1,1 0,-1 0,1 0,-1 0,1 0,0 0,0-1,0 1,0 0,1 0,-1-1,0 1,1 0,-1-1,1 0,-1 1,1-1,0 0,0 0,-1 0,1 0,0 0,0 0,0 0,0-1,0 1,0-1,0 1,1-1,8 2,1 0,0-1,0 0,0-1,0-1,-1 1,1-2,0 0,0 0,-1-1,0-1,1 0,-1 0,0-1,-1 0,0-1,1 0,-2-1,10-8,6-6,0-2,-2-1,0-1,-2-1,-1 0,8-17,-23 37,12-17,-5 38,-10 32,-1 1,-3-1,-2 1,-5 22,-6 79,13-79,-3 0,-4 0,-2-1,-4 0,-8 21,18-79,1 1,-2-1,1 0,-1 0,-1-1,0 0,0 0,-1 0,-1-1,1 0,-3 0,8-5,-1-1,0 0,0 0,-1-1,1 1,-1-1,1 0,-1 0,1 0,-1-1,0 1,0-1,0-1,0 1,0-1,0 1,0-1,0-1,0 1,0-1,0 0,0 0,0 0,1-1,-1 1,0-1,1-1,-2 0,1 0,0 0,0-1,1 0,0 0,0 0,0-1,0 1,0-1,1 0,0 0,0 0,1 0,-1 0,1-1,0 1,0-1,1 0,0 0,0 1,0-1,1 0,-1 0,1 0,1-4,0-8,1 0,1 0,1 1,0-1,1 1,1 0,5-9,4-2,1 1,2 1,0 1,2 1,1 0,0 1,2 2,1 0,0 1,2 2,0 0,1 2,0 1,1 1,1 2,0 0,1 2,0 1,1 2,28-4,104-17,-135 24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1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6913 532,'-1'7,"1"0,0 0,0-1,1 1,-1 0,2 0,-1-1,1 1,0-1,0 1,1-1,0 0,0 0,0 0,0-5,-1-1,0 1,1-1,-1 1,0-1,1 0,-1 0,1 0,-1 0,0 0,1-1,-1 1,0-1,1 0,-1 0,0 1,0-1,0-1,1 1,-1 0,0 0,0-1,-1 1,1-1,0 0,-1 1,1-1,-1 0,1 0,-1 0,0 0,1 0,-1-1,-1 1,2-2,0 1,11-15,-1 0,0 0,-2-1,0-1,-1 0,-1 0,-1-1,-1 0,1-4,-7 24,1 0,-1-1,1 1,-1-1,0 1,0-1,0 1,1-1,-1 1,0 0,-1-1,1 1,0-1,0 1,-1-1,1 1,-1 0,1-1,-1 1,1 0,-1-1,0 1,0 0,0 0,1 0,-1-1,0 1,0 0,-1 0,1 1,0-1,0 0,0 0,-1 0,1 1,0-1,-1 1,1-1,-1 1,1 0,0-1,-1 1,1 0,-1 0,1 0,-1 0,1 0,-1 0,1 0,0 1,-1-1,1 0,-1 1,1-1,0 1,-1 0,1-1,0 1,0 0,-1 0,1 0,-18 9</inkml:trace>
  <inkml:trace contextRef="#ctx0" brushRef="#br0" timeOffset="368.2">7391 589,'62'-137,"-62"138,-1 0,1-1,0 1,0 0,0 0,0 0,0-1,0 1,0 0,0 0,0 0,1-1,-1 1,0 0,0 0,1-1,-1 1,0 0,1-1,-1 1,1 0,-1-1,1 1,-1 0,1-1,0 1,-1-1,1 1,-1-1,1 0,0 1,0-1,-1 1,1-1,0 0,0 0,-1 1,1-1,0 0,0 0,0 0,-1 0,1 0,0 0,0 0,0 0,-1 0,1-1,0 1,0 0,-1 0,1-1,0 1,0 0,-1-1,1 1,0-1,-1 1,1-1,-1 1,1-1,-1 0,1 1,-1-1,1 0,-1 1,1-1,-1 0,10 23,-6-18,0 1,0-1,1 0,-1 0,1 0,0-1,0 0,0 0,1 0,-1 0,1-1,-1 0,1 0,0-1,0 1,0-1,0-1,0 1,0-1,0 0,0 0,3-1,6 0,0-1,0-1,0 0,0-1,-1-1,1 0,-1-1,4-2,-10 4,0 0,-1-1,0 1,1-1,-2-1,1 1,-1-1,0 0,0-1,0 1,-1-1,0 0,0-1,-1 1,0-1,2-6,1-8</inkml:trace>
  <inkml:trace contextRef="#ctx0" brushRef="#br0" timeOffset="-3567.178">1916 702,'-11'0,"0"0,0 1,1 0,-1 1,0 1,0-1,1 1,0 1,-1 0,1 1,1 0,-1 0,1 1,0 0,0 1,1 0,-1 0,2 1,-1 0,1 0,0 1,1 0,0 0,0 0,1 1,0 0,1 0,0 0,1 1,0-1,0 1,1 0,0 4,14 79,-11-92,0 1,0 0,0-1,1 1,-1-1,1 0,-1 1,1-1,0 0,0 0,0 0,0 0,0-1,1 1,-1 0,0-1,1 0,-1 1,1-1,0 0,-1 0,1-1,0 1,-1 0,1-1,0 0,0 0,0 1,-1-2,1 1,0 0,1-1,8-3,1-1,-1 0,0-1,-1-1,1 0,-2 0,1-1,-1 0,0-1,0 0,-1-1,0 0,3-6,9-6,9-13,-1 0,-1-3,-2 0,11-24,-37 63,0 0,0-1,0 1,0 0,0 0,0 0,0 0,1-1,-1 1,0 0,1 0,-1 0,0-1,1 1,-1 0,1-1,-1 1,1 0,0-1,-1 1,1-1,0 1,-1-1,1 1,0-1,-1 1,1-1,0 0,0 1,0-1,-1 0,1 0,0 0,0 1,0-1,0 0,-1 0,1 0,0 0,0-1,0 1,0 0,-1 0,1 0,0-1,0 1,0 0,-1-1,1 1,0-1,0 1,-1-1,1 1,-1-1,1 1,0-1,-1 0,1 1,-1-1,1 0,-1 1,0-1,1 0,-1 0,0 1,1-1,-1 0,0 0,0 0,6 20,-5-13,0-2,0 1,0 0,0 0,1 0,0 0,0-1,0 1,1-1,0 0,-1 0,1 0,1 0,-1 0,1 0,-1-1,1 0,0 1,0-2,0 1,5 2,10 1</inkml:trace>
  <inkml:trace contextRef="#ctx0" brushRef="#br0" timeOffset="-3333.804">2594 589,'-39'24,"-26"22,-3 9,11-1,14-5,15-6,17-10,15-10,12-10,8-7,5-4,1-3,2-6,-1-1,0 0,-1-3,-6 0</inkml:trace>
  <inkml:trace contextRef="#ctx0" brushRef="#br0" timeOffset="-3017.641">2820 617,'-11'4,"0"0,1 1,0 0,0 1,0 0,0 1,1 0,0 0,1 1,-5 5,10-10,0 1,0-1,1 1,-1-1,1 1,0 0,0 0,0 0,0 0,1 0,0 1,0-1,0 0,0 1,0-1,1 0,0 1,0-1,0 1,1-1,0 0,-1 1,1-1,1 0,-1 1,1-1,-1 0,2 1,1 0,1 1,-1-1,1 0,1 0,-1-1,1 1,-1-1,1-1,0 1,0-1,1 0,-1 0,1-1,0 0,-1 0,1 0,0-1,0 0,0 0,0-1,0 0,0 0,0-1,0 0,0 0,0-1,0 1,-1-1,1-1,0 0,-1 1,0-2,0 1,0-1,5-4,8-3</inkml:trace>
  <inkml:trace contextRef="#ctx0" brushRef="#br0" timeOffset="-2451.793">3017 815,'25'-1,"-1"-1,1-2,-1 0,0-2,0 0,-1-2,0 0,0-2,-1-1,0 0,18-14,-32 19,0 1,-1-2,1 1,-2-1,1 0,-1-1,0 1,0-1,-1 0,0-1,-1 1,1-1,-2 0,1 0,-1-1,-1 1,0 0,0-1,-1 0,0 1,0-8,-1 15,0 1,0-1,0 0,0 0,0 0,-1 1,1-1,0 0,-1 0,1 1,-1-1,0 0,0 1,1-1,-1 1,0-1,0 1,-1-1,1 1,0 0,0-1,-1 1,1 0,0 0,-1 0,1 0,-1 0,0 0,1 0,-1 1,0-1,1 1,-1-1,0 1,0 0,0-1,1 1,-1 0,0 0,0 0,0 0,1 1,-1-1,0 0,0 1,1 0,-1-1,0 1,1 0,-1 0,1-1,-1 1,0 1,-10 6,0 0,0 1,0 1,1 0,1 0,-1 1,2 1,0-1,0 2,1-1,1 1,0 0,0 1,2-1,-1 1,2 0,0 1,1-1,0 1,0 11,3-22,0 0,0 0,0 0,1 0,-1 0,1 0,0 0,0 0,1 0,-1 0,1 0,0 0,0-1,0 1,0-1,0 0,1 1,0-1,0 0,0 0,0-1,0 1,0-1,1 1,-1-1,1 0,0-1,-1 1,1 0,0-1,0 0,4 1,4 0,1 0,0-1,0 0,0-1,0-1,0 0,0 0,-1-1,1-1,0-1,22-6,0-2,0-1,-2-2,1-2,-2-1,0-1,-2-2,0 0,-1-3,19-20,-18 11,-1-1,-2-2,-1-1,-2-1,-2-1,16-39,-32 69,-2 0,1-1,-1 1,-1-1,0 0,0 0,-1 0,0-1,-1 1,0 0,0-1,-1 1,-1-1,0 1,0 0,-1-1,0 1,-1 0,-2-6,3 13,-1 1,1 0,0 0,0-1,-1 1,0 0,1 1,-1-1,0 0,0 1,0 0,0 0,0 0,0 0,0 0,0 0,0 1,0-1,-1 1,1 0,0 0,0 0,0 1,0-1,-1 1,1 0,0 0,0 0,-1 0,-80 49,59-26,2 1,1 1,1 1,1 1,2 1,1 1,1 0,1 1,2 1,1 0,1 0,2 1,-1 13,8-35,0 0,1 0,0 0,1 1,0-1,0 0,1 0,1 0,0 0,0 0,1 0,1-1,0 1,0-1,1 0,0 0,1-1,0 1,0-1,1 0,0-1,1 0,0 0,0 0,1-1,-1-1,2 1,-1-1,1-1,0 0,0 0,0-1,1 0,9 2,5-2</inkml:trace>
  <inkml:trace contextRef="#ctx0" brushRef="#br0" timeOffset="-1380.575">4061 730,'15'11,"0"-1,0 0,1-1,0 0,0-1,1-1,0-1,0-1,1 0,0-1,0-1,0 0,-11-4,-1 0,1 0,-1-1,0 0,0 0,0 0,0-1,0 1,-1-2,1 1,-1-1,0 1,0-1,0-1,0 1,-1-1,0 0,0 0,0 0,0 0,-1-1,0 0,0 1,-1-1,1 0,-1 0,0-1,-1 1,0 0,0-1,0 1,-1 0,0-1,0 1,0-1,-1 1,0 0,0-1,-1 1,0 0,0 0,0 0,-1 0,-2-4,3 7,0 0,0-1,0 1,-1 1,1-1,-1 0,0 1,0-1,0 1,0 0,0 0,-1 0,1 0,-1 0,1 1,-1 0,1 0,-1 0,0 0,0 0,1 1,-1-1,0 1,0 0,0 0,0 1,1-1,-1 1,0 0,1 0,-1 0,0 0,-5 2,0 0,0 0,0 0,1 1,0 1,-1-1,1 1,1 1,-1-1,1 1,0 1,-4 4,7-6,1-1,-1 1,1 0,1 0,-1 0,1 0,0 1,0-1,0 1,1-1,0 1,0 0,0-1,1 1,0 0,0 0,0-1,1 1,0 0,0 0,0-1,1 1,0-1,0 0,0 1,1-1,-1 0,1 0,1 0,-1-1,1 1,-1-1,1 0,1 0,-1 0,0 0,1-1,0 0,0 0,0 0,0 0,0-1,1 0,-1 0,1-1,-1 1,5-1,13 3,1-2,0 0,-1-2,1 0,0-2,0-1,-1 0,0-2,0-1,0-1,0-1,-1 0,0-2,-1-1,0 0,-1-2,0 0,-1-1,8-9,-16 13,0-1,-1 0,-1 0,0-1,-1 0,0-1,0 0,-2 0,0 0,0-1,-1 0,-1 0,0-1,-1 1,0-3,-2 14,-1 1,1-1,-1 1,0-1,1 0,-1 1,-1-1,1 1,0-1,0 1,-1-1,0 1,1-1,-1 1,0-1,0 1,0 0,-1-1,1 1,0 0,-1 0,0 0,1 0,-1 0,0 1,0-1,0 0,0 1,0-1,0 1,-1 0,1 0,0 0,-1 0,1 0,-1 0,1 1,-1-1,1 1,-1 0,1 0,-1 0,0 0,1 0,-1 0,1 1,-1-1,1 1,-1-1,1 1,0 0,-1 0,1 0,0 1,-1-1,-3 3,0 1,0-1,1 1,-1 0,1 0,0 1,1 0,-1 0,1 0,1 0,-1 0,1 1,-1 0,3-5,0 0,1 0,-1 0,0 0,1 0,-1 0,1 1,-1-1,1 0,0 0,0 0,0 0,0 0,1 1,-1-1,0 0,1 0,0 0,-1 0,1 0,0 0,0 0,0 0,0-1,0 1,1 0,-1-1,1 1,-1 0,1-1,-1 0,1 1,0-1,0 0,-1 0,1 0,0 0,0 0,0 0,0-1,0 1,0-1,0 1,1-1,0 0,217 2,-217-3,0 1,0 0,1 0,-1 1,0-1,1 1,-1-1,0 1,0 0,0 0,0 0,0 1,0-1,0 1,0 0,-1 0,1 0,0 0,-1 0,0 0,1 1,-1-1,0 1,0 0,-1-1,1 1,0 0,-1 0,0 0,0 0,0 0,0 0,0 1,-1-1,1 0,-1 0,0 1,0-1,0 0,0 1,0-1,-1 0,0 0,0 0,0 1,0-1,-1 2,-113 169,103-151,6-5</inkml:trace>
  <inkml:trace contextRef="#ctx0" brushRef="#br0" timeOffset="-747.794">5473 476,'-11'7,"-58"37,2 3,2 3,3 2,-48 52,67-39,42-64,0 1,1-1,-1 1,0-1,1 1,0-1,-1 1,1-1,0 1,-1 0,1-1,0 1,0-1,1 1,-1 0,0-1,0 1,1-1,-1 1,1-1,-1 1,1-1,0 1,-1-1,1 1,0-1,0 0,0 0,0 1,0-1,1 0,-1 0,0 0,0 0,1 0,-1 0,1-1,-1 1,1 0,-1-1,1 1,-1-1,2 1,12 0,-1 0,1-2,0 1,0-2,0 0,0 0,-1-2,1 0,-1 0,0-1,-1-1,1 0,-1-1,0-1,0 0,-1-1,9-8,22-9,132-97,-174 122,-1 0,1 1,0-1,-1 0,1 1,0-1,0 1,-1-1,1 1,0-1,0 1,0 0,0-1,0 1,0 0,0 0,0 0,0 0,-1 0,1 0,0 0,0 0,0 0,0 0,0 0,0 1,0-1,0 0,0 1,0-1,-1 0,1 1,0-1,0 1,0 0,-1-1,1 1,0 0,-1-1,1 1,-1 0,1 0,-1-1,1 1,-1 0,1 0,-1 0,0 0,1 0,-1 0,0-1,0 1,0 0,0 0,0 0,0 0,0 0,0 0,0 0,0 0,0 1,-8 60,3-41,2-10,0-1,0 1,1-1,1 1,0 0,0 0,1-1,1 1,-1 0,2 4,0-12,-1-1,1 1,-1-1,1 1,0-1,0 1,0-1,0 0,0 0,0 0,1 0,-1-1,1 1,-1-1,1 1,0-1,-1 0,1 0,0 0,0 0,0-1,0 1,0-1,0 0,0 0,0 0,0 0,1 0,85-15,-70 6,-2-2,1 0,-1-1,-1 0,0-1,-1-1,-1-1,0 0,0-1,-2 0,0-1,-1 0,-1-1,4-9,25-34,-6 8,-3-2,-1-1,-3-1,-3-2,-2 0,-3-1,-3-1,0-14,-9 6,-6 68,0 0,0-1,0 1,0 0,0 0,0 0,0-1,-1 1,1 0,0 0,-1 0,1 0,-1 0,0 0,1-1,-1 1,0 1,0-1,1 0,-1 0,0 0,0 0,0 0,0 1,0-1,0 1,0-1,0 0,0 1,-1 0,1-1,0 1,0 0,0-1,-1 1,1 0,0 0,0 0,0 0,-1 0,1 0,0 1,0-1,0 0,-1 1,1-1,0 1,0-1,0 1,0-1,0 1,-1 0,-6 5,0-1,0 1,1 1,0-1,0 1,1 1,-1-1,2 1,-1 0,1 0,0 1,1 0,-1 3,-1-2,-17 34,3 1,1 1,2 0,2 2,2 0,3 0,1 1,3 0,1 13,4-52,0 0,0 1,1-1,1 0,0 0,0 0,1 1,0-1,1-1,0 1,1 0,0-1,0 1,1-1,0 0,1-1,0 1,0-1,1-1,0 1,0-1,0 0,1 0,4 2,39-9,-46-6</inkml:trace>
  <inkml:trace contextRef="#ctx0" brushRef="#br0" timeOffset="-501.916">5755 419,'38'0,"37"5,11 2,-5-1,-7-1,-10-1,-13 2,-9 2,-7-2,-10-1</inkml:trace>
  <inkml:trace contextRef="#ctx0" brushRef="#br0" timeOffset="-348.874">6573 504,'-14'38,"-5"23,1 0</inkml:trace>
  <inkml:trace contextRef="#ctx0" brushRef="#br0" timeOffset="-200.727">6601 250,'0'0</inkml:trace>
  <inkml:trace contextRef="#ctx0" brushRef="#br0" timeOffset="3571.796">54 1661,'-3'7,"-5"5,2 0,0 0,0 1,1 0,0 0,1 0,1 1,0-1,1 1,1 0,0 0,1 8,0-20,0-1,0 1,1 0,-1 0,1 0,-1-1,1 1,0 0,0 0,0-1,0 1,0-1,0 1,0-1,0 1,1-1,-1 0,0 0,1 0,-1 1,1-1,0-1,-1 1,1 0,0 0,-1-1,1 1,0 0,0-1,0 0,-1 1,1-1,0 0,0 0,0 0,0 0,0-1,-1 1,1 0,0-1,0 1,1-2,71-37,18-56,34-26,-125 121,0-1,0 0,-1 1,1-1,0 0,0 1,0-1,0 1,0-1,0 1,0 0,0-1,0 1,0 0,0 0,0 0,0 0,0 0,0 0,0 0,0 0,0 0,0 0,0 0,0 1,0-1,0 0,0 1,0-1,-1 1,1-1,0 1,0 0,0-1,0 1,-1 0,1-1,0 1,-1 0,1 0,0 0,-1-1,1 1,-1 0,0 0,1 0,-1 0,0 0,1 0,-1 0,0 0,0 0,0 1,4 61,-4-55,-3 65,-4-1,-2 0,-16 54,18-88,-2-2,-2 1,-1-1,-2-1,-1 0,-2-1,-18 27,35-59,-1-1,1 1,0 0,-1-1,0 1,1-1,-1 1,0-1,0 0,0 1,0-1,0 0,0 0,0 0,0 1,-1-1,1 0,0-1,-1 1,1 0,-1 0,1-1,-1 1,1 0,-1-1,1 1,-1-1,0 0,1 0,-1 0,1 0,-1 0,0 0,1 0,-1 0,1 0,-1-1,0 1,1-1,-1 1,1-1,-1 0,1 1,0-1,-1 0,0-1,-1-9,2 0,-1-1,2 1,-1 0,2-1,-1 1,2 0,-1 0,2 0,-1 0,2 0,-1 0,1 0,1 1,1-3,-4 10,7-19,1 1,1 1,1 0,0 0,2 1,0 1,2 0,0 1,12-10,-7 9</inkml:trace>
  <inkml:trace contextRef="#ctx0" brushRef="#br0" timeOffset="3969.317">872 1577,'-9'0,"1"0,-1 1,1 0,-1 0,1 1,-1 0,1 0,0 1,0 1,0-1,0 1,1 0,-1 1,1 0,-6 5,12-9,1 0,0-1,-1 1,1 0,0 0,-1 0,1 0,0-1,0 1,0 0,0 0,0 0,0 0,0 0,0 0,0-1,0 1,0 0,0 0,1 0,-1 0,0 0,1-1,-1 1,0 0,1 0,-1-1,1 1,0 0,-1-1,1 1,-1 0,1-1,0 1,0-1,-1 1,1-1,0 0,0 1,-1-1,1 1,0-1,0 0,0 0,0 0,0 0,0 1,-1-1,1 0,0 0,1-1,48 9,-44-8,63 10,-68-10,1 1,-1-1,1 1,-1-1,1 1,-1-1,1 1,-1 0,0-1,1 1,-1 0,0 0,0 0,0 0,0 0,0 1,0-1,0 0,0 0,0 1,0-1,-1 0,1 1,-1-1,1 1,-1-1,1 1,-1-1,0 1,0-1,1 1,-1-1,0 1,-1-1,1 1,0-1,0 1,-1-1,1 1,-1 0,-7 13,-1 0,-1-1,0 0,-1-1,0 0,-1-1,-1 0,1-1,-2-1,0 0,-3 2,12-8,-125 86,112-81,4-4</inkml:trace>
  <inkml:trace contextRef="#ctx0" brushRef="#br0" timeOffset="4186.734">1465 1323,'-19'38,"-16"32,-7 14,4 2,8-9,5-12,6-13,6-11,6-6,4-6,2-2,2-1,0-5</inkml:trace>
  <inkml:trace contextRef="#ctx0" brushRef="#br0" timeOffset="4566.063">1098 1690,'358'22,"-259"-5,-83-12,0 0,0-1,1-1,-1-1,1 0,-1-1,1-1,0-1,-1 0,1-1,-1-1,1 0,-1-1,0-1,-1 0,1-2,1-1,-12 5,-1 0,0-1,0 0,0 0,-1 0,1 0,-1-1,0 1,0-1,-1 0,1 1,-1-1,0-1,-1 1,1 0,-1 0,0-1,0 1,0-2,-1 4,0 0,0 0,0 0,0 1,-1-1,1 0,-1 0,0 1,1-1,-1 0,-1 1,1-1,0 1,0 0,-1-1,0 1,1 0,-1 0,0 0,0 0,0 0,0 0,0 0,-1 1,1-1,0 1,-1 0,1-1,-1 1,0 0,1 1,-1-1,0 0,1 1,-1-1,0 1,-1 0,-7 2,0 0,1 1,-1 0,1 1,0 0,0 1,1 0,-1 0,1 1,0 0,1 1,-1-1,1 2,1-1,-1 1,1 1,1-1,-1 1,1 0,1 1,-1 2,1-7,1 0,0 0,0 1,0 0,1-1,0 1,0 1,0-1,1 0,0 1,0-1,0 1,1 0,0 0,1-1,0 1,0 0,0 0,0 0,1-1,1 1,-1 0,1-1,0 1,0-1,1 0,0 1,0-1,0 0,3 3,0-3,1 0,-1-1,1 1,0-1,0-1,1 1,-1-1,1-1,0 1,0-1,0-1,1 1,2-1,15 3</inkml:trace>
  <inkml:trace contextRef="#ctx0" brushRef="#br0" timeOffset="4983.129">2199 1746,'53'-36,"-14"8,2 1,1 2,1 2,0 1,10 0,-51 20,0 1,0 0,0 0,0 0,0 0,1 0,-1 1,0-1,0 1,0-1,1 1,-1 0,0 0,1 0,-1 0,0 0,1 0,-1 1,0-1,0 1,0 0,1-1,-1 1,0 0,0 0,0 1,0-1,0 0,-1 1,1-1,0 1,0-1,-1 1,1 0,-1 0,0 0,0-1,1 1,-1 1,0-1,0 0,-1 0,1 0,0 0,-1 1,0-1,1 1,0 5,-1-6,-1 0,1 1,0-1,0 0,0 0,0 1,0-1,1 0,-1 0,1 1,-1-1,1 0,0 0,0 0,0 0,0 0,0 0,1 0,-1-1,0 1,1 0,-1-1,1 1,0-1,0 1,-1-1,1 0,0 0,0 0,0 0,0 0,0 0,0 0,1-1,-1 1,0-1,0 1,0-1,1 0,-1 0,0 0,46-14,-45 12,0 0,0 0,0 1,0-1,0 1,0 0,0 0,1 0,-1 0,0 1,1-1,-1 1,1 0,-1 0,1 0,-1 0,0 0,1 1,-1 0,0 0,1 0,-1 0,0 0,0 1,0-1,0 1,0 0,0 0,0 0,-1 0,1 0,0 1,19 37,-20-36,-1 0,1 1,0-1,1 0,-1 0,1 0,0-1,-1 1,2 0,-1-1,0 0,1 0,-1 0,1 0,0-1,0 1,4 1,11 2</inkml:trace>
  <inkml:trace contextRef="#ctx0" brushRef="#br0" timeOffset="6005.276">4203 1436,'-193'82,"160"-62,32-19,1-1,0 0,0 1,0-1,-1 1,1-1,0 1,0-1,0 0,0 1,0-1,0 1,0-1,0 1,0-1,0 1,0-1,0 1,0-1,0 0,0 1,0-1,0 1,1-1,-1 1,0-1,0 0,0 1,1-1,-1 1,0-1,1 0,-1 1,0-1,1 0,-1 0,0 1,1-1,-1 0,1 0,-1 1,1-1,-1 0,0 0,1 0,-1 0,1 0,-1 0,1 0,-1 0,1 0,-1 0,1 0,-1 0,1 0,-1 0,0 0,1 0,-1 0,1-1,-1 1,1 0,-1 0,0 0,1-1,-1 1,0 0,1-1,-1 1,180-3,-179 3,1 0,0 0,-1 0,1 0,0 0,-1 0,1 1,-1-1,1 1,0-1,-1 1,1-1,-1 1,0 0,1 0,-1-1,1 1,-1 0,0 0,0 1,0-1,1 0,-1 0,0 0,-1 1,1-1,0 1,0-1,0 0,-1 1,1 0,-1-1,1 1,-1-1,0 1,0-1,1 1,-1 0,0-1,-1 1,1 0,0-1,0 1,-1-1,1 1,0 0,-1-1,0 1,0 0,-6 11,-2 0,1-1,-1 0,-1-1,0 0,-1 0,0-1,0-1,-1 0,-5 3,-7 6,-28 20,38-29,-1 1,1 1,1 0,0 0,1 1,0 1,0 0,1 2,10-14,0 0,0 0,0 0,1 1,-1-1,0 0,1 0,-1 1,1-1,-1 0,1 1,0-1,-1 0,1 1,0-1,0 1,0-1,0 0,0 1,1-1,-1 1,0-1,1 0,-1 1,0-1,1 0,0 1,-1-1,1 0,0 0,0 0,-1 0,1 0,0 1,0-2,0 1,1 0,-1 0,0 0,0 0,0-1,0 1,1 0,-1-1,0 1,1-1,-1 0,0 1,1-1,71 6,-59-7,-1 0,0-1,0-1,0 0,0-1,0-1,-1 0,0 0,0-1,0-1,-1 0,0 0,2-2,5-10</inkml:trace>
  <inkml:trace contextRef="#ctx0" brushRef="#br0" timeOffset="6251.777">4259 1126,'-10'43,"-7"43,-2 21,3 2,5-7,3-12,3-12,-1-9,4-8,2-8,2-9,0-7,0-5,0-3,-1-2,-1-5</inkml:trace>
  <inkml:trace contextRef="#ctx0" brushRef="#br0" timeOffset="6735.599">5332 1464,'-43'25,"2"2,0 2,2 1,2 2,-27 30,17 30,46-90,1 0,-1 0,1 0,0 0,-1 0,1 0,0 1,0-1,1 0,-1 0,0 0,1 0,-1 0,1 0,0 0,0 0,0 0,0 0,0 0,0 0,0 0,1-1,-1 1,1-1,-1 1,1-1,-1 1,1-1,0 0,0 0,0 0,0 0,-1 0,1 0,1 0,-1-1,0 1,0-1,0 1,0-1,0 0,0 0,1 0,-1 0,0 0,19-1,0-2,0 0,0-1,0-1,-1 0,0-2,0-1,-1 0,8-5,5-5,0 0,-1-3,-1 0,0-2,7-9,48-37,-84 68,0 0,-1 0,1 0,0 0,0 0,-1 0,1 0,0 0,0 0,0 0,0 1,0-1,0 0,1 1,-1-1,0 1,0-1,0 1,0 0,1-1,-1 1,0 0,0 0,1 0,-1 0,0 0,0 0,1 0,-1 0,0 1,0-1,1 0,-1 1,0-1,0 1,0-1,0 1,0 0,0-1,0 1,0 0,0 0,0 0,0 0,0 0,0 0,-1 0,1 0,0 0,-1 0,1 0,-1 0,1 0,-1 1,0-1,1 0,-1 0,5 139,0-114</inkml:trace>
  <inkml:trace contextRef="#ctx0" brushRef="#br0" timeOffset="7169.847">5868 1633,'16'57,"-3"0,-2 1,-3 0,-2 1,-3 17,-2-70,0 1,-1-1,0 0,0 0,-1 0,1 0,-1 0,-1 1,1-1,-1-1,0 1,0 0,-1 0,-2 3,-5-41,14 1,3 0,0 0,2 1,1 0,2 0,0 1,2 1,2 0,0 1,14-17,-3 2,2 1,1 2,2 1,2 1,2 2,0 2,3 1,0 2,23-12,13 15,-73 27,0 0,-1-1,1 1,-1 1,1-1,0 0,-1 0,1 0,-1 1,1-1,0 1,-1-1,1 1,-1 0,0 0,1-1,-1 1,0 0,1 0,-1 0,0 1,0-1,0 0,0 0,0 1,0-1,0 0,0 1,0-1,-1 1,1-1,-1 1,1-1,-1 1,0-1,1 1,-1 0,0-1,0 1,0 0,0-1,0 1,-1-1,1 1,0 0,-1-1,-3 16,-1-2,0 1,-1 0,-1-1,0 0,-1-1,-1 0,0 0,-1-1,-1 0,-11 11,17-17,-169 154,148-140,-80 53,106-63,11-9</inkml:trace>
  <inkml:trace contextRef="#ctx0" brushRef="#br0" timeOffset="7572.022">6517 1633,'-17'60,"-37"187,59-228,10-47,147-288,-125 251,-22 35,1 1,1 1,1 0,1 1,2 1,1 1,1 1,19-15,-41 38,0-1,1 0,-1 1,1-1,-1 1,1 0,0-1,-1 1,1 0,0 0,0 0,0 0,0 1,0-1,0 0,0 1,0 0,0-1,0 1,0 0,1 0,-1 0,0 0,0 0,0 1,0-1,0 1,0-1,0 1,0 0,0 0,0 0,0 0,0 0,-1 0,1 0,0 1,-1-1,1 1,-1-1,1 1,-1 0,1 10,-1 0,0 0,-1 1,-1-1,0 0,0 0,-1 0,-1 0,0 0,0 0,-1-1,-1 1,0-1,0 0,-1-1,-1 1,0-1,0-1,-1 1,-4 3,-117 145,126-154,0 0,0-1,-1 1,1-1,-1 0,0 0,0 0,0 0,0-1,0 0,-1 1,1-2,-1 1,1 0,-1-1,-1 0,6-1,-1 0,0 0,1-1,-1 1,0 0,1-1,-1 1,0 0,1-1,-1 1,1-1,-1 1,1-1,-1 1,1-1,-1 1,1-1,0 0,-1 1,1-1,0 0,0 1,-1-1,1 0,0 1,0-1,0 0,0 1,0-1,0 0,0 0,0 1,0-1,0 0,0 1,0-1,0 0,1 0,-1 1,0-1,1 1,-1-1,0 0,1 1,-1-1,1 1,-1-1,1 1,-1-1,1 1,0-1,-1 1,8-16</inkml:trace>
  <inkml:trace contextRef="#ctx0" brushRef="#br0" timeOffset="7817.147">7223 984,'-10'38,"-7"32,-2 9,-2-4,3-5,4-10,0-10,2-9,3-7,3-4,-2-3,1 0,5-6,4-5</inkml:trace>
  <inkml:trace contextRef="#ctx0" brushRef="#br0" timeOffset="8253.623">7364 1351,'-8'19,"0"0,0-1,1 1,1 1,1-1,1 1,1 0,0 0,2 0,0 0,1 2,0-20,0 0,0 0,0-1,1 1,-1 0,1 0,-1-1,1 1,-1 0,1-1,0 1,0-1,0 1,0-1,0 1,0-1,0 1,0-1,1 0,-1 0,0 0,1 0,-1 0,1 0,0 0,-1 0,1-1,-1 1,1 0,0-1,0 1,-1-1,1 0,0 0,0 0,-1 0,1 0,0 0,0 0,-1 0,1-1,0 1,0-1,-1 1,1-1,0 0,73-42,-56 26,-1-1,-1 0,-1-1,-1-1,0 0,-1-1,-2-1,0 0,-1-1,11-13,-22 36,0-1,1 1,-1-1,0 1,1-1,-1 1,1 0,-1-1,1 1,-1-1,0 1,1 0,-1-1,1 1,0 0,-1 0,1-1,-1 1,1 0,-1 0,1 0,0 0,-1 0,1 0,-1 0,1 0,0 0,-1 0,1 0,-1 0,1 0,-1 0,1 0,0 1,-1-1,1 0,-1 0,1 1,-1-1,1 0,-1 1,1-1,-1 0,0 1,1-1,-1 1,1-1,-1 1,0-1,0 1,1-1,-1 1,0-1,0 1,1 0,-1-1,0 1,0-1,0 1,0 0,0-1,0 1,0-1,0 1,0 0,10 215,59 194,-66-398,0 0,-1 0,-1 0,0 0,0 0,-1 0,-1 0,0 1,0-1,-1 0,-1 0,0-1,-1 1,0-1,-1 1,0-1,0 0,-1-1,-1 0,0 0,0 0,-1-1,0 0,-1 0,0-1,0 0,-1 0,-6 3,14-11,1 1,-1 0,0 0,1-1,-1 1,1-1,-1 0,0 1,1-1,-1 0,0 0,0 0,1 0,-1 0,0-1,1 1,-1 0,0-1,1 1,-1-1,1 0,-1 1,1-1,-1 0,1 0,-1 0,1 0,0 0,-1 0,1 0,0-1,0 1,0 0,0-1,0 1,0-1,1 1,-1-1,0 1,0-2,-6-68,15 35,2 0,1 0,2 2,15-29,-24 54,10-22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57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92,'7'9,"-1"-1,-1 1,0 0,0 1,-1-1,0 1,0 0,-1-1,-1 2,0-1,1 9,3 11,8 39,-4 1,-3 0,-3 0,-3 1,-7 58,-24 90,30-192,0-3</inkml:trace>
  <inkml:trace contextRef="#ctx0" brushRef="#br0" timeOffset="480.455">1 291,'85'-35,"14"-8,2 4,1 5,1 4,2 5,22 1,-46 25,-79-1,1 1,-1-1,0 1,0-1,0 1,-1 0,1-1,0 1,0 0,0 0,0 1,-1-1,1 0,-1 0,1 1,-1-1,1 1,-1-1,0 1,0 0,1 0,-1-1,-1 1,1 0,0 0,0 0,-1 0,1 0,-1 0,1 0,-1 0,0 0,0 0,0 0,0 0,-1 2,-2 9,-2 0,0-1,0 1,-1-1,-1 0,0 0,-1-1,0 0,0 0,-1-1,-1 0,0-1,-3 3,-11 12,13-12,-8 7,0 1,1 1,1 1,1 0,1 1,1 1,1 2,11-23,1-1,0 1,0 0,0 0,0 0,0 0,1 0,0 0,-1 0,1 0,0 0,0 1,1-1,-1 0,1 0,-1 0,1 0,0 0,0-1,0 1,1 0,-1 0,1-1,-1 1,1 0,0-1,0 0,0 1,0-1,1 0,-1 0,0 0,1-1,0 1,-1 0,1-1,0 0,0 0,0 0,2 1,60 19,-52-18,1 0,-1 1,0 0,-1 1,1 1,-1 0,0 1,0 0,-1 1,0 0,9 8,-18-13,0-1,0 1,-1 0,1 0,0 0,-1 0,0 1,0-1,0 0,0 1,0-1,-1 0,1 1,-1-1,0 1,0-1,0 0,-1 1,1-1,-1 1,0-1,0 0,0 1,0-1,0 0,-1 0,0 0,1 0,-1 0,0 0,0-1,-1 1,1-1,-1 1,-93 78,92-78,-35 24,-1-1,0-2,-2-2,-1-2,-1-1,-34 8,57-20,16-5,0 0,1 0,-1 0,0-1,0 0,0 1,-1-2,1 1,0-1,0 0,0 0,0 0,-1-1,1 1,0-1,0-1,-2 0,6 0,1-1,-1 1,1-1,0 1,0-1,0 1,0-1,1 1,-1-1,1 1,-1 0,1-1,0 1,0-1,0 1,0 0,1 0,-1 0,0 0,1 0,0 0,-1 0,1 0,0 1,0-1,0 0,1 0,13-13</inkml:trace>
  <inkml:trace contextRef="#ctx0" brushRef="#br0" timeOffset="1148.98">1214 601,'-5'6,"1"0,0 0,0 0,0 1,1 0,0-1,1 1,-1 0,1 1,1-1,-1 0,1 0,1 1,-1-1,1 0,0 1,1-1,0 1,0-1,1 0,-1 0,1 0,1 0,1 3,1-8,0-1,0 1,-1-1,1-1,0 1,1 0,-1-1,0 0,0-1,0 1,0-1,0 0,0 0,0 0,-1-1,1 0,0 1,-1-2,1 1,-1-1,0 1,1-1,-1 0,-1-1,1 1,7-4,153-114,-163 119,0 1,0 0,0 0,0 0,1 0,-1 0,0 0,1 0,-1 0,0 1,1-1,-1 0,1 1,-1-1,1 1,-1 0,1-1,0 1,-1 0,1 0,-1 0,1 0,0 0,-1 1,1-1,-1 0,1 1,-1-1,1 1,-1-1,1 1,-1 0,0 0,1-1,-1 1,0 0,0 0,1 1,-1-1,0 0,0 0,0 0,0 1,-1-1,1 0,0 1,8 26,-9-24,1 0,-1 0,1 0,1 0,-1 0,0 0,1 0,0-1,0 1,0 0,0-1,1 0,-1 1,1-1,0 0,0 0,0-1,0 1,1-1,-1 1,1-1,-1 0,3 1,2-1,1 0,-1-1,1 0,0 0,-1-1,1 0,-1-1,1 1,0-2,-1 1,1-1,-1 0,0-1,0 0,0-1,0 1,-1-1,1-1,-1 1,0-1,0-1,0 1,-1-2,9-6,-1-1,-1 0,-1-1,0 0,-1-1,0-1,-1 0,-1 0,6-18,83-282,-51 137,-50 162,-13 48,9-3,1 0,1 0,2 1,0-1,2 1,1-1,2 11,-1-5,25 158,-23-164,1 0,1 0,1 0,2-1,0 0,2-1,12 22,-1-18,-21-29,0 1,1-1,-1 1,0-1,0 1,1-1,-1 0,1 1,-1-1,0 0,1 1,-1-1,1 0,-1 1,0-1,1 0,-1 0,1 0,-1 0,1 1,-1-1,1 0,-1 0,1 0,0 0,-1 0,1 0,-1 0,1 0,-1 0,1 0,-1-1,1 1,-1 0,1 0,-1 0,0-1,1 1,-1 0,1 0,-1-1,1 1,-1 0,0-1,1 1,-1-1,0 1,1 0,-1-1,0 1,0-1,1 1,-1-1,0 1,0-1,0 1,0-1,0 1,1-1,-1 1,0-1,-14-54,3 34</inkml:trace>
  <inkml:trace contextRef="#ctx0" brushRef="#br0" timeOffset="1406.19">1722 234,'48'0,"30"0,12 0,-1 0,-5 0,-12 0,-9 0,-10 0,-10 0,-11 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31965.037">1807 5193,'-37'108,"24"-77,-1 0,-1-2,-1 1,-2-2,-1-1,-1 0,-1-1,-1-1,-2-1,0-2,-1 0,-2-1,0-2,-17 9,8-6,24-14,0 1,-1-2,1 1,-2-2,1 0,-1 0,1-1,-1-1,-1 0,1-1,-1-1,1 0,-1-1,-10-1,22 0,0-1,0 1,0-1,0 0,0 0,0 0,0-1,0 1,1-1,-1 0,0 1,1-1,0 0,-1 0,1-1,0 1,0 0,0-1,0 0,0 1,1-1,-1 0,1 0,0 0,0 0,0 0,0 0,0 0,1 0,-1 0,1 0,0 0,0 0,0-1,0 1,1 0,-1-1,39-115,-23 88,1 1,2 0,0 2,2 0,2 1,7-6,-26 29,1 1,-1 0,1 0,0 0,0 0,0 1,0-1,0 1,1 1,-1-1,0 1,1 0,0 0,-1 1,1-1,-1 1,1 0,0 1,-1-1,1 1,-1 0,1 1,-1 0,0-1,0 1,0 1,0-1,0 1,0 0,0 0,-1 1,1-1,-1 1,0 0,0 0,0 1,206 190,-160-141,-38-38</inkml:trace>
  <inkml:trace contextRef="#ctx0" brushRef="#br1" timeOffset="32751.583">2456 5700,'-1'1,"1"-1,0 0,-1 0,1 0,-1 0,1 0,0 0,-1 0,1 0,-1 0,1 0,-1 0,1 0,0 0,-1 0,1-1,-1 1,1 0,0 0,-1 0,1-1,-1 1,1 0,0 0,-1-1,1 1,0 0,0-1,-1 1,1 0,0-1,0 1,-1 0,1-1,0 1,0-1,0 1,0 0,0-1,0 1,0-1,-1 1,1-1,0 1,0 0,1-1,-1 1,0-1,0 1,0-1,0 1,0 0,0-1,0 1,1-1,-1 1,0 0,0-1,1 1,-1 0,0-1,1 1,-1 0,0-1,1 1,-1 0,0 0,1 0,-1-1,-35 3,-22 13,31-7,0-1,0-2,0 0,-1-2,1-1,-1-1,-1-1,25 0,-1 0,1 0,0-1,-1 1,1-1,0 0,-1 0,1 0,0-1,0 1,0-1,0 1,0-1,0 0,0 0,1 0,-1-1,1 1,-1-1,1 1,0-1,0 0,0 0,1 0,-1 0,1 0,-1 0,1 0,0-1,0 1,0 0,1-1,-1 1,1-3,3-12</inkml:trace>
  <inkml:trace contextRef="#ctx0" brushRef="#br1" timeOffset="33961.502">791 5560,'-5'0,"-6"-5,-6-1,-5-5,-4-1,3-2,0-4,5-4,0 2,3-1,4-1,0 3,1 0,2-1,8 2,3 9,2 6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5">1130 508,'0'14,"-10"10,-2 6,-1-3</inkml:trace>
  <inkml:trace contextRef="#ctx0" brushRef="#br1" timeOffset="43850.225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8,'-2'5,"0"1,0-1,1 0,-1 0,1 1,1-1,-1 0,1 1,0-1,0 1,0-1,1 1,0-1,0 0,0 1,1-1,-1 0,1 0,1 0,-1 0,4 4,1 11,2 10,2 0,2 0,0-1,2-1,1 0,1-1,14 16,-27-39,0 0,0-1,0 0,1 1,0-2,-1 1,1 0,0-1,0 0,0 0,0-1,1 1,-1-1,0 0,1 0,-1-1,1 0,-1 0,1 0,-1 0,0-1,1 0,-1 0,0-1,0 1,1-1,-1 0,0-1,-1 1,1-1,0 0,-1 0,0 0,1-1,-1 0,-1 1,1-1,0-1,0-1,25-27,-2-1,-1-2,-2-1,-2 0,5-15,-27 53,1 0,-1-1,0 1,1 0,-1-1,0 1,1-1,-1 1,1 0,-1-1,1 1,-1-1,1 1,-1-1,1 1,0-1,-1 0,1 1,0-1,-1 0,1 1,0-1,-1 0,1 0,0 0,-1 0,1 0,0 1,0-1,-1 0,1-1,0 1,0 0,-1 0,1 0,0 0,-1-1,1 1,0 0,-1 0,1-1,0 1,-1-1,1 1,0-1,-1 1,1-1,-1 1,1-1,-1 1,0-1,1 1,-1-1,1 0,-1 1,0-1,0 0,1 1,-1-1,0 0,0 0,0 0,60 122,-57-116,1-1,-1 0,0 0,1-1,0 1,0-1,0 0,0 0,1 0,-1 0,1-1,-1 0,1 0,0 0,0-1,0 1,0-1,0 0,0-1,1 1,-1-1,0 0,0 0,0-1,1 1,2-3,0-1,0 1,0-1,-1-1,1 0,-1 0,0 0,-1-1,1 1,-1-2,0 1,-1-1,1 0,1-3,7-7,-1 1,0 0,0-1,-2-1,0 1,-1-2,-1 0,-1 0,-1 0,1-4,-8 22,1 0,0 0,-1 0,0 0,1 0,-1 0,0 0,1 0,-1 0,0 0,0 0,0 0,0-1,0 1,0 0,0 0,0 0,0 0,-1 0,1 0,0 0,-1 0,1 0,0 0,-1 0,0 0,1 0,-1 0,1 1,-1-1,0 0,0 0,0 0,1 1,-1-1,0 1,0-1,0 0,-10 7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7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13 228,'-12'0,"36"0,-10 0,555 0,-529-5,-39 5,-1 0,1 0,-1-1,1 1,0 0,-1 0,1-1,-1 1,1-1,-1 1,1-1,-1 1,1 0,-1-1,0 0,1 1,-1-1,0 1,1-1,-1 1,0-1,0 0,1 1,-1-1,0 0,0 1,0-1,0 1,0-1,0 0,0 1,0-1,0 0,0 1,0-1,-1 0,1 1,0-1,0 1,-1-1,1 0,0 1,-1-1,1 1,0-1,-1 1,1-1,-1 1,1-1,-1 1,1 0,-1-1,1 1,-1 0,0-1,1 1,-1 0,1 0,-1-1,-99-70,-20-15,116 82,3 4,0 0,1 0,-1 0,0 0,1 0,-1 0,0-1,1 1,-1 0,0 0,1-1,-1 1,1 0,-1-1,1 1,-1-1,1 1,-1-1,1 1,-1-1,1 1,0-1,-1 1,1-1,0 1,-1-1,1 0,0 1,0-1,-1 0,1 1,0-1,0 0,0 1,0-1,0 0,0 1,0-1,0 0,0 1,0-1,1 1,-1-1,0 0,0 1,1-1,-1 0,0 1,1-1,-1 1,0-1,1 1,-1-1,1 1,-1-1,1 1,-1-1,1 1,-1 0,1-1,0 1,-1 0,1-1,16-1,2 1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1,'5'5,"11"1,7 0,6-1,1-2,2-5,-1-3,0-1,-2 1,1 2,-2 0,1 2,-1 0,0 1,0 0,-9 0,-9 1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0,'38'0,"23"0,5 0,-3 0,-8 0,-9 0,-6 0,-12 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7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0,'-6'20,"-1"0,-1-1,0 0,-2-1,0 0,-1-1,0 0,-2 0,0-1,-1-1,0 0,-2-1,-12 9,12-12,0 0,-1-1,-1-1,0-1,0 0,0-1,-1-1,0-1,0-1,-1 0,14-4,0 0,0-1,1 1,-1-1,0 0,1 0,-1-1,1 1,-1-1,1-1,0 1,0-1,0 0,0 0,0 0,0-1,1 1,0-1,0 0,0-1,0 1,1-1,-1 1,1-1,1 0,-1 0,0-1,1 1,0 0,1-1,-1 1,1-1,0 0,0 1,1-1,0 0,0 0,0 0,-1 2,0-1,1 0,0 0,0 0,0 0,0 0,1 1,0-1,0 0,0 0,1 1,-1-1,1 1,0-1,0 1,1 0,0-1,-1 1,1 1,0-1,1 0,-1 1,1 0,-1-1,1 1,0 1,0-1,1 1,-1-1,0 1,1 0,0 1,-1-1,1 1,0 0,-1 0,1 0,0 1,0 0,0 0,0 0,0 0,-1 1,3 0,6 3,0 1,1 1,-2 0,1 0,-1 1,0 1,0 0,-1 1,9 8,25 17,233 130,-177-105,-65-49,-21-9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9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63 311,'-1'-1,"1"1,-1-1,0 1,0-1,1 1,-1 0,0-1,0 1,0 0,0 0,1-1,-1 1,0 0,0 0,0 0,0 0,0 0,0 0,1 1,-1-1,0 0,0 0,0 0,0 1,0-1,1 1,-1-1,0 0,0 1,1-1,-1 1,0 0,1-1,-1 1,1 0,-1-1,0 1,1 0,0-1,-1 1,1 0,-1 0,1 0,0 0,0-1,-1 2,-16 40,12-6,1 0,2 0,1 1,2-1,1 0,0 42,-2-43,-2-24,2 1,-1-1,2 1,-1 0,2-1,-1 1,2-1,-1 0,1 0,1 0,0 0,2 3,-2-11,0 0,0 0,0 0,0-1,0 1,1-1,-1 0,1-1,-1 1,1-1,0 1,-1-1,1-1,0 1,0-1,0 0,0 0,0 0,-1-1,1 1,0-1,0-1,-1 1,1 0,0-1,-1 0,0 0,1-1,-1 1,0-1,0 0,0 0,-1 0,1 0,-1-1,1 0,-1 1,-1-1,1 0,0-1,147-209,-150 213,0 0,1 0,-1 0,0 0,1 0,-1 0,0 0,1 0,0 0,-1 0,1 0,-1 0,1 0,0 1,-1-1,1 0,0 0,0 1,0-1,0 1,0-1,0 1,0-1,-1 1,1-1,0 1,1 0,-1 0,0-1,0 1,0 0,0 0,0 0,0 0,0 0,0 0,0 1,0-1,0 0,0 1,0-1,0 0,0 1,0-1,0 1,0-1,0 1,-1 0,1-1,0 1,0 0,-1 0,1-1,0 1,-1 0,1 0,-1 0,1 0,31 159,-31-155,1 0,0-1,0 1,0 0,0 0,1-1,-1 0,1 1,1-1,-1 0,0 0,1-1,0 1,0-1,0 1,0-1,0-1,1 1,-1-1,1 1,0-1,0 0,0-1,0 1,0-1,0 0,0-1,0 1,0-1,1 0,-1 0,0 0,0-1,2 0,7-5,0-1,0 0,-1-1,0 0,0-1,-1-1,0 0,-1 0,0-1,-1-1,0 1,-1-2,0 1,-1-1,0-1,-1 0,-1 0,0 0,1-7,27-144,-32 155,0-1,0 0,-1 1,-1-1,1 0,-2 0,0 0,0 0,-1 1,0-1,-1 1,-2-5,2 7</inkml:trace>
  <inkml:trace contextRef="#ctx0" brushRef="#br0" timeOffset="3715.715">1192 452,'0'0,"0"0,0 0,0 1,0-1,0 0,0 1,0-1,0 0,0 0,0 1,0-1,1 0,-1 0,0 1,0-1,0 0,0 0,1 0,-1 1,0-1,0 0,1 0,-1 0,0 0,0 0,1 1,-1-1,0 0,0 0,1 0,-1 0,0 0,0 0,1 0,-1 0,0 0,0 0,1 0,-1 0,0 0,1 0,-1 0,0 0,0 0,1 0,-1-1,0 1,0 0,1 0,-1 0,0 0,0 0,0-1,1 1,-9 27,-3-3,1 2,1 0,1 0,1 1,1-1,2 1,1 1,1-1,1 17,1-40,1 1,0-1,0 0,1 0,-1 0,1 0,0 0,0 0,0 0,0 0,1-1,-1 1,1-1,0 0,0 0,0 0,1 0,-1 0,1-1,-1 1,1-1,0 0,0 0,0-1,0 1,0-1,1 0,-1 0,0 0,0-1,1 1,-1-1,0 0,1 0,-1-1,0 1,1-1,-1 0,0 0,3-1,11-9,-5-3</inkml:trace>
  <inkml:trace contextRef="#ctx0" brushRef="#br0" timeOffset="4167.87">1022 227,'29'-20,"14"-15,5-2,-6 0,-10 12,-6 9,-7 13,-2 7,-4 7,1 7,-2 5,1-1,-1 0,2 1,-1-3</inkml:trace>
  <inkml:trace contextRef="#ctx0" brushRef="#br0" timeOffset="5366.999">2292 0,'0'0</inkml:trace>
  <inkml:trace contextRef="#ctx0" brushRef="#br0" timeOffset="4872.313">2011 339,'-10'-3,"0"1,0 0,0 1,0 0,0 1,0 0,0 0,0 1,0 1,0-1,0 2,0-1,1 2,-1-1,1 1,0 0,0 1,-1 1,-21 7,29-13,0 0,0 0,1 0,-1 0,0 1,0-1,1 1,-1-1,0 1,0 0,1-1,-1 1,1 0,-1 0,1 0,-1 0,1 0,0 1,-1-1,1 0,0 1,0-1,0 1,0-1,0 1,0-1,0 1,1 0,-1-1,1 1,-1 0,1 0,-1-1,1 1,0 0,0 0,0 0,0 0,0-1,1 1,-1 0,0 0,1-1,-1 1,1 0,0 0,0-1,0 2,4 2,1 1,0-1,-1-1,2 1,-1-1,0 0,1-1,0 1,0-1,0-1,0 1,0-1,8 1,33 14,-43-15,0 0,0 0,-1 1,1 0,-1 0,0 0,0 0,0 1,0-1,-1 1,1 0,-1 0,0 0,0 1,0-1,-1 1,0-1,0 1,0 0,0 0,-1 0,0 0,0 0,0 1,0-1,-1 0,0 0,0 0,0 1,-1-1,0 0,0 0,0 0,-1 0,1 0,-1 0,-1 0,1-1,0 1,-1-1,0 1,0-1,-1 0,1 0,-1 0,0-1,0 1,-14 10,-1 0,0-1,-1-1,-1 0,0-2,0-1,-20 6,11-4,24-8,-1 0,1 0,-1-1,1 0,-1 0,0-1,0 1,0-1,1-1,-1 0,0 0,0 0,0-1,-6-1,-8-24,20 8</inkml:trace>
  <inkml:trace contextRef="#ctx0" brushRef="#br0" timeOffset="5122.714">2292 537,'-14'38,"-5"18,1 4,3-4,0-10,2-14</inkml:trace>
  <inkml:trace contextRef="#ctx0" brushRef="#br0" timeOffset="5735.206">2349 819,'266'-310,"-246"307,-15 33,-4-14,0-10,-1 0,1-1,0 1,1 0,-1-1,1 1,0-1,1 0,-1 0,1 1,0-2,0 1,0 0,1-1,0 1,0-1,0 0,0 0,1-1,-1 1,1-1,0 0,0 0,0-1,1 1,-1-1,1 0,2 0,-2-1,1-1,0 0,-1 0,1-1,0 0,-1 0,1 0,-1-1,1 0,-1 0,0-1,0 0,0 0,0 0,-1 0,1-1,-1 0,0-1,0 1,0-1,0 0,-1 0,0 0,0 0,-1-1,1 0,-1 0,0 0,-1 0,1 0,-1-1,-1 1,1-1,-1 1,0-1,0-1,10-36,1-41,-16 75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0 559,'5'0,"11"0,7 0,6 0,1 0,2 0,-1 0,-1-5,0-1,-1 0,0 1,0 2,-1 1,0 1,0 0,-5 1</inkml:trace>
  <inkml:trace contextRef="#ctx0" brushRef="#br0" timeOffset="801.044">677 390,'-7'32,"1"1,1 0,2 0,1 0,1 1,3-1,3 27,-4-55,-1 1,1-1,0 0,1 0,-1 0,1 0,0 0,0-1,0 1,1 0,0-1,0 0,0 1,0-1,1-1,0 1,-1 0,1-1,1 0,-1 0,0 0,1 0,-1-1,1 0,0 0,0 0,0 0,0-1,0 0,0 0,0 0,0-1,1 1,-1-1,0-1,0 1,1-1,-1 0,0 0,3-1,9-4,0 0,0-1,-1-1,0 0,0-2,-1 1,0-2,-1 0,0-1,-1 0,0-1,-1-1,-1 0,0 0,-1-1,1-2,8 9,-16 40,-3-20,1-6,0 0,1 0,-1 1,1-1,0-1,1 1,-1 0,1-1,0 1,1-1,-1 0,1 0,0 0,1 0,-1-1,1 0,-1 0,1 0,1 0,-1-1,0 0,1 0,0 0,-1-1,1 0,0 0,0 0,1-1,-1 0,0 0,0-1,0 1,1-1,-1-1,0 1,0-1,1 0,-1 0,0-1,3-1,3-4,0-1,0 0,-1-1,0 0,0 0,-1-1,0-1,-1 0,0 0,-1 0,0-1,-1-1,-1 1,1-1,-2 0,0-1,0-1,54-156,-58 148,-4 5</inkml:trace>
  <inkml:trace contextRef="#ctx0" brushRef="#br0" timeOffset="1753.455">1581 616,'11'0,"1"0,-1-1,1 0,-1-1,1 0,-1-1,0 0,0-1,0 0,-1-1,0 0,1-1,-2 0,1 0,-1-1,0 0,0-1,-1 0,0 0,0-1,-1 0,0 0,-1-1,0 0,4-8,-10 16,0 1,1-1,-1 1,0-1,1 1,-1-1,1 1,-1-1,1 1,0 0,0 0,-1-1,1 1,0 0,0 0,0 0,1 0,-1 0,0 0,0 0,0 0,1 0,-1 0,0 1,1-1,-1 1,1-1,-1 1,1-1,-1 1,1 0,-1 0,1 0,-1 0,1 0,-1 0,1 0,-1 0,1 1,-1-1,1 0,-1 1,0-1,1 1,-1 0,0 0,1-1,-1 1,0 0,0 0,1 0,-1 0,0 0,0 0,0 1,-1-1,1 0,0 1,14 25,-1 0,-2 1,-1 0,-1 1,-1 0,-2 1,0 0,-1 10,4 30,-3 0,-3 1,-3 0,-6 46,4-99,0-1,-1 1,0-1,-2 0,0 0,-1 0,-1 0,0-1,-1 1,-1-2,0 1,-1-1,-1 0,-1-1,0 0,0-1,-1 0,-1-1,10-10,-1 1,1-1,0 0,-1 0,1-1,-1 1,1-1,-1 1,0-1,0 0,0-1,1 1,-1-1,0 1,0-1,0 0,0-1,0 1,0-1,0 1,1-1,-1 0,0-1,0 1,1-1,-1 0,1 1,0-1,-1-1,1 1,0 0,0-1,0 0,1 0,-1 0,1 0,-1 0,1 0,0 0,0-1,-1-2,-3-13,0 1,1-1,2 0,-1 0,2 0,1 0,0-1,1 1,1 0,1 0,1 0,1 0,0 0,1 0,1 1,1 0,1 0,8-14,88-141,-92 159</inkml:trace>
  <inkml:trace contextRef="#ctx0" brushRef="#br0" timeOffset="3264.021">1722 249,'41'4,"-26"-10,0-2,-1 1,0-2,0 0,0 0,-2-1,1-1,-1 0,-1-1,0 0,0-1,4-7,4-3,41-53,-59 74,0 1,0 0,0 0,1-1,-1 1,0 0,0 0,1 0,-1 0,0 1,1-1,-1 0,1 1,-1-1,1 1,0-1,-1 1,1 0,-1-1,1 1,0 0,-1 0,1 0,-1 0,1 1,0-1,-1 0,1 1,-1-1,1 1,-1-1,1 1,-1 0,1 0,-1-1,0 1,1 0,-1 0,1 1,51 54,-38-38,59 79,-61-81,-1-4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09.7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676 2063,'-1'-1,"0"0,1 1,-1-1,0 0,0 0,1 0,-1 1,0-1,1 0,-1 0,1 0,-1 0,1 0,0 0,-1 0,1 0,0 0,0 0,0 0,-1-1,1 1,0 0,1 0,-1 0,0 0,0 0,0 0,1 0,-1 0,0 0,1 0,-1 0,1 0,-1 0,1 0,0 0,-1 0,1 1,0-1,-1 0,1 0,0 1,0-1,0 0,0 1,0-1,0 1,0-1,0 1,0 0,0-1,0 1,0 0,0 0,0 0,0-1,0 1,0 0,0 0,0 1,0-1,1 0,-1 0,0 1,0-1,0 0,0 1,0-1,0 1,142 74,-118-62,1-1,0-1,0-1,1-1,1-2,-1-1,1-1,1-1,-1-1,7-2,371 50,-291-30,-1 6,90 34,-88-26,-2-7,1-6,0-5,2-5,27-4,195 19,17-1,-5 5,42-4,20 2,665-29,-951 1,-1 5,0 6,78 18,86 25,119 0,-175-42,124-14,-138-1,208 13,160 8,-60 8,159-28,-246-25,226-31,97-20,-550 43,-2-8,52-25,42-18,-289 78,0 2,0-1,-1-1,1-1,-2 0,1-1,-1 0,0-1,-1-1,0-1,-1 0,2-3,250-292,-257 299,-2 4,0-1,0 0,-1-1,0 1,0-1,-1 0,1 0,-1-1,-1 1,1-1,-1 0,0 0,-1 0,1 0,-1 0,0-5,-2-242,-1 237,-1 1,0 0,-1 1,-1-1,0 0,-1 1,-1 0,0 0,-1 0,-1 1,0 0,-1 1,0 0,-1 0,-1 1,0 0,0 1,-8-6,-29-21,-1 2,-2 1,-1 4,-15-6,49 27,-239-130,-129-45,274 146,-2 5,0 4,-2 6,-52-2,83 11,-851-96,-7 14,-211-16,175-5,-202-5,85 32,-164 62,1045 29,-269 23,-474 84,697-72,37-5,1 11,2 9,-70 32,148-35,2 7,2 6,-85 52,172-83,1 2,1 2,1 2,2 3,2 1,2 3,1 1,-28 40,60-70,1 0,0 1,1 1,1-1,0 1,1 0,0 1,2 0,0 0,0 0,2 0,0 0,0 1,2-1,0 0,1 1,0-1,2 0,0 1,1-1,0-1,1 1,1-1,2 4,12 19,2-1,2-1,1-1,2-1,1-1,24 21,8-1,2-3,1-3,3-3,70 35,125 52,-167-93,2-4,1-5,1-3,1-5,2-4,-1-5,2-4,-1-4,42-7,401 17,392 65,-560-27,-2 17,94 42,-363-82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86,'-29'0,"0"1,1 1,-1 2,1 1,0 1,0 1,1 2,0 0,-21 12,42-18,-1 1,1 0,0 0,0 0,0 1,1 0,-1 0,1 1,1-1,-1 1,1 0,0 0,0 1,0-1,1 1,0 0,1 0,-1 0,1 0,1 0,-1 0,1 1,1-1,-1 0,1 1,0-1,1 1,0-1,0 0,1 1,0-1,0 0,3 6,-2-6,1 1,0-1,0 0,1 0,0 0,0-1,0 0,1 0,0 0,1-1,-1 1,1-2,0 1,0-1,0 0,1 0,-1-1,1 0,0 0,0-1,0 0,0 0,1-1,-1 0,0-1,8 0,-3 0,1-1,0-1,0 0,-1 0,1-2,-1 1,0-2,0 0,0 0,-1-1,0-1,5-3,8-3,-3 2</inkml:trace>
  <inkml:trace contextRef="#ctx0" brushRef="#br0" timeOffset="302.246">791 57,'-41'41,"2"1,2 1,2 3,-23 38,55-81,0 1,0-1,1 0,-1 1,1 0,0-1,0 1,0 0,1 0,-1 0,1 0,0 0,0 1,1-1,-1 0,1 0,0 1,0-1,0 0,0 0,1 1,0-1,0 0,0 0,0 0,1 0,0 0,0 0,0 0,0-1,0 1,1-1,-1 1,1-1,0 0,0 0,2 1,8 1,0-1,1 0,-1-1,1 0,0-1,0-1,0 0,0-1,0 0,0-2,0 1,0-1,-1-1,1-1,-1 0,0-1,0 0,0-1,0 0,-1-1,0 0,-1-1,1 0,6-8,-9 8,-1 1,0-1,0 0,-1-1,0 1,-1-2,0 1,0-1,-1 1,0-2,-1 1,0 0,0-1,-1 0,-1 0,0 0,0 0,-1 0,-1 0,0 0,0 0,-1-1,0 7,-1 0,0 0,0 1,0-1,-1 0,1 1,-1-1,0 1,-1 0,1 0,-1 0,1 0,-1 1,0-1,-1 1,1 0,0 0,-1 1,0-1,1 1,-1 0,0 1,0-1,0 1,-1 0,1 0,0 0,0 1,0-1,-1 2,1-1,0 0,-4 2,-17-2</inkml:trace>
  <inkml:trace contextRef="#ctx0" brushRef="#br0" timeOffset="702.023">1638 86,'-47'18,"-1"-2,2 2,0 2,1 2,-20 15,63-37,0 1,0-1,0 1,0 0,0-1,0 1,0 0,0 0,0 0,0 1,0-1,1 0,-1 1,1-1,-1 1,1-1,-1 1,1 0,0 0,0-1,0 1,0 0,0 0,0 0,0 0,1 0,-1 0,1 1,-1-1,1 0,0 0,0 0,0 0,0 1,0-1,1 0,-1 0,1 0,-1 0,1 0,0 0,0 0,-1 0,2 0,-1 0,0 0,0 0,0-1,1 1,-1-1,1 1,167 49,-167-50,0-1,0 1,0-1,0 1,-1 0,1 0,0 0,-1 0,1 0,-1 0,1 0,-1 1,0-1,1 1,-1-1,0 1,0-1,0 1,0 0,0-1,0 1,-1 0,1 0,0 0,-1-1,0 1,1 0,-1 0,0 0,0 0,0 0,0 0,0 0,0 0,-1-1,1 1,-1 0,1 0,-1 0,0 0,0-1,0 1,0 1,-63 59,43-52,0-2,-1 0,0-1,-1-1,1-1,-1-1,0-1,-5-1,3 0</inkml:trace>
  <inkml:trace contextRef="#ctx0" brushRef="#br0" timeOffset="1367.01">2343 1,'-60'109,"-26"66,76-159,-1 0,-1 0,0-1,-1 0,-1-1,0-1,-1 0,-1-1,0 0,0-2,-1 0,-10 4,16-9,0 1,0 0,-1-1,1-1,-1 0,0 0,0-1,-1-1,1 0,0 0,-1-1,1-1,-1 0,1-1,-1 0,-10-3,21 3,-1-1,0 1,1-1,0 0,-1 1,1-1,0 0,0 0,0-1,0 1,0 0,0-1,1 1,-1-1,1 1,0-1,0 0,0 1,0-1,0 0,1 0,-1 0,1 0,-1 0,1 0,0 0,0 0,1 1,-1-1,1 0,-1 0,1 0,0 0,0 0,1-2,50-95,-39 80,2 0,1 1,0 0,2 1,0 1,1 1,0 0,1 2,1 0,0 1,9-3,-25 14,-1 1,0-1,0 1,1-1,-1 2,0-1,1 0,-1 1,1 0,-1 0,1 0,-1 0,1 1,-1 0,1 0,-1 0,0 0,1 1,-1-1,0 1,0 1,0-1,0 0,-1 1,1 0,-1-1,1 2,-1-1,0 0,0 1,-1-1,1 1,-1 0,1 1,48 72,-42-60,2 0,0 0,1-1,0-1,1 0,14 12,-10-13,1 0,-1-2,2 0,0-1,0-1,1-1,0-1,5 1,-6-1,-3-1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40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1,'-8'10,"1"1,0 0,0 0,1 1,1 0,0 0,0 1,1-1,0 6,2-11,-4 9,0 0,2 1,0 0,1 0,1 0,0 0,1 1,1-1,1 0,1 0,2 10,-4-24,1-1,0 0,0 1,0-1,0 0,0 0,0 0,1 1,-1-1,1-1,0 1,-1 0,1 0,0-1,0 1,0-1,0 1,0-1,0 0,1 0,-1 0,0 0,1 0,-1-1,0 1,1-1,-1 1,1-1,-1 0,1 0,-1 0,1 0,-1 0,1-1,-1 1,0-1,1 0,-1 0,0 1,1-2,-1 1,0 0,0 0,0-1,0 1,0-1,0 1,0-1,-1 0,1 0,1-1,155-185,-156 186,-1 0,1 0,-1 0,1 1,-1-1,1 1,0-1,0 1,0-1,0 1,0 0,0 0,0 0,0 0,0 1,0-1,1 1,-1-1,0 1,1-1,-1 1,0 0,0 0,1 1,-1-1,0 0,1 1,-1-1,0 1,0 0,0-1,1 1,-1 0,0 1,0-1,0 0,-1 0,1 1,0-1,0 1,-1 0,1-1,-1 1,0 0,1 0,-1 0,0 0,0 0,0 0,0 0,0 1,-1-1,1 2,7 26,-1 1,-1 0,-2 0,-1 0,-2 1,-1-1,-1 0,-2 1,-1-1,-1 0,-2-1,-1 1,-1-1,-11 23,18-47,-1 1,0 0,0-1,-1 1,0-1,0 0,0 0,-1 0,1-1,-1 0,-1 0,1 0,-1 0,0-1,0 0,0 0,-1-1,1 0,-1 0,0 0,1-1,-1 0,-1 0,-4 0,-96-9,105 7,0-1,0 0,0 0,0 0,1 0,-1 0,0-1,1 1,-1-1,1 1,0-1,-1 0,1 0,0 0,0 0,0-1,1 1,-1 0,0-1,1 1,0-1,-1 0,1 0,0 1,0-1,1 0,-1 0,1 0,-1 0,1 0,0 0,0 1,0-1,0 0,1-1,3-8,2-1,0 1,0 0,1 0,0 1,1 0,0 0,1 1,0 0,1 0,0 1,0 0,1 1,0 0,1 1,3-1,211-107,-191 101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477 142,'-10'4,"-12"8,-8 0,2 4,0-1,0 1,1-1,0 1,-1 3,0 2,0-1,0 0,0-3,-1 0,1-3,0-4,0-3,4-3</inkml:trace>
  <inkml:trace contextRef="#ctx0" brushRef="#br0" timeOffset="253.002">81 1,'24'38,"18"28,6 6,0-3,-4-9,-8-10,-7-14,-8-8,-2-8,-5-3,-4-10,0-5,-1-9,-2-2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4202 508,'-226'330,"109"-132,-77 124,193-321,0 0,0 1,0-1,0 0,0 1,1-1,-1 0,0 1,1-1,-1 1,1-1,0 1,-1-1,1 1,0-1,0 1,0-1,0 1,0-1,0 1,1-1,-1 1,0-1,1 1,-1-1,1 1,0-1,-1 1,1-1,0 0,0 0,0 1,0-1,0 0,0 0,0 0,0 0,1 0,-1 0,0 0,0-1,1 1,-1 0,1-1,-1 1,1-1,-1 1,1-1,-1 0,2 1,259 92,-95-1,-153-83,0 0,0-1,1-1,0 0,0-1,1 0,0-1,9 1,18 6,-25-6</inkml:trace>
  <inkml:trace contextRef="#ctx0" brushRef="#br0" timeOffset="-3136.486">1803 28,'-1'-1,"0"0,0 0,0 0,0 0,-1 0,1 1,0-1,-1 0,1 1,0-1,-1 1,1 0,-1-1,1 1,-1 0,1 0,-1 0,1 0,-1 0,1 0,-1 0,1 1,-1-1,1 1,-1-1,1 1,0-1,-1 1,1 0,0-1,0 1,-1 0,1 0,0 0,0 0,0 0,0 0,0 0,0 1,0-1,1 0,-1 1,0-1,0 1,-33 65,33-66,-123 322,-57 11,75-154,89-144,16-26</inkml:trace>
  <inkml:trace contextRef="#ctx0" brushRef="#br0" timeOffset="-1029.904">1803 0,'21'3,"0"0,-1 1,1 2,-1 0,-1 1,1 0,-1 2,-1 1,1 0,-2 1,7 5,49 27,182 94,-10-3,-96-88,-36 22,17 16,-129-83,1 0,-1 0,0 0,0 0,0 0,0 0,0 1,0-1,-1 0,1 0,0 1,-1-1,1 1,0-1,-1 0,0 1,1-1,-1 1,0-1,0 1,0-1,0 1,0-1,0 1,0-1,0 1,-1-1,1 1,0-1,-1 0,0 1,1-1,-1 0,0 1,1-1,-1 0,-1 1,-36 49,34-48,-171 247,86-113,-53 94,74-128,64-99,0-1,0 0,0 0,0 0,-1 0,1-1,-1 0,0 0,1 0,-1 0,0-1,0 0,0 0,0 0,-1-1,1 1,0-1,0-1,0 1,0-1,0 1,0-1,0-1,0 1,0-1,0 0,0 0,-1-1,-13-2,-151-57,3-38,22 60,133 37,0 0,0 0,1-1,-1-1,1 0,0 0,1-1,-1-1,1 0,0 0,1-1,-7-6,-3-2,-1 1,0 1,-1 1,-1 1,0 1,0 1,-9-2,-15-6,-78-44,61 16,55 41</inkml:trace>
  <inkml:trace contextRef="#ctx0" brushRef="#br0" timeOffset="3697.606">1550 1355,'-35'39,"2"2,1 1,3 1,-8 17,-57 83,-44 55,32-46,67-69,41-89,4-7,-1 0,0 0,-1-1,-1 0,0 0,0 0,-1 0,-1 0,-1 0,0 0,0-1,-2 1,0 0,0 0,-1 0,-1 1,-1-1,0 1,0 0,-5-7,4 12,-1 1,0 0,0 0,-1 0,0 1,0 1,-1-1,0 1,1 0,-2 1,1 0,0 1,-3-1,74 24,155 17,-186-35,0 2,0 1,0 2,-1 1,0 1,0 2,-1 0,4 5,-27-12,1 0,-1 1,0 0,-1 0,0 1,1-1,-2 1,1 1,-1-1,0 0,3 7,-6-11,0 0,0 0,0 0,-1 0,1 0,-1 1,1-1,-1 0,0 0,0 0,0 1,0-1,0 0,0 0,-1 1,1-1,-1 0,1 0,-1 0,0 0,0 0,0 0,0 0,0 0,-1 0,1 0,0-1,-1 1,0 0,1-1,-1 1,0-1,0 0,1 0,-1 0,0 1,0-2,0 1,-1 0,1 0,-2 0,-12 3,-1-1,1 0,-1-1,0-1,0 0,1-1,-17-3,-2 2,-264-3,270 4</inkml:trace>
  <inkml:trace contextRef="#ctx0" brushRef="#br0" timeOffset="4485.916">82 2286,'-19'50,"3"1,2 1,2 0,-3 43,14-91,-4 83,5-84,0-1,0 0,0 0,1 0,-1 0,1 0,-1 0,1 0,-1 0,1 0,0 0,0 0,0 0,0 0,1-1,-1 1,0 0,1-1,-1 1,1-1,-1 1,1-1,0 0,0 0,-1 0,1 0,0 0,0 0,0 0,0 0,0-1,0 1,0-1,1 0,-1 0,0 1,0-1,7-3,-1 1,0-1,0 0,0-1,0 0,-1 0,1-1,-1 0,0 0,0-1,-1 0,0 0,0 0,0-1,2-4,12-10,-1 0,-17 16,1 1,1-1,-1 1,0 0,1 0,0 1,0-1,0 1,1 0,-1 0,1 0,-1 0,1 1,0 0,0 0,0 0,1 1,-4 2,1 1,-1 0,0-1,1 1,-1 0,0 0,0 1,-1-1,1 0,0 1,-1-1,1 1,-1 0,0-1,0 1,0 0,0 0,0-1,0 1,-1 0,0 0,1 0,-1 0,0 0,-1 0,1 2,3 16,35 82,-37-101,1 1,0 0,-1-1,1 1,0-1,0 0,0 0,1 1,-1-1,0-1,1 1,-1 0,1-1,0 1,0-1,-1 0,1 1,0-2,0 1,0 0,0 0,0-1,0 0,0 0,0 0,0 0,1 0,-1 0,0-1,0 1,0-1,0 0,2-1,5-6,1 0,-1 0,0-1,-1-1,0 1,0-2,-1 1,-1-1,0 0,0-1,-1 0,0 0,-1 0,-1-1,3-11,41-176,-36 165,-5 29</inkml:trace>
  <inkml:trace contextRef="#ctx0" brushRef="#br0" timeOffset="5068.499">703 2766,'-20'47,"12"-31,0 0,2 0,0 1,1-1,0 1,2 0,0 1,1-1,0 0,2 2,-1-17,1-1,0 1,0-1,0 1,1-1,-1 1,0-1,1 1,-1-1,1 1,-1-1,1 1,-1-1,1 0,0 1,0-1,0 0,0 1,0-1,0 0,0 0,0 0,1 0,-1 0,0 0,0-1,1 1,-1 0,1-1,-1 1,1-1,-1 1,1-1,-1 0,1 1,-1-1,1 0,-1 0,1 0,-1 0,1 0,0-1,-1 1,1 0,-1-1,0 1,1-1,-1 0,1 1,-1-1,69-46,-24-9,51-46,-95 101,-1-1,1 1,-1 0,1-1,0 1,0 0,0 0,-1 0,1 1,0-1,0 0,0 1,0-1,0 1,0 0,1 0,-1-1,0 1,0 1,0-1,0 0,0 0,0 1,0-1,0 1,0 0,0 0,0-1,0 1,0 0,-1 1,1-1,0 0,-1 0,1 1,-1-1,1 1,-1-1,0 1,0 0,1 0,-1-1,0 1,-1 0,2 1,1 13,-1 0,0 1,-2-1,1 1,-2 0,0-1,-1 1,-1-1,0 0,-5 13,3-4,-3 13,-2-1,-1 0,-1-1,-2 0,-7 10,-46 27,65-72,1 0,-1 1,0-1,0 0,1 0,-1 0,0 0,0 0,0 0,0 0,0-1,0 1,-1-1,1 1,0-1,0 0,0 0,0 0,-1 0,1-1,0 1,0 0,0-1,0 1,0-1,0 0,0 0,0 0,0 0,0 0,0 0,1-1,-1 1,0 0,1-1,-1 1,1-1,0 0,-1 1,1-1,0 0,0 0,0-1,-2-7,0-1,1 0,1 0,0 0,0 0,1 0,0 0,1 0,0 0,1 0,1 0,-1 1,2-1,-1 1,1-1,1 1,0 1,0-1,1 1,2-2,-4 3,35-55,-20 41</inkml:trace>
  <inkml:trace contextRef="#ctx0" brushRef="#br0" timeOffset="10654.264">2283 1609,'82'54,"131"53,-148-79,-2 2,-1 3,-1 3,40 32,-7 12,-151-202,-24-90,81 210,-1 1,1 0,0-1,-1 1,1 0,-1 0,1-1,-1 1,0 0,0 0,1 0,-1 0,0 0,0 0,0 0,0 0,0 0,0 0,0 1,0-1,-1 0,1 1,0-1,0 1,-1-1,1 1,0 0,0-1,-1 1,1 0,0 0,-1 0,1 0,0 0,-1 0,1 0,0 1,-1-1,1 0,0 1,0-1,-1 1,1-1,0 1,0 0,0 0,0-1,-1 2,-37 54,-61 233,55-197,45-91,1 0,-1 1,1-1,0 0,0 0,-1 1,1-1,0 0,0 0,0 0,0 0,0 0,1 0,-1 0,0-1,0 1,1 0,-1 0,0-1,1 1,-1-1,1 0,-1 1,0-1,1 0,-1 0,1 0,-1 0,1 0,-1 0,1 0,-1 0,1-1,-1 1,0-1,1 1,-1-1,1 1,-1-1,0 0,1 0,259-83,-171 49,-84 33</inkml:trace>
  <inkml:trace contextRef="#ctx0" brushRef="#br0" timeOffset="11334.843">3158 2286,'-28'90,"14"-53,10-31,0 0,1-1,-1 1,1 0,1 1,-1-1,1 0,0 1,0 0,1-1,0 1,0 0,1 0,0-1,0 1,0 0,1 0,0-1,1 1,-1 0,1-1,0 1,1-1,0 0,0 0,0 0,0 0,1 0,4 4,-1-8,0 0,0-1,0 1,0-1,0-1,0 1,1-1,-1-1,0 1,0-1,0 0,0-1,0 0,0 0,0 0,0-1,-1 0,1 0,-1-1,0 0,0 0,5-5,179-159,-190 167,1 0,-1 0,1-1,-1 1,1 0,0 0,-1 1,1-1,0 0,0 0,0 0,0 0,-1 1,1-1,0 0,0 1,0-1,1 1,-1-1,0 1,0-1,0 1,0 0,0 0,1-1,-1 1,0 0,0 0,0 0,0 0,1 1,-1-1,0 0,0 0,0 1,0-1,0 0,0 1,1-1,-1 1,0 0,0-1,-1 1,1 0,0 0,0-1,0 1,0 0,-1 0,1 0,0 0,0 1,7 75,-9-72,1 1,-1-1,1 1,0 0,0-1,1 1,0-1,0 1,0-1,0 1,1-1,0 0,0 1,0-1,1 0,0 0,0-1,0 1,1-1,-1 1,1-1,0 0,0-1,1 1,3 2,0-3,0-1,0-1,0 1,1-1,-1-1,0 1,0-2,1 1,-1-1,0 0,0-1,0 0,0 0,0 0,0-1,-1-1,1 1,-1-1,0 0,0-1,0 0,-1 0,0 0,0-1,0 0,0 0,-1 0,0-1,-1 0,1 0,-1 0,3-7,62-121,-50 64,-22 68</inkml:trace>
  <inkml:trace contextRef="#ctx0" brushRef="#br0" timeOffset="11615.424">4315 2540,'-38'33,"-18"22,-4 0,9-4,7-10,12-8,6-9,8-4,2-6,4 1,3-9,4-4</inkml:trace>
  <inkml:trace contextRef="#ctx0" brushRef="#br0" timeOffset="11882.636">3949 2512,'4'24,"13"17,2 7,2 0,4-3,1-10,-3-6,-1-3,-4 0,-1-6,-2-1,0 1,-2 2,-4-3</inkml:trace>
  <inkml:trace contextRef="#ctx0" brushRef="#br0" timeOffset="15904.991">2002 1552,'1'1,"0"1,0-1,0 0,0 1,0-1,0 1,0-1,-1 1,1-1,0 1,-1 0,0-1,1 1,-1 0,0-1,0 1,0 0,0-1,0 1,0 0,0-1,-1 1,1 0,0-1,-1 1,0 0,1-1,-1 1,0-1,0 1,0-1,0 0,0 1,-1 0,-90 169,66-127,-1-2,-3 0,-1-2,-16 15,40-48,-3 5,0 1,1 0,0 1,1-1,1 1,0 1,1 0,0 0,1 0,1 0,2-13,2-13</inkml:trace>
  <inkml:trace contextRef="#ctx0" brushRef="#br0" timeOffset="16625.017">2057 1496,'-232'81,"157"-52,75-28,-1 1,1-1,-1 1,1 0,0-1,0 1,0 0,0-1,0 1,0 0,0-1,1 1,-1 0,1-1,-1 1,1-1,-1 1,1-1,0 1,0-1,0 1,0-1,0 0,0 0,0 1,0-1,0 0,1 0,-1 0,0 0,1 0,-1-1,1 1,-1 0,1-1,2 4,156 117,-2 43,-134-148,-23-36,-54-169,50 177,-1 1,2-1,0 0,0 0,1 0,1 0,0 0,1 0,0 0,0 0,2 0,-1 0,2 0,-1 1,1-1,3-3,5 2</inkml:trace>
  <inkml:trace contextRef="#ctx0" brushRef="#br0" timeOffset="17472.226">1860 2343,'-61'72,"4"-6,3 3,-40 66,39-56,55-79,0-1,0 1,0 0,0 0,-1 0,1-1,0 1,0 0,-1 0,1 0,0 0,0-1,-1 1,1 0,0 0,0 0,-1 0,1 0,0 0,-1 0,1 0,0 0,-1 0,1 0,0 0,0 0,-1 0,1 0,0 0,-1 0,1 0,0 0,0 0,-1 1,1-1,0 0,0 0,-1 0,14-30,215-300,-187 285,-41 44,1 0,0 0,0 1,0-1,0 0,0 1,0-1,0 1,0 0,0-1,0 1,0 0,0-1,0 1,0 0,0 0,0 0,1 0,-1 0,0 0,0 0,0 0,0 1,0-1,0 0,0 1,0-1,0 0,0 1,0 0,0-1,0 1,0-1,0 1,0 0,-1 0,1 0,0-1,-1 1,1 0,0 0,-1 0,1 0,-1 0,1 0,-1 0,0 0,1 0,-1 0,0 0,0 1,4 15,-1-1,0 1,-1 0,-1 0,-1 0,-1 0,-1 15,-1 15,1-6,9 88,-6-126,0 0,0-1,0 1,1 0,0 0,-1-1,1 1,0 0,0-1,0 0,0 0,1 1,-1-1,1-1,-1 1,1 0,0 0,-1-1,1 0,0 0,0 1,0-2,0 1,0 0,0-1,1 1,-1-1,0 0,0 0,0 0,0 0,0-1,1 1,-1-1,0 0,0 0,0 0,0 0,-1 0,1-1,0 1,0-1,-1 0,1 0,-1 0,0 0,0 0,1-1,-1 1,0-1,95-160,-60 60,-30 85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4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868 0,'-1'0,"0"0,1 0,-1 0,0 0,1 0,-1 1,0-1,0 0,1 0,-1 0,0 1,1-1,-1 0,1 1,-1-1,0 1,1-1,-1 1,1-1,-1 1,1-1,-1 1,1-1,-1 1,1 0,0-1,-1 1,1 0,0-1,0 1,0 0,-1-1,1 1,0 0,0 0,0-1,0 1,0 0,0-1,0 1,0 0,0 0,1-1,-1 1,0 0,0-1,1 1,-1 0,0-1,1 1,-1 0,1-1,-1 1,1-1,-1 1,1-1,-1 1,1-1,-1 1,1-1,0 0,-1 1,1-1,0 0,-1 1,1-1,0 0,-135 47,-151 49,256-84,14-7,-1 0,1 1,1 1,-1 1,1 0,1 1,-1 0,1 1,1 0,0 1,1 1,-2 1,12-11,-1 0,1 0,0 0,-1 0,1 1,0-1,0 0,1 1,-1-1,0 0,1 1,-1-1,1 1,0-1,0 1,0-1,0 1,0-1,1 1,-1-1,1 1,0-1,-1 1,1-1,0 0,0 1,1-1,-1 0,0 0,1 0,-1 0,1 0,0 0,0-1,-1 1,1 0,0-1,1 1,-1-1,0 0,99 34,244-35,-272 21,-73-18,0-1,0 1,0-1,0 0,0 1,0-1,-1 0,1 1,-1-1,0 0,1 0,-1 1,0-1,0 0,-1 0,1 0,0 0,-1 0,1 0,-1-1,1 1,-1 0,0-1,0 1,0-1,0 0,0 0,0 1,0-1,0 0,-1-1,0 1,-266 124,139-68,83-39,1 2,1 1,1 3,1 2,-38 30,79-55,0 0,0 0,0 1,0-1,1 1,-1-1,0 1,1 0,-1 0,1 0,-1 0,1 0,0 0,0 0,0 0,0 0,0 1,1-1,-1 0,1 1,-1-1,1 0,0 1,0-1,0 0,0 1,0-1,1 1,-1-1,1 0,-1 0,1 1,0-1,0 0,0 0,0 0,0 0,1 0,-1 0,0 0,1 0,0 0,-1-1,1 1,0 0,0-1,0 0,0 1,19 7,-1-1,2-1,-1-1,1-1,-1 0,1-2,1-1,-1 0,0-2,0 0,1-2,3-1,36 1,178-17,-83-4,-139 17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5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0,'38'5,"23"2,5-1,-3-1,-8-2,-9 0,-7-2,-10-6,-5-1,-7 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6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44,'57'-5,"24"-1,4-5,-9-1,-17 3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4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57,'-25'51,"-185"409,205-449,1 1,0 0,0 0,2 1,0-1,0 1,1-1,0 1,1 0,1-1,0 1,0 0,0-13,-1 0,0 1,0-1,0 1,0-1,1 1,-1-1,0 0,0 1,1-1,-1 0,0 1,1-1,-1 0,0 1,1-1,-1 0,1 1,-1-1,0 0,1 0,-1 0,1 0,-1 1,1-1,-1 0,0 0,1 0,-1 0,1 0,-1 0,1 0,-1 0,1 0,-1 0,1 0,-1-1,1 1,-1 0,0 0,1 0,-1 0,1-1,-1 1,0 0,1-1,-1 1,0 0,1 0,-1-1,0 1,1-1,-1 1,0 0,0-1,1 1,-1-1,0 1,0 0,0-1,0 1,0-1,0 1,1-1,-1 0,18-30,-9 11,-3 0</inkml:trace>
  <inkml:trace contextRef="#ctx0" brushRef="#br0" timeOffset="418.353">92 1,'43'0,"38"0,10 0,0 0,-7 0,-12 0,-14 0,-12 0,-9 0,-6 0,-13 0,-10 0</inkml:trace>
  <inkml:trace contextRef="#ctx0" brushRef="#br0" timeOffset="569.658">63 481,'96'5,"31"1</inkml:trace>
  <inkml:trace contextRef="#ctx0" brushRef="#br0" timeOffset="762.853">853 481,'-9'5,"-18"15,-10 10,-2 5,0-4,2 2,3 0,1 0,8-1,7-2,2-5,4-7</inkml:trace>
  <inkml:trace contextRef="#ctx0" brushRef="#br0" timeOffset="1015.106">571 396,'33'48,"22"20,5 4,-2-10,-7-16,-6-16,-12-13</inkml:trace>
  <inkml:trace contextRef="#ctx0" brushRef="#br0" timeOffset="1982.993">402 481,'-5'0,"-6"0,-6 0,-6 0,-2 0,-3 0,-1 0,4 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7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0 567,'34'-54,"-7"-5,3 2,2 0,2 2,4 2,1 1,2 2,3 2,27-22,-70 69,0 0,-1 0,1 1,0-1,0 0,0 0,0 0,0 1,0-1,0 0,0 1,1-1,-1 1,0 0,0-1,0 1,1 0,-1 0,0-1,0 1,1 0,-1 0,0 0,0 1,1-1,-1 0,0 0,0 1,0-1,0 1,1-1,-1 1,0-1,0 1,0 0,0-1,0 1,0 0,0 0,0 0,-1 0,1 0,0 0,0 0,-1 0,1 0,-1 0,1 0,-1 0,1 1,-1-1,0 0,1 0,-1 0,0 1,11 72,-11-73,0 100,-3-80,2 0,1 0,1 0,0 0,2-1,0 1,1 0,1-1,8 19,-12-36,0-1,1 1,-1 0,1-1,0 1,-1-1,1 0,0 1,1-1,-1 0,0 0,1 0,-1-1,1 1,-1 0,1-1,0 0,-1 0,1 0,0 0,0 0,0 0,0-1,0 1,0-1,0 0,0 0,0 0,0 0,0-1,0 1,0-1,0 0,0 0,0 0,0 0,-1 0,1-1,0 1,-1-1,1 0,-1 1,0-1,1 0,-1-1,1 0,139-166,-123 146,180-194,-198 216,-1-1,1 1,0 0,-1 0,1 0,0-1,0 1,0 0,0 0,0 0,0 0,0 0,0 1,0-1,0 0,1 0,-1 1,0-1,0 1,1-1,-1 1,1 0,-1-1,0 1,1 0,-1 0,0 0,1 0,-1 0,1 0,-1 0,0 1,1-1,-1 0,0 1,1-1,-1 1,0 0,1-1,-1 1,0 0,0 0,0-1,0 1,0 0,0 0,0 0,0 0,0 1,0-1,1 12,-1-1,0 0,-1 1,0-1,-1 1,0-1,-1 0,-1 0,0 0,-1 1,0 9,-25 81,20-74,0 0,2 1,1 0,2 0,0 11,16 2,1-31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08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493 1,'-28'0,"0"0,0 2,0 1,0 1,0 1,1 1,0 2,-8 4,31-11,-8 1,0 1,0-1,1 2,-1 0,1 0,0 1,0 0,0 1,1 0,0 1,0 0,1 0,0 1,0 1,1-1,0 1,0 1,1-1,0 1,1 1,0-1,1 1,0 0,-2 7,3 84,4-100,1 1,-1 0,1 0,0 0,0-1,0 1,0 0,0-1,1 1,-1-1,1 1,-1-1,1 0,0 1,0-1,0 0,0 0,1-1,-1 1,0 0,1-1,-1 0,1 1,0-1,-1 0,1 0,0 0,0-1,0 1,-1-1,1 1,0-1,0 0,0 0,9-2,0 0,0 0,0-1,-1-1,1 0,-1 0,0-1,0-1,0 0,9-7,12-5,151-115,-74 52,-109 80,1 1,0-1,-1 0,1 1,0-1,0 1,0-1,-1 1,1-1,0 1,0-1,0 1,0 0,0 0,0-1,0 1,0 0,0 0,0 0,0 0,0 0,0 0,-1 0,1 1,0-1,0 0,0 0,0 1,0-1,0 1,0-1,0 1,-1-1,1 1,0-1,0 1,-1 0,1-1,0 1,-1 0,1 0,-1-1,1 1,-1 0,1 0,-1 0,0 0,1 0,-1 0,0 0,0 0,1 0,-6 58,2-45,-31 163,30-152</inkml:trace>
  <inkml:trace contextRef="#ctx0" brushRef="#br0" timeOffset="7019.929">746 341,'5'0,"1"4,5 7,1 6,2 1,-1 1,3-2,-2 0,2 3,2 3,4 1,2-2,-2-1,-6-3</inkml:trace>
  <inkml:trace contextRef="#ctx0" brushRef="#br0" timeOffset="7363.692">1028 227,'-182'171,"155"-144,-4 2,1 1,2 1,2 2,-16 24,35-45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49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49 199,'11'54,"-3"0,-2 1,-2 0,-3-1,-3 21,-25 217,-1-34,17-211,0 51,13-95,-1-1,1 0,0-1,0 1,0 0,0-1,0 1,0-1,0 1,1-1,-1 0,1 0,-1 0,0 0,1-1,0 1,-1 0,1-1,-1 0,1 0,0 0,-1 0,1 0,-1 0,1-1,-1 1,1-1,-1 0,1 0,-1 0,1 0,-1 0,0 0,1-1,19-3,278-4,-190 11,104-2,-190 0</inkml:trace>
  <inkml:trace contextRef="#ctx0" brushRef="#br0" timeOffset="262.849">1460 1018,'-33'38,"-17"23,-4 5,8-4,5-12,11-9,6-8,1-9,5-4,6-5</inkml:trace>
  <inkml:trace contextRef="#ctx0" brushRef="#br0" timeOffset="517.091">1093 877,'24'38,"22"22,9 7,-1-5,-5-12,-5-9,-6-13,-10-6,-4-6,-6-1,-2-4,-3 2,-4-2</inkml:trace>
  <inkml:trace contextRef="#ctx0" brushRef="#br0" timeOffset="1451.452">641 1,'11'127,"11"-32,-22-95,1 1,-1 0,0 0,0 0,1-1,-1 1,0 0,1 0,-1-1,1 1,-1 0,1-1,-1 1,1 0,0-1,-1 1,1-1,0 1,-1-1,1 0,0 1,0-1,-1 1,1-1,0 0,0 0,0 0,0 1,-1-1,1 0,0 0,0 0,0 0,0 0,-1 0,1-1,0 1,0 0,0 0,-1-1,1 1,0 0,0-1,0 1,-1 0,1-1,0 1,-1-1,1 0,-1 1,1-1,0 1,-1-1,1 0,-1 0,33-44,-29 37,96-134,-98 141,0 0,-1-1,1 1,0 0,0 0,0 0,0 0,0 1,1-1,-1 0,0 1,0 0,0-1,1 1,-1 0,0 0,0 0,0 0,1 1,-1-1,0 1,0-1,0 1,0 0,0 0,0 0,0 0,0 0,0 0,0 0,0 1,-1-1,1 1,0-1,-1 1,1 0,-1-1,0 1,0 0,0 0,0 0,0 0,0 0,0 0,0 0,-1 1,1-1,-1 0,0 0,9 18,-1 1,0 0,-2 0,-1 0,0 1,-2 0,1 17,10 48,-10-77,-1 1,0-1,-1 1,0 0,-1 0,0 0,-1 0,0 0,0 1,-2-1,1 0,-1-1,-1 1,0 0,0-1,-1 1,0-1,-1 0,0 0,-1-1,0 1,0-1,-1-1,0 1,-1-1,0 0,0-1,-1 0,-6 4,-86 25,99-36,0 1,-1-1,1 0,-1 1,1-1,0 0,-1 0,1-1,0 1,-1 0,1-1,0 1,-1-1,1 0,0 0,0 0,0 0,0 0,0 0,0-1,0 1,0-1,0 1,0-1,1 0,-1 0,1 1,-1-1,1 0,0 0,0-1,0 1,0 0,0 0,0 0,1-1,-1 1,1 0,0-1,-1 1,1-3,2-11,1 0,1 0,0 1,1-1,0 1,1 0,1 0,1 0,0 1,1 0,0 1,1 0,0 1,9-8,-17 18,156-165,-109 127,-27 27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24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0,'823'0,"-763"12,-54-6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25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18,'766'0,"-696"-11,-52 5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25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0,'34'39,"187"103,-95-62,-82-55,-1 1,-2 3,-1 1,-1 3,16 17,-51-46,0-1,1 1,-1 1,-1-1,1 0,-1 1,1 0,-1 0,-1 0,1 0,-1 0,0 1,0-1,0 1,-1-1,0 1,0 0,0 0,-1-1,0 1,0 0,0 0,-1-1,0 1,0 0,0-1,-1 1,0-1,0 1,0-1,-1 0,1 0,-1 0,-3 3,-9 5,-2-1,1 0,-2-1,1-1,-2-1,1 0,-1-2,-17 5,0 2,-368 158,398-170,1 1,0 0,-1 0,2 0,-1 1,0 0,1 0,-1 0,1 0,0 1,0-1,1 1,0 0,0 0,0 1,0-1,1 1,-1-1,2 1,-2 5,-1 12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36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59,'43'-5,"29"-1,12-1,-4-2,-11-1,-12 2,-11 2,-8 2,-6 2,-4 1,-7 1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36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0,'38'10,"37"3,16-1,-4-7,-12-4,-8-3,-11-6,-11-1,-12 1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35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87,'2'2,"-1"-1,0 1,0-1,0 1,0-1,0 1,0 0,0-1,0 1,-1 0,1 0,-1-1,1 1,-1 0,0 0,0 0,0 0,0 0,0 0,0-1,0 1,0 0,-1 0,1 0,-1 0,0-1,1 1,-1 0,0-1,-1 2,1 2,-59 236,60-235,-3 18,1-1,1 0,2 0,0 1,1-1,3 8,-4-26,1 0,0 0,0 0,0-1,1 1,-1-1,1 1,0-1,0 0,1 0,-1 0,1 0,0-1,0 0,0 0,0 0,1 0,-1 0,1-1,0 0,-1 0,1 0,0-1,0 1,1-1,-1 0,0-1,1 1,4-1,-1 1,0-2,0 1,1-1,-1-1,0 1,0-1,0-1,0 0,0 0,-1-1,0 0,1-1,-1 1,5-5,14-15,-1-2,-1 0,-1-1,-1-2,-2 0,-1-1,-1-2,-1 1,-2-2,9-27,-8 125,-14-53,2-1,0 0,0 0,1 0,0-1,1 0,0 0,0 0,1-1,1 0,0-1,0 0,0 0,8 4,-12-8,0-1,0 0,0 0,1 0,-1-1,1 0,0 0,-1 0,1-1,0 0,0 0,0 0,0-1,0 1,0-2,0 1,0-1,-1 0,1 0,0 0,0-1,0 0,-1 0,1 0,-1-1,0 0,0 0,0 0,0-1,2-2,5-7,0 0,-2 0,0-1,0 0,-1-1,-1 0,0-1,3-11,7-12,73-240,-89 261,-11 29,4 3</inkml:trace>
  <inkml:trace contextRef="#ctx0" brushRef="#br0" timeOffset="269.123">1331 314,'-24'38,"-13"27,-4 3,4-6,4-8,7-9,4-12,5-6,1-9,3-6</inkml:trace>
  <inkml:trace contextRef="#ctx0" brushRef="#br0" timeOffset="499.754">1077 285,'14'38,"15"23,2 5,1-8,-1-9,0-9,-1-10,-1-11,0-4,0-4,-1-9,-5-5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2:37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519 26,'-36'1,"1"1,0 2,0 1,1 2,-1 1,1 1,1 3,0 0,1 2,0 2,-1 1,25-11,0-1,0 1,0 1,0-1,1 1,0 1,1-1,0 1,0 1,0-1,1 1,1-1,-1 2,1-1,1 0,0 1,0-1,1 1,0 0,1 0,0 0,0 0,1 0,1 0,-1 0,2 0,-1 0,1 0,1 1,-1-7,0 1,-1-1,1 0,1 0,-1 0,1 0,-1 0,1-1,0 1,0-1,1 0,-1 0,1 0,0 0,-1 0,1-1,0 0,1 0,-1 0,0 0,0-1,1 1,-1-1,1 0,-1-1,1 1,0-1,-1 0,5 0,4-1,1-1,-1 0,0-1,0-1,-1 0,1-1,-1 0,0-1,9-5,35-24,-1-3,-2-2,-2-2,1-5,-50 44,0 1,0-1,0 1,0 0,0-1,0 1,1 0,-1 0,1 1,-1-1,1 0,0 1,-1 0,1 0,0 0,0 0,0 0,0 0,0 1,0-1,1 1,-1 0,0 0,0 0,0 0,0 1,0-1,0 1,0 0,0 0,0 0,0 0,0 0,-1 1,1-1,0 1,-1 0,1 0,-1 0,0 0,0 0,1 0,0 2,120 224,-116-219,0 0,0 0,1-1,0 0,1-1,0 0,0 0,0-1,1 0,0-1,0 0,1 0,-1-1,43 11,-29-10</inkml:trace>
  <inkml:trace contextRef="#ctx0" brushRef="#br0" timeOffset="554.251">1506 337,'-38'29,"-23"23,0 9,4-2,8-6,13-13</inkml:trace>
  <inkml:trace contextRef="#ctx0" brushRef="#br0" timeOffset="802.393">1224 280,'24'43,"17"24,12 6,1-6,-3-13,-6-12,-6-12,-9-12</inkml:trace>
  <inkml:trace contextRef="#ctx0" brushRef="#br0" timeOffset="30876.194">1929 83,'-30'187,"20"-133,-2 0,-2-1,-3 0,-22 46,112-245,-30 62,4 3,54-70,-93 139,1 0,0 0,1 1,0 1,0-1,1 2,1-1,-1 2,2-1,9-4,-20 13,0-1,0 0,0 1,0-1,0 1,0 0,0 0,0 0,0 0,1 0,-1 0,0 0,0 1,0-1,0 1,0 0,0-1,0 1,0 0,0 0,0 0,-1 1,1-1,0 0,-1 1,1-1,-1 1,1-1,-1 1,0 0,0-1,1 1,-1 0,-1 0,1 0,0 0,0 0,-1 0,1 0,-1 0,1 1,3 89,-14-52,6-29,1-1,1 0,0 1,0 0,1-1,0 1,1 0,0-1,1 1,0 0,0 1,0-11,0 1,0 0,-1 0,1-1,0 1,0-1,0 1,1-1,-1 1,0-1,0 1,1-1,-1 0,1 0,-1 0,1 0,0 0,-1 0,1 0,0-1,0 1,-1-1,1 1,0-1,0 1,0-1,0 0,0 0,-1 0,1 0,0 0,0-1,0 1,0 0,0-1,1 0,68-30,-63 27,243-182,-251 185,1 0,0 0,0-1,0 1,0 0,0 0,0 1,1-1,-1 0,0 0,0 0,1 1,-1-1,0 1,1-1,-1 1,0 0,1-1,-1 1,1 0,-1 0,0 0,1 0,-1 0,1 0,-1 0,1 1,-1-1,0 0,1 1,-1-1,0 1,1-1,-1 1,0 0,0 0,0 0,1-1,-1 1,0 0,0 0,0 0,0 1,-1-1,1 0,0 0,0 2,1 9,-1-1,0 1,0 1,-2-1,1 0,-2-1,1 1,-2 0,0 0,-1 3,-1 7,-8 34,5-26,1 0,1 0,2 1,1 0,2 27,16-17,-2-29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26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0 368,'461'0,"-271"27,63-28,-218-15,-40 11</inkml:trace>
  <inkml:trace contextRef="#ctx0" brushRef="#br0" timeOffset="316.792">0 565,'330'36,"-232"-24,1-5,55-5,-49-8,-87 0</inkml:trace>
  <inkml:trace contextRef="#ctx0" brushRef="#br0" timeOffset="935.805">678 1,'-5'6,"1"1,0 0,1 0,0 0,0 0,0 1,1-1,0 1,1-1,-1 1,1 0,1 0,0 0,0-1,0 1,1 0,0 0,1 0,0-1,0 1,0-1,1 1,0-1,1 0,-1 0,1-1,1 1,-1-1,1 0,0 0,1 0,-1 0,1-1,0 0,1-1,3 3,244 125,-236-123,-15-8,-1-1,1 0,-1 1,1-1,-1 1,1 0,-1 0,0 0,1 0,-1 1,0-1,0 0,0 1,0 0,0-1,0 1,0 0,-1 0,1 0,-1 0,1 0,-1 0,0 1,0-1,0 0,0 1,0-1,0 1,-1-1,1 1,-1-1,0 1,0-1,0 1,0-1,0 1,0-1,-1 3,-124 95,83-70,-1-2,-1-2,-2-1,0-3,-1-2,-1-2,-49 12,-116 32,189-55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29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518 121,'-14'-14,"-1"0,0 2,0 0,-1 0,-1 2,0 0,0 0,-6 0,16 7,-1 0,0 0,0 1,0 0,1 1,-2 0,1 0,0 0,0 1,0 1,0-1,0 1,0 0,0 1,0 0,0 0,1 1,-1 0,1 1,0-1,-4 3,-3 3,0 1,0 0,1 1,1 1,0 0,0 0,1 1,1 1,0 0,1 0,0 1,1 0,1 0,1 1,0 0,1 0,0 0,2 1,0 0,0-1,1 16,0-25,1 0,0 0,0 0,1 1,-1-1,2 0,-1 0,1 1,0-1,1 0,-1 0,1 0,1 0,-1-1,1 1,0-1,1 1,0-1,0 0,0 0,1-1,-1 1,1-1,1 0,-1 0,1-1,-1 0,2 0,-1 0,2 1,6-2,-1-1,1 0,-1 0,1-2,0 1,-1-2,1 0,0 0,-1-2,1 0,-1 0,0-1,0 0,0-2,-1 1,0-1,0-1,0 0,-1-1,0 0,0-1,-1 0,2-3,23-23,-2-2,-1-1,-2-1,-2-2,18-35,22-41,-67 117,0 0,-1 0,1 0,0 0,0 0,0 0,-1 0,1 0,0 0,0 0,-1 0,1 0,0 1,0-1,-1 0,1 1,0-1,-1 0,1 1,0-1,-1 1,1-1,0 1,-1-1,1 1,-1-1,1 1,-1 0,1-1,-1 1,0 0,1-1,-1 1,0 0,0 0,1-1,-1 1,0 0,0 0,0-1,0 1,0 0,0 0,0 0,0-1,0 1,0 0,-1 0,1-1,0 1,0 0,-1 0,1-1,0 1,-1 0,1 0,0 26,0 0,2 0,2-1,0 1,2-1,0 0,2 0,1-1,1 0,1 0,1-1,1 0,2-2,0 1,13 13,-22-30,0 0,0-1,0 1,1-1,0-1,0 1,1-1,-1-1,1 1,-1-1,4 0,10 2</inkml:trace>
  <inkml:trace contextRef="#ctx0" brushRef="#br0" timeOffset="451.017">1308 121,'6'5,"0"1,0-2,0 1,0 0,1-1,0 0,-1-1,2 0,-1 0,0 0,1-1,-1 0,1 0,-1-1,1 0,0 0,0-1,1 0,282 1,-287 0,1-1,0 1,0-1,-1-1,1 1,0 0,0-1,-1 0,1 0,-1-1,1 1,-1-1,1 0,-1 0,0-1,0 1,0-1,0 0,-1 0,1 0,0-1,-2-6</inkml:trace>
  <inkml:trace contextRef="#ctx0" brushRef="#br0" timeOffset="700.995">1280 431,'44'0,"27"0,8-5,-5-1,-11 0,-11 1,-9 1,-8 2,-5 1,-2 0,-6 1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33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58,'43'0,"48"-4,23-3,1 1,-4 2,-6-5,-8 1,-9 0,-7 3,-6 1,-7 2,-5 1,-9 1,-4 0,-5 1,-6-1,-5 0,-8 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36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565 736,'273'11,"-188"0,1-4,1-4,77-7,160-25,-223 29,-129-33,-14-4,1-1,1-3,3-1,-10-16,30 37,-23-22,28 73,15 349,-4-137,4-221,3-24,8-33,83-279,-80 285,-13 29</inkml:trace>
  <inkml:trace contextRef="#ctx0" brushRef="#br0" timeOffset="547.343">1891 30,'0'-1,"-1"1,0-1,0 1,1-1,-1 1,0 0,0-1,0 1,0 0,1 0,-1 0,0-1,0 1,0 0,0 0,0 0,1 0,-1 1,0-1,0 0,0 0,0 0,0 1,1-1,-1 0,0 1,0-1,1 1,-1-1,0 1,0-1,1 1,-1-1,1 1,-1 0,0-1,1 1,0 0,-1 0,1-1,-1 1,1 0,0 0,-1 0,1-1,0 2,-17 41,-14 212,-31 292,34-310,3-97,22-140,3-11</inkml:trace>
  <inkml:trace contextRef="#ctx0" brushRef="#br0" timeOffset="1550.203">1778 2,'882'0,"-876"-1,0 1,1 0,-1 0,0 1,0-1,1 1,-1 1,0-1,0 1,0 0,0 0,0 1,-1 0,1 0,-1 0,1 1,-1-1,0 1,-1 0,1 1,-1-1,0 1,0 0,0 0,0 1,-1-1,0 1,0-1,-1 1,0 0,0 0,0 0,0 4,29 244,-31 138,-30-59,30-318,0 1,0 0,2 0,0 0,1-1,0 1,1-1,1 0,1 0,1 3,-2-11,-22-28,0 11,0 1,0 1,-1 0,0 2,-1 0,1 1,-1 0,0 2,0 0,0 1,-7 1,-316-15,52-1,228 12,43-1</inkml:trace>
  <inkml:trace contextRef="#ctx0" brushRef="#br0" timeOffset="2299.265">2174 369,'-189'394,"164"-328,129-292,99-141,-203 367,1-1,-1 0,0 1,0-1,1 1,-1-1,1 0,-1 1,0-1,1 1,-1-1,1 1,-1 0,1-1,-1 1,1-1,0 1,-1 0,1 0,-1-1,1 1,0 0,-1 0,1 0,0 0,-1-1,1 1,0 0,-1 0,1 0,0 1,-1-1,1 0,0 0,-1 0,1 0,0 1,-1-1,1 0,-1 0,1 1,-1-1,1 1,0-1,-1 0,1 1,-1-1,0 1,1-1,-1 1,1-1,-1 1,0 0,1-1,-1 1,0-1,0 1,0 0,1-1,-1 1,0 0,0-1,0 1,0 0,0 0,14 53,-13-46,68 217,-64-211,35 125,-41-135,1-1,-1 1,1 0,-1 0,0 0,-1-1,1 1,-1 0,1-1,-1 0,0 1,0-1,-1 0,1 0,-1 0,0 0,1 0,-1-1,0 1,0-1,-1 0,1 0,0 0,-1 0,0-1,1 1,-1-1,0 0,1 0,-1 0,0-1,0 1,0-1,0 0,0 0,0-1,1 1,-1-1,0 1,0-1,0 0,1-1,-1 1,1-1,-1 1,1-1,-1 0,1 0,0-1,-1 0,-202-154,131 100,56 46</inkml:trace>
  <inkml:trace contextRef="#ctx0" brushRef="#br0" timeOffset="4866.253">3867 679,'-53'0,"-150"11,-74 19,270-29,-9 3,-1-1,1 0,-1-1,0-1,0 0,1-1,-1-1,0-1,0-1,-1 0,3 1,0 1,0 1,0 0,0 1,1 1,-1 0,0 1,1 1,0 0,0 1,0 0,-5 4,15-5,17-7,0-7,-1 0,-1-1,0 0,0-1,-1 0,0-1,-2 0,1-1,-1 1,-1-2,-1 1,3-8,13-24,7-36,-16 101,15 211,6-3,-20-149,-13-78,-1 1,1 0,-1-1,0 1,1 0,-1-1,0 1,0 0,1 0,-1-1,0 1,0 0,0 0,0 0,0-1,0 1,0 0,0 0,0-1,0 1,0 0,-1 0,1-1,0 1,-1 0,1 0,0-1,-1 1,1 0,-1-1,1 1,-1-1,1 1,-1 0,0-1,1 0,-1 1,1-1,-1 1,0-1,0 0,1 1,-1-1,0 0,1 0,-1 1,0-1,0 0,0 0,1 0,-1 0,0 0,0 0,0 0,1 0,-1 0,0-1,0 1,1 0,-1-1,0 1,1 0,-1-1,0 1,1 0,-1-1,0 0,-49-31,-11-23,2-3,4-3,-3-8,40 45</inkml:trace>
  <inkml:trace contextRef="#ctx0" brushRef="#br0" timeOffset="54982.034">57 313,'0'619,"-12"-525,13-86,1-7</inkml:trace>
  <inkml:trace contextRef="#ctx0" brushRef="#br0" timeOffset="55349.818">0 369,'12'-20,"1"1,0 0,1 1,1 1,1 0,1 1,0 0,1 2,0 0,6-2,-18 11,1 1,0 0,0 0,0 0,1 1,-1 0,1 0,0 1,0 0,0 1,0-1,0 1,0 1,0 0,0 0,0 0,1 1,-1 1,0-1,0 1,-1 0,1 1,0 0,-1 0,0 1,0 0,0 0,0 0,0 1,-1 0,0 1,0-1,0 1,-1 0,0 1,4 5,-4-3,-1 1,0 0,0 0,-1 0,0 0,-1 1,0-1,-1 1,0 0,0-1,-2 1,1 0,-1-1,0 1,-1-1,-1 1,1-1,-2 0,1 0,-1 0,-1 0,0-1,0 0,-1 0,0 0,-1-1,0 1,0-2,0 1,-1-1,0 0,-1-1,0 1,-7 5,9-4,0-1,0 0,-1-1,0 0,0 0,0 0,-1-1,0-1,0 1,0-1,-1-1,1 0,-1 0,0-1,0 0,1-1,-1 0,-1 0,1-1,0-1,0 0,-7-8,3-2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34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108 139,'17'-35,"-18"68,-20 63,-5 0,-34 83,43-135,180-314,-130 218,2 1,3 1,2 3,14-12,-54 58,1-1,-1 1,1 0,-1 0,1 0,0-1,-1 1,1 0,0 0,0 0,0 0,0 0,0 1,0-1,0 0,0 0,0 1,0-1,0 0,0 1,0-1,1 1,-1-1,0 1,1 0,-1 0,0-1,0 1,1 0,-1 0,0 0,1 1,-1-1,0 0,0 0,1 1,-1-1,0 0,0 1,1 0,-1-1,0 1,0 0,0-1,0 1,0 0,0 0,0 0,0 0,0 0,-1 0,1 0,0 0,-1 0,1 0,0 1,-1-1,1 0,1 132,-5-120,2 0,-1 0,2 0,0 1,0-1,2 0,-1 0,2 0,0 0,0 0,1-1,1 1,0-1,4 7,-6-16,-1 1,1-1,0 0,1-1,-1 1,0 0,1-1,0 0,-1 0,1 0,0 0,0-1,0 1,0-1,0 0,1 0,-1-1,0 1,0-1,1 0,-1 0,0 0,1-1,-1 1,0-1,0 0,0 0,0-1,0 1,0-1,0 0,0 0,-1 0,1-1,-1 1,1-1,-1 0,0 0,0 0,0 0,-1 0,1-1,-1 1,1-1,-1 0,62-87,68-76,-117 153,61-41,-74 56,0 0,0 0,0 0,-1 0,1 1,0-1,-1 1,1-1,-1 1,0-1,1 1,-1 0,0 0,0 0,0 0,0 0,0 0,-1 0,1 0,-1 0,1 0,-1 0,0 0,1 0,-1 1,0-1,-1 0,1 0,0 0,-1 0,0 2,1 0,-32 260,43-136,-5-110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32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65,'-1'-3,"-10"-22,10 24,1 1,0 0,0-1,-1 1,1 0,0 0,-1-1,1 1,0 0,0 0,-1 0,1 0,0-1,-1 1,1 0,-1 0,1 0,0 0,-1 0,1 0,0 0,-1 0,1 0,-1 0,1 0,0 0,-1 0,1 0,0 0,-1 1,1-1,0 0,-1 0,1 0,0 0,-1 1,1-1,0 0,0 0,-1 1,1-1,0 0,0 1,-1-1,1 0,0 0,0 1,0-1,0 1,-1-1,1 0,0 1,0-1,0 0,0 1,0-1,0 0,0 1,0-1,0 1,0-1,0 0,0 1,1-1,-1 0,0 1,-8 19,2 1,0 0,1 0,1 0,1 0,1 1,1-1,1 1,0-1,2 1,1-1,0 1,2-1,0 0,1-1,1 1,2-1,-1-1,2 1,1-2,2 4,-10-19,0 0,0 1,0-1,0-1,0 1,1 0,0-1,-1 1,1-1,0 0,0 0,0-1,0 1,0-1,1 0,-1 0,0 0,1-1,-1 0,0 1,1-2,-1 1,0 0,1-1,-1 0,0 0,1 0,-1 0,6-3,0-1,-1 1,0-2,1 1,-2-1,1-1,-1 0,0 0,0 0,6-9,23-31,-2-3,-2 0,24-52,-52 93,-5 9,0-1,0-1,0 1,0 0,0-1,0 1,1 0,-1 0,1-1,-1 1,1 0,-1 0,1 0,0 0,-1 0,1 0,0 0,0 0,0 0,0 0,0 0,0 0,0 0,0 1,0-1,0 0,0 1,1-1,-1 1,0-1,0 1,1 0,-1 0,0-1,1 1,-1 0,0 0,1 0,-1 0,0 1,0-1,1 0,-1 0,0 1,0-1,1 1,-1-1,0 1,0 0,0-1,0 1,1 0,85 121,-81-116,-1 1,2-1,-1-1,1 1,-1-1,1 0,1-1,-1 1,1-2,0 1,0-1,0 0,0 0,0-1,0 0,1-1,-1 0,1 0,0-1,-1 0,1 0,-1-1,1 0,-1-1,0 0,1 0,4-3,-4 0,0 0,-1-1,1 0,-1-1,-1 0,1 0,-1-1,0 0,-1 0,0 0,0-1,-1 0,0 0,-1 0,0-1,0 0,-1 1,0-1,-1-1,1 0,10-30,-7 29,-2 0,0-1,0 1,-1-1,-1 0,0 0,-1 0,0 0,-1-9,-10 9,5 19</inkml:trace>
  <inkml:trace contextRef="#ctx0" brushRef="#br0" timeOffset="265.534">1445 319,'-34'24,"-15"13,-5 4,8 1,6-7,10-5,10-7</inkml:trace>
  <inkml:trace contextRef="#ctx0" brushRef="#br0" timeOffset="500.494">1078 262,'34'20,"20"15,6 7,-2-4,-12-3,-7-8,-7-4,-4-5,-1-7,-6 1,-7-3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41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60,'154'-44,"-154"43,0 1,-1 0,1 0,0 0,0-1,0 1,0 0,-1-1,1 1,0 0,0 0,0-1,0 1,0 0,0-1,0 1,0 0,0-1,0 1,0 0,0-1,0 1,0 0,0-1,0 1,0 0,0 0,0-1,0 1,1 0,-1-1,0 1,0 0,0 0,1-1,-1 1,0 0,0 0,1 0,-1-1,0 1,0 0,1 0,-1 0,0 0,0-1,1 1,-1 0,0 0,-31-2,31 2,-18 1,0 2,0 0,1 1,-1 1,1 0,0 1,1 1,-1 1,1 0,1 1,0 1,0 0,1 1,0 1,-9 9,11-9,0-1,0 2,2-1,-1 2,2-1,0 1,0 1,2-1,-5 12,10-21,1 0,0 0,0 0,0 0,1 0,0 0,-1 0,2 0,-1 0,1 0,0 0,0 0,0 0,0 0,1-1,0 1,0 0,0-1,1 0,0 1,-1-1,1 0,1 0,-1-1,1 1,-1 0,1-1,0 0,4 2,1 1,0 0,0-1,0 0,1-1,0 0,0 0,0-1,0 0,0-1,1 0,-1-1,1 0,8 0,4-4,0-1,0-2,-1 0,1-1,-2 0,1-2,-1-1,0-1,-1-1,-1 0,0-1,0-2,-1 0,-1 0,-1-2,0 0,5-8,96-135,-116 161,-1-1,0 1,0 0,1 0,-1-1,0 1,1 0,-1-1,1 1,-1 0,1-1,-1 1,1-1,-1 1,1-1,0 1,-1-1,1 1,0-1,-1 0,1 1,0-1,0 0,-1 1,1-1,0 0,0 0,-1 0,1 0,0 0,0 0,0 0,-1 0,1 0,0 0,0 0,-1-1,1 1,0 0,0 0,-1-1,1 1,0-1,-1 1,1 0,0-1,-1 1,1-1,-1 0,1 1,-1-1,1 1,-1-1,1 0,-1 1,0-1,1 0,-1 0,0 1,1-1,-1 0,0 0,0 1,0-2,49 174,-34-140,1 0,1-1,2 0,2-2,4 5,-23-32,-1 1,1-1,0 0,0 0,0 0,0 0,0-1,1 1,-1 0,0-1,1 0,0 1,-1-1,1 0,-1 0,1-1,0 1,0 0,-1-1,1 0,0 1,0-1,0 0,-1-1,1 1,1-1,12-3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41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1,'20'4,"15"3,7-1,1-2,-2 0,-3-2,-4-1,-2 0,-2-1,-1-1,-1 1,0 0,-1 0,1-1,0 1,-10 0,-12 0,-8 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41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2,'15'9,"28"-1,12-2,6-3,-3-1,-1-6,-5-2,-8 0,-5 1,-6 1,-3 1,-1 2,-2 0,0 1,0 0,-5 1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39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1 282,'102'-14,"1"4,0 5,58 6,-119-1,97 22,-115-19</inkml:trace>
  <inkml:trace contextRef="#ctx0" brushRef="#br0" timeOffset="297.546">86 479,'127'25,"-103"-24,279 2,-192-20,-87 11</inkml:trace>
  <inkml:trace contextRef="#ctx0" brushRef="#br0" timeOffset="843.245">396 0,'0'28,"10"-12,1 0,1-1,0-1,1 0,0 0,1-2,0 1,1-2,1 0,0-1,0 0,16 5,29 22,94 89,-153-124,1 0,0 1,-1-1,1 0,-1 1,0 0,0-1,0 1,0 0,-1 0,1 0,-1 0,1 0,-1 0,0 1,0-1,-1 0,1 1,-1-1,1 1,-1-1,0 0,0 1,-1-1,1 1,-1-1,0 0,0 0,0 1,0-1,0 0,-1 0,1 0,-1 0,0 0,0 0,0-1,0 1,0 0,-1-1,1 0,-1 0,-1 1,-180 104,-43 9,187-84,28-16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49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48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8,'-63'124,"56"-103,1 1,1 0,1 0,1 1,2-1,0 1,1-1,1 1,1-1,1 1,-3-18,0 1,0-1,0 0,1 1,0-1,0 0,1 1,-1-1,1 0,1 0,-1 0,0 0,1-1,0 1,0-1,1 0,-1 0,1 0,0 0,0 0,0-1,0 1,1-1,-1-1,1 1,0 0,0-1,0 0,0 0,0-1,0 1,1-1,-1 0,0-1,1 1,-1-1,0 0,1-1,3 1,10-8,-1 0,0 0,0-2,-1 0,0-1,0-1,-1 0,-1-2,0 1,8-12,80-107,-101 133,0-1,-1 1,1-1,0 1,-1 0,1-1,-1 1,1 0,-1 0,1 0,-1 0,0 0,1 1,-1-1,0 0,0 1,0-1,0 0,0 1,0 0,0-1,-1 1,1-1,0 1,-1 0,0-1,1 1,-1 0,0 0,0-1,0 1,0 0,0 1,1 1,3 6,0-1,1 0,-1-1,2 1,-1-1,1 0,0 0,1-1,0 0,0 0,1-1,-1 1,1-2,1 1,-1-1,1 0,4 1,-7-3,0-1,0 0,0 0,0 0,0 0,0-1,0 0,1-1,-1 1,0-1,0 0,1-1,-1 0,0 0,0 0,1 0,-1-1,0 0,-1-1,1 1,0-1,-1 0,1 0,-1-1,0 0,0 0,-1 0,2-1,12-14,0-2,-1 1,-1-2,-2 0,0-1,-1-1,-1 0,-1 0,-2-1,7-26,-14 46,-1 0,0-1,0 1,0 0,-1-1,1 1,-1 0,-1-1,1 1,-1 0,0-1,0 1,-1 0,1 0,-1 0,0 0,-1 0,1 0,-1 1,0-1,0 1,-3-3,-21 6,15 10</inkml:trace>
  <inkml:trace contextRef="#ctx0" brushRef="#br0" timeOffset="520.445">1475 94,'0'-1,"-1"-1,1 1,0 0,0 0,0 0,-1 0,1 0,0-1,-1 1,1 0,-1 0,0 0,1 0,-1 0,0 0,0 0,1 1,-1-1,0 0,0 0,0 1,0-1,0 0,0 1,0-1,0 1,0-1,0 1,0 0,-1-1,1 1,0 0,0 0,0 0,-1 0,1 0,0 0,0 0,0 0,0 0,-1 1,-50 11,-175 103,223-114,3-1,-1 0,0 0,1 0,-1 0,1 1,-1-1,0 0,1 1,-1-1,1 1,-1-1,1 1,-1 0,1 0,0-1,-1 1,1 0,0 0,0 1,0-1,-1 0,1 0,0 0,0 1,1-1,-1 1,0-1,0 0,1 1,-1-1,1 1,-1 0,1-1,0 1,0-1,-1 1,1 0,0-1,1 1,-1-1,0 1,0 0,1 0,9 2,-1 0,2 0,-1-1,0-1,1 0,0 0,-1-1,1 0,0-1,-1 0,8-1,1 1,10-1,-26-1,1 1,0 0,0 0,0 0,0 0,0 1,0-1,0 1,0 0,0 1,0-1,-1 0,1 1,0 0,0 0,0 0,0 1,-1-1,1 1,-1 0,1 0,-1 0,0 0,1 1,-1-1,0 1,-1 0,1 0,-1 0,1 0,-1 1,0-1,0 0,0 1,0 0,0 3,-2-1,0 1,-1 0,1 0,-2-1,1 1,-1 0,0-1,0 1,-1-1,0 0,0 0,0 0,-1 0,0-1,0 1,-1-1,1 0,-1 0,0-1,0 1,-6 3,-130 72,123-72,-11 6,20-7,-1-2,0 1,-1-1,1-1,-1 0,0-1,0 0,0 0,-1-1,1-1,0 0,-1 0,1-1,-1-1,-1-4,7-1</inkml:trace>
  <inkml:trace contextRef="#ctx0" brushRef="#br0" timeOffset="768.829">1728 235,'-9'38,"-9"18,0 3,2-7</inkml:trace>
  <inkml:trace contextRef="#ctx0" brushRef="#br0" timeOffset="1254.065">1982 545,'142'-292,"-142"291,0-1,1 1,-1-1,0 1,1-1,-1 1,1 0,0-1,-1 1,1 0,0 0,0-1,0 1,0 0,0 0,0 0,0 0,0 0,0 0,1 1,-1-1,0 0,0 0,1 1,-1-1,1 1,-1-1,0 1,1 0,-1 0,1-1,-1 1,1 0,-1 0,1 0,-1 1,1-1,-1 0,0 0,1 1,-1-1,1 1,-1-1,0 1,22 56,23 30,-42-83,-1 1,1-1,1 0,-1 0,0 0,1-1,0 0,0 0,0 0,0 0,0-1,1 1,-1-2,1 1,-1 0,1-1,0 0,0-1,-1 1,1-1,0 0,0 0,0-1,0 0,-1 0,1 0,0-1,-1 1,1-2,-1 1,0 0,0-1,0 0,0 0,0-1,-1 1,4-4,4-6,-1-1,0-1,-1 0,-1-1,0 0,-1 0,0-1,-2 0,0 0,1-7,-1 0</inkml:trace>
  <inkml:trace contextRef="#ctx0" brushRef="#br0" timeOffset="1755.643">3167 65,'4'3,"-1"0,0 0,0 1,0-1,-1 1,1-1,-1 1,0 0,0 0,0 0,0 1,-1-1,0 0,0 0,0 1,0-1,-1 1,0-1,0 1,0-1,0 0,0 1,-1-1,0 1,0-1,0 0,-1 1,0-1,1 0,-1 0,0 0,-1-1,1 1,-3 2,-9 15,-1 0,-2 0,0-2,-1 0,-1-1,0-1,-11 7,-4 4,30-23,-1-1,0 0,0-1,0 1,0-1,0 0,-1-1,1 1,-1-1,0 0,1 0,-1-1,0 1,0-1,0-1,-1 1,1-1,0 0,0-1,0 1,0-1,0 0,0-1,0 1,1-1,-1-1,0 1,1-1,0 0,-1 0,1 0,0-1,1 1,-1-1,0-1,1 1,0-1,0 1,-1-3,3-2,0 0,0 0,1 0,0 0,0 0,1 0,1 0,-1 0,1 0,1 0,0 0,0 0,0 0,1 1,1-1,0 1,3-7,-4 10,0-1,-1 1,2 0,-1 0,1 0,-1 0,1 0,1 1,-1-1,1 1,-1 1,1-1,0 1,1-1,-1 1,0 1,1-1,0 1,-1 0,1 0,0 1,0 0,0 0,0 0,0 0,5 1,-2 3,-1 0,0 0,0 1,0 0,-1 0,1 1,-1 0,0 0,-1 1,1 0,-1 0,0 0,1 2,15 14,14 12,1-1,2-1,1-2,2-2,36 18,-13-31,-43-13</inkml:trace>
  <inkml:trace contextRef="#ctx0" brushRef="#br0" timeOffset="2521.167">233 742,'2086'0,"-1617"-26,-134-4,-145 5,-167 27,-6 3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53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80,'-55'101,"-69"213,170-398,3 2,45-53,38-26,-132 160,1-1,-1 1,1 0,0 0,-1 0,1 0,0 0,-1 0,1 0,0 0,0 0,0 0,0 0,0 1,0-1,0 0,0 1,0-1,0 0,1 1,-1 0,0-1,0 1,1 0,-1-1,0 1,0 0,1 0,-1 0,0 0,0 0,1 1,-1-1,0 0,0 0,1 1,-1-1,0 1,0-1,0 1,0 0,0-1,0 1,0 0,0 0,0-1,0 1,0 0,0 0,0 0,-1 0,1 1,8 23,-2 1,-1 1,-1-1,-1 1,-1 0,-2 0,0 0,-2 0,-2 10,1 23,3-61,-1 0,1 1,-1-1,1 1,0-1,-1 1,1 0,0-1,-1 1,1 0,0-1,-1 1,1 0,0 0,0 0,-1-1,1 1,0 0,0 0,-1 0,1 0,0 0,0 0,-1 1,1-1,0 0,0 0,-1 1,1-1,0 0,-1 1,1-1,0 0,-1 1,1-1,-1 1,1-1,-1 1,1-1,-1 1,1 0,-1-1,1 1,-1-1,0 1,1 0,-1 0,0-1,0 1,1 0,-1-1,0 1,0 0,0 0,0 0,0-1,0 1,0 0,0 0,0-1,0 1,-1 0,1-1,0 1,0 0,-1 0,187-207,-158 179,1 0,1 2,1 2,2 0,27-13,-58 34,-1 1,1 0,0-1,-1 1,1 0,0 0,0 0,0 0,0 0,0 1,0-1,0 1,0-1,0 1,0 0,1-1,-1 1,0 0,0 1,0-1,0 0,0 1,0-1,1 1,-1-1,0 1,0 0,-1 0,1 0,0 0,0 0,0 0,-1 1,1-1,0 1,-1-1,0 1,1-1,-1 1,0 0,0 0,0 0,0 0,0 0,0 0,0 0,-1 0,1 0,-1 0,1 0,-1 2,-1 11,0 0,-1 0,-1 0,0 0,-1 0,-1-1,-5 13,-7 21,7-14,0 0,2 1,2-1,1 1,1 16,4-27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59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11 170,'-3'10,"1"0,0 0,0 0,1 0,1 0,-1 1,1-1,1 0,0 0,1 1,0-1,0 0,1-1,0 1,1 1,-2-7,0 0,0 1,1-1,-1 0,1 0,0 0,0 0,0-1,0 1,1-1,0 0,-1 0,1 0,0 0,0-1,1 1,-1-1,1 0,-1-1,1 1,-1-1,1 0,0 0,0 0,-1-1,1 1,0-1,0 0,0-1,0 1,-1-1,3-1,11-4,-1 0,0-2,-1 0,0-1,0 0,0-1,-2-1,1-1,-1 0,-1-1,0 0,0-2,56-62,-67 78,0 0,0 0,0 0,0 1,-1-1,1 0,0 1,-1-1,1 1,-1-1,1 1,-1 0,0-1,0 1,0 0,0 0,0 0,0 0,0 0,-1 0,1 0,-1 0,0 0,1 0,-1 1,0 0,3 6,-2-2,0 0,0 0,1 0,1 0,-1 0,1 0,0-1,0 1,1-1,0 0,0 0,1 0,-1-1,1 0,0 1,1-2,-1 1,1-1,0 1,0-2,0 1,1-1,-1 0,1 0,0 0,0-1,0 0,0-1,0 0,5 1,-4-4,-1 1,0-1,0 0,1-1,-1 0,-1 0,1-1,0 0,-1 0,0 0,0-1,0 0,0 0,-1 0,0-1,0 0,0 0,-1 0,0 0,0-1,-1 1,0-1,0 0,0-1,-1 1,0 0,0 0,-1-1,0 1,0-5,20-104,-19 91</inkml:trace>
  <inkml:trace contextRef="#ctx0" brushRef="#br0" timeOffset="300.11">1140 142,'53'-14,"22"-6,3-3,-7 2,-10 5,-12 4,-13 10,-14 5</inkml:trace>
  <inkml:trace contextRef="#ctx0" brushRef="#br0" timeOffset="547.009">1056 453,'43'-5,"24"-2,10-4,-3 0,-10 1,-15-1,-16-1</inkml:trace>
  <inkml:trace contextRef="#ctx0" brushRef="#br0" timeOffset="1132.073">1676 480,'234'-370,"-231"365,-1 1,1-1,0 0,0 1,0 0,0 0,1 0,0 0,0 0,0 1,0 0,0 0,1 0,0 0,-1 1,1-1,0 1,0 0,-2 3,-1 1,0-1,0 0,0 1,0-1,0 1,0-1,0 1,0 0,0 0,-1 0,1 0,-1 0,0 0,1 1,-1-1,0 0,0 1,-1-1,1 1,0-1,-1 1,1-1,-1 1,0-1,0 1,0-1,0 1,0-1,-1 1,0 1,1 1,3 186,-2-188,-1-1,1 1,0 0,-1-1,1 1,0-1,0 1,1-1,-1 0,0 1,1-1,-1 0,1 0,0 0,0 0,0 0,0-1,0 1,0 0,0-1,1 0,-1 1,1-1,-1 0,1 0,-1-1,1 1,-1 0,1-1,0 1,-1-1,1 0,0 0,-1 0,1 0,0-1,-1 1,1-1,-1 1,1-1,-1 0,1 0,-1 0,1 0,-1-1,0 1,1-1,-1 0,168-135,-118 89,-44 41,-7 5,-1 1,0 0,1 0,-1-1,1 1,0 0,-1 0,1-1,0 1,0 0,0 0,0 0,0 0,0 0,0 0,0 1,0-1,0 0,0 0,0 1,1-1,-1 1,0-1,1 1,-1-1,0 1,1 0,-1 0,0 0,1 0,-1 0,1 0,-1 0,0 0,1 0,-1 0,0 1,1-1,-1 1,0-1,0 1,1-1,-1 1,0 0,0 0,0 0,0-1,0 1,0 0,0 0,0 0,0 1,0-1,7 186,-2-168</inkml:trace>
  <inkml:trace contextRef="#ctx0" brushRef="#br0" timeOffset="1648.86">2918 0,'-29'18,"-18"8,1 1,1 3,2 2,1 1,2 2,1 2,1 3,37-39,-1 0,0 1,1-1,-1 1,1-1,0 1,-1 0,1-1,0 1,0 0,0 0,0 0,0 0,1 0,-1 0,0 0,1 0,0 0,-1 0,1 0,0 0,0 0,0 0,0 0,1 1,-1-1,1 0,-1 0,1 0,-1 0,1 0,0 0,0-1,0 1,0 0,1 0,-1-1,0 1,1 0,-1-1,1 0,-1 1,1-1,0 0,0 0,-1 0,1 0,0 0,0 0,0 0,0-1,0 1,0-1,0 1,1-1,8 2,1 0,0-1,0 0,0-1,0-1,-1 1,1-2,0 0,0 0,-1-1,0-1,1 0,-1 0,0-1,-1 0,0-1,1 0,-2-1,10-8,6-6,0-2,-2-1,0-1,-2-1,-1 0,8-17,-23 37,12-17,-5 38,-10 32,-1 1,-3-1,-2 1,-5 22,-6 79,13-79,-3 0,-4 0,-2-1,-4 0,-8 21,18-79,1 1,-2-1,1 0,-1 0,-1-1,0 0,0 0,-1 0,-1-1,1 0,-3 0,8-5,-1-1,0 0,0 0,-1-1,1 1,-1-1,1 0,-1 0,1 0,-1-1,0 1,0-1,0-1,0 1,0-1,0 1,0-1,0-1,0 1,0-1,0 0,0 0,0 0,1-1,-1 1,0-1,1-1,-2 0,1 0,0 0,0-1,1 0,0 0,0 0,0-1,0 1,0-1,1 0,0 0,0 0,1 0,-1 0,1-1,0 1,0-1,1 0,0 0,0 1,0-1,1 0,-1 0,1 0,1-4,0-8,1 0,1 0,1 1,0-1,1 1,1 0,5-9,4-2,1 1,2 1,0 1,2 1,1 0,0 1,2 2,1 0,0 1,2 2,0 0,1 2,0 1,1 1,1 2,0 0,1 2,0 1,1 2,28-4,104-17,-135 24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42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58 197,'0'-14,"0"24,-1 26,-23 145,-9 61,38-188,14-81,15-93,-24 87</inkml:trace>
  <inkml:trace contextRef="#ctx0" brushRef="#br0" timeOffset="249.661">1 0,'19'5,"16"1,7 0,6-1,0-2,0-1,-2 0,-4-2,-5 0,-4 0,-2 0,-2-1,-1 1,-6 0</inkml:trace>
  <inkml:trace contextRef="#ctx0" brushRef="#br0" timeOffset="412.048">1 395,'39'0,"26"0,8 0,-5 0,-8 0,-14 0</inkml:trace>
  <inkml:trace contextRef="#ctx0" brushRef="#br0" timeOffset="744.25">453 537,'0'38,"0"18,-5 3,-1-2,0-12</inkml:trace>
  <inkml:trace contextRef="#ctx0" brushRef="#br0" timeOffset="1613.071">481 451,'25'-7,"0"1,0 1,0 1,1 2,-1 0,13 2,-36-1,-1 1,1-1,0 1,-1 0,1 0,0-1,-1 1,1 0,0 0,-1 1,1-1,0 0,-1 1,1-1,0 1,-1-1,1 1,-1-1,1 1,-1 0,1 0,-1 0,0 0,1 0,-1 0,0 0,0 1,0-1,0 0,0 1,0-1,0 1,0-1,-1 1,1-1,0 1,-1-1,0 1,1 0,-1-1,0 1,0 0,1-1,-2 1,1 0,0-1,0 1,-76 73,23-31,52-42,0 1,0-1,0 0,1 0,-1 1,1-1,-1 0,1 1,0-1,0 1,0-1,0 0,0 1,0-1,1 0,-1 1,1-1,0 0,0 1,0-1,0 0,0 0,0 0,0 0,1 0,-1 0,1 0,-1 0,1-1,0 1,0-1,0 1,0-1,0 0,0 1,0-1,0 0,0-1,0 1,1 0,-1 0,0-1,1 0,-1 1,1-1,33 24,-33-21,0 1,-1-1,1 1,0 0,-1 0,0 0,0 0,0 0,0 0,-1 0,0 1,0-1,0 1,0-1,-1 1,1-1,-1 1,0-1,-1 1,1-1,-1 1,0-1,0 1,0-1,-1 0,1 1,-1-1,0 0,0 0,-1 0,1 0,-1-1,0 1,0-1,0 0,0 1,-1-1,1-1,-1 1,0 0,0-1,0 0,0 0,0 0,0 0,-1-1,-1 1,-79 21,60-16</inkml:trace>
  <inkml:trace contextRef="#ctx0" brushRef="#br0" timeOffset="4270.038">30 28,'5'-5,"1"4,0 6,-1 7,-2 7,-1 4,-1 4,0 2,-6-5,-1 0,-1-1,2 2,2 0,0-3</inkml:trace>
  <inkml:trace contextRef="#ctx0" brushRef="#br0" timeOffset="63100.813">961 621,'397'0,"-394"0,-1 1,0-1,-1 1,1-1,-1 0,1 1,0-1,0 0,-1 0,1 0,0 0,-1 0,1-1,0 1,-1 0,1-1,0 1,-1-1,1 0,-1 0,1 1,-1-1,1 0,-1 0,0 0,1 0,-1-1,0 1,0 0,0 0,0-1,0 1,0-1,0 1,-1-1,1 1,0-1,-1 1,1-1,-1-1,-4-9,0 1,-1 0,0 0,-1 0,-1 0,0 1,0 0,-1 1,0-1,0 2,-1-1,-6-3,14 10,0 1,0 0,0-1,0 1,-1 0,1 0,-1 0,1 0,-1 0,1 0,-1 0,1 0,-1 1,0-1,1 0,-1 1,0 0,0-1,1 1,-1 0,0 0,0 0,0 0,1 0,-1 0,0 1,0-1,1 1,-1-1,0 1,1-1,-1 1,0 0,1 0,-1 0,1 0,-1 0,1 0,0 0,0 1,-1-1,1 0,0 1,0-1,-1 2,-36 80,34-72,-2 7,1-1,1 1,0-1,1 1,1 0,1 0,0 1,2-1,0 0,1 1,-2-18,1-1,-1 1,1-1,-1 1,1 0,0-1,-1 1,1-1,0 0,-1 1,1-1,0 1,0-1,0 0,-1 0,1 1,0-1,0 0,0 0,-1 0,1 0,0 0,0 0,0 0,0 0,-1 0,1 0,0-1,0 1,0 0,-1-1,1 1,0 0,0-1,-1 1,1-1,0 1,-1-1,1 1,-1-1,1 0,0 1,-1-1,1 0,-1 1,0-1,1 0,-1 0,0 1,1-1,-1 0,0 0,0 0,0 1,1-1,-1 0,0 0,0 0,4-4,61-63,-47 48</inkml:trace>
  <inkml:trace contextRef="#ctx0" brushRef="#br0" timeOffset="63903.778">1666 451,'-73'166,"46"-114,-59 101,134-235,132-186,-174 258,-6 9,0 0,0 0,0-1,0 1,0 0,1 0,-1 0,0 0,0 0,1 0,-1 0,1 0,-1 0,1 0,-1 0,1 0,0 0,0 0,-1 0,1 0,0 0,0 1,0-1,0 0,0 1,0-1,0 1,0-1,0 1,0-1,0 1,0 0,0-1,0 1,1 0,-1 0,0 0,0 0,0 0,0 0,0 0,1 1,-1-1,0 0,0 0,0 1,0-1,0 1,0-1,0 1,0-1,0 1,0 0,0 0,0-1,-1 1,1 0,0 0,0 0,-1 0,1 0,-1 0,1 0,-1 0,1 0,26 139,-4 101,-25-241,0 0,1 0,-1 0,0-1,1 1,-1 0,0-1,1 1,-1-1,1 0,-1 1,1-1,-1 0,1 0,-1 0,1 0,0 0,0 0,-1-1,1 1,0 0,0 0,0-1,0 1,1-1,-1 1,0-2,-1 1,-9-10,-1 1,0 1,-1-1,0 2,0 0,-1 1,0 0,-1 1,-9-4,3 3,5 0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3:57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92,'7'9,"-1"-1,-1 1,0 0,0 1,-1-1,0 1,0 0,-1-1,-1 2,0-1,1 9,3 11,8 39,-4 1,-3 0,-3 0,-3 1,-7 58,-24 90,30-192,0-3</inkml:trace>
  <inkml:trace contextRef="#ctx0" brushRef="#br0" timeOffset="480.455">1 291,'85'-35,"14"-8,2 4,1 5,1 4,2 5,22 1,-46 25,-79-1,1 1,-1-1,0 1,0-1,0 1,-1 0,1-1,0 1,0 0,0 0,0 1,-1-1,1 0,-1 0,1 1,-1-1,1 1,-1-1,0 1,0 0,1 0,-1-1,-1 1,1 0,0 0,0 0,-1 0,1 0,-1 0,1 0,-1 0,0 0,0 0,0 0,0 0,-1 2,-2 9,-2 0,0-1,0 1,-1-1,-1 0,0 0,-1-1,0 0,0 0,-1-1,-1 0,0-1,-3 3,-11 12,13-12,-8 7,0 1,1 1,1 1,1 0,1 1,1 1,1 2,11-23,1-1,0 1,0 0,0 0,0 0,0 0,1 0,0 0,-1 0,1 0,0 0,0 1,1-1,-1 0,1 0,-1 0,1 0,0 0,0-1,0 1,1 0,-1 0,1-1,-1 1,1 0,0-1,0 0,0 1,0-1,1 0,-1 0,0 0,1-1,0 1,-1 0,1-1,0 0,0 0,0 0,2 1,60 19,-52-18,1 0,-1 1,0 0,-1 1,1 1,-1 0,0 1,0 0,-1 1,0 0,9 8,-18-13,0-1,0 1,-1 0,1 0,0 0,-1 0,0 1,0-1,0 0,0 1,0-1,-1 0,1 1,-1-1,0 1,0-1,0 0,-1 1,1-1,-1 1,0-1,0 0,0 1,0-1,0 0,-1 0,0 0,1 0,-1 0,0 0,0-1,-1 1,1-1,-1 1,-93 78,92-78,-35 24,-1-1,0-2,-2-2,-1-2,-1-1,-34 8,57-20,16-5,0 0,1 0,-1 0,0-1,0 0,0 1,-1-2,1 1,0-1,0 0,0 0,0 0,-1-1,1 1,0-1,0-1,-2 0,6 0,1-1,-1 1,1-1,0 1,0-1,0 1,0-1,1 1,-1-1,1 1,-1 0,1-1,0 1,0-1,0 1,0 0,1 0,-1 0,0 0,1 0,0 0,-1 0,1 0,0 1,0-1,0 0,1 0,13-13</inkml:trace>
  <inkml:trace contextRef="#ctx0" brushRef="#br0" timeOffset="1148.98">1214 601,'-5'6,"1"0,0 0,0 0,0 1,1 0,0-1,1 1,-1 0,1 1,1-1,-1 0,1 0,1 1,-1-1,1 0,0 1,1-1,0 1,0-1,1 0,-1 0,1 0,1 0,1 3,1-8,0-1,0 1,-1-1,1-1,0 1,1 0,-1-1,0 0,0-1,0 1,0-1,0 0,0 0,0 0,-1-1,1 0,0 1,-1-2,1 1,-1-1,0 1,1-1,-1 0,-1-1,1 1,7-4,153-114,-163 119,0 1,0 0,0 0,0 0,1 0,-1 0,0 0,1 0,-1 0,0 1,1-1,-1 0,1 1,-1-1,1 1,-1 0,1-1,0 1,-1 0,1 0,-1 0,1 0,0 0,-1 1,1-1,-1 0,1 1,-1-1,1 1,-1-1,1 1,-1 0,0 0,1-1,-1 1,0 0,0 0,1 1,-1-1,0 0,0 0,0 0,0 1,-1-1,1 0,0 1,8 26,-9-24,1 0,-1 0,1 0,1 0,-1 0,0 0,1 0,0-1,0 1,0 0,0-1,1 0,-1 1,1-1,0 0,0 0,0-1,0 1,1-1,-1 1,1-1,-1 0,3 1,2-1,1 0,-1-1,1 0,0 0,-1-1,1 0,-1-1,1 1,0-2,-1 1,1-1,-1 0,0-1,0 0,0-1,0 1,-1-1,1-1,-1 1,0-1,0-1,0 1,-1-2,9-6,-1-1,-1 0,-1-1,0 0,-1-1,0-1,-1 0,-1 0,6-18,83-282,-51 137,-50 162,-13 48,9-3,1 0,1 0,2 1,0-1,2 1,1-1,2 11,-1-5,25 158,-23-164,1 0,1 0,1 0,2-1,0 0,2-1,12 22,-1-18,-21-29,0 1,1-1,-1 1,0-1,0 1,1-1,-1 0,1 1,-1-1,0 0,1 1,-1-1,1 0,-1 1,0-1,1 0,-1 0,1 0,-1 0,1 1,-1-1,1 0,-1 0,1 0,0 0,-1 0,1 0,-1 0,1 0,-1 0,1 0,-1-1,1 1,-1 0,1 0,-1 0,0-1,1 1,-1 0,1 0,-1-1,1 1,-1 0,0-1,1 1,-1-1,0 1,1 0,-1-1,0 1,0-1,1 1,-1-1,0 1,0-1,0 1,0-1,0 1,1-1,-1 1,0-1,-14-54,3 34</inkml:trace>
  <inkml:trace contextRef="#ctx0" brushRef="#br0" timeOffset="1406.19">1722 234,'48'0,"30"0,12 0,-1 0,-5 0,-12 0,-9 0,-10 0,-10 0,-11 0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4:04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0 525,'3'11,"0"0,0-1,1 1,0-1,1 0,0 0,0-1,1 1,1-1,-1-1,2 1,-1-1,1 0,0 0,1-1,-1-1,1 1,1-1,-1-1,1 0,0 0,0-1,1 0,-1-1,1 0,0 0,0-1,0-1,0 0,0 0,1-1,12-4,1-1,-1-1,0-1,0 0,-1-2,0-1,-1-1,0-1,0-1,-2-1,0 0,4-5,24-23,-1-1,-3-2,-1-3,6-12,195-273,-244 331,0 1,1 0,-1-1,1 1,0 0,-1-1,1 1,0 0,0 0,-1-1,1 1,0 0,0 0,1 0,-1 0,0 0,0 1,0-1,1 0,-1 0,0 1,1-1,-1 1,0-1,1 1,-1 0,1-1,-1 1,1 0,-1 0,1 0,-1 0,0 0,1 0,-1 1,1-1,-1 0,1 1,-1-1,0 1,1-1,-1 1,0 0,1 0,-1 0,0-1,0 1,0 0,0 0,0 1,0-1,0 0,1 1,6 23,-1 0,0 0,-2 0,-1 1,-1 0,0 16,-3-40,5 29,-2-1,-1 0,-1 1,-1-1,-2 1,-1-1,-2 0,0 0,-3 0,0-1,-2 0,0 0,-3-1,2-13,-1-1,-1-1,-1 0,0-1,0 0,-1-1,-1-1,1 0,-2-1,1-1,-1 0,-1-2,1 0,-11 2,8-2,-1 0,0-1,0-2,-1 0,1-1,-1-1,1-1,-1-1,0-1,1-1,0-1,-16-5,6-4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4:0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62,'-17'27,"-4"2,2 1,1 1,1 1,2 1,1 0,2 0,1 1,0 9,10-39,0-1,0 0,0 1,0-1,1 1,0-1,-1 1,1-1,1 1,-1-1,0 1,1-1,0 1,0-1,0 1,0-1,0 0,1 0,0 1,-1-1,1 0,0 0,0-1,1 1,-1 0,1-1,-1 1,1-1,0 0,0 0,0 0,0 0,0-1,0 1,0-1,1 0,-1 0,1 0,2 1,8-3,1-1,0 0,-1-1,0 0,1-1,-1-1,-1 0,1-1,-1-1,5-2,-1 1,1 1,1-1,-2 0,1-1,-1-1,0-1,-1 0,-1-1,0-1,0 0,-1-1,-1-1,0 0,-2 0,1-1,-2-1,0 0,-1-1,-1 1,1-4,-7 15,-1 0,0 1,0-1,0 0,-1 1,0-1,0 0,0 0,-1 0,0 1,0-1,0 0,-1 1,0-1,0 1,0 0,-1 0,0-1,0 1,0 1,0-1,-1 1,0-1,0 1,0 0,0 0,-1 1,1-1,-1 1,0 0,0 0,-1 1,1-1,0 1,-1 0,-7 0,0-1,0 2,0 0,-1 0,1 2,0-1,0 2,-1-1,1 2,0 0,1 0,-1 2,-4 1,-11 7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4:06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658 22,'-34'-8,"-1"3,1 1,-1 1,0 2,0 1,0 2,0 2,0 1,1 1,-7 4,27-7,0 1,0 0,1 1,-1 0,1 1,0 1,0 0,1 0,0 1,0 1,1 0,0 1,1 0,0 1,1 0,0 0,0 1,1 0,1 1,0 0,1 0,0 0,1 1,0-1,1 1,-2 14,5-20,0-1,1 0,-1 0,1 1,1-1,-1 0,1 1,0-1,1 0,0 0,0 0,1 0,-1 0,2-1,-1 1,1-1,0 0,0 0,0 0,1 0,0-1,0 0,0 0,1 0,0 0,0-1,0 0,0-1,1 1,0-1,-1 0,4 0,0 0,1-1,-1 0,0-1,0 0,1-1,-1 0,0-1,1 0,-1 0,0-1,0-1,0 0,0 0,-1-1,1 0,-1 0,0-1,0 0,6-5,17-13,-2-1,0-2,-1 0,14-19,209-213,-250 255,0-1,1 1,-1 0,1 0,0 0,-1 0,1 0,0 0,1 1,-1 0,0-1,1 1,-1 1,1-1,0 0,0 1,-1 0,1 0,0 0,0 0,0 1,0-1,0 1,0 0,0 0,0 1,0-1,0 1,0 0,0 0,0 0,0 0,0 1,-1 0,1-1,-1 1,1 1,-1-1,0 0,3 3,3 13,0-1,-1 1,-1 0,-1 1,0-1,-1 1,-2 1,0-1,0 0,-2 1,-1-1,0 9,0 21,-2-40,0 0,1 0,1 1,-1-1,1 0,1 0,0 0,0 1,1-1,0 0,1-1,0 1,0 0,1-1,0 1,0-1,1 0,0-1,0 1,1-1,0 0,1 0,5 5,9-5,-1-6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4:06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31,'43'-5,"24"-2,5 1,-4 1,-5 1,-8 2,-9 1,-6 0,-7 1,-3 1,-2-1,-2 0,1 0,-1 1,-3-1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4:06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29,'48'0,"40"0,15 0,-6-5,-14-1,-12-1,-13 2,-12 2,-13 1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4:07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89,'-34'15,"0"1,1 1,1 1,1 2,1 2,0 0,-22 25,45-42,0 0,0 0,1 1,0 0,0 1,1-1,-1 1,1 0,1 1,-1-1,1 1,1 0,-1 0,2 0,-1 0,1 0,0 1,0-1,1 1,0-1,1 1,0 0,1 5,0-12,1 1,-1-1,1 1,-1-1,1 0,0 0,0 0,0 0,0 0,1 0,-1-1,0 1,1-1,-1 1,1-1,0 0,-1 0,1 0,0 0,-1-1,1 1,0-1,0 0,0 1,0-1,-1 0,1-1,0 1,0-1,0 1,1-1,86-33,-61 15,0 0,-2-2,0-2,-2 0,0-1,-2-2,5-7,81-150,-86 138,-22 44,-1 0,-1 0,1 0,0-1,0 1,1 0,-1 0,0 0,0-1,0 1,1 0,-1 0,1 0,-1 0,1 0,-1 0,1 0,0 0,-1 0,1 0,0 0,0 0,-1 0,1 0,0 1,0-1,0 0,0 1,0-1,0 1,1-1,-1 1,0-1,0 1,0 0,0 0,0-1,1 1,-1 0,0 0,0 0,0 0,1 1,-1-1,0 0,0 0,0 1,0-1,1 0,-1 1,0-1,0 1,0 0,0-1,0 1,6 19,-1 1,-1-1,0 1,-2 0,-1 0,0 0,-1 10,4 41,9 62,-6 0,-7 86,-2-196,-1 0,-1 0,-1 0,0-1,-3 0,0 0,-1 0,-1-1,0 0,-2-1,-1 0,-1-1,0 0,-7 6,13-19,0 0,0 0,-1 0,0-1,0 0,-1 0,1-1,-1 0,-1-1,1 0,0 0,-1-1,0 0,0-1,0 0,0-1,-3 1,10-2,1-1,0 1,-1 0,1 0,0-1,0 0,-1 1,1-1,0 0,0 0,0 0,0 0,0 0,0-1,0 1,0-1,0 1,1-1,-1 0,1 1,-1-1,1 0,0 0,-1 0,1 0,0 0,0 0,1-1,-1 1,0 0,1 0,-1-1,1 1,0 0,0-1,0 0,12-86,14 31,3 1,2 2,2 0,3 2,2 2,2 2,2 1,40-33,-57 55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4:08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4:08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0,'-20'8,"-66"22,2 3,-61 36,76-17,67-51,1 0,0 1,-1-1,1 1,0-1,0 1,0-1,0 1,0 0,0 0,0-1,1 1,-1 0,1 0,-1 0,1 0,0-1,-1 1,1 0,0 0,0 0,1 0,-1 0,0 0,1 0,-1 0,1-1,-1 1,1 0,0 0,0 0,0-1,0 1,0-1,0 1,0-1,1 1,-1-1,0 0,1 1,-1-1,12 8,0-1,0-1,1 0,0 0,0-1,0-1,1-1,3 1,60 23,-74-27,1 0,-1 0,0 1,1 0,-1 0,0 0,0 1,0-1,0 1,-1 0,1 0,-1 0,1 1,-1-1,0 1,-1 0,1 0,-1 0,1 0,-1 0,0 0,-1 1,1-1,-1 1,0-1,0 1,0-1,-1 1,1 0,-1-1,0 1,-1 0,1-1,-1 1,0-1,0 1,0 0,-1-1,1 0,-1 1,0-1,-1 0,-1 3,-14 12,-1-1,-1-1,0 0,-1-2,-1 0,0-1,-1-1,-1-2,0 0,0-1,-1-2,0-1,-8 1,30-6,0-1,0 0,0 0,0 0,0 0,0-1,0 1,0-1,0 0,0 0,0 0,-1 0,1-1,0 1,0-1,0 0,0 0,0 0,1 0,-1 0,0 0,0-1,1 0,-1 1,1-1,-1 0,1 0,0-1,0 1,0 0,0-1,0 1,0-1,1 1,-2-3,3-10</inkml:trace>
  <inkml:trace contextRef="#ctx0" brushRef="#br0" timeOffset="249.999">917 169,'-19'43,"-11"29,-1 7,5-6,8-9,5-12,7-14</inkml:trace>
  <inkml:trace contextRef="#ctx0" brushRef="#br0" timeOffset="698.998">1200 678,'194'-403,"-193"403,1-5,0 0,1 1,-1-1,1 1,0 0,0 0,1 0,-1 0,1 0,0 1,0-1,0 1,1 0,-1 1,3-2,-5 5,0-1,0 1,0 0,-1 0,1 0,0 0,0 0,-1 0,1 1,-1-1,1 0,-1 1,1 0,-1-1,0 1,0 0,0-1,0 1,0 0,0 0,0 0,-1 0,1 0,-1 0,1 0,-1 0,0 0,0 0,0 0,0 0,0 0,0 0,-1 0,1 0,-1 1,1-2,-1 66,-1-54,2 0,-1-1,1 1,1 0,0 0,1-1,1 1,-1-1,3 3,-1-10,1-1,0 1,0-1,0 0,1 0,-1-1,1 0,0 0,0 0,0 0,0-1,1 0,-1-1,0 1,1-1,-1 0,1-1,0 0,-1 0,1 0,-1-1,1 0,-1 0,1 0,1-2,18 2,-15 0,0 0,-1 0,0-1,1-1,-1 1,0-2,0 1,0-1,-1-1,0 0,1 0,-2-1,1 0,-1 0,0-1,0 0,0-1,-1 0,-1 0,1 0,-1-1,0 0,-1 0,0 0,2-9,-1 0</inkml:trace>
  <inkml:trace contextRef="#ctx0" brushRef="#br0" timeOffset="1152.081">2921 84,'-413'460,"405"-451,-80 80,85-86,0-1,0 0,0 0,0 0,0 0,-1-1,1 1,0-1,-1 0,1 0,-1 0,0 0,1-1,-1 0,0 1,1-1,-1-1,0 1,1 0,-1-1,0 0,1 0,-1 0,1 0,-1 0,1-1,0 0,0 1,-1-1,-1-2,-3-6,1 0,-1-1,2 0,-1 0,2-1,-1 0,2 0,-1 0,2 0,0-1,0 1,1-1,1 0,0 1,0-1,1 0,1 0,1 0,1-7,-3-1,23-97,-22 115,0 0,0 0,0 0,0 0,1 1,0-1,0 0,-1 1,1-1,1 1,-1 0,0 0,0 0,1 0,-1 0,1 0,0 1,0-1,-1 1,1 0,0 0,0 0,0 0,0 0,0 1,0-1,1 1,-1 0,0 0,0 0,0 0,0 1,0-1,0 1,0 0,0 0,21 8,0 2,-1 0,-1 2,0 0,0 2,18 16,-11-9,3 1,4 7,1-2,1-1,2-2,0-2,2-2,0-1,2-3,-1-1,40 8,-59-20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4:12.2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1236 114,'-78'293,"-8"81,17 3,10 66,20 57,37-482,0-3,0 0,1 1,1-1,1 1,0-1,0 0,2 0,0 0,3 8,-2-18,0-1,1 0,-1 0,1-1,0 1,0-1,0 0,1 0,-1-1,1 1,-1-1,1-1,0 1,0-1,0 0,0 0,0-1,0 1,0-1,0-1,0 1,0-1,0 0,-1-1,1 1,0-1,3-1,476-98,750-13,-247 18,5 44,252 58,636 107,-1719-98,1225 92,-519-96,-570-12,-296 2,0-1,0 1,0 0,0-1,1 0,-1 1,0-1,0 0,0 0,0 0,0 0,1 0,-1-1,0 1,0-1,0 1,0-1,0 0,0 0,0 0,0 0,0 0,0 0,-1-1,1 1,0-1,-1 1,1-1,-1 1,0-1,1 0,-1 0,0 1,0-1,0 0,0 0,-1 0,1 0,0-1,-1 1,0 0,1 0,-1 0,0-1,-67-125,-73-154,88 151,6-2,6-2,6-2,6-1,0-46,21 85,5 0,4 0,11-66,-12 153,7-44,-3 0,-3-1,-5-51,3 101,-1 1,-1 0,1 0,-1 0,0 0,-1 0,1 0,-1 1,0-1,-1 1,1 0,-1 0,0 0,0 0,-1 0,1 1,-1 0,0 0,0 1,-1-1,1 1,-1 0,1 0,-1 1,0 0,0 0,0 0,0 1,-1 0,-12-3,0 1,0 1,0 1,0 1,-1 0,1 2,0 0,-19 5,-182 24,107-20,-1-4,-81-7,16 0,-561 24,-1406 44,266 28,-915 60,2375-137,1-19,-80-23,323-1,119 10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63,'5'-5,"1"3,0-2,-1-6,3-1,1-4,-2 6,-6 4,-4 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2:57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1,'-5'12,"-1"0,0-1,-1 0,0 0,-1 0,0-1,0 0,-1-1,-1 1,0-2,-2 2,-26 26,37-35,-1 0,1 0,-1 0,1 1,-1-1,1 0,0 1,0-1,0 1,0-1,0 1,0 0,0-1,0 1,1 0,-1 0,0 0,1-1,0 1,-1 0,1 0,0 0,0 0,0 0,0 0,1 0,-1-1,0 1,1 0,-1 0,1 0,0-1,-1 1,1 0,0 0,0-1,0 1,0-1,1 1,-1-1,0 0,1 1,-1-1,11 7,0-1,1-1,0 0,0-1,0 0,0-1,1 0,0-1,8 0,-20-3,-1 0,0 0,0 0,1 0,-1 0,0 0,0 1,1-1,-1 0,0 0,0 1,0-1,1 1,-1-1,0 1,0 0,0-1,0 1,0 0,0 0,0 0,0 0,-1 0,1 0,0 0,0 0,-1 0,1 0,-1 0,1 0,-1 0,1 0,-1 1,0-1,1 0,-1 0,0 1,0-1,0 0,0 0,0 1,0-1,0 0,-1 0,1 1,0-1,-1 0,1 0,-1 0,1 0,-1 1,0-1,1 0,-1 0,0 0,0 0,0-1,0 2,-175 110,102-42,72-68,1 0,-1 0,0 0,1 0,0 0,-1 0,1 0,0 1,0-1,0 0,0 1,1-1,-1 1,0-1,1 1,0-1,0 1,0-1,0 1,0-1,0 1,1-1,-1 1,1-1,-1 1,1-1,0 0,0 1,0-1,1 0,-1 0,0 0,1 0,0 0,-1 0,1 0,1 1,6 1,0 0,-1 0,1-1,0 0,1-1,-1 0,0 0,1-1,-1 0,1-1,-1 0,1 0,-1-1,5-2,9 2,64-2,-62 3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07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6181 43,'-37'192,"-38"170,89-417,1 1,3 0,3 1,1 2,4-2,90-144,-116 196,0 0,0-1,1 1,-1 0,0 0,1 0,-1 0,1 1,-1-1,1 0,-1 0,1 0,0 0,-1 0,1 1,0-1,0 0,0 1,-1-1,1 0,0 1,0-1,0 1,0-1,0 1,0 0,0 0,0-1,0 1,0 0,0 0,0 0,0 0,0 0,1 0,-1 0,0 0,0 0,0 1,0-1,0 0,0 1,0-1,0 1,-1-1,1 1,0-1,0 1,0 0,0-1,-1 1,1 0,0 0,0-1,-1 1,1 0,-1 0,1 0,-1 1,10 189,24-27,-34-162,1 0,0 0,0 0,0-1,0 1,0 0,0-1,0 1,0 0,1-1,-1 0,0 1,1-1,-1 0,1 0,0 0,0 0,-1 0,1 0,0 0,0 0,0-1,0 1,-1-1,1 0,0 1,0-1,0 0,0 0,0 0,0 0,0-1,0 1,0 0,0-1,0 1,0-1,0 0,-1 0,1 0,0 0,0 0,-1 0,1 0,0-1,64-67,184-288,-250 356,0 0,1 0,-1 0,0-1,1 1,-1 0,1 1,-1-1,1 0,-1 0,1 0,-1 0,1 0,0 0,0 1,-1-1,1 0,0 1,0-1,0 0,0 1,0-1,0 1,0-1,0 1,0 0,0-1,0 1,0 0,0 0,0 0,0 0,0 0,0 0,0 0,0 0,0 0,0 0,0 1,0-1,0 0,0 1,0-1,0 1,0-1,0 1,0-1,0 1,0 0,0-1,-1 1,1 0,0 0,-1 0,1 0,0-1,-1 1,1 0,-1 1,-9 101,0-59,0 204,9-224</inkml:trace>
  <inkml:trace contextRef="#ctx0" brushRef="#br0" timeOffset="-18090.804">1666 1848,'407'18,"-221"-6,147-11,-164-3,1365 2,-1141-29,-150 12,-6-23,-41 12,-194 28,29-1,1 0,-1 2,0 2,0 1,-1 1,7 3,-34-8,0 1,0 0,-1 0,1 1,0-1,-1 0,1 1,-1 0,1-1,-1 1,0 0,0 0,0 0,0 1,0-1,-1 0,1 1,0-1,-1 1,0 0,0-1,0 1,0 0,0 0,0-1,-1 1,1 0,-1 0,0 0,-13 89,7-69,-26 138,1 77,31-232,1-4,-1 0,0 0,1 0,-1 0,0 0,0 0,0 0,0 1,0-1,-1 0,1 0,-1 0,1 0,-1 0,0 0,0 0,0 0,0 0,0 0,0-1,0 1,-1 0,1-1,-1 1,1-1,-1 1,1-1,-1 0,0 0,0 0,0 0,0 0,0 0,0 0,-1 0,-130-20,41-1,-377 18,178 1,123-26,-390 26,75 1,255-28,-121 57,127-18,192-8,0-2,0-1,0-1,1-2,-1-1,-11-3,-100-21,-224 27,362 1,1-1,-1 1,0 0,1-1,-1 1,1-1,0 0,-1 0,1 0,-1 0,1 0,0-1,0 1,0-1,0 1,0-1,0 0,0 1,0-1,1 0,-1 0,1-1,0 1,-1 0,1 0,0-1,0 1,0-1,1 1,-1-1,1 1,-1-1,1 1,0-1,0 0,14-100,-5 65,-5 23,-1-1,-1 1,0 0,-1 0,0-1,-1 1,-1-1,0 1,-1 0,-1-1,-1 1,0 0,-1 1,0-1,-1 1,-1 0,0 0,-1 1,-5-7,-36-8,26 21</inkml:trace>
  <inkml:trace contextRef="#ctx0" brushRef="#br0" timeOffset="-17154.102">5701 974,'-1'385,"-25"-120,14 74,-6-110,-1-64,20-162,-1-1,1 1,0-1,0 1,0-1,0 0,1 0,-1 1,0-1,1 0,0 0,-1 0,1 0,0-1,0 1,0 0,0-1,0 0,1 1,-1-1,0 0,0 0,1 0,-1 0,1-1,-1 1,1-1,-1 1,1-1,0 0,-1 0,1 0,-1 0,1 0,1-1,19-2</inkml:trace>
  <inkml:trace contextRef="#ctx0" brushRef="#br0" timeOffset="-15553.469">5814 833,'196'55,"-86"-38,0-6,1-4,0-4,48-9,24 3,53 4,-233-1,0 0,-1 1,1-1,-1 1,1 0,-1 0,1-1,-1 2,1-1,-1 0,0 0,1 1,-1-1,0 1,0 0,0 0,0-1,-1 1,1 1,0-1,-1 0,1 0,-1 0,0 1,0-1,0 1,0-1,0 1,-1-1,1 3,1 87,-4-64,-2 684,33-435,-16-202,-10-66,0 0,-1 0,0 1,0-1,-1 1,-1-1,1 1,-2-1,1 1,-3 8,2-16,0 0,-1-1,1 1,-1-1,1 1,-1-1,0 0,1 1,-1-1,0 0,0 0,0 0,0-1,0 1,0 0,0-1,0 1,-1-1,1 0,0 1,0-1,0 0,0 0,0-1,-1 1,1 0,0-1,0 1,0-1,-20 1,-439 15,240-32,54 4,25-12,101 22,-1 2,1 1,0 3,0 1,-7 3,-7 4,30-8</inkml:trace>
  <inkml:trace contextRef="#ctx0" brushRef="#br0" timeOffset="-13570.522">0 1962,'462'0,"-113"28,226-29,-508 7,-145-59,38 21,1-2,2-1,2-2,1-2,-8-14,14 27,28 26,-1-1,1 1,-1 0,1 0,-1 0,0-1,1 1,-1 0,1 0,-1 0,1 0,-1 0,1 0,-1 0,1 0,-1 1,0-1,1 0,-1 0,1 0,-1 0,1 1,-1-1,1 0,0 1,-1-1,1 0,-1 1,1-1,-1 0,1 1,0-1,-1 1,1-1,0 1,0-1,-1 1,1-1,0 1,0-1,0 1,0-1,-1 1,1-1,0 1,0 0,0-1,0 1,0-1,0 1,1-1,-1 1,0-1,0 1,0-1,0 1,1-1,-1 1,0-1,0 1,1-1,-1 1,0-1,1 1,-1-1,1 0,-1 1,7 44,-3-27,-2 0,0 1,0-1,-2 1,0 0,-1-1,-2 7,-82 287,69-239,46-101,135-139,-36 36,-124 123,-6 5</inkml:trace>
  <inkml:trace contextRef="#ctx0" brushRef="#br0" timeOffset="-10640.657">2936 1764,'33'-104,"-17"67,2 1,1 1,2 0,2 1,0 2,2 0,22-20,130-140,-177 191,0 0,1 0,-1 0,1 1,0-1,-1 0,1 0,0 0,-1 0,1 1,0-1,0 0,0 1,0-1,-1 0,1 1,0-1,0 1,0 0,0-1,0 1,0 0,1-1,-1 1,0 0,0 0,0 0,0 0,0 0,0 0,0 0,0 1,0-1,0 0,0 0,0 1,0-1,0 1,0-1,0 1,0-1,0 1,0 0,0-1,-1 1,1 0,0 0,-1 0,1 0,0-1,-1 1,1 0,-1 0,1 0,-1 1,2 9,-1 0,0 0,0 0,-1 0,-1 0,0 0,-1 0,0 0,0 0,-4 9,-7 43,9 79,4-139,0-1,0 0,1 0,-1 1,1-1,-1 0,1 0,0 0,0 0,0 0,0 0,0 0,0 0,1 0,-1 0,1 0,-1-1,1 1,0-1,-1 1,1-1,0 0,0 1,0-1,0 0,0 0,0 0,0-1,1 1,-1-1,0 1,0-1,1 1,-1-1,0 0,0 0,1 0,-1-1,0 1,1 0,-1-1,0 0,0 1,0-1,0 0,0 0,0 0,0 0,0-1,0 1,0 0,0-1,15-11,-1-1,0-1,-1 0,0-1,-1-1,5-9,10-10,25-30,4 2,61-53,-115 114,38-27,-41 30,0 0,0-1,0 1,0 0,-1-1,1 1,0 0,0 0,0 0,0 0,0 0,0 0,0 0,0 0,0 1,0-1,0 0,0 0,0 1,0-1,0 1,0-1,0 1,-1-1,1 1,0 0,0-1,-1 1,1 0,0-1,-1 1,1 0,-1 0,1 0,-1 0,1-1,-1 1,1 0,-1 0,0 0,0 0,0 0,1 0,-1 0,0 0,0 0,0 1,2 17,-1-1,-1 1,0 0,-1 0,-1-1,-1 1,-1-1,-2 6,-11 117,43-55,-16-72</inkml:trace>
  <inkml:trace contextRef="#ctx0" brushRef="#br0" timeOffset="-8736.595">4262 1368,'0'5,"-5"11,-1 8,0 5,-4 1,0 2,2-1,2-1,-3-5,0-2,3 0,5-9,4-12,2-6</inkml:trace>
  <inkml:trace contextRef="#ctx0" brushRef="#br0" timeOffset="-8402.831">4262 1312,'33'0,"17"0,4-5,-3-1,-4 0,-6 1,-5 2,-4 1,-7 5,-13 3,-13 5,-7 0</inkml:trace>
  <inkml:trace contextRef="#ctx0" brushRef="#br0" timeOffset="-1165.099">4262 1510,'0'-5,"5"-1,6 0,6 1,5 1,4 2,2 1,1 0,-5 6,-1 2,1-1,-5 0</inkml:trace>
  <inkml:trace contextRef="#ctx0" brushRef="#br0" timeOffset="1845.271">7141 353,'2'1,"0"1,0-1,-1 1,1 0,0 0,-1-1,1 1,-1 0,1 0,-1 1,0-1,0 0,0 0,0 1,-1-1,1 0,0 1,-1-1,0 0,1 1,-1-1,0 1,0-1,-1 1,1 0,-2 24,-1 0,-2 0,0 0,-2-1,-1 0,-1 0,5-13,-30 90,18-92,9-16</inkml:trace>
  <inkml:trace contextRef="#ctx0" brushRef="#br0" timeOffset="2515.73">7197 324,'6'0,"-1"0,1 0,-1 0,1 1,-1 0,1 0,-1 1,0-1,1 1,-1 0,0 0,0 1,0 0,-1 0,1 0,-1 0,1 0,-1 1,0 0,-1 0,1 0,-1 1,1-1,-1 1,-1 0,1-1,-1 1,2 3,17 101,-19-108,-1 0,0 1,0-1,1 0,-1 0,1 0,-1 0,1 0,-1 0,1-1,-1 1,1 0,0-1,0 1,-1-1,1 0,0 1,0-1,-1 0,1 0,0 0,0-1,-1 1,1 0,0 0,0-1,-1 1,1-1,0 0,-1 0,1 1,-1-1,1 0,-1 0,1 0,-1-1,0 1,1 0,-1 0,0-1,0 1,0-1,0 1,0-1,0 1,-1-1,1 1,0-2,3-1,59-66,-52 56,1 0,1 0,-1 1,2 1,0 0,0 1,6-3,-19 13,0 0,0 0,0 1,0-1,0 0,0 1,0-1,0 1,0-1,0 1,0-1,1 1,-1 0,0-1,0 1,0 0,1 0,-1 0,0 0,0 0,0 0,1 0,-1 1,0-1,0 0,0 1,1-1,-1 1,0-1,0 1,0 0,0-1,0 1,0 0,0 0,0-1,-1 1,1 0,0 0,0 0,-1 0,1 0,0 0,-1 0,1 2,-1 55,-6-34,1 1,0 0,2 0,1 0,2 1,0-1,1 0,2 0,2 12,-3-20,-3-4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2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306 109,'-117'206,"-72"182,233-471,4 2,4 2,3 2,35-36,45-79,-110 163,-25 29,0 0,0 1,0-1,0 1,0-1,0 1,0-1,0 1,0-1,0 0,1 1,-1-1,0 1,0-1,0 0,1 1,-1-1,0 1,0-1,1 0,-1 1,0-1,1 0,-1 0,0 1,1-1,-1 0,1 0,-1 0,0 1,1-1,-1 0,1 0,-1 0,1 0,-1 0,0 0,1 0,-1 0,1 0,-1 0,1 0,-1 0,1 0,-1 0,0 0,1 0,-1-1,1 1,-1 0,0 0,1 0,-1-1,0 1,1 0,-1-1,0 1,1 0,-1-1,0 1,1 0,-1-1,0 1,0 0,0-1,1 1,-49 271,45-117,3-152,0 0,0 0,1 1,-1-1,1 0,-1 0,1 0,0 0,-1 1,1-1,0 0,0 0,1-1,-1 1,0 0,1 0,-1-1,1 1,0 0,-1-1,1 0,0 1,0-1,0 0,0 0,0 0,0 0,0 0,0 0,0-1,0 1,1-1,-1 0,0 1,0-1,1 0,-1 0,0-1,0 1,1 0,-1-1,0 1,0-1,0 0,1 0,92-51,-50 7,-2-1,-3-3,17-27,-47 61,139-207,-130 200,-9 42,-44 326,35-235,-1-87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2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0,'-19'39,"-11"26,-1 8,5-5,3-8,4-10,11-13,7-13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2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1,'24'4,"28"3,9-1,-1-1,-6-7,-7-2,-12-1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3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18,'33'0,"26"-5,8-1,-8 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24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71,'-33'28,"16"-2,1 0,1 1,1 0,1 1,2 1,1 0,-1 5,-12 33,-35 112,75-196,188-301,-54 105,-151 213,0 1,0-1,0 1,0-1,0 0,1 1,-1-1,0 1,0-1,1 0,-1 1,0-1,0 0,1 1,-1-1,0 0,1 0,-1 1,0-1,1 0,-1 0,1 1,-1-1,1 0,-1 0,0 0,1 0,-1 0,1 0,-1 0,1 0,-1 0,0 0,1 0,-1 0,1 0,-1 0,1 0,-1 0,0 0,1-1,-1 1,1 0,-1 0,0-1,1 1,-1 0,0 0,1-1,-1 1,0 0,1-1,-1 1,0 0,0-1,1 1,-1-1,0 1,0 0,0-1,0 1,0-1,1 1,-1-1,0 1,0-1,1 42,-1-34,-20 216,19-213,0 1,0-1,1 0,0 1,1-1,0 1,1-1,0 0,1 0,1 3,-3-10,0 0,0 0,0 0,1 0,-1 0,1 0,0 0,0-1,0 1,0 0,0-1,1 0,-1 0,1 1,0-1,-1-1,1 1,0 0,0-1,0 1,0-1,0 0,0 0,1 0,-1-1,0 1,1-1,-1 0,0 1,0-2,1 1,-1 0,2-1,7-3,0-2,0 1,-1-1,0-1,0 0,0-1,-1 0,0-1,-1 0,0 0,0-1,-1 0,0 0,-1-1,3-5,4-3,190-267,-204 285,0 0,0 1,0-1,1 0,-1 0,0 0,0 0,0 0,1 0,-1 0,1 1,-1-1,0 0,1 0,-1 0,1 1,0-1,-1 0,1 1,0-1,-1 1,1-1,0 0,-1 1,1 0,0-1,0 1,0-1,0 1,0 0,-1 0,1-1,0 1,0 0,0 0,0 0,0 0,0 0,0 0,0 0,0 0,-1 1,1-1,0 0,0 0,0 1,0-1,0 1,-1-1,1 0,0 1,0 0,-1-1,1 1,0-1,-1 1,1 0,-1 0,1-1,-1 1,1 0,-1 0,1 0,-1-1,1 2,-43 208,36-165,3 1,1 0,2 0,4 15,0-38,3-5</inkml:trace>
  <inkml:trace contextRef="#ctx0" brushRef="#br0" timeOffset="649.033">1011 692,'76'-129,"52"-70,-127 198,-1 0,0 0,0 0,1 0,-1 0,1 0,-1 0,1 0,-1 0,1 0,-1 0,1 1,0-1,-1 0,1 0,0 1,0-1,0 0,0 1,0-1,0 1,-1-1,1 1,0-1,0 1,0 0,1-1,-1 1,0 0,0 0,0 0,0 0,0 0,0 0,0 0,0 0,0 0,0 1,0-1,0 0,0 1,0-1,0 1,0-1,0 1,0-1,0 1,0 0,-1-1,1 1,0 0,0 0,-1-1,1 1,0 0,-1 0,1 1,11 126,-12-126,0-1,1 1,-1-1,1 0,0 1,-1-1,1 1,0-1,0 0,0 1,0-1,0 0,0 0,0 0,0 0,1 0,-1 0,0 0,1 0,-1-1,0 1,1 0,-1-1,1 1,-1-1,1 0,0 1,-1-1,1 0,-1 0,1 0,-1 0,1 0,0 0,-1-1,1 1,-1 0,1-1,-1 1,1-1,0 0,58-35,-59 35,166-126,-165 126,-1 1,0-1,0 0,0 1,0-1,1 1,-1-1,0 1,1 0,-1 0,0-1,1 1,-1 0,0 0,1 0,-1 1,0-1,0 0,1 0,-1 1,0-1,1 0,-1 1,0 0,0-1,0 1,0 0,1-1,-1 1,0 0,0 0,-1 0,1 0,0 0,0 0,0 0,-1 0,1 0,0 1,-1-1,1 0,-1 0,1 1,-1-1,0 1,2 63,-3-59,-1-4,1 0,0 0,0 1,0-1,0 0,0 0,1 1,-1-1,1 0,-1 1,1-1,0 0,0 1,0-1,0 1,1-1,-1 0,0 1,1-1,0 0,0 0,-1 1,1-1,0 0,1 0,-1 0,0 0,1 0,-1 0,1 0,-1-1,1 1,0 0,0-1,0 0,0 1,0-1,0 0,0 0,1 0,10-3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28.7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0 158,'416'-61,"-288"46,124-6,134-7,-26 10,115 18,-194 2,1008-2,-1195-16,-62 23,-22 3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36.09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86,'549'-29,"910"30,-818-12,124-6,-580 17,126 28,-290-27,133-13,51-7,-135 5,-61 11,1 0,-1 1,1 0,0 1,-1 0,1 0,0 1,0 0,0 1,0 0,5 1,-2 4,-7 1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41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175 125,'-15'39,"-4"36,1 15,3-3,4-6,5-13,2-8,3-5,-4-6,-1-8,1-5,1-4,1-3,-3-2,-1 0,-5-5,1-1,2-5</inkml:trace>
  <inkml:trace contextRef="#ctx0" brushRef="#br0" timeOffset="286.25">5 12,'35'-5,"1"1,-1 2,1 2,0 1,-1 1,1 2,-1 2,0 1,14 6,-39-12,1 1,-1 0,0 0,0 1,0 0,-1 0,1 2,-1-1,0 1,0 0,0 1,-1 0,0 0,0 1,0 0,-1 0,0 1,-1 0,0 0,0 1,0 0,-1 0,0 0,0 3,-6-3,-1-1,-1 0,1 0,-1 0,0-1,-1 1,0-1,0 1,-1-1,0-1,0 1,0-1,-1 1,0-2,0 1,-1-1,0 0,0 0,0-1,0 1,-2-1,5-1,-21 13,0-2,-1-1,-1-1,0-1,-1-1,0-2,0 0,-1-2,1-2,-18 1,-78-18,103 8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8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86 452,'24'5,"17"1,7 5,0 0,-4-1,-4-3,-4-2,-4-3,-2-1,-1-1,-2 0,1 0,-1-1,0 1,-4 0</inkml:trace>
  <inkml:trace contextRef="#ctx0" brushRef="#br0" timeOffset="247.542">141 678,'34'0,"20"0,7 0,-8 0</inkml:trace>
  <inkml:trace contextRef="#ctx0" brushRef="#br0" timeOffset="612.583">931 85,'-7'110,"4"1,8 66,-25 47,-11-82,30-120</inkml:trace>
  <inkml:trace contextRef="#ctx0" brushRef="#br0" timeOffset="1833.071">621 621,'-5'5,"-1"6,-5 2,-5-2,-5-3,-3-2,-3-3,4 4,0-1,0 0,4-6,0-4,-2 0,-1 0,-3 1,4 0</inkml:trace>
  <inkml:trace contextRef="#ctx0" brushRef="#br0" timeOffset="6931.551">0 1750,'20'5,"15"1,7 0,1-1,-2-1,-4-2,-2-1,-3 0,-2-1,-1 0,-1-1,-5-4,-7-1</inkml:trace>
  <inkml:trace contextRef="#ctx0" brushRef="#br0" timeOffset="7200.72">0 2033,'43'0,"24"0,6 0,-6 0,-8 0,-10 0,-9 0,-6 0,-8 0</inkml:trace>
  <inkml:trace contextRef="#ctx0" brushRef="#br0" timeOffset="3482.288">1298 1,'12'149,"-7"-117,-2 1,0-1,-3 1,0 0,-4 21,-4 10,-42 244,40-231,9-76,1-1,0 1,0-1,0 0,0 1,0-1,0 1,0-1,0 1,0-1,0 0,0 1,0-1,1 1,-1-1,0 0,0 1,0-1,0 0,1 1,-1-1,0 1,0-1,1 0,-1 0,0 1,1-1,-1 0,0 0,1 1,-1-1,0 0,1 0,-1 0,0 1,1-1,-1 0,1 0,-1 0,1 0,-1 0,0 0,1 0,-1 0,1 0,-1 0,0 0,1 0,-1 0,1 0,-1-1,0 1,1 0,-1 0,1 0,-1 0,0-1,1 1,-1 0,0-1,0 1,1 0,-1 0,0-1,1 1,-1 0,0-1,0 1,0-1,17-25,-9 5</inkml:trace>
  <inkml:trace contextRef="#ctx0" brushRef="#br0" timeOffset="3883.093">1638 226,'-5'3,"-17"12,1 1,0 1,1 1,1 1,1 1,1 0,-4 7,19-24,-1 1,1-1,0 1,1 0,-1 0,1 0,-1-1,1 2,0-1,1 0,-1 0,1 0,0 0,0 0,0 1,0-1,1 0,0 0,-1 0,2 0,-1 0,0 0,1 0,0 0,0-1,0 1,0 0,0-1,1 0,0 0,-1 1,1-2,0 1,3 2,154 110,-156-111,0-1,0 1,-1 0,1 0,-1 1,0-1,0 1,-1-1,0 1,0 0,0 0,0 0,0 0,-1 0,0 1,0-1,-1 0,1 6,-1 0</inkml:trace>
  <inkml:trace contextRef="#ctx0" brushRef="#br0" timeOffset="4495.231">2173 367,'-22'3,"0"1,1 0,-1 2,1 0,1 1,-1 1,1 1,0 1,1 1,0 1,1 0,0 1,-9 11,24-21,-1 1,2 0,-1 1,0-1,1 0,0 1,0-1,0 1,1 0,-1-1,1 1,0 0,1 0,-1 0,1 0,0 0,0 0,1 0,-1-1,1 1,0 0,0 0,1 0,-1-1,1 1,0-1,1 1,-1-1,1 0,-1 0,1 0,1 0,-1 0,0-1,1 1,0-1,0 0,0 0,0 0,0-1,1 1,2-1,0-1,0 1,1-1,-1-1,0 1,1-1,-1-1,0 1,0-1,1 0,-1-1,0 0,0 0,0 0,0-1,-1 0,1 0,5-4,106-84,-118 91,112-103,-110 101,0 1,-1 0,1-1,0 1,0 0,-1 0,1 1,0-1,0 0,0 1,0-1,0 1,0-1,0 1,0 0,1 0,-1 0,0 0,0 0,0 0,0 1,0-1,0 1,0 0,0-1,0 1,0 0,-1 0,1 0,0 0,0 0,-1 1,1-1,-1 1,1-1,-1 1,0-1,1 1,-1 0,0-1,0 1,0 0,0 0,0 0,-1 0,1 0,0 2,24 103,-24-106,5 59,-3 0,-2 0,-3 0,-2-1,-3 1,-14 53,19-99,0 0,-1 0,-1 0,0 0,-1-1,-1 1,0-1,0 0,-1-1,-1 0,0 0,-1 0,0-1,-1-1,0 1,-1-2,0 1,0-1,-1-1,-12 7,20-12,0 0,-1 0,1-1,-1 0,0 1,1-2,-1 1,0 0,0-1,0 0,0 0,0 0,0-1,0 0,-1 0,1 0,0-1,0 1,0-1,0-1,0 1,0 0,0-1,1 0,-1 0,1-1,-1 1,-1-2,2 0,-1 1,1-1,0 0,0 0,0-1,1 1,0-1,0 0,0 0,0 0,1 0,-1 0,1 0,1-1,-1 1,1-1,0 1,0-1,1 0,-1 1,1-1,1 0,-1 1,1-1,0 1,0-1,0 1,1-1,0 0,5-12,1-1,1 2,0-1,1 1,1 1,1-1,10-10,3 0,0 0,2 1,1 2,1 1,1 1,1 2,0 1,2 1,0 2,1 1,0 2,2 1,-1 2,1 1,-5 4,-6 2</inkml:trace>
  <inkml:trace contextRef="#ctx0" brushRef="#br0" timeOffset="32425.2">1271 1525,'-10'-4,"1"0,-1 1,0 0,0 1,0 0,0 1,0 0,0 0,0 1,0 1,-1-1,1 2,0-1,0 1,0 1,-7 3,7-2,-1 0,0 1,1 1,0 0,1 0,-1 1,1 0,0 0,1 1,0 0,0 1,0 0,2 0,-1 1,1 0,0 0,-2 7,-4 8,1 1,2 0,0 1,2 0,1 0,-2 24,8 85,1-131,0 0,1 1,-1-1,1 0,0 0,1 0,-1 0,1 0,0-1,1 1,-1-1,1 0,-1 0,1 0,1 0,-1-1,0 0,1 1,0-2,-1 1,1 0,0-1,1 0,9 1,1-1,0-1,-1 0,1-1,0 0,0-2,-1 1,1-2,-1 0,0-1,1-1,-2 0,1-1,-1-1,0 0,0-1,-1 0,0-1,8-7,5-3,-1-1,0-2,-2 0,0-1,-2-1,-1-1,0-1,-2-1,12-24,-24 39,-1-1,0 1,-1-1,-1 0,0 0,0-1,-1 1,-1-1,0 1,-1-1,-1 1,-1-11,1 18,0-1,-1 1,1-1,-2 1,1 0,-1 0,1 0,-2 0,1 0,-1 0,0 1,0 0,0 0,-1 0,0 0,0 1,0-1,0 1,-1 1,1-1,-1 1,0 0,0 0,0 1,-1 0,-2-1,0 1,0 0,0 0,0 1,0 1,0 0,0 0,0 0,0 1,0 1,0-1,0 1,0 1,0 0,1 0,0 1,-1 0,1 0,1 1,-1 0,1 0,-6 5,-1 3,0 0,1 1,1 0,0 1,1 1,1 0,0 0,1 1,-6 15,1 3</inkml:trace>
  <inkml:trace contextRef="#ctx0" brushRef="#br0" timeOffset="32738.113">1835 1863,'-5'10,"-1"7,0 6,-4 0,0-1,2-3</inkml:trace>
  <inkml:trace contextRef="#ctx0" brushRef="#br0" timeOffset="33138.004">2286 1412,'-19'14,"0"2,1 0,1 1,0 1,2 0,0 1,1 1,1 0,0 1,1 2,11-21,1 0,-1 1,0-1,1 0,-1 0,1 1,0-1,0 0,0 1,0-1,0 0,1 1,-1-1,1 0,-1 0,1 1,0-1,0 0,0 0,0 0,0 0,0 0,0 0,1 0,-1-1,1 1,0 0,-1-1,1 1,0-1,0 0,0 1,0-1,0 0,0 0,85 27,-64-23,-18-5,1 1,-1 0,1 0,-1 0,0 1,0 0,1 0,-1 0,-1 1,1-1,0 1,-1 0,1 1,-1-1,0 1,0 0,0 0,-1 0,1 0,-1 1,0-1,0 1,-1 0,1 0,-1 0,0 0,0 0,-1 1,0-1,0 0,0 1,0-1,-1 1,0-1,0 1,-1-1,1 1,-5 6,0-1,-1 0,0 1,0-2,-1 1,-1-1,0 0,0-1,-1 1,0-2,-1 1,0-2,0 1,-8 4,15-10,1 0,-1 0,1-1,-1 1,0 0,0-1,0 0,0 0,0 0,0 0,0 0,0 0,0-1,0 0,0 1,0-1,-1 0,1-1,0 1,0 0,0-1,0 0,0 0,0 0,0 0,0 0,-1-1,-8-11</inkml:trace>
  <inkml:trace contextRef="#ctx0" brushRef="#br0" timeOffset="33403.494">2173 1439,'34'-4,"25"-3,8 1,-3 2,-8 0,-8 7,-8 2,-6 0,-8 0</inkml:trace>
  <inkml:trace contextRef="#ctx0" brushRef="#br0" timeOffset="34307.309">2879 1355,'-17'90,"-22"138,-17 104,28-172,28-160,0 0,1-1,-1 1,0 0,0 0,0 0,1-1,-1 1,0 0,0 0,1 0,-1 0,0 0,1 0,-1 0,0 0,0-1,1 1,-1 0,0 0,1 0,-1 0,0 0,0 1,1-1,-1 0,0 0,0 0,1 0,-1 0,0 0,1 0,-1 0,0 1,0-1,0 0,1 0,-1 0,0 1,0-1,0 0,1 0,-1 0,0 1,0-1,0 0,0 0,0 1,1-1,-1 0,0 1,0-1,0 0,0 0,0 1,0-1,0 0,0 1,0-1,13-23,-3 0,-1 0</inkml:trace>
  <inkml:trace contextRef="#ctx0" brushRef="#br0" timeOffset="34689.698">3162 1580,'-309'208,"304"-205,3-3,0 1,0-1,0 1,0 0,0-1,0 1,0 0,0 0,1 0,-1 1,0-1,1 0,-1 1,1-1,-1 1,1-1,0 1,0-1,0 1,0 0,0 0,0 0,0 0,0-1,1 1,-1 0,1 0,-1 0,1 0,0 1,0-1,0 0,0 0,0 0,0 0,1 2,85 68,-8 16,-35-53,-30-34</inkml:trace>
  <inkml:trace contextRef="#ctx0" brushRef="#br0" timeOffset="35288.164">3472 1722,'-1'1,"-18"4,-1 2,1 1,1 0,0 1,0 1,1 1,0 0,1 1,0 1,1 1,0 0,1 1,-4 7,17-19,0-1,0 1,0 0,1 0,0 0,-1 0,1 0,0 0,1 0,-1 0,0 0,1-1,0 1,-1 0,1 0,0 0,1-1,-1 1,0 0,1-1,-1 1,1-1,0 0,0 0,0 1,0-1,0 0,1-1,-1 1,0 0,1-1,0 1,-1-1,1 0,0 0,-1 0,1 0,0 0,0-1,0 1,0-1,0 0,0 1,0-2,0 1,-1 0,1 0,0-1,0 0,0 0,0 1,-1-2,4 0,9-2,-1-1,1-1,-1 0,0-1,-1 0,0-1,0-1,1-1,-3 1,1 1,-1 1,2 0,-1 1,1 0,0 1,0 0,0 1,11-2,-22 5,1 1,0-1,0 1,0 0,0 0,0 0,0 0,0 1,0-1,0 1,-1 0,1 0,0 0,0 0,-1 0,1 0,0 1,-1-1,0 1,1 0,-1 0,0 0,0 0,0 0,0 0,0 0,0 1,-1-1,1 1,-1 0,0-1,0 1,0 0,0-1,0 2,7 107,-9-93,1 36,-2-1,-3 1,-2-1,-2 0,-3 0,-2-1,-8 16,18-56,-1 1,0-1,-1-1,-1 1,0-1,0 0,-1-1,0 0,-1 0,0-1,-1 0,0 0,0-1,-1 0,0-1,0-1,-1 1,0-2,-11 5,20-10,1 1,-1 0,0-1,1 0,-1 0,0 0,1 0,-1 0,0 0,0-1,1 1,-1-1,1 0,-1 1,1-1,-1-1,1 1,-1 0,1 0,0-1,0 0,-1 1,1-1,0 0,1 0,-1 0,0 0,1 0,-1-1,1 1,-1 0,1-1,0 1,0-1,0 1,1-1,-1 0,0 1,1-1,0 0,0 1,0-1,0 0,0 1,0-1,1 0,-1 1,1-3,5-12,0 0,1 0,1 0,0 1,1 0,1 0,0 1,1 1,1 0,0 0,1 1,1 1,0 0,0 1,1 0,1 1,12-6,0-4,-15 12,0 0,0 0,0 1,1 1,0 0,1 1,-1 1,1 0,7-1,2 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0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1,'-26'4,"0"1,1 1,0 1,0 1,0 1,1 2,0 0,1 2,1 0,-16 12,32-19,0 0,0 0,1 0,0 1,0-1,1 1,-1 0,1 1,1-1,-1 1,2 0,-3 6,4-11,0 0,0 0,1 0,-1 0,1 1,0-1,0 0,0 1,0-1,0 0,1 0,-1 1,1-1,0 0,0 0,0 0,1 0,-1 0,1 0,0 0,-1-1,1 1,0 0,1-1,-1 1,0-1,1 0,-1 0,1 0,0 0,-1-1,4 2,4-1,0-1,0 0,0-1,0-1,0 1,-1-1,1-1,0 0,0 0,-1-1,1 0,-1-1,0 0,0 0,0-1,-1 0,0-1,0 0,6-5,108-88,-122 98,1 0,-1 1,1-1,-1 0,1 0,-1 1,1-1,0 0,-1 1,1-1,0 1,0-1,0 1,-1-1,1 1,0 0,0-1,0 1,0 0,0-1,0 1,-1 0,1 0,0 0,0 0,0 0,0 0,0 0,0 0,0 1,0-1,0 0,0 0,-1 1,1-1,0 1,0-1,0 0,-1 1,1 0,0-1,0 1,-1-1,1 1,0 0,-1 0,1-1,-1 1,1 0,-1 0,0 0,1-1,-1 1,0 0,1 0,-1 0,0 0,0 0,0 0,0 0,0 0,0 0,8 61,-7-4,-2-33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21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80,'0'33,"2"60,-5 0,-4-1,-12 49,-77 173,79-242,15-66,1-7</inkml:trace>
  <inkml:trace contextRef="#ctx0" brushRef="#br0" timeOffset="314.747">1 80,'62'-20,"0"4,1 2,1 2,0 4,0 2,37 3,-78 3,0 0,0 1,-1 1,1 2,0 0,-1 1,0 1,0 1,0 2,-1 0,14 8,-31-15,-1 0,1 1,-1-1,1 1,-1 0,0 0,-1 0,1 0,0 0,-1 1,0-1,1 1,-1 0,-1 0,1-1,-1 1,1 0,-1 0,0 1,-1-1,1 0,-1 0,1 0,-1 0,-1 1,1-1,0 0,-1 0,0 0,0 0,0 0,-1 0,1 0,-1 0,0 0,0-1,0 1,-1-1,1 1,-3 1,-13 12,-1-1,0-1,-1-1,0-1,-2 0,1-2,-1 0,-1-2,0 0,-4-1,-33 14,0-2,-2-3,-1-3,1-3,-65 3,114-14</inkml:trace>
  <inkml:trace contextRef="#ctx0" brushRef="#br0" timeOffset="713.95">1045 418,'14'-5,"15"-1,7 0,2 6,0 3,-3 1,-1-1,-3 0,-1-1,-1 0,-1-2,0 1,0-1,-5-5,-2-2,-3-4,-6 0</inkml:trace>
  <inkml:trace contextRef="#ctx0" brushRef="#br0" timeOffset="960.634">1045 588,'48'4,"30"2,7-4,-2-4,-9 0,-14-1,-11 1,-10 0,-6 1,-9 0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24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541 198,'-15'-8,"0"1,0 1,-1 1,0 0,0 1,0 0,-1 1,1 1,-1 1,1 0,-1 2,1 0,-1 0,1 1,-1 1,1 1,0 1,0 0,1 1,-1 0,2 1,-8 5,9-4,1 1,0 0,0 0,1 2,0-1,1 1,0 1,1 0,1 0,-1 1,2 0,0 0,0 1,2 0,-1 0,2 1,0-1,1 1,0 0,1 0,1 0,0 0,1 0,1 0,0 0,2 6,-2-16,0-1,1 1,0-1,0 1,0-1,0 0,1 0,-1 0,1 0,0 0,0-1,1 1,-1-1,1 0,-1 0,1 0,0 0,0-1,1 0,-1 0,0 0,1 0,-1 0,1-1,0 0,-1 0,1 0,4-1,3 1,0-1,0 0,0-1,0 0,0-1,0-1,0 0,-1 0,1-1,10-6,26-16,-2-3,0-2,-2-2,-2-2,-1-2,-2-1,-1-2,-2-2,-2-1,-18 35,-21 37,-74 205,-54 99,120-307,3-3</inkml:trace>
  <inkml:trace contextRef="#ctx0" brushRef="#br0" timeOffset="660.705">1246 198,'-35'94,"-5"0,-36 58,-74 76,207-341,185-223,-119 194,-122 142,-1 1,0-1,0 0,0 1,1-1,-1 0,0 1,0-1,1 0,-1 0,0 1,1-1,-1 0,0 0,1 1,-1-1,0 0,1 0,-1 0,1 0,-1 1,0-1,1 0,-1 0,1 0,-1 0,0 0,1 0,-1 0,1 0,-1 0,0 0,1 0,-1-1,1 1,-1 0,0 0,1 0,-1 0,0-1,1 1,-1 0,0 0,1-1,-1 1,0 0,1-1,-1 1,0 0,0-1,1 1,-1 0,0-1,0 1,0 0,0-1,-9 40,7-33,1-2,-9 22,2 1,1 0,1 0,1 1,2 0,0 0,2 0,1 0,2 0,0 2,0-24,-1 0,1 0,0 0,1 0,-1 0,1 0,0-1,1 0,-1 1,1-1,0-1,1 1,-1 0,1-1,-1 0,1 0,1-1,-1 1,0-1,1 0,0 0,0-1,-1 0,1 0,1 0,-1-1,5 1,1-1,0 0,1 0,-1-1,1-1,-1 0,1 0,-1-2,0 1,0-2,0 1,0-2,-1 0,9-4,2-6,0-1,-1 0,-1-2,-1 0,0-1,-1-1,-1 0,-2-2,0 0,-1-1,-1 0,-1-1,-1 0,-1-1,-1 0,2-12,0 6,-1-1,-1 0,-2-1,-1 1,0-29,-5 36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07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6181 43,'-37'192,"-38"170,89-417,1 1,3 0,3 1,1 2,4-2,90-144,-116 196,0 0,0-1,1 1,-1 0,0 0,1 0,-1 0,1 1,-1-1,1 0,-1 0,1 0,0 0,-1 0,1 1,0-1,0 0,0 1,-1-1,1 0,0 1,0-1,0 1,0-1,0 1,0 0,0 0,0-1,0 1,0 0,0 0,0 0,0 0,0 0,1 0,-1 0,0 0,0 0,0 1,0-1,0 0,0 1,0-1,0 1,-1-1,1 1,0-1,0 1,0 0,0-1,-1 1,1 0,0 0,0-1,-1 1,1 0,-1 0,1 0,-1 1,10 189,24-27,-34-162,1 0,0 0,0 0,0-1,0 1,0 0,0-1,0 1,0 0,1-1,-1 0,0 1,1-1,-1 0,1 0,0 0,0 0,-1 0,1 0,0 0,0 0,0-1,0 1,-1-1,1 0,0 1,0-1,0 0,0 0,0 0,0 0,0-1,0 1,0 0,0-1,0 1,0-1,0 0,-1 0,1 0,0 0,0 0,-1 0,1 0,0-1,64-67,184-288,-250 356,0 0,1 0,-1 0,0-1,1 1,-1 0,1 1,-1-1,1 0,-1 0,1 0,-1 0,1 0,0 0,0 1,-1-1,1 0,0 1,0-1,0 0,0 1,0-1,0 1,0-1,0 1,0 0,0-1,0 1,0 0,0 0,0 0,0 0,0 0,0 0,0 0,0 0,0 0,0 0,0 1,0-1,0 0,0 1,0-1,0 1,0-1,0 1,0-1,0 1,0 0,0-1,-1 1,1 0,0 0,-1 0,1 0,0-1,-1 1,1 0,-1 1,-9 101,0-59,0 204,9-224</inkml:trace>
  <inkml:trace contextRef="#ctx0" brushRef="#br0" timeOffset="-18090.804">1666 1848,'407'18,"-221"-6,147-11,-164-3,1365 2,-1141-29,-150 12,-6-23,-41 12,-194 28,29-1,1 0,-1 2,0 2,0 1,-1 1,7 3,-34-8,0 1,0 0,-1 0,1 1,0-1,-1 0,1 1,-1 0,1-1,-1 1,0 0,0 0,0 0,0 1,0-1,-1 0,1 1,0-1,-1 1,0 0,0-1,0 1,0 0,0 0,0-1,-1 1,1 0,-1 0,0 0,-13 89,7-69,-26 138,1 77,31-232,1-4,-1 0,0 0,1 0,-1 0,0 0,0 0,0 0,0 1,0-1,-1 0,1 0,-1 0,1 0,-1 0,0 0,0 0,0 0,0 0,0 0,0-1,0 1,-1 0,1-1,-1 1,1-1,-1 1,1-1,-1 0,0 0,0 0,0 0,0 0,0 0,0 0,-1 0,-130-20,41-1,-377 18,178 1,123-26,-390 26,75 1,255-28,-121 57,127-18,192-8,0-2,0-1,0-1,1-2,-1-1,-11-3,-100-21,-224 27,362 1,1-1,-1 1,0 0,1-1,-1 1,1-1,0 0,-1 0,1 0,-1 0,1 0,0-1,0 1,0-1,0 1,0-1,0 0,0 1,0-1,1 0,-1 0,1-1,0 1,-1 0,1 0,0-1,0 1,0-1,1 1,-1-1,1 1,-1-1,1 1,0-1,0 0,14-100,-5 65,-5 23,-1-1,-1 1,0 0,-1 0,0-1,-1 1,-1-1,0 1,-1 0,-1-1,-1 1,0 0,-1 1,0-1,-1 1,-1 0,0 0,-1 1,-5-7,-36-8,26 21</inkml:trace>
  <inkml:trace contextRef="#ctx0" brushRef="#br0" timeOffset="-17154.102">5701 974,'-1'385,"-25"-120,14 74,-6-110,-1-64,20-162,-1-1,1 1,0-1,0 1,0-1,0 0,1 0,-1 1,0-1,1 0,0 0,-1 0,1 0,0-1,0 1,0 0,0-1,0 0,1 1,-1-1,0 0,0 0,1 0,-1 0,1-1,-1 1,1-1,-1 1,1-1,0 0,-1 0,1 0,-1 0,1 0,1-1,19-2</inkml:trace>
  <inkml:trace contextRef="#ctx0" brushRef="#br0" timeOffset="-15553.469">5814 833,'196'55,"-86"-38,0-6,1-4,0-4,48-9,24 3,53 4,-233-1,0 0,-1 1,1-1,-1 1,1 0,-1 0,1-1,-1 2,1-1,-1 0,0 0,1 1,-1-1,0 1,0 0,0 0,0-1,-1 1,1 1,0-1,-1 0,1 0,-1 0,0 1,0-1,0 1,0-1,0 1,-1-1,1 3,1 87,-4-64,-2 684,33-435,-16-202,-10-66,0 0,-1 0,0 1,0-1,-1 1,-1-1,1 1,-2-1,1 1,-3 8,2-16,0 0,-1-1,1 1,-1-1,1 1,-1-1,0 0,1 1,-1-1,0 0,0 0,0 0,0-1,0 1,0 0,0-1,0 1,-1-1,1 0,0 1,0-1,0 0,0 0,0-1,-1 1,1 0,0-1,0 1,0-1,-20 1,-439 15,240-32,54 4,25-12,101 22,-1 2,1 1,0 3,0 1,-7 3,-7 4,30-8</inkml:trace>
  <inkml:trace contextRef="#ctx0" brushRef="#br0" timeOffset="-13570.522">0 1962,'462'0,"-113"28,226-29,-508 7,-145-59,38 21,1-2,2-1,2-2,1-2,-8-14,14 27,28 26,-1-1,1 1,-1 0,1 0,-1 0,0-1,1 1,-1 0,1 0,-1 0,1 0,-1 0,1 0,-1 0,1 0,-1 1,0-1,1 0,-1 0,1 0,-1 0,1 1,-1-1,1 0,0 1,-1-1,1 0,-1 1,1-1,-1 0,1 1,0-1,-1 1,1-1,0 1,0-1,-1 1,1-1,0 1,0-1,0 1,0-1,-1 1,1-1,0 1,0 0,0-1,0 1,0-1,0 1,1-1,-1 1,0-1,0 1,0-1,0 1,1-1,-1 1,0-1,0 1,1-1,-1 1,0-1,1 1,-1-1,1 0,-1 1,7 44,-3-27,-2 0,0 1,0-1,-2 1,0 0,-1-1,-2 7,-82 287,69-239,46-101,135-139,-36 36,-124 123,-6 5</inkml:trace>
  <inkml:trace contextRef="#ctx0" brushRef="#br0" timeOffset="-10640.657">2936 1764,'33'-104,"-17"67,2 1,1 1,2 0,2 1,0 2,2 0,22-20,130-140,-177 191,0 0,1 0,-1 0,1 1,0-1,-1 0,1 0,0 0,-1 0,1 1,0-1,0 0,0 1,0-1,-1 0,1 1,0-1,0 1,0 0,0-1,0 1,0 0,1-1,-1 1,0 0,0 0,0 0,0 0,0 0,0 0,0 0,0 1,0-1,0 0,0 0,0 1,0-1,0 1,0-1,0 1,0-1,0 1,0 0,0-1,-1 1,1 0,0 0,-1 0,1 0,0-1,-1 1,1 0,-1 0,1 0,-1 1,2 9,-1 0,0 0,0 0,-1 0,-1 0,0 0,-1 0,0 0,0 0,-4 9,-7 43,9 79,4-139,0-1,0 0,1 0,-1 1,1-1,-1 0,1 0,0 0,0 0,0 0,0 0,0 0,0 0,1 0,-1 0,1 0,-1-1,1 1,0-1,-1 1,1-1,0 0,0 1,0-1,0 0,0 0,0 0,0-1,1 1,-1-1,0 1,0-1,1 1,-1-1,0 0,0 0,1 0,-1-1,0 1,1 0,-1-1,0 0,0 1,0-1,0 0,0 0,0 0,0 0,0-1,0 1,0 0,0-1,15-11,-1-1,0-1,-1 0,0-1,-1-1,5-9,10-10,25-30,4 2,61-53,-115 114,38-27,-41 30,0 0,0-1,0 1,0 0,-1-1,1 1,0 0,0 0,0 0,0 0,0 0,0 0,0 0,0 0,0 1,0-1,0 0,0 0,0 1,0-1,0 1,0-1,0 1,-1-1,1 1,0 0,0-1,-1 1,1 0,0-1,-1 1,1 0,-1 0,1 0,-1 0,1-1,-1 1,1 0,-1 0,0 0,0 0,0 0,1 0,-1 0,0 0,0 0,0 1,2 17,-1-1,-1 1,0 0,-1 0,-1-1,-1 1,-1-1,-2 6,-11 117,43-55,-16-72</inkml:trace>
  <inkml:trace contextRef="#ctx0" brushRef="#br0" timeOffset="-8736.595">4262 1368,'0'5,"-5"11,-1 8,0 5,-4 1,0 2,2-1,2-1,-3-5,0-2,3 0,5-9,4-12,2-6</inkml:trace>
  <inkml:trace contextRef="#ctx0" brushRef="#br0" timeOffset="-8402.831">4262 1312,'33'0,"17"0,4-5,-3-1,-4 0,-6 1,-5 2,-4 1,-7 5,-13 3,-13 5,-7 0</inkml:trace>
  <inkml:trace contextRef="#ctx0" brushRef="#br0" timeOffset="-1165.099">4262 1510,'0'-5,"5"-1,6 0,6 1,5 1,4 2,2 1,1 0,-5 6,-1 2,1-1,-5 0</inkml:trace>
  <inkml:trace contextRef="#ctx0" brushRef="#br0" timeOffset="1845.271">7141 353,'2'1,"0"1,0-1,-1 1,1 0,0 0,-1-1,1 1,-1 0,1 0,-1 1,0-1,0 0,0 0,0 1,-1-1,1 0,0 1,-1-1,0 0,1 1,-1-1,0 1,0-1,-1 1,1 0,-2 24,-1 0,-2 0,0 0,-2-1,-1 0,-1 0,5-13,-30 90,18-92,9-16</inkml:trace>
  <inkml:trace contextRef="#ctx0" brushRef="#br0" timeOffset="2515.73">7197 324,'6'0,"-1"0,1 0,-1 0,1 1,-1 0,1 0,-1 1,0-1,1 1,-1 0,0 0,0 1,0 0,-1 0,1 0,-1 0,1 0,-1 1,0 0,-1 0,1 0,-1 1,1-1,-1 1,-1 0,1-1,-1 1,2 3,17 101,-19-108,-1 0,0 1,0-1,1 0,-1 0,1 0,-1 0,1 0,-1 0,1-1,-1 1,1 0,0-1,0 1,-1-1,1 0,0 1,0-1,-1 0,1 0,0 0,0-1,-1 1,1 0,0 0,0-1,-1 1,1-1,0 0,-1 0,1 1,-1-1,1 0,-1 0,1 0,-1-1,0 1,1 0,-1 0,0-1,0 1,0-1,0 1,0-1,0 1,-1-1,1 1,0-2,3-1,59-66,-52 56,1 0,1 0,-1 1,2 1,0 0,0 1,6-3,-19 13,0 0,0 0,0 1,0-1,0 0,0 1,0-1,0 1,0-1,0 1,0-1,1 1,-1 0,0-1,0 1,0 0,1 0,-1 0,0 0,0 0,0 0,1 0,-1 1,0-1,0 0,0 1,1-1,-1 1,0-1,0 1,0 0,0-1,0 1,0 0,0 0,0-1,-1 1,1 0,0 0,0 0,-1 0,1 0,0 0,-1 0,1 2,-1 55,-6-34,1 1,0 0,2 0,1 0,2 1,0-1,1 0,2 0,2 12,-3-20,-3-4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2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306 109,'-117'206,"-72"182,233-471,4 2,4 2,3 2,35-36,45-79,-110 163,-25 29,0 0,0 1,0-1,0 1,0-1,0 1,0-1,0 1,0-1,0 0,1 1,-1-1,0 1,0-1,0 0,1 1,-1-1,0 1,0-1,1 0,-1 1,0-1,1 0,-1 0,0 1,1-1,-1 0,1 0,-1 0,0 1,1-1,-1 0,1 0,-1 0,1 0,-1 0,0 0,1 0,-1 0,1 0,-1 0,1 0,-1 0,1 0,-1 0,0 0,1 0,-1-1,1 1,-1 0,0 0,1 0,-1-1,0 1,1 0,-1-1,0 1,1 0,-1-1,0 1,1 0,-1-1,0 1,0 0,0-1,1 1,-49 271,45-117,3-152,0 0,0 0,1 1,-1-1,1 0,-1 0,1 0,0 0,-1 1,1-1,0 0,0 0,1-1,-1 1,0 0,1 0,-1-1,1 1,0 0,-1-1,1 0,0 1,0-1,0 0,0 0,0 0,0 0,0 0,0 0,0-1,0 1,1-1,-1 0,0 1,0-1,1 0,-1 0,0-1,0 1,1 0,-1-1,0 1,0-1,0 0,1 0,92-51,-50 7,-2-1,-3-3,17-27,-47 61,139-207,-130 200,-9 42,-44 326,35-235,-1-87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2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0,'-19'39,"-11"26,-1 8,5-5,3-8,4-10,11-13,7-13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2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1,'24'4,"28"3,9-1,-1-1,-6-7,-7-2,-12-1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3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18,'33'0,"26"-5,8-1,-8 0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24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71,'-33'28,"16"-2,1 0,1 1,1 0,1 1,2 1,1 0,-1 5,-12 33,-35 112,75-196,188-301,-54 105,-151 213,0 1,0-1,0 1,0-1,0 0,1 1,-1-1,0 1,0-1,1 0,-1 1,0-1,0 0,1 1,-1-1,0 0,1 0,-1 1,0-1,1 0,-1 0,1 1,-1-1,1 0,-1 0,0 0,1 0,-1 0,1 0,-1 0,1 0,-1 0,0 0,1 0,-1 0,1 0,-1 0,1 0,-1 0,0 0,1-1,-1 1,1 0,-1 0,0-1,1 1,-1 0,0 0,1-1,-1 1,0 0,1-1,-1 1,0 0,0-1,1 1,-1-1,0 1,0 0,0-1,0 1,0-1,1 1,-1-1,0 1,0-1,1 42,-1-34,-20 216,19-213,0 1,0-1,1 0,0 1,1-1,0 1,1-1,0 0,1 0,1 3,-3-10,0 0,0 0,0 0,1 0,-1 0,1 0,0 0,0-1,0 1,0 0,0-1,1 0,-1 0,1 1,0-1,-1-1,1 1,0 0,0-1,0 1,0-1,0 0,0 0,1 0,-1-1,0 1,1-1,-1 0,0 1,0-2,1 1,-1 0,2-1,7-3,0-2,0 1,-1-1,0-1,0 0,0-1,-1 0,0-1,-1 0,0 0,0-1,-1 0,0 0,-1-1,3-5,4-3,190-267,-204 285,0 0,0 1,0-1,1 0,-1 0,0 0,0 0,0 0,1 0,-1 0,1 1,-1-1,0 0,1 0,-1 0,1 1,0-1,-1 0,1 1,0-1,-1 1,1-1,0 0,-1 1,1 0,0-1,0 1,0-1,0 1,0 0,-1 0,1-1,0 1,0 0,0 0,0 0,0 0,0 0,0 0,0 0,0 0,-1 1,1-1,0 0,0 0,0 1,0-1,0 1,-1-1,1 0,0 1,0 0,-1-1,1 1,0-1,-1 1,1 0,-1 0,1-1,-1 1,1 0,-1 0,1 0,-1-1,1 2,-43 208,36-165,3 1,1 0,2 0,4 15,0-38,3-5</inkml:trace>
  <inkml:trace contextRef="#ctx0" brushRef="#br0" timeOffset="649.033">1011 692,'76'-129,"52"-70,-127 198,-1 0,0 0,0 0,1 0,-1 0,1 0,-1 0,1 0,-1 0,1 0,-1 0,1 1,0-1,-1 0,1 0,0 1,0-1,0 0,0 1,0-1,0 1,-1-1,1 1,0-1,0 1,0 0,1-1,-1 1,0 0,0 0,0 0,0 0,0 0,0 0,0 0,0 0,0 0,0 1,0-1,0 0,0 1,0-1,0 1,0-1,0 1,0-1,0 1,0 0,-1-1,1 1,0 0,0 0,-1-1,1 1,0 0,-1 0,1 1,11 126,-12-126,0-1,1 1,-1-1,1 0,0 1,-1-1,1 1,0-1,0 0,0 1,0-1,0 0,0 0,0 0,0 0,1 0,-1 0,0 0,1 0,-1-1,0 1,1 0,-1-1,1 1,-1-1,1 0,0 1,-1-1,1 0,-1 0,1 0,-1 0,1 0,0 0,-1-1,1 1,-1 0,1-1,-1 1,1-1,0 0,58-35,-59 35,166-126,-165 126,-1 1,0-1,0 0,0 1,0-1,1 1,-1-1,0 1,1 0,-1 0,0-1,1 1,-1 0,0 0,1 0,-1 1,0-1,0 0,1 0,-1 1,0-1,1 0,-1 1,0 0,0-1,0 1,0 0,1-1,-1 1,0 0,0 0,-1 0,1 0,0 0,0 0,0 0,-1 0,1 0,0 1,-1-1,1 0,-1 0,1 1,-1-1,0 1,2 63,-3-59,-1-4,1 0,0 0,0 1,0-1,0 0,0 0,1 1,-1-1,1 0,-1 1,1-1,0 0,0 1,0-1,0 1,1-1,-1 0,0 1,1-1,0 0,0 0,-1 1,1-1,0 0,1 0,-1 0,0 0,1 0,-1 0,1 0,-1-1,1 1,0 0,0-1,0 0,0 1,0-1,0 0,0 0,1 0,10-3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28.7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0 158,'416'-61,"-288"46,124-6,134-7,-26 10,115 18,-194 2,1008-2,-1195-16,-62 23,-22 3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36.09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86,'549'-29,"910"30,-818-12,124-6,-580 17,126 28,-290-27,133-13,51-7,-135 5,-61 11,1 0,-1 1,1 0,0 1,-1 0,1 0,0 1,0 0,0 1,0 0,5 1,-2 4,-7 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2:58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86,'33'0,"17"0,4 0,-2-5,-6-1,-5 0,-10 1</inkml:trace>
  <inkml:trace contextRef="#ctx0" brushRef="#br0" timeOffset="187.6">30 256,'43'-5,"19"-1,-1 0</inkml:trace>
  <inkml:trace contextRef="#ctx0" brushRef="#br0" timeOffset="769.621">396 369,'161'-160,"15"-13,-175 172,0 0,0 0,0 0,0 0,0 0,0 0,0 0,0 0,0 1,0-1,0 0,0 1,0-1,1 1,-1 0,0-1,0 1,1 0,-1 0,0-1,0 1,1 0,-1 0,0 1,1-1,-1 0,0 0,0 1,1-1,-1 0,0 1,0-1,0 1,0 0,0-1,1 1,-1 0,0 0,0 0,-1-1,1 1,0 0,0 0,0 1,-1-1,1 0,0 0,-1 0,1 0,-1 0,0 1,1-1,-1 0,0 0,1 2,5 77,-6-72,0 5,3 53,-3-65,0 0,0 1,0-1,1 0,-1 1,0-1,1 0,-1 1,1-1,0 0,-1 0,1 0,0 1,0-1,0 0,0 0,0 0,0 0,0-1,0 1,0 0,0 0,0-1,0 1,1 0,-1-1,0 1,1-1,-1 0,0 1,1-1,-1 0,0 0,1 0,-1 0,1 0,-1 0,0 0,1 0,-1-1,10-3,0-1,0 0,0-1,-1 0,0-1,-1 0,1 0,-2-1,1-1,-1 1,0-1,5-8,40-38,-40 44,-1 0,1 0,0 0,0 1,1 1,1 0,-1 1,14-5,-27 14,0-1,0 1,1-1,-1 1,0 0,0-1,0 1,0 0,0 0,0-1,0 1,0 0,0 0,-1 0,1 0,0 0,-1 1,1-1,0 0,-1 0,1 0,-1 1,0-1,1 0,-1 0,0 1,0-1,0 0,0 0,0 1,0-1,0 0,0 1,-1-1,1 0,0 0,-1 1,1-1,-1 0,1 0,-1 0,0 0,0 0,1 0,-1 0,0 0,0 0,0 1,-32 65,25-53,0 1,0 1,2-1,0 1,0 0,2 1,0-1,1 1,-1 8,17 26,0-33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41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175 125,'-15'39,"-4"36,1 15,3-3,4-6,5-13,2-8,3-5,-4-6,-1-8,1-5,1-4,1-3,-3-2,-1 0,-5-5,1-1,2-5</inkml:trace>
  <inkml:trace contextRef="#ctx0" brushRef="#br0" timeOffset="286.25">5 12,'35'-5,"1"1,-1 2,1 2,0 1,-1 1,1 2,-1 2,0 1,14 6,-39-12,1 1,-1 0,0 0,0 1,0 0,-1 0,1 2,-1-1,0 1,0 0,0 1,-1 0,0 0,0 1,0 0,-1 0,0 1,-1 0,0 0,0 1,0 0,-1 0,0 0,0 3,-6-3,-1-1,-1 0,1 0,-1 0,0-1,-1 1,0-1,0 1,-1-1,0-1,0 1,0-1,-1 1,0-2,0 1,-1-1,0 0,0 0,0-1,0 1,-2-1,5-1,-21 13,0-2,-1-1,-1-1,0-1,-1-1,0-2,0 0,-1-2,1-2,-18 1,-78-18,103 8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8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86 452,'24'5,"17"1,7 5,0 0,-4-1,-4-3,-4-2,-4-3,-2-1,-1-1,-2 0,1 0,-1-1,0 1,-4 0</inkml:trace>
  <inkml:trace contextRef="#ctx0" brushRef="#br0" timeOffset="247.542">141 678,'34'0,"20"0,7 0,-8 0</inkml:trace>
  <inkml:trace contextRef="#ctx0" brushRef="#br0" timeOffset="612.583">931 85,'-7'110,"4"1,8 66,-25 47,-11-82,30-120</inkml:trace>
  <inkml:trace contextRef="#ctx0" brushRef="#br0" timeOffset="1833.071">621 621,'-5'5,"-1"6,-5 2,-5-2,-5-3,-3-2,-3-3,4 4,0-1,0 0,4-6,0-4,-2 0,-1 0,-3 1,4 0</inkml:trace>
  <inkml:trace contextRef="#ctx0" brushRef="#br0" timeOffset="6931.551">0 1750,'20'5,"15"1,7 0,1-1,-2-1,-4-2,-2-1,-3 0,-2-1,-1 0,-1-1,-5-4,-7-1</inkml:trace>
  <inkml:trace contextRef="#ctx0" brushRef="#br0" timeOffset="7200.72">0 2033,'43'0,"24"0,6 0,-6 0,-8 0,-10 0,-9 0,-6 0,-8 0</inkml:trace>
  <inkml:trace contextRef="#ctx0" brushRef="#br0" timeOffset="3482.288">1298 1,'12'149,"-7"-117,-2 1,0-1,-3 1,0 0,-4 21,-4 10,-42 244,40-231,9-76,1-1,0 1,0-1,0 0,0 1,0-1,0 1,0-1,0 1,0-1,0 0,0 1,0-1,1 1,-1-1,0 0,0 1,0-1,0 0,1 1,-1-1,0 1,0-1,1 0,-1 0,0 1,1-1,-1 0,0 0,1 1,-1-1,0 0,1 0,-1 0,0 1,1-1,-1 0,1 0,-1 0,1 0,-1 0,0 0,1 0,-1 0,1 0,-1 0,0 0,1 0,-1 0,1 0,-1-1,0 1,1 0,-1 0,1 0,-1 0,0-1,1 1,-1 0,0-1,0 1,1 0,-1 0,0-1,1 1,-1 0,0-1,0 1,0-1,17-25,-9 5</inkml:trace>
  <inkml:trace contextRef="#ctx0" brushRef="#br0" timeOffset="3883.093">1638 226,'-5'3,"-17"12,1 1,0 1,1 1,1 1,1 1,1 0,-4 7,19-24,-1 1,1-1,0 1,1 0,-1 0,1 0,-1-1,1 2,0-1,1 0,-1 0,1 0,0 0,0 0,0 1,0-1,1 0,0 0,-1 0,2 0,-1 0,0 0,1 0,0 0,0-1,0 1,0 0,0-1,1 0,0 0,-1 1,1-2,0 1,3 2,154 110,-156-111,0-1,0 1,-1 0,1 0,-1 1,0-1,0 1,-1-1,0 1,0 0,0 0,0 0,0 0,-1 0,0 1,0-1,-1 0,1 6,-1 0</inkml:trace>
  <inkml:trace contextRef="#ctx0" brushRef="#br0" timeOffset="4495.231">2173 367,'-22'3,"0"1,1 0,-1 2,1 0,1 1,-1 1,1 1,0 1,1 1,0 1,1 0,0 1,-9 11,24-21,-1 1,2 0,-1 1,0-1,1 0,0 1,0-1,0 1,1 0,-1-1,1 1,0 0,1 0,-1 0,1 0,0 0,0 0,1 0,-1-1,1 1,0 0,0 0,1 0,-1-1,1 1,0-1,1 1,-1-1,1 0,-1 0,1 0,1 0,-1 0,0-1,1 1,0-1,0 0,0 0,0 0,0-1,1 1,2-1,0-1,0 1,1-1,-1-1,0 1,1-1,-1-1,0 1,0-1,1 0,-1-1,0 0,0 0,0 0,0-1,-1 0,1 0,5-4,106-84,-118 91,112-103,-110 101,0 1,-1 0,1-1,0 1,0 0,-1 0,1 1,0-1,0 0,0 1,0-1,0 1,0-1,0 1,0 0,1 0,-1 0,0 0,0 0,0 0,0 1,0-1,0 1,0 0,0-1,0 1,0 0,-1 0,1 0,0 0,0 0,-1 1,1-1,-1 1,1-1,-1 1,0-1,1 1,-1 0,0-1,0 1,0 0,0 0,0 0,-1 0,1 0,0 2,24 103,-24-106,5 59,-3 0,-2 0,-3 0,-2-1,-3 1,-14 53,19-99,0 0,-1 0,-1 0,0 0,-1-1,-1 1,0-1,0 0,-1-1,-1 0,0 0,-1 0,0-1,-1-1,0 1,-1-2,0 1,0-1,-1-1,-12 7,20-12,0 0,-1 0,1-1,-1 0,0 1,1-2,-1 1,0 0,0-1,0 0,0 0,0 0,0-1,0 0,-1 0,1 0,0-1,0 1,0-1,0-1,0 1,0 0,0-1,1 0,-1 0,1-1,-1 1,-1-2,2 0,-1 1,1-1,0 0,0 0,0-1,1 1,0-1,0 0,0 0,0 0,1 0,-1 0,1 0,1-1,-1 1,1-1,0 1,0-1,1 0,-1 1,1-1,1 0,-1 1,1-1,0 1,0-1,0 1,1-1,0 0,5-12,1-1,1 2,0-1,1 1,1 1,1-1,10-10,3 0,0 0,2 1,1 2,1 1,1 1,1 2,0 1,2 1,0 2,1 1,0 2,2 1,-1 2,1 1,-5 4,-6 2</inkml:trace>
  <inkml:trace contextRef="#ctx0" brushRef="#br0" timeOffset="32425.2">1271 1525,'-10'-4,"1"0,-1 1,0 0,0 1,0 0,0 1,0 0,0 0,0 1,0 1,-1-1,1 2,0-1,0 1,0 1,-7 3,7-2,-1 0,0 1,1 1,0 0,1 0,-1 1,1 0,0 0,1 1,0 0,0 1,0 0,2 0,-1 1,1 0,0 0,-2 7,-4 8,1 1,2 0,0 1,2 0,1 0,-2 24,8 85,1-131,0 0,1 1,-1-1,1 0,0 0,1 0,-1 0,1 0,0-1,1 1,-1-1,1 0,-1 0,1 0,1 0,-1-1,0 0,1 1,0-2,-1 1,1 0,0-1,1 0,9 1,1-1,0-1,-1 0,1-1,0 0,0-2,-1 1,1-2,-1 0,0-1,1-1,-2 0,1-1,-1-1,0 0,0-1,-1 0,0-1,8-7,5-3,-1-1,0-2,-2 0,0-1,-2-1,-1-1,0-1,-2-1,12-24,-24 39,-1-1,0 1,-1-1,-1 0,0 0,0-1,-1 1,-1-1,0 1,-1-1,-1 1,-1-11,1 18,0-1,-1 1,1-1,-2 1,1 0,-1 0,1 0,-2 0,1 0,-1 0,0 1,0 0,0 0,-1 0,0 0,0 1,0-1,0 1,-1 1,1-1,-1 1,0 0,0 0,0 1,-1 0,-2-1,0 1,0 0,0 0,0 1,0 1,0 0,0 0,0 0,0 1,0 1,0-1,0 1,0 1,0 0,1 0,0 1,-1 0,1 0,1 1,-1 0,1 0,-6 5,-1 3,0 0,1 1,1 0,0 1,1 1,1 0,0 0,1 1,-6 15,1 3</inkml:trace>
  <inkml:trace contextRef="#ctx0" brushRef="#br0" timeOffset="32738.113">1835 1863,'-5'10,"-1"7,0 6,-4 0,0-1,2-3</inkml:trace>
  <inkml:trace contextRef="#ctx0" brushRef="#br0" timeOffset="33138.004">2286 1412,'-19'14,"0"2,1 0,1 1,0 1,2 0,0 1,1 1,1 0,0 1,1 2,11-21,1 0,-1 1,0-1,1 0,-1 0,1 1,0-1,0 0,0 1,0-1,0 0,1 1,-1-1,1 0,-1 0,1 1,0-1,0 0,0 0,0 0,0 0,0 0,0 0,1 0,-1-1,1 1,0 0,-1-1,1 1,0-1,0 0,0 1,0-1,0 0,0 0,85 27,-64-23,-18-5,1 1,-1 0,1 0,-1 0,0 1,0 0,1 0,-1 0,-1 1,1-1,0 1,-1 0,1 1,-1-1,0 1,0 0,0 0,-1 0,1 0,-1 1,0-1,0 1,-1 0,1 0,-1 0,0 0,0 0,-1 1,0-1,0 0,0 1,0-1,-1 1,0-1,0 1,-1-1,1 1,-5 6,0-1,-1 0,0 1,0-2,-1 1,-1-1,0 0,0-1,-1 1,0-2,-1 1,0-2,0 1,-8 4,15-10,1 0,-1 0,1-1,-1 1,0 0,0-1,0 0,0 0,0 0,0 0,0 0,0 0,0-1,0 0,0 1,0-1,-1 0,1-1,0 1,0 0,0-1,0 0,0 0,0 0,0 0,0 0,-1-1,-8-11</inkml:trace>
  <inkml:trace contextRef="#ctx0" brushRef="#br0" timeOffset="33403.494">2173 1439,'34'-4,"25"-3,8 1,-3 2,-8 0,-8 7,-8 2,-6 0,-8 0</inkml:trace>
  <inkml:trace contextRef="#ctx0" brushRef="#br0" timeOffset="34307.309">2879 1355,'-17'90,"-22"138,-17 104,28-172,28-160,0 0,1-1,-1 1,0 0,0 0,0 0,1-1,-1 1,0 0,0 0,1 0,-1 0,0 0,1 0,-1 0,0 0,0-1,1 1,-1 0,0 0,1 0,-1 0,0 0,0 1,1-1,-1 0,0 0,0 0,1 0,-1 0,0 0,1 0,-1 0,0 1,0-1,0 0,1 0,-1 0,0 1,0-1,0 0,1 0,-1 0,0 1,0-1,0 0,0 0,0 1,1-1,-1 0,0 1,0-1,0 0,0 0,0 1,0-1,0 0,0 1,0-1,13-23,-3 0,-1 0</inkml:trace>
  <inkml:trace contextRef="#ctx0" brushRef="#br0" timeOffset="34689.698">3162 1580,'-309'208,"304"-205,3-3,0 1,0-1,0 1,0 0,0-1,0 1,0 0,0 0,1 0,-1 1,0-1,1 0,-1 1,1-1,-1 1,1-1,0 1,0-1,0 1,0 0,0 0,0 0,0 0,0-1,1 1,-1 0,1 0,-1 0,1 0,0 1,0-1,0 0,0 0,0 0,0 0,1 2,85 68,-8 16,-35-53,-30-34</inkml:trace>
  <inkml:trace contextRef="#ctx0" brushRef="#br0" timeOffset="35288.164">3472 1722,'-1'1,"-18"4,-1 2,1 1,1 0,0 1,0 1,1 1,0 0,1 1,0 1,1 1,0 0,1 1,-4 7,17-19,0-1,0 1,0 0,1 0,0 0,-1 0,1 0,0 0,1 0,-1 0,0 0,1-1,0 1,-1 0,1 0,0 0,1-1,-1 1,0 0,1-1,-1 1,1-1,0 0,0 0,0 1,0-1,0 0,1-1,-1 1,0 0,1-1,0 1,-1-1,1 0,0 0,-1 0,1 0,0 0,0-1,0 1,0-1,0 0,0 1,0-2,0 1,-1 0,1 0,0-1,0 0,0 0,0 1,-1-2,4 0,9-2,-1-1,1-1,-1 0,0-1,-1 0,0-1,0-1,1-1,-3 1,1 1,-1 1,2 0,-1 1,1 0,0 1,0 0,0 1,11-2,-22 5,1 1,0-1,0 1,0 0,0 0,0 0,0 0,0 1,0-1,0 1,-1 0,1 0,0 0,0 0,-1 0,1 0,0 1,-1-1,0 1,1 0,-1 0,0 0,0 0,0 0,0 0,0 0,0 1,-1-1,1 1,-1 0,0-1,0 1,0 0,0-1,0 2,7 107,-9-93,1 36,-2-1,-3 1,-2-1,-2 0,-3 0,-2-1,-8 16,18-56,-1 1,0-1,-1-1,-1 1,0-1,0 0,-1-1,0 0,-1 0,0-1,-1 0,0 0,0-1,-1 0,0-1,0-1,-1 1,0-2,-11 5,20-10,1 1,-1 0,0-1,1 0,-1 0,0 0,1 0,-1 0,0 0,0-1,1 1,-1-1,1 0,-1 1,1-1,-1-1,1 1,-1 0,1 0,0-1,0 0,-1 1,1-1,0 0,1 0,-1 0,0 0,1 0,-1-1,1 1,-1 0,1-1,0 1,0-1,0 1,1-1,-1 0,0 1,1-1,0 0,0 1,0-1,0 0,0 1,0-1,1 0,-1 1,1-3,5-12,0 0,1 0,1 0,0 1,1 0,1 0,0 1,1 1,1 0,0 0,1 1,1 1,0 0,0 1,1 0,1 1,12-6,0-4,-15 12,0 0,0 0,0 1,1 1,0 0,1 1,-1 1,1 0,7-1,2 2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21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80,'0'33,"2"60,-5 0,-4-1,-12 49,-77 173,79-242,15-66,1-7</inkml:trace>
  <inkml:trace contextRef="#ctx0" brushRef="#br0" timeOffset="314.747">1 80,'62'-20,"0"4,1 2,1 2,0 4,0 2,37 3,-78 3,0 0,0 1,-1 1,1 2,0 0,-1 1,0 1,0 1,0 2,-1 0,14 8,-31-15,-1 0,1 1,-1-1,1 1,-1 0,0 0,-1 0,1 0,0 0,-1 1,0-1,1 1,-1 0,-1 0,1-1,-1 1,1 0,-1 0,0 1,-1-1,1 0,-1 0,1 0,-1 0,-1 1,1-1,0 0,-1 0,0 0,0 0,0 0,-1 0,1 0,-1 0,0 0,0-1,0 1,-1-1,1 1,-3 1,-13 12,-1-1,0-1,-1-1,0-1,-2 0,1-2,-1 0,-1-2,0 0,-4-1,-33 14,0-2,-2-3,-1-3,1-3,-65 3,114-14</inkml:trace>
  <inkml:trace contextRef="#ctx0" brushRef="#br0" timeOffset="713.95">1045 418,'14'-5,"15"-1,7 0,2 6,0 3,-3 1,-1-1,-3 0,-1-1,-1 0,-1-2,0 1,0-1,-5-5,-2-2,-3-4,-6 0</inkml:trace>
  <inkml:trace contextRef="#ctx0" brushRef="#br0" timeOffset="960.634">1045 588,'48'4,"30"2,7-4,-2-4,-9 0,-14-1,-11 1,-10 0,-6 1,-9 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24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541 198,'-15'-8,"0"1,0 1,-1 1,0 0,0 1,0 0,-1 1,1 1,-1 1,1 0,-1 2,1 0,-1 0,1 1,-1 1,1 1,0 1,0 0,1 1,-1 0,2 1,-8 5,9-4,1 1,0 0,0 0,1 2,0-1,1 1,0 1,1 0,1 0,-1 1,2 0,0 0,0 1,2 0,-1 0,2 1,0-1,1 1,0 0,1 0,1 0,0 0,1 0,1 0,0 0,2 6,-2-16,0-1,1 1,0-1,0 1,0-1,0 0,1 0,-1 0,1 0,0 0,0-1,1 1,-1-1,1 0,-1 0,1 0,0 0,0-1,1 0,-1 0,0 0,1 0,-1 0,1-1,0 0,-1 0,1 0,4-1,3 1,0-1,0 0,0-1,0 0,0-1,0-1,0 0,-1 0,1-1,10-6,26-16,-2-3,0-2,-2-2,-2-2,-1-2,-2-1,-1-2,-2-2,-2-1,-18 35,-21 37,-74 205,-54 99,120-307,3-3</inkml:trace>
  <inkml:trace contextRef="#ctx0" brushRef="#br0" timeOffset="660.705">1246 198,'-35'94,"-5"0,-36 58,-74 76,207-341,185-223,-119 194,-122 142,-1 1,0-1,0 0,0 1,1-1,-1 0,0 1,0-1,1 0,-1 0,0 1,1-1,-1 0,0 0,1 1,-1-1,0 0,1 0,-1 0,1 0,-1 1,0-1,1 0,-1 0,1 0,-1 0,0 0,1 0,-1 0,1 0,-1 0,0 0,1 0,-1-1,1 1,-1 0,0 0,1 0,-1 0,0-1,1 1,-1 0,0 0,1-1,-1 1,0 0,1-1,-1 1,0 0,0-1,1 1,-1 0,0-1,0 1,0 0,0-1,-9 40,7-33,1-2,-9 22,2 1,1 0,1 0,1 1,2 0,0 0,2 0,1 0,2 0,0 2,0-24,-1 0,1 0,0 0,1 0,-1 0,1 0,0-1,1 0,-1 1,1-1,0-1,1 1,-1 0,1-1,-1 0,1 0,1-1,-1 1,0-1,1 0,0 0,0-1,-1 0,1 0,1 0,-1-1,5 1,1-1,0 0,1 0,-1-1,1-1,-1 0,1 0,-1-2,0 1,0-2,0 1,0-2,-1 0,9-4,2-6,0-1,-1 0,-1-2,-1 0,0-1,-1-1,-1 0,-2-2,0 0,-1-1,-1 0,-1-1,-1 0,-1-1,-1 0,2-12,0 6,-1-1,-1 0,-2-1,-1 1,0-29,-5 36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38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659 1,'-198'120,"20"-15,155-92,17-11,0 1,0 0,0 1,1-1,-1 1,1 0,0 1,0-1,1 1,-1 0,1 0,-3 5,7-6,1 0,0-1,0 1,0-1,0 1,1-1,-1 0,1 0,0 0,0 1,0-2,0 1,1 0,-1 0,1-1,-1 1,1-1,0 0,0 0,0 0,1 0,-1 0,0-1,1 0,-1 1,0-1,1-1,0 1,-1 0,1-1,0 0,29 9,-1-3,1 0,0-2,0-2,0-1,15-2,52 3,-12 14,-87-16,1 1,0 0,0-1,0 1,0 0,-1 0,1 0,0 0,-1 0,1 1,-1-1,1 0,-1 1,0-1,0 1,0-1,1 1,-1 0,-1 0,1-1,0 1,0 0,-1 0,1 0,-1 0,1 0,-1 0,0 0,0 0,0-1,0 1,0 0,0 0,-1 0,1 0,0 0,-1 0,0 0,1 0,-1-1,-1 2,-7 11,-1 0,0 0,-1-1,0-1,-1 0,-1 0,0-1,0-1,-1 0,0-1,-1-1,-8 4,-17 12,-396 244,425-262,5-3,-1 0,0 1,1-1,0 1,0 1,0-1,1 1,-1 0,1 0,0 1,1-1,-2 3,7-6,-1-1,1 1,0 0,0 0,-1 0,1-1,0 1,1 0,-1-1,0 1,0-1,1 1,-1-1,0 0,1 1,0-1,-1 0,1 0,0 0,-1 0,1 0,0-1,0 1,0 0,0-1,0 0,-1 1,1-1,0 0,0 0,0 0,0 0,0 0,0-1,0 1,0 0,0-1,0 0,1 0,1 1,50-1,0-3,0-3,-1-1,23-9,-18 5,5-3,-48 10,0 0,0 1,1 1,-1 1,1 0,0 1,0 0,-1 1,1 1,0 1,15 3,-14 1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3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30,'38'0,"27"-5,8-1,-4-1,-10 2,-8 2,-10 1,-6 1,-10 5,-8 2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39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1,'38'4,"33"-2,13-3,-3 0,-10 0,-17 0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37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129 172,'0'-9,"0"28,-1 35,-10 37,-3-1,-23 71,25-112,-26 120,26-125,9-37,7-28,0 1</inkml:trace>
  <inkml:trace contextRef="#ctx0" brushRef="#br0" timeOffset="415.938">101 31,'87'1,"202"-13,-275 10,192-13,-205 15,-1-1,1 1,0 0,0-1,0 1,-1 0,1 0,0-1,0 1,0 0,0 0,0 0,0 0,-1 0,1 0,0 1,0-1,0 0,0 0,0 1,-1-1,1 0,0 1,0-1,-1 1,1-1,0 1,0-1,-1 1,1-1,-1 1,1 0,-1-1,1 1,-1 0,1 0,-1-1,1 1,-1 0,0 0,1 0,-1 0,0-1,0 1,0 0,0 0,0 0,0 0,0 0,0-1,0 1,0 0,0 0,0 0,-1 0,1 0,0-1,-1 1,1 0,-1 0,1-1,-1 1,1 0,-1 0,1-1,-1 1,0-1,0 1,-32 27,15-17</inkml:trace>
  <inkml:trace contextRef="#ctx0" brushRef="#br0" timeOffset="664.666">129 369,'43'0,"24"0,6 0,-6-4,-8-3,-10 1,-9 2,-6 0,-8 2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41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1 520,'29'-79,"-13"43,2 1,1 1,2 1,1 0,1 2,2 0,2 2,0 1,23-18,-49 45,0 0,-1-1,1 1,0 0,0 0,0 0,0-1,0 1,0 0,0 0,0 0,0 1,0-1,0 0,1 0,-1 1,0-1,1 0,-1 1,1-1,-1 1,0 0,1 0,-1-1,1 1,-1 0,1 0,-1 0,1 1,-1-1,1 0,-1 0,0 1,1-1,-1 1,1-1,-1 1,0 0,0-1,1 1,-1 0,0 0,0 0,0 0,0 0,0 0,0 0,0 0,0 1,5 136,-8-54,1-83,1 1,0 0,0-1,0 1,0 0,0-1,0 1,0 0,1-1,-1 1,0 0,1-1,0 1,-1-1,1 1,0-1,0 1,0-1,0 1,0-1,0 0,0 0,0 1,0-1,1 0,-1 0,0 0,1 0,-1-1,1 1,-1 0,1-1,0 1,-1-1,1 1,-1-1,1 0,0 1,-1-1,1 0,0 0,0 0,-1-1,1 1,0 0,-1 0,1-1,-1 1,1-1,0 0,18-9,0-1,-1-1,-1-1,0-1,-1 0,0-1,-1-1,2-3,34-32,137-119,-188 169,-1 0,1 0,-1 0,1 0,-1 0,1 0,0-1,0 2,-1-1,1 0,0 0,0 0,0 0,0 0,0 1,0-1,0 1,0-1,0 0,1 1,-1 0,0-1,0 1,0 0,1-1,-1 1,0 0,0 0,1 0,-1 0,0 0,0 1,0-1,1 0,-1 0,0 1,0-1,0 1,0-1,1 1,-1 0,0-1,0 1,0 0,0 0,-1-1,1 1,0 0,0 0,0 0,-1 0,1 0,5 12,-2 0,1 0,-2 0,1 0,-2 1,0 0,0-1,-2 1,1 0,-2-1,0 1,-1 4,7 108,11-87,-5-26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44.5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512 22,'-2'-2,"1"0,-1 0,-1 0,1 1,0-1,0 1,0-1,-1 1,1 0,-1 0,1 0,-1 0,1 0,-1 1,0-1,1 1,-1 0,0 0,1 0,-2 0,-24 2,1 2,-1 1,1 1,0 1,1 2,0 1,0 0,1 2,0 1,1 1,1 1,0 1,-13 12,6-7,21-16,7-4,-1-1,1 1,-1 0,1-1,-1 1,1 0,0 0,0 1,-1-1,1 0,0 1,0-1,0 1,0 0,1 0,-1 0,0 0,1 0,-1 0,1 0,0 0,0 0,0 1,0-1,0 1,0-1,0 1,1-1,0 1,-1-1,1 1,0-1,0 1,0-1,0 1,1-1,-1 1,1-1,0 1,-1-1,1 1,1 1,9 3,-1-2,1 1,0-1,0-1,0 0,1 0,-1-1,1-1,0 0,0 0,0-1,0-1,11-1,44 6,-44-2,-13-3,-1 0,1 1,0 0,-1 1,1 0,0 0,-1 1,0 0,0 1,0 0,0 0,-1 1,1 0,-1 0,0 1,-1 0,0 1,7 7,-13-12,0 0,0 0,0 0,0 0,-1 1,1-1,-1 0,0 1,0-1,1 0,-1 1,-1-1,1 0,0 1,-1-1,1 0,-1 0,1 1,-1-1,0 0,0 0,0 0,0 0,-1 0,1 0,0 0,-1 0,0-1,1 1,-1 0,0-1,0 1,0-1,-1 1,-76 42,71-40,-208 59,149-60,62-8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2:56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29,'1'-1,"-1"1,1 0,-1-1,1 1,-1 0,1-1,-1 1,1 0,-1 0,1-1,0 1,-1 0,1 0,-1 0,1 0,0 0,-1 0,1 0,-1 0,1 0,-1 0,1 0,0 0,-1 0,1 1,-1-1,1 0,-1 0,1 1,-1-1,1 0,-1 1,1-1,-1 0,1 1,-1-1,0 1,1-1,-1 1,0-1,1 1,-1-1,0 1,1-1,-1 1,0-1,0 1,0 0,0-1,0 1,1-1,-1 1,0-1,0 1,-1 0,1-1,0 1,0-1,0 1,6 40,-6-40,-29 257,29-62,0-192,0-1,-1 1,1-1,0 1,-1-1,0 1,0-1,0 1,0-1,-1 0,1 1,-1-1,0 0,0 0,0 0,0 0,-1-1,1 1,-1-1,1 1,-1-1,-7 0</inkml:trace>
  <inkml:trace contextRef="#ctx0" brushRef="#br0" timeOffset="508.205">16 29,'4'0,"8"0,5 0,5 0,4 0,2 0,1-5,0-1,1 0,-1 1,0 2,-1 0,1 2,-11 6,-12 1,-7 5,-4 0</inkml:trace>
  <inkml:trace contextRef="#ctx0" brushRef="#br0" timeOffset="753.25">72 311,'15'-5,"13"-1,8 0,2 1,0 1,-3 2,-6 1</inkml:trace>
  <inkml:trace contextRef="#ctx0" brushRef="#br0" timeOffset="1975.131">354 565,'-5'5,"-1"6,0 6,-4 1,0 1,2 3,-3 2,1 2,-3-4,1 0,2 1,3-9,8-11,3-7</inkml:trace>
  <inkml:trace contextRef="#ctx0" brushRef="#br0" timeOffset="2321.442">157 565,'4'0,"8"5,5 1,1 5,1 0,-2 4,0-2,-2 3,1-2,-2 1,1-1,-2 1,2-1,3-4,-2-3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44.9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94 311,'-24'40,"14"-24,0 1,1 0,0 0,2 1,0 0,1 0,0 4,5-21,1 0,-1 1,0-1,1 1,-1-1,1 1,-1-1,1 1,0-1,-1 1,1 0,0-1,0 1,0-1,0 1,1-1,-1 1,0 0,1-1,-1 1,1-1,-1 1,1-1,0 1,0-1,-1 0,1 1,0-1,0 0,0 0,1 0,-1 0,0 0,0 0,1 0,-1 0,0 0,1 0,-1-1,1 1,-1 0,1-1,-1 0,1 1,0-1,7-3,-1 0,0-1,0-1,0 1,0-1,-1 0,0-1,0 0,0 0,4-5,15-12,-20 18,-3 0,1 1,0-1,0 1,1 0,-1 1,1-1,0 1,0 0,0 0,0 0,0 0,1 1,-1 0,1 0,0 1,-1 0,1 0,0 0,0 0,0 1,0 0,-1 0,1 1,0 0,0 0,0 0,0 1,-2 3,-1 1,1 0,-1 0,-1 0,1 0,-1 1,0-1,0 1,-1-1,0 1,0 0,-1-1,1 1,-2 0,1-1,-1 1,0 3,0 8,-1 13,-2 0,-2 0,0-1,-2 0,-1 0,-2 0,-1-2,-1 1,12-26,1 0,-1-1,0 1,0-1,-1 1,1-1,-1 1,1-1,-1 0,1 0,-1 1,0-1,0-1,0 1,0 0,-1 0,1-1,0 1,-1-1,1 0,-1 0,1 0,-1 0,0 0,1 0,-1-1,0 1,0-1,0 0,1 0,-1 0,0 0,0 0,1-1,-1 1,0-1,1 0,-1 0,0 0,1 0,-1 0,1-1,0 1,-1-1,1 1,0-1,0 0,0 0,0 0,0 0,0 0,1 0,-1 0,1-1,-1 1,1-1,0 1,0-1,0-1,-1-6,0 1,1-1,0 0,1 1,0-1,1 0,0 0,0 1,1-1,1 1,-1-1,1 1,1 0,0 0,0 0,1 1,0-1,0 1,1 0,0 0,1 1,-1 0,1 0,1 1,-1 0,1 0,0 0,3 0,10-12</inkml:trace>
  <inkml:trace contextRef="#ctx0" brushRef="#br0" timeOffset="365.114">827 283,'-180'94,"178"-94,0 1,0-1,1 0,-1 1,0-1,1 1,-1 0,0-1,1 1,-1 0,1 0,-1 0,1 0,-1 0,1 1,0-1,0 0,-1 1,1-1,0 0,0 1,1 0,-1-1,0 1,0-1,1 1,-1 0,1 0,-1-1,1 1,0 0,0 0,0-1,0 1,0 0,0 0,0 0,0-1,1 1,-1 0,1 0,-1-1,1 1,0 0,0-1,0 1,0-1,0 1,0-1,0 0,0 1,1-1,46 10,-45-12,1 0,-1 1,0 0,1 0,-1 0,1 0,-1 0,1 1,-1-1,1 1,-1 0,0 0,1 0,-1 1,0-1,0 1,0 0,0 0,0 0,-1 0,1 0,0 0,-1 1,0-1,1 1,-1 0,0 0,0 0,-1 0,1 0,-1 0,1 0,-1 1,0-1,0 0,-1 1,1-1,-1 1,1-1,-1 2,-3 4,-1-1,0 1,0-1,-1 0,0-1,0 1,-1-1,0 0,0 0,0 0,-1-1,0 0,-1-1,1 0,-1 0,0 0,0-1,-1 0,1 0,-1-1,1-1,-1 1,-3-1,-14 3</inkml:trace>
  <inkml:trace contextRef="#ctx0" brushRef="#br0" timeOffset="613.486">1307 1,'-19'43,"-11"29,-6 7,4-1,3-8,5-12,8-10,6-9,5-7,3-3,2-7</inkml:trace>
  <inkml:trace contextRef="#ctx0" brushRef="#br0" timeOffset="1047.801">913 368,'50'12,"1"-1,0-3,0-2,0-2,1-2,0-3,20-4,-46 3,-19 2,-1 1,1-1,0 0,0 0,0-1,0 0,-1 0,1-1,0 0,-1 0,1 0,-1-1,0 0,0 0,0-1,0 0,-1 0,1 0,-1 0,0-1,-1 0,1 0,-1 0,0-1,2-2,-6 7,1 0,-1-1,1 1,-1 0,0-1,0 1,0 0,0-1,0 1,0 0,0-1,0 1,0 0,-1-1,1 1,-1 0,1 0,-1-1,1 1,-1 0,1 0,-1 0,0 0,0 0,0 0,0 0,0 0,0 0,0 0,0 0,0 0,0 1,0-1,0 1,-1-1,1 1,0-1,0 1,-1-1,1 1,0 0,-1 0,1 0,0 0,-1 0,0 0,-64 9,53-3,0 0,0 1,1 0,0 1,0 0,1 1,0 0,0 1,1 1,1-1,0 1,0 1,1 0,0 0,1 1,1-1,0 1,0 1,2-1,-1 1,0 10,5-18,1-1,0 1,0 0,1-1,0 1,0-1,0 0,0 0,1 0,0 0,0 0,0 0,1-1,-1 1,1-1,0 0,1 0,-1-1,1 1,-1-1,1 0,0 0,0 0,0-1,1 0,-1 0,1 0,-1-1,1 1,-1-1,1-1,0 1,-1-1,1 0,0 0,0-1,-1 0,1 0,0 0,20 0</inkml:trace>
  <inkml:trace contextRef="#ctx0" brushRef="#br0" timeOffset="1494.635">1731 453,'3'1,"0"0,0 0,1 0,-1 0,0-1,1 1,-1-1,0 0,1 0,-1 0,0-1,1 1,-1-1,0 0,0 1,1-2,-1 1,0 0,0-1,0 1,0-1,-1 0,1 0,0 0,-1 0,1 0,-1-1,0 1,1-2,4-1,38-31,-38 29,1 0,0 0,0 1,0 0,1 0,0 1,0 0,1 1,-1 0,11-3,-20 7,1 0,0 0,-1 0,1 0,-1 0,1-1,0 1,-1 0,1 1,0-1,-1 0,1 0,-1 0,1 0,0 0,-1 0,1 1,-1-1,1 0,-1 1,1-1,0 0,-1 1,0-1,1 1,-1-1,1 0,-1 1,1-1,-1 1,0 0,1-1,-1 1,0-1,0 1,1-1,-1 1,0 0,0-1,0 1,0-1,0 1,0 0,0-1,0 1,0 0,0-1,0 1,0-1,0 1,-1 0,1-1,0 1,-1 0,-15 42,10-28,6-14,-1 1,1-1,-1 1,1 0,0-1,0 1,0 0,0-1,0 1,0 0,0-1,1 1,-1-1,0 1,1 0,-1-1,1 1,0-1,0 1,-1-1,1 0,0 1,0-1,0 0,0 1,1-1,-1 0,0 0,0 0,1 0,-1 0,1 0,-1-1,1 1,-1 0,1-1,-1 1,1-1,0 0,-1 1,1-1,-1 0,1 0,0 0,0 0,78-8,55-49,-134 57,0-1,0 1,0-1,-1 1,1-1,0 1,0-1,0 1,0 0,0 0,0-1,0 1,0 0,0 0,0 0,0 0,0 0,-1 0,1 0,0 0,0 1,0-1,0 0,0 1,0-1,0 0,0 1,0-1,-1 1,1-1,0 1,0 0,-1-1,1 1,0 0,-1-1,1 1,-1 0,1 0,-1 0,1 0,-1-1,1 1,-1 0,0 0,0 0,1 0,-1 0,0 0,0 0,0 0,0 1,-8 56,6-48,0-6,1 0,0 0,0 1,1-1,-1 0,1 1,0-1,0 0,1 1,-1-1,1 0,0 0,0 1,0-1,1 0,-1 0,9 10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52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36,'-13'-6,"0"0,0 1,0 1,-1 0,1 0,-1 2,0 0,0 0,0 1,0 1,-1 0,1 1,0 1,0 0,1 1,-1 0,-1 2,2 1,1 1,1 0,-1 1,1 1,1-1,0 2,0-1,0 1,2 1,-1 0,1 0,1 1,0 0,0 0,1 0,1 1,0 0,1 0,0 0,1 1,1-1,0 1,1 0,0-1,1 10,1-18,-1-1,1 1,-1 0,1-1,1 1,-1-1,1 1,-1-1,1 1,0-1,1 0,-1 0,1 0,0 0,0-1,0 1,0-1,1 0,0 0,-1 0,1 0,0 0,0-1,0 0,1 0,-1 0,1 0,-1-1,1 0,-1 0,1 0,9 2,1 0,0-2,-1 0,1 0,0-1,-1-1,1-1,0 0,6-2,19-9,-1-2,-1-1,0-2,-1-2,-1-1,-1-2,-2-1,18-17,95-84,-147 126,1 0,-1-1,1 1,0 0,0 0,0 0,-1 0,1 0,0 0,0 0,0 0,0 0,0-1,1 1,-1 0,0 0,0 0,1 0,-1 0,0 0,1-1,-1 1,1 0,-1 0,1 0,-1-1,1 1,-1 0,1-1,0 1,0-1,-1 1,1-1,0 1,0-1,-1 1,1-1,0 0,0 1,0-1,0 0,0 0,0 1,0-1,-1 0,1 0,0 0,0 0,0-1,0 1,0 0,0 0,0 0,0-1,-1 1,1 0,0-1,0 1,0-1,-1 1,1-1,0 1,0-1,0 0,-6 86,7 75,2-152,-1 0,2-1,-1 0,1 0,0 0,0 0,1-1,0 0,0 0,1-1,-1 1,1-1,1-1,-1 0,0 0,1 0,0-1,0 0,0 0,0-1,0 0,1 0,-1-1,1 0,-1-1,1 0,0 0,17 1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07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6181 43,'-37'192,"-38"170,89-417,1 1,3 0,3 1,1 2,4-2,90-144,-116 196,0 0,0-1,1 1,-1 0,0 0,1 0,-1 0,1 1,-1-1,1 0,-1 0,1 0,0 0,-1 0,1 1,0-1,0 0,0 1,-1-1,1 0,0 1,0-1,0 1,0-1,0 1,0 0,0 0,0-1,0 1,0 0,0 0,0 0,0 0,0 0,1 0,-1 0,0 0,0 0,0 1,0-1,0 0,0 1,0-1,0 1,-1-1,1 1,0-1,0 1,0 0,0-1,-1 1,1 0,0 0,0-1,-1 1,1 0,-1 0,1 0,-1 1,10 189,24-27,-34-162,1 0,0 0,0 0,0-1,0 1,0 0,0-1,0 1,0 0,1-1,-1 0,0 1,1-1,-1 0,1 0,0 0,0 0,-1 0,1 0,0 0,0 0,0-1,0 1,-1-1,1 0,0 1,0-1,0 0,0 0,0 0,0 0,0-1,0 1,0 0,0-1,0 1,0-1,0 0,-1 0,1 0,0 0,0 0,-1 0,1 0,0-1,64-67,184-288,-250 356,0 0,1 0,-1 0,0-1,1 1,-1 0,1 1,-1-1,1 0,-1 0,1 0,-1 0,1 0,0 0,0 1,-1-1,1 0,0 1,0-1,0 0,0 1,0-1,0 1,0-1,0 1,0 0,0-1,0 1,0 0,0 0,0 0,0 0,0 0,0 0,0 0,0 0,0 0,0 0,0 1,0-1,0 0,0 1,0-1,0 1,0-1,0 1,0-1,0 1,0 0,0-1,-1 1,1 0,0 0,-1 0,1 0,0-1,-1 1,1 0,-1 1,-9 101,0-59,0 204,9-224</inkml:trace>
  <inkml:trace contextRef="#ctx0" brushRef="#br0" timeOffset="-18090.804">1666 1848,'407'18,"-221"-6,147-11,-164-3,1365 2,-1141-29,-150 12,-6-23,-41 12,-194 28,29-1,1 0,-1 2,0 2,0 1,-1 1,7 3,-34-8,0 1,0 0,-1 0,1 1,0-1,-1 0,1 1,-1 0,1-1,-1 1,0 0,0 0,0 0,0 1,0-1,-1 0,1 1,0-1,-1 1,0 0,0-1,0 1,0 0,0 0,0-1,-1 1,1 0,-1 0,0 0,-13 89,7-69,-26 138,1 77,31-232,1-4,-1 0,0 0,1 0,-1 0,0 0,0 0,0 0,0 1,0-1,-1 0,1 0,-1 0,1 0,-1 0,0 0,0 0,0 0,0 0,0 0,0-1,0 1,-1 0,1-1,-1 1,1-1,-1 1,1-1,-1 0,0 0,0 0,0 0,0 0,0 0,0 0,-1 0,-130-20,41-1,-377 18,178 1,123-26,-390 26,75 1,255-28,-121 57,127-18,192-8,0-2,0-1,0-1,1-2,-1-1,-11-3,-100-21,-224 27,362 1,1-1,-1 1,0 0,1-1,-1 1,1-1,0 0,-1 0,1 0,-1 0,1 0,0-1,0 1,0-1,0 1,0-1,0 0,0 1,0-1,1 0,-1 0,1-1,0 1,-1 0,1 0,0-1,0 1,0-1,1 1,-1-1,1 1,-1-1,1 1,0-1,0 0,14-100,-5 65,-5 23,-1-1,-1 1,0 0,-1 0,0-1,-1 1,-1-1,0 1,-1 0,-1-1,-1 1,0 0,-1 1,0-1,-1 1,-1 0,0 0,-1 1,-5-7,-36-8,26 21</inkml:trace>
  <inkml:trace contextRef="#ctx0" brushRef="#br0" timeOffset="-17154.102">5701 974,'-1'385,"-25"-120,14 74,-6-110,-1-64,20-162,-1-1,1 1,0-1,0 1,0-1,0 0,1 0,-1 1,0-1,1 0,0 0,-1 0,1 0,0-1,0 1,0 0,0-1,0 0,1 1,-1-1,0 0,0 0,1 0,-1 0,1-1,-1 1,1-1,-1 1,1-1,0 0,-1 0,1 0,-1 0,1 0,1-1,19-2</inkml:trace>
  <inkml:trace contextRef="#ctx0" brushRef="#br0" timeOffset="-15553.469">5814 833,'196'55,"-86"-38,0-6,1-4,0-4,48-9,24 3,53 4,-233-1,0 0,-1 1,1-1,-1 1,1 0,-1 0,1-1,-1 2,1-1,-1 0,0 0,1 1,-1-1,0 1,0 0,0 0,0-1,-1 1,1 1,0-1,-1 0,1 0,-1 0,0 1,0-1,0 1,0-1,0 1,-1-1,1 3,1 87,-4-64,-2 684,33-435,-16-202,-10-66,0 0,-1 0,0 1,0-1,-1 1,-1-1,1 1,-2-1,1 1,-3 8,2-16,0 0,-1-1,1 1,-1-1,1 1,-1-1,0 0,1 1,-1-1,0 0,0 0,0 0,0-1,0 1,0 0,0-1,0 1,-1-1,1 0,0 1,0-1,0 0,0 0,0-1,-1 1,1 0,0-1,0 1,0-1,-20 1,-439 15,240-32,54 4,25-12,101 22,-1 2,1 1,0 3,0 1,-7 3,-7 4,30-8</inkml:trace>
  <inkml:trace contextRef="#ctx0" brushRef="#br0" timeOffset="-13570.522">0 1962,'462'0,"-113"28,226-29,-508 7,-145-59,38 21,1-2,2-1,2-2,1-2,-8-14,14 27,28 26,-1-1,1 1,-1 0,1 0,-1 0,0-1,1 1,-1 0,1 0,-1 0,1 0,-1 0,1 0,-1 0,1 0,-1 1,0-1,1 0,-1 0,1 0,-1 0,1 1,-1-1,1 0,0 1,-1-1,1 0,-1 1,1-1,-1 0,1 1,0-1,-1 1,1-1,0 1,0-1,-1 1,1-1,0 1,0-1,0 1,0-1,-1 1,1-1,0 1,0 0,0-1,0 1,0-1,0 1,1-1,-1 1,0-1,0 1,0-1,0 1,1-1,-1 1,0-1,0 1,1-1,-1 1,0-1,1 1,-1-1,1 0,-1 1,7 44,-3-27,-2 0,0 1,0-1,-2 1,0 0,-1-1,-2 7,-82 287,69-239,46-101,135-139,-36 36,-124 123,-6 5</inkml:trace>
  <inkml:trace contextRef="#ctx0" brushRef="#br0" timeOffset="-10640.657">2936 1764,'33'-104,"-17"67,2 1,1 1,2 0,2 1,0 2,2 0,22-20,130-140,-177 191,0 0,1 0,-1 0,1 1,0-1,-1 0,1 0,0 0,-1 0,1 1,0-1,0 0,0 1,0-1,-1 0,1 1,0-1,0 1,0 0,0-1,0 1,0 0,1-1,-1 1,0 0,0 0,0 0,0 0,0 0,0 0,0 0,0 1,0-1,0 0,0 0,0 1,0-1,0 1,0-1,0 1,0-1,0 1,0 0,0-1,-1 1,1 0,0 0,-1 0,1 0,0-1,-1 1,1 0,-1 0,1 0,-1 1,2 9,-1 0,0 0,0 0,-1 0,-1 0,0 0,-1 0,0 0,0 0,-4 9,-7 43,9 79,4-139,0-1,0 0,1 0,-1 1,1-1,-1 0,1 0,0 0,0 0,0 0,0 0,0 0,0 0,1 0,-1 0,1 0,-1-1,1 1,0-1,-1 1,1-1,0 0,0 1,0-1,0 0,0 0,0 0,0-1,1 1,-1-1,0 1,0-1,1 1,-1-1,0 0,0 0,1 0,-1-1,0 1,1 0,-1-1,0 0,0 1,0-1,0 0,0 0,0 0,0 0,0-1,0 1,0 0,0-1,15-11,-1-1,0-1,-1 0,0-1,-1-1,5-9,10-10,25-30,4 2,61-53,-115 114,38-27,-41 30,0 0,0-1,0 1,0 0,-1-1,1 1,0 0,0 0,0 0,0 0,0 0,0 0,0 0,0 0,0 1,0-1,0 0,0 0,0 1,0-1,0 1,0-1,0 1,-1-1,1 1,0 0,0-1,-1 1,1 0,0-1,-1 1,1 0,-1 0,1 0,-1 0,1-1,-1 1,1 0,-1 0,0 0,0 0,0 0,1 0,-1 0,0 0,0 0,0 1,2 17,-1-1,-1 1,0 0,-1 0,-1-1,-1 1,-1-1,-2 6,-11 117,43-55,-16-72</inkml:trace>
  <inkml:trace contextRef="#ctx0" brushRef="#br0" timeOffset="-8736.595">4262 1368,'0'5,"-5"11,-1 8,0 5,-4 1,0 2,2-1,2-1,-3-5,0-2,3 0,5-9,4-12,2-6</inkml:trace>
  <inkml:trace contextRef="#ctx0" brushRef="#br0" timeOffset="-8402.831">4262 1312,'33'0,"17"0,4-5,-3-1,-4 0,-6 1,-5 2,-4 1,-7 5,-13 3,-13 5,-7 0</inkml:trace>
  <inkml:trace contextRef="#ctx0" brushRef="#br0" timeOffset="-1165.099">4262 1510,'0'-5,"5"-1,6 0,6 1,5 1,4 2,2 1,1 0,-5 6,-1 2,1-1,-5 0</inkml:trace>
  <inkml:trace contextRef="#ctx0" brushRef="#br0" timeOffset="1845.271">7141 353,'2'1,"0"1,0-1,-1 1,1 0,0 0,-1-1,1 1,-1 0,1 0,-1 1,0-1,0 0,0 0,0 1,-1-1,1 0,0 1,-1-1,0 0,1 1,-1-1,0 1,0-1,-1 1,1 0,-2 24,-1 0,-2 0,0 0,-2-1,-1 0,-1 0,5-13,-30 90,18-92,9-16</inkml:trace>
  <inkml:trace contextRef="#ctx0" brushRef="#br0" timeOffset="2515.73">7197 324,'6'0,"-1"0,1 0,-1 0,1 1,-1 0,1 0,-1 1,0-1,1 1,-1 0,0 0,0 1,0 0,-1 0,1 0,-1 0,1 0,-1 1,0 0,-1 0,1 0,-1 1,1-1,-1 1,-1 0,1-1,-1 1,2 3,17 101,-19-108,-1 0,0 1,0-1,1 0,-1 0,1 0,-1 0,1 0,-1 0,1-1,-1 1,1 0,0-1,0 1,-1-1,1 0,0 1,0-1,-1 0,1 0,0 0,0-1,-1 1,1 0,0 0,0-1,-1 1,1-1,0 0,-1 0,1 1,-1-1,1 0,-1 0,1 0,-1-1,0 1,1 0,-1 0,0-1,0 1,0-1,0 1,0-1,0 1,-1-1,1 1,0-2,3-1,59-66,-52 56,1 0,1 0,-1 1,2 1,0 0,0 1,6-3,-19 13,0 0,0 0,0 1,0-1,0 0,0 1,0-1,0 1,0-1,0 1,0-1,1 1,-1 0,0-1,0 1,0 0,1 0,-1 0,0 0,0 0,0 0,1 0,-1 1,0-1,0 0,0 1,1-1,-1 1,0-1,0 1,0 0,0-1,0 1,0 0,0 0,0-1,-1 1,1 0,0 0,0 0,-1 0,1 0,0 0,-1 0,1 2,-1 55,-6-34,1 1,0 0,2 0,1 0,2 1,0-1,1 0,2 0,2 12,-3-20,-3-4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2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306 109,'-117'206,"-72"182,233-471,4 2,4 2,3 2,35-36,45-79,-110 163,-25 29,0 0,0 1,0-1,0 1,0-1,0 1,0-1,0 1,0-1,0 0,1 1,-1-1,0 1,0-1,0 0,1 1,-1-1,0 1,0-1,1 0,-1 1,0-1,1 0,-1 0,0 1,1-1,-1 0,1 0,-1 0,0 1,1-1,-1 0,1 0,-1 0,1 0,-1 0,0 0,1 0,-1 0,1 0,-1 0,1 0,-1 0,1 0,-1 0,0 0,1 0,-1-1,1 1,-1 0,0 0,1 0,-1-1,0 1,1 0,-1-1,0 1,1 0,-1-1,0 1,1 0,-1-1,0 1,0 0,0-1,1 1,-49 271,45-117,3-152,0 0,0 0,1 1,-1-1,1 0,-1 0,1 0,0 0,-1 1,1-1,0 0,0 0,1-1,-1 1,0 0,1 0,-1-1,1 1,0 0,-1-1,1 0,0 1,0-1,0 0,0 0,0 0,0 0,0 0,0 0,0-1,0 1,1-1,-1 0,0 1,0-1,1 0,-1 0,0-1,0 1,1 0,-1-1,0 1,0-1,0 0,1 0,92-51,-50 7,-2-1,-3-3,17-27,-47 61,139-207,-130 200,-9 42,-44 326,35-235,-1-87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2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0,'-19'39,"-11"26,-1 8,5-5,3-8,4-10,11-13,7-13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2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1,'24'4,"28"3,9-1,-1-1,-6-7,-7-2,-12-1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3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18,'33'0,"26"-5,8-1,-8 0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24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71,'-33'28,"16"-2,1 0,1 1,1 0,1 1,2 1,1 0,-1 5,-12 33,-35 112,75-196,188-301,-54 105,-151 213,0 1,0-1,0 1,0-1,0 0,1 1,-1-1,0 1,0-1,1 0,-1 1,0-1,0 0,1 1,-1-1,0 0,1 0,-1 1,0-1,1 0,-1 0,1 1,-1-1,1 0,-1 0,0 0,1 0,-1 0,1 0,-1 0,1 0,-1 0,0 0,1 0,-1 0,1 0,-1 0,1 0,-1 0,0 0,1-1,-1 1,1 0,-1 0,0-1,1 1,-1 0,0 0,1-1,-1 1,0 0,1-1,-1 1,0 0,0-1,1 1,-1-1,0 1,0 0,0-1,0 1,0-1,1 1,-1-1,0 1,0-1,1 42,-1-34,-20 216,19-213,0 1,0-1,1 0,0 1,1-1,0 1,1-1,0 0,1 0,1 3,-3-10,0 0,0 0,0 0,1 0,-1 0,1 0,0 0,0-1,0 1,0 0,0-1,1 0,-1 0,1 1,0-1,-1-1,1 1,0 0,0-1,0 1,0-1,0 0,0 0,1 0,-1-1,0 1,1-1,-1 0,0 1,0-2,1 1,-1 0,2-1,7-3,0-2,0 1,-1-1,0-1,0 0,0-1,-1 0,0-1,-1 0,0 0,0-1,-1 0,0 0,-1-1,3-5,4-3,190-267,-204 285,0 0,0 1,0-1,1 0,-1 0,0 0,0 0,0 0,1 0,-1 0,1 1,-1-1,0 0,1 0,-1 0,1 1,0-1,-1 0,1 1,0-1,-1 1,1-1,0 0,-1 1,1 0,0-1,0 1,0-1,0 1,0 0,-1 0,1-1,0 1,0 0,0 0,0 0,0 0,0 0,0 0,0 0,0 0,-1 1,1-1,0 0,0 0,0 1,0-1,0 1,-1-1,1 0,0 1,0 0,-1-1,1 1,0-1,-1 1,1 0,-1 0,1-1,-1 1,1 0,-1 0,1 0,-1-1,1 2,-43 208,36-165,3 1,1 0,2 0,4 15,0-38,3-5</inkml:trace>
  <inkml:trace contextRef="#ctx0" brushRef="#br0" timeOffset="649.033">1011 692,'76'-129,"52"-70,-127 198,-1 0,0 0,0 0,1 0,-1 0,1 0,-1 0,1 0,-1 0,1 0,-1 0,1 1,0-1,-1 0,1 0,0 1,0-1,0 0,0 1,0-1,0 1,-1-1,1 1,0-1,0 1,0 0,1-1,-1 1,0 0,0 0,0 0,0 0,0 0,0 0,0 0,0 0,0 0,0 1,0-1,0 0,0 1,0-1,0 1,0-1,0 1,0-1,0 1,0 0,-1-1,1 1,0 0,0 0,-1-1,1 1,0 0,-1 0,1 1,11 126,-12-126,0-1,1 1,-1-1,1 0,0 1,-1-1,1 1,0-1,0 0,0 1,0-1,0 0,0 0,0 0,0 0,1 0,-1 0,0 0,1 0,-1-1,0 1,1 0,-1-1,1 1,-1-1,1 0,0 1,-1-1,1 0,-1 0,1 0,-1 0,1 0,0 0,-1-1,1 1,-1 0,1-1,-1 1,1-1,0 0,58-35,-59 35,166-126,-165 126,-1 1,0-1,0 0,0 1,0-1,1 1,-1-1,0 1,1 0,-1 0,0-1,1 1,-1 0,0 0,1 0,-1 1,0-1,0 0,1 0,-1 1,0-1,1 0,-1 1,0 0,0-1,0 1,0 0,1-1,-1 1,0 0,0 0,-1 0,1 0,0 0,0 0,0 0,-1 0,1 0,0 1,-1-1,1 0,-1 0,1 1,-1-1,0 1,2 63,-3-59,-1-4,1 0,0 0,0 1,0-1,0 0,0 0,1 1,-1-1,1 0,-1 1,1-1,0 0,0 1,0-1,0 1,1-1,-1 0,0 1,1-1,0 0,0 0,-1 1,1-1,0 0,1 0,-1 0,0 0,1 0,-1 0,1 0,-1-1,1 1,0 0,0-1,0 0,0 1,0-1,0 0,0 0,1 0,10-3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28.7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0 158,'416'-61,"-288"46,124-6,134-7,-26 10,115 18,-194 2,1008-2,-1195-16,-62 23,-22 3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36.09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86,'549'-29,"910"30,-818-12,124-6,-580 17,126 28,-290-27,133-13,51-7,-135 5,-61 11,1 0,-1 1,1 0,0 1,-1 0,1 0,0 1,0 0,0 1,0 0,5 1,-2 4,-7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1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0 227,'5'0,"11"0,7 0,5 0,3 0,0 0,-4-5,-3-1,0 0,0 1,1 2,2 1,0 1,0 0,1-4,1-1,-6 0</inkml:trace>
  <inkml:trace contextRef="#ctx0" brushRef="#br0" timeOffset="268.892">28 340,'34'0,"20"0,6 0,-2 0,-7 0,-7-5,-6-1,-4 0,-4 1,-2-3,-6-1</inkml:trace>
  <inkml:trace contextRef="#ctx0" brushRef="#br0" timeOffset="750.055">225 2,'-1'0,"0"-1,1 1,-1 0,0 0,0 0,0 0,0-1,0 1,0 0,0 1,0-1,0 0,0 0,0 0,0 0,0 1,1-1,-1 1,0-1,0 0,0 1,0-1,1 1,-1 0,0-1,0 1,1 0,-1-1,1 1,-1 0,0 0,1 0,0-1,-1 1,1 0,-1 0,1 0,0 0,0 0,-1 0,1 0,0 0,0 0,0 0,0-1,0 1,0 0,0 0,1 0,-1 0,0 0,1 0,-1 0,0 0,36 41,251 74,-284-115,0 1,-1-1,1 0,0 1,-1 0,1 0,-1-1,1 2,-1-1,0 0,0 0,0 1,0-1,0 1,-1-1,1 1,-1 0,0 0,1 0,-1-1,-1 1,1 0,0 0,-1 1,1-1,-1 0,0 0,0 0,0 0,-1 0,1 0,-1 0,1 0,-1 0,0 0,0 0,-1 0,0 1,-3 7,0 0,-1-1,0 0,-1 0,0-1,0 1,-1-1,-1-1,-4 5,-146 107,21-15,128-92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41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175 125,'-15'39,"-4"36,1 15,3-3,4-6,5-13,2-8,3-5,-4-6,-1-8,1-5,1-4,1-3,-3-2,-1 0,-5-5,1-1,2-5</inkml:trace>
  <inkml:trace contextRef="#ctx0" brushRef="#br0" timeOffset="286.25">5 12,'35'-5,"1"1,-1 2,1 2,0 1,-1 1,1 2,-1 2,0 1,14 6,-39-12,1 1,-1 0,0 0,0 1,0 0,-1 0,1 2,-1-1,0 1,0 0,0 1,-1 0,0 0,0 1,0 0,-1 0,0 1,-1 0,0 0,0 1,0 0,-1 0,0 0,0 3,-6-3,-1-1,-1 0,1 0,-1 0,0-1,-1 1,0-1,0 1,-1-1,0-1,0 1,0-1,-1 1,0-2,0 1,-1-1,0 0,0 0,0-1,0 1,-2-1,5-1,-21 13,0-2,-1-1,-1-1,0-1,-1-1,0-2,0 0,-1-2,1-2,-18 1,-78-18,103 8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8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86 452,'24'5,"17"1,7 5,0 0,-4-1,-4-3,-4-2,-4-3,-2-1,-1-1,-2 0,1 0,-1-1,0 1,-4 0</inkml:trace>
  <inkml:trace contextRef="#ctx0" brushRef="#br0" timeOffset="247.542">141 678,'34'0,"20"0,7 0,-8 0</inkml:trace>
  <inkml:trace contextRef="#ctx0" brushRef="#br0" timeOffset="612.583">931 85,'-7'110,"4"1,8 66,-25 47,-11-82,30-120</inkml:trace>
  <inkml:trace contextRef="#ctx0" brushRef="#br0" timeOffset="1833.071">621 621,'-5'5,"-1"6,-5 2,-5-2,-5-3,-3-2,-3-3,4 4,0-1,0 0,4-6,0-4,-2 0,-1 0,-3 1,4 0</inkml:trace>
  <inkml:trace contextRef="#ctx0" brushRef="#br0" timeOffset="6931.551">0 1750,'20'5,"15"1,7 0,1-1,-2-1,-4-2,-2-1,-3 0,-2-1,-1 0,-1-1,-5-4,-7-1</inkml:trace>
  <inkml:trace contextRef="#ctx0" brushRef="#br0" timeOffset="7200.72">0 2033,'43'0,"24"0,6 0,-6 0,-8 0,-10 0,-9 0,-6 0,-8 0</inkml:trace>
  <inkml:trace contextRef="#ctx0" brushRef="#br0" timeOffset="3482.288">1298 1,'12'149,"-7"-117,-2 1,0-1,-3 1,0 0,-4 21,-4 10,-42 244,40-231,9-76,1-1,0 1,0-1,0 0,0 1,0-1,0 1,0-1,0 1,0-1,0 0,0 1,0-1,1 1,-1-1,0 0,0 1,0-1,0 0,1 1,-1-1,0 1,0-1,1 0,-1 0,0 1,1-1,-1 0,0 0,1 1,-1-1,0 0,1 0,-1 0,0 1,1-1,-1 0,1 0,-1 0,1 0,-1 0,0 0,1 0,-1 0,1 0,-1 0,0 0,1 0,-1 0,1 0,-1-1,0 1,1 0,-1 0,1 0,-1 0,0-1,1 1,-1 0,0-1,0 1,1 0,-1 0,0-1,1 1,-1 0,0-1,0 1,0-1,17-25,-9 5</inkml:trace>
  <inkml:trace contextRef="#ctx0" brushRef="#br0" timeOffset="3883.093">1638 226,'-5'3,"-17"12,1 1,0 1,1 1,1 1,1 1,1 0,-4 7,19-24,-1 1,1-1,0 1,1 0,-1 0,1 0,-1-1,1 2,0-1,1 0,-1 0,1 0,0 0,0 0,0 1,0-1,1 0,0 0,-1 0,2 0,-1 0,0 0,1 0,0 0,0-1,0 1,0 0,0-1,1 0,0 0,-1 1,1-2,0 1,3 2,154 110,-156-111,0-1,0 1,-1 0,1 0,-1 1,0-1,0 1,-1-1,0 1,0 0,0 0,0 0,0 0,-1 0,0 1,0-1,-1 0,1 6,-1 0</inkml:trace>
  <inkml:trace contextRef="#ctx0" brushRef="#br0" timeOffset="4495.231">2173 367,'-22'3,"0"1,1 0,-1 2,1 0,1 1,-1 1,1 1,0 1,1 1,0 1,1 0,0 1,-9 11,24-21,-1 1,2 0,-1 1,0-1,1 0,0 1,0-1,0 1,1 0,-1-1,1 1,0 0,1 0,-1 0,1 0,0 0,0 0,1 0,-1-1,1 1,0 0,0 0,1 0,-1-1,1 1,0-1,1 1,-1-1,1 0,-1 0,1 0,1 0,-1 0,0-1,1 1,0-1,0 0,0 0,0 0,0-1,1 1,2-1,0-1,0 1,1-1,-1-1,0 1,1-1,-1-1,0 1,0-1,1 0,-1-1,0 0,0 0,0 0,0-1,-1 0,1 0,5-4,106-84,-118 91,112-103,-110 101,0 1,-1 0,1-1,0 1,0 0,-1 0,1 1,0-1,0 0,0 1,0-1,0 1,0-1,0 1,0 0,1 0,-1 0,0 0,0 0,0 0,0 1,0-1,0 1,0 0,0-1,0 1,0 0,-1 0,1 0,0 0,0 0,-1 1,1-1,-1 1,1-1,-1 1,0-1,1 1,-1 0,0-1,0 1,0 0,0 0,0 0,-1 0,1 0,0 2,24 103,-24-106,5 59,-3 0,-2 0,-3 0,-2-1,-3 1,-14 53,19-99,0 0,-1 0,-1 0,0 0,-1-1,-1 1,0-1,0 0,-1-1,-1 0,0 0,-1 0,0-1,-1-1,0 1,-1-2,0 1,0-1,-1-1,-12 7,20-12,0 0,-1 0,1-1,-1 0,0 1,1-2,-1 1,0 0,0-1,0 0,0 0,0 0,0-1,0 0,-1 0,1 0,0-1,0 1,0-1,0-1,0 1,0 0,0-1,1 0,-1 0,1-1,-1 1,-1-2,2 0,-1 1,1-1,0 0,0 0,0-1,1 1,0-1,0 0,0 0,0 0,1 0,-1 0,1 0,1-1,-1 1,1-1,0 1,0-1,1 0,-1 1,1-1,1 0,-1 1,1-1,0 1,0-1,0 1,1-1,0 0,5-12,1-1,1 2,0-1,1 1,1 1,1-1,10-10,3 0,0 0,2 1,1 2,1 1,1 1,1 2,0 1,2 1,0 2,1 1,0 2,2 1,-1 2,1 1,-5 4,-6 2</inkml:trace>
  <inkml:trace contextRef="#ctx0" brushRef="#br0" timeOffset="32425.2">1271 1525,'-10'-4,"1"0,-1 1,0 0,0 1,0 0,0 1,0 0,0 0,0 1,0 1,-1-1,1 2,0-1,0 1,0 1,-7 3,7-2,-1 0,0 1,1 1,0 0,1 0,-1 1,1 0,0 0,1 1,0 0,0 1,0 0,2 0,-1 1,1 0,0 0,-2 7,-4 8,1 1,2 0,0 1,2 0,1 0,-2 24,8 85,1-131,0 0,1 1,-1-1,1 0,0 0,1 0,-1 0,1 0,0-1,1 1,-1-1,1 0,-1 0,1 0,1 0,-1-1,0 0,1 1,0-2,-1 1,1 0,0-1,1 0,9 1,1-1,0-1,-1 0,1-1,0 0,0-2,-1 1,1-2,-1 0,0-1,1-1,-2 0,1-1,-1-1,0 0,0-1,-1 0,0-1,8-7,5-3,-1-1,0-2,-2 0,0-1,-2-1,-1-1,0-1,-2-1,12-24,-24 39,-1-1,0 1,-1-1,-1 0,0 0,0-1,-1 1,-1-1,0 1,-1-1,-1 1,-1-11,1 18,0-1,-1 1,1-1,-2 1,1 0,-1 0,1 0,-2 0,1 0,-1 0,0 1,0 0,0 0,-1 0,0 0,0 1,0-1,0 1,-1 1,1-1,-1 1,0 0,0 0,0 1,-1 0,-2-1,0 1,0 0,0 0,0 1,0 1,0 0,0 0,0 0,0 1,0 1,0-1,0 1,0 1,0 0,1 0,0 1,-1 0,1 0,1 1,-1 0,1 0,-6 5,-1 3,0 0,1 1,1 0,0 1,1 1,1 0,0 0,1 1,-6 15,1 3</inkml:trace>
  <inkml:trace contextRef="#ctx0" brushRef="#br0" timeOffset="32738.113">1835 1863,'-5'10,"-1"7,0 6,-4 0,0-1,2-3</inkml:trace>
  <inkml:trace contextRef="#ctx0" brushRef="#br0" timeOffset="33138.004">2286 1412,'-19'14,"0"2,1 0,1 1,0 1,2 0,0 1,1 1,1 0,0 1,1 2,11-21,1 0,-1 1,0-1,1 0,-1 0,1 1,0-1,0 0,0 1,0-1,0 0,1 1,-1-1,1 0,-1 0,1 1,0-1,0 0,0 0,0 0,0 0,0 0,0 0,1 0,-1-1,1 1,0 0,-1-1,1 1,0-1,0 0,0 1,0-1,0 0,0 0,85 27,-64-23,-18-5,1 1,-1 0,1 0,-1 0,0 1,0 0,1 0,-1 0,-1 1,1-1,0 1,-1 0,1 1,-1-1,0 1,0 0,0 0,-1 0,1 0,-1 1,0-1,0 1,-1 0,1 0,-1 0,0 0,0 0,-1 1,0-1,0 0,0 1,0-1,-1 1,0-1,0 1,-1-1,1 1,-5 6,0-1,-1 0,0 1,0-2,-1 1,-1-1,0 0,0-1,-1 1,0-2,-1 1,0-2,0 1,-8 4,15-10,1 0,-1 0,1-1,-1 1,0 0,0-1,0 0,0 0,0 0,0 0,0 0,0 0,0-1,0 0,0 1,0-1,-1 0,1-1,0 1,0 0,0-1,0 0,0 0,0 0,0 0,0 0,-1-1,-8-11</inkml:trace>
  <inkml:trace contextRef="#ctx0" brushRef="#br0" timeOffset="33403.494">2173 1439,'34'-4,"25"-3,8 1,-3 2,-8 0,-8 7,-8 2,-6 0,-8 0</inkml:trace>
  <inkml:trace contextRef="#ctx0" brushRef="#br0" timeOffset="34307.309">2879 1355,'-17'90,"-22"138,-17 104,28-172,28-160,0 0,1-1,-1 1,0 0,0 0,0 0,1-1,-1 1,0 0,0 0,1 0,-1 0,0 0,1 0,-1 0,0 0,0-1,1 1,-1 0,0 0,1 0,-1 0,0 0,0 1,1-1,-1 0,0 0,0 0,1 0,-1 0,0 0,1 0,-1 0,0 1,0-1,0 0,1 0,-1 0,0 1,0-1,0 0,1 0,-1 0,0 1,0-1,0 0,0 0,0 1,1-1,-1 0,0 1,0-1,0 0,0 0,0 1,0-1,0 0,0 1,0-1,13-23,-3 0,-1 0</inkml:trace>
  <inkml:trace contextRef="#ctx0" brushRef="#br0" timeOffset="34689.698">3162 1580,'-309'208,"304"-205,3-3,0 1,0-1,0 1,0 0,0-1,0 1,0 0,0 0,1 0,-1 1,0-1,1 0,-1 1,1-1,-1 1,1-1,0 1,0-1,0 1,0 0,0 0,0 0,0 0,0-1,1 1,-1 0,1 0,-1 0,1 0,0 1,0-1,0 0,0 0,0 0,0 0,1 2,85 68,-8 16,-35-53,-30-34</inkml:trace>
  <inkml:trace contextRef="#ctx0" brushRef="#br0" timeOffset="35288.164">3472 1722,'-1'1,"-18"4,-1 2,1 1,1 0,0 1,0 1,1 1,0 0,1 1,0 1,1 1,0 0,1 1,-4 7,17-19,0-1,0 1,0 0,1 0,0 0,-1 0,1 0,0 0,1 0,-1 0,0 0,1-1,0 1,-1 0,1 0,0 0,1-1,-1 1,0 0,1-1,-1 1,1-1,0 0,0 0,0 1,0-1,0 0,1-1,-1 1,0 0,1-1,0 1,-1-1,1 0,0 0,-1 0,1 0,0 0,0-1,0 1,0-1,0 0,0 1,0-2,0 1,-1 0,1 0,0-1,0 0,0 0,0 1,-1-2,4 0,9-2,-1-1,1-1,-1 0,0-1,-1 0,0-1,0-1,1-1,-3 1,1 1,-1 1,2 0,-1 1,1 0,0 1,0 0,0 1,11-2,-22 5,1 1,0-1,0 1,0 0,0 0,0 0,0 0,0 1,0-1,0 1,-1 0,1 0,0 0,0 0,-1 0,1 0,0 1,-1-1,0 1,1 0,-1 0,0 0,0 0,0 0,0 0,0 0,0 1,-1-1,1 1,-1 0,0-1,0 1,0 0,0-1,0 2,7 107,-9-93,1 36,-2-1,-3 1,-2-1,-2 0,-3 0,-2-1,-8 16,18-56,-1 1,0-1,-1-1,-1 1,0-1,0 0,-1-1,0 0,-1 0,0-1,-1 0,0 0,0-1,-1 0,0-1,0-1,-1 1,0-2,-11 5,20-10,1 1,-1 0,0-1,1 0,-1 0,0 0,1 0,-1 0,0 0,0-1,1 1,-1-1,1 0,-1 1,1-1,-1-1,1 1,-1 0,1 0,0-1,0 0,-1 1,1-1,0 0,1 0,-1 0,0 0,1 0,-1-1,1 1,-1 0,1-1,0 1,0-1,0 1,1-1,-1 0,0 1,1-1,0 0,0 1,0-1,0 0,0 1,0-1,1 0,-1 1,1-3,5-12,0 0,1 0,1 0,0 1,1 0,1 0,0 1,1 1,1 0,0 0,1 1,1 1,0 0,0 1,1 0,1 1,12-6,0-4,-15 12,0 0,0 0,0 1,1 1,0 0,1 1,-1 1,1 0,7-1,2 2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21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80,'0'33,"2"60,-5 0,-4-1,-12 49,-77 173,79-242,15-66,1-7</inkml:trace>
  <inkml:trace contextRef="#ctx0" brushRef="#br0" timeOffset="314.747">1 80,'62'-20,"0"4,1 2,1 2,0 4,0 2,37 3,-78 3,0 0,0 1,-1 1,1 2,0 0,-1 1,0 1,0 1,0 2,-1 0,14 8,-31-15,-1 0,1 1,-1-1,1 1,-1 0,0 0,-1 0,1 0,0 0,-1 1,0-1,1 1,-1 0,-1 0,1-1,-1 1,1 0,-1 0,0 1,-1-1,1 0,-1 0,1 0,-1 0,-1 1,1-1,0 0,-1 0,0 0,0 0,0 0,-1 0,1 0,-1 0,0 0,0-1,0 1,-1-1,1 1,-3 1,-13 12,-1-1,0-1,-1-1,0-1,-2 0,1-2,-1 0,-1-2,0 0,-4-1,-33 14,0-2,-2-3,-1-3,1-3,-65 3,114-14</inkml:trace>
  <inkml:trace contextRef="#ctx0" brushRef="#br0" timeOffset="713.95">1045 418,'14'-5,"15"-1,7 0,2 6,0 3,-3 1,-1-1,-3 0,-1-1,-1 0,-1-2,0 1,0-1,-5-5,-2-2,-3-4,-6 0</inkml:trace>
  <inkml:trace contextRef="#ctx0" brushRef="#br0" timeOffset="960.634">1045 588,'48'4,"30"2,7-4,-2-4,-9 0,-14-1,-11 1,-10 0,-6 1,-9 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24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541 198,'-15'-8,"0"1,0 1,-1 1,0 0,0 1,0 0,-1 1,1 1,-1 1,1 0,-1 2,1 0,-1 0,1 1,-1 1,1 1,0 1,0 0,1 1,-1 0,2 1,-8 5,9-4,1 1,0 0,0 0,1 2,0-1,1 1,0 1,1 0,1 0,-1 1,2 0,0 0,0 1,2 0,-1 0,2 1,0-1,1 1,0 0,1 0,1 0,0 0,1 0,1 0,0 0,2 6,-2-16,0-1,1 1,0-1,0 1,0-1,0 0,1 0,-1 0,1 0,0 0,0-1,1 1,-1-1,1 0,-1 0,1 0,0 0,0-1,1 0,-1 0,0 0,1 0,-1 0,1-1,0 0,-1 0,1 0,4-1,3 1,0-1,0 0,0-1,0 0,0-1,0-1,0 0,-1 0,1-1,10-6,26-16,-2-3,0-2,-2-2,-2-2,-1-2,-2-1,-1-2,-2-2,-2-1,-18 35,-21 37,-74 205,-54 99,120-307,3-3</inkml:trace>
  <inkml:trace contextRef="#ctx0" brushRef="#br0" timeOffset="660.705">1246 198,'-35'94,"-5"0,-36 58,-74 76,207-341,185-223,-119 194,-122 142,-1 1,0-1,0 0,0 1,1-1,-1 0,0 1,0-1,1 0,-1 0,0 1,1-1,-1 0,0 0,1 1,-1-1,0 0,1 0,-1 0,1 0,-1 1,0-1,1 0,-1 0,1 0,-1 0,0 0,1 0,-1 0,1 0,-1 0,0 0,1 0,-1-1,1 1,-1 0,0 0,1 0,-1 0,0-1,1 1,-1 0,0 0,1-1,-1 1,0 0,1-1,-1 1,0 0,0-1,1 1,-1 0,0-1,0 1,0 0,0-1,-9 40,7-33,1-2,-9 22,2 1,1 0,1 0,1 1,2 0,0 0,2 0,1 0,2 0,0 2,0-24,-1 0,1 0,0 0,1 0,-1 0,1 0,0-1,1 0,-1 1,1-1,0-1,1 1,-1 0,1-1,-1 0,1 0,1-1,-1 1,0-1,1 0,0 0,0-1,-1 0,1 0,1 0,-1-1,5 1,1-1,0 0,1 0,-1-1,1-1,-1 0,1 0,-1-2,0 1,0-2,0 1,0-2,-1 0,9-4,2-6,0-1,-1 0,-1-2,-1 0,0-1,-1-1,-1 0,-2-2,0 0,-1-1,-1 0,-1-1,-1 0,-1-1,-1 0,2-12,0 6,-1-1,-1 0,-2-1,-1 1,0-29,-5 36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38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659 1,'-198'120,"20"-15,155-92,17-11,0 1,0 0,0 1,1-1,-1 1,1 0,0 1,0-1,1 1,-1 0,1 0,-3 5,7-6,1 0,0-1,0 1,0-1,0 1,1-1,-1 0,1 0,0 0,0 1,0-2,0 1,1 0,-1 0,1-1,-1 1,1-1,0 0,0 0,0 0,1 0,-1 0,0-1,1 0,-1 1,0-1,1-1,0 1,-1 0,1-1,0 0,29 9,-1-3,1 0,0-2,0-2,0-1,15-2,52 3,-12 14,-87-16,1 1,0 0,0-1,0 1,0 0,-1 0,1 0,0 0,-1 0,1 1,-1-1,1 0,-1 1,0-1,0 1,0-1,1 1,-1 0,-1 0,1-1,0 1,0 0,-1 0,1 0,-1 0,1 0,-1 0,0 0,0 0,0-1,0 1,0 0,0 0,-1 0,1 0,0 0,-1 0,0 0,1 0,-1-1,-1 2,-7 11,-1 0,0 0,-1-1,0-1,-1 0,-1 0,0-1,0-1,-1 0,0-1,-1-1,-8 4,-17 12,-396 244,425-262,5-3,-1 0,0 1,1-1,0 1,0 1,0-1,1 1,-1 0,1 0,0 1,1-1,-2 3,7-6,-1-1,1 1,0 0,0 0,-1 0,1-1,0 1,1 0,-1-1,0 1,0-1,1 1,-1-1,0 0,1 1,0-1,-1 0,1 0,0 0,-1 0,1 0,0-1,0 1,0 0,0-1,0 0,-1 1,1-1,0 0,0 0,0 0,0 0,0 0,0-1,0 1,0 0,0-1,0 0,1 0,1 1,50-1,0-3,0-3,-1-1,23-9,-18 5,5-3,-48 10,0 0,0 1,1 1,-1 1,1 0,0 1,0 0,-1 1,1 1,0 1,15 3,-14 1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3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30,'38'0,"27"-5,8-1,-4-1,-10 2,-8 2,-10 1,-6 1,-10 5,-8 2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39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1,'38'4,"33"-2,13-3,-3 0,-10 0,-17 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37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129 172,'0'-9,"0"28,-1 35,-10 37,-3-1,-23 71,25-112,-26 120,26-125,9-37,7-28,0 1</inkml:trace>
  <inkml:trace contextRef="#ctx0" brushRef="#br0" timeOffset="415.938">101 31,'87'1,"202"-13,-275 10,192-13,-205 15,-1-1,1 1,0 0,0-1,0 1,-1 0,1 0,0-1,0 1,0 0,0 0,0 0,0 0,-1 0,1 0,0 1,0-1,0 0,0 0,0 1,-1-1,1 0,0 1,0-1,-1 1,1-1,0 1,0-1,-1 1,1-1,-1 1,1 0,-1-1,1 1,-1 0,1 0,-1-1,1 1,-1 0,0 0,1 0,-1 0,0-1,0 1,0 0,0 0,0 0,0 0,0 0,0-1,0 1,0 0,0 0,0 0,-1 0,1 0,0-1,-1 1,1 0,-1 0,1-1,-1 1,1 0,-1 0,1-1,-1 1,0-1,0 1,-32 27,15-17</inkml:trace>
  <inkml:trace contextRef="#ctx0" brushRef="#br0" timeOffset="664.666">129 369,'43'0,"24"0,6 0,-6-4,-8-3,-10 1,-9 2,-6 0,-8 2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41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1 520,'29'-79,"-13"43,2 1,1 1,2 1,1 0,1 2,2 0,2 2,0 1,23-18,-49 45,0 0,-1-1,1 1,0 0,0 0,0 0,0-1,0 1,0 0,0 0,0 0,0 1,0-1,0 0,1 0,-1 1,0-1,1 0,-1 1,1-1,-1 1,0 0,1 0,-1-1,1 1,-1 0,1 0,-1 0,1 1,-1-1,1 0,-1 0,0 1,1-1,-1 1,1-1,-1 1,0 0,0-1,1 1,-1 0,0 0,0 0,0 0,0 0,0 0,0 0,0 0,0 1,5 136,-8-54,1-83,1 1,0 0,0-1,0 1,0 0,0-1,0 1,0 0,1-1,-1 1,0 0,1-1,0 1,-1-1,1 1,0-1,0 1,0-1,0 1,0-1,0 0,0 0,0 1,0-1,1 0,-1 0,0 0,1 0,-1-1,1 1,-1 0,1-1,0 1,-1-1,1 1,-1-1,1 0,0 1,-1-1,1 0,0 0,0 0,-1-1,1 1,0 0,-1 0,1-1,-1 1,1-1,0 0,18-9,0-1,-1-1,-1-1,0-1,-1 0,0-1,-1-1,2-3,34-32,137-119,-188 169,-1 0,1 0,-1 0,1 0,-1 0,1 0,0-1,0 2,-1-1,1 0,0 0,0 0,0 0,0 0,0 1,0-1,0 1,0-1,0 0,1 1,-1 0,0-1,0 1,0 0,1-1,-1 1,0 0,0 0,1 0,-1 0,0 0,0 1,0-1,1 0,-1 0,0 1,0-1,0 1,0-1,1 1,-1 0,0-1,0 1,0 0,0 0,-1-1,1 1,0 0,0 0,0 0,-1 0,1 0,5 12,-2 0,1 0,-2 0,1 0,-2 1,0 0,0-1,-2 1,1 0,-2-1,0 1,-1 4,7 108,11-87,-5-26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44.5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512 22,'-2'-2,"1"0,-1 0,-1 0,1 1,0-1,0 1,0-1,-1 1,1 0,-1 0,1 0,-1 0,1 0,-1 1,0-1,1 1,-1 0,0 0,1 0,-2 0,-24 2,1 2,-1 1,1 1,0 1,1 2,0 1,0 0,1 2,0 1,1 1,1 1,0 1,-13 12,6-7,21-16,7-4,-1-1,1 1,-1 0,1-1,-1 1,1 0,0 0,0 1,-1-1,1 0,0 1,0-1,0 1,0 0,1 0,-1 0,0 0,1 0,-1 0,1 0,0 0,0 0,0 1,0-1,0 1,0-1,0 1,1-1,0 1,-1-1,1 1,0-1,0 1,0-1,0 1,1-1,-1 1,1-1,0 1,-1-1,1 1,1 1,9 3,-1-2,1 1,0-1,0-1,0 0,1 0,-1-1,1-1,0 0,0 0,0-1,0-1,11-1,44 6,-44-2,-13-3,-1 0,1 1,0 0,-1 1,1 0,0 0,-1 1,0 0,0 1,0 0,0 0,-1 1,1 0,-1 0,0 1,-1 0,0 1,7 7,-13-12,0 0,0 0,0 0,0 0,-1 1,1-1,-1 0,0 1,0-1,1 0,-1 1,-1-1,1 0,0 1,-1-1,1 0,-1 0,1 1,-1-1,0 0,0 0,0 0,0 0,-1 0,1 0,0 0,-1 0,0-1,1 1,-1 0,0-1,0 1,0-1,-1 1,-76 42,71-40,-208 59,149-60,62-8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6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34,'3'5,"0"1,0 0,0 0,0 1,-1-1,0 0,-1 1,0 0,1-1,-2 1,1 0,-1-1,0 1,1 7,1 17,-2-1,-1 1,-1 0,-1 0,-7 24,-31 169,29-179,7-26</inkml:trace>
  <inkml:trace contextRef="#ctx0" brushRef="#br0" timeOffset="353.474">1 147,'35'-22,"2"1,0 3,2 0,0 3,0 1,1 2,1 2,0 2,6 0,-37 8,0 0,0 0,-1 1,1 0,0 0,0 1,-1 1,1-1,-1 2,9 3,-15-6,0 0,-1 0,1 1,-1-1,1 1,-1-1,1 1,-1 0,0 0,0 0,0 0,0 1,0-1,0 0,-1 1,1-1,-1 1,0 0,0-1,0 1,0 0,0 0,0 0,-1-1,1 1,-1 0,0 0,0 0,0 0,0 0,-1 0,1 0,-1 0,0 0,0-1,0 1,0 2,-7 6,0 0,0-1,-1 1,-1-2,0 1,0-1,0-1,-1 0,-1 0,1-1,-1 0,0-1,-8 2,19-7,-40 19,-1-1,0-2,-1-2,-1-2,-2-1,21-7</inkml:trace>
  <inkml:trace contextRef="#ctx0" brushRef="#br0" timeOffset="699.07">593 372,'33'0,"27"-5,6-1,-2 0,-12 1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44.9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94 311,'-24'40,"14"-24,0 1,1 0,0 0,2 1,0 0,1 0,0 4,5-21,1 0,-1 1,0-1,1 1,-1-1,1 1,-1-1,1 1,0-1,-1 1,1 0,0-1,0 1,0-1,0 1,1-1,-1 1,0 0,1-1,-1 1,1-1,-1 1,1-1,0 1,0-1,-1 0,1 1,0-1,0 0,0 0,1 0,-1 0,0 0,0 0,1 0,-1 0,0 0,1 0,-1-1,1 1,-1 0,1-1,-1 0,1 1,0-1,7-3,-1 0,0-1,0-1,0 1,0-1,-1 0,0-1,0 0,0 0,4-5,15-12,-20 18,-3 0,1 1,0-1,0 1,1 0,-1 1,1-1,0 1,0 0,0 0,0 0,0 0,1 1,-1 0,1 0,0 1,-1 0,1 0,0 0,0 0,0 1,0 0,-1 0,1 1,0 0,0 0,0 0,0 1,-2 3,-1 1,1 0,-1 0,-1 0,1 0,-1 1,0-1,0 1,-1-1,0 1,0 0,-1-1,1 1,-2 0,1-1,-1 1,0 3,0 8,-1 13,-2 0,-2 0,0-1,-2 0,-1 0,-2 0,-1-2,-1 1,12-26,1 0,-1-1,0 1,0-1,-1 1,1-1,-1 1,1-1,-1 0,1 0,-1 1,0-1,0-1,0 1,0 0,-1 0,1-1,0 1,-1-1,1 0,-1 0,1 0,-1 0,0 0,1 0,-1-1,0 1,0-1,0 0,1 0,-1 0,0 0,0 0,1-1,-1 1,0-1,1 0,-1 0,0 0,1 0,-1 0,1-1,0 1,-1-1,1 1,0-1,0 0,0 0,0 0,0 0,0 0,1 0,-1 0,1-1,-1 1,1-1,0 1,0-1,0-1,-1-6,0 1,1-1,0 0,1 1,0-1,1 0,0 0,0 1,1-1,1 1,-1-1,1 1,1 0,0 0,0 0,1 1,0-1,0 1,1 0,0 0,1 1,-1 0,1 0,1 1,-1 0,1 0,0 0,3 0,10-12</inkml:trace>
  <inkml:trace contextRef="#ctx0" brushRef="#br0" timeOffset="365.114">827 283,'-180'94,"178"-94,0 1,0-1,1 0,-1 1,0-1,1 1,-1 0,0-1,1 1,-1 0,1 0,-1 0,1 0,-1 0,1 1,0-1,0 0,-1 1,1-1,0 0,0 1,1 0,-1-1,0 1,0-1,1 1,-1 0,1 0,-1-1,1 1,0 0,0 0,0-1,0 1,0 0,0 0,0 0,0-1,1 1,-1 0,1 0,-1-1,1 1,0 0,0-1,0 1,0-1,0 1,0-1,0 0,0 1,1-1,46 10,-45-12,1 0,-1 1,0 0,1 0,-1 0,1 0,-1 0,1 1,-1-1,1 1,-1 0,0 0,1 0,-1 1,0-1,0 1,0 0,0 0,0 0,-1 0,1 0,0 0,-1 1,0-1,1 1,-1 0,0 0,0 0,-1 0,1 0,-1 0,1 0,-1 1,0-1,0 0,-1 1,1-1,-1 1,1-1,-1 2,-3 4,-1-1,0 1,0-1,-1 0,0-1,0 1,-1-1,0 0,0 0,0 0,-1-1,0 0,-1-1,1 0,-1 0,0 0,0-1,-1 0,1 0,-1-1,1-1,-1 1,-3-1,-14 3</inkml:trace>
  <inkml:trace contextRef="#ctx0" brushRef="#br0" timeOffset="613.486">1307 1,'-19'43,"-11"29,-6 7,4-1,3-8,5-12,8-10,6-9,5-7,3-3,2-7</inkml:trace>
  <inkml:trace contextRef="#ctx0" brushRef="#br0" timeOffset="1047.801">913 368,'50'12,"1"-1,0-3,0-2,0-2,1-2,0-3,20-4,-46 3,-19 2,-1 1,1-1,0 0,0 0,0-1,0 0,-1 0,1-1,0 0,-1 0,1 0,-1-1,0 0,0 0,0-1,0 0,-1 0,1 0,-1 0,0-1,-1 0,1 0,-1 0,0-1,2-2,-6 7,1 0,-1-1,1 1,-1 0,0-1,0 1,0 0,0-1,0 1,0 0,0-1,0 1,0 0,-1-1,1 1,-1 0,1 0,-1-1,1 1,-1 0,1 0,-1 0,0 0,0 0,0 0,0 0,0 0,0 0,0 0,0 0,0 0,0 1,0-1,0 1,-1-1,1 1,0-1,0 1,-1-1,1 1,0 0,-1 0,1 0,0 0,-1 0,0 0,-64 9,53-3,0 0,0 1,1 0,0 1,0 0,1 1,0 0,0 1,1 1,1-1,0 1,0 1,1 0,0 0,1 1,1-1,0 1,0 1,2-1,-1 1,0 10,5-18,1-1,0 1,0 0,1-1,0 1,0-1,0 0,0 0,1 0,0 0,0 0,0 0,1-1,-1 1,1-1,0 0,1 0,-1-1,1 1,-1-1,1 0,0 0,0 0,0-1,1 0,-1 0,1 0,-1-1,1 1,-1-1,1-1,0 1,-1-1,1 0,0 0,0-1,-1 0,1 0,0 0,20 0</inkml:trace>
  <inkml:trace contextRef="#ctx0" brushRef="#br0" timeOffset="1494.635">1731 453,'3'1,"0"0,0 0,1 0,-1 0,0-1,1 1,-1-1,0 0,1 0,-1 0,0-1,1 1,-1-1,0 0,0 1,1-2,-1 1,0 0,0-1,0 1,0-1,-1 0,1 0,0 0,-1 0,1 0,-1-1,0 1,1-2,4-1,38-31,-38 29,1 0,0 0,0 1,0 0,1 0,0 1,0 0,1 1,-1 0,11-3,-20 7,1 0,0 0,-1 0,1 0,-1 0,1-1,0 1,-1 0,1 1,0-1,-1 0,1 0,-1 0,1 0,0 0,-1 0,1 1,-1-1,1 0,-1 1,1-1,0 0,-1 1,0-1,1 1,-1-1,1 0,-1 1,1-1,-1 1,0 0,1-1,-1 1,0-1,0 1,1-1,-1 1,0 0,0-1,0 1,0-1,0 1,0 0,0-1,0 1,0 0,0-1,0 1,0-1,0 1,-1 0,1-1,0 1,-1 0,-15 42,10-28,6-14,-1 1,1-1,-1 1,1 0,0-1,0 1,0 0,0-1,0 1,0 0,0-1,1 1,-1-1,0 1,1 0,-1-1,1 1,0-1,0 1,-1-1,1 0,0 1,0-1,0 0,0 1,1-1,-1 0,0 0,0 0,1 0,-1 0,1 0,-1-1,1 1,-1 0,1-1,-1 1,1-1,0 0,-1 1,1-1,-1 0,1 0,0 0,0 0,78-8,55-49,-134 57,0-1,0 1,0-1,-1 1,1-1,0 1,0-1,0 1,0 0,0 0,0-1,0 1,0 0,0 0,0 0,0 0,0 0,-1 0,1 0,0 0,0 1,0-1,0 0,0 1,0-1,0 0,0 1,0-1,-1 1,1-1,0 1,0 0,-1-1,1 1,0 0,-1-1,1 1,-1 0,1 0,-1 0,1 0,-1-1,1 1,-1 0,0 0,0 0,1 0,-1 0,0 0,0 0,0 0,0 1,-8 56,6-48,0-6,1 0,0 0,0 1,1-1,-1 0,1 1,0-1,0 0,1 1,-1-1,1 0,0 0,0 1,0-1,1 0,-1 0,9 10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52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36,'-13'-6,"0"0,0 1,0 1,-1 0,1 0,-1 2,0 0,0 0,0 1,0 1,-1 0,1 1,0 1,0 0,1 1,-1 0,-1 2,2 1,1 1,1 0,-1 1,1 1,1-1,0 2,0-1,0 1,2 1,-1 0,1 0,1 1,0 0,0 0,1 0,1 1,0 0,1 0,0 0,1 1,1-1,0 1,1 0,0-1,1 10,1-18,-1-1,1 1,-1 0,1-1,1 1,-1-1,1 1,-1-1,1 1,0-1,1 0,-1 0,1 0,0 0,0-1,0 1,0-1,1 0,0 0,-1 0,1 0,0 0,0-1,0 0,1 0,-1 0,1 0,-1-1,1 0,-1 0,1 0,9 2,1 0,0-2,-1 0,1 0,0-1,-1-1,1-1,0 0,6-2,19-9,-1-2,-1-1,0-2,-1-2,-1-1,-1-2,-2-1,18-17,95-84,-147 126,1 0,-1-1,1 1,0 0,0 0,0 0,-1 0,1 0,0 0,0 0,0 0,0 0,0-1,1 1,-1 0,0 0,0 0,1 0,-1 0,0 0,1-1,-1 1,1 0,-1 0,1 0,-1-1,1 1,-1 0,1-1,0 1,0-1,-1 1,1-1,0 1,0-1,-1 1,1-1,0 0,0 1,0-1,0 0,0 0,0 1,0-1,-1 0,1 0,0 0,0 0,0-1,0 1,0 0,0 0,0 0,0-1,-1 1,1 0,0-1,0 1,0-1,-1 1,1-1,0 1,0-1,0 0,-6 86,7 75,2-152,-1 0,2-1,-1 0,1 0,0 0,0 0,1-1,0 0,0 0,1-1,-1 1,1-1,1-1,-1 0,0 0,1 0,0-1,0 0,0 0,0-1,0 0,1 0,-1-1,1 0,-1-1,1 0,0 0,17 1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1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0 225,'19'6,"0"-1,0-1,0-1,1 0,-1-2,1 0,0-1,-1-1,1-1,-1-1,0-1,0 0,14-6,136-19,-38 6,-119 21</inkml:trace>
  <inkml:trace contextRef="#ctx0" brushRef="#br0" timeOffset="299.176">28 451,'38'-4,"23"-3,5 1,-3 2,-8 0,-8 2,-8 1,-5 1,-4 0,-2 0,-6 5,-2 1,1 0,-4-1</inkml:trace>
  <inkml:trace contextRef="#ctx0" brushRef="#br0" timeOffset="1051.373">311 0,'69'37,"87"56,-103-74,-36-14,0 1,-1 0,0 1,0 1,0 0,-1 1,-1 1,2 2,-14-11,0 1,-1-1,1 1,-1-1,1 1,-1 0,0 0,0-1,1 1,-1 0,-1 0,1 0,0 0,0 0,-1 1,1-1,-1 0,0 0,0 0,0 1,0-1,0 0,0 0,0 0,-1 0,1 1,-1-1,1 0,-1 0,0 0,0 0,0 0,0 0,0 0,-1-1,0 2,-65 59,44-44,-149 149,20-25,146-138,6-3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5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1,'29'0,"14"0,5 0,-1 0,-4 0,-4 0,-5 0,-2 0,-3 0,0 0,-2 0,1 0,-1 0,-4 0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5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27,'38'0,"32"-5,14-1,-3-1,-10 2,-17 2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6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68 875,'306'-401,"-287"373,0 1,2 1,1 1,1 0,2 2,-25 22,0 0,1 1,-1-1,1 0,0 0,-1 1,1-1,0 0,-1 1,1-1,0 0,0 1,0-1,-1 1,1 0,0-1,0 1,0 0,0-1,0 1,0 0,0 0,0 0,0 0,0 0,0 0,0 0,0 0,0 0,0 0,-1 0,1 1,0-1,0 0,0 1,0-1,0 1,0-1,-1 1,1-1,0 1,0 0,-1-1,1 1,0 0,-1-1,1 1,-1 0,1 0,0 0,7 53,-7-41,0 4,0 0,1-1,1 1,1-1,1 0,0 0,0 0,2-1,6 12,-11-24,-1-1,0 0,1 0,0 0,0 0,-1 0,1 0,0 0,0-1,1 1,-1-1,0 0,0 1,1-1,-1 0,1 0,-1 0,1-1,-1 1,1-1,0 1,-1-1,1 0,-1 0,1 0,0 0,-1 0,1-1,0 1,-1-1,1 0,-1 0,1 0,-1 0,0 0,1 0,-1-1,0 1,0-1,0 0,0 1,1-2,69-90,-55 60,1 1,1 0,2 2,1 0,1 1,1 1,11-7,-34 34,-1 1,0-1,0 1,1-1,-1 1,0-1,1 1,-1-1,1 1,-1 0,0-1,1 1,-1 0,1-1,-1 1,1 0,-1-1,1 1,-1 0,1 0,0 0,-1 0,1-1,-1 1,1 0,-1 0,1 0,0 0,-1 0,1 0,-1 1,1-1,-1 0,1 0,-1 0,1 0,-1 1,1-1,0 0,-1 1,0-1,1 0,-1 1,1-1,-1 0,1 1,-1-1,0 1,1-1,-1 1,0-1,0 1,1-1,-1 1,0-1,0 1,0-1,1 1,-1 0,0-1,0 1,0-1,0 1,1 39,-59 244,56-80,7-181,1-6</inkml:trace>
  <inkml:trace contextRef="#ctx0" brushRef="#br0" timeOffset="247.75">1224 621,'-19'38,"-11"23,-1 5,6-3,6-13</inkml:trace>
  <inkml:trace contextRef="#ctx0" brushRef="#br0" timeOffset="501.299">1169 564,'24'5,"17"2,7-1,0-1,-8 3,-16 1,-12-2</inkml:trace>
  <inkml:trace contextRef="#ctx0" brushRef="#br0" timeOffset="668.041">1197 791,'38'-5,"28"-2,6 1,-3 1,-14 1</inkml:trace>
  <inkml:trace contextRef="#ctx0" brushRef="#br0" timeOffset="944.525">1761 564,'29'-4,"14"-3,5 1,-2 2,-7-5,-7 1,-3 0,-7-2,-8 0</inkml:trace>
  <inkml:trace contextRef="#ctx0" brushRef="#br0" timeOffset="1193.396">1931 283,'-5'38,"-2"32,1 14,1-3,1-10,2-13,1-11,1-9,0-10</inkml:trace>
  <inkml:trace contextRef="#ctx0" brushRef="#br0" timeOffset="1834.879">2241 705,'238'-349,"-238"347,1 1,-1-1,0 1,0-1,1 1,-1-1,1 1,0-1,-1 1,1-1,0 1,0 0,0-1,-1 1,2 0,-1 0,0 0,0 0,0 0,0 0,1 0,-1 0,0 0,1 0,-1 1,1-1,-1 1,1-1,-1 1,1-1,-1 1,1 0,-1 0,1 0,0 0,-1 0,1 0,-1 0,1 1,-1-1,1 0,-1 1,1-1,-1 1,1 0,-1-1,0 1,1 0,-1 0,0 0,0 0,1 0,-1 0,0 0,0 0,0 1,0-1,0 1,-14 135,13-136,0 1,1-1,-1 0,1 1,-1-1,1 1,0-1,-1 0,1 1,0-1,0 0,0 0,0 1,0-1,0 0,0 0,0 0,1 0,-1-1,0 1,1 0,-1 0,0-1,1 1,-1-1,1 1,-1-1,1 0,-1 0,1 1,-1-1,1 0,-1 0,1 0,-1-1,1 1,-1 0,1 0,-1-1,1 1,-1-1,0 0,1 1,0-2,59-36,35-106,-96 144,0 1,0 0,0 0,0-1,0 1,0 0,1-1,-1 1,0 0,0-1,0 1,1 0,-1-1,0 1,1-1,-1 1,0 0,1-1,-1 1,1-1,-1 1,1-1,-1 1,1-1,-1 0,1 1,0-1,-1 1,1-1,-1 0,1 0,0 1,-1-1,1 0,0 0,-1 0,1 0,0 0,0 0,-1 0,1 0,0 0,-1 0,1 0,0 0,-1-1,1 1,0 0,-1 0,1-1,-1 1,1 0,0-1,-1 1,1-1,-1 1,1-1,-1 1,1-1,-1 1,1-1,-1 1,0-1,1 0,-1 1,0-1,0 0,1 0,3 61,-4-57,-1 61,10 108,-3-148</inkml:trace>
  <inkml:trace contextRef="#ctx0" brushRef="#br0" timeOffset="2379.56">2891 762,'19'-15,"0"-2,0 0,-2 0,0-2,-1 0,-1-1,3-7,54-77,-72 103,1 0,-1 1,1-1,-1 0,1 1,-1-1,1 1,0-1,-1 1,1-1,0 1,0 0,-1-1,1 1,0 0,0 0,-1-1,1 1,0 0,0 0,0 0,-1 0,1 0,0 0,0 0,0 0,-1 0,1 1,0-1,0 0,0 0,-1 1,1-1,0 0,-1 1,1-1,0 1,-1-1,1 1,0-1,-1 1,1 0,-1-1,1 1,-1 0,1-1,-1 1,1 0,11 46,-7-23,-4-22,0 0,-1 0,1 0,0-1,0 1,0 0,1 0,-1 0,0-1,1 1,-1-1,1 1,-1-1,1 0,0 1,0-1,0 0,-1 0,1 0,0-1,0 1,0 0,0-1,1 1,-1-1,0 1,0-1,0 0,0 0,0 0,0 0,0-1,1 1,-1-1,0 1,0-1,0 1,0-1,0 0,0 0,-1 0,78-52,-75 50,-4 2,1 0,-1-1,1 1,0 0,-1 0,1 0,0-1,0 1,0 0,0 0,0 0,0 0,0 0,0 1,0-1,0 0,1 0,-1 1,0-1,1 1,-1-1,0 1,1 0,-1-1,0 1,1 0,-1 0,1 0,-1 0,0 0,1 0,-1 0,1 0,-1 1,0-1,1 1,-1-1,0 1,0-1,1 1,-1 0,0 0,0-1,0 1,0 0,0 0,0 0,0 0,0 0,0 0,0 1,-1-1,1 0,0 0,-1 1,1-1,-1 0,1 1,-1-1,0 0,1 1,-1-1,0 2,-11 60,9-58,0 1,0-1,1 1,0 0,0-1,0 1,0 0,1 0,0 0,0 0,1 0,0-1,0 1,0 0,1-1,-1 1,1 0,1-1,0 1,7 3,-1-7</inkml:trace>
  <inkml:trace contextRef="#ctx0" brushRef="#br0" timeOffset="2699.043">3596 0,'39'65,"-2"2,-3 2,-4 0,5 20,-30-69,0-1,-1 1,-1-1,0 1,-2 0,0 0,-1 1,-2-1,0-1,-1 1,0 0,-2 0,0-1,-2 0,0 0,-1-1,-1 0,0 0,-1-1,-3 1,3-1,-1 0,0-1,-1-1,-1 0,-1-1,0 0,-1-1,0-1,-1 0,0-1,-1 0,0-2,-1 0,-5 1,-140 39,131-43</inkml:trace>
  <inkml:trace contextRef="#ctx0" brushRef="#br0" timeOffset="3296.767">237 0,'-32'39,"2"0,2 3,1 0,3 1,1 2,0 6,14-31,1 0,0 1,2 0,0 0,2 1,0-1,2 1,0 0,1 0,1 0,2 0,0 0,1-1,1 1,1-1,1 0,0 0,2 0,1-1,0 0,9 12,-7-15,0 0,2 0,0-1,0-1,2-1,0 0,0 0,1-2,1 0,0 0,0-2,2 0,-1-2,1 0,0 0,15 2,2 0,-4-3</inkml:trace>
  <inkml:trace contextRef="#ctx0" brushRef="#br0" timeOffset="4231.744">4329 338,'-9'-6,"-1"0,-1 1,1 0,-1 1,0 0,0 0,0 1,0 1,-1 0,1 0,-1 1,0 0,1 1,-1 1,1 0,-1 0,1 1,-1 1,1 0,0 0,0 1,0 1,1 0,0 0,0 1,-2 1,2 2,1 1,0 0,0 0,1 0,1 1,0 0,0 1,1 0,0 0,1 0,1 1,0-1,0 1,2 0,-1 0,2 0,0 0,0 1,1-1,1 4,-1-13,1 1,-1 0,1-1,0 1,0 0,1-1,-1 1,1-1,0 0,1 1,-1-1,0 0,1 0,0-1,0 1,0-1,1 1,-1-1,1 0,0 0,0 0,0-1,0 0,0 1,0-1,1-1,-1 1,4 0,3 1,-1-1,1-1,-1 0,1-1,-1 1,1-2,-1 0,1 0,-1-1,1 0,-1-1,5-2,14-8,0-2,-1-1,-1-1,-1-1,-1-2,0 0,-2-1,0-2,-1 0,-2-2,0 0,10-19,-8 35,-12 40,-7-16,2 2,0 0,0-1,2 1,0-1,1-1,0 1,1-1,1-1,0 0,13 13,-9-13,1-1,0 0,1-1,1-1,0 0,0-1,1-1,0-1,0-1,1 0,0-1,4 0,2-1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4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149 113,'-2'2,"0"-1,0 1,0-1,0 1,0 0,1 0,-1 0,1 0,-1 0,1 0,0 0,0 0,0 0,0 1,0-1,0 0,1 1,-1-1,1 1,-1-1,1 1,0-1,0 0,0 1,1 1,-1 0,-15 229,4-129,6-43,-2 0,-3 0,-3-1,-14 38,5-49,9-32</inkml:trace>
  <inkml:trace contextRef="#ctx0" brushRef="#br0" timeOffset="331.969">7 0,'109'12,"-1"5,-1 4,96 33,-108-10,-93-43,0 0,-1 1,1-1,0 0,0 1,-1-1,1 1,-1-1,1 1,-1 0,0-1,1 1,-1 0,0 0,0 0,0 0,-1 0,1 0,0 0,-1 0,0 0,1 1,-1-1,0 0,0 0,0 0,0 1,0-1,-1 0,1 0,-1 0,1 0,-1 0,0 0,0 0,0 0,0 0,0 0,0 0,-1 0,1-1,0 1,-1-1,0 2,-15 10,0 0,0-1,-1-1,0-1,-1 0,0-1,-1-1,0-1,-11 2,16-4,-27 9,-2-1,1-3,-2-2,1-1,-1-3,-31-1,52-6,30-4,38-9,-34 13,19-8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07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6181 43,'-37'192,"-38"170,89-417,1 1,3 0,3 1,1 2,4-2,90-144,-116 196,0 0,0-1,1 1,-1 0,0 0,1 0,-1 0,1 1,-1-1,1 0,-1 0,1 0,0 0,-1 0,1 1,0-1,0 0,0 1,-1-1,1 0,0 1,0-1,0 1,0-1,0 1,0 0,0 0,0-1,0 1,0 0,0 0,0 0,0 0,0 0,1 0,-1 0,0 0,0 0,0 1,0-1,0 0,0 1,0-1,0 1,-1-1,1 1,0-1,0 1,0 0,0-1,-1 1,1 0,0 0,0-1,-1 1,1 0,-1 0,1 0,-1 1,10 189,24-27,-34-162,1 0,0 0,0 0,0-1,0 1,0 0,0-1,0 1,0 0,1-1,-1 0,0 1,1-1,-1 0,1 0,0 0,0 0,-1 0,1 0,0 0,0 0,0-1,0 1,-1-1,1 0,0 1,0-1,0 0,0 0,0 0,0 0,0-1,0 1,0 0,0-1,0 1,0-1,0 0,-1 0,1 0,0 0,0 0,-1 0,1 0,0-1,64-67,184-288,-250 356,0 0,1 0,-1 0,0-1,1 1,-1 0,1 1,-1-1,1 0,-1 0,1 0,-1 0,1 0,0 0,0 1,-1-1,1 0,0 1,0-1,0 0,0 1,0-1,0 1,0-1,0 1,0 0,0-1,0 1,0 0,0 0,0 0,0 0,0 0,0 0,0 0,0 0,0 0,0 0,0 1,0-1,0 0,0 1,0-1,0 1,0-1,0 1,0-1,0 1,0 0,0-1,-1 1,1 0,0 0,-1 0,1 0,0-1,-1 1,1 0,-1 1,-9 101,0-59,0 204,9-224</inkml:trace>
  <inkml:trace contextRef="#ctx0" brushRef="#br0" timeOffset="-18090.804">1666 1848,'407'18,"-221"-6,147-11,-164-3,1365 2,-1141-29,-150 12,-6-23,-41 12,-194 28,29-1,1 0,-1 2,0 2,0 1,-1 1,7 3,-34-8,0 1,0 0,-1 0,1 1,0-1,-1 0,1 1,-1 0,1-1,-1 1,0 0,0 0,0 0,0 1,0-1,-1 0,1 1,0-1,-1 1,0 0,0-1,0 1,0 0,0 0,0-1,-1 1,1 0,-1 0,0 0,-13 89,7-69,-26 138,1 77,31-232,1-4,-1 0,0 0,1 0,-1 0,0 0,0 0,0 0,0 1,0-1,-1 0,1 0,-1 0,1 0,-1 0,0 0,0 0,0 0,0 0,0 0,0-1,0 1,-1 0,1-1,-1 1,1-1,-1 1,1-1,-1 0,0 0,0 0,0 0,0 0,0 0,0 0,-1 0,-130-20,41-1,-377 18,178 1,123-26,-390 26,75 1,255-28,-121 57,127-18,192-8,0-2,0-1,0-1,1-2,-1-1,-11-3,-100-21,-224 27,362 1,1-1,-1 1,0 0,1-1,-1 1,1-1,0 0,-1 0,1 0,-1 0,1 0,0-1,0 1,0-1,0 1,0-1,0 0,0 1,0-1,1 0,-1 0,1-1,0 1,-1 0,1 0,0-1,0 1,0-1,1 1,-1-1,1 1,-1-1,1 1,0-1,0 0,14-100,-5 65,-5 23,-1-1,-1 1,0 0,-1 0,0-1,-1 1,-1-1,0 1,-1 0,-1-1,-1 1,0 0,-1 1,0-1,-1 1,-1 0,0 0,-1 1,-5-7,-36-8,26 21</inkml:trace>
  <inkml:trace contextRef="#ctx0" brushRef="#br0" timeOffset="-17154.102">5701 974,'-1'385,"-25"-120,14 74,-6-110,-1-64,20-162,-1-1,1 1,0-1,0 1,0-1,0 0,1 0,-1 1,0-1,1 0,0 0,-1 0,1 0,0-1,0 1,0 0,0-1,0 0,1 1,-1-1,0 0,0 0,1 0,-1 0,1-1,-1 1,1-1,-1 1,1-1,0 0,-1 0,1 0,-1 0,1 0,1-1,19-2</inkml:trace>
  <inkml:trace contextRef="#ctx0" brushRef="#br0" timeOffset="-15553.469">5814 833,'196'55,"-86"-38,0-6,1-4,0-4,48-9,24 3,53 4,-233-1,0 0,-1 1,1-1,-1 1,1 0,-1 0,1-1,-1 2,1-1,-1 0,0 0,1 1,-1-1,0 1,0 0,0 0,0-1,-1 1,1 1,0-1,-1 0,1 0,-1 0,0 1,0-1,0 1,0-1,0 1,-1-1,1 3,1 87,-4-64,-2 684,33-435,-16-202,-10-66,0 0,-1 0,0 1,0-1,-1 1,-1-1,1 1,-2-1,1 1,-3 8,2-16,0 0,-1-1,1 1,-1-1,1 1,-1-1,0 0,1 1,-1-1,0 0,0 0,0 0,0-1,0 1,0 0,0-1,0 1,-1-1,1 0,0 1,0-1,0 0,0 0,0-1,-1 1,1 0,0-1,0 1,0-1,-20 1,-439 15,240-32,54 4,25-12,101 22,-1 2,1 1,0 3,0 1,-7 3,-7 4,30-8</inkml:trace>
  <inkml:trace contextRef="#ctx0" brushRef="#br0" timeOffset="-13570.522">0 1962,'462'0,"-113"28,226-29,-508 7,-145-59,38 21,1-2,2-1,2-2,1-2,-8-14,14 27,28 26,-1-1,1 1,-1 0,1 0,-1 0,0-1,1 1,-1 0,1 0,-1 0,1 0,-1 0,1 0,-1 0,1 0,-1 1,0-1,1 0,-1 0,1 0,-1 0,1 1,-1-1,1 0,0 1,-1-1,1 0,-1 1,1-1,-1 0,1 1,0-1,-1 1,1-1,0 1,0-1,-1 1,1-1,0 1,0-1,0 1,0-1,-1 1,1-1,0 1,0 0,0-1,0 1,0-1,0 1,1-1,-1 1,0-1,0 1,0-1,0 1,1-1,-1 1,0-1,0 1,1-1,-1 1,0-1,1 1,-1-1,1 0,-1 1,7 44,-3-27,-2 0,0 1,0-1,-2 1,0 0,-1-1,-2 7,-82 287,69-239,46-101,135-139,-36 36,-124 123,-6 5</inkml:trace>
  <inkml:trace contextRef="#ctx0" brushRef="#br0" timeOffset="-10640.657">2936 1764,'33'-104,"-17"67,2 1,1 1,2 0,2 1,0 2,2 0,22-20,130-140,-177 191,0 0,1 0,-1 0,1 1,0-1,-1 0,1 0,0 0,-1 0,1 1,0-1,0 0,0 1,0-1,-1 0,1 1,0-1,0 1,0 0,0-1,0 1,0 0,1-1,-1 1,0 0,0 0,0 0,0 0,0 0,0 0,0 0,0 1,0-1,0 0,0 0,0 1,0-1,0 1,0-1,0 1,0-1,0 1,0 0,0-1,-1 1,1 0,0 0,-1 0,1 0,0-1,-1 1,1 0,-1 0,1 0,-1 1,2 9,-1 0,0 0,0 0,-1 0,-1 0,0 0,-1 0,0 0,0 0,-4 9,-7 43,9 79,4-139,0-1,0 0,1 0,-1 1,1-1,-1 0,1 0,0 0,0 0,0 0,0 0,0 0,0 0,1 0,-1 0,1 0,-1-1,1 1,0-1,-1 1,1-1,0 0,0 1,0-1,0 0,0 0,0 0,0-1,1 1,-1-1,0 1,0-1,1 1,-1-1,0 0,0 0,1 0,-1-1,0 1,1 0,-1-1,0 0,0 1,0-1,0 0,0 0,0 0,0 0,0-1,0 1,0 0,0-1,15-11,-1-1,0-1,-1 0,0-1,-1-1,5-9,10-10,25-30,4 2,61-53,-115 114,38-27,-41 30,0 0,0-1,0 1,0 0,-1-1,1 1,0 0,0 0,0 0,0 0,0 0,0 0,0 0,0 0,0 1,0-1,0 0,0 0,0 1,0-1,0 1,0-1,0 1,-1-1,1 1,0 0,0-1,-1 1,1 0,0-1,-1 1,1 0,-1 0,1 0,-1 0,1-1,-1 1,1 0,-1 0,0 0,0 0,0 0,1 0,-1 0,0 0,0 0,0 1,2 17,-1-1,-1 1,0 0,-1 0,-1-1,-1 1,-1-1,-2 6,-11 117,43-55,-16-72</inkml:trace>
  <inkml:trace contextRef="#ctx0" brushRef="#br0" timeOffset="-8736.595">4262 1368,'0'5,"-5"11,-1 8,0 5,-4 1,0 2,2-1,2-1,-3-5,0-2,3 0,5-9,4-12,2-6</inkml:trace>
  <inkml:trace contextRef="#ctx0" brushRef="#br0" timeOffset="-8402.831">4262 1312,'33'0,"17"0,4-5,-3-1,-4 0,-6 1,-5 2,-4 1,-7 5,-13 3,-13 5,-7 0</inkml:trace>
  <inkml:trace contextRef="#ctx0" brushRef="#br0" timeOffset="-1165.099">4262 1510,'0'-5,"5"-1,6 0,6 1,5 1,4 2,2 1,1 0,-5 6,-1 2,1-1,-5 0</inkml:trace>
  <inkml:trace contextRef="#ctx0" brushRef="#br0" timeOffset="1845.271">7141 353,'2'1,"0"1,0-1,-1 1,1 0,0 0,-1-1,1 1,-1 0,1 0,-1 1,0-1,0 0,0 0,0 1,-1-1,1 0,0 1,-1-1,0 0,1 1,-1-1,0 1,0-1,-1 1,1 0,-2 24,-1 0,-2 0,0 0,-2-1,-1 0,-1 0,5-13,-30 90,18-92,9-16</inkml:trace>
  <inkml:trace contextRef="#ctx0" brushRef="#br0" timeOffset="2515.73">7197 324,'6'0,"-1"0,1 0,-1 0,1 1,-1 0,1 0,-1 1,0-1,1 1,-1 0,0 0,0 1,0 0,-1 0,1 0,-1 0,1 0,-1 1,0 0,-1 0,1 0,-1 1,1-1,-1 1,-1 0,1-1,-1 1,2 3,17 101,-19-108,-1 0,0 1,0-1,1 0,-1 0,1 0,-1 0,1 0,-1 0,1-1,-1 1,1 0,0-1,0 1,-1-1,1 0,0 1,0-1,-1 0,1 0,0 0,0-1,-1 1,1 0,0 0,0-1,-1 1,1-1,0 0,-1 0,1 1,-1-1,1 0,-1 0,1 0,-1-1,0 1,1 0,-1 0,0-1,0 1,0-1,0 1,0-1,0 1,-1-1,1 1,0-2,3-1,59-66,-52 56,1 0,1 0,-1 1,2 1,0 0,0 1,6-3,-19 13,0 0,0 0,0 1,0-1,0 0,0 1,0-1,0 1,0-1,0 1,0-1,1 1,-1 0,0-1,0 1,0 0,1 0,-1 0,0 0,0 0,0 0,1 0,-1 1,0-1,0 0,0 1,1-1,-1 1,0-1,0 1,0 0,0-1,0 1,0 0,0 0,0-1,-1 1,1 0,0 0,0 0,-1 0,1 0,0 0,-1 0,1 2,-1 55,-6-34,1 1,0 0,2 0,1 0,2 1,0-1,1 0,2 0,2 12,-3-20,-3-4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2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306 109,'-117'206,"-72"182,233-471,4 2,4 2,3 2,35-36,45-79,-110 163,-25 29,0 0,0 1,0-1,0 1,0-1,0 1,0-1,0 1,0-1,0 0,1 1,-1-1,0 1,0-1,0 0,1 1,-1-1,0 1,0-1,1 0,-1 1,0-1,1 0,-1 0,0 1,1-1,-1 0,1 0,-1 0,0 1,1-1,-1 0,1 0,-1 0,1 0,-1 0,0 0,1 0,-1 0,1 0,-1 0,1 0,-1 0,1 0,-1 0,0 0,1 0,-1-1,1 1,-1 0,0 0,1 0,-1-1,0 1,1 0,-1-1,0 1,1 0,-1-1,0 1,1 0,-1-1,0 1,0 0,0-1,1 1,-49 271,45-117,3-152,0 0,0 0,1 1,-1-1,1 0,-1 0,1 0,0 0,-1 1,1-1,0 0,0 0,1-1,-1 1,0 0,1 0,-1-1,1 1,0 0,-1-1,1 0,0 1,0-1,0 0,0 0,0 0,0 0,0 0,0 0,0-1,0 1,1-1,-1 0,0 1,0-1,1 0,-1 0,0-1,0 1,1 0,-1-1,0 1,0-1,0 0,1 0,92-51,-50 7,-2-1,-3-3,17-27,-47 61,139-207,-130 200,-9 42,-44 326,35-235,-1-87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2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0,'-19'39,"-11"26,-1 8,5-5,3-8,4-10,11-13,7-13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1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0,'38'0,"28"0,7 0,-5 0,-8 0,-10 0,-9 0,-6 0,-4 0,-3 0,-6 0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2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1,'24'4,"28"3,9-1,-1-1,-6-7,-7-2,-12-1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3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18,'33'0,"26"-5,8-1,-8 0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24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71,'-33'28,"16"-2,1 0,1 1,1 0,1 1,2 1,1 0,-1 5,-12 33,-35 112,75-196,188-301,-54 105,-151 213,0 1,0-1,0 1,0-1,0 0,1 1,-1-1,0 1,0-1,1 0,-1 1,0-1,0 0,1 1,-1-1,0 0,1 0,-1 1,0-1,1 0,-1 0,1 1,-1-1,1 0,-1 0,0 0,1 0,-1 0,1 0,-1 0,1 0,-1 0,0 0,1 0,-1 0,1 0,-1 0,1 0,-1 0,0 0,1-1,-1 1,1 0,-1 0,0-1,1 1,-1 0,0 0,1-1,-1 1,0 0,1-1,-1 1,0 0,0-1,1 1,-1-1,0 1,0 0,0-1,0 1,0-1,1 1,-1-1,0 1,0-1,1 42,-1-34,-20 216,19-213,0 1,0-1,1 0,0 1,1-1,0 1,1-1,0 0,1 0,1 3,-3-10,0 0,0 0,0 0,1 0,-1 0,1 0,0 0,0-1,0 1,0 0,0-1,1 0,-1 0,1 1,0-1,-1-1,1 1,0 0,0-1,0 1,0-1,0 0,0 0,1 0,-1-1,0 1,1-1,-1 0,0 1,0-2,1 1,-1 0,2-1,7-3,0-2,0 1,-1-1,0-1,0 0,0-1,-1 0,0-1,-1 0,0 0,0-1,-1 0,0 0,-1-1,3-5,4-3,190-267,-204 285,0 0,0 1,0-1,1 0,-1 0,0 0,0 0,0 0,1 0,-1 0,1 1,-1-1,0 0,1 0,-1 0,1 1,0-1,-1 0,1 1,0-1,-1 1,1-1,0 0,-1 1,1 0,0-1,0 1,0-1,0 1,0 0,-1 0,1-1,0 1,0 0,0 0,0 0,0 0,0 0,0 0,0 0,0 0,-1 1,1-1,0 0,0 0,0 1,0-1,0 1,-1-1,1 0,0 1,0 0,-1-1,1 1,0-1,-1 1,1 0,-1 0,1-1,-1 1,1 0,-1 0,1 0,-1-1,1 2,-43 208,36-165,3 1,1 0,2 0,4 15,0-38,3-5</inkml:trace>
  <inkml:trace contextRef="#ctx0" brushRef="#br0" timeOffset="649.033">1011 692,'76'-129,"52"-70,-127 198,-1 0,0 0,0 0,1 0,-1 0,1 0,-1 0,1 0,-1 0,1 0,-1 0,1 1,0-1,-1 0,1 0,0 1,0-1,0 0,0 1,0-1,0 1,-1-1,1 1,0-1,0 1,0 0,1-1,-1 1,0 0,0 0,0 0,0 0,0 0,0 0,0 0,0 0,0 0,0 1,0-1,0 0,0 1,0-1,0 1,0-1,0 1,0-1,0 1,0 0,-1-1,1 1,0 0,0 0,-1-1,1 1,0 0,-1 0,1 1,11 126,-12-126,0-1,1 1,-1-1,1 0,0 1,-1-1,1 1,0-1,0 0,0 1,0-1,0 0,0 0,0 0,0 0,1 0,-1 0,0 0,1 0,-1-1,0 1,1 0,-1-1,1 1,-1-1,1 0,0 1,-1-1,1 0,-1 0,1 0,-1 0,1 0,0 0,-1-1,1 1,-1 0,1-1,-1 1,1-1,0 0,58-35,-59 35,166-126,-165 126,-1 1,0-1,0 0,0 1,0-1,1 1,-1-1,0 1,1 0,-1 0,0-1,1 1,-1 0,0 0,1 0,-1 1,0-1,0 0,1 0,-1 1,0-1,1 0,-1 1,0 0,0-1,0 1,0 0,1-1,-1 1,0 0,0 0,-1 0,1 0,0 0,0 0,0 0,-1 0,1 0,0 1,-1-1,1 0,-1 0,1 1,-1-1,0 1,2 63,-3-59,-1-4,1 0,0 0,0 1,0-1,0 0,0 0,1 1,-1-1,1 0,-1 1,1-1,0 0,0 1,0-1,0 1,1-1,-1 0,0 1,1-1,0 0,0 0,-1 1,1-1,0 0,1 0,-1 0,0 0,1 0,-1 0,1 0,-1-1,1 1,0 0,0-1,0 0,0 1,0-1,0 0,0 0,1 0,10-3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28.7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0 158,'416'-61,"-288"46,124-6,134-7,-26 10,115 18,-194 2,1008-2,-1195-16,-62 23,-22 3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36.09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86,'549'-29,"910"30,-818-12,124-6,-580 17,126 28,-290-27,133-13,51-7,-135 5,-61 11,1 0,-1 1,1 0,0 1,-1 0,1 0,0 1,0 0,0 1,0 0,5 1,-2 4,-7 1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41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175 125,'-15'39,"-4"36,1 15,3-3,4-6,5-13,2-8,3-5,-4-6,-1-8,1-5,1-4,1-3,-3-2,-1 0,-5-5,1-1,2-5</inkml:trace>
  <inkml:trace contextRef="#ctx0" brushRef="#br0" timeOffset="286.25">5 12,'35'-5,"1"1,-1 2,1 2,0 1,-1 1,1 2,-1 2,0 1,14 6,-39-12,1 1,-1 0,0 0,0 1,0 0,-1 0,1 2,-1-1,0 1,0 0,0 1,-1 0,0 0,0 1,0 0,-1 0,0 1,-1 0,0 0,0 1,0 0,-1 0,0 0,0 3,-6-3,-1-1,-1 0,1 0,-1 0,0-1,-1 1,0-1,0 1,-1-1,0-1,0 1,0-1,-1 1,0-2,0 1,-1-1,0 0,0 0,0-1,0 1,-2-1,5-1,-21 13,0-2,-1-1,-1-1,0-1,-1-1,0-2,0 0,-1-2,1-2,-18 1,-78-18,103 8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8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86 452,'24'5,"17"1,7 5,0 0,-4-1,-4-3,-4-2,-4-3,-2-1,-1-1,-2 0,1 0,-1-1,0 1,-4 0</inkml:trace>
  <inkml:trace contextRef="#ctx0" brushRef="#br0" timeOffset="247.542">141 678,'34'0,"20"0,7 0,-8 0</inkml:trace>
  <inkml:trace contextRef="#ctx0" brushRef="#br0" timeOffset="612.583">931 85,'-7'110,"4"1,8 66,-25 47,-11-82,30-120</inkml:trace>
  <inkml:trace contextRef="#ctx0" brushRef="#br0" timeOffset="1833.071">621 621,'-5'5,"-1"6,-5 2,-5-2,-5-3,-3-2,-3-3,4 4,0-1,0 0,4-6,0-4,-2 0,-1 0,-3 1,4 0</inkml:trace>
  <inkml:trace contextRef="#ctx0" brushRef="#br0" timeOffset="6931.551">0 1750,'20'5,"15"1,7 0,1-1,-2-1,-4-2,-2-1,-3 0,-2-1,-1 0,-1-1,-5-4,-7-1</inkml:trace>
  <inkml:trace contextRef="#ctx0" brushRef="#br0" timeOffset="7200.72">0 2033,'43'0,"24"0,6 0,-6 0,-8 0,-10 0,-9 0,-6 0,-8 0</inkml:trace>
  <inkml:trace contextRef="#ctx0" brushRef="#br0" timeOffset="3482.288">1298 1,'12'149,"-7"-117,-2 1,0-1,-3 1,0 0,-4 21,-4 10,-42 244,40-231,9-76,1-1,0 1,0-1,0 0,0 1,0-1,0 1,0-1,0 1,0-1,0 0,0 1,0-1,1 1,-1-1,0 0,0 1,0-1,0 0,1 1,-1-1,0 1,0-1,1 0,-1 0,0 1,1-1,-1 0,0 0,1 1,-1-1,0 0,1 0,-1 0,0 1,1-1,-1 0,1 0,-1 0,1 0,-1 0,0 0,1 0,-1 0,1 0,-1 0,0 0,1 0,-1 0,1 0,-1-1,0 1,1 0,-1 0,1 0,-1 0,0-1,1 1,-1 0,0-1,0 1,1 0,-1 0,0-1,1 1,-1 0,0-1,0 1,0-1,17-25,-9 5</inkml:trace>
  <inkml:trace contextRef="#ctx0" brushRef="#br0" timeOffset="3883.093">1638 226,'-5'3,"-17"12,1 1,0 1,1 1,1 1,1 1,1 0,-4 7,19-24,-1 1,1-1,0 1,1 0,-1 0,1 0,-1-1,1 2,0-1,1 0,-1 0,1 0,0 0,0 0,0 1,0-1,1 0,0 0,-1 0,2 0,-1 0,0 0,1 0,0 0,0-1,0 1,0 0,0-1,1 0,0 0,-1 1,1-2,0 1,3 2,154 110,-156-111,0-1,0 1,-1 0,1 0,-1 1,0-1,0 1,-1-1,0 1,0 0,0 0,0 0,0 0,-1 0,0 1,0-1,-1 0,1 6,-1 0</inkml:trace>
  <inkml:trace contextRef="#ctx0" brushRef="#br0" timeOffset="4495.231">2173 367,'-22'3,"0"1,1 0,-1 2,1 0,1 1,-1 1,1 1,0 1,1 1,0 1,1 0,0 1,-9 11,24-21,-1 1,2 0,-1 1,0-1,1 0,0 1,0-1,0 1,1 0,-1-1,1 1,0 0,1 0,-1 0,1 0,0 0,0 0,1 0,-1-1,1 1,0 0,0 0,1 0,-1-1,1 1,0-1,1 1,-1-1,1 0,-1 0,1 0,1 0,-1 0,0-1,1 1,0-1,0 0,0 0,0 0,0-1,1 1,2-1,0-1,0 1,1-1,-1-1,0 1,1-1,-1-1,0 1,0-1,1 0,-1-1,0 0,0 0,0 0,0-1,-1 0,1 0,5-4,106-84,-118 91,112-103,-110 101,0 1,-1 0,1-1,0 1,0 0,-1 0,1 1,0-1,0 0,0 1,0-1,0 1,0-1,0 1,0 0,1 0,-1 0,0 0,0 0,0 0,0 1,0-1,0 1,0 0,0-1,0 1,0 0,-1 0,1 0,0 0,0 0,-1 1,1-1,-1 1,1-1,-1 1,0-1,1 1,-1 0,0-1,0 1,0 0,0 0,0 0,-1 0,1 0,0 2,24 103,-24-106,5 59,-3 0,-2 0,-3 0,-2-1,-3 1,-14 53,19-99,0 0,-1 0,-1 0,0 0,-1-1,-1 1,0-1,0 0,-1-1,-1 0,0 0,-1 0,0-1,-1-1,0 1,-1-2,0 1,0-1,-1-1,-12 7,20-12,0 0,-1 0,1-1,-1 0,0 1,1-2,-1 1,0 0,0-1,0 0,0 0,0 0,0-1,0 0,-1 0,1 0,0-1,0 1,0-1,0-1,0 1,0 0,0-1,1 0,-1 0,1-1,-1 1,-1-2,2 0,-1 1,1-1,0 0,0 0,0-1,1 1,0-1,0 0,0 0,0 0,1 0,-1 0,1 0,1-1,-1 1,1-1,0 1,0-1,1 0,-1 1,1-1,1 0,-1 1,1-1,0 1,0-1,0 1,1-1,0 0,5-12,1-1,1 2,0-1,1 1,1 1,1-1,10-10,3 0,0 0,2 1,1 2,1 1,1 1,1 2,0 1,2 1,0 2,1 1,0 2,2 1,-1 2,1 1,-5 4,-6 2</inkml:trace>
  <inkml:trace contextRef="#ctx0" brushRef="#br0" timeOffset="32425.2">1271 1525,'-10'-4,"1"0,-1 1,0 0,0 1,0 0,0 1,0 0,0 0,0 1,0 1,-1-1,1 2,0-1,0 1,0 1,-7 3,7-2,-1 0,0 1,1 1,0 0,1 0,-1 1,1 0,0 0,1 1,0 0,0 1,0 0,2 0,-1 1,1 0,0 0,-2 7,-4 8,1 1,2 0,0 1,2 0,1 0,-2 24,8 85,1-131,0 0,1 1,-1-1,1 0,0 0,1 0,-1 0,1 0,0-1,1 1,-1-1,1 0,-1 0,1 0,1 0,-1-1,0 0,1 1,0-2,-1 1,1 0,0-1,1 0,9 1,1-1,0-1,-1 0,1-1,0 0,0-2,-1 1,1-2,-1 0,0-1,1-1,-2 0,1-1,-1-1,0 0,0-1,-1 0,0-1,8-7,5-3,-1-1,0-2,-2 0,0-1,-2-1,-1-1,0-1,-2-1,12-24,-24 39,-1-1,0 1,-1-1,-1 0,0 0,0-1,-1 1,-1-1,0 1,-1-1,-1 1,-1-11,1 18,0-1,-1 1,1-1,-2 1,1 0,-1 0,1 0,-2 0,1 0,-1 0,0 1,0 0,0 0,-1 0,0 0,0 1,0-1,0 1,-1 1,1-1,-1 1,0 0,0 0,0 1,-1 0,-2-1,0 1,0 0,0 0,0 1,0 1,0 0,0 0,0 0,0 1,0 1,0-1,0 1,0 1,0 0,1 0,0 1,-1 0,1 0,1 1,-1 0,1 0,-6 5,-1 3,0 0,1 1,1 0,0 1,1 1,1 0,0 0,1 1,-6 15,1 3</inkml:trace>
  <inkml:trace contextRef="#ctx0" brushRef="#br0" timeOffset="32738.113">1835 1863,'-5'10,"-1"7,0 6,-4 0,0-1,2-3</inkml:trace>
  <inkml:trace contextRef="#ctx0" brushRef="#br0" timeOffset="33138.004">2286 1412,'-19'14,"0"2,1 0,1 1,0 1,2 0,0 1,1 1,1 0,0 1,1 2,11-21,1 0,-1 1,0-1,1 0,-1 0,1 1,0-1,0 0,0 1,0-1,0 0,1 1,-1-1,1 0,-1 0,1 1,0-1,0 0,0 0,0 0,0 0,0 0,0 0,1 0,-1-1,1 1,0 0,-1-1,1 1,0-1,0 0,0 1,0-1,0 0,0 0,85 27,-64-23,-18-5,1 1,-1 0,1 0,-1 0,0 1,0 0,1 0,-1 0,-1 1,1-1,0 1,-1 0,1 1,-1-1,0 1,0 0,0 0,-1 0,1 0,-1 1,0-1,0 1,-1 0,1 0,-1 0,0 0,0 0,-1 1,0-1,0 0,0 1,0-1,-1 1,0-1,0 1,-1-1,1 1,-5 6,0-1,-1 0,0 1,0-2,-1 1,-1-1,0 0,0-1,-1 1,0-2,-1 1,0-2,0 1,-8 4,15-10,1 0,-1 0,1-1,-1 1,0 0,0-1,0 0,0 0,0 0,0 0,0 0,0 0,0-1,0 0,0 1,0-1,-1 0,1-1,0 1,0 0,0-1,0 0,0 0,0 0,0 0,0 0,-1-1,-8-11</inkml:trace>
  <inkml:trace contextRef="#ctx0" brushRef="#br0" timeOffset="33403.494">2173 1439,'34'-4,"25"-3,8 1,-3 2,-8 0,-8 7,-8 2,-6 0,-8 0</inkml:trace>
  <inkml:trace contextRef="#ctx0" brushRef="#br0" timeOffset="34307.309">2879 1355,'-17'90,"-22"138,-17 104,28-172,28-160,0 0,1-1,-1 1,0 0,0 0,0 0,1-1,-1 1,0 0,0 0,1 0,-1 0,0 0,1 0,-1 0,0 0,0-1,1 1,-1 0,0 0,1 0,-1 0,0 0,0 1,1-1,-1 0,0 0,0 0,1 0,-1 0,0 0,1 0,-1 0,0 1,0-1,0 0,1 0,-1 0,0 1,0-1,0 0,1 0,-1 0,0 1,0-1,0 0,0 0,0 1,1-1,-1 0,0 1,0-1,0 0,0 0,0 1,0-1,0 0,0 1,0-1,13-23,-3 0,-1 0</inkml:trace>
  <inkml:trace contextRef="#ctx0" brushRef="#br0" timeOffset="34689.698">3162 1580,'-309'208,"304"-205,3-3,0 1,0-1,0 1,0 0,0-1,0 1,0 0,0 0,1 0,-1 1,0-1,1 0,-1 1,1-1,-1 1,1-1,0 1,0-1,0 1,0 0,0 0,0 0,0 0,0-1,1 1,-1 0,1 0,-1 0,1 0,0 1,0-1,0 0,0 0,0 0,0 0,1 2,85 68,-8 16,-35-53,-30-34</inkml:trace>
  <inkml:trace contextRef="#ctx0" brushRef="#br0" timeOffset="35288.164">3472 1722,'-1'1,"-18"4,-1 2,1 1,1 0,0 1,0 1,1 1,0 0,1 1,0 1,1 1,0 0,1 1,-4 7,17-19,0-1,0 1,0 0,1 0,0 0,-1 0,1 0,0 0,1 0,-1 0,0 0,1-1,0 1,-1 0,1 0,0 0,1-1,-1 1,0 0,1-1,-1 1,1-1,0 0,0 0,0 1,0-1,0 0,1-1,-1 1,0 0,1-1,0 1,-1-1,1 0,0 0,-1 0,1 0,0 0,0-1,0 1,0-1,0 0,0 1,0-2,0 1,-1 0,1 0,0-1,0 0,0 0,0 1,-1-2,4 0,9-2,-1-1,1-1,-1 0,0-1,-1 0,0-1,0-1,1-1,-3 1,1 1,-1 1,2 0,-1 1,1 0,0 1,0 0,0 1,11-2,-22 5,1 1,0-1,0 1,0 0,0 0,0 0,0 0,0 1,0-1,0 1,-1 0,1 0,0 0,0 0,-1 0,1 0,0 1,-1-1,0 1,1 0,-1 0,0 0,0 0,0 0,0 0,0 0,0 1,-1-1,1 1,-1 0,0-1,0 1,0 0,0-1,0 2,7 107,-9-93,1 36,-2-1,-3 1,-2-1,-2 0,-3 0,-2-1,-8 16,18-56,-1 1,0-1,-1-1,-1 1,0-1,0 0,-1-1,0 0,-1 0,0-1,-1 0,0 0,0-1,-1 0,0-1,0-1,-1 1,0-2,-11 5,20-10,1 1,-1 0,0-1,1 0,-1 0,0 0,1 0,-1 0,0 0,0-1,1 1,-1-1,1 0,-1 1,1-1,-1-1,1 1,-1 0,1 0,0-1,0 0,-1 1,1-1,0 0,1 0,-1 0,0 0,1 0,-1-1,1 1,-1 0,1-1,0 1,0-1,0 1,1-1,-1 0,0 1,1-1,0 0,0 1,0-1,0 0,0 1,0-1,1 0,-1 1,1-3,5-12,0 0,1 0,1 0,0 1,1 0,1 0,0 1,1 1,1 0,0 0,1 1,1 1,0 0,0 1,1 0,1 1,12-6,0-4,-15 12,0 0,0 0,0 1,1 1,0 0,1 1,-1 1,1 0,7-1,2 2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21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80,'0'33,"2"60,-5 0,-4-1,-12 49,-77 173,79-242,15-66,1-7</inkml:trace>
  <inkml:trace contextRef="#ctx0" brushRef="#br0" timeOffset="314.747">1 80,'62'-20,"0"4,1 2,1 2,0 4,0 2,37 3,-78 3,0 0,0 1,-1 1,1 2,0 0,-1 1,0 1,0 1,0 2,-1 0,14 8,-31-15,-1 0,1 1,-1-1,1 1,-1 0,0 0,-1 0,1 0,0 0,-1 1,0-1,1 1,-1 0,-1 0,1-1,-1 1,1 0,-1 0,0 1,-1-1,1 0,-1 0,1 0,-1 0,-1 1,1-1,0 0,-1 0,0 0,0 0,0 0,-1 0,1 0,-1 0,0 0,0-1,0 1,-1-1,1 1,-3 1,-13 12,-1-1,0-1,-1-1,0-1,-2 0,1-2,-1 0,-1-2,0 0,-4-1,-33 14,0-2,-2-3,-1-3,1-3,-65 3,114-14</inkml:trace>
  <inkml:trace contextRef="#ctx0" brushRef="#br0" timeOffset="713.95">1045 418,'14'-5,"15"-1,7 0,2 6,0 3,-3 1,-1-1,-3 0,-1-1,-1 0,-1-2,0 1,0-1,-5-5,-2-2,-3-4,-6 0</inkml:trace>
  <inkml:trace contextRef="#ctx0" brushRef="#br0" timeOffset="960.634">1045 588,'48'4,"30"2,7-4,-2-4,-9 0,-14-1,-11 1,-10 0,-6 1,-9 0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24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541 198,'-15'-8,"0"1,0 1,-1 1,0 0,0 1,0 0,-1 1,1 1,-1 1,1 0,-1 2,1 0,-1 0,1 1,-1 1,1 1,0 1,0 0,1 1,-1 0,2 1,-8 5,9-4,1 1,0 0,0 0,1 2,0-1,1 1,0 1,1 0,1 0,-1 1,2 0,0 0,0 1,2 0,-1 0,2 1,0-1,1 1,0 0,1 0,1 0,0 0,1 0,1 0,0 0,2 6,-2-16,0-1,1 1,0-1,0 1,0-1,0 0,1 0,-1 0,1 0,0 0,0-1,1 1,-1-1,1 0,-1 0,1 0,0 0,0-1,1 0,-1 0,0 0,1 0,-1 0,1-1,0 0,-1 0,1 0,4-1,3 1,0-1,0 0,0-1,0 0,0-1,0-1,0 0,-1 0,1-1,10-6,26-16,-2-3,0-2,-2-2,-2-2,-1-2,-2-1,-1-2,-2-2,-2-1,-18 35,-21 37,-74 205,-54 99,120-307,3-3</inkml:trace>
  <inkml:trace contextRef="#ctx0" brushRef="#br0" timeOffset="660.705">1246 198,'-35'94,"-5"0,-36 58,-74 76,207-341,185-223,-119 194,-122 142,-1 1,0-1,0 0,0 1,1-1,-1 0,0 1,0-1,1 0,-1 0,0 1,1-1,-1 0,0 0,1 1,-1-1,0 0,1 0,-1 0,1 0,-1 1,0-1,1 0,-1 0,1 0,-1 0,0 0,1 0,-1 0,1 0,-1 0,0 0,1 0,-1-1,1 1,-1 0,0 0,1 0,-1 0,0-1,1 1,-1 0,0 0,1-1,-1 1,0 0,1-1,-1 1,0 0,0-1,1 1,-1 0,0-1,0 1,0 0,0-1,-9 40,7-33,1-2,-9 22,2 1,1 0,1 0,1 1,2 0,0 0,2 0,1 0,2 0,0 2,0-24,-1 0,1 0,0 0,1 0,-1 0,1 0,0-1,1 0,-1 1,1-1,0-1,1 1,-1 0,1-1,-1 0,1 0,1-1,-1 1,0-1,1 0,0 0,0-1,-1 0,1 0,1 0,-1-1,5 1,1-1,0 0,1 0,-1-1,1-1,-1 0,1 0,-1-2,0 1,0-2,0 1,0-2,-1 0,9-4,2-6,0-1,-1 0,-1-2,-1 0,0-1,-1-1,-1 0,-2-2,0 0,-1-1,-1 0,-1-1,-1 0,-1-1,-1 0,2-12,0 6,-1-1,-1 0,-2-1,-1 1,0-29,-5 36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38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659 1,'-198'120,"20"-15,155-92,17-11,0 1,0 0,0 1,1-1,-1 1,1 0,0 1,0-1,1 1,-1 0,1 0,-3 5,7-6,1 0,0-1,0 1,0-1,0 1,1-1,-1 0,1 0,0 0,0 1,0-2,0 1,1 0,-1 0,1-1,-1 1,1-1,0 0,0 0,0 0,1 0,-1 0,0-1,1 0,-1 1,0-1,1-1,0 1,-1 0,1-1,0 0,29 9,-1-3,1 0,0-2,0-2,0-1,15-2,52 3,-12 14,-87-16,1 1,0 0,0-1,0 1,0 0,-1 0,1 0,0 0,-1 0,1 1,-1-1,1 0,-1 1,0-1,0 1,0-1,1 1,-1 0,-1 0,1-1,0 1,0 0,-1 0,1 0,-1 0,1 0,-1 0,0 0,0 0,0-1,0 1,0 0,0 0,-1 0,1 0,0 0,-1 0,0 0,1 0,-1-1,-1 2,-7 11,-1 0,0 0,-1-1,0-1,-1 0,-1 0,0-1,0-1,-1 0,0-1,-1-1,-8 4,-17 12,-396 244,425-262,5-3,-1 0,0 1,1-1,0 1,0 1,0-1,1 1,-1 0,1 0,0 1,1-1,-2 3,7-6,-1-1,1 1,0 0,0 0,-1 0,1-1,0 1,1 0,-1-1,0 1,0-1,1 1,-1-1,0 0,1 1,0-1,-1 0,1 0,0 0,-1 0,1 0,0-1,0 1,0 0,0-1,0 0,-1 1,1-1,0 0,0 0,0 0,0 0,0 0,0-1,0 1,0 0,0-1,0 0,1 0,1 1,50-1,0-3,0-3,-1-1,23-9,-18 5,5-3,-48 10,0 0,0 1,1 1,-1 1,1 0,0 1,0 0,-1 1,1 1,0 1,15 3,-14 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38,'44'0,"23"-5,10-2,-3 1,-5-4,-13 0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3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30,'38'0,"27"-5,8-1,-4-1,-10 2,-8 2,-10 1,-6 1,-10 5,-8 2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39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1,'38'4,"33"-2,13-3,-3 0,-10 0,-17 0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37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129 172,'0'-9,"0"28,-1 35,-10 37,-3-1,-23 71,25-112,-26 120,26-125,9-37,7-28,0 1</inkml:trace>
  <inkml:trace contextRef="#ctx0" brushRef="#br0" timeOffset="415.938">101 31,'87'1,"202"-13,-275 10,192-13,-205 15,-1-1,1 1,0 0,0-1,0 1,-1 0,1 0,0-1,0 1,0 0,0 0,0 0,0 0,-1 0,1 0,0 1,0-1,0 0,0 0,0 1,-1-1,1 0,0 1,0-1,-1 1,1-1,0 1,0-1,-1 1,1-1,-1 1,1 0,-1-1,1 1,-1 0,1 0,-1-1,1 1,-1 0,0 0,1 0,-1 0,0-1,0 1,0 0,0 0,0 0,0 0,0 0,0-1,0 1,0 0,0 0,0 0,-1 0,1 0,0-1,-1 1,1 0,-1 0,1-1,-1 1,1 0,-1 0,1-1,-1 1,0-1,0 1,-32 27,15-17</inkml:trace>
  <inkml:trace contextRef="#ctx0" brushRef="#br0" timeOffset="664.666">129 369,'43'0,"24"0,6 0,-6-4,-8-3,-10 1,-9 2,-6 0,-8 2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41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1 520,'29'-79,"-13"43,2 1,1 1,2 1,1 0,1 2,2 0,2 2,0 1,23-18,-49 45,0 0,-1-1,1 1,0 0,0 0,0 0,0-1,0 1,0 0,0 0,0 0,0 1,0-1,0 0,1 0,-1 1,0-1,1 0,-1 1,1-1,-1 1,0 0,1 0,-1-1,1 1,-1 0,1 0,-1 0,1 1,-1-1,1 0,-1 0,0 1,1-1,-1 1,1-1,-1 1,0 0,0-1,1 1,-1 0,0 0,0 0,0 0,0 0,0 0,0 0,0 0,0 1,5 136,-8-54,1-83,1 1,0 0,0-1,0 1,0 0,0-1,0 1,0 0,1-1,-1 1,0 0,1-1,0 1,-1-1,1 1,0-1,0 1,0-1,0 1,0-1,0 0,0 0,0 1,0-1,1 0,-1 0,0 0,1 0,-1-1,1 1,-1 0,1-1,0 1,-1-1,1 1,-1-1,1 0,0 1,-1-1,1 0,0 0,0 0,-1-1,1 1,0 0,-1 0,1-1,-1 1,1-1,0 0,18-9,0-1,-1-1,-1-1,0-1,-1 0,0-1,-1-1,2-3,34-32,137-119,-188 169,-1 0,1 0,-1 0,1 0,-1 0,1 0,0-1,0 2,-1-1,1 0,0 0,0 0,0 0,0 0,0 1,0-1,0 1,0-1,0 0,1 1,-1 0,0-1,0 1,0 0,1-1,-1 1,0 0,0 0,1 0,-1 0,0 0,0 1,0-1,1 0,-1 0,0 1,0-1,0 1,0-1,1 1,-1 0,0-1,0 1,0 0,0 0,-1-1,1 1,0 0,0 0,0 0,-1 0,1 0,5 12,-2 0,1 0,-2 0,1 0,-2 1,0 0,0-1,-2 1,1 0,-2-1,0 1,-1 4,7 108,11-87,-5-26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44.5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512 22,'-2'-2,"1"0,-1 0,-1 0,1 1,0-1,0 1,0-1,-1 1,1 0,-1 0,1 0,-1 0,1 0,-1 1,0-1,1 1,-1 0,0 0,1 0,-2 0,-24 2,1 2,-1 1,1 1,0 1,1 2,0 1,0 0,1 2,0 1,1 1,1 1,0 1,-13 12,6-7,21-16,7-4,-1-1,1 1,-1 0,1-1,-1 1,1 0,0 0,0 1,-1-1,1 0,0 1,0-1,0 1,0 0,1 0,-1 0,0 0,1 0,-1 0,1 0,0 0,0 0,0 1,0-1,0 1,0-1,0 1,1-1,0 1,-1-1,1 1,0-1,0 1,0-1,0 1,1-1,-1 1,1-1,0 1,-1-1,1 1,1 1,9 3,-1-2,1 1,0-1,0-1,0 0,1 0,-1-1,1-1,0 0,0 0,0-1,0-1,11-1,44 6,-44-2,-13-3,-1 0,1 1,0 0,-1 1,1 0,0 0,-1 1,0 0,0 1,0 0,0 0,-1 1,1 0,-1 0,0 1,-1 0,0 1,7 7,-13-12,0 0,0 0,0 0,0 0,-1 1,1-1,-1 0,0 1,0-1,1 0,-1 1,-1-1,1 0,0 1,-1-1,1 0,-1 0,1 1,-1-1,0 0,0 0,0 0,0 0,-1 0,1 0,0 0,-1 0,0-1,1 1,-1 0,0-1,0 1,0-1,-1 1,-76 42,71-40,-208 59,149-60,62-8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44.9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94 311,'-24'40,"14"-24,0 1,1 0,0 0,2 1,0 0,1 0,0 4,5-21,1 0,-1 1,0-1,1 1,-1-1,1 1,-1-1,1 1,0-1,-1 1,1 0,0-1,0 1,0-1,0 1,1-1,-1 1,0 0,1-1,-1 1,1-1,-1 1,1-1,0 1,0-1,-1 0,1 1,0-1,0 0,0 0,1 0,-1 0,0 0,0 0,1 0,-1 0,0 0,1 0,-1-1,1 1,-1 0,1-1,-1 0,1 1,0-1,7-3,-1 0,0-1,0-1,0 1,0-1,-1 0,0-1,0 0,0 0,4-5,15-12,-20 18,-3 0,1 1,0-1,0 1,1 0,-1 1,1-1,0 1,0 0,0 0,0 0,0 0,1 1,-1 0,1 0,0 1,-1 0,1 0,0 0,0 0,0 1,0 0,-1 0,1 1,0 0,0 0,0 0,0 1,-2 3,-1 1,1 0,-1 0,-1 0,1 0,-1 1,0-1,0 1,-1-1,0 1,0 0,-1-1,1 1,-2 0,1-1,-1 1,0 3,0 8,-1 13,-2 0,-2 0,0-1,-2 0,-1 0,-2 0,-1-2,-1 1,12-26,1 0,-1-1,0 1,0-1,-1 1,1-1,-1 1,1-1,-1 0,1 0,-1 1,0-1,0-1,0 1,0 0,-1 0,1-1,0 1,-1-1,1 0,-1 0,1 0,-1 0,0 0,1 0,-1-1,0 1,0-1,0 0,1 0,-1 0,0 0,0 0,1-1,-1 1,0-1,1 0,-1 0,0 0,1 0,-1 0,1-1,0 1,-1-1,1 1,0-1,0 0,0 0,0 0,0 0,0 0,1 0,-1 0,1-1,-1 1,1-1,0 1,0-1,0-1,-1-6,0 1,1-1,0 0,1 1,0-1,1 0,0 0,0 1,1-1,1 1,-1-1,1 1,1 0,0 0,0 0,1 1,0-1,0 1,1 0,0 0,1 1,-1 0,1 0,1 1,-1 0,1 0,0 0,3 0,10-12</inkml:trace>
  <inkml:trace contextRef="#ctx0" brushRef="#br0" timeOffset="365.114">827 283,'-180'94,"178"-94,0 1,0-1,1 0,-1 1,0-1,1 1,-1 0,0-1,1 1,-1 0,1 0,-1 0,1 0,-1 0,1 1,0-1,0 0,-1 1,1-1,0 0,0 1,1 0,-1-1,0 1,0-1,1 1,-1 0,1 0,-1-1,1 1,0 0,0 0,0-1,0 1,0 0,0 0,0 0,0-1,1 1,-1 0,1 0,-1-1,1 1,0 0,0-1,0 1,0-1,0 1,0-1,0 0,0 1,1-1,46 10,-45-12,1 0,-1 1,0 0,1 0,-1 0,1 0,-1 0,1 1,-1-1,1 1,-1 0,0 0,1 0,-1 1,0-1,0 1,0 0,0 0,0 0,-1 0,1 0,0 0,-1 1,0-1,1 1,-1 0,0 0,0 0,-1 0,1 0,-1 0,1 0,-1 1,0-1,0 0,-1 1,1-1,-1 1,1-1,-1 2,-3 4,-1-1,0 1,0-1,-1 0,0-1,0 1,-1-1,0 0,0 0,0 0,-1-1,0 0,-1-1,1 0,-1 0,0 0,0-1,-1 0,1 0,-1-1,1-1,-1 1,-3-1,-14 3</inkml:trace>
  <inkml:trace contextRef="#ctx0" brushRef="#br0" timeOffset="613.486">1307 1,'-19'43,"-11"29,-6 7,4-1,3-8,5-12,8-10,6-9,5-7,3-3,2-7</inkml:trace>
  <inkml:trace contextRef="#ctx0" brushRef="#br0" timeOffset="1047.801">913 368,'50'12,"1"-1,0-3,0-2,0-2,1-2,0-3,20-4,-46 3,-19 2,-1 1,1-1,0 0,0 0,0-1,0 0,-1 0,1-1,0 0,-1 0,1 0,-1-1,0 0,0 0,0-1,0 0,-1 0,1 0,-1 0,0-1,-1 0,1 0,-1 0,0-1,2-2,-6 7,1 0,-1-1,1 1,-1 0,0-1,0 1,0 0,0-1,0 1,0 0,0-1,0 1,0 0,-1-1,1 1,-1 0,1 0,-1-1,1 1,-1 0,1 0,-1 0,0 0,0 0,0 0,0 0,0 0,0 0,0 0,0 0,0 0,0 1,0-1,0 1,-1-1,1 1,0-1,0 1,-1-1,1 1,0 0,-1 0,1 0,0 0,-1 0,0 0,-64 9,53-3,0 0,0 1,1 0,0 1,0 0,1 1,0 0,0 1,1 1,1-1,0 1,0 1,1 0,0 0,1 1,1-1,0 1,0 1,2-1,-1 1,0 10,5-18,1-1,0 1,0 0,1-1,0 1,0-1,0 0,0 0,1 0,0 0,0 0,0 0,1-1,-1 1,1-1,0 0,1 0,-1-1,1 1,-1-1,1 0,0 0,0 0,0-1,1 0,-1 0,1 0,-1-1,1 1,-1-1,1-1,0 1,-1-1,1 0,0 0,0-1,-1 0,1 0,0 0,20 0</inkml:trace>
  <inkml:trace contextRef="#ctx0" brushRef="#br0" timeOffset="1494.635">1731 453,'3'1,"0"0,0 0,1 0,-1 0,0-1,1 1,-1-1,0 0,1 0,-1 0,0-1,1 1,-1-1,0 0,0 1,1-2,-1 1,0 0,0-1,0 1,0-1,-1 0,1 0,0 0,-1 0,1 0,-1-1,0 1,1-2,4-1,38-31,-38 29,1 0,0 0,0 1,0 0,1 0,0 1,0 0,1 1,-1 0,11-3,-20 7,1 0,0 0,-1 0,1 0,-1 0,1-1,0 1,-1 0,1 1,0-1,-1 0,1 0,-1 0,1 0,0 0,-1 0,1 1,-1-1,1 0,-1 1,1-1,0 0,-1 1,0-1,1 1,-1-1,1 0,-1 1,1-1,-1 1,0 0,1-1,-1 1,0-1,0 1,1-1,-1 1,0 0,0-1,0 1,0-1,0 1,0 0,0-1,0 1,0 0,0-1,0 1,0-1,0 1,-1 0,1-1,0 1,-1 0,-15 42,10-28,6-14,-1 1,1-1,-1 1,1 0,0-1,0 1,0 0,0-1,0 1,0 0,0-1,1 1,-1-1,0 1,1 0,-1-1,1 1,0-1,0 1,-1-1,1 0,0 1,0-1,0 0,0 1,1-1,-1 0,0 0,0 0,1 0,-1 0,1 0,-1-1,1 1,-1 0,1-1,-1 1,1-1,0 0,-1 1,1-1,-1 0,1 0,0 0,0 0,78-8,55-49,-134 57,0-1,0 1,0-1,-1 1,1-1,0 1,0-1,0 1,0 0,0 0,0-1,0 1,0 0,0 0,0 0,0 0,0 0,-1 0,1 0,0 0,0 1,0-1,0 0,0 1,0-1,0 0,0 1,0-1,-1 1,1-1,0 1,0 0,-1-1,1 1,0 0,-1-1,1 1,-1 0,1 0,-1 0,1 0,-1-1,1 1,-1 0,0 0,0 0,1 0,-1 0,0 0,0 0,0 0,0 1,-8 56,6-48,0-6,1 0,0 0,0 1,1-1,-1 0,1 1,0-1,0 0,1 1,-1-1,1 0,0 0,0 1,0-1,1 0,-1 0,9 10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52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36,'-13'-6,"0"0,0 1,0 1,-1 0,1 0,-1 2,0 0,0 0,0 1,0 1,-1 0,1 1,0 1,0 0,1 1,-1 0,-1 2,2 1,1 1,1 0,-1 1,1 1,1-1,0 2,0-1,0 1,2 1,-1 0,1 0,1 1,0 0,0 0,1 0,1 1,0 0,1 0,0 0,1 1,1-1,0 1,1 0,0-1,1 10,1-18,-1-1,1 1,-1 0,1-1,1 1,-1-1,1 1,-1-1,1 1,0-1,1 0,-1 0,1 0,0 0,0-1,0 1,0-1,1 0,0 0,-1 0,1 0,0 0,0-1,0 0,1 0,-1 0,1 0,-1-1,1 0,-1 0,1 0,9 2,1 0,0-2,-1 0,1 0,0-1,-1-1,1-1,0 0,6-2,19-9,-1-2,-1-1,0-2,-1-2,-1-1,-1-2,-2-1,18-17,95-84,-147 126,1 0,-1-1,1 1,0 0,0 0,0 0,-1 0,1 0,0 0,0 0,0 0,0 0,0-1,1 1,-1 0,0 0,0 0,1 0,-1 0,0 0,1-1,-1 1,1 0,-1 0,1 0,-1-1,1 1,-1 0,1-1,0 1,0-1,-1 1,1-1,0 1,0-1,-1 1,1-1,0 0,0 1,0-1,0 0,0 0,0 1,0-1,-1 0,1 0,0 0,0 0,0-1,0 1,0 0,0 0,0 0,0-1,-1 1,1 0,0-1,0 1,0-1,-1 1,1-1,0 1,0-1,0 0,-6 86,7 75,2-152,-1 0,2-1,-1 0,1 0,0 0,0 0,1-1,0 0,0 0,1-1,-1 1,1-1,1-1,-1 0,0 0,1 0,0-1,0 0,0 0,0-1,0 0,1 0,-1-1,1 0,-1-1,1 0,0 0,17 1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1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0 225,'19'6,"0"-1,0-1,0-1,1 0,-1-2,1 0,0-1,-1-1,1-1,-1-1,0-1,0 0,14-6,136-19,-38 6,-119 21</inkml:trace>
  <inkml:trace contextRef="#ctx0" brushRef="#br0" timeOffset="299.176">28 451,'38'-4,"23"-3,5 1,-3 2,-8 0,-8 2,-8 1,-5 1,-4 0,-2 0,-6 5,-2 1,1 0,-4-1</inkml:trace>
  <inkml:trace contextRef="#ctx0" brushRef="#br0" timeOffset="1051.373">311 0,'69'37,"87"56,-103-74,-36-14,0 1,-1 0,0 1,0 1,0 0,-1 1,-1 1,2 2,-14-11,0 1,-1-1,1 1,-1-1,1 1,-1 0,0 0,0-1,1 1,-1 0,-1 0,1 0,0 0,0 0,-1 1,1-1,-1 0,0 0,0 0,0 1,0-1,0 0,0 0,0 0,-1 0,1 1,-1-1,1 0,-1 0,0 0,0 0,0 0,0 0,0 0,-1-1,0 2,-65 59,44-44,-149 149,20-25,146-138,6-3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5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1,'29'0,"14"0,5 0,-1 0,-4 0,-4 0,-5 0,-2 0,-3 0,0 0,-2 0,1 0,-1 0,-4 0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5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27,'38'0,"32"-5,14-1,-3-1,-10 2,-17 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3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0 479,'29'-47,"3"1,1 2,2 1,2 2,1 1,3 3,37-28,-77 63,0 1,0 0,1-1,-1 1,0 0,1 0,-1 0,1 0,-1 0,1 0,-1 0,1 1,0-1,-1 1,1-1,0 1,-1-1,1 1,0 0,0 0,0 0,-1 0,1 0,0 0,0 0,-1 1,1-1,0 1,-1-1,1 1,0 0,-1-1,1 1,-1 0,1 0,-1 0,1 0,-1 1,0-1,0 0,1 1,-1-1,0 0,0 1,0-1,0 1,-1 0,1-1,0 1,-1 0,1-1,-1 1,0 0,1-1,-1 2,-13 90,0-39,13-48,-2-4,1 0,0 0,0 0,0 1,0-1,1 0,-1 1,1-1,-1 1,1-1,0 1,0-1,0 1,0-1,0 0,1 1,-1-1,1 1,-1-1,1 0,0 1,0-1,0 0,0 0,1 0,-1 0,0 0,1 0,0 0,-1 0,1 0,0-1,0 1,0-1,0 1,0-1,0 0,0 0,1 0,0 0,8-5,-1 0,1-1,-1 0,0-1,-1 0,0 0,0-1,0 0,0-1,-1 0,-1-1,1 1,-1-1,4-9,19-17,149-156,-139 159,-39 32,0-1,-1 1,1-1,-1 1,1-1,0 1,-1 0,1-1,0 1,-1 0,1 0,0-1,0 1,-1 0,1 0,0 0,-1 0,1 0,0 0,0 0,-1 0,1 0,0 1,0-1,-1 0,1 0,0 1,-1-1,1 0,0 1,-1-1,1 0,0 1,-1-1,1 1,-1-1,1 1,-1 0,1-1,-1 1,0-1,1 1,-1 0,0-1,1 1,-1 0,0-1,0 1,0 0,1 0,-1-1,0 1,0 0,0 0,0-1,0 1,0 0,-1 0,1-1,0 1,0 0,0-1,-1 1,1 0,-1 0,-37 119,8-41,19-22,8-32</inkml:trace>
  <inkml:trace contextRef="#ctx0" brushRef="#br0" timeOffset="639.101">1044 281,'-230'248,"231"-248,-1 0,0 0,1 0,-1 0,0 0,1 0,-1 0,0 0,0 0,1 0,-1 0,0 0,1 0,-1 0,0 0,1 1,-1-1,0 0,0 0,1 0,-1 1,0-1,0 0,1 0,-1 0,0 1,0-1,0 0,33-26,197-201,-156 179,-72 47,0 0,0 0,1 1,-1-1,0 1,1 0,-1-1,1 1,-1 0,0 0,1 1,-1-1,0 0,1 1,-1 0,0-1,0 1,1 0,-1 0,0 0,0 0,0 1,0-1,0 1,0-1,-1 1,1-1,0 1,-1 0,1 0,-1 0,0 0,0 0,0 0,1 2,2 7,-1 0,0 1,-1-1,0 1,0 0,-2-1,1 1,-2 0,1 0,-1-1,-1 1,0 0,-1-1,0 0,-1 0,-3 6,6-14,0-1,-1 1,1-1,-1 1,1-1,-1 1,0-1,0 0,0 0,0 0,-1 0,1 0,0 0,-1-1,1 1,-1-1,0 0,1 1,-1-1,0 0,0-1,0 1,0-1,0 1,0-1,0 0,0 0,0 0,0 0,0-1,1 1,-1-1,0 1,0-1,0 0,-2-1,-99-52,33 15,49 31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6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68 875,'306'-401,"-287"373,0 1,2 1,1 1,1 0,2 2,-25 22,0 0,1 1,-1-1,1 0,0 0,-1 1,1-1,0 0,-1 1,1-1,0 0,0 1,0-1,-1 1,1 0,0-1,0 1,0 0,0-1,0 1,0 0,0 0,0 0,0 0,0 0,0 0,0 0,0 0,0 0,0 0,-1 0,1 1,0-1,0 0,0 1,0-1,0 1,0-1,-1 1,1-1,0 1,0 0,-1-1,1 1,0 0,-1-1,1 1,-1 0,1 0,0 0,7 53,-7-41,0 4,0 0,1-1,1 1,1-1,1 0,0 0,0 0,2-1,6 12,-11-24,-1-1,0 0,1 0,0 0,0 0,-1 0,1 0,0 0,0-1,1 1,-1-1,0 0,0 1,1-1,-1 0,1 0,-1 0,1-1,-1 1,1-1,0 1,-1-1,1 0,-1 0,1 0,0 0,-1 0,1-1,0 1,-1-1,1 0,-1 0,1 0,-1 0,0 0,1 0,-1-1,0 1,0-1,0 0,0 1,1-2,69-90,-55 60,1 1,1 0,2 2,1 0,1 1,1 1,11-7,-34 34,-1 1,0-1,0 1,1-1,-1 1,0-1,1 1,-1-1,1 1,-1 0,0-1,1 1,-1 0,1-1,-1 1,1 0,-1-1,1 1,-1 0,1 0,0 0,-1 0,1-1,-1 1,1 0,-1 0,1 0,0 0,-1 0,1 0,-1 1,1-1,-1 0,1 0,-1 0,1 0,-1 1,1-1,0 0,-1 1,0-1,1 0,-1 1,1-1,-1 0,1 1,-1-1,0 1,1-1,-1 1,0-1,0 1,1-1,-1 1,0-1,0 1,0-1,1 1,-1 0,0-1,0 1,0-1,0 1,1 39,-59 244,56-80,7-181,1-6</inkml:trace>
  <inkml:trace contextRef="#ctx0" brushRef="#br0" timeOffset="247.75">1224 621,'-19'38,"-11"23,-1 5,6-3,6-13</inkml:trace>
  <inkml:trace contextRef="#ctx0" brushRef="#br0" timeOffset="501.299">1169 564,'24'5,"17"2,7-1,0-1,-8 3,-16 1,-12-2</inkml:trace>
  <inkml:trace contextRef="#ctx0" brushRef="#br0" timeOffset="668.041">1197 791,'38'-5,"28"-2,6 1,-3 1,-14 1</inkml:trace>
  <inkml:trace contextRef="#ctx0" brushRef="#br0" timeOffset="944.525">1761 564,'29'-4,"14"-3,5 1,-2 2,-7-5,-7 1,-3 0,-7-2,-8 0</inkml:trace>
  <inkml:trace contextRef="#ctx0" brushRef="#br0" timeOffset="1193.396">1931 283,'-5'38,"-2"32,1 14,1-3,1-10,2-13,1-11,1-9,0-10</inkml:trace>
  <inkml:trace contextRef="#ctx0" brushRef="#br0" timeOffset="1834.879">2241 705,'238'-349,"-238"347,1 1,-1-1,0 1,0-1,1 1,-1-1,1 1,0-1,-1 1,1-1,0 1,0 0,0-1,-1 1,2 0,-1 0,0 0,0 0,0 0,0 0,1 0,-1 0,0 0,1 0,-1 1,1-1,-1 1,1-1,-1 1,1-1,-1 1,1 0,-1 0,1 0,0 0,-1 0,1 0,-1 0,1 1,-1-1,1 0,-1 1,1-1,-1 1,1 0,-1-1,0 1,1 0,-1 0,0 0,0 0,1 0,-1 0,0 0,0 0,0 1,0-1,0 1,-14 135,13-136,0 1,1-1,-1 0,1 1,-1-1,1 1,0-1,-1 0,1 1,0-1,0 0,0 0,0 1,0-1,0 0,0 0,0 0,1 0,-1-1,0 1,1 0,-1 0,0-1,1 1,-1-1,1 1,-1-1,1 0,-1 0,1 1,-1-1,1 0,-1 0,1 0,-1-1,1 1,-1 0,1 0,-1-1,1 1,-1-1,0 0,1 1,0-2,59-36,35-106,-96 144,0 1,0 0,0 0,0-1,0 1,0 0,1-1,-1 1,0 0,0-1,0 1,1 0,-1-1,0 1,1-1,-1 1,0 0,1-1,-1 1,1-1,-1 1,1-1,-1 1,1-1,-1 0,1 1,0-1,-1 1,1-1,-1 0,1 0,0 1,-1-1,1 0,0 0,-1 0,1 0,0 0,0 0,-1 0,1 0,0 0,-1 0,1 0,0 0,-1-1,1 1,0 0,-1 0,1-1,-1 1,1 0,0-1,-1 1,1-1,-1 1,1-1,-1 1,1-1,-1 1,1-1,-1 1,0-1,1 0,-1 1,0-1,0 0,1 0,3 61,-4-57,-1 61,10 108,-3-148</inkml:trace>
  <inkml:trace contextRef="#ctx0" brushRef="#br0" timeOffset="2379.56">2891 762,'19'-15,"0"-2,0 0,-2 0,0-2,-1 0,-1-1,3-7,54-77,-72 103,1 0,-1 1,1-1,-1 0,1 1,-1-1,1 1,0-1,-1 1,1-1,0 1,0 0,-1-1,1 1,0 0,0 0,-1-1,1 1,0 0,0 0,0 0,-1 0,1 0,0 0,0 0,0 0,-1 0,1 1,0-1,0 0,0 0,-1 1,1-1,0 0,-1 1,1-1,0 1,-1-1,1 1,0-1,-1 1,1 0,-1-1,1 1,-1 0,1-1,-1 1,1 0,11 46,-7-23,-4-22,0 0,-1 0,1 0,0-1,0 1,0 0,1 0,-1 0,0-1,1 1,-1-1,1 1,-1-1,1 0,0 1,0-1,0 0,-1 0,1 0,0-1,0 1,0 0,0-1,1 1,-1-1,0 1,0-1,0 0,0 0,0 0,0 0,0-1,1 1,-1-1,0 1,0-1,0 1,0-1,0 0,0 0,-1 0,78-52,-75 50,-4 2,1 0,-1-1,1 1,0 0,-1 0,1 0,0-1,0 1,0 0,0 0,0 0,0 0,0 0,0 1,0-1,0 0,1 0,-1 1,0-1,1 1,-1-1,0 1,1 0,-1-1,0 1,1 0,-1 0,1 0,-1 0,0 0,1 0,-1 0,1 0,-1 1,0-1,1 1,-1-1,0 1,0-1,1 1,-1 0,0 0,0-1,0 1,0 0,0 0,0 0,0 0,0 0,0 0,0 1,-1-1,1 0,0 0,-1 1,1-1,-1 0,1 1,-1-1,0 0,1 1,-1-1,0 2,-11 60,9-58,0 1,0-1,1 1,0 0,0-1,0 1,0 0,1 0,0 0,0 0,1 0,0-1,0 1,0 0,1-1,-1 1,1 0,1-1,0 1,7 3,-1-7</inkml:trace>
  <inkml:trace contextRef="#ctx0" brushRef="#br0" timeOffset="2699.043">3596 0,'39'65,"-2"2,-3 2,-4 0,5 20,-30-69,0-1,-1 1,-1-1,0 1,-2 0,0 0,-1 1,-2-1,0-1,-1 1,0 0,-2 0,0-1,-2 0,0 0,-1-1,-1 0,0 0,-1-1,-3 1,3-1,-1 0,0-1,-1-1,-1 0,-1-1,0 0,-1-1,0-1,-1 0,0-1,-1 0,0-2,-1 0,-5 1,-140 39,131-43</inkml:trace>
  <inkml:trace contextRef="#ctx0" brushRef="#br0" timeOffset="3296.767">237 0,'-32'39,"2"0,2 3,1 0,3 1,1 2,0 6,14-31,1 0,0 1,2 0,0 0,2 1,0-1,2 1,0 0,1 0,1 0,2 0,0 0,1-1,1 1,1-1,1 0,0 0,2 0,1-1,0 0,9 12,-7-15,0 0,2 0,0-1,0-1,2-1,0 0,0 0,1-2,1 0,0 0,0-2,2 0,-1-2,1 0,0 0,15 2,2 0,-4-3</inkml:trace>
  <inkml:trace contextRef="#ctx0" brushRef="#br0" timeOffset="4231.744">4329 338,'-9'-6,"-1"0,-1 1,1 0,-1 1,0 0,0 0,0 1,0 1,-1 0,1 0,-1 1,0 0,1 1,-1 1,1 0,-1 0,1 1,-1 1,1 0,0 0,0 1,0 1,1 0,0 0,0 1,-2 1,2 2,1 1,0 0,0 0,1 0,1 1,0 0,0 1,1 0,0 0,1 0,1 1,0-1,0 1,2 0,-1 0,2 0,0 0,0 1,1-1,1 4,-1-13,1 1,-1 0,1-1,0 1,0 0,1-1,-1 1,1-1,0 0,1 1,-1-1,0 0,1 0,0-1,0 1,0-1,1 1,-1-1,1 0,0 0,0 0,0-1,0 0,0 1,0-1,1-1,-1 1,4 0,3 1,-1-1,1-1,-1 0,1-1,-1 1,1-2,-1 0,1 0,-1-1,1 0,-1-1,5-2,14-8,0-2,-1-1,-1-1,-1-1,-1-2,0 0,-2-1,0-2,-1 0,-2-2,0 0,10-19,-8 35,-12 40,-7-16,2 2,0 0,0-1,2 1,0-1,1-1,0 1,1-1,1-1,0 0,13 13,-9-13,1-1,0 0,1-1,1-1,0 0,0-1,1-1,0-1,0-1,1 0,0-1,4 0,2-1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4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149 113,'-2'2,"0"-1,0 1,0-1,0 1,0 0,1 0,-1 0,1 0,-1 0,1 0,0 0,0 0,0 0,0 1,0-1,0 0,1 1,-1-1,1 1,-1-1,1 1,0-1,0 0,0 1,1 1,-1 0,-15 229,4-129,6-43,-2 0,-3 0,-3-1,-14 38,5-49,9-32</inkml:trace>
  <inkml:trace contextRef="#ctx0" brushRef="#br0" timeOffset="331.969">7 0,'109'12,"-1"5,-1 4,96 33,-108-10,-93-43,0 0,-1 1,1-1,0 0,0 1,-1-1,1 1,-1-1,1 1,-1 0,0-1,1 1,-1 0,0 0,0 0,0 0,-1 0,1 0,0 0,-1 0,0 0,1 1,-1-1,0 0,0 0,0 0,0 1,0-1,-1 0,1 0,-1 0,1 0,-1 0,0 0,0 0,0 0,0 0,0 0,0 0,-1 0,1-1,0 1,-1-1,0 2,-15 10,0 0,0-1,-1-1,0-1,-1 0,0-1,-1-1,0-1,-11 2,16-4,-27 9,-2-1,1-3,-2-2,1-1,-1-3,-31-1,52-6,30-4,38-9,-34 13,19-8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24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0 283,'284'1,"-141"25,-62-24,-56-2</inkml:trace>
  <inkml:trace contextRef="#ctx0" brushRef="#br0" timeOffset="276.337">29 566,'39'0,"21"0,6 0,-3 0,-8 0,-9 0,-6 0,-7 0,-2 0,-4 0,-5 0</inkml:trace>
  <inkml:trace contextRef="#ctx0" brushRef="#br0" timeOffset="829.584">283 0,'15'16,"0"-2,0 0,2 0,0-2,0 0,1-1,0 0,18 6,-6-2,167 73,-191-85,1-1,-1 1,0 0,1 0,-1 1,-1-1,1 1,0 1,-1-1,0 1,0 0,-1 0,1 1,-1-1,0 1,0 0,-1 0,0 0,0 0,0 1,-1-1,0 1,0 0,-1 0,0 0,0-1,0 1,-1 0,0 0,0 0,-1 0,0 0,0 0,-1 0,0-1,0 1,-2 4,-11 7,-1-1,-1-1,0 0,0-2,-2 0,0 0,0-2,-1-1,-7 3,-83 55,-141 132,232-174,18-16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27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55,'-14'-8,"0"0,-1 1,0 1,0 1,-1 0,1 0,-1 2,0 0,0 1,0 0,0 2,0 0,0 0,-1 2,1 0,0 0,1 2,-1 0,1 1,-1 0,1 1,1 1,-1 1,1 0,1 0,-13 11,10-6,0 1,1 1,0 1,1 0,1 1,1 0,0 1,1 0,1 1,1 0,1 1,-2 5,9-21,0 1,-1-1,2 1,-1 0,0 0,1-1,0 1,0 0,0 0,1-1,0 1,0 0,0-1,0 1,1-1,0 1,-1-1,2 0,-1 0,0 1,1-2,0 1,0 0,0 0,0-1,1 0,-1 0,1 0,0 0,0 0,0-1,0 0,1 0,-1 0,0 0,1 0,-1-1,1 0,0 0,-1 0,1-1,0 0,2 0,11 1,0-1,0 0,0-2,0 0,0-1,0-1,0-1,-1 0,0-2,0 1,-1-2,1 0,-2-1,6-5,35-24,-3-3,-1-2,10-14,-38 34,93-92,-117 115,0-1,0 1,0-1,0 1,0-1,1 0,-1 1,0-1,0 1,1-1,-1 1,0-1,1 1,-1 0,0-1,1 1,-1-1,1 1,-1 0,1-1,-1 1,1 0,-1-1,1 1,-1 0,1 0,-1 0,1-1,-1 1,1 0,-1 0,1 0,0 0,-1 0,1 0,-1 0,1 0,-1 0,1 1,0-1,-1 0,1 0,-1 0,1 1,-1-1,1 0,-1 0,1 1,-1-1,1 0,-1 1,0-1,1 1,-1-1,1 1,-1-1,0 1,0-1,1 1,-1-1,0 1,0-1,1 1,-1-1,0 1,0-1,1 47,-2-35,0 33,1 1,3-1,1 1,3-1,4 12,-10-51,0 1,1-1,-1 0,1 0,0-1,1 1,-1 0,1-1,0 1,1-1,-1 0,1 0,0 0,0-1,0 1,1-1,0 0,0 0,0-1,0 0,0 1,1-2,0 1,-1-1,1 1,0-2,0 1,0-1,0 0,6 1,6-6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27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5,'56'17,"-13"-10,0-2,0-2,1-1,38-5,4 1,-78 2,-1 0,1 0,0 0,-1-1,1 0,-1-1,1 0,-1 0,0 0,0-1,0 0,6-4,-1-4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27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1,'38'4,"28"3,7-1,-5-2,-8 0,-10-2,-8-1,-12 0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30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183 140,'-178'456,"173"-435,23-46,106-195,-99 178,1 0,2 2,1 1,24-23,-53 61,1 0,-1-1,1 1,0 0,-1 0,1 0,0 0,0 0,-1 0,1 0,0 0,0 1,0-1,0 0,0 0,0 1,0-1,0 1,1-1,-1 1,0-1,0 1,0 0,1-1,-1 1,0 0,0 0,1 0,-1 0,0 0,0 0,1 0,-1 1,0-1,0 0,0 1,1-1,-1 1,0-1,0 1,0 0,0-1,0 1,0 0,0 0,0 0,0-1,0 1,-1 0,1 0,0 0,0 1,4 9,0 1,-1 0,0 0,-1 0,-1 1,1-1,-2 1,0-1,0 1,-2 0,1-1,-2 6,7 93,-5-109,0 0,1 0,-1 0,0 0,1 0,-1 0,1-1,0 1,-1 0,1 0,0-1,0 1,0 0,0-1,0 1,1-1,-1 1,0-1,1 0,-1 0,1 0,-1 1,1-1,0-1,0 1,-1 0,1 0,0-1,0 1,0-1,-1 1,1-1,0 0,0 0,0 0,0 0,0 0,0 0,0 0,0-1,-1 1,1-1,0 1,0-1,0 0,-1 1,1-1,0 0,-1 0,1-1,-1 1,1 0,-1 0,1-1,-1 1,20-17,-1 0,-1-1,-1-2,0 1,-2-2,0 0,-2-1,2-5,26-36,101-123,-143 187,0 1,0-1,0 1,1 0,-1 0,0-1,0 1,1 0,-1-1,0 1,1-1,-1 1,1 0,-1-1,1 1,-1-1,1 1,-1-1,1 0,0 1,-1-1,1 1,0-1,-1 0,1 0,0 1,-1-1,1 0,0 0,0 0,-1 0,1 0,0 0,-1 0,1 0,0 0,0 0,-1 0,1 0,0 0,0-1,-1 1,1 0,0-1,-1 1,1 0,-1-1,1 1,0-1,-1 1,1-1,-1 1,1-1,-1 1,0-1,1 0,-1 1,1-1,-1 0,0 1,0-1,1 0,-1 1,0-1,0 0,0 1,0-1,0 0,0 0,0 1,0-1,-44 188,35-144,2 0,2 0,2 0,2 1,1-1,4 19,7-7,-4-31</inkml:trace>
  <inkml:trace contextRef="#ctx0" brushRef="#br0" timeOffset="248.744">1143 394,'-19'38,"-11"18,-1 3,5-2,8-12</inkml:trace>
  <inkml:trace contextRef="#ctx0" brushRef="#br0" timeOffset="428.082">1030 308,'34'5,"25"-3,7-3,-2 0,-7 0,-14-1</inkml:trace>
  <inkml:trace contextRef="#ctx0" brushRef="#br0" timeOffset="582.112">1059 563,'48'-9,"20"-4,0 1</inkml:trace>
  <inkml:trace contextRef="#ctx0" brushRef="#br0" timeOffset="795.107">1623 365,'39'-5,"16"-1,5 0,-8-4,-14 0</inkml:trace>
  <inkml:trace contextRef="#ctx0" brushRef="#br0" timeOffset="1049.16">1793 111,'-10'43,"-8"34,0 8,2-5,4-12,4-12,8-12,5-12</inkml:trace>
  <inkml:trace contextRef="#ctx0" brushRef="#br0" timeOffset="1533.087">1961 507,'263'-313,"-258"306,0 1,0 0,1 0,0 1,0-1,1 1,0 1,-1-1,1 1,1 0,-1 1,1-1,-1 2,4-2,-10 4,1 0,-1 1,0-1,0 0,0 1,0-1,0 0,0 1,0-1,0 1,0 0,0-1,0 1,0 0,0-1,0 1,0 0,0 0,-1 0,1 0,0 0,-1 0,1 0,-1 0,1 0,-1 0,0 0,1 0,-1 0,0 1,0-1,1 0,-1 0,0 0,0 0,0 1,-1-1,1 0,0 0,0 0,-1 0,1 0,-1 1,-12 53,13-54,-8 19,-10 74,20-92,-1 0,1 0,-1-1,1 1,0 0,0-1,0 1,0-1,0 1,0-1,0 0,0 0,0 0,1 0,-1 0,0-1,1 1,-1-1,1 1,-1-1,1 0,-1 0,0 0,1 0,-1 0,1-1,-1 1,1-1,-1 0,0 1,0-1,1 0,-1 0,0-1,0 1,0 0,0-1,0 1,0-1,0 0,-1 1,1-1,1-2,216-212,-218 215,1-1,-1 1,0 0,0-1,1 1,-1 0,0 0,1 0,-1 0,1 0,0 1,-1-1,1 0,0 1,-1-1,1 1,0-1,0 1,-1 0,1 0,0 0,0 0,-1 0,1 0,0 0,0 1,-1-1,1 1,0-1,0 1,-1 0,1-1,-1 1,1 0,-1 0,1 0,-1 0,1 0,-1 1,0-1,0 0,0 1,1-1,0 9,-1-1,0 1,0-1,-1 1,0 0,0-1,-1 1,0-1,-1 1,0-1,-3 6,-2 23,3-24,2-1,0 1,0 0,1 0,1 0,0 0,1 0,1 0,0 0,1 0,0-1,1 1,3 7,5-3</inkml:trace>
  <inkml:trace contextRef="#ctx0" brushRef="#br0" timeOffset="2130.694">3005 421,'-86'159,"85"-152,10-17,11-19,104-122,-124 150,1 0,-1 1,1-1,0 0,0 0,-1 0,1 0,0 1,0-1,0 0,0 1,0-1,0 0,0 1,0-1,0 1,0 0,0-1,1 1,-1 0,0 0,0 0,0 0,0 0,0 0,1 0,-1 0,0 0,0 0,0 1,0-1,0 0,0 1,0-1,0 1,0-1,0 1,0 0,0-1,0 1,0 0,0 0,0 0,-1 0,1-1,0 1,-1 0,1 0,-1 0,1 0,-1 0,1 1,-1-1,0 0,1 0,-1 0,0 0,0 0,0 1,0-1,0 0,0 0,0 0,0 0,-1 0,1 0,0 1,14 88,-12-89,1-1,-1 1,1-1,0 0,-1 1,1-1,-1 0,1-1,-1 1,1 0,0-1,-1 1,1-1,-1 0,0 0,1 0,-1 0,0 0,1-1,-1 1,0-1,0 1,0-1,0 0,-1 0,3-1,0-1,112-88,-116 92,1-1,-1 1,0-1,1 1,-1-1,0 1,1 0,-1-1,1 1,-1-1,1 1,-1 0,1 0,0-1,-1 1,1 0,-1 0,1 0,-1 0,1-1,0 1,-1 0,1 0,-1 0,1 0,0 1,-1-1,1 0,-1 0,1 0,-1 0,1 0,0 1,-1-1,1 0,-1 1,1-1,-1 0,1 1,-1-1,0 0,1 1,-1-1,1 1,-1-1,0 1,1-1,-1 1,0-1,0 1,1-1,-1 1,0 0,0-1,0 1,0-1,0 1,0 0,0-1,0 1,0-1,0 1,-6 40,6-39,-11 78,14-60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28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791 150,'0'24,"-5"32,-1 15,0 7,1-7,-3-4,-1-10,2-5,1-6,3-6,1-1,1-1,0-4,-3-6,-2-4,0-1,-3 1,-1-5</inkml:trace>
  <inkml:trace contextRef="#ctx0" brushRef="#br0" timeOffset="295.236">706 37,'32'-10,"1"2,0 2,0 0,0 3,0 0,0 2,1 2,-1 1,0 1,27 7,-45-6,0 0,0 0,0 2,0 0,-1 0,0 2,0-1,-1 2,11 8,-19-13,-1 0,1 0,-1 1,1-1,-2 1,1 0,0 0,-1 1,0-1,0 1,0 0,-1 0,0-1,0 2,-1-1,1 0,-1 0,0 0,-1 1,0-1,0 0,0 0,-1 1,0-1,-1 3,0-2,0 0,-1 0,0 0,0 0,0 0,-1-1,0 1,-1-1,1 0,-1 0,-1-1,1 0,-1 0,1 0,-2 0,1-1,0 0,-1 0,1-1,-1 0,0 0,-1-1,1 1,0-2,-6 2,-22 3,0-1,0-2,-1-1,-31-3,56 1,-5 0,0-1,-1-1,1 0,0-1,1 0,-1-2,0 0,-7-4,6 0</inkml:trace>
  <inkml:trace contextRef="#ctx0" brushRef="#br0" timeOffset="614.959">0 884,'864'-18,"-573"5,83 15,-314 2,1 2,-1 3,38 11,-70-12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07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6181 43,'-37'192,"-38"170,89-417,1 1,3 0,3 1,1 2,4-2,90-144,-116 196,0 0,0-1,1 1,-1 0,0 0,1 0,-1 0,1 1,-1-1,1 0,-1 0,1 0,0 0,-1 0,1 1,0-1,0 0,0 1,-1-1,1 0,0 1,0-1,0 1,0-1,0 1,0 0,0 0,0-1,0 1,0 0,0 0,0 0,0 0,0 0,1 0,-1 0,0 0,0 0,0 1,0-1,0 0,0 1,0-1,0 1,-1-1,1 1,0-1,0 1,0 0,0-1,-1 1,1 0,0 0,0-1,-1 1,1 0,-1 0,1 0,-1 1,10 189,24-27,-34-162,1 0,0 0,0 0,0-1,0 1,0 0,0-1,0 1,0 0,1-1,-1 0,0 1,1-1,-1 0,1 0,0 0,0 0,-1 0,1 0,0 0,0 0,0-1,0 1,-1-1,1 0,0 1,0-1,0 0,0 0,0 0,0 0,0-1,0 1,0 0,0-1,0 1,0-1,0 0,-1 0,1 0,0 0,0 0,-1 0,1 0,0-1,64-67,184-288,-250 356,0 0,1 0,-1 0,0-1,1 1,-1 0,1 1,-1-1,1 0,-1 0,1 0,-1 0,1 0,0 0,0 1,-1-1,1 0,0 1,0-1,0 0,0 1,0-1,0 1,0-1,0 1,0 0,0-1,0 1,0 0,0 0,0 0,0 0,0 0,0 0,0 0,0 0,0 0,0 0,0 1,0-1,0 0,0 1,0-1,0 1,0-1,0 1,0-1,0 1,0 0,0-1,-1 1,1 0,0 0,-1 0,1 0,0-1,-1 1,1 0,-1 1,-9 101,0-59,0 204,9-224</inkml:trace>
  <inkml:trace contextRef="#ctx0" brushRef="#br0" timeOffset="-18090.804">1666 1848,'407'18,"-221"-6,147-11,-164-3,1365 2,-1141-29,-150 12,-6-23,-41 12,-194 28,29-1,1 0,-1 2,0 2,0 1,-1 1,7 3,-34-8,0 1,0 0,-1 0,1 1,0-1,-1 0,1 1,-1 0,1-1,-1 1,0 0,0 0,0 0,0 1,0-1,-1 0,1 1,0-1,-1 1,0 0,0-1,0 1,0 0,0 0,0-1,-1 1,1 0,-1 0,0 0,-13 89,7-69,-26 138,1 77,31-232,1-4,-1 0,0 0,1 0,-1 0,0 0,0 0,0 0,0 1,0-1,-1 0,1 0,-1 0,1 0,-1 0,0 0,0 0,0 0,0 0,0 0,0-1,0 1,-1 0,1-1,-1 1,1-1,-1 1,1-1,-1 0,0 0,0 0,0 0,0 0,0 0,0 0,-1 0,-130-20,41-1,-377 18,178 1,123-26,-390 26,75 1,255-28,-121 57,127-18,192-8,0-2,0-1,0-1,1-2,-1-1,-11-3,-100-21,-224 27,362 1,1-1,-1 1,0 0,1-1,-1 1,1-1,0 0,-1 0,1 0,-1 0,1 0,0-1,0 1,0-1,0 1,0-1,0 0,0 1,0-1,1 0,-1 0,1-1,0 1,-1 0,1 0,0-1,0 1,0-1,1 1,-1-1,1 1,-1-1,1 1,0-1,0 0,14-100,-5 65,-5 23,-1-1,-1 1,0 0,-1 0,0-1,-1 1,-1-1,0 1,-1 0,-1-1,-1 1,0 0,-1 1,0-1,-1 1,-1 0,0 0,-1 1,-5-7,-36-8,26 21</inkml:trace>
  <inkml:trace contextRef="#ctx0" brushRef="#br0" timeOffset="-17154.102">5701 974,'-1'385,"-25"-120,14 74,-6-110,-1-64,20-162,-1-1,1 1,0-1,0 1,0-1,0 0,1 0,-1 1,0-1,1 0,0 0,-1 0,1 0,0-1,0 1,0 0,0-1,0 0,1 1,-1-1,0 0,0 0,1 0,-1 0,1-1,-1 1,1-1,-1 1,1-1,0 0,-1 0,1 0,-1 0,1 0,1-1,19-2</inkml:trace>
  <inkml:trace contextRef="#ctx0" brushRef="#br0" timeOffset="-15553.469">5814 833,'196'55,"-86"-38,0-6,1-4,0-4,48-9,24 3,53 4,-233-1,0 0,-1 1,1-1,-1 1,1 0,-1 0,1-1,-1 2,1-1,-1 0,0 0,1 1,-1-1,0 1,0 0,0 0,0-1,-1 1,1 1,0-1,-1 0,1 0,-1 0,0 1,0-1,0 1,0-1,0 1,-1-1,1 3,1 87,-4-64,-2 684,33-435,-16-202,-10-66,0 0,-1 0,0 1,0-1,-1 1,-1-1,1 1,-2-1,1 1,-3 8,2-16,0 0,-1-1,1 1,-1-1,1 1,-1-1,0 0,1 1,-1-1,0 0,0 0,0 0,0-1,0 1,0 0,0-1,0 1,-1-1,1 0,0 1,0-1,0 0,0 0,0-1,-1 1,1 0,0-1,0 1,0-1,-20 1,-439 15,240-32,54 4,25-12,101 22,-1 2,1 1,0 3,0 1,-7 3,-7 4,30-8</inkml:trace>
  <inkml:trace contextRef="#ctx0" brushRef="#br0" timeOffset="-13570.522">0 1962,'462'0,"-113"28,226-29,-508 7,-145-59,38 21,1-2,2-1,2-2,1-2,-8-14,14 27,28 26,-1-1,1 1,-1 0,1 0,-1 0,0-1,1 1,-1 0,1 0,-1 0,1 0,-1 0,1 0,-1 0,1 0,-1 1,0-1,1 0,-1 0,1 0,-1 0,1 1,-1-1,1 0,0 1,-1-1,1 0,-1 1,1-1,-1 0,1 1,0-1,-1 1,1-1,0 1,0-1,-1 1,1-1,0 1,0-1,0 1,0-1,-1 1,1-1,0 1,0 0,0-1,0 1,0-1,0 1,1-1,-1 1,0-1,0 1,0-1,0 1,1-1,-1 1,0-1,0 1,1-1,-1 1,0-1,1 1,-1-1,1 0,-1 1,7 44,-3-27,-2 0,0 1,0-1,-2 1,0 0,-1-1,-2 7,-82 287,69-239,46-101,135-139,-36 36,-124 123,-6 5</inkml:trace>
  <inkml:trace contextRef="#ctx0" brushRef="#br0" timeOffset="-10640.657">2936 1764,'33'-104,"-17"67,2 1,1 1,2 0,2 1,0 2,2 0,22-20,130-140,-177 191,0 0,1 0,-1 0,1 1,0-1,-1 0,1 0,0 0,-1 0,1 1,0-1,0 0,0 1,0-1,-1 0,1 1,0-1,0 1,0 0,0-1,0 1,0 0,1-1,-1 1,0 0,0 0,0 0,0 0,0 0,0 0,0 0,0 1,0-1,0 0,0 0,0 1,0-1,0 1,0-1,0 1,0-1,0 1,0 0,0-1,-1 1,1 0,0 0,-1 0,1 0,0-1,-1 1,1 0,-1 0,1 0,-1 1,2 9,-1 0,0 0,0 0,-1 0,-1 0,0 0,-1 0,0 0,0 0,-4 9,-7 43,9 79,4-139,0-1,0 0,1 0,-1 1,1-1,-1 0,1 0,0 0,0 0,0 0,0 0,0 0,0 0,1 0,-1 0,1 0,-1-1,1 1,0-1,-1 1,1-1,0 0,0 1,0-1,0 0,0 0,0 0,0-1,1 1,-1-1,0 1,0-1,1 1,-1-1,0 0,0 0,1 0,-1-1,0 1,1 0,-1-1,0 0,0 1,0-1,0 0,0 0,0 0,0 0,0-1,0 1,0 0,0-1,15-11,-1-1,0-1,-1 0,0-1,-1-1,5-9,10-10,25-30,4 2,61-53,-115 114,38-27,-41 30,0 0,0-1,0 1,0 0,-1-1,1 1,0 0,0 0,0 0,0 0,0 0,0 0,0 0,0 0,0 1,0-1,0 0,0 0,0 1,0-1,0 1,0-1,0 1,-1-1,1 1,0 0,0-1,-1 1,1 0,0-1,-1 1,1 0,-1 0,1 0,-1 0,1-1,-1 1,1 0,-1 0,0 0,0 0,0 0,1 0,-1 0,0 0,0 0,0 1,2 17,-1-1,-1 1,0 0,-1 0,-1-1,-1 1,-1-1,-2 6,-11 117,43-55,-16-72</inkml:trace>
  <inkml:trace contextRef="#ctx0" brushRef="#br0" timeOffset="-8736.595">4262 1368,'0'5,"-5"11,-1 8,0 5,-4 1,0 2,2-1,2-1,-3-5,0-2,3 0,5-9,4-12,2-6</inkml:trace>
  <inkml:trace contextRef="#ctx0" brushRef="#br0" timeOffset="-8402.831">4262 1312,'33'0,"17"0,4-5,-3-1,-4 0,-6 1,-5 2,-4 1,-7 5,-13 3,-13 5,-7 0</inkml:trace>
  <inkml:trace contextRef="#ctx0" brushRef="#br0" timeOffset="-1165.099">4262 1510,'0'-5,"5"-1,6 0,6 1,5 1,4 2,2 1,1 0,-5 6,-1 2,1-1,-5 0</inkml:trace>
  <inkml:trace contextRef="#ctx0" brushRef="#br0" timeOffset="1845.271">7141 353,'2'1,"0"1,0-1,-1 1,1 0,0 0,-1-1,1 1,-1 0,1 0,-1 1,0-1,0 0,0 0,0 1,-1-1,1 0,0 1,-1-1,0 0,1 1,-1-1,0 1,0-1,-1 1,1 0,-2 24,-1 0,-2 0,0 0,-2-1,-1 0,-1 0,5-13,-30 90,18-92,9-16</inkml:trace>
  <inkml:trace contextRef="#ctx0" brushRef="#br0" timeOffset="2515.73">7197 324,'6'0,"-1"0,1 0,-1 0,1 1,-1 0,1 0,-1 1,0-1,1 1,-1 0,0 0,0 1,0 0,-1 0,1 0,-1 0,1 0,-1 1,0 0,-1 0,1 0,-1 1,1-1,-1 1,-1 0,1-1,-1 1,2 3,17 101,-19-108,-1 0,0 1,0-1,1 0,-1 0,1 0,-1 0,1 0,-1 0,1-1,-1 1,1 0,0-1,0 1,-1-1,1 0,0 1,0-1,-1 0,1 0,0 0,0-1,-1 1,1 0,0 0,0-1,-1 1,1-1,0 0,-1 0,1 1,-1-1,1 0,-1 0,1 0,-1-1,0 1,1 0,-1 0,0-1,0 1,0-1,0 1,0-1,0 1,-1-1,1 1,0-2,3-1,59-66,-52 56,1 0,1 0,-1 1,2 1,0 0,0 1,6-3,-19 13,0 0,0 0,0 1,0-1,0 0,0 1,0-1,0 1,0-1,0 1,0-1,1 1,-1 0,0-1,0 1,0 0,1 0,-1 0,0 0,0 0,0 0,1 0,-1 1,0-1,0 0,0 1,1-1,-1 1,0-1,0 1,0 0,0-1,0 1,0 0,0 0,0-1,-1 1,1 0,0 0,0 0,-1 0,1 0,0 0,-1 0,1 2,-1 55,-6-34,1 1,0 0,2 0,1 0,2 1,0-1,1 0,2 0,2 12,-3-20,-3-4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2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306 109,'-117'206,"-72"182,233-471,4 2,4 2,3 2,35-36,45-79,-110 163,-25 29,0 0,0 1,0-1,0 1,0-1,0 1,0-1,0 1,0-1,0 0,1 1,-1-1,0 1,0-1,0 0,1 1,-1-1,0 1,0-1,1 0,-1 1,0-1,1 0,-1 0,0 1,1-1,-1 0,1 0,-1 0,0 1,1-1,-1 0,1 0,-1 0,1 0,-1 0,0 0,1 0,-1 0,1 0,-1 0,1 0,-1 0,1 0,-1 0,0 0,1 0,-1-1,1 1,-1 0,0 0,1 0,-1-1,0 1,1 0,-1-1,0 1,1 0,-1-1,0 1,1 0,-1-1,0 1,0 0,0-1,1 1,-49 271,45-117,3-152,0 0,0 0,1 1,-1-1,1 0,-1 0,1 0,0 0,-1 1,1-1,0 0,0 0,1-1,-1 1,0 0,1 0,-1-1,1 1,0 0,-1-1,1 0,0 1,0-1,0 0,0 0,0 0,0 0,0 0,0 0,0-1,0 1,1-1,-1 0,0 1,0-1,1 0,-1 0,0-1,0 1,1 0,-1-1,0 1,0-1,0 0,1 0,92-51,-50 7,-2-1,-3-3,17-27,-47 61,139-207,-130 200,-9 42,-44 326,35-235,-1-87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5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427 58,'-14'-7,"0"1,0 0,0 1,-1 0,0 1,0 1,0 0,0 1,0 1,-1 0,1 1,0 1,-1 0,1 1,0 1,0 0,-2 2,7-1,0 1,0 1,0 0,1 0,0 1,0 0,1 0,0 1,0 0,1 0,0 1,1 0,-1 1,2-1,-1 1,2 0,-1 0,1 1,1-1,0 1,0 0,1 0,0 0,1 0,0 0,1 0,1 6,-1-14,1 0,0 0,-1 0,1 0,0 0,0 0,1 0,-1-1,1 1,-1-1,1 1,0-1,0 1,0-1,0 0,0 0,0 0,1 0,-1 0,1-1,0 1,-1-1,1 0,0 1,0-1,-1 0,1-1,0 1,0 0,0-1,3 0,97-7,-88 0,0-1,0 0,0 0,-1-2,0 0,-1 0,0-2,5-5,23-19,178-163,-219 198,0 1,0-1,1 1,-1-1,0 0,0 1,0-1,0 1,1-1,-1 1,0-1,1 1,-1-1,0 1,1-1,-1 1,0-1,1 1,-1-1,1 1,-1 0,1-1,-1 1,1 0,-1 0,1-1,-1 1,1 0,0 0,-1 0,1 0,-1-1,1 1,-1 0,1 0,0 0,-1 0,1 0,-1 1,1-1,0 0,-1 0,1 0,-1 0,1 1,-1-1,1 0,-1 1,1-1,-1 0,1 1,-1-1,1 0,-1 1,0-1,1 1,-1-1,0 1,1-1,-1 1,0-1,1 1,-1-1,0 1,0 0,-12 39,-3-11,-58 137,71-158,0 1,0-1,1 1,0-1,0 1,1-1,0 1,1 0,0-1,0 1,1-1,0 0,0 1,1-1,0 0,1 0,-1 0,2-1,2 5,-1-6,0 0,0 0,0 0,1-1,0 0,0-1,0 1,1-1,0-1,-1 0,1 0,0 0,1-1,-1 0,0 0,1-1,-1 0,1-1,-1 0,1 0,-1-1,0 0,1-1,-1 1,0-1,2-2,8-2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2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0,'-19'39,"-11"26,-1 8,5-5,3-8,4-10,11-13,7-13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2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1,'24'4,"28"3,9-1,-1-1,-6-7,-7-2,-12-1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3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18,'33'0,"26"-5,8-1,-8 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24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71,'-33'28,"16"-2,1 0,1 1,1 0,1 1,2 1,1 0,-1 5,-12 33,-35 112,75-196,188-301,-54 105,-151 213,0 1,0-1,0 1,0-1,0 0,1 1,-1-1,0 1,0-1,1 0,-1 1,0-1,0 0,1 1,-1-1,0 0,1 0,-1 1,0-1,1 0,-1 0,1 1,-1-1,1 0,-1 0,0 0,1 0,-1 0,1 0,-1 0,1 0,-1 0,0 0,1 0,-1 0,1 0,-1 0,1 0,-1 0,0 0,1-1,-1 1,1 0,-1 0,0-1,1 1,-1 0,0 0,1-1,-1 1,0 0,1-1,-1 1,0 0,0-1,1 1,-1-1,0 1,0 0,0-1,0 1,0-1,1 1,-1-1,0 1,0-1,1 42,-1-34,-20 216,19-213,0 1,0-1,1 0,0 1,1-1,0 1,1-1,0 0,1 0,1 3,-3-10,0 0,0 0,0 0,1 0,-1 0,1 0,0 0,0-1,0 1,0 0,0-1,1 0,-1 0,1 1,0-1,-1-1,1 1,0 0,0-1,0 1,0-1,0 0,0 0,1 0,-1-1,0 1,1-1,-1 0,0 1,0-2,1 1,-1 0,2-1,7-3,0-2,0 1,-1-1,0-1,0 0,0-1,-1 0,0-1,-1 0,0 0,0-1,-1 0,0 0,-1-1,3-5,4-3,190-267,-204 285,0 0,0 1,0-1,1 0,-1 0,0 0,0 0,0 0,1 0,-1 0,1 1,-1-1,0 0,1 0,-1 0,1 1,0-1,-1 0,1 1,0-1,-1 1,1-1,0 0,-1 1,1 0,0-1,0 1,0-1,0 1,0 0,-1 0,1-1,0 1,0 0,0 0,0 0,0 0,0 0,0 0,0 0,0 0,-1 1,1-1,0 0,0 0,0 1,0-1,0 1,-1-1,1 0,0 1,0 0,-1-1,1 1,0-1,-1 1,1 0,-1 0,1-1,-1 1,1 0,-1 0,1 0,-1-1,1 2,-43 208,36-165,3 1,1 0,2 0,4 15,0-38,3-5</inkml:trace>
  <inkml:trace contextRef="#ctx0" brushRef="#br0" timeOffset="649.033">1011 692,'76'-129,"52"-70,-127 198,-1 0,0 0,0 0,1 0,-1 0,1 0,-1 0,1 0,-1 0,1 0,-1 0,1 1,0-1,-1 0,1 0,0 1,0-1,0 0,0 1,0-1,0 1,-1-1,1 1,0-1,0 1,0 0,1-1,-1 1,0 0,0 0,0 0,0 0,0 0,0 0,0 0,0 0,0 0,0 1,0-1,0 0,0 1,0-1,0 1,0-1,0 1,0-1,0 1,0 0,-1-1,1 1,0 0,0 0,-1-1,1 1,0 0,-1 0,1 1,11 126,-12-126,0-1,1 1,-1-1,1 0,0 1,-1-1,1 1,0-1,0 0,0 1,0-1,0 0,0 0,0 0,0 0,1 0,-1 0,0 0,1 0,-1-1,0 1,1 0,-1-1,1 1,-1-1,1 0,0 1,-1-1,1 0,-1 0,1 0,-1 0,1 0,0 0,-1-1,1 1,-1 0,1-1,-1 1,1-1,0 0,58-35,-59 35,166-126,-165 126,-1 1,0-1,0 0,0 1,0-1,1 1,-1-1,0 1,1 0,-1 0,0-1,1 1,-1 0,0 0,1 0,-1 1,0-1,0 0,1 0,-1 1,0-1,1 0,-1 1,0 0,0-1,0 1,0 0,1-1,-1 1,0 0,0 0,-1 0,1 0,0 0,0 0,0 0,-1 0,1 0,0 1,-1-1,1 0,-1 0,1 1,-1-1,0 1,2 63,-3-59,-1-4,1 0,0 0,0 1,0-1,0 0,0 0,1 1,-1-1,1 0,-1 1,1-1,0 0,0 1,0-1,0 1,1-1,-1 0,0 1,1-1,0 0,0 0,-1 1,1-1,0 0,1 0,-1 0,0 0,1 0,-1 0,1 0,-1-1,1 1,0 0,0-1,0 0,0 1,0-1,0 0,0 0,1 0,10-3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28.7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0 158,'416'-61,"-288"46,124-6,134-7,-26 10,115 18,-194 2,1008-2,-1195-16,-62 23,-22 3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36.09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86,'549'-29,"910"30,-818-12,124-6,-580 17,126 28,-290-27,133-13,51-7,-135 5,-61 11,1 0,-1 1,1 0,0 1,-1 0,1 0,0 1,0 0,0 1,0 0,5 1,-2 4,-7 1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41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175 125,'-15'39,"-4"36,1 15,3-3,4-6,5-13,2-8,3-5,-4-6,-1-8,1-5,1-4,1-3,-3-2,-1 0,-5-5,1-1,2-5</inkml:trace>
  <inkml:trace contextRef="#ctx0" brushRef="#br0" timeOffset="286.25">5 12,'35'-5,"1"1,-1 2,1 2,0 1,-1 1,1 2,-1 2,0 1,14 6,-39-12,1 1,-1 0,0 0,0 1,0 0,-1 0,1 2,-1-1,0 1,0 0,0 1,-1 0,0 0,0 1,0 0,-1 0,0 1,-1 0,0 0,0 1,0 0,-1 0,0 0,0 3,-6-3,-1-1,-1 0,1 0,-1 0,0-1,-1 1,0-1,0 1,-1-1,0-1,0 1,0-1,-1 1,0-2,0 1,-1-1,0 0,0 0,0-1,0 1,-2-1,5-1,-21 13,0-2,-1-1,-1-1,0-1,-1-1,0-2,0 0,-1-2,1-2,-18 1,-78-18,103 8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8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86 452,'24'5,"17"1,7 5,0 0,-4-1,-4-3,-4-2,-4-3,-2-1,-1-1,-2 0,1 0,-1-1,0 1,-4 0</inkml:trace>
  <inkml:trace contextRef="#ctx0" brushRef="#br0" timeOffset="247.542">141 678,'34'0,"20"0,7 0,-8 0</inkml:trace>
  <inkml:trace contextRef="#ctx0" brushRef="#br0" timeOffset="612.583">931 85,'-7'110,"4"1,8 66,-25 47,-11-82,30-120</inkml:trace>
  <inkml:trace contextRef="#ctx0" brushRef="#br0" timeOffset="1833.071">621 621,'-5'5,"-1"6,-5 2,-5-2,-5-3,-3-2,-3-3,4 4,0-1,0 0,4-6,0-4,-2 0,-1 0,-3 1,4 0</inkml:trace>
  <inkml:trace contextRef="#ctx0" brushRef="#br0" timeOffset="6931.551">0 1750,'20'5,"15"1,7 0,1-1,-2-1,-4-2,-2-1,-3 0,-2-1,-1 0,-1-1,-5-4,-7-1</inkml:trace>
  <inkml:trace contextRef="#ctx0" brushRef="#br0" timeOffset="7200.72">0 2033,'43'0,"24"0,6 0,-6 0,-8 0,-10 0,-9 0,-6 0,-8 0</inkml:trace>
  <inkml:trace contextRef="#ctx0" brushRef="#br0" timeOffset="3482.288">1298 1,'12'149,"-7"-117,-2 1,0-1,-3 1,0 0,-4 21,-4 10,-42 244,40-231,9-76,1-1,0 1,0-1,0 0,0 1,0-1,0 1,0-1,0 1,0-1,0 0,0 1,0-1,1 1,-1-1,0 0,0 1,0-1,0 0,1 1,-1-1,0 1,0-1,1 0,-1 0,0 1,1-1,-1 0,0 0,1 1,-1-1,0 0,1 0,-1 0,0 1,1-1,-1 0,1 0,-1 0,1 0,-1 0,0 0,1 0,-1 0,1 0,-1 0,0 0,1 0,-1 0,1 0,-1-1,0 1,1 0,-1 0,1 0,-1 0,0-1,1 1,-1 0,0-1,0 1,1 0,-1 0,0-1,1 1,-1 0,0-1,0 1,0-1,17-25,-9 5</inkml:trace>
  <inkml:trace contextRef="#ctx0" brushRef="#br0" timeOffset="3883.093">1638 226,'-5'3,"-17"12,1 1,0 1,1 1,1 1,1 1,1 0,-4 7,19-24,-1 1,1-1,0 1,1 0,-1 0,1 0,-1-1,1 2,0-1,1 0,-1 0,1 0,0 0,0 0,0 1,0-1,1 0,0 0,-1 0,2 0,-1 0,0 0,1 0,0 0,0-1,0 1,0 0,0-1,1 0,0 0,-1 1,1-2,0 1,3 2,154 110,-156-111,0-1,0 1,-1 0,1 0,-1 1,0-1,0 1,-1-1,0 1,0 0,0 0,0 0,0 0,-1 0,0 1,0-1,-1 0,1 6,-1 0</inkml:trace>
  <inkml:trace contextRef="#ctx0" brushRef="#br0" timeOffset="4495.231">2173 367,'-22'3,"0"1,1 0,-1 2,1 0,1 1,-1 1,1 1,0 1,1 1,0 1,1 0,0 1,-9 11,24-21,-1 1,2 0,-1 1,0-1,1 0,0 1,0-1,0 1,1 0,-1-1,1 1,0 0,1 0,-1 0,1 0,0 0,0 0,1 0,-1-1,1 1,0 0,0 0,1 0,-1-1,1 1,0-1,1 1,-1-1,1 0,-1 0,1 0,1 0,-1 0,0-1,1 1,0-1,0 0,0 0,0 0,0-1,1 1,2-1,0-1,0 1,1-1,-1-1,0 1,1-1,-1-1,0 1,0-1,1 0,-1-1,0 0,0 0,0 0,0-1,-1 0,1 0,5-4,106-84,-118 91,112-103,-110 101,0 1,-1 0,1-1,0 1,0 0,-1 0,1 1,0-1,0 0,0 1,0-1,0 1,0-1,0 1,0 0,1 0,-1 0,0 0,0 0,0 0,0 1,0-1,0 1,0 0,0-1,0 1,0 0,-1 0,1 0,0 0,0 0,-1 1,1-1,-1 1,1-1,-1 1,0-1,1 1,-1 0,0-1,0 1,0 0,0 0,0 0,-1 0,1 0,0 2,24 103,-24-106,5 59,-3 0,-2 0,-3 0,-2-1,-3 1,-14 53,19-99,0 0,-1 0,-1 0,0 0,-1-1,-1 1,0-1,0 0,-1-1,-1 0,0 0,-1 0,0-1,-1-1,0 1,-1-2,0 1,0-1,-1-1,-12 7,20-12,0 0,-1 0,1-1,-1 0,0 1,1-2,-1 1,0 0,0-1,0 0,0 0,0 0,0-1,0 0,-1 0,1 0,0-1,0 1,0-1,0-1,0 1,0 0,0-1,1 0,-1 0,1-1,-1 1,-1-2,2 0,-1 1,1-1,0 0,0 0,0-1,1 1,0-1,0 0,0 0,0 0,1 0,-1 0,1 0,1-1,-1 1,1-1,0 1,0-1,1 0,-1 1,1-1,1 0,-1 1,1-1,0 1,0-1,0 1,1-1,0 0,5-12,1-1,1 2,0-1,1 1,1 1,1-1,10-10,3 0,0 0,2 1,1 2,1 1,1 1,1 2,0 1,2 1,0 2,1 1,0 2,2 1,-1 2,1 1,-5 4,-6 2</inkml:trace>
  <inkml:trace contextRef="#ctx0" brushRef="#br0" timeOffset="32425.2">1271 1525,'-10'-4,"1"0,-1 1,0 0,0 1,0 0,0 1,0 0,0 0,0 1,0 1,-1-1,1 2,0-1,0 1,0 1,-7 3,7-2,-1 0,0 1,1 1,0 0,1 0,-1 1,1 0,0 0,1 1,0 0,0 1,0 0,2 0,-1 1,1 0,0 0,-2 7,-4 8,1 1,2 0,0 1,2 0,1 0,-2 24,8 85,1-131,0 0,1 1,-1-1,1 0,0 0,1 0,-1 0,1 0,0-1,1 1,-1-1,1 0,-1 0,1 0,1 0,-1-1,0 0,1 1,0-2,-1 1,1 0,0-1,1 0,9 1,1-1,0-1,-1 0,1-1,0 0,0-2,-1 1,1-2,-1 0,0-1,1-1,-2 0,1-1,-1-1,0 0,0-1,-1 0,0-1,8-7,5-3,-1-1,0-2,-2 0,0-1,-2-1,-1-1,0-1,-2-1,12-24,-24 39,-1-1,0 1,-1-1,-1 0,0 0,0-1,-1 1,-1-1,0 1,-1-1,-1 1,-1-11,1 18,0-1,-1 1,1-1,-2 1,1 0,-1 0,1 0,-2 0,1 0,-1 0,0 1,0 0,0 0,-1 0,0 0,0 1,0-1,0 1,-1 1,1-1,-1 1,0 0,0 0,0 1,-1 0,-2-1,0 1,0 0,0 0,0 1,0 1,0 0,0 0,0 0,0 1,0 1,0-1,0 1,0 1,0 0,1 0,0 1,-1 0,1 0,1 1,-1 0,1 0,-6 5,-1 3,0 0,1 1,1 0,0 1,1 1,1 0,0 0,1 1,-6 15,1 3</inkml:trace>
  <inkml:trace contextRef="#ctx0" brushRef="#br0" timeOffset="32738.113">1835 1863,'-5'10,"-1"7,0 6,-4 0,0-1,2-3</inkml:trace>
  <inkml:trace contextRef="#ctx0" brushRef="#br0" timeOffset="33138.004">2286 1412,'-19'14,"0"2,1 0,1 1,0 1,2 0,0 1,1 1,1 0,0 1,1 2,11-21,1 0,-1 1,0-1,1 0,-1 0,1 1,0-1,0 0,0 1,0-1,0 0,1 1,-1-1,1 0,-1 0,1 1,0-1,0 0,0 0,0 0,0 0,0 0,0 0,1 0,-1-1,1 1,0 0,-1-1,1 1,0-1,0 0,0 1,0-1,0 0,0 0,85 27,-64-23,-18-5,1 1,-1 0,1 0,-1 0,0 1,0 0,1 0,-1 0,-1 1,1-1,0 1,-1 0,1 1,-1-1,0 1,0 0,0 0,-1 0,1 0,-1 1,0-1,0 1,-1 0,1 0,-1 0,0 0,0 0,-1 1,0-1,0 0,0 1,0-1,-1 1,0-1,0 1,-1-1,1 1,-5 6,0-1,-1 0,0 1,0-2,-1 1,-1-1,0 0,0-1,-1 1,0-2,-1 1,0-2,0 1,-8 4,15-10,1 0,-1 0,1-1,-1 1,0 0,0-1,0 0,0 0,0 0,0 0,0 0,0 0,0-1,0 0,0 1,0-1,-1 0,1-1,0 1,0 0,0-1,0 0,0 0,0 0,0 0,0 0,-1-1,-8-11</inkml:trace>
  <inkml:trace contextRef="#ctx0" brushRef="#br0" timeOffset="33403.494">2173 1439,'34'-4,"25"-3,8 1,-3 2,-8 0,-8 7,-8 2,-6 0,-8 0</inkml:trace>
  <inkml:trace contextRef="#ctx0" brushRef="#br0" timeOffset="34307.309">2879 1355,'-17'90,"-22"138,-17 104,28-172,28-160,0 0,1-1,-1 1,0 0,0 0,0 0,1-1,-1 1,0 0,0 0,1 0,-1 0,0 0,1 0,-1 0,0 0,0-1,1 1,-1 0,0 0,1 0,-1 0,0 0,0 1,1-1,-1 0,0 0,0 0,1 0,-1 0,0 0,1 0,-1 0,0 1,0-1,0 0,1 0,-1 0,0 1,0-1,0 0,1 0,-1 0,0 1,0-1,0 0,0 0,0 1,1-1,-1 0,0 1,0-1,0 0,0 0,0 1,0-1,0 0,0 1,0-1,13-23,-3 0,-1 0</inkml:trace>
  <inkml:trace contextRef="#ctx0" brushRef="#br0" timeOffset="34689.698">3162 1580,'-309'208,"304"-205,3-3,0 1,0-1,0 1,0 0,0-1,0 1,0 0,0 0,1 0,-1 1,0-1,1 0,-1 1,1-1,-1 1,1-1,0 1,0-1,0 1,0 0,0 0,0 0,0 0,0-1,1 1,-1 0,1 0,-1 0,1 0,0 1,0-1,0 0,0 0,0 0,0 0,1 2,85 68,-8 16,-35-53,-30-34</inkml:trace>
  <inkml:trace contextRef="#ctx0" brushRef="#br0" timeOffset="35288.164">3472 1722,'-1'1,"-18"4,-1 2,1 1,1 0,0 1,0 1,1 1,0 0,1 1,0 1,1 1,0 0,1 1,-4 7,17-19,0-1,0 1,0 0,1 0,0 0,-1 0,1 0,0 0,1 0,-1 0,0 0,1-1,0 1,-1 0,1 0,0 0,1-1,-1 1,0 0,1-1,-1 1,1-1,0 0,0 0,0 1,0-1,0 0,1-1,-1 1,0 0,1-1,0 1,-1-1,1 0,0 0,-1 0,1 0,0 0,0-1,0 1,0-1,0 0,0 1,0-2,0 1,-1 0,1 0,0-1,0 0,0 0,0 1,-1-2,4 0,9-2,-1-1,1-1,-1 0,0-1,-1 0,0-1,0-1,1-1,-3 1,1 1,-1 1,2 0,-1 1,1 0,0 1,0 0,0 1,11-2,-22 5,1 1,0-1,0 1,0 0,0 0,0 0,0 0,0 1,0-1,0 1,-1 0,1 0,0 0,0 0,-1 0,1 0,0 1,-1-1,0 1,1 0,-1 0,0 0,0 0,0 0,0 0,0 0,0 1,-1-1,1 1,-1 0,0-1,0 1,0 0,0-1,0 2,7 107,-9-93,1 36,-2-1,-3 1,-2-1,-2 0,-3 0,-2-1,-8 16,18-56,-1 1,0-1,-1-1,-1 1,0-1,0 0,-1-1,0 0,-1 0,0-1,-1 0,0 0,0-1,-1 0,0-1,0-1,-1 1,0-2,-11 5,20-10,1 1,-1 0,0-1,1 0,-1 0,0 0,1 0,-1 0,0 0,0-1,1 1,-1-1,1 0,-1 1,1-1,-1-1,1 1,-1 0,1 0,0-1,0 0,-1 1,1-1,0 0,1 0,-1 0,0 0,1 0,-1-1,1 1,-1 0,1-1,0 1,0-1,0 1,1-1,-1 0,0 1,1-1,0 0,0 1,0-1,0 0,0 1,0-1,1 0,-1 1,1-3,5-12,0 0,1 0,1 0,0 1,1 0,1 0,0 1,1 1,1 0,0 0,1 1,1 1,0 0,0 1,1 0,1 1,12-6,0-4,-15 12,0 0,0 0,0 1,1 1,0 0,1 1,-1 1,1 0,7-1,2 2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21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80,'0'33,"2"60,-5 0,-4-1,-12 49,-77 173,79-242,15-66,1-7</inkml:trace>
  <inkml:trace contextRef="#ctx0" brushRef="#br0" timeOffset="314.747">1 80,'62'-20,"0"4,1 2,1 2,0 4,0 2,37 3,-78 3,0 0,0 1,-1 1,1 2,0 0,-1 1,0 1,0 1,0 2,-1 0,14 8,-31-15,-1 0,1 1,-1-1,1 1,-1 0,0 0,-1 0,1 0,0 0,-1 1,0-1,1 1,-1 0,-1 0,1-1,-1 1,1 0,-1 0,0 1,-1-1,1 0,-1 0,1 0,-1 0,-1 1,1-1,0 0,-1 0,0 0,0 0,0 0,-1 0,1 0,-1 0,0 0,0-1,0 1,-1-1,1 1,-3 1,-13 12,-1-1,0-1,-1-1,0-1,-2 0,1-2,-1 0,-1-2,0 0,-4-1,-33 14,0-2,-2-3,-1-3,1-3,-65 3,114-14</inkml:trace>
  <inkml:trace contextRef="#ctx0" brushRef="#br0" timeOffset="713.95">1045 418,'14'-5,"15"-1,7 0,2 6,0 3,-3 1,-1-1,-3 0,-1-1,-1 0,-1-2,0 1,0-1,-5-5,-2-2,-3-4,-6 0</inkml:trace>
  <inkml:trace contextRef="#ctx0" brushRef="#br0" timeOffset="960.634">1045 588,'48'4,"30"2,7-4,-2-4,-9 0,-14-1,-11 1,-10 0,-6 1,-9 0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24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541 198,'-15'-8,"0"1,0 1,-1 1,0 0,0 1,0 0,-1 1,1 1,-1 1,1 0,-1 2,1 0,-1 0,1 1,-1 1,1 1,0 1,0 0,1 1,-1 0,2 1,-8 5,9-4,1 1,0 0,0 0,1 2,0-1,1 1,0 1,1 0,1 0,-1 1,2 0,0 0,0 1,2 0,-1 0,2 1,0-1,1 1,0 0,1 0,1 0,0 0,1 0,1 0,0 0,2 6,-2-16,0-1,1 1,0-1,0 1,0-1,0 0,1 0,-1 0,1 0,0 0,0-1,1 1,-1-1,1 0,-1 0,1 0,0 0,0-1,1 0,-1 0,0 0,1 0,-1 0,1-1,0 0,-1 0,1 0,4-1,3 1,0-1,0 0,0-1,0 0,0-1,0-1,0 0,-1 0,1-1,10-6,26-16,-2-3,0-2,-2-2,-2-2,-1-2,-2-1,-1-2,-2-2,-2-1,-18 35,-21 37,-74 205,-54 99,120-307,3-3</inkml:trace>
  <inkml:trace contextRef="#ctx0" brushRef="#br0" timeOffset="660.705">1246 198,'-35'94,"-5"0,-36 58,-74 76,207-341,185-223,-119 194,-122 142,-1 1,0-1,0 0,0 1,1-1,-1 0,0 1,0-1,1 0,-1 0,0 1,1-1,-1 0,0 0,1 1,-1-1,0 0,1 0,-1 0,1 0,-1 1,0-1,1 0,-1 0,1 0,-1 0,0 0,1 0,-1 0,1 0,-1 0,0 0,1 0,-1-1,1 1,-1 0,0 0,1 0,-1 0,0-1,1 1,-1 0,0 0,1-1,-1 1,0 0,1-1,-1 1,0 0,0-1,1 1,-1 0,0-1,0 1,0 0,0-1,-9 40,7-33,1-2,-9 22,2 1,1 0,1 0,1 1,2 0,0 0,2 0,1 0,2 0,0 2,0-24,-1 0,1 0,0 0,1 0,-1 0,1 0,0-1,1 0,-1 1,1-1,0-1,1 1,-1 0,1-1,-1 0,1 0,1-1,-1 1,0-1,1 0,0 0,0-1,-1 0,1 0,1 0,-1-1,5 1,1-1,0 0,1 0,-1-1,1-1,-1 0,1 0,-1-2,0 1,0-2,0 1,0-2,-1 0,9-4,2-6,0-1,-1 0,-1-2,-1 0,0-1,-1-1,-1 0,-2-2,0 0,-1-1,-1 0,-1-1,-1 0,-1-1,-1 0,2-12,0 6,-1-1,-1 0,-2-1,-1 1,0-29,-5 36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40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1,'0'5,"-5"6,-1 6,-5 1,4-3,4-10,7-4,-3-4,0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7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60,'0'4,"0"12,0 8,0 4,-5 2,-1 2,0-1,1-1,-3 0,-1 0,2-2,1 1,3-1,-4 0,0-9,6-9,2-5</inkml:trace>
  <inkml:trace contextRef="#ctx0" brushRef="#br0" timeOffset="254.018">14 60,'39'0,"31"-5,9-2,1-4,-9 0,-11 1,-12 3,-8 3,-7 1,-14 2,-9 1</inkml:trace>
  <inkml:trace contextRef="#ctx0" brushRef="#br0" timeOffset="434.166">128 341,'43'-9,"29"-4,6 1,-4 2,-15 3</inkml:trace>
  <inkml:trace contextRef="#ctx0" brushRef="#br0" timeOffset="721.154">579 427,'-5'33,"-1"16,0 0</inkml:trace>
  <inkml:trace contextRef="#ctx0" brushRef="#br0" timeOffset="1153.931">635 370,'144'-32,"-143"31,0 1,-1 0,1 0,0-1,-1 1,1 0,0 0,-1 0,1 0,0 0,-1 0,1 0,0 0,-1 0,1 0,0 0,-1 0,1 1,0-1,-1 0,1 0,-1 1,1-1,0 0,-1 1,1-1,-1 1,1-1,-1 1,1-1,-1 1,1-1,-1 1,0-1,1 1,-1 0,0-1,1 1,-1-1,0 1,0 0,0-1,0 1,0 0,1-1,-1 1,0 0,0-1,0 1,-1 0,1-1,0 1,0 0,0-1,-1 1,-25 29,1-14,20-13,0-1,0 1,0 0,0 0,0 0,1 1,0-1,0 1,0 0,0 1,0-1,1 1,0-1,0 1,-1 3,5-5,0 0,0 0,1 0,0-1,-1 1,1 0,0-1,0 1,0-1,1 0,-1 0,1 0,-1 0,1 0,0 0,-1-1,1 1,0-1,0 0,0 1,0-2,0 1,0 0,1-1,-1 1,0-1,0 0,0 0,1 0,-1 0,0-1,2 0,143 5,-147-4,0 0,-1-1,1 1,0 0,0 0,-1 0,1 0,0 0,-1 0,1 0,0 1,0-1,-1 0,1 0,0 0,0 1,-1-1,1 0,-1 1,1-1,0 1,-1-1,1 1,-1-1,1 1,-1-1,1 1,-1-1,1 1,-1 0,1-1,-1 1,0 0,0-1,1 1,-1 0,0-1,0 1,0 0,0 0,1-1,-1 1,0 0,-1 0,1-1,0 1,0 0,0 0,0-1,0 1,-1 0,1-1,0 1,-1 0,1-1,0 1,-1 0,1-1,-1 1,-35 30,35-31,-15 11,-1-1,0-1,-1 0,0-2,0 0,-1-1,0 0,0-2,0 0,-7-1,1-1</inkml:trace>
  <inkml:trace contextRef="#ctx0" brushRef="#br0" timeOffset="1818.232">1031 482,'326'-27,"-284"19,-41 7,-1 1,0 0,1-1,-1 1,1-1,-1 1,0-1,1 1,-1-1,0 0,1 1,-1-1,0 1,0-1,0 0,1 1,-1-1,0 0,0 1,0-1,0 0,0 1,0-1,-1 1,1-1,0 0,0 1,0-1,0 0,-1 1,1-1,0 1,-1-1,1 1,0-1,-1 1,1-1,-1 1,1-1,-1 1,1-1,-1 1,1 0,-1-1,1 1,-1 0,1 0,-1-1,0 1,1 0,-1 0,0 0,1 0,-1 0,1-1,-1 1,0 0,0 1,-147-64,147 63,-1-1,1 1,0 0,-1 0,1-1,0 1,-1 0,1 0,-1 0,1 1,0-1,-1 0,1 1,0-1,-1 0,1 1,0 0,-1-1,1 1,0 0,0-1,0 1,0 0,0 0,0 0,0 0,0 0,0 0,0 0,0 1,1-1,-1 0,0 0,1 1,-1-1,1 0,0 1,-1-1,1 0,0 1,0-1,0 0,0 1,0-1,0 1,0-1,1 1,8 70,-5-61,-1 1,0-1,-1 1,0 0,-1 0,-1 0,1 0,-2 0,0 0,0 0,-1 0,-1 0,0 1,4 4,18-37,-14 13,131-150,-122 138</inkml:trace>
  <inkml:trace contextRef="#ctx0" brushRef="#br0" timeOffset="2434.594">1708 313,'-50'85,"-4"-3,-4-3,-11 8,190-211,-1 5,-118 117,0-1,0 1,0-1,1 1,-1 0,1-1,-1 1,1 0,0 1,0-1,0 1,0-1,0 1,0 0,0 0,1 0,-1 0,0 1,0-1,1 1,-1 0,0 0,1 0,-1 1,0-1,1 1,-1-1,0 1,0 0,0 0,0 1,0-1,0 1,0-1,0 1,0 0,-1 0,1 0,-1 1,1-1,-1 1,1 1,17 179,-19-181,0-1,0 0,-1 1,1-1,0 1,-1-1,1 1,-1-1,1 1,-1-1,0 1,1-1,-1 1,0 0,0-1,0 1,0-1,-1 1,1-1,0 1,-1 0,1-1,-1 1,1-1,-1 0,0 1,0-1,0 1,0-1,1 0,-2 0,1 0,0 1,0-1,0 0,0 0,-1-1,1 1,0 0,-1 0,1-1,-1 1,1 0,-1-1,1 0,-1 1,0-1,1 0,-1 0,1 0,-1 0,1 0,-1 0,0 0,1 0,-1-1,0 1,-182-77,166 68,-3-4,4 1</inkml:trace>
  <inkml:trace contextRef="#ctx0" brushRef="#br0" timeOffset="26310.102">100 398,'-7'-7,"9"22,-23 89,18-45,3-44,0 0,-1-1,0 0,-1 1,-1-1,-1 0,0 0,-3 7,1-44,19-88,-9 96,-1 0,-1 1,0-1,-1 0,0 0,-2 0,1 0,-2 0,-3-14,-1 11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38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659 1,'-198'120,"20"-15,155-92,17-11,0 1,0 0,0 1,1-1,-1 1,1 0,0 1,0-1,1 1,-1 0,1 0,-3 5,7-6,1 0,0-1,0 1,0-1,0 1,1-1,-1 0,1 0,0 0,0 1,0-2,0 1,1 0,-1 0,1-1,-1 1,1-1,0 0,0 0,0 0,1 0,-1 0,0-1,1 0,-1 1,0-1,1-1,0 1,-1 0,1-1,0 0,29 9,-1-3,1 0,0-2,0-2,0-1,15-2,52 3,-12 14,-87-16,1 1,0 0,0-1,0 1,0 0,-1 0,1 0,0 0,-1 0,1 1,-1-1,1 0,-1 1,0-1,0 1,0-1,1 1,-1 0,-1 0,1-1,0 1,0 0,-1 0,1 0,-1 0,1 0,-1 0,0 0,0 0,0-1,0 1,0 0,0 0,-1 0,1 0,0 0,-1 0,0 0,1 0,-1-1,-1 2,-7 11,-1 0,0 0,-1-1,0-1,-1 0,-1 0,0-1,0-1,-1 0,0-1,-1-1,-8 4,-17 12,-396 244,425-262,5-3,-1 0,0 1,1-1,0 1,0 1,0-1,1 1,-1 0,1 0,0 1,1-1,-2 3,7-6,-1-1,1 1,0 0,0 0,-1 0,1-1,0 1,1 0,-1-1,0 1,0-1,1 1,-1-1,0 0,1 1,0-1,-1 0,1 0,0 0,-1 0,1 0,0-1,0 1,0 0,0-1,0 0,-1 1,1-1,0 0,0 0,0 0,0 0,0 0,0-1,0 1,0 0,0-1,0 0,1 0,1 1,50-1,0-3,0-3,-1-1,23-9,-18 5,5-3,-48 10,0 0,0 1,1 1,-1 1,1 0,0 1,0 0,-1 1,1 1,0 1,15 3,-14 1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3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30,'38'0,"27"-5,8-1,-4-1,-10 2,-8 2,-10 1,-6 1,-10 5,-8 2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39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1,'38'4,"33"-2,13-3,-3 0,-10 0,-17 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37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129 172,'0'-9,"0"28,-1 35,-10 37,-3-1,-23 71,25-112,-26 120,26-125,9-37,7-28,0 1</inkml:trace>
  <inkml:trace contextRef="#ctx0" brushRef="#br0" timeOffset="415.938">101 31,'87'1,"202"-13,-275 10,192-13,-205 15,-1-1,1 1,0 0,0-1,0 1,-1 0,1 0,0-1,0 1,0 0,0 0,0 0,0 0,-1 0,1 0,0 1,0-1,0 0,0 0,0 1,-1-1,1 0,0 1,0-1,-1 1,1-1,0 1,0-1,-1 1,1-1,-1 1,1 0,-1-1,1 1,-1 0,1 0,-1-1,1 1,-1 0,0 0,1 0,-1 0,0-1,0 1,0 0,0 0,0 0,0 0,0 0,0-1,0 1,0 0,0 0,0 0,-1 0,1 0,0-1,-1 1,1 0,-1 0,1-1,-1 1,1 0,-1 0,1-1,-1 1,0-1,0 1,-32 27,15-17</inkml:trace>
  <inkml:trace contextRef="#ctx0" brushRef="#br0" timeOffset="664.666">129 369,'43'0,"24"0,6 0,-6-4,-8-3,-10 1,-9 2,-6 0,-8 2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41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1 520,'29'-79,"-13"43,2 1,1 1,2 1,1 0,1 2,2 0,2 2,0 1,23-18,-49 45,0 0,-1-1,1 1,0 0,0 0,0 0,0-1,0 1,0 0,0 0,0 0,0 1,0-1,0 0,1 0,-1 1,0-1,1 0,-1 1,1-1,-1 1,0 0,1 0,-1-1,1 1,-1 0,1 0,-1 0,1 1,-1-1,1 0,-1 0,0 1,1-1,-1 1,1-1,-1 1,0 0,0-1,1 1,-1 0,0 0,0 0,0 0,0 0,0 0,0 0,0 0,0 1,5 136,-8-54,1-83,1 1,0 0,0-1,0 1,0 0,0-1,0 1,0 0,1-1,-1 1,0 0,1-1,0 1,-1-1,1 1,0-1,0 1,0-1,0 1,0-1,0 0,0 0,0 1,0-1,1 0,-1 0,0 0,1 0,-1-1,1 1,-1 0,1-1,0 1,-1-1,1 1,-1-1,1 0,0 1,-1-1,1 0,0 0,0 0,-1-1,1 1,0 0,-1 0,1-1,-1 1,1-1,0 0,18-9,0-1,-1-1,-1-1,0-1,-1 0,0-1,-1-1,2-3,34-32,137-119,-188 169,-1 0,1 0,-1 0,1 0,-1 0,1 0,0-1,0 2,-1-1,1 0,0 0,0 0,0 0,0 0,0 1,0-1,0 1,0-1,0 0,1 1,-1 0,0-1,0 1,0 0,1-1,-1 1,0 0,0 0,1 0,-1 0,0 0,0 1,0-1,1 0,-1 0,0 1,0-1,0 1,0-1,1 1,-1 0,0-1,0 1,0 0,0 0,-1-1,1 1,0 0,0 0,0 0,-1 0,1 0,5 12,-2 0,1 0,-2 0,1 0,-2 1,0 0,0-1,-2 1,1 0,-2-1,0 1,-1 4,7 108,11-87,-5-26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44.5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512 22,'-2'-2,"1"0,-1 0,-1 0,1 1,0-1,0 1,0-1,-1 1,1 0,-1 0,1 0,-1 0,1 0,-1 1,0-1,1 1,-1 0,0 0,1 0,-2 0,-24 2,1 2,-1 1,1 1,0 1,1 2,0 1,0 0,1 2,0 1,1 1,1 1,0 1,-13 12,6-7,21-16,7-4,-1-1,1 1,-1 0,1-1,-1 1,1 0,0 0,0 1,-1-1,1 0,0 1,0-1,0 1,0 0,1 0,-1 0,0 0,1 0,-1 0,1 0,0 0,0 0,0 1,0-1,0 1,0-1,0 1,1-1,0 1,-1-1,1 1,0-1,0 1,0-1,0 1,1-1,-1 1,1-1,0 1,-1-1,1 1,1 1,9 3,-1-2,1 1,0-1,0-1,0 0,1 0,-1-1,1-1,0 0,0 0,0-1,0-1,11-1,44 6,-44-2,-13-3,-1 0,1 1,0 0,-1 1,1 0,0 0,-1 1,0 0,0 1,0 0,0 0,-1 1,1 0,-1 0,0 1,-1 0,0 1,7 7,-13-12,0 0,0 0,0 0,0 0,-1 1,1-1,-1 0,0 1,0-1,1 0,-1 1,-1-1,1 0,0 1,-1-1,1 0,-1 0,1 1,-1-1,0 0,0 0,0 0,0 0,-1 0,1 0,0 0,-1 0,0-1,1 1,-1 0,0-1,0 1,0-1,-1 1,-76 42,71-40,-208 59,149-60,62-8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44.9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94 311,'-24'40,"14"-24,0 1,1 0,0 0,2 1,0 0,1 0,0 4,5-21,1 0,-1 1,0-1,1 1,-1-1,1 1,-1-1,1 1,0-1,-1 1,1 0,0-1,0 1,0-1,0 1,1-1,-1 1,0 0,1-1,-1 1,1-1,-1 1,1-1,0 1,0-1,-1 0,1 1,0-1,0 0,0 0,1 0,-1 0,0 0,0 0,1 0,-1 0,0 0,1 0,-1-1,1 1,-1 0,1-1,-1 0,1 1,0-1,7-3,-1 0,0-1,0-1,0 1,0-1,-1 0,0-1,0 0,0 0,4-5,15-12,-20 18,-3 0,1 1,0-1,0 1,1 0,-1 1,1-1,0 1,0 0,0 0,0 0,0 0,1 1,-1 0,1 0,0 1,-1 0,1 0,0 0,0 0,0 1,0 0,-1 0,1 1,0 0,0 0,0 0,0 1,-2 3,-1 1,1 0,-1 0,-1 0,1 0,-1 1,0-1,0 1,-1-1,0 1,0 0,-1-1,1 1,-2 0,1-1,-1 1,0 3,0 8,-1 13,-2 0,-2 0,0-1,-2 0,-1 0,-2 0,-1-2,-1 1,12-26,1 0,-1-1,0 1,0-1,-1 1,1-1,-1 1,1-1,-1 0,1 0,-1 1,0-1,0-1,0 1,0 0,-1 0,1-1,0 1,-1-1,1 0,-1 0,1 0,-1 0,0 0,1 0,-1-1,0 1,0-1,0 0,1 0,-1 0,0 0,0 0,1-1,-1 1,0-1,1 0,-1 0,0 0,1 0,-1 0,1-1,0 1,-1-1,1 1,0-1,0 0,0 0,0 0,0 0,0 0,1 0,-1 0,1-1,-1 1,1-1,0 1,0-1,0-1,-1-6,0 1,1-1,0 0,1 1,0-1,1 0,0 0,0 1,1-1,1 1,-1-1,1 1,1 0,0 0,0 0,1 1,0-1,0 1,1 0,0 0,1 1,-1 0,1 0,1 1,-1 0,1 0,0 0,3 0,10-12</inkml:trace>
  <inkml:trace contextRef="#ctx0" brushRef="#br0" timeOffset="365.114">827 283,'-180'94,"178"-94,0 1,0-1,1 0,-1 1,0-1,1 1,-1 0,0-1,1 1,-1 0,1 0,-1 0,1 0,-1 0,1 1,0-1,0 0,-1 1,1-1,0 0,0 1,1 0,-1-1,0 1,0-1,1 1,-1 0,1 0,-1-1,1 1,0 0,0 0,0-1,0 1,0 0,0 0,0 0,0-1,1 1,-1 0,1 0,-1-1,1 1,0 0,0-1,0 1,0-1,0 1,0-1,0 0,0 1,1-1,46 10,-45-12,1 0,-1 1,0 0,1 0,-1 0,1 0,-1 0,1 1,-1-1,1 1,-1 0,0 0,1 0,-1 1,0-1,0 1,0 0,0 0,0 0,-1 0,1 0,0 0,-1 1,0-1,1 1,-1 0,0 0,0 0,-1 0,1 0,-1 0,1 0,-1 1,0-1,0 0,-1 1,1-1,-1 1,1-1,-1 2,-3 4,-1-1,0 1,0-1,-1 0,0-1,0 1,-1-1,0 0,0 0,0 0,-1-1,0 0,-1-1,1 0,-1 0,0 0,0-1,-1 0,1 0,-1-1,1-1,-1 1,-3-1,-14 3</inkml:trace>
  <inkml:trace contextRef="#ctx0" brushRef="#br0" timeOffset="613.486">1307 1,'-19'43,"-11"29,-6 7,4-1,3-8,5-12,8-10,6-9,5-7,3-3,2-7</inkml:trace>
  <inkml:trace contextRef="#ctx0" brushRef="#br0" timeOffset="1047.801">913 368,'50'12,"1"-1,0-3,0-2,0-2,1-2,0-3,20-4,-46 3,-19 2,-1 1,1-1,0 0,0 0,0-1,0 0,-1 0,1-1,0 0,-1 0,1 0,-1-1,0 0,0 0,0-1,0 0,-1 0,1 0,-1 0,0-1,-1 0,1 0,-1 0,0-1,2-2,-6 7,1 0,-1-1,1 1,-1 0,0-1,0 1,0 0,0-1,0 1,0 0,0-1,0 1,0 0,-1-1,1 1,-1 0,1 0,-1-1,1 1,-1 0,1 0,-1 0,0 0,0 0,0 0,0 0,0 0,0 0,0 0,0 0,0 0,0 1,0-1,0 1,-1-1,1 1,0-1,0 1,-1-1,1 1,0 0,-1 0,1 0,0 0,-1 0,0 0,-64 9,53-3,0 0,0 1,1 0,0 1,0 0,1 1,0 0,0 1,1 1,1-1,0 1,0 1,1 0,0 0,1 1,1-1,0 1,0 1,2-1,-1 1,0 10,5-18,1-1,0 1,0 0,1-1,0 1,0-1,0 0,0 0,1 0,0 0,0 0,0 0,1-1,-1 1,1-1,0 0,1 0,-1-1,1 1,-1-1,1 0,0 0,0 0,0-1,1 0,-1 0,1 0,-1-1,1 1,-1-1,1-1,0 1,-1-1,1 0,0 0,0-1,-1 0,1 0,0 0,20 0</inkml:trace>
  <inkml:trace contextRef="#ctx0" brushRef="#br0" timeOffset="1494.635">1731 453,'3'1,"0"0,0 0,1 0,-1 0,0-1,1 1,-1-1,0 0,1 0,-1 0,0-1,1 1,-1-1,0 0,0 1,1-2,-1 1,0 0,0-1,0 1,0-1,-1 0,1 0,0 0,-1 0,1 0,-1-1,0 1,1-2,4-1,38-31,-38 29,1 0,0 0,0 1,0 0,1 0,0 1,0 0,1 1,-1 0,11-3,-20 7,1 0,0 0,-1 0,1 0,-1 0,1-1,0 1,-1 0,1 1,0-1,-1 0,1 0,-1 0,1 0,0 0,-1 0,1 1,-1-1,1 0,-1 1,1-1,0 0,-1 1,0-1,1 1,-1-1,1 0,-1 1,1-1,-1 1,0 0,1-1,-1 1,0-1,0 1,1-1,-1 1,0 0,0-1,0 1,0-1,0 1,0 0,0-1,0 1,0 0,0-1,0 1,0-1,0 1,-1 0,1-1,0 1,-1 0,-15 42,10-28,6-14,-1 1,1-1,-1 1,1 0,0-1,0 1,0 0,0-1,0 1,0 0,0-1,1 1,-1-1,0 1,1 0,-1-1,1 1,0-1,0 1,-1-1,1 0,0 1,0-1,0 0,0 1,1-1,-1 0,0 0,0 0,1 0,-1 0,1 0,-1-1,1 1,-1 0,1-1,-1 1,1-1,0 0,-1 1,1-1,-1 0,1 0,0 0,0 0,78-8,55-49,-134 57,0-1,0 1,0-1,-1 1,1-1,0 1,0-1,0 1,0 0,0 0,0-1,0 1,0 0,0 0,0 0,0 0,0 0,-1 0,1 0,0 0,0 1,0-1,0 0,0 1,0-1,0 0,0 1,0-1,-1 1,1-1,0 1,0 0,-1-1,1 1,0 0,-1-1,1 1,-1 0,1 0,-1 0,1 0,-1-1,1 1,-1 0,0 0,0 0,1 0,-1 0,0 0,0 0,0 0,0 1,-8 56,6-48,0-6,1 0,0 0,0 1,1-1,-1 0,1 1,0-1,0 0,1 1,-1-1,1 0,0 0,0 1,0-1,1 0,-1 0,9 10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52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36,'-13'-6,"0"0,0 1,0 1,-1 0,1 0,-1 2,0 0,0 0,0 1,0 1,-1 0,1 1,0 1,0 0,1 1,-1 0,-1 2,2 1,1 1,1 0,-1 1,1 1,1-1,0 2,0-1,0 1,2 1,-1 0,1 0,1 1,0 0,0 0,1 0,1 1,0 0,1 0,0 0,1 1,1-1,0 1,1 0,0-1,1 10,1-18,-1-1,1 1,-1 0,1-1,1 1,-1-1,1 1,-1-1,1 1,0-1,1 0,-1 0,1 0,0 0,0-1,0 1,0-1,1 0,0 0,-1 0,1 0,0 0,0-1,0 0,1 0,-1 0,1 0,-1-1,1 0,-1 0,1 0,9 2,1 0,0-2,-1 0,1 0,0-1,-1-1,1-1,0 0,6-2,19-9,-1-2,-1-1,0-2,-1-2,-1-1,-1-2,-2-1,18-17,95-84,-147 126,1 0,-1-1,1 1,0 0,0 0,0 0,-1 0,1 0,0 0,0 0,0 0,0 0,0-1,1 1,-1 0,0 0,0 0,1 0,-1 0,0 0,1-1,-1 1,1 0,-1 0,1 0,-1-1,1 1,-1 0,1-1,0 1,0-1,-1 1,1-1,0 1,0-1,-1 1,1-1,0 0,0 1,0-1,0 0,0 0,0 1,0-1,-1 0,1 0,0 0,0 0,0-1,0 1,0 0,0 0,0 0,0-1,-1 1,1 0,0-1,0 1,0-1,-1 1,1-1,0 1,0-1,0 0,-6 86,7 75,2-152,-1 0,2-1,-1 0,1 0,0 0,0 0,1-1,0 0,0 0,1-1,-1 1,1-1,1-1,-1 0,0 0,1 0,0-1,0 0,0 0,0-1,0 0,1 0,-1-1,1 0,-1-1,1 0,0 0,17 1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1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0 225,'19'6,"0"-1,0-1,0-1,1 0,-1-2,1 0,0-1,-1-1,1-1,-1-1,0-1,0 0,14-6,136-19,-38 6,-119 21</inkml:trace>
  <inkml:trace contextRef="#ctx0" brushRef="#br0" timeOffset="299.176">28 451,'38'-4,"23"-3,5 1,-3 2,-8 0,-8 2,-8 1,-5 1,-4 0,-2 0,-6 5,-2 1,1 0,-4-1</inkml:trace>
  <inkml:trace contextRef="#ctx0" brushRef="#br0" timeOffset="1051.373">311 0,'69'37,"87"56,-103-74,-36-14,0 1,-1 0,0 1,0 1,0 0,-1 1,-1 1,2 2,-14-11,0 1,-1-1,1 1,-1-1,1 1,-1 0,0 0,0-1,1 1,-1 0,-1 0,1 0,0 0,0 0,-1 1,1-1,-1 0,0 0,0 0,0 1,0-1,0 0,0 0,0 0,-1 0,1 1,-1-1,1 0,-1 0,0 0,0 0,0 0,0 0,0 0,-1-1,0 2,-65 59,44-44,-149 149,20-25,146-138,6-3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5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1,'29'0,"14"0,5 0,-1 0,-4 0,-4 0,-5 0,-2 0,-3 0,0 0,-2 0,1 0,-1 0,-4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48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1722 90,'17'56,"-10"-16,-3 1,-1 0,-1 0,-5 35,2-3,-28 124,29 140,5-312,1-25</inkml:trace>
  <inkml:trace contextRef="#ctx0" brushRef="#br0" timeOffset="2547.084">1778 61,'1'-2,"1"0,-1 0,1 0,0 1,-1-1,1 0,0 1,0 0,0-1,0 1,0 0,0 0,0 0,1 0,-1 0,0 1,1-1,-1 1,0-1,1 1,-1 0,0 0,1 0,1 0,-1 0,282-14,-226 5,0 2,1 3,-1 2,30 5,8-2,46 26,-138-25,-1 1,0 0,0-1,0 1,0 1,0-1,-1 0,1 1,-1 0,0 0,0 0,-1 0,1 0,-1 1,0-1,0 1,0-1,0 1,-1 0,0 0,0 0,0 0,-1 0,0-1,0 1,0 0,0 0,-1 0,0 0,0 0,0 0,2 31,-9 221,-22 25,31-28,10-181,-11-72,0 1,1-1,-1 1,0-1,0 1,0-1,0 1,-1-1,1 0,0 1,-1-1,1 1,-1-1,1 0,-1 1,1-1,-1 0,0 0,0 1,0-1,0 0,0 0,0 0,0 0,0 0,0 0,0 0,-1-1,1 1,0 0,-1-1,1 1,0-1,-1 1,1-1,-1 1,1-1,0 0,-1 0,0 0,-68 2,54-3,-554-3,344-24,114 28,88 0</inkml:trace>
  <inkml:trace contextRef="#ctx0" brushRef="#br0" timeOffset="2952.241">2004 315,'9'37,"-1"1,-2 0,-2 0,-2 0,-1 1,-4 34,5 107,-2-178,0-1,-1 1,2 0,-1 0,0-1,0 1,0 0,1-1,-1 1,1 0,0-1,-1 1,1-1,0 1,0-1,0 1,0-1,0 0,0 1,0-1,0 0,1 0,-1 0,1 0,-1 0,0 0,1 0,10 0</inkml:trace>
  <inkml:trace contextRef="#ctx0" brushRef="#br0" timeOffset="3498.898">1977 287,'11'-9,"0"0,1 1,0 1,1 0,-1 0,2 1,-1 1,0 0,4 0,99-26,-114 30,0 0,0 0,1 0,-1 0,0 1,1-1,-1 1,1-1,-1 1,1 0,-1 0,1 0,-1 0,1 0,-1 1,1-1,-1 1,0 0,1-1,-1 1,0 0,1 0,-1 1,0-1,0 0,0 1,0-1,0 1,0 0,-1 0,1-1,0 1,-1 0,0 1,1-1,-1 0,0 0,0 0,0 1,0-1,-1 1,1-1,-1 0,1 1,-1-1,0 1,0-1,0 1,0-1,0 1,-1-1,0 3,-34 77,31-78,0 1,0 0,1 0,0 0,0 0,1 1,-1-1,1 1,0 0,1 0,-1-1,1 1,0 0,1 0,-1 0,1 0,1 0,-1 0,1 0,0 0,0 0,0 0,1 0,0-1,0 1,4 5,63 45,-24-27,-41-27,-1 0,1 0,-1 0,0 0,0 1,0-1,0 1,0 0,-1 0,1 0,-1 0,0 1,0-1,0 0,0 1,-1 0,1-1,-1 1,0 0,0 0,0-1,-1 1,1 0,-1 0,0 0,0 0,0 0,-1 0,1 0,-1 0,-1 1,-5 5,0 1,-1-1,-1 0,0 0,0-1,-1-1,0 1,0-1,-1-1,0 0,0-1,-1 0,0-1,0 0,0 0,-1-2,1 1,-13 0,11-1,1-1,-1-1,0 0,1 0,-1-2,0 0,0 0,1-1,-2-1,-3-4</inkml:trace>
  <inkml:trace contextRef="#ctx0" brushRef="#br0" timeOffset="5428.769">255 569,'237'11,"-169"-2,0-3,1-4,0-2,-1-3,59-11,238 2,-253-9,-136 9,2 5,1-1,1-1,-1-1,2-1,-1 0,2-2,-1 0,2-1,-8-8,-15-6,55 55,-8-11,-2-1,0 1,-1-1,0 1,-1 1,-1-1,-1 0,0 1,-1-1,-1 0,0 1,-1 0,-3 13,-2 1,-1-1,-1-1,-1 0,-10 18,4-6,11-28,9-20,7-15,131-224,-127 228</inkml:trace>
  <inkml:trace contextRef="#ctx0" brushRef="#br0" timeOffset="6413.826">142 992,'-33'126,"-15"112,42-177,5-36,-1-1,-1 1,-2 0,0-1,-1 0,-2 0,0-1,-4 5,23-74,-6 23</inkml:trace>
  <inkml:trace contextRef="#ctx0" brushRef="#br0" timeOffset="6914.223">57 1077,'14'-4,"20"-8,8 0,2 1,-1 2,-4-1,-4 0,-2 2,-7 8,-9 8,-1 2,-4 6,0 3,0 5,-4-3</inkml:trace>
  <inkml:trace contextRef="#ctx0" brushRef="#br0" timeOffset="7279.888">0 1359,'5'5,"1"6,5 2,6-2,3-3,5-2,2-3,1-1,1-2,0 5,0 1,-4-1</inkml:trace>
  <inkml:trace contextRef="#ctx0" brushRef="#br0" timeOffset="9066.556">310 1557,'-75'74,"56"-50,-85 135,72-93,84-139,101-107,-152 178,1 1,0-1,-1 0,1 1,0 0,0-1,0 1,0 0,0 0,0 0,0 0,0 0,1 1,-1-1,0 0,0 1,1 0,-1 0,0-1,1 2,-1-1,0 0,0 0,1 1,-1-1,0 1,0-1,1 1,-1 0,0 0,0 0,0 0,0 1,0-1,0 0,-1 1,1 0,0-1,-1 1,1 0,-1 0,0-1,1 1,-1 0,0 1,0-1,0 0,-1 0,1 0,0 0,-1 2,56 117,-56-120,0 0,0-1,1 1,-1 0,0 0,0 0,0 0,0-1,0 1,0 0,0 0,0 0,0-1,-1 1,1 0,0 0,0 0,-1-1,1 1,-1 0,1-1,-1 1,1 0,-1-1,1 1,-1 0,1-1,-1 1,0-1,1 1,-1-1,0 1,1-1,-1 0,0 1,0-1,1 0,-1 0,0 1,0-1,0 0,1 0,-1 0,0 0,0 0,0 0,1 0,-1 0,0-1,0 1,0 0,0 0,-55-8,48 6,-140-29,97 22,32 3</inkml:trace>
  <inkml:trace contextRef="#ctx0" brushRef="#br0" timeOffset="9915.792">480 1642,'77'30,"-66"-25,0-1,0 0,1-1,-1 0,1-1,0 0,0-1,-1 0,1-1,0 0,0-1,9-2,-20 2,0 0,0-1,0 1,0 0,0-1,0 1,-1-1,1 1,-1-1,1 1,-1-1,1 1,-1-1,0 1,0-1,0 1,0-1,0 0,0 1,0-1,0 1,-1-1,1 1,-1-1,1 1,-1-1,1 1,-1-1,0 1,0 0,0-1,0 1,0 0,0 0,0 0,0 0,0 0,0 0,-1 0,1 0,-1 0,-5-10,-25-35,31 45,1 0,-1 1,0-1,1 0,-1 1,0-1,1 0,-1 1,0-1,0 1,1-1,-1 1,0-1,0 1,0 0,0-1,0 1,0 0,1 0,-1 0,0 0,0 0,0 0,0 0,0 0,0 0,0 0,0 0,0 0,0 1,0-1,1 0,-1 1,0-1,0 1,0-1,1 1,-1-1,0 1,0-1,1 1,-1 0,0 0,1-1,-1 1,1 0,-1 0,1-1,0 1,-1 0,1 0,0 0,-1 0,1 0,0 0,0 0,-11 112,9-31,-3-62,3-16,1 0,0 1,-1-1,2 1,-1-1,0 1,1 0,0-1,0 1,0-1,1 1,0 0,0-1,0 1,0 0,1-5,0 0,-1 1,1-1,0 0,-1 0,1 0,0-1,-1 1,1 0,0-1,-1 1,1-1,0 1,-1-1,1 0,-1 0,1 0,-1 1,1-2,-1 1,0 0,0 0,1 0,-1 0,0-1,0 1,0-1,0 1,0-1,0 0,119-200,-112 186</inkml:trace>
  <inkml:trace contextRef="#ctx0" brushRef="#br0" timeOffset="10201.012">960 1416,'0'38,"-5"23,-1 5,0-3,1-8,7-14,2-13</inkml:trace>
  <inkml:trace contextRef="#ctx0" brushRef="#br0" timeOffset="10697.492">960 1416,'136'0,"-134"0,-1 0,1 0,0 0,-1 0,1 0,0 1,0-1,-1 1,1-1,-1 1,1-1,0 1,-1 0,1 0,-1-1,1 1,-1 0,0 1,0-1,1 0,-1 0,0 0,0 1,0-1,0 1,0-1,0 1,-1-1,1 1,0-1,-1 1,1 0,-1-1,0 1,1 0,-1-1,0 1,0 0,0-1,0 1,0 0,-1 0,1-1,0 1,-1 0,0-1,0 2,-55 73,34-53,21-22,0 0,0-1,-1 1,1 0,0 0,0 0,1 0,-1 0,0 0,0 0,0 0,1 0,-1 1,1-1,-1 0,1 0,-1 1,1-1,0 0,-1 1,1-1,0 0,0 1,0-1,0 0,0 1,0-1,1 0,-1 1,0-1,1 0,-1 0,1 1,-1-1,1 0,-1 0,1 0,0 0,0 1,0-1,-1 0,1-1,0 1,0 0,1 0,-1 0,0 0,67 20,-47-17,-17-4,-1 1,1-1,0 1,0 0,0 0,0 0,-1 1,1-1,0 1,-1 0,0 0,1 0,-1 0,0 1,0-1,0 1,0 0,-1 0,1 0,-1 0,0 0,0 1,0-1,0 1,0-1,-1 1,0 0,1-1,-1 1,-1 0,1 0,-1 0,1 0,-1 0,0 0,-1 4,-1-1,-1 0,0 0,-1 0,1-1,-1 1,-1-1,1 0,-1 0,0 0,0-1,-1 0,0 0,0 0,0-1,0 1,-1-2,0 1,1-1,-1 0,-1 0,1-1,0 0,-1 0,1 0,-1-1,1-1,-1 1,1-1,-1 0,0-1,1 0,-1 0,1 0,0-1,-1-1,-4-1,-19-24,23 11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5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27,'38'0,"32"-5,14-1,-3-1,-10 2,-17 2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6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68 875,'306'-401,"-287"373,0 1,2 1,1 1,1 0,2 2,-25 22,0 0,1 1,-1-1,1 0,0 0,-1 1,1-1,0 0,-1 1,1-1,0 0,0 1,0-1,-1 1,1 0,0-1,0 1,0 0,0-1,0 1,0 0,0 0,0 0,0 0,0 0,0 0,0 0,0 0,0 0,0 0,-1 0,1 1,0-1,0 0,0 1,0-1,0 1,0-1,-1 1,1-1,0 1,0 0,-1-1,1 1,0 0,-1-1,1 1,-1 0,1 0,0 0,7 53,-7-41,0 4,0 0,1-1,1 1,1-1,1 0,0 0,0 0,2-1,6 12,-11-24,-1-1,0 0,1 0,0 0,0 0,-1 0,1 0,0 0,0-1,1 1,-1-1,0 0,0 1,1-1,-1 0,1 0,-1 0,1-1,-1 1,1-1,0 1,-1-1,1 0,-1 0,1 0,0 0,-1 0,1-1,0 1,-1-1,1 0,-1 0,1 0,-1 0,0 0,1 0,-1-1,0 1,0-1,0 0,0 1,1-2,69-90,-55 60,1 1,1 0,2 2,1 0,1 1,1 1,11-7,-34 34,-1 1,0-1,0 1,1-1,-1 1,0-1,1 1,-1-1,1 1,-1 0,0-1,1 1,-1 0,1-1,-1 1,1 0,-1-1,1 1,-1 0,1 0,0 0,-1 0,1-1,-1 1,1 0,-1 0,1 0,0 0,-1 0,1 0,-1 1,1-1,-1 0,1 0,-1 0,1 0,-1 1,1-1,0 0,-1 1,0-1,1 0,-1 1,1-1,-1 0,1 1,-1-1,0 1,1-1,-1 1,0-1,0 1,1-1,-1 1,0-1,0 1,0-1,1 1,-1 0,0-1,0 1,0-1,0 1,1 39,-59 244,56-80,7-181,1-6</inkml:trace>
  <inkml:trace contextRef="#ctx0" brushRef="#br0" timeOffset="247.75">1224 621,'-19'38,"-11"23,-1 5,6-3,6-13</inkml:trace>
  <inkml:trace contextRef="#ctx0" brushRef="#br0" timeOffset="501.299">1169 564,'24'5,"17"2,7-1,0-1,-8 3,-16 1,-12-2</inkml:trace>
  <inkml:trace contextRef="#ctx0" brushRef="#br0" timeOffset="668.041">1197 791,'38'-5,"28"-2,6 1,-3 1,-14 1</inkml:trace>
  <inkml:trace contextRef="#ctx0" brushRef="#br0" timeOffset="944.525">1761 564,'29'-4,"14"-3,5 1,-2 2,-7-5,-7 1,-3 0,-7-2,-8 0</inkml:trace>
  <inkml:trace contextRef="#ctx0" brushRef="#br0" timeOffset="1193.396">1931 283,'-5'38,"-2"32,1 14,1-3,1-10,2-13,1-11,1-9,0-10</inkml:trace>
  <inkml:trace contextRef="#ctx0" brushRef="#br0" timeOffset="1834.879">2241 705,'238'-349,"-238"347,1 1,-1-1,0 1,0-1,1 1,-1-1,1 1,0-1,-1 1,1-1,0 1,0 0,0-1,-1 1,2 0,-1 0,0 0,0 0,0 0,0 0,1 0,-1 0,0 0,1 0,-1 1,1-1,-1 1,1-1,-1 1,1-1,-1 1,1 0,-1 0,1 0,0 0,-1 0,1 0,-1 0,1 1,-1-1,1 0,-1 1,1-1,-1 1,1 0,-1-1,0 1,1 0,-1 0,0 0,0 0,1 0,-1 0,0 0,0 0,0 1,0-1,0 1,-14 135,13-136,0 1,1-1,-1 0,1 1,-1-1,1 1,0-1,-1 0,1 1,0-1,0 0,0 0,0 1,0-1,0 0,0 0,0 0,1 0,-1-1,0 1,1 0,-1 0,0-1,1 1,-1-1,1 1,-1-1,1 0,-1 0,1 1,-1-1,1 0,-1 0,1 0,-1-1,1 1,-1 0,1 0,-1-1,1 1,-1-1,0 0,1 1,0-2,59-36,35-106,-96 144,0 1,0 0,0 0,0-1,0 1,0 0,1-1,-1 1,0 0,0-1,0 1,1 0,-1-1,0 1,1-1,-1 1,0 0,1-1,-1 1,1-1,-1 1,1-1,-1 1,1-1,-1 0,1 1,0-1,-1 1,1-1,-1 0,1 0,0 1,-1-1,1 0,0 0,-1 0,1 0,0 0,0 0,-1 0,1 0,0 0,-1 0,1 0,0 0,-1-1,1 1,0 0,-1 0,1-1,-1 1,1 0,0-1,-1 1,1-1,-1 1,1-1,-1 1,1-1,-1 1,1-1,-1 1,0-1,1 0,-1 1,0-1,0 0,1 0,3 61,-4-57,-1 61,10 108,-3-148</inkml:trace>
  <inkml:trace contextRef="#ctx0" brushRef="#br0" timeOffset="2379.56">2891 762,'19'-15,"0"-2,0 0,-2 0,0-2,-1 0,-1-1,3-7,54-77,-72 103,1 0,-1 1,1-1,-1 0,1 1,-1-1,1 1,0-1,-1 1,1-1,0 1,0 0,-1-1,1 1,0 0,0 0,-1-1,1 1,0 0,0 0,0 0,-1 0,1 0,0 0,0 0,0 0,-1 0,1 1,0-1,0 0,0 0,-1 1,1-1,0 0,-1 1,1-1,0 1,-1-1,1 1,0-1,-1 1,1 0,-1-1,1 1,-1 0,1-1,-1 1,1 0,11 46,-7-23,-4-22,0 0,-1 0,1 0,0-1,0 1,0 0,1 0,-1 0,0-1,1 1,-1-1,1 1,-1-1,1 0,0 1,0-1,0 0,-1 0,1 0,0-1,0 1,0 0,0-1,1 1,-1-1,0 1,0-1,0 0,0 0,0 0,0 0,0-1,1 1,-1-1,0 1,0-1,0 1,0-1,0 0,0 0,-1 0,78-52,-75 50,-4 2,1 0,-1-1,1 1,0 0,-1 0,1 0,0-1,0 1,0 0,0 0,0 0,0 0,0 0,0 1,0-1,0 0,1 0,-1 1,0-1,1 1,-1-1,0 1,1 0,-1-1,0 1,1 0,-1 0,1 0,-1 0,0 0,1 0,-1 0,1 0,-1 1,0-1,1 1,-1-1,0 1,0-1,1 1,-1 0,0 0,0-1,0 1,0 0,0 0,0 0,0 0,0 0,0 0,0 1,-1-1,1 0,0 0,-1 1,1-1,-1 0,1 1,-1-1,0 0,1 1,-1-1,0 2,-11 60,9-58,0 1,0-1,1 1,0 0,0-1,0 1,0 0,1 0,0 0,0 0,1 0,0-1,0 1,0 0,1-1,-1 1,1 0,1-1,0 1,7 3,-1-7</inkml:trace>
  <inkml:trace contextRef="#ctx0" brushRef="#br0" timeOffset="2699.043">3596 0,'39'65,"-2"2,-3 2,-4 0,5 20,-30-69,0-1,-1 1,-1-1,0 1,-2 0,0 0,-1 1,-2-1,0-1,-1 1,0 0,-2 0,0-1,-2 0,0 0,-1-1,-1 0,0 0,-1-1,-3 1,3-1,-1 0,0-1,-1-1,-1 0,-1-1,0 0,-1-1,0-1,-1 0,0-1,-1 0,0-2,-1 0,-5 1,-140 39,131-43</inkml:trace>
  <inkml:trace contextRef="#ctx0" brushRef="#br0" timeOffset="3296.767">237 0,'-32'39,"2"0,2 3,1 0,3 1,1 2,0 6,14-31,1 0,0 1,2 0,0 0,2 1,0-1,2 1,0 0,1 0,1 0,2 0,0 0,1-1,1 1,1-1,1 0,0 0,2 0,1-1,0 0,9 12,-7-15,0 0,2 0,0-1,0-1,2-1,0 0,0 0,1-2,1 0,0 0,0-2,2 0,-1-2,1 0,0 0,15 2,2 0,-4-3</inkml:trace>
  <inkml:trace contextRef="#ctx0" brushRef="#br0" timeOffset="4231.744">4329 338,'-9'-6,"-1"0,-1 1,1 0,-1 1,0 0,0 0,0 1,0 1,-1 0,1 0,-1 1,0 0,1 1,-1 1,1 0,-1 0,1 1,-1 1,1 0,0 0,0 1,0 1,1 0,0 0,0 1,-2 1,2 2,1 1,0 0,0 0,1 0,1 1,0 0,0 1,1 0,0 0,1 0,1 1,0-1,0 1,2 0,-1 0,2 0,0 0,0 1,1-1,1 4,-1-13,1 1,-1 0,1-1,0 1,0 0,1-1,-1 1,1-1,0 0,1 1,-1-1,0 0,1 0,0-1,0 1,0-1,1 1,-1-1,1 0,0 0,0 0,0-1,0 0,0 1,0-1,1-1,-1 1,4 0,3 1,-1-1,1-1,-1 0,1-1,-1 1,1-2,-1 0,1 0,-1-1,1 0,-1-1,5-2,14-8,0-2,-1-1,-1-1,-1-1,-1-2,0 0,-2-1,0-2,-1 0,-2-2,0 0,10-19,-8 35,-12 40,-7-16,2 2,0 0,0-1,2 1,0-1,1-1,0 1,1-1,1-1,0 0,13 13,-9-13,1-1,0 0,1-1,1-1,0 0,0-1,1-1,0-1,0-1,1 0,0-1,4 0,2-1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4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149 113,'-2'2,"0"-1,0 1,0-1,0 1,0 0,1 0,-1 0,1 0,-1 0,1 0,0 0,0 0,0 0,0 1,0-1,0 0,1 1,-1-1,1 1,-1-1,1 1,0-1,0 0,0 1,1 1,-1 0,-15 229,4-129,6-43,-2 0,-3 0,-3-1,-14 38,5-49,9-32</inkml:trace>
  <inkml:trace contextRef="#ctx0" brushRef="#br0" timeOffset="331.969">7 0,'109'12,"-1"5,-1 4,96 33,-108-10,-93-43,0 0,-1 1,1-1,0 0,0 1,-1-1,1 1,-1-1,1 1,-1 0,0-1,1 1,-1 0,0 0,0 0,0 0,-1 0,1 0,0 0,-1 0,0 0,1 1,-1-1,0 0,0 0,0 0,0 1,0-1,-1 0,1 0,-1 0,1 0,-1 0,0 0,0 0,0 0,0 0,0 0,0 0,-1 0,1-1,0 1,-1-1,0 2,-15 10,0 0,0-1,-1-1,0-1,-1 0,0-1,-1-1,0-1,-11 2,16-4,-27 9,-2-1,1-3,-2-2,1-1,-1-3,-31-1,52-6,30-4,38-9,-34 13,19-8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24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0 283,'284'1,"-141"25,-62-24,-56-2</inkml:trace>
  <inkml:trace contextRef="#ctx0" brushRef="#br0" timeOffset="276.337">29 566,'39'0,"21"0,6 0,-3 0,-8 0,-9 0,-6 0,-7 0,-2 0,-4 0,-5 0</inkml:trace>
  <inkml:trace contextRef="#ctx0" brushRef="#br0" timeOffset="829.584">283 0,'15'16,"0"-2,0 0,2 0,0-2,0 0,1-1,0 0,18 6,-6-2,167 73,-191-85,1-1,-1 1,0 0,1 0,-1 1,-1-1,1 1,0 1,-1-1,0 1,0 0,-1 0,1 1,-1-1,0 1,0 0,-1 0,0 0,0 0,0 1,-1-1,0 1,0 0,-1 0,0 0,0-1,0 1,-1 0,0 0,0 0,-1 0,0 0,0 0,-1 0,0-1,0 1,-2 4,-11 7,-1-1,-1-1,0 0,0-2,-2 0,0 0,0-2,-1-1,-7 3,-83 55,-141 132,232-174,18-16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27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55,'-14'-8,"0"0,-1 1,0 1,0 1,-1 0,1 0,-1 2,0 0,0 1,0 0,0 2,0 0,0 0,-1 2,1 0,0 0,1 2,-1 0,1 1,-1 0,1 1,1 1,-1 1,1 0,1 0,-13 11,10-6,0 1,1 1,0 1,1 0,1 1,1 0,0 1,1 0,1 1,1 0,1 1,-2 5,9-21,0 1,-1-1,2 1,-1 0,0 0,1-1,0 1,0 0,0 0,1-1,0 1,0 0,0-1,0 1,1-1,0 1,-1-1,2 0,-1 0,0 1,1-2,0 1,0 0,0 0,0-1,1 0,-1 0,1 0,0 0,0 0,0-1,0 0,1 0,-1 0,0 0,1 0,-1-1,1 0,0 0,-1 0,1-1,0 0,2 0,11 1,0-1,0 0,0-2,0 0,0-1,0-1,0-1,-1 0,0-2,0 1,-1-2,1 0,-2-1,6-5,35-24,-3-3,-1-2,10-14,-38 34,93-92,-117 115,0-1,0 1,0-1,0 1,0-1,1 0,-1 1,0-1,0 1,1-1,-1 1,0-1,1 1,-1 0,0-1,1 1,-1-1,1 1,-1 0,1-1,-1 1,1 0,-1-1,1 1,-1 0,1 0,-1 0,1-1,-1 1,1 0,-1 0,1 0,0 0,-1 0,1 0,-1 0,1 0,-1 0,1 1,0-1,-1 0,1 0,-1 0,1 1,-1-1,1 0,-1 0,1 1,-1-1,1 0,-1 1,0-1,1 1,-1-1,1 1,-1-1,0 1,0-1,1 1,-1-1,0 1,0-1,1 1,-1-1,0 1,0-1,1 47,-2-35,0 33,1 1,3-1,1 1,3-1,4 12,-10-51,0 1,1-1,-1 0,1 0,0-1,1 1,-1 0,1-1,0 1,1-1,-1 0,1 0,0 0,0-1,0 1,1-1,0 0,0 0,0-1,0 0,0 1,1-2,0 1,-1-1,1 1,0-2,0 1,0-1,0 0,6 1,6-6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27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5,'56'17,"-13"-10,0-2,0-2,1-1,38-5,4 1,-78 2,-1 0,1 0,0 0,-1-1,1 0,-1-1,1 0,-1 0,0 0,0-1,0 0,6-4,-1-4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27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1,'38'4,"28"3,7-1,-5-2,-8 0,-10-2,-8-1,-12 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30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183 140,'-178'456,"173"-435,23-46,106-195,-99 178,1 0,2 2,1 1,24-23,-53 61,1 0,-1-1,1 1,0 0,-1 0,1 0,0 0,0 0,-1 0,1 0,0 0,0 1,0-1,0 0,0 0,0 1,0-1,0 1,1-1,-1 1,0-1,0 1,0 0,1-1,-1 1,0 0,0 0,1 0,-1 0,0 0,0 0,1 0,-1 1,0-1,0 0,0 1,1-1,-1 1,0-1,0 1,0 0,0-1,0 1,0 0,0 0,0 0,0-1,0 1,-1 0,1 0,0 0,0 1,4 9,0 1,-1 0,0 0,-1 0,-1 1,1-1,-2 1,0-1,0 1,-2 0,1-1,-2 6,7 93,-5-109,0 0,1 0,-1 0,0 0,1 0,-1 0,1-1,0 1,-1 0,1 0,0-1,0 1,0 0,0-1,0 1,1-1,-1 1,0-1,1 0,-1 0,1 0,-1 1,1-1,0-1,0 1,-1 0,1 0,0-1,0 1,0-1,-1 1,1-1,0 0,0 0,0 0,0 0,0 0,0 0,0 0,0-1,-1 1,1-1,0 1,0-1,0 0,-1 1,1-1,0 0,-1 0,1-1,-1 1,1 0,-1 0,1-1,-1 1,20-17,-1 0,-1-1,-1-2,0 1,-2-2,0 0,-2-1,2-5,26-36,101-123,-143 187,0 1,0-1,0 1,1 0,-1 0,0-1,0 1,1 0,-1-1,0 1,1-1,-1 1,1 0,-1-1,1 1,-1-1,1 1,-1-1,1 0,0 1,-1-1,1 1,0-1,-1 0,1 0,0 1,-1-1,1 0,0 0,0 0,-1 0,1 0,0 0,-1 0,1 0,0 0,0 0,-1 0,1 0,0 0,0-1,-1 1,1 0,0-1,-1 1,1 0,-1-1,1 1,0-1,-1 1,1-1,-1 1,1-1,-1 1,0-1,1 0,-1 1,1-1,-1 0,0 1,0-1,1 0,-1 1,0-1,0 0,0 1,0-1,0 0,0 0,0 1,0-1,-44 188,35-144,2 0,2 0,2 0,2 1,1-1,4 19,7-7,-4-31</inkml:trace>
  <inkml:trace contextRef="#ctx0" brushRef="#br0" timeOffset="248.744">1143 394,'-19'38,"-11"18,-1 3,5-2,8-12</inkml:trace>
  <inkml:trace contextRef="#ctx0" brushRef="#br0" timeOffset="428.082">1030 308,'34'5,"25"-3,7-3,-2 0,-7 0,-14-1</inkml:trace>
  <inkml:trace contextRef="#ctx0" brushRef="#br0" timeOffset="582.112">1059 563,'48'-9,"20"-4,0 1</inkml:trace>
  <inkml:trace contextRef="#ctx0" brushRef="#br0" timeOffset="795.107">1623 365,'39'-5,"16"-1,5 0,-8-4,-14 0</inkml:trace>
  <inkml:trace contextRef="#ctx0" brushRef="#br0" timeOffset="1049.16">1793 111,'-10'43,"-8"34,0 8,2-5,4-12,4-12,8-12,5-12</inkml:trace>
  <inkml:trace contextRef="#ctx0" brushRef="#br0" timeOffset="1533.087">1961 507,'263'-313,"-258"306,0 1,0 0,1 0,0 1,0-1,1 1,0 1,-1-1,1 1,1 0,-1 1,1-1,-1 2,4-2,-10 4,1 0,-1 1,0-1,0 0,0 1,0-1,0 0,0 1,0-1,0 1,0 0,0-1,0 1,0 0,0-1,0 1,0 0,0 0,-1 0,1 0,0 0,-1 0,1 0,-1 0,1 0,-1 0,0 0,1 0,-1 0,0 1,0-1,1 0,-1 0,0 0,0 0,0 1,-1-1,1 0,0 0,0 0,-1 0,1 0,-1 1,-12 53,13-54,-8 19,-10 74,20-92,-1 0,1 0,-1-1,1 1,0 0,0-1,0 1,0-1,0 1,0-1,0 0,0 0,0 0,1 0,-1 0,0-1,1 1,-1-1,1 1,-1-1,1 0,-1 0,0 0,1 0,-1 0,1-1,-1 1,1-1,-1 0,0 1,0-1,1 0,-1 0,0-1,0 1,0 0,0-1,0 1,0-1,0 0,-1 1,1-1,1-2,216-212,-218 215,1-1,-1 1,0 0,0-1,1 1,-1 0,0 0,1 0,-1 0,1 0,0 1,-1-1,1 0,0 1,-1-1,1 1,0-1,0 1,-1 0,1 0,0 0,0 0,-1 0,1 0,0 0,0 1,-1-1,1 1,0-1,0 1,-1 0,1-1,-1 1,1 0,-1 0,1 0,-1 0,1 0,-1 1,0-1,0 0,0 1,1-1,0 9,-1-1,0 1,0-1,-1 1,0 0,0-1,-1 1,0-1,-1 1,0-1,-3 6,-2 23,3-24,2-1,0 1,0 0,1 0,1 0,0 0,1 0,1 0,0 0,1 0,0-1,1 1,3 7,5-3</inkml:trace>
  <inkml:trace contextRef="#ctx0" brushRef="#br0" timeOffset="2130.694">3005 421,'-86'159,"85"-152,10-17,11-19,104-122,-124 150,1 0,-1 1,1-1,0 0,0 0,-1 0,1 0,0 1,0-1,0 0,0 1,0-1,0 0,0 1,0-1,0 1,0 0,0-1,1 1,-1 0,0 0,0 0,0 0,0 0,0 0,1 0,-1 0,0 0,0 0,0 1,0-1,0 0,0 1,0-1,0 1,0-1,0 1,0 0,0-1,0 1,0 0,0 0,0 0,-1 0,1-1,0 1,-1 0,1 0,-1 0,1 0,-1 0,1 1,-1-1,0 0,1 0,-1 0,0 0,0 0,0 1,0-1,0 0,0 0,0 0,0 0,-1 0,1 0,0 1,14 88,-12-89,1-1,-1 1,1-1,0 0,-1 1,1-1,-1 0,1-1,-1 1,1 0,0-1,-1 1,1-1,-1 0,0 0,1 0,-1 0,0 0,1-1,-1 1,0-1,0 1,0-1,0 0,-1 0,3-1,0-1,112-88,-116 92,1-1,-1 1,0-1,1 1,-1-1,0 1,1 0,-1-1,1 1,-1-1,1 1,-1 0,1 0,0-1,-1 1,1 0,-1 0,1 0,-1 0,1-1,0 1,-1 0,1 0,-1 0,1 0,0 1,-1-1,1 0,-1 0,1 0,-1 0,1 0,0 1,-1-1,1 0,-1 1,1-1,-1 0,1 1,-1-1,0 0,1 1,-1-1,1 1,-1-1,0 1,1-1,-1 1,0-1,0 1,1-1,-1 1,0 0,0-1,0 1,0-1,0 1,0 0,0-1,0 1,0-1,0 1,-6 40,6-39,-11 78,14-60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28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791 150,'0'24,"-5"32,-1 15,0 7,1-7,-3-4,-1-10,2-5,1-6,3-6,1-1,1-1,0-4,-3-6,-2-4,0-1,-3 1,-1-5</inkml:trace>
  <inkml:trace contextRef="#ctx0" brushRef="#br0" timeOffset="295.236">706 37,'32'-10,"1"2,0 2,0 0,0 3,0 0,0 2,1 2,-1 1,0 1,27 7,-45-6,0 0,0 0,0 2,0 0,-1 0,0 2,0-1,-1 2,11 8,-19-13,-1 0,1 0,-1 1,1-1,-2 1,1 0,0 0,-1 1,0-1,0 1,0 0,-1 0,0-1,0 2,-1-1,1 0,-1 0,0 0,-1 1,0-1,0 0,0 0,-1 1,0-1,-1 3,0-2,0 0,-1 0,0 0,0 0,0 0,-1-1,0 1,-1-1,1 0,-1 0,-1-1,1 0,-1 0,1 0,-2 0,1-1,0 0,-1 0,1-1,-1 0,0 0,-1-1,1 1,0-2,-6 2,-22 3,0-1,0-2,-1-1,-31-3,56 1,-5 0,0-1,-1-1,1 0,0-1,1 0,-1-2,0 0,-7-4,6 0</inkml:trace>
  <inkml:trace contextRef="#ctx0" brushRef="#br0" timeOffset="614.959">0 884,'864'-18,"-573"5,83 15,-314 2,1 2,-1 3,38 11,-70-12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4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46,'256'-29,"25"29,-194-16,-73 18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3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8609 734,'-7'15,"2"0,0 0,0 0,1 1,1-1,1 1,0 0,1 0,1 0,0 0,1 0,1 0,0 0,2-1,1 5,-1-14,0 0,1-1,0 0,0 0,1 0,-1 0,1-1,0 0,0 0,1 0,-1-1,1 0,-1-1,1 1,0-1,0 0,0-1,0 0,1 0,-1 0,0-1,0 0,0-1,1 1,-1-1,0-1,0 1,0-1,0-1,0 1,-1-1,4-2,-4 2,0 0,-1-1,1 1,-1-1,0 0,0-1,-1 1,1-1,-1 0,0 0,0 0,-1-1,1 1,-1-1,-1 0,1 0,-1 0,0 0,0 0,0 0,-1-1,0 1,-1-1,1 1,-1-1,-1 1,1-1,-1 1,0 0,0-1,-1 1,0 0,0 0,0 0,-1 0,0 0,0 0,0 1,-2-1,0-1,0 0,-1 0,0 1,0 0,0 0,-1 1,0 0,0 0,-1 0,1 1,-1 0,0 1,0-1,0 1,-7-1,-17-3</inkml:trace>
  <inkml:trace contextRef="#ctx0" brushRef="#br0" timeOffset="562.401">9173 170,'17'85,"-4"0,-4 1,-3 0,-4 0,-4 1,-7 24,-24 90,33-200,0-1,-1 1,1-1,0 1,0 0,0-1,0 1,-1-1,1 1,0 0,0-1,0 1,1-1,-1 1,0 0,0-1,0 1,0-1,0 1,1 0,-1-1,0 1,1-1,-1 1,0-1,1 1,-1-1,0 1,1-1,-1 1,1-1,-1 0,1 1,-1-1,1 0,-1 1,1-1,0 0,-1 0,1 0,-1 1,1-1,0 0,-1 0,1 0,-1 0,1 0,0 0,-1 0,1 0,0 0,-1-1,1 1,-1 0,1 0,-1 0,1-1,0 1,-1 0,1-1,-1 1,35-25,-34 23,299-278,-268 256,2 1,0 1,2 3,0 0,16-4,-50 22,-1 0,1 0,-1 0,1 1,0-1,0 0,-1 1,1-1,0 1,0-1,0 1,-1 0,1 0,0 0,0 0,0 0,0 0,0 1,-1-1,1 1,0-1,0 1,-1-1,1 1,0 0,-1 0,1 0,-1 0,1 0,-1 0,1 1,-1-1,0 0,1 1,-1-1,0 1,0-1,0 1,0-1,-1 1,1 0,0 0,-1-1,1 1,-1 0,1 0,-1 0,0 0,0-1,0 1,0 0,0 1,-2 12,-1 0,0-1,-1 1,-1-1,0 1,-1-2,0 1,-1-1,0 0,-2 0,1-1,-1 0,-1 0,0-1,-1 0,-2 0,-7 8,-2 0,0-2,-2 0,1-2,-2-1,0-1,-15 6,32-17,0 1,-1-1,1 0,-1-1,0 0,1-1,-1 0,0 0,1 0,-1-1,0-1,1 1,-6-3,11 3,0 0,0 0,-1-1,1 1,0-1,0 0,0 0,0 0,1 0,-1 0,1-1,-1 1,1-1,0 0,0 0,0 0,0 0,0 0,1 0,-1 0,1 0,0-1,0 1,0 0,0-1,1 1,0-1,-1 1,1-1,0 1,1-1,-1 1,1-1,0 0,6-21,3 6</inkml:trace>
  <inkml:trace contextRef="#ctx0" brushRef="#br0" timeOffset="864.95">10161 0,'-11'98,"4"-1,5 1,3 0,6 2,2-8,-5 0,-5 79,-10-110,5-36</inkml:trace>
  <inkml:trace contextRef="#ctx0" brushRef="#br0" timeOffset="1167.849">10443 734,'29'7,"0"-1,0-1,1-2,-1-1,1-1,0-2,-1-1,6-1,-32 3,0-1,1 1,-1-1,0 1,0-1,1 0,-1 0,0 0,0 0,0-1,0 1,0-1,-1 0,1 0,0 0,-1 0,1 0,-1-1,0 1,0-1,0 0,0 1,0-1,-1 0,1 0,-1 0,1 0,-1 0,0 0,-1-1,1 1,0 0,-1 0,0-1,0 1,0 0,0-1,0 1,-1 0,1-1,-1 1,0 0,0 0,0 0,-1 0,1 0,-1 0,1 0,-2-1,-4-2,0 2,0-1,0 1,0 0,-1 0,0 1,1 0,-1 0,0 1,-1 0,1 1,0-1,0 2,-1-1,1 1,-1 0,1 1,0 0,0 0,-1 1,1 0,0 1,0-1,1 1,-1 1,-6 4,3-3,2 2,-1 0,1 0,0 0,0 1,1 1,0-1,1 1,0 1,0-1,1 1,0 0,-3 9,6-13,0 0,1 0,-1 0,1 0,1 1,-1-1,1 0,0 1,0-1,1 1,0 0,0-1,1 1,0-1,0 1,0-1,1 0,0 1,0-1,1 0,-1 0,1 0,1-1,3 6,0-3,0 0,1 0,-1-1,2 0,-1 0,1-1,0-1,1 1,-1-1,1-1,0 0,0 0,0-1,1 0,-1-1,6 1,9-1</inkml:trace>
  <inkml:trace contextRef="#ctx0" brushRef="#br0" timeOffset="1660.39">11064 847,'173'-158,"-139"124,-27 25,1 1,-1 0,1 0,1 1,0 0,0 1,0 0,0 0,1 1,10-4,-19 8,0 0,1 1,-1-1,1 1,-1 0,1-1,-1 1,1 0,-1 0,1 0,0 0,-1 0,1 0,-1 0,1 1,-1-1,1 0,-1 1,0-1,1 1,-1 0,1-1,-1 1,0 0,0 0,1 0,-1 0,0 0,0 0,0 0,0 0,0 1,0-1,0 0,-1 1,1-1,0 0,-1 1,1-1,-1 1,0-1,1 1,-1-1,-2 69,1-66,-10 91,11-92,0 0,0 0,0 1,1-1,0 0,-1 0,1 0,0 1,1-1,-1 0,1-1,-1 1,1 0,0 0,0-1,0 1,0-1,0 1,1-1,-1 0,1 0,-1 0,1 0,0-1,0 1,0-1,2 1,16 2,0-2,1-1,-1-1,1 0,-1-2,0 0,0-2,0 0,0-1,0-2,-1 0,0 0,-1-2,6-4,-22 12,32-15,-27 11,0 1,0 0,1 0,-1 1,1 0,0 0,-1 1,1 0,0 1,0 0,1 0,8 1,-15 3,1 0,-1 0,0 1,0-1,0 1,0-1,-1 1,0 0,1 0,-1 0,-1 1,1-1,-1 0,1 1,-1-1,0 1,-1-1,1 1,-1 0,0-1,0 1,-1-1,1 1,-1-1,0 1,0-1,-1 2,2 8,1 69,4-64</inkml:trace>
  <inkml:trace contextRef="#ctx0" brushRef="#br0" timeOffset="-706.715">6351 1074,'56'-24,"-17"3,-2-1,-1-3,0-1,-2-1,13-16,88-118,-135 162,0-1,0 1,0 0,0-1,0 1,0 0,0-1,0 1,0-1,1 1,-1 0,0-1,0 1,1-1,-1 1,0 0,1-1,-1 1,1-1,-1 1,1-1,-1 1,1-1,-1 0,1 1,-1-1,1 0,0 1,-1-1,1 0,-1 0,1 0,0 1,-1-1,1 0,0 0,-1 0,1 0,0 0,-1 0,1 0,0 0,-1 0,1-1,0 1,-1 0,1 0,0-1,-1 1,1 0,-1-1,1 1,-1 0,1-1,-1 1,1-1,-1 1,1-1,-1 1,1-1,-1 1,0-1,1 0,-1 1,0-1,0 1,1-1,-1 0,0 1,0-1,5 60,-5-53,-1 188,10 169,9-18,-22-323,-3-29,-5-35,11-11,3 0,2 0,2 0,2 0,3 1,2 1,2 0,3 0,2 2,1 0,3 2,2 0,13-15,-26 38,1 0,1 1,1 1,1 0,1 1,0 1,2 0,0 2,12-8,-29 23,0 1,0 0,0 0,0 0,0 0,0 0,0 1,1-1,-1 1,0 0,1 0,-1 0,1 1,0-1,-1 1,1 0,-1 0,1 0,-1 0,1 0,0 1,-1 0,1 0,-1 0,0 0,1 0,-1 1,0 0,0-1,0 1,0 0,0 0,0 1,0-1,-1 1,1-1,-1 1,0 0,1 0,1 13,0 0,-1 0,-1 0,0 1,-1-1,-1 0,-1 1,0-1,-1 0,-1 0,0 0,-1 0,-1 0,0-1,-2 1,1-2,-2 1,0-1,-2 2,0 3,-2-1,0-1,0 0,-2-1,0 0,-1-1,-1 0,0-2,-1 0,0 0,-1-2,-2 1,-32 3,34-17</inkml:trace>
  <inkml:trace contextRef="#ctx0" brushRef="#br0" timeOffset="-269.526">7367 1101,'48'-19,"26"-10,-1-2,-1-4,-2-3,-1-3,44-36,-12-29,-97 101,0-1,-1 0,0 0,1 0,-2 0,1 0,-1-1,0 1,0-1,-1 1,1-1,-2 0,1 0,-1 1,0-1,0 0,-1 0,0 0,-1-5,-1 8,0 0,0-1,0 1,-1 0,1 1,-1-1,0 0,0 1,0 0,0 0,-1 0,1 1,-1 0,0-1,1 1,-1 1,0-1,0 1,0 0,-1 0,1 1,0-1,0 1,0 0,0 0,-1 1,1 0,0 0,0 0,0 0,0 1,0 0,0 0,1 0,-5 3,-124 94,131-98,0 1,0-1,1 1,-1 0,1-1,-1 1,1 0,0 0,-1 0,1 0,0 0,1 1,-1-1,0 0,1 0,-1 1,1-1,-1 0,1 1,0-1,0 0,0 1,1-1,-1 0,0 1,1-1,-1 0,1 0,0 1,0-1,0 0,0 0,0 0,1 0,-1 0,0 0,1-1,-1 1,1 0,0-1,0 1,0-1,-1 1,1-1,1 0,-1 0,0 0,0 0,13 5,0-1,1-1,0 0,-1-1,1-1,0 0,0-1,1-1,-1-1,0 0,0-1,0 0,-1-2,10-2,33-4,59-9,-116 18,0 1,0 0,0-1,1 1,-1 0,0 0,0 0,0 0,0 0,1 0,-1 0,0 0,0 0,0 0,0 1,0-1,1 0,-1 1,0-1,0 1,0-1,0 1,0 0,0-1,0 1,-1 0,1 0,0 0,0-1,0 1,-1 0,1 0,-1 0,1 0,-1 0,1 0,-1 1,1-1,-1 0,0 0,1 0,-1 0,0 0,0 1,0-1,0 0,0 0,0 1,-13 61,10-52,1-8,1 0,0 0,-1 0,1 0,0 1,0-1,1 0,-1 1,1-1,-1 0,1 1,0-1,0 1,1-1,-1 1,1-1,0 0,0 1,0-1,0 0,0 0,1 0,-1 0,1 0,0 0,0 0,0 0,0-1,1 1,-1-1,2 1,13 4</inkml:trace>
  <inkml:trace contextRef="#ctx0" brushRef="#br0" timeOffset="-4091.962">1215 254,'-3'-5,"-1"-1,1 0,-1 1,0 0,0 0,0 0,-1 1,0-1,0 1,0 0,0 1,-1-1,0 1,1 0,-1 0,0 1,0-1,-1 1,1 1,0-1,-1 1,1 0,-1 1,1 0,-1 0,-1 0,-172 34,167-31,-173 54,-140 64,327-121,0 0,0 0,0 1,0-1,0 0,0 0,-1 1,1-1,0 1,0-1,0 1,0-1,0 1,-1-1,1 1,0 0,-1-1,1 1,0 0,-1 0,1-1,-1 1,1 0,-1 0,1 0,-1 0,0 0,1 0,-1 0,0-1,0 1,0 0,0 0,1 0,-1 0,-1 0,1 0,0 0,0 0,0 0,0 0,-1 0,1 0,0 0,-1 0,1 0,-1-1,1 1,-1 0,0 0,1 0,-1-1,0 1,1 0,-1-1,0 1,0-1,0 1,1-1,-1 1,0-1,0 1,0-1,0 0,0 0,0 1,0-1,0 0,0 0,0 0,19 6,0-1,0-1,0-1,0 0,1-1,-1-1,1-1,6-1,126 17,-150-16,1 0,-1 1,0-1,0 0,0 1,0-1,0 1,0 0,0-1,0 1,0 0,0 0,0-1,-1 1,1 0,0 0,0 0,-1 0,1 0,-1 0,1 0,-1 0,1 0,-1 0,1 1,-1-1,0 0,0 0,0 0,0 0,0 1,0-1,0 0,0 0,0 0,0 0,-1 1,1-1,0 0,-1 0,1 0,-1 0,1 0,-1 0,0 0,1 0,-1 0,0 0,0 0,0-1,0 2,-49 50,45-48,-243 176,143-110,-63 47,166-117,1 1,-1-1,1 1,0 0,-1-1,1 1,0 0,-1 0,1 0,0 0,0 0,0 0,0 0,0 1,0-1,0 0,0 0,1 1,-1-1,0 0,1 1,-1-1,1 1,-1-1,1 1,0-1,0 1,0-1,0 1,0-1,0 1,0 0,0-1,0 1,1-1,-1 1,1-1,-1 0,1 1,0-1,-1 1,1-1,0 0,0 0,0 1,0-1,0 0,0 0,0 0,0 0,1 0,-1 0,0-1,1 1,-1 0,2 0,15 5,0-1,0 0,1-1,0-1,-1-1,1-1,0 0,0-2,0 0,0-1,0-1,-1-1,1 0,-1-1,0-1,0-1,6-4,-1 4,24-9,-2-2,0-2,-1-2,35-24,-24 16,-32 21</inkml:trace>
  <inkml:trace contextRef="#ctx0" brushRef="#br0" timeOffset="-3855.704">1525 537,'-34'43,"-29"38,-10 11,3-1,13-12,13-14,12-13,8-11,7-7,7-5,5-3,-1-1,0 1,1 0,7-4,7-6,2-6</inkml:trace>
  <inkml:trace contextRef="#ctx0" brushRef="#br0" timeOffset="-3622.976">1045 594,'53'28,"22"15,3 0,-7-3,-10-8,-11-4,-10-3,-11 0,-6-1,-6 2,-2-4,-4-1,2-5,-2-4</inkml:trace>
  <inkml:trace contextRef="#ctx0" brushRef="#br0" timeOffset="-3219.313">2062 621,'-54'21,"1"2,2 2,0 2,-17 15,61-39,1 1,0 0,-1 0,1 0,1 1,-1 0,1 0,0 0,0 1,0-1,1 1,0 1,0-1,1 0,-1 1,1 0,1 0,-1 0,1 0,1 0,-1 0,1 0,0 1,1-1,0 1,0-1,0 0,1 1,0-1,1 0,0 0,0 0,0 0,1 0,1 1,-1-3,0 0,0 0,1-1,0 0,0 0,0 0,0 0,1 0,-1-1,1 0,0 0,0 0,0-1,0 0,1 0,-1 0,1 0,-1-1,1 0,-1 0,1 0,0-1,0 0,-1 0,1-1,0 1,-1-1,1 0,0-1,9-2,0-1,-1 0,0-1,-1 0,1-2,-1 1,0-2,-1 1,0-2,6-5,125-131,-142 144,0 1,-1-1,1 0,0 1,0-1,0 0,0 1,1-1,-1 1,0 0,1-1,-1 1,1 0,-1 0,1 0,-1 0,1 0,0 0,0 0,-1 1,1-1,0 1,0-1,0 1,0 0,-1-1,1 1,0 0,0 0,0 1,0-1,0 0,0 1,0-1,-1 1,1-1,0 1,0 0,-1 0,1 0,0 0,1 1,2 5,-1 0,1 1,-1 0,0 0,-1 0,0 1,0-1,-1 1,0 0,0-1,-1 3,3 16</inkml:trace>
  <inkml:trace contextRef="#ctx0" brushRef="#br0" timeOffset="-2836.68">2428 1129,'32'-59,"128"-205,-101 206,-57 58,1 0,-1 1,0-1,0 1,1 0,-1 0,0 0,0 0,0 0,0 0,0 0,0 1,-1-1,1 1,0-1,0 1,-1 0,0-1,1 1,-1 0,0 0,0 0,0 0,0 0,0 0,0 1,0-1,-1 0,1 0,-1 1,0-1,0 0,0 1,0-1,0 0,0 0,0 1,-1 0,3 8,2 7,-4-14,0 1,0-1,0 1,0-1,1 1,0-1,0 1,1-1,-1 0,1 0,-1 1,2-1,-1 0,0 0,1-1,-1 1,1-1,0 1,0-1,1 0,-1 0,1 0,-1 0,1-1,0 1,0-1,0 0,0-1,0 1,1 0,-1-1,0 0,4 0,6-3,0-1,0 0,0-1,-1-1,0 0,0 0,0-2,-1 0,0 0,0-1,0 0,-1-1,-1 0,9-10,13-7,-16 12,-14 11,0 0,0 1,0-1,0 1,1-1,-1 1,1 0,-1 0,1 0,0 0,0 1,-1-1,1 1,1 0,-1-1,0 1,0 1,0-1,0 0,1 1,-1 0,0 0,1 0,-1 0,0 0,1 0,-1 1,0 0,2 0,73 80,-61-71</inkml:trace>
  <inkml:trace contextRef="#ctx0" brushRef="#br0" timeOffset="-2421.606">3557 763,'0'614,"3"-651,1 0,2 1,2 0,1 0,1 1,2 0,2 1,1 0,2 1,1 1,1 0,2 2,1 0,1 2,2 0,20-17,-33 33,0 0,0 1,1 0,0 1,1 0,0 1,1 1,0 0,0 1,1 1,-1 0,1 1,14-2,-26 8,0 0,0 0,1 0,-1 0,0 0,0 1,0 0,-1 0,1 0,0 0,-1 1,1-1,-1 1,0 0,0 0,0 0,0 0,-1 1,1-1,-1 1,0 0,0-1,0 1,0 0,-1 0,1 0,-1 1,0-1,-1 0,1 0,-1 1,1-1,-1 0,-1 0,1 1,-1-1,1 0,-1 0,0 1,-1-1,1 0,-1 0,1 0,-1-1,-1 1,1 0,0-1,-4 4,-3 9,-1-1,-1 0,-1-1,0 0,-1 0,0-2,-1 1,0-2,-1 0,0-1,-1 0,-8 3,-93 24,95-35</inkml:trace>
  <inkml:trace contextRef="#ctx0" brushRef="#br0" timeOffset="-2157.257">4460 86,'-11'37,"-21"57,5 1,3 1,5 1,4 1,4 1,3 35,14 25,-6-158,0 0,0 0,0 0,0 1,0-1,0 0,0 0,1 0,-1 1,0-1,1 0,-1 0,1 0,-1 0,1 0,0 0,-1 0,1 0,0 0,0 0,0 0,0 0,-1-1,1 1,0 0,0-1,1 1,-1-1,0 1,0-1,0 1,0-1,0 0,1 1,-1-1,0 0,0 0,0 0,1 0,-1 0,0 0,0 0,0 0,1-1,-1 1,0 0,0-1,0 1,0-1,0 1,0-1,0 0,0 1,0-1,0 0,0 0,0 0,0 0,-1 1,1-2,14-12</inkml:trace>
  <inkml:trace contextRef="#ctx0" brushRef="#br0" timeOffset="-1873.204">4574 791,'23'13,"1"0,1-2,0 0,1-2,0-1,0-1,1-1,0-2,0 0,0-2,26-1,-47 0,0-1,0 1,0-1,0 0,0-1,0 0,-1 0,1 0,0 0,0-1,-1 0,1 0,-1-1,0 1,1-1,-1 0,0-1,-1 1,1-1,-1 0,1 0,-1 0,0-1,-1 1,1-1,-1 0,0 0,0-1,-1 1,1-2,-1 2,0-1,-1 1,0-1,0 0,0 1,0-1,-1 0,0 1,-1-1,1 0,-1 1,0-1,0 0,-1 1,0 0,0-1,0 1,0 0,-1 0,0 0,0 0,0 0,-1 1,0 0,0-1,0 1,0 1,0-1,-1 0,0 1,0 0,0 0,0 1,0-1,0 1,-1 0,0 1,-5-1,0 2,0 0,-1 0,1 1,0 0,0 1,0 0,0 1,0 0,1 0,-1 2,1-1,0 1,0 1,0-1,1 2,0-1,0 1,1 1,0 0,0 0,0 0,1 1,1 0,0 1,0-1,0 1,1 0,1 1,0-1,0 1,1 0,1 0,-1 0,2 0,0 0,0 0,1 0,0 1,1-1,0 0,1 4,4-2,0-1,0 0,1 0,0-1,1 0,0 0,1 0,1-1,-1-1,1 0,1 0,0-1,0 0,1-1,-1 0,2-1,-1 0,11 3,6 3</inkml:trace>
  <inkml:trace contextRef="#ctx0" brushRef="#br0" timeOffset="3350.417">1 1468,'429'-62,"-209"44,1 9,70 12,-61-1,255-13,196-25,-38 14,909 4,-1040 20,4620-2,-4314-12,430 6,-1062 11,-33 1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49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0,'38'0,"23"0,5 0,-3 5,-8 2,-9-1,-11-1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50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593 170,'-3'-7,"0"-1,-1 0,-1 1,1 0,-1 0,0 0,-1 1,1 0,-1 0,-1 0,1 1,-1-1,0 2,0-1,0 1,-1 0,1 0,-1 1,0 0,0 1,0 0,-1 0,1 0,0 1,-1 0,1 1,-1 0,1 0,-1 1,1 0,0 1,-1 0,1 0,0 0,0 1,0 1,1-1,-6 4,2 0,1-1,0 2,0-1,1 2,0-1,0 1,1 0,0 1,1 0,0 0,1 1,0-1,0 1,1 1,1-1,0 1,0 0,1 0,-1 8,5-18,-1 1,0 0,1 0,-1 0,1-1,0 1,0 0,0-1,0 1,0-1,1 1,-1-1,1 1,-1-1,1 0,0 0,0 0,0 0,0 0,1 0,-1-1,0 1,1-1,-1 1,1-1,-1 0,1 0,0 0,-1 0,1-1,0 1,0-1,0 0,-1 1,1-1,0 0,0-1,0 1,-1-1,2 1,113-32,-68 9,0-3,-1-1,-2-3,10-10,31-18,-53 42,-33 16,-1 0,1 0,0 0,-1 0,1 0,0 0,-1 1,1-1,0 0,-1 0,1 1,0-1,-1 0,1 1,-1-1,1 0,-1 1,1-1,-1 1,1-1,-1 1,1-1,-1 1,0-1,1 1,-1 0,0-1,1 1,-1 0,0-1,0 1,0 0,1-1,-1 1,0 0,0-1,0 1,0 0,0-1,0 1,0 0,-1-1,1 1,0 0,0-1,0 1,-1-1,1 1,0 0,-107 400,81-263,24-114</inkml:trace>
  <inkml:trace contextRef="#ctx0" brushRef="#br0" timeOffset="405.116">0 848,'649'-1,"-252"-25,-233 11,-70 5,1 4,0 4,21 5,-76 13,-34-4</inkml:trace>
  <inkml:trace contextRef="#ctx0" brushRef="#br0" timeOffset="2918.984">1045 1102,'-13'5,"2"1,-1 0,1 1,-1 0,2 1,-1 0,1 0,1 2,-1-1,-1 4,10-12,0 0,0 0,0 1,1-1,-1 0,0 0,1 1,-1-1,1 1,-1-1,1 0,-1 1,1-1,0 1,0-1,0 1,0-1,0 0,0 1,0-1,1 1,-1-1,0 1,1-1,-1 0,1 1,-1-1,1 0,0 1,0-1,0 0,-1 0,1 0,0 0,0 0,1 0,-1 0,0 0,0 0,0 0,1-1,-1 1,0 0,1-1,-1 1,68 19,-30-14,71 20,-106-25,0 1,-1 0,1 0,-1 1,1-1,-1 1,0-1,0 1,0 0,0 1,-1-1,1 0,-1 1,0-1,0 1,0 0,0-1,-1 1,1 0,-1 0,0 0,0 0,-1 1,1-1,-1 1,0 3,0-1,-1 1,0-1,-1 1,1-1,-1 0,0 1,-1-1,0 0,0 0,-1-1,0 1,0-1,0 0,-1 0,0 0,0 0,-5 3,-113 82,49-62,50-25</inkml:trace>
  <inkml:trace contextRef="#ctx0" brushRef="#br0" timeOffset="3166.94">1073 1016,'44'5,"27"2,8-1,-5-1,-16-2</inkml:trace>
  <inkml:trace contextRef="#ctx0" brushRef="#br0" timeOffset="1905.046">311 1073,'0'-1,"1"1,-1 0,1-1,-1 1,1 0,-1-1,1 1,-1 0,1 0,-1 0,1-1,0 1,-1 0,1 0,-1 0,1 0,-1 0,1 0,0 0,-1 0,1 0,-1 0,1 1,0-1,-1 0,1 0,-1 0,1 1,-1-1,1 0,-1 1,1-1,-1 0,1 1,-1-1,0 1,1-1,-1 1,1-1,-1 1,0-1,0 1,1-1,-1 1,0-1,0 1,0-1,1 1,-1 0,0-1,0 1,0-1,0 1,0-1,0 1,0 0,0-1,-1 1,6 41,-31 168,7-48,9-61,14-91,2-4</inkml:trace>
  <inkml:trace contextRef="#ctx0" brushRef="#br0" timeOffset="2541.011">593 1496,'0'10,"0"7,-4 2,-3 2,1-8,1-6</inkml:trace>
  <inkml:trace contextRef="#ctx0" brushRef="#br0" timeOffset="4870.906">1976 876,'49'-89,"-22"37,2 1,2 1,2 1,3 2,1 1,7-2,5 15,-48 34,1-1,-1 1,0 0,0 0,0 0,0 0,0 0,0 0,0 0,0 0,0 0,-1 1,1-1,0 0,-1 1,1-1,-1 0,1 1,-1-1,0 0,1 1,-1-1,0 1,0-1,0 1,0-1,0 0,0 1,-1-1,1 1,0-1,-1 0,1 1,-1-1,0 0,1 1,-1-1,0 0,0 0,1 0,-1 0,0 0,0 0,-1 1,0 3,-1 3,-1 3,0-1,1 1,0-1,0 1,1 0,1 0,-1 0,2 0,0 0,0 0,2 6,-2-15,1 0,0 0,-1-1,1 1,0 0,0-1,0 1,0 0,0-1,1 1,-1-1,0 0,1 1,-1-1,1 0,-1 0,1 0,0 0,-1 0,1 0,0-1,0 1,0-1,-1 1,1-1,0 1,0-1,0 0,0 0,0 0,0 0,0 0,0-1,-1 1,1 0,0-1,0 0,0 1,0-1,0 0,71-37,131-115,-179 132,1 1,1 2,1 0,0 2,31-12,-58 27,0 0,0 0,1 1,-1-1,0 1,1-1,-1 1,1-1,-1 1,0 0,1 0,-1-1,1 1,-1 0,1 1,-1-1,1 0,-1 0,1 1,-1-1,0 0,1 1,-1-1,0 1,1 0,-1 0,0-1,0 1,0 0,1 0,-1 0,0 0,0 0,0 0,-1 1,1-1,0 0,0 0,-1 1,1-1,0 0,-1 1,1-1,-1 1,0-1,0 0,1 1,-1-1,0 1,0-1,0 1,-1-1,1 1,-12 78,9-71,0 1,0-1,1 1,0 0,1 0,0 0,1 0,0 0,0 0,1 0,1 0,-1 0,2-1,-1 1,1 0,1-1,0 0,0 0,1 0,4 7,-5-12,0 1,0-1,0 0,0 0,0 0,1-1,0 0,0 0,0 0,0 0,0-1,0 0,1 0,-1 0,1-1,-1 0,1 0,0 0,-1 0,1-1,0 0,0-1,4 0,8-4</inkml:trace>
  <inkml:trace contextRef="#ctx0" brushRef="#br0" timeOffset="5121.63">2005 932,'52'5,"71"-4,24-1,1-6,-15-2,-20 1,-25-4,-18 0,-15 3,-14 1,-7 4,-6 0,-7 2</inkml:trace>
  <inkml:trace contextRef="#ctx0" brushRef="#br0" timeOffset="5486.989">2597 1129,'-33'11,"0"0,1 2,1 2,0 0,-18 14,48-29,0 1,-1-1,1 0,0 0,-1 1,1-1,0 1,0 0,-1-1,1 1,0 0,0-1,0 1,0 0,0 0,0 0,0 0,0 0,0 0,1 0,-1 0,0 1,1-1,-1 0,1 0,-1 1,1-1,-1 0,1 1,0-1,0 0,0 1,0-1,0 0,0 1,0-1,0 0,0 1,1-1,-1 0,0 1,1-1,-1 0,1 0,0 1,-1-1,1 0,0 0,0 0,-1 0,1 0,0 0,0 0,0 0,1 0,-1-1,0 1,0 0,0-1,0 1,1 0,-1-1,0 0,1 1,-1-1,107 23,-93-22,-1 1,0 0,0 1,0 1,0 0,0 0,0 2,-1 0,7 4,-17-9,0 1,0-1,0 1,0 0,-1 0,1 0,0 0,-1 0,0 0,1 1,-1-1,0 1,0 0,0-1,-1 1,1 0,-1 0,1 0,-1 1,0-1,0 0,-1 0,1 1,-1-1,1 0,-1 1,0-1,0 0,0 1,-1-1,1 0,-1 0,0 1,0-1,0 0,0 0,-1 0,1 0,-1 0,-8 7,0-1,-1 0,0-1,-1 0,0-1,0 0,0-1,-1 0,0-1,0 0,0-1,-1-1,1 0,-1-1,0 0,-11-1,-32 9,29-4,4-2</inkml:trace>
  <inkml:trace contextRef="#ctx0" brushRef="#br0" timeOffset="5938.112">2964 960,'224'6,"-222"-6,0 0,0 0,0 0,0 0,-1 0,1 1,0-1,0 1,0-1,-1 1,1 0,0 0,-1-1,1 1,-1 0,1 1,-1-1,0 0,1 0,-1 1,0-1,0 0,0 1,0-1,0 1,0 0,0-1,0 1,-1 0,1-1,-1 1,1 0,-1 0,0 0,1-1,-1 1,0 0,0 0,0 0,-1 0,1-1,0 1,-1 0,1 0,-1-1,0 1,1 0,-1 0,0-1,0 1,0-1,0 1,0-1,-1 0,-77 65,20-24,58-41,-1 0,1 0,-1 0,1 1,-1-1,1 1,0-1,0 1,0-1,0 1,0-1,0 1,0 0,0 0,1-1,-1 1,1 0,-1 0,1 0,0 0,-1 0,1 0,0 0,0 0,1-1,-1 1,0 0,1 0,-1 0,1 0,-1 0,1-1,0 1,0 0,0-1,0 1,0 0,0-1,0 1,1-1,-1 0,1 1,-1-1,1 0,-1 0,1 0,-1 0,1 0,0 0,0 0,0-1,-1 1,1-1,0 1,12 4,0-1,0 0,0-1,0 0,1-1,-1-1,0 0,1-1,-1-1,1 0,-1-1,0 0,1-2,6-2,-2 0</inkml:trace>
  <inkml:trace contextRef="#ctx0" brushRef="#br0" timeOffset="6269.474">3416 226,'28'32,"-2"1,-1 1,-1 2,-2 0,-2 2,-1 0,-2 1,-2 0,-2 1,3 16,-6-20,-1 1,-2-1,-2 1,-1 1,-2-1,-1 0,-2 1,-2-1,-1 0,-2 0,-2 0,-1-1,-2 0,-1-1,-7 12,7-22,-1-1,-1 0,-1 0,-1-2,-1 0,-2-1,0 0,0-2,-2 0,-1-1,0-2,-1 0,0-1,-2-1,-10 3,5-1,6-2</inkml:trace>
  <inkml:trace contextRef="#ctx0" brushRef="#br0" timeOffset="6738.773">2005 1,'-38'75,"-74"145,9 5,-45 155,135-339,1 1,2 0,3 1,0 0,3 0,2 19,2-46,0 0,2 0,0 0,1 0,0-1,1 1,1-1,1 0,0 0,1-1,0 0,1 0,1 0,0-1,1-1,0 1,1-2,11 10,0-5,1-1,1-2,0 0,1-2,0-1,1 0,0-2,1-1,-1-2,1 0,0-2,1 0,-1-2,0-1,25-4,-6 3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07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6181 43,'-37'192,"-38"170,89-417,1 1,3 0,3 1,1 2,4-2,90-144,-116 196,0 0,0-1,1 1,-1 0,0 0,1 0,-1 0,1 1,-1-1,1 0,-1 0,1 0,0 0,-1 0,1 1,0-1,0 0,0 1,-1-1,1 0,0 1,0-1,0 1,0-1,0 1,0 0,0 0,0-1,0 1,0 0,0 0,0 0,0 0,0 0,1 0,-1 0,0 0,0 0,0 1,0-1,0 0,0 1,0-1,0 1,-1-1,1 1,0-1,0 1,0 0,0-1,-1 1,1 0,0 0,0-1,-1 1,1 0,-1 0,1 0,-1 1,10 189,24-27,-34-162,1 0,0 0,0 0,0-1,0 1,0 0,0-1,0 1,0 0,1-1,-1 0,0 1,1-1,-1 0,1 0,0 0,0 0,-1 0,1 0,0 0,0 0,0-1,0 1,-1-1,1 0,0 1,0-1,0 0,0 0,0 0,0 0,0-1,0 1,0 0,0-1,0 1,0-1,0 0,-1 0,1 0,0 0,0 0,-1 0,1 0,0-1,64-67,184-288,-250 356,0 0,1 0,-1 0,0-1,1 1,-1 0,1 1,-1-1,1 0,-1 0,1 0,-1 0,1 0,0 0,0 1,-1-1,1 0,0 1,0-1,0 0,0 1,0-1,0 1,0-1,0 1,0 0,0-1,0 1,0 0,0 0,0 0,0 0,0 0,0 0,0 0,0 0,0 0,0 0,0 1,0-1,0 0,0 1,0-1,0 1,0-1,0 1,0-1,0 1,0 0,0-1,-1 1,1 0,0 0,-1 0,1 0,0-1,-1 1,1 0,-1 1,-9 101,0-59,0 204,9-224</inkml:trace>
  <inkml:trace contextRef="#ctx0" brushRef="#br0" timeOffset="-18090.804">1666 1848,'407'18,"-221"-6,147-11,-164-3,1365 2,-1141-29,-150 12,-6-23,-41 12,-194 28,29-1,1 0,-1 2,0 2,0 1,-1 1,7 3,-34-8,0 1,0 0,-1 0,1 1,0-1,-1 0,1 1,-1 0,1-1,-1 1,0 0,0 0,0 0,0 1,0-1,-1 0,1 1,0-1,-1 1,0 0,0-1,0 1,0 0,0 0,0-1,-1 1,1 0,-1 0,0 0,-13 89,7-69,-26 138,1 77,31-232,1-4,-1 0,0 0,1 0,-1 0,0 0,0 0,0 0,0 1,0-1,-1 0,1 0,-1 0,1 0,-1 0,0 0,0 0,0 0,0 0,0 0,0-1,0 1,-1 0,1-1,-1 1,1-1,-1 1,1-1,-1 0,0 0,0 0,0 0,0 0,0 0,0 0,-1 0,-130-20,41-1,-377 18,178 1,123-26,-390 26,75 1,255-28,-121 57,127-18,192-8,0-2,0-1,0-1,1-2,-1-1,-11-3,-100-21,-224 27,362 1,1-1,-1 1,0 0,1-1,-1 1,1-1,0 0,-1 0,1 0,-1 0,1 0,0-1,0 1,0-1,0 1,0-1,0 0,0 1,0-1,1 0,-1 0,1-1,0 1,-1 0,1 0,0-1,0 1,0-1,1 1,-1-1,1 1,-1-1,1 1,0-1,0 0,14-100,-5 65,-5 23,-1-1,-1 1,0 0,-1 0,0-1,-1 1,-1-1,0 1,-1 0,-1-1,-1 1,0 0,-1 1,0-1,-1 1,-1 0,0 0,-1 1,-5-7,-36-8,26 21</inkml:trace>
  <inkml:trace contextRef="#ctx0" brushRef="#br0" timeOffset="-17154.102">5701 974,'-1'385,"-25"-120,14 74,-6-110,-1-64,20-162,-1-1,1 1,0-1,0 1,0-1,0 0,1 0,-1 1,0-1,1 0,0 0,-1 0,1 0,0-1,0 1,0 0,0-1,0 0,1 1,-1-1,0 0,0 0,1 0,-1 0,1-1,-1 1,1-1,-1 1,1-1,0 0,-1 0,1 0,-1 0,1 0,1-1,19-2</inkml:trace>
  <inkml:trace contextRef="#ctx0" brushRef="#br0" timeOffset="-15553.469">5814 833,'196'55,"-86"-38,0-6,1-4,0-4,48-9,24 3,53 4,-233-1,0 0,-1 1,1-1,-1 1,1 0,-1 0,1-1,-1 2,1-1,-1 0,0 0,1 1,-1-1,0 1,0 0,0 0,0-1,-1 1,1 1,0-1,-1 0,1 0,-1 0,0 1,0-1,0 1,0-1,0 1,-1-1,1 3,1 87,-4-64,-2 684,33-435,-16-202,-10-66,0 0,-1 0,0 1,0-1,-1 1,-1-1,1 1,-2-1,1 1,-3 8,2-16,0 0,-1-1,1 1,-1-1,1 1,-1-1,0 0,1 1,-1-1,0 0,0 0,0 0,0-1,0 1,0 0,0-1,0 1,-1-1,1 0,0 1,0-1,0 0,0 0,0-1,-1 1,1 0,0-1,0 1,0-1,-20 1,-439 15,240-32,54 4,25-12,101 22,-1 2,1 1,0 3,0 1,-7 3,-7 4,30-8</inkml:trace>
  <inkml:trace contextRef="#ctx0" brushRef="#br0" timeOffset="-13570.522">0 1962,'462'0,"-113"28,226-29,-508 7,-145-59,38 21,1-2,2-1,2-2,1-2,-8-14,14 27,28 26,-1-1,1 1,-1 0,1 0,-1 0,0-1,1 1,-1 0,1 0,-1 0,1 0,-1 0,1 0,-1 0,1 0,-1 1,0-1,1 0,-1 0,1 0,-1 0,1 1,-1-1,1 0,0 1,-1-1,1 0,-1 1,1-1,-1 0,1 1,0-1,-1 1,1-1,0 1,0-1,-1 1,1-1,0 1,0-1,0 1,0-1,-1 1,1-1,0 1,0 0,0-1,0 1,0-1,0 1,1-1,-1 1,0-1,0 1,0-1,0 1,1-1,-1 1,0-1,0 1,1-1,-1 1,0-1,1 1,-1-1,1 0,-1 1,7 44,-3-27,-2 0,0 1,0-1,-2 1,0 0,-1-1,-2 7,-82 287,69-239,46-101,135-139,-36 36,-124 123,-6 5</inkml:trace>
  <inkml:trace contextRef="#ctx0" brushRef="#br0" timeOffset="-10640.657">2936 1764,'33'-104,"-17"67,2 1,1 1,2 0,2 1,0 2,2 0,22-20,130-140,-177 191,0 0,1 0,-1 0,1 1,0-1,-1 0,1 0,0 0,-1 0,1 1,0-1,0 0,0 1,0-1,-1 0,1 1,0-1,0 1,0 0,0-1,0 1,0 0,1-1,-1 1,0 0,0 0,0 0,0 0,0 0,0 0,0 0,0 1,0-1,0 0,0 0,0 1,0-1,0 1,0-1,0 1,0-1,0 1,0 0,0-1,-1 1,1 0,0 0,-1 0,1 0,0-1,-1 1,1 0,-1 0,1 0,-1 1,2 9,-1 0,0 0,0 0,-1 0,-1 0,0 0,-1 0,0 0,0 0,-4 9,-7 43,9 79,4-139,0-1,0 0,1 0,-1 1,1-1,-1 0,1 0,0 0,0 0,0 0,0 0,0 0,0 0,1 0,-1 0,1 0,-1-1,1 1,0-1,-1 1,1-1,0 0,0 1,0-1,0 0,0 0,0 0,0-1,1 1,-1-1,0 1,0-1,1 1,-1-1,0 0,0 0,1 0,-1-1,0 1,1 0,-1-1,0 0,0 1,0-1,0 0,0 0,0 0,0 0,0-1,0 1,0 0,0-1,15-11,-1-1,0-1,-1 0,0-1,-1-1,5-9,10-10,25-30,4 2,61-53,-115 114,38-27,-41 30,0 0,0-1,0 1,0 0,-1-1,1 1,0 0,0 0,0 0,0 0,0 0,0 0,0 0,0 0,0 1,0-1,0 0,0 0,0 1,0-1,0 1,0-1,0 1,-1-1,1 1,0 0,0-1,-1 1,1 0,0-1,-1 1,1 0,-1 0,1 0,-1 0,1-1,-1 1,1 0,-1 0,0 0,0 0,0 0,1 0,-1 0,0 0,0 0,0 1,2 17,-1-1,-1 1,0 0,-1 0,-1-1,-1 1,-1-1,-2 6,-11 117,43-55,-16-72</inkml:trace>
  <inkml:trace contextRef="#ctx0" brushRef="#br0" timeOffset="-8736.595">4262 1368,'0'5,"-5"11,-1 8,0 5,-4 1,0 2,2-1,2-1,-3-5,0-2,3 0,5-9,4-12,2-6</inkml:trace>
  <inkml:trace contextRef="#ctx0" brushRef="#br0" timeOffset="-8402.831">4262 1312,'33'0,"17"0,4-5,-3-1,-4 0,-6 1,-5 2,-4 1,-7 5,-13 3,-13 5,-7 0</inkml:trace>
  <inkml:trace contextRef="#ctx0" brushRef="#br0" timeOffset="-1165.099">4262 1510,'0'-5,"5"-1,6 0,6 1,5 1,4 2,2 1,1 0,-5 6,-1 2,1-1,-5 0</inkml:trace>
  <inkml:trace contextRef="#ctx0" brushRef="#br0" timeOffset="1845.271">7141 353,'2'1,"0"1,0-1,-1 1,1 0,0 0,-1-1,1 1,-1 0,1 0,-1 1,0-1,0 0,0 0,0 1,-1-1,1 0,0 1,-1-1,0 0,1 1,-1-1,0 1,0-1,-1 1,1 0,-2 24,-1 0,-2 0,0 0,-2-1,-1 0,-1 0,5-13,-30 90,18-92,9-16</inkml:trace>
  <inkml:trace contextRef="#ctx0" brushRef="#br0" timeOffset="2515.73">7197 324,'6'0,"-1"0,1 0,-1 0,1 1,-1 0,1 0,-1 1,0-1,1 1,-1 0,0 0,0 1,0 0,-1 0,1 0,-1 0,1 0,-1 1,0 0,-1 0,1 0,-1 1,1-1,-1 1,-1 0,1-1,-1 1,2 3,17 101,-19-108,-1 0,0 1,0-1,1 0,-1 0,1 0,-1 0,1 0,-1 0,1-1,-1 1,1 0,0-1,0 1,-1-1,1 0,0 1,0-1,-1 0,1 0,0 0,0-1,-1 1,1 0,0 0,0-1,-1 1,1-1,0 0,-1 0,1 1,-1-1,1 0,-1 0,1 0,-1-1,0 1,1 0,-1 0,0-1,0 1,0-1,0 1,0-1,0 1,-1-1,1 1,0-2,3-1,59-66,-52 56,1 0,1 0,-1 1,2 1,0 0,0 1,6-3,-19 13,0 0,0 0,0 1,0-1,0 0,0 1,0-1,0 1,0-1,0 1,0-1,1 1,-1 0,0-1,0 1,0 0,1 0,-1 0,0 0,0 0,0 0,1 0,-1 1,0-1,0 0,0 1,1-1,-1 1,0-1,0 1,0 0,0-1,0 1,0 0,0 0,0-1,-1 1,1 0,0 0,0 0,-1 0,1 0,0 0,-1 0,1 2,-1 55,-6-34,1 1,0 0,2 0,1 0,2 1,0-1,1 0,2 0,2 12,-3-20,-3-4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2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306 109,'-117'206,"-72"182,233-471,4 2,4 2,3 2,35-36,45-79,-110 163,-25 29,0 0,0 1,0-1,0 1,0-1,0 1,0-1,0 1,0-1,0 0,1 1,-1-1,0 1,0-1,0 0,1 1,-1-1,0 1,0-1,1 0,-1 1,0-1,1 0,-1 0,0 1,1-1,-1 0,1 0,-1 0,0 1,1-1,-1 0,1 0,-1 0,1 0,-1 0,0 0,1 0,-1 0,1 0,-1 0,1 0,-1 0,1 0,-1 0,0 0,1 0,-1-1,1 1,-1 0,0 0,1 0,-1-1,0 1,1 0,-1-1,0 1,1 0,-1-1,0 1,1 0,-1-1,0 1,0 0,0-1,1 1,-49 271,45-117,3-152,0 0,0 0,1 1,-1-1,1 0,-1 0,1 0,0 0,-1 1,1-1,0 0,0 0,1-1,-1 1,0 0,1 0,-1-1,1 1,0 0,-1-1,1 0,0 1,0-1,0 0,0 0,0 0,0 0,0 0,0 0,0-1,0 1,1-1,-1 0,0 1,0-1,1 0,-1 0,0-1,0 1,1 0,-1-1,0 1,0-1,0 0,1 0,92-51,-50 7,-2-1,-3-3,17-27,-47 61,139-207,-130 200,-9 42,-44 326,35-235,-1-87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2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0,'-19'39,"-11"26,-1 8,5-5,3-8,4-10,11-13,7-13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2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1,'24'4,"28"3,9-1,-1-1,-6-7,-7-2,-12-1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3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18,'33'0,"26"-5,8-1,-8 0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24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71,'-33'28,"16"-2,1 0,1 1,1 0,1 1,2 1,1 0,-1 5,-12 33,-35 112,75-196,188-301,-54 105,-151 213,0 1,0-1,0 1,0-1,0 0,1 1,-1-1,0 1,0-1,1 0,-1 1,0-1,0 0,1 1,-1-1,0 0,1 0,-1 1,0-1,1 0,-1 0,1 1,-1-1,1 0,-1 0,0 0,1 0,-1 0,1 0,-1 0,1 0,-1 0,0 0,1 0,-1 0,1 0,-1 0,1 0,-1 0,0 0,1-1,-1 1,1 0,-1 0,0-1,1 1,-1 0,0 0,1-1,-1 1,0 0,1-1,-1 1,0 0,0-1,1 1,-1-1,0 1,0 0,0-1,0 1,0-1,1 1,-1-1,0 1,0-1,1 42,-1-34,-20 216,19-213,0 1,0-1,1 0,0 1,1-1,0 1,1-1,0 0,1 0,1 3,-3-10,0 0,0 0,0 0,1 0,-1 0,1 0,0 0,0-1,0 1,0 0,0-1,1 0,-1 0,1 1,0-1,-1-1,1 1,0 0,0-1,0 1,0-1,0 0,0 0,1 0,-1-1,0 1,1-1,-1 0,0 1,0-2,1 1,-1 0,2-1,7-3,0-2,0 1,-1-1,0-1,0 0,0-1,-1 0,0-1,-1 0,0 0,0-1,-1 0,0 0,-1-1,3-5,4-3,190-267,-204 285,0 0,0 1,0-1,1 0,-1 0,0 0,0 0,0 0,1 0,-1 0,1 1,-1-1,0 0,1 0,-1 0,1 1,0-1,-1 0,1 1,0-1,-1 1,1-1,0 0,-1 1,1 0,0-1,0 1,0-1,0 1,0 0,-1 0,1-1,0 1,0 0,0 0,0 0,0 0,0 0,0 0,0 0,0 0,-1 1,1-1,0 0,0 0,0 1,0-1,0 1,-1-1,1 0,0 1,0 0,-1-1,1 1,0-1,-1 1,1 0,-1 0,1-1,-1 1,1 0,-1 0,1 0,-1-1,1 2,-43 208,36-165,3 1,1 0,2 0,4 15,0-38,3-5</inkml:trace>
  <inkml:trace contextRef="#ctx0" brushRef="#br0" timeOffset="649.033">1011 692,'76'-129,"52"-70,-127 198,-1 0,0 0,0 0,1 0,-1 0,1 0,-1 0,1 0,-1 0,1 0,-1 0,1 1,0-1,-1 0,1 0,0 1,0-1,0 0,0 1,0-1,0 1,-1-1,1 1,0-1,0 1,0 0,1-1,-1 1,0 0,0 0,0 0,0 0,0 0,0 0,0 0,0 0,0 0,0 1,0-1,0 0,0 1,0-1,0 1,0-1,0 1,0-1,0 1,0 0,-1-1,1 1,0 0,0 0,-1-1,1 1,0 0,-1 0,1 1,11 126,-12-126,0-1,1 1,-1-1,1 0,0 1,-1-1,1 1,0-1,0 0,0 1,0-1,0 0,0 0,0 0,0 0,1 0,-1 0,0 0,1 0,-1-1,0 1,1 0,-1-1,1 1,-1-1,1 0,0 1,-1-1,1 0,-1 0,1 0,-1 0,1 0,0 0,-1-1,1 1,-1 0,1-1,-1 1,1-1,0 0,58-35,-59 35,166-126,-165 126,-1 1,0-1,0 0,0 1,0-1,1 1,-1-1,0 1,1 0,-1 0,0-1,1 1,-1 0,0 0,1 0,-1 1,0-1,0 0,1 0,-1 1,0-1,1 0,-1 1,0 0,0-1,0 1,0 0,1-1,-1 1,0 0,0 0,-1 0,1 0,0 0,0 0,0 0,-1 0,1 0,0 1,-1-1,1 0,-1 0,1 1,-1-1,0 1,2 63,-3-59,-1-4,1 0,0 0,0 1,0-1,0 0,0 0,1 1,-1-1,1 0,-1 1,1-1,0 0,0 1,0-1,0 1,1-1,-1 0,0 1,1-1,0 0,0 0,-1 1,1-1,0 0,1 0,-1 0,0 0,1 0,-1 0,1 0,-1-1,1 1,0 0,0-1,0 0,0 1,0-1,0 0,0 0,1 0,10-3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28.7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0 158,'416'-61,"-288"46,124-6,134-7,-26 10,115 18,-194 2,1008-2,-1195-16,-62 23,-22 3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36.09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86,'549'-29,"910"30,-818-12,124-6,-580 17,126 28,-290-27,133-13,51-7,-135 5,-61 11,1 0,-1 1,1 0,0 1,-1 0,1 0,0 1,0 0,0 1,0 0,5 1,-2 4,-7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9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957,'572'-30,"-70"3,-47-3,-231 31,-224-1,1 0,-1 0,1 1,-1-1,1 0,0 0,-1 0,1 0,-1 0,1 0,0 0,-1 0,1 0,-1 0,1 0,0 0,-1 0,1 0,-1-1,1 1,-1 0,1 0,-1-1,1 1,-1 0,1-1,-1 1,1 0,-1-1,1 1,-1-1,0 1,1-1,-1 1,0-1,1 1,-1-1,0 1,0-1,1 0,-1 1,0-1,0 1,0-1,0 0,0 1,0-1,0 1,0-1,0 0,0 1,0-1,0 1,-1-1,1 1,0-1,0 0,0 1,-1-1,1 1,0-1,-1 1,1-1,-1 1,1-1,0 1,-1 0,0-1,-35-28,34 28,-259-135,260 135,1-1,-1 1,0 0,1 0,-1 0,0 0,0 0,1 1,-1-1,0 0,0 0,0 1,0-1,0 0,0 1,0-1,0 1,-1-1,1 1,0-1,0 1,0 0,0 0,-1 0,1-1,0 1,0 0,0 1,-1-1,1 0,0 0,0 0,0 1,0-1,-1 1,1-1,0 1,0-1,0 1,0-1,0 1,0 0,0 0,0 0,1-1,-1 1,0 0,0 0,1 0,-1 0,0 0,1 0,-1 1,1-1,-1 0,1 0,0 0,0 0,-1 1,1-1,0 0,0 0,0 0,0 1,0-1,10 50,-6-34,0 0,-2 0,0 0,0 0,-2 0,0 1,-1-1,-1 0,-45 266,47-283,1 0,0-1,-1 1,1 0,-1 0,1-1,0 1,-1 0,1 0,0 0,-1 0,1 0,0 0,-1 0,1 0,0 0,-1 0,1 0,0 0,-1 1,1-1,0 0,-1 1,1-1,-1 0,1 1,-1-1,1 0,-1 1,1-1,-1 1,1-1,-1 1,1-1,-1 1,0-1,1 1,-1 0,0-1,1 1,-1 0,0-1,0 1,0-1,0 1,0 0,0-1,1 1,-2 0,1-1,0 1,0 0,0-1,0 1,0 0,0-1,-1 1,170-190,-59 75,-92 89</inkml:trace>
  <inkml:trace contextRef="#ctx0" brushRef="#br0" timeOffset="507.385">113 617,'-5'29,"4"48,6 20,3 4,-1-7,4-9,0-9,-2-8,-3-11,3-11,0-2,-2-5,-2-5,-1-2,-8-7,-1-8</inkml:trace>
  <inkml:trace contextRef="#ctx0" brushRef="#br0" timeOffset="807.54">1 477,'12'-23,"2"0,0 1,2 1,0 0,1 2,1 0,1 0,1 2,0 0,1 2,1 0,0 1,1 2,1 0,0 1,0 2,1 0,12-2,-22 8,-1 0,0 1,1 0,-1 1,1 0,-1 2,1 0,0 0,-1 1,0 1,0 0,0 1,0 1,0 0,-1 1,0 0,0 1,0 1,-1 0,0 0,-1 1,0 1,0 0,-1 0,0 1,-1 1,0-1,-1 1,6 13,-12-19,1 1,-2-1,1 1,-1 0,0 0,0 0,-1 0,0 0,0 0,0-1,-1 1,0 0,-1 0,0 0,0-1,0 1,0-1,-1 0,0 1,-1-1,0 0,1-1,-5 5,-5 7,-1-1,0 0,-2-1,0-1,0 0,-1-1,-4 1,-7 6,-1-2,-1-1,-1-1,-1-2,0 0,0-3,-1-1,-1-1,0-2,0-1,0-1,-5-2,27-3,6 2,0-1,0 0,0 0,0-1,0 0,-1 0,1 0,0 0,0-1,0 0,0-1,0 1,1-1,-1 0,0-1,1 1,-1-1,1 0,0 0,0-1,0 0,0 0,1 0,0 0,-1-1,1 1,1-1,-2-3,-1-13</inkml:trace>
  <inkml:trace contextRef="#ctx0" brushRef="#br0" timeOffset="1783.517">3105 81,'0'775,"-28"-436,28 581,-11-847,5-66,1-8</inkml:trace>
  <inkml:trace contextRef="#ctx0" brushRef="#br0" timeOffset="22774.259">3105 2169,'1'-2,"1"1,-1-1,1 0,0 0,-1 0,1 1,0-1,0 1,0 0,0-1,0 1,0 0,0 0,1 0,-1 1,0-1,1 0,-1 1,0 0,1-1,-1 1,1 0,-1 0,0 0,1 1,0-2,445-2,-262-25,385 28,-290-17,14 6,-127 38,114 4,10-62,-48 31,-102-26,26 41,-111-7,1-3,0-2,0-3,4-2,40 0,68-9,-108 1,1 4,0 2,1 2,26 5,19-1,88-3,-193 1,0-1,-1 0,1 0,0-1,0 1,-1-1,1 0,-1 0,0 0,0 0,0-1,0 1,0-1,0 0,0 0,-1 0,1 0,-1 0,0 0,0-1,0 1,-1-1,1 1,-1-1,0 0,0 0,0 1,0-3,10-113,-13 46,13-138,24 13,-27 142,-3-1,-3-1,-2 1,-2-4,-1-45,3-345,-2 421,-1 1,-2 0,-1 0,-1 1,-1 0,-4-4,-30-158,41 49,2 117</inkml:trace>
  <inkml:trace contextRef="#ctx0" brushRef="#br0" timeOffset="24357.583">3161 53,'2'-2,"-1"0,1 0,0 0,-1 1,1-1,0 0,0 1,0-1,0 1,0 0,1 0,-1 0,0 0,1 0,-1 0,0 0,1 1,-1-1,1 1,-1 0,1 0,-1 0,1 0,-1 0,1 1,1-2,418-2,323 4,-404 26,31 2,485-30,-689 29,283-27,-253-30,-58 17,58-6,0-8,-2 27,-173 3,-5 2</inkml:trace>
  <inkml:trace contextRef="#ctx0" brushRef="#br0" timeOffset="25762.842">5307 53,'21'58,"-15"138,-33-53,55 111,-29 197,30-253,-29 282,11-350,6-8,-16-98</inkml:trace>
  <inkml:trace contextRef="#ctx0" brushRef="#br0" timeOffset="27146.207">4120 646,'0'1,"0"-1,0 1,0-1,-1 1,1-1,0 1,0-1,-1 1,1-1,0 0,-1 1,1-1,-1 1,1-1,0 0,-1 1,1-1,-1 0,1 0,-1 1,1-1,-1 0,1 0,-1 0,1 0,-1 0,0 0,1 1,-1-1,1 0,-1-1,1 1,-1 0,1 0,-1 0,1 0,-1 0,1 0,-1-1,1 1,-1 0,1 0,-1-1,1 1,-1 0,1-1,0 1,-1-1,-43 222,11-101,-5-2,-6-2,-4-1,-42 68,8-59,87-217,8 27,2 0,3 1,3 1,9-15,-14 36,11-22,3 1,2 2,4 0,36-46,27-50,-97 156,0-1,1 1,-1-1,1 1,0 0,0 0,0 0,0 1,0-1,0 1,0-1,1 1,-1 0,0 0,1 1,-1-1,1 1,-1-1,0 1,1 0,-1 1,1-1,-1 0,1 1,-1 0,0 0,1 0,-1 0,0 0,0 1,0 0,0-1,0 1,0 0,0 0,-1 1,1-1,-1 1,1-1,-1 1,0 0,0 0,0-1,0 2,-1-1,1 0,-1 0,0 0,1 4,14 30,-1 2,-2 0,-1 0,-2 1,3 34,33 117,-24-125,4-1,2-1,35 56,-50-88,-12-19</inkml:trace>
  <inkml:trace contextRef="#ctx0" brushRef="#br0" timeOffset="27426.796">3755 1211,'47'-15,"41"-9,14-1,0 5,-8 4,-15 6,-12 5,-12 2,-6 3,-6 0,-6 6,-5 1,-2 0,-2 4,-1-1,-5 3,-1 0,-5-3</inkml:trace>
  <inkml:trace contextRef="#ctx0" brushRef="#br0" timeOffset="27959.089">6265 731,'37'128,"-27"-75,-2-1,-3 2,-2-1,-2 0,-5 34,1 28,3-104,-1 5,0 1,2 0,0-1,1 1,0-1,2 1,0-1,0 0,7 14,-1-17,-2-7</inkml:trace>
  <inkml:trace contextRef="#ctx0" brushRef="#br0" timeOffset="28558.986">6181 674,'38'-28,"1"2,1 1,1 3,1 1,1 2,44-14,-72 29,-1 1,1 0,0 1,-1 0,1 1,0 1,0 1,0 0,12 2,-22-2,0 0,0 0,0 1,0 0,0 0,0 0,0 0,-1 1,1 0,-1 0,0 0,0 0,0 1,0-1,0 1,-1 0,1 0,-1 1,0-1,-1 1,1-1,-1 1,0 0,0 0,0 0,-1 0,0 0,1 4,-3 3,0 0,-1-1,0 1,-1 0,0-1,-1 0,0 1,-1-2,0 1,-1 0,0-1,-1 0,0-1,0 1,-1-1,0-1,-5 4,-93 94,103-103,1 1,0-1,-1 0,2 1,-1-1,0 1,0-1,1 1,0 0,0 0,0 0,0 0,1 0,0 0,-1 0,1 0,1 0,-1 0,0-1,1 1,0 0,0 0,0 0,1 0,-1-1,1 1,0-1,0 1,0-1,0 1,1-1,-1 0,1 0,0 0,0-1,1 2,122 87,-104-78,-12-9,-1 0,1 0,-1 1,0 0,0 1,-1 0,0 0,0 1,0 0,-1 1,0-1,-1 1,1 1,-1-1,-1 1,0 0,0 0,-1 1,0-1,0 1,0 4,-3-9,0 1,0-1,0 0,0 1,-1-1,0 0,0 1,-1-1,1 1,-1-1,0 0,-1 0,1 1,-1-1,0 0,0-1,-1 1,1 0,-1 0,0-1,0 0,-1 0,1 0,-1 0,0 0,0 0,0-1,-1 0,1 0,-4 2,-29 11,-1-1,0-2,-1-2,-1-1,1-2,-20 0,-103 18,138-24</inkml:trace>
  <inkml:trace contextRef="#ctx0" brushRef="#br0" timeOffset="36467.906">3077 2113,'-283'29,"140"-57,-82 28,56 27,-311-26,311 24,-2 6,32-19,-116 6,86 8,-84-24,167 23,71-15</inkml:trace>
  <inkml:trace contextRef="#ctx0" brushRef="#br0" timeOffset="37235.259">7620 2085,'0'-5,"0"-1</inkml:trace>
  <inkml:trace contextRef="#ctx0" brushRef="#br0" timeOffset="37665.202">7620 2085,'0'0,"-1"-1,1 1,0-1,-1 1,1-1,0 1,0-1,-1 1,1-1,0 0,0 1,0-1,0 1,0-1,0 1,0-1,0 0,0 1,0-1,0 1,0-1,0 0,0 1,1-1,-1 1,0-1,0 1,1-1,-1 1,0-1,1 1,-1-1,0 1,1-1,-1 1,1 0,-1-1,1 1,-1 0,1-1,-1 1,1 0,-1-1,1 1,-1 0,1 0,-1 0,1 0,0 0,-1-1,1 1,-1 0,1 0,0 1,-1-1,1 0,-1 0,1 0,0 0,-1 0,43-5,-42 5,694-53,-272 18,-1-1,128 17,-436 20,-91-1</inkml:trace>
  <inkml:trace contextRef="#ctx0" brushRef="#br0" timeOffset="38366.222">1468 2396,'-2'-4,"1"0,-1 0,0 0,0 0,0 0,0 1,-1-1,1 1,-1 0,0-1,0 1,0 1,0-1,-1 0,1 1,-1 0,0 0,0 0,1 0,-1 0,0 1,0 0,-1-1,1 2,0-1,0 0,-1 1,1 0,0 0,0 0,-1 1,1-1,0 1,0 0,0 0,0 0,0 1,0-1,0 1,0 0,0 0,0 1,-251 131,-66 29,291-140,29-23,1 1,0-1,-1 0,1 1,0-1,0 1,0-1,-1 1,1-1,0 1,0-1,0 1,0-1,0 1,0-1,0 1,0-1,0 1,0-1,0 1,0-1,0 1,0-1,0 1,0-1,1 1,-1-1,0 1,0-1,1 0,-1 1,0-1,1 1,-1-1,0 0,1 1,-1-1,1 0,-1 1,0-1,1 0,-1 0,1 0,-1 1,1-1,-1 0,1 0,-1 0,1 0,-1 0,1 0,-1 0,1 0,-1 0,1 0,-1 0,1 0,-1 0,1 0,-1 0,1-1,-1 1,1 0,18 2</inkml:trace>
  <inkml:trace contextRef="#ctx0" brushRef="#br0" timeOffset="38620.666">3105 2057,'-48'34,"-50"25,-21 7,-2-2,11-8,15-8,13-8,12-5,12-10,12-3,13-1,18-4,15-5,13-4,5-4</inkml:trace>
  <inkml:trace contextRef="#ctx0" brushRef="#br0" timeOffset="38846.788">4657 2085,'-48'15,"-49"18,-23 5,-1-1,7 0,7 2,13-1,8-1,9-3,7-2,12-2,6-1,7-6,10-1,12-1,15-2,13-6,6-5</inkml:trace>
  <inkml:trace contextRef="#ctx0" brushRef="#br0" timeOffset="39098.339">5787 2198,'-39'15,"-36"18,-15 9,-2 2,0-1,6-4,9-4,7-7,11-4,5-1,4-4,4-2,6-2,9 0,5-2,8 1,6-1</inkml:trace>
  <inkml:trace contextRef="#ctx0" brushRef="#br0" timeOffset="39299.144">7253 2142,'-67'24,"-36"12,-11 6,0 0,5-3,11-2,8-4,5-1,7-3,8-1,10 0,11-5,14-1,17-6,17-4,9-5</inkml:trace>
  <inkml:trace contextRef="#ctx0" brushRef="#br0" timeOffset="39515.204">8693 2085,'-96'34,"-46"15,-8 0,11-3,20-6,25-9,24-9,25-5,18-4</inkml:trace>
  <inkml:trace contextRef="#ctx0" brushRef="#br0" timeOffset="47149.238">9822 2001,'-1'-2,"0"0,-1 1,1-1,0 1,-1-1,1 1,-1-1,1 1,-1 0,0 0,1 0,-1 0,0 0,0 0,0 0,0 1,0-1,0 1,0-1,0 1,0 0,0 0,0 0,0 0,0 0,0 0,0 0,0 1,0-1,-1 1,-15 4,0 0,1 1,0 0,0 2,1 0,0 1,0 0,1 2,0-1,-1 3,-44 29,-71 33,-3-6,-95 32,81-42,143-59,4-3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41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175 125,'-15'39,"-4"36,1 15,3-3,4-6,5-13,2-8,3-5,-4-6,-1-8,1-5,1-4,1-3,-3-2,-1 0,-5-5,1-1,2-5</inkml:trace>
  <inkml:trace contextRef="#ctx0" brushRef="#br0" timeOffset="286.25">5 12,'35'-5,"1"1,-1 2,1 2,0 1,-1 1,1 2,-1 2,0 1,14 6,-39-12,1 1,-1 0,0 0,0 1,0 0,-1 0,1 2,-1-1,0 1,0 0,0 1,-1 0,0 0,0 1,0 0,-1 0,0 1,-1 0,0 0,0 1,0 0,-1 0,0 0,0 3,-6-3,-1-1,-1 0,1 0,-1 0,0-1,-1 1,0-1,0 1,-1-1,0-1,0 1,0-1,-1 1,0-2,0 1,-1-1,0 0,0 0,0-1,0 1,-2-1,5-1,-21 13,0-2,-1-1,-1-1,0-1,-1-1,0-2,0 0,-1-2,1-2,-18 1,-78-18,103 8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8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86 452,'24'5,"17"1,7 5,0 0,-4-1,-4-3,-4-2,-4-3,-2-1,-1-1,-2 0,1 0,-1-1,0 1,-4 0</inkml:trace>
  <inkml:trace contextRef="#ctx0" brushRef="#br0" timeOffset="247.542">141 678,'34'0,"20"0,7 0,-8 0</inkml:trace>
  <inkml:trace contextRef="#ctx0" brushRef="#br0" timeOffset="612.583">931 85,'-7'110,"4"1,8 66,-25 47,-11-82,30-120</inkml:trace>
  <inkml:trace contextRef="#ctx0" brushRef="#br0" timeOffset="1833.071">621 621,'-5'5,"-1"6,-5 2,-5-2,-5-3,-3-2,-3-3,4 4,0-1,0 0,4-6,0-4,-2 0,-1 0,-3 1,4 0</inkml:trace>
  <inkml:trace contextRef="#ctx0" brushRef="#br0" timeOffset="6931.551">0 1750,'20'5,"15"1,7 0,1-1,-2-1,-4-2,-2-1,-3 0,-2-1,-1 0,-1-1,-5-4,-7-1</inkml:trace>
  <inkml:trace contextRef="#ctx0" brushRef="#br0" timeOffset="7200.72">0 2033,'43'0,"24"0,6 0,-6 0,-8 0,-10 0,-9 0,-6 0,-8 0</inkml:trace>
  <inkml:trace contextRef="#ctx0" brushRef="#br0" timeOffset="3482.288">1298 1,'12'149,"-7"-117,-2 1,0-1,-3 1,0 0,-4 21,-4 10,-42 244,40-231,9-76,1-1,0 1,0-1,0 0,0 1,0-1,0 1,0-1,0 1,0-1,0 0,0 1,0-1,1 1,-1-1,0 0,0 1,0-1,0 0,1 1,-1-1,0 1,0-1,1 0,-1 0,0 1,1-1,-1 0,0 0,1 1,-1-1,0 0,1 0,-1 0,0 1,1-1,-1 0,1 0,-1 0,1 0,-1 0,0 0,1 0,-1 0,1 0,-1 0,0 0,1 0,-1 0,1 0,-1-1,0 1,1 0,-1 0,1 0,-1 0,0-1,1 1,-1 0,0-1,0 1,1 0,-1 0,0-1,1 1,-1 0,0-1,0 1,0-1,17-25,-9 5</inkml:trace>
  <inkml:trace contextRef="#ctx0" brushRef="#br0" timeOffset="3883.093">1638 226,'-5'3,"-17"12,1 1,0 1,1 1,1 1,1 1,1 0,-4 7,19-24,-1 1,1-1,0 1,1 0,-1 0,1 0,-1-1,1 2,0-1,1 0,-1 0,1 0,0 0,0 0,0 1,0-1,1 0,0 0,-1 0,2 0,-1 0,0 0,1 0,0 0,0-1,0 1,0 0,0-1,1 0,0 0,-1 1,1-2,0 1,3 2,154 110,-156-111,0-1,0 1,-1 0,1 0,-1 1,0-1,0 1,-1-1,0 1,0 0,0 0,0 0,0 0,-1 0,0 1,0-1,-1 0,1 6,-1 0</inkml:trace>
  <inkml:trace contextRef="#ctx0" brushRef="#br0" timeOffset="4495.231">2173 367,'-22'3,"0"1,1 0,-1 2,1 0,1 1,-1 1,1 1,0 1,1 1,0 1,1 0,0 1,-9 11,24-21,-1 1,2 0,-1 1,0-1,1 0,0 1,0-1,0 1,1 0,-1-1,1 1,0 0,1 0,-1 0,1 0,0 0,0 0,1 0,-1-1,1 1,0 0,0 0,1 0,-1-1,1 1,0-1,1 1,-1-1,1 0,-1 0,1 0,1 0,-1 0,0-1,1 1,0-1,0 0,0 0,0 0,0-1,1 1,2-1,0-1,0 1,1-1,-1-1,0 1,1-1,-1-1,0 1,0-1,1 0,-1-1,0 0,0 0,0 0,0-1,-1 0,1 0,5-4,106-84,-118 91,112-103,-110 101,0 1,-1 0,1-1,0 1,0 0,-1 0,1 1,0-1,0 0,0 1,0-1,0 1,0-1,0 1,0 0,1 0,-1 0,0 0,0 0,0 0,0 1,0-1,0 1,0 0,0-1,0 1,0 0,-1 0,1 0,0 0,0 0,-1 1,1-1,-1 1,1-1,-1 1,0-1,1 1,-1 0,0-1,0 1,0 0,0 0,0 0,-1 0,1 0,0 2,24 103,-24-106,5 59,-3 0,-2 0,-3 0,-2-1,-3 1,-14 53,19-99,0 0,-1 0,-1 0,0 0,-1-1,-1 1,0-1,0 0,-1-1,-1 0,0 0,-1 0,0-1,-1-1,0 1,-1-2,0 1,0-1,-1-1,-12 7,20-12,0 0,-1 0,1-1,-1 0,0 1,1-2,-1 1,0 0,0-1,0 0,0 0,0 0,0-1,0 0,-1 0,1 0,0-1,0 1,0-1,0-1,0 1,0 0,0-1,1 0,-1 0,1-1,-1 1,-1-2,2 0,-1 1,1-1,0 0,0 0,0-1,1 1,0-1,0 0,0 0,0 0,1 0,-1 0,1 0,1-1,-1 1,1-1,0 1,0-1,1 0,-1 1,1-1,1 0,-1 1,1-1,0 1,0-1,0 1,1-1,0 0,5-12,1-1,1 2,0-1,1 1,1 1,1-1,10-10,3 0,0 0,2 1,1 2,1 1,1 1,1 2,0 1,2 1,0 2,1 1,0 2,2 1,-1 2,1 1,-5 4,-6 2</inkml:trace>
  <inkml:trace contextRef="#ctx0" brushRef="#br0" timeOffset="32425.2">1271 1525,'-10'-4,"1"0,-1 1,0 0,0 1,0 0,0 1,0 0,0 0,0 1,0 1,-1-1,1 2,0-1,0 1,0 1,-7 3,7-2,-1 0,0 1,1 1,0 0,1 0,-1 1,1 0,0 0,1 1,0 0,0 1,0 0,2 0,-1 1,1 0,0 0,-2 7,-4 8,1 1,2 0,0 1,2 0,1 0,-2 24,8 85,1-131,0 0,1 1,-1-1,1 0,0 0,1 0,-1 0,1 0,0-1,1 1,-1-1,1 0,-1 0,1 0,1 0,-1-1,0 0,1 1,0-2,-1 1,1 0,0-1,1 0,9 1,1-1,0-1,-1 0,1-1,0 0,0-2,-1 1,1-2,-1 0,0-1,1-1,-2 0,1-1,-1-1,0 0,0-1,-1 0,0-1,8-7,5-3,-1-1,0-2,-2 0,0-1,-2-1,-1-1,0-1,-2-1,12-24,-24 39,-1-1,0 1,-1-1,-1 0,0 0,0-1,-1 1,-1-1,0 1,-1-1,-1 1,-1-11,1 18,0-1,-1 1,1-1,-2 1,1 0,-1 0,1 0,-2 0,1 0,-1 0,0 1,0 0,0 0,-1 0,0 0,0 1,0-1,0 1,-1 1,1-1,-1 1,0 0,0 0,0 1,-1 0,-2-1,0 1,0 0,0 0,0 1,0 1,0 0,0 0,0 0,0 1,0 1,0-1,0 1,0 1,0 0,1 0,0 1,-1 0,1 0,1 1,-1 0,1 0,-6 5,-1 3,0 0,1 1,1 0,0 1,1 1,1 0,0 0,1 1,-6 15,1 3</inkml:trace>
  <inkml:trace contextRef="#ctx0" brushRef="#br0" timeOffset="32738.113">1835 1863,'-5'10,"-1"7,0 6,-4 0,0-1,2-3</inkml:trace>
  <inkml:trace contextRef="#ctx0" brushRef="#br0" timeOffset="33138.004">2286 1412,'-19'14,"0"2,1 0,1 1,0 1,2 0,0 1,1 1,1 0,0 1,1 2,11-21,1 0,-1 1,0-1,1 0,-1 0,1 1,0-1,0 0,0 1,0-1,0 0,1 1,-1-1,1 0,-1 0,1 1,0-1,0 0,0 0,0 0,0 0,0 0,0 0,1 0,-1-1,1 1,0 0,-1-1,1 1,0-1,0 0,0 1,0-1,0 0,0 0,85 27,-64-23,-18-5,1 1,-1 0,1 0,-1 0,0 1,0 0,1 0,-1 0,-1 1,1-1,0 1,-1 0,1 1,-1-1,0 1,0 0,0 0,-1 0,1 0,-1 1,0-1,0 1,-1 0,1 0,-1 0,0 0,0 0,-1 1,0-1,0 0,0 1,0-1,-1 1,0-1,0 1,-1-1,1 1,-5 6,0-1,-1 0,0 1,0-2,-1 1,-1-1,0 0,0-1,-1 1,0-2,-1 1,0-2,0 1,-8 4,15-10,1 0,-1 0,1-1,-1 1,0 0,0-1,0 0,0 0,0 0,0 0,0 0,0 0,0-1,0 0,0 1,0-1,-1 0,1-1,0 1,0 0,0-1,0 0,0 0,0 0,0 0,0 0,-1-1,-8-11</inkml:trace>
  <inkml:trace contextRef="#ctx0" brushRef="#br0" timeOffset="33403.494">2173 1439,'34'-4,"25"-3,8 1,-3 2,-8 0,-8 7,-8 2,-6 0,-8 0</inkml:trace>
  <inkml:trace contextRef="#ctx0" brushRef="#br0" timeOffset="34307.309">2879 1355,'-17'90,"-22"138,-17 104,28-172,28-160,0 0,1-1,-1 1,0 0,0 0,0 0,1-1,-1 1,0 0,0 0,1 0,-1 0,0 0,1 0,-1 0,0 0,0-1,1 1,-1 0,0 0,1 0,-1 0,0 0,0 1,1-1,-1 0,0 0,0 0,1 0,-1 0,0 0,1 0,-1 0,0 1,0-1,0 0,1 0,-1 0,0 1,0-1,0 0,1 0,-1 0,0 1,0-1,0 0,0 0,0 1,1-1,-1 0,0 1,0-1,0 0,0 0,0 1,0-1,0 0,0 1,0-1,13-23,-3 0,-1 0</inkml:trace>
  <inkml:trace contextRef="#ctx0" brushRef="#br0" timeOffset="34689.698">3162 1580,'-309'208,"304"-205,3-3,0 1,0-1,0 1,0 0,0-1,0 1,0 0,0 0,1 0,-1 1,0-1,1 0,-1 1,1-1,-1 1,1-1,0 1,0-1,0 1,0 0,0 0,0 0,0 0,0-1,1 1,-1 0,1 0,-1 0,1 0,0 1,0-1,0 0,0 0,0 0,0 0,1 2,85 68,-8 16,-35-53,-30-34</inkml:trace>
  <inkml:trace contextRef="#ctx0" brushRef="#br0" timeOffset="35288.164">3472 1722,'-1'1,"-18"4,-1 2,1 1,1 0,0 1,0 1,1 1,0 0,1 1,0 1,1 1,0 0,1 1,-4 7,17-19,0-1,0 1,0 0,1 0,0 0,-1 0,1 0,0 0,1 0,-1 0,0 0,1-1,0 1,-1 0,1 0,0 0,1-1,-1 1,0 0,1-1,-1 1,1-1,0 0,0 0,0 1,0-1,0 0,1-1,-1 1,0 0,1-1,0 1,-1-1,1 0,0 0,-1 0,1 0,0 0,0-1,0 1,0-1,0 0,0 1,0-2,0 1,-1 0,1 0,0-1,0 0,0 0,0 1,-1-2,4 0,9-2,-1-1,1-1,-1 0,0-1,-1 0,0-1,0-1,1-1,-3 1,1 1,-1 1,2 0,-1 1,1 0,0 1,0 0,0 1,11-2,-22 5,1 1,0-1,0 1,0 0,0 0,0 0,0 0,0 1,0-1,0 1,-1 0,1 0,0 0,0 0,-1 0,1 0,0 1,-1-1,0 1,1 0,-1 0,0 0,0 0,0 0,0 0,0 0,0 1,-1-1,1 1,-1 0,0-1,0 1,0 0,0-1,0 2,7 107,-9-93,1 36,-2-1,-3 1,-2-1,-2 0,-3 0,-2-1,-8 16,18-56,-1 1,0-1,-1-1,-1 1,0-1,0 0,-1-1,0 0,-1 0,0-1,-1 0,0 0,0-1,-1 0,0-1,0-1,-1 1,0-2,-11 5,20-10,1 1,-1 0,0-1,1 0,-1 0,0 0,1 0,-1 0,0 0,0-1,1 1,-1-1,1 0,-1 1,1-1,-1-1,1 1,-1 0,1 0,0-1,0 0,-1 1,1-1,0 0,1 0,-1 0,0 0,1 0,-1-1,1 1,-1 0,1-1,0 1,0-1,0 1,1-1,-1 0,0 1,1-1,0 0,0 1,0-1,0 0,0 1,0-1,1 0,-1 1,1-3,5-12,0 0,1 0,1 0,0 1,1 0,1 0,0 1,1 1,1 0,0 0,1 1,1 1,0 0,0 1,1 0,1 1,12-6,0-4,-15 12,0 0,0 0,0 1,1 1,0 0,1 1,-1 1,1 0,7-1,2 2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21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80,'0'33,"2"60,-5 0,-4-1,-12 49,-77 173,79-242,15-66,1-7</inkml:trace>
  <inkml:trace contextRef="#ctx0" brushRef="#br0" timeOffset="314.747">1 80,'62'-20,"0"4,1 2,1 2,0 4,0 2,37 3,-78 3,0 0,0 1,-1 1,1 2,0 0,-1 1,0 1,0 1,0 2,-1 0,14 8,-31-15,-1 0,1 1,-1-1,1 1,-1 0,0 0,-1 0,1 0,0 0,-1 1,0-1,1 1,-1 0,-1 0,1-1,-1 1,1 0,-1 0,0 1,-1-1,1 0,-1 0,1 0,-1 0,-1 1,1-1,0 0,-1 0,0 0,0 0,0 0,-1 0,1 0,-1 0,0 0,0-1,0 1,-1-1,1 1,-3 1,-13 12,-1-1,0-1,-1-1,0-1,-2 0,1-2,-1 0,-1-2,0 0,-4-1,-33 14,0-2,-2-3,-1-3,1-3,-65 3,114-14</inkml:trace>
  <inkml:trace contextRef="#ctx0" brushRef="#br0" timeOffset="713.95">1045 418,'14'-5,"15"-1,7 0,2 6,0 3,-3 1,-1-1,-3 0,-1-1,-1 0,-1-2,0 1,0-1,-5-5,-2-2,-3-4,-6 0</inkml:trace>
  <inkml:trace contextRef="#ctx0" brushRef="#br0" timeOffset="960.634">1045 588,'48'4,"30"2,7-4,-2-4,-9 0,-14-1,-11 1,-10 0,-6 1,-9 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24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541 198,'-15'-8,"0"1,0 1,-1 1,0 0,0 1,0 0,-1 1,1 1,-1 1,1 0,-1 2,1 0,-1 0,1 1,-1 1,1 1,0 1,0 0,1 1,-1 0,2 1,-8 5,9-4,1 1,0 0,0 0,1 2,0-1,1 1,0 1,1 0,1 0,-1 1,2 0,0 0,0 1,2 0,-1 0,2 1,0-1,1 1,0 0,1 0,1 0,0 0,1 0,1 0,0 0,2 6,-2-16,0-1,1 1,0-1,0 1,0-1,0 0,1 0,-1 0,1 0,0 0,0-1,1 1,-1-1,1 0,-1 0,1 0,0 0,0-1,1 0,-1 0,0 0,1 0,-1 0,1-1,0 0,-1 0,1 0,4-1,3 1,0-1,0 0,0-1,0 0,0-1,0-1,0 0,-1 0,1-1,10-6,26-16,-2-3,0-2,-2-2,-2-2,-1-2,-2-1,-1-2,-2-2,-2-1,-18 35,-21 37,-74 205,-54 99,120-307,3-3</inkml:trace>
  <inkml:trace contextRef="#ctx0" brushRef="#br0" timeOffset="660.705">1246 198,'-35'94,"-5"0,-36 58,-74 76,207-341,185-223,-119 194,-122 142,-1 1,0-1,0 0,0 1,1-1,-1 0,0 1,0-1,1 0,-1 0,0 1,1-1,-1 0,0 0,1 1,-1-1,0 0,1 0,-1 0,1 0,-1 1,0-1,1 0,-1 0,1 0,-1 0,0 0,1 0,-1 0,1 0,-1 0,0 0,1 0,-1-1,1 1,-1 0,0 0,1 0,-1 0,0-1,1 1,-1 0,0 0,1-1,-1 1,0 0,1-1,-1 1,0 0,0-1,1 1,-1 0,0-1,0 1,0 0,0-1,-9 40,7-33,1-2,-9 22,2 1,1 0,1 0,1 1,2 0,0 0,2 0,1 0,2 0,0 2,0-24,-1 0,1 0,0 0,1 0,-1 0,1 0,0-1,1 0,-1 1,1-1,0-1,1 1,-1 0,1-1,-1 0,1 0,1-1,-1 1,0-1,1 0,0 0,0-1,-1 0,1 0,1 0,-1-1,5 1,1-1,0 0,1 0,-1-1,1-1,-1 0,1 0,-1-2,0 1,0-2,0 1,0-2,-1 0,9-4,2-6,0-1,-1 0,-1-2,-1 0,0-1,-1-1,-1 0,-2-2,0 0,-1-1,-1 0,-1-1,-1 0,-1-1,-1 0,2-12,0 6,-1-1,-1 0,-2-1,-1 1,0-29,-5 36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38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659 1,'-198'120,"20"-15,155-92,17-11,0 1,0 0,0 1,1-1,-1 1,1 0,0 1,0-1,1 1,-1 0,1 0,-3 5,7-6,1 0,0-1,0 1,0-1,0 1,1-1,-1 0,1 0,0 0,0 1,0-2,0 1,1 0,-1 0,1-1,-1 1,1-1,0 0,0 0,0 0,1 0,-1 0,0-1,1 0,-1 1,0-1,1-1,0 1,-1 0,1-1,0 0,29 9,-1-3,1 0,0-2,0-2,0-1,15-2,52 3,-12 14,-87-16,1 1,0 0,0-1,0 1,0 0,-1 0,1 0,0 0,-1 0,1 1,-1-1,1 0,-1 1,0-1,0 1,0-1,1 1,-1 0,-1 0,1-1,0 1,0 0,-1 0,1 0,-1 0,1 0,-1 0,0 0,0 0,0-1,0 1,0 0,0 0,-1 0,1 0,0 0,-1 0,0 0,1 0,-1-1,-1 2,-7 11,-1 0,0 0,-1-1,0-1,-1 0,-1 0,0-1,0-1,-1 0,0-1,-1-1,-8 4,-17 12,-396 244,425-262,5-3,-1 0,0 1,1-1,0 1,0 1,0-1,1 1,-1 0,1 0,0 1,1-1,-2 3,7-6,-1-1,1 1,0 0,0 0,-1 0,1-1,0 1,1 0,-1-1,0 1,0-1,1 1,-1-1,0 0,1 1,0-1,-1 0,1 0,0 0,-1 0,1 0,0-1,0 1,0 0,0-1,0 0,-1 1,1-1,0 0,0 0,0 0,0 0,0 0,0-1,0 1,0 0,0-1,0 0,1 0,1 1,50-1,0-3,0-3,-1-1,23-9,-18 5,5-3,-48 10,0 0,0 1,1 1,-1 1,1 0,0 1,0 0,-1 1,1 1,0 1,15 3,-14 1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3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30,'38'0,"27"-5,8-1,-4-1,-10 2,-8 2,-10 1,-6 1,-10 5,-8 2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39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1,'38'4,"33"-2,13-3,-3 0,-10 0,-17 0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37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129 172,'0'-9,"0"28,-1 35,-10 37,-3-1,-23 71,25-112,-26 120,26-125,9-37,7-28,0 1</inkml:trace>
  <inkml:trace contextRef="#ctx0" brushRef="#br0" timeOffset="415.938">101 31,'87'1,"202"-13,-275 10,192-13,-205 15,-1-1,1 1,0 0,0-1,0 1,-1 0,1 0,0-1,0 1,0 0,0 0,0 0,0 0,-1 0,1 0,0 1,0-1,0 0,0 0,0 1,-1-1,1 0,0 1,0-1,-1 1,1-1,0 1,0-1,-1 1,1-1,-1 1,1 0,-1-1,1 1,-1 0,1 0,-1-1,1 1,-1 0,0 0,1 0,-1 0,0-1,0 1,0 0,0 0,0 0,0 0,0 0,0-1,0 1,0 0,0 0,0 0,-1 0,1 0,0-1,-1 1,1 0,-1 0,1-1,-1 1,1 0,-1 0,1-1,-1 1,0-1,0 1,-32 27,15-17</inkml:trace>
  <inkml:trace contextRef="#ctx0" brushRef="#br0" timeOffset="664.666">129 369,'43'0,"24"0,6 0,-6-4,-8-3,-10 1,-9 2,-6 0,-8 2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41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1 520,'29'-79,"-13"43,2 1,1 1,2 1,1 0,1 2,2 0,2 2,0 1,23-18,-49 45,0 0,-1-1,1 1,0 0,0 0,0 0,0-1,0 1,0 0,0 0,0 0,0 1,0-1,0 0,1 0,-1 1,0-1,1 0,-1 1,1-1,-1 1,0 0,1 0,-1-1,1 1,-1 0,1 0,-1 0,1 1,-1-1,1 0,-1 0,0 1,1-1,-1 1,1-1,-1 1,0 0,0-1,1 1,-1 0,0 0,0 0,0 0,0 0,0 0,0 0,0 0,0 1,5 136,-8-54,1-83,1 1,0 0,0-1,0 1,0 0,0-1,0 1,0 0,1-1,-1 1,0 0,1-1,0 1,-1-1,1 1,0-1,0 1,0-1,0 1,0-1,0 0,0 0,0 1,0-1,1 0,-1 0,0 0,1 0,-1-1,1 1,-1 0,1-1,0 1,-1-1,1 1,-1-1,1 0,0 1,-1-1,1 0,0 0,0 0,-1-1,1 1,0 0,-1 0,1-1,-1 1,1-1,0 0,18-9,0-1,-1-1,-1-1,0-1,-1 0,0-1,-1-1,2-3,34-32,137-119,-188 169,-1 0,1 0,-1 0,1 0,-1 0,1 0,0-1,0 2,-1-1,1 0,0 0,0 0,0 0,0 0,0 1,0-1,0 1,0-1,0 0,1 1,-1 0,0-1,0 1,0 0,1-1,-1 1,0 0,0 0,1 0,-1 0,0 0,0 1,0-1,1 0,-1 0,0 1,0-1,0 1,0-1,1 1,-1 0,0-1,0 1,0 0,0 0,-1-1,1 1,0 0,0 0,0 0,-1 0,1 0,5 12,-2 0,1 0,-2 0,1 0,-2 1,0 0,0-1,-2 1,1 0,-2-1,0 1,-1 4,7 108,11-87,-5-26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44.5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512 22,'-2'-2,"1"0,-1 0,-1 0,1 1,0-1,0 1,0-1,-1 1,1 0,-1 0,1 0,-1 0,1 0,-1 1,0-1,1 1,-1 0,0 0,1 0,-2 0,-24 2,1 2,-1 1,1 1,0 1,1 2,0 1,0 0,1 2,0 1,1 1,1 1,0 1,-13 12,6-7,21-16,7-4,-1-1,1 1,-1 0,1-1,-1 1,1 0,0 0,0 1,-1-1,1 0,0 1,0-1,0 1,0 0,1 0,-1 0,0 0,1 0,-1 0,1 0,0 0,0 0,0 1,0-1,0 1,0-1,0 1,1-1,0 1,-1-1,1 1,0-1,0 1,0-1,0 1,1-1,-1 1,1-1,0 1,-1-1,1 1,1 1,9 3,-1-2,1 1,0-1,0-1,0 0,1 0,-1-1,1-1,0 0,0 0,0-1,0-1,11-1,44 6,-44-2,-13-3,-1 0,1 1,0 0,-1 1,1 0,0 0,-1 1,0 0,0 1,0 0,0 0,-1 1,1 0,-1 0,0 1,-1 0,0 1,7 7,-13-12,0 0,0 0,0 0,0 0,-1 1,1-1,-1 0,0 1,0-1,1 0,-1 1,-1-1,1 0,0 1,-1-1,1 0,-1 0,1 1,-1-1,0 0,0 0,0 0,0 0,-1 0,1 0,0 0,-1 0,0-1,1 1,-1 0,0-1,0 1,0-1,-1 1,-76 42,71-40,-208 59,149-60,62-8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2:41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88 480,'55'-4,"0"-2,-1-3,0-2,50-17,-85 26,-1-2,0 0,0-1,0-1,0-1,-1 0,0-1,-1-1,0 0,0-2,-1 1,0-2,-1 0,0-1,-1 0,-1-1,0-1,-1 0,0 0,-1-1,0-3,-10 18,4-6,0 0,-1 0,-1 0,1-1,-1 1,0-1,-1 0,0 1,0-1,-1 0,0 0,0 1,0-1,-1 0,-1 0,1 1,-1-1,0 1,-1-1,-2-3,5 10,0 1,-1-1,1 0,-1 0,1 0,-1 1,1-1,-1 0,0 1,1-1,-1 0,0 1,0-1,1 1,-1-1,0 1,0-1,0 1,0 0,1-1,-1 1,0 0,0 0,0 0,0 0,0 0,0 0,0 0,0 0,0 0,0 0,1 0,-1 0,0 1,0-1,0 0,0 1,0-1,1 1,-1-1,0 1,0-1,1 1,-1-1,0 1,1 0,-1-1,0 1,1 0,-1 0,1 0,-1-1,1 1,0 0,-1 0,1 0,0 0,-1 0,-21 55,-15 195,32-194,-15 197,13-115,-5 0,-7-1,-6-1,-5-1,-12 16,15-75,-4 0,-3-2,-3-1,-35 49,59-105,0 0,-1-1,-1 0,0-1,-1-1,-1 0,0-2,-1 0,-1 0,0-2,-2 0,20-9,-1-1,0 0,0 0,0 1,0-1,0 0,0-1,0 1,0 0,-1 0,1-1,0 0,0 1,-1-1,1 0,0 0,0 0,-1 0,1-1,0 1,0 0,-1-1,1 0,0 1,0-1,0 0,0 0,0 0,0-1,0 1,0 0,1-1,-1 1,0-1,1 0,-1 1,1-1,0 0,-1 0,1 0,0 0,0 0,0 0,1 0,-1 0,0 0,1-1,-1 1,1-2,0-10,1 0,0-1,1 1,1 0,0 0,1 0,1 0,0 0,0 1,2 0,-1 0,2 1,6-9,5-13,18-41,3 2,3 1,3 3,3 2,4 2,53-53,-97 111,0 1,0 0,0 0,1 1,0 0,0 1,0 0,0 0,1 1,-1 1,1 0,0 0,0 1,0 0,0 1,0 0,0 1,1 0,12 1</inkml:trace>
  <inkml:trace contextRef="#ctx0" brushRef="#br0" timeOffset="254.201">1132 1128,'-14'34,"0"20,2 6,8-2,10-11,8-14,2-12</inkml:trace>
  <inkml:trace contextRef="#ctx0" brushRef="#br0" timeOffset="507.28">1132 394,'0'0</inkml:trace>
  <inkml:trace contextRef="#ctx0" brushRef="#br0" timeOffset="689.414">1415 1213,'227'-318,"-203"293,-8 48,-7 29,-9-46,0 1,0 0,0-1,1 1,0-1,0 1,0-1,1 0,0 1,1-1,-1 0,1 0,0-1,1 1,-1-1,1 1,0-1,1 0,-1 0,1-1,0 1,0-1,0 0,0-1,1 1,0-1,0 0,3 1,-2-3,0 0,0 0,0-1,0 0,0 0,0-1,0 0,0 0,0-1,-1 1,1-2,0 1,-1-1,1 0,-1 0,0 0,0-1,0 0,-1 0,1-1,-1 0,0 0,0 0,-1 0,0-1,0 0,0 0,0 0,-1 0,0 0,0-1,-1 1,0-1,0 0,0 0,-1-5,16-73,-12 60</inkml:trace>
  <inkml:trace contextRef="#ctx0" brushRef="#br0" timeOffset="1097.796">2319 818,'-9'10,"1"0,0 1,0 0,2 0,-1 0,1 1,1 0,0 1,1-1,0 1,1 0,1 0,0 0,0 0,2 0,-1 0,2 0,-1 0,4 12,-4-22,1 0,1 1,-1-1,0 0,1 0,0 0,0 0,0 0,0-1,0 1,0-1,1 1,-1-1,1 0,0 0,-1 0,1 0,0 0,0 0,0-1,1 0,-1 0,0 0,0 0,1 0,-1 0,1-1,-1 0,0 1,1-1,-1-1,1 1,-1 0,0-1,3 0,5-2,-1 1,1-1,-1-1,0 0,0 0,0-1,-1 0,0-1,0 0,8-7,9-13,-2-1,0 0,-2-2,-2-1,0-1,-2 0,1-7,1-6,-2-1,-2-1,-2 0,-2-1,-3 0,5-45,-11 71,0 0,-1-1,-2 1,0-1,-1 0,-1 1,-1-1,-1 1,0 0,-2 0,-1 1,0-1,-2 2,0-1,-1 1,-1 0,-1 1,0 0,-1 1,-14-12,23 25,-1 0,0 1,-1 0,1 0,-1 0,1 0,-1 1,0 0,0 1,1-1,-1 1,0 0,-1 0,1 1,0 0,0 0,0 0,0 1,0 0,0 0,0 1,0-1,0 1,1 0,-1 1,0 0,1 0,0 0,0 0,-2 2,-2 2,0 0,1 0,-1 1,1 1,1-1,-1 1,2 0,-1 1,1 0,1 0,-1 0,2 1,0-1,0 1,-2 10,4 1,1 0,0-1,2 1,0 0,2 0,0-1,1 1,2-1,0 0,1 0,1-1,1 0,0-1,2 1,0-2,2 0,0 0,0-1,2-1,0 0,1-1,0-1,1 0,1-1,1 0,50 38,1-4,3-2,2-4,30 11,-81-42</inkml:trace>
  <inkml:trace contextRef="#ctx0" brushRef="#br0" timeOffset="2968.09">2290 2088,'0'19,"-5"36,-1 17,0 1,1-1,2-9,0-5,-3-8,-1-3,1-5,1-4,2-4,1-3,1-2,1-1,-5-5,-1-7</inkml:trace>
  <inkml:trace contextRef="#ctx0" brushRef="#br0" timeOffset="3254.163">2149 2116,'43'-10,"34"-7,13-2,-4-1,-12 1,-13 5,-13 5,-10 3,-10 4</inkml:trace>
  <inkml:trace contextRef="#ctx0" brushRef="#br0" timeOffset="3499.444">2177 2512,'38'-10,"32"-8,10 0,-6-3,-9 3,-16 4</inkml:trace>
  <inkml:trace contextRef="#ctx0" brushRef="#br0" timeOffset="5582.803">2713 2539,'-178'333,"87"-169,244-395,-129 189,1 2,2 0,2 2,17-16,-44 52,1-1,-1 1,0 0,1-1,-1 1,1 0,-1 1,1-1,0 0,0 1,0-1,0 1,0 0,0 0,0 0,1 1,-1-1,0 1,0 0,1-1,-1 2,0-1,0 0,1 0,-1 1,0 0,0 0,0 0,0 0,0 0,0 1,0-1,0 1,0 0,-1 0,1 0,0 0,-1 0,0 0,0 1,0-1,0 1,2 2,113 197,-116-201,-1-1,1 0,-1 1,1-1,-1 1,0 0,1-1,-1 1,0-1,0 1,1-1,-1 1,0 0,0-1,0 1,0 0,0-1,0 1,0-1,0 1,0 0,0-1,0 1,0 0,0-1,-1 1,1-1,0 1,0 0,-1-1,1 1,0-1,-1 1,1-1,0 1,-1-1,1 1,-1-1,1 0,-1 1,1-1,-1 0,1 1,-1-1,0 0,1 1,-1-1,1 0,-1 0,0 0,1 0,-1 0,0 0,1 0,-1 0,1 0,-1 0,0 0,1 0,-1 0,-50 1,42-2,-224-3,147-22,72 16</inkml:trace>
  <inkml:trace contextRef="#ctx0" brushRef="#br0" timeOffset="6499.411">3221 2709,'92'-45,"115"21,-206 24,1-1,-1 1,0-1,0 0,0 0,1 1,-1-1,0 0,0 0,0 0,0 0,0 0,0 0,-1 0,1 0,0-1,-1 1,1 0,0 0,-1-1,0 1,1 0,-1-1,0 1,1-1,-1 1,0 0,0-1,0 1,0-1,-1 1,1 0,0-1,0 1,-1 0,1-1,-1 1,1 0,-1 0,0-1,0 1,1 0,-1 0,0 0,0 0,0-1,-46-50,-42-7,89 58,-1 0,0 0,0 0,0 1,0-1,0 0,0 0,0 1,0-1,0 0,0 1,0-1,-1 1,1 0,0-1,0 1,-1 0,1 0,0 0,0 0,-1 0,1 0,0 0,0 0,-1 0,1 0,0 1,0-1,0 1,0-1,-1 1,1-1,0 1,0 0,0-1,0 1,0 0,0 0,0 0,1 0,-1 0,0 0,0 0,1 0,-1 0,0 0,1 0,-1 0,1 0,0 1,-1-1,1 0,0 0,0 0,0 1,0-1,0 0,0 0,0 1,0-1,8 56,2-1,3 0,13 34,-3 54,-23-143,1 0,-1 0,0 0,1 0,-1-1,1 1,-1 0,1 0,-1 0,1-1,-1 1,1 0,0-1,0 1,-1 0,1-1,0 1,0-1,0 1,-1-1,1 0,0 1,0-1,0 0,0 1,0-1,0 0,0 0,0 0,0 0,0 0,0 0,0 0,-1 0,1-1,0 1,0 0,0 0,0-1,0 1,0-1,0 1,-1-1,1 1,0-1,0 1,-1-1,1 0,0 1,0-1,37-35,-23 21,-1 0,-1 0,-1-1,0-1,-1 0,0-1,-2 0,0-1,-1 0,-1 0,0 0,-2-1,0 0,0-11,-8 8,-2 4</inkml:trace>
  <inkml:trace contextRef="#ctx0" brushRef="#br0" timeOffset="6801.722">3927 2285,'5'29,"1"14,0 5,-1-1,-2-4,-1-4,0-5,-2-2,0-3,0 0,0-2,-1-4</inkml:trace>
  <inkml:trace contextRef="#ctx0" brushRef="#br0" timeOffset="7301.349">3871 2257,'47'-20,"-20"8,0 1,0 1,1 2,0 0,1 2,0 1,8 0,-35 5,0 0,0 0,0 0,0 0,0 0,0 0,0 0,0 1,0-1,0 1,0-1,0 1,0 0,0-1,-1 1,1 0,0 1,-1-1,1 0,0 0,-1 1,0-1,1 0,-1 1,0 0,0-1,0 1,0 0,0-1,0 1,0 0,0 0,-1 0,1 0,-1 0,1 0,-1 0,0 0,0 0,0 0,0 0,0 0,-1 0,1 0,0 0,-1 0,0-1,1 1,-1 0,0 0,0 0,0-1,0 1,0 0,-1 0,-84 133,85-133,0 1,0 0,1 0,-1 0,1 1,-1-1,1 0,0 0,0 0,0 0,1 0,-1 0,1 0,0 0,-1 0,1 0,1 0,-1 0,0 0,1 0,-1-1,1 1,0-1,0 1,0-1,0 0,0 1,1-1,-1 0,1-1,-1 1,1 0,0-1,-1 1,1-1,0 0,0 0,0 0,0 0,0-1,0 1,0-1,1 0,-1 0,33 7,99 30,-130-35,1 1,-1 0,0 0,0 0,0 0,0 1,0 0,-1 0,1 0,-1 1,-1 0,1-1,0 1,-1 0,0 1,0-1,-1 0,0 1,0 0,0 0,0 0,-1-1,-1 0,0 0,1 0,-2 0,1-1,-1 1,1 0,-1 0,-1-1,1 1,-1 0,1-1,-1 1,-1-1,1 0,-1 0,1 0,-1 0,0 0,-1 0,1-1,-1 0,1 0,-1 0,-1 1,-5 3,-1 1,1-2,-2 1,1-2,-1 0,1 0,-2-1,1 0,-2 0,-185 3,175-7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44.9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94 311,'-24'40,"14"-24,0 1,1 0,0 0,2 1,0 0,1 0,0 4,5-21,1 0,-1 1,0-1,1 1,-1-1,1 1,-1-1,1 1,0-1,-1 1,1 0,0-1,0 1,0-1,0 1,1-1,-1 1,0 0,1-1,-1 1,1-1,-1 1,1-1,0 1,0-1,-1 0,1 1,0-1,0 0,0 0,1 0,-1 0,0 0,0 0,1 0,-1 0,0 0,1 0,-1-1,1 1,-1 0,1-1,-1 0,1 1,0-1,7-3,-1 0,0-1,0-1,0 1,0-1,-1 0,0-1,0 0,0 0,4-5,15-12,-20 18,-3 0,1 1,0-1,0 1,1 0,-1 1,1-1,0 1,0 0,0 0,0 0,0 0,1 1,-1 0,1 0,0 1,-1 0,1 0,0 0,0 0,0 1,0 0,-1 0,1 1,0 0,0 0,0 0,0 1,-2 3,-1 1,1 0,-1 0,-1 0,1 0,-1 1,0-1,0 1,-1-1,0 1,0 0,-1-1,1 1,-2 0,1-1,-1 1,0 3,0 8,-1 13,-2 0,-2 0,0-1,-2 0,-1 0,-2 0,-1-2,-1 1,12-26,1 0,-1-1,0 1,0-1,-1 1,1-1,-1 1,1-1,-1 0,1 0,-1 1,0-1,0-1,0 1,0 0,-1 0,1-1,0 1,-1-1,1 0,-1 0,1 0,-1 0,0 0,1 0,-1-1,0 1,0-1,0 0,1 0,-1 0,0 0,0 0,1-1,-1 1,0-1,1 0,-1 0,0 0,1 0,-1 0,1-1,0 1,-1-1,1 1,0-1,0 0,0 0,0 0,0 0,0 0,1 0,-1 0,1-1,-1 1,1-1,0 1,0-1,0-1,-1-6,0 1,1-1,0 0,1 1,0-1,1 0,0 0,0 1,1-1,1 1,-1-1,1 1,1 0,0 0,0 0,1 1,0-1,0 1,1 0,0 0,1 1,-1 0,1 0,1 1,-1 0,1 0,0 0,3 0,10-12</inkml:trace>
  <inkml:trace contextRef="#ctx0" brushRef="#br0" timeOffset="365.114">827 283,'-180'94,"178"-94,0 1,0-1,1 0,-1 1,0-1,1 1,-1 0,0-1,1 1,-1 0,1 0,-1 0,1 0,-1 0,1 1,0-1,0 0,-1 1,1-1,0 0,0 1,1 0,-1-1,0 1,0-1,1 1,-1 0,1 0,-1-1,1 1,0 0,0 0,0-1,0 1,0 0,0 0,0 0,0-1,1 1,-1 0,1 0,-1-1,1 1,0 0,0-1,0 1,0-1,0 1,0-1,0 0,0 1,1-1,46 10,-45-12,1 0,-1 1,0 0,1 0,-1 0,1 0,-1 0,1 1,-1-1,1 1,-1 0,0 0,1 0,-1 1,0-1,0 1,0 0,0 0,0 0,-1 0,1 0,0 0,-1 1,0-1,1 1,-1 0,0 0,0 0,-1 0,1 0,-1 0,1 0,-1 1,0-1,0 0,-1 1,1-1,-1 1,1-1,-1 2,-3 4,-1-1,0 1,0-1,-1 0,0-1,0 1,-1-1,0 0,0 0,0 0,-1-1,0 0,-1-1,1 0,-1 0,0 0,0-1,-1 0,1 0,-1-1,1-1,-1 1,-3-1,-14 3</inkml:trace>
  <inkml:trace contextRef="#ctx0" brushRef="#br0" timeOffset="613.486">1307 1,'-19'43,"-11"29,-6 7,4-1,3-8,5-12,8-10,6-9,5-7,3-3,2-7</inkml:trace>
  <inkml:trace contextRef="#ctx0" brushRef="#br0" timeOffset="1047.801">913 368,'50'12,"1"-1,0-3,0-2,0-2,1-2,0-3,20-4,-46 3,-19 2,-1 1,1-1,0 0,0 0,0-1,0 0,-1 0,1-1,0 0,-1 0,1 0,-1-1,0 0,0 0,0-1,0 0,-1 0,1 0,-1 0,0-1,-1 0,1 0,-1 0,0-1,2-2,-6 7,1 0,-1-1,1 1,-1 0,0-1,0 1,0 0,0-1,0 1,0 0,0-1,0 1,0 0,-1-1,1 1,-1 0,1 0,-1-1,1 1,-1 0,1 0,-1 0,0 0,0 0,0 0,0 0,0 0,0 0,0 0,0 0,0 0,0 1,0-1,0 1,-1-1,1 1,0-1,0 1,-1-1,1 1,0 0,-1 0,1 0,0 0,-1 0,0 0,-64 9,53-3,0 0,0 1,1 0,0 1,0 0,1 1,0 0,0 1,1 1,1-1,0 1,0 1,1 0,0 0,1 1,1-1,0 1,0 1,2-1,-1 1,0 10,5-18,1-1,0 1,0 0,1-1,0 1,0-1,0 0,0 0,1 0,0 0,0 0,0 0,1-1,-1 1,1-1,0 0,1 0,-1-1,1 1,-1-1,1 0,0 0,0 0,0-1,1 0,-1 0,1 0,-1-1,1 1,-1-1,1-1,0 1,-1-1,1 0,0 0,0-1,-1 0,1 0,0 0,20 0</inkml:trace>
  <inkml:trace contextRef="#ctx0" brushRef="#br0" timeOffset="1494.635">1731 453,'3'1,"0"0,0 0,1 0,-1 0,0-1,1 1,-1-1,0 0,1 0,-1 0,0-1,1 1,-1-1,0 0,0 1,1-2,-1 1,0 0,0-1,0 1,0-1,-1 0,1 0,0 0,-1 0,1 0,-1-1,0 1,1-2,4-1,38-31,-38 29,1 0,0 0,0 1,0 0,1 0,0 1,0 0,1 1,-1 0,11-3,-20 7,1 0,0 0,-1 0,1 0,-1 0,1-1,0 1,-1 0,1 1,0-1,-1 0,1 0,-1 0,1 0,0 0,-1 0,1 1,-1-1,1 0,-1 1,1-1,0 0,-1 1,0-1,1 1,-1-1,1 0,-1 1,1-1,-1 1,0 0,1-1,-1 1,0-1,0 1,1-1,-1 1,0 0,0-1,0 1,0-1,0 1,0 0,0-1,0 1,0 0,0-1,0 1,0-1,0 1,-1 0,1-1,0 1,-1 0,-15 42,10-28,6-14,-1 1,1-1,-1 1,1 0,0-1,0 1,0 0,0-1,0 1,0 0,0-1,1 1,-1-1,0 1,1 0,-1-1,1 1,0-1,0 1,-1-1,1 0,0 1,0-1,0 0,0 1,1-1,-1 0,0 0,0 0,1 0,-1 0,1 0,-1-1,1 1,-1 0,1-1,-1 1,1-1,0 0,-1 1,1-1,-1 0,1 0,0 0,0 0,78-8,55-49,-134 57,0-1,0 1,0-1,-1 1,1-1,0 1,0-1,0 1,0 0,0 0,0-1,0 1,0 0,0 0,0 0,0 0,0 0,-1 0,1 0,0 0,0 1,0-1,0 0,0 1,0-1,0 0,0 1,0-1,-1 1,1-1,0 1,0 0,-1-1,1 1,0 0,-1-1,1 1,-1 0,1 0,-1 0,1 0,-1-1,1 1,-1 0,0 0,0 0,1 0,-1 0,0 0,0 0,0 0,0 1,-8 56,6-48,0-6,1 0,0 0,0 1,1-1,-1 0,1 1,0-1,0 0,1 1,-1-1,1 0,0 0,0 1,0-1,1 0,-1 0,9 10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52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36,'-13'-6,"0"0,0 1,0 1,-1 0,1 0,-1 2,0 0,0 0,0 1,0 1,-1 0,1 1,0 1,0 0,1 1,-1 0,-1 2,2 1,1 1,1 0,-1 1,1 1,1-1,0 2,0-1,0 1,2 1,-1 0,1 0,1 1,0 0,0 0,1 0,1 1,0 0,1 0,0 0,1 1,1-1,0 1,1 0,0-1,1 10,1-18,-1-1,1 1,-1 0,1-1,1 1,-1-1,1 1,-1-1,1 1,0-1,1 0,-1 0,1 0,0 0,0-1,0 1,0-1,1 0,0 0,-1 0,1 0,0 0,0-1,0 0,1 0,-1 0,1 0,-1-1,1 0,-1 0,1 0,9 2,1 0,0-2,-1 0,1 0,0-1,-1-1,1-1,0 0,6-2,19-9,-1-2,-1-1,0-2,-1-2,-1-1,-1-2,-2-1,18-17,95-84,-147 126,1 0,-1-1,1 1,0 0,0 0,0 0,-1 0,1 0,0 0,0 0,0 0,0 0,0-1,1 1,-1 0,0 0,0 0,1 0,-1 0,0 0,1-1,-1 1,1 0,-1 0,1 0,-1-1,1 1,-1 0,1-1,0 1,0-1,-1 1,1-1,0 1,0-1,-1 1,1-1,0 0,0 1,0-1,0 0,0 0,0 1,0-1,-1 0,1 0,0 0,0 0,0-1,0 1,0 0,0 0,0 0,0-1,-1 1,1 0,0-1,0 1,0-1,-1 1,1-1,0 1,0-1,0 0,-6 86,7 75,2-152,-1 0,2-1,-1 0,1 0,0 0,0 0,1-1,0 0,0 0,1-1,-1 1,1-1,1-1,-1 0,0 0,1 0,0-1,0 0,0 0,0-1,0 0,1 0,-1-1,1 0,-1-1,1 0,0 0,17 1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1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0 225,'19'6,"0"-1,0-1,0-1,1 0,-1-2,1 0,0-1,-1-1,1-1,-1-1,0-1,0 0,14-6,136-19,-38 6,-119 21</inkml:trace>
  <inkml:trace contextRef="#ctx0" brushRef="#br0" timeOffset="299.176">28 451,'38'-4,"23"-3,5 1,-3 2,-8 0,-8 2,-8 1,-5 1,-4 0,-2 0,-6 5,-2 1,1 0,-4-1</inkml:trace>
  <inkml:trace contextRef="#ctx0" brushRef="#br0" timeOffset="1051.373">311 0,'69'37,"87"56,-103-74,-36-14,0 1,-1 0,0 1,0 1,0 0,-1 1,-1 1,2 2,-14-11,0 1,-1-1,1 1,-1-1,1 1,-1 0,0 0,0-1,1 1,-1 0,-1 0,1 0,0 0,0 0,-1 1,1-1,-1 0,0 0,0 0,0 1,0-1,0 0,0 0,0 0,-1 0,1 1,-1-1,1 0,-1 0,0 0,0 0,0 0,0 0,0 0,-1-1,0 2,-65 59,44-44,-149 149,20-25,146-138,6-3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5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1,'29'0,"14"0,5 0,-1 0,-4 0,-4 0,-5 0,-2 0,-3 0,0 0,-2 0,1 0,-1 0,-4 0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5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27,'38'0,"32"-5,14-1,-3-1,-10 2,-17 2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6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68 875,'306'-401,"-287"373,0 1,2 1,1 1,1 0,2 2,-25 22,0 0,1 1,-1-1,1 0,0 0,-1 1,1-1,0 0,-1 1,1-1,0 0,0 1,0-1,-1 1,1 0,0-1,0 1,0 0,0-1,0 1,0 0,0 0,0 0,0 0,0 0,0 0,0 0,0 0,0 0,0 0,-1 0,1 1,0-1,0 0,0 1,0-1,0 1,0-1,-1 1,1-1,0 1,0 0,-1-1,1 1,0 0,-1-1,1 1,-1 0,1 0,0 0,7 53,-7-41,0 4,0 0,1-1,1 1,1-1,1 0,0 0,0 0,2-1,6 12,-11-24,-1-1,0 0,1 0,0 0,0 0,-1 0,1 0,0 0,0-1,1 1,-1-1,0 0,0 1,1-1,-1 0,1 0,-1 0,1-1,-1 1,1-1,0 1,-1-1,1 0,-1 0,1 0,0 0,-1 0,1-1,0 1,-1-1,1 0,-1 0,1 0,-1 0,0 0,1 0,-1-1,0 1,0-1,0 0,0 1,1-2,69-90,-55 60,1 1,1 0,2 2,1 0,1 1,1 1,11-7,-34 34,-1 1,0-1,0 1,1-1,-1 1,0-1,1 1,-1-1,1 1,-1 0,0-1,1 1,-1 0,1-1,-1 1,1 0,-1-1,1 1,-1 0,1 0,0 0,-1 0,1-1,-1 1,1 0,-1 0,1 0,0 0,-1 0,1 0,-1 1,1-1,-1 0,1 0,-1 0,1 0,-1 1,1-1,0 0,-1 1,0-1,1 0,-1 1,1-1,-1 0,1 1,-1-1,0 1,1-1,-1 1,0-1,0 1,1-1,-1 1,0-1,0 1,0-1,1 1,-1 0,0-1,0 1,0-1,0 1,1 39,-59 244,56-80,7-181,1-6</inkml:trace>
  <inkml:trace contextRef="#ctx0" brushRef="#br0" timeOffset="247.75">1224 621,'-19'38,"-11"23,-1 5,6-3,6-13</inkml:trace>
  <inkml:trace contextRef="#ctx0" brushRef="#br0" timeOffset="501.299">1169 564,'24'5,"17"2,7-1,0-1,-8 3,-16 1,-12-2</inkml:trace>
  <inkml:trace contextRef="#ctx0" brushRef="#br0" timeOffset="668.041">1197 791,'38'-5,"28"-2,6 1,-3 1,-14 1</inkml:trace>
  <inkml:trace contextRef="#ctx0" brushRef="#br0" timeOffset="944.525">1761 564,'29'-4,"14"-3,5 1,-2 2,-7-5,-7 1,-3 0,-7-2,-8 0</inkml:trace>
  <inkml:trace contextRef="#ctx0" brushRef="#br0" timeOffset="1193.396">1931 283,'-5'38,"-2"32,1 14,1-3,1-10,2-13,1-11,1-9,0-10</inkml:trace>
  <inkml:trace contextRef="#ctx0" brushRef="#br0" timeOffset="1834.879">2241 705,'238'-349,"-238"347,1 1,-1-1,0 1,0-1,1 1,-1-1,1 1,0-1,-1 1,1-1,0 1,0 0,0-1,-1 1,2 0,-1 0,0 0,0 0,0 0,0 0,1 0,-1 0,0 0,1 0,-1 1,1-1,-1 1,1-1,-1 1,1-1,-1 1,1 0,-1 0,1 0,0 0,-1 0,1 0,-1 0,1 1,-1-1,1 0,-1 1,1-1,-1 1,1 0,-1-1,0 1,1 0,-1 0,0 0,0 0,1 0,-1 0,0 0,0 0,0 1,0-1,0 1,-14 135,13-136,0 1,1-1,-1 0,1 1,-1-1,1 1,0-1,-1 0,1 1,0-1,0 0,0 0,0 1,0-1,0 0,0 0,0 0,1 0,-1-1,0 1,1 0,-1 0,0-1,1 1,-1-1,1 1,-1-1,1 0,-1 0,1 1,-1-1,1 0,-1 0,1 0,-1-1,1 1,-1 0,1 0,-1-1,1 1,-1-1,0 0,1 1,0-2,59-36,35-106,-96 144,0 1,0 0,0 0,0-1,0 1,0 0,1-1,-1 1,0 0,0-1,0 1,1 0,-1-1,0 1,1-1,-1 1,0 0,1-1,-1 1,1-1,-1 1,1-1,-1 1,1-1,-1 0,1 1,0-1,-1 1,1-1,-1 0,1 0,0 1,-1-1,1 0,0 0,-1 0,1 0,0 0,0 0,-1 0,1 0,0 0,-1 0,1 0,0 0,-1-1,1 1,0 0,-1 0,1-1,-1 1,1 0,0-1,-1 1,1-1,-1 1,1-1,-1 1,1-1,-1 1,1-1,-1 1,0-1,1 0,-1 1,0-1,0 0,1 0,3 61,-4-57,-1 61,10 108,-3-148</inkml:trace>
  <inkml:trace contextRef="#ctx0" brushRef="#br0" timeOffset="2379.56">2891 762,'19'-15,"0"-2,0 0,-2 0,0-2,-1 0,-1-1,3-7,54-77,-72 103,1 0,-1 1,1-1,-1 0,1 1,-1-1,1 1,0-1,-1 1,1-1,0 1,0 0,-1-1,1 1,0 0,0 0,-1-1,1 1,0 0,0 0,0 0,-1 0,1 0,0 0,0 0,0 0,-1 0,1 1,0-1,0 0,0 0,-1 1,1-1,0 0,-1 1,1-1,0 1,-1-1,1 1,0-1,-1 1,1 0,-1-1,1 1,-1 0,1-1,-1 1,1 0,11 46,-7-23,-4-22,0 0,-1 0,1 0,0-1,0 1,0 0,1 0,-1 0,0-1,1 1,-1-1,1 1,-1-1,1 0,0 1,0-1,0 0,-1 0,1 0,0-1,0 1,0 0,0-1,1 1,-1-1,0 1,0-1,0 0,0 0,0 0,0 0,0-1,1 1,-1-1,0 1,0-1,0 1,0-1,0 0,0 0,-1 0,78-52,-75 50,-4 2,1 0,-1-1,1 1,0 0,-1 0,1 0,0-1,0 1,0 0,0 0,0 0,0 0,0 0,0 1,0-1,0 0,1 0,-1 1,0-1,1 1,-1-1,0 1,1 0,-1-1,0 1,1 0,-1 0,1 0,-1 0,0 0,1 0,-1 0,1 0,-1 1,0-1,1 1,-1-1,0 1,0-1,1 1,-1 0,0 0,0-1,0 1,0 0,0 0,0 0,0 0,0 0,0 0,0 1,-1-1,1 0,0 0,-1 1,1-1,-1 0,1 1,-1-1,0 0,1 1,-1-1,0 2,-11 60,9-58,0 1,0-1,1 1,0 0,0-1,0 1,0 0,1 0,0 0,0 0,1 0,0-1,0 1,0 0,1-1,-1 1,1 0,1-1,0 1,7 3,-1-7</inkml:trace>
  <inkml:trace contextRef="#ctx0" brushRef="#br0" timeOffset="2699.043">3596 0,'39'65,"-2"2,-3 2,-4 0,5 20,-30-69,0-1,-1 1,-1-1,0 1,-2 0,0 0,-1 1,-2-1,0-1,-1 1,0 0,-2 0,0-1,-2 0,0 0,-1-1,-1 0,0 0,-1-1,-3 1,3-1,-1 0,0-1,-1-1,-1 0,-1-1,0 0,-1-1,0-1,-1 0,0-1,-1 0,0-2,-1 0,-5 1,-140 39,131-43</inkml:trace>
  <inkml:trace contextRef="#ctx0" brushRef="#br0" timeOffset="3296.767">237 0,'-32'39,"2"0,2 3,1 0,3 1,1 2,0 6,14-31,1 0,0 1,2 0,0 0,2 1,0-1,2 1,0 0,1 0,1 0,2 0,0 0,1-1,1 1,1-1,1 0,0 0,2 0,1-1,0 0,9 12,-7-15,0 0,2 0,0-1,0-1,2-1,0 0,0 0,1-2,1 0,0 0,0-2,2 0,-1-2,1 0,0 0,15 2,2 0,-4-3</inkml:trace>
  <inkml:trace contextRef="#ctx0" brushRef="#br0" timeOffset="4231.744">4329 338,'-9'-6,"-1"0,-1 1,1 0,-1 1,0 0,0 0,0 1,0 1,-1 0,1 0,-1 1,0 0,1 1,-1 1,1 0,-1 0,1 1,-1 1,1 0,0 0,0 1,0 1,1 0,0 0,0 1,-2 1,2 2,1 1,0 0,0 0,1 0,1 1,0 0,0 1,1 0,0 0,1 0,1 1,0-1,0 1,2 0,-1 0,2 0,0 0,0 1,1-1,1 4,-1-13,1 1,-1 0,1-1,0 1,0 0,1-1,-1 1,1-1,0 0,1 1,-1-1,0 0,1 0,0-1,0 1,0-1,1 1,-1-1,1 0,0 0,0 0,0-1,0 0,0 1,0-1,1-1,-1 1,4 0,3 1,-1-1,1-1,-1 0,1-1,-1 1,1-2,-1 0,1 0,-1-1,1 0,-1-1,5-2,14-8,0-2,-1-1,-1-1,-1-1,-1-2,0 0,-2-1,0-2,-1 0,-2-2,0 0,10-19,-8 35,-12 40,-7-16,2 2,0 0,0-1,2 1,0-1,1-1,0 1,1-1,1-1,0 0,13 13,-9-13,1-1,0 0,1-1,1-1,0 0,0-1,1-1,0-1,0-1,1 0,0-1,4 0,2-1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4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149 113,'-2'2,"0"-1,0 1,0-1,0 1,0 0,1 0,-1 0,1 0,-1 0,1 0,0 0,0 0,0 0,0 1,0-1,0 0,1 1,-1-1,1 1,-1-1,1 1,0-1,0 0,0 1,1 1,-1 0,-15 229,4-129,6-43,-2 0,-3 0,-3-1,-14 38,5-49,9-32</inkml:trace>
  <inkml:trace contextRef="#ctx0" brushRef="#br0" timeOffset="331.969">7 0,'109'12,"-1"5,-1 4,96 33,-108-10,-93-43,0 0,-1 1,1-1,0 0,0 1,-1-1,1 1,-1-1,1 1,-1 0,0-1,1 1,-1 0,0 0,0 0,0 0,-1 0,1 0,0 0,-1 0,0 0,1 1,-1-1,0 0,0 0,0 0,0 1,0-1,-1 0,1 0,-1 0,1 0,-1 0,0 0,0 0,0 0,0 0,0 0,0 0,-1 0,1-1,0 1,-1-1,0 2,-15 10,0 0,0-1,-1-1,0-1,-1 0,0-1,-1-1,0-1,-11 2,16-4,-27 9,-2-1,1-3,-2-2,1-1,-1-3,-31-1,52-6,30-4,38-9,-34 13,19-8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24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0 283,'284'1,"-141"25,-62-24,-56-2</inkml:trace>
  <inkml:trace contextRef="#ctx0" brushRef="#br0" timeOffset="276.337">29 566,'39'0,"21"0,6 0,-3 0,-8 0,-9 0,-6 0,-7 0,-2 0,-4 0,-5 0</inkml:trace>
  <inkml:trace contextRef="#ctx0" brushRef="#br0" timeOffset="829.584">283 0,'15'16,"0"-2,0 0,2 0,0-2,0 0,1-1,0 0,18 6,-6-2,167 73,-191-85,1-1,-1 1,0 0,1 0,-1 1,-1-1,1 1,0 1,-1-1,0 1,0 0,-1 0,1 1,-1-1,0 1,0 0,-1 0,0 0,0 0,0 1,-1-1,0 1,0 0,-1 0,0 0,0-1,0 1,-1 0,0 0,0 0,-1 0,0 0,0 0,-1 0,0-1,0 1,-2 4,-11 7,-1-1,-1-1,0 0,0-2,-2 0,0 0,0-2,-1-1,-7 3,-83 55,-141 132,232-174,18-16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27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55,'-14'-8,"0"0,-1 1,0 1,0 1,-1 0,1 0,-1 2,0 0,0 1,0 0,0 2,0 0,0 0,-1 2,1 0,0 0,1 2,-1 0,1 1,-1 0,1 1,1 1,-1 1,1 0,1 0,-13 11,10-6,0 1,1 1,0 1,1 0,1 1,1 0,0 1,1 0,1 1,1 0,1 1,-2 5,9-21,0 1,-1-1,2 1,-1 0,0 0,1-1,0 1,0 0,0 0,1-1,0 1,0 0,0-1,0 1,1-1,0 1,-1-1,2 0,-1 0,0 1,1-2,0 1,0 0,0 0,0-1,1 0,-1 0,1 0,0 0,0 0,0-1,0 0,1 0,-1 0,0 0,1 0,-1-1,1 0,0 0,-1 0,1-1,0 0,2 0,11 1,0-1,0 0,0-2,0 0,0-1,0-1,0-1,-1 0,0-2,0 1,-1-2,1 0,-2-1,6-5,35-24,-3-3,-1-2,10-14,-38 34,93-92,-117 115,0-1,0 1,0-1,0 1,0-1,1 0,-1 1,0-1,0 1,1-1,-1 1,0-1,1 1,-1 0,0-1,1 1,-1-1,1 1,-1 0,1-1,-1 1,1 0,-1-1,1 1,-1 0,1 0,-1 0,1-1,-1 1,1 0,-1 0,1 0,0 0,-1 0,1 0,-1 0,1 0,-1 0,1 1,0-1,-1 0,1 0,-1 0,1 1,-1-1,1 0,-1 0,1 1,-1-1,1 0,-1 1,0-1,1 1,-1-1,1 1,-1-1,0 1,0-1,1 1,-1-1,0 1,0-1,1 1,-1-1,0 1,0-1,1 47,-2-35,0 33,1 1,3-1,1 1,3-1,4 12,-10-51,0 1,1-1,-1 0,1 0,0-1,1 1,-1 0,1-1,0 1,1-1,-1 0,1 0,0 0,0-1,0 1,1-1,0 0,0 0,0-1,0 0,0 1,1-2,0 1,-1-1,1 1,0-2,0 1,0-1,0 0,6 1,6-6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27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5,'56'17,"-13"-10,0-2,0-2,1-1,38-5,4 1,-78 2,-1 0,1 0,0 0,-1-1,1 0,-1-1,1 0,-1 0,0 0,0-1,0 0,6-4,-1-4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13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682,'-34'38,"-15"18,0 3,4-7,5-8,4-7,3-5,3-3,2-6,0-3,5 0,2-3,0 1,3-4</inkml:trace>
  <inkml:trace contextRef="#ctx0" brushRef="#br0" timeOffset="313.354">650 738,'33'18,"0"-1,1-1,1-3,1 0,18 2,-6 0,7 3,7-1,-1 4,-2 2,0 3,24 16,-46-24,-19-12</inkml:trace>
  <inkml:trace contextRef="#ctx0" brushRef="#br0" timeOffset="730.004">875 540,'31'129,"-20"-67,-2 1,-4 0,-2 0,-5 61,1-34,1-66</inkml:trace>
  <inkml:trace contextRef="#ctx0" brushRef="#br0" timeOffset="8518.039">1976 540,'27'-6,"1"-1,-1-1,-1-1,0-1,0-1,-1-2,0-1,-1 0,-1-2,0-1,-1 0,-1-2,7-8,-23 20,-2 5,0-1,0 0,-1 0,1 0,-1 0,0 0,0 0,0-1,-1 1,1 0,-1-1,0 0,1 1,-2-1,1 0,0-3,-2 7,0 0,0 0,0 0,0 0,0 0,0 0,0 0,0 0,0 0,0 1,0-1,0 0,0 1,1-1,-1 1,0-1,0 1,0-1,0 1,1 0,-1-1,0 1,1 0,-1 0,0-1,1 1,-1 0,1 0,-1 0,1 0,0 0,-1 0,1 0,0 0,0 0,-1 0,1 0,0 0,0 0,0 0,0 0,0-1,-11 30,0 0,2 0,1 1,2-1,1 2,1-1,2 1,1-1,1 1,4 22,-2 4,13 306,-19-323,-2 0,-1-1,-3-1,-1 1,-1-1,-3-1,-1-1,-1 0,-3-1,0-1,-7 5,-49 41,73-78,-1 0,1 0,-1-1,1 0,-1 0,0 0,0 0,0 0,0-1,0 0,0 1,0-2,-1 1,1 0,0-1,0 0,-1 0,1 0,0 0,-1-1,1 0,0 0,0 0,-1-1,-1-2,1-1,0-1,0 1,0-1,0 0,1 0,0 0,0-1,1 1,0-1,0 0,0 0,1 0,0 0,1 0,-1-1,1 1,1 0,-1-1,2-5,-1-11,2 0,1 0,1 0,1 0,1 1,1 0,1 0,1 1,1 0,1 1,1 0,1 0,0 1,2 1,0 0,1 1,2 0,-8 9,-1 1,2 0,-1 0,1 1,0 0,1 1,-1 0,1 1,1 0,-1 1,1 0,-1 1,10-1,147-22,-145 26</inkml:trace>
  <inkml:trace contextRef="#ctx0" brushRef="#br0" timeOffset="8773.972">2710 935,'0'29,"0"14,0 5,0-7</inkml:trace>
  <inkml:trace contextRef="#ctx0" brushRef="#br0" timeOffset="8952.467">2710 569,'9'-5,"4"-2</inkml:trace>
  <inkml:trace contextRef="#ctx0" brushRef="#br0" timeOffset="9249.941">2992 1020,'148'-213,"-148"212,0 0,0 0,1 0,-1 0,0 0,1 1,-1-1,1 0,-1 0,1 0,-1 1,1-1,-1 0,1 1,0-1,-1 0,1 1,0-1,0 1,-1-1,1 1,0-1,0 1,0 0,0-1,-1 1,1 0,0 0,0-1,0 1,0 0,0 0,0 0,0 0,0 0,0 1,-1-1,1 0,0 0,0 0,0 1,0-1,0 1,-1-1,1 0,0 1,0 0,0-1,0 1,19 46,-13-27,-5-16,0 1,0-1,1 0,-1 1,1-1,0-1,0 1,0 0,0-1,1 1,0-1,-1 0,1 0,0-1,0 1,1-1,-1 0,1 0,-1 0,1 0,-1-1,1 0,0 0,0 0,-1-1,1 0,0 0,0 0,0 0,0-1,-1 1,1-1,0 0,0-1,-1 1,1-1,-1 0,0 0,1-1,-1 1,0-1,0 0,-1 0,1 0,0-1,-1 1,0-1,0 0,40-57,-30 44</inkml:trace>
  <inkml:trace contextRef="#ctx0" brushRef="#br0" timeOffset="9668.088">3754 709,'-13'15,"0"1,2 0,-1 0,2 1,1 0,0 1,1 0,0 1,2 0,0 0,2 0,0 1,1-1,0 3,3-19,0-1,1 1,-1-1,0 1,1 0,0-1,0 1,-1-1,1 1,1-1,-1 0,0 0,0 1,1-1,0 0,-1 0,1 0,0 0,0-1,0 1,0 0,0-1,0 1,0-1,1 0,-1 0,1 0,-1 0,1 0,-1 0,1-1,-1 1,1-1,-1 0,1 0,0 0,-1 0,1 0,1-1,103-28,-87 19,-1-1,0-1,-1 0,0-2,-1 0,-1 0,0-2,-1 0,-1-1,0 0,-1-1,-1 0,-1-2,0 1,-2-1,0 0,2-13,35-156,-45 180,0 0,-1 0,0 0,0 0,-1 0,0 0,-1 1,0-1,0 0,-1 1,0-1,-1 1,0 0,0 0,0 0,-1 1,0-1,-1 1,0 0,-2-2,3 5,0 1,0-1,0 1,0 0,0 0,0 0,-1 1,0 0,1 0,-1 0,0 1,0 0,0 0,0 1,0-1,0 1,0 0,0 1,0 0,1 0,-1 0,0 0,0 1,1 0,-1 0,0 1,1-1,0 1,-5 4,-3 1,0 2,1-1,0 2,0 0,1 0,0 1,1 0,1 1,0 0,-6 12,8-9,2 0,0-1,0 2,2-1,0 1,0-1,2 1,0 0,1-1,1 1,0 0,2-1,-1 1,2-1,0 0,1 0,1 0,1 0,0-1,0 0,2-1,0 0,0 0,1-1,1 0,1 0,-1-2,2 1,0-1,0-1,1-1,0 0,0 0,1-2,0 1,1-2,-1 0,8 1,11 3,-4-3</inkml:trace>
  <inkml:trace contextRef="#ctx0" brushRef="#br0" timeOffset="27212.621">1496 2995,'-39'34,"-26"20,-3 6,6-7,13-8,10-11,12-7,6-8,6-8</inkml:trace>
  <inkml:trace contextRef="#ctx0" brushRef="#br0" timeOffset="27492.062">988 2967,'38'24,"28"18,7 6,-5-5,-8-5,-10-4,-9-8,-6-4,-4-5,-3-1,-2 2,1-2,-1 0,1-2,-4 2,-2-3,1-2,-4-4</inkml:trace>
  <inkml:trace contextRef="#ctx0" brushRef="#br0" timeOffset="27858.934">1271 2826,'9'38,"4"32,-1 9,-2-4,-3-10,-3-11,-1-11,-2-7,-1-5,-1-3,-4-1,-2-1,-5-5,1 0,1-5</inkml:trace>
  <inkml:trace contextRef="#ctx0" brushRef="#br0" timeOffset="28160.781">904 3249,'43'-5,"43"-6,17-6,0 0,-8 2,-15 5,-12 3,-7 3,-10 3,-9 0,-6 6,-5 2,-7 0</inkml:trace>
  <inkml:trace contextRef="#ctx0" brushRef="#br0" timeOffset="33875.858">2456 2967,'-1'0,"0"-1,0 0,1 1,-1-1,0 0,1 0,-1 0,0 0,1 0,-1 1,1-1,0 0,-1 0,1 0,0-1,-1 1,1 0,0 0,0 0,0 0,0 0,0 0,0 0,0 0,0 0,1 0,-1 0,0 0,1 0,-1 0,1 0,-1 0,1 0,-1 0,1 0,-1 0,1 1,0-1,0 0,-1 0,1 1,0-1,0 1,0-1,0 0,0 1,0-1,0 1,0 0,0-1,0 1,0 0,8-8,1 1,0 1,0-1,0 1,1 1,0 0,0 1,0 0,1 0,-1 2,1-1,0 1,0 1,0 0,0 1,-1 0,1 0,0 2,9 1,-16 1,0 0,0 0,0 0,-1 1,0 0,0 0,0 0,-1 0,1 0,-1 1,0-1,-1 1,0 0,0 0,0 0,0 0,-1 0,0 1,0-1,-1 0,0 1,0-1,0 0,-1 0,0 1,0-1,-1 2,-4 9,-1 0,0 0,-2-1,1 0,-2 0,0-1,-1 0,-1-1,0-1,-5 5,-31 38,47-53,-1-1,1 1,0-1,0 1,0-1,0 1,0 0,1 0,-1-1,1 1,-1 0,1 0,0-1,0 1,1 0,-1 0,0 0,1-1,0 1,0 0,0-1,0 1,0-1,0 1,0-1,1 1,0-1,-1 0,1 0,0 1,0-1,0-1,0 1,0 0,1 0,-1-1,0 0,1 1,-1-1,1 0,0 0,-1 0,1 0,0-1,-1 1,1-1,0 0,191 78,-189-76,0 0,0 0,0 0,-1 1,1-1,-1 1,1 0,-1 1,0-1,0 1,-1-1,1 1,-1 0,1 1,-1-1,-1 0,1 1,-1 0,1 0,-1-1,-1 1,1 0,-1 1,0-1,0 0,0 0,-1 1,0-1,0 0,0 0,0 1,-1-1,0 0,0 0,-1 0,1 0,-1 0,-1 2,-13 11,0-1,-2 0,0-1,-1-1,0 0,-1-2,-1 0,0-2,-17 7,-76 27,113-44,0 0,0-1,0 1,0-1,-1 1,1-1,0 1,0-1,0 0,-1 1,1-1,0 0,-1 0,1 0,0 0,0 0,-1-1,1 1,0 0,0 0,-1-1,1 1,0-1,0 1,0-1,0 0,0 1,-1-1,1 0,0 0,1 0,-1 0,0 1,0-1,0 0,1-1,-1 1,0 0,1 0,-1 0,1 0,-1 0,1-1,0 1,-1 0,1 0,0-1,0 1,0 0,0-1,0 1,0 0,0 0,0-1,1 1,-1 0,0 0,1-1,-1 1,1 0,0 0,-1 0,1 0,0 0,-1 0,1 0,10-18</inkml:trace>
  <inkml:trace contextRef="#ctx0" brushRef="#br0" timeOffset="34357.114">3133 3108,'-11'77,"30"-96,97-225,-116 243,0 0,0 1,0-1,0 1,1-1,-1 1,0-1,0 1,0-1,1 0,-1 1,0-1,1 1,-1 0,0-1,1 1,-1-1,1 1,-1-1,1 1,-1 0,1-1,-1 1,1 0,-1 0,1-1,-1 1,1 0,-1 0,1 0,0 0,-1 0,1 0,-1 0,1 0,0 0,-1 0,1 0,-1 0,1 0,-1 0,1 0,0 1,-1-1,1 0,-1 0,1 1,-1-1,1 1,7 5</inkml:trace>
  <inkml:trace contextRef="#ctx0" brushRef="#br0" timeOffset="34765.289">3500 2967,'-20'117,"20"-112,0 0,0 0,0 0,1 0,-1 0,1-1,0 1,1 0,-1-1,1 1,0-1,0 1,0-1,1 0,-1 0,1 0,0 0,0 0,1-1,-1 1,1-1,3 3,0-5,-1 1,1-2,0 1,0-1,-1 0,1 0,0 0,0-1,0 0,-1-1,1 0,-1 0,1 0,-1-1,0 1,0-1,0-1,0 0,0 1,-1-2,0 1,0 0,0-1,0 0,-1 0,0-1,3-4,-6 9,15-18,-1 0,-1-1,0 0,-2-1,0 0,-2-1,0-1,-2 1,0-1,-1-1,-2 0,0 1,-2-2,0 1,-2 0,-1 0,-1-3,1 16,-2 1,0 0,0-1,-1 1,0 0,-1 0,0 1,0-1,-1 1,-2-3,5 10,1-1,0 1,-1-1,0 1,1 0,-1 0,0 0,0 0,0 0,0 0,-1 0,1 1,0-1,-1 1,1 0,-1-1,0 1,1 1,-1-1,0 0,1 0,-1 1,0 0,0-1,0 1,1 0,-1 1,0-1,0 0,0 1,1-1,-1 1,0 0,1 0,-1 0,0 0,1 1,0-1,-2 2,-5 6,1 0,0 0,1 1,0 0,0 0,1 1,1 0,0 0,0 0,1 1,0 0,1-1,1 1,-1 0,2 1,0-1,1 1,0 3,0-1,2 1,0 0,1-1,0 0,2 0,-1 0,2 0,0-1,1 1,0-2,1 1,1-1,0 0,0-1,1 0,1 0,0-1,1-1,0 0,0-1,1 0,1 0,-1-2,1 1,0-2,1 0,0-1,0 0,10 1,9 4,-4 0</inkml:trace>
  <inkml:trace contextRef="#ctx0" brushRef="#br0" timeOffset="35565.324">4290 3870,'92'-73,"-5"-3,-2-5,-4-3,-4-3,-4-4,3-12,-59 81,-1-2,-1 1,-1-2,-1 0,-1-1,-2 0,0 0,-2-1,-1-1,-1 1,-1-1,-2 0,0-11,-2 34,-1-1,0 1,0 0,-1-1,0 1,0 0,0-1,0 1,-1 0,0 0,0 0,0 0,-1 0,1 1,-1-1,0 1,-1 0,1-1,-1 1,0 1,0-1,0 1,0-1,-1 1,1 0,-1 1,0-1,0 1,0 0,0 0,0 1,0-1,0 1,-1 0,-3 0,-6 4,-1 0,0 0,1 2,0 0,0 1,0 0,1 1,0 1,0 0,1 1,0 0,0 1,1 1,1 0,0 0,0 1,1 1,0-1,1 2,1-1,0 1,1 1,1-1,-1 4,-3 7,1 0,1 1,2-1,0 2,2-1,1 0,1 1,1 0,1-1,2 1,1 0,5 24,-2-33,1 0,1 0,0 0,2-1,0-1,0 1,2-2,0 1,1-2,0 0,7 6,0 1,-10-11,1 0,0 0,0-1,1 0,1-1,-1 0,1-1,0-1,1 0,0 0,0-2,0 0,0 0,1-1,-1-1,1-1,0 0,-1 0,1-2,0 0,0-1,-1 0,2-1,8-4</inkml:trace>
  <inkml:trace contextRef="#ctx0" brushRef="#br0" timeOffset="36311.968">5362 3334,'-28'21,"0"1,1 1,1 1,1 1,1 2,1 0,2 2,-1 3,20-31,1 1,-1-1,0 1,1-1,0 1,-1 0,1-1,0 1,0 0,0 0,0 0,0 0,1 0,-1 0,1 0,-1 1,1-1,0 0,-1 0,1 0,0 0,1 0,-1 1,0-1,1 0,-1 0,1 0,-1 0,1 0,0 0,0 0,0 0,0 0,0 0,1-1,-1 1,1 0,-1-1,1 1,-1-1,1 1,0-1,-1 0,1 0,0 0,0 0,0 0,0 0,1 0,9-2,1 0,-1-1,0-1,0 1,0-2,0 0,0 0,-1-1,0-1,0 1,0-2,-1 0,6-4,170-159,-185 169,0-1,0 0,1 0,-1 0,0 0,1 0,-1 0,1 1,0-1,-1 0,1 1,0 0,0-1,0 1,0 0,0 0,1 0,-1 0,0 0,0 1,1-1,-1 1,0-1,1 1,-1 0,0 0,1 0,-1 0,0 0,1 1,-1-1,0 1,1-1,-1 1,0 0,0 0,0 0,1 0,17 59,-20-55,1 0,-1 0,1 0,1 0,-1 0,1 0,0 0,0-1,0 1,0-1,1 1,0-1,0 0,0 0,1 0,-1 0,1-1,0 1,0-1,0 0,0 0,1-1,-1 1,1-1,-1 0,4 0,-1 0,1 0,-1-1,1 0,0-1,-1 0,1 0,0-1,-1 1,1-2,0 1,-1-1,0 0,1-1,-1 0,0 0,0 0,-1-1,1 0,-1 0,1-1,-1 0,111-131,-88 96,-29 40,0-1,0 1,0-1,0 1,0-1,0 1,0-1,0 1,0-1,1 1,-1-1,0 1,0-1,0 1,1-1,-1 1,0-1,1 1,-1 0,0-1,1 1,-1 0,0-1,1 1,-1 0,1-1,-1 1,1 0,-1 0,1 0,-1-1,0 1,1 0,-1 0,1 0,-1 0,1 0,-1 0,1 0,-1 0,1 0,-1 0,1 0,-1 0,1 0,-1 1,1-1,-1 0,1 0,-1 0,1 1,-1-1,1 0,-1 1,0-1,1 0,-1 1,0-1,1 0,-1 1,0-1,1 1,-1-1,0 0,0 1,0-1,1 1,2 37,-3-35,-1 2,0-1,0 1,1-1,0 1,0-1,0 1,1 0,0-1,-1 1,1-1,1 1,-1-1,1 0,0 0,0 1,0-1,0 0,1-1,0 1,-1 0,1-1,1 0,-1 1,0-1,1 0,0-1,-1 1,1-1,2 1,7-2,-1-1,0 0,1-1,-1 0,0-1,1 0,-1-1,-1-1,1 0,0-1,-1 0,0 0,0-1,0-1,-1 1,0-2,-1 0,1 0,-1 0,5-8,21-12,-35 27,1 0,-1 0,1 1,-1-1,1 0,0 1,-1-1,1 1,0-1,-1 1,1-1,0 1,0-1,-1 1,1-1,0 1,0 0,0 0,-1-1,1 1,0 0,0 0,0 0,0 0,0 0,0 0,-1 0,1 0,0 0,0 1,0-1,0 0,-1 0,1 1,0-1,0 1,0-1,-1 1,1-1,0 1,-1-1,1 1,0-1,-1 1,1 0,-1-1,1 1,-1 0,1 0,-1-1,0 1,1 0,-1 0,0 0,0 0,1-1,-1 1,0 0,0 0,0 0,0 0,0 0,0 0,0-1,-1 1,1 0,0 0,-1 5,0-1,1 0,0 0,0 0,1 1,-1-1,1 0,0 0,0 0,1 0,0 0,0 0,0-1,0 1,1 0,-1-1,1 0,0 0,1 0,-1 0,1 0,0 0,0-1,0 0,0 0,0 0,1 0,-1-1,1 0,0 1,0-2,0 1,0-1,0 1,0-1,3 0,4-2,0-1,0 0,-1 0,1-1,0-1,-1 0,0-1,0 0,0 0,-1-1,1 0,-1-1,-1-1,1 1,-1-1,-1-1,0 0,0 0,0 0,-1-1,-1 0,0-1,0 1,-1-1,0 0,-1-1,0 1,-1-1,0 0,1-13</inkml:trace>
  <inkml:trace contextRef="#ctx0" brushRef="#br0" timeOffset="37458.312">7648 3052,'64'-31,"-2"-2,-1-3,-2-2,-2-3,-1-3,44-45,-48 3,-51 84,0 0,0-1,0 1,0 0,-1-1,1 1,-1-1,0 1,1 0,-1-1,0 1,-1-1,1 1,0-1,-1 1,1 0,-1-1,0 1,0 0,0-1,0 1,0 0,0 0,-1 0,1 0,-1 0,1 0,-1 0,0 1,0-1,0 1,0-1,0 1,0-1,0 1,0 0,0 0,-1 0,0 0,-1 0,1 1,-1-1,1 1,-1-1,0 1,1 0,-1 0,1 1,-1-1,1 1,-1 0,1 0,-1 0,1 0,0 0,-1 1,1 0,0-1,0 1,0 0,0 1,1-1,-1 0,1 1,-1 0,1-1,0 1,0 0,-1 1,-51 101,53-103,-17 53,3 0,2 1,3 1,2 0,3 0,2 14,-5 22,-4 120,7-93,-5-1,-9 23,13-112,0 0,-2 0,-1-1,-2 0,0 0,-2-1,-1-1,-2 0,0-1,-2-1,0 0,-2-2,-1 0,-17 14,36-34,1-1,-1 0,0 0,0 0,0 0,0-1,0 1,0 0,-1-1,1 1,0-1,-1 0,1 0,-1 0,1 0,-1 0,0-1,1 1,-1-1,0 0,0 0,1 0,-1 0,0 0,1 0,-1-1,0 1,1-1,-1 0,0 0,1 0,-1 0,1 0,0 0,-1-1,1 1,0-1,0 0,0 1,0-1,0 0,0 0,1-1,-1 1,1 0,-1 0,1-1,0 1,0-1,0 1,0-1,0 0,-2-17,1 0,1 0,1 0,0 0,2 0,0 0,1 0,1 0,1 1,5-13,-3 6,6-20,2 1,1 0,3 1,2 1,1 1,2 1,2 1,2 1,1 2,11-9,-2 10,-20 21</inkml:trace>
  <inkml:trace contextRef="#ctx0" brushRef="#br0" timeOffset="37731.738">8439 3278,'-57'45,"2"2,3 3,2 2,-34 45,20 8,63-102,0 0,0 0,0 0,0 0,1 0,-1 0,1 0,0 1,0-1,0 0,0 0,0 0,1 0,-1 0,1 0,0 1,0-1,0-1,0 1,1 0,-1 0,1 0,0-1,0 1,0-1,0 1,0-1,0 0,1 0,-1 0,1 0,-1 0,1-1,0 1,0-1,0 1,7 2,0 0,0-1,0 0,0-1,0 0,0 0,1-1,-1-1,0 0,1 0,-1-1,1 0,-1 0,0-2,0 1,0-1,0 0,0-1,-1-1,1 1,4-4,1-1,-1-1,1 0,-2-1,1 0,-1-1,-1-1,-1 0,1 0,-2-1,0-1,-1 0,4-8,-8 12,-1-1,0 1,-1 0,0-1,-1 0,-1 1,1-1,-2 0,0 0,0 0,-1 0,0 0,-1 0,-1 1,0-1,0 1,-1 0,-1 0,0 0,0 0,-3-4,-9-9</inkml:trace>
  <inkml:trace contextRef="#ctx0" brushRef="#br0" timeOffset="37993.82">8665 3758,'-5'-19,"3"-17,3-6,5-1,6-3,2 2,3 4,-2 3,2 3,-2 3,1 2,-2 1,1 5,-2 2,2 5,-1-1,-4 4</inkml:trace>
  <inkml:trace contextRef="#ctx0" brushRef="#br0" timeOffset="38526.92">8946 3673,'16'-22,"7"-13,2 2,1 0,2 2,1 1,24-19,-53 47,1 1,0 0,0 0,0 0,0 0,0 0,0 0,0 0,0 0,0 0,0 0,1 0,-1 1,0-1,1 0,-1 1,0-1,1 1,-1 0,1-1,-1 1,0 0,1 0,-1 0,1 0,-1 0,1 0,-1 1,0-1,1 0,-1 1,1-1,-1 1,0-1,1 1,-1 0,0-1,0 1,0 0,1 0,-1 0,0 0,0 0,0 0,0 0,-1 0,1 0,0 1,0-1,-1 0,1 1,-1-1,1 0,-1 1,1-1,-1 1,0-1,0 0,0 1,0-1,0 1,0-1,0 2,-7 43,5-41,0 0,1 0,0 0,0 1,0-1,1 0,0 1,0-1,0 0,1 0,0 1,0-1,0 0,0 0,1 1,2-3,0-1,0 0,-1 0,1-1,0 1,0-1,1 0,-1 0,0 0,0-1,0 1,1-1,-1 0,0 0,1-1,-1 1,0-1,0 0,0 0,0 0,0-1,0 0,0 1,0-1,0 0,-1-1,1 1,-1-1,2-1,162-123,-113 80,-43 37,-8 6,0 1,0 0,0-1,1 1,-1 0,1 1,0-1,-1 1,1-1,0 1,1 0,-1 1,0-1,0 1,1 0,-1 0,1 0,-1 0,1 1,1 0,-3 2,-1 1,0 0,0 0,0 0,-1 0,1 0,-1 1,1-1,-1 0,0 1,-1-1,1 0,0 1,-1-1,0 1,0 0,0-1,0 1,-1-1,1 1,-1-1,0 0,0 1,0 0,-10 41,7-31,0 0,1 0,0 1,1-1,1 1,0-1,1 1,1-1,2 13,3-8</inkml:trace>
  <inkml:trace contextRef="#ctx0" brushRef="#br0" timeOffset="46793.832">10273 3503,'-5'-3,"0"0,0 1,-1 0,1 0,-1 0,1 1,-1 0,0 0,1 0,-1 1,0 0,0 0,0 0,1 1,-1 0,0 0,0 0,1 1,-1 0,1 0,0 0,-1 0,1 1,0 0,0 1,-6 3,0 0,0 1,1 1,-1 0,2 0,0 1,0 1,1-1,0 1,-2 5,-19 77,28-90,1 0,0 0,0-1,0 1,1 0,-1 0,1-1,-1 1,1 0,0-1,0 1,0 0,0-1,0 1,1-1,-1 0,1 0,0 1,0-1,0 0,0 0,0 0,0-1,0 1,0-1,1 1,-1-1,1 1,-1-1,1 0,-1 0,1-1,2 1,8-1,0-1,0 0,0-1,0-1,-1 0,1 0,-1-2,0 1,0-2,0 1,-1-2,0 0,0 0,8-7,-13 10,194-127,-198 129,1 0,-1-1,1 1,0 0,-1 0,1 0,0 1,0-1,0 1,0-1,1 1,-1 0,0 0,0 1,1-1,-1 1,1 0,-1-1,0 1,1 1,-1-1,0 0,1 1,-1 0,0 0,1 0,-1 0,0 0,0 1,0-1,0 1,0 0,-1 0,1 0,0 0,-1 0,1 1,-1-1,0 1,0 0,0-1,0 1,-1 0,2 2,15 37,-9-26</inkml:trace>
  <inkml:trace contextRef="#ctx0" brushRef="#br0" timeOffset="47111.902">10978 2854,'9'88,"-4"-1,-5 1,-2 0,-7 15,-6 21,8-79,1 1,3 0,2 0,2 10,15-17,-3-33</inkml:trace>
  <inkml:trace contextRef="#ctx0" brushRef="#br0" timeOffset="47347.894">11289 3419,'-19'38,"-12"23,5 0,7-9</inkml:trace>
  <inkml:trace contextRef="#ctx0" brushRef="#br0" timeOffset="47517.079">11345 2995,'0'0</inkml:trace>
  <inkml:trace contextRef="#ctx0" brushRef="#br0" timeOffset="47763.142">11825 3221,'-43'34,"-24"20,-5 6,4-7,15-8,20-11,21-12,17-10,13-6,8-5,-1-2</inkml:trace>
  <inkml:trace contextRef="#ctx0" brushRef="#br0" timeOffset="48534.516">11628 3559,'73'18,"79"-5,-150-13,-1 0,1-1,-1 1,1 0,0 0,-1 1,1-1,0 0,-1 0,1 1,-1-1,1 1,-1-1,1 1,-1 0,1-1,-1 1,0 0,1 0,-1 0,0 0,0 0,0 1,1-1,-1 0,-1 0,1 1,0-1,0 1,0-1,-1 1,1-1,-1 1,1-1,-1 1,1-1,-1 1,0 0,0-1,0 1,0-1,0 1,0 0,0-1,-1 1,1-1,-1 1,1 0,-1-1,1 1,-1-1,0 0,0 1,0-1,0 0,0 1,0-1,0 0,0 0,0 0,-1 0,0 1,-11 9,-1-1,0-1,-1 0,0-1,-1 0,1-1,-2-1,-10 3,-24 10,-91 31,118-44</inkml:trace>
  <inkml:trace contextRef="#ctx0" brushRef="#br0" timeOffset="49084.899">12079 3616,'43'-25,"-2"-2,-1-2,-1-1,-2-2,-1-2,17-20,29-27,-80 78,1 0,0 0,-1 0,1 0,0 0,1 0,-1 1,0-1,1 1,-1 0,1 0,0 1,0-1,0 1,0-1,0 1,0 0,0 1,0-1,0 1,0 0,0 0,1 0,2 1,-5 2,-1 1,1-1,-1 1,0-1,0 1,-1-1,1 1,-1 0,0-1,0 1,0 0,0 0,-1-1,1 1,-1 0,0-1,-1 4,1-2,-15 49,-2 53,18-105,0 0,1 0,-1 0,1-1,-1 1,1 0,0 0,0-1,0 1,0-1,0 1,0-1,1 1,-1-1,0 1,1-1,-1 0,1 0,-1 0,1 0,-1 0,1 0,0 0,0-1,-1 1,1-1,0 1,0-1,0 1,0-1,0 0,0 0,-1 0,1 0,0 0,0-1,0 1,0-1,0 1,0-1,73-28,178-129,-252 157,0-1,1 0,-1 0,0 1,1-1,-1 1,1 0,0-1,-1 1,1 0,0 0,0 0,0 0,0 0,-1 0,1 1,0-1,1 1,-1-1,0 1,0 0,0 0,0-1,0 2,0-1,0 0,0 0,0 1,0-1,0 1,0-1,0 1,0 0,0 0,0 0,0 0,0 0,-1 1,1-1,-1 0,1 1,-1-1,1 1,-1 0,0-1,0 1,1 0,-1 0,-1 0,1-1,0 1,0 2,-1 89,-2-81,1 0,0-1,1 1,0 0,1 0,1 0,0 0,0-1,4 10,40 27,-26-37</inkml:trace>
  <inkml:trace contextRef="#ctx0" brushRef="#br0" timeOffset="80659.336">818 286,'142'-51,"-141"52,0-1,0 0,0 0,0 1,0-1,0 0,0 0,1 0,-1-1,0 1,0 0,0 0,0 0,0-1,0 1,-1 0,1-1,0 1,0-1,0 1,0-1,0 0,-1 1,1-1,0 0,0 0,-1 1,1-1,-1 0,1 0,0 0,-1 0,0 0,1 0,-1 0,0 0,1 0,-1 0,0 0,0 0,0 0,0 0,0 0,0 0,0 0,0 0,0 0,0 0,-1 0,1 0,0 0,-1 0,1 0,-1 1,1-1,-1 0,1 0,-1 0,0 0,1 1,-1-1,0 0,0 1,0-1,1 0,-1 1,0-1,0 1,0-1,0 1,-12-5,1 1,-1 0,0 1,0 1,-1 0,1 0,0 2,-1-1,1 2,-1 0,1 0,0 1,-1 1,-9 4,0 0,1 2,0 0,0 2,1 0,0 2,1 0,1 1,0 1,-7 8,6 0,1 1,1 1,1 0,2 2,1-1,0 2,2 0,2 0,0 1,2 1,1-1,1 1,0 21,-5 169,12-158,27 137,1-3,-1 59,-29-3,-3-238,-1-1,1 0,-2 0,0 0,-1-1,0 0,-1 0,0 0,-1-1,0-1,0 0,-1 0,-1 0,0-2,0 1,-1-1,-5 2,8-3,-44 30,53-36,1 0,0 0,0 0,0 0,0 0,0 0,1 0,-1 0,0 0,0-1,1 1,-1 0,0-1,1 1,-1-1,0 1,1-1,-1 0,1 0,-1 1,1-1,-1 0,1 0,-1 0,1-1,-1 1,0 0,1-1,-1 1,2-1,-3 1,28-1,-24 0,0 0,0 0,0 0,0 0,0 1,1-1,-1 1,0 0,0 1,0-1,0 1,0-1,0 1,0 1,0-1,0 0,0 1,-1 0,1 0,0 0,-1 0,0 1,1-1,-1 1,0 0,0 0,-1 0,1 0,-1 0,1 1,-1-1,0 1,0 0,0 2,1 19,-1 0,-1 0,-1 1,-2-1,0 0,-2 0,0 0,-2 0,-5 14,-109 354,105-343,5-16,0 0,3 0,0 1,2 0,1 19,2-38,1 0,1 0,1 0,0 0,1 0,0 0,1-1,1 1,1-1,0 0,1 0,1 0,0-1,1 0,6 8,-2-7,1 0,1-1,0-1,1-1,0 0,1 0,0-2,1 0,0-1,1 0,0-2,0 0,0-1,1-1,0 0,0-2,0 0,1-1,-1-1,1-1,-1-1,0 0,8-3,19-4,-34 9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27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1,'38'4,"28"3,7-1,-5-2,-8 0,-10-2,-8-1,-12 0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30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183 140,'-178'456,"173"-435,23-46,106-195,-99 178,1 0,2 2,1 1,24-23,-53 61,1 0,-1-1,1 1,0 0,-1 0,1 0,0 0,0 0,-1 0,1 0,0 0,0 1,0-1,0 0,0 0,0 1,0-1,0 1,1-1,-1 1,0-1,0 1,0 0,1-1,-1 1,0 0,0 0,1 0,-1 0,0 0,0 0,1 0,-1 1,0-1,0 0,0 1,1-1,-1 1,0-1,0 1,0 0,0-1,0 1,0 0,0 0,0 0,0-1,0 1,-1 0,1 0,0 0,0 1,4 9,0 1,-1 0,0 0,-1 0,-1 1,1-1,-2 1,0-1,0 1,-2 0,1-1,-2 6,7 93,-5-109,0 0,1 0,-1 0,0 0,1 0,-1 0,1-1,0 1,-1 0,1 0,0-1,0 1,0 0,0-1,0 1,1-1,-1 1,0-1,1 0,-1 0,1 0,-1 1,1-1,0-1,0 1,-1 0,1 0,0-1,0 1,0-1,-1 1,1-1,0 0,0 0,0 0,0 0,0 0,0 0,0 0,0-1,-1 1,1-1,0 1,0-1,0 0,-1 1,1-1,0 0,-1 0,1-1,-1 1,1 0,-1 0,1-1,-1 1,20-17,-1 0,-1-1,-1-2,0 1,-2-2,0 0,-2-1,2-5,26-36,101-123,-143 187,0 1,0-1,0 1,1 0,-1 0,0-1,0 1,1 0,-1-1,0 1,1-1,-1 1,1 0,-1-1,1 1,-1-1,1 1,-1-1,1 0,0 1,-1-1,1 1,0-1,-1 0,1 0,0 1,-1-1,1 0,0 0,0 0,-1 0,1 0,0 0,-1 0,1 0,0 0,0 0,-1 0,1 0,0 0,0-1,-1 1,1 0,0-1,-1 1,1 0,-1-1,1 1,0-1,-1 1,1-1,-1 1,1-1,-1 1,0-1,1 0,-1 1,1-1,-1 0,0 1,0-1,1 0,-1 1,0-1,0 0,0 1,0-1,0 0,0 0,0 1,0-1,-44 188,35-144,2 0,2 0,2 0,2 1,1-1,4 19,7-7,-4-31</inkml:trace>
  <inkml:trace contextRef="#ctx0" brushRef="#br0" timeOffset="248.744">1143 394,'-19'38,"-11"18,-1 3,5-2,8-12</inkml:trace>
  <inkml:trace contextRef="#ctx0" brushRef="#br0" timeOffset="428.082">1030 308,'34'5,"25"-3,7-3,-2 0,-7 0,-14-1</inkml:trace>
  <inkml:trace contextRef="#ctx0" brushRef="#br0" timeOffset="582.112">1059 563,'48'-9,"20"-4,0 1</inkml:trace>
  <inkml:trace contextRef="#ctx0" brushRef="#br0" timeOffset="795.107">1623 365,'39'-5,"16"-1,5 0,-8-4,-14 0</inkml:trace>
  <inkml:trace contextRef="#ctx0" brushRef="#br0" timeOffset="1049.16">1793 111,'-10'43,"-8"34,0 8,2-5,4-12,4-12,8-12,5-12</inkml:trace>
  <inkml:trace contextRef="#ctx0" brushRef="#br0" timeOffset="1533.087">1961 507,'263'-313,"-258"306,0 1,0 0,1 0,0 1,0-1,1 1,0 1,-1-1,1 1,1 0,-1 1,1-1,-1 2,4-2,-10 4,1 0,-1 1,0-1,0 0,0 1,0-1,0 0,0 1,0-1,0 1,0 0,0-1,0 1,0 0,0-1,0 1,0 0,0 0,-1 0,1 0,0 0,-1 0,1 0,-1 0,1 0,-1 0,0 0,1 0,-1 0,0 1,0-1,1 0,-1 0,0 0,0 0,0 1,-1-1,1 0,0 0,0 0,-1 0,1 0,-1 1,-12 53,13-54,-8 19,-10 74,20-92,-1 0,1 0,-1-1,1 1,0 0,0-1,0 1,0-1,0 1,0-1,0 0,0 0,0 0,1 0,-1 0,0-1,1 1,-1-1,1 1,-1-1,1 0,-1 0,0 0,1 0,-1 0,1-1,-1 1,1-1,-1 0,0 1,0-1,1 0,-1 0,0-1,0 1,0 0,0-1,0 1,0-1,0 0,-1 1,1-1,1-2,216-212,-218 215,1-1,-1 1,0 0,0-1,1 1,-1 0,0 0,1 0,-1 0,1 0,0 1,-1-1,1 0,0 1,-1-1,1 1,0-1,0 1,-1 0,1 0,0 0,0 0,-1 0,1 0,0 0,0 1,-1-1,1 1,0-1,0 1,-1 0,1-1,-1 1,1 0,-1 0,1 0,-1 0,1 0,-1 1,0-1,0 0,0 1,1-1,0 9,-1-1,0 1,0-1,-1 1,0 0,0-1,-1 1,0-1,-1 1,0-1,-3 6,-2 23,3-24,2-1,0 1,0 0,1 0,1 0,0 0,1 0,1 0,0 0,1 0,0-1,1 1,3 7,5-3</inkml:trace>
  <inkml:trace contextRef="#ctx0" brushRef="#br0" timeOffset="2130.694">3005 421,'-86'159,"85"-152,10-17,11-19,104-122,-124 150,1 0,-1 1,1-1,0 0,0 0,-1 0,1 0,0 1,0-1,0 0,0 1,0-1,0 0,0 1,0-1,0 1,0 0,0-1,1 1,-1 0,0 0,0 0,0 0,0 0,0 0,1 0,-1 0,0 0,0 0,0 1,0-1,0 0,0 1,0-1,0 1,0-1,0 1,0 0,0-1,0 1,0 0,0 0,0 0,-1 0,1-1,0 1,-1 0,1 0,-1 0,1 0,-1 0,1 1,-1-1,0 0,1 0,-1 0,0 0,0 0,0 1,0-1,0 0,0 0,0 0,0 0,-1 0,1 0,0 1,14 88,-12-89,1-1,-1 1,1-1,0 0,-1 1,1-1,-1 0,1-1,-1 1,1 0,0-1,-1 1,1-1,-1 0,0 0,1 0,-1 0,0 0,1-1,-1 1,0-1,0 1,0-1,0 0,-1 0,3-1,0-1,112-88,-116 92,1-1,-1 1,0-1,1 1,-1-1,0 1,1 0,-1-1,1 1,-1-1,1 1,-1 0,1 0,0-1,-1 1,1 0,-1 0,1 0,-1 0,1-1,0 1,-1 0,1 0,-1 0,1 0,0 1,-1-1,1 0,-1 0,1 0,-1 0,1 0,0 1,-1-1,1 0,-1 1,1-1,-1 0,1 1,-1-1,0 0,1 1,-1-1,1 1,-1-1,0 1,1-1,-1 1,0-1,0 1,1-1,-1 1,0 0,0-1,0 1,0-1,0 1,0 0,0-1,0 1,0-1,0 1,-6 40,6-39,-11 78,14-60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28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791 150,'0'24,"-5"32,-1 15,0 7,1-7,-3-4,-1-10,2-5,1-6,3-6,1-1,1-1,0-4,-3-6,-2-4,0-1,-3 1,-1-5</inkml:trace>
  <inkml:trace contextRef="#ctx0" brushRef="#br0" timeOffset="295.236">706 37,'32'-10,"1"2,0 2,0 0,0 3,0 0,0 2,1 2,-1 1,0 1,27 7,-45-6,0 0,0 0,0 2,0 0,-1 0,0 2,0-1,-1 2,11 8,-19-13,-1 0,1 0,-1 1,1-1,-2 1,1 0,0 0,-1 1,0-1,0 1,0 0,-1 0,0-1,0 2,-1-1,1 0,-1 0,0 0,-1 1,0-1,0 0,0 0,-1 1,0-1,-1 3,0-2,0 0,-1 0,0 0,0 0,0 0,-1-1,0 1,-1-1,1 0,-1 0,-1-1,1 0,-1 0,1 0,-2 0,1-1,0 0,-1 0,1-1,-1 0,0 0,-1-1,1 1,0-2,-6 2,-22 3,0-1,0-2,-1-1,-31-3,56 1,-5 0,0-1,-1-1,1 0,0-1,1 0,-1-2,0 0,-7-4,6 0</inkml:trace>
  <inkml:trace contextRef="#ctx0" brushRef="#br0" timeOffset="614.959">0 884,'864'-18,"-573"5,83 15,-314 2,1 2,-1 3,38 11,-70-12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4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46,'256'-29,"25"29,-194-16,-73 18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49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0,'38'0,"23"0,5 0,-3 5,-8 2,-9-1,-11-1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50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593 170,'-3'-7,"0"-1,-1 0,-1 1,1 0,-1 0,0 0,-1 1,1 0,-1 0,-1 0,1 1,-1-1,0 2,0-1,0 1,-1 0,1 0,-1 1,0 0,0 1,0 0,-1 0,1 0,0 1,-1 0,1 1,-1 0,1 0,-1 1,1 0,0 1,-1 0,1 0,0 0,0 1,0 1,1-1,-6 4,2 0,1-1,0 2,0-1,1 2,0-1,0 1,1 0,0 1,1 0,0 0,1 1,0-1,0 1,1 1,1-1,0 1,0 0,1 0,-1 8,5-18,-1 1,0 0,1 0,-1 0,1-1,0 1,0 0,0-1,0 1,0-1,1 1,-1-1,1 1,-1-1,1 0,0 0,0 0,0 0,0 0,1 0,-1-1,0 1,1-1,-1 1,1-1,-1 0,1 0,0 0,-1 0,1-1,0 1,0-1,0 0,-1 1,1-1,0 0,0-1,0 1,-1-1,2 1,113-32,-68 9,0-3,-1-1,-2-3,10-10,31-18,-53 42,-33 16,-1 0,1 0,0 0,-1 0,1 0,0 0,-1 1,1-1,0 0,-1 0,1 1,0-1,-1 0,1 1,-1-1,1 0,-1 1,1-1,-1 1,1-1,-1 1,1-1,-1 1,0-1,1 1,-1 0,0-1,1 1,-1 0,0-1,0 1,0 0,1-1,-1 1,0 0,0-1,0 1,0 0,0-1,0 1,0 0,-1-1,1 1,0 0,0-1,0 1,-1-1,1 1,0 0,-107 400,81-263,24-114</inkml:trace>
  <inkml:trace contextRef="#ctx0" brushRef="#br0" timeOffset="405.116">0 848,'649'-1,"-252"-25,-233 11,-70 5,1 4,0 4,21 5,-76 13,-34-4</inkml:trace>
  <inkml:trace contextRef="#ctx0" brushRef="#br0" timeOffset="2918.984">1045 1102,'-13'5,"2"1,-1 0,1 1,-1 0,2 1,-1 0,1 0,1 2,-1-1,-1 4,10-12,0 0,0 0,0 1,1-1,-1 0,0 0,1 1,-1-1,1 1,-1-1,1 0,-1 1,1-1,0 1,0-1,0 1,0-1,0 0,0 1,0-1,1 1,-1-1,0 1,1-1,-1 0,1 1,-1-1,1 0,0 1,0-1,0 0,-1 0,1 0,0 0,0 0,1 0,-1 0,0 0,0 0,0 0,1-1,-1 1,0 0,1-1,-1 1,68 19,-30-14,71 20,-106-25,0 1,-1 0,1 0,-1 1,1-1,-1 1,0-1,0 1,0 0,0 1,-1-1,1 0,-1 1,0-1,0 1,0 0,0-1,-1 1,1 0,-1 0,0 0,0 0,-1 1,1-1,-1 1,0 3,0-1,-1 1,0-1,-1 1,1-1,-1 0,0 1,-1-1,0 0,0 0,-1-1,0 1,0-1,0 0,-1 0,0 0,0 0,-5 3,-113 82,49-62,50-25</inkml:trace>
  <inkml:trace contextRef="#ctx0" brushRef="#br0" timeOffset="3166.94">1073 1016,'44'5,"27"2,8-1,-5-1,-16-2</inkml:trace>
  <inkml:trace contextRef="#ctx0" brushRef="#br0" timeOffset="1905.046">311 1073,'0'-1,"1"1,-1 0,1-1,-1 1,1 0,-1-1,1 1,-1 0,1 0,-1 0,1-1,0 1,-1 0,1 0,-1 0,1 0,-1 0,1 0,0 0,-1 0,1 0,-1 0,1 1,0-1,-1 0,1 0,-1 0,1 1,-1-1,1 0,-1 1,1-1,-1 0,1 1,-1-1,0 1,1-1,-1 1,1-1,-1 1,0-1,0 1,1-1,-1 1,0-1,0 1,0-1,1 1,-1 0,0-1,0 1,0-1,0 1,0-1,0 1,0 0,0-1,-1 1,6 41,-31 168,7-48,9-61,14-91,2-4</inkml:trace>
  <inkml:trace contextRef="#ctx0" brushRef="#br0" timeOffset="2541.011">593 1496,'0'10,"0"7,-4 2,-3 2,1-8,1-6</inkml:trace>
  <inkml:trace contextRef="#ctx0" brushRef="#br0" timeOffset="4870.906">1976 876,'49'-89,"-22"37,2 1,2 1,2 1,3 2,1 1,7-2,5 15,-48 34,1-1,-1 1,0 0,0 0,0 0,0 0,0 0,0 0,0 0,0 0,0 0,-1 1,1-1,0 0,-1 1,1-1,-1 0,1 1,-1-1,0 0,1 1,-1-1,0 1,0-1,0 1,0-1,0 0,0 1,-1-1,1 1,0-1,-1 0,1 1,-1-1,0 0,1 1,-1-1,0 0,0 0,1 0,-1 0,0 0,0 0,-1 1,0 3,-1 3,-1 3,0-1,1 1,0-1,0 1,1 0,1 0,-1 0,2 0,0 0,0 0,2 6,-2-15,1 0,0 0,-1-1,1 1,0 0,0-1,0 1,0 0,0-1,1 1,-1-1,0 0,1 1,-1-1,1 0,-1 0,1 0,0 0,-1 0,1 0,0-1,0 1,0-1,-1 1,1-1,0 1,0-1,0 0,0 0,0 0,0 0,0 0,0-1,-1 1,1 0,0-1,0 0,0 1,0-1,0 0,71-37,131-115,-179 132,1 1,1 2,1 0,0 2,31-12,-58 27,0 0,0 0,1 1,-1-1,0 1,1-1,-1 1,1-1,-1 1,0 0,1 0,-1-1,1 1,-1 0,1 1,-1-1,1 0,-1 0,1 1,-1-1,0 0,1 1,-1-1,0 1,1 0,-1 0,0-1,0 1,0 0,1 0,-1 0,0 0,0 0,0 0,-1 1,1-1,0 0,0 0,-1 1,1-1,0 0,-1 1,1-1,-1 1,0-1,0 0,1 1,-1-1,0 1,0-1,0 1,-1-1,1 1,-12 78,9-71,0 1,0-1,1 1,0 0,1 0,0 0,1 0,0 0,0 0,1 0,1 0,-1 0,2-1,-1 1,1 0,1-1,0 0,0 0,1 0,4 7,-5-12,0 1,0-1,0 0,0 0,0 0,1-1,0 0,0 0,0 0,0 0,0-1,0 0,1 0,-1 0,1-1,-1 0,1 0,0 0,-1 0,1-1,0 0,0-1,4 0,8-4</inkml:trace>
  <inkml:trace contextRef="#ctx0" brushRef="#br0" timeOffset="5121.63">2005 932,'52'5,"71"-4,24-1,1-6,-15-2,-20 1,-25-4,-18 0,-15 3,-14 1,-7 4,-6 0,-7 2</inkml:trace>
  <inkml:trace contextRef="#ctx0" brushRef="#br0" timeOffset="5486.989">2597 1129,'-33'11,"0"0,1 2,1 2,0 0,-18 14,48-29,0 1,-1-1,1 0,0 0,-1 1,1-1,0 1,0 0,-1-1,1 1,0 0,0-1,0 1,0 0,0 0,0 0,0 0,0 0,0 0,1 0,-1 0,0 1,1-1,-1 0,1 0,-1 1,1-1,-1 0,1 1,0-1,0 0,0 1,0-1,0 0,0 1,0-1,0 0,0 1,1-1,-1 0,0 1,1-1,-1 0,1 0,0 1,-1-1,1 0,0 0,0 0,-1 0,1 0,0 0,0 0,0 0,1 0,-1-1,0 1,0 0,0-1,0 1,1 0,-1-1,0 0,1 1,-1-1,107 23,-93-22,-1 1,0 0,0 1,0 1,0 0,0 0,0 2,-1 0,7 4,-17-9,0 1,0-1,0 1,0 0,-1 0,1 0,0 0,-1 0,0 0,1 1,-1-1,0 1,0 0,0-1,-1 1,1 0,-1 0,1 0,-1 1,0-1,0 0,-1 0,1 1,-1-1,1 0,-1 1,0-1,0 0,0 1,-1-1,1 0,-1 0,0 1,0-1,0 0,0 0,-1 0,1 0,-1 0,-8 7,0-1,-1 0,0-1,-1 0,0-1,0 0,0-1,-1 0,0-1,0 0,0-1,-1-1,1 0,-1-1,0 0,-11-1,-32 9,29-4,4-2</inkml:trace>
  <inkml:trace contextRef="#ctx0" brushRef="#br0" timeOffset="5938.112">2964 960,'224'6,"-222"-6,0 0,0 0,0 0,0 0,-1 0,1 1,0-1,0 1,0-1,-1 1,1 0,0 0,-1-1,1 1,-1 0,1 1,-1-1,0 0,1 0,-1 1,0-1,0 0,0 1,0-1,0 1,0 0,0-1,0 1,-1 0,1-1,-1 1,1 0,-1 0,0 0,1-1,-1 1,0 0,0 0,0 0,-1 0,1-1,0 1,-1 0,1 0,-1-1,0 1,1 0,-1 0,0-1,0 1,0-1,0 1,0-1,-1 0,-77 65,20-24,58-41,-1 0,1 0,-1 0,1 1,-1-1,1 1,0-1,0 1,0-1,0 1,0-1,0 1,0 0,0 0,1-1,-1 1,1 0,-1 0,1 0,0 0,-1 0,1 0,0 0,0 0,1-1,-1 1,0 0,1 0,-1 0,1 0,-1 0,1-1,0 1,0 0,0-1,0 1,0 0,0-1,0 1,1-1,-1 0,1 1,-1-1,1 0,-1 0,1 0,-1 0,1 0,0 0,0 0,0-1,-1 1,1-1,0 1,12 4,0-1,0 0,0-1,0 0,1-1,-1-1,0 0,1-1,-1-1,1 0,-1-1,0 0,1-2,6-2,-2 0</inkml:trace>
  <inkml:trace contextRef="#ctx0" brushRef="#br0" timeOffset="6269.474">3416 226,'28'32,"-2"1,-1 1,-1 2,-2 0,-2 2,-1 0,-2 1,-2 0,-2 1,3 16,-6-20,-1 1,-2-1,-2 1,-1 1,-2-1,-1 0,-2 1,-2-1,-1 0,-2 0,-2 0,-1-1,-2 0,-1-1,-7 12,7-22,-1-1,-1 0,-1 0,-1-2,-1 0,-2-1,0 0,0-2,-2 0,-1-1,0-2,-1 0,0-1,-2-1,-10 3,5-1,6-2</inkml:trace>
  <inkml:trace contextRef="#ctx0" brushRef="#br0" timeOffset="6738.773">2005 1,'-38'75,"-74"145,9 5,-45 155,135-339,1 1,2 0,3 1,0 0,3 0,2 19,2-46,0 0,2 0,0 0,1 0,0-1,1 1,1-1,1 0,0 0,1-1,0 0,1 0,1 0,0-1,1-1,0 1,1-2,11 10,0-5,1-1,1-2,0 0,1-2,0-1,1 0,0-2,1-1,-1-2,1 0,0-2,1 0,-1-2,0-1,25-4,-6 3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58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31,'14'0,"20"0,8 0,2 0,-1 0,-4 0,-4 0,-2 0,2 0,-4-5,-3-2,-2 1,0 1,0 1,1 2,0 1,1 1,-5 0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58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0,'43'5,"34"-3,8-3,-5 0,-12 0,-17-1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0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53,'-1'-3,"0"0,-1 0,1 0,0 0,-1 0,0 1,0-1,1 0,-2 1,1 0,0-1,0 1,-1 0,1 0,-1 0,1 1,-1-1,0 1,0-1,0 1,0 0,0 0,0 0,0 1,0-1,0 1,-1-1,1 1,0 0,0 0,0 1,0-1,0 1,-1-1,1 1,0 0,0 0,0 0,0 1,1-1,-3 2,-12 8,0 1,1 1,0 0,1 1,1 1,0 0,1 1,1 1,0 0,1 0,1 1,1 0,0 1,2 0,-5 15,2-10,1 1,1 0,0 0,2 1,2 0,0 0,1 0,2 0,1 1,1-1,1 0,1 1,1-1,1-1,2 1,4 8,-6-24,1-1,0 0,0 0,1 0,0-1,1 0,-1 0,2-1,-1 0,1 0,0-1,1 0,-1-1,1 0,0 0,0-1,1-1,-1 0,1 0,0-1,0 0,0-1,0 0,0 0,0-2,0 1,5-2,4-1,1-1,-1-1,0-1,0 0,-1-2,1 0,-2-1,1-1,-1-1,-1 0,0-1,-1-1,0-1,-1 0,0-1,-1-1,-1 0,4-7,-15 18,1 1,-1-1,1 0,-1-1,-1 1,1 0,-1 0,0-1,0 1,0-1,-1 1,0-1,0 1,0-1,-1 1,0-1,0 1,0 0,-1-1,0 1,0 0,0 0,0 0,-1 0,0 0,0 1,0-1,-1 1,1 0,-1 0,0 0,0 1,0-1,-1 1,0 0,1 0,-1 0,0 1,0 0,-5-2,-12-1,0 0,-1 2,0 1,1 0,-1 2,0 0,0 2,0 0,1 2,0 1,-1 0,2 2,-1 0,1 1,0 2,1 0,-12 8,-55 37,54-30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05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1 469,'48'-106,"-39"80,1 0,1 1,1 1,1 0,1 1,1 0,1 1,1 1,1 0,3 0,-20 20,-1 0,1 0,-1 0,1 1,0-1,-1 0,1 0,0 1,0-1,0 1,-1-1,1 1,0-1,0 1,0-1,0 1,0 0,0 0,0-1,0 1,0 0,0 0,0 0,0 0,0 0,0 0,-1 0,1 0,0 1,0-1,0 0,0 1,0-1,0 0,0 1,0-1,0 1,-1-1,1 1,0 0,0-1,-1 1,1 0,0 0,-1-1,1 1,-1 0,1 0,-1 0,1 0,-1-1,0 1,1 0,-1 0,0 0,0 0,0 0,0 0,0 1,9 61,-8-48,9 73,-10-86,0-1,1 1,-1 0,1 0,0 0,0 0,0-1,0 1,0 0,0-1,0 1,0-1,0 1,1-1,-1 0,1 1,-1-1,1 0,-1 0,1 0,0 0,0 0,-1 0,1-1,0 1,0-1,0 1,0-1,0 0,-1 1,1-1,0 0,0 0,0-1,0 1,0 0,0-1,0 1,0-1,0 0,14-7,0 0,0-2,-1 0,0-1,-1 0,0-1,-1-1,-1 0,0-1,0 0,8-16,-12 21,127-145,-135 155,-1-1,1 1,0 0,0 0,0 0,0 0,0 0,0 0,0 0,0 0,0-1,1 1,-1 0,0 0,0 0,1 0,-1 0,1-1,-1 1,1 0,-1 0,1-1,-1 1,1 0,0-1,-1 1,1-1,0 1,-1-1,1 1,0-1,0 1,0-1,-1 1,1-1,0 0,0 0,0 0,0 1,0-1,0 0,-1 0,1 0,0 0,0 0,0 0,0-1,0 1,0 0,0 0,-1-1,1 1,0 0,0-1,0 1,-1-1,1 1,0-1,0 0,-1 1,1-1,-1 1,1-1,0 0,-1 0,-30 154,22-131,2 1,0 0,2 0,1 1,0-1,2 1,1 1,15 14,-2-27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63,'5'-5,"1"3,0-2,-1-6,3-1,1-4,-2 6,-6 4,-4 4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05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1069 1,'-5'3,"-230"136,6 11,-41 46,19 15,233-194,12-14,1 1,0 0,1 0,-1 0,1 1,0 0,0-1,0 1,0 1,1-1,0 1,0-1,1 1,0 0,-1 1,4 7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05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552 1,'-96'37,"2"4,2 4,-46 32,89-38,48-39,0 1,0 0,0-1,1 1,-1 0,0-1,1 1,-1 0,1 0,-1 0,1-1,-1 1,1 0,0 0,-1 0,1 0,0 0,0 0,0 0,0 0,0 0,0 0,0 0,0 0,0 0,0 0,0 0,0-1,1 1,-1 0,0 0,1 0,-1 0,1 0,-1 0,1-1,-1 1,1 0,0 0,-1-1,1 1,0 0,0-1,-1 1,1-1,0 1,0-1,0 1,0-1,0 0,-1 1,1-1,0 0,0 0,0 0,0 1,0-1,0 0,194 9,-193-8,96 22,-96-21,1-1,0 0,-1 1,1-1,-1 1,0 0,1 0,-1 0,0 0,0 0,0 1,0-1,-1 1,1-1,-1 1,1-1,-1 1,0 0,0 0,0 0,0 0,-1-1,1 1,-1 0,0 0,0 0,0 0,0 0,0 0,-1 0,0 2,-3 5,-2 1,1-1,-2-1,1 1,-1-1,-1 0,1-1,-1 1,-1-2,0 1,0-1,0 0,-1-1,0 0,0-1,-1 0,1-1,-1 0,-11 3,19-6,-21 10,-2 1,0-1,0-1,-1-1,0-1,-23 2,25-10,7-4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06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0,'140'4,"-120"-6,1 2,-1-1,0 2,0 1,1 1,14 3,-33-5,0-1,-1 0,1 1,0-1,-1 1,1 0,-1 0,1-1,-1 1,1 0,-1 0,1 0,-1 1,0-1,0 0,0 0,1 1,-1-1,-1 1,1-1,0 1,0-1,0 1,-1 0,1-1,-1 1,1 0,-1-1,0 1,0 0,1-1,-1 1,0 0,-1 0,1-1,0 1,0 0,-1 0,1-1,-1 1,0 0,0 0,-40 65,-131 96,170-162,0-1,0 1,0 0,0 0,1 0,-1 0,0 0,1 0,-1 1,0-1,1 0,-1 1,1-1,0 1,0 0,0 0,-1-1,1 1,1 0,-1 0,0 0,0 0,1 0,-1 0,1 0,0 0,-1 0,1 0,0 0,0 0,1 0,-1 0,0 0,1 0,-1 0,1 0,-1 0,1 0,0 0,0 0,0 0,0-1,0 1,0 0,1-1,-1 1,1-1,-1 1,1-1,-1 0,1 1,0-1,-1 0,1 0,1 0,16 2,0-1,0-1,0 0,0-2,0 0,0-1,-1-1,1-1,-1 0,1-2,12-5,17-3,-20 7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36.2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183 174,'-5'3,"0"-1,0 0,1 1,-1 0,0 0,1 1,0-1,0 1,0 0,0 0,1 0,0 0,-1 1,2 0,-1-1,0 1,1 0,0 0,0 0,1 1,-1-1,1 0,0 1,0-1,1 1,0-1,0 1,-81 502,59-427,39-112,63-151,7 3,12-4,23-44,-94 186,-28 41,0-1,1 0,0 1,-1 0,1-1,-1 1,1-1,-1 1,1 0,0-1,-1 1,1 0,0 0,0-1,-1 1,1 0,0 0,-1 0,1 0,0 0,0 0,-1 0,1 0,0 0,-1 0,1 1,0-1,0 0,-1 0,1 1,0-1,-1 0,1 1,-1-1,1 1,-1-1,1 0,0 1,-1 0,0-1,1 1,-1-1,1 1,-1 0,0-1,1 1,-1-1,0 1,0 0,1 0,-1-1,0 1,0 0,0-1,0 1,0 0,0 0,0-1,0 1,0 0,0-1,-1 1,1 0,0 0,0-1,15 247,-8-198,-5-28,1 0,0-1,2 1,0-1,2 0,0-1,9 17,-13-33,0 1,0-1,1-1,0 1,-1 0,1-1,0 0,0 0,0 0,1 0,-1-1,0 0,1 0,-1 0,1 0,-1-1,1 1,-1-1,1 0,-1-1,1 1,-1-1,1 0,-1 0,0 0,1 0,-1-1,0 0,0 0,0 0,0 0,0-1,-1 0,1 1,-1-1,1-1,-1 1,0 0,0-1,-1 1,1-1,-1 0,2-2,26-37,-2-1,-1-2,-3 0,15-40,47-86,-34 102,-52 70,1 0,0 0,0 0,0 0,-1 0,1 0,0 1,0-1,-1 0,1 1,0-1,0 0,-1 1,1-1,0 1,-1-1,1 1,-1-1,1 1,-1 0,1-1,-1 1,1 0,-1-1,1 1,-1 0,0-1,1 1,-1 0,0 0,0 0,0-1,0 1,1 0,-1 0,0 0,0-1,-1 1,1 0,0 0,0-1,0 1,0 0,-1 0,1 0,0 0,0 0,-2 131,0-96,1 0,2 1,1-1,7 34,47 89,-48-140,-2-1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36.5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96 0,'-15'39,"-9"21,-1 7,5-5,9-11,12-16,6-13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36.8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37.1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 0,'0'43,"0"39,0 14,0-4,-5-8,-1-9,-1-7,2-11,-3-5,0-7,0-6,3-5,2-3,1-3,1-1,1 0,0 0,0-5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37.3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 0,'-4'72,"-3"34,1 7,2-4,0-13,2-12,1-15,0-16,1-6,1-7,-1-5,-5-4,-1-3,1-10,0-13,1-8</inkml:trace>
  <inkml:trace contextRef="#ctx0" brushRef="#br0" timeOffset="255.359">420 170,'-318'363,"311"-355,5-8,1 1,-1-1,1 1,-1 0,1-1,-1 1,1 0,0 0,-1 0,1 0,0 0,0 1,0-1,0 0,0 1,0-1,0 0,0 1,0-1,1 1,-1-1,0 1,1 0,0-1,-1 1,1-1,0 1,0 0,0-1,0 1,0 0,0-1,0 1,1 0,-1-1,0 1,1-1,0 1,-1 0,1-1,0 0,0 1,0-1,-1 1,2-1,-1 0,0 1,76 27,-64-26,-1 1,0 0,0 1,0 0,0 1,-1 0,0 1,0 0,-1 0,0 2,0-1,3 5,60 134,-66-130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52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924 28,'0'-1,"1"1,-1-1,1 1,-1-1,0 1,1-1,-1 1,0-1,0 1,0-1,1 1,-1-1,0 1,0-1,0 1,0-1,0 1,0-1,0 0,0 1,0-1,0 1,0-1,0 1,0-1,-1 1,1-1,0 1,0-1,-1 1,1-1,0 1,-1-1,1 1,0-1,-1 1,1 0,-1-1,1 1,0 0,-1-1,1 1,-1 0,1-1,-1 1,1 0,-1 0,1 0,-1 0,0-1,1 1,-1 0,1 0,-1 0,1 0,-1 0,1 0,-1 1,0-1,0 0,-39-6,39 6,-44 1,0 2,0 1,0 3,0 1,1 3,-10 4,9-3,-203 73,195-53,52-31,1-1,-1 1,0 0,0 0,1 0,-1 0,0 0,1 0,-1 0,1 0,-1 0,1 0,0 1,-1-1,1 0,0 0,0 0,0 0,0 1,0-1,0 0,0 0,0 0,1 0,-1 1,0-1,1 0,-1 0,1 0,-1 0,1 0,-1 0,1 0,0 0,-1 0,1 0,0 0,0-1,0 1,0 0,0 0,0-1,0 1,0-1,0 1,0-1,0 1,0-1,0 0,15 7,0-1,0-1,0 0,0-1,1-1,0-1,0 0,-1-2,1 1,0-2,2-1,10 2,51-1,136 11,-179 2,-36-12,-1 0,1 0,-1 1,1-1,-1 1,1-1,-1 0,1 1,-1-1,1 1,-1-1,0 1,1-1,-1 1,0 0,0-1,1 1,-1-1,0 1,0 0,0-1,0 1,1-1,-1 1,0 0,0-1,0 1,-1 0,1-1,0 1,0-1,0 1,0 0,0-1,-1 1,1-1,0 1,-1-1,1 1,0-1,-1 1,1-1,-1 1,1-1,-1 1,1-1,-1 0,1 1,-1-1,1 0,-1 1,1-1,-1 0,1 0,-1 1,0-1,0 0,-39 24,-2-1,-1-2,0-2,-37 10,-62 18,74-26,2 2,0 4,-29 17,91-42,-2 1,0 0,0 0,0 0,1 0,-1 1,1 0,0 0,0 1,0-1,1 1,-1 0,1 0,0 1,1-1,-3 5,7-6,0 0,1 0,-1 0,1-1,0 1,0 0,0-1,0 1,1-1,-1 0,1 0,0 0,0 0,0-1,0 1,1-1,-1 0,1 1,-1-2,1 1,0 0,-1-1,1 1,0-1,0 0,2 0,31 9,1-1,-1-2,1-1,1-2,-1-2,0-1,23-4,-26 3,227-29,-219 10,-32 6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55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0 311,'512'0,"-499"0,0 0,0-1,0-1,-1 0,1 0,0-2,-1 1,0-2,0 0,0 0,0-1,5-4,-10 4</inkml:trace>
  <inkml:trace contextRef="#ctx0" brushRef="#br0" timeOffset="249.435">28 565,'43'0,"38"0,16 0,-5-5,-8-1,-13-1,-15 2,-11 2,-9 1,-6 0,-3 2,-6-5,-6-1</inkml:trace>
  <inkml:trace contextRef="#ctx0" brushRef="#br0" timeOffset="646.602">310 1,'14'17,"0"-1,0-1,1 0,1 0,1-2,0 0,1-1,0 0,16 6,-31-16,37 19,0-3,2-1,0-2,32 7,46 17,-108-35,0 1,0 0,-1 1,1 1,-1-1,-1 2,0 0,0 0,0 1,-7-7,-1 1,1 0,-1 0,0 0,0 0,0 0,0 0,0 0,-1 1,1-1,-1 1,0-1,0 1,0-1,-1 1,1 0,-1-1,0 1,0 0,0-1,-1 1,1 0,-1-1,0 1,0 0,0-1,0 1,-1-1,1 0,-1 1,0-1,0 0,0 0,-100 88,80-75,-266 169,287-185,-26 14,0 1,1 1,1 2,1 0,-18 18,30-22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40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1,'0'5,"-5"6,-1 6,-5 1,4-3,4-10,7-4,-3-4,0 0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53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112 106,'15'0,"13"0,8 0,3 0,-2 0,-1-5,-3-2,-1 1,-2 1,-2 1,1 2,-6 6,-11 2,-8 0</inkml:trace>
  <inkml:trace contextRef="#ctx0" brushRef="#br0" timeOffset="249.307">0 359,'43'10,"24"3,10-1,-3-2,-10-8,-10-4,-10-2,-8 0,-9 0</inkml:trace>
  <inkml:trace contextRef="#ctx0" brushRef="#br0" timeOffset="1216.627">677 529,'2'1,"-1"1,1-1,-1 0,1 0,0 0,0 0,-1 0,1 0,0-1,0 1,0-1,0 1,0-1,0 0,0 1,0-1,0 0,0 0,-1-1,1 1,0 0,0-1,0 1,0-1,0 1,0-1,0 0,-1 0,1 0,0 0,-1 0,1 0,-1 0,1-1,-1 1,1-1,46-58,154-269,-195 317,0 0,1 1,0 0,1 0,0 1,0 0,1 1,1 0,-1 1,2 0,-1 0,1 1,1 0,-11 7,1-1,-1 0,0 1,1-1,-1 1,1 0,-1 0,1 0,-1 0,0 0,1 0,-1 1,1-1,-1 1,0 0,1 0,-1 0,0 0,0 0,1 0,-1 0,0 1,0-1,-1 1,1-1,0 1,0 0,-1 0,1 0,-1 0,0 0,1 0,-1 0,0 1,0-1,0 0,-1 1,1-1,0 0,-1 1,0 0,12 104,-13-80,-1-19,1 0,0 1,0-1,1 0,0 0,0 0,1 1,0-1,0 0,1 0,0 0,0 0,1-1,0 1,1 0,0-1,0 0,0 0,1 0,0-1,0 1,0-1,6 3,-5-7,1-2,-1 1,1-1,-1 0,1 0,-1-1,1 0,-1 0,1 0,-1-1,0 0,0 0,1-1,-2 0,1 0,0 0,-1 0,1-1,-1 0,0-1,0 1,0-1,-1 0,0 0,0 0,2-4,19-14,188-163,-214 187,1 0,0 0,-1 0,1 0,0 0,0 0,0 1,0-1,0 0,0 0,0 0,1 0,-1 0,0 0,1 0,-1 0,0 0,1 0,-1 0,1 0,0 0,-1 0,1 0,0-1,-1 1,1 0,0 0,0-1,0 1,0 0,0-1,-1 1,1-1,0 1,0-1,0 0,1 1,-1-1,0 0,0 0,0 0,0 0,0 0,0 0,0 0,0 0,0 0,0 0,0 0,0-1,1 1,-1 0,0-1,-1 1,1-1,0 1,0-1,0 0,0 1,0-1,0 0,-1 0,1 1,0-1,-1 0,1 0,0-1,-62 178,53-153,-18 70,26-90,0 0,-1-1,1 1,1-1,-1 1,0-1,1 1,-1-1,1 1,0-1,0 0,0 1,0-1,0 0,0 0,1 1,-1-1,1 0,-1 0,1-1,0 1,0 0,0 0,0-1,0 0,0 1,0-1,0 0,1 0,-1 0,1 0,-1 0,0-1,2 1,16 3</inkml:trace>
  <inkml:trace contextRef="#ctx0" brushRef="#br0" timeOffset="1568.981">2286 49,'-38'21,"-9"3,2 1,0 3,2 1,1 3,1 1,-17 20,56-52,-1 1,1 0,0-1,-1 1,1 0,0 0,0 0,0 1,0-1,1 0,-1 1,1-1,-1 1,1-1,0 1,0 0,0 0,0-1,1 1,-1 0,1 0,-1 0,1 0,0 0,0 0,0 0,1-1,-1 1,1 0,0 0,0 0,-1-1,2 1,-1 0,0-1,1 1,-1-1,1 1,-1-1,1 0,0 1,0-1,0 0,1 0,-1-1,0 1,1 0,-1-1,1 0,-1 1,2-1,13 1,1-1,-1-1,1 0,0-1,-1-1,0-1,1 0,-1-2,0 1,-1-2,1-1,-1 0,0-1,-1 0,3-3,205-139,-222 149,-1 0,1 0,0-1,0 1,0 1,0-1,0 0,0 0,0 0,0 0,0 1,1-1,-1 1,0-1,0 1,1-1,-1 1,0 0,1-1,-1 1,0 0,1 0,-1 0,0 0,1 0,-1 0,0 1,1-1,-1 0,0 1,0-1,1 1,-1-1,0 1,0-1,0 1,0 0,1 0,-1 0,0-1,0 1,-1 0,1 0,0 1,0-1,0 0,-1 0,1 0,-1 0,1 1,-1-1,1 0,-1 0,0 1,1 0,0 88,-2-81,-1-1,1 1,1 0,0 0,0 0,0 0,1-1,1 1,-1 0,1-1,1 1,0-1,0 1,1-1,0 0,0-1,0 1,1-1,1 1,-1-1,0-4,0 0,1 0,-1 0,0-1,1 0,0 0,-1 0,1 0,0-1,0 0,0 0,0-1,0 0,6 0,12 0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52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57,'-48'87,"3"2,4 1,-10 42,2 73,33-128,29-105,6-23,-10 26</inkml:trace>
  <inkml:trace contextRef="#ctx0" brushRef="#br0" timeOffset="249.045">85 1,'38'9,"28"4,6-1,-3-2,-9-3,-10-3,-8-1,-12-2</inkml:trace>
  <inkml:trace contextRef="#ctx0" brushRef="#br0" timeOffset="421.837">1 368,'38'19,"27"1,13-2,-3-4,-9-10,-6-5,-9-3,-8-5,-6-1,-10 1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57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87,'0'48,"-4"39,-3 16,-4-6,0-10,-3-9,0-14,4-8,-3-9,2-7,-2-6,-4-4,1-2,3-6</inkml:trace>
  <inkml:trace contextRef="#ctx0" brushRef="#br0" timeOffset="267.904">70 30,'48'0,"45"-5,15-1,-5 0,-10 1,-17 1,-16 2,-14 1,-9 0,-7 1,-4 0,-5 6,-12 0,-8 1</inkml:trace>
  <inkml:trace contextRef="#ctx0" brushRef="#br0" timeOffset="515.885">126 425,'38'5,"32"-4,10-1,-1-1,-8-5,-11-2,-11-4,-15 0</inkml:trace>
  <inkml:trace contextRef="#ctx0" brushRef="#br0" timeOffset="1968.291">465 792,'-5'33,"-6"22,-2 5,2-2,-2-12,1-8,3-10</inkml:trace>
  <inkml:trace contextRef="#ctx0" brushRef="#br0" timeOffset="2753.319">465 764,'5'0,"6"0,6 0,5 0,4 0,2 0,1 0,0 0,1 0,-1 0,0 0,0 0,-11 0,-12 0,-7 0</inkml:trace>
  <inkml:trace contextRef="#ctx0" brushRef="#br0" timeOffset="3714.671">465 933,'5'0,"6"0,6 0,5 0,4 0,2 0,1 0,0 0,1 0,-1 0,-5 0</inkml:trace>
  <inkml:trace contextRef="#ctx0" brushRef="#br0" timeOffset="6548.166">888 1046,'314'0,"-301"0,-1 0,1-1,-1 0,1-1,-1 0,0-1,1-1,-2 0,1 0,0-1,10-7,-21 12,0-1,-1 1,1-1,0 1,-1-1,1 0,0 0,-1 1,1-1,-1 0,1 0,-1 0,1 0,-1 1,0-1,1 0,-1 0,0 0,0 0,0 0,0 0,0 0,0 0,0 0,0 0,0 0,0 0,0 0,-1 0,1 1,0-1,-1 0,1 0,0 0,-1 0,1 0,-1 1,0-1,1 0,-1 0,0 1,1-1,-1 0,0 1,0-1,1 1,-1-1,0 1,0 0,0-1,-53-26,44 23,-106-63,115 66,0 1,0-1,0 1,0-1,-1 1,1-1,0 1,0-1,-1 1,1 0,0 0,-1 0,1 0,0 0,0 0,-1 0,1 0,0 0,-1 1,1-1,0 0,0 1,-1-1,1 1,0 0,0-1,0 1,0 0,0 0,0 0,0-1,0 1,0 0,0 0,1 0,-1 1,0-1,1 0,-1 0,0 0,1 0,0 1,-1-1,-15 60,15-55,-8 40,3-17,1 0,1 1,2-1,1 1,1 10,0-38,0-1,0 0,0 1,0-1,0 0,0 1,1-1,-1 0,0 1,1-1,-1 0,1 0,-1 1,1-1,0 0,0 0,-1 0,1 0,0 0,0 0,0 0,0 0,0 0,0 0,0 0,0-1,1 1,-1 0,0-1,0 1,1-1,-1 0,0 1,1-1,-1 0,0 0,1 0,-1 0,0 0,1 0,-1 0,0 0,1 0,-1-1,0 1,1 0,-1-1,0 1,0-1,1 0,-1 1,0-1,0 0,0 0,0 0,0 0,0 0,0 0,17-14,-1-1,-1 0,-1-1,-1 0,0-1,-1-1,2-5,64-115,-68 125</inkml:trace>
  <inkml:trace contextRef="#ctx0" brushRef="#br0" timeOffset="7199.876">1396 1159,'64'-104,"58"-47,-115 142,0 0,1 1,0 0,1 0,-1 1,2 0,-1 0,1 1,0 0,0 1,8-3,-17 8,0 0,0-1,0 1,0 0,0 0,0 0,0 0,1 0,-1 0,0 1,0-1,0 0,0 0,0 1,0-1,0 1,0-1,0 1,0-1,0 1,0 0,0-1,-1 1,1 0,0 0,0-1,-1 1,1 0,0 0,-1 0,1 0,-1 0,1 0,-1 0,0 0,1 0,-1 0,0 0,0 1,0-1,0 0,0 0,0 0,0 0,0 0,0 0,0 0,-1 1,-10 54,-2-23,11-28,-1-1,1 1,0 0,0 0,1 0,-1 0,1 0,0 0,0 0,1 0,0 0,0 0,0 1,1 1,1-6,0 1,0-1,0 0,0 0,1 0,-1 0,0 0,1 0,-1-1,1 1,-1-1,1 1,-1-1,1 0,-1 0,1 0,-1-1,1 1,-1-1,1 1,-1-1,0 0,1 0,-1 0,0 0,0 0,1 0,-1-1,0 1,0-1,0 1,-1-1,1 0,0 0,0-1,164-150,-165 152,0 0,0 1,0-1,0 0,0 0,0 0,0 1,0-1,0 1,0-1,0 1,0-1,0 1,1 0,-1-1,0 1,0 0,0 0,1 0,-1 0,0 0,0 0,1 0,-1 0,0 0,0 1,0-1,0 1,1-1,-1 1,0-1,0 1,0-1,0 1,0 0,0 0,0-1,0 1,-1 0,1 0,0 0,0 0,-1 0,1 0,-1 0,1 0,-1 0,1 1,-1-1,1 1,-3 63,-3-44,3-15,0 0,0 0,1 0,-1 1,1-1,1 0,-1 0,1 1,0-1,1 0,-1 0,1 1,0-1,1 0,0 0,0 0,0 0,9 7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0:05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1 294,'406'0,"-103"-30,-248 30,-31 0</inkml:trace>
  <inkml:trace contextRef="#ctx0" brushRef="#br0" timeOffset="492.667">142 604,'34'-9,"25"-4,7 1,-2 2,-3 3,-6 3,-9 1,-7 2,-5 1,-4 1,-2-1,-1 1,0-1,0 1,-5-1</inkml:trace>
  <inkml:trace contextRef="#ctx0" brushRef="#br0" timeOffset="1631.606">1101 745,'30'-39,"16"-41,3 1,4 3,23-23,-20 32,1 2,4 3,17-10,-78 70,2 0,-1 0,0 0,0 1,0-1,1 0,-1 1,1-1,0 1,-1 0,1-1,0 1,0 0,-1 0,1 0,0 0,0 0,0 1,0-1,1 1,-1-1,0 1,0 0,0 0,0 0,0 0,0 0,1 0,-1 0,0 1,0-1,0 1,0 0,0-1,0 1,0 0,0 0,0 0,-1 1,1-1,0 0,-1 1,1-1,-1 1,1-1,0 2,1 11,-1 1,0-1,0 1,-2 0,0-1,-1 1,0 0,-1-1,0 1,-2-1,-3 11,-10 72,21 10,-3-106,0 0,0 1,1-1,-1 0,0 0,0 0,0 0,1-1,-1 1,0 0,1 0,-1-1,1 1,-1-1,1 1,-1-1,1 0,-1 1,1-1,-1 0,1 0,0 0,-1 0,1 0,-1-1,1 1,-1 0,1-1,-1 1,1-1,-1 0,0 1,1-1,-1 0,0 0,1 0,50-32,56-93,135-189,-243 314,0 0,0 0,1 0,-1 0,1 0,-1 0,1 0,-1 0,1 1,0-1,-1 0,1 0,0 0,-1 0,1 1,0-1,0 0,0 1,0-1,0 1,0-1,0 1,0-1,0 1,0 0,0 0,0-1,0 1,0 0,0 0,0 0,0 0,0 0,1 0,-1 0,0 1,0-1,0 0,0 1,0-1,0 0,0 1,0-1,0 1,0 0,-1-1,1 1,0 0,0-1,0 1,-1 0,1 0,0 0,-1 0,1 0,-1 0,1 0,2 17,-2 1,0 0,0 0,-2 0,0 0,-2-1,0 1,-1 0,0-1,-8 18,0 10,-27 165,31-155,6-32</inkml:trace>
  <inkml:trace contextRef="#ctx0" brushRef="#br0" timeOffset="4509.688">2343 576,'-49'190,"27"-136,22-55,-1 1,1 0,0 0,0 0,0 0,0-1,-1 1,1 0,0 0,0 0,-1 0,1 0,0 0,0 0,0 0,-1 0,1 0,0 0,0 0,-1 0,1 0,0 0,0 0,-1 0,1 0,0 0,0 0,0 0,-1 0,1 0,0 0,0 0,0 1,-1-1,1 0,0 0,0 0,0 0,-1 1,1-1,6-25,9-7,1 1,2 1,1 1,1 1,1 0,2 2,10-10,-32 35,0-1,0 1,0-1,-1 1,1-1,1 1,-1-1,0 1,0 0,0 0,1 0,-1 0,1 0,-1 0,1 0,-1 0,1 0,0 0,-1 1,1-1,0 1,-1 0,1-1,0 1,0 0,-1 0,1 0,0 0,0 0,-1 0,1 1,0-1,0 1,-1-1,1 1,-1-1,1 1,0 0,-1 0,1 0,-1 0,0 0,1 0,-1 0,0 1,1-1,-1 0,0 1,0-1,0 1,6 48,11 18,-16-67,1 0,0 0,0 0,0 0,0-1,0 1,0-1,0 0,0 0,0 0,0 0,0 0,1-1,-1 1,-1-1,1 0,0 0,0 0,0-1,0 1,-1 0,1-1,-1 0,1 0,-1 0,1 0,-1 0,0 0,0 0,1-2,4-1,36-31,56-32,-98 67,1 0,-1 0,0 1,0-1,0 1,0-1,1 1,-1-1,0 1,0 0,1 0,-1-1,0 1,1 0,-1 0,0 0,0 1,1-1,-1 0,0 0,1 1,-1-1,0 1,0-1,0 1,1-1,-1 1,0 0,0-1,0 1,0 0,0 0,0 0,-1 0,1 0,0 0,0 0,-1 0,1 0,0 0,-1 1,1-1,-1 0,-3 58,1-56,1 1,-1-1,1 1,-1 0,1 0,0 0,1 0,-1-1,1 1,-1 0,1 0,0 0,1 0,-1 0,1 0,-1 0,1 0,1 0,-1-1,0 1,1 0,0-1,0 1,0-1,0 1,0-1,1 0,-1 0,1 0,0-1,0 1,0 0,0-1,12-1</inkml:trace>
  <inkml:trace contextRef="#ctx0" brushRef="#br0" timeOffset="5476.96">3529 124,'-15'-4,"0"0,-1 0,0 2,1 0,-1 1,0 0,0 1,0 1,0 0,1 2,-1-1,1 2,-1 0,1 1,0 1,1 0,-1 1,1 0,0 1,1 1,0 0,1 1,0 0,0 1,1 0,0 1,1 0,0 1,-2 5,4-6,0 1,1 0,0 1,1 0,1-1,0 2,1-1,0 1,1-1,1 1,0 0,1 0,1 0,1 7,-1-18,1-1,0 1,0 0,0 0,0-1,1 1,-1 0,1-1,0 0,0 1,0-1,0 0,1 0,0 0,-1 0,1-1,0 1,0-1,0 1,1-1,-1 0,0-1,1 1,-1 0,1-1,0 0,0 0,-1 0,1 0,0-1,0 1,9 0,0 0,0-1,0 0,-1-1,1 0,0-1,-1 0,1-1,0-1,27-13,0-2,-2-2,0-1,-1-3,-1 0,-1-2,-2-2,-1-1,11-15,-21 24,94-101,-116 121,0 0,0 0,0 1,1-1,-1 0,0 0,1 0,-1 0,1 0,-1 0,1 0,-1 0,1 1,0-1,-1 0,1 0,0 1,-1-1,1 1,0-1,0 1,0-1,0 1,0-1,0 1,0-1,-1 1,1 0,0 0,0 0,0-1,0 1,0 0,0 0,0 0,0 1,0-1,0 0,0 0,0 0,0 1,0-1,0 0,0 1,0-1,0 1,0-1,-1 1,1 0,0-1,0 1,-1 0,1-1,0 1,-1 0,1 0,-1 0,1 0,-1-1,1 1,-1 0,0 1,5 143,-7-131,0 0,1 0,0 0,1 0,1 0,0 0,1 0,1-1,0 1,0 0,2-1,0 0,0 0,1 0,1-1,0 0,6 9,-5-13,0 0,0-1,0 0,1 0,0-1,0 0,1 0,0-1,-1-1,2 1,-1-2,0 1,8 0,7 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07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6181 43,'-37'192,"-38"170,89-417,1 1,3 0,3 1,1 2,4-2,90-144,-116 196,0 0,0-1,1 1,-1 0,0 0,1 0,-1 0,1 1,-1-1,1 0,-1 0,1 0,0 0,-1 0,1 1,0-1,0 0,0 1,-1-1,1 0,0 1,0-1,0 1,0-1,0 1,0 0,0 0,0-1,0 1,0 0,0 0,0 0,0 0,0 0,1 0,-1 0,0 0,0 0,0 1,0-1,0 0,0 1,0-1,0 1,-1-1,1 1,0-1,0 1,0 0,0-1,-1 1,1 0,0 0,0-1,-1 1,1 0,-1 0,1 0,-1 1,10 189,24-27,-34-162,1 0,0 0,0 0,0-1,0 1,0 0,0-1,0 1,0 0,1-1,-1 0,0 1,1-1,-1 0,1 0,0 0,0 0,-1 0,1 0,0 0,0 0,0-1,0 1,-1-1,1 0,0 1,0-1,0 0,0 0,0 0,0 0,0-1,0 1,0 0,0-1,0 1,0-1,0 0,-1 0,1 0,0 0,0 0,-1 0,1 0,0-1,64-67,184-288,-250 356,0 0,1 0,-1 0,0-1,1 1,-1 0,1 1,-1-1,1 0,-1 0,1 0,-1 0,1 0,0 0,0 1,-1-1,1 0,0 1,0-1,0 0,0 1,0-1,0 1,0-1,0 1,0 0,0-1,0 1,0 0,0 0,0 0,0 0,0 0,0 0,0 0,0 0,0 0,0 0,0 1,0-1,0 0,0 1,0-1,0 1,0-1,0 1,0-1,0 1,0 0,0-1,-1 1,1 0,0 0,-1 0,1 0,0-1,-1 1,1 0,-1 1,-9 101,0-59,0 204,9-224</inkml:trace>
  <inkml:trace contextRef="#ctx0" brushRef="#br0" timeOffset="-18090.804">1666 1848,'407'18,"-221"-6,147-11,-164-3,1365 2,-1141-29,-150 12,-6-23,-41 12,-194 28,29-1,1 0,-1 2,0 2,0 1,-1 1,7 3,-34-8,0 1,0 0,-1 0,1 1,0-1,-1 0,1 1,-1 0,1-1,-1 1,0 0,0 0,0 0,0 1,0-1,-1 0,1 1,0-1,-1 1,0 0,0-1,0 1,0 0,0 0,0-1,-1 1,1 0,-1 0,0 0,-13 89,7-69,-26 138,1 77,31-232,1-4,-1 0,0 0,1 0,-1 0,0 0,0 0,0 0,0 1,0-1,-1 0,1 0,-1 0,1 0,-1 0,0 0,0 0,0 0,0 0,0 0,0-1,0 1,-1 0,1-1,-1 1,1-1,-1 1,1-1,-1 0,0 0,0 0,0 0,0 0,0 0,0 0,-1 0,-130-20,41-1,-377 18,178 1,123-26,-390 26,75 1,255-28,-121 57,127-18,192-8,0-2,0-1,0-1,1-2,-1-1,-11-3,-100-21,-224 27,362 1,1-1,-1 1,0 0,1-1,-1 1,1-1,0 0,-1 0,1 0,-1 0,1 0,0-1,0 1,0-1,0 1,0-1,0 0,0 1,0-1,1 0,-1 0,1-1,0 1,-1 0,1 0,0-1,0 1,0-1,1 1,-1-1,1 1,-1-1,1 1,0-1,0 0,14-100,-5 65,-5 23,-1-1,-1 1,0 0,-1 0,0-1,-1 1,-1-1,0 1,-1 0,-1-1,-1 1,0 0,-1 1,0-1,-1 1,-1 0,0 0,-1 1,-5-7,-36-8,26 21</inkml:trace>
  <inkml:trace contextRef="#ctx0" brushRef="#br0" timeOffset="-17154.102">5701 974,'-1'385,"-25"-120,14 74,-6-110,-1-64,20-162,-1-1,1 1,0-1,0 1,0-1,0 0,1 0,-1 1,0-1,1 0,0 0,-1 0,1 0,0-1,0 1,0 0,0-1,0 0,1 1,-1-1,0 0,0 0,1 0,-1 0,1-1,-1 1,1-1,-1 1,1-1,0 0,-1 0,1 0,-1 0,1 0,1-1,19-2</inkml:trace>
  <inkml:trace contextRef="#ctx0" brushRef="#br0" timeOffset="-15553.469">5814 833,'196'55,"-86"-38,0-6,1-4,0-4,48-9,24 3,53 4,-233-1,0 0,-1 1,1-1,-1 1,1 0,-1 0,1-1,-1 2,1-1,-1 0,0 0,1 1,-1-1,0 1,0 0,0 0,0-1,-1 1,1 1,0-1,-1 0,1 0,-1 0,0 1,0-1,0 1,0-1,0 1,-1-1,1 3,1 87,-4-64,-2 684,33-435,-16-202,-10-66,0 0,-1 0,0 1,0-1,-1 1,-1-1,1 1,-2-1,1 1,-3 8,2-16,0 0,-1-1,1 1,-1-1,1 1,-1-1,0 0,1 1,-1-1,0 0,0 0,0 0,0-1,0 1,0 0,0-1,0 1,-1-1,1 0,0 1,0-1,0 0,0 0,0-1,-1 1,1 0,0-1,0 1,0-1,-20 1,-439 15,240-32,54 4,25-12,101 22,-1 2,1 1,0 3,0 1,-7 3,-7 4,30-8</inkml:trace>
  <inkml:trace contextRef="#ctx0" brushRef="#br0" timeOffset="-13570.522">0 1962,'462'0,"-113"28,226-29,-508 7,-145-59,38 21,1-2,2-1,2-2,1-2,-8-14,14 27,28 26,-1-1,1 1,-1 0,1 0,-1 0,0-1,1 1,-1 0,1 0,-1 0,1 0,-1 0,1 0,-1 0,1 0,-1 1,0-1,1 0,-1 0,1 0,-1 0,1 1,-1-1,1 0,0 1,-1-1,1 0,-1 1,1-1,-1 0,1 1,0-1,-1 1,1-1,0 1,0-1,-1 1,1-1,0 1,0-1,0 1,0-1,-1 1,1-1,0 1,0 0,0-1,0 1,0-1,0 1,1-1,-1 1,0-1,0 1,0-1,0 1,1-1,-1 1,0-1,0 1,1-1,-1 1,0-1,1 1,-1-1,1 0,-1 1,7 44,-3-27,-2 0,0 1,0-1,-2 1,0 0,-1-1,-2 7,-82 287,69-239,46-101,135-139,-36 36,-124 123,-6 5</inkml:trace>
  <inkml:trace contextRef="#ctx0" brushRef="#br0" timeOffset="-10640.657">2936 1764,'33'-104,"-17"67,2 1,1 1,2 0,2 1,0 2,2 0,22-20,130-140,-177 191,0 0,1 0,-1 0,1 1,0-1,-1 0,1 0,0 0,-1 0,1 1,0-1,0 0,0 1,0-1,-1 0,1 1,0-1,0 1,0 0,0-1,0 1,0 0,1-1,-1 1,0 0,0 0,0 0,0 0,0 0,0 0,0 0,0 1,0-1,0 0,0 0,0 1,0-1,0 1,0-1,0 1,0-1,0 1,0 0,0-1,-1 1,1 0,0 0,-1 0,1 0,0-1,-1 1,1 0,-1 0,1 0,-1 1,2 9,-1 0,0 0,0 0,-1 0,-1 0,0 0,-1 0,0 0,0 0,-4 9,-7 43,9 79,4-139,0-1,0 0,1 0,-1 1,1-1,-1 0,1 0,0 0,0 0,0 0,0 0,0 0,0 0,1 0,-1 0,1 0,-1-1,1 1,0-1,-1 1,1-1,0 0,0 1,0-1,0 0,0 0,0 0,0-1,1 1,-1-1,0 1,0-1,1 1,-1-1,0 0,0 0,1 0,-1-1,0 1,1 0,-1-1,0 0,0 1,0-1,0 0,0 0,0 0,0 0,0-1,0 1,0 0,0-1,15-11,-1-1,0-1,-1 0,0-1,-1-1,5-9,10-10,25-30,4 2,61-53,-115 114,38-27,-41 30,0 0,0-1,0 1,0 0,-1-1,1 1,0 0,0 0,0 0,0 0,0 0,0 0,0 0,0 0,0 1,0-1,0 0,0 0,0 1,0-1,0 1,0-1,0 1,-1-1,1 1,0 0,0-1,-1 1,1 0,0-1,-1 1,1 0,-1 0,1 0,-1 0,1-1,-1 1,1 0,-1 0,0 0,0 0,0 0,1 0,-1 0,0 0,0 0,0 1,2 17,-1-1,-1 1,0 0,-1 0,-1-1,-1 1,-1-1,-2 6,-11 117,43-55,-16-72</inkml:trace>
  <inkml:trace contextRef="#ctx0" brushRef="#br0" timeOffset="-8736.595">4262 1368,'0'5,"-5"11,-1 8,0 5,-4 1,0 2,2-1,2-1,-3-5,0-2,3 0,5-9,4-12,2-6</inkml:trace>
  <inkml:trace contextRef="#ctx0" brushRef="#br0" timeOffset="-8402.831">4262 1312,'33'0,"17"0,4-5,-3-1,-4 0,-6 1,-5 2,-4 1,-7 5,-13 3,-13 5,-7 0</inkml:trace>
  <inkml:trace contextRef="#ctx0" brushRef="#br0" timeOffset="-1165.099">4262 1510,'0'-5,"5"-1,6 0,6 1,5 1,4 2,2 1,1 0,-5 6,-1 2,1-1,-5 0</inkml:trace>
  <inkml:trace contextRef="#ctx0" brushRef="#br0" timeOffset="1845.271">7141 353,'2'1,"0"1,0-1,-1 1,1 0,0 0,-1-1,1 1,-1 0,1 0,-1 1,0-1,0 0,0 0,0 1,-1-1,1 0,0 1,-1-1,0 0,1 1,-1-1,0 1,0-1,-1 1,1 0,-2 24,-1 0,-2 0,0 0,-2-1,-1 0,-1 0,5-13,-30 90,18-92,9-16</inkml:trace>
  <inkml:trace contextRef="#ctx0" brushRef="#br0" timeOffset="2515.73">7197 324,'6'0,"-1"0,1 0,-1 0,1 1,-1 0,1 0,-1 1,0-1,1 1,-1 0,0 0,0 1,0 0,-1 0,1 0,-1 0,1 0,-1 1,0 0,-1 0,1 0,-1 1,1-1,-1 1,-1 0,1-1,-1 1,2 3,17 101,-19-108,-1 0,0 1,0-1,1 0,-1 0,1 0,-1 0,1 0,-1 0,1-1,-1 1,1 0,0-1,0 1,-1-1,1 0,0 1,0-1,-1 0,1 0,0 0,0-1,-1 1,1 0,0 0,0-1,-1 1,1-1,0 0,-1 0,1 1,-1-1,1 0,-1 0,1 0,-1-1,0 1,1 0,-1 0,0-1,0 1,0-1,0 1,0-1,0 1,-1-1,1 1,0-2,3-1,59-66,-52 56,1 0,1 0,-1 1,2 1,0 0,0 1,6-3,-19 13,0 0,0 0,0 1,0-1,0 0,0 1,0-1,0 1,0-1,0 1,0-1,1 1,-1 0,0-1,0 1,0 0,1 0,-1 0,0 0,0 0,0 0,1 0,-1 1,0-1,0 0,0 1,1-1,-1 1,0-1,0 1,0 0,0-1,0 1,0 0,0 0,0-1,-1 1,1 0,0 0,0 0,-1 0,1 0,0 0,-1 0,1 2,-1 55,-6-34,1 1,0 0,2 0,1 0,2 1,0-1,1 0,2 0,2 12,-3-20,-3-4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2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306 109,'-117'206,"-72"182,233-471,4 2,4 2,3 2,35-36,45-79,-110 163,-25 29,0 0,0 1,0-1,0 1,0-1,0 1,0-1,0 1,0-1,0 0,1 1,-1-1,0 1,0-1,0 0,1 1,-1-1,0 1,0-1,1 0,-1 1,0-1,1 0,-1 0,0 1,1-1,-1 0,1 0,-1 0,0 1,1-1,-1 0,1 0,-1 0,1 0,-1 0,0 0,1 0,-1 0,1 0,-1 0,1 0,-1 0,1 0,-1 0,0 0,1 0,-1-1,1 1,-1 0,0 0,1 0,-1-1,0 1,1 0,-1-1,0 1,1 0,-1-1,0 1,1 0,-1-1,0 1,0 0,0-1,1 1,-49 271,45-117,3-152,0 0,0 0,1 1,-1-1,1 0,-1 0,1 0,0 0,-1 1,1-1,0 0,0 0,1-1,-1 1,0 0,1 0,-1-1,1 1,0 0,-1-1,1 0,0 1,0-1,0 0,0 0,0 0,0 0,0 0,0 0,0-1,0 1,1-1,-1 0,0 1,0-1,1 0,-1 0,0-1,0 1,1 0,-1-1,0 1,0-1,0 0,1 0,92-51,-50 7,-2-1,-3-3,17-27,-47 61,139-207,-130 200,-9 42,-44 326,35-235,-1-87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2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0,'-19'39,"-11"26,-1 8,5-5,3-8,4-10,11-13,7-13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2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1,'24'4,"28"3,9-1,-1-1,-6-7,-7-2,-12-1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3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18,'33'0,"26"-5,8-1,-8 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24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71,'-33'28,"16"-2,1 0,1 1,1 0,1 1,2 1,1 0,-1 5,-12 33,-35 112,75-196,188-301,-54 105,-151 213,0 1,0-1,0 1,0-1,0 0,1 1,-1-1,0 1,0-1,1 0,-1 1,0-1,0 0,1 1,-1-1,0 0,1 0,-1 1,0-1,1 0,-1 0,1 1,-1-1,1 0,-1 0,0 0,1 0,-1 0,1 0,-1 0,1 0,-1 0,0 0,1 0,-1 0,1 0,-1 0,1 0,-1 0,0 0,1-1,-1 1,1 0,-1 0,0-1,1 1,-1 0,0 0,1-1,-1 1,0 0,1-1,-1 1,0 0,0-1,1 1,-1-1,0 1,0 0,0-1,0 1,0-1,1 1,-1-1,0 1,0-1,1 42,-1-34,-20 216,19-213,0 1,0-1,1 0,0 1,1-1,0 1,1-1,0 0,1 0,1 3,-3-10,0 0,0 0,0 0,1 0,-1 0,1 0,0 0,0-1,0 1,0 0,0-1,1 0,-1 0,1 1,0-1,-1-1,1 1,0 0,0-1,0 1,0-1,0 0,0 0,1 0,-1-1,0 1,1-1,-1 0,0 1,0-2,1 1,-1 0,2-1,7-3,0-2,0 1,-1-1,0-1,0 0,0-1,-1 0,0-1,-1 0,0 0,0-1,-1 0,0 0,-1-1,3-5,4-3,190-267,-204 285,0 0,0 1,0-1,1 0,-1 0,0 0,0 0,0 0,1 0,-1 0,1 1,-1-1,0 0,1 0,-1 0,1 1,0-1,-1 0,1 1,0-1,-1 1,1-1,0 0,-1 1,1 0,0-1,0 1,0-1,0 1,0 0,-1 0,1-1,0 1,0 0,0 0,0 0,0 0,0 0,0 0,0 0,0 0,-1 1,1-1,0 0,0 0,0 1,0-1,0 1,-1-1,1 0,0 1,0 0,-1-1,1 1,0-1,-1 1,1 0,-1 0,1-1,-1 1,1 0,-1 0,1 0,-1-1,1 2,-43 208,36-165,3 1,1 0,2 0,4 15,0-38,3-5</inkml:trace>
  <inkml:trace contextRef="#ctx0" brushRef="#br0" timeOffset="649.033">1011 692,'76'-129,"52"-70,-127 198,-1 0,0 0,0 0,1 0,-1 0,1 0,-1 0,1 0,-1 0,1 0,-1 0,1 1,0-1,-1 0,1 0,0 1,0-1,0 0,0 1,0-1,0 1,-1-1,1 1,0-1,0 1,0 0,1-1,-1 1,0 0,0 0,0 0,0 0,0 0,0 0,0 0,0 0,0 0,0 1,0-1,0 0,0 1,0-1,0 1,0-1,0 1,0-1,0 1,0 0,-1-1,1 1,0 0,0 0,-1-1,1 1,0 0,-1 0,1 1,11 126,-12-126,0-1,1 1,-1-1,1 0,0 1,-1-1,1 1,0-1,0 0,0 1,0-1,0 0,0 0,0 0,0 0,1 0,-1 0,0 0,1 0,-1-1,0 1,1 0,-1-1,1 1,-1-1,1 0,0 1,-1-1,1 0,-1 0,1 0,-1 0,1 0,0 0,-1-1,1 1,-1 0,1-1,-1 1,1-1,0 0,58-35,-59 35,166-126,-165 126,-1 1,0-1,0 0,0 1,0-1,1 1,-1-1,0 1,1 0,-1 0,0-1,1 1,-1 0,0 0,1 0,-1 1,0-1,0 0,1 0,-1 1,0-1,1 0,-1 1,0 0,0-1,0 1,0 0,1-1,-1 1,0 0,0 0,-1 0,1 0,0 0,0 0,0 0,-1 0,1 0,0 1,-1-1,1 0,-1 0,1 1,-1-1,0 1,2 63,-3-59,-1-4,1 0,0 0,0 1,0-1,0 0,0 0,1 1,-1-1,1 0,-1 1,1-1,0 0,0 1,0-1,0 1,1-1,-1 0,0 1,1-1,0 0,0 0,-1 1,1-1,0 0,1 0,-1 0,0 0,1 0,-1 0,1 0,-1-1,1 1,0 0,0-1,0 0,0 1,0-1,0 0,0 0,1 0,10-3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04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3698 312,'62'-41,"1"3,2 3,2 2,49-16,-21 34,-93 15,1 0,-1 0,0 1,0-1,0 0,0 1,0 0,0-1,0 1,0 0,0 0,0 0,0 1,-1-1,1 0,0 1,-1-1,1 1,-1-1,0 1,1 0,-1-1,0 1,0 0,0 0,0 0,0 0,-1 0,1 0,0 0,-1 0,0 0,1 1,-1-1,0 0,0 0,0 0,-1 0,1 0,0 0,-1 1,0-1,-4 20,-1-1,-2 0,0 0,-1-1,-1 0,-1-1,-1 0,-1 1,1 0,-42 59,-2-3,-49 49,12-16,43-30,48-77,1 1,0-1,0 0,1 1,-1-1,0 1,1-1,-1 0,1 1,0-1,0 1,0-1,0 1,1-1,-1 1,0-1,1 1,0-1,0 1,0-1,0 0,0 0,0 1,0-1,1 0,-1 0,1 0,-1 0,1-1,0 1,0 0,0-1,0 1,0-1,0 1,13 3,0-1,1 0,0-1,-1-1,1 0,0-1,0 0,0-2,0 0,0-1,-1 0,1-1,0-1,12-5,-24 8,286-70,-265 63</inkml:trace>
  <inkml:trace contextRef="#ctx0" brushRef="#br0" timeOffset="2381.885">7762 284,'-9'1,"0"0,1 1,-1 1,0-1,1 1,0 1,0 0,0 0,0 0,1 1,-1 0,1 0,0 1,1 0,-1 1,1-1,1 1,-1 0,1 0,-4 8,9-11,0 0,0 0,1 0,-1 0,1 1,0-1,0 0,0 0,1 0,-1-1,1 1,0 0,0-1,0 1,1-1,-1 1,1-1,0 0,0 0,0 0,0-1,0 1,1-1,-1 1,1-1,-1 0,1-1,1 2,40 35,-42-34,-1 0,1 0,-1 0,-1 0,1 1,0-1,-1 1,0-1,0 1,0-1,-1 1,0-1,1 1,-2 0,1-1,0 1,-1 0,0-1,0 1,0-1,-1 1,0-1,1 0,-1 0,-1 1,1-1,-1-1,1 1,-1 0,0-1,-1 1,0 0,-6 6,0 1,-1-1,-1-1,0 0,0 0,0-1,-1-1,0 0,-11 3,-1-1</inkml:trace>
  <inkml:trace contextRef="#ctx0" brushRef="#br0" timeOffset="584.741">5080 594,'3'10,"1"0,0 0,0 0,1 0,1-1,-1 0,1 0,1 0,0-1,0 0,0-1,1 1,0-1,1-1,-1 1,1-2,1 1,8 3,-9-7,-1-1,0 0,1-1,-1 0,0 0,1-1,-1 0,0 0,1-1,-1 0,0 0,0-1,-1 0,1-1,-1 1,1-2,-1 1,0-1,-1 0,1 0,-1-1,4-3,22-15,-30 22,1 1,0-1,0 1,-1-1,1 1,0 0,0 0,0 0,0 0,1 1,-1-1,0 1,0 0,0 0,0 0,1 0,-1 1,0-1,0 1,0 0,0 0,0 0,0 0,0 0,0 1,-1-1,1 1,0 0,-1-1,1 2,-1-1,0 0,1 0,-1 1,4 3,1-1,-1 0,1-1,0 1,1-1,-1-1,1 1,-1-1,1-1,0 1,0-1,0-1,1 0,-1 0,0 0,0-1,1 0,-1-1,0 0,1 0,-1 0,0-1,0-1,0 1,-1-1,8-4,1-1,-1 0,-1 0,1-1,-1-1,-1-1,0 0,0-1,-1 0,-1 0,0-1,-1-1,8-13,-6 8,-1 4</inkml:trace>
  <inkml:trace contextRef="#ctx0" brushRef="#br0" timeOffset="1969.692">6380 424,'-33'17,"2"-4,2 2,0 1,0 1,2 1,0 2,1 1,-20 22,44-42,0 0,0 1,0 0,1 0,-1-1,0 1,1 0,0 0,-1 0,1 0,0 1,0-1,0 0,1 0,-1 1,0-1,1 0,-1 1,1-1,0 1,0-1,0 1,0-1,0 0,1 1,-1-1,1 1,-1-1,1 0,0 0,0 1,0-1,0 0,1 0,-1 0,0 0,1 0,-1 0,1 0,0-1,0 1,0-1,0 1,0-1,0 0,0 1,0-1,0 0,0 0,1 0,8-1,-1 1,1-1,-1-1,1 0,-1 0,1-1,-1 0,0-1,0 0,0-1,0 0,-1 0,0-1,0 0,0-1,0 0,-1 0,0-1,4-4,26-15,-13 8,-21 14,0 0,0 1,0-1,1 1,0 0,0 0,-1 0,1 1,1 0,-1 0,0 0,1 0,-1 1,1 0,-1 0,1 1,-1-1,1 1,0 0,-1 1,29 28,-33-27,0 0,0 0,1 0,-1 0,1 0,-1 0,1-1,0 1,0 0,-1-1,1 0,0 1,0-1,1 0,-1 0,0 0,0 0,0-1,1 1,-1-1,0 1,1-1,-1 0,0 0,2 0,3-1,0-1,0 0,0-1,0 0,0 0,-1 0,1-1,-1 0,0 0,0 0,0-1,-1 0,0 0,0-1,1 0,-5 5,1 1,-1-1,1 1,-1-1,1 1,-1 0,1 0,-1 0,1 0,0 0,-1 0,1 0,-1 0,1 1,-1-1,1 0,-1 1,1-1,-1 1,1 0,-1 0,0-1,1 1,-1 0,0 0,0 0,0 0,0 1,0-1,0 0,0 0,0 1,0-1,0 0,-1 1,1-1,0 1,-1-1,1 1,-1-1,0 1,0-1,1 1,-1-1,0 1,0 0,14 23,-11-22,0 0,0 0,0-1,0 1,0 0,1-1,0 0,-1 0,1 0,0 0,0-1,0 1,0-1,0 0,0 0,0-1,0 1,0-1,0 0,1 0,-1 0,0-1,0 1,0-1,0 0,0 0,0 0,0-1,0 0,0 1,0-1,1-2,9-4,-1-1,-1-1,0 0,0-1,-1 0,0 0,-1-1,2-3,66-106,-78 120,0 0,0 0,0 0,1 0,-1 0,0 1,0-1,1 0,-1 0,0 0,1 0,-1 1,1-1,-1 0,1 1,-1-1,1 0,-1 1,1-1,0 0,-1 1,1-1,0 1,0 0,-1-1,1 1,0-1,0 1,0 0,0 0,-1-1,1 1,0 0,0 0,0 0,0 0,0 0,-1 0,1 0,0 0,0 1,0-1,0 0,0 0,-1 1,1-1,0 1,0-1,-1 0,1 1,0-1,0 1,-1 0,1-1,-1 1,1 0,0-1,-1 1,0 0,1-1,-1 1,1 0,-1 0,0 0,1 0,6 26,0-1,-2 2,-1-1,-1 0,-2 1,0 7,-3 697,2-724,0 0,0 0,-1 0,-1 0,1 0,-1 0,0-1,-1 1,0 0,0-1,-1 0,0 0,0 0,-1 0,1-1,-1 0,-1 1,1-2,-1 1,0-1,-1 0,1 0,-1-1,0 1,0-2,0 1,-1-1,1 0,-1 0,0-1,1 0,-1-1,0 0,3-1,0-1,1 0,-1-1,1 1,-1-1,1 1,0-2,0 1,0 0,0-1,0 1,0-1,1 0,-1-1,1 1,0 0,0-1,0 0,0 0,1 0,-1 0,1 0,0 0,1-1,-1 0,-3-7,1 0,1 0,0 0,0 0,1-1,1 1,0-1,1 1,0-2,4-14,1 0,2 1,0-1,2 2,1-1,1 1,2 1,0 0,2 0,0 2,2 0,16-18,-9 17,0 1,1 2,1 0,1 2,1 1,1 1,5-2,-15 9</inkml:trace>
  <inkml:trace contextRef="#ctx0" brushRef="#br0" timeOffset="3122.355">6745 340,'0'5,"-4"11,-3 7,1 6,-3 1,-1 2,2-1,2-1,-3-4,1-3,1-5</inkml:trace>
  <inkml:trace contextRef="#ctx0" brushRef="#br0" timeOffset="-2131.044">1 1131,'20'-5,"0"0,0 0,-1-2,0-1,0 0,-1-1,0-1,13-11,-18 14,21-14,0-2,-2-1,0-2,-2 0,-1-2,-1-2,-2 0,-1-2,-1-1,-2 0,13-29,20-50,-31 60,2 1,2 2,2 0,22-25,-51 72,0 0,-1-1,1 1,0 0,0 0,1 0,-1 0,0 0,1 0,-1 1,1-1,-1 0,1 1,0-1,0 1,0 0,0-1,0 1,0 0,0 0,0 0,0 1,1-1,-1 0,0 1,0 0,1-1,-1 1,0 0,1 0,-1 0,0 0,1 1,-1-1,0 1,0-1,1 1,-1 0,0 0,0 0,0 0,0 0,0 0,0 1,4 12,-1 1,0-1,-1 1,-1 0,0 0,-1 1,-1-1,0 1,-2 11,2-9,1 25,-1-1,-2 0,-2 1,-2-1,-1 0,-3-1,-1 0,-9 22,9-42,-2 0,1 0,-2-1,-1 0,-1-1,0-1,-1 0,-1-2,-10 8,16-15,-1-1,0 0,0-1,-1-1,0 0,0-1,-1 0,1-1,-1 0,-4 0,11-3,1 0,0 0,0 0,-1-1,1 0,0 0,-1-1,1 1,0-2,0 1,0 0,0-1,0 0,0-1,0 0,1 1,-1-2,1 1,-1 0,1-1,1 0,-1-1,0 1,0-2,-9-37,15 22</inkml:trace>
  <inkml:trace contextRef="#ctx0" brushRef="#br0" timeOffset="-1799.325">1158 651,'-13'12,"0"1,1 0,0 1,1 1,1 0,0 0,1 1,0 0,2 1,0-1,1 2,0-1,2 0,0 2,3-17,1 0,0 1,0-1,1 1,-1-1,0 0,1 1,-1-1,1 0,0 0,0 0,0 1,0-1,0 0,0 0,1 0,-1 0,1-1,-1 1,1 0,0-1,0 1,-1-1,1 1,0-1,0 0,1 0,-1 0,0 0,0 0,0 0,1-1,-1 1,0-1,1 0,-1 1,0-1,1 0,1 0,94-17,-95 16,0 0,0-1,0 0,0 0,0 0,0 0,0 0,-1 0,1-1,-1 1,0-1,0 0,0 0,0 0,0 0,0 0,-1 0,1 0,-1 0,0-1,0 1,0-1,-1 1,1-1,-1 1,0 0,0-1,0 1,0-1,-1 1,1-1,-1 1,0-1,0 1,0 0,0-1,-1 1,0 0,1 0,-1 0,0 0,0 0,0 1,-1-1,1 1,-1-1,0 1,0-1,-60-45,46 35</inkml:trace>
  <inkml:trace contextRef="#ctx0" brushRef="#br0" timeOffset="-1460.651">1469 1,'-12'549,"-33"-220,55-265,-4-58</inkml:trace>
  <inkml:trace contextRef="#ctx0" brushRef="#br0" timeOffset="-999.166">1582 510,'84'244,"-84"-242,0 0,0 0,0 0,1-1,-1 1,1 0,-1 0,1 0,0 0,0 0,0 0,0-1,0 1,0 0,0-1,0 1,1-1,-1 1,0-1,1 0,0 1,-1-1,1 0,0 0,-1 0,1 0,0-1,0 1,0 0,0-1,0 1,0-1,0 0,0 1,0-1,0 0,0 0,0-1,0 1,0 0,0-1,0 1,0-1,-1 1,1-1,0 0,1-1,65-108,-41 56,32-85,-56 127</inkml:trace>
  <inkml:trace contextRef="#ctx0" brushRef="#br0" timeOffset="-699.856">2004 764,'25'-8,"0"-1,0-1,-1 0,0-2,-1-1,-1-1,14-11,32-51,-67 75,0-1,0 0,0 0,-1 0,1 0,0 0,-1 0,1 0,-1 0,0 0,0 0,0 0,0 0,0-1,0 1,0 0,-1 0,1 0,-1 0,1 0,-1 0,0 0,0 0,0 0,0 1,0-1,0 0,0 1,-1-1,1 0,-1 1,1-1,-1 1,1 0,-1 0,0 0,0 0,0 0,0 0,0 0,1 0,-2 1,1-1,0 1,-1-1,-3-1,0 1,0-1,0 1,0 1,0-1,0 1,-1 0,1 0,0 1,0 0,0 0,0 0,0 1,0 0,0 0,0 0,0 1,1 0,0 0,-1 0,1 1,0 0,1 0,-1 0,1 0,0 1,0 0,0 0,0 0,1 0,0 1,0-1,0 1,1 0,0-1,0 1,0 4,-2-1,1 0,0 0,1 0,0 1,0-1,1 1,0 0,1-1,0 1,1 0,0-1,0 1,1-1,0 1,1-1,0 0,0 0,1 0,0 0,0-1,1 1,1-1,-1-1,1 1,1-1,-1 0,1 0,0 0,1-1,-1 0,1-1,1 0,-1 0,1-1,-1 0,2 0,11 2,0 0,1-1,0-2,0 0,0-1,0-2,13 0,-8-1</inkml:trace>
  <inkml:trace contextRef="#ctx0" brushRef="#br0" timeOffset="98632.176">791 2456,'1028'-292,"-929"266,767-174,784-74,-374 155,-458 80,-255 30,-371-19,-50 16,-135 10,9-2,0 1,0 0,0 1,0 1,0 0,0 1,0 1,12 2,-9 3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28.7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0 158,'416'-61,"-288"46,124-6,134-7,-26 10,115 18,-194 2,1008-2,-1195-16,-62 23,-22 3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36.09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86,'549'-29,"910"30,-818-12,124-6,-580 17,126 28,-290-27,133-13,51-7,-135 5,-61 11,1 0,-1 1,1 0,0 1,-1 0,1 0,0 1,0 0,0 1,0 0,5 1,-2 4,-7 1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41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175 125,'-15'39,"-4"36,1 15,3-3,4-6,5-13,2-8,3-5,-4-6,-1-8,1-5,1-4,1-3,-3-2,-1 0,-5-5,1-1,2-5</inkml:trace>
  <inkml:trace contextRef="#ctx0" brushRef="#br0" timeOffset="286.25">5 12,'35'-5,"1"1,-1 2,1 2,0 1,-1 1,1 2,-1 2,0 1,14 6,-39-12,1 1,-1 0,0 0,0 1,0 0,-1 0,1 2,-1-1,0 1,0 0,0 1,-1 0,0 0,0 1,0 0,-1 0,0 1,-1 0,0 0,0 1,0 0,-1 0,0 0,0 3,-6-3,-1-1,-1 0,1 0,-1 0,0-1,-1 1,0-1,0 1,-1-1,0-1,0 1,0-1,-1 1,0-2,0 1,-1-1,0 0,0 0,0-1,0 1,-2-1,5-1,-21 13,0-2,-1-1,-1-1,0-1,-1-1,0-2,0 0,-1-2,1-2,-18 1,-78-18,103 8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8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86 452,'24'5,"17"1,7 5,0 0,-4-1,-4-3,-4-2,-4-3,-2-1,-1-1,-2 0,1 0,-1-1,0 1,-4 0</inkml:trace>
  <inkml:trace contextRef="#ctx0" brushRef="#br0" timeOffset="247.542">141 678,'34'0,"20"0,7 0,-8 0</inkml:trace>
  <inkml:trace contextRef="#ctx0" brushRef="#br0" timeOffset="612.583">931 85,'-7'110,"4"1,8 66,-25 47,-11-82,30-120</inkml:trace>
  <inkml:trace contextRef="#ctx0" brushRef="#br0" timeOffset="1833.071">621 621,'-5'5,"-1"6,-5 2,-5-2,-5-3,-3-2,-3-3,4 4,0-1,0 0,4-6,0-4,-2 0,-1 0,-3 1,4 0</inkml:trace>
  <inkml:trace contextRef="#ctx0" brushRef="#br0" timeOffset="6931.551">0 1750,'20'5,"15"1,7 0,1-1,-2-1,-4-2,-2-1,-3 0,-2-1,-1 0,-1-1,-5-4,-7-1</inkml:trace>
  <inkml:trace contextRef="#ctx0" brushRef="#br0" timeOffset="7200.72">0 2033,'43'0,"24"0,6 0,-6 0,-8 0,-10 0,-9 0,-6 0,-8 0</inkml:trace>
  <inkml:trace contextRef="#ctx0" brushRef="#br0" timeOffset="3482.288">1298 1,'12'149,"-7"-117,-2 1,0-1,-3 1,0 0,-4 21,-4 10,-42 244,40-231,9-76,1-1,0 1,0-1,0 0,0 1,0-1,0 1,0-1,0 1,0-1,0 0,0 1,0-1,1 1,-1-1,0 0,0 1,0-1,0 0,1 1,-1-1,0 1,0-1,1 0,-1 0,0 1,1-1,-1 0,0 0,1 1,-1-1,0 0,1 0,-1 0,0 1,1-1,-1 0,1 0,-1 0,1 0,-1 0,0 0,1 0,-1 0,1 0,-1 0,0 0,1 0,-1 0,1 0,-1-1,0 1,1 0,-1 0,1 0,-1 0,0-1,1 1,-1 0,0-1,0 1,1 0,-1 0,0-1,1 1,-1 0,0-1,0 1,0-1,17-25,-9 5</inkml:trace>
  <inkml:trace contextRef="#ctx0" brushRef="#br0" timeOffset="3883.093">1638 226,'-5'3,"-17"12,1 1,0 1,1 1,1 1,1 1,1 0,-4 7,19-24,-1 1,1-1,0 1,1 0,-1 0,1 0,-1-1,1 2,0-1,1 0,-1 0,1 0,0 0,0 0,0 1,0-1,1 0,0 0,-1 0,2 0,-1 0,0 0,1 0,0 0,0-1,0 1,0 0,0-1,1 0,0 0,-1 1,1-2,0 1,3 2,154 110,-156-111,0-1,0 1,-1 0,1 0,-1 1,0-1,0 1,-1-1,0 1,0 0,0 0,0 0,0 0,-1 0,0 1,0-1,-1 0,1 6,-1 0</inkml:trace>
  <inkml:trace contextRef="#ctx0" brushRef="#br0" timeOffset="4495.231">2173 367,'-22'3,"0"1,1 0,-1 2,1 0,1 1,-1 1,1 1,0 1,1 1,0 1,1 0,0 1,-9 11,24-21,-1 1,2 0,-1 1,0-1,1 0,0 1,0-1,0 1,1 0,-1-1,1 1,0 0,1 0,-1 0,1 0,0 0,0 0,1 0,-1-1,1 1,0 0,0 0,1 0,-1-1,1 1,0-1,1 1,-1-1,1 0,-1 0,1 0,1 0,-1 0,0-1,1 1,0-1,0 0,0 0,0 0,0-1,1 1,2-1,0-1,0 1,1-1,-1-1,0 1,1-1,-1-1,0 1,0-1,1 0,-1-1,0 0,0 0,0 0,0-1,-1 0,1 0,5-4,106-84,-118 91,112-103,-110 101,0 1,-1 0,1-1,0 1,0 0,-1 0,1 1,0-1,0 0,0 1,0-1,0 1,0-1,0 1,0 0,1 0,-1 0,0 0,0 0,0 0,0 1,0-1,0 1,0 0,0-1,0 1,0 0,-1 0,1 0,0 0,0 0,-1 1,1-1,-1 1,1-1,-1 1,0-1,1 1,-1 0,0-1,0 1,0 0,0 0,0 0,-1 0,1 0,0 2,24 103,-24-106,5 59,-3 0,-2 0,-3 0,-2-1,-3 1,-14 53,19-99,0 0,-1 0,-1 0,0 0,-1-1,-1 1,0-1,0 0,-1-1,-1 0,0 0,-1 0,0-1,-1-1,0 1,-1-2,0 1,0-1,-1-1,-12 7,20-12,0 0,-1 0,1-1,-1 0,0 1,1-2,-1 1,0 0,0-1,0 0,0 0,0 0,0-1,0 0,-1 0,1 0,0-1,0 1,0-1,0-1,0 1,0 0,0-1,1 0,-1 0,1-1,-1 1,-1-2,2 0,-1 1,1-1,0 0,0 0,0-1,1 1,0-1,0 0,0 0,0 0,1 0,-1 0,1 0,1-1,-1 1,1-1,0 1,0-1,1 0,-1 1,1-1,1 0,-1 1,1-1,0 1,0-1,0 1,1-1,0 0,5-12,1-1,1 2,0-1,1 1,1 1,1-1,10-10,3 0,0 0,2 1,1 2,1 1,1 1,1 2,0 1,2 1,0 2,1 1,0 2,2 1,-1 2,1 1,-5 4,-6 2</inkml:trace>
  <inkml:trace contextRef="#ctx0" brushRef="#br0" timeOffset="32425.2">1271 1525,'-10'-4,"1"0,-1 1,0 0,0 1,0 0,0 1,0 0,0 0,0 1,0 1,-1-1,1 2,0-1,0 1,0 1,-7 3,7-2,-1 0,0 1,1 1,0 0,1 0,-1 1,1 0,0 0,1 1,0 0,0 1,0 0,2 0,-1 1,1 0,0 0,-2 7,-4 8,1 1,2 0,0 1,2 0,1 0,-2 24,8 85,1-131,0 0,1 1,-1-1,1 0,0 0,1 0,-1 0,1 0,0-1,1 1,-1-1,1 0,-1 0,1 0,1 0,-1-1,0 0,1 1,0-2,-1 1,1 0,0-1,1 0,9 1,1-1,0-1,-1 0,1-1,0 0,0-2,-1 1,1-2,-1 0,0-1,1-1,-2 0,1-1,-1-1,0 0,0-1,-1 0,0-1,8-7,5-3,-1-1,0-2,-2 0,0-1,-2-1,-1-1,0-1,-2-1,12-24,-24 39,-1-1,0 1,-1-1,-1 0,0 0,0-1,-1 1,-1-1,0 1,-1-1,-1 1,-1-11,1 18,0-1,-1 1,1-1,-2 1,1 0,-1 0,1 0,-2 0,1 0,-1 0,0 1,0 0,0 0,-1 0,0 0,0 1,0-1,0 1,-1 1,1-1,-1 1,0 0,0 0,0 1,-1 0,-2-1,0 1,0 0,0 0,0 1,0 1,0 0,0 0,0 0,0 1,0 1,0-1,0 1,0 1,0 0,1 0,0 1,-1 0,1 0,1 1,-1 0,1 0,-6 5,-1 3,0 0,1 1,1 0,0 1,1 1,1 0,0 0,1 1,-6 15,1 3</inkml:trace>
  <inkml:trace contextRef="#ctx0" brushRef="#br0" timeOffset="32738.113">1835 1863,'-5'10,"-1"7,0 6,-4 0,0-1,2-3</inkml:trace>
  <inkml:trace contextRef="#ctx0" brushRef="#br0" timeOffset="33138.004">2286 1412,'-19'14,"0"2,1 0,1 1,0 1,2 0,0 1,1 1,1 0,0 1,1 2,11-21,1 0,-1 1,0-1,1 0,-1 0,1 1,0-1,0 0,0 1,0-1,0 0,1 1,-1-1,1 0,-1 0,1 1,0-1,0 0,0 0,0 0,0 0,0 0,0 0,1 0,-1-1,1 1,0 0,-1-1,1 1,0-1,0 0,0 1,0-1,0 0,0 0,85 27,-64-23,-18-5,1 1,-1 0,1 0,-1 0,0 1,0 0,1 0,-1 0,-1 1,1-1,0 1,-1 0,1 1,-1-1,0 1,0 0,0 0,-1 0,1 0,-1 1,0-1,0 1,-1 0,1 0,-1 0,0 0,0 0,-1 1,0-1,0 0,0 1,0-1,-1 1,0-1,0 1,-1-1,1 1,-5 6,0-1,-1 0,0 1,0-2,-1 1,-1-1,0 0,0-1,-1 1,0-2,-1 1,0-2,0 1,-8 4,15-10,1 0,-1 0,1-1,-1 1,0 0,0-1,0 0,0 0,0 0,0 0,0 0,0 0,0-1,0 0,0 1,0-1,-1 0,1-1,0 1,0 0,0-1,0 0,0 0,0 0,0 0,0 0,-1-1,-8-11</inkml:trace>
  <inkml:trace contextRef="#ctx0" brushRef="#br0" timeOffset="33403.494">2173 1439,'34'-4,"25"-3,8 1,-3 2,-8 0,-8 7,-8 2,-6 0,-8 0</inkml:trace>
  <inkml:trace contextRef="#ctx0" brushRef="#br0" timeOffset="34307.309">2879 1355,'-17'90,"-22"138,-17 104,28-172,28-160,0 0,1-1,-1 1,0 0,0 0,0 0,1-1,-1 1,0 0,0 0,1 0,-1 0,0 0,1 0,-1 0,0 0,0-1,1 1,-1 0,0 0,1 0,-1 0,0 0,0 1,1-1,-1 0,0 0,0 0,1 0,-1 0,0 0,1 0,-1 0,0 1,0-1,0 0,1 0,-1 0,0 1,0-1,0 0,1 0,-1 0,0 1,0-1,0 0,0 0,0 1,1-1,-1 0,0 1,0-1,0 0,0 0,0 1,0-1,0 0,0 1,0-1,13-23,-3 0,-1 0</inkml:trace>
  <inkml:trace contextRef="#ctx0" brushRef="#br0" timeOffset="34689.698">3162 1580,'-309'208,"304"-205,3-3,0 1,0-1,0 1,0 0,0-1,0 1,0 0,0 0,1 0,-1 1,0-1,1 0,-1 1,1-1,-1 1,1-1,0 1,0-1,0 1,0 0,0 0,0 0,0 0,0-1,1 1,-1 0,1 0,-1 0,1 0,0 1,0-1,0 0,0 0,0 0,0 0,1 2,85 68,-8 16,-35-53,-30-34</inkml:trace>
  <inkml:trace contextRef="#ctx0" brushRef="#br0" timeOffset="35288.164">3472 1722,'-1'1,"-18"4,-1 2,1 1,1 0,0 1,0 1,1 1,0 0,1 1,0 1,1 1,0 0,1 1,-4 7,17-19,0-1,0 1,0 0,1 0,0 0,-1 0,1 0,0 0,1 0,-1 0,0 0,1-1,0 1,-1 0,1 0,0 0,1-1,-1 1,0 0,1-1,-1 1,1-1,0 0,0 0,0 1,0-1,0 0,1-1,-1 1,0 0,1-1,0 1,-1-1,1 0,0 0,-1 0,1 0,0 0,0-1,0 1,0-1,0 0,0 1,0-2,0 1,-1 0,1 0,0-1,0 0,0 0,0 1,-1-2,4 0,9-2,-1-1,1-1,-1 0,0-1,-1 0,0-1,0-1,1-1,-3 1,1 1,-1 1,2 0,-1 1,1 0,0 1,0 0,0 1,11-2,-22 5,1 1,0-1,0 1,0 0,0 0,0 0,0 0,0 1,0-1,0 1,-1 0,1 0,0 0,0 0,-1 0,1 0,0 1,-1-1,0 1,1 0,-1 0,0 0,0 0,0 0,0 0,0 0,0 1,-1-1,1 1,-1 0,0-1,0 1,0 0,0-1,0 2,7 107,-9-93,1 36,-2-1,-3 1,-2-1,-2 0,-3 0,-2-1,-8 16,18-56,-1 1,0-1,-1-1,-1 1,0-1,0 0,-1-1,0 0,-1 0,0-1,-1 0,0 0,0-1,-1 0,0-1,0-1,-1 1,0-2,-11 5,20-10,1 1,-1 0,0-1,1 0,-1 0,0 0,1 0,-1 0,0 0,0-1,1 1,-1-1,1 0,-1 1,1-1,-1-1,1 1,-1 0,1 0,0-1,0 0,-1 1,1-1,0 0,1 0,-1 0,0 0,1 0,-1-1,1 1,-1 0,1-1,0 1,0-1,0 1,1-1,-1 0,0 1,1-1,0 0,0 1,0-1,0 0,0 1,0-1,1 0,-1 1,1-3,5-12,0 0,1 0,1 0,0 1,1 0,1 0,0 1,1 1,1 0,0 0,1 1,1 1,0 0,0 1,1 0,1 1,12-6,0-4,-15 12,0 0,0 0,0 1,1 1,0 0,1 1,-1 1,1 0,7-1,2 2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21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80,'0'33,"2"60,-5 0,-4-1,-12 49,-77 173,79-242,15-66,1-7</inkml:trace>
  <inkml:trace contextRef="#ctx0" brushRef="#br0" timeOffset="314.747">1 80,'62'-20,"0"4,1 2,1 2,0 4,0 2,37 3,-78 3,0 0,0 1,-1 1,1 2,0 0,-1 1,0 1,0 1,0 2,-1 0,14 8,-31-15,-1 0,1 1,-1-1,1 1,-1 0,0 0,-1 0,1 0,0 0,-1 1,0-1,1 1,-1 0,-1 0,1-1,-1 1,1 0,-1 0,0 1,-1-1,1 0,-1 0,1 0,-1 0,-1 1,1-1,0 0,-1 0,0 0,0 0,0 0,-1 0,1 0,-1 0,0 0,0-1,0 1,-1-1,1 1,-3 1,-13 12,-1-1,0-1,-1-1,0-1,-2 0,1-2,-1 0,-1-2,0 0,-4-1,-33 14,0-2,-2-3,-1-3,1-3,-65 3,114-14</inkml:trace>
  <inkml:trace contextRef="#ctx0" brushRef="#br0" timeOffset="713.95">1045 418,'14'-5,"15"-1,7 0,2 6,0 3,-3 1,-1-1,-3 0,-1-1,-1 0,-1-2,0 1,0-1,-5-5,-2-2,-3-4,-6 0</inkml:trace>
  <inkml:trace contextRef="#ctx0" brushRef="#br0" timeOffset="960.634">1045 588,'48'4,"30"2,7-4,-2-4,-9 0,-14-1,-11 1,-10 0,-6 1,-9 0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24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541 198,'-15'-8,"0"1,0 1,-1 1,0 0,0 1,0 0,-1 1,1 1,-1 1,1 0,-1 2,1 0,-1 0,1 1,-1 1,1 1,0 1,0 0,1 1,-1 0,2 1,-8 5,9-4,1 1,0 0,0 0,1 2,0-1,1 1,0 1,1 0,1 0,-1 1,2 0,0 0,0 1,2 0,-1 0,2 1,0-1,1 1,0 0,1 0,1 0,0 0,1 0,1 0,0 0,2 6,-2-16,0-1,1 1,0-1,0 1,0-1,0 0,1 0,-1 0,1 0,0 0,0-1,1 1,-1-1,1 0,-1 0,1 0,0 0,0-1,1 0,-1 0,0 0,1 0,-1 0,1-1,0 0,-1 0,1 0,4-1,3 1,0-1,0 0,0-1,0 0,0-1,0-1,0 0,-1 0,1-1,10-6,26-16,-2-3,0-2,-2-2,-2-2,-1-2,-2-1,-1-2,-2-2,-2-1,-18 35,-21 37,-74 205,-54 99,120-307,3-3</inkml:trace>
  <inkml:trace contextRef="#ctx0" brushRef="#br0" timeOffset="660.705">1246 198,'-35'94,"-5"0,-36 58,-74 76,207-341,185-223,-119 194,-122 142,-1 1,0-1,0 0,0 1,1-1,-1 0,0 1,0-1,1 0,-1 0,0 1,1-1,-1 0,0 0,1 1,-1-1,0 0,1 0,-1 0,1 0,-1 1,0-1,1 0,-1 0,1 0,-1 0,0 0,1 0,-1 0,1 0,-1 0,0 0,1 0,-1-1,1 1,-1 0,0 0,1 0,-1 0,0-1,1 1,-1 0,0 0,1-1,-1 1,0 0,1-1,-1 1,0 0,0-1,1 1,-1 0,0-1,0 1,0 0,0-1,-9 40,7-33,1-2,-9 22,2 1,1 0,1 0,1 1,2 0,0 0,2 0,1 0,2 0,0 2,0-24,-1 0,1 0,0 0,1 0,-1 0,1 0,0-1,1 0,-1 1,1-1,0-1,1 1,-1 0,1-1,-1 0,1 0,1-1,-1 1,0-1,1 0,0 0,0-1,-1 0,1 0,1 0,-1-1,5 1,1-1,0 0,1 0,-1-1,1-1,-1 0,1 0,-1-2,0 1,0-2,0 1,0-2,-1 0,9-4,2-6,0-1,-1 0,-1-2,-1 0,0-1,-1-1,-1 0,-2-2,0 0,-1-1,-1 0,-1-1,-1 0,-1-1,-1 0,2-12,0 6,-1-1,-1 0,-2-1,-1 1,0-29,-5 36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38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659 1,'-198'120,"20"-15,155-92,17-11,0 1,0 0,0 1,1-1,-1 1,1 0,0 1,0-1,1 1,-1 0,1 0,-3 5,7-6,1 0,0-1,0 1,0-1,0 1,1-1,-1 0,1 0,0 0,0 1,0-2,0 1,1 0,-1 0,1-1,-1 1,1-1,0 0,0 0,0 0,1 0,-1 0,0-1,1 0,-1 1,0-1,1-1,0 1,-1 0,1-1,0 0,29 9,-1-3,1 0,0-2,0-2,0-1,15-2,52 3,-12 14,-87-16,1 1,0 0,0-1,0 1,0 0,-1 0,1 0,0 0,-1 0,1 1,-1-1,1 0,-1 1,0-1,0 1,0-1,1 1,-1 0,-1 0,1-1,0 1,0 0,-1 0,1 0,-1 0,1 0,-1 0,0 0,0 0,0-1,0 1,0 0,0 0,-1 0,1 0,0 0,-1 0,0 0,1 0,-1-1,-1 2,-7 11,-1 0,0 0,-1-1,0-1,-1 0,-1 0,0-1,0-1,-1 0,0-1,-1-1,-8 4,-17 12,-396 244,425-262,5-3,-1 0,0 1,1-1,0 1,0 1,0-1,1 1,-1 0,1 0,0 1,1-1,-2 3,7-6,-1-1,1 1,0 0,0 0,-1 0,1-1,0 1,1 0,-1-1,0 1,0-1,1 1,-1-1,0 0,1 1,0-1,-1 0,1 0,0 0,-1 0,1 0,0-1,0 1,0 0,0-1,0 0,-1 1,1-1,0 0,0 0,0 0,0 0,0 0,0-1,0 1,0 0,0-1,0 0,1 0,1 1,50-1,0-3,0-3,-1-1,23-9,-18 5,5-3,-48 10,0 0,0 1,1 1,-1 1,1 0,0 1,0 0,-1 1,1 1,0 1,15 3,-14 1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3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30,'38'0,"27"-5,8-1,-4-1,-10 2,-8 2,-10 1,-6 1,-10 5,-8 2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39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1,'38'4,"33"-2,13-3,-3 0,-10 0,-17 0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37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129 172,'0'-9,"0"28,-1 35,-10 37,-3-1,-23 71,25-112,-26 120,26-125,9-37,7-28,0 1</inkml:trace>
  <inkml:trace contextRef="#ctx0" brushRef="#br0" timeOffset="415.938">101 31,'87'1,"202"-13,-275 10,192-13,-205 15,-1-1,1 1,0 0,0-1,0 1,-1 0,1 0,0-1,0 1,0 0,0 0,0 0,0 0,-1 0,1 0,0 1,0-1,0 0,0 0,0 1,-1-1,1 0,0 1,0-1,-1 1,1-1,0 1,0-1,-1 1,1-1,-1 1,1 0,-1-1,1 1,-1 0,1 0,-1-1,1 1,-1 0,0 0,1 0,-1 0,0-1,0 1,0 0,0 0,0 0,0 0,0 0,0-1,0 1,0 0,0 0,0 0,-1 0,1 0,0-1,-1 1,1 0,-1 0,1-1,-1 1,1 0,-1 0,1-1,-1 1,0-1,0 1,-32 27,15-17</inkml:trace>
  <inkml:trace contextRef="#ctx0" brushRef="#br0" timeOffset="664.666">129 369,'43'0,"24"0,6 0,-6-4,-8-3,-10 1,-9 2,-6 0,-8 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0,'-42'13,"0"2,1 1,1 2,-33 21,69-37,-44 30,48-31,-1 0,0-1,0 1,0 0,1 0,-1 0,1 0,-1-1,1 1,-1 0,1 0,-1 0,1 0,0 0,-1 0,1 0,0 1,0-1,0 0,0 0,0 0,0 0,0 0,0 0,0 0,1 0,-1 0,0 0,1 0,-1 0,1 0,-1 0,1 0,-1 0,1 0,0-1,-1 1,1 0,0 0,0 0,-1-1,1 1,0-1,0 1,0-1,0 1,1 0,135 38,-106-35,-24-4,-1 0,1 1,-1 0,1 0,-1 0,0 1,1 0,-1 0,0 1,0-1,0 1,0 1,-1-1,1 1,-5-3,0 1,-1-1,1 1,0-1,0 1,-1 0,1-1,-1 1,0 0,1-1,-1 1,0 0,0-1,0 1,0 0,0 0,0-1,-1 1,1 0,0-1,-1 1,0-1,1 1,-1 0,0-1,0 0,0 1,0-1,0 1,0-1,0 0,0 0,0 1,-1-1,1 0,-50 42,49-41,-139 63,116-59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41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1 520,'29'-79,"-13"43,2 1,1 1,2 1,1 0,1 2,2 0,2 2,0 1,23-18,-49 45,0 0,-1-1,1 1,0 0,0 0,0 0,0-1,0 1,0 0,0 0,0 0,0 1,0-1,0 0,1 0,-1 1,0-1,1 0,-1 1,1-1,-1 1,0 0,1 0,-1-1,1 1,-1 0,1 0,-1 0,1 1,-1-1,1 0,-1 0,0 1,1-1,-1 1,1-1,-1 1,0 0,0-1,1 1,-1 0,0 0,0 0,0 0,0 0,0 0,0 0,0 0,0 1,5 136,-8-54,1-83,1 1,0 0,0-1,0 1,0 0,0-1,0 1,0 0,1-1,-1 1,0 0,1-1,0 1,-1-1,1 1,0-1,0 1,0-1,0 1,0-1,0 0,0 0,0 1,0-1,1 0,-1 0,0 0,1 0,-1-1,1 1,-1 0,1-1,0 1,-1-1,1 1,-1-1,1 0,0 1,-1-1,1 0,0 0,0 0,-1-1,1 1,0 0,-1 0,1-1,-1 1,1-1,0 0,18-9,0-1,-1-1,-1-1,0-1,-1 0,0-1,-1-1,2-3,34-32,137-119,-188 169,-1 0,1 0,-1 0,1 0,-1 0,1 0,0-1,0 2,-1-1,1 0,0 0,0 0,0 0,0 0,0 1,0-1,0 1,0-1,0 0,1 1,-1 0,0-1,0 1,0 0,1-1,-1 1,0 0,0 0,1 0,-1 0,0 0,0 1,0-1,1 0,-1 0,0 1,0-1,0 1,0-1,1 1,-1 0,0-1,0 1,0 0,0 0,-1-1,1 1,0 0,0 0,0 0,-1 0,1 0,5 12,-2 0,1 0,-2 0,1 0,-2 1,0 0,0-1,-2 1,1 0,-2-1,0 1,-1 4,7 108,11-87,-5-26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44.5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512 22,'-2'-2,"1"0,-1 0,-1 0,1 1,0-1,0 1,0-1,-1 1,1 0,-1 0,1 0,-1 0,1 0,-1 1,0-1,1 1,-1 0,0 0,1 0,-2 0,-24 2,1 2,-1 1,1 1,0 1,1 2,0 1,0 0,1 2,0 1,1 1,1 1,0 1,-13 12,6-7,21-16,7-4,-1-1,1 1,-1 0,1-1,-1 1,1 0,0 0,0 1,-1-1,1 0,0 1,0-1,0 1,0 0,1 0,-1 0,0 0,1 0,-1 0,1 0,0 0,0 0,0 1,0-1,0 1,0-1,0 1,1-1,0 1,-1-1,1 1,0-1,0 1,0-1,0 1,1-1,-1 1,1-1,0 1,-1-1,1 1,1 1,9 3,-1-2,1 1,0-1,0-1,0 0,1 0,-1-1,1-1,0 0,0 0,0-1,0-1,11-1,44 6,-44-2,-13-3,-1 0,1 1,0 0,-1 1,1 0,0 0,-1 1,0 0,0 1,0 0,0 0,-1 1,1 0,-1 0,0 1,-1 0,0 1,7 7,-13-12,0 0,0 0,0 0,0 0,-1 1,1-1,-1 0,0 1,0-1,1 0,-1 1,-1-1,1 0,0 1,-1-1,1 0,-1 0,1 1,-1-1,0 0,0 0,0 0,0 0,-1 0,1 0,0 0,-1 0,0-1,1 1,-1 0,0-1,0 1,0-1,-1 1,-76 42,71-40,-208 59,149-60,62-8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44.9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94 311,'-24'40,"14"-24,0 1,1 0,0 0,2 1,0 0,1 0,0 4,5-21,1 0,-1 1,0-1,1 1,-1-1,1 1,-1-1,1 1,0-1,-1 1,1 0,0-1,0 1,0-1,0 1,1-1,-1 1,0 0,1-1,-1 1,1-1,-1 1,1-1,0 1,0-1,-1 0,1 1,0-1,0 0,0 0,1 0,-1 0,0 0,0 0,1 0,-1 0,0 0,1 0,-1-1,1 1,-1 0,1-1,-1 0,1 1,0-1,7-3,-1 0,0-1,0-1,0 1,0-1,-1 0,0-1,0 0,0 0,4-5,15-12,-20 18,-3 0,1 1,0-1,0 1,1 0,-1 1,1-1,0 1,0 0,0 0,0 0,0 0,1 1,-1 0,1 0,0 1,-1 0,1 0,0 0,0 0,0 1,0 0,-1 0,1 1,0 0,0 0,0 0,0 1,-2 3,-1 1,1 0,-1 0,-1 0,1 0,-1 1,0-1,0 1,-1-1,0 1,0 0,-1-1,1 1,-2 0,1-1,-1 1,0 3,0 8,-1 13,-2 0,-2 0,0-1,-2 0,-1 0,-2 0,-1-2,-1 1,12-26,1 0,-1-1,0 1,0-1,-1 1,1-1,-1 1,1-1,-1 0,1 0,-1 1,0-1,0-1,0 1,0 0,-1 0,1-1,0 1,-1-1,1 0,-1 0,1 0,-1 0,0 0,1 0,-1-1,0 1,0-1,0 0,1 0,-1 0,0 0,0 0,1-1,-1 1,0-1,1 0,-1 0,0 0,1 0,-1 0,1-1,0 1,-1-1,1 1,0-1,0 0,0 0,0 0,0 0,0 0,1 0,-1 0,1-1,-1 1,1-1,0 1,0-1,0-1,-1-6,0 1,1-1,0 0,1 1,0-1,1 0,0 0,0 1,1-1,1 1,-1-1,1 1,1 0,0 0,0 0,1 1,0-1,0 1,1 0,0 0,1 1,-1 0,1 0,1 1,-1 0,1 0,0 0,3 0,10-12</inkml:trace>
  <inkml:trace contextRef="#ctx0" brushRef="#br0" timeOffset="365.114">827 283,'-180'94,"178"-94,0 1,0-1,1 0,-1 1,0-1,1 1,-1 0,0-1,1 1,-1 0,1 0,-1 0,1 0,-1 0,1 1,0-1,0 0,-1 1,1-1,0 0,0 1,1 0,-1-1,0 1,0-1,1 1,-1 0,1 0,-1-1,1 1,0 0,0 0,0-1,0 1,0 0,0 0,0 0,0-1,1 1,-1 0,1 0,-1-1,1 1,0 0,0-1,0 1,0-1,0 1,0-1,0 0,0 1,1-1,46 10,-45-12,1 0,-1 1,0 0,1 0,-1 0,1 0,-1 0,1 1,-1-1,1 1,-1 0,0 0,1 0,-1 1,0-1,0 1,0 0,0 0,0 0,-1 0,1 0,0 0,-1 1,0-1,1 1,-1 0,0 0,0 0,-1 0,1 0,-1 0,1 0,-1 1,0-1,0 0,-1 1,1-1,-1 1,1-1,-1 2,-3 4,-1-1,0 1,0-1,-1 0,0-1,0 1,-1-1,0 0,0 0,0 0,-1-1,0 0,-1-1,1 0,-1 0,0 0,0-1,-1 0,1 0,-1-1,1-1,-1 1,-3-1,-14 3</inkml:trace>
  <inkml:trace contextRef="#ctx0" brushRef="#br0" timeOffset="613.486">1307 1,'-19'43,"-11"29,-6 7,4-1,3-8,5-12,8-10,6-9,5-7,3-3,2-7</inkml:trace>
  <inkml:trace contextRef="#ctx0" brushRef="#br0" timeOffset="1047.801">913 368,'50'12,"1"-1,0-3,0-2,0-2,1-2,0-3,20-4,-46 3,-19 2,-1 1,1-1,0 0,0 0,0-1,0 0,-1 0,1-1,0 0,-1 0,1 0,-1-1,0 0,0 0,0-1,0 0,-1 0,1 0,-1 0,0-1,-1 0,1 0,-1 0,0-1,2-2,-6 7,1 0,-1-1,1 1,-1 0,0-1,0 1,0 0,0-1,0 1,0 0,0-1,0 1,0 0,-1-1,1 1,-1 0,1 0,-1-1,1 1,-1 0,1 0,-1 0,0 0,0 0,0 0,0 0,0 0,0 0,0 0,0 0,0 0,0 1,0-1,0 1,-1-1,1 1,0-1,0 1,-1-1,1 1,0 0,-1 0,1 0,0 0,-1 0,0 0,-64 9,53-3,0 0,0 1,1 0,0 1,0 0,1 1,0 0,0 1,1 1,1-1,0 1,0 1,1 0,0 0,1 1,1-1,0 1,0 1,2-1,-1 1,0 10,5-18,1-1,0 1,0 0,1-1,0 1,0-1,0 0,0 0,1 0,0 0,0 0,0 0,1-1,-1 1,1-1,0 0,1 0,-1-1,1 1,-1-1,1 0,0 0,0 0,0-1,1 0,-1 0,1 0,-1-1,1 1,-1-1,1-1,0 1,-1-1,1 0,0 0,0-1,-1 0,1 0,0 0,20 0</inkml:trace>
  <inkml:trace contextRef="#ctx0" brushRef="#br0" timeOffset="1494.635">1731 453,'3'1,"0"0,0 0,1 0,-1 0,0-1,1 1,-1-1,0 0,1 0,-1 0,0-1,1 1,-1-1,0 0,0 1,1-2,-1 1,0 0,0-1,0 1,0-1,-1 0,1 0,0 0,-1 0,1 0,-1-1,0 1,1-2,4-1,38-31,-38 29,1 0,0 0,0 1,0 0,1 0,0 1,0 0,1 1,-1 0,11-3,-20 7,1 0,0 0,-1 0,1 0,-1 0,1-1,0 1,-1 0,1 1,0-1,-1 0,1 0,-1 0,1 0,0 0,-1 0,1 1,-1-1,1 0,-1 1,1-1,0 0,-1 1,0-1,1 1,-1-1,1 0,-1 1,1-1,-1 1,0 0,1-1,-1 1,0-1,0 1,1-1,-1 1,0 0,0-1,0 1,0-1,0 1,0 0,0-1,0 1,0 0,0-1,0 1,0-1,0 1,-1 0,1-1,0 1,-1 0,-15 42,10-28,6-14,-1 1,1-1,-1 1,1 0,0-1,0 1,0 0,0-1,0 1,0 0,0-1,1 1,-1-1,0 1,1 0,-1-1,1 1,0-1,0 1,-1-1,1 0,0 1,0-1,0 0,0 1,1-1,-1 0,0 0,0 0,1 0,-1 0,1 0,-1-1,1 1,-1 0,1-1,-1 1,1-1,0 0,-1 1,1-1,-1 0,1 0,0 0,0 0,78-8,55-49,-134 57,0-1,0 1,0-1,-1 1,1-1,0 1,0-1,0 1,0 0,0 0,0-1,0 1,0 0,0 0,0 0,0 0,0 0,-1 0,1 0,0 0,0 1,0-1,0 0,0 1,0-1,0 0,0 1,0-1,-1 1,1-1,0 1,0 0,-1-1,1 1,0 0,-1-1,1 1,-1 0,1 0,-1 0,1 0,-1-1,1 1,-1 0,0 0,0 0,1 0,-1 0,0 0,0 0,0 0,0 1,-8 56,6-48,0-6,1 0,0 0,0 1,1-1,-1 0,1 1,0-1,0 0,1 1,-1-1,1 0,0 0,0 1,0-1,1 0,-1 0,9 10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52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36,'-13'-6,"0"0,0 1,0 1,-1 0,1 0,-1 2,0 0,0 0,0 1,0 1,-1 0,1 1,0 1,0 0,1 1,-1 0,-1 2,2 1,1 1,1 0,-1 1,1 1,1-1,0 2,0-1,0 1,2 1,-1 0,1 0,1 1,0 0,0 0,1 0,1 1,0 0,1 0,0 0,1 1,1-1,0 1,1 0,0-1,1 10,1-18,-1-1,1 1,-1 0,1-1,1 1,-1-1,1 1,-1-1,1 1,0-1,1 0,-1 0,1 0,0 0,0-1,0 1,0-1,1 0,0 0,-1 0,1 0,0 0,0-1,0 0,1 0,-1 0,1 0,-1-1,1 0,-1 0,1 0,9 2,1 0,0-2,-1 0,1 0,0-1,-1-1,1-1,0 0,6-2,19-9,-1-2,-1-1,0-2,-1-2,-1-1,-1-2,-2-1,18-17,95-84,-147 126,1 0,-1-1,1 1,0 0,0 0,0 0,-1 0,1 0,0 0,0 0,0 0,0 0,0-1,1 1,-1 0,0 0,0 0,1 0,-1 0,0 0,1-1,-1 1,1 0,-1 0,1 0,-1-1,1 1,-1 0,1-1,0 1,0-1,-1 1,1-1,0 1,0-1,-1 1,1-1,0 0,0 1,0-1,0 0,0 0,0 1,0-1,-1 0,1 0,0 0,0 0,0-1,0 1,0 0,0 0,0 0,0-1,-1 1,1 0,0-1,0 1,0-1,-1 1,1-1,0 1,0-1,0 0,-6 86,7 75,2-152,-1 0,2-1,-1 0,1 0,0 0,0 0,1-1,0 0,0 0,1-1,-1 1,1-1,1-1,-1 0,0 0,1 0,0-1,0 0,0 0,0-1,0 0,1 0,-1-1,1 0,-1-1,1 0,0 0,17 1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1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0 225,'19'6,"0"-1,0-1,0-1,1 0,-1-2,1 0,0-1,-1-1,1-1,-1-1,0-1,0 0,14-6,136-19,-38 6,-119 21</inkml:trace>
  <inkml:trace contextRef="#ctx0" brushRef="#br0" timeOffset="299.176">28 451,'38'-4,"23"-3,5 1,-3 2,-8 0,-8 2,-8 1,-5 1,-4 0,-2 0,-6 5,-2 1,1 0,-4-1</inkml:trace>
  <inkml:trace contextRef="#ctx0" brushRef="#br0" timeOffset="1051.373">311 0,'69'37,"87"56,-103-74,-36-14,0 1,-1 0,0 1,0 1,0 0,-1 1,-1 1,2 2,-14-11,0 1,-1-1,1 1,-1-1,1 1,-1 0,0 0,0-1,1 1,-1 0,-1 0,1 0,0 0,0 0,-1 1,1-1,-1 0,0 0,0 0,0 1,0-1,0 0,0 0,0 0,-1 0,1 1,-1-1,1 0,-1 0,0 0,0 0,0 0,0 0,0 0,-1-1,0 2,-65 59,44-44,-149 149,20-25,146-138,6-3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5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1,'29'0,"14"0,5 0,-1 0,-4 0,-4 0,-5 0,-2 0,-3 0,0 0,-2 0,1 0,-1 0,-4 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5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27,'38'0,"32"-5,14-1,-3-1,-10 2,-17 2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6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68 875,'306'-401,"-287"373,0 1,2 1,1 1,1 0,2 2,-25 22,0 0,1 1,-1-1,1 0,0 0,-1 1,1-1,0 0,-1 1,1-1,0 0,0 1,0-1,-1 1,1 0,0-1,0 1,0 0,0-1,0 1,0 0,0 0,0 0,0 0,0 0,0 0,0 0,0 0,0 0,0 0,-1 0,1 1,0-1,0 0,0 1,0-1,0 1,0-1,-1 1,1-1,0 1,0 0,-1-1,1 1,0 0,-1-1,1 1,-1 0,1 0,0 0,7 53,-7-41,0 4,0 0,1-1,1 1,1-1,1 0,0 0,0 0,2-1,6 12,-11-24,-1-1,0 0,1 0,0 0,0 0,-1 0,1 0,0 0,0-1,1 1,-1-1,0 0,0 1,1-1,-1 0,1 0,-1 0,1-1,-1 1,1-1,0 1,-1-1,1 0,-1 0,1 0,0 0,-1 0,1-1,0 1,-1-1,1 0,-1 0,1 0,-1 0,0 0,1 0,-1-1,0 1,0-1,0 0,0 1,1-2,69-90,-55 60,1 1,1 0,2 2,1 0,1 1,1 1,11-7,-34 34,-1 1,0-1,0 1,1-1,-1 1,0-1,1 1,-1-1,1 1,-1 0,0-1,1 1,-1 0,1-1,-1 1,1 0,-1-1,1 1,-1 0,1 0,0 0,-1 0,1-1,-1 1,1 0,-1 0,1 0,0 0,-1 0,1 0,-1 1,1-1,-1 0,1 0,-1 0,1 0,-1 1,1-1,0 0,-1 1,0-1,1 0,-1 1,1-1,-1 0,1 1,-1-1,0 1,1-1,-1 1,0-1,0 1,1-1,-1 1,0-1,0 1,0-1,1 1,-1 0,0-1,0 1,0-1,0 1,1 39,-59 244,56-80,7-181,1-6</inkml:trace>
  <inkml:trace contextRef="#ctx0" brushRef="#br0" timeOffset="247.75">1224 621,'-19'38,"-11"23,-1 5,6-3,6-13</inkml:trace>
  <inkml:trace contextRef="#ctx0" brushRef="#br0" timeOffset="501.299">1169 564,'24'5,"17"2,7-1,0-1,-8 3,-16 1,-12-2</inkml:trace>
  <inkml:trace contextRef="#ctx0" brushRef="#br0" timeOffset="668.041">1197 791,'38'-5,"28"-2,6 1,-3 1,-14 1</inkml:trace>
  <inkml:trace contextRef="#ctx0" brushRef="#br0" timeOffset="944.525">1761 564,'29'-4,"14"-3,5 1,-2 2,-7-5,-7 1,-3 0,-7-2,-8 0</inkml:trace>
  <inkml:trace contextRef="#ctx0" brushRef="#br0" timeOffset="1193.396">1931 283,'-5'38,"-2"32,1 14,1-3,1-10,2-13,1-11,1-9,0-10</inkml:trace>
  <inkml:trace contextRef="#ctx0" brushRef="#br0" timeOffset="1834.879">2241 705,'238'-349,"-238"347,1 1,-1-1,0 1,0-1,1 1,-1-1,1 1,0-1,-1 1,1-1,0 1,0 0,0-1,-1 1,2 0,-1 0,0 0,0 0,0 0,0 0,1 0,-1 0,0 0,1 0,-1 1,1-1,-1 1,1-1,-1 1,1-1,-1 1,1 0,-1 0,1 0,0 0,-1 0,1 0,-1 0,1 1,-1-1,1 0,-1 1,1-1,-1 1,1 0,-1-1,0 1,1 0,-1 0,0 0,0 0,1 0,-1 0,0 0,0 0,0 1,0-1,0 1,-14 135,13-136,0 1,1-1,-1 0,1 1,-1-1,1 1,0-1,-1 0,1 1,0-1,0 0,0 0,0 1,0-1,0 0,0 0,0 0,1 0,-1-1,0 1,1 0,-1 0,0-1,1 1,-1-1,1 1,-1-1,1 0,-1 0,1 1,-1-1,1 0,-1 0,1 0,-1-1,1 1,-1 0,1 0,-1-1,1 1,-1-1,0 0,1 1,0-2,59-36,35-106,-96 144,0 1,0 0,0 0,0-1,0 1,0 0,1-1,-1 1,0 0,0-1,0 1,1 0,-1-1,0 1,1-1,-1 1,0 0,1-1,-1 1,1-1,-1 1,1-1,-1 1,1-1,-1 0,1 1,0-1,-1 1,1-1,-1 0,1 0,0 1,-1-1,1 0,0 0,-1 0,1 0,0 0,0 0,-1 0,1 0,0 0,-1 0,1 0,0 0,-1-1,1 1,0 0,-1 0,1-1,-1 1,1 0,0-1,-1 1,1-1,-1 1,1-1,-1 1,1-1,-1 1,1-1,-1 1,0-1,1 0,-1 1,0-1,0 0,1 0,3 61,-4-57,-1 61,10 108,-3-148</inkml:trace>
  <inkml:trace contextRef="#ctx0" brushRef="#br0" timeOffset="2379.56">2891 762,'19'-15,"0"-2,0 0,-2 0,0-2,-1 0,-1-1,3-7,54-77,-72 103,1 0,-1 1,1-1,-1 0,1 1,-1-1,1 1,0-1,-1 1,1-1,0 1,0 0,-1-1,1 1,0 0,0 0,-1-1,1 1,0 0,0 0,0 0,-1 0,1 0,0 0,0 0,0 0,-1 0,1 1,0-1,0 0,0 0,-1 1,1-1,0 0,-1 1,1-1,0 1,-1-1,1 1,0-1,-1 1,1 0,-1-1,1 1,-1 0,1-1,-1 1,1 0,11 46,-7-23,-4-22,0 0,-1 0,1 0,0-1,0 1,0 0,1 0,-1 0,0-1,1 1,-1-1,1 1,-1-1,1 0,0 1,0-1,0 0,-1 0,1 0,0-1,0 1,0 0,0-1,1 1,-1-1,0 1,0-1,0 0,0 0,0 0,0 0,0-1,1 1,-1-1,0 1,0-1,0 1,0-1,0 0,0 0,-1 0,78-52,-75 50,-4 2,1 0,-1-1,1 1,0 0,-1 0,1 0,0-1,0 1,0 0,0 0,0 0,0 0,0 0,0 1,0-1,0 0,1 0,-1 1,0-1,1 1,-1-1,0 1,1 0,-1-1,0 1,1 0,-1 0,1 0,-1 0,0 0,1 0,-1 0,1 0,-1 1,0-1,1 1,-1-1,0 1,0-1,1 1,-1 0,0 0,0-1,0 1,0 0,0 0,0 0,0 0,0 0,0 0,0 1,-1-1,1 0,0 0,-1 1,1-1,-1 0,1 1,-1-1,0 0,1 1,-1-1,0 2,-11 60,9-58,0 1,0-1,1 1,0 0,0-1,0 1,0 0,1 0,0 0,0 0,1 0,0-1,0 1,0 0,1-1,-1 1,1 0,1-1,0 1,7 3,-1-7</inkml:trace>
  <inkml:trace contextRef="#ctx0" brushRef="#br0" timeOffset="2699.043">3596 0,'39'65,"-2"2,-3 2,-4 0,5 20,-30-69,0-1,-1 1,-1-1,0 1,-2 0,0 0,-1 1,-2-1,0-1,-1 1,0 0,-2 0,0-1,-2 0,0 0,-1-1,-1 0,0 0,-1-1,-3 1,3-1,-1 0,0-1,-1-1,-1 0,-1-1,0 0,-1-1,0-1,-1 0,0-1,-1 0,0-2,-1 0,-5 1,-140 39,131-43</inkml:trace>
  <inkml:trace contextRef="#ctx0" brushRef="#br0" timeOffset="3296.767">237 0,'-32'39,"2"0,2 3,1 0,3 1,1 2,0 6,14-31,1 0,0 1,2 0,0 0,2 1,0-1,2 1,0 0,1 0,1 0,2 0,0 0,1-1,1 1,1-1,1 0,0 0,2 0,1-1,0 0,9 12,-7-15,0 0,2 0,0-1,0-1,2-1,0 0,0 0,1-2,1 0,0 0,0-2,2 0,-1-2,1 0,0 0,15 2,2 0,-4-3</inkml:trace>
  <inkml:trace contextRef="#ctx0" brushRef="#br0" timeOffset="4231.744">4329 338,'-9'-6,"-1"0,-1 1,1 0,-1 1,0 0,0 0,0 1,0 1,-1 0,1 0,-1 1,0 0,1 1,-1 1,1 0,-1 0,1 1,-1 1,1 0,0 0,0 1,0 1,1 0,0 0,0 1,-2 1,2 2,1 1,0 0,0 0,1 0,1 1,0 0,0 1,1 0,0 0,1 0,1 1,0-1,0 1,2 0,-1 0,2 0,0 0,0 1,1-1,1 4,-1-13,1 1,-1 0,1-1,0 1,0 0,1-1,-1 1,1-1,0 0,1 1,-1-1,0 0,1 0,0-1,0 1,0-1,1 1,-1-1,1 0,0 0,0 0,0-1,0 0,0 1,0-1,1-1,-1 1,4 0,3 1,-1-1,1-1,-1 0,1-1,-1 1,1-2,-1 0,1 0,-1-1,1 0,-1-1,5-2,14-8,0-2,-1-1,-1-1,-1-1,-1-2,0 0,-2-1,0-2,-1 0,-2-2,0 0,10-19,-8 35,-12 40,-7-16,2 2,0 0,0-1,2 1,0-1,1-1,0 1,1-1,1-1,0 0,13 13,-9-13,1-1,0 0,1-1,1-1,0 0,0-1,1-1,0-1,0-1,1 0,0-1,4 0,2-1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4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149 113,'-2'2,"0"-1,0 1,0-1,0 1,0 0,1 0,-1 0,1 0,-1 0,1 0,0 0,0 0,0 0,0 1,0-1,0 0,1 1,-1-1,1 1,-1-1,1 1,0-1,0 0,0 1,1 1,-1 0,-15 229,4-129,6-43,-2 0,-3 0,-3-1,-14 38,5-49,9-32</inkml:trace>
  <inkml:trace contextRef="#ctx0" brushRef="#br0" timeOffset="331.969">7 0,'109'12,"-1"5,-1 4,96 33,-108-10,-93-43,0 0,-1 1,1-1,0 0,0 1,-1-1,1 1,-1-1,1 1,-1 0,0-1,1 1,-1 0,0 0,0 0,0 0,-1 0,1 0,0 0,-1 0,0 0,1 1,-1-1,0 0,0 0,0 0,0 1,0-1,-1 0,1 0,-1 0,1 0,-1 0,0 0,0 0,0 0,0 0,0 0,0 0,-1 0,1-1,0 1,-1-1,0 2,-15 10,0 0,0-1,-1-1,0-1,-1 0,0-1,-1-1,0-1,-11 2,16-4,-27 9,-2-1,1-3,-2-2,1-1,-1-3,-31-1,52-6,30-4,38-9,-34 13,19-8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24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0 283,'284'1,"-141"25,-62-24,-56-2</inkml:trace>
  <inkml:trace contextRef="#ctx0" brushRef="#br0" timeOffset="276.337">29 566,'39'0,"21"0,6 0,-3 0,-8 0,-9 0,-6 0,-7 0,-2 0,-4 0,-5 0</inkml:trace>
  <inkml:trace contextRef="#ctx0" brushRef="#br0" timeOffset="829.584">283 0,'15'16,"0"-2,0 0,2 0,0-2,0 0,1-1,0 0,18 6,-6-2,167 73,-191-85,1-1,-1 1,0 0,1 0,-1 1,-1-1,1 1,0 1,-1-1,0 1,0 0,-1 0,1 1,-1-1,0 1,0 0,-1 0,0 0,0 0,0 1,-1-1,0 1,0 0,-1 0,0 0,0-1,0 1,-1 0,0 0,0 0,-1 0,0 0,0 0,-1 0,0-1,0 1,-2 4,-11 7,-1-1,-1-1,0 0,0-2,-2 0,0 0,0-2,-1-1,-7 3,-83 55,-141 132,232-174,18-16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04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3698 312,'62'-41,"1"3,2 3,2 2,49-16,-21 34,-93 15,1 0,-1 0,0 1,0-1,0 0,0 1,0 0,0-1,0 1,0 0,0 0,0 0,0 1,-1-1,1 0,0 1,-1-1,1 1,-1-1,0 1,1 0,-1-1,0 1,0 0,0 0,0 0,0 0,-1 0,1 0,0 0,-1 0,0 0,1 1,-1-1,0 0,0 0,0 0,-1 0,1 0,0 0,-1 1,0-1,-4 20,-1-1,-2 0,0 0,-1-1,-1 0,-1-1,-1 0,-1 1,1 0,-42 59,-2-3,-49 49,12-16,43-30,48-77,1 1,0-1,0 0,1 1,-1-1,0 1,1-1,-1 0,1 1,0-1,0 1,0-1,0 1,1-1,-1 1,0-1,1 1,0-1,0 1,0-1,0 0,0 0,0 1,0-1,1 0,-1 0,1 0,-1 0,1-1,0 1,0 0,0-1,0 1,0-1,0 1,13 3,0-1,1 0,0-1,-1-1,1 0,0-1,0 0,0-2,0 0,0-1,-1 0,1-1,0-1,12-5,-24 8,286-70,-265 63</inkml:trace>
  <inkml:trace contextRef="#ctx0" brushRef="#br0" timeOffset="2381.885">7762 284,'-9'1,"0"0,1 1,-1 1,0-1,1 1,0 1,0 0,0 0,0 0,1 1,-1 0,1 0,0 1,1 0,-1 1,1-1,1 1,-1 0,1 0,-4 8,9-11,0 0,0 0,1 0,-1 0,1 1,0-1,0 0,0 0,1 0,-1-1,1 1,0 0,0-1,0 1,1-1,-1 1,1-1,0 0,0 0,0 0,0-1,0 1,1-1,-1 1,1-1,-1 0,1-1,1 2,40 35,-42-34,-1 0,1 0,-1 0,-1 0,1 1,0-1,-1 1,0-1,0 1,0-1,-1 1,0-1,1 1,-2 0,1-1,0 1,-1 0,0-1,0 1,0-1,-1 1,0-1,1 0,-1 0,-1 1,1-1,-1-1,1 1,-1 0,0-1,-1 1,0 0,-6 6,0 1,-1-1,-1-1,0 0,0 0,0-1,-1-1,0 0,-11 3,-1-1</inkml:trace>
  <inkml:trace contextRef="#ctx0" brushRef="#br0" timeOffset="584.741">5080 594,'3'10,"1"0,0 0,0 0,1 0,1-1,-1 0,1 0,1 0,0-1,0 0,0-1,1 1,0-1,1-1,-1 1,1-2,1 1,8 3,-9-7,-1-1,0 0,1-1,-1 0,0 0,1-1,-1 0,0 0,1-1,-1 0,0 0,0-1,-1 0,1-1,-1 1,1-2,-1 1,0-1,-1 0,1 0,-1-1,4-3,22-15,-30 22,1 1,0-1,0 1,-1-1,1 1,0 0,0 0,0 0,0 0,1 1,-1-1,0 1,0 0,0 0,0 0,1 0,-1 1,0-1,0 1,0 0,0 0,0 0,0 0,0 0,0 1,-1-1,1 1,0 0,-1-1,1 2,-1-1,0 0,1 0,-1 1,4 3,1-1,-1 0,1-1,0 1,1-1,-1-1,1 1,-1-1,1-1,0 1,0-1,0-1,1 0,-1 0,0 0,0-1,1 0,-1-1,0 0,1 0,-1 0,0-1,0-1,0 1,-1-1,8-4,1-1,-1 0,-1 0,1-1,-1-1,-1-1,0 0,0-1,-1 0,-1 0,0-1,-1-1,8-13,-6 8,-1 4</inkml:trace>
  <inkml:trace contextRef="#ctx0" brushRef="#br0" timeOffset="1969.692">6380 424,'-33'17,"2"-4,2 2,0 1,0 1,2 1,0 2,1 1,-20 22,44-42,0 0,0 1,0 0,1 0,-1-1,0 1,1 0,0 0,-1 0,1 0,0 1,0-1,0 0,1 0,-1 1,0-1,1 0,-1 1,1-1,0 1,0-1,0 1,0-1,0 0,1 1,-1-1,1 1,-1-1,1 0,0 0,0 1,0-1,0 0,1 0,-1 0,0 0,1 0,-1 0,1 0,0-1,0 1,0-1,0 1,0-1,0 0,0 1,0-1,0 0,0 0,1 0,8-1,-1 1,1-1,-1-1,1 0,-1 0,1-1,-1 0,0-1,0 0,0-1,0 0,-1 0,0-1,0 0,0-1,0 0,-1 0,0-1,4-4,26-15,-13 8,-21 14,0 0,0 1,0-1,1 1,0 0,0 0,-1 0,1 1,1 0,-1 0,0 0,1 0,-1 1,1 0,-1 0,1 1,-1-1,1 1,0 0,-1 1,29 28,-33-27,0 0,0 0,1 0,-1 0,1 0,-1 0,1-1,0 1,0 0,-1-1,1 0,0 1,0-1,1 0,-1 0,0 0,0 0,0-1,1 1,-1-1,0 1,1-1,-1 0,0 0,2 0,3-1,0-1,0 0,0-1,0 0,0 0,-1 0,1-1,-1 0,0 0,0 0,0-1,-1 0,0 0,0-1,1 0,-5 5,1 1,-1-1,1 1,-1-1,1 1,-1 0,1 0,-1 0,1 0,0 0,-1 0,1 0,-1 0,1 1,-1-1,1 0,-1 1,1-1,-1 1,1 0,-1 0,0-1,1 1,-1 0,0 0,0 0,0 0,0 1,0-1,0 0,0 0,0 1,0-1,0 0,-1 1,1-1,0 1,-1-1,1 1,-1-1,0 1,0-1,1 1,-1-1,0 1,0 0,14 23,-11-22,0 0,0 0,0-1,0 1,0 0,1-1,0 0,-1 0,1 0,0 0,0-1,0 1,0-1,0 0,0 0,0-1,0 1,0-1,0 0,1 0,-1 0,0-1,0 1,0-1,0 0,0 0,0 0,0-1,0 0,0 1,0-1,1-2,9-4,-1-1,-1-1,0 0,0-1,-1 0,0 0,-1-1,2-3,66-106,-78 120,0 0,0 0,0 0,1 0,-1 0,0 1,0-1,1 0,-1 0,0 0,1 0,-1 1,1-1,-1 0,1 1,-1-1,1 0,-1 1,1-1,0 0,-1 1,1-1,0 1,0 0,-1-1,1 1,0-1,0 1,0 0,0 0,-1-1,1 1,0 0,0 0,0 0,0 0,0 0,-1 0,1 0,0 0,0 1,0-1,0 0,0 0,-1 1,1-1,0 1,0-1,-1 0,1 1,0-1,0 1,-1 0,1-1,-1 1,1 0,0-1,-1 1,0 0,1-1,-1 1,1 0,-1 0,0 0,1 0,6 26,0-1,-2 2,-1-1,-1 0,-2 1,0 7,-3 697,2-724,0 0,0 0,-1 0,-1 0,1 0,-1 0,0-1,-1 1,0 0,0-1,-1 0,0 0,0 0,-1 0,1-1,-1 0,-1 1,1-2,-1 1,0-1,-1 0,1 0,-1-1,0 1,0-2,0 1,-1-1,1 0,-1 0,0-1,1 0,-1-1,0 0,3-1,0-1,1 0,-1-1,1 1,-1-1,1 1,0-2,0 1,0 0,0-1,0 1,0-1,1 0,-1-1,1 1,0 0,0-1,0 0,0 0,1 0,-1 0,1 0,0 0,1-1,-1 0,-3-7,1 0,1 0,0 0,0 0,1-1,1 1,0-1,1 1,0-2,4-14,1 0,2 1,0-1,2 2,1-1,1 1,2 1,0 0,2 0,0 2,2 0,16-18,-9 17,0 1,1 2,1 0,1 2,1 1,1 1,5-2,-15 9</inkml:trace>
  <inkml:trace contextRef="#ctx0" brushRef="#br0" timeOffset="3122.355">6745 340,'0'5,"-4"11,-3 7,1 6,-3 1,-1 2,2-1,2-1,-3-4,1-3,1-5</inkml:trace>
  <inkml:trace contextRef="#ctx0" brushRef="#br0" timeOffset="-2131.044">1 1131,'20'-5,"0"0,0 0,-1-2,0-1,0 0,-1-1,0-1,13-11,-18 14,21-14,0-2,-2-1,0-2,-2 0,-1-2,-1-2,-2 0,-1-2,-1-1,-2 0,13-29,20-50,-31 60,2 1,2 2,2 0,22-25,-51 72,0 0,-1-1,1 1,0 0,0 0,1 0,-1 0,0 0,1 0,-1 1,1-1,-1 0,1 1,0-1,0 1,0 0,0-1,0 1,0 0,0 0,0 0,0 1,1-1,-1 0,0 1,0 0,1-1,-1 1,0 0,1 0,-1 0,0 0,1 1,-1-1,0 1,0-1,1 1,-1 0,0 0,0 0,0 0,0 0,0 0,0 1,4 12,-1 1,0-1,-1 1,-1 0,0 0,-1 1,-1-1,0 1,-2 11,2-9,1 25,-1-1,-2 0,-2 1,-2-1,-1 0,-3-1,-1 0,-9 22,9-42,-2 0,1 0,-2-1,-1 0,-1-1,0-1,-1 0,-1-2,-10 8,16-15,-1-1,0 0,0-1,-1-1,0 0,0-1,-1 0,1-1,-1 0,-4 0,11-3,1 0,0 0,0 0,-1-1,1 0,0 0,-1-1,1 1,0-2,0 1,0 0,0-1,0 0,0-1,0 0,1 1,-1-2,1 1,-1 0,1-1,1 0,-1-1,0 1,0-2,-9-37,15 22</inkml:trace>
  <inkml:trace contextRef="#ctx0" brushRef="#br0" timeOffset="-1799.325">1158 651,'-13'12,"0"1,1 0,0 1,1 1,1 0,0 0,1 1,0 0,2 1,0-1,1 2,0-1,2 0,0 2,3-17,1 0,0 1,0-1,1 1,-1-1,0 0,1 1,-1-1,1 0,0 0,0 0,0 1,0-1,0 0,0 0,1 0,-1 0,1-1,-1 1,1 0,0-1,0 1,-1-1,1 1,0-1,0 0,1 0,-1 0,0 0,0 0,0 0,1-1,-1 1,0-1,1 0,-1 1,0-1,1 0,1 0,94-17,-95 16,0 0,0-1,0 0,0 0,0 0,0 0,0 0,-1 0,1-1,-1 1,0-1,0 0,0 0,0 0,0 0,0 0,-1 0,1 0,-1 0,0-1,0 1,0-1,-1 1,1-1,-1 1,0 0,0-1,0 1,0-1,-1 1,1-1,-1 1,0-1,0 1,0 0,0-1,-1 1,0 0,1 0,-1 0,0 0,0 0,0 1,-1-1,1 1,-1-1,0 1,0-1,-60-45,46 35</inkml:trace>
  <inkml:trace contextRef="#ctx0" brushRef="#br0" timeOffset="-1460.651">1469 1,'-12'549,"-33"-220,55-265,-4-58</inkml:trace>
  <inkml:trace contextRef="#ctx0" brushRef="#br0" timeOffset="-999.166">1582 510,'84'244,"-84"-242,0 0,0 0,0 0,1-1,-1 1,1 0,-1 0,1 0,0 0,0 0,0 0,0-1,0 1,0 0,0-1,0 1,1-1,-1 1,0-1,1 0,0 1,-1-1,1 0,0 0,-1 0,1 0,0-1,0 1,0 0,0-1,0 1,0-1,0 0,0 1,0-1,0 0,0 0,0-1,0 1,0 0,0-1,0 1,0-1,-1 1,1-1,0 0,1-1,65-108,-41 56,32-85,-56 127</inkml:trace>
  <inkml:trace contextRef="#ctx0" brushRef="#br0" timeOffset="-699.856">2004 764,'25'-8,"0"-1,0-1,-1 0,0-2,-1-1,-1-1,14-11,32-51,-67 75,0-1,0 0,0 0,-1 0,1 0,0 0,-1 0,1 0,-1 0,0 0,0 0,0 0,0 0,0-1,0 1,0 0,-1 0,1 0,-1 0,1 0,-1 0,0 0,0 0,0 0,0 1,0-1,0 0,0 1,-1-1,1 0,-1 1,1-1,-1 1,1 0,-1 0,0 0,0 0,0 0,0 0,0 0,1 0,-2 1,1-1,0 1,-1-1,-3-1,0 1,0-1,0 1,0 1,0-1,0 1,-1 0,1 0,0 1,0 0,0 0,0 0,0 1,0 0,0 0,0 0,0 1,1 0,0 0,-1 0,1 1,0 0,1 0,-1 0,1 0,0 1,0 0,0 0,0 0,1 0,0 1,0-1,0 1,1 0,0-1,0 1,0 4,-2-1,1 0,0 0,1 0,0 1,0-1,1 1,0 0,1-1,0 1,1 0,0-1,0 1,1-1,0 1,1-1,0 0,0 0,1 0,0 0,0-1,1 1,1-1,-1-1,1 1,1-1,-1 0,1 0,0 0,1-1,-1 0,1-1,1 0,-1 0,1-1,-1 0,2 0,11 2,0 0,1-1,0-2,0 0,0-1,0-2,13 0,-8-1</inkml:trace>
  <inkml:trace contextRef="#ctx0" brushRef="#br0" timeOffset="98632.176">791 2456,'1028'-292,"-929"266,767-174,784-74,-374 155,-458 80,-255 30,-371-19,-50 16,-135 10,9-2,0 1,0 0,0 1,0 1,0 0,0 1,0 1,12 2,-9 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2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86 302,'52'-37,"-2"-3,-1-1,-2-3,-2-2,35-47,-80 93,1 1,-1-1,0 0,0 0,1 1,-1-1,0 0,1 0,-1 1,0-1,0 0,1 0,-1 0,0 0,1 1,-1-1,1 0,-1 0,0 0,1 0,-1 0,-3 10,-24 84,4 2,5 0,4 1,4 1,3 24,2 330,5-432,0 1,-2-1,0 0,-2 0,0 0,-1 0,-1-1,-1 1,0-1,-2-1,0 0,-1 0,-1 0,0-2,-2 1,11-13,-1-1,0 0,1 1,-1-1,-1-1,1 1,0 0,-1-1,1 1,-1-1,0 0,0 0,0-1,0 1,0-1,0 0,0 0,-1 0,1-1,0 1,0-1,-1 0,1 0,0-1,0 1,-1-1,1 0,0 0,0 0,0-1,0 1,0-1,0 0,0 0,1-1,-1 1,1-1,0 1,-1-1,1 0,0 0,1-1,-1 1,1-1,-1 1,1-1,0 0,0 0,-1-4,-1-8,1-1,0-1,1 1,1 0,1-1,0 1,1 0,1-1,1 1,0 0,1 0,1 1,4-10,8-15,1 1,2 1,1 1,23-30,-28 41,1 2,2 0,0 1,2 0,1 2,0 1,1 0,2 2,0 1,1 1,0 1,27-12,-28 20</inkml:trace>
  <inkml:trace contextRef="#ctx0" brushRef="#br0" timeOffset="270.157">931 500,'-47'19,"1"3,1 2,1 1,1 3,-32 27,48-36,16-11,4-4,1 0,0 0,0 0,0 1,0 0,1 0,0 0,0 1,0 0,0 0,1 0,0 0,1 1,-1 0,0 2,4-7,0-1,-1 1,1 0,0-1,0 1,0 0,1 0,-1-1,0 1,1-1,-1 1,1 0,-1-1,1 1,0-1,-1 1,1-1,0 1,0-1,0 0,0 1,1-1,-1 0,0 0,0 0,1 0,-1 0,1 0,-1 0,0-1,1 1,0 0,-1-1,1 1,-1-1,1 1,0-1,-1 0,1 0,0 0,-1 0,1 0,1 0,74-9,-42-5,0-2,0-1,-2-1,0-2,1-4,-25 20,0-1,-1 0,0-1,0 0,0 0,-1-1,0 0,0 0,-1 0,0-1,0 0,-1-1,0 1,0-1,-1 0,0 0,0 0,-1 0,-1-1,0 0,0 1,0-1,-1-4,-1 12,-1-1,1 1,0-1,-1 1,1-1,-1 1,0 0,0-1,0 1,0 0,-1 0,1-1,0 1,-1 0,1 0,-1 0,0 1,0-1,0 0,0 1,0-1,0 1,0 0,0-1,-1 1,-16-6</inkml:trace>
  <inkml:trace contextRef="#ctx0" brushRef="#br0" timeOffset="522.528">1243 867,'5'-25,"10"-26,9-10,4 1,3 1,0 6,5 7,1 6,4 6,-1 8,-2 4,-2 6,-3 5,-2 0,-2 2,-1 7,-5 4</inkml:trace>
  <inkml:trace contextRef="#ctx0" brushRef="#br0" timeOffset="7387.125">226 1347,'-9'19,"-4"30,1 12,2 5,3-4,3-3,1-6,2-9,1 0,1-5,-1-3,1-3,-1-2,-4-2,-2-6</inkml:trace>
  <inkml:trace contextRef="#ctx0" brushRef="#br0" timeOffset="7570.154">0 1741,'43'-14,"20"-5,3 1,-5 3,-7 5,-9 3,-7 4,-5 1,-8 2</inkml:trace>
  <inkml:trace contextRef="#ctx0" brushRef="#br0" timeOffset="7807.155">566 1628,'-3'5,"-5"11,1 0,0 0,1 1,1 0,0 0,1 0,1 1,1-1,0 1,1 0,1-1,1 1,1 0,2 9,-3-24,1 1,0-1,0 0,0 1,0-1,1 0,-1 0,1-1,0 1,0-1,0 1,0-1,0 0,1 0,-1 0,1 0,-1-1,1 1,0-1,-1 0,1 0,0-1,0 1,0-1,-1 1,1-1,0-1,0 1,1 0,110-33,-111 30,1 0,0 0,-1 0,0-1,0 1,0-1,0 0,0 0,-1-1,0 1,0-1,0 0,0 0,-1 0,0 0,0 0,0 0,-1-1,0 1,0 0,0-1,0 1,-1-1,0 1,0-1,-1 0,1 1,-1 0,0-1,-2-2,1 0,0 0,-1 0,0 0,-1 0,0 1,0 0,0 0,-1 0,0 0,0 1,-1 0,0 0,0 0,0 1,-1 0,-3-2,-12-8</inkml:trace>
  <inkml:trace contextRef="#ctx0" brushRef="#br0" timeOffset="8151.598">1411 1318,'0'38,"-4"33,-3 12,1-1,2-12,0-7,2-9,1-10,0-7,1-5,1-3,-1-7</inkml:trace>
  <inkml:trace contextRef="#ctx0" brushRef="#br0" timeOffset="8552.494">1214 1347,'59'-22,"2"3,0 3,1 2,0 3,0 3,36 1,-87 7,0 0,0 1,0 1,-1 0,1 0,0 1,-1 0,0 1,7 4,-14-7,0 1,0 0,0 0,0 0,-1 0,1 0,0 1,-1-1,0 1,0-1,0 1,0 0,0 0,0 0,-1 0,1 0,-1 0,0 1,0-1,0 0,-1 1,1-1,-1 1,1-1,-1 0,0 1,-1-1,1 1,-1-1,1 1,-2 1,-2 6,-1-1,-1 0,0 0,0-1,-1 0,0 0,0 0,-1-1,0 0,-1 0,1-1,-2 0,1-1,-1 0,-9 4,-14 12,-93 73,125-93,0-1,0 1,0-1,0 1,1 0,-1-1,1 1,-1 0,1 0,-1-1,1 1,0 0,0 0,0-1,0 1,0 0,1 0,-1 0,0-1,1 1,-1 0,1-1,0 1,-1 0,1-1,0 1,0-1,0 1,0-1,0 0,0 1,1-1,-1 0,0 0,1 0,-1 0,1 0,-1 0,1 0,0 0,0 0,70 33,-40-23,-21-10,0 1,-1 1,1 0,-1 0,0 1,0 0,0 1,-1 0,1 0,-1 1,-1 1,1-1,-1 2,0-1,-1 1,1 0,-1 0,-1 1,0 0,2 4,-7-9,-1 1,1-1,-1 0,0 0,0 1,0-1,-1 0,0 0,1 0,-2 1,1-1,0 0,-1 0,0-1,1 1,-2 0,1 0,0-1,-1 1,0-1,1 0,-1 0,0 0,-1 0,1-1,-2 1,-97 57,76-48,-1-2,0 0,0-2,-1-1,0-1,0-1,-1-1,1-2,-1-1,1-1,-24-4,26-3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27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55,'-14'-8,"0"0,-1 1,0 1,0 1,-1 0,1 0,-1 2,0 0,0 1,0 0,0 2,0 0,0 0,-1 2,1 0,0 0,1 2,-1 0,1 1,-1 0,1 1,1 1,-1 1,1 0,1 0,-13 11,10-6,0 1,1 1,0 1,1 0,1 1,1 0,0 1,1 0,1 1,1 0,1 1,-2 5,9-21,0 1,-1-1,2 1,-1 0,0 0,1-1,0 1,0 0,0 0,1-1,0 1,0 0,0-1,0 1,1-1,0 1,-1-1,2 0,-1 0,0 1,1-2,0 1,0 0,0 0,0-1,1 0,-1 0,1 0,0 0,0 0,0-1,0 0,1 0,-1 0,0 0,1 0,-1-1,1 0,0 0,-1 0,1-1,0 0,2 0,11 1,0-1,0 0,0-2,0 0,0-1,0-1,0-1,-1 0,0-2,0 1,-1-2,1 0,-2-1,6-5,35-24,-3-3,-1-2,10-14,-38 34,93-92,-117 115,0-1,0 1,0-1,0 1,0-1,1 0,-1 1,0-1,0 1,1-1,-1 1,0-1,1 1,-1 0,0-1,1 1,-1-1,1 1,-1 0,1-1,-1 1,1 0,-1-1,1 1,-1 0,1 0,-1 0,1-1,-1 1,1 0,-1 0,1 0,0 0,-1 0,1 0,-1 0,1 0,-1 0,1 1,0-1,-1 0,1 0,-1 0,1 1,-1-1,1 0,-1 0,1 1,-1-1,1 0,-1 1,0-1,1 1,-1-1,1 1,-1-1,0 1,0-1,1 1,-1-1,0 1,0-1,1 1,-1-1,0 1,0-1,1 47,-2-35,0 33,1 1,3-1,1 1,3-1,4 12,-10-51,0 1,1-1,-1 0,1 0,0-1,1 1,-1 0,1-1,0 1,1-1,-1 0,1 0,0 0,0-1,0 1,1-1,0 0,0 0,0-1,0 0,0 1,1-2,0 1,-1-1,1 1,0-2,0 1,0-1,0 0,6 1,6-6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27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5,'56'17,"-13"-10,0-2,0-2,1-1,38-5,4 1,-78 2,-1 0,1 0,0 0,-1-1,1 0,-1-1,1 0,-1 0,0 0,0-1,0 0,6-4,-1-4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27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1,'38'4,"28"3,7-1,-5-2,-8 0,-10-2,-8-1,-12 0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30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183 140,'-178'456,"173"-435,23-46,106-195,-99 178,1 0,2 2,1 1,24-23,-53 61,1 0,-1-1,1 1,0 0,-1 0,1 0,0 0,0 0,-1 0,1 0,0 0,0 1,0-1,0 0,0 0,0 1,0-1,0 1,1-1,-1 1,0-1,0 1,0 0,1-1,-1 1,0 0,0 0,1 0,-1 0,0 0,0 0,1 0,-1 1,0-1,0 0,0 1,1-1,-1 1,0-1,0 1,0 0,0-1,0 1,0 0,0 0,0 0,0-1,0 1,-1 0,1 0,0 0,0 1,4 9,0 1,-1 0,0 0,-1 0,-1 1,1-1,-2 1,0-1,0 1,-2 0,1-1,-2 6,7 93,-5-109,0 0,1 0,-1 0,0 0,1 0,-1 0,1-1,0 1,-1 0,1 0,0-1,0 1,0 0,0-1,0 1,1-1,-1 1,0-1,1 0,-1 0,1 0,-1 1,1-1,0-1,0 1,-1 0,1 0,0-1,0 1,0-1,-1 1,1-1,0 0,0 0,0 0,0 0,0 0,0 0,0 0,0-1,-1 1,1-1,0 1,0-1,0 0,-1 1,1-1,0 0,-1 0,1-1,-1 1,1 0,-1 0,1-1,-1 1,20-17,-1 0,-1-1,-1-2,0 1,-2-2,0 0,-2-1,2-5,26-36,101-123,-143 187,0 1,0-1,0 1,1 0,-1 0,0-1,0 1,1 0,-1-1,0 1,1-1,-1 1,1 0,-1-1,1 1,-1-1,1 1,-1-1,1 0,0 1,-1-1,1 1,0-1,-1 0,1 0,0 1,-1-1,1 0,0 0,0 0,-1 0,1 0,0 0,-1 0,1 0,0 0,0 0,-1 0,1 0,0 0,0-1,-1 1,1 0,0-1,-1 1,1 0,-1-1,1 1,0-1,-1 1,1-1,-1 1,1-1,-1 1,0-1,1 0,-1 1,1-1,-1 0,0 1,0-1,1 0,-1 1,0-1,0 0,0 1,0-1,0 0,0 0,0 1,0-1,-44 188,35-144,2 0,2 0,2 0,2 1,1-1,4 19,7-7,-4-31</inkml:trace>
  <inkml:trace contextRef="#ctx0" brushRef="#br0" timeOffset="248.744">1143 394,'-19'38,"-11"18,-1 3,5-2,8-12</inkml:trace>
  <inkml:trace contextRef="#ctx0" brushRef="#br0" timeOffset="428.082">1030 308,'34'5,"25"-3,7-3,-2 0,-7 0,-14-1</inkml:trace>
  <inkml:trace contextRef="#ctx0" brushRef="#br0" timeOffset="582.112">1059 563,'48'-9,"20"-4,0 1</inkml:trace>
  <inkml:trace contextRef="#ctx0" brushRef="#br0" timeOffset="795.107">1623 365,'39'-5,"16"-1,5 0,-8-4,-14 0</inkml:trace>
  <inkml:trace contextRef="#ctx0" brushRef="#br0" timeOffset="1049.16">1793 111,'-10'43,"-8"34,0 8,2-5,4-12,4-12,8-12,5-12</inkml:trace>
  <inkml:trace contextRef="#ctx0" brushRef="#br0" timeOffset="1533.087">1961 507,'263'-313,"-258"306,0 1,0 0,1 0,0 1,0-1,1 1,0 1,-1-1,1 1,1 0,-1 1,1-1,-1 2,4-2,-10 4,1 0,-1 1,0-1,0 0,0 1,0-1,0 0,0 1,0-1,0 1,0 0,0-1,0 1,0 0,0-1,0 1,0 0,0 0,-1 0,1 0,0 0,-1 0,1 0,-1 0,1 0,-1 0,0 0,1 0,-1 0,0 1,0-1,1 0,-1 0,0 0,0 0,0 1,-1-1,1 0,0 0,0 0,-1 0,1 0,-1 1,-12 53,13-54,-8 19,-10 74,20-92,-1 0,1 0,-1-1,1 1,0 0,0-1,0 1,0-1,0 1,0-1,0 0,0 0,0 0,1 0,-1 0,0-1,1 1,-1-1,1 1,-1-1,1 0,-1 0,0 0,1 0,-1 0,1-1,-1 1,1-1,-1 0,0 1,0-1,1 0,-1 0,0-1,0 1,0 0,0-1,0 1,0-1,0 0,-1 1,1-1,1-2,216-212,-218 215,1-1,-1 1,0 0,0-1,1 1,-1 0,0 0,1 0,-1 0,1 0,0 1,-1-1,1 0,0 1,-1-1,1 1,0-1,0 1,-1 0,1 0,0 0,0 0,-1 0,1 0,0 0,0 1,-1-1,1 1,0-1,0 1,-1 0,1-1,-1 1,1 0,-1 0,1 0,-1 0,1 0,-1 1,0-1,0 0,0 1,1-1,0 9,-1-1,0 1,0-1,-1 1,0 0,0-1,-1 1,0-1,-1 1,0-1,-3 6,-2 23,3-24,2-1,0 1,0 0,1 0,1 0,0 0,1 0,1 0,0 0,1 0,0-1,1 1,3 7,5-3</inkml:trace>
  <inkml:trace contextRef="#ctx0" brushRef="#br0" timeOffset="2130.694">3005 421,'-86'159,"85"-152,10-17,11-19,104-122,-124 150,1 0,-1 1,1-1,0 0,0 0,-1 0,1 0,0 1,0-1,0 0,0 1,0-1,0 0,0 1,0-1,0 1,0 0,0-1,1 1,-1 0,0 0,0 0,0 0,0 0,0 0,1 0,-1 0,0 0,0 0,0 1,0-1,0 0,0 1,0-1,0 1,0-1,0 1,0 0,0-1,0 1,0 0,0 0,0 0,-1 0,1-1,0 1,-1 0,1 0,-1 0,1 0,-1 0,1 1,-1-1,0 0,1 0,-1 0,0 0,0 0,0 1,0-1,0 0,0 0,0 0,0 0,-1 0,1 0,0 1,14 88,-12-89,1-1,-1 1,1-1,0 0,-1 1,1-1,-1 0,1-1,-1 1,1 0,0-1,-1 1,1-1,-1 0,0 0,1 0,-1 0,0 0,1-1,-1 1,0-1,0 1,0-1,0 0,-1 0,3-1,0-1,112-88,-116 92,1-1,-1 1,0-1,1 1,-1-1,0 1,1 0,-1-1,1 1,-1-1,1 1,-1 0,1 0,0-1,-1 1,1 0,-1 0,1 0,-1 0,1-1,0 1,-1 0,1 0,-1 0,1 0,0 1,-1-1,1 0,-1 0,1 0,-1 0,1 0,0 1,-1-1,1 0,-1 1,1-1,-1 0,1 1,-1-1,0 0,1 1,-1-1,1 1,-1-1,0 1,1-1,-1 1,0-1,0 1,1-1,-1 1,0 0,0-1,0 1,0-1,0 1,0 0,0-1,0 1,0-1,0 1,-6 40,6-39,-11 78,14-60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28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791 150,'0'24,"-5"32,-1 15,0 7,1-7,-3-4,-1-10,2-5,1-6,3-6,1-1,1-1,0-4,-3-6,-2-4,0-1,-3 1,-1-5</inkml:trace>
  <inkml:trace contextRef="#ctx0" brushRef="#br0" timeOffset="295.236">706 37,'32'-10,"1"2,0 2,0 0,0 3,0 0,0 2,1 2,-1 1,0 1,27 7,-45-6,0 0,0 0,0 2,0 0,-1 0,0 2,0-1,-1 2,11 8,-19-13,-1 0,1 0,-1 1,1-1,-2 1,1 0,0 0,-1 1,0-1,0 1,0 0,-1 0,0-1,0 2,-1-1,1 0,-1 0,0 0,-1 1,0-1,0 0,0 0,-1 1,0-1,-1 3,0-2,0 0,-1 0,0 0,0 0,0 0,-1-1,0 1,-1-1,1 0,-1 0,-1-1,1 0,-1 0,1 0,-2 0,1-1,0 0,-1 0,1-1,-1 0,0 0,-1-1,1 1,0-2,-6 2,-22 3,0-1,0-2,-1-1,-31-3,56 1,-5 0,0-1,-1-1,1 0,0-1,1 0,-1-2,0 0,-7-4,6 0</inkml:trace>
  <inkml:trace contextRef="#ctx0" brushRef="#br0" timeOffset="614.959">0 884,'864'-18,"-573"5,83 15,-314 2,1 2,-1 3,38 11,-70-12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4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46,'256'-29,"25"29,-194-16,-73 18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49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0,'38'0,"23"0,5 0,-3 5,-8 2,-9-1,-11-1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50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593 170,'-3'-7,"0"-1,-1 0,-1 1,1 0,-1 0,0 0,-1 1,1 0,-1 0,-1 0,1 1,-1-1,0 2,0-1,0 1,-1 0,1 0,-1 1,0 0,0 1,0 0,-1 0,1 0,0 1,-1 0,1 1,-1 0,1 0,-1 1,1 0,0 1,-1 0,1 0,0 0,0 1,0 1,1-1,-6 4,2 0,1-1,0 2,0-1,1 2,0-1,0 1,1 0,0 1,1 0,0 0,1 1,0-1,0 1,1 1,1-1,0 1,0 0,1 0,-1 8,5-18,-1 1,0 0,1 0,-1 0,1-1,0 1,0 0,0-1,0 1,0-1,1 1,-1-1,1 1,-1-1,1 0,0 0,0 0,0 0,0 0,1 0,-1-1,0 1,1-1,-1 1,1-1,-1 0,1 0,0 0,-1 0,1-1,0 1,0-1,0 0,-1 1,1-1,0 0,0-1,0 1,-1-1,2 1,113-32,-68 9,0-3,-1-1,-2-3,10-10,31-18,-53 42,-33 16,-1 0,1 0,0 0,-1 0,1 0,0 0,-1 1,1-1,0 0,-1 0,1 1,0-1,-1 0,1 1,-1-1,1 0,-1 1,1-1,-1 1,1-1,-1 1,1-1,-1 1,0-1,1 1,-1 0,0-1,1 1,-1 0,0-1,0 1,0 0,1-1,-1 1,0 0,0-1,0 1,0 0,0-1,0 1,0 0,-1-1,1 1,0 0,0-1,0 1,-1-1,1 1,0 0,-107 400,81-263,24-114</inkml:trace>
  <inkml:trace contextRef="#ctx0" brushRef="#br0" timeOffset="405.116">0 848,'649'-1,"-252"-25,-233 11,-70 5,1 4,0 4,21 5,-76 13,-34-4</inkml:trace>
  <inkml:trace contextRef="#ctx0" brushRef="#br0" timeOffset="2918.984">1045 1102,'-13'5,"2"1,-1 0,1 1,-1 0,2 1,-1 0,1 0,1 2,-1-1,-1 4,10-12,0 0,0 0,0 1,1-1,-1 0,0 0,1 1,-1-1,1 1,-1-1,1 0,-1 1,1-1,0 1,0-1,0 1,0-1,0 0,0 1,0-1,1 1,-1-1,0 1,1-1,-1 0,1 1,-1-1,1 0,0 1,0-1,0 0,-1 0,1 0,0 0,0 0,1 0,-1 0,0 0,0 0,0 0,1-1,-1 1,0 0,1-1,-1 1,68 19,-30-14,71 20,-106-25,0 1,-1 0,1 0,-1 1,1-1,-1 1,0-1,0 1,0 0,0 1,-1-1,1 0,-1 1,0-1,0 1,0 0,0-1,-1 1,1 0,-1 0,0 0,0 0,-1 1,1-1,-1 1,0 3,0-1,-1 1,0-1,-1 1,1-1,-1 0,0 1,-1-1,0 0,0 0,-1-1,0 1,0-1,0 0,-1 0,0 0,0 0,-5 3,-113 82,49-62,50-25</inkml:trace>
  <inkml:trace contextRef="#ctx0" brushRef="#br0" timeOffset="3166.94">1073 1016,'44'5,"27"2,8-1,-5-1,-16-2</inkml:trace>
  <inkml:trace contextRef="#ctx0" brushRef="#br0" timeOffset="1905.046">311 1073,'0'-1,"1"1,-1 0,1-1,-1 1,1 0,-1-1,1 1,-1 0,1 0,-1 0,1-1,0 1,-1 0,1 0,-1 0,1 0,-1 0,1 0,0 0,-1 0,1 0,-1 0,1 1,0-1,-1 0,1 0,-1 0,1 1,-1-1,1 0,-1 1,1-1,-1 0,1 1,-1-1,0 1,1-1,-1 1,1-1,-1 1,0-1,0 1,1-1,-1 1,0-1,0 1,0-1,1 1,-1 0,0-1,0 1,0-1,0 1,0-1,0 1,0 0,0-1,-1 1,6 41,-31 168,7-48,9-61,14-91,2-4</inkml:trace>
  <inkml:trace contextRef="#ctx0" brushRef="#br0" timeOffset="2541.011">593 1496,'0'10,"0"7,-4 2,-3 2,1-8,1-6</inkml:trace>
  <inkml:trace contextRef="#ctx0" brushRef="#br0" timeOffset="4870.906">1976 876,'49'-89,"-22"37,2 1,2 1,2 1,3 2,1 1,7-2,5 15,-48 34,1-1,-1 1,0 0,0 0,0 0,0 0,0 0,0 0,0 0,0 0,0 0,-1 1,1-1,0 0,-1 1,1-1,-1 0,1 1,-1-1,0 0,1 1,-1-1,0 1,0-1,0 1,0-1,0 0,0 1,-1-1,1 1,0-1,-1 0,1 1,-1-1,0 0,1 1,-1-1,0 0,0 0,1 0,-1 0,0 0,0 0,-1 1,0 3,-1 3,-1 3,0-1,1 1,0-1,0 1,1 0,1 0,-1 0,2 0,0 0,0 0,2 6,-2-15,1 0,0 0,-1-1,1 1,0 0,0-1,0 1,0 0,0-1,1 1,-1-1,0 0,1 1,-1-1,1 0,-1 0,1 0,0 0,-1 0,1 0,0-1,0 1,0-1,-1 1,1-1,0 1,0-1,0 0,0 0,0 0,0 0,0 0,0-1,-1 1,1 0,0-1,0 0,0 1,0-1,0 0,71-37,131-115,-179 132,1 1,1 2,1 0,0 2,31-12,-58 27,0 0,0 0,1 1,-1-1,0 1,1-1,-1 1,1-1,-1 1,0 0,1 0,-1-1,1 1,-1 0,1 1,-1-1,1 0,-1 0,1 1,-1-1,0 0,1 1,-1-1,0 1,1 0,-1 0,0-1,0 1,0 0,1 0,-1 0,0 0,0 0,0 0,-1 1,1-1,0 0,0 0,-1 1,1-1,0 0,-1 1,1-1,-1 1,0-1,0 0,1 1,-1-1,0 1,0-1,0 1,-1-1,1 1,-12 78,9-71,0 1,0-1,1 1,0 0,1 0,0 0,1 0,0 0,0 0,1 0,1 0,-1 0,2-1,-1 1,1 0,1-1,0 0,0 0,1 0,4 7,-5-12,0 1,0-1,0 0,0 0,0 0,1-1,0 0,0 0,0 0,0 0,0-1,0 0,1 0,-1 0,1-1,-1 0,1 0,0 0,-1 0,1-1,0 0,0-1,4 0,8-4</inkml:trace>
  <inkml:trace contextRef="#ctx0" brushRef="#br0" timeOffset="5121.63">2005 932,'52'5,"71"-4,24-1,1-6,-15-2,-20 1,-25-4,-18 0,-15 3,-14 1,-7 4,-6 0,-7 2</inkml:trace>
  <inkml:trace contextRef="#ctx0" brushRef="#br0" timeOffset="5486.989">2597 1129,'-33'11,"0"0,1 2,1 2,0 0,-18 14,48-29,0 1,-1-1,1 0,0 0,-1 1,1-1,0 1,0 0,-1-1,1 1,0 0,0-1,0 1,0 0,0 0,0 0,0 0,0 0,0 0,1 0,-1 0,0 1,1-1,-1 0,1 0,-1 1,1-1,-1 0,1 1,0-1,0 0,0 1,0-1,0 0,0 1,0-1,0 0,0 1,1-1,-1 0,0 1,1-1,-1 0,1 0,0 1,-1-1,1 0,0 0,0 0,-1 0,1 0,0 0,0 0,0 0,1 0,-1-1,0 1,0 0,0-1,0 1,1 0,-1-1,0 0,1 1,-1-1,107 23,-93-22,-1 1,0 0,0 1,0 1,0 0,0 0,0 2,-1 0,7 4,-17-9,0 1,0-1,0 1,0 0,-1 0,1 0,0 0,-1 0,0 0,1 1,-1-1,0 1,0 0,0-1,-1 1,1 0,-1 0,1 0,-1 1,0-1,0 0,-1 0,1 1,-1-1,1 0,-1 1,0-1,0 0,0 1,-1-1,1 0,-1 0,0 1,0-1,0 0,0 0,-1 0,1 0,-1 0,-8 7,0-1,-1 0,0-1,-1 0,0-1,0 0,0-1,-1 0,0-1,0 0,0-1,-1-1,1 0,-1-1,0 0,-11-1,-32 9,29-4,4-2</inkml:trace>
  <inkml:trace contextRef="#ctx0" brushRef="#br0" timeOffset="5938.112">2964 960,'224'6,"-222"-6,0 0,0 0,0 0,0 0,-1 0,1 1,0-1,0 1,0-1,-1 1,1 0,0 0,-1-1,1 1,-1 0,1 1,-1-1,0 0,1 0,-1 1,0-1,0 0,0 1,0-1,0 1,0 0,0-1,0 1,-1 0,1-1,-1 1,1 0,-1 0,0 0,1-1,-1 1,0 0,0 0,0 0,-1 0,1-1,0 1,-1 0,1 0,-1-1,0 1,1 0,-1 0,0-1,0 1,0-1,0 1,0-1,-1 0,-77 65,20-24,58-41,-1 0,1 0,-1 0,1 1,-1-1,1 1,0-1,0 1,0-1,0 1,0-1,0 1,0 0,0 0,1-1,-1 1,1 0,-1 0,1 0,0 0,-1 0,1 0,0 0,0 0,1-1,-1 1,0 0,1 0,-1 0,1 0,-1 0,1-1,0 1,0 0,0-1,0 1,0 0,0-1,0 1,1-1,-1 0,1 1,-1-1,1 0,-1 0,1 0,-1 0,1 0,0 0,0 0,0-1,-1 1,1-1,0 1,12 4,0-1,0 0,0-1,0 0,1-1,-1-1,0 0,1-1,-1-1,1 0,-1-1,0 0,1-2,6-2,-2 0</inkml:trace>
  <inkml:trace contextRef="#ctx0" brushRef="#br0" timeOffset="6269.474">3416 226,'28'32,"-2"1,-1 1,-1 2,-2 0,-2 2,-1 0,-2 1,-2 0,-2 1,3 16,-6-20,-1 1,-2-1,-2 1,-1 1,-2-1,-1 0,-2 1,-2-1,-1 0,-2 0,-2 0,-1-1,-2 0,-1-1,-7 12,7-22,-1-1,-1 0,-1 0,-1-2,-1 0,-2-1,0 0,0-2,-2 0,-1-1,0-2,-1 0,0-1,-2-1,-10 3,5-1,6-2</inkml:trace>
  <inkml:trace contextRef="#ctx0" brushRef="#br0" timeOffset="6738.773">2005 1,'-38'75,"-74"145,9 5,-45 155,135-339,1 1,2 0,3 1,0 0,3 0,2 19,2-46,0 0,2 0,0 0,1 0,0-1,1 1,1-1,1 0,0 0,1-1,0 0,1 0,1 0,0-1,1-1,0 1,1-2,11 10,0-5,1-1,1-2,0 0,1-2,0-1,1 0,0-2,1-1,-1-2,1 0,0-2,1 0,-1-2,0-1,25-4,-6 3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58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31,'14'0,"20"0,8 0,2 0,-1 0,-4 0,-4 0,-2 0,2 0,-4-5,-3-2,-2 1,0 1,0 1,1 2,0 1,1 1,-5 0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58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0,'43'5,"34"-3,8-3,-5 0,-12 0,-17-1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1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6913 532,'-1'7,"1"0,0 0,0-1,1 1,-1 0,2 0,-1-1,1 1,0-1,0 1,1-1,0 0,0 0,0 0,0-5,-1-1,0 1,1-1,-1 1,0-1,1 0,-1 0,1 0,-1 0,0 0,1-1,-1 1,0-1,1 0,-1 0,0 1,0-1,0-1,1 1,-1 0,0 0,0-1,-1 1,1-1,0 0,-1 1,1-1,-1 0,1 0,-1 0,0 0,1 0,-1-1,-1 1,2-2,0 1,11-15,-1 0,0 0,-2-1,0-1,-1 0,-1 0,-1-1,-1 0,1-4,-7 24,1 0,-1-1,1 1,-1-1,0 1,0-1,0 1,1-1,-1 1,0 0,-1-1,1 1,0-1,0 1,-1-1,1 1,-1 0,1-1,-1 1,1 0,-1-1,0 1,0 0,0 0,1 0,-1-1,0 1,0 0,-1 0,1 1,0-1,0 0,0 0,-1 0,1 1,0-1,-1 1,1-1,-1 1,1 0,0-1,-1 1,1 0,-1 0,1 0,-1 0,1 0,-1 0,1 0,0 1,-1-1,1 0,-1 1,1-1,0 1,-1 0,1-1,0 1,0 0,-1 0,1 0,-18 9</inkml:trace>
  <inkml:trace contextRef="#ctx0" brushRef="#br0" timeOffset="368.2">7391 589,'62'-137,"-62"138,-1 0,1-1,0 1,0 0,0 0,0 0,0-1,0 1,0 0,0 0,0 0,1-1,-1 1,0 0,0 0,1-1,-1 1,0 0,1-1,-1 1,1 0,-1-1,1 1,-1 0,1-1,0 1,-1-1,1 1,-1-1,1 0,0 1,0-1,-1 1,1-1,0 0,0 0,-1 1,1-1,0 0,0 0,0 0,-1 0,1 0,0 0,0 0,0 0,-1 0,1-1,0 1,0 0,-1 0,1-1,0 1,0 0,-1-1,1 1,0-1,-1 1,1-1,-1 1,1-1,-1 0,1 1,-1-1,1 0,-1 1,1-1,-1 0,10 23,-6-18,0 1,0-1,1 0,-1 0,1 0,0-1,0 0,0 0,1 0,-1 0,1-1,-1 0,1 0,0-1,0 1,0-1,0-1,0 1,0-1,0 0,0 0,3-1,6 0,0-1,0-1,0 0,0-1,-1-1,1 0,-1-1,4-2,-10 4,0 0,-1-1,0 1,1-1,-2-1,1 1,-1-1,0 0,0-1,0 1,-1-1,0 0,0-1,-1 1,0-1,2-6,1-8</inkml:trace>
  <inkml:trace contextRef="#ctx0" brushRef="#br0" timeOffset="-3567.178">1916 702,'-11'0,"0"0,0 1,1 0,-1 1,0 1,0-1,1 1,0 1,-1 0,1 1,1 0,-1 0,1 1,0 0,0 1,1 0,-1 0,2 1,-1 0,1 0,0 1,1 0,0 0,0 0,1 1,0 0,1 0,0 0,1 1,0-1,0 1,1 0,0 4,14 79,-11-92,0 1,0 0,0-1,1 1,-1-1,1 0,-1 1,1-1,0 0,0 0,0 0,0 0,0-1,1 1,-1 0,0-1,1 0,-1 1,1-1,0 0,-1 0,1-1,0 1,-1 0,1-1,0 0,0 0,0 1,-1-2,1 1,0 0,1-1,8-3,1-1,-1 0,0-1,-1-1,1 0,-2 0,1-1,-1 0,0-1,0 0,-1-1,0 0,3-6,9-6,9-13,-1 0,-1-3,-2 0,11-24,-37 63,0 0,0-1,0 1,0 0,0 0,0 0,0 0,1-1,-1 1,0 0,1 0,-1 0,0-1,1 1,-1 0,1-1,-1 1,1 0,0-1,-1 1,1-1,0 1,-1-1,1 1,0-1,-1 1,1-1,0 0,0 1,0-1,-1 0,1 0,0 0,0 1,0-1,0 0,-1 0,1 0,0 0,0-1,0 1,0 0,-1 0,1 0,0-1,0 1,0 0,-1-1,1 1,0-1,0 1,-1-1,1 1,-1-1,1 1,0-1,-1 0,1 1,-1-1,1 0,-1 1,0-1,1 0,-1 0,0 1,1-1,-1 0,0 0,0 0,6 20,-5-13,0-2,0 1,0 0,0 0,1 0,0 0,0-1,0 1,1-1,0 0,-1 0,1 0,1 0,-1 0,1 0,-1-1,1 0,0 1,0-2,0 1,5 2,10 1</inkml:trace>
  <inkml:trace contextRef="#ctx0" brushRef="#br0" timeOffset="-3333.804">2594 589,'-39'24,"-26"22,-3 9,11-1,14-5,15-6,17-10,15-10,12-10,8-7,5-4,1-3,2-6,-1-1,0 0,-1-3,-6 0</inkml:trace>
  <inkml:trace contextRef="#ctx0" brushRef="#br0" timeOffset="-3017.641">2820 617,'-11'4,"0"0,1 1,0 0,0 1,0 0,0 1,1 0,0 0,1 1,-5 5,10-10,0 1,0-1,1 1,-1-1,1 1,0 0,0 0,0 0,0 0,1 0,0 1,0-1,0 0,0 1,0-1,1 0,0 1,0-1,0 1,1-1,0 0,-1 1,1-1,1 0,-1 1,1-1,-1 0,2 1,1 0,1 1,-1-1,1 0,1 0,-1-1,1 1,-1-1,1-1,0 1,0-1,1 0,-1 0,1-1,0 0,-1 0,1 0,0-1,0 0,0 0,0-1,0 0,0 0,0-1,0 0,0 0,0-1,0 1,-1-1,1-1,0 0,-1 1,0-2,0 1,0-1,5-4,8-3</inkml:trace>
  <inkml:trace contextRef="#ctx0" brushRef="#br0" timeOffset="-2451.793">3017 815,'25'-1,"-1"-1,1-2,-1 0,0-2,0 0,-1-2,0 0,0-2,-1-1,0 0,18-14,-32 19,0 1,-1-2,1 1,-2-1,1 0,-1-1,0 1,0-1,-1 0,0-1,-1 1,1-1,-2 0,1 0,-1-1,-1 1,0 0,0-1,-1 0,0 1,0-8,-1 15,0 1,0-1,0 0,0 0,0 0,-1 1,1-1,0 0,-1 0,1 1,-1-1,0 0,0 1,1-1,-1 1,0-1,0 1,-1-1,1 1,0 0,0-1,-1 1,1 0,0 0,-1 0,1 0,-1 0,0 0,1 0,-1 1,0-1,1 1,-1-1,0 1,0 0,0-1,1 1,-1 0,0 0,0 0,0 0,1 1,-1-1,0 0,0 1,1 0,-1-1,0 1,1 0,-1 0,1-1,-1 1,0 1,-10 6,0 0,0 1,0 1,1 0,1 0,-1 1,2 1,0-1,0 2,1-1,1 1,0 0,0 1,2-1,-1 1,2 0,0 1,1-1,0 1,0 11,3-22,0 0,0 0,0 0,1 0,-1 0,1 0,0 0,0 0,1 0,-1 0,1 0,0 0,0-1,0 1,0-1,0 0,1 1,0-1,0 0,0 0,0-1,0 1,0-1,1 1,-1-1,1 0,0-1,-1 1,1 0,0-1,0 0,4 1,4 0,1 0,0-1,0 0,0-1,0-1,0 0,0 0,-1-1,1-1,0-1,22-6,0-2,0-1,-2-2,1-2,-2-1,0-1,-2-2,0 0,-1-3,19-20,-18 11,-1-1,-2-2,-1-1,-2-1,-2-1,16-39,-32 69,-2 0,1-1,-1 1,-1-1,0 0,0 0,-1 0,0-1,-1 1,0 0,0-1,-1 1,-1-1,0 1,0 0,-1-1,0 1,-1 0,-2-6,3 13,-1 1,1 0,0 0,0-1,-1 1,0 0,1 1,-1-1,0 0,0 1,0 0,0 0,0 0,0 0,0 0,0 0,0 1,0-1,-1 1,1 0,0 0,0 0,0 1,0-1,-1 1,1 0,0 0,0 0,-1 0,-80 49,59-26,2 1,1 1,1 1,1 1,2 1,1 1,1 0,1 1,2 1,1 0,1 0,2 1,-1 13,8-35,0 0,1 0,0 0,1 1,0-1,0 0,1 0,1 0,0 0,0 0,1 0,1-1,0 1,0-1,1 0,0 0,1-1,0 1,0-1,1 0,0-1,1 0,0 0,0 0,1-1,-1-1,2 1,-1-1,1-1,0 0,0 0,0-1,1 0,9 2,5-2</inkml:trace>
  <inkml:trace contextRef="#ctx0" brushRef="#br0" timeOffset="-1380.575">4061 730,'15'11,"0"-1,0 0,1-1,0 0,0-1,1-1,0-1,0-1,1 0,0-1,0-1,0 0,-11-4,-1 0,1 0,-1-1,0 0,0 0,0 0,0-1,0 1,-1-2,1 1,-1-1,0 1,0-1,0-1,0 1,-1-1,0 0,0 0,0 0,0 0,-1-1,0 0,0 1,-1-1,1 0,-1 0,0-1,-1 1,0 0,0-1,0 1,-1 0,0-1,0 1,0-1,-1 1,0 0,0-1,-1 1,0 0,0 0,0 0,-1 0,-2-4,3 7,0 0,0-1,0 1,-1 1,1-1,-1 0,0 1,0-1,0 1,0 0,0 0,-1 0,1 0,-1 0,1 1,-1 0,1 0,-1 0,0 0,0 0,1 1,-1-1,0 1,0 0,0 0,0 1,1-1,-1 1,0 0,1 0,-1 0,0 0,-5 2,0 0,0 0,0 0,1 1,0 1,-1-1,1 1,1 1,-1-1,1 1,0 1,-4 4,7-6,1-1,-1 1,1 0,1 0,-1 0,1 0,0 1,0-1,0 1,1-1,0 1,0 0,0-1,1 1,0 0,0 0,0-1,1 1,0 0,0 0,0-1,1 1,0-1,0 0,0 1,1-1,-1 0,1 0,1 0,-1-1,1 1,-1-1,1 0,1 0,-1 0,0 0,1-1,0 0,0 0,0 0,0 0,0-1,1 0,-1 0,1-1,-1 1,5-1,13 3,1-2,0 0,-1-2,1 0,0-2,0-1,-1 0,0-2,0-1,0-1,0-1,-1 0,0-2,-1-1,0 0,-1-2,0 0,-1-1,8-9,-16 13,0-1,-1 0,-1 0,0-1,-1 0,0-1,0 0,-2 0,0 0,0-1,-1 0,-1 0,0-1,-1 1,0-3,-2 14,-1 1,1-1,-1 1,0-1,1 0,-1 1,-1-1,1 1,0-1,0 1,-1-1,0 1,1-1,-1 1,0-1,0 1,0 0,-1-1,1 1,0 0,-1 0,0 0,1 0,-1 0,0 1,0-1,0 0,0 1,0-1,0 1,-1 0,1 0,0 0,-1 0,1 0,-1 0,1 1,-1-1,1 1,-1 0,1 0,-1 0,0 0,1 0,-1 0,1 1,-1-1,1 1,-1-1,1 1,0 0,-1 0,1 0,0 1,-1-1,-3 3,0 1,0-1,1 1,-1 0,1 0,0 1,1 0,-1 0,1 0,1 0,-1 0,1 1,-1 0,3-5,0 0,1 0,-1 0,0 0,1 0,-1 0,1 1,-1-1,1 0,0 0,0 0,0 0,0 0,1 1,-1-1,0 0,1 0,0 0,-1 0,1 0,0 0,0 0,0 0,0-1,0 1,1 0,-1-1,1 1,-1 0,1-1,-1 0,1 1,0-1,0 0,-1 0,1 0,0 0,0 0,0 0,0-1,0 1,0-1,0 1,1-1,0 0,217 2,-217-3,0 1,0 0,1 0,-1 1,0-1,1 1,-1-1,0 1,0 0,0 0,0 0,0 1,0-1,0 1,0 0,-1 0,1 0,0 0,-1 0,0 0,1 1,-1-1,0 1,0 0,-1-1,1 1,0 0,-1 0,0 0,0 0,0 0,0 0,0 1,-1-1,1 0,-1 0,0 1,0-1,0 0,0 1,0-1,-1 0,0 0,0 0,0 1,0-1,-1 2,-113 169,103-151,6-5</inkml:trace>
  <inkml:trace contextRef="#ctx0" brushRef="#br0" timeOffset="-747.794">5473 476,'-11'7,"-58"37,2 3,2 3,3 2,-48 52,67-39,42-64,0 1,1-1,-1 1,0-1,1 1,0-1,-1 1,1-1,0 1,-1 0,1-1,0 1,0-1,1 1,-1 0,0-1,0 1,1-1,-1 1,1-1,-1 1,1-1,0 1,-1-1,1 1,0-1,0 0,0 0,0 1,0-1,1 0,-1 0,0 0,0 0,1 0,-1 0,1-1,-1 1,1 0,-1-1,1 1,-1-1,2 1,12 0,-1 0,1-2,0 1,0-2,0 0,0 0,-1-2,1 0,-1 0,0-1,-1-1,1 0,-1-1,0-1,0 0,-1-1,9-8,22-9,132-97,-174 122,-1 0,1 1,0-1,-1 0,1 1,0-1,0 1,-1-1,1 1,0-1,0 1,0 0,0-1,0 1,0 0,0 0,0 0,0 0,-1 0,1 0,0 0,0 0,0 0,0 0,0 0,0 1,0-1,0 0,0 1,0-1,-1 0,1 1,0-1,0 1,0 0,-1-1,1 1,0 0,-1-1,1 1,-1 0,1 0,-1-1,1 1,-1 0,1 0,-1 0,0 0,1 0,-1 0,0-1,0 1,0 0,0 0,0 0,0 0,0 0,0 0,0 0,0 0,0 1,-8 60,3-41,2-10,0-1,0 1,1-1,1 1,0 0,0 0,1-1,1 1,-1 0,2 4,0-12,-1-1,1 1,-1-1,1 1,0-1,0 1,0-1,0 0,0 0,0 0,1 0,-1-1,1 1,-1-1,1 1,0-1,-1 0,1 0,0 0,0 0,0-1,0 1,0-1,0 0,0 0,0 0,0 0,1 0,85-15,-70 6,-2-2,1 0,-1-1,-1 0,0-1,-1-1,-1-1,0 0,0-1,-2 0,0-1,-1 0,-1-1,4-9,25-34,-6 8,-3-2,-1-1,-3-1,-3-2,-2 0,-3-1,-3-1,0-14,-9 6,-6 68,0 0,0-1,0 1,0 0,0 0,0 0,0-1,-1 1,1 0,0 0,-1 0,1 0,-1 0,0 0,1-1,-1 1,0 1,0-1,1 0,-1 0,0 0,0 0,0 0,0 1,0-1,0 1,0-1,0 0,0 1,-1 0,1-1,0 1,0 0,0-1,-1 1,1 0,0 0,0 0,0 0,-1 0,1 0,0 1,0-1,0 0,-1 1,1-1,0 1,0-1,0 1,0-1,0 1,-1 0,-6 5,0-1,0 1,1 1,0-1,0 1,1 1,-1-1,2 1,-1 0,1 0,0 1,1 0,-1 3,-1-2,-17 34,3 1,1 1,2 0,2 2,2 0,3 0,1 1,3 0,1 13,4-52,0 0,0 1,1-1,1 0,0 0,0 0,1 1,0-1,1-1,0 1,1 0,0-1,0 1,1-1,0 0,1-1,0 1,0-1,1-1,0 1,0-1,0 0,1 0,4 2,39-9,-46-6</inkml:trace>
  <inkml:trace contextRef="#ctx0" brushRef="#br0" timeOffset="-501.916">5755 419,'38'0,"37"5,11 2,-5-1,-7-1,-10-1,-13 2,-9 2,-7-2,-10-1</inkml:trace>
  <inkml:trace contextRef="#ctx0" brushRef="#br0" timeOffset="-348.874">6573 504,'-14'38,"-5"23,1 0</inkml:trace>
  <inkml:trace contextRef="#ctx0" brushRef="#br0" timeOffset="-200.727">6601 250,'0'0</inkml:trace>
  <inkml:trace contextRef="#ctx0" brushRef="#br0" timeOffset="3571.796">54 1661,'-3'7,"-5"5,2 0,0 0,0 1,1 0,0 0,1 0,1 1,0-1,1 1,1 0,0 0,1 8,0-20,0-1,0 1,1 0,-1 0,1 0,-1-1,1 1,0 0,0 0,0-1,0 1,0-1,0 1,0-1,0 1,1-1,-1 0,0 0,1 0,-1 1,1-1,0-1,-1 1,1 0,0 0,-1-1,1 1,0 0,0-1,0 0,-1 1,1-1,0 0,0 0,0 0,0 0,0-1,-1 1,1 0,0-1,0 1,1-2,71-37,18-56,34-26,-125 121,0-1,0 0,-1 1,1-1,0 0,0 1,0-1,0 1,0-1,0 1,0 0,0-1,0 1,0 0,0 0,0 0,0 0,0 0,0 0,0 0,0 0,0 0,0 0,0 0,0 1,0-1,0 0,0 1,0-1,-1 1,1-1,0 1,0 0,0-1,0 1,-1 0,1-1,0 1,-1 0,1 0,0 0,-1-1,1 1,-1 0,0 0,1 0,-1 0,0 0,1 0,-1 0,0 0,0 0,0 1,4 61,-4-55,-3 65,-4-1,-2 0,-16 54,18-88,-2-2,-2 1,-1-1,-2-1,-1 0,-2-1,-18 27,35-59,-1-1,1 1,0 0,-1-1,0 1,1-1,-1 1,0-1,0 0,0 1,0-1,0 0,0 0,0 0,0 1,-1-1,1 0,0-1,-1 1,1 0,-1 0,1-1,-1 1,1 0,-1-1,1 1,-1-1,0 0,1 0,-1 0,1 0,-1 0,0 0,1 0,-1 0,1 0,-1-1,0 1,1-1,-1 1,1-1,-1 0,1 1,0-1,-1 0,0-1,-1-9,2 0,-1-1,2 1,-1 0,2-1,-1 1,2 0,-1 0,2 0,-1 0,2 0,-1 0,1 0,1 1,1-3,-4 10,7-19,1 1,1 1,1 0,0 0,2 1,0 1,2 0,0 1,12-10,-7 9</inkml:trace>
  <inkml:trace contextRef="#ctx0" brushRef="#br0" timeOffset="3969.317">872 1577,'-9'0,"1"0,-1 1,1 0,-1 0,1 1,-1 0,1 0,0 1,0 1,0-1,0 1,1 0,-1 1,1 0,-6 5,12-9,1 0,0-1,-1 1,1 0,0 0,-1 0,1 0,0-1,0 1,0 0,0 0,0 0,0 0,0 0,0 0,0-1,0 1,0 0,0 0,1 0,-1 0,0 0,1-1,-1 1,0 0,1 0,-1-1,1 1,0 0,-1-1,1 1,-1 0,1-1,0 1,0-1,-1 1,1-1,0 0,0 1,-1-1,1 1,0-1,0 0,0 0,0 0,0 0,0 1,-1-1,1 0,0 0,1-1,48 9,-44-8,63 10,-68-10,1 1,-1-1,1 1,-1-1,1 1,-1-1,1 1,-1 0,0-1,1 1,-1 0,0 0,0 0,0 0,0 0,0 1,0-1,0 0,0 0,0 1,0-1,-1 0,1 1,-1-1,1 1,-1-1,1 1,-1-1,0 1,0-1,1 1,-1-1,0 1,-1-1,1 1,0-1,0 1,-1-1,1 1,-1 0,-7 13,-1 0,-1-1,0 0,-1-1,0 0,-1-1,-1 0,1-1,-2-1,0 0,-3 2,12-8,-125 86,112-81,4-4</inkml:trace>
  <inkml:trace contextRef="#ctx0" brushRef="#br0" timeOffset="4186.734">1465 1323,'-19'38,"-16"32,-7 14,4 2,8-9,5-12,6-13,6-11,6-6,4-6,2-2,2-1,0-5</inkml:trace>
  <inkml:trace contextRef="#ctx0" brushRef="#br0" timeOffset="4566.063">1098 1690,'358'22,"-259"-5,-83-12,0 0,0-1,1-1,-1-1,1 0,-1-1,1-1,0-1,-1 0,1-1,-1-1,1 0,-1-1,0-1,-1 0,1-2,1-1,-12 5,-1 0,0-1,0 0,0 0,-1 0,1 0,-1-1,0 1,0-1,-1 0,1 1,-1-1,0-1,-1 1,1 0,-1 0,0-1,0 1,0-2,-1 4,0 0,0 0,0 0,0 1,-1-1,1 0,-1 0,0 1,1-1,-1 0,-1 1,1-1,0 1,0 0,-1-1,0 1,1 0,-1 0,0 0,0 0,0 0,0 0,0 0,-1 1,1-1,0 1,-1 0,1-1,-1 1,0 0,1 1,-1-1,0 0,1 1,-1-1,0 1,-1 0,-7 2,0 0,1 1,-1 0,1 1,0 0,0 1,1 0,-1 0,1 1,0 0,1 1,-1-1,1 2,1-1,-1 1,1 1,1-1,-1 1,1 0,1 1,-1 2,1-7,1 0,0 0,0 1,0 0,1-1,0 1,0 1,0-1,1 0,0 1,0-1,0 1,1 0,0 0,1-1,0 1,0 0,0 0,0 0,1-1,1 1,-1 0,1-1,0 1,0-1,1 0,0 1,0-1,0 0,3 3,0-3,1 0,-1-1,1 1,0-1,0-1,1 1,-1-1,1-1,0 1,0-1,0-1,1 1,2-1,15 3</inkml:trace>
  <inkml:trace contextRef="#ctx0" brushRef="#br0" timeOffset="4983.129">2199 1746,'53'-36,"-14"8,2 1,1 2,1 2,0 1,10 0,-51 20,0 1,0 0,0 0,0 0,0 0,1 0,-1 1,0-1,0 1,0-1,1 1,-1 0,0 0,1 0,-1 0,0 0,1 0,-1 1,0-1,0 1,0 0,1-1,-1 1,0 0,0 0,0 1,0-1,0 0,-1 1,1-1,0 1,0-1,-1 1,1 0,-1 0,0 0,0-1,1 1,-1 1,0-1,0 0,-1 0,1 0,0 0,-1 1,0-1,1 1,0 5,-1-6,-1 0,1 1,0-1,0 0,0 0,0 1,0-1,1 0,-1 0,1 1,-1-1,1 0,0 0,0 0,0 0,0 0,0 0,1 0,-1-1,0 1,1 0,-1-1,1 1,0-1,0 1,-1-1,1 0,0 0,0 0,0 0,0 0,0 0,0 0,1-1,-1 1,0-1,0 1,0-1,1 0,-1 0,0 0,46-14,-45 12,0 0,0 0,0 1,0-1,0 1,0 0,0 0,1 0,-1 0,0 1,1-1,-1 1,1 0,-1 0,1 0,-1 0,0 0,1 1,-1 0,0 0,1 0,-1 0,0 0,0 1,0-1,0 1,0 0,0 0,0 0,-1 0,1 0,0 1,19 37,-20-36,-1 0,1 1,0-1,1 0,-1 0,1 0,0-1,-1 1,2 0,-1-1,0 0,1 0,-1 0,1 0,0-1,0 1,4 1,11 2</inkml:trace>
  <inkml:trace contextRef="#ctx0" brushRef="#br0" timeOffset="6005.276">4203 1436,'-193'82,"160"-62,32-19,1-1,0 0,0 1,0-1,-1 1,1-1,0 1,0-1,0 0,0 1,0-1,0 1,0-1,0 1,0-1,0 1,0-1,0 1,0-1,0 0,0 1,0-1,0 1,1-1,-1 1,0-1,0 0,0 1,1-1,-1 1,0-1,1 0,-1 1,0-1,1 0,-1 0,0 1,1-1,-1 0,1 0,-1 1,1-1,-1 0,0 0,1 0,-1 0,1 0,-1 0,1 0,-1 0,1 0,-1 0,1 0,-1 0,1 0,-1 0,0 0,1 0,-1 0,1-1,-1 1,1 0,-1 0,0 0,1-1,-1 1,0 0,1-1,-1 1,180-3,-179 3,1 0,0 0,-1 0,1 0,0 0,-1 0,1 1,-1-1,1 1,0-1,-1 1,1-1,-1 1,0 0,1 0,-1-1,1 1,-1 0,0 0,0 1,0-1,1 0,-1 0,0 0,-1 1,1-1,0 1,0-1,0 0,-1 1,1 0,-1-1,1 1,-1-1,0 1,0-1,1 1,-1 0,0-1,-1 1,1 0,0-1,0 1,-1-1,1 1,0 0,-1-1,0 1,0 0,-6 11,-2 0,1-1,-1 0,-1-1,0 0,-1 0,0-1,0-1,-1 0,-5 3,-7 6,-28 20,38-29,-1 1,1 1,1 0,0 0,1 1,0 1,0 0,1 2,10-14,0 0,0 0,0 0,1 1,-1-1,0 0,1 0,-1 1,1-1,-1 0,1 1,0-1,-1 0,1 1,0-1,0 1,0-1,0 0,0 1,1-1,-1 1,0-1,1 0,-1 1,0-1,1 0,0 1,-1-1,1 0,0 0,0 0,-1 0,1 0,0 1,0-2,0 1,1 0,-1 0,0 0,0 0,0-1,0 1,1 0,-1-1,0 1,1-1,-1 0,0 1,1-1,71 6,-59-7,-1 0,0-1,0-1,0 0,0-1,0-1,-1 0,0 0,0-1,0-1,-1 0,0 0,2-2,5-10</inkml:trace>
  <inkml:trace contextRef="#ctx0" brushRef="#br0" timeOffset="6251.777">4259 1126,'-10'43,"-7"43,-2 21,3 2,5-7,3-12,3-12,-1-9,4-8,2-8,2-9,0-7,0-5,0-3,-1-2,-1-5</inkml:trace>
  <inkml:trace contextRef="#ctx0" brushRef="#br0" timeOffset="6735.599">5332 1464,'-43'25,"2"2,0 2,2 1,2 2,-27 30,17 30,46-90,1 0,-1 0,1 0,0 0,-1 0,1 0,0 1,0-1,1 0,-1 0,0 0,1 0,-1 0,1 0,0 0,0 0,0 0,0 0,0 0,0 0,0 0,1-1,-1 1,1-1,-1 1,1-1,-1 1,1-1,0 0,0 0,0 0,0 0,-1 0,1 0,1 0,-1-1,0 1,0-1,0 1,0-1,0 0,0 0,1 0,-1 0,0 0,19-1,0-2,0 0,0-1,0-1,-1 0,0-2,0-1,-1 0,8-5,5-5,0 0,-1-3,-1 0,0-2,7-9,48-37,-84 68,0 0,-1 0,1 0,0 0,0 0,-1 0,1 0,0 0,0 0,0 0,0 1,0-1,0 0,1 1,-1-1,0 1,0-1,0 1,0 0,1-1,-1 1,0 0,0 0,1 0,-1 0,0 0,0 0,1 0,-1 0,0 1,0-1,1 0,-1 1,0-1,0 1,0-1,0 1,0 0,0-1,0 1,0 0,0 0,0 0,0 0,0 0,0 0,-1 0,1 0,0 0,-1 0,1 0,-1 0,1 0,-1 1,0-1,1 0,-1 0,5 139,0-114</inkml:trace>
  <inkml:trace contextRef="#ctx0" brushRef="#br0" timeOffset="7169.847">5868 1633,'16'57,"-3"0,-2 1,-3 0,-2 1,-3 17,-2-70,0 1,-1-1,0 0,0 0,-1 0,1 0,-1 0,-1 1,1-1,-1-1,0 1,0 0,-1 0,-2 3,-5-41,14 1,3 0,0 0,2 1,1 0,2 0,0 1,2 1,2 0,0 1,14-17,-3 2,2 1,1 2,2 1,2 1,2 2,0 2,3 1,0 2,23-12,13 15,-73 27,0 0,-1-1,1 1,-1 1,1-1,0 0,-1 0,1 0,-1 1,1-1,0 1,-1-1,1 1,-1 0,0 0,1-1,-1 1,0 0,1 0,-1 0,0 1,0-1,0 0,0 0,0 1,0-1,0 0,0 1,0-1,-1 1,1-1,-1 1,1-1,-1 1,0-1,1 1,-1 0,0-1,0 1,0 0,0-1,0 1,-1-1,1 1,0 0,-1-1,-3 16,-1-2,0 1,-1 0,-1-1,0 0,-1-1,-1 0,0 0,-1-1,-1 0,-11 11,17-17,-169 154,148-140,-80 53,106-63,11-9</inkml:trace>
  <inkml:trace contextRef="#ctx0" brushRef="#br0" timeOffset="7572.022">6517 1633,'-17'60,"-37"187,59-228,10-47,147-288,-125 251,-22 35,1 1,1 1,1 0,1 1,2 1,1 1,1 1,19-15,-41 38,0-1,1 0,-1 1,1-1,-1 1,1 0,0-1,-1 1,1 0,0 0,0 0,0 0,0 1,0-1,0 0,0 1,0 0,0-1,0 1,0 0,1 0,-1 0,0 0,0 0,0 1,0-1,0 1,0-1,0 1,0 0,0 0,0 0,0 0,0 0,-1 0,1 0,0 1,-1-1,1 1,-1-1,1 1,-1 0,1 10,-1 0,0 0,-1 1,-1-1,0 0,0 0,-1 0,-1 0,0 0,0 0,-1-1,-1 1,0-1,0 0,-1-1,-1 1,0-1,0-1,-1 1,-4 3,-117 145,126-154,0 0,0-1,-1 1,1-1,-1 0,0 0,0 0,0 0,0-1,0 0,-1 1,1-2,-1 1,1 0,-1-1,-1 0,6-1,-1 0,0 0,1-1,-1 1,0 0,1-1,-1 1,0 0,1-1,-1 1,1-1,-1 1,1-1,-1 1,1-1,-1 1,1-1,0 0,-1 1,1-1,0 0,0 1,-1-1,1 0,0 1,0-1,0 0,0 1,0-1,0 0,0 0,0 1,0-1,0 0,0 1,0-1,0 0,1 0,-1 1,0-1,1 1,-1-1,0 0,1 1,-1-1,1 1,-1-1,1 1,-1-1,1 1,0-1,-1 1,8-16</inkml:trace>
  <inkml:trace contextRef="#ctx0" brushRef="#br0" timeOffset="7817.147">7223 984,'-10'38,"-7"32,-2 9,-2-4,3-5,4-10,0-10,2-9,3-7,3-4,-2-3,1 0,5-6,4-5</inkml:trace>
  <inkml:trace contextRef="#ctx0" brushRef="#br0" timeOffset="8253.623">7364 1351,'-8'19,"0"0,0-1,1 1,1 1,1-1,1 1,1 0,0 0,2 0,0 0,1 2,0-20,0 0,0 0,0-1,1 1,-1 0,1 0,-1-1,1 1,-1 0,1-1,0 1,0-1,0 1,0-1,0 1,0-1,0 1,0-1,1 0,-1 0,0 0,1 0,-1 0,1 0,0 0,-1 0,1-1,-1 1,1 0,0-1,0 1,-1-1,1 0,0 0,0 0,-1 0,1 0,0 0,0 0,-1 0,1-1,0 1,0-1,-1 1,1-1,0 0,73-42,-56 26,-1-1,-1 0,-1-1,-1-1,0 0,-1-1,-2-1,0 0,-1-1,11-13,-22 36,0-1,1 1,-1-1,0 1,1-1,-1 1,1 0,-1-1,1 1,-1-1,0 1,1 0,-1-1,1 1,0 0,-1 0,1-1,-1 1,1 0,-1 0,1 0,0 0,-1 0,1 0,-1 0,1 0,0 0,-1 0,1 0,-1 0,1 0,-1 0,1 0,0 1,-1-1,1 0,-1 0,1 1,-1-1,1 0,-1 1,1-1,-1 0,0 1,1-1,-1 1,1-1,-1 1,0-1,0 1,1-1,-1 1,0-1,0 1,1 0,-1-1,0 1,0-1,0 1,0 0,0-1,0 1,0-1,0 1,0 0,10 215,59 194,-66-398,0 0,-1 0,-1 0,0 0,0 0,-1 0,-1 0,0 1,0-1,-1 0,-1 0,0-1,-1 1,0-1,-1 1,0-1,0 0,-1-1,-1 0,0 0,0 0,-1-1,0 0,-1 0,0-1,0 0,-1 0,-6 3,14-11,1 1,-1 0,0 0,1-1,-1 1,1-1,-1 0,0 1,1-1,-1 0,0 0,0 0,1 0,-1 0,0-1,1 1,-1 0,0-1,1 1,-1-1,1 0,-1 1,1-1,-1 0,1 0,-1 0,1 0,0 0,-1 0,1 0,0-1,0 1,0 0,0-1,0 1,0-1,1 1,-1-1,0 1,0-2,-6-68,15 35,2 0,1 0,2 2,15-29,-24 54,10-22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0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53,'-1'-3,"0"0,-1 0,1 0,0 0,-1 0,0 1,0-1,1 0,-2 1,1 0,0-1,0 1,-1 0,1 0,-1 0,1 1,-1-1,0 1,0-1,0 1,0 0,0 0,0 0,0 1,0-1,0 1,-1-1,1 1,0 0,0 0,0 1,0-1,0 1,-1-1,1 1,0 0,0 0,0 0,0 1,1-1,-3 2,-12 8,0 1,1 1,0 0,1 1,1 1,0 0,1 1,1 1,0 0,1 0,1 1,1 0,0 1,2 0,-5 15,2-10,1 1,1 0,0 0,2 1,2 0,0 0,1 0,2 0,1 1,1-1,1 0,1 1,1-1,1-1,2 1,4 8,-6-24,1-1,0 0,0 0,1 0,0-1,1 0,-1 0,2-1,-1 0,1 0,0-1,1 0,-1-1,1 0,0 0,0-1,1-1,-1 0,1 0,0-1,0 0,0-1,0 0,0 0,0-2,0 1,5-2,4-1,1-1,-1-1,0-1,0 0,-1-2,1 0,-2-1,1-1,-1-1,-1 0,0-1,-1-1,0-1,-1 0,0-1,-1-1,-1 0,4-7,-15 18,1 1,-1-1,1 0,-1-1,-1 1,1 0,-1 0,0-1,0 1,0-1,-1 1,0-1,0 1,0-1,-1 1,0-1,0 1,0 0,-1-1,0 1,0 0,0 0,0 0,-1 0,0 0,0 1,0-1,-1 1,1 0,-1 0,0 0,0 1,0-1,-1 1,0 0,1 0,-1 0,0 1,0 0,-5-2,-12-1,0 0,-1 2,0 1,1 0,-1 2,0 0,0 2,0 0,1 2,0 1,-1 0,2 2,-1 0,1 1,0 2,1 0,-12 8,-55 37,54-30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05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1 469,'48'-106,"-39"80,1 0,1 1,1 1,1 0,1 1,1 0,1 1,1 1,1 0,3 0,-20 20,-1 0,1 0,-1 0,1 1,0-1,-1 0,1 0,0 1,0-1,0 1,-1-1,1 1,0-1,0 1,0-1,0 1,0 0,0 0,0-1,0 1,0 0,0 0,0 0,0 0,0 0,0 0,-1 0,1 0,0 1,0-1,0 0,0 1,0-1,0 0,0 1,0-1,0 1,-1-1,1 1,0 0,0-1,-1 1,1 0,0 0,-1-1,1 1,-1 0,1 0,-1 0,1 0,-1-1,0 1,1 0,-1 0,0 0,0 0,0 0,0 0,0 1,9 61,-8-48,9 73,-10-86,0-1,1 1,-1 0,1 0,0 0,0 0,0-1,0 1,0 0,0-1,0 1,0-1,0 1,1-1,-1 0,1 1,-1-1,1 0,-1 0,1 0,0 0,0 0,-1 0,1-1,0 1,0-1,0 1,0-1,0 0,-1 1,1-1,0 0,0 0,0-1,0 1,0 0,0-1,0 1,0-1,0 0,14-7,0 0,0-2,-1 0,0-1,-1 0,0-1,-1-1,-1 0,0-1,0 0,8-16,-12 21,127-145,-135 155,-1-1,1 1,0 0,0 0,0 0,0 0,0 0,0 0,0 0,0 0,0-1,1 1,-1 0,0 0,0 0,1 0,-1 0,1-1,-1 1,1 0,-1 0,1-1,-1 1,1 0,0-1,-1 1,1-1,0 1,-1-1,1 1,0-1,0 1,0-1,-1 1,1-1,0 0,0 0,0 0,0 1,0-1,0 0,-1 0,1 0,0 0,0 0,0 0,0-1,0 1,0 0,0 0,-1-1,1 1,0 0,0-1,0 1,-1-1,1 1,0-1,0 0,-1 1,1-1,-1 1,1-1,0 0,-1 0,-30 154,22-131,2 1,0 0,2 0,1 1,0-1,2 1,1 1,15 14,-2-27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05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1069 1,'-5'3,"-230"136,6 11,-41 46,19 15,233-194,12-14,1 1,0 0,1 0,-1 0,1 1,0 0,0-1,0 1,0 1,1-1,0 1,0-1,1 1,0 0,-1 1,4 7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05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552 1,'-96'37,"2"4,2 4,-46 32,89-38,48-39,0 1,0 0,0-1,1 1,-1 0,0-1,1 1,-1 0,1 0,-1 0,1-1,-1 1,1 0,0 0,-1 0,1 0,0 0,0 0,0 0,0 0,0 0,0 0,0 0,0 0,0 0,0 0,0 0,0-1,1 1,-1 0,0 0,1 0,-1 0,1 0,-1 0,1-1,-1 1,1 0,0 0,-1-1,1 1,0 0,0-1,-1 1,1-1,0 1,0-1,0 1,0-1,0 0,-1 1,1-1,0 0,0 0,0 0,0 1,0-1,0 0,194 9,-193-8,96 22,-96-21,1-1,0 0,-1 1,1-1,-1 1,0 0,1 0,-1 0,0 0,0 0,0 1,0-1,-1 1,1-1,-1 1,1-1,-1 1,0 0,0 0,0 0,0 0,-1-1,1 1,-1 0,0 0,0 0,0 0,0 0,0 0,-1 0,0 2,-3 5,-2 1,1-1,-2-1,1 1,-1-1,-1 0,1-1,-1 1,-1-2,0 1,0-1,0 0,-1-1,0 0,0-1,-1 0,1-1,-1 0,-11 3,19-6,-21 10,-2 1,0-1,0-1,-1-1,0-1,-23 2,25-10,7-4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06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0,'140'4,"-120"-6,1 2,-1-1,0 2,0 1,1 1,14 3,-33-5,0-1,-1 0,1 1,0-1,-1 1,1 0,-1 0,1-1,-1 1,1 0,-1 0,1 0,-1 1,0-1,0 0,0 0,1 1,-1-1,-1 1,1-1,0 1,0-1,0 1,-1 0,1-1,-1 1,1 0,-1-1,0 1,0 0,1-1,-1 1,0 0,-1 0,1-1,0 1,0 0,-1 0,1-1,-1 1,0 0,0 0,-40 65,-131 96,170-162,0-1,0 1,0 0,0 0,1 0,-1 0,0 0,1 0,-1 1,0-1,1 0,-1 1,1-1,0 1,0 0,0 0,-1-1,1 1,1 0,-1 0,0 0,0 0,1 0,-1 0,1 0,0 0,-1 0,1 0,0 0,0 0,1 0,-1 0,0 0,1 0,-1 0,1 0,-1 0,1 0,0 0,0 0,0 0,0-1,0 1,0 0,1-1,-1 1,1-1,-1 1,1-1,-1 0,1 1,0-1,-1 0,1 0,1 0,16 2,0-1,0-1,0 0,0-2,0 0,0-1,-1-1,1-1,-1 0,1-2,12-5,17-3,-20 7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36.2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183 174,'-5'3,"0"-1,0 0,1 1,-1 0,0 0,1 1,0-1,0 1,0 0,0 0,1 0,0 0,-1 1,2 0,-1-1,0 1,1 0,0 0,0 0,1 1,-1-1,1 0,0 1,0-1,1 1,0-1,0 1,-81 502,59-427,39-112,63-151,7 3,12-4,23-44,-94 186,-28 41,0-1,1 0,0 1,-1 0,1-1,-1 1,1-1,-1 1,1 0,0-1,-1 1,1 0,0 0,0-1,-1 1,1 0,0 0,-1 0,1 0,0 0,0 0,-1 0,1 0,0 0,-1 0,1 1,0-1,0 0,-1 0,1 1,0-1,-1 0,1 1,-1-1,1 1,-1-1,1 0,0 1,-1 0,0-1,1 1,-1-1,1 1,-1 0,0-1,1 1,-1-1,0 1,0 0,1 0,-1-1,0 1,0 0,0-1,0 1,0 0,0 0,0-1,0 1,0 0,0-1,-1 1,1 0,0 0,0-1,15 247,-8-198,-5-28,1 0,0-1,2 1,0-1,2 0,0-1,9 17,-13-33,0 1,0-1,1-1,0 1,-1 0,1-1,0 0,0 0,0 0,1 0,-1-1,0 0,1 0,-1 0,1 0,-1-1,1 1,-1-1,1 0,-1-1,1 1,-1-1,1 0,-1 0,0 0,1 0,-1-1,0 0,0 0,0 0,0 0,0-1,-1 0,1 1,-1-1,1-1,-1 1,0 0,0-1,-1 1,1-1,-1 0,2-2,26-37,-2-1,-1-2,-3 0,15-40,47-86,-34 102,-52 70,1 0,0 0,0 0,0 0,-1 0,1 0,0 1,0-1,-1 0,1 1,0-1,0 0,-1 1,1-1,0 1,-1-1,1 1,-1-1,1 1,-1 0,1-1,-1 1,1 0,-1-1,1 1,-1 0,0-1,1 1,-1 0,0 0,0 0,0-1,0 1,1 0,-1 0,0 0,0-1,-1 1,1 0,0 0,0-1,0 1,0 0,-1 0,1 0,0 0,0 0,-2 131,0-96,1 0,2 1,1-1,7 34,47 89,-48-140,-2-1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36.5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96 0,'-15'39,"-9"21,-1 7,5-5,9-11,12-16,6-13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36.8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37.1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 0,'0'43,"0"39,0 14,0-4,-5-8,-1-9,-1-7,2-11,-3-5,0-7,0-6,3-5,2-3,1-3,1-1,1 0,0 0,0-5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37.3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 0,'-4'72,"-3"34,1 7,2-4,0-13,2-12,1-15,0-16,1-6,1-7,-1-5,-5-4,-1-3,1-10,0-13,1-8</inkml:trace>
  <inkml:trace contextRef="#ctx0" brushRef="#br0" timeOffset="255.359">420 170,'-318'363,"311"-355,5-8,1 1,-1-1,1 1,-1 0,1-1,-1 1,1 0,0 0,-1 0,1 0,0 0,0 1,0-1,0 0,0 1,0-1,0 0,0 1,0-1,1 1,-1-1,0 1,1 0,0-1,-1 1,1-1,0 1,0 0,0-1,0 1,0 0,0-1,0 1,1 0,-1-1,0 1,1-1,0 1,-1 0,1-1,0 0,0 1,0-1,-1 1,2-1,-1 0,0 1,76 27,-64-26,-1 1,0 0,0 1,0 0,0 1,-1 0,0 1,0 0,-1 0,0 2,0-1,3 5,60 134,-66-130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09.7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676 2063,'-1'-1,"0"0,1 1,-1-1,0 0,0 0,1 0,-1 1,0-1,1 0,-1 0,1 0,-1 0,1 0,0 0,-1 0,1 0,0 0,0 0,0 0,-1-1,1 1,0 0,1 0,-1 0,0 0,0 0,0 0,1 0,-1 0,0 0,1 0,-1 0,1 0,-1 0,1 0,0 0,-1 0,1 1,0-1,-1 0,1 0,0 1,0-1,0 0,0 1,0-1,0 1,0-1,0 1,0 0,0-1,0 1,0 0,0 0,0 0,0-1,0 1,0 0,0 0,0 1,0-1,1 0,-1 0,0 1,0-1,0 0,0 1,0-1,0 1,142 74,-118-62,1-1,0-1,0-1,1-1,1-2,-1-1,1-1,1-1,-1-1,7-2,371 50,-291-30,-1 6,90 34,-88-26,-2-7,1-6,0-5,2-5,27-4,195 19,17-1,-5 5,42-4,20 2,665-29,-951 1,-1 5,0 6,78 18,86 25,119 0,-175-42,124-14,-138-1,208 13,160 8,-60 8,159-28,-246-25,226-31,97-20,-550 43,-2-8,52-25,42-18,-289 78,0 2,0-1,-1-1,1-1,-2 0,1-1,-1 0,0-1,-1-1,0-1,-1 0,2-3,250-292,-257 299,-2 4,0-1,0 0,-1-1,0 1,0-1,-1 0,1 0,-1-1,-1 1,1-1,-1 0,0 0,-1 0,1 0,-1 0,0-5,-2-242,-1 237,-1 1,0 0,-1 1,-1-1,0 0,-1 1,-1 0,0 0,-1 0,-1 1,0 0,-1 1,0 0,-1 0,-1 1,0 0,0 1,-8-6,-29-21,-1 2,-2 1,-1 4,-15-6,49 27,-239-130,-129-45,274 146,-2 5,0 4,-2 6,-52-2,83 11,-851-96,-7 14,-211-16,175-5,-202-5,85 32,-164 62,1045 29,-269 23,-474 84,697-72,37-5,1 11,2 9,-70 32,148-35,2 7,2 6,-85 52,172-83,1 2,1 2,1 2,2 3,2 1,2 3,1 1,-28 40,60-70,1 0,0 1,1 1,1-1,0 1,1 0,0 1,2 0,0 0,0 0,2 0,0 0,0 1,2-1,0 0,1 1,0-1,2 0,0 1,1-1,0-1,1 1,1-1,2 4,12 19,2-1,2-1,1-1,2-1,1-1,24 21,8-1,2-3,1-3,3-3,70 35,125 52,-167-93,2-4,1-5,1-3,1-5,2-4,-1-5,2-4,-1-4,42-7,401 17,392 65,-560-27,-2 17,94 42,-363-82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52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924 28,'0'-1,"1"1,-1-1,1 1,-1-1,0 1,1-1,-1 1,0-1,0 1,0-1,1 1,-1-1,0 1,0-1,0 1,0-1,0 1,0-1,0 0,0 1,0-1,0 1,0-1,0 1,0-1,-1 1,1-1,0 1,0-1,-1 1,1-1,0 1,-1-1,1 1,0-1,-1 1,1 0,-1-1,1 1,0 0,-1-1,1 1,-1 0,1-1,-1 1,1 0,-1 0,1 0,-1 0,0-1,1 1,-1 0,1 0,-1 0,1 0,-1 0,1 0,-1 1,0-1,0 0,-39-6,39 6,-44 1,0 2,0 1,0 3,0 1,1 3,-10 4,9-3,-203 73,195-53,52-31,1-1,-1 1,0 0,0 0,1 0,-1 0,0 0,1 0,-1 0,1 0,-1 0,1 0,0 1,-1-1,1 0,0 0,0 0,0 0,0 1,0-1,0 0,0 0,0 0,1 0,-1 1,0-1,1 0,-1 0,1 0,-1 0,1 0,-1 0,1 0,0 0,-1 0,1 0,0 0,0-1,0 1,0 0,0 0,0-1,0 1,0-1,0 1,0-1,0 1,0-1,0 0,15 7,0-1,0-1,0 0,0-1,1-1,0-1,0 0,-1-2,1 1,0-2,2-1,10 2,51-1,136 11,-179 2,-36-12,-1 0,1 0,-1 1,1-1,-1 1,1-1,-1 0,1 1,-1-1,1 1,-1-1,0 1,1-1,-1 1,0 0,0-1,1 1,-1-1,0 1,0 0,0-1,0 1,1-1,-1 1,0 0,0-1,0 1,-1 0,1-1,0 1,0-1,0 1,0 0,0-1,-1 1,1-1,0 1,-1-1,1 1,0-1,-1 1,1-1,-1 1,1-1,-1 1,1-1,-1 0,1 1,-1-1,1 0,-1 1,1-1,-1 0,1 0,-1 1,0-1,0 0,-39 24,-2-1,-1-2,0-2,-37 10,-62 18,74-26,2 2,0 4,-29 17,91-42,-2 1,0 0,0 0,0 0,1 0,-1 1,1 0,0 0,0 1,0-1,1 1,-1 0,1 0,0 1,1-1,-3 5,7-6,0 0,1 0,-1 0,1-1,0 1,0 0,0-1,0 1,1-1,-1 0,1 0,0 0,0 0,0-1,0 1,1-1,-1 0,1 1,-1-2,1 1,0 0,-1-1,1 1,0-1,0 0,2 0,31 9,1-1,-1-2,1-1,1-2,-1-2,0-1,23-4,-26 3,227-29,-219 10,-32 6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55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0 311,'512'0,"-499"0,0 0,0-1,0-1,-1 0,1 0,0-2,-1 1,0-2,0 0,0 0,0-1,5-4,-10 4</inkml:trace>
  <inkml:trace contextRef="#ctx0" brushRef="#br0" timeOffset="249.435">28 565,'43'0,"38"0,16 0,-5-5,-8-1,-13-1,-15 2,-11 2,-9 1,-6 0,-3 2,-6-5,-6-1</inkml:trace>
  <inkml:trace contextRef="#ctx0" brushRef="#br0" timeOffset="646.602">310 1,'14'17,"0"-1,0-1,1 0,1 0,1-2,0 0,1-1,0 0,16 6,-31-16,37 19,0-3,2-1,0-2,32 7,46 17,-108-35,0 1,0 0,-1 1,1 1,-1-1,-1 2,0 0,0 0,0 1,-7-7,-1 1,1 0,-1 0,0 0,0 0,0 0,0 0,0 0,-1 1,1-1,-1 1,0-1,0 1,0-1,-1 1,1 0,-1-1,0 1,0 0,0-1,-1 1,1 0,-1-1,0 1,0 0,0-1,0 1,-1-1,1 0,-1 1,0-1,0 0,0 0,-100 88,80-75,-266 169,287-185,-26 14,0 1,1 1,1 2,1 0,-18 18,30-22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53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112 106,'15'0,"13"0,8 0,3 0,-2 0,-1-5,-3-2,-1 1,-2 1,-2 1,1 2,-6 6,-11 2,-8 0</inkml:trace>
  <inkml:trace contextRef="#ctx0" brushRef="#br0" timeOffset="249.307">0 359,'43'10,"24"3,10-1,-3-2,-10-8,-10-4,-10-2,-8 0,-9 0</inkml:trace>
  <inkml:trace contextRef="#ctx0" brushRef="#br0" timeOffset="1216.627">677 529,'2'1,"-1"1,1-1,-1 0,1 0,0 0,0 0,-1 0,1 0,0-1,0 1,0-1,0 1,0-1,0 0,0 1,0-1,0 0,0 0,-1-1,1 1,0 0,0-1,0 1,0-1,0 1,0-1,0 0,-1 0,1 0,0 0,-1 0,1 0,-1 0,1-1,-1 1,1-1,46-58,154-269,-195 317,0 0,1 1,0 0,1 0,0 1,0 0,1 1,1 0,-1 1,2 0,-1 0,1 1,1 0,-11 7,1-1,-1 0,0 1,1-1,-1 1,1 0,-1 0,1 0,-1 0,0 0,1 0,-1 1,1-1,-1 1,0 0,1 0,-1 0,0 0,0 0,1 0,-1 0,0 1,0-1,-1 1,1-1,0 1,0 0,-1 0,1 0,-1 0,0 0,1 0,-1 0,0 1,0-1,0 0,-1 1,1-1,0 0,-1 1,0 0,12 104,-13-80,-1-19,1 0,0 1,0-1,1 0,0 0,0 0,1 1,0-1,0 0,1 0,0 0,0 0,1-1,0 1,1 0,0-1,0 0,0 0,1 0,0-1,0 1,0-1,6 3,-5-7,1-2,-1 1,1-1,-1 0,1 0,-1-1,1 0,-1 0,1 0,-1-1,0 0,0 0,1-1,-2 0,1 0,0 0,-1 0,1-1,-1 0,0-1,0 1,0-1,-1 0,0 0,0 0,2-4,19-14,188-163,-214 187,1 0,0 0,-1 0,1 0,0 0,0 0,0 1,0-1,0 0,0 0,0 0,1 0,-1 0,0 0,1 0,-1 0,0 0,1 0,-1 0,1 0,0 0,-1 0,1 0,0-1,-1 1,1 0,0 0,0-1,0 1,0 0,0-1,-1 1,1-1,0 1,0-1,0 0,1 1,-1-1,0 0,0 0,0 0,0 0,0 0,0 0,0 0,0 0,0 0,0 0,0 0,0-1,1 1,-1 0,0-1,-1 1,1-1,0 1,0-1,0 0,0 1,0-1,0 0,-1 0,1 1,0-1,-1 0,1 0,0-1,-62 178,53-153,-18 70,26-90,0 0,-1-1,1 1,1-1,-1 1,0-1,1 1,-1-1,1 1,0-1,0 0,0 1,0-1,0 0,0 0,1 1,-1-1,1 0,-1 0,1-1,0 1,0 0,0 0,0-1,0 0,0 1,0-1,0 0,1 0,-1 0,1 0,-1 0,0-1,2 1,16 3</inkml:trace>
  <inkml:trace contextRef="#ctx0" brushRef="#br0" timeOffset="1568.981">2286 49,'-38'21,"-9"3,2 1,0 3,2 1,1 3,1 1,-17 20,56-52,-1 1,1 0,0-1,-1 1,1 0,0 0,0 0,0 1,0-1,1 0,-1 1,1-1,-1 1,1-1,0 1,0 0,0 0,0-1,1 1,-1 0,1 0,-1 0,1 0,0 0,0 0,0 0,1-1,-1 1,1 0,0 0,0 0,-1-1,2 1,-1 0,0-1,1 1,-1-1,1 1,-1-1,1 0,0 1,0-1,0 0,1 0,-1-1,0 1,1 0,-1-1,1 0,-1 1,2-1,13 1,1-1,-1-1,1 0,0-1,-1-1,0-1,1 0,-1-2,0 1,-1-2,1-1,-1 0,0-1,-1 0,3-3,205-139,-222 149,-1 0,1 0,0-1,0 1,0 1,0-1,0 0,0 0,0 0,0 0,0 1,1-1,-1 1,0-1,0 1,1-1,-1 1,0 0,1-1,-1 1,0 0,1 0,-1 0,0 0,1 0,-1 0,0 1,1-1,-1 0,0 1,0-1,1 1,-1-1,0 1,0-1,0 1,0 0,1 0,-1 0,0-1,0 1,-1 0,1 0,0 1,0-1,0 0,-1 0,1 0,-1 0,1 1,-1-1,1 0,-1 0,0 1,1 0,0 88,-2-81,-1-1,1 1,1 0,0 0,0 0,0 0,1-1,1 1,-1 0,1-1,1 1,0-1,0 1,1-1,0 0,0-1,0 1,1-1,1 1,-1-1,0-4,0 0,1 0,-1 0,0-1,1 0,0 0,-1 0,1 0,0-1,0 0,0 0,0-1,0 0,6 0,12 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52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57,'-48'87,"3"2,4 1,-10 42,2 73,33-128,29-105,6-23,-10 26</inkml:trace>
  <inkml:trace contextRef="#ctx0" brushRef="#br0" timeOffset="249.045">85 1,'38'9,"28"4,6-1,-3-2,-9-3,-10-3,-8-1,-12-2</inkml:trace>
  <inkml:trace contextRef="#ctx0" brushRef="#br0" timeOffset="421.837">1 368,'38'19,"27"1,13-2,-3-4,-9-10,-6-5,-9-3,-8-5,-6-1,-10 1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57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87,'0'48,"-4"39,-3 16,-4-6,0-10,-3-9,0-14,4-8,-3-9,2-7,-2-6,-4-4,1-2,3-6</inkml:trace>
  <inkml:trace contextRef="#ctx0" brushRef="#br0" timeOffset="267.904">70 30,'48'0,"45"-5,15-1,-5 0,-10 1,-17 1,-16 2,-14 1,-9 0,-7 1,-4 0,-5 6,-12 0,-8 1</inkml:trace>
  <inkml:trace contextRef="#ctx0" brushRef="#br0" timeOffset="515.885">126 425,'38'5,"32"-4,10-1,-1-1,-8-5,-11-2,-11-4,-15 0</inkml:trace>
  <inkml:trace contextRef="#ctx0" brushRef="#br0" timeOffset="1968.291">465 792,'-5'33,"-6"22,-2 5,2-2,-2-12,1-8,3-10</inkml:trace>
  <inkml:trace contextRef="#ctx0" brushRef="#br0" timeOffset="2753.319">465 764,'5'0,"6"0,6 0,5 0,4 0,2 0,1 0,0 0,1 0,-1 0,0 0,0 0,-11 0,-12 0,-7 0</inkml:trace>
  <inkml:trace contextRef="#ctx0" brushRef="#br0" timeOffset="3714.671">465 933,'5'0,"6"0,6 0,5 0,4 0,2 0,1 0,0 0,1 0,-1 0,-5 0</inkml:trace>
  <inkml:trace contextRef="#ctx0" brushRef="#br0" timeOffset="6548.166">888 1046,'314'0,"-301"0,-1 0,1-1,-1 0,1-1,-1 0,0-1,1-1,-2 0,1 0,0-1,10-7,-21 12,0-1,-1 1,1-1,0 1,-1-1,1 0,0 0,-1 1,1-1,-1 0,1 0,-1 0,1 0,-1 1,0-1,1 0,-1 0,0 0,0 0,0 0,0 0,0 0,0 0,0 0,0 0,0 0,0 0,0 0,-1 0,1 1,0-1,-1 0,1 0,0 0,-1 0,1 0,-1 1,0-1,1 0,-1 0,0 1,1-1,-1 0,0 1,0-1,1 1,-1-1,0 1,0 0,0-1,-53-26,44 23,-106-63,115 66,0 1,0-1,0 1,0-1,-1 1,1-1,0 1,0-1,-1 1,1 0,0 0,-1 0,1 0,0 0,0 0,-1 0,1 0,0 0,-1 1,1-1,0 0,0 1,-1-1,1 1,0 0,0-1,0 1,0 0,0 0,0 0,0-1,0 1,0 0,0 0,1 0,-1 1,0-1,1 0,-1 0,0 0,1 0,0 1,-1-1,-15 60,15-55,-8 40,3-17,1 0,1 1,2-1,1 1,1 10,0-38,0-1,0 0,0 1,0-1,0 0,0 1,1-1,-1 0,0 1,1-1,-1 0,1 0,-1 1,1-1,0 0,0 0,-1 0,1 0,0 0,0 0,0 0,0 0,0 0,0 0,0 0,0-1,1 1,-1 0,0-1,0 1,1-1,-1 0,0 1,1-1,-1 0,0 0,1 0,-1 0,0 0,1 0,-1 0,0 0,1 0,-1-1,0 1,1 0,-1-1,0 1,0-1,1 0,-1 1,0-1,0 0,0 0,0 0,0 0,0 0,0 0,17-14,-1-1,-1 0,-1-1,-1 0,0-1,-1-1,2-5,64-115,-68 125</inkml:trace>
  <inkml:trace contextRef="#ctx0" brushRef="#br0" timeOffset="7199.876">1396 1159,'64'-104,"58"-47,-115 142,0 0,1 1,0 0,1 0,-1 1,2 0,-1 0,1 1,0 0,0 1,8-3,-17 8,0 0,0-1,0 1,0 0,0 0,0 0,0 0,1 0,-1 0,0 1,0-1,0 0,0 0,0 1,0-1,0 1,0-1,0 1,0-1,0 1,0 0,0-1,-1 1,1 0,0 0,0-1,-1 1,1 0,0 0,-1 0,1 0,-1 0,1 0,-1 0,0 0,1 0,-1 0,0 0,0 1,0-1,0 0,0 0,0 0,0 0,0 0,0 0,0 0,-1 1,-10 54,-2-23,11-28,-1-1,1 1,0 0,0 0,1 0,-1 0,1 0,0 0,0 0,1 0,0 0,0 0,0 1,1 1,1-6,0 1,0-1,0 0,0 0,1 0,-1 0,0 0,1 0,-1-1,1 1,-1-1,1 1,-1-1,1 0,-1 0,1 0,-1-1,1 1,-1-1,1 1,-1-1,0 0,1 0,-1 0,0 0,0 0,1 0,-1-1,0 1,0-1,0 1,-1-1,1 0,0 0,0-1,164-150,-165 152,0 0,0 1,0-1,0 0,0 0,0 0,0 1,0-1,0 1,0-1,0 1,0-1,0 1,1 0,-1-1,0 1,0 0,0 0,1 0,-1 0,0 0,0 0,1 0,-1 0,0 0,0 1,0-1,0 1,1-1,-1 1,0-1,0 1,0-1,0 1,0 0,0 0,0-1,0 1,-1 0,1 0,0 0,0 0,-1 0,1 0,-1 0,1 0,-1 0,1 1,-1-1,1 1,-3 63,-3-44,3-15,0 0,0 0,1 0,-1 1,1-1,1 0,-1 0,1 1,0-1,1 0,-1 0,1 1,0-1,1 0,0 0,0 0,0 0,9 7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0:05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1 294,'406'0,"-103"-30,-248 30,-31 0</inkml:trace>
  <inkml:trace contextRef="#ctx0" brushRef="#br0" timeOffset="492.667">142 604,'34'-9,"25"-4,7 1,-2 2,-3 3,-6 3,-9 1,-7 2,-5 1,-4 1,-2-1,-1 1,0-1,0 1,-5-1</inkml:trace>
  <inkml:trace contextRef="#ctx0" brushRef="#br0" timeOffset="1631.606">1101 745,'30'-39,"16"-41,3 1,4 3,23-23,-20 32,1 2,4 3,17-10,-78 70,2 0,-1 0,0 0,0 1,0-1,1 0,-1 1,1-1,0 1,-1 0,1-1,0 1,0 0,-1 0,1 0,0 0,0 0,0 1,0-1,1 1,-1-1,0 1,0 0,0 0,0 0,0 0,0 0,1 0,-1 0,0 1,0-1,0 1,0 0,0-1,0 1,0 0,0 0,0 0,-1 1,1-1,0 0,-1 1,1-1,-1 1,1-1,0 2,1 11,-1 1,0-1,0 1,-2 0,0-1,-1 1,0 0,-1-1,0 1,-2-1,-3 11,-10 72,21 10,-3-106,0 0,0 1,1-1,-1 0,0 0,0 0,0 0,1-1,-1 1,0 0,1 0,-1-1,1 1,-1-1,1 1,-1-1,1 0,-1 1,1-1,-1 0,1 0,0 0,-1 0,1 0,-1-1,1 1,-1 0,1-1,-1 1,1-1,-1 0,0 1,1-1,-1 0,0 0,1 0,50-32,56-93,135-189,-243 314,0 0,0 0,1 0,-1 0,1 0,-1 0,1 0,-1 0,1 1,0-1,-1 0,1 0,0 0,-1 0,1 1,0-1,0 0,0 1,0-1,0 1,0-1,0 1,0-1,0 1,0 0,0 0,0-1,0 1,0 0,0 0,0 0,0 0,0 0,1 0,-1 0,0 1,0-1,0 0,0 1,0-1,0 0,0 1,0-1,0 1,0 0,-1-1,1 1,0 0,0-1,0 1,-1 0,1 0,0 0,-1 0,1 0,-1 0,1 0,2 17,-2 1,0 0,0 0,-2 0,0 0,-2-1,0 1,-1 0,0-1,-8 18,0 10,-27 165,31-155,6-32</inkml:trace>
  <inkml:trace contextRef="#ctx0" brushRef="#br0" timeOffset="4509.688">2343 576,'-49'190,"27"-136,22-55,-1 1,1 0,0 0,0 0,0 0,0-1,-1 1,1 0,0 0,0 0,-1 0,1 0,0 0,0 0,0 0,-1 0,1 0,0 0,0 0,-1 0,1 0,0 0,0 0,-1 0,1 0,0 0,0 0,0 0,-1 0,1 0,0 0,0 0,0 1,-1-1,1 0,0 0,0 0,0 0,-1 1,1-1,6-25,9-7,1 1,2 1,1 1,1 1,1 0,2 2,10-10,-32 35,0-1,0 1,0-1,-1 1,1-1,1 1,-1-1,0 1,0 0,0 0,1 0,-1 0,1 0,-1 0,1 0,-1 0,1 0,0 0,-1 1,1-1,0 1,-1 0,1-1,0 1,0 0,-1 0,1 0,0 0,0 0,-1 0,1 1,0-1,0 1,-1-1,1 1,-1-1,1 1,0 0,-1 0,1 0,-1 0,0 0,1 0,-1 0,0 1,1-1,-1 0,0 1,0-1,0 1,6 48,11 18,-16-67,1 0,0 0,0 0,0 0,0-1,0 1,0-1,0 0,0 0,0 0,0 0,0 0,1-1,-1 1,-1-1,1 0,0 0,0 0,0-1,0 1,-1 0,1-1,-1 0,1 0,-1 0,1 0,-1 0,0 0,0 0,1-2,4-1,36-31,56-32,-98 67,1 0,-1 0,0 1,0-1,0 1,0-1,1 1,-1-1,0 1,0 0,1 0,-1-1,0 1,1 0,-1 0,0 0,0 1,1-1,-1 0,0 0,1 1,-1-1,0 1,0-1,0 1,1-1,-1 1,0 0,0-1,0 1,0 0,0 0,0 0,-1 0,1 0,0 0,0 0,-1 0,1 0,0 0,-1 1,1-1,-1 0,-3 58,1-56,1 1,-1-1,1 1,-1 0,1 0,0 0,1 0,-1-1,1 1,-1 0,1 0,0 0,1 0,-1 0,1 0,-1 0,1 0,1 0,-1-1,0 1,1 0,0-1,0 1,0-1,0 1,0-1,1 0,-1 0,1 0,0-1,0 1,0 0,0-1,12-1</inkml:trace>
  <inkml:trace contextRef="#ctx0" brushRef="#br0" timeOffset="5476.96">3529 124,'-15'-4,"0"0,-1 0,0 2,1 0,-1 1,0 0,0 1,0 1,0 0,1 2,-1-1,1 2,-1 0,1 1,0 1,1 0,-1 1,1 0,0 1,1 1,0 0,1 1,0 0,0 1,1 0,0 1,1 0,0 1,-2 5,4-6,0 1,1 0,0 1,1 0,1-1,0 2,1-1,0 1,1-1,1 1,0 0,1 0,1 0,1 7,-1-18,1-1,0 1,0 0,0 0,0-1,1 1,-1 0,1-1,0 0,0 1,0-1,0 0,1 0,0 0,-1 0,1-1,0 1,0-1,0 1,1-1,-1 0,0-1,1 1,-1 0,1-1,0 0,0 0,-1 0,1 0,0-1,0 1,9 0,0 0,0-1,0 0,-1-1,1 0,0-1,-1 0,1-1,0-1,27-13,0-2,-2-2,0-1,-1-3,-1 0,-1-2,-2-2,-1-1,11-15,-21 24,94-101,-116 121,0 0,0 0,0 1,1-1,-1 0,0 0,1 0,-1 0,1 0,-1 0,1 0,-1 0,1 1,0-1,-1 0,1 0,0 1,-1-1,1 1,0-1,0 1,0-1,0 1,0-1,0 1,0-1,-1 1,1 0,0 0,0 0,0-1,0 1,0 0,0 0,0 0,0 1,0-1,0 0,0 0,0 0,0 1,0-1,0 0,0 1,0-1,0 1,0-1,-1 1,1 0,0-1,0 1,-1 0,1-1,0 1,-1 0,1 0,-1 0,1 0,-1-1,1 1,-1 0,0 1,5 143,-7-131,0 0,1 0,0 0,1 0,1 0,0 0,1 0,1-1,0 1,0 0,2-1,0 0,0 0,1 0,1-1,0 0,6 9,-5-13,0 0,0-1,0 0,1 0,0-1,0 0,1 0,0-1,-1-1,2 1,-1-2,0 1,8 0,7 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0:17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1 282,'506'-26,"-397"12,98-2,-205 16,0 0,-1 0,1 0,-1 0,1 0,0 0,-1 0,1 1,-1-1,1 1,-1-1,1 1,-1 0,0-1,1 1,-1 0,0 0,1 0,-1 0,0 0,0 0,0 0,0 0,0 1,0-1,0 0,0 1,-1-1,1 1,-1 9</inkml:trace>
  <inkml:trace contextRef="#ctx0" brushRef="#br0" timeOffset="249.202">198 508,'39'-4,"36"-3,10 1,0-3,-4-1,-11 1,-13 3,-12 2,-8 2,-5 1,-4 1,-2 0,-5 1</inkml:trace>
  <inkml:trace contextRef="#ctx0" brushRef="#br0" timeOffset="663.623">622 1,'0'5,"0"0,1-1,0 1,0 0,1 0,-1 0,1-1,0 1,0-1,1 1,-1-1,1 0,0 0,0 0,0 0,1-1,-1 1,1-1,0 0,0 0,0 0,0-1,0 1,4 0,15 9,0-1,1-1,1-1,-1-1,1-1,1-2,20 3,90 23,-130-29,0-1,0 1,0 0,0 0,-1 1,1 0,-1 0,0 0,0 1,0-1,0 1,0 0,-1 1,0-1,0 1,0 0,0 0,-1 0,0 0,0 1,-1-1,1 1,-1 0,0-1,0 1,-1 0,0 0,0 0,-1 1,1-1,-1 0,0 0,-1 0,0 0,0 0,0 0,-1 0,1 0,-4 5,-10 11,-1-2,0 0,-2-1,-1-1,0 0,-1-1,-1-2,0 0,-1-1,-1-1,0-1,0-1,-15 4,-26 16,-117 57,160-78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0:22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30,'38'0,"28"-5,6-1,-3 0,-10 1,-9 2,-8 0,-7 2,-5 1,-2 0,-1 0,-1 0,1 1,-1-1,-3 0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0:22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0,'43'10,"34"-2,8-3,-5-1,-7-2,-11-1,-11-1,-10-1,-6 1,-10 4,-9 3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0:19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29,'5'39,"-4"45,-6 19,-3-4,1-13,-4-18,0-9,2-11,-2-8,0-7,-2-4,1-1,2-2,8-5,4-6</inkml:trace>
  <inkml:trace contextRef="#ctx0" brushRef="#br0" timeOffset="249.734">1 0,'43'5,"29"2,11-1,2-1,-4-1,-7-2,-11-1,-6-5,-8-3,-8 1,-6 0,-4 3,-12 0,-10 7,-5 2</inkml:trace>
  <inkml:trace contextRef="#ctx0" brushRef="#br0" timeOffset="498.984">114 452,'34'5,"20"1,6 0,-2-1,-7-6,-12-3</inkml:trace>
  <inkml:trace contextRef="#ctx0" brushRef="#br0" timeOffset="737.853">649 678,'-9'38,"-9"18,0 4,2-3,4-7,5-7,2-16,3-12</inkml:trace>
  <inkml:trace contextRef="#ctx0" brushRef="#br0" timeOffset="979.751">649 621,'34'0,"16"0,4 0,-3 0,-4 0,-11 0</inkml:trace>
  <inkml:trace contextRef="#ctx0" brushRef="#br0" timeOffset="1234.79">622 875,'33'0,"22"-5,5-1,-3 0,-10 1</inkml:trace>
  <inkml:trace contextRef="#ctx0" brushRef="#br0" timeOffset="1769.122">1129 847,'270'-26,"-245"23,-40-17,10 17,-81-66,84 67,2 1,0 0,0 0,0 0,-1 0,1 0,-1 0,1 0,-1 0,1 0,-1 0,1 0,-1 1,0-1,1 0,-1 0,0 1,0-1,0 0,0 1,0-1,0 1,1-1,-1 1,0-1,-1 1,1 0,0-1,0 1,0 0,0 0,0 0,0 0,0 0,0 0,0 0,0 0,0 0,0 0,0 1,0-1,0 0,0 1,0-1,0 1,0-1,0 1,0 0,0-1,0 1,0 0,1 0,-1-1,0 1,-2 160,5 2,-1-162,-1-1,1 1,0-1,-1 1,1-1,0 1,0-1,-1 0,1 1,0-1,0 0,0 1,-1-1,1 0,0 0,0 0,0 0,0 0,0 0,-1 0,1 0,0 0,0 0,0 0,-1-1,1 1,0 0,0-1,0 1,-1 0,1-1,0 1,-1-1,1 1,0-1,-1 0,1 1,-1-1,1 0,0 1,-1-1,0 0,1 1,-1-1,1 0,-1 0,0 0,0 1,0-1,1 0,-1 0,0 0,0 0,0 1,0-1,0 0,0 0,-1 0,107-165,-67 108,-29 43</inkml:trace>
  <inkml:trace contextRef="#ctx0" brushRef="#br0" timeOffset="2525.211">1553 1017,'223'-273,"-154"221,-68 53,1 0,-1 1,1 0,-1-1,0 1,0 0,1 0,-1-1,0 1,-1 0,1 0,0 0,-1 0,1 0,-1 1,1-1,-1 0,0 0,0 0,0 0,0 0,0 0,0 1,-1-1,1 0,-1 0,0 0,1 0,-1 0,0 0,0 0,0-1,-1 1,1 0,-1 6,0-5,1 0,0-1,0 1,0 0,0 0,0 0,1 0,-1 0,1 0,0 0,0 0,0 0,0 0,1 0,-1 0,1 0,-1 0,1 0,0 0,0 0,1-1,-1 1,1 0,-1-1,1 1,0-1,0 1,0-1,0 0,0 0,0 0,1 0,-1 0,1-1,-1 1,1-1,0 1,-1-1,1 0,0 0,0 0,0-1,0 1,0-1,0 1,0-1,0 0,0 0,0-1,0 1,0 0,0-1,0 0,0 0,136-90,-137 90,0 1,0 0,0 0,-1 0,1 0,0 0,0 0,0 0,0 1,0-1,0 0,-1 1,1 0,0-1,0 1,-1 0,1 0,0 0,-1 0,1 0,-1 1,0-1,1 0,-1 1,0-1,0 1,1-1,-1 1,0-1,-1 1,1 0,0-1,0 1,0 2,18 65,-16-43,-1-3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49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49 199,'11'54,"-3"0,-2 1,-2 0,-3-1,-3 21,-25 217,-1-34,17-211,0 51,13-95,-1-1,1 0,0-1,0 1,0 0,0-1,0 1,0-1,0 1,1-1,-1 0,1 0,-1 0,0 0,1-1,0 1,-1 0,1-1,-1 0,1 0,0 0,-1 0,1 0,-1 0,1-1,-1 1,1-1,-1 0,1 0,-1 0,1 0,-1 0,0 0,1-1,19-3,278-4,-190 11,104-2,-190 0</inkml:trace>
  <inkml:trace contextRef="#ctx0" brushRef="#br0" timeOffset="262.849">1460 1018,'-33'38,"-17"23,-4 5,8-4,5-12,11-9,6-8,1-9,5-4,6-5</inkml:trace>
  <inkml:trace contextRef="#ctx0" brushRef="#br0" timeOffset="517.091">1093 877,'24'38,"22"22,9 7,-1-5,-5-12,-5-9,-6-13,-10-6,-4-6,-6-1,-2-4,-3 2,-4-2</inkml:trace>
  <inkml:trace contextRef="#ctx0" brushRef="#br0" timeOffset="1451.452">641 1,'11'127,"11"-32,-22-95,1 1,-1 0,0 0,0 0,1-1,-1 1,0 0,1 0,-1-1,1 1,-1 0,1-1,-1 1,1 0,0-1,-1 1,1-1,0 1,-1-1,1 0,0 1,0-1,-1 1,1-1,0 0,0 0,0 0,0 1,-1-1,1 0,0 0,0 0,0 0,0 0,-1 0,1-1,0 1,0 0,0 0,-1-1,1 1,0 0,0-1,0 1,-1 0,1-1,0 1,-1-1,1 0,-1 1,1-1,0 1,-1-1,1 0,-1 0,33-44,-29 37,96-134,-98 141,0 0,-1-1,1 1,0 0,0 0,0 0,0 0,0 1,1-1,-1 0,0 1,0 0,0-1,1 1,-1 0,0 0,0 0,0 0,1 1,-1-1,0 1,0-1,0 1,0 0,0 0,0 0,0 0,0 0,0 0,0 0,0 1,-1-1,1 1,0-1,-1 1,1 0,-1-1,0 1,0 0,0 0,0 0,0 0,0 0,0 0,0 0,-1 1,1-1,-1 0,0 0,9 18,-1 1,0 0,-2 0,-1 0,0 1,-2 0,1 17,10 48,-10-77,-1 1,0-1,-1 1,0 0,-1 0,0 0,-1 0,0 0,0 1,-2-1,1 0,-1-1,-1 1,0 0,0-1,-1 1,0-1,-1 0,0 0,-1-1,0 1,0-1,-1-1,0 1,-1-1,0 0,0-1,-1 0,-6 4,-86 25,99-36,0 1,-1-1,1 0,-1 1,1-1,0 0,-1 0,1-1,0 1,-1 0,1-1,0 1,-1-1,1 0,0 0,0 0,0 0,0 0,0 0,0-1,0 1,0-1,0 1,0-1,1 0,-1 0,1 1,-1-1,1 0,0 0,0-1,0 1,0 0,0 0,0 0,1-1,-1 1,1 0,0-1,-1 1,1-3,2-11,1 0,1 0,0 1,1-1,0 1,1 0,1 0,1 0,0 1,1 0,0 1,1 0,0 1,9-8,-17 18,156-165,-109 127,-27 27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0:32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764 537,'-33'1,"0"2,1 1,-1 1,1 2,0 1,0 1,1 2,1 2,0 0,1 2,-3 3,20-9,0 0,0 1,1 0,0 1,1 0,0 0,1 1,0 1,1 0,0 0,1 0,1 1,0 0,1 0,0 1,1-1,1 1,1 0,0 0,0 0,2 1,0-1,0 0,2 0,0 0,0 0,2 0,3 11,-1-16,0-1,0-1,1 1,0-1,1 0,0-1,0 0,0 0,1-1,0 0,0 0,1-1,0 0,0-1,0 0,0-1,1 0,-1 0,1-1,-1-1,1 1,0-2,0 0,0 0,-1-1,1 0,0-1,0 0,-1 0,0-1,1-1,-1 0,0 0,-1-1,9-5,0 0,0 0,0-2,-2 1,1-2,-1 0,-1-1,-1-1,0 0,0-1,-2 0,0-1,-1-1,-1 0,0 0,-2-1,0 0,-1 0,-1-1,0 0,0-10,-4 12,-1 1,-1 0,-1 0,0-1,-2 1,1 0,-2 0,0 1,-2-2,4 12,0 0,-1 0,1 0,-1 1,0-1,-1 1,0 0,1 0,-2 0,1 0,0 1,-1 0,0-1,0 2,0-1,-1 1,1-1,-1 2,0-1,0 0,1 1,-2 0,1 1,0 0,-5-1,6 2,-1 1,1 0,0 0,0 0,-1 1,1-1,0 1,0 0,1 1,-1-1,0 1,1 0,0 0,-1 1,1-1,1 1,-1 0,0 0,-1 3,5-7,-21 22</inkml:trace>
  <inkml:trace contextRef="#ctx0" brushRef="#br0" timeOffset="250.051">1187 1045,'-4'14,"-3"10,-4 6,0 2,2-4</inkml:trace>
  <inkml:trace contextRef="#ctx0" brushRef="#br0" timeOffset="603.098">1752 424,'-37'23,"2"1,1 1,1 2,1 2,1 1,2 1,1 2,25-31,1 0,0-1,0 1,0 0,0 1,0-1,1 0,-1 0,1 1,-1-1,1 1,0-1,0 1,0 0,0-1,1 1,-1 0,1 0,-1-1,1 1,0 0,0 0,0 0,1 0,-1-1,1 1,-1 0,1 0,0-1,0 1,0-1,0 1,1-1,-1 1,1-1,-1 0,1 1,0-1,0 0,0 0,1 0,7 2,1 0,0 0,0-1,0 0,0-1,0-1,1 0,-1 0,0-1,1 0,4-2,50 4,104 21,-167-22,0 0,0-1,0 1,-1 1,1-1,0 0,0 1,-1-1,1 1,-1 0,1 0,-1 0,0 0,0 0,0 0,0 1,0-1,0 1,-1-1,1 1,-1 0,0-1,0 1,0 0,0 0,0 0,0 0,-1 0,0 0,1 0,-1 0,0 0,-1 0,1 0,0 0,-1 0,0 0,0 0,0 0,0 0,0 0,0 0,-2 2,-6 12,-1-1,0 0,-1 0,-1-1,0 0,-1-1,-1 0,0-1,-1-1,0-1,-1 0,0 0,-1-2,0 0,-13 4,12-4</inkml:trace>
  <inkml:trace contextRef="#ctx0" brushRef="#br0" timeOffset="844.595">1640 396,'47'-5,"41"-1,10 0,-8 6,-13 2,-16 2,-13 0,-10-1,-11 0</inkml:trace>
  <inkml:trace contextRef="#ctx0" brushRef="#br0" timeOffset="3131.618">2627 367,'-11'452,"-33"-115,18-218,15-91,11-29,0 1,0 0,0-1,0 1,0 0,0-1,0 1,0-1,0 1,0 0,0-1,0 1,0 0,0-1,0 1,0 0,-1-1,1 1,0 0,0-1,0 1,-1 0,1-1,0 1,0 0,-1-1,1 1,0 0,0 0,-1 0,1-1,0 1,-1 0,1 0,0 0,-1 0,1-1,0 1,-1 0,1 0,0 0,-1 0,1 0,-1 0,1 0,0 0,-1 0,1 0,0 0,-1 0,1 1,0-1,-1 0,1 0,0 0,-1 0,1 1,0-1,-1 0,1 0,0 1,-1-1,1 0,0 0,0 1,0-1,-1 0,1 1,5-74,1 47</inkml:trace>
  <inkml:trace contextRef="#ctx0" brushRef="#br0" timeOffset="3433.765">2881 594,'-269'182,"218"-137,50-44,1-1,-1 1,0 0,0 0,0 0,0 0,1 0,-1 0,1 0,-1 0,0 0,1 0,0 0,-1 0,1 0,0 0,-1 1,1-1,0 0,0 0,0 0,0 0,0 1,0-1,0 0,1 0,-1 0,0 0,1 1,-1-1,0 0,1 0,0 0,-1 0,1 0,0 0,-1 0,1 0,0-1,0 1,0 0,0 0,-1-1,1 1,0 0,1-1,-1 1,0-1,0 1,0-1,0 0,124 21,-88-15,-23-6,0 1,0 1,0 0,0 1,-1 0,1 1,-1 1,0 0,0 0,-1 2,0 0,0 0,0 1,-1 0,7 7,-16-12,0-1,0 1,0 0,0 0,-1 0,1 0,-1 0,0 1,0-1,0 0,-1 0,1 1,-1-1,1 1,-1-1,0 0,-1 1,1-1,0 0,-1 1,0-1,0 0,0 0,0 1,0-1,-2 3,-10 11</inkml:trace>
  <inkml:trace contextRef="#ctx0" brushRef="#br0" timeOffset="3916.178">3389 791,'-50'39,"1"2,3 2,1 2,-1 6,15 4,31-54,-1 0,1 0,0 0,-1 0,1 0,0 0,0 0,0 0,-1 0,1 0,0 0,0 0,1 0,-1 0,0 0,0 0,0 0,1 0,-1 0,0 0,1 0,-1 0,1 0,-1 0,1 0,0-1,-1 1,1 0,0 0,0-1,-1 1,1 0,0-1,0 1,0-1,0 1,0-1,0 1,0-1,0 0,0 1,0-1,0 0,0 0,0 0,0 0,0 0,0 0,0 0,0 0,0 0,0 0,1-1,16-3,0 0,-1-1,0-1,0-1,0-1,-1 0,0-1,-1 0,0-2,2-1,3-2,159-99,-176 111,0 1,0-1,0 0,1 1,-1 0,0 0,1 0,-1 0,1 0,-1 1,1-1,0 1,-1 0,1 0,-1 0,1 1,-1-1,1 1,-1 0,1 0,-1 0,1 1,-1-1,0 1,0 0,0-1,0 1,0 1,0-1,0 0,-1 1,1-1,-1 1,0 0,0 0,0 0,0 0,0 0,-1 0,1 3,4 13,-1 1,-1 0,-1 0,0 1,-2-1,0 1,-2-1,-2 20,1 11,2-39,1 3,0 0,-2 1,1-1,-2 0,0 0,0 0,-2 0,0 0,-1 0,0-1,-1 0,0 0,-1-1,-1 1,-3 2,-95 79,101-91,-1-1,1 1,-1-1,0-1,1 1,-1-1,0 0,-1-1,1 1,0-1,0 0,-1-1,1 1,0-1,-1-1,1 1,0-1,-1 0,1-1,0 1,-1-1,1-3,1-1,0 1,0-1,1 1,-1-1,1-1,0 1,1-1,-1 1,1-1,1 0,-1 0,1 0,1-1,-1 1,1 0,0-1,1 1,0-6,-1 8,-1-26,1 1,1-1,1 1,2-1,5-20,-3 18</inkml:trace>
  <inkml:trace contextRef="#ctx0" brushRef="#br0" timeOffset="4202.062">3925 1,'20'4,"0"1,-1 0,0 2,0 1,-1 0,0 1,0 1,-1 0,0 2,-1 0,-1 1,0 0,0 1,-1 1,-1 0,-1 1,0 0,-1 1,-1 0,0 1,-1 0,-1 1,-1 0,-1 0,4 19,-5 9,-3 0,-1 0,-2 0,-3 0,-2 0,-1 0,-3-1,-1-1,-3 1,-2-2,-10 21,5-26,0 0,-3-2,-1-1,-2-1,-1-1,-2-1,-1-2,-1-1,-2-2,-1-1,-1-1,-1-2,-1-2,-35 15,38-20</inkml:trace>
  <inkml:trace contextRef="#ctx0" brushRef="#br0" timeOffset="4719.748">426 1,'-41'34,"3"2,0 2,3 2,1 1,-24 39,35-50,2 2,1 0,2 2,1 0,2 1,1 0,2 1,1 1,2 0,1 0,2 1,2-1,2 1,1 0,1 0,3 0,1 0,2 0,1-1,2 0,2 0,1-1,1-1,6 8,4-3,0-1,3-1,1-2,2 0,1-2,2-1,1-2,1-1,2-2,4 1,3 2</inkml:trace>
  <inkml:trace contextRef="#ctx0" brushRef="#br0" timeOffset="5385.88">4941 227,'-35'26,"2"1,1 2,1 2,2 1,1 1,1 1,-11 21,20-32,2 0,1 1,1 1,1 0,1 1,1 0,1 1,2 0,0 0,2 1,1 0,2 0,0 1,2-1,1 0,1 1,2-1,1 0,1 0,1 0,9 23,1-10,3 0,1-1,2-2,1 0,3-1,0-2,21 20,-30-38,-3-5</inkml:trace>
  <inkml:trace contextRef="#ctx0" brushRef="#br0" timeOffset="5765.127">5647 340,'-33'14,"1"1,1 2,0 1,1 2,1 1,1 1,1 1,-9 11,12-11,1 1,1 1,1 0,2 2,0 0,2 2,1-1,1 2,2 0,1 1,6-16,1 1,0 0,2 0,0 0,0 0,2 0,0 1,0-1,2 0,0 1,1-1,1 0,0 0,1 0,1 0,0-1,1 1,1-2,0 1,1-1,1 1,-2-6,0 0,1-1,0 0,0 0,0-1,1 0,1 0,-1-1,1 0,0-1,0 0,0-1,1 0,0 0,0-1,0-1,0 0,0 0,0-1,0 0,1-1,1-1,5 1,0-2,0 0,0-2,0 0,-1 0,0-2,1 0,-2-1,1-1,-1 0,0-1,-1-1,7-6,-10 7,0-1,0-1,-1 0,-1-1,0 0,0 0,-1-1,7-13,-14 21,0 0,0 0,0 0,0 0,-1-1,1 1,-2 0,1-1,0 1,-1-1,0 1,0-1,-1 1,0-1,0 1,0 0,0-1,-1 1,0 0,0 0,0 0,-1 0,1 0,-1 1,-1-1,1 1,-1-1,-9-6,0 0,-1 0,0 1,-1 1,0 1,0 0,-1 1,1 0,-2 2,1 0,-1 0,0 2,0 0,0 1,0 0,0 2,0 0,0 1,-1 0,1 2,1 0,-1 1,0 0,1 2,0 0,-12 6,-4 3</inkml:trace>
  <inkml:trace contextRef="#ctx0" brushRef="#br0" timeOffset="6284.322">6042 763,'241'-298,"-172"229,-69 69,1-1,0 0,-1 1,1-1,-1 1,1-1,0 1,0-1,-1 1,1-1,0 1,0 0,-1-1,1 1,0 0,0 0,0-1,0 1,-1 0,1 0,0 0,0 0,0 0,0 0,0 1,-1-1,1 0,0 0,0 1,0-1,-1 0,1 1,0-1,0 1,-1-1,1 1,0-1,-1 1,1-1,0 1,-1 0,1-1,-1 1,1 0,-1-1,0 1,1 0,-1 0,0 0,1-1,-1 1,0 0,0 0,0 0,0 0,2 54,-2-49,-3 21,2-23,-1 1,1 0,0 0,0-1,1 1,-1 0,1 0,0 0,0 0,1 0,-1 0,1 0,0-1,1 1,-1 0,1-1,0 1,0-1,0 1,1-1,-1 0,1 0,0 0,0 0,4 2,-1-5,0-1,1-1,-1 1,0-1,0 0,0-1,0 1,0-1,0 0,0-1,-1 1,1-1,-1 0,1-1,-1 1,0-1,3-4,39-32,-41 32,1 1,0 1,0-1,1 1,0 0,0 1,0 0,0 0,1 1,0 0,0 0,0 1,7-1,-14 4,0 0,0-1,1 1,-1 1,0-1,0 0,0 0,1 1,-1-1,0 1,0 0,0 0,0 0,0 0,0 0,0 0,0 0,-1 0,1 1,0-1,-1 1,1 0,-1-1,1 1,-1 0,0 0,0 0,0 0,0 0,0 0,0 0,0 0,-1 0,1 0,6 84,-7-56,0-24,0 1,1-1,-1 0,1 0,0 1,1-1,0 0,0 0,0 0,0-1,1 1,0 0,0-1,1 0,0 0,0 1,12 6</inkml:trace>
  <inkml:trace contextRef="#ctx0" brushRef="#br0" timeOffset="6533.034">7369 283,'-29'43,"-29"34,-13 13,-10 6,-1-5,0-2,-1-7,4-9,6-6,5-5,6-8,7-9,9-7,8-6,10-2,5-8,6-1,6-6</inkml:trace>
  <inkml:trace contextRef="#ctx0" brushRef="#br0" timeOffset="6885.087">7369 932,'-222'123,"207"-116,7-3,0-1,0 1,1 1,-1-1,1 1,0 1,0-1,1 1,-1 0,1 1,1-1,-1 2,6-6,0 1,1-1,-1 0,1 0,0 1,-1-1,1 0,0 0,0 0,0 0,1 0,-1 0,1 0,-1-1,1 1,-1 0,1-1,0 1,0-1,-1 0,1 1,0-1,1 0,-1 0,0 0,0-1,0 1,0 0,1-1,-1 1,0-1,0 0,1 0,-1 0,2 0,47 5,-45-6,0 0,-1 1,1 0,0 0,-1 0,1 1,0 0,-1 0,1 0,-1 0,1 1,-1 0,0 0,0 1,0 0,0-1,0 2,-1-1,1 0,-1 1,0 0,0 0,0 0,0 1,-1-1,1 2,-4 0,-1 1,1-1,-1 0,0 0,-1 1,0-1,0 0,0-1,-1 1,1 0,-1 0,-1-1,1 0,-1 0,0 0,0 0,0 0,-1-1,0 0,0 0,0 0,0-1,-6 4,-4 5,-1-1,-1 0,0-1,0-1,-1 0,0-2,-1 0,0-1,0 0,-13 1,8-4</inkml:trace>
  <inkml:trace contextRef="#ctx0" brushRef="#br0" timeOffset="7249.077">7566 678,'173'48,"-172"-48,1 0,-1 0,1 1,-1-1,1 1,-1-1,0 1,1 0,-1-1,0 1,1 0,-1 0,0 0,0 0,0 0,0 0,0 0,0 0,0 0,0 1,0-1,-1 0,1 1,0-1,-1 0,1 1,-1-1,0 1,1-1,-1 1,0-1,0 1,0-1,0 1,0-1,0 1,0-1,-1 1,1-1,0 1,-1-1,0 0,1 1,-1-1,0 0,1 1,-1-1,0 0,0 0,0 1,0-1,-140 112,140-112,0 0,0 0,-1 0,1 0,0 0,0 0,1 0,-1 1,0-1,0 0,1 1,-1-1,0 0,1 1,-1-1,1 1,0-1,0 1,-1-1,1 1,0-1,0 1,0-1,1 1,-1-1,0 1,0-1,1 1,-1-1,1 1,-1-1,1 0,0 1,0-1,-1 0,1 1,0-1,0 0,0 0,0 0,1 0,-1 0,0 0,0 0,1-1,-1 1,0 0,1-1,-1 1,0 0,1-1,-1 0,1 1,-1-1,1 0,-1 0,1 0,-1 0,1 0,-1 0,1 0,18 2,-1 0,1-1,-1 0,1-2,-1 0,1-2,13-2,7-14,-27 8</inkml:trace>
  <inkml:trace contextRef="#ctx0" brushRef="#br0" timeOffset="7498.244">8017 29,'59'130,"3"2,-6 3,-6 2,9 51,-49-151,-2 1,-1 0,-2 0,-2 0,-1 0,-2 0,-1 1,-2-1,-2 0,-2 0,-1-1,-2 0,-1 0,-2-1,-2-1,-5 9,7-25,-1-1,0-1,-1 0,-1-1,0-1,-1 0,-1-2,0 0,-5 2,-6 3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07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6181 43,'-37'192,"-38"170,89-417,1 1,3 0,3 1,1 2,4-2,90-144,-116 196,0 0,0-1,1 1,-1 0,0 0,1 0,-1 0,1 1,-1-1,1 0,-1 0,1 0,0 0,-1 0,1 1,0-1,0 0,0 1,-1-1,1 0,0 1,0-1,0 1,0-1,0 1,0 0,0 0,0-1,0 1,0 0,0 0,0 0,0 0,0 0,1 0,-1 0,0 0,0 0,0 1,0-1,0 0,0 1,0-1,0 1,-1-1,1 1,0-1,0 1,0 0,0-1,-1 1,1 0,0 0,0-1,-1 1,1 0,-1 0,1 0,-1 1,10 189,24-27,-34-162,1 0,0 0,0 0,0-1,0 1,0 0,0-1,0 1,0 0,1-1,-1 0,0 1,1-1,-1 0,1 0,0 0,0 0,-1 0,1 0,0 0,0 0,0-1,0 1,-1-1,1 0,0 1,0-1,0 0,0 0,0 0,0 0,0-1,0 1,0 0,0-1,0 1,0-1,0 0,-1 0,1 0,0 0,0 0,-1 0,1 0,0-1,64-67,184-288,-250 356,0 0,1 0,-1 0,0-1,1 1,-1 0,1 1,-1-1,1 0,-1 0,1 0,-1 0,1 0,0 0,0 1,-1-1,1 0,0 1,0-1,0 0,0 1,0-1,0 1,0-1,0 1,0 0,0-1,0 1,0 0,0 0,0 0,0 0,0 0,0 0,0 0,0 0,0 0,0 0,0 1,0-1,0 0,0 1,0-1,0 1,0-1,0 1,0-1,0 1,0 0,0-1,-1 1,1 0,0 0,-1 0,1 0,0-1,-1 1,1 0,-1 1,-9 101,0-59,0 204,9-224</inkml:trace>
  <inkml:trace contextRef="#ctx0" brushRef="#br0" timeOffset="-18090.804">1666 1848,'407'18,"-221"-6,147-11,-164-3,1365 2,-1141-29,-150 12,-6-23,-41 12,-194 28,29-1,1 0,-1 2,0 2,0 1,-1 1,7 3,-34-8,0 1,0 0,-1 0,1 1,0-1,-1 0,1 1,-1 0,1-1,-1 1,0 0,0 0,0 0,0 1,0-1,-1 0,1 1,0-1,-1 1,0 0,0-1,0 1,0 0,0 0,0-1,-1 1,1 0,-1 0,0 0,-13 89,7-69,-26 138,1 77,31-232,1-4,-1 0,0 0,1 0,-1 0,0 0,0 0,0 0,0 1,0-1,-1 0,1 0,-1 0,1 0,-1 0,0 0,0 0,0 0,0 0,0 0,0-1,0 1,-1 0,1-1,-1 1,1-1,-1 1,1-1,-1 0,0 0,0 0,0 0,0 0,0 0,0 0,-1 0,-130-20,41-1,-377 18,178 1,123-26,-390 26,75 1,255-28,-121 57,127-18,192-8,0-2,0-1,0-1,1-2,-1-1,-11-3,-100-21,-224 27,362 1,1-1,-1 1,0 0,1-1,-1 1,1-1,0 0,-1 0,1 0,-1 0,1 0,0-1,0 1,0-1,0 1,0-1,0 0,0 1,0-1,1 0,-1 0,1-1,0 1,-1 0,1 0,0-1,0 1,0-1,1 1,-1-1,1 1,-1-1,1 1,0-1,0 0,14-100,-5 65,-5 23,-1-1,-1 1,0 0,-1 0,0-1,-1 1,-1-1,0 1,-1 0,-1-1,-1 1,0 0,-1 1,0-1,-1 1,-1 0,0 0,-1 1,-5-7,-36-8,26 21</inkml:trace>
  <inkml:trace contextRef="#ctx0" brushRef="#br0" timeOffset="-17154.102">5701 974,'-1'385,"-25"-120,14 74,-6-110,-1-64,20-162,-1-1,1 1,0-1,0 1,0-1,0 0,1 0,-1 1,0-1,1 0,0 0,-1 0,1 0,0-1,0 1,0 0,0-1,0 0,1 1,-1-1,0 0,0 0,1 0,-1 0,1-1,-1 1,1-1,-1 1,1-1,0 0,-1 0,1 0,-1 0,1 0,1-1,19-2</inkml:trace>
  <inkml:trace contextRef="#ctx0" brushRef="#br0" timeOffset="-15553.469">5814 833,'196'55,"-86"-38,0-6,1-4,0-4,48-9,24 3,53 4,-233-1,0 0,-1 1,1-1,-1 1,1 0,-1 0,1-1,-1 2,1-1,-1 0,0 0,1 1,-1-1,0 1,0 0,0 0,0-1,-1 1,1 1,0-1,-1 0,1 0,-1 0,0 1,0-1,0 1,0-1,0 1,-1-1,1 3,1 87,-4-64,-2 684,33-435,-16-202,-10-66,0 0,-1 0,0 1,0-1,-1 1,-1-1,1 1,-2-1,1 1,-3 8,2-16,0 0,-1-1,1 1,-1-1,1 1,-1-1,0 0,1 1,-1-1,0 0,0 0,0 0,0-1,0 1,0 0,0-1,0 1,-1-1,1 0,0 1,0-1,0 0,0 0,0-1,-1 1,1 0,0-1,0 1,0-1,-20 1,-439 15,240-32,54 4,25-12,101 22,-1 2,1 1,0 3,0 1,-7 3,-7 4,30-8</inkml:trace>
  <inkml:trace contextRef="#ctx0" brushRef="#br0" timeOffset="-13570.522">0 1962,'462'0,"-113"28,226-29,-508 7,-145-59,38 21,1-2,2-1,2-2,1-2,-8-14,14 27,28 26,-1-1,1 1,-1 0,1 0,-1 0,0-1,1 1,-1 0,1 0,-1 0,1 0,-1 0,1 0,-1 0,1 0,-1 1,0-1,1 0,-1 0,1 0,-1 0,1 1,-1-1,1 0,0 1,-1-1,1 0,-1 1,1-1,-1 0,1 1,0-1,-1 1,1-1,0 1,0-1,-1 1,1-1,0 1,0-1,0 1,0-1,-1 1,1-1,0 1,0 0,0-1,0 1,0-1,0 1,1-1,-1 1,0-1,0 1,0-1,0 1,1-1,-1 1,0-1,0 1,1-1,-1 1,0-1,1 1,-1-1,1 0,-1 1,7 44,-3-27,-2 0,0 1,0-1,-2 1,0 0,-1-1,-2 7,-82 287,69-239,46-101,135-139,-36 36,-124 123,-6 5</inkml:trace>
  <inkml:trace contextRef="#ctx0" brushRef="#br0" timeOffset="-10640.657">2936 1764,'33'-104,"-17"67,2 1,1 1,2 0,2 1,0 2,2 0,22-20,130-140,-177 191,0 0,1 0,-1 0,1 1,0-1,-1 0,1 0,0 0,-1 0,1 1,0-1,0 0,0 1,0-1,-1 0,1 1,0-1,0 1,0 0,0-1,0 1,0 0,1-1,-1 1,0 0,0 0,0 0,0 0,0 0,0 0,0 0,0 1,0-1,0 0,0 0,0 1,0-1,0 1,0-1,0 1,0-1,0 1,0 0,0-1,-1 1,1 0,0 0,-1 0,1 0,0-1,-1 1,1 0,-1 0,1 0,-1 1,2 9,-1 0,0 0,0 0,-1 0,-1 0,0 0,-1 0,0 0,0 0,-4 9,-7 43,9 79,4-139,0-1,0 0,1 0,-1 1,1-1,-1 0,1 0,0 0,0 0,0 0,0 0,0 0,0 0,1 0,-1 0,1 0,-1-1,1 1,0-1,-1 1,1-1,0 0,0 1,0-1,0 0,0 0,0 0,0-1,1 1,-1-1,0 1,0-1,1 1,-1-1,0 0,0 0,1 0,-1-1,0 1,1 0,-1-1,0 0,0 1,0-1,0 0,0 0,0 0,0 0,0-1,0 1,0 0,0-1,15-11,-1-1,0-1,-1 0,0-1,-1-1,5-9,10-10,25-30,4 2,61-53,-115 114,38-27,-41 30,0 0,0-1,0 1,0 0,-1-1,1 1,0 0,0 0,0 0,0 0,0 0,0 0,0 0,0 0,0 1,0-1,0 0,0 0,0 1,0-1,0 1,0-1,0 1,-1-1,1 1,0 0,0-1,-1 1,1 0,0-1,-1 1,1 0,-1 0,1 0,-1 0,1-1,-1 1,1 0,-1 0,0 0,0 0,0 0,1 0,-1 0,0 0,0 0,0 1,2 17,-1-1,-1 1,0 0,-1 0,-1-1,-1 1,-1-1,-2 6,-11 117,43-55,-16-72</inkml:trace>
  <inkml:trace contextRef="#ctx0" brushRef="#br0" timeOffset="-8736.595">4262 1368,'0'5,"-5"11,-1 8,0 5,-4 1,0 2,2-1,2-1,-3-5,0-2,3 0,5-9,4-12,2-6</inkml:trace>
  <inkml:trace contextRef="#ctx0" brushRef="#br0" timeOffset="-8402.831">4262 1312,'33'0,"17"0,4-5,-3-1,-4 0,-6 1,-5 2,-4 1,-7 5,-13 3,-13 5,-7 0</inkml:trace>
  <inkml:trace contextRef="#ctx0" brushRef="#br0" timeOffset="-1165.099">4262 1510,'0'-5,"5"-1,6 0,6 1,5 1,4 2,2 1,1 0,-5 6,-1 2,1-1,-5 0</inkml:trace>
  <inkml:trace contextRef="#ctx0" brushRef="#br0" timeOffset="1845.271">7141 353,'2'1,"0"1,0-1,-1 1,1 0,0 0,-1-1,1 1,-1 0,1 0,-1 1,0-1,0 0,0 0,0 1,-1-1,1 0,0 1,-1-1,0 0,1 1,-1-1,0 1,0-1,-1 1,1 0,-2 24,-1 0,-2 0,0 0,-2-1,-1 0,-1 0,5-13,-30 90,18-92,9-16</inkml:trace>
  <inkml:trace contextRef="#ctx0" brushRef="#br0" timeOffset="2515.73">7197 324,'6'0,"-1"0,1 0,-1 0,1 1,-1 0,1 0,-1 1,0-1,1 1,-1 0,0 0,0 1,0 0,-1 0,1 0,-1 0,1 0,-1 1,0 0,-1 0,1 0,-1 1,1-1,-1 1,-1 0,1-1,-1 1,2 3,17 101,-19-108,-1 0,0 1,0-1,1 0,-1 0,1 0,-1 0,1 0,-1 0,1-1,-1 1,1 0,0-1,0 1,-1-1,1 0,0 1,0-1,-1 0,1 0,0 0,0-1,-1 1,1 0,0 0,0-1,-1 1,1-1,0 0,-1 0,1 1,-1-1,1 0,-1 0,1 0,-1-1,0 1,1 0,-1 0,0-1,0 1,0-1,0 1,0-1,0 1,-1-1,1 1,0-2,3-1,59-66,-52 56,1 0,1 0,-1 1,2 1,0 0,0 1,6-3,-19 13,0 0,0 0,0 1,0-1,0 0,0 1,0-1,0 1,0-1,0 1,0-1,1 1,-1 0,0-1,0 1,0 0,1 0,-1 0,0 0,0 0,0 0,1 0,-1 1,0-1,0 0,0 1,1-1,-1 1,0-1,0 1,0 0,0-1,0 1,0 0,0 0,0-1,-1 1,1 0,0 0,0 0,-1 0,1 0,0 0,-1 0,1 2,-1 55,-6-34,1 1,0 0,2 0,1 0,2 1,0-1,1 0,2 0,2 12,-3-20,-3-4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2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306 109,'-117'206,"-72"182,233-471,4 2,4 2,3 2,35-36,45-79,-110 163,-25 29,0 0,0 1,0-1,0 1,0-1,0 1,0-1,0 1,0-1,0 0,1 1,-1-1,0 1,0-1,0 0,1 1,-1-1,0 1,0-1,1 0,-1 1,0-1,1 0,-1 0,0 1,1-1,-1 0,1 0,-1 0,0 1,1-1,-1 0,1 0,-1 0,1 0,-1 0,0 0,1 0,-1 0,1 0,-1 0,1 0,-1 0,1 0,-1 0,0 0,1 0,-1-1,1 1,-1 0,0 0,1 0,-1-1,0 1,1 0,-1-1,0 1,1 0,-1-1,0 1,1 0,-1-1,0 1,0 0,0-1,1 1,-49 271,45-117,3-152,0 0,0 0,1 1,-1-1,1 0,-1 0,1 0,0 0,-1 1,1-1,0 0,0 0,1-1,-1 1,0 0,1 0,-1-1,1 1,0 0,-1-1,1 0,0 1,0-1,0 0,0 0,0 0,0 0,0 0,0 0,0-1,0 1,1-1,-1 0,0 1,0-1,1 0,-1 0,0-1,0 1,1 0,-1-1,0 1,0-1,0 0,1 0,92-51,-50 7,-2-1,-3-3,17-27,-47 61,139-207,-130 200,-9 42,-44 326,35-235,-1-87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2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0,'-19'39,"-11"26,-1 8,5-5,3-8,4-10,11-13,7-13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2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1,'24'4,"28"3,9-1,-1-1,-6-7,-7-2,-12-1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3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18,'33'0,"26"-5,8-1,-8 0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24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71,'-33'28,"16"-2,1 0,1 1,1 0,1 1,2 1,1 0,-1 5,-12 33,-35 112,75-196,188-301,-54 105,-151 213,0 1,0-1,0 1,0-1,0 0,1 1,-1-1,0 1,0-1,1 0,-1 1,0-1,0 0,1 1,-1-1,0 0,1 0,-1 1,0-1,1 0,-1 0,1 1,-1-1,1 0,-1 0,0 0,1 0,-1 0,1 0,-1 0,1 0,-1 0,0 0,1 0,-1 0,1 0,-1 0,1 0,-1 0,0 0,1-1,-1 1,1 0,-1 0,0-1,1 1,-1 0,0 0,1-1,-1 1,0 0,1-1,-1 1,0 0,0-1,1 1,-1-1,0 1,0 0,0-1,0 1,0-1,1 1,-1-1,0 1,0-1,1 42,-1-34,-20 216,19-213,0 1,0-1,1 0,0 1,1-1,0 1,1-1,0 0,1 0,1 3,-3-10,0 0,0 0,0 0,1 0,-1 0,1 0,0 0,0-1,0 1,0 0,0-1,1 0,-1 0,1 1,0-1,-1-1,1 1,0 0,0-1,0 1,0-1,0 0,0 0,1 0,-1-1,0 1,1-1,-1 0,0 1,0-2,1 1,-1 0,2-1,7-3,0-2,0 1,-1-1,0-1,0 0,0-1,-1 0,0-1,-1 0,0 0,0-1,-1 0,0 0,-1-1,3-5,4-3,190-267,-204 285,0 0,0 1,0-1,1 0,-1 0,0 0,0 0,0 0,1 0,-1 0,1 1,-1-1,0 0,1 0,-1 0,1 1,0-1,-1 0,1 1,0-1,-1 1,1-1,0 0,-1 1,1 0,0-1,0 1,0-1,0 1,0 0,-1 0,1-1,0 1,0 0,0 0,0 0,0 0,0 0,0 0,0 0,0 0,-1 1,1-1,0 0,0 0,0 1,0-1,0 1,-1-1,1 0,0 1,0 0,-1-1,1 1,0-1,-1 1,1 0,-1 0,1-1,-1 1,1 0,-1 0,1 0,-1-1,1 2,-43 208,36-165,3 1,1 0,2 0,4 15,0-38,3-5</inkml:trace>
  <inkml:trace contextRef="#ctx0" brushRef="#br0" timeOffset="649.033">1011 692,'76'-129,"52"-70,-127 198,-1 0,0 0,0 0,1 0,-1 0,1 0,-1 0,1 0,-1 0,1 0,-1 0,1 1,0-1,-1 0,1 0,0 1,0-1,0 0,0 1,0-1,0 1,-1-1,1 1,0-1,0 1,0 0,1-1,-1 1,0 0,0 0,0 0,0 0,0 0,0 0,0 0,0 0,0 0,0 1,0-1,0 0,0 1,0-1,0 1,0-1,0 1,0-1,0 1,0 0,-1-1,1 1,0 0,0 0,-1-1,1 1,0 0,-1 0,1 1,11 126,-12-126,0-1,1 1,-1-1,1 0,0 1,-1-1,1 1,0-1,0 0,0 1,0-1,0 0,0 0,0 0,0 0,1 0,-1 0,0 0,1 0,-1-1,0 1,1 0,-1-1,1 1,-1-1,1 0,0 1,-1-1,1 0,-1 0,1 0,-1 0,1 0,0 0,-1-1,1 1,-1 0,1-1,-1 1,1-1,0 0,58-35,-59 35,166-126,-165 126,-1 1,0-1,0 0,0 1,0-1,1 1,-1-1,0 1,1 0,-1 0,0-1,1 1,-1 0,0 0,1 0,-1 1,0-1,0 0,1 0,-1 1,0-1,1 0,-1 1,0 0,0-1,0 1,0 0,1-1,-1 1,0 0,0 0,-1 0,1 0,0 0,0 0,0 0,-1 0,1 0,0 1,-1-1,1 0,-1 0,1 1,-1-1,0 1,2 63,-3-59,-1-4,1 0,0 0,0 1,0-1,0 0,0 0,1 1,-1-1,1 0,-1 1,1-1,0 0,0 1,0-1,0 1,1-1,-1 0,0 1,1-1,0 0,0 0,-1 1,1-1,0 0,1 0,-1 0,0 0,1 0,-1 0,1 0,-1-1,1 1,0 0,0-1,0 0,0 1,0-1,0 0,0 0,1 0,10-3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28.7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0 158,'416'-61,"-288"46,124-6,134-7,-26 10,115 18,-194 2,1008-2,-1195-16,-62 23,-22 3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36.09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86,'549'-29,"910"30,-818-12,124-6,-580 17,126 28,-290-27,133-13,51-7,-135 5,-61 11,1 0,-1 1,1 0,0 1,-1 0,1 0,0 1,0 0,0 1,0 0,5 1,-2 4,-7 1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41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175 125,'-15'39,"-4"36,1 15,3-3,4-6,5-13,2-8,3-5,-4-6,-1-8,1-5,1-4,1-3,-3-2,-1 0,-5-5,1-1,2-5</inkml:trace>
  <inkml:trace contextRef="#ctx0" brushRef="#br0" timeOffset="286.25">5 12,'35'-5,"1"1,-1 2,1 2,0 1,-1 1,1 2,-1 2,0 1,14 6,-39-12,1 1,-1 0,0 0,0 1,0 0,-1 0,1 2,-1-1,0 1,0 0,0 1,-1 0,0 0,0 1,0 0,-1 0,0 1,-1 0,0 0,0 1,0 0,-1 0,0 0,0 3,-6-3,-1-1,-1 0,1 0,-1 0,0-1,-1 1,0-1,0 1,-1-1,0-1,0 1,0-1,-1 1,0-2,0 1,-1-1,0 0,0 0,0-1,0 1,-2-1,5-1,-21 13,0-2,-1-1,-1-1,0-1,-1-1,0-2,0 0,-1-2,1-2,-18 1,-78-18,103 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36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565 736,'273'11,"-188"0,1-4,1-4,77-7,160-25,-223 29,-129-33,-14-4,1-1,1-3,3-1,-10-16,30 37,-23-22,28 73,15 349,-4-137,4-221,3-24,8-33,83-279,-80 285,-13 29</inkml:trace>
  <inkml:trace contextRef="#ctx0" brushRef="#br0" timeOffset="547.343">1891 30,'0'-1,"-1"1,0-1,0 1,1-1,-1 1,0 0,0-1,0 1,0 0,1 0,-1 0,0-1,0 1,0 0,0 0,0 0,1 0,-1 1,0-1,0 0,0 0,0 0,0 1,1-1,-1 0,0 1,0-1,1 1,-1-1,0 1,0-1,1 1,-1-1,1 1,-1 0,0-1,1 1,0 0,-1 0,1-1,-1 1,1 0,0 0,-1 0,1-1,0 2,-17 41,-14 212,-31 292,34-310,3-97,22-140,3-11</inkml:trace>
  <inkml:trace contextRef="#ctx0" brushRef="#br0" timeOffset="1550.203">1778 2,'882'0,"-876"-1,0 1,1 0,-1 0,0 1,0-1,1 1,-1 1,0-1,0 1,0 0,0 0,0 1,-1 0,1 0,-1 0,1 1,-1-1,0 1,-1 0,1 1,-1-1,0 1,0 0,0 0,0 1,-1-1,0 1,0-1,-1 1,0 0,0 0,0 0,0 4,29 244,-31 138,-30-59,30-318,0 1,0 0,2 0,0 0,1-1,0 1,1-1,1 0,1 0,1 3,-2-11,-22-28,0 11,0 1,0 1,-1 0,0 2,-1 0,1 1,-1 0,0 2,0 0,0 1,-7 1,-316-15,52-1,228 12,43-1</inkml:trace>
  <inkml:trace contextRef="#ctx0" brushRef="#br0" timeOffset="2299.265">2174 369,'-189'394,"164"-328,129-292,99-141,-203 367,1-1,-1 0,0 1,0-1,1 1,-1-1,1 0,-1 1,0-1,1 1,-1-1,1 1,-1 0,1-1,-1 1,1-1,0 1,-1 0,1 0,-1-1,1 1,0 0,-1 0,1 0,0 0,-1-1,1 1,0 0,-1 0,1 0,0 1,-1-1,1 0,0 0,-1 0,1 0,0 1,-1-1,1 0,-1 0,1 1,-1-1,1 1,0-1,-1 0,1 1,-1-1,0 1,1-1,-1 1,1-1,-1 1,0 0,1-1,-1 1,0-1,0 1,0 0,1-1,-1 1,0 0,0-1,0 1,0 0,0 0,14 53,-13-46,68 217,-64-211,35 125,-41-135,1-1,-1 1,1 0,-1 0,0 0,-1-1,1 1,-1 0,1-1,-1 0,0 1,0-1,-1 0,1 0,-1 0,0 0,1 0,-1-1,0 1,0-1,-1 0,1 0,0 0,-1 0,0-1,1 1,-1-1,0 0,1 0,-1 0,0-1,0 1,0-1,0 0,0 0,0-1,1 1,-1-1,0 1,0-1,0 0,1-1,-1 1,1-1,-1 1,1-1,-1 0,1 0,0-1,-1 0,-202-154,131 100,56 46</inkml:trace>
  <inkml:trace contextRef="#ctx0" brushRef="#br0" timeOffset="4866.253">3867 679,'-53'0,"-150"11,-74 19,270-29,-9 3,-1-1,1 0,-1-1,0-1,0 0,1-1,-1-1,0-1,0-1,-1 0,3 1,0 1,0 1,0 0,0 1,1 1,-1 0,0 1,1 1,0 0,0 1,0 0,-5 4,15-5,17-7,0-7,-1 0,-1-1,0 0,0-1,-1 0,0-1,-2 0,1-1,-1 1,-1-2,-1 1,3-8,13-24,7-36,-16 101,15 211,6-3,-20-149,-13-78,-1 1,1 0,-1-1,0 1,1 0,-1-1,0 1,0 0,1 0,-1-1,0 1,0 0,0 0,0 0,0-1,0 1,0 0,0 0,0-1,0 1,0 0,-1 0,1-1,0 1,-1 0,1 0,0-1,-1 1,1 0,-1-1,1 1,-1-1,1 1,-1 0,0-1,1 0,-1 1,1-1,-1 1,0-1,0 0,1 1,-1-1,0 0,1 0,-1 1,0-1,0 0,0 0,1 0,-1 0,0 0,0 0,0 0,1 0,-1 0,0-1,0 1,1 0,-1-1,0 1,1 0,-1-1,0 1,1 0,-1-1,0 0,-49-31,-11-23,2-3,4-3,-3-8,40 45</inkml:trace>
  <inkml:trace contextRef="#ctx0" brushRef="#br0" timeOffset="54982.034">57 313,'0'619,"-12"-525,13-86,1-7</inkml:trace>
  <inkml:trace contextRef="#ctx0" brushRef="#br0" timeOffset="55349.818">0 369,'12'-20,"1"1,0 0,1 1,1 1,1 0,1 1,0 0,1 2,0 0,6-2,-18 11,1 1,0 0,0 0,0 0,1 1,-1 0,1 0,0 1,0 0,0 1,0-1,0 1,0 1,0 0,0 0,0 0,1 1,-1 1,0-1,0 1,-1 0,1 1,0 0,-1 0,0 1,0 0,0 0,0 0,0 1,-1 0,0 1,0-1,0 1,-1 0,0 1,4 5,-4-3,-1 1,0 0,0 0,-1 0,0 0,-1 1,0-1,-1 1,0 0,0-1,-2 1,1 0,-1-1,0 1,-1-1,-1 1,1-1,-2 0,1 0,-1 0,-1 0,0-1,0 0,-1 0,0 0,-1-1,0 1,0-2,0 1,-1-1,0 0,-1-1,0 1,-7 5,9-4,0-1,0 0,-1-1,0 0,0 0,0 0,-1-1,0-1,0 1,0-1,-1-1,1 0,-1 0,0-1,0 0,1-1,-1 0,-1 0,1-1,0-1,0 0,-7-8,3-2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6:18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86 452,'24'5,"17"1,7 5,0 0,-4-1,-4-3,-4-2,-4-3,-2-1,-1-1,-2 0,1 0,-1-1,0 1,-4 0</inkml:trace>
  <inkml:trace contextRef="#ctx0" brushRef="#br0" timeOffset="247.542">141 678,'34'0,"20"0,7 0,-8 0</inkml:trace>
  <inkml:trace contextRef="#ctx0" brushRef="#br0" timeOffset="612.583">931 85,'-7'110,"4"1,8 66,-25 47,-11-82,30-120</inkml:trace>
  <inkml:trace contextRef="#ctx0" brushRef="#br0" timeOffset="1833.071">621 621,'-5'5,"-1"6,-5 2,-5-2,-5-3,-3-2,-3-3,4 4,0-1,0 0,4-6,0-4,-2 0,-1 0,-3 1,4 0</inkml:trace>
  <inkml:trace contextRef="#ctx0" brushRef="#br0" timeOffset="6931.551">0 1750,'20'5,"15"1,7 0,1-1,-2-1,-4-2,-2-1,-3 0,-2-1,-1 0,-1-1,-5-4,-7-1</inkml:trace>
  <inkml:trace contextRef="#ctx0" brushRef="#br0" timeOffset="7200.72">0 2033,'43'0,"24"0,6 0,-6 0,-8 0,-10 0,-9 0,-6 0,-8 0</inkml:trace>
  <inkml:trace contextRef="#ctx0" brushRef="#br0" timeOffset="3482.288">1298 1,'12'149,"-7"-117,-2 1,0-1,-3 1,0 0,-4 21,-4 10,-42 244,40-231,9-76,1-1,0 1,0-1,0 0,0 1,0-1,0 1,0-1,0 1,0-1,0 0,0 1,0-1,1 1,-1-1,0 0,0 1,0-1,0 0,1 1,-1-1,0 1,0-1,1 0,-1 0,0 1,1-1,-1 0,0 0,1 1,-1-1,0 0,1 0,-1 0,0 1,1-1,-1 0,1 0,-1 0,1 0,-1 0,0 0,1 0,-1 0,1 0,-1 0,0 0,1 0,-1 0,1 0,-1-1,0 1,1 0,-1 0,1 0,-1 0,0-1,1 1,-1 0,0-1,0 1,1 0,-1 0,0-1,1 1,-1 0,0-1,0 1,0-1,17-25,-9 5</inkml:trace>
  <inkml:trace contextRef="#ctx0" brushRef="#br0" timeOffset="3883.093">1638 226,'-5'3,"-17"12,1 1,0 1,1 1,1 1,1 1,1 0,-4 7,19-24,-1 1,1-1,0 1,1 0,-1 0,1 0,-1-1,1 2,0-1,1 0,-1 0,1 0,0 0,0 0,0 1,0-1,1 0,0 0,-1 0,2 0,-1 0,0 0,1 0,0 0,0-1,0 1,0 0,0-1,1 0,0 0,-1 1,1-2,0 1,3 2,154 110,-156-111,0-1,0 1,-1 0,1 0,-1 1,0-1,0 1,-1-1,0 1,0 0,0 0,0 0,0 0,-1 0,0 1,0-1,-1 0,1 6,-1 0</inkml:trace>
  <inkml:trace contextRef="#ctx0" brushRef="#br0" timeOffset="4495.231">2173 367,'-22'3,"0"1,1 0,-1 2,1 0,1 1,-1 1,1 1,0 1,1 1,0 1,1 0,0 1,-9 11,24-21,-1 1,2 0,-1 1,0-1,1 0,0 1,0-1,0 1,1 0,-1-1,1 1,0 0,1 0,-1 0,1 0,0 0,0 0,1 0,-1-1,1 1,0 0,0 0,1 0,-1-1,1 1,0-1,1 1,-1-1,1 0,-1 0,1 0,1 0,-1 0,0-1,1 1,0-1,0 0,0 0,0 0,0-1,1 1,2-1,0-1,0 1,1-1,-1-1,0 1,1-1,-1-1,0 1,0-1,1 0,-1-1,0 0,0 0,0 0,0-1,-1 0,1 0,5-4,106-84,-118 91,112-103,-110 101,0 1,-1 0,1-1,0 1,0 0,-1 0,1 1,0-1,0 0,0 1,0-1,0 1,0-1,0 1,0 0,1 0,-1 0,0 0,0 0,0 0,0 1,0-1,0 1,0 0,0-1,0 1,0 0,-1 0,1 0,0 0,0 0,-1 1,1-1,-1 1,1-1,-1 1,0-1,1 1,-1 0,0-1,0 1,0 0,0 0,0 0,-1 0,1 0,0 2,24 103,-24-106,5 59,-3 0,-2 0,-3 0,-2-1,-3 1,-14 53,19-99,0 0,-1 0,-1 0,0 0,-1-1,-1 1,0-1,0 0,-1-1,-1 0,0 0,-1 0,0-1,-1-1,0 1,-1-2,0 1,0-1,-1-1,-12 7,20-12,0 0,-1 0,1-1,-1 0,0 1,1-2,-1 1,0 0,0-1,0 0,0 0,0 0,0-1,0 0,-1 0,1 0,0-1,0 1,0-1,0-1,0 1,0 0,0-1,1 0,-1 0,1-1,-1 1,-1-2,2 0,-1 1,1-1,0 0,0 0,0-1,1 1,0-1,0 0,0 0,0 0,1 0,-1 0,1 0,1-1,-1 1,1-1,0 1,0-1,1 0,-1 1,1-1,1 0,-1 1,1-1,0 1,0-1,0 1,1-1,0 0,5-12,1-1,1 2,0-1,1 1,1 1,1-1,10-10,3 0,0 0,2 1,1 2,1 1,1 1,1 2,0 1,2 1,0 2,1 1,0 2,2 1,-1 2,1 1,-5 4,-6 2</inkml:trace>
  <inkml:trace contextRef="#ctx0" brushRef="#br0" timeOffset="32425.2">1271 1525,'-10'-4,"1"0,-1 1,0 0,0 1,0 0,0 1,0 0,0 0,0 1,0 1,-1-1,1 2,0-1,0 1,0 1,-7 3,7-2,-1 0,0 1,1 1,0 0,1 0,-1 1,1 0,0 0,1 1,0 0,0 1,0 0,2 0,-1 1,1 0,0 0,-2 7,-4 8,1 1,2 0,0 1,2 0,1 0,-2 24,8 85,1-131,0 0,1 1,-1-1,1 0,0 0,1 0,-1 0,1 0,0-1,1 1,-1-1,1 0,-1 0,1 0,1 0,-1-1,0 0,1 1,0-2,-1 1,1 0,0-1,1 0,9 1,1-1,0-1,-1 0,1-1,0 0,0-2,-1 1,1-2,-1 0,0-1,1-1,-2 0,1-1,-1-1,0 0,0-1,-1 0,0-1,8-7,5-3,-1-1,0-2,-2 0,0-1,-2-1,-1-1,0-1,-2-1,12-24,-24 39,-1-1,0 1,-1-1,-1 0,0 0,0-1,-1 1,-1-1,0 1,-1-1,-1 1,-1-11,1 18,0-1,-1 1,1-1,-2 1,1 0,-1 0,1 0,-2 0,1 0,-1 0,0 1,0 0,0 0,-1 0,0 0,0 1,0-1,0 1,-1 1,1-1,-1 1,0 0,0 0,0 1,-1 0,-2-1,0 1,0 0,0 0,0 1,0 1,0 0,0 0,0 0,0 1,0 1,0-1,0 1,0 1,0 0,1 0,0 1,-1 0,1 0,1 1,-1 0,1 0,-6 5,-1 3,0 0,1 1,1 0,0 1,1 1,1 0,0 0,1 1,-6 15,1 3</inkml:trace>
  <inkml:trace contextRef="#ctx0" brushRef="#br0" timeOffset="32738.113">1835 1863,'-5'10,"-1"7,0 6,-4 0,0-1,2-3</inkml:trace>
  <inkml:trace contextRef="#ctx0" brushRef="#br0" timeOffset="33138.004">2286 1412,'-19'14,"0"2,1 0,1 1,0 1,2 0,0 1,1 1,1 0,0 1,1 2,11-21,1 0,-1 1,0-1,1 0,-1 0,1 1,0-1,0 0,0 1,0-1,0 0,1 1,-1-1,1 0,-1 0,1 1,0-1,0 0,0 0,0 0,0 0,0 0,0 0,1 0,-1-1,1 1,0 0,-1-1,1 1,0-1,0 0,0 1,0-1,0 0,0 0,85 27,-64-23,-18-5,1 1,-1 0,1 0,-1 0,0 1,0 0,1 0,-1 0,-1 1,1-1,0 1,-1 0,1 1,-1-1,0 1,0 0,0 0,-1 0,1 0,-1 1,0-1,0 1,-1 0,1 0,-1 0,0 0,0 0,-1 1,0-1,0 0,0 1,0-1,-1 1,0-1,0 1,-1-1,1 1,-5 6,0-1,-1 0,0 1,0-2,-1 1,-1-1,0 0,0-1,-1 1,0-2,-1 1,0-2,0 1,-8 4,15-10,1 0,-1 0,1-1,-1 1,0 0,0-1,0 0,0 0,0 0,0 0,0 0,0 0,0-1,0 0,0 1,0-1,-1 0,1-1,0 1,0 0,0-1,0 0,0 0,0 0,0 0,0 0,-1-1,-8-11</inkml:trace>
  <inkml:trace contextRef="#ctx0" brushRef="#br0" timeOffset="33403.494">2173 1439,'34'-4,"25"-3,8 1,-3 2,-8 0,-8 7,-8 2,-6 0,-8 0</inkml:trace>
  <inkml:trace contextRef="#ctx0" brushRef="#br0" timeOffset="34307.309">2879 1355,'-17'90,"-22"138,-17 104,28-172,28-160,0 0,1-1,-1 1,0 0,0 0,0 0,1-1,-1 1,0 0,0 0,1 0,-1 0,0 0,1 0,-1 0,0 0,0-1,1 1,-1 0,0 0,1 0,-1 0,0 0,0 1,1-1,-1 0,0 0,0 0,1 0,-1 0,0 0,1 0,-1 0,0 1,0-1,0 0,1 0,-1 0,0 1,0-1,0 0,1 0,-1 0,0 1,0-1,0 0,0 0,0 1,1-1,-1 0,0 1,0-1,0 0,0 0,0 1,0-1,0 0,0 1,0-1,13-23,-3 0,-1 0</inkml:trace>
  <inkml:trace contextRef="#ctx0" brushRef="#br0" timeOffset="34689.698">3162 1580,'-309'208,"304"-205,3-3,0 1,0-1,0 1,0 0,0-1,0 1,0 0,0 0,1 0,-1 1,0-1,1 0,-1 1,1-1,-1 1,1-1,0 1,0-1,0 1,0 0,0 0,0 0,0 0,0-1,1 1,-1 0,1 0,-1 0,1 0,0 1,0-1,0 0,0 0,0 0,0 0,1 2,85 68,-8 16,-35-53,-30-34</inkml:trace>
  <inkml:trace contextRef="#ctx0" brushRef="#br0" timeOffset="35288.164">3472 1722,'-1'1,"-18"4,-1 2,1 1,1 0,0 1,0 1,1 1,0 0,1 1,0 1,1 1,0 0,1 1,-4 7,17-19,0-1,0 1,0 0,1 0,0 0,-1 0,1 0,0 0,1 0,-1 0,0 0,1-1,0 1,-1 0,1 0,0 0,1-1,-1 1,0 0,1-1,-1 1,1-1,0 0,0 0,0 1,0-1,0 0,1-1,-1 1,0 0,1-1,0 1,-1-1,1 0,0 0,-1 0,1 0,0 0,0-1,0 1,0-1,0 0,0 1,0-2,0 1,-1 0,1 0,0-1,0 0,0 0,0 1,-1-2,4 0,9-2,-1-1,1-1,-1 0,0-1,-1 0,0-1,0-1,1-1,-3 1,1 1,-1 1,2 0,-1 1,1 0,0 1,0 0,0 1,11-2,-22 5,1 1,0-1,0 1,0 0,0 0,0 0,0 0,0 1,0-1,0 1,-1 0,1 0,0 0,0 0,-1 0,1 0,0 1,-1-1,0 1,1 0,-1 0,0 0,0 0,0 0,0 0,0 0,0 1,-1-1,1 1,-1 0,0-1,0 1,0 0,0-1,0 2,7 107,-9-93,1 36,-2-1,-3 1,-2-1,-2 0,-3 0,-2-1,-8 16,18-56,-1 1,0-1,-1-1,-1 1,0-1,0 0,-1-1,0 0,-1 0,0-1,-1 0,0 0,0-1,-1 0,0-1,0-1,-1 1,0-2,-11 5,20-10,1 1,-1 0,0-1,1 0,-1 0,0 0,1 0,-1 0,0 0,0-1,1 1,-1-1,1 0,-1 1,1-1,-1-1,1 1,-1 0,1 0,0-1,0 0,-1 1,1-1,0 0,1 0,-1 0,0 0,1 0,-1-1,1 1,-1 0,1-1,0 1,0-1,0 1,1-1,-1 0,0 1,1-1,0 0,0 1,0-1,0 0,0 1,0-1,1 0,-1 1,1-3,5-12,0 0,1 0,1 0,0 1,1 0,1 0,0 1,1 1,1 0,0 0,1 1,1 1,0 0,0 1,1 0,1 1,12-6,0-4,-15 12,0 0,0 0,0 1,1 1,0 0,1 1,-1 1,1 0,7-1,2 2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21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80,'0'33,"2"60,-5 0,-4-1,-12 49,-77 173,79-242,15-66,1-7</inkml:trace>
  <inkml:trace contextRef="#ctx0" brushRef="#br0" timeOffset="314.747">1 80,'62'-20,"0"4,1 2,1 2,0 4,0 2,37 3,-78 3,0 0,0 1,-1 1,1 2,0 0,-1 1,0 1,0 1,0 2,-1 0,14 8,-31-15,-1 0,1 1,-1-1,1 1,-1 0,0 0,-1 0,1 0,0 0,-1 1,0-1,1 1,-1 0,-1 0,1-1,-1 1,1 0,-1 0,0 1,-1-1,1 0,-1 0,1 0,-1 0,-1 1,1-1,0 0,-1 0,0 0,0 0,0 0,-1 0,1 0,-1 0,0 0,0-1,0 1,-1-1,1 1,-3 1,-13 12,-1-1,0-1,-1-1,0-1,-2 0,1-2,-1 0,-1-2,0 0,-4-1,-33 14,0-2,-2-3,-1-3,1-3,-65 3,114-14</inkml:trace>
  <inkml:trace contextRef="#ctx0" brushRef="#br0" timeOffset="713.95">1045 418,'14'-5,"15"-1,7 0,2 6,0 3,-3 1,-1-1,-3 0,-1-1,-1 0,-1-2,0 1,0-1,-5-5,-2-2,-3-4,-6 0</inkml:trace>
  <inkml:trace contextRef="#ctx0" brushRef="#br0" timeOffset="960.634">1045 588,'48'4,"30"2,7-4,-2-4,-9 0,-14-1,-11 1,-10 0,-6 1,-9 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24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541 198,'-15'-8,"0"1,0 1,-1 1,0 0,0 1,0 0,-1 1,1 1,-1 1,1 0,-1 2,1 0,-1 0,1 1,-1 1,1 1,0 1,0 0,1 1,-1 0,2 1,-8 5,9-4,1 1,0 0,0 0,1 2,0-1,1 1,0 1,1 0,1 0,-1 1,2 0,0 0,0 1,2 0,-1 0,2 1,0-1,1 1,0 0,1 0,1 0,0 0,1 0,1 0,0 0,2 6,-2-16,0-1,1 1,0-1,0 1,0-1,0 0,1 0,-1 0,1 0,0 0,0-1,1 1,-1-1,1 0,-1 0,1 0,0 0,0-1,1 0,-1 0,0 0,1 0,-1 0,1-1,0 0,-1 0,1 0,4-1,3 1,0-1,0 0,0-1,0 0,0-1,0-1,0 0,-1 0,1-1,10-6,26-16,-2-3,0-2,-2-2,-2-2,-1-2,-2-1,-1-2,-2-2,-2-1,-18 35,-21 37,-74 205,-54 99,120-307,3-3</inkml:trace>
  <inkml:trace contextRef="#ctx0" brushRef="#br0" timeOffset="660.705">1246 198,'-35'94,"-5"0,-36 58,-74 76,207-341,185-223,-119 194,-122 142,-1 1,0-1,0 0,0 1,1-1,-1 0,0 1,0-1,1 0,-1 0,0 1,1-1,-1 0,0 0,1 1,-1-1,0 0,1 0,-1 0,1 0,-1 1,0-1,1 0,-1 0,1 0,-1 0,0 0,1 0,-1 0,1 0,-1 0,0 0,1 0,-1-1,1 1,-1 0,0 0,1 0,-1 0,0-1,1 1,-1 0,0 0,1-1,-1 1,0 0,1-1,-1 1,0 0,0-1,1 1,-1 0,0-1,0 1,0 0,0-1,-9 40,7-33,1-2,-9 22,2 1,1 0,1 0,1 1,2 0,0 0,2 0,1 0,2 0,0 2,0-24,-1 0,1 0,0 0,1 0,-1 0,1 0,0-1,1 0,-1 1,1-1,0-1,1 1,-1 0,1-1,-1 0,1 0,1-1,-1 1,0-1,1 0,0 0,0-1,-1 0,1 0,1 0,-1-1,5 1,1-1,0 0,1 0,-1-1,1-1,-1 0,1 0,-1-2,0 1,0-2,0 1,0-2,-1 0,9-4,2-6,0-1,-1 0,-1-2,-1 0,0-1,-1-1,-1 0,-2-2,0 0,-1-1,-1 0,-1-1,-1 0,-1-1,-1 0,2-12,0 6,-1-1,-1 0,-2-1,-1 1,0-29,-5 36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38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659 1,'-198'120,"20"-15,155-92,17-11,0 1,0 0,0 1,1-1,-1 1,1 0,0 1,0-1,1 1,-1 0,1 0,-3 5,7-6,1 0,0-1,0 1,0-1,0 1,1-1,-1 0,1 0,0 0,0 1,0-2,0 1,1 0,-1 0,1-1,-1 1,1-1,0 0,0 0,0 0,1 0,-1 0,0-1,1 0,-1 1,0-1,1-1,0 1,-1 0,1-1,0 0,29 9,-1-3,1 0,0-2,0-2,0-1,15-2,52 3,-12 14,-87-16,1 1,0 0,0-1,0 1,0 0,-1 0,1 0,0 0,-1 0,1 1,-1-1,1 0,-1 1,0-1,0 1,0-1,1 1,-1 0,-1 0,1-1,0 1,0 0,-1 0,1 0,-1 0,1 0,-1 0,0 0,0 0,0-1,0 1,0 0,0 0,-1 0,1 0,0 0,-1 0,0 0,1 0,-1-1,-1 2,-7 11,-1 0,0 0,-1-1,0-1,-1 0,-1 0,0-1,0-1,-1 0,0-1,-1-1,-8 4,-17 12,-396 244,425-262,5-3,-1 0,0 1,1-1,0 1,0 1,0-1,1 1,-1 0,1 0,0 1,1-1,-2 3,7-6,-1-1,1 1,0 0,0 0,-1 0,1-1,0 1,1 0,-1-1,0 1,0-1,1 1,-1-1,0 0,1 1,0-1,-1 0,1 0,0 0,-1 0,1 0,0-1,0 1,0 0,0-1,0 0,-1 1,1-1,0 0,0 0,0 0,0 0,0 0,0-1,0 1,0 0,0-1,0 0,1 0,1 1,50-1,0-3,0-3,-1-1,23-9,-18 5,5-3,-48 10,0 0,0 1,1 1,-1 1,1 0,0 1,0 0,-1 1,1 1,0 1,15 3,-14 1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3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30,'38'0,"27"-5,8-1,-4-1,-10 2,-8 2,-10 1,-6 1,-10 5,-8 2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39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1,'38'4,"33"-2,13-3,-3 0,-10 0,-17 0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37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129 172,'0'-9,"0"28,-1 35,-10 37,-3-1,-23 71,25-112,-26 120,26-125,9-37,7-28,0 1</inkml:trace>
  <inkml:trace contextRef="#ctx0" brushRef="#br0" timeOffset="415.938">101 31,'87'1,"202"-13,-275 10,192-13,-205 15,-1-1,1 1,0 0,0-1,0 1,-1 0,1 0,0-1,0 1,0 0,0 0,0 0,0 0,-1 0,1 0,0 1,0-1,0 0,0 0,0 1,-1-1,1 0,0 1,0-1,-1 1,1-1,0 1,0-1,-1 1,1-1,-1 1,1 0,-1-1,1 1,-1 0,1 0,-1-1,1 1,-1 0,0 0,1 0,-1 0,0-1,0 1,0 0,0 0,0 0,0 0,0 0,0-1,0 1,0 0,0 0,0 0,-1 0,1 0,0-1,-1 1,1 0,-1 0,1-1,-1 1,1 0,-1 0,1-1,-1 1,0-1,0 1,-32 27,15-17</inkml:trace>
  <inkml:trace contextRef="#ctx0" brushRef="#br0" timeOffset="664.666">129 369,'43'0,"24"0,6 0,-6-4,-8-3,-10 1,-9 2,-6 0,-8 2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41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1 520,'29'-79,"-13"43,2 1,1 1,2 1,1 0,1 2,2 0,2 2,0 1,23-18,-49 45,0 0,-1-1,1 1,0 0,0 0,0 0,0-1,0 1,0 0,0 0,0 0,0 1,0-1,0 0,1 0,-1 1,0-1,1 0,-1 1,1-1,-1 1,0 0,1 0,-1-1,1 1,-1 0,1 0,-1 0,1 1,-1-1,1 0,-1 0,0 1,1-1,-1 1,1-1,-1 1,0 0,0-1,1 1,-1 0,0 0,0 0,0 0,0 0,0 0,0 0,0 0,0 1,5 136,-8-54,1-83,1 1,0 0,0-1,0 1,0 0,0-1,0 1,0 0,1-1,-1 1,0 0,1-1,0 1,-1-1,1 1,0-1,0 1,0-1,0 1,0-1,0 0,0 0,0 1,0-1,1 0,-1 0,0 0,1 0,-1-1,1 1,-1 0,1-1,0 1,-1-1,1 1,-1-1,1 0,0 1,-1-1,1 0,0 0,0 0,-1-1,1 1,0 0,-1 0,1-1,-1 1,1-1,0 0,18-9,0-1,-1-1,-1-1,0-1,-1 0,0-1,-1-1,2-3,34-32,137-119,-188 169,-1 0,1 0,-1 0,1 0,-1 0,1 0,0-1,0 2,-1-1,1 0,0 0,0 0,0 0,0 0,0 1,0-1,0 1,0-1,0 0,1 1,-1 0,0-1,0 1,0 0,1-1,-1 1,0 0,0 0,1 0,-1 0,0 0,0 1,0-1,1 0,-1 0,0 1,0-1,0 1,0-1,1 1,-1 0,0-1,0 1,0 0,0 0,-1-1,1 1,0 0,0 0,0 0,-1 0,1 0,5 12,-2 0,1 0,-2 0,1 0,-2 1,0 0,0-1,-2 1,1 0,-2-1,0 1,-1 4,7 108,11-87,-5-26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44.5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512 22,'-2'-2,"1"0,-1 0,-1 0,1 1,0-1,0 1,0-1,-1 1,1 0,-1 0,1 0,-1 0,1 0,-1 1,0-1,1 1,-1 0,0 0,1 0,-2 0,-24 2,1 2,-1 1,1 1,0 1,1 2,0 1,0 0,1 2,0 1,1 1,1 1,0 1,-13 12,6-7,21-16,7-4,-1-1,1 1,-1 0,1-1,-1 1,1 0,0 0,0 1,-1-1,1 0,0 1,0-1,0 1,0 0,1 0,-1 0,0 0,1 0,-1 0,1 0,0 0,0 0,0 1,0-1,0 1,0-1,0 1,1-1,0 1,-1-1,1 1,0-1,0 1,0-1,0 1,1-1,-1 1,1-1,0 1,-1-1,1 1,1 1,9 3,-1-2,1 1,0-1,0-1,0 0,1 0,-1-1,1-1,0 0,0 0,0-1,0-1,11-1,44 6,-44-2,-13-3,-1 0,1 1,0 0,-1 1,1 0,0 0,-1 1,0 0,0 1,0 0,0 0,-1 1,1 0,-1 0,0 1,-1 0,0 1,7 7,-13-12,0 0,0 0,0 0,0 0,-1 1,1-1,-1 0,0 1,0-1,1 0,-1 1,-1-1,1 0,0 1,-1-1,1 0,-1 0,1 1,-1-1,0 0,0 0,0 0,0 0,-1 0,1 0,0 0,-1 0,0-1,1 1,-1 0,0-1,0 1,0-1,-1 1,-76 42,71-40,-208 59,149-60,62-8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44.9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94 311,'-24'40,"14"-24,0 1,1 0,0 0,2 1,0 0,1 0,0 4,5-21,1 0,-1 1,0-1,1 1,-1-1,1 1,-1-1,1 1,0-1,-1 1,1 0,0-1,0 1,0-1,0 1,1-1,-1 1,0 0,1-1,-1 1,1-1,-1 1,1-1,0 1,0-1,-1 0,1 1,0-1,0 0,0 0,1 0,-1 0,0 0,0 0,1 0,-1 0,0 0,1 0,-1-1,1 1,-1 0,1-1,-1 0,1 1,0-1,7-3,-1 0,0-1,0-1,0 1,0-1,-1 0,0-1,0 0,0 0,4-5,15-12,-20 18,-3 0,1 1,0-1,0 1,1 0,-1 1,1-1,0 1,0 0,0 0,0 0,0 0,1 1,-1 0,1 0,0 1,-1 0,1 0,0 0,0 0,0 1,0 0,-1 0,1 1,0 0,0 0,0 0,0 1,-2 3,-1 1,1 0,-1 0,-1 0,1 0,-1 1,0-1,0 1,-1-1,0 1,0 0,-1-1,1 1,-2 0,1-1,-1 1,0 3,0 8,-1 13,-2 0,-2 0,0-1,-2 0,-1 0,-2 0,-1-2,-1 1,12-26,1 0,-1-1,0 1,0-1,-1 1,1-1,-1 1,1-1,-1 0,1 0,-1 1,0-1,0-1,0 1,0 0,-1 0,1-1,0 1,-1-1,1 0,-1 0,1 0,-1 0,0 0,1 0,-1-1,0 1,0-1,0 0,1 0,-1 0,0 0,0 0,1-1,-1 1,0-1,1 0,-1 0,0 0,1 0,-1 0,1-1,0 1,-1-1,1 1,0-1,0 0,0 0,0 0,0 0,0 0,1 0,-1 0,1-1,-1 1,1-1,0 1,0-1,0-1,-1-6,0 1,1-1,0 0,1 1,0-1,1 0,0 0,0 1,1-1,1 1,-1-1,1 1,1 0,0 0,0 0,1 1,0-1,0 1,1 0,0 0,1 1,-1 0,1 0,1 1,-1 0,1 0,0 0,3 0,10-12</inkml:trace>
  <inkml:trace contextRef="#ctx0" brushRef="#br0" timeOffset="365.114">827 283,'-180'94,"178"-94,0 1,0-1,1 0,-1 1,0-1,1 1,-1 0,0-1,1 1,-1 0,1 0,-1 0,1 0,-1 0,1 1,0-1,0 0,-1 1,1-1,0 0,0 1,1 0,-1-1,0 1,0-1,1 1,-1 0,1 0,-1-1,1 1,0 0,0 0,0-1,0 1,0 0,0 0,0 0,0-1,1 1,-1 0,1 0,-1-1,1 1,0 0,0-1,0 1,0-1,0 1,0-1,0 0,0 1,1-1,46 10,-45-12,1 0,-1 1,0 0,1 0,-1 0,1 0,-1 0,1 1,-1-1,1 1,-1 0,0 0,1 0,-1 1,0-1,0 1,0 0,0 0,0 0,-1 0,1 0,0 0,-1 1,0-1,1 1,-1 0,0 0,0 0,-1 0,1 0,-1 0,1 0,-1 1,0-1,0 0,-1 1,1-1,-1 1,1-1,-1 2,-3 4,-1-1,0 1,0-1,-1 0,0-1,0 1,-1-1,0 0,0 0,0 0,-1-1,0 0,-1-1,1 0,-1 0,0 0,0-1,-1 0,1 0,-1-1,1-1,-1 1,-3-1,-14 3</inkml:trace>
  <inkml:trace contextRef="#ctx0" brushRef="#br0" timeOffset="613.486">1307 1,'-19'43,"-11"29,-6 7,4-1,3-8,5-12,8-10,6-9,5-7,3-3,2-7</inkml:trace>
  <inkml:trace contextRef="#ctx0" brushRef="#br0" timeOffset="1047.801">913 368,'50'12,"1"-1,0-3,0-2,0-2,1-2,0-3,20-4,-46 3,-19 2,-1 1,1-1,0 0,0 0,0-1,0 0,-1 0,1-1,0 0,-1 0,1 0,-1-1,0 0,0 0,0-1,0 0,-1 0,1 0,-1 0,0-1,-1 0,1 0,-1 0,0-1,2-2,-6 7,1 0,-1-1,1 1,-1 0,0-1,0 1,0 0,0-1,0 1,0 0,0-1,0 1,0 0,-1-1,1 1,-1 0,1 0,-1-1,1 1,-1 0,1 0,-1 0,0 0,0 0,0 0,0 0,0 0,0 0,0 0,0 0,0 0,0 1,0-1,0 1,-1-1,1 1,0-1,0 1,-1-1,1 1,0 0,-1 0,1 0,0 0,-1 0,0 0,-64 9,53-3,0 0,0 1,1 0,0 1,0 0,1 1,0 0,0 1,1 1,1-1,0 1,0 1,1 0,0 0,1 1,1-1,0 1,0 1,2-1,-1 1,0 10,5-18,1-1,0 1,0 0,1-1,0 1,0-1,0 0,0 0,1 0,0 0,0 0,0 0,1-1,-1 1,1-1,0 0,1 0,-1-1,1 1,-1-1,1 0,0 0,0 0,0-1,1 0,-1 0,1 0,-1-1,1 1,-1-1,1-1,0 1,-1-1,1 0,0 0,0-1,-1 0,1 0,0 0,20 0</inkml:trace>
  <inkml:trace contextRef="#ctx0" brushRef="#br0" timeOffset="1494.635">1731 453,'3'1,"0"0,0 0,1 0,-1 0,0-1,1 1,-1-1,0 0,1 0,-1 0,0-1,1 1,-1-1,0 0,0 1,1-2,-1 1,0 0,0-1,0 1,0-1,-1 0,1 0,0 0,-1 0,1 0,-1-1,0 1,1-2,4-1,38-31,-38 29,1 0,0 0,0 1,0 0,1 0,0 1,0 0,1 1,-1 0,11-3,-20 7,1 0,0 0,-1 0,1 0,-1 0,1-1,0 1,-1 0,1 1,0-1,-1 0,1 0,-1 0,1 0,0 0,-1 0,1 1,-1-1,1 0,-1 1,1-1,0 0,-1 1,0-1,1 1,-1-1,1 0,-1 1,1-1,-1 1,0 0,1-1,-1 1,0-1,0 1,1-1,-1 1,0 0,0-1,0 1,0-1,0 1,0 0,0-1,0 1,0 0,0-1,0 1,0-1,0 1,-1 0,1-1,0 1,-1 0,-15 42,10-28,6-14,-1 1,1-1,-1 1,1 0,0-1,0 1,0 0,0-1,0 1,0 0,0-1,1 1,-1-1,0 1,1 0,-1-1,1 1,0-1,0 1,-1-1,1 0,0 1,0-1,0 0,0 1,1-1,-1 0,0 0,0 0,1 0,-1 0,1 0,-1-1,1 1,-1 0,1-1,-1 1,1-1,0 0,-1 1,1-1,-1 0,1 0,0 0,0 0,78-8,55-49,-134 57,0-1,0 1,0-1,-1 1,1-1,0 1,0-1,0 1,0 0,0 0,0-1,0 1,0 0,0 0,0 0,0 0,0 0,-1 0,1 0,0 0,0 1,0-1,0 0,0 1,0-1,0 0,0 1,0-1,-1 1,1-1,0 1,0 0,-1-1,1 1,0 0,-1-1,1 1,-1 0,1 0,-1 0,1 0,-1-1,1 1,-1 0,0 0,0 0,1 0,-1 0,0 0,0 0,0 0,0 1,-8 56,6-48,0-6,1 0,0 0,0 1,1-1,-1 0,1 1,0-1,0 0,1 1,-1-1,1 0,0 0,0 1,0-1,1 0,-1 0,9 10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42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58 197,'0'-14,"0"24,-1 26,-23 145,-9 61,38-188,14-81,15-93,-24 87</inkml:trace>
  <inkml:trace contextRef="#ctx0" brushRef="#br0" timeOffset="249.661">1 0,'19'5,"16"1,7 0,6-1,0-2,0-1,-2 0,-4-2,-5 0,-4 0,-2 0,-2-1,-1 1,-6 0</inkml:trace>
  <inkml:trace contextRef="#ctx0" brushRef="#br0" timeOffset="412.048">1 395,'39'0,"26"0,8 0,-5 0,-8 0,-14 0</inkml:trace>
  <inkml:trace contextRef="#ctx0" brushRef="#br0" timeOffset="744.25">453 537,'0'38,"0"18,-5 3,-1-2,0-12</inkml:trace>
  <inkml:trace contextRef="#ctx0" brushRef="#br0" timeOffset="1613.071">481 451,'25'-7,"0"1,0 1,0 1,1 2,-1 0,13 2,-36-1,-1 1,1-1,0 1,-1 0,1 0,0-1,-1 1,1 0,0 0,-1 1,1-1,0 0,-1 1,1-1,0 1,-1-1,1 1,-1-1,1 1,-1 0,1 0,-1 0,0 0,1 0,-1 0,0 0,0 1,0-1,0 0,0 1,0-1,0 1,0-1,-1 1,1-1,0 1,-1-1,0 1,1 0,-1-1,0 1,0 0,1-1,-2 1,1 0,0-1,0 1,-76 73,23-31,52-42,0 1,0-1,0 0,1 0,-1 1,1-1,-1 0,1 1,0-1,0 1,0-1,0 0,0 1,0-1,1 0,-1 1,1-1,0 0,0 1,0-1,0 0,0 0,0 0,0 0,1 0,-1 0,1 0,-1 0,1-1,0 1,0-1,0 1,0-1,0 0,0 1,0-1,0 0,0-1,0 1,1 0,-1 0,0-1,1 0,-1 1,1-1,33 24,-33-21,0 1,-1-1,1 1,0 0,-1 0,0 0,0 0,0 0,0 0,-1 0,0 1,0-1,0 1,0-1,-1 1,1-1,-1 1,0-1,-1 1,1-1,-1 1,0-1,0 1,0-1,-1 0,1 1,-1-1,0 0,0 0,-1 0,1 0,-1-1,0 1,0-1,0 0,0 1,-1-1,1-1,-1 1,0 0,0-1,0 0,0 0,0 0,0 0,-1-1,-1 1,-79 21,60-16</inkml:trace>
  <inkml:trace contextRef="#ctx0" brushRef="#br0" timeOffset="4270.038">30 28,'5'-5,"1"4,0 6,-1 7,-2 7,-1 4,-1 4,0 2,-6-5,-1 0,-1-1,2 2,2 0,0-3</inkml:trace>
  <inkml:trace contextRef="#ctx0" brushRef="#br0" timeOffset="63100.813">961 621,'397'0,"-394"0,-1 1,0-1,-1 1,1-1,-1 0,1 1,0-1,0 0,-1 0,1 0,0 0,-1 0,1-1,0 1,-1 0,1-1,0 1,-1-1,1 0,-1 0,1 1,-1-1,1 0,-1 0,0 0,1 0,-1-1,0 1,0 0,0 0,0-1,0 1,0-1,0 1,-1-1,1 1,0-1,-1 1,1-1,-1-1,-4-9,0 1,-1 0,0 0,-1 0,-1 0,0 1,0 0,-1 1,0-1,0 2,-1-1,-6-3,14 10,0 1,0 0,0-1,0 1,-1 0,1 0,-1 0,1 0,-1 0,1 0,-1 0,1 0,-1 1,0-1,1 0,-1 1,0 0,0-1,1 1,-1 0,0 0,0 0,0 0,1 0,-1 0,0 1,0-1,1 1,-1-1,0 1,1-1,-1 1,0 0,1 0,-1 0,1 0,-1 0,1 0,0 0,0 1,-1-1,1 0,0 1,0-1,-1 2,-36 80,34-72,-2 7,1-1,1 1,0-1,1 1,1 0,1 0,0 1,2-1,0 0,1 1,-2-18,1-1,-1 1,1-1,-1 1,1 0,0-1,-1 1,1-1,0 0,-1 1,1-1,0 1,0-1,0 0,-1 0,1 1,0-1,0 0,0 0,-1 0,1 0,0 0,0 0,0 0,0 0,-1 0,1 0,0-1,0 1,0 0,-1-1,1 1,0 0,0-1,-1 1,1-1,0 1,-1-1,1 1,-1-1,1 0,0 1,-1-1,1 0,-1 1,0-1,1 0,-1 0,0 1,1-1,-1 0,0 0,0 0,0 1,1-1,-1 0,0 0,0 0,4-4,61-63,-47 48</inkml:trace>
  <inkml:trace contextRef="#ctx0" brushRef="#br0" timeOffset="63903.778">1666 451,'-73'166,"46"-114,-59 101,134-235,132-186,-174 258,-6 9,0 0,0 0,0-1,0 1,0 0,1 0,-1 0,0 0,0 0,1 0,-1 0,1 0,-1 0,1 0,-1 0,1 0,0 0,0 0,-1 0,1 0,0 0,0 1,0-1,0 0,0 1,0-1,0 1,0-1,0 1,0-1,0 1,0 0,0-1,0 1,1 0,-1 0,0 0,0 0,0 0,0 0,0 0,1 1,-1-1,0 0,0 0,0 1,0-1,0 1,0-1,0 1,0-1,0 1,0 0,0 0,0-1,-1 1,1 0,0 0,0 0,-1 0,1 0,-1 0,1 0,-1 0,1 0,26 139,-4 101,-25-241,0 0,1 0,-1 0,0-1,1 1,-1 0,0-1,1 1,-1-1,1 0,-1 1,1-1,-1 0,1 0,-1 0,1 0,0 0,0 0,-1-1,1 1,0 0,0 0,0-1,0 1,1-1,-1 1,0-2,-1 1,-9-10,-1 1,0 1,-1-1,0 2,0 0,-1 1,0 0,-1 1,-9-4,3 3,5 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7:52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36,'-13'-6,"0"0,0 1,0 1,-1 0,1 0,-1 2,0 0,0 0,0 1,0 1,-1 0,1 1,0 1,0 0,1 1,-1 0,-1 2,2 1,1 1,1 0,-1 1,1 1,1-1,0 2,0-1,0 1,2 1,-1 0,1 0,1 1,0 0,0 0,1 0,1 1,0 0,1 0,0 0,1 1,1-1,0 1,1 0,0-1,1 10,1-18,-1-1,1 1,-1 0,1-1,1 1,-1-1,1 1,-1-1,1 1,0-1,1 0,-1 0,1 0,0 0,0-1,0 1,0-1,1 0,0 0,-1 0,1 0,0 0,0-1,0 0,1 0,-1 0,1 0,-1-1,1 0,-1 0,1 0,9 2,1 0,0-2,-1 0,1 0,0-1,-1-1,1-1,0 0,6-2,19-9,-1-2,-1-1,0-2,-1-2,-1-1,-1-2,-2-1,18-17,95-84,-147 126,1 0,-1-1,1 1,0 0,0 0,0 0,-1 0,1 0,0 0,0 0,0 0,0 0,0-1,1 1,-1 0,0 0,0 0,1 0,-1 0,0 0,1-1,-1 1,1 0,-1 0,1 0,-1-1,1 1,-1 0,1-1,0 1,0-1,-1 1,1-1,0 1,0-1,-1 1,1-1,0 0,0 1,0-1,0 0,0 0,0 1,0-1,-1 0,1 0,0 0,0 0,0-1,0 1,0 0,0 0,0 0,0-1,-1 1,1 0,0-1,0 1,0-1,-1 1,1-1,0 1,0-1,0 0,-6 86,7 75,2-152,-1 0,2-1,-1 0,1 0,0 0,0 0,1-1,0 0,0 0,1-1,-1 1,1-1,1-1,-1 0,0 0,1 0,0-1,0 0,0 0,0-1,0 0,1 0,-1-1,1 0,-1-1,1 0,0 0,17 1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1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0 225,'19'6,"0"-1,0-1,0-1,1 0,-1-2,1 0,0-1,-1-1,1-1,-1-1,0-1,0 0,14-6,136-19,-38 6,-119 21</inkml:trace>
  <inkml:trace contextRef="#ctx0" brushRef="#br0" timeOffset="299.176">28 451,'38'-4,"23"-3,5 1,-3 2,-8 0,-8 2,-8 1,-5 1,-4 0,-2 0,-6 5,-2 1,1 0,-4-1</inkml:trace>
  <inkml:trace contextRef="#ctx0" brushRef="#br0" timeOffset="1051.373">311 0,'69'37,"87"56,-103-74,-36-14,0 1,-1 0,0 1,0 1,0 0,-1 1,-1 1,2 2,-14-11,0 1,-1-1,1 1,-1-1,1 1,-1 0,0 0,0-1,1 1,-1 0,-1 0,1 0,0 0,0 0,-1 1,1-1,-1 0,0 0,0 0,0 1,0-1,0 0,0 0,0 0,-1 0,1 1,-1-1,1 0,-1 0,0 0,0 0,0 0,0 0,0 0,-1-1,0 2,-65 59,44-44,-149 149,20-25,146-138,6-3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5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1,'29'0,"14"0,5 0,-1 0,-4 0,-4 0,-5 0,-2 0,-3 0,0 0,-2 0,1 0,-1 0,-4 0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5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27,'38'0,"32"-5,14-1,-3-1,-10 2,-17 2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6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68 875,'306'-401,"-287"373,0 1,2 1,1 1,1 0,2 2,-25 22,0 0,1 1,-1-1,1 0,0 0,-1 1,1-1,0 0,-1 1,1-1,0 0,0 1,0-1,-1 1,1 0,0-1,0 1,0 0,0-1,0 1,0 0,0 0,0 0,0 0,0 0,0 0,0 0,0 0,0 0,0 0,-1 0,1 1,0-1,0 0,0 1,0-1,0 1,0-1,-1 1,1-1,0 1,0 0,-1-1,1 1,0 0,-1-1,1 1,-1 0,1 0,0 0,7 53,-7-41,0 4,0 0,1-1,1 1,1-1,1 0,0 0,0 0,2-1,6 12,-11-24,-1-1,0 0,1 0,0 0,0 0,-1 0,1 0,0 0,0-1,1 1,-1-1,0 0,0 1,1-1,-1 0,1 0,-1 0,1-1,-1 1,1-1,0 1,-1-1,1 0,-1 0,1 0,0 0,-1 0,1-1,0 1,-1-1,1 0,-1 0,1 0,-1 0,0 0,1 0,-1-1,0 1,0-1,0 0,0 1,1-2,69-90,-55 60,1 1,1 0,2 2,1 0,1 1,1 1,11-7,-34 34,-1 1,0-1,0 1,1-1,-1 1,0-1,1 1,-1-1,1 1,-1 0,0-1,1 1,-1 0,1-1,-1 1,1 0,-1-1,1 1,-1 0,1 0,0 0,-1 0,1-1,-1 1,1 0,-1 0,1 0,0 0,-1 0,1 0,-1 1,1-1,-1 0,1 0,-1 0,1 0,-1 1,1-1,0 0,-1 1,0-1,1 0,-1 1,1-1,-1 0,1 1,-1-1,0 1,1-1,-1 1,0-1,0 1,1-1,-1 1,0-1,0 1,0-1,1 1,-1 0,0-1,0 1,0-1,0 1,1 39,-59 244,56-80,7-181,1-6</inkml:trace>
  <inkml:trace contextRef="#ctx0" brushRef="#br0" timeOffset="247.75">1224 621,'-19'38,"-11"23,-1 5,6-3,6-13</inkml:trace>
  <inkml:trace contextRef="#ctx0" brushRef="#br0" timeOffset="501.299">1169 564,'24'5,"17"2,7-1,0-1,-8 3,-16 1,-12-2</inkml:trace>
  <inkml:trace contextRef="#ctx0" brushRef="#br0" timeOffset="668.041">1197 791,'38'-5,"28"-2,6 1,-3 1,-14 1</inkml:trace>
  <inkml:trace contextRef="#ctx0" brushRef="#br0" timeOffset="944.525">1761 564,'29'-4,"14"-3,5 1,-2 2,-7-5,-7 1,-3 0,-7-2,-8 0</inkml:trace>
  <inkml:trace contextRef="#ctx0" brushRef="#br0" timeOffset="1193.396">1931 283,'-5'38,"-2"32,1 14,1-3,1-10,2-13,1-11,1-9,0-10</inkml:trace>
  <inkml:trace contextRef="#ctx0" brushRef="#br0" timeOffset="1834.879">2241 705,'238'-349,"-238"347,1 1,-1-1,0 1,0-1,1 1,-1-1,1 1,0-1,-1 1,1-1,0 1,0 0,0-1,-1 1,2 0,-1 0,0 0,0 0,0 0,0 0,1 0,-1 0,0 0,1 0,-1 1,1-1,-1 1,1-1,-1 1,1-1,-1 1,1 0,-1 0,1 0,0 0,-1 0,1 0,-1 0,1 1,-1-1,1 0,-1 1,1-1,-1 1,1 0,-1-1,0 1,1 0,-1 0,0 0,0 0,1 0,-1 0,0 0,0 0,0 1,0-1,0 1,-14 135,13-136,0 1,1-1,-1 0,1 1,-1-1,1 1,0-1,-1 0,1 1,0-1,0 0,0 0,0 1,0-1,0 0,0 0,0 0,1 0,-1-1,0 1,1 0,-1 0,0-1,1 1,-1-1,1 1,-1-1,1 0,-1 0,1 1,-1-1,1 0,-1 0,1 0,-1-1,1 1,-1 0,1 0,-1-1,1 1,-1-1,0 0,1 1,0-2,59-36,35-106,-96 144,0 1,0 0,0 0,0-1,0 1,0 0,1-1,-1 1,0 0,0-1,0 1,1 0,-1-1,0 1,1-1,-1 1,0 0,1-1,-1 1,1-1,-1 1,1-1,-1 1,1-1,-1 0,1 1,0-1,-1 1,1-1,-1 0,1 0,0 1,-1-1,1 0,0 0,-1 0,1 0,0 0,0 0,-1 0,1 0,0 0,-1 0,1 0,0 0,-1-1,1 1,0 0,-1 0,1-1,-1 1,1 0,0-1,-1 1,1-1,-1 1,1-1,-1 1,1-1,-1 1,1-1,-1 1,0-1,1 0,-1 1,0-1,0 0,1 0,3 61,-4-57,-1 61,10 108,-3-148</inkml:trace>
  <inkml:trace contextRef="#ctx0" brushRef="#br0" timeOffset="2379.56">2891 762,'19'-15,"0"-2,0 0,-2 0,0-2,-1 0,-1-1,3-7,54-77,-72 103,1 0,-1 1,1-1,-1 0,1 1,-1-1,1 1,0-1,-1 1,1-1,0 1,0 0,-1-1,1 1,0 0,0 0,-1-1,1 1,0 0,0 0,0 0,-1 0,1 0,0 0,0 0,0 0,-1 0,1 1,0-1,0 0,0 0,-1 1,1-1,0 0,-1 1,1-1,0 1,-1-1,1 1,0-1,-1 1,1 0,-1-1,1 1,-1 0,1-1,-1 1,1 0,11 46,-7-23,-4-22,0 0,-1 0,1 0,0-1,0 1,0 0,1 0,-1 0,0-1,1 1,-1-1,1 1,-1-1,1 0,0 1,0-1,0 0,-1 0,1 0,0-1,0 1,0 0,0-1,1 1,-1-1,0 1,0-1,0 0,0 0,0 0,0 0,0-1,1 1,-1-1,0 1,0-1,0 1,0-1,0 0,0 0,-1 0,78-52,-75 50,-4 2,1 0,-1-1,1 1,0 0,-1 0,1 0,0-1,0 1,0 0,0 0,0 0,0 0,0 0,0 1,0-1,0 0,1 0,-1 1,0-1,1 1,-1-1,0 1,1 0,-1-1,0 1,1 0,-1 0,1 0,-1 0,0 0,1 0,-1 0,1 0,-1 1,0-1,1 1,-1-1,0 1,0-1,1 1,-1 0,0 0,0-1,0 1,0 0,0 0,0 0,0 0,0 0,0 0,0 1,-1-1,1 0,0 0,-1 1,1-1,-1 0,1 1,-1-1,0 0,1 1,-1-1,0 2,-11 60,9-58,0 1,0-1,1 1,0 0,0-1,0 1,0 0,1 0,0 0,0 0,1 0,0-1,0 1,0 0,1-1,-1 1,1 0,1-1,0 1,7 3,-1-7</inkml:trace>
  <inkml:trace contextRef="#ctx0" brushRef="#br0" timeOffset="2699.043">3596 0,'39'65,"-2"2,-3 2,-4 0,5 20,-30-69,0-1,-1 1,-1-1,0 1,-2 0,0 0,-1 1,-2-1,0-1,-1 1,0 0,-2 0,0-1,-2 0,0 0,-1-1,-1 0,0 0,-1-1,-3 1,3-1,-1 0,0-1,-1-1,-1 0,-1-1,0 0,-1-1,0-1,-1 0,0-1,-1 0,0-2,-1 0,-5 1,-140 39,131-43</inkml:trace>
  <inkml:trace contextRef="#ctx0" brushRef="#br0" timeOffset="3296.767">237 0,'-32'39,"2"0,2 3,1 0,3 1,1 2,0 6,14-31,1 0,0 1,2 0,0 0,2 1,0-1,2 1,0 0,1 0,1 0,2 0,0 0,1-1,1 1,1-1,1 0,0 0,2 0,1-1,0 0,9 12,-7-15,0 0,2 0,0-1,0-1,2-1,0 0,0 0,1-2,1 0,0 0,0-2,2 0,-1-2,1 0,0 0,15 2,2 0,-4-3</inkml:trace>
  <inkml:trace contextRef="#ctx0" brushRef="#br0" timeOffset="4231.744">4329 338,'-9'-6,"-1"0,-1 1,1 0,-1 1,0 0,0 0,0 1,0 1,-1 0,1 0,-1 1,0 0,1 1,-1 1,1 0,-1 0,1 1,-1 1,1 0,0 0,0 1,0 1,1 0,0 0,0 1,-2 1,2 2,1 1,0 0,0 0,1 0,1 1,0 0,0 1,1 0,0 0,1 0,1 1,0-1,0 1,2 0,-1 0,2 0,0 0,0 1,1-1,1 4,-1-13,1 1,-1 0,1-1,0 1,0 0,1-1,-1 1,1-1,0 0,1 1,-1-1,0 0,1 0,0-1,0 1,0-1,1 1,-1-1,1 0,0 0,0 0,0-1,0 0,0 1,0-1,1-1,-1 1,4 0,3 1,-1-1,1-1,-1 0,1-1,-1 1,1-2,-1 0,1 0,-1-1,1 0,-1-1,5-2,14-8,0-2,-1-1,-1-1,-1-1,-1-2,0 0,-2-1,0-2,-1 0,-2-2,0 0,10-19,-8 35,-12 40,-7-16,2 2,0 0,0-1,2 1,0-1,1-1,0 1,1-1,1-1,0 0,13 13,-9-13,1-1,0 0,1-1,1-1,0 0,0-1,1-1,0-1,0-1,1 0,0-1,4 0,2-1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04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149 113,'-2'2,"0"-1,0 1,0-1,0 1,0 0,1 0,-1 0,1 0,-1 0,1 0,0 0,0 0,0 0,0 1,0-1,0 0,1 1,-1-1,1 1,-1-1,1 1,0-1,0 0,0 1,1 1,-1 0,-15 229,4-129,6-43,-2 0,-3 0,-3-1,-14 38,5-49,9-32</inkml:trace>
  <inkml:trace contextRef="#ctx0" brushRef="#br0" timeOffset="331.969">7 0,'109'12,"-1"5,-1 4,96 33,-108-10,-93-43,0 0,-1 1,1-1,0 0,0 1,-1-1,1 1,-1-1,1 1,-1 0,0-1,1 1,-1 0,0 0,0 0,0 0,-1 0,1 0,0 0,-1 0,0 0,1 1,-1-1,0 0,0 0,0 0,0 1,0-1,-1 0,1 0,-1 0,1 0,-1 0,0 0,0 0,0 0,0 0,0 0,0 0,-1 0,1-1,0 1,-1-1,0 2,-15 10,0 0,0-1,-1-1,0-1,-1 0,0-1,-1-1,0-1,-11 2,16-4,-27 9,-2-1,1-3,-2-2,1-1,-1-3,-31-1,52-6,30-4,38-9,-34 13,19-8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24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0 283,'284'1,"-141"25,-62-24,-56-2</inkml:trace>
  <inkml:trace contextRef="#ctx0" brushRef="#br0" timeOffset="276.337">29 566,'39'0,"21"0,6 0,-3 0,-8 0,-9 0,-6 0,-7 0,-2 0,-4 0,-5 0</inkml:trace>
  <inkml:trace contextRef="#ctx0" brushRef="#br0" timeOffset="829.584">283 0,'15'16,"0"-2,0 0,2 0,0-2,0 0,1-1,0 0,18 6,-6-2,167 73,-191-85,1-1,-1 1,0 0,1 0,-1 1,-1-1,1 1,0 1,-1-1,0 1,0 0,-1 0,1 1,-1-1,0 1,0 0,-1 0,0 0,0 0,0 1,-1-1,0 1,0 0,-1 0,0 0,0-1,0 1,-1 0,0 0,0 0,-1 0,0 0,0 0,-1 0,0-1,0 1,-2 4,-11 7,-1-1,-1-1,0 0,0-2,-2 0,0 0,0-2,-1-1,-7 3,-83 55,-141 132,232-174,18-16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27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55,'-14'-8,"0"0,-1 1,0 1,0 1,-1 0,1 0,-1 2,0 0,0 1,0 0,0 2,0 0,0 0,-1 2,1 0,0 0,1 2,-1 0,1 1,-1 0,1 1,1 1,-1 1,1 0,1 0,-13 11,10-6,0 1,1 1,0 1,1 0,1 1,1 0,0 1,1 0,1 1,1 0,1 1,-2 5,9-21,0 1,-1-1,2 1,-1 0,0 0,1-1,0 1,0 0,0 0,1-1,0 1,0 0,0-1,0 1,1-1,0 1,-1-1,2 0,-1 0,0 1,1-2,0 1,0 0,0 0,0-1,1 0,-1 0,1 0,0 0,0 0,0-1,0 0,1 0,-1 0,0 0,1 0,-1-1,1 0,0 0,-1 0,1-1,0 0,2 0,11 1,0-1,0 0,0-2,0 0,0-1,0-1,0-1,-1 0,0-2,0 1,-1-2,1 0,-2-1,6-5,35-24,-3-3,-1-2,10-14,-38 34,93-92,-117 115,0-1,0 1,0-1,0 1,0-1,1 0,-1 1,0-1,0 1,1-1,-1 1,0-1,1 1,-1 0,0-1,1 1,-1-1,1 1,-1 0,1-1,-1 1,1 0,-1-1,1 1,-1 0,1 0,-1 0,1-1,-1 1,1 0,-1 0,1 0,0 0,-1 0,1 0,-1 0,1 0,-1 0,1 1,0-1,-1 0,1 0,-1 0,1 1,-1-1,1 0,-1 0,1 1,-1-1,1 0,-1 1,0-1,1 1,-1-1,1 1,-1-1,0 1,0-1,1 1,-1-1,0 1,0-1,1 1,-1-1,0 1,0-1,1 47,-2-35,0 33,1 1,3-1,1 1,3-1,4 12,-10-51,0 1,1-1,-1 0,1 0,0-1,1 1,-1 0,1-1,0 1,1-1,-1 0,1 0,0 0,0-1,0 1,1-1,0 0,0 0,0-1,0 0,0 1,1-2,0 1,-1-1,1 1,0-2,0 1,0-1,0 0,6 1,6-6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27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5,'56'17,"-13"-10,0-2,0-2,1-1,38-5,4 1,-78 2,-1 0,1 0,0 0,-1-1,1 0,-1-1,1 0,-1 0,0 0,0-1,0 0,6-4,-1-4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27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1,'38'4,"28"3,7-1,-5-2,-8 0,-10-2,-8-1,-12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2:57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1,'-5'12,"-1"0,0-1,-1 0,0 0,-1 0,0-1,0 0,-1-1,-1 1,0-2,-2 2,-26 26,37-35,-1 0,1 0,-1 0,1 1,-1-1,1 0,0 1,0-1,0 1,0-1,0 1,0 0,0-1,0 1,1 0,-1 0,0 0,1-1,0 1,-1 0,1 0,0 0,0 0,0 0,0 0,1 0,-1-1,0 1,1 0,-1 0,1 0,0-1,-1 1,1 0,0 0,0-1,0 1,0-1,1 1,-1-1,0 0,1 1,-1-1,11 7,0-1,1-1,0 0,0-1,0 0,0-1,1 0,0-1,8 0,-20-3,-1 0,0 0,0 0,1 0,-1 0,0 0,0 1,1-1,-1 0,0 0,0 1,0-1,1 1,-1-1,0 1,0 0,0-1,0 1,0 0,0 0,0 0,0 0,-1 0,1 0,0 0,0 0,-1 0,1 0,-1 0,1 0,-1 0,1 0,-1 1,0-1,1 0,-1 0,0 1,0-1,0 0,0 0,0 1,0-1,0 0,-1 0,1 1,0-1,-1 0,1 0,-1 0,1 0,-1 1,0-1,1 0,-1 0,0 0,0 0,0-1,0 2,-175 110,102-42,72-68,1 0,-1 0,0 0,1 0,0 0,-1 0,1 0,0 1,0-1,0 0,0 1,1-1,-1 1,0-1,1 1,0-1,0 1,0-1,0 1,0-1,0 1,1-1,-1 1,1-1,-1 1,1-1,0 0,0 1,0-1,1 0,-1 0,0 0,1 0,0 0,-1 0,1 0,1 1,6 1,0 0,-1 0,1-1,0 0,1-1,-1 0,0 0,1-1,-1 0,1-1,-1 0,1 0,-1-1,5-2,9 2,64-2,-62 3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30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183 140,'-178'456,"173"-435,23-46,106-195,-99 178,1 0,2 2,1 1,24-23,-53 61,1 0,-1-1,1 1,0 0,-1 0,1 0,0 0,0 0,-1 0,1 0,0 0,0 1,0-1,0 0,0 0,0 1,0-1,0 1,1-1,-1 1,0-1,0 1,0 0,1-1,-1 1,0 0,0 0,1 0,-1 0,0 0,0 0,1 0,-1 1,0-1,0 0,0 1,1-1,-1 1,0-1,0 1,0 0,0-1,0 1,0 0,0 0,0 0,0-1,0 1,-1 0,1 0,0 0,0 1,4 9,0 1,-1 0,0 0,-1 0,-1 1,1-1,-2 1,0-1,0 1,-2 0,1-1,-2 6,7 93,-5-109,0 0,1 0,-1 0,0 0,1 0,-1 0,1-1,0 1,-1 0,1 0,0-1,0 1,0 0,0-1,0 1,1-1,-1 1,0-1,1 0,-1 0,1 0,-1 1,1-1,0-1,0 1,-1 0,1 0,0-1,0 1,0-1,-1 1,1-1,0 0,0 0,0 0,0 0,0 0,0 0,0 0,0-1,-1 1,1-1,0 1,0-1,0 0,-1 1,1-1,0 0,-1 0,1-1,-1 1,1 0,-1 0,1-1,-1 1,20-17,-1 0,-1-1,-1-2,0 1,-2-2,0 0,-2-1,2-5,26-36,101-123,-143 187,0 1,0-1,0 1,1 0,-1 0,0-1,0 1,1 0,-1-1,0 1,1-1,-1 1,1 0,-1-1,1 1,-1-1,1 1,-1-1,1 0,0 1,-1-1,1 1,0-1,-1 0,1 0,0 1,-1-1,1 0,0 0,0 0,-1 0,1 0,0 0,-1 0,1 0,0 0,0 0,-1 0,1 0,0 0,0-1,-1 1,1 0,0-1,-1 1,1 0,-1-1,1 1,0-1,-1 1,1-1,-1 1,1-1,-1 1,0-1,1 0,-1 1,1-1,-1 0,0 1,0-1,1 0,-1 1,0-1,0 0,0 1,0-1,0 0,0 0,0 1,0-1,-44 188,35-144,2 0,2 0,2 0,2 1,1-1,4 19,7-7,-4-31</inkml:trace>
  <inkml:trace contextRef="#ctx0" brushRef="#br0" timeOffset="248.744">1143 394,'-19'38,"-11"18,-1 3,5-2,8-12</inkml:trace>
  <inkml:trace contextRef="#ctx0" brushRef="#br0" timeOffset="428.082">1030 308,'34'5,"25"-3,7-3,-2 0,-7 0,-14-1</inkml:trace>
  <inkml:trace contextRef="#ctx0" brushRef="#br0" timeOffset="582.112">1059 563,'48'-9,"20"-4,0 1</inkml:trace>
  <inkml:trace contextRef="#ctx0" brushRef="#br0" timeOffset="795.107">1623 365,'39'-5,"16"-1,5 0,-8-4,-14 0</inkml:trace>
  <inkml:trace contextRef="#ctx0" brushRef="#br0" timeOffset="1049.16">1793 111,'-10'43,"-8"34,0 8,2-5,4-12,4-12,8-12,5-12</inkml:trace>
  <inkml:trace contextRef="#ctx0" brushRef="#br0" timeOffset="1533.087">1961 507,'263'-313,"-258"306,0 1,0 0,1 0,0 1,0-1,1 1,0 1,-1-1,1 1,1 0,-1 1,1-1,-1 2,4-2,-10 4,1 0,-1 1,0-1,0 0,0 1,0-1,0 0,0 1,0-1,0 1,0 0,0-1,0 1,0 0,0-1,0 1,0 0,0 0,-1 0,1 0,0 0,-1 0,1 0,-1 0,1 0,-1 0,0 0,1 0,-1 0,0 1,0-1,1 0,-1 0,0 0,0 0,0 1,-1-1,1 0,0 0,0 0,-1 0,1 0,-1 1,-12 53,13-54,-8 19,-10 74,20-92,-1 0,1 0,-1-1,1 1,0 0,0-1,0 1,0-1,0 1,0-1,0 0,0 0,0 0,1 0,-1 0,0-1,1 1,-1-1,1 1,-1-1,1 0,-1 0,0 0,1 0,-1 0,1-1,-1 1,1-1,-1 0,0 1,0-1,1 0,-1 0,0-1,0 1,0 0,0-1,0 1,0-1,0 0,-1 1,1-1,1-2,216-212,-218 215,1-1,-1 1,0 0,0-1,1 1,-1 0,0 0,1 0,-1 0,1 0,0 1,-1-1,1 0,0 1,-1-1,1 1,0-1,0 1,-1 0,1 0,0 0,0 0,-1 0,1 0,0 0,0 1,-1-1,1 1,0-1,0 1,-1 0,1-1,-1 1,1 0,-1 0,1 0,-1 0,1 0,-1 1,0-1,0 0,0 1,1-1,0 9,-1-1,0 1,0-1,-1 1,0 0,0-1,-1 1,0-1,-1 1,0-1,-3 6,-2 23,3-24,2-1,0 1,0 0,1 0,1 0,0 0,1 0,1 0,0 0,1 0,0-1,1 1,3 7,5-3</inkml:trace>
  <inkml:trace contextRef="#ctx0" brushRef="#br0" timeOffset="2130.694">3005 421,'-86'159,"85"-152,10-17,11-19,104-122,-124 150,1 0,-1 1,1-1,0 0,0 0,-1 0,1 0,0 1,0-1,0 0,0 1,0-1,0 0,0 1,0-1,0 1,0 0,0-1,1 1,-1 0,0 0,0 0,0 0,0 0,0 0,1 0,-1 0,0 0,0 0,0 1,0-1,0 0,0 1,0-1,0 1,0-1,0 1,0 0,0-1,0 1,0 0,0 0,0 0,-1 0,1-1,0 1,-1 0,1 0,-1 0,1 0,-1 0,1 1,-1-1,0 0,1 0,-1 0,0 0,0 0,0 1,0-1,0 0,0 0,0 0,0 0,-1 0,1 0,0 1,14 88,-12-89,1-1,-1 1,1-1,0 0,-1 1,1-1,-1 0,1-1,-1 1,1 0,0-1,-1 1,1-1,-1 0,0 0,1 0,-1 0,0 0,1-1,-1 1,0-1,0 1,0-1,0 0,-1 0,3-1,0-1,112-88,-116 92,1-1,-1 1,0-1,1 1,-1-1,0 1,1 0,-1-1,1 1,-1-1,1 1,-1 0,1 0,0-1,-1 1,1 0,-1 0,1 0,-1 0,1-1,0 1,-1 0,1 0,-1 0,1 0,0 1,-1-1,1 0,-1 0,1 0,-1 0,1 0,0 1,-1-1,1 0,-1 1,1-1,-1 0,1 1,-1-1,0 0,1 1,-1-1,1 1,-1-1,0 1,1-1,-1 1,0-1,0 1,1-1,-1 1,0 0,0-1,0 1,0-1,0 1,0 0,0-1,0 1,0-1,0 1,-6 40,6-39,-11 78,14-60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28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791 150,'0'24,"-5"32,-1 15,0 7,1-7,-3-4,-1-10,2-5,1-6,3-6,1-1,1-1,0-4,-3-6,-2-4,0-1,-3 1,-1-5</inkml:trace>
  <inkml:trace contextRef="#ctx0" brushRef="#br0" timeOffset="295.236">706 37,'32'-10,"1"2,0 2,0 0,0 3,0 0,0 2,1 2,-1 1,0 1,27 7,-45-6,0 0,0 0,0 2,0 0,-1 0,0 2,0-1,-1 2,11 8,-19-13,-1 0,1 0,-1 1,1-1,-2 1,1 0,0 0,-1 1,0-1,0 1,0 0,-1 0,0-1,0 2,-1-1,1 0,-1 0,0 0,-1 1,0-1,0 0,0 0,-1 1,0-1,-1 3,0-2,0 0,-1 0,0 0,0 0,0 0,-1-1,0 1,-1-1,1 0,-1 0,-1-1,1 0,-1 0,1 0,-2 0,1-1,0 0,-1 0,1-1,-1 0,0 0,-1-1,1 1,0-2,-6 2,-22 3,0-1,0-2,-1-1,-31-3,56 1,-5 0,0-1,-1-1,1 0,0-1,1 0,-1-2,0 0,-7-4,6 0</inkml:trace>
  <inkml:trace contextRef="#ctx0" brushRef="#br0" timeOffset="614.959">0 884,'864'-18,"-573"5,83 15,-314 2,1 2,-1 3,38 11,-70-12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4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46,'256'-29,"25"29,-194-16,-73 18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49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0,'38'0,"23"0,5 0,-3 5,-8 2,-9-1,-11-1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50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593 170,'-3'-7,"0"-1,-1 0,-1 1,1 0,-1 0,0 0,-1 1,1 0,-1 0,-1 0,1 1,-1-1,0 2,0-1,0 1,-1 0,1 0,-1 1,0 0,0 1,0 0,-1 0,1 0,0 1,-1 0,1 1,-1 0,1 0,-1 1,1 0,0 1,-1 0,1 0,0 0,0 1,0 1,1-1,-6 4,2 0,1-1,0 2,0-1,1 2,0-1,0 1,1 0,0 1,1 0,0 0,1 1,0-1,0 1,1 1,1-1,0 1,0 0,1 0,-1 8,5-18,-1 1,0 0,1 0,-1 0,1-1,0 1,0 0,0-1,0 1,0-1,1 1,-1-1,1 1,-1-1,1 0,0 0,0 0,0 0,0 0,1 0,-1-1,0 1,1-1,-1 1,1-1,-1 0,1 0,0 0,-1 0,1-1,0 1,0-1,0 0,-1 1,1-1,0 0,0-1,0 1,-1-1,2 1,113-32,-68 9,0-3,-1-1,-2-3,10-10,31-18,-53 42,-33 16,-1 0,1 0,0 0,-1 0,1 0,0 0,-1 1,1-1,0 0,-1 0,1 1,0-1,-1 0,1 1,-1-1,1 0,-1 1,1-1,-1 1,1-1,-1 1,1-1,-1 1,0-1,1 1,-1 0,0-1,1 1,-1 0,0-1,0 1,0 0,1-1,-1 1,0 0,0-1,0 1,0 0,0-1,0 1,0 0,-1-1,1 1,0 0,0-1,0 1,-1-1,1 1,0 0,-107 400,81-263,24-114</inkml:trace>
  <inkml:trace contextRef="#ctx0" brushRef="#br0" timeOffset="405.116">0 848,'649'-1,"-252"-25,-233 11,-70 5,1 4,0 4,21 5,-76 13,-34-4</inkml:trace>
  <inkml:trace contextRef="#ctx0" brushRef="#br0" timeOffset="2918.984">1045 1102,'-13'5,"2"1,-1 0,1 1,-1 0,2 1,-1 0,1 0,1 2,-1-1,-1 4,10-12,0 0,0 0,0 1,1-1,-1 0,0 0,1 1,-1-1,1 1,-1-1,1 0,-1 1,1-1,0 1,0-1,0 1,0-1,0 0,0 1,0-1,1 1,-1-1,0 1,1-1,-1 0,1 1,-1-1,1 0,0 1,0-1,0 0,-1 0,1 0,0 0,0 0,1 0,-1 0,0 0,0 0,0 0,1-1,-1 1,0 0,1-1,-1 1,68 19,-30-14,71 20,-106-25,0 1,-1 0,1 0,-1 1,1-1,-1 1,0-1,0 1,0 0,0 1,-1-1,1 0,-1 1,0-1,0 1,0 0,0-1,-1 1,1 0,-1 0,0 0,0 0,-1 1,1-1,-1 1,0 3,0-1,-1 1,0-1,-1 1,1-1,-1 0,0 1,-1-1,0 0,0 0,-1-1,0 1,0-1,0 0,-1 0,0 0,0 0,-5 3,-113 82,49-62,50-25</inkml:trace>
  <inkml:trace contextRef="#ctx0" brushRef="#br0" timeOffset="3166.94">1073 1016,'44'5,"27"2,8-1,-5-1,-16-2</inkml:trace>
  <inkml:trace contextRef="#ctx0" brushRef="#br0" timeOffset="1905.046">311 1073,'0'-1,"1"1,-1 0,1-1,-1 1,1 0,-1-1,1 1,-1 0,1 0,-1 0,1-1,0 1,-1 0,1 0,-1 0,1 0,-1 0,1 0,0 0,-1 0,1 0,-1 0,1 1,0-1,-1 0,1 0,-1 0,1 1,-1-1,1 0,-1 1,1-1,-1 0,1 1,-1-1,0 1,1-1,-1 1,1-1,-1 1,0-1,0 1,1-1,-1 1,0-1,0 1,0-1,1 1,-1 0,0-1,0 1,0-1,0 1,0-1,0 1,0 0,0-1,-1 1,6 41,-31 168,7-48,9-61,14-91,2-4</inkml:trace>
  <inkml:trace contextRef="#ctx0" brushRef="#br0" timeOffset="2541.011">593 1496,'0'10,"0"7,-4 2,-3 2,1-8,1-6</inkml:trace>
  <inkml:trace contextRef="#ctx0" brushRef="#br0" timeOffset="4870.906">1976 876,'49'-89,"-22"37,2 1,2 1,2 1,3 2,1 1,7-2,5 15,-48 34,1-1,-1 1,0 0,0 0,0 0,0 0,0 0,0 0,0 0,0 0,0 0,-1 1,1-1,0 0,-1 1,1-1,-1 0,1 1,-1-1,0 0,1 1,-1-1,0 1,0-1,0 1,0-1,0 0,0 1,-1-1,1 1,0-1,-1 0,1 1,-1-1,0 0,1 1,-1-1,0 0,0 0,1 0,-1 0,0 0,0 0,-1 1,0 3,-1 3,-1 3,0-1,1 1,0-1,0 1,1 0,1 0,-1 0,2 0,0 0,0 0,2 6,-2-15,1 0,0 0,-1-1,1 1,0 0,0-1,0 1,0 0,0-1,1 1,-1-1,0 0,1 1,-1-1,1 0,-1 0,1 0,0 0,-1 0,1 0,0-1,0 1,0-1,-1 1,1-1,0 1,0-1,0 0,0 0,0 0,0 0,0 0,0-1,-1 1,1 0,0-1,0 0,0 1,0-1,0 0,71-37,131-115,-179 132,1 1,1 2,1 0,0 2,31-12,-58 27,0 0,0 0,1 1,-1-1,0 1,1-1,-1 1,1-1,-1 1,0 0,1 0,-1-1,1 1,-1 0,1 1,-1-1,1 0,-1 0,1 1,-1-1,0 0,1 1,-1-1,0 1,1 0,-1 0,0-1,0 1,0 0,1 0,-1 0,0 0,0 0,0 0,-1 1,1-1,0 0,0 0,-1 1,1-1,0 0,-1 1,1-1,-1 1,0-1,0 0,1 1,-1-1,0 1,0-1,0 1,-1-1,1 1,-12 78,9-71,0 1,0-1,1 1,0 0,1 0,0 0,1 0,0 0,0 0,1 0,1 0,-1 0,2-1,-1 1,1 0,1-1,0 0,0 0,1 0,4 7,-5-12,0 1,0-1,0 0,0 0,0 0,1-1,0 0,0 0,0 0,0 0,0-1,0 0,1 0,-1 0,1-1,-1 0,1 0,0 0,-1 0,1-1,0 0,0-1,4 0,8-4</inkml:trace>
  <inkml:trace contextRef="#ctx0" brushRef="#br0" timeOffset="5121.63">2005 932,'52'5,"71"-4,24-1,1-6,-15-2,-20 1,-25-4,-18 0,-15 3,-14 1,-7 4,-6 0,-7 2</inkml:trace>
  <inkml:trace contextRef="#ctx0" brushRef="#br0" timeOffset="5486.989">2597 1129,'-33'11,"0"0,1 2,1 2,0 0,-18 14,48-29,0 1,-1-1,1 0,0 0,-1 1,1-1,0 1,0 0,-1-1,1 1,0 0,0-1,0 1,0 0,0 0,0 0,0 0,0 0,0 0,1 0,-1 0,0 1,1-1,-1 0,1 0,-1 1,1-1,-1 0,1 1,0-1,0 0,0 1,0-1,0 0,0 1,0-1,0 0,0 1,1-1,-1 0,0 1,1-1,-1 0,1 0,0 1,-1-1,1 0,0 0,0 0,-1 0,1 0,0 0,0 0,0 0,1 0,-1-1,0 1,0 0,0-1,0 1,1 0,-1-1,0 0,1 1,-1-1,107 23,-93-22,-1 1,0 0,0 1,0 1,0 0,0 0,0 2,-1 0,7 4,-17-9,0 1,0-1,0 1,0 0,-1 0,1 0,0 0,-1 0,0 0,1 1,-1-1,0 1,0 0,0-1,-1 1,1 0,-1 0,1 0,-1 1,0-1,0 0,-1 0,1 1,-1-1,1 0,-1 1,0-1,0 0,0 1,-1-1,1 0,-1 0,0 1,0-1,0 0,0 0,-1 0,1 0,-1 0,-8 7,0-1,-1 0,0-1,-1 0,0-1,0 0,0-1,-1 0,0-1,0 0,0-1,-1-1,1 0,-1-1,0 0,-11-1,-32 9,29-4,4-2</inkml:trace>
  <inkml:trace contextRef="#ctx0" brushRef="#br0" timeOffset="5938.112">2964 960,'224'6,"-222"-6,0 0,0 0,0 0,0 0,-1 0,1 1,0-1,0 1,0-1,-1 1,1 0,0 0,-1-1,1 1,-1 0,1 1,-1-1,0 0,1 0,-1 1,0-1,0 0,0 1,0-1,0 1,0 0,0-1,0 1,-1 0,1-1,-1 1,1 0,-1 0,0 0,1-1,-1 1,0 0,0 0,0 0,-1 0,1-1,0 1,-1 0,1 0,-1-1,0 1,1 0,-1 0,0-1,0 1,0-1,0 1,0-1,-1 0,-77 65,20-24,58-41,-1 0,1 0,-1 0,1 1,-1-1,1 1,0-1,0 1,0-1,0 1,0-1,0 1,0 0,0 0,1-1,-1 1,1 0,-1 0,1 0,0 0,-1 0,1 0,0 0,0 0,1-1,-1 1,0 0,1 0,-1 0,1 0,-1 0,1-1,0 1,0 0,0-1,0 1,0 0,0-1,0 1,1-1,-1 0,1 1,-1-1,1 0,-1 0,1 0,-1 0,1 0,0 0,0 0,0-1,-1 1,1-1,0 1,12 4,0-1,0 0,0-1,0 0,1-1,-1-1,0 0,1-1,-1-1,1 0,-1-1,0 0,1-2,6-2,-2 0</inkml:trace>
  <inkml:trace contextRef="#ctx0" brushRef="#br0" timeOffset="6269.474">3416 226,'28'32,"-2"1,-1 1,-1 2,-2 0,-2 2,-1 0,-2 1,-2 0,-2 1,3 16,-6-20,-1 1,-2-1,-2 1,-1 1,-2-1,-1 0,-2 1,-2-1,-1 0,-2 0,-2 0,-1-1,-2 0,-1-1,-7 12,7-22,-1-1,-1 0,-1 0,-1-2,-1 0,-2-1,0 0,0-2,-2 0,-1-1,0-2,-1 0,0-1,-2-1,-10 3,5-1,6-2</inkml:trace>
  <inkml:trace contextRef="#ctx0" brushRef="#br0" timeOffset="6738.773">2005 1,'-38'75,"-74"145,9 5,-45 155,135-339,1 1,2 0,3 1,0 0,3 0,2 19,2-46,0 0,2 0,0 0,1 0,0-1,1 1,1-1,1 0,0 0,1-1,0 0,1 0,1 0,0-1,1-1,0 1,1-2,11 10,0-5,1-1,1-2,0 0,1-2,0-1,1 0,0-2,1-1,-1-2,1 0,0-2,1 0,-1-2,0-1,25-4,-6 3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58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31,'14'0,"20"0,8 0,2 0,-1 0,-4 0,-4 0,-2 0,2 0,-4-5,-3-2,-2 1,0 1,0 1,1 2,0 1,1 1,-5 0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8:58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0,'43'5,"34"-3,8-3,-5 0,-12 0,-17-1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0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53,'-1'-3,"0"0,-1 0,1 0,0 0,-1 0,0 1,0-1,1 0,-2 1,1 0,0-1,0 1,-1 0,1 0,-1 0,1 1,-1-1,0 1,0-1,0 1,0 0,0 0,0 0,0 1,0-1,0 1,-1-1,1 1,0 0,0 0,0 1,0-1,0 1,-1-1,1 1,0 0,0 0,0 0,0 1,1-1,-3 2,-12 8,0 1,1 1,0 0,1 1,1 1,0 0,1 1,1 1,0 0,1 0,1 1,1 0,0 1,2 0,-5 15,2-10,1 1,1 0,0 0,2 1,2 0,0 0,1 0,2 0,1 1,1-1,1 0,1 1,1-1,1-1,2 1,4 8,-6-24,1-1,0 0,0 0,1 0,0-1,1 0,-1 0,2-1,-1 0,1 0,0-1,1 0,-1-1,1 0,0 0,0-1,1-1,-1 0,1 0,0-1,0 0,0-1,0 0,0 0,0-2,0 1,5-2,4-1,1-1,-1-1,0-1,0 0,-1-2,1 0,-2-1,1-1,-1-1,-1 0,0-1,-1-1,0-1,-1 0,0-1,-1-1,-1 0,4-7,-15 18,1 1,-1-1,1 0,-1-1,-1 1,1 0,-1 0,0-1,0 1,0-1,-1 1,0-1,0 1,0-1,-1 1,0-1,0 1,0 0,-1-1,0 1,0 0,0 0,0 0,-1 0,0 0,0 1,0-1,-1 1,1 0,-1 0,0 0,0 1,0-1,-1 1,0 0,1 0,-1 0,0 1,0 0,-5-2,-12-1,0 0,-1 2,0 1,1 0,-1 2,0 0,0 2,0 0,1 2,0 1,-1 0,2 2,-1 0,1 1,0 2,1 0,-12 8,-55 37,54-30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05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1 469,'48'-106,"-39"80,1 0,1 1,1 1,1 0,1 1,1 0,1 1,1 1,1 0,3 0,-20 20,-1 0,1 0,-1 0,1 1,0-1,-1 0,1 0,0 1,0-1,0 1,-1-1,1 1,0-1,0 1,0-1,0 1,0 0,0 0,0-1,0 1,0 0,0 0,0 0,0 0,0 0,0 0,-1 0,1 0,0 1,0-1,0 0,0 1,0-1,0 0,0 1,0-1,0 1,-1-1,1 1,0 0,0-1,-1 1,1 0,0 0,-1-1,1 1,-1 0,1 0,-1 0,1 0,-1-1,0 1,1 0,-1 0,0 0,0 0,0 0,0 0,0 1,9 61,-8-48,9 73,-10-86,0-1,1 1,-1 0,1 0,0 0,0 0,0-1,0 1,0 0,0-1,0 1,0-1,0 1,1-1,-1 0,1 1,-1-1,1 0,-1 0,1 0,0 0,0 0,-1 0,1-1,0 1,0-1,0 1,0-1,0 0,-1 1,1-1,0 0,0 0,0-1,0 1,0 0,0-1,0 1,0-1,0 0,14-7,0 0,0-2,-1 0,0-1,-1 0,0-1,-1-1,-1 0,0-1,0 0,8-16,-12 21,127-145,-135 155,-1-1,1 1,0 0,0 0,0 0,0 0,0 0,0 0,0 0,0 0,0-1,1 1,-1 0,0 0,0 0,1 0,-1 0,1-1,-1 1,1 0,-1 0,1-1,-1 1,1 0,0-1,-1 1,1-1,0 1,-1-1,1 1,0-1,0 1,0-1,-1 1,1-1,0 0,0 0,0 0,0 1,0-1,0 0,-1 0,1 0,0 0,0 0,0 0,0-1,0 1,0 0,0 0,-1-1,1 1,0 0,0-1,0 1,-1-1,1 1,0-1,0 0,-1 1,1-1,-1 1,1-1,0 0,-1 0,-30 154,22-131,2 1,0 0,2 0,1 1,0-1,2 1,1 1,15 14,-2-27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05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1069 1,'-5'3,"-230"136,6 11,-41 46,19 15,233-194,12-14,1 1,0 0,1 0,-1 0,1 1,0 0,0-1,0 1,0 1,1-1,0 1,0-1,1 1,0 0,-1 1,4 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0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1,'-26'4,"0"1,1 1,0 1,0 1,0 1,1 2,0 0,1 2,1 0,-16 12,32-19,0 0,0 0,1 0,0 1,0-1,1 1,-1 0,1 1,1-1,-1 1,2 0,-3 6,4-11,0 0,0 0,1 0,-1 0,1 1,0-1,0 0,0 1,0-1,0 0,1 0,-1 1,1-1,0 0,0 0,0 0,1 0,-1 0,1 0,0 0,-1-1,1 1,0 0,1-1,-1 1,0-1,1 0,-1 0,1 0,0 0,-1-1,4 2,4-1,0-1,0 0,0-1,0-1,0 1,-1-1,1-1,0 0,0 0,-1-1,1 0,-1-1,0 0,0 0,0-1,-1 0,0-1,0 0,6-5,108-88,-122 98,1 0,-1 1,1-1,-1 0,1 0,-1 1,1-1,0 0,-1 1,1-1,0 1,0-1,0 1,-1-1,1 1,0 0,0-1,0 1,0 0,0-1,0 1,-1 0,1 0,0 0,0 0,0 0,0 0,0 0,0 0,0 1,0-1,0 0,0 0,-1 1,1-1,0 1,0-1,0 0,-1 1,1 0,0-1,0 1,-1-1,1 1,0 0,-1 0,1-1,-1 1,1 0,-1 0,0 0,1-1,-1 1,0 0,1 0,-1 0,0 0,0 0,0 0,0 0,0 0,0 0,8 61,-7-4,-2-33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05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552 1,'-96'37,"2"4,2 4,-46 32,89-38,48-39,0 1,0 0,0-1,1 1,-1 0,0-1,1 1,-1 0,1 0,-1 0,1-1,-1 1,1 0,0 0,-1 0,1 0,0 0,0 0,0 0,0 0,0 0,0 0,0 0,0 0,0 0,0 0,0 0,0-1,1 1,-1 0,0 0,1 0,-1 0,1 0,-1 0,1-1,-1 1,1 0,0 0,-1-1,1 1,0 0,0-1,-1 1,1-1,0 1,0-1,0 1,0-1,0 0,-1 1,1-1,0 0,0 0,0 0,0 1,0-1,0 0,194 9,-193-8,96 22,-96-21,1-1,0 0,-1 1,1-1,-1 1,0 0,1 0,-1 0,0 0,0 0,0 1,0-1,-1 1,1-1,-1 1,1-1,-1 1,0 0,0 0,0 0,0 0,-1-1,1 1,-1 0,0 0,0 0,0 0,0 0,0 0,-1 0,0 2,-3 5,-2 1,1-1,-2-1,1 1,-1-1,-1 0,1-1,-1 1,-1-2,0 1,0-1,0 0,-1-1,0 0,0-1,-1 0,1-1,-1 0,-11 3,19-6,-21 10,-2 1,0-1,0-1,-1-1,0-1,-23 2,25-10,7-4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06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0,'140'4,"-120"-6,1 2,-1-1,0 2,0 1,1 1,14 3,-33-5,0-1,-1 0,1 1,0-1,-1 1,1 0,-1 0,1-1,-1 1,1 0,-1 0,1 0,-1 1,0-1,0 0,0 0,1 1,-1-1,-1 1,1-1,0 1,0-1,0 1,-1 0,1-1,-1 1,1 0,-1-1,0 1,0 0,1-1,-1 1,0 0,-1 0,1-1,0 1,0 0,-1 0,1-1,-1 1,0 0,0 0,-40 65,-131 96,170-162,0-1,0 1,0 0,0 0,1 0,-1 0,0 0,1 0,-1 1,0-1,1 0,-1 1,1-1,0 1,0 0,0 0,-1-1,1 1,1 0,-1 0,0 0,0 0,1 0,-1 0,1 0,0 0,-1 0,1 0,0 0,0 0,1 0,-1 0,0 0,1 0,-1 0,1 0,-1 0,1 0,0 0,0 0,0 0,0-1,0 1,0 0,1-1,-1 1,1-1,-1 1,1-1,-1 0,1 1,0-1,-1 0,1 0,1 0,16 2,0-1,0-1,0 0,0-2,0 0,0-1,-1-1,1-1,-1 0,1-2,12-5,17-3,-20 7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36.2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183 174,'-5'3,"0"-1,0 0,1 1,-1 0,0 0,1 1,0-1,0 1,0 0,0 0,1 0,0 0,-1 1,2 0,-1-1,0 1,1 0,0 0,0 0,1 1,-1-1,1 0,0 1,0-1,1 1,0-1,0 1,-81 502,59-427,39-112,63-151,7 3,12-4,23-44,-94 186,-28 41,0-1,1 0,0 1,-1 0,1-1,-1 1,1-1,-1 1,1 0,0-1,-1 1,1 0,0 0,0-1,-1 1,1 0,0 0,-1 0,1 0,0 0,0 0,-1 0,1 0,0 0,-1 0,1 1,0-1,0 0,-1 0,1 1,0-1,-1 0,1 1,-1-1,1 1,-1-1,1 0,0 1,-1 0,0-1,1 1,-1-1,1 1,-1 0,0-1,1 1,-1-1,0 1,0 0,1 0,-1-1,0 1,0 0,0-1,0 1,0 0,0 0,0-1,0 1,0 0,0-1,-1 1,1 0,0 0,0-1,15 247,-8-198,-5-28,1 0,0-1,2 1,0-1,2 0,0-1,9 17,-13-33,0 1,0-1,1-1,0 1,-1 0,1-1,0 0,0 0,0 0,1 0,-1-1,0 0,1 0,-1 0,1 0,-1-1,1 1,-1-1,1 0,-1-1,1 1,-1-1,1 0,-1 0,0 0,1 0,-1-1,0 0,0 0,0 0,0 0,0-1,-1 0,1 1,-1-1,1-1,-1 1,0 0,0-1,-1 1,1-1,-1 0,2-2,26-37,-2-1,-1-2,-3 0,15-40,47-86,-34 102,-52 70,1 0,0 0,0 0,0 0,-1 0,1 0,0 1,0-1,-1 0,1 1,0-1,0 0,-1 1,1-1,0 1,-1-1,1 1,-1-1,1 1,-1 0,1-1,-1 1,1 0,-1-1,1 1,-1 0,0-1,1 1,-1 0,0 0,0 0,0-1,0 1,1 0,-1 0,0 0,0-1,-1 1,1 0,0 0,0-1,0 1,0 0,-1 0,1 0,0 0,0 0,-2 131,0-96,1 0,2 1,1-1,7 34,47 89,-48-140,-2-1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36.5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96 0,'-15'39,"-9"21,-1 7,5-5,9-11,12-16,6-13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36.8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37.1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 0,'0'43,"0"39,0 14,0-4,-5-8,-1-9,-1-7,2-11,-3-5,0-7,0-6,3-5,2-3,1-3,1-1,1 0,0 0,0-5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37.3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 0,'-4'72,"-3"34,1 7,2-4,0-13,2-12,1-15,0-16,1-6,1-7,-1-5,-5-4,-1-3,1-10,0-13,1-8</inkml:trace>
  <inkml:trace contextRef="#ctx0" brushRef="#br0" timeOffset="255.359">420 170,'-318'363,"311"-355,5-8,1 1,-1-1,1 1,-1 0,1-1,-1 1,1 0,0 0,-1 0,1 0,0 0,0 1,0-1,0 0,0 1,0-1,0 0,0 1,0-1,1 1,-1-1,0 1,1 0,0-1,-1 1,1-1,0 1,0 0,0-1,0 1,0 0,0-1,0 1,1 0,-1-1,0 1,1-1,0 1,-1 0,1-1,0 0,0 1,0-1,-1 1,2-1,-1 0,0 1,76 27,-64-26,-1 1,0 0,0 1,0 0,0 1,-1 0,0 1,0 0,-1 0,0 2,0-1,3 5,60 134,-66-130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52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924 28,'0'-1,"1"1,-1-1,1 1,-1-1,0 1,1-1,-1 1,0-1,0 1,0-1,1 1,-1-1,0 1,0-1,0 1,0-1,0 1,0-1,0 0,0 1,0-1,0 1,0-1,0 1,0-1,-1 1,1-1,0 1,0-1,-1 1,1-1,0 1,-1-1,1 1,0-1,-1 1,1 0,-1-1,1 1,0 0,-1-1,1 1,-1 0,1-1,-1 1,1 0,-1 0,1 0,-1 0,0-1,1 1,-1 0,1 0,-1 0,1 0,-1 0,1 0,-1 1,0-1,0 0,-39-6,39 6,-44 1,0 2,0 1,0 3,0 1,1 3,-10 4,9-3,-203 73,195-53,52-31,1-1,-1 1,0 0,0 0,1 0,-1 0,0 0,1 0,-1 0,1 0,-1 0,1 0,0 1,-1-1,1 0,0 0,0 0,0 0,0 1,0-1,0 0,0 0,0 0,1 0,-1 1,0-1,1 0,-1 0,1 0,-1 0,1 0,-1 0,1 0,0 0,-1 0,1 0,0 0,0-1,0 1,0 0,0 0,0-1,0 1,0-1,0 1,0-1,0 1,0-1,0 0,15 7,0-1,0-1,0 0,0-1,1-1,0-1,0 0,-1-2,1 1,0-2,2-1,10 2,51-1,136 11,-179 2,-36-12,-1 0,1 0,-1 1,1-1,-1 1,1-1,-1 0,1 1,-1-1,1 1,-1-1,0 1,1-1,-1 1,0 0,0-1,1 1,-1-1,0 1,0 0,0-1,0 1,1-1,-1 1,0 0,0-1,0 1,-1 0,1-1,0 1,0-1,0 1,0 0,0-1,-1 1,1-1,0 1,-1-1,1 1,0-1,-1 1,1-1,-1 1,1-1,-1 1,1-1,-1 0,1 1,-1-1,1 0,-1 1,1-1,-1 0,1 0,-1 1,0-1,0 0,-39 24,-2-1,-1-2,0-2,-37 10,-62 18,74-26,2 2,0 4,-29 17,91-42,-2 1,0 0,0 0,0 0,1 0,-1 1,1 0,0 0,0 1,0-1,1 1,-1 0,1 0,0 1,1-1,-3 5,7-6,0 0,1 0,-1 0,1-1,0 1,0 0,0-1,0 1,1-1,-1 0,1 0,0 0,0 0,0-1,0 1,1-1,-1 0,1 1,-1-2,1 1,0 0,-1-1,1 1,0-1,0 0,2 0,31 9,1-1,-1-2,1-1,1-2,-1-2,0-1,23-4,-26 3,227-29,-219 10,-32 6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55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0 311,'512'0,"-499"0,0 0,0-1,0-1,-1 0,1 0,0-2,-1 1,0-2,0 0,0 0,0-1,5-4,-10 4</inkml:trace>
  <inkml:trace contextRef="#ctx0" brushRef="#br0" timeOffset="249.435">28 565,'43'0,"38"0,16 0,-5-5,-8-1,-13-1,-15 2,-11 2,-9 1,-6 0,-3 2,-6-5,-6-1</inkml:trace>
  <inkml:trace contextRef="#ctx0" brushRef="#br0" timeOffset="646.602">310 1,'14'17,"0"-1,0-1,1 0,1 0,1-2,0 0,1-1,0 0,16 6,-31-16,37 19,0-3,2-1,0-2,32 7,46 17,-108-35,0 1,0 0,-1 1,1 1,-1-1,-1 2,0 0,0 0,0 1,-7-7,-1 1,1 0,-1 0,0 0,0 0,0 0,0 0,0 0,-1 1,1-1,-1 1,0-1,0 1,0-1,-1 1,1 0,-1-1,0 1,0 0,0-1,-1 1,1 0,-1-1,0 1,0 0,0-1,0 1,-1-1,1 0,-1 1,0-1,0 0,0 0,-100 88,80-75,-266 169,287-185,-26 14,0 1,1 1,1 2,1 0,-18 18,30-22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53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112 106,'15'0,"13"0,8 0,3 0,-2 0,-1-5,-3-2,-1 1,-2 1,-2 1,1 2,-6 6,-11 2,-8 0</inkml:trace>
  <inkml:trace contextRef="#ctx0" brushRef="#br0" timeOffset="249.307">0 359,'43'10,"24"3,10-1,-3-2,-10-8,-10-4,-10-2,-8 0,-9 0</inkml:trace>
  <inkml:trace contextRef="#ctx0" brushRef="#br0" timeOffset="1216.627">677 529,'2'1,"-1"1,1-1,-1 0,1 0,0 0,0 0,-1 0,1 0,0-1,0 1,0-1,0 1,0-1,0 0,0 1,0-1,0 0,0 0,-1-1,1 1,0 0,0-1,0 1,0-1,0 1,0-1,0 0,-1 0,1 0,0 0,-1 0,1 0,-1 0,1-1,-1 1,1-1,46-58,154-269,-195 317,0 0,1 1,0 0,1 0,0 1,0 0,1 1,1 0,-1 1,2 0,-1 0,1 1,1 0,-11 7,1-1,-1 0,0 1,1-1,-1 1,1 0,-1 0,1 0,-1 0,0 0,1 0,-1 1,1-1,-1 1,0 0,1 0,-1 0,0 0,0 0,1 0,-1 0,0 1,0-1,-1 1,1-1,0 1,0 0,-1 0,1 0,-1 0,0 0,1 0,-1 0,0 1,0-1,0 0,-1 1,1-1,0 0,-1 1,0 0,12 104,-13-80,-1-19,1 0,0 1,0-1,1 0,0 0,0 0,1 1,0-1,0 0,1 0,0 0,0 0,1-1,0 1,1 0,0-1,0 0,0 0,1 0,0-1,0 1,0-1,6 3,-5-7,1-2,-1 1,1-1,-1 0,1 0,-1-1,1 0,-1 0,1 0,-1-1,0 0,0 0,1-1,-2 0,1 0,0 0,-1 0,1-1,-1 0,0-1,0 1,0-1,-1 0,0 0,0 0,2-4,19-14,188-163,-214 187,1 0,0 0,-1 0,1 0,0 0,0 0,0 1,0-1,0 0,0 0,0 0,1 0,-1 0,0 0,1 0,-1 0,0 0,1 0,-1 0,1 0,0 0,-1 0,1 0,0-1,-1 1,1 0,0 0,0-1,0 1,0 0,0-1,-1 1,1-1,0 1,0-1,0 0,1 1,-1-1,0 0,0 0,0 0,0 0,0 0,0 0,0 0,0 0,0 0,0 0,0 0,0-1,1 1,-1 0,0-1,-1 1,1-1,0 1,0-1,0 0,0 1,0-1,0 0,-1 0,1 1,0-1,-1 0,1 0,0-1,-62 178,53-153,-18 70,26-90,0 0,-1-1,1 1,1-1,-1 1,0-1,1 1,-1-1,1 1,0-1,0 0,0 1,0-1,0 0,0 0,1 1,-1-1,1 0,-1 0,1-1,0 1,0 0,0 0,0-1,0 0,0 1,0-1,0 0,1 0,-1 0,1 0,-1 0,0-1,2 1,16 3</inkml:trace>
  <inkml:trace contextRef="#ctx0" brushRef="#br0" timeOffset="1568.981">2286 49,'-38'21,"-9"3,2 1,0 3,2 1,1 3,1 1,-17 20,56-52,-1 1,1 0,0-1,-1 1,1 0,0 0,0 0,0 1,0-1,1 0,-1 1,1-1,-1 1,1-1,0 1,0 0,0 0,0-1,1 1,-1 0,1 0,-1 0,1 0,0 0,0 0,0 0,1-1,-1 1,1 0,0 0,0 0,-1-1,2 1,-1 0,0-1,1 1,-1-1,1 1,-1-1,1 0,0 1,0-1,0 0,1 0,-1-1,0 1,1 0,-1-1,1 0,-1 1,2-1,13 1,1-1,-1-1,1 0,0-1,-1-1,0-1,1 0,-1-2,0 1,-1-2,1-1,-1 0,0-1,-1 0,3-3,205-139,-222 149,-1 0,1 0,0-1,0 1,0 1,0-1,0 0,0 0,0 0,0 0,0 1,1-1,-1 1,0-1,0 1,1-1,-1 1,0 0,1-1,-1 1,0 0,1 0,-1 0,0 0,1 0,-1 0,0 1,1-1,-1 0,0 1,0-1,1 1,-1-1,0 1,0-1,0 1,0 0,1 0,-1 0,0-1,0 1,-1 0,1 0,0 1,0-1,0 0,-1 0,1 0,-1 0,1 1,-1-1,1 0,-1 0,0 1,1 0,0 88,-2-81,-1-1,1 1,1 0,0 0,0 0,0 0,1-1,1 1,-1 0,1-1,1 1,0-1,0 1,1-1,0 0,0-1,0 1,1-1,1 1,-1-1,0-4,0 0,1 0,-1 0,0-1,1 0,0 0,-1 0,1 0,0-1,0 0,0 0,0-1,0 0,6 0,12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2:58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86,'33'0,"17"0,4 0,-2-5,-6-1,-5 0,-10 1</inkml:trace>
  <inkml:trace contextRef="#ctx0" brushRef="#br0" timeOffset="187.6">30 256,'43'-5,"19"-1,-1 0</inkml:trace>
  <inkml:trace contextRef="#ctx0" brushRef="#br0" timeOffset="769.621">396 369,'161'-160,"15"-13,-175 172,0 0,0 0,0 0,0 0,0 0,0 0,0 0,0 0,0 1,0-1,0 0,0 1,0-1,1 1,-1 0,0-1,0 1,1 0,-1 0,0-1,0 1,1 0,-1 0,0 1,1-1,-1 0,0 0,0 1,1-1,-1 0,0 1,0-1,0 1,0 0,0-1,1 1,-1 0,0 0,0 0,-1-1,1 1,0 0,0 0,0 1,-1-1,1 0,0 0,-1 0,1 0,-1 0,0 1,1-1,-1 0,0 0,1 2,5 77,-6-72,0 5,3 53,-3-65,0 0,0 1,0-1,1 0,-1 1,0-1,1 0,-1 1,1-1,0 0,-1 0,1 0,0 1,0-1,0 0,0 0,0 0,0 0,0-1,0 1,0 0,0 0,0-1,0 1,1 0,-1-1,0 1,1-1,-1 0,0 1,1-1,-1 0,0 0,1 0,-1 0,1 0,-1 0,0 0,1 0,-1-1,10-3,0-1,0 0,0-1,-1 0,0-1,-1 0,1 0,-2-1,1-1,-1 1,0-1,5-8,40-38,-40 44,-1 0,1 0,0 0,0 1,1 1,1 0,-1 1,14-5,-27 14,0-1,0 1,1-1,-1 1,0 0,0-1,0 1,0 0,0 0,0-1,0 1,0 0,0 0,-1 0,1 0,0 0,-1 1,1-1,0 0,-1 0,1 0,-1 1,0-1,1 0,-1 0,0 1,0-1,0 0,0 0,0 1,0-1,0 0,0 1,-1-1,1 0,0 0,-1 1,1-1,-1 0,1 0,-1 0,0 0,0 0,1 0,-1 0,0 0,0 0,0 1,-32 65,25-53,0 1,0 1,2-1,0 1,0 0,2 1,0-1,1 1,-1 8,17 26,0-33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52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57,'-48'87,"3"2,4 1,-10 42,2 73,33-128,29-105,6-23,-10 26</inkml:trace>
  <inkml:trace contextRef="#ctx0" brushRef="#br0" timeOffset="249.045">85 1,'38'9,"28"4,6-1,-3-2,-9-3,-10-3,-8-1,-12-2</inkml:trace>
  <inkml:trace contextRef="#ctx0" brushRef="#br0" timeOffset="421.837">1 368,'38'19,"27"1,13-2,-3-4,-9-10,-6-5,-9-3,-8-5,-6-1,-10 1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9:57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87,'0'48,"-4"39,-3 16,-4-6,0-10,-3-9,0-14,4-8,-3-9,2-7,-2-6,-4-4,1-2,3-6</inkml:trace>
  <inkml:trace contextRef="#ctx0" brushRef="#br0" timeOffset="267.904">70 30,'48'0,"45"-5,15-1,-5 0,-10 1,-17 1,-16 2,-14 1,-9 0,-7 1,-4 0,-5 6,-12 0,-8 1</inkml:trace>
  <inkml:trace contextRef="#ctx0" brushRef="#br0" timeOffset="515.885">126 425,'38'5,"32"-4,10-1,-1-1,-8-5,-11-2,-11-4,-15 0</inkml:trace>
  <inkml:trace contextRef="#ctx0" brushRef="#br0" timeOffset="1968.291">465 792,'-5'33,"-6"22,-2 5,2-2,-2-12,1-8,3-10</inkml:trace>
  <inkml:trace contextRef="#ctx0" brushRef="#br0" timeOffset="2753.319">465 764,'5'0,"6"0,6 0,5 0,4 0,2 0,1 0,0 0,1 0,-1 0,0 0,0 0,-11 0,-12 0,-7 0</inkml:trace>
  <inkml:trace contextRef="#ctx0" brushRef="#br0" timeOffset="3714.671">465 933,'5'0,"6"0,6 0,5 0,4 0,2 0,1 0,0 0,1 0,-1 0,-5 0</inkml:trace>
  <inkml:trace contextRef="#ctx0" brushRef="#br0" timeOffset="6548.166">888 1046,'314'0,"-301"0,-1 0,1-1,-1 0,1-1,-1 0,0-1,1-1,-2 0,1 0,0-1,10-7,-21 12,0-1,-1 1,1-1,0 1,-1-1,1 0,0 0,-1 1,1-1,-1 0,1 0,-1 0,1 0,-1 1,0-1,1 0,-1 0,0 0,0 0,0 0,0 0,0 0,0 0,0 0,0 0,0 0,0 0,0 0,-1 0,1 1,0-1,-1 0,1 0,0 0,-1 0,1 0,-1 1,0-1,1 0,-1 0,0 1,1-1,-1 0,0 1,0-1,1 1,-1-1,0 1,0 0,0-1,-53-26,44 23,-106-63,115 66,0 1,0-1,0 1,0-1,-1 1,1-1,0 1,0-1,-1 1,1 0,0 0,-1 0,1 0,0 0,0 0,-1 0,1 0,0 0,-1 1,1-1,0 0,0 1,-1-1,1 1,0 0,0-1,0 1,0 0,0 0,0 0,0-1,0 1,0 0,0 0,1 0,-1 1,0-1,1 0,-1 0,0 0,1 0,0 1,-1-1,-15 60,15-55,-8 40,3-17,1 0,1 1,2-1,1 1,1 10,0-38,0-1,0 0,0 1,0-1,0 0,0 1,1-1,-1 0,0 1,1-1,-1 0,1 0,-1 1,1-1,0 0,0 0,-1 0,1 0,0 0,0 0,0 0,0 0,0 0,0 0,0 0,0-1,1 1,-1 0,0-1,0 1,1-1,-1 0,0 1,1-1,-1 0,0 0,1 0,-1 0,0 0,1 0,-1 0,0 0,1 0,-1-1,0 1,1 0,-1-1,0 1,0-1,1 0,-1 1,0-1,0 0,0 0,0 0,0 0,0 0,0 0,17-14,-1-1,-1 0,-1-1,-1 0,0-1,-1-1,2-5,64-115,-68 125</inkml:trace>
  <inkml:trace contextRef="#ctx0" brushRef="#br0" timeOffset="7199.876">1396 1159,'64'-104,"58"-47,-115 142,0 0,1 1,0 0,1 0,-1 1,2 0,-1 0,1 1,0 0,0 1,8-3,-17 8,0 0,0-1,0 1,0 0,0 0,0 0,0 0,1 0,-1 0,0 1,0-1,0 0,0 0,0 1,0-1,0 1,0-1,0 1,0-1,0 1,0 0,0-1,-1 1,1 0,0 0,0-1,-1 1,1 0,0 0,-1 0,1 0,-1 0,1 0,-1 0,0 0,1 0,-1 0,0 0,0 1,0-1,0 0,0 0,0 0,0 0,0 0,0 0,0 0,-1 1,-10 54,-2-23,11-28,-1-1,1 1,0 0,0 0,1 0,-1 0,1 0,0 0,0 0,1 0,0 0,0 0,0 1,1 1,1-6,0 1,0-1,0 0,0 0,1 0,-1 0,0 0,1 0,-1-1,1 1,-1-1,1 1,-1-1,1 0,-1 0,1 0,-1-1,1 1,-1-1,1 1,-1-1,0 0,1 0,-1 0,0 0,0 0,1 0,-1-1,0 1,0-1,0 1,-1-1,1 0,0 0,0-1,164-150,-165 152,0 0,0 1,0-1,0 0,0 0,0 0,0 1,0-1,0 1,0-1,0 1,0-1,0 1,1 0,-1-1,0 1,0 0,0 0,1 0,-1 0,0 0,0 0,1 0,-1 0,0 0,0 1,0-1,0 1,1-1,-1 1,0-1,0 1,0-1,0 1,0 0,0 0,0-1,0 1,-1 0,1 0,0 0,0 0,-1 0,1 0,-1 0,1 0,-1 0,1 1,-1-1,1 1,-3 63,-3-44,3-15,0 0,0 0,1 0,-1 1,1-1,1 0,-1 0,1 1,0-1,1 0,-1 0,1 1,0-1,1 0,0 0,0 0,0 0,9 7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0:05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1 294,'406'0,"-103"-30,-248 30,-31 0</inkml:trace>
  <inkml:trace contextRef="#ctx0" brushRef="#br0" timeOffset="492.667">142 604,'34'-9,"25"-4,7 1,-2 2,-3 3,-6 3,-9 1,-7 2,-5 1,-4 1,-2-1,-1 1,0-1,0 1,-5-1</inkml:trace>
  <inkml:trace contextRef="#ctx0" brushRef="#br0" timeOffset="1631.606">1101 745,'30'-39,"16"-41,3 1,4 3,23-23,-20 32,1 2,4 3,17-10,-78 70,2 0,-1 0,0 0,0 1,0-1,1 0,-1 1,1-1,0 1,-1 0,1-1,0 1,0 0,-1 0,1 0,0 0,0 0,0 1,0-1,1 1,-1-1,0 1,0 0,0 0,0 0,0 0,0 0,1 0,-1 0,0 1,0-1,0 1,0 0,0-1,0 1,0 0,0 0,0 0,-1 1,1-1,0 0,-1 1,1-1,-1 1,1-1,0 2,1 11,-1 1,0-1,0 1,-2 0,0-1,-1 1,0 0,-1-1,0 1,-2-1,-3 11,-10 72,21 10,-3-106,0 0,0 1,1-1,-1 0,0 0,0 0,0 0,1-1,-1 1,0 0,1 0,-1-1,1 1,-1-1,1 1,-1-1,1 0,-1 1,1-1,-1 0,1 0,0 0,-1 0,1 0,-1-1,1 1,-1 0,1-1,-1 1,1-1,-1 0,0 1,1-1,-1 0,0 0,1 0,50-32,56-93,135-189,-243 314,0 0,0 0,1 0,-1 0,1 0,-1 0,1 0,-1 0,1 1,0-1,-1 0,1 0,0 0,-1 0,1 1,0-1,0 0,0 1,0-1,0 1,0-1,0 1,0-1,0 1,0 0,0 0,0-1,0 1,0 0,0 0,0 0,0 0,0 0,1 0,-1 0,0 1,0-1,0 0,0 1,0-1,0 0,0 1,0-1,0 1,0 0,-1-1,1 1,0 0,0-1,0 1,-1 0,1 0,0 0,-1 0,1 0,-1 0,1 0,2 17,-2 1,0 0,0 0,-2 0,0 0,-2-1,0 1,-1 0,0-1,-8 18,0 10,-27 165,31-155,6-32</inkml:trace>
  <inkml:trace contextRef="#ctx0" brushRef="#br0" timeOffset="4509.688">2343 576,'-49'190,"27"-136,22-55,-1 1,1 0,0 0,0 0,0 0,0-1,-1 1,1 0,0 0,0 0,-1 0,1 0,0 0,0 0,0 0,-1 0,1 0,0 0,0 0,-1 0,1 0,0 0,0 0,-1 0,1 0,0 0,0 0,0 0,-1 0,1 0,0 0,0 0,0 1,-1-1,1 0,0 0,0 0,0 0,-1 1,1-1,6-25,9-7,1 1,2 1,1 1,1 1,1 0,2 2,10-10,-32 35,0-1,0 1,0-1,-1 1,1-1,1 1,-1-1,0 1,0 0,0 0,1 0,-1 0,1 0,-1 0,1 0,-1 0,1 0,0 0,-1 1,1-1,0 1,-1 0,1-1,0 1,0 0,-1 0,1 0,0 0,0 0,-1 0,1 1,0-1,0 1,-1-1,1 1,-1-1,1 1,0 0,-1 0,1 0,-1 0,0 0,1 0,-1 0,0 1,1-1,-1 0,0 1,0-1,0 1,6 48,11 18,-16-67,1 0,0 0,0 0,0 0,0-1,0 1,0-1,0 0,0 0,0 0,0 0,0 0,1-1,-1 1,-1-1,1 0,0 0,0 0,0-1,0 1,-1 0,1-1,-1 0,1 0,-1 0,1 0,-1 0,0 0,0 0,1-2,4-1,36-31,56-32,-98 67,1 0,-1 0,0 1,0-1,0 1,0-1,1 1,-1-1,0 1,0 0,1 0,-1-1,0 1,1 0,-1 0,0 0,0 1,1-1,-1 0,0 0,1 1,-1-1,0 1,0-1,0 1,1-1,-1 1,0 0,0-1,0 1,0 0,0 0,0 0,-1 0,1 0,0 0,0 0,-1 0,1 0,0 0,-1 1,1-1,-1 0,-3 58,1-56,1 1,-1-1,1 1,-1 0,1 0,0 0,1 0,-1-1,1 1,-1 0,1 0,0 0,1 0,-1 0,1 0,-1 0,1 0,1 0,-1-1,0 1,1 0,0-1,0 1,0-1,0 1,0-1,1 0,-1 0,1 0,0-1,0 1,0 0,0-1,12-1</inkml:trace>
  <inkml:trace contextRef="#ctx0" brushRef="#br0" timeOffset="5476.96">3529 124,'-15'-4,"0"0,-1 0,0 2,1 0,-1 1,0 0,0 1,0 1,0 0,1 2,-1-1,1 2,-1 0,1 1,0 1,1 0,-1 1,1 0,0 1,1 1,0 0,1 1,0 0,0 1,1 0,0 1,1 0,0 1,-2 5,4-6,0 1,1 0,0 1,1 0,1-1,0 2,1-1,0 1,1-1,1 1,0 0,1 0,1 0,1 7,-1-18,1-1,0 1,0 0,0 0,0-1,1 1,-1 0,1-1,0 0,0 1,0-1,0 0,1 0,0 0,-1 0,1-1,0 1,0-1,0 1,1-1,-1 0,0-1,1 1,-1 0,1-1,0 0,0 0,-1 0,1 0,0-1,0 1,9 0,0 0,0-1,0 0,-1-1,1 0,0-1,-1 0,1-1,0-1,27-13,0-2,-2-2,0-1,-1-3,-1 0,-1-2,-2-2,-1-1,11-15,-21 24,94-101,-116 121,0 0,0 0,0 1,1-1,-1 0,0 0,1 0,-1 0,1 0,-1 0,1 0,-1 0,1 1,0-1,-1 0,1 0,0 1,-1-1,1 1,0-1,0 1,0-1,0 1,0-1,0 1,0-1,-1 1,1 0,0 0,0 0,0-1,0 1,0 0,0 0,0 0,0 1,0-1,0 0,0 0,0 0,0 1,0-1,0 0,0 1,0-1,0 1,0-1,-1 1,1 0,0-1,0 1,-1 0,1-1,0 1,-1 0,1 0,-1 0,1 0,-1-1,1 1,-1 0,0 1,5 143,-7-131,0 0,1 0,0 0,1 0,1 0,0 0,1 0,1-1,0 1,0 0,2-1,0 0,0 0,1 0,1-1,0 0,6 9,-5-13,0 0,0-1,0 0,1 0,0-1,0 0,1 0,0-1,-1-1,2 1,-1-2,0 1,8 0,7 0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0:17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1 282,'506'-26,"-397"12,98-2,-205 16,0 0,-1 0,1 0,-1 0,1 0,0 0,-1 0,1 1,-1-1,1 1,-1-1,1 1,-1 0,0-1,1 1,-1 0,0 0,1 0,-1 0,0 0,0 0,0 0,0 0,0 1,0-1,0 0,0 1,-1-1,1 1,-1 9</inkml:trace>
  <inkml:trace contextRef="#ctx0" brushRef="#br0" timeOffset="249.202">198 508,'39'-4,"36"-3,10 1,0-3,-4-1,-11 1,-13 3,-12 2,-8 2,-5 1,-4 1,-2 0,-5 1</inkml:trace>
  <inkml:trace contextRef="#ctx0" brushRef="#br0" timeOffset="663.623">622 1,'0'5,"0"0,1-1,0 1,0 0,1 0,-1 0,1-1,0 1,0-1,1 1,-1-1,1 0,0 0,0 0,0 0,1-1,-1 1,1-1,0 0,0 0,0 0,0-1,0 1,4 0,15 9,0-1,1-1,1-1,-1-1,1-1,1-2,20 3,90 23,-130-29,0-1,0 1,0 0,0 0,-1 1,1 0,-1 0,0 0,0 1,0-1,0 1,0 0,-1 1,0-1,0 1,0 0,0 0,-1 0,0 0,0 1,-1-1,1 1,-1 0,0-1,0 1,-1 0,0 0,0 0,-1 1,1-1,-1 0,0 0,-1 0,0 0,0 0,0 0,-1 0,1 0,-4 5,-10 11,-1-2,0 0,-2-1,-1-1,0 0,-1-1,-1-2,0 0,-1-1,-1-1,0-1,0-1,-15 4,-26 16,-117 57,160-78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0:22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30,'38'0,"28"-5,6-1,-3 0,-10 1,-9 2,-8 0,-7 2,-5 1,-2 0,-1 0,-1 0,1 1,-1-1,-3 0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0:22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0,'43'10,"34"-2,8-3,-5-1,-7-2,-11-1,-11-1,-10-1,-6 1,-10 4,-9 3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0:19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29,'5'39,"-4"45,-6 19,-3-4,1-13,-4-18,0-9,2-11,-2-8,0-7,-2-4,1-1,2-2,8-5,4-6</inkml:trace>
  <inkml:trace contextRef="#ctx0" brushRef="#br0" timeOffset="249.734">1 0,'43'5,"29"2,11-1,2-1,-4-1,-7-2,-11-1,-6-5,-8-3,-8 1,-6 0,-4 3,-12 0,-10 7,-5 2</inkml:trace>
  <inkml:trace contextRef="#ctx0" brushRef="#br0" timeOffset="498.984">114 452,'34'5,"20"1,6 0,-2-1,-7-6,-12-3</inkml:trace>
  <inkml:trace contextRef="#ctx0" brushRef="#br0" timeOffset="737.853">649 678,'-9'38,"-9"18,0 4,2-3,4-7,5-7,2-16,3-12</inkml:trace>
  <inkml:trace contextRef="#ctx0" brushRef="#br0" timeOffset="979.751">649 621,'34'0,"16"0,4 0,-3 0,-4 0,-11 0</inkml:trace>
  <inkml:trace contextRef="#ctx0" brushRef="#br0" timeOffset="1234.79">622 875,'33'0,"22"-5,5-1,-3 0,-10 1</inkml:trace>
  <inkml:trace contextRef="#ctx0" brushRef="#br0" timeOffset="1769.122">1129 847,'270'-26,"-245"23,-40-17,10 17,-81-66,84 67,2 1,0 0,0 0,0 0,-1 0,1 0,-1 0,1 0,-1 0,1 0,-1 0,1 0,-1 1,0-1,1 0,-1 0,0 1,0-1,0 0,0 1,0-1,0 1,1-1,-1 1,0-1,-1 1,1 0,0-1,0 1,0 0,0 0,0 0,0 0,0 0,0 0,0 0,0 0,0 0,0 0,0 1,0-1,0 0,0 1,0-1,0 1,0-1,0 1,0 0,0-1,0 1,0 0,1 0,-1-1,0 1,-2 160,5 2,-1-162,-1-1,1 1,0-1,-1 1,1-1,0 1,0-1,-1 0,1 1,0-1,0 0,0 1,-1-1,1 0,0 0,0 0,0 0,0 0,0 0,-1 0,1 0,0 0,0 0,0 0,-1-1,1 1,0 0,0-1,0 1,-1 0,1-1,0 1,-1-1,1 1,0-1,-1 0,1 1,-1-1,1 0,0 1,-1-1,0 0,1 1,-1-1,1 0,-1 0,0 0,0 1,0-1,1 0,-1 0,0 0,0 0,0 1,0-1,0 0,0 0,-1 0,107-165,-67 108,-29 43</inkml:trace>
  <inkml:trace contextRef="#ctx0" brushRef="#br0" timeOffset="2525.211">1553 1017,'223'-273,"-154"221,-68 53,1 0,-1 1,1 0,-1-1,0 1,0 0,1 0,-1-1,0 1,-1 0,1 0,0 0,-1 0,1 0,-1 1,1-1,-1 0,0 0,0 0,0 0,0 0,0 0,0 1,-1-1,1 0,-1 0,0 0,1 0,-1 0,0 0,0 0,0-1,-1 1,1 0,-1 6,0-5,1 0,0-1,0 1,0 0,0 0,0 0,1 0,-1 0,1 0,0 0,0 0,0 0,0 0,1 0,-1 0,1 0,-1 0,1 0,0 0,0 0,1-1,-1 1,1 0,-1-1,1 1,0-1,0 1,0-1,0 0,0 0,0 0,1 0,-1 0,1-1,-1 1,1-1,0 1,-1-1,1 0,0 0,0 0,0-1,0 1,0-1,0 1,0-1,0 0,0 0,0-1,0 1,0 0,0-1,0 0,0 0,136-90,-137 90,0 1,0 0,0 0,-1 0,1 0,0 0,0 0,0 0,0 1,0-1,0 0,-1 1,1 0,0-1,0 1,-1 0,1 0,0 0,-1 0,1 0,-1 1,0-1,1 0,-1 1,0-1,0 1,1-1,-1 1,0-1,-1 1,1 0,0-1,0 1,0 2,18 65,-16-43,-1-3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0:32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764 537,'-33'1,"0"2,1 1,-1 1,1 2,0 1,0 1,1 2,1 2,0 0,1 2,-3 3,20-9,0 0,0 1,1 0,0 1,1 0,0 0,1 1,0 1,1 0,0 0,1 0,1 1,0 0,1 0,0 1,1-1,1 1,1 0,0 0,0 0,2 1,0-1,0 0,2 0,0 0,0 0,2 0,3 11,-1-16,0-1,0-1,1 1,0-1,1 0,0-1,0 0,0 0,1-1,0 0,0 0,1-1,0 0,0-1,0 0,0-1,1 0,-1 0,1-1,-1-1,1 1,0-2,0 0,0 0,-1-1,1 0,0-1,0 0,-1 0,0-1,1-1,-1 0,0 0,-1-1,9-5,0 0,0 0,0-2,-2 1,1-2,-1 0,-1-1,-1-1,0 0,0-1,-2 0,0-1,-1-1,-1 0,0 0,-2-1,0 0,-1 0,-1-1,0 0,0-10,-4 12,-1 1,-1 0,-1 0,0-1,-2 1,1 0,-2 0,0 1,-2-2,4 12,0 0,-1 0,1 0,-1 1,0-1,-1 1,0 0,1 0,-2 0,1 0,0 1,-1 0,0-1,0 2,0-1,-1 1,1-1,-1 2,0-1,0 0,1 1,-2 0,1 1,0 0,-5-1,6 2,-1 1,1 0,0 0,0 0,-1 1,1-1,0 1,0 0,1 1,-1-1,0 1,1 0,0 0,-1 1,1-1,1 1,-1 0,0 0,-1 3,5-7,-21 22</inkml:trace>
  <inkml:trace contextRef="#ctx0" brushRef="#br0" timeOffset="250.051">1187 1045,'-4'14,"-3"10,-4 6,0 2,2-4</inkml:trace>
  <inkml:trace contextRef="#ctx0" brushRef="#br0" timeOffset="603.098">1752 424,'-37'23,"2"1,1 1,1 2,1 2,1 1,2 1,1 2,25-31,1 0,0-1,0 1,0 0,0 1,0-1,1 0,-1 0,1 1,-1-1,1 1,0-1,0 1,0 0,0-1,1 1,-1 0,1 0,-1-1,1 1,0 0,0 0,0 0,1 0,-1-1,1 1,-1 0,1 0,0-1,0 1,0-1,0 1,1-1,-1 1,1-1,-1 0,1 1,0-1,0 0,0 0,1 0,7 2,1 0,0 0,0-1,0 0,0-1,0-1,1 0,-1 0,0-1,1 0,4-2,50 4,104 21,-167-22,0 0,0-1,0 1,-1 1,1-1,0 0,0 1,-1-1,1 1,-1 0,1 0,-1 0,0 0,0 0,0 0,0 1,0-1,0 1,-1-1,1 1,-1 0,0-1,0 1,0 0,0 0,0 0,0 0,-1 0,0 0,1 0,-1 0,0 0,-1 0,1 0,0 0,-1 0,0 0,0 0,0 0,0 0,0 0,0 0,-2 2,-6 12,-1-1,0 0,-1 0,-1-1,0 0,-1-1,-1 0,0-1,-1-1,0-1,-1 0,0 0,-1-2,0 0,-13 4,12-4</inkml:trace>
  <inkml:trace contextRef="#ctx0" brushRef="#br0" timeOffset="844.595">1640 396,'47'-5,"41"-1,10 0,-8 6,-13 2,-16 2,-13 0,-10-1,-11 0</inkml:trace>
  <inkml:trace contextRef="#ctx0" brushRef="#br0" timeOffset="3131.618">2627 367,'-11'452,"-33"-115,18-218,15-91,11-29,0 1,0 0,0-1,0 1,0 0,0-1,0 1,0-1,0 1,0 0,0-1,0 1,0 0,0-1,0 1,0 0,-1-1,1 1,0 0,0-1,0 1,-1 0,1-1,0 1,0 0,-1-1,1 1,0 0,0 0,-1 0,1-1,0 1,-1 0,1 0,0 0,-1 0,1-1,0 1,-1 0,1 0,0 0,-1 0,1 0,-1 0,1 0,0 0,-1 0,1 0,0 0,-1 0,1 1,0-1,-1 0,1 0,0 0,-1 0,1 1,0-1,-1 0,1 0,0 1,-1-1,1 0,0 0,0 1,0-1,-1 0,1 1,5-74,1 47</inkml:trace>
  <inkml:trace contextRef="#ctx0" brushRef="#br0" timeOffset="3433.765">2881 594,'-269'182,"218"-137,50-44,1-1,-1 1,0 0,0 0,0 0,0 0,1 0,-1 0,1 0,-1 0,0 0,1 0,0 0,-1 0,1 0,0 0,-1 1,1-1,0 0,0 0,0 0,0 0,0 1,0-1,0 0,1 0,-1 0,0 0,1 1,-1-1,0 0,1 0,0 0,-1 0,1 0,0 0,-1 0,1 0,0-1,0 1,0 0,0 0,-1-1,1 1,0 0,1-1,-1 1,0-1,0 1,0-1,0 0,124 21,-88-15,-23-6,0 1,0 1,0 0,0 1,-1 0,1 1,-1 1,0 0,0 0,-1 2,0 0,0 0,0 1,-1 0,7 7,-16-12,0-1,0 1,0 0,0 0,-1 0,1 0,-1 0,0 1,0-1,0 0,-1 0,1 1,-1-1,1 1,-1-1,0 0,-1 1,1-1,0 0,-1 1,0-1,0 0,0 0,0 1,0-1,-2 3,-10 11</inkml:trace>
  <inkml:trace contextRef="#ctx0" brushRef="#br0" timeOffset="3916.178">3389 791,'-50'39,"1"2,3 2,1 2,-1 6,15 4,31-54,-1 0,1 0,0 0,-1 0,1 0,0 0,0 0,0 0,-1 0,1 0,0 0,0 0,1 0,-1 0,0 0,0 0,0 0,1 0,-1 0,0 0,1 0,-1 0,1 0,-1 0,1 0,0-1,-1 1,1 0,0 0,0-1,-1 1,1 0,0-1,0 1,0-1,0 1,0-1,0 1,0-1,0 0,0 1,0-1,0 0,0 0,0 0,0 0,0 0,0 0,0 0,0 0,0 0,0 0,1-1,16-3,0 0,-1-1,0-1,0-1,0-1,-1 0,0-1,-1 0,0-2,2-1,3-2,159-99,-176 111,0 1,0-1,0 0,1 1,-1 0,0 0,1 0,-1 0,1 0,-1 1,1-1,0 1,-1 0,1 0,-1 0,1 1,-1-1,1 1,-1 0,1 0,-1 0,1 1,-1-1,0 1,0 0,0-1,0 1,0 1,0-1,0 0,-1 1,1-1,-1 1,0 0,0 0,0 0,0 0,0 0,-1 0,1 3,4 13,-1 1,-1 0,-1 0,0 1,-2-1,0 1,-2-1,-2 20,1 11,2-39,1 3,0 0,-2 1,1-1,-2 0,0 0,0 0,-2 0,0 0,-1 0,0-1,-1 0,0 0,-1-1,-1 1,-3 2,-95 79,101-91,-1-1,1 1,-1-1,0-1,1 1,-1-1,0 0,-1-1,1 1,0-1,0 0,-1-1,1 1,0-1,-1-1,1 1,0-1,-1 0,1-1,0 1,-1-1,1-3,1-1,0 1,0-1,1 1,-1-1,1-1,0 1,1-1,-1 1,1-1,1 0,-1 0,1 0,1-1,-1 1,1 0,0-1,1 1,0-6,-1 8,-1-26,1 1,1-1,1 1,2-1,5-20,-3 18</inkml:trace>
  <inkml:trace contextRef="#ctx0" brushRef="#br0" timeOffset="4202.062">3925 1,'20'4,"0"1,-1 0,0 2,0 1,-1 0,0 1,0 1,-1 0,0 2,-1 0,-1 1,0 0,0 1,-1 1,-1 0,-1 1,0 0,-1 1,-1 0,0 1,-1 0,-1 1,-1 0,-1 0,4 19,-5 9,-3 0,-1 0,-2 0,-3 0,-2 0,-1 0,-3-1,-1-1,-3 1,-2-2,-10 21,5-26,0 0,-3-2,-1-1,-2-1,-1-1,-2-1,-1-2,-1-1,-2-2,-1-1,-1-1,-1-2,-1-2,-35 15,38-20</inkml:trace>
  <inkml:trace contextRef="#ctx0" brushRef="#br0" timeOffset="4719.748">426 1,'-41'34,"3"2,0 2,3 2,1 1,-24 39,35-50,2 2,1 0,2 2,1 0,2 1,1 0,2 1,1 1,2 0,1 0,2 1,2-1,2 1,1 0,1 0,3 0,1 0,2 0,1-1,2 0,2 0,1-1,1-1,6 8,4-3,0-1,3-1,1-2,2 0,1-2,2-1,1-2,1-1,2-2,4 1,3 2</inkml:trace>
  <inkml:trace contextRef="#ctx0" brushRef="#br0" timeOffset="5385.88">4941 227,'-35'26,"2"1,1 2,1 2,2 1,1 1,1 1,-11 21,20-32,2 0,1 1,1 1,1 0,1 1,1 0,1 1,2 0,0 0,2 1,1 0,2 0,0 1,2-1,1 0,1 1,2-1,1 0,1 0,1 0,9 23,1-10,3 0,1-1,2-2,1 0,3-1,0-2,21 20,-30-38,-3-5</inkml:trace>
  <inkml:trace contextRef="#ctx0" brushRef="#br0" timeOffset="5765.127">5647 340,'-33'14,"1"1,1 2,0 1,1 2,1 1,1 1,1 1,-9 11,12-11,1 1,1 1,1 0,2 2,0 0,2 2,1-1,1 2,2 0,1 1,6-16,1 1,0 0,2 0,0 0,0 0,2 0,0 1,0-1,2 0,0 1,1-1,1 0,0 0,1 0,1 0,0-1,1 1,1-2,0 1,1-1,1 1,-2-6,0 0,1-1,0 0,0 0,0-1,1 0,1 0,-1-1,1 0,0-1,0 0,0-1,1 0,0 0,0-1,0-1,0 0,0 0,0-1,0 0,1-1,1-1,5 1,0-2,0 0,0-2,0 0,-1 0,0-2,1 0,-2-1,1-1,-1 0,0-1,-1-1,7-6,-10 7,0-1,0-1,-1 0,-1-1,0 0,0 0,-1-1,7-13,-14 21,0 0,0 0,0 0,0 0,-1-1,1 1,-2 0,1-1,0 1,-1-1,0 1,0-1,-1 1,0-1,0 1,0 0,0-1,-1 1,0 0,0 0,0 0,-1 0,1 0,-1 1,-1-1,1 1,-1-1,-9-6,0 0,-1 0,0 1,-1 1,0 1,0 0,-1 1,1 0,-2 2,1 0,-1 0,0 2,0 0,0 1,0 0,0 2,0 0,0 1,-1 0,1 2,1 0,-1 1,0 0,1 2,0 0,-12 6,-4 3</inkml:trace>
  <inkml:trace contextRef="#ctx0" brushRef="#br0" timeOffset="6284.322">6042 763,'241'-298,"-172"229,-69 69,1-1,0 0,-1 1,1-1,-1 1,1-1,0 1,0-1,-1 1,1-1,0 1,0 0,-1-1,1 1,0 0,0 0,0-1,0 1,-1 0,1 0,0 0,0 0,0 0,0 0,0 1,-1-1,1 0,0 0,0 1,0-1,-1 0,1 1,0-1,0 1,-1-1,1 1,0-1,-1 1,1-1,0 1,-1 0,1-1,-1 1,1 0,-1-1,0 1,1 0,-1 0,0 0,1-1,-1 1,0 0,0 0,0 0,0 0,2 54,-2-49,-3 21,2-23,-1 1,1 0,0 0,0-1,1 1,-1 0,1 0,0 0,0 0,1 0,-1 0,1 0,0-1,1 1,-1 0,1-1,0 1,0-1,0 1,1-1,-1 0,1 0,0 0,0 0,4 2,-1-5,0-1,1-1,-1 1,0-1,0 0,0-1,0 1,0-1,0 0,0-1,-1 1,1-1,-1 0,1-1,-1 1,0-1,3-4,39-32,-41 32,1 1,0 1,0-1,1 1,0 0,0 1,0 0,0 0,1 1,0 0,0 0,0 1,7-1,-14 4,0 0,0-1,1 1,-1 1,0-1,0 0,0 0,1 1,-1-1,0 1,0 0,0 0,0 0,0 0,0 0,0 0,0 0,-1 0,1 1,0-1,-1 1,1 0,-1-1,1 1,-1 0,0 0,0 0,0 0,0 0,0 0,0 0,0 0,-1 0,1 0,6 84,-7-56,0-24,0 1,1-1,-1 0,1 0,0 1,1-1,0 0,0 0,0 0,0-1,1 1,0 0,0-1,1 0,0 0,0 1,12 6</inkml:trace>
  <inkml:trace contextRef="#ctx0" brushRef="#br0" timeOffset="6533.034">7369 283,'-29'43,"-29"34,-13 13,-10 6,-1-5,0-2,-1-7,4-9,6-6,5-5,6-8,7-9,9-7,8-6,10-2,5-8,6-1,6-6</inkml:trace>
  <inkml:trace contextRef="#ctx0" brushRef="#br0" timeOffset="6885.087">7369 932,'-222'123,"207"-116,7-3,0-1,0 1,1 1,-1-1,1 1,0 1,0-1,1 1,-1 0,1 1,1-1,-1 2,6-6,0 1,1-1,-1 0,1 0,0 1,-1-1,1 0,0 0,0 0,0 0,1 0,-1 0,1 0,-1-1,1 1,-1 0,1-1,0 1,0-1,-1 0,1 1,0-1,1 0,-1 0,0 0,0-1,0 1,0 0,1-1,-1 1,0-1,0 0,1 0,-1 0,2 0,47 5,-45-6,0 0,-1 1,1 0,0 0,-1 0,1 1,0 0,-1 0,1 0,-1 0,1 1,-1 0,0 0,0 1,0 0,0-1,0 2,-1-1,1 0,-1 1,0 0,0 0,0 0,0 1,-1-1,1 2,-4 0,-1 1,1-1,-1 0,0 0,-1 1,0-1,0 0,0-1,-1 1,1 0,-1 0,-1-1,1 0,-1 0,0 0,0 0,0 0,-1-1,0 0,0 0,0 0,0-1,-6 4,-4 5,-1-1,-1 0,0-1,0-1,-1 0,0-2,-1 0,0-1,0 0,-13 1,8-4</inkml:trace>
  <inkml:trace contextRef="#ctx0" brushRef="#br0" timeOffset="7249.077">7566 678,'173'48,"-172"-48,1 0,-1 0,1 1,-1-1,1 1,-1-1,0 1,1 0,-1-1,0 1,1 0,-1 0,0 0,0 0,0 0,0 0,0 0,0 0,0 0,0 1,0-1,-1 0,1 1,0-1,-1 0,1 1,-1-1,0 1,1-1,-1 1,0-1,0 1,0-1,0 1,0-1,0 1,0-1,-1 1,1-1,0 1,-1-1,0 0,1 1,-1-1,0 0,1 1,-1-1,0 0,0 0,0 1,0-1,-140 112,140-112,0 0,0 0,-1 0,1 0,0 0,0 0,1 0,-1 1,0-1,0 0,1 1,-1-1,0 0,1 1,-1-1,1 1,0-1,0 1,-1-1,1 1,0-1,0 1,0-1,1 1,-1-1,0 1,0-1,1 1,-1-1,1 1,-1-1,1 0,0 1,0-1,-1 0,1 1,0-1,0 0,0 0,0 0,1 0,-1 0,0 0,0 0,1-1,-1 1,0 0,1-1,-1 1,0 0,1-1,-1 0,1 1,-1-1,1 0,-1 0,1 0,-1 0,1 0,-1 0,1 0,18 2,-1 0,1-1,-1 0,1-2,-1 0,1-2,13-2,7-14,-27 8</inkml:trace>
  <inkml:trace contextRef="#ctx0" brushRef="#br0" timeOffset="7498.244">8017 29,'59'130,"3"2,-6 3,-6 2,9 51,-49-151,-2 1,-1 0,-2 0,-2 0,-1 0,-2 0,-1 1,-2-1,-2 0,-2 0,-1-1,-2 0,-1 0,-2-1,-2-1,-5 9,7-25,-1-1,0-1,-1 0,-1-1,0-1,-1 0,-1-2,0 0,-5 2,-6 3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0:46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16 292,'-1'-1,"0"0,0 1,-1-1,1 0,0 0,1 0,-1 0,0 0,0 0,0 0,0 0,1 0,-1 0,1-1,-1 1,1 0,-1 0,1-1,0 1,-1 0,1-1,0 1,0 0,0-1,0 1,0 0,0-1,1 1,-1 0,0-1,1 1,-1 0,1 0,-1-1,1 1,-1 0,1 0,0 0,0 0,0 0,-1 0,1 0,0 0,0 0,0 0,1 1,-1-1,0 0,0 1,0-1,0 1,1-1,-1 1,195-64,-148 54,1 2,0 3,0 1,1 3,-1 2,18 3,-64-4,1 1,0-1,0 1,-1-1,1 1,-1 0,1 1,-1-1,1 1,-1-1,0 1,1 0,-1 0,0 1,-1-1,1 0,0 1,-1 0,1 0,-1 0,0 0,0 0,0 0,0 0,0 1,-1-1,0 1,1-1,-1 1,-1-1,1 1,0 2,-1 2,1 0,-2 0,1 0,-1 0,0 0,-1 0,1 0,-2-1,1 1,-1-1,0 1,-1-1,0 0,-4 6,-23 26,-2-2,-1-1,-2-2,-1-2,-2-1,-17 10,33-24,22-16,-37 35,37-36,1 1,-1 0,1 0,-1-1,1 1,0 0,-1 0,1 0,0 0,-1-1,1 1,0 0,0 0,0 0,0 0,0 0,0 0,0-1,0 1,1 0,-1 0,0 0,0 0,1 0,-1-1,0 1,1 0,-1 0,1-1,-1 1,1 0,0 0,-1-1,1 1,-1-1,1 1,0-1,0 1,-1-1,1 1,0-1,0 1,0-1,-1 0,1 0,0 1,0-1,0 0,0 0,0 0,0 0,-1 0,1 0,0 0,0 0,187 4,-157-5,-14-1,1 1,-1 0,0 2,1 0,-1 0,0 2,0 0,0 1,0 1,0 1,-1 0,8 5,-21-10,-1 1,1 0,-1 0,0-1,0 1,0 1,0-1,0 0,-1 0,1 1,-1-1,1 1,-1-1,0 1,0-1,0 1,0 0,-1 0,1-1,-1 1,1 0,-1 0,0 0,0 0,0 0,-1-1,1 1,-1 0,1 0,-1 0,0-1,0 1,0-1,-1 1,1 0,-1-1,1 0,-1 1,0-1,-1 2,-87 80,44-55,-2-2,0-2,-2-3,0-1,-1-3,-1-2,-23 3,57-14,1 0,-1-2,0 0,0 0,0-2,0 0,0-2,-6 0,23 1,0-1,0 1,1-1,-1 1,0-1,0 0,0 1,1-1,-1 0,0 0,1 1,-1-1,0 0,1 0,-1 0,1 0,0 0,-1 0,1 1,0-1,-1 0,1 0,0 0,0 0,0 0,0 0,0 0,0 0,0 0,0 0,0 0,1 0,-1 0,0 0,1 0,-1 0,0 0,1 0,-1 0,1 0,0 0,-1 1,1-1,0 0,-1 0,1 1,0-1,0 1,0-1,-1 0,1 1,0 0,0-1,0 1,0-1,0 1,0 0,0 0,0 0,0-1,0 1,0 0,0 0,0 0,0 1,21-16</inkml:trace>
  <inkml:trace contextRef="#ctx0" brushRef="#br0" timeOffset="632.376">1484 150,'-63'101,"-3"-3,-46 49,-13 18,25-5,96-116,29-67,87-202,-28 74,8 5,27-26,-114 163,-3 6,0 0,0-1,0 1,0 0,0 0,1 0,-1 0,1 1,0-1,0 1,0-1,0 1,0 0,0 0,1 1,-1-1,2 0,-4 3,1 1,-1-1,0 1,0-1,1 1,-1-1,-1 1,1 0,0 0,0-1,-1 1,1 0,0 0,-1 0,0 0,0 0,1-1,-1 1,0 0,0 0,-1 0,1 0,0 0,-1 0,1 0,-1-1,0 3,1-2,-51 285,50-268,2-1,0 1,0 0,2-1,0 0,2 1,0-1,0-1,2 1,0-1,1 0,1-1,1 0,0 0,1-1,0 0,1-1,1 0,0-1,1-1,1 0,2 1,-12-10,-1 0,1 0,0-1,1 0,-1 0,0 0,0-1,1 0,-1 0,1 0,-1-1,1 1,0-1,-1 0,1-1,-1 0,1 0,-1 0,0 0,1-1,-1 0,0 0,0 0,0-1,0 0,0 0,-1 0,2-1,12-11,-1 1,0-2,-1-1,-1 0,0 0,3-8,9-20,-1-1,-2-1,-2-1,-3-1,-1-1,-3 0,2-19,2 0,21-123,-39 179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0:4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1 367,'6'-4,"0"-1,0 1,1 0,0 0,-1 1,1-1,1 2,-1-1,0 1,1 0,-1 1,1-1,0 2,-1-1,1 1,0 0,-1 0,1 1,2 1,52-2,117-22,132-3,-305 25,-7 1</inkml:trace>
  <inkml:trace contextRef="#ctx0" brushRef="#br0" timeOffset="298.53">28 621,'34'-4,"35"-8,10 0,-3 1,-10 2,-6 4,-9 1,-8 3,-7 0,-4 2,-4-1,-5 1</inkml:trace>
  <inkml:trace contextRef="#ctx0" brushRef="#br0" timeOffset="828.201">424 1,'23'20,"1"0,1-1,0-2,2-1,-1 0,2-2,0-1,21 5,203 90,-142-41,-109-66,0 0,1 0,-1 0,0 0,0 0,0 0,0 0,0 1,0-1,-1 0,1 1,0-1,-1 1,1-1,-1 1,1-1,-1 1,0-1,1 1,-1-1,0 1,0-1,0 1,0 0,-1-1,1 1,0-1,-1 1,1-1,-1 1,1-1,-1 0,0 1,1-1,-1 1,0-1,0 0,0 0,0 0,0 1,0-1,-1 0,0 0,-63 38,55-34,-250 129,214-107,13-10,1 2,1 1,0 2,2 1,-15 15,21-2,21-23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2:56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29,'1'-1,"-1"1,1 0,-1-1,1 1,-1 0,1-1,-1 1,1 0,-1 0,1-1,0 1,-1 0,1 0,-1 0,1 0,0 0,-1 0,1 0,-1 0,1 0,-1 0,1 0,0 0,-1 0,1 1,-1-1,1 0,-1 0,1 1,-1-1,1 0,-1 1,1-1,-1 0,1 1,-1-1,0 1,1-1,-1 1,0-1,1 1,-1-1,0 1,1-1,-1 1,0-1,0 1,0 0,0-1,0 1,1-1,-1 1,0-1,0 1,-1 0,1-1,0 1,0-1,0 1,6 40,-6-40,-29 257,29-62,0-192,0-1,-1 1,1-1,0 1,-1-1,0 1,0-1,0 1,0-1,-1 0,1 1,-1-1,0 0,0 0,0 0,0 0,-1-1,1 1,-1-1,1 1,-1-1,-7 0</inkml:trace>
  <inkml:trace contextRef="#ctx0" brushRef="#br0" timeOffset="508.205">16 29,'4'0,"8"0,5 0,5 0,4 0,2 0,1-5,0-1,1 0,-1 1,0 2,-1 0,1 2,-11 6,-12 1,-7 5,-4 0</inkml:trace>
  <inkml:trace contextRef="#ctx0" brushRef="#br0" timeOffset="753.25">72 311,'15'-5,"13"-1,8 0,2 1,0 1,-3 2,-6 1</inkml:trace>
  <inkml:trace contextRef="#ctx0" brushRef="#br0" timeOffset="1975.131">354 565,'-5'5,"-1"6,0 6,-4 1,0 1,2 3,-3 2,1 2,-3-4,1 0,2 1,3-9,8-11,3-7</inkml:trace>
  <inkml:trace contextRef="#ctx0" brushRef="#br0" timeOffset="2321.442">157 565,'4'0,"8"5,5 1,1 5,1 0,-2 4,0-2,-2 3,1-2,-2 1,1-1,-2 1,2-1,3-4,-2-3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3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822 378,'5'8,"1"-1,-2 1,1 0,-1 1,-1-1,1 1,-1-1,-1 1,0 0,0 0,0 0,-1 8,1 27,-2 0,-3 0,-1 0,-2 0,-2-1,-1 1,-13 29,-24 134,34-152,9-46,0 1,1 0,0 0,0 0,1 0,0 0,1 0,0 0,1 0,0 0,0 0,2 4,-2-11,1-1,-1 0,1 0,-1 0,1 0,0 0,0 0,0 0,0 0,0-1,0 1,0-1,0 0,1 1,-1-1,0 0,1 0,-1-1,1 1,-1 0,1-1,0 0,-1 1,1-1,-1 0,1 0,0-1,-1 1,3-1,77-20,-54 13,-1 1,1 1,0 1,0 2,1 1,-1 1,1 1,12 3,99-4,28-26,-113 25,-31 2</inkml:trace>
  <inkml:trace contextRef="#ctx0" brushRef="#br0" timeOffset="529.021">2374 999,'-38'33,"-28"26,-6 8,3-3,9-8,10-8,9-13,11-7,5-8,4-9,4-4</inkml:trace>
  <inkml:trace contextRef="#ctx0" brushRef="#br0" timeOffset="779.787">2007 999,'15'5,"9"15,0 10,2 4,-4 2,-1-1,-4-2,-1-1,-2-2,1-1,3 0,-2-1,1-5,3-6,-3-6</inkml:trace>
  <inkml:trace contextRef="#ctx0" brushRef="#br0" timeOffset="1857.031">32 39,'-22'107,"18"-88,2 0,0 1,1-1,1 1,0-1,2 1,0-1,2 2,-4-19,0-1,0 1,0-1,1 1,-1-1,0 1,1-1,-1 0,1 1,0-1,0 1,-1-1,1 0,0 0,0 0,0 1,0-1,0 0,0 0,1 0,-1-1,0 1,0 0,1 0,-1-1,1 1,-1-1,0 1,1-1,-1 1,1-1,-1 0,1 0,-1 0,1 0,-1 0,1 0,-1 0,1 0,-1-1,1 1,-1 0,1-1,-1 1,1-1,-1 0,0 0,0 1,1-1,-1 0,0 0,1-1,88-101,-44 42,84-106,-130 167,0-1,0 0,0 1,1-1,-1 0,0 1,0-1,0 0,1 1,-1-1,0 1,1-1,-1 1,1-1,-1 1,1-1,-1 1,1-1,-1 1,1-1,-1 1,1 0,-1-1,1 1,0 0,-1 0,1-1,0 1,-1 0,1 0,-1 0,1 0,0 0,-1 0,1 0,0 0,-1 0,1 0,0 0,-1 0,1 0,0 1,-1-1,1 0,0 1,-1-1,1 0,-1 1,1-1,-1 0,1 1,-1-1,1 1,-1-1,1 1,-1-1,0 1,1 0,-1-1,0 1,1-1,-1 1,0 0,0-1,0 1,0 0,1-1,-1 1,-2 48,-71 504,35-419,36-129,0 0,-1 0,0-1,0 1,-1-1,1 1,-1-1,0 0,0-1,0 1,0-1,-1 0,1 0,-1 0,0 0,0-1,0 0,0 0,-1 0,1-1,0 1,-1-2,-4 2,5-3,-1 1,1-1,0 0,0 0,0-1,-1 1,1-1,1 0,-1-1,0 1,0-1,1 0,0 0,-1 0,1-1,1 0,-1 1,0-1,1-1,0 1,0 0,0-1,0 0,1 1,0-1,0 0,0 0,0 0,1-1,0 1,0 0,1 0,-1-1,1 1,0 0,1-1,-1 1,1 0,0-1,0 1,1 0,-1 0,1 0,0 0,2-3,8-9,0-1,1 2,1 0,0 0,1 1,1 1,0 1,1 0,0 1,1 1,1 1,0 0,0 1,0 1,1 1,0 1,15-2,1-3,-6 4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21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85,'0'22,"1"102,-6 1,-18 112,4-117,8-38,-4 0,-4 0,-13 33,22-99,17-51,-2 11</inkml:trace>
  <inkml:trace contextRef="#ctx0" brushRef="#br0" timeOffset="937.906">154 29,'203'-15,"-144"8,0 3,1 2,49 5,336 88,-380-76,0-2,0-4,1-2,0-3,58-5,-95-4,-27 4,0-1,0 1,0 0,0 0,0 1,1-1,-1 0,0 1,1-1,-1 1,0 0,1 0,-1 0,1 0,-1 0,0 1,1-1,-1 0,0 1,1 0,-1 0,0 0,0 0,0 0,0 0,0 0,0 1,0-1,0 1,0-1,-1 1,1 0,-1 0,1-1,-1 1,0 0,1 0,-1 1,0-1,0 0,-1 0,1 0,0 1,-12 114,1-61,-18 122,-11 147,64-198,-4-54,-21-71,0 0,1 0,-1 0,0 0,0 0,0 0,0 0,0 0,-1 0,1 0,0 0,-1 0,0 0,1-1,-1 1,0 0,0 0,0 0,0-1,0 1,-1-1,1 1,0-1,-1 1,1-1,-1 0,1 0,-1 1,0-1,1 0,-1-1,0 1,0 0,0 0,0-1,0 1,0-1,0 0,-1 1,-90 1,74-4,-521-19,508 17,-414-32,116 38,223 8,120-20,61-23,-48 22</inkml:trace>
  <inkml:trace contextRef="#ctx0" brushRef="#br0" timeOffset="1814.918">1650 564,'546'0,"-271"30,-107-32,-167 3,0-1,0 0,0 0,1 0,-1 0,0 0,0 0,1 0,-1-1,0 1,0 0,0-1,1 1,-1-1,0 1,0-1,0 1,0-1,0 0,0 1,0-1,0 0,0 0,0 0,-1 0,1 0,0 0,-1 0,1 0,0 0,-1 0,0-1,1 1,-1 0,1 0,-1 0,0-1,0 1,0 0,0 0,0 0,0-1,0 1,0 0,0 0,-1-1,1 1,0 0,-1 0,1 0,-1 0,0 0,1-1,-1 1,0 0,1 0,-1 1,0-1,0 0,-1-1,-128-96,129 96,0 0,-1 0,1 1,-1-1,0 1,1 0,-1-1,0 1,0 0,0 0,0 0,0 0,0 0,0 1,0-1,0 0,0 1,0 0,0-1,0 1,-1 0,1 0,0 0,0 1,0-1,-1 0,1 1,0-1,0 1,0 0,0 0,0 0,0 0,0 0,1 0,-1 0,0 1,0-1,1 1,-1-1,1 1,0 0,-1-1,1 1,0 0,0 0,0 0,-73 282,70-271,0 0,1 0,1 0,0 0,0 1,1-1,1 1,1-1,-1 0,2 1,1 4,-2-16,0 0,0 0,0 0,0-1,0 1,0 0,1-1,-1 1,0-1,1 1,-1-1,1 0,0 0,-1 0,1 0,0 0,0 0,0 0,0 0,0-1,0 1,0-1,0 1,0-1,0 0,0 0,0 0,0 0,0 0,0 0,0-1,0 1,0-1,0 1,1-2,69-31,60-89,-88 75,122-157,-151 186</inkml:trace>
  <inkml:trace contextRef="#ctx0" brushRef="#br0" timeOffset="2127.901">3428 85,'-25'49,"-12"23,3 1,3 1,0 12,26-61,0 0,2 0,1 0,0 1,2-1,3 26,-1-11,-12 20,4-59,1-7</inkml:trace>
  <inkml:trace contextRef="#ctx0" brushRef="#br0" timeOffset="2384.841">3061 85,'38'5,"33"1,13 0,2 4,-4 0,-6-2,-7-2,-10-2,-6-1,-6-2,-7-1,-6 0,-8-1</inkml:trace>
  <inkml:trace contextRef="#ctx0" brushRef="#br0" timeOffset="21657.621">493 310,'-104'344,"61"-242,110-233,-36 72,3 2,2 0,13-10,-14 18,14-2,-48 80,-26 96,22-116,1 1,-1 0,2 0,0 0,0 0,1 0,0 0,0 0,1 0,1-1,-1 1,4 10,1 5,24 55,-29-79,1 0,-1 0,0 0,0 0,1 0,-1 0,1-1,-1 1,1-1,-1 1,1-1,-1 0,1 1,0-1,-1 0,1 0,-1 0,1 0,-1 0,1-1,0 1,-1 0,1-1,-1 1,1-1,-1 0,0 1,1-1,-1 0,1 0,-1 0,0 0,0 0,0 0,0 0,1 0,-1-1,43-50,-40 47,66-101,-45 66,0 2,3 1,1 1,14-12,-43 48,0-1,1 1,-1-1,0 1,1-1,-1 1,1 0,-1-1,1 1,-1 0,1-1,-1 1,1 0,-1-1,1 1,-1 0,1 0,0 0,-1 0,1-1,-1 1,1 0,0 0,-1 0,1 0,-1 0,1 1,0-1,-1 0,1 0,-1 0,1 0,-1 1,1-1,-1 0,1 0,0 1,-1-1,0 1,1-1,-1 0,1 1,-1-1,1 1,-1-1,0 1,1-1,-1 1,0-1,0 1,1-1,-1 1,0 0,0-1,0 1,0-1,0 1,0-1,0 1,0 0,0-1,0 1,0-1,0 1,0 0,0-1,0 1,1 53,-2-47,-2 256,3-239</inkml:trace>
  <inkml:trace contextRef="#ctx0" brushRef="#br0" timeOffset="21919.703">1198 564,'0'20,"0"15,-4 7,-2 1,0-2,1-3,1-3,-3-8,0-8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3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822 378,'5'8,"1"-1,-2 1,1 0,-1 1,-1-1,1 1,-1-1,-1 1,0 0,0 0,0 0,-1 8,1 27,-2 0,-3 0,-1 0,-2 0,-2-1,-1 1,-13 29,-24 134,34-152,9-46,0 1,1 0,0 0,0 0,1 0,0 0,1 0,0 0,1 0,0 0,0 0,2 4,-2-11,1-1,-1 0,1 0,-1 0,1 0,0 0,0 0,0 0,0 0,0-1,0 1,0-1,0 0,1 1,-1-1,0 0,1 0,-1-1,1 1,-1 0,1-1,0 0,-1 1,1-1,-1 0,1 0,0-1,-1 1,3-1,77-20,-54 13,-1 1,1 1,0 1,0 2,1 1,-1 1,1 1,12 3,99-4,28-26,-113 25,-31 2</inkml:trace>
  <inkml:trace contextRef="#ctx0" brushRef="#br0" timeOffset="529.021">2374 999,'-38'33,"-28"26,-6 8,3-3,9-8,10-8,9-13,11-7,5-8,4-9,4-4</inkml:trace>
  <inkml:trace contextRef="#ctx0" brushRef="#br0" timeOffset="779.787">2007 999,'15'5,"9"15,0 10,2 4,-4 2,-1-1,-4-2,-1-1,-2-2,1-1,3 0,-2-1,1-5,3-6,-3-6</inkml:trace>
  <inkml:trace contextRef="#ctx0" brushRef="#br0" timeOffset="1857.031">32 39,'-22'107,"18"-88,2 0,0 1,1-1,1 1,0-1,2 1,0-1,2 2,-4-19,0-1,0 1,0-1,1 1,-1-1,0 1,1-1,-1 0,1 1,0-1,0 1,-1-1,1 0,0 0,0 0,0 1,0-1,0 0,0 0,1 0,-1-1,0 1,0 0,1 0,-1-1,1 1,-1-1,0 1,1-1,-1 1,1-1,-1 0,1 0,-1 0,1 0,-1 0,1 0,-1 0,1 0,-1-1,1 1,-1 0,1-1,-1 1,1-1,-1 0,0 0,0 1,1-1,-1 0,0 0,1-1,88-101,-44 42,84-106,-130 167,0-1,0 0,0 1,1-1,-1 0,0 1,0-1,0 0,1 1,-1-1,0 1,1-1,-1 1,1-1,-1 1,1-1,-1 1,1-1,-1 1,1-1,-1 1,1 0,-1-1,1 1,0 0,-1 0,1-1,0 1,-1 0,1 0,-1 0,1 0,0 0,-1 0,1 0,0 0,-1 0,1 0,0 0,-1 0,1 0,0 1,-1-1,1 0,0 1,-1-1,1 0,-1 1,1-1,-1 0,1 1,-1-1,1 1,-1-1,1 1,-1-1,0 1,1 0,-1-1,0 1,1-1,-1 1,0 0,0-1,0 1,0 0,1-1,-1 1,-2 48,-71 504,35-419,36-129,0 0,-1 0,0-1,0 1,-1-1,1 1,-1-1,0 0,0-1,0 1,0-1,-1 0,1 0,-1 0,0 0,0-1,0 0,0 0,-1 0,1-1,0 1,-1-2,-4 2,5-3,-1 1,1-1,0 0,0 0,0-1,-1 1,1-1,1 0,-1-1,0 1,0-1,1 0,0 0,-1 0,1-1,1 0,-1 1,0-1,1-1,0 1,0 0,0-1,0 0,1 1,0-1,0 0,0 0,0 0,1-1,0 1,0 0,1 0,-1-1,1 1,0 0,1-1,-1 1,1 0,0-1,0 1,1 0,-1 0,1 0,0 0,2-3,8-9,0-1,1 2,1 0,0 0,1 1,1 1,0 1,1 0,0 1,1 1,1 1,0 0,0 1,0 1,1 1,0 1,15-2,1-3,-6 4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21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85,'0'22,"1"102,-6 1,-18 112,4-117,8-38,-4 0,-4 0,-13 33,22-99,17-51,-2 11</inkml:trace>
  <inkml:trace contextRef="#ctx0" brushRef="#br0" timeOffset="937.906">154 29,'203'-15,"-144"8,0 3,1 2,49 5,336 88,-380-76,0-2,0-4,1-2,0-3,58-5,-95-4,-27 4,0-1,0 1,0 0,0 0,0 1,1-1,-1 0,0 1,1-1,-1 1,0 0,1 0,-1 0,1 0,-1 0,0 1,1-1,-1 0,0 1,1 0,-1 0,0 0,0 0,0 0,0 0,0 0,0 1,0-1,0 1,0-1,-1 1,1 0,-1 0,1-1,-1 1,0 0,1 0,-1 1,0-1,0 0,-1 0,1 0,0 1,-12 114,1-61,-18 122,-11 147,64-198,-4-54,-21-71,0 0,1 0,-1 0,0 0,0 0,0 0,0 0,0 0,-1 0,1 0,0 0,-1 0,0 0,1-1,-1 1,0 0,0 0,0 0,0-1,0 1,-1-1,1 1,0-1,-1 1,1-1,-1 0,1 0,-1 1,0-1,1 0,-1-1,0 1,0 0,0 0,0-1,0 1,0-1,0 0,-1 1,-90 1,74-4,-521-19,508 17,-414-32,116 38,223 8,120-20,61-23,-48 22</inkml:trace>
  <inkml:trace contextRef="#ctx0" brushRef="#br0" timeOffset="1814.918">1650 564,'546'0,"-271"30,-107-32,-167 3,0-1,0 0,0 0,1 0,-1 0,0 0,0 0,1 0,-1-1,0 1,0 0,0-1,1 1,-1-1,0 1,0-1,0 1,0-1,0 0,0 1,0-1,0 0,0 0,0 0,-1 0,1 0,0 0,-1 0,1 0,0 0,-1 0,0-1,1 1,-1 0,1 0,-1 0,0-1,0 1,0 0,0 0,0 0,0-1,0 1,0 0,0 0,-1-1,1 1,0 0,-1 0,1 0,-1 0,0 0,1-1,-1 1,0 0,1 0,-1 1,0-1,0 0,-1-1,-128-96,129 96,0 0,-1 0,1 1,-1-1,0 1,1 0,-1-1,0 1,0 0,0 0,0 0,0 0,0 0,0 1,0-1,0 0,0 1,0 0,0-1,0 1,-1 0,1 0,0 0,0 1,0-1,-1 0,1 1,0-1,0 1,0 0,0 0,0 0,0 0,0 0,1 0,-1 0,0 1,0-1,1 1,-1-1,1 1,0 0,-1-1,1 1,0 0,0 0,0 0,-73 282,70-271,0 0,1 0,1 0,0 0,0 1,1-1,1 1,1-1,-1 0,2 1,1 4,-2-16,0 0,0 0,0 0,0-1,0 1,0 0,1-1,-1 1,0-1,1 1,-1-1,1 0,0 0,-1 0,1 0,0 0,0 0,0 0,0 0,0-1,0 1,0-1,0 1,0-1,0 0,0 0,0 0,0 0,0 0,0 0,0-1,0 1,0-1,0 1,1-2,69-31,60-89,-88 75,122-157,-151 186</inkml:trace>
  <inkml:trace contextRef="#ctx0" brushRef="#br0" timeOffset="2127.901">3428 85,'-25'49,"-12"23,3 1,3 1,0 12,26-61,0 0,2 0,1 0,0 1,2-1,3 26,-1-11,-12 20,4-59,1-7</inkml:trace>
  <inkml:trace contextRef="#ctx0" brushRef="#br0" timeOffset="2384.841">3061 85,'38'5,"33"1,13 0,2 4,-4 0,-6-2,-7-2,-10-2,-6-1,-6-2,-7-1,-6 0,-8-1</inkml:trace>
  <inkml:trace contextRef="#ctx0" brushRef="#br0" timeOffset="21657.621">493 310,'-104'344,"61"-242,110-233,-36 72,3 2,2 0,13-10,-14 18,14-2,-48 80,-26 96,22-116,1 1,-1 0,2 0,0 0,0 0,1 0,0 0,0 0,1 0,1-1,-1 1,4 10,1 5,24 55,-29-79,1 0,-1 0,0 0,0 0,1 0,-1 0,1-1,-1 1,1-1,-1 1,1-1,-1 0,1 1,0-1,-1 0,1 0,-1 0,1 0,-1 0,1-1,0 1,-1 0,1-1,-1 1,1-1,-1 0,0 1,1-1,-1 0,1 0,-1 0,0 0,0 0,0 0,0 0,1 0,-1-1,43-50,-40 47,66-101,-45 66,0 2,3 1,1 1,14-12,-43 48,0-1,1 1,-1-1,0 1,1-1,-1 1,1 0,-1-1,1 1,-1 0,1-1,-1 1,1 0,-1-1,1 1,-1 0,1 0,0 0,-1 0,1-1,-1 1,1 0,0 0,-1 0,1 0,-1 0,1 1,0-1,-1 0,1 0,-1 0,1 0,-1 1,1-1,-1 0,1 0,0 1,-1-1,0 1,1-1,-1 0,1 1,-1-1,1 1,-1-1,0 1,1-1,-1 1,0-1,0 1,1-1,-1 1,0 0,0-1,0 1,0-1,0 1,0-1,0 1,0 0,0-1,0 1,0-1,0 1,0 0,0-1,0 1,1 53,-2-47,-2 256,3-239</inkml:trace>
  <inkml:trace contextRef="#ctx0" brushRef="#br0" timeOffset="21919.703">1198 564,'0'20,"0"15,-4 7,-2 1,0-2,1-3,1-3,-3-8,0-8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125 137,'18'68,"-17"-29,-1 1,-1 0,-3-1,-1 1,-2-1,-2 0,-1-1,-11 23,-63 205,82-238,18-34,10-27,-14 15</inkml:trace>
  <inkml:trace contextRef="#ctx0" brushRef="#br0" timeOffset="266.565">69 52,'33'0,"27"0,6-5,3-1,-6 0,-4 1,-8-3,-7-1,-6 2,-6 2,-7 6,-13 8,-14 3,-5 3,-3 0</inkml:trace>
  <inkml:trace contextRef="#ctx0" brushRef="#br0" timeOffset="509.346">41 504,'34'0,"29"-5,10-1,-3 0,-8 1,-11 1,-9 2,-6 1,-5 0,-8 1</inkml:trace>
  <inkml:trace contextRef="#ctx0" brushRef="#br0" timeOffset="778.263">916 363,'38'-5,"28"-6,6-2,-3 2,-9 3,-10 7,-8 4,-12 2</inkml:trace>
  <inkml:trace contextRef="#ctx0" brushRef="#br0" timeOffset="1001.4">859 617,'39'-4,"36"-8,10 0,-4-4,-11 1,-13 3,-11-1,-9 2,-11 2</inkml:trace>
  <inkml:trace contextRef="#ctx0" brushRef="#br0" timeOffset="1551.191">1480 702,'135'-217,"-125"202,-1 2,1-1,1 1,1 0,-1 1,2 1,0 0,0 0,1 1,0 1,1 1,0 0,0 0,1 2,0 0,9-2,-23 8,0-1,0 1,-1 0,1 0,0 0,0 0,0 0,0 0,-1 0,1 1,0-1,0 1,0-1,-1 1,1 0,0 0,-1-1,1 1,-1 0,1 1,-1-1,1 0,-1 0,0 1,1-1,-1 0,0 1,0 0,0-1,0 1,-1-1,1 1,0 0,-1 0,1-1,-1 1,1 0,-1 0,0 0,0-1,0 1,0 0,0 1,-18 80,16-82,1 1,0-1,0 0,0 0,0 0,0 1,0-1,0 1,0-1,0 1,1-1,-1 1,1-1,-1 1,1-1,-1 1,1 0,0-1,0 1,0 0,0-1,0 1,0 0,1-1,-1 1,0-1,1 1,-1 0,1-1,0 1,-1-1,1 0,0 1,0-1,0 1,0-1,0 0,0 0,0 0,1 1,-1-1,0 0,1-1,-1 1,1 0,-1 0,1-1,-1 1,1 0,-1-1,1 0,0 1,-1-1,2 0,8-1,-1-1,1-1,0 0,-1 0,1-1,-1 0,0 0,-1-2,1 1,-1-1,0 0,0-1,3-4,31-18,-22 16,0-2,2 1,-1 2,2 0,-1 1,2 2,0 0,-24 8,1 1,-1-1,1 1,-1-1,1 1,-1-1,1 1,-1 0,1 0,-1 0,1 0,-1 0,1 0,-1 0,1 1,-1-1,1 1,-1-1,0 1,1-1,-1 1,0 0,1-1,-1 1,0 0,0 0,1 0,-1 0,0 0,0 0,0 0,0 1,-1-1,1 0,0 1,0-1,-1 0,1 1,-1-1,1 1,-1-1,0 1,1-1,-1 1,0-1,-9 77,5-59,-4 40,6-33</inkml:trace>
  <inkml:trace contextRef="#ctx0" brushRef="#br0" timeOffset="1927.678">3033 278,'-59'17,"1"3,1 2,2 3,-42 25,88-46,-1 1,0 0,1 0,0 1,0 0,1 1,0 0,0 0,0 1,1 0,0 0,1 1,0-1,0 2,0-1,2 1,3-9,1 1,-1 0,1 0,0 0,0 0,-1-1,2 1,-1 0,0 0,0 0,0 0,1 0,-1-1,1 1,0 0,-1 0,1-1,0 1,0 0,0-1,0 1,0-1,1 1,-1-1,0 0,1 0,-1 1,1-1,-1 0,1 0,-1 0,1 0,0-1,0 1,-1 0,1-1,0 1,0-1,0 0,0 0,-1 1,3-1,82-1,-48-7,-1-2,0-1,0-2,22-13,92-30,-149 56,-1-1,1 1,-1-1,1 1,0-1,-1 1,1 0,0 0,-1 0,1 0,0 0,-1 0,1 0,0 1,-1-1,1 1,-1-1,1 1,0-1,-1 1,1 0,-1 0,0 0,1 0,-1 0,0 0,0 0,1 0,-1 1,0-1,0 0,0 1,0-1,-1 0,1 1,0 0,-1-1,1 1,-1-1,7 76,-5-35,-2-39,1 0,0 0,-1 1,1-1,0 0,1 0,-1 0,1 0,-1 0,1-1,0 1,0 0,0-1,0 0,0 1,1-1,-1 0,1 0,-1 0,1 0,0-1,0 1,0-1,0 1,0-1,0 0,0 0,0-1,1 1,-1-1,0 1,2-1,17 2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9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0 395,'34'0,"30"0,9-5,-3-1,-4 0,-8 1,-10 2,-7 1,-7 1,-4 0,-2 1,-1 0,-1 1,1-1,-5-5,-1-1,1 0,-4 1</inkml:trace>
  <inkml:trace contextRef="#ctx0" brushRef="#br0" timeOffset="289.212">57 593,'43'0,"34"0,8 0,-5 0,-12 0,-13-4,-10-3,-8 1,-6 1,-4 1,0 2,-2 1,-3-4,-7-2</inkml:trace>
  <inkml:trace contextRef="#ctx0" brushRef="#br0" timeOffset="722.059">452 0,'22'26,"1"-2,2-1,0-1,1-1,2-1,0-1,0-2,2-1,0-1,19 6,-32-14,-1 2,0 0,0 0,-1 2,0 0,-1 0,7 9,-18-18,0 1,0 0,-1 0,1 0,-1 1,0-1,0 1,0-1,0 1,0 0,-1-1,0 1,0 0,0 0,0 0,0 0,-1 0,0 0,0 0,0 0,0 0,-1 1,1-1,-1 0,0-1,0 1,-1 0,1 0,-1 0,0-1,0 1,0-1,0 1,0-1,-1 0,-1 1,-12 12,-1-1,-1-1,0-1,-1 0,0-1,-1-1,0-1,-9 2,-16 11,16-9,17-9,1 0,0 0,0 1,0 1,1 0,0 0,0 1,1 0,0 1,1 0,0 1,-1 1,0 4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0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254 114,'-2'45,"-2"0,-2-1,-2 0,-2-1,-1 0,-13 29,-23 75,28-64,19-83,1 1,-1-1,1 1,0-1,-1 0,1 0,-1 1,1-1,0 0,-1 0,1 1,0-1,-1 0,1 0,0 0,-1 0,1 0,0 0,-1 0,1 0,0 0,-1-1,1 1,0 0,-1 0,1-1,0 1,-1 0,1-1,-1 1,1 0,-1-1,1 1,-1-1,1 1,-1-1,1 1,-1-1,0 1,1-1,-1 1,0-1,1 0,-1 1,0-1,0 0,1 1,-1-1,0 0,0 1,0-1,0 0,0 1,0-1,0 0,0 1,8-14</inkml:trace>
  <inkml:trace contextRef="#ctx0" brushRef="#br0" timeOffset="365.254">0 29,'308'-17,"-20"6,-265 11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1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57,'10'5,"12"6,8 2,3-2,1-3,0-2,-2-3,-1-1,-1-2,-1 0,0-1,-1 1,0-5,0-2,0 1,-5 1</inkml:trace>
  <inkml:trace contextRef="#ctx0" brushRef="#br0" timeOffset="266.339">57 368,'39'-10,"31"-3,9-4,-4 1,-10 3,-11 4,-16 3</inkml:trace>
  <inkml:trace contextRef="#ctx0" brushRef="#br0" timeOffset="1385.338">791 453,'21'-42,"2"2,1 0,2 2,2 1,1 1,2 1,1 1,2 3,1 0,25-15,-48 38,-10 6,1 0,-1-1,0 1,1 0,0 1,-1-1,1 0,0 1,0-1,0 1,0 0,0 0,0 0,0 0,0 1,0-1,0 1,0 0,1 0,-1 0,0 0,0 0,0 1,1-1,-1 1,0 0,3 1,-12 69,2 26,5-95,-1 0,0 0,1 1,0-1,-1 0,1 0,0 0,0 0,0 0,1 0,-1 0,0 0,1-1,-1 1,1 0,-1-1,1 1,0-1,0 0,0 1,0-1,0 0,0 0,0 0,0 0,0-1,0 1,1-1,-1 1,0-1,0 0,1 0,-1 0,0 0,0 0,1 0,-1-1,0 1,0-1,2 0,16-5,1 0,-1-2,-1 0,0-2,0 0,0-1,-1-1,2-3,80-45,-86 53,56-20,-68 27,-1 0,1 0,0-1,-1 1,1 0,0 0,-1 1,1-1,0 0,-1 1,1-1,0 1,-1-1,1 1,-1 0,1-1,-1 1,1 0,-1 0,1 0,-1 0,0 0,0 1,1-1,-1 0,0 1,0-1,0 0,-1 1,1-1,0 1,0 0,-1-1,1 1,-1 0,0-1,1 1,-1 0,0 0,1 7,-1 0,0 1,0-1,-1 0,-1 0,1 1,-1-1,-1 0,0 0,0-1,-1 1,-3 6,-15 44,20-40,3-4</inkml:trace>
  <inkml:trace contextRef="#ctx0" brushRef="#br0" timeOffset="1768.637">2343 1,'-57'23,"0"4,1 2,2 2,-46 35,98-64,-6 2,1 1,0 0,0 0,0 0,0 1,1 0,0 1,1 0,-1-1,1 2,0-1,1 1,0-1,0 1,0 3,3-9,1 0,0 0,0 0,0 0,0 0,0 0,1 0,-1 0,1 0,-1 0,1 0,0-1,-1 1,1 0,0 0,0 0,1-1,-1 1,0-1,0 1,1-1,-1 1,1-1,-1 0,1 0,0 0,-1 1,1-2,0 1,0 0,0 0,0-1,0 1,0-1,0 1,0-1,1 0,78 4,-47-10,0-3,-1 0,0-2,-1-2,-1 0,11-8,44-18,-85 38,1-1,0 1,-1 0,1 0,0-1,0 1,0 1,0-1,0 0,0 0,0 1,0-1,0 1,0 0,0-1,0 1,1 0,-1 0,0 0,0 1,0-1,0 1,0-1,0 1,0-1,0 1,0 0,0 0,0 0,0 0,0 0,-1 1,1-1,-1 0,1 1,-1 0,1-1,-1 1,0 0,1-1,-17 165,16-161,0 1,0 0,1-1,-1 1,1-1,0 0,1 0,-1 0,1 0,0 0,0 0,0-1,1 1,0-1,0 0,0 0,0 0,1-1,-1 1,1-1,0 0,0-1,0 1,0-1,1 0,-1 0,1-1,-1 1,1-1,-1-1,1 1,0-1,0 0,22 2,-3-2</inkml:trace>
  <inkml:trace contextRef="#ctx0" brushRef="#br0" timeOffset="159752.756">1751 509,'10'-9,"3"1,-1 7,-2 8,-3 8,-8 1,-3 4,-1 1,0 4,1 1,1 2,-3 0,-2 1,2-5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3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822 378,'5'8,"1"-1,-2 1,1 0,-1 1,-1-1,1 1,-1-1,-1 1,0 0,0 0,0 0,-1 8,1 27,-2 0,-3 0,-1 0,-2 0,-2-1,-1 1,-13 29,-24 134,34-152,9-46,0 1,1 0,0 0,0 0,1 0,0 0,1 0,0 0,1 0,0 0,0 0,2 4,-2-11,1-1,-1 0,1 0,-1 0,1 0,0 0,0 0,0 0,0 0,0-1,0 1,0-1,0 0,1 1,-1-1,0 0,1 0,-1-1,1 1,-1 0,1-1,0 0,-1 1,1-1,-1 0,1 0,0-1,-1 1,3-1,77-20,-54 13,-1 1,1 1,0 1,0 2,1 1,-1 1,1 1,12 3,99-4,28-26,-113 25,-31 2</inkml:trace>
  <inkml:trace contextRef="#ctx0" brushRef="#br0" timeOffset="529.021">2374 999,'-38'33,"-28"26,-6 8,3-3,9-8,10-8,9-13,11-7,5-8,4-9,4-4</inkml:trace>
  <inkml:trace contextRef="#ctx0" brushRef="#br0" timeOffset="779.787">2007 999,'15'5,"9"15,0 10,2 4,-4 2,-1-1,-4-2,-1-1,-2-2,1-1,3 0,-2-1,1-5,3-6,-3-6</inkml:trace>
  <inkml:trace contextRef="#ctx0" brushRef="#br0" timeOffset="1857.031">32 39,'-22'107,"18"-88,2 0,0 1,1-1,1 1,0-1,2 1,0-1,2 2,-4-19,0-1,0 1,0-1,1 1,-1-1,0 1,1-1,-1 0,1 1,0-1,0 1,-1-1,1 0,0 0,0 0,0 1,0-1,0 0,0 0,1 0,-1-1,0 1,0 0,1 0,-1-1,1 1,-1-1,0 1,1-1,-1 1,1-1,-1 0,1 0,-1 0,1 0,-1 0,1 0,-1 0,1 0,-1-1,1 1,-1 0,1-1,-1 1,1-1,-1 0,0 0,0 1,1-1,-1 0,0 0,1-1,88-101,-44 42,84-106,-130 167,0-1,0 0,0 1,1-1,-1 0,0 1,0-1,0 0,1 1,-1-1,0 1,1-1,-1 1,1-1,-1 1,1-1,-1 1,1-1,-1 1,1-1,-1 1,1 0,-1-1,1 1,0 0,-1 0,1-1,0 1,-1 0,1 0,-1 0,1 0,0 0,-1 0,1 0,0 0,-1 0,1 0,0 0,-1 0,1 0,0 1,-1-1,1 0,0 1,-1-1,1 0,-1 1,1-1,-1 0,1 1,-1-1,1 1,-1-1,1 1,-1-1,0 1,1 0,-1-1,0 1,1-1,-1 1,0 0,0-1,0 1,0 0,1-1,-1 1,-2 48,-71 504,35-419,36-129,0 0,-1 0,0-1,0 1,-1-1,1 1,-1-1,0 0,0-1,0 1,0-1,-1 0,1 0,-1 0,0 0,0-1,0 0,0 0,-1 0,1-1,0 1,-1-2,-4 2,5-3,-1 1,1-1,0 0,0 0,0-1,-1 1,1-1,1 0,-1-1,0 1,0-1,1 0,0 0,-1 0,1-1,1 0,-1 1,0-1,1-1,0 1,0 0,0-1,0 0,1 1,0-1,0 0,0 0,0 0,1-1,0 1,0 0,1 0,-1-1,1 1,0 0,1-1,-1 1,1 0,0-1,0 1,1 0,-1 0,1 0,0 0,2-3,8-9,0-1,1 2,1 0,0 0,1 1,1 1,0 1,1 0,0 1,1 1,1 1,0 0,0 1,0 1,1 1,0 1,15-2,1-3,-6 4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21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85,'0'22,"1"102,-6 1,-18 112,4-117,8-38,-4 0,-4 0,-13 33,22-99,17-51,-2 11</inkml:trace>
  <inkml:trace contextRef="#ctx0" brushRef="#br0" timeOffset="937.906">154 29,'203'-15,"-144"8,0 3,1 2,49 5,336 88,-380-76,0-2,0-4,1-2,0-3,58-5,-95-4,-27 4,0-1,0 1,0 0,0 0,0 1,1-1,-1 0,0 1,1-1,-1 1,0 0,1 0,-1 0,1 0,-1 0,0 1,1-1,-1 0,0 1,1 0,-1 0,0 0,0 0,0 0,0 0,0 0,0 1,0-1,0 1,0-1,-1 1,1 0,-1 0,1-1,-1 1,0 0,1 0,-1 1,0-1,0 0,-1 0,1 0,0 1,-12 114,1-61,-18 122,-11 147,64-198,-4-54,-21-71,0 0,1 0,-1 0,0 0,0 0,0 0,0 0,0 0,-1 0,1 0,0 0,-1 0,0 0,1-1,-1 1,0 0,0 0,0 0,0-1,0 1,-1-1,1 1,0-1,-1 1,1-1,-1 0,1 0,-1 1,0-1,1 0,-1-1,0 1,0 0,0 0,0-1,0 1,0-1,0 0,-1 1,-90 1,74-4,-521-19,508 17,-414-32,116 38,223 8,120-20,61-23,-48 22</inkml:trace>
  <inkml:trace contextRef="#ctx0" brushRef="#br0" timeOffset="1814.918">1650 564,'546'0,"-271"30,-107-32,-167 3,0-1,0 0,0 0,1 0,-1 0,0 0,0 0,1 0,-1-1,0 1,0 0,0-1,1 1,-1-1,0 1,0-1,0 1,0-1,0 0,0 1,0-1,0 0,0 0,0 0,-1 0,1 0,0 0,-1 0,1 0,0 0,-1 0,0-1,1 1,-1 0,1 0,-1 0,0-1,0 1,0 0,0 0,0 0,0-1,0 1,0 0,0 0,-1-1,1 1,0 0,-1 0,1 0,-1 0,0 0,1-1,-1 1,0 0,1 0,-1 1,0-1,0 0,-1-1,-128-96,129 96,0 0,-1 0,1 1,-1-1,0 1,1 0,-1-1,0 1,0 0,0 0,0 0,0 0,0 0,0 1,0-1,0 0,0 1,0 0,0-1,0 1,-1 0,1 0,0 0,0 1,0-1,-1 0,1 1,0-1,0 1,0 0,0 0,0 0,0 0,0 0,1 0,-1 0,0 1,0-1,1 1,-1-1,1 1,0 0,-1-1,1 1,0 0,0 0,0 0,-73 282,70-271,0 0,1 0,1 0,0 0,0 1,1-1,1 1,1-1,-1 0,2 1,1 4,-2-16,0 0,0 0,0 0,0-1,0 1,0 0,1-1,-1 1,0-1,1 1,-1-1,1 0,0 0,-1 0,1 0,0 0,0 0,0 0,0 0,0-1,0 1,0-1,0 1,0-1,0 0,0 0,0 0,0 0,0 0,0 0,0-1,0 1,0-1,0 1,1-2,69-31,60-89,-88 75,122-157,-151 186</inkml:trace>
  <inkml:trace contextRef="#ctx0" brushRef="#br0" timeOffset="2127.901">3428 85,'-25'49,"-12"23,3 1,3 1,0 12,26-61,0 0,2 0,1 0,0 1,2-1,3 26,-1-11,-12 20,4-59,1-7</inkml:trace>
  <inkml:trace contextRef="#ctx0" brushRef="#br0" timeOffset="2384.841">3061 85,'38'5,"33"1,13 0,2 4,-4 0,-6-2,-7-2,-10-2,-6-1,-6-2,-7-1,-6 0,-8-1</inkml:trace>
  <inkml:trace contextRef="#ctx0" brushRef="#br0" timeOffset="21657.621">493 310,'-104'344,"61"-242,110-233,-36 72,3 2,2 0,13-10,-14 18,14-2,-48 80,-26 96,22-116,1 1,-1 0,2 0,0 0,0 0,1 0,0 0,0 0,1 0,1-1,-1 1,4 10,1 5,24 55,-29-79,1 0,-1 0,0 0,0 0,1 0,-1 0,1-1,-1 1,1-1,-1 1,1-1,-1 0,1 1,0-1,-1 0,1 0,-1 0,1 0,-1 0,1-1,0 1,-1 0,1-1,-1 1,1-1,-1 0,0 1,1-1,-1 0,1 0,-1 0,0 0,0 0,0 0,0 0,1 0,-1-1,43-50,-40 47,66-101,-45 66,0 2,3 1,1 1,14-12,-43 48,0-1,1 1,-1-1,0 1,1-1,-1 1,1 0,-1-1,1 1,-1 0,1-1,-1 1,1 0,-1-1,1 1,-1 0,1 0,0 0,-1 0,1-1,-1 1,1 0,0 0,-1 0,1 0,-1 0,1 1,0-1,-1 0,1 0,-1 0,1 0,-1 1,1-1,-1 0,1 0,0 1,-1-1,0 1,1-1,-1 0,1 1,-1-1,1 1,-1-1,0 1,1-1,-1 1,0-1,0 1,1-1,-1 1,0 0,0-1,0 1,0-1,0 1,0-1,0 1,0 0,0-1,0 1,0-1,0 1,0 0,0-1,0 1,1 53,-2-47,-2 256,3-239</inkml:trace>
  <inkml:trace contextRef="#ctx0" brushRef="#br0" timeOffset="21919.703">1198 564,'0'20,"0"15,-4 7,-2 1,0-2,1-3,1-3,-3-8,0-8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12:15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458 109,'-284'1,"279"-2,0 1,-1 0,1 0,-1 1,1-1,0 1,-1 0,1 1,0-1,0 1,0 0,0 1,0-1,1 1,-1 0,1 0,-1 0,1 1,0-1,0 1,1 0,-1 0,1 1,0-1,0 1,0-1,1 1,0 0,0 0,0 0,0 0,1 1,0-1,0 0,0 2,4 3,0 0,1 0,0-1,1 1,0-1,0 0,1 0,0-1,1 0,0 0,0 0,1-1,0 0,0-1,0 0,1 0,0 0,0-1,1-1,-1 0,1 0,0 0,0-2,3 1,81 45,-82-42,0 1,0 1,-1 0,0 0,0 1,-1 0,0 1,-1 1,0-1,-1 1,0 1,-1-1,0 1,-1 1,0-1,-1 1,0 0,-1 0,-1 1,2 11,-7-16,-1 1,0 0,-1-1,0 1,-1-1,0 0,0-1,-1 1,0-1,-1 0,1 0,-2-1,1 0,-1 0,0-1,0 0,-1 0,1-1,-10 4,-16 15,28-18,0-1,0 1,-1-1,1-1,-1 1,0-1,0 0,-1-1,1 0,-1 0,0-1,0 0,1 0,-1 0,-1-1,1-1,0 1,0-1,0-1,0 1,0-1,0-1,0 1,0-2,-3 0,-102-78,112 80,0 1,0-1,1 1,-1-1,0 0,1 1,-1-1,0 0,1 0,-1 0,1 0,-1 1,1-1,0 0,-1 0,1 0,0 0,0 0,0 0,-1 0,1 0,0 0,0 0,0 0,1 0,-1 0,0 0,0 0,0 0,1 0,-1 0,1 1,-1-1,0 0,1 0,-1 0,1 0,0 1,-1-1,1 0,0 1,-1-1,1 0,0 1,0-1,0 1,0-1,-1 1,1-1,0 1,0 0,0-1,0 1,0 0,0 0,0 0,0 0,0 0,0 0,0 0,0 0,0 0,0 0,0 0,19-2</inkml:trace>
  <inkml:trace contextRef="#ctx0" brushRef="#br0" timeOffset="350.187">796 644,'0'10,"0"8,0 5,-5 4,4-2,1-11,1-8</inkml:trace>
  <inkml:trace contextRef="#ctx0" brushRef="#br0" timeOffset="1348.84">1219 52,'17'-51,"-6"73,-10 30,-1-1,-3 1,-2 0,-5 9,-47 290,45-215,24-142,-5-6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0,'-42'13,"0"2,1 1,1 2,-33 21,69-37,-44 30,48-31,-1 0,0-1,0 1,0 0,1 0,-1 0,1 0,-1-1,1 1,-1 0,1 0,-1 0,1 0,0 0,-1 0,1 0,0 1,0-1,0 0,0 0,0 0,0 0,0 0,0 0,0 0,1 0,-1 0,0 0,1 0,-1 0,1 0,-1 0,1 0,-1 0,1 0,0-1,-1 1,1 0,0 0,0 0,-1-1,1 1,0-1,0 1,0-1,0 1,1 0,135 38,-106-35,-24-4,-1 0,1 1,-1 0,1 0,-1 0,0 1,1 0,-1 0,0 1,0-1,0 1,0 1,-1-1,1 1,-5-3,0 1,-1-1,1 1,0-1,0 1,-1 0,1-1,-1 1,0 0,1-1,-1 1,0 0,0-1,0 1,0 0,0 0,0-1,-1 1,1 0,0-1,-1 1,0-1,1 1,-1 0,0-1,0 0,0 1,0-1,0 1,0-1,0 0,0 0,0 1,-1-1,1 0,-50 42,49-41,-139 63,116-59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1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0 227,'5'0,"11"0,7 0,5 0,3 0,0 0,-4-5,-3-1,0 0,0 1,1 2,2 1,0 1,0 0,1-4,1-1,-6 0</inkml:trace>
  <inkml:trace contextRef="#ctx0" brushRef="#br0" timeOffset="268.892">28 340,'34'0,"20"0,6 0,-2 0,-7 0,-7-5,-6-1,-4 0,-4 1,-2-3,-6-1</inkml:trace>
  <inkml:trace contextRef="#ctx0" brushRef="#br0" timeOffset="750.055">225 2,'-1'0,"0"-1,1 1,-1 0,0 0,0 0,0 0,0-1,0 1,0 0,0 1,0-1,0 0,0 0,0 0,0 0,0 1,1-1,-1 1,0-1,0 0,0 1,0-1,1 1,-1 0,0-1,0 1,1 0,-1-1,1 1,-1 0,0 0,1 0,0-1,-1 1,1 0,-1 0,1 0,0 0,0 0,-1 0,1 0,0 0,0 0,0 0,0-1,0 1,0 0,0 0,1 0,-1 0,0 0,1 0,-1 0,0 0,36 41,251 74,-284-115,0 1,-1-1,1 0,0 1,-1 0,1 0,-1-1,1 2,-1-1,0 0,0 0,0 1,0-1,0 1,-1-1,1 1,-1 0,0 0,1 0,-1-1,-1 1,1 0,0 0,-1 1,1-1,-1 0,0 0,0 0,0 0,-1 0,1 0,-1 0,1 0,-1 0,0 0,0 0,-1 0,0 1,-3 7,0 0,-1-1,0 0,-1 0,0-1,0 1,-1-1,-1-1,-4 5,-146 107,21-15,128-92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125 137,'18'68,"-17"-29,-1 1,-1 0,-3-1,-1 1,-2-1,-2 0,-1-1,-11 23,-63 205,82-238,18-34,10-27,-14 15</inkml:trace>
  <inkml:trace contextRef="#ctx0" brushRef="#br0" timeOffset="266.565">69 52,'33'0,"27"0,6-5,3-1,-6 0,-4 1,-8-3,-7-1,-6 2,-6 2,-7 6,-13 8,-14 3,-5 3,-3 0</inkml:trace>
  <inkml:trace contextRef="#ctx0" brushRef="#br0" timeOffset="509.346">41 504,'34'0,"29"-5,10-1,-3 0,-8 1,-11 1,-9 2,-6 1,-5 0,-8 1</inkml:trace>
  <inkml:trace contextRef="#ctx0" brushRef="#br0" timeOffset="778.263">916 363,'38'-5,"28"-6,6-2,-3 2,-9 3,-10 7,-8 4,-12 2</inkml:trace>
  <inkml:trace contextRef="#ctx0" brushRef="#br0" timeOffset="1001.4">859 617,'39'-4,"36"-8,10 0,-4-4,-11 1,-13 3,-11-1,-9 2,-11 2</inkml:trace>
  <inkml:trace contextRef="#ctx0" brushRef="#br0" timeOffset="1551.191">1480 702,'135'-217,"-125"202,-1 2,1-1,1 1,1 0,-1 1,2 1,0 0,0 0,1 1,0 1,1 1,0 0,0 0,1 2,0 0,9-2,-23 8,0-1,0 1,-1 0,1 0,0 0,0 0,0 0,0 0,-1 0,1 1,0-1,0 1,0-1,-1 1,1 0,0 0,-1-1,1 1,-1 0,1 1,-1-1,1 0,-1 0,0 1,1-1,-1 0,0 1,0 0,0-1,0 1,-1-1,1 1,0 0,-1 0,1-1,-1 1,1 0,-1 0,0 0,0-1,0 1,0 0,0 1,-18 80,16-82,1 1,0-1,0 0,0 0,0 0,0 1,0-1,0 1,0-1,0 1,1-1,-1 1,1-1,-1 1,1-1,-1 1,1 0,0-1,0 1,0 0,0-1,0 1,0 0,1-1,-1 1,0-1,1 1,-1 0,1-1,0 1,-1-1,1 0,0 1,0-1,0 1,0-1,0 0,0 0,0 0,1 1,-1-1,0 0,1-1,-1 1,1 0,-1 0,1-1,-1 1,1 0,-1-1,1 0,0 1,-1-1,2 0,8-1,-1-1,1-1,0 0,-1 0,1-1,-1 0,0 0,-1-2,1 1,-1-1,0 0,0-1,3-4,31-18,-22 16,0-2,2 1,-1 2,2 0,-1 1,2 2,0 0,-24 8,1 1,-1-1,1 1,-1-1,1 1,-1-1,1 1,-1 0,1 0,-1 0,1 0,-1 0,1 0,-1 0,1 1,-1-1,1 1,-1-1,0 1,1-1,-1 1,0 0,1-1,-1 1,0 0,0 0,1 0,-1 0,0 0,0 0,0 0,0 1,-1-1,1 0,0 1,0-1,-1 0,1 1,-1-1,1 1,-1-1,0 1,1-1,-1 1,0-1,-9 77,5-59,-4 40,6-33</inkml:trace>
  <inkml:trace contextRef="#ctx0" brushRef="#br0" timeOffset="1927.678">3033 278,'-59'17,"1"3,1 2,2 3,-42 25,88-46,-1 1,0 0,1 0,0 1,0 0,1 1,0 0,0 0,0 1,1 0,0 0,1 1,0-1,0 2,0-1,2 1,3-9,1 1,-1 0,1 0,0 0,0 0,-1-1,2 1,-1 0,0 0,0 0,0 0,1 0,-1-1,1 1,0 0,-1 0,1-1,0 1,0 0,0-1,0 1,0-1,1 1,-1-1,0 0,1 0,-1 1,1-1,-1 0,1 0,-1 0,1 0,0-1,0 1,-1 0,1-1,0 1,0-1,0 0,0 0,-1 1,3-1,82-1,-48-7,-1-2,0-1,0-2,22-13,92-30,-149 56,-1-1,1 1,-1-1,1 1,0-1,-1 1,1 0,0 0,-1 0,1 0,0 0,-1 0,1 0,0 1,-1-1,1 1,-1-1,1 1,0-1,-1 1,1 0,-1 0,0 0,1 0,-1 0,0 0,0 0,1 0,-1 1,0-1,0 0,0 1,0-1,-1 0,1 1,0 0,-1-1,1 1,-1-1,7 76,-5-35,-2-39,1 0,0 0,-1 1,1-1,0 0,1 0,-1 0,1 0,-1 0,1-1,0 1,0 0,0-1,0 0,0 1,1-1,-1 0,1 0,-1 0,1 0,0-1,0 1,0-1,0 1,0-1,0 0,0 0,0-1,1 1,-1-1,0 1,2-1,17 2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9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0 395,'34'0,"30"0,9-5,-3-1,-4 0,-8 1,-10 2,-7 1,-7 1,-4 0,-2 1,-1 0,-1 1,1-1,-5-5,-1-1,1 0,-4 1</inkml:trace>
  <inkml:trace contextRef="#ctx0" brushRef="#br0" timeOffset="289.212">57 593,'43'0,"34"0,8 0,-5 0,-12 0,-13-4,-10-3,-8 1,-6 1,-4 1,0 2,-2 1,-3-4,-7-2</inkml:trace>
  <inkml:trace contextRef="#ctx0" brushRef="#br0" timeOffset="722.059">452 0,'22'26,"1"-2,2-1,0-1,1-1,2-1,0-1,0-2,2-1,0-1,19 6,-32-14,-1 2,0 0,0 0,-1 2,0 0,-1 0,7 9,-18-18,0 1,0 0,-1 0,1 0,-1 1,0-1,0 1,0-1,0 1,0 0,-1-1,0 1,0 0,0 0,0 0,0 0,-1 0,0 0,0 0,0 0,0 0,-1 1,1-1,-1 0,0-1,0 1,-1 0,1 0,-1 0,0-1,0 1,0-1,0 1,0-1,-1 0,-1 1,-12 12,-1-1,-1-1,0-1,-1 0,0-1,-1-1,0-1,-9 2,-16 11,16-9,17-9,1 0,0 0,0 1,0 1,1 0,0 0,0 1,1 0,0 1,1 0,0 1,-1 1,0 4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1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57,'10'5,"12"6,8 2,3-2,1-3,0-2,-2-3,-1-1,-1-2,-1 0,0-1,-1 1,0-5,0-2,0 1,-5 1</inkml:trace>
  <inkml:trace contextRef="#ctx0" brushRef="#br0" timeOffset="266.339">57 368,'39'-10,"31"-3,9-4,-4 1,-10 3,-11 4,-16 3</inkml:trace>
  <inkml:trace contextRef="#ctx0" brushRef="#br0" timeOffset="1385.338">791 453,'21'-42,"2"2,1 0,2 2,2 1,1 1,2 1,1 1,2 3,1 0,25-15,-48 38,-10 6,1 0,-1-1,0 1,1 0,0 1,-1-1,1 0,0 1,0-1,0 1,0 0,0 0,0 0,0 0,0 1,0-1,0 1,0 0,1 0,-1 0,0 0,0 0,0 1,1-1,-1 1,0 0,3 1,-12 69,2 26,5-95,-1 0,0 0,1 1,0-1,-1 0,1 0,0 0,0 0,0 0,1 0,-1 0,0 0,1-1,-1 1,1 0,-1-1,1 1,0-1,0 0,0 1,0-1,0 0,0 0,0 0,0 0,0-1,0 1,1-1,-1 1,0-1,0 0,1 0,-1 0,0 0,0 0,1 0,-1-1,0 1,0-1,2 0,16-5,1 0,-1-2,-1 0,0-2,0 0,0-1,-1-1,2-3,80-45,-86 53,56-20,-68 27,-1 0,1 0,0-1,-1 1,1 0,0 0,-1 1,1-1,0 0,-1 1,1-1,0 1,-1-1,1 1,-1 0,1-1,-1 1,1 0,-1 0,1 0,-1 0,0 0,0 1,1-1,-1 0,0 1,0-1,0 0,-1 1,1-1,0 1,0 0,-1-1,1 1,-1 0,0-1,1 1,-1 0,0 0,1 7,-1 0,0 1,0-1,-1 0,-1 0,1 1,-1-1,-1 0,0 0,0-1,-1 1,-3 6,-15 44,20-40,3-4</inkml:trace>
  <inkml:trace contextRef="#ctx0" brushRef="#br0" timeOffset="1768.637">2343 1,'-57'23,"0"4,1 2,2 2,-46 35,98-64,-6 2,1 1,0 0,0 0,0 0,0 1,1 0,0 1,1 0,-1-1,1 2,0-1,1 1,0-1,0 1,0 3,3-9,1 0,0 0,0 0,0 0,0 0,0 0,1 0,-1 0,1 0,-1 0,1 0,0-1,-1 1,1 0,0 0,0 0,1-1,-1 1,0-1,0 1,1-1,-1 1,1-1,-1 0,1 0,0 0,-1 1,1-2,0 1,0 0,0 0,0-1,0 1,0-1,0 1,0-1,1 0,78 4,-47-10,0-3,-1 0,0-2,-1-2,-1 0,11-8,44-18,-85 38,1-1,0 1,-1 0,1 0,0-1,0 1,0 1,0-1,0 0,0 0,0 1,0-1,0 1,0 0,0-1,0 1,1 0,-1 0,0 0,0 1,0-1,0 1,0-1,0 1,0-1,0 1,0 0,0 0,0 0,0 0,0 0,-1 1,1-1,-1 0,1 1,-1 0,1-1,-1 1,0 0,1-1,-17 165,16-161,0 1,0 0,1-1,-1 1,1-1,0 0,1 0,-1 0,1 0,0 0,0 0,0-1,1 1,0-1,0 0,0 0,0 0,1-1,-1 1,1-1,0 0,0-1,0 1,0-1,1 0,-1 0,1-1,-1 1,1-1,-1-1,1 1,0-1,0 0,22 2,-3-2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0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254 114,'-2'45,"-2"0,-2-1,-2 0,-2-1,-1 0,-13 29,-23 75,28-64,19-83,1 1,-1-1,1 1,0-1,-1 0,1 0,-1 1,1-1,0 0,-1 0,1 1,0-1,-1 0,1 0,0 0,-1 0,1 0,0 0,-1 0,1 0,0 0,-1-1,1 1,0 0,-1 0,1-1,0 1,-1 0,1-1,-1 1,1 0,-1-1,1 1,-1-1,1 1,-1-1,1 1,-1-1,0 1,1-1,-1 1,0-1,1 0,-1 1,0-1,0 0,1 1,-1-1,0 0,0 1,0-1,0 0,0 1,0-1,0 0,0 1,8-14</inkml:trace>
  <inkml:trace contextRef="#ctx0" brushRef="#br0" timeOffset="365.254">0 29,'308'-17,"-20"6,-265 11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1 339,'38'-5,"23"-1,5 0,-3 1,-8 2,-8 0,-8 2,-1-4,-1-2,-3 1,-3 2,-1 0,-1 2,-1-3,0-2,0 1,-5 2</inkml:trace>
  <inkml:trace contextRef="#ctx0" brushRef="#br0" timeOffset="285.76">114 508,'53'0,"22"0,3 0,-7 0,-15-4,-13-3,-8 1,-6 1,-3 1,-1 2,-5 1</inkml:trace>
  <inkml:trace contextRef="#ctx0" brushRef="#br0" timeOffset="765.784">453 1,'21'23,"1"-2,2 0,-1-1,2-1,1-1,0-2,1 0,1-2,0-1,12 2,12 10,-13-9,-30-14,-1 1,1 0,-1 1,0 0,0 0,0 0,-1 1,0 0,1 1,-2 0,1 0,-1 0,2 3,-7-4,0 0,-1-1,0 1,0 0,0 0,0-1,-1 1,0 0,0-1,0 1,0-1,-1 1,0-1,0 0,0 0,0 1,-1-1,0-1,1 1,-1 0,-1-1,1 1,0-1,-1 0,0 0,0-1,0 1,0-1,0 1,-3 0,-5 6,-230 138,94-58,135-75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63,'-6'-7,"0"2,-1-1,1 1,-2 0,1 0,0 1,-1 0,0 0,0 0,0 1,0 1,0 0,-1 0,1 0,-1 1,0 0,1 1,-1 0,0 0,1 1,-1 0,-2 1,-1-2,-4 2,1 2,-1 0,1 0,0 1,0 1,1 1,0 0,0 1,1 0,-1 1,2 0,0 1,0 1,0 0,2 1,-1 0,1 0,1 1,1 0,-1 1,2 0,0 0,1 0,0 1,1 0,1 1,0-1,1 1,1-1,0 12,1-22,1 0,0 0,0 1,0-1,1 0,-1 0,1 0,1 1,-1-1,1 0,0 0,0-1,0 1,0 0,1-1,0 1,0-1,0 0,1 0,-1 0,1-1,0 1,0-1,0 0,0 0,1 0,0 0,-1-1,1 0,0 0,0 0,0-1,0 1,0-1,0-1,0 1,1-1,-1 1,0-1,0-1,1 1,-1-1,19-7,-1-1,0-1,0-1,-1 0,-1-2,0-1,-1-1,0 0,-1-1,-1-1,-1-1,8-11,119-159,-144 188,0 1,0 0,0 0,0 0,0-1,0 1,0 0,0 0,1 0,-1-1,0 1,0 0,1 0,-1-1,1 1,-1 0,0-1,1 1,-1 0,1-1,0 1,-1-1,1 1,-1-1,1 1,0-1,-1 0,1 1,0-1,0 0,-1 1,1-1,0 0,0 0,0 0,-1 1,1-1,0 0,0 0,0 0,-1-1,1 1,0 0,0 0,-1 0,1 0,0-1,0 1,-1 0,1-1,0 1,-1-1,1 1,0-1,-1 1,1-1,-1 1,1-1,0 1,-1-1,0 0,1 1,-1-1,1 0,-1 0,0 0,4 57,15 60,-16-106,1-1,1 0,0 1,0-2,0 1,1-1,1 0,-1 0,1 0,1-1,-1 0,1-1,0 0,1 0,0 0,6 2,8 0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5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0,'9'5,"9"1,5 0,4-1,2-1,1-2,1-1,-1-1,-1 0,0 0,0 0,-1 0,1-1,-1 1,-5 0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5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0,'43'0,"29"0,7 0,-5 0,-11 0,-11 0,-14 0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2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58,'2'1,"0"1,0-1,0 1,-1-1,1 1,0 0,-1 0,0 0,1 0,-1 0,0 0,0 0,0 0,0 0,0 1,-1-1,1 0,-1 1,1-1,-1 0,0 1,0-1,0 0,0 3,0-2,3 196,-30-29,14-107,7-58</inkml:trace>
  <inkml:trace contextRef="#ctx0" brushRef="#br0" timeOffset="2096.263">0 58,'7'-4,"0"0,1 0,-1 1,1 0,0 0,-1 1,1 0,0 0,0 1,1 0,-1 1,0 0,0 0,5 1,3-1,464 0,-288-28,-181 27</inkml:trace>
  <inkml:trace contextRef="#ctx0" brushRef="#br0" timeOffset="2566.4">141 538,'127'0,"1"-5,116-21,-138 5,140-14,-222 35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36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1,'0'5,"0"6,0 6,0 5,0 4,0 1,-4-3,-3-1,1 1,1 0,1 2,2-5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6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34,'3'5,"0"1,0 0,0 0,0 1,-1-1,0 0,-1 1,0 0,1-1,-2 1,1 0,-1-1,0 1,1 7,1 17,-2-1,-1 1,-1 0,-1 0,-7 24,-31 169,29-179,7-26</inkml:trace>
  <inkml:trace contextRef="#ctx0" brushRef="#br0" timeOffset="353.474">1 147,'35'-22,"2"1,0 3,2 0,0 3,0 1,1 2,1 2,0 2,6 0,-37 8,0 0,0 0,-1 1,1 0,0 0,0 1,-1 1,1-1,-1 2,9 3,-15-6,0 0,-1 0,1 1,-1-1,1 1,-1-1,1 1,-1 0,0 0,0 0,0 0,0 1,0-1,0 0,-1 1,1-1,-1 1,0 0,0-1,0 1,0 0,0 0,0 0,-1-1,1 1,-1 0,0 0,0 0,0 0,0 0,-1 0,1 0,-1 0,0 0,0-1,0 1,0 2,-7 6,0 0,0-1,-1 1,-1-2,0 1,0-1,0-1,-1 0,-1 0,1-1,-1 0,0-1,-8 2,19-7,-40 19,-1-1,0-2,-1-2,-1-2,-2-1,21-7</inkml:trace>
  <inkml:trace contextRef="#ctx0" brushRef="#br0" timeOffset="699.07">593 372,'33'0,"27"-5,6-1,-2 0,-12 1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25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0 332,'34'-52,"-20"27,1 0,0 1,2 1,1 0,1 2,1 0,1 1,0 1,1 1,1 1,1 0,3 1,-26 15,1 0,0 0,0 0,0 0,0 0,0 0,0 1,0-1,0 0,0 1,0 0,0 0,0-1,0 1,0 0,0 1,1-1,-1 0,0 0,0 1,0 0,0-1,0 1,0 0,0 0,-1 0,1 0,0 0,0 0,-1 1,1-1,0 1,-1-1,0 1,1-1,-1 1,0 0,0 0,0-1,0 1,0 0,0 0,0 0,-1 0,1 0,-1 1,0-1,1 1,6 133,-6-134,-1 0,1 0,0 0,0 0,0-1,0 1,0 0,0-1,0 1,1 0,-1-1,0 0,1 1,0-1,-1 0,1 0,0 0,-1 0,1 0,0 0,0 0,0-1,0 1,0-1,-1 1,1-1,0 0,0 0,0 0,0 0,0 0,0 0,0 0,0-1,0 1,1-1,68-28,-20 1,-2-3,-2-1,32-29,-34 32,-44 28,0 1,0-1,0 1,0-1,0 1,0 0,0-1,0 1,0 0,0 0,0 0,0 0,0 0,1 0,-1 0,0 0,0 0,0 1,0-1,0 0,0 1,0-1,0 0,0 1,0-1,0 1,-1 0,1-1,0 1,0 0,0 0,-1-1,1 1,0 0,-1 0,1 0,-1 0,1 0,-1 0,1 0,-1 0,1 0,-1 0,0 0,0 0,0 0,-14 105,2-53,-7 61,19-110,0 0,0 0,1 0,0-1,0 1,0 0,0-1,0 1,0-1,1 1,0-1,0 0,0 1,0-1,0 0,1 0,-1-1,1 1,0 0,0-1,0 0,0 0,0 0,0 0,1 0,-1 0,3 0,16 4,-1-2</inkml:trace>
  <inkml:trace contextRef="#ctx0" brushRef="#br0" timeOffset="131183.818">1298 416,'-14'38,"-10"18,-1 4,0 2,3-6,6-7,5-7,5-6,4-4,1-8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3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822 378,'5'8,"1"-1,-2 1,1 0,-1 1,-1-1,1 1,-1-1,-1 1,0 0,0 0,0 0,-1 8,1 27,-2 0,-3 0,-1 0,-2 0,-2-1,-1 1,-13 29,-24 134,34-152,9-46,0 1,1 0,0 0,0 0,1 0,0 0,1 0,0 0,1 0,0 0,0 0,2 4,-2-11,1-1,-1 0,1 0,-1 0,1 0,0 0,0 0,0 0,0 0,0-1,0 1,0-1,0 0,1 1,-1-1,0 0,1 0,-1-1,1 1,-1 0,1-1,0 0,-1 1,1-1,-1 0,1 0,0-1,-1 1,3-1,77-20,-54 13,-1 1,1 1,0 1,0 2,1 1,-1 1,1 1,12 3,99-4,28-26,-113 25,-31 2</inkml:trace>
  <inkml:trace contextRef="#ctx0" brushRef="#br0" timeOffset="529.021">2374 999,'-38'33,"-28"26,-6 8,3-3,9-8,10-8,9-13,11-7,5-8,4-9,4-4</inkml:trace>
  <inkml:trace contextRef="#ctx0" brushRef="#br0" timeOffset="779.787">2007 999,'15'5,"9"15,0 10,2 4,-4 2,-1-1,-4-2,-1-1,-2-2,1-1,3 0,-2-1,1-5,3-6,-3-6</inkml:trace>
  <inkml:trace contextRef="#ctx0" brushRef="#br0" timeOffset="1857.031">32 39,'-22'107,"18"-88,2 0,0 1,1-1,1 1,0-1,2 1,0-1,2 2,-4-19,0-1,0 1,0-1,1 1,-1-1,0 1,1-1,-1 0,1 1,0-1,0 1,-1-1,1 0,0 0,0 0,0 1,0-1,0 0,0 0,1 0,-1-1,0 1,0 0,1 0,-1-1,1 1,-1-1,0 1,1-1,-1 1,1-1,-1 0,1 0,-1 0,1 0,-1 0,1 0,-1 0,1 0,-1-1,1 1,-1 0,1-1,-1 1,1-1,-1 0,0 0,0 1,1-1,-1 0,0 0,1-1,88-101,-44 42,84-106,-130 167,0-1,0 0,0 1,1-1,-1 0,0 1,0-1,0 0,1 1,-1-1,0 1,1-1,-1 1,1-1,-1 1,1-1,-1 1,1-1,-1 1,1-1,-1 1,1 0,-1-1,1 1,0 0,-1 0,1-1,0 1,-1 0,1 0,-1 0,1 0,0 0,-1 0,1 0,0 0,-1 0,1 0,0 0,-1 0,1 0,0 1,-1-1,1 0,0 1,-1-1,1 0,-1 1,1-1,-1 0,1 1,-1-1,1 1,-1-1,1 1,-1-1,0 1,1 0,-1-1,0 1,1-1,-1 1,0 0,0-1,0 1,0 0,1-1,-1 1,-2 48,-71 504,35-419,36-129,0 0,-1 0,0-1,0 1,-1-1,1 1,-1-1,0 0,0-1,0 1,0-1,-1 0,1 0,-1 0,0 0,0-1,0 0,0 0,-1 0,1-1,0 1,-1-2,-4 2,5-3,-1 1,1-1,0 0,0 0,0-1,-1 1,1-1,1 0,-1-1,0 1,0-1,1 0,0 0,-1 0,1-1,1 0,-1 1,0-1,1-1,0 1,0 0,0-1,0 0,1 1,0-1,0 0,0 0,0 0,1-1,0 1,0 0,1 0,-1-1,1 1,0 0,1-1,-1 1,1 0,0-1,0 1,1 0,-1 0,1 0,0 0,2-3,8-9,0-1,1 2,1 0,0 0,1 1,1 1,0 1,1 0,0 1,1 1,1 1,0 0,0 1,0 1,1 1,0 1,15-2,1-3,-6 4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21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85,'0'22,"1"102,-6 1,-18 112,4-117,8-38,-4 0,-4 0,-13 33,22-99,17-51,-2 11</inkml:trace>
  <inkml:trace contextRef="#ctx0" brushRef="#br0" timeOffset="937.906">154 29,'203'-15,"-144"8,0 3,1 2,49 5,336 88,-380-76,0-2,0-4,1-2,0-3,58-5,-95-4,-27 4,0-1,0 1,0 0,0 0,0 1,1-1,-1 0,0 1,1-1,-1 1,0 0,1 0,-1 0,1 0,-1 0,0 1,1-1,-1 0,0 1,1 0,-1 0,0 0,0 0,0 0,0 0,0 0,0 1,0-1,0 1,0-1,-1 1,1 0,-1 0,1-1,-1 1,0 0,1 0,-1 1,0-1,0 0,-1 0,1 0,0 1,-12 114,1-61,-18 122,-11 147,64-198,-4-54,-21-71,0 0,1 0,-1 0,0 0,0 0,0 0,0 0,0 0,-1 0,1 0,0 0,-1 0,0 0,1-1,-1 1,0 0,0 0,0 0,0-1,0 1,-1-1,1 1,0-1,-1 1,1-1,-1 0,1 0,-1 1,0-1,1 0,-1-1,0 1,0 0,0 0,0-1,0 1,0-1,0 0,-1 1,-90 1,74-4,-521-19,508 17,-414-32,116 38,223 8,120-20,61-23,-48 22</inkml:trace>
  <inkml:trace contextRef="#ctx0" brushRef="#br0" timeOffset="1814.918">1650 564,'546'0,"-271"30,-107-32,-167 3,0-1,0 0,0 0,1 0,-1 0,0 0,0 0,1 0,-1-1,0 1,0 0,0-1,1 1,-1-1,0 1,0-1,0 1,0-1,0 0,0 1,0-1,0 0,0 0,0 0,-1 0,1 0,0 0,-1 0,1 0,0 0,-1 0,0-1,1 1,-1 0,1 0,-1 0,0-1,0 1,0 0,0 0,0 0,0-1,0 1,0 0,0 0,-1-1,1 1,0 0,-1 0,1 0,-1 0,0 0,1-1,-1 1,0 0,1 0,-1 1,0-1,0 0,-1-1,-128-96,129 96,0 0,-1 0,1 1,-1-1,0 1,1 0,-1-1,0 1,0 0,0 0,0 0,0 0,0 0,0 1,0-1,0 0,0 1,0 0,0-1,0 1,-1 0,1 0,0 0,0 1,0-1,-1 0,1 1,0-1,0 1,0 0,0 0,0 0,0 0,0 0,1 0,-1 0,0 1,0-1,1 1,-1-1,1 1,0 0,-1-1,1 1,0 0,0 0,0 0,-73 282,70-271,0 0,1 0,1 0,0 0,0 1,1-1,1 1,1-1,-1 0,2 1,1 4,-2-16,0 0,0 0,0 0,0-1,0 1,0 0,1-1,-1 1,0-1,1 1,-1-1,1 0,0 0,-1 0,1 0,0 0,0 0,0 0,0 0,0-1,0 1,0-1,0 1,0-1,0 0,0 0,0 0,0 0,0 0,0 0,0-1,0 1,0-1,0 1,1-2,69-31,60-89,-88 75,122-157,-151 186</inkml:trace>
  <inkml:trace contextRef="#ctx0" brushRef="#br0" timeOffset="2127.901">3428 85,'-25'49,"-12"23,3 1,3 1,0 12,26-61,0 0,2 0,1 0,0 1,2-1,3 26,-1-11,-12 20,4-59,1-7</inkml:trace>
  <inkml:trace contextRef="#ctx0" brushRef="#br0" timeOffset="2384.841">3061 85,'38'5,"33"1,13 0,2 4,-4 0,-6-2,-7-2,-10-2,-6-1,-6-2,-7-1,-6 0,-8-1</inkml:trace>
  <inkml:trace contextRef="#ctx0" brushRef="#br0" timeOffset="21657.621">493 310,'-104'344,"61"-242,110-233,-36 72,3 2,2 0,13-10,-14 18,14-2,-48 80,-26 96,22-116,1 1,-1 0,2 0,0 0,0 0,1 0,0 0,0 0,1 0,1-1,-1 1,4 10,1 5,24 55,-29-79,1 0,-1 0,0 0,0 0,1 0,-1 0,1-1,-1 1,1-1,-1 1,1-1,-1 0,1 1,0-1,-1 0,1 0,-1 0,1 0,-1 0,1-1,0 1,-1 0,1-1,-1 1,1-1,-1 0,0 1,1-1,-1 0,1 0,-1 0,0 0,0 0,0 0,0 0,1 0,-1-1,43-50,-40 47,66-101,-45 66,0 2,3 1,1 1,14-12,-43 48,0-1,1 1,-1-1,0 1,1-1,-1 1,1 0,-1-1,1 1,-1 0,1-1,-1 1,1 0,-1-1,1 1,-1 0,1 0,0 0,-1 0,1-1,-1 1,1 0,0 0,-1 0,1 0,-1 0,1 1,0-1,-1 0,1 0,-1 0,1 0,-1 1,1-1,-1 0,1 0,0 1,-1-1,0 1,1-1,-1 0,1 1,-1-1,1 1,-1-1,0 1,1-1,-1 1,0-1,0 1,1-1,-1 1,0 0,0-1,0 1,0-1,0 1,0-1,0 1,0 0,0-1,0 1,0-1,0 1,0 0,0-1,0 1,1 53,-2-47,-2 256,3-239</inkml:trace>
  <inkml:trace contextRef="#ctx0" brushRef="#br0" timeOffset="21919.703">1198 564,'0'20,"0"15,-4 7,-2 1,0-2,1-3,1-3,-3-8,0-8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125 137,'18'68,"-17"-29,-1 1,-1 0,-3-1,-1 1,-2-1,-2 0,-1-1,-11 23,-63 205,82-238,18-34,10-27,-14 15</inkml:trace>
  <inkml:trace contextRef="#ctx0" brushRef="#br0" timeOffset="266.565">69 52,'33'0,"27"0,6-5,3-1,-6 0,-4 1,-8-3,-7-1,-6 2,-6 2,-7 6,-13 8,-14 3,-5 3,-3 0</inkml:trace>
  <inkml:trace contextRef="#ctx0" brushRef="#br0" timeOffset="509.346">41 504,'34'0,"29"-5,10-1,-3 0,-8 1,-11 1,-9 2,-6 1,-5 0,-8 1</inkml:trace>
  <inkml:trace contextRef="#ctx0" brushRef="#br0" timeOffset="778.263">916 363,'38'-5,"28"-6,6-2,-3 2,-9 3,-10 7,-8 4,-12 2</inkml:trace>
  <inkml:trace contextRef="#ctx0" brushRef="#br0" timeOffset="1001.4">859 617,'39'-4,"36"-8,10 0,-4-4,-11 1,-13 3,-11-1,-9 2,-11 2</inkml:trace>
  <inkml:trace contextRef="#ctx0" brushRef="#br0" timeOffset="1551.191">1480 702,'135'-217,"-125"202,-1 2,1-1,1 1,1 0,-1 1,2 1,0 0,0 0,1 1,0 1,1 1,0 0,0 0,1 2,0 0,9-2,-23 8,0-1,0 1,-1 0,1 0,0 0,0 0,0 0,0 0,-1 0,1 1,0-1,0 1,0-1,-1 1,1 0,0 0,-1-1,1 1,-1 0,1 1,-1-1,1 0,-1 0,0 1,1-1,-1 0,0 1,0 0,0-1,0 1,-1-1,1 1,0 0,-1 0,1-1,-1 1,1 0,-1 0,0 0,0-1,0 1,0 0,0 1,-18 80,16-82,1 1,0-1,0 0,0 0,0 0,0 1,0-1,0 1,0-1,0 1,1-1,-1 1,1-1,-1 1,1-1,-1 1,1 0,0-1,0 1,0 0,0-1,0 1,0 0,1-1,-1 1,0-1,1 1,-1 0,1-1,0 1,-1-1,1 0,0 1,0-1,0 1,0-1,0 0,0 0,0 0,1 1,-1-1,0 0,1-1,-1 1,1 0,-1 0,1-1,-1 1,1 0,-1-1,1 0,0 1,-1-1,2 0,8-1,-1-1,1-1,0 0,-1 0,1-1,-1 0,0 0,-1-2,1 1,-1-1,0 0,0-1,3-4,31-18,-22 16,0-2,2 1,-1 2,2 0,-1 1,2 2,0 0,-24 8,1 1,-1-1,1 1,-1-1,1 1,-1-1,1 1,-1 0,1 0,-1 0,1 0,-1 0,1 0,-1 0,1 1,-1-1,1 1,-1-1,0 1,1-1,-1 1,0 0,1-1,-1 1,0 0,0 0,1 0,-1 0,0 0,0 0,0 0,0 1,-1-1,1 0,0 1,0-1,-1 0,1 1,-1-1,1 1,-1-1,0 1,1-1,-1 1,0-1,-9 77,5-59,-4 40,6-33</inkml:trace>
  <inkml:trace contextRef="#ctx0" brushRef="#br0" timeOffset="1927.678">3033 278,'-59'17,"1"3,1 2,2 3,-42 25,88-46,-1 1,0 0,1 0,0 1,0 0,1 1,0 0,0 0,0 1,1 0,0 0,1 1,0-1,0 2,0-1,2 1,3-9,1 1,-1 0,1 0,0 0,0 0,-1-1,2 1,-1 0,0 0,0 0,0 0,1 0,-1-1,1 1,0 0,-1 0,1-1,0 1,0 0,0-1,0 1,0-1,1 1,-1-1,0 0,1 0,-1 1,1-1,-1 0,1 0,-1 0,1 0,0-1,0 1,-1 0,1-1,0 1,0-1,0 0,0 0,-1 1,3-1,82-1,-48-7,-1-2,0-1,0-2,22-13,92-30,-149 56,-1-1,1 1,-1-1,1 1,0-1,-1 1,1 0,0 0,-1 0,1 0,0 0,-1 0,1 0,0 1,-1-1,1 1,-1-1,1 1,0-1,-1 1,1 0,-1 0,0 0,1 0,-1 0,0 0,0 0,1 0,-1 1,0-1,0 0,0 1,0-1,-1 0,1 1,0 0,-1-1,1 1,-1-1,7 76,-5-35,-2-39,1 0,0 0,-1 1,1-1,0 0,1 0,-1 0,1 0,-1 0,1-1,0 1,0 0,0-1,0 0,0 1,1-1,-1 0,1 0,-1 0,1 0,0-1,0 1,0-1,0 1,0-1,0 0,0 0,0-1,1 1,-1-1,0 1,2-1,17 2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9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0 395,'34'0,"30"0,9-5,-3-1,-4 0,-8 1,-10 2,-7 1,-7 1,-4 0,-2 1,-1 0,-1 1,1-1,-5-5,-1-1,1 0,-4 1</inkml:trace>
  <inkml:trace contextRef="#ctx0" brushRef="#br0" timeOffset="289.212">57 593,'43'0,"34"0,8 0,-5 0,-12 0,-13-4,-10-3,-8 1,-6 1,-4 1,0 2,-2 1,-3-4,-7-2</inkml:trace>
  <inkml:trace contextRef="#ctx0" brushRef="#br0" timeOffset="722.059">452 0,'22'26,"1"-2,2-1,0-1,1-1,2-1,0-1,0-2,2-1,0-1,19 6,-32-14,-1 2,0 0,0 0,-1 2,0 0,-1 0,7 9,-18-18,0 1,0 0,-1 0,1 0,-1 1,0-1,0 1,0-1,0 1,0 0,-1-1,0 1,0 0,0 0,0 0,0 0,-1 0,0 0,0 0,0 0,0 0,-1 1,1-1,-1 0,0-1,0 1,-1 0,1 0,-1 0,0-1,0 1,0-1,0 1,0-1,-1 0,-1 1,-12 12,-1-1,-1-1,0-1,-1 0,0-1,-1-1,0-1,-9 2,-16 11,16-9,17-9,1 0,0 0,0 1,0 1,1 0,0 0,0 1,1 0,0 1,1 0,0 1,-1 1,0 4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1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57,'10'5,"12"6,8 2,3-2,1-3,0-2,-2-3,-1-1,-1-2,-1 0,0-1,-1 1,0-5,0-2,0 1,-5 1</inkml:trace>
  <inkml:trace contextRef="#ctx0" brushRef="#br0" timeOffset="266.339">57 368,'39'-10,"31"-3,9-4,-4 1,-10 3,-11 4,-16 3</inkml:trace>
  <inkml:trace contextRef="#ctx0" brushRef="#br0" timeOffset="1385.338">791 453,'21'-42,"2"2,1 0,2 2,2 1,1 1,2 1,1 1,2 3,1 0,25-15,-48 38,-10 6,1 0,-1-1,0 1,1 0,0 1,-1-1,1 0,0 1,0-1,0 1,0 0,0 0,0 0,0 0,0 1,0-1,0 1,0 0,1 0,-1 0,0 0,0 0,0 1,1-1,-1 1,0 0,3 1,-12 69,2 26,5-95,-1 0,0 0,1 1,0-1,-1 0,1 0,0 0,0 0,0 0,1 0,-1 0,0 0,1-1,-1 1,1 0,-1-1,1 1,0-1,0 0,0 1,0-1,0 0,0 0,0 0,0 0,0-1,0 1,1-1,-1 1,0-1,0 0,1 0,-1 0,0 0,0 0,1 0,-1-1,0 1,0-1,2 0,16-5,1 0,-1-2,-1 0,0-2,0 0,0-1,-1-1,2-3,80-45,-86 53,56-20,-68 27,-1 0,1 0,0-1,-1 1,1 0,0 0,-1 1,1-1,0 0,-1 1,1-1,0 1,-1-1,1 1,-1 0,1-1,-1 1,1 0,-1 0,1 0,-1 0,0 0,0 1,1-1,-1 0,0 1,0-1,0 0,-1 1,1-1,0 1,0 0,-1-1,1 1,-1 0,0-1,1 1,-1 0,0 0,1 7,-1 0,0 1,0-1,-1 0,-1 0,1 1,-1-1,-1 0,0 0,0-1,-1 1,-3 6,-15 44,20-40,3-4</inkml:trace>
  <inkml:trace contextRef="#ctx0" brushRef="#br0" timeOffset="1768.637">2343 1,'-57'23,"0"4,1 2,2 2,-46 35,98-64,-6 2,1 1,0 0,0 0,0 0,0 1,1 0,0 1,1 0,-1-1,1 2,0-1,1 1,0-1,0 1,0 3,3-9,1 0,0 0,0 0,0 0,0 0,0 0,1 0,-1 0,1 0,-1 0,1 0,0-1,-1 1,1 0,0 0,0 0,1-1,-1 1,0-1,0 1,1-1,-1 1,1-1,-1 0,1 0,0 0,-1 1,1-2,0 1,0 0,0 0,0-1,0 1,0-1,0 1,0-1,1 0,78 4,-47-10,0-3,-1 0,0-2,-1-2,-1 0,11-8,44-18,-85 38,1-1,0 1,-1 0,1 0,0-1,0 1,0 1,0-1,0 0,0 0,0 1,0-1,0 1,0 0,0-1,0 1,1 0,-1 0,0 0,0 1,0-1,0 1,0-1,0 1,0-1,0 1,0 0,0 0,0 0,0 0,0 0,-1 1,1-1,-1 0,1 1,-1 0,1-1,-1 1,0 0,1-1,-17 165,16-161,0 1,0 0,1-1,-1 1,1-1,0 0,1 0,-1 0,1 0,0 0,0 0,0-1,1 1,0-1,0 0,0 0,0 0,1-1,-1 1,1-1,0 0,0-1,0 1,0-1,1 0,-1 0,1-1,-1 1,1-1,-1-1,1 1,0-1,0 0,22 2,-3-2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0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254 114,'-2'45,"-2"0,-2-1,-2 0,-2-1,-1 0,-13 29,-23 75,28-64,19-83,1 1,-1-1,1 1,0-1,-1 0,1 0,-1 1,1-1,0 0,-1 0,1 1,0-1,-1 0,1 0,0 0,-1 0,1 0,0 0,-1 0,1 0,0 0,-1-1,1 1,0 0,-1 0,1-1,0 1,-1 0,1-1,-1 1,1 0,-1-1,1 1,-1-1,1 1,-1-1,1 1,-1-1,0 1,1-1,-1 1,0-1,1 0,-1 1,0-1,0 0,1 1,-1-1,0 0,0 1,0-1,0 0,0 1,0-1,0 0,0 1,8-14</inkml:trace>
  <inkml:trace contextRef="#ctx0" brushRef="#br0" timeOffset="365.254">0 29,'308'-17,"-20"6,-265 11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1 339,'38'-5,"23"-1,5 0,-3 1,-8 2,-8 0,-8 2,-1-4,-1-2,-3 1,-3 2,-1 0,-1 2,-1-3,0-2,0 1,-5 2</inkml:trace>
  <inkml:trace contextRef="#ctx0" brushRef="#br0" timeOffset="285.76">114 508,'53'0,"22"0,3 0,-7 0,-15-4,-13-3,-8 1,-6 1,-3 1,-1 2,-5 1</inkml:trace>
  <inkml:trace contextRef="#ctx0" brushRef="#br0" timeOffset="765.784">453 1,'21'23,"1"-2,2 0,-1-1,2-1,1-1,0-2,1 0,1-2,0-1,12 2,12 10,-13-9,-30-14,-1 1,1 0,-1 1,0 0,0 0,0 0,-1 1,0 0,1 1,-2 0,1 0,-1 0,2 3,-7-4,0 0,-1-1,0 1,0 0,0 0,0-1,-1 1,0 0,0-1,0 1,0-1,-1 1,0-1,0 0,0 0,0 1,-1-1,0-1,1 1,-1 0,-1-1,1 1,0-1,-1 0,0 0,0-1,0 1,0-1,0 1,-3 0,-5 6,-230 138,94-58,135-75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63,'-6'-7,"0"2,-1-1,1 1,-2 0,1 0,0 1,-1 0,0 0,0 0,0 1,0 1,0 0,-1 0,1 0,-1 1,0 0,1 1,-1 0,0 0,1 1,-1 0,-2 1,-1-2,-4 2,1 2,-1 0,1 0,0 1,0 1,1 1,0 0,0 1,1 0,-1 1,2 0,0 1,0 1,0 0,2 1,-1 0,1 0,1 1,1 0,-1 1,2 0,0 0,1 0,0 1,1 0,1 1,0-1,1 1,1-1,0 12,1-22,1 0,0 0,0 1,0-1,1 0,-1 0,1 0,1 1,-1-1,1 0,0 0,0-1,0 1,0 0,1-1,0 1,0-1,0 0,1 0,-1 0,1-1,0 1,0-1,0 0,0 0,1 0,0 0,-1-1,1 0,0 0,0 0,0-1,0 1,0-1,0-1,0 1,1-1,-1 1,0-1,0-1,1 1,-1-1,19-7,-1-1,0-1,0-1,-1 0,-1-2,0-1,-1-1,0 0,-1-1,-1-1,-1-1,8-11,119-159,-144 188,0 1,0 0,0 0,0 0,0-1,0 1,0 0,0 0,1 0,-1-1,0 1,0 0,1 0,-1-1,1 1,-1 0,0-1,1 1,-1 0,1-1,0 1,-1-1,1 1,-1-1,1 1,0-1,-1 0,1 1,0-1,0 0,-1 1,1-1,0 0,0 0,0 0,-1 1,1-1,0 0,0 0,0 0,-1-1,1 1,0 0,0 0,-1 0,1 0,0-1,0 1,-1 0,1-1,0 1,-1-1,1 1,0-1,-1 1,1-1,-1 1,1-1,0 1,-1-1,0 0,1 1,-1-1,1 0,-1 0,0 0,4 57,15 60,-16-106,1-1,1 0,0 1,0-2,0 1,1-1,1 0,-1 0,1 0,1-1,-1 0,1-1,0 0,1 0,0 0,6 2,8 0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5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0,'9'5,"9"1,5 0,4-1,2-1,1-2,1-1,-1-1,-1 0,0 0,0 0,-1 0,1-1,-1 1,-5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1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0,'38'0,"28"0,7 0,-5 0,-8 0,-10 0,-9 0,-6 0,-4 0,-3 0,-6 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5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0,'43'0,"29"0,7 0,-5 0,-11 0,-11 0,-14 0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25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0 332,'34'-52,"-20"27,1 0,0 1,2 1,1 0,1 2,1 0,1 1,0 1,1 1,1 1,1 0,3 1,-26 15,1 0,0 0,0 0,0 0,0 0,0 0,0 1,0-1,0 0,0 1,0 0,0 0,0-1,0 1,0 0,0 1,1-1,-1 0,0 0,0 1,0 0,0-1,0 1,0 0,0 0,-1 0,1 0,0 0,0 0,-1 1,1-1,0 1,-1-1,0 1,1-1,-1 1,0 0,0 0,0-1,0 1,0 0,0 0,0 0,-1 0,1 0,-1 1,0-1,1 1,6 133,-6-134,-1 0,1 0,0 0,0 0,0-1,0 1,0 0,0-1,0 1,1 0,-1-1,0 0,1 1,0-1,-1 0,1 0,0 0,-1 0,1 0,0 0,0 0,0-1,0 1,0-1,-1 1,1-1,0 0,0 0,0 0,0 0,0 0,0 0,0 0,0-1,0 1,1-1,68-28,-20 1,-2-3,-2-1,32-29,-34 32,-44 28,0 1,0-1,0 1,0-1,0 1,0 0,0-1,0 1,0 0,0 0,0 0,0 0,0 0,1 0,-1 0,0 0,0 0,0 1,0-1,0 0,0 1,0-1,0 0,0 1,0-1,0 1,-1 0,1-1,0 1,0 0,0 0,-1-1,1 1,0 0,-1 0,1 0,-1 0,1 0,-1 0,1 0,-1 0,1 0,-1 0,0 0,0 0,0 0,-14 105,2-53,-7 61,19-110,0 0,0 0,1 0,0-1,0 1,0 0,0-1,0 1,0-1,1 1,0-1,0 0,0 1,0-1,0 0,1 0,-1-1,1 1,0 0,0-1,0 0,0 0,0 0,0 0,1 0,-1 0,3 0,16 4,-1-2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2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58,'2'1,"0"1,0-1,0 1,-1-1,1 1,0 0,-1 0,0 0,1 0,-1 0,0 0,0 0,0 0,0 0,0 1,-1-1,1 0,-1 1,1-1,-1 0,0 1,0-1,0 0,0 3,0-2,3 196,-30-29,14-107,7-58</inkml:trace>
  <inkml:trace contextRef="#ctx0" brushRef="#br0" timeOffset="2096.263">0 58,'7'-4,"0"0,1 0,-1 1,1 0,0 0,-1 1,1 0,0 0,0 1,1 0,-1 1,0 0,0 0,5 1,3-1,464 0,-288-28,-181 27</inkml:trace>
  <inkml:trace contextRef="#ctx0" brushRef="#br0" timeOffset="2566.4">141 538,'127'0,"1"-5,116-21,-138 5,140-14,-222 35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26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8,'-5'-5,"-2"3,1 7,1 7,-3 2,0 3,0 3,3 4,2 2,1 2,1 0,1-4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27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30,'9'-10,"-1"-2,-2 5,-2 8,-7 4,-2 7,-1 5,0 5,3 4,0 1,1 2,2 1,-1-1,-3-5,-2-1,0-5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3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822 378,'5'8,"1"-1,-2 1,1 0,-1 1,-1-1,1 1,-1-1,-1 1,0 0,0 0,0 0,-1 8,1 27,-2 0,-3 0,-1 0,-2 0,-2-1,-1 1,-13 29,-24 134,34-152,9-46,0 1,1 0,0 0,0 0,1 0,0 0,1 0,0 0,1 0,0 0,0 0,2 4,-2-11,1-1,-1 0,1 0,-1 0,1 0,0 0,0 0,0 0,0 0,0-1,0 1,0-1,0 0,1 1,-1-1,0 0,1 0,-1-1,1 1,-1 0,1-1,0 0,-1 1,1-1,-1 0,1 0,0-1,-1 1,3-1,77-20,-54 13,-1 1,1 1,0 1,0 2,1 1,-1 1,1 1,12 3,99-4,28-26,-113 25,-31 2</inkml:trace>
  <inkml:trace contextRef="#ctx0" brushRef="#br0" timeOffset="529.021">2374 999,'-38'33,"-28"26,-6 8,3-3,9-8,10-8,9-13,11-7,5-8,4-9,4-4</inkml:trace>
  <inkml:trace contextRef="#ctx0" brushRef="#br0" timeOffset="779.787">2007 999,'15'5,"9"15,0 10,2 4,-4 2,-1-1,-4-2,-1-1,-2-2,1-1,3 0,-2-1,1-5,3-6,-3-6</inkml:trace>
  <inkml:trace contextRef="#ctx0" brushRef="#br0" timeOffset="1857.031">32 39,'-22'107,"18"-88,2 0,0 1,1-1,1 1,0-1,2 1,0-1,2 2,-4-19,0-1,0 1,0-1,1 1,-1-1,0 1,1-1,-1 0,1 1,0-1,0 1,-1-1,1 0,0 0,0 0,0 1,0-1,0 0,0 0,1 0,-1-1,0 1,0 0,1 0,-1-1,1 1,-1-1,0 1,1-1,-1 1,1-1,-1 0,1 0,-1 0,1 0,-1 0,1 0,-1 0,1 0,-1-1,1 1,-1 0,1-1,-1 1,1-1,-1 0,0 0,0 1,1-1,-1 0,0 0,1-1,88-101,-44 42,84-106,-130 167,0-1,0 0,0 1,1-1,-1 0,0 1,0-1,0 0,1 1,-1-1,0 1,1-1,-1 1,1-1,-1 1,1-1,-1 1,1-1,-1 1,1-1,-1 1,1 0,-1-1,1 1,0 0,-1 0,1-1,0 1,-1 0,1 0,-1 0,1 0,0 0,-1 0,1 0,0 0,-1 0,1 0,0 0,-1 0,1 0,0 1,-1-1,1 0,0 1,-1-1,1 0,-1 1,1-1,-1 0,1 1,-1-1,1 1,-1-1,1 1,-1-1,0 1,1 0,-1-1,0 1,1-1,-1 1,0 0,0-1,0 1,0 0,1-1,-1 1,-2 48,-71 504,35-419,36-129,0 0,-1 0,0-1,0 1,-1-1,1 1,-1-1,0 0,0-1,0 1,0-1,-1 0,1 0,-1 0,0 0,0-1,0 0,0 0,-1 0,1-1,0 1,-1-2,-4 2,5-3,-1 1,1-1,0 0,0 0,0-1,-1 1,1-1,1 0,-1-1,0 1,0-1,1 0,0 0,-1 0,1-1,1 0,-1 1,0-1,1-1,0 1,0 0,0-1,0 0,1 1,0-1,0 0,0 0,0 0,1-1,0 1,0 0,1 0,-1-1,1 1,0 0,1-1,-1 1,1 0,0-1,0 1,1 0,-1 0,1 0,0 0,2-3,8-9,0-1,1 2,1 0,0 0,1 1,1 1,0 1,1 0,0 1,1 1,1 1,0 0,0 1,0 1,1 1,0 1,15-2,1-3,-6 4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21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85,'0'22,"1"102,-6 1,-18 112,4-117,8-38,-4 0,-4 0,-13 33,22-99,17-51,-2 11</inkml:trace>
  <inkml:trace contextRef="#ctx0" brushRef="#br0" timeOffset="937.906">154 29,'203'-15,"-144"8,0 3,1 2,49 5,336 88,-380-76,0-2,0-4,1-2,0-3,58-5,-95-4,-27 4,0-1,0 1,0 0,0 0,0 1,1-1,-1 0,0 1,1-1,-1 1,0 0,1 0,-1 0,1 0,-1 0,0 1,1-1,-1 0,0 1,1 0,-1 0,0 0,0 0,0 0,0 0,0 0,0 1,0-1,0 1,0-1,-1 1,1 0,-1 0,1-1,-1 1,0 0,1 0,-1 1,0-1,0 0,-1 0,1 0,0 1,-12 114,1-61,-18 122,-11 147,64-198,-4-54,-21-71,0 0,1 0,-1 0,0 0,0 0,0 0,0 0,0 0,-1 0,1 0,0 0,-1 0,0 0,1-1,-1 1,0 0,0 0,0 0,0-1,0 1,-1-1,1 1,0-1,-1 1,1-1,-1 0,1 0,-1 1,0-1,1 0,-1-1,0 1,0 0,0 0,0-1,0 1,0-1,0 0,-1 1,-90 1,74-4,-521-19,508 17,-414-32,116 38,223 8,120-20,61-23,-48 22</inkml:trace>
  <inkml:trace contextRef="#ctx0" brushRef="#br0" timeOffset="1814.918">1650 564,'546'0,"-271"30,-107-32,-167 3,0-1,0 0,0 0,1 0,-1 0,0 0,0 0,1 0,-1-1,0 1,0 0,0-1,1 1,-1-1,0 1,0-1,0 1,0-1,0 0,0 1,0-1,0 0,0 0,0 0,-1 0,1 0,0 0,-1 0,1 0,0 0,-1 0,0-1,1 1,-1 0,1 0,-1 0,0-1,0 1,0 0,0 0,0 0,0-1,0 1,0 0,0 0,-1-1,1 1,0 0,-1 0,1 0,-1 0,0 0,1-1,-1 1,0 0,1 0,-1 1,0-1,0 0,-1-1,-128-96,129 96,0 0,-1 0,1 1,-1-1,0 1,1 0,-1-1,0 1,0 0,0 0,0 0,0 0,0 0,0 1,0-1,0 0,0 1,0 0,0-1,0 1,-1 0,1 0,0 0,0 1,0-1,-1 0,1 1,0-1,0 1,0 0,0 0,0 0,0 0,0 0,1 0,-1 0,0 1,0-1,1 1,-1-1,1 1,0 0,-1-1,1 1,0 0,0 0,0 0,-73 282,70-271,0 0,1 0,1 0,0 0,0 1,1-1,1 1,1-1,-1 0,2 1,1 4,-2-16,0 0,0 0,0 0,0-1,0 1,0 0,1-1,-1 1,0-1,1 1,-1-1,1 0,0 0,-1 0,1 0,0 0,0 0,0 0,0 0,0-1,0 1,0-1,0 1,0-1,0 0,0 0,0 0,0 0,0 0,0 0,0-1,0 1,0-1,0 1,1-2,69-31,60-89,-88 75,122-157,-151 186</inkml:trace>
  <inkml:trace contextRef="#ctx0" brushRef="#br0" timeOffset="2127.901">3428 85,'-25'49,"-12"23,3 1,3 1,0 12,26-61,0 0,2 0,1 0,0 1,2-1,3 26,-1-11,-12 20,4-59,1-7</inkml:trace>
  <inkml:trace contextRef="#ctx0" brushRef="#br0" timeOffset="2384.841">3061 85,'38'5,"33"1,13 0,2 4,-4 0,-6-2,-7-2,-10-2,-6-1,-6-2,-7-1,-6 0,-8-1</inkml:trace>
  <inkml:trace contextRef="#ctx0" brushRef="#br0" timeOffset="21657.621">493 310,'-104'344,"61"-242,110-233,-36 72,3 2,2 0,13-10,-14 18,14-2,-48 80,-26 96,22-116,1 1,-1 0,2 0,0 0,0 0,1 0,0 0,0 0,1 0,1-1,-1 1,4 10,1 5,24 55,-29-79,1 0,-1 0,0 0,0 0,1 0,-1 0,1-1,-1 1,1-1,-1 1,1-1,-1 0,1 1,0-1,-1 0,1 0,-1 0,1 0,-1 0,1-1,0 1,-1 0,1-1,-1 1,1-1,-1 0,0 1,1-1,-1 0,1 0,-1 0,0 0,0 0,0 0,0 0,1 0,-1-1,43-50,-40 47,66-101,-45 66,0 2,3 1,1 1,14-12,-43 48,0-1,1 1,-1-1,0 1,1-1,-1 1,1 0,-1-1,1 1,-1 0,1-1,-1 1,1 0,-1-1,1 1,-1 0,1 0,0 0,-1 0,1-1,-1 1,1 0,0 0,-1 0,1 0,-1 0,1 1,0-1,-1 0,1 0,-1 0,1 0,-1 1,1-1,-1 0,1 0,0 1,-1-1,0 1,1-1,-1 0,1 1,-1-1,1 1,-1-1,0 1,1-1,-1 1,0-1,0 1,1-1,-1 1,0 0,0-1,0 1,0-1,0 1,0-1,0 1,0 0,0-1,0 1,0-1,0 1,0 0,0-1,0 1,1 53,-2-47,-2 256,3-239</inkml:trace>
  <inkml:trace contextRef="#ctx0" brushRef="#br0" timeOffset="21919.703">1198 564,'0'20,"0"15,-4 7,-2 1,0-2,1-3,1-3,-3-8,0-8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125 137,'18'68,"-17"-29,-1 1,-1 0,-3-1,-1 1,-2-1,-2 0,-1-1,-11 23,-63 205,82-238,18-34,10-27,-14 15</inkml:trace>
  <inkml:trace contextRef="#ctx0" brushRef="#br0" timeOffset="266.565">69 52,'33'0,"27"0,6-5,3-1,-6 0,-4 1,-8-3,-7-1,-6 2,-6 2,-7 6,-13 8,-14 3,-5 3,-3 0</inkml:trace>
  <inkml:trace contextRef="#ctx0" brushRef="#br0" timeOffset="509.346">41 504,'34'0,"29"-5,10-1,-3 0,-8 1,-11 1,-9 2,-6 1,-5 0,-8 1</inkml:trace>
  <inkml:trace contextRef="#ctx0" brushRef="#br0" timeOffset="778.263">916 363,'38'-5,"28"-6,6-2,-3 2,-9 3,-10 7,-8 4,-12 2</inkml:trace>
  <inkml:trace contextRef="#ctx0" brushRef="#br0" timeOffset="1001.4">859 617,'39'-4,"36"-8,10 0,-4-4,-11 1,-13 3,-11-1,-9 2,-11 2</inkml:trace>
  <inkml:trace contextRef="#ctx0" brushRef="#br0" timeOffset="1551.191">1480 702,'135'-217,"-125"202,-1 2,1-1,1 1,1 0,-1 1,2 1,0 0,0 0,1 1,0 1,1 1,0 0,0 0,1 2,0 0,9-2,-23 8,0-1,0 1,-1 0,1 0,0 0,0 0,0 0,0 0,-1 0,1 1,0-1,0 1,0-1,-1 1,1 0,0 0,-1-1,1 1,-1 0,1 1,-1-1,1 0,-1 0,0 1,1-1,-1 0,0 1,0 0,0-1,0 1,-1-1,1 1,0 0,-1 0,1-1,-1 1,1 0,-1 0,0 0,0-1,0 1,0 0,0 1,-18 80,16-82,1 1,0-1,0 0,0 0,0 0,0 1,0-1,0 1,0-1,0 1,1-1,-1 1,1-1,-1 1,1-1,-1 1,1 0,0-1,0 1,0 0,0-1,0 1,0 0,1-1,-1 1,0-1,1 1,-1 0,1-1,0 1,-1-1,1 0,0 1,0-1,0 1,0-1,0 0,0 0,0 0,1 1,-1-1,0 0,1-1,-1 1,1 0,-1 0,1-1,-1 1,1 0,-1-1,1 0,0 1,-1-1,2 0,8-1,-1-1,1-1,0 0,-1 0,1-1,-1 0,0 0,-1-2,1 1,-1-1,0 0,0-1,3-4,31-18,-22 16,0-2,2 1,-1 2,2 0,-1 1,2 2,0 0,-24 8,1 1,-1-1,1 1,-1-1,1 1,-1-1,1 1,-1 0,1 0,-1 0,1 0,-1 0,1 0,-1 0,1 1,-1-1,1 1,-1-1,0 1,1-1,-1 1,0 0,1-1,-1 1,0 0,0 0,1 0,-1 0,0 0,0 0,0 0,0 1,-1-1,1 0,0 1,0-1,-1 0,1 1,-1-1,1 1,-1-1,0 1,1-1,-1 1,0-1,-9 77,5-59,-4 40,6-33</inkml:trace>
  <inkml:trace contextRef="#ctx0" brushRef="#br0" timeOffset="1927.678">3033 278,'-59'17,"1"3,1 2,2 3,-42 25,88-46,-1 1,0 0,1 0,0 1,0 0,1 1,0 0,0 0,0 1,1 0,0 0,1 1,0-1,0 2,0-1,2 1,3-9,1 1,-1 0,1 0,0 0,0 0,-1-1,2 1,-1 0,0 0,0 0,0 0,1 0,-1-1,1 1,0 0,-1 0,1-1,0 1,0 0,0-1,0 1,0-1,1 1,-1-1,0 0,1 0,-1 1,1-1,-1 0,1 0,-1 0,1 0,0-1,0 1,-1 0,1-1,0 1,0-1,0 0,0 0,-1 1,3-1,82-1,-48-7,-1-2,0-1,0-2,22-13,92-30,-149 56,-1-1,1 1,-1-1,1 1,0-1,-1 1,1 0,0 0,-1 0,1 0,0 0,-1 0,1 0,0 1,-1-1,1 1,-1-1,1 1,0-1,-1 1,1 0,-1 0,0 0,1 0,-1 0,0 0,0 0,1 0,-1 1,0-1,0 0,0 1,0-1,-1 0,1 1,0 0,-1-1,1 1,-1-1,7 76,-5-35,-2-39,1 0,0 0,-1 1,1-1,0 0,1 0,-1 0,1 0,-1 0,1-1,0 1,0 0,0-1,0 0,0 1,1-1,-1 0,1 0,-1 0,1 0,0-1,0 1,0-1,0 1,0-1,0 0,0 0,0-1,1 1,-1-1,0 1,2-1,17 2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9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0 395,'34'0,"30"0,9-5,-3-1,-4 0,-8 1,-10 2,-7 1,-7 1,-4 0,-2 1,-1 0,-1 1,1-1,-5-5,-1-1,1 0,-4 1</inkml:trace>
  <inkml:trace contextRef="#ctx0" brushRef="#br0" timeOffset="289.212">57 593,'43'0,"34"0,8 0,-5 0,-12 0,-13-4,-10-3,-8 1,-6 1,-4 1,0 2,-2 1,-3-4,-7-2</inkml:trace>
  <inkml:trace contextRef="#ctx0" brushRef="#br0" timeOffset="722.059">452 0,'22'26,"1"-2,2-1,0-1,1-1,2-1,0-1,0-2,2-1,0-1,19 6,-32-14,-1 2,0 0,0 0,-1 2,0 0,-1 0,7 9,-18-18,0 1,0 0,-1 0,1 0,-1 1,0-1,0 1,0-1,0 1,0 0,-1-1,0 1,0 0,0 0,0 0,0 0,-1 0,0 0,0 0,0 0,0 0,-1 1,1-1,-1 0,0-1,0 1,-1 0,1 0,-1 0,0-1,0 1,0-1,0 1,0-1,-1 0,-1 1,-12 12,-1-1,-1-1,0-1,-1 0,0-1,-1-1,0-1,-9 2,-16 11,16-9,17-9,1 0,0 0,0 1,0 1,1 0,0 0,0 1,1 0,0 1,1 0,0 1,-1 1,0 4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1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57,'10'5,"12"6,8 2,3-2,1-3,0-2,-2-3,-1-1,-1-2,-1 0,0-1,-1 1,0-5,0-2,0 1,-5 1</inkml:trace>
  <inkml:trace contextRef="#ctx0" brushRef="#br0" timeOffset="266.339">57 368,'39'-10,"31"-3,9-4,-4 1,-10 3,-11 4,-16 3</inkml:trace>
  <inkml:trace contextRef="#ctx0" brushRef="#br0" timeOffset="1385.338">791 453,'21'-42,"2"2,1 0,2 2,2 1,1 1,2 1,1 1,2 3,1 0,25-15,-48 38,-10 6,1 0,-1-1,0 1,1 0,0 1,-1-1,1 0,0 1,0-1,0 1,0 0,0 0,0 0,0 0,0 1,0-1,0 1,0 0,1 0,-1 0,0 0,0 0,0 1,1-1,-1 1,0 0,3 1,-12 69,2 26,5-95,-1 0,0 0,1 1,0-1,-1 0,1 0,0 0,0 0,0 0,1 0,-1 0,0 0,1-1,-1 1,1 0,-1-1,1 1,0-1,0 0,0 1,0-1,0 0,0 0,0 0,0 0,0-1,0 1,1-1,-1 1,0-1,0 0,1 0,-1 0,0 0,0 0,1 0,-1-1,0 1,0-1,2 0,16-5,1 0,-1-2,-1 0,0-2,0 0,0-1,-1-1,2-3,80-45,-86 53,56-20,-68 27,-1 0,1 0,0-1,-1 1,1 0,0 0,-1 1,1-1,0 0,-1 1,1-1,0 1,-1-1,1 1,-1 0,1-1,-1 1,1 0,-1 0,1 0,-1 0,0 0,0 1,1-1,-1 0,0 1,0-1,0 0,-1 1,1-1,0 1,0 0,-1-1,1 1,-1 0,0-1,1 1,-1 0,0 0,1 7,-1 0,0 1,0-1,-1 0,-1 0,1 1,-1-1,-1 0,0 0,0-1,-1 1,-3 6,-15 44,20-40,3-4</inkml:trace>
  <inkml:trace contextRef="#ctx0" brushRef="#br0" timeOffset="1768.637">2343 1,'-57'23,"0"4,1 2,2 2,-46 35,98-64,-6 2,1 1,0 0,0 0,0 0,0 1,1 0,0 1,1 0,-1-1,1 2,0-1,1 1,0-1,0 1,0 3,3-9,1 0,0 0,0 0,0 0,0 0,0 0,1 0,-1 0,1 0,-1 0,1 0,0-1,-1 1,1 0,0 0,0 0,1-1,-1 1,0-1,0 1,1-1,-1 1,1-1,-1 0,1 0,0 0,-1 1,1-2,0 1,0 0,0 0,0-1,0 1,0-1,0 1,0-1,1 0,78 4,-47-10,0-3,-1 0,0-2,-1-2,-1 0,11-8,44-18,-85 38,1-1,0 1,-1 0,1 0,0-1,0 1,0 1,0-1,0 0,0 0,0 1,0-1,0 1,0 0,0-1,0 1,1 0,-1 0,0 0,0 1,0-1,0 1,0-1,0 1,0-1,0 1,0 0,0 0,0 0,0 0,0 0,-1 1,1-1,-1 0,1 1,-1 0,1-1,-1 1,0 0,1-1,-17 165,16-161,0 1,0 0,1-1,-1 1,1-1,0 0,1 0,-1 0,1 0,0 0,0 0,0-1,1 1,0-1,0 0,0 0,0 0,1-1,-1 1,1-1,0 0,0-1,0 1,0-1,1 0,-1 0,1-1,-1 1,1-1,-1-1,1 1,0-1,0 0,22 2,-3-2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38,'44'0,"23"-5,10-2,-3 1,-5-4,-13 0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0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254 114,'-2'45,"-2"0,-2-1,-2 0,-2-1,-1 0,-13 29,-23 75,28-64,19-83,1 1,-1-1,1 1,0-1,-1 0,1 0,-1 1,1-1,0 0,-1 0,1 1,0-1,-1 0,1 0,0 0,-1 0,1 0,0 0,-1 0,1 0,0 0,-1-1,1 1,0 0,-1 0,1-1,0 1,-1 0,1-1,-1 1,1 0,-1-1,1 1,-1-1,1 1,-1-1,1 1,-1-1,0 1,1-1,-1 1,0-1,1 0,-1 1,0-1,0 0,1 1,-1-1,0 0,0 1,0-1,0 0,0 1,0-1,0 0,0 1,8-14</inkml:trace>
  <inkml:trace contextRef="#ctx0" brushRef="#br0" timeOffset="365.254">0 29,'308'-17,"-20"6,-265 11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1 339,'38'-5,"23"-1,5 0,-3 1,-8 2,-8 0,-8 2,-1-4,-1-2,-3 1,-3 2,-1 0,-1 2,-1-3,0-2,0 1,-5 2</inkml:trace>
  <inkml:trace contextRef="#ctx0" brushRef="#br0" timeOffset="285.76">114 508,'53'0,"22"0,3 0,-7 0,-15-4,-13-3,-8 1,-6 1,-3 1,-1 2,-5 1</inkml:trace>
  <inkml:trace contextRef="#ctx0" brushRef="#br0" timeOffset="765.784">453 1,'21'23,"1"-2,2 0,-1-1,2-1,1-1,0-2,1 0,1-2,0-1,12 2,12 10,-13-9,-30-14,-1 1,1 0,-1 1,0 0,0 0,0 0,-1 1,0 0,1 1,-2 0,1 0,-1 0,2 3,-7-4,0 0,-1-1,0 1,0 0,0 0,0-1,-1 1,0 0,0-1,0 1,0-1,-1 1,0-1,0 0,0 0,0 1,-1-1,0-1,1 1,-1 0,-1-1,1 1,0-1,-1 0,0 0,0-1,0 1,0-1,0 1,-3 0,-5 6,-230 138,94-58,135-75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63,'-6'-7,"0"2,-1-1,1 1,-2 0,1 0,0 1,-1 0,0 0,0 0,0 1,0 1,0 0,-1 0,1 0,-1 1,0 0,1 1,-1 0,0 0,1 1,-1 0,-2 1,-1-2,-4 2,1 2,-1 0,1 0,0 1,0 1,1 1,0 0,0 1,1 0,-1 1,2 0,0 1,0 1,0 0,2 1,-1 0,1 0,1 1,1 0,-1 1,2 0,0 0,1 0,0 1,1 0,1 1,0-1,1 1,1-1,0 12,1-22,1 0,0 0,0 1,0-1,1 0,-1 0,1 0,1 1,-1-1,1 0,0 0,0-1,0 1,0 0,1-1,0 1,0-1,0 0,1 0,-1 0,1-1,0 1,0-1,0 0,0 0,1 0,0 0,-1-1,1 0,0 0,0 0,0-1,0 1,0-1,0-1,0 1,1-1,-1 1,0-1,0-1,1 1,-1-1,19-7,-1-1,0-1,0-1,-1 0,-1-2,0-1,-1-1,0 0,-1-1,-1-1,-1-1,8-11,119-159,-144 188,0 1,0 0,0 0,0 0,0-1,0 1,0 0,0 0,1 0,-1-1,0 1,0 0,1 0,-1-1,1 1,-1 0,0-1,1 1,-1 0,1-1,0 1,-1-1,1 1,-1-1,1 1,0-1,-1 0,1 1,0-1,0 0,-1 1,1-1,0 0,0 0,0 0,-1 1,1-1,0 0,0 0,0 0,-1-1,1 1,0 0,0 0,-1 0,1 0,0-1,0 1,-1 0,1-1,0 1,-1-1,1 1,0-1,-1 1,1-1,-1 1,1-1,0 1,-1-1,0 0,1 1,-1-1,1 0,-1 0,0 0,4 57,15 60,-16-106,1-1,1 0,0 1,0-2,0 1,1-1,1 0,-1 0,1 0,1-1,-1 0,1-1,0 0,1 0,0 0,6 2,8 0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5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0,'9'5,"9"1,5 0,4-1,2-1,1-2,1-1,-1-1,-1 0,0 0,0 0,-1 0,1-1,-1 1,-5 0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5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0,'43'0,"29"0,7 0,-5 0,-11 0,-11 0,-14 0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25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0 332,'34'-52,"-20"27,1 0,0 1,2 1,1 0,1 2,1 0,1 1,0 1,1 1,1 1,1 0,3 1,-26 15,1 0,0 0,0 0,0 0,0 0,0 0,0 1,0-1,0 0,0 1,0 0,0 0,0-1,0 1,0 0,0 1,1-1,-1 0,0 0,0 1,0 0,0-1,0 1,0 0,0 0,-1 0,1 0,0 0,0 0,-1 1,1-1,0 1,-1-1,0 1,1-1,-1 1,0 0,0 0,0-1,0 1,0 0,0 0,0 0,-1 0,1 0,-1 1,0-1,1 1,6 133,-6-134,-1 0,1 0,0 0,0 0,0-1,0 1,0 0,0-1,0 1,1 0,-1-1,0 0,1 1,0-1,-1 0,1 0,0 0,-1 0,1 0,0 0,0 0,0-1,0 1,0-1,-1 1,1-1,0 0,0 0,0 0,0 0,0 0,0 0,0 0,0-1,0 1,1-1,68-28,-20 1,-2-3,-2-1,32-29,-34 32,-44 28,0 1,0-1,0 1,0-1,0 1,0 0,0-1,0 1,0 0,0 0,0 0,0 0,0 0,1 0,-1 0,0 0,0 0,0 1,0-1,0 0,0 1,0-1,0 0,0 1,0-1,0 1,-1 0,1-1,0 1,0 0,0 0,-1-1,1 1,0 0,-1 0,1 0,-1 0,1 0,-1 0,1 0,-1 0,1 0,-1 0,0 0,0 0,0 0,-14 105,2-53,-7 61,19-110,0 0,0 0,1 0,0-1,0 1,0 0,0-1,0 1,0-1,1 1,0-1,0 0,0 1,0-1,0 0,1 0,-1-1,1 1,0 0,0-1,0 0,0 0,0 0,0 0,1 0,-1 0,3 0,16 4,-1-2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2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58,'2'1,"0"1,0-1,0 1,-1-1,1 1,0 0,-1 0,0 0,1 0,-1 0,0 0,0 0,0 0,0 0,0 1,-1-1,1 0,-1 1,1-1,-1 0,0 1,0-1,0 0,0 3,0-2,3 196,-30-29,14-107,7-58</inkml:trace>
  <inkml:trace contextRef="#ctx0" brushRef="#br0" timeOffset="2096.263">0 58,'7'-4,"0"0,1 0,-1 1,1 0,0 0,-1 1,1 0,0 0,0 1,1 0,-1 1,0 0,0 0,5 1,3-1,464 0,-288-28,-181 27</inkml:trace>
  <inkml:trace contextRef="#ctx0" brushRef="#br0" timeOffset="2566.4">141 538,'127'0,"1"-5,116-21,-138 5,140-14,-222 35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1,'22'107,"-16"211,-17-246,5-53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0,'-9'38,"-9"28,-1 11,3-2,4-9,4-11,4-5,7-12,3-6,5-5,1-2,3-5,4-1,-1-4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0,'26'69,"-3"1,-3 1,-3 1,-3 0,0 34,-13-93,0-1,-1 1,-1 0,0 0,0-1,-1 1,-1-1,-1 1,1-1,-2 0,0 0,0-1,-1 1,0-1,-1 0,0-1,-1 0,0 0,-1-1,0 1,0-2,-1 0,-7 5,-81 47,71-46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3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0 479,'29'-47,"3"1,1 2,2 1,2 2,1 1,3 3,37-28,-77 63,0 1,0 0,1-1,-1 1,0 0,1 0,-1 0,1 0,-1 0,1 0,-1 0,1 1,0-1,-1 1,1-1,0 1,-1-1,1 1,0 0,0 0,0 0,-1 0,1 0,0 0,0 0,-1 1,1-1,0 1,-1-1,1 1,0 0,-1-1,1 1,-1 0,1 0,-1 0,1 0,-1 1,0-1,0 0,1 1,-1-1,0 0,0 1,0-1,0 1,-1 0,1-1,0 1,-1 0,1-1,-1 1,0 0,1-1,-1 2,-13 90,0-39,13-48,-2-4,1 0,0 0,0 0,0 1,0-1,1 0,-1 1,1-1,-1 1,1-1,0 1,0-1,0 1,0-1,0 0,1 1,-1-1,1 1,-1-1,1 0,0 1,0-1,0 0,0 0,1 0,-1 0,0 0,1 0,0 0,-1 0,1 0,0-1,0 1,0-1,0 1,0-1,0 0,0 0,1 0,0 0,8-5,-1 0,1-1,-1 0,0-1,-1 0,0 0,0-1,0 0,0-1,-1 0,-1-1,1 1,-1-1,4-9,19-17,149-156,-139 159,-39 32,0-1,-1 1,1-1,-1 1,1-1,0 1,-1 0,1-1,0 1,-1 0,1 0,0-1,0 1,-1 0,1 0,0 0,-1 0,1 0,0 0,0 0,-1 0,1 0,0 1,0-1,-1 0,1 0,0 1,-1-1,1 0,0 1,-1-1,1 0,0 1,-1-1,1 1,-1-1,1 1,-1 0,1-1,-1 1,0-1,1 1,-1 0,0-1,1 1,-1 0,0-1,0 1,0 0,1 0,-1-1,0 1,0 0,0 0,0-1,0 1,0 0,-1 0,1-1,0 1,0 0,0-1,-1 1,1 0,-1 0,-37 119,8-41,19-22,8-32</inkml:trace>
  <inkml:trace contextRef="#ctx0" brushRef="#br0" timeOffset="639.101">1044 281,'-230'248,"231"-248,-1 0,0 0,1 0,-1 0,0 0,1 0,-1 0,0 0,0 0,1 0,-1 0,0 0,1 0,-1 0,0 0,1 1,-1-1,0 0,0 0,1 0,-1 1,0-1,0 0,1 0,-1 0,0 1,0-1,0 0,33-26,197-201,-156 179,-72 47,0 0,0 0,1 1,-1-1,0 1,1 0,-1-1,1 1,-1 0,0 0,1 1,-1-1,0 0,1 1,-1 0,0-1,0 1,1 0,-1 0,0 0,0 0,0 1,0-1,0 1,0-1,-1 1,1-1,0 1,-1 0,1 0,-1 0,0 0,0 0,0 0,1 2,2 7,-1 0,0 1,-1-1,0 1,0 0,-2-1,1 1,-2 0,1 0,-1-1,-1 1,0 0,-1-1,0 0,-1 0,-3 6,6-14,0-1,-1 1,1-1,-1 1,1-1,-1 1,0-1,0 0,0 0,0 0,-1 0,1 0,0 0,-1-1,1 1,-1-1,0 0,1 1,-1-1,0 0,0-1,0 1,0-1,0 1,0-1,0 0,0 0,0 0,0 0,0-1,1 1,-1-1,0 1,0-1,0 0,-2-1,-99-52,33 15,49 31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32,'1'-2,"1"0,-1 0,1 0,-1 0,1 1,0-1,-1 1,1-1,0 1,0 0,0 0,0 0,1 0,-1 0,0 0,0 0,1 1,-1-1,0 1,1 0,-1 0,0 0,1 0,-1 0,1 0,0 0,16-3,1 1,0 1,-1 0,1 2,0 1,-1 0,1 1,-1 1,15 5,-32-8,-1 0,1-1,0 1,0 0,-1 0,1 0,-1 0,1 1,-1-1,1 0,-1 1,0-1,0 0,0 1,1 0,-1-1,-1 1,1 0,0-1,0 1,-1 0,1 0,-1 0,1 0,-1-1,0 1,0 0,0 0,0 0,0 0,0 0,0 0,-1 0,1 0,-1-1,1 1,-1 0,0 0,0-1,0 1,0 1,-50 73,43-66,-18 21,21-26,-1 0,1 0,0 1,0-1,0 1,1 1,0-1,0 1,1-1,0 1,0 0,0 0,1 0,0 1,1-1,-1 0,1 1,1-1,0 1,0 0,0-1,2 8,0-11,1 1,0 0,0-1,0 1,1-1,0 0,0 0,0 0,0-1,0 1,1-1,-1 0,1 0,0-1,0 1,0-1,1 0,-1-1,0 1,1-1,-1 0,1 0,-1-1,1 1,-1-1,1-1,-1 1,1-1,-1 0,1 0,-1 0,0-1,0 0,1 0,19-5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0,'-19'34,"-7"25,2 7,4 3,11-7,7-8,8-4,3-5,6-7,4-8,4-6,3-6,1-2,-3-3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1,'37'48,"-3"-6,-3 1,-1 2,-2 1,-2 1,2 10,-24-47,-1 0,-1 0,1 0,-2 1,1-1,-2 1,1-1,-1 1,-1-1,0 0,0 1,-1-1,-1 0,1 0,-2 0,1 0,-1 0,-1-1,0 0,0 0,-1 0,0 0,0-1,-1 0,0 0,-1-1,-1 2,-135 96,120-91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21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19,'9'-10,"4"2,-2 7,-1 9,-3 7,-3 6,-1 5,-3 2,0 1,-5 1,-1 0,-1-1,6-4,4-8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21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7,'5'-5,"1"3,0 7,-6 8,-3 5,-1 6,1 2,0 3,-4 0,-1 1,1-1,6-4,4-7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3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822 378,'5'8,"1"-1,-2 1,1 0,-1 1,-1-1,1 1,-1-1,-1 1,0 0,0 0,0 0,-1 8,1 27,-2 0,-3 0,-1 0,-2 0,-2-1,-1 1,-13 29,-24 134,34-152,9-46,0 1,1 0,0 0,0 0,1 0,0 0,1 0,0 0,1 0,0 0,0 0,2 4,-2-11,1-1,-1 0,1 0,-1 0,1 0,0 0,0 0,0 0,0 0,0-1,0 1,0-1,0 0,1 1,-1-1,0 0,1 0,-1-1,1 1,-1 0,1-1,0 0,-1 1,1-1,-1 0,1 0,0-1,-1 1,3-1,77-20,-54 13,-1 1,1 1,0 1,0 2,1 1,-1 1,1 1,12 3,99-4,28-26,-113 25,-31 2</inkml:trace>
  <inkml:trace contextRef="#ctx0" brushRef="#br0" timeOffset="529.021">2374 999,'-38'33,"-28"26,-6 8,3-3,9-8,10-8,9-13,11-7,5-8,4-9,4-4</inkml:trace>
  <inkml:trace contextRef="#ctx0" brushRef="#br0" timeOffset="779.787">2007 999,'15'5,"9"15,0 10,2 4,-4 2,-1-1,-4-2,-1-1,-2-2,1-1,3 0,-2-1,1-5,3-6,-3-6</inkml:trace>
  <inkml:trace contextRef="#ctx0" brushRef="#br0" timeOffset="1857.031">32 39,'-22'107,"18"-88,2 0,0 1,1-1,1 1,0-1,2 1,0-1,2 2,-4-19,0-1,0 1,0-1,1 1,-1-1,0 1,1-1,-1 0,1 1,0-1,0 1,-1-1,1 0,0 0,0 0,0 1,0-1,0 0,0 0,1 0,-1-1,0 1,0 0,1 0,-1-1,1 1,-1-1,0 1,1-1,-1 1,1-1,-1 0,1 0,-1 0,1 0,-1 0,1 0,-1 0,1 0,-1-1,1 1,-1 0,1-1,-1 1,1-1,-1 0,0 0,0 1,1-1,-1 0,0 0,1-1,88-101,-44 42,84-106,-130 167,0-1,0 0,0 1,1-1,-1 0,0 1,0-1,0 0,1 1,-1-1,0 1,1-1,-1 1,1-1,-1 1,1-1,-1 1,1-1,-1 1,1-1,-1 1,1 0,-1-1,1 1,0 0,-1 0,1-1,0 1,-1 0,1 0,-1 0,1 0,0 0,-1 0,1 0,0 0,-1 0,1 0,0 0,-1 0,1 0,0 1,-1-1,1 0,0 1,-1-1,1 0,-1 1,1-1,-1 0,1 1,-1-1,1 1,-1-1,1 1,-1-1,0 1,1 0,-1-1,0 1,1-1,-1 1,0 0,0-1,0 1,0 0,1-1,-1 1,-2 48,-71 504,35-419,36-129,0 0,-1 0,0-1,0 1,-1-1,1 1,-1-1,0 0,0-1,0 1,0-1,-1 0,1 0,-1 0,0 0,0-1,0 0,0 0,-1 0,1-1,0 1,-1-2,-4 2,5-3,-1 1,1-1,0 0,0 0,0-1,-1 1,1-1,1 0,-1-1,0 1,0-1,1 0,0 0,-1 0,1-1,1 0,-1 1,0-1,1-1,0 1,0 0,0-1,0 0,1 1,0-1,0 0,0 0,0 0,1-1,0 1,0 0,1 0,-1-1,1 1,0 0,1-1,-1 1,1 0,0-1,0 1,1 0,-1 0,1 0,0 0,2-3,8-9,0-1,1 2,1 0,0 0,1 1,1 1,0 1,1 0,0 1,1 1,1 1,0 0,0 1,0 1,1 1,0 1,15-2,1-3,-6 4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21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85,'0'22,"1"102,-6 1,-18 112,4-117,8-38,-4 0,-4 0,-13 33,22-99,17-51,-2 11</inkml:trace>
  <inkml:trace contextRef="#ctx0" brushRef="#br0" timeOffset="937.906">154 29,'203'-15,"-144"8,0 3,1 2,49 5,336 88,-380-76,0-2,0-4,1-2,0-3,58-5,-95-4,-27 4,0-1,0 1,0 0,0 0,0 1,1-1,-1 0,0 1,1-1,-1 1,0 0,1 0,-1 0,1 0,-1 0,0 1,1-1,-1 0,0 1,1 0,-1 0,0 0,0 0,0 0,0 0,0 0,0 1,0-1,0 1,0-1,-1 1,1 0,-1 0,1-1,-1 1,0 0,1 0,-1 1,0-1,0 0,-1 0,1 0,0 1,-12 114,1-61,-18 122,-11 147,64-198,-4-54,-21-71,0 0,1 0,-1 0,0 0,0 0,0 0,0 0,0 0,-1 0,1 0,0 0,-1 0,0 0,1-1,-1 1,0 0,0 0,0 0,0-1,0 1,-1-1,1 1,0-1,-1 1,1-1,-1 0,1 0,-1 1,0-1,1 0,-1-1,0 1,0 0,0 0,0-1,0 1,0-1,0 0,-1 1,-90 1,74-4,-521-19,508 17,-414-32,116 38,223 8,120-20,61-23,-48 22</inkml:trace>
  <inkml:trace contextRef="#ctx0" brushRef="#br0" timeOffset="1814.918">1650 564,'546'0,"-271"30,-107-32,-167 3,0-1,0 0,0 0,1 0,-1 0,0 0,0 0,1 0,-1-1,0 1,0 0,0-1,1 1,-1-1,0 1,0-1,0 1,0-1,0 0,0 1,0-1,0 0,0 0,0 0,-1 0,1 0,0 0,-1 0,1 0,0 0,-1 0,0-1,1 1,-1 0,1 0,-1 0,0-1,0 1,0 0,0 0,0 0,0-1,0 1,0 0,0 0,-1-1,1 1,0 0,-1 0,1 0,-1 0,0 0,1-1,-1 1,0 0,1 0,-1 1,0-1,0 0,-1-1,-128-96,129 96,0 0,-1 0,1 1,-1-1,0 1,1 0,-1-1,0 1,0 0,0 0,0 0,0 0,0 0,0 1,0-1,0 0,0 1,0 0,0-1,0 1,-1 0,1 0,0 0,0 1,0-1,-1 0,1 1,0-1,0 1,0 0,0 0,0 0,0 0,0 0,1 0,-1 0,0 1,0-1,1 1,-1-1,1 1,0 0,-1-1,1 1,0 0,0 0,0 0,-73 282,70-271,0 0,1 0,1 0,0 0,0 1,1-1,1 1,1-1,-1 0,2 1,1 4,-2-16,0 0,0 0,0 0,0-1,0 1,0 0,1-1,-1 1,0-1,1 1,-1-1,1 0,0 0,-1 0,1 0,0 0,0 0,0 0,0 0,0-1,0 1,0-1,0 1,0-1,0 0,0 0,0 0,0 0,0 0,0 0,0-1,0 1,0-1,0 1,1-2,69-31,60-89,-88 75,122-157,-151 186</inkml:trace>
  <inkml:trace contextRef="#ctx0" brushRef="#br0" timeOffset="2127.901">3428 85,'-25'49,"-12"23,3 1,3 1,0 12,26-61,0 0,2 0,1 0,0 1,2-1,3 26,-1-11,-12 20,4-59,1-7</inkml:trace>
  <inkml:trace contextRef="#ctx0" brushRef="#br0" timeOffset="2384.841">3061 85,'38'5,"33"1,13 0,2 4,-4 0,-6-2,-7-2,-10-2,-6-1,-6-2,-7-1,-6 0,-8-1</inkml:trace>
  <inkml:trace contextRef="#ctx0" brushRef="#br0" timeOffset="21657.621">493 310,'-104'344,"61"-242,110-233,-36 72,3 2,2 0,13-10,-14 18,14-2,-48 80,-26 96,22-116,1 1,-1 0,2 0,0 0,0 0,1 0,0 0,0 0,1 0,1-1,-1 1,4 10,1 5,24 55,-29-79,1 0,-1 0,0 0,0 0,1 0,-1 0,1-1,-1 1,1-1,-1 1,1-1,-1 0,1 1,0-1,-1 0,1 0,-1 0,1 0,-1 0,1-1,0 1,-1 0,1-1,-1 1,1-1,-1 0,0 1,1-1,-1 0,1 0,-1 0,0 0,0 0,0 0,0 0,1 0,-1-1,43-50,-40 47,66-101,-45 66,0 2,3 1,1 1,14-12,-43 48,0-1,1 1,-1-1,0 1,1-1,-1 1,1 0,-1-1,1 1,-1 0,1-1,-1 1,1 0,-1-1,1 1,-1 0,1 0,0 0,-1 0,1-1,-1 1,1 0,0 0,-1 0,1 0,-1 0,1 1,0-1,-1 0,1 0,-1 0,1 0,-1 1,1-1,-1 0,1 0,0 1,-1-1,0 1,1-1,-1 0,1 1,-1-1,1 1,-1-1,0 1,1-1,-1 1,0-1,0 1,1-1,-1 1,0 0,0-1,0 1,0-1,0 1,0-1,0 1,0 0,0-1,0 1,0-1,0 1,0 0,0-1,0 1,1 53,-2-47,-2 256,3-239</inkml:trace>
  <inkml:trace contextRef="#ctx0" brushRef="#br0" timeOffset="21919.703">1198 564,'0'20,"0"15,-4 7,-2 1,0-2,1-3,1-3,-3-8,0-8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125 137,'18'68,"-17"-29,-1 1,-1 0,-3-1,-1 1,-2-1,-2 0,-1-1,-11 23,-63 205,82-238,18-34,10-27,-14 15</inkml:trace>
  <inkml:trace contextRef="#ctx0" brushRef="#br0" timeOffset="266.565">69 52,'33'0,"27"0,6-5,3-1,-6 0,-4 1,-8-3,-7-1,-6 2,-6 2,-7 6,-13 8,-14 3,-5 3,-3 0</inkml:trace>
  <inkml:trace contextRef="#ctx0" brushRef="#br0" timeOffset="509.346">41 504,'34'0,"29"-5,10-1,-3 0,-8 1,-11 1,-9 2,-6 1,-5 0,-8 1</inkml:trace>
  <inkml:trace contextRef="#ctx0" brushRef="#br0" timeOffset="778.263">916 363,'38'-5,"28"-6,6-2,-3 2,-9 3,-10 7,-8 4,-12 2</inkml:trace>
  <inkml:trace contextRef="#ctx0" brushRef="#br0" timeOffset="1001.4">859 617,'39'-4,"36"-8,10 0,-4-4,-11 1,-13 3,-11-1,-9 2,-11 2</inkml:trace>
  <inkml:trace contextRef="#ctx0" brushRef="#br0" timeOffset="1551.191">1480 702,'135'-217,"-125"202,-1 2,1-1,1 1,1 0,-1 1,2 1,0 0,0 0,1 1,0 1,1 1,0 0,0 0,1 2,0 0,9-2,-23 8,0-1,0 1,-1 0,1 0,0 0,0 0,0 0,0 0,-1 0,1 1,0-1,0 1,0-1,-1 1,1 0,0 0,-1-1,1 1,-1 0,1 1,-1-1,1 0,-1 0,0 1,1-1,-1 0,0 1,0 0,0-1,0 1,-1-1,1 1,0 0,-1 0,1-1,-1 1,1 0,-1 0,0 0,0-1,0 1,0 0,0 1,-18 80,16-82,1 1,0-1,0 0,0 0,0 0,0 1,0-1,0 1,0-1,0 1,1-1,-1 1,1-1,-1 1,1-1,-1 1,1 0,0-1,0 1,0 0,0-1,0 1,0 0,1-1,-1 1,0-1,1 1,-1 0,1-1,0 1,-1-1,1 0,0 1,0-1,0 1,0-1,0 0,0 0,0 0,1 1,-1-1,0 0,1-1,-1 1,1 0,-1 0,1-1,-1 1,1 0,-1-1,1 0,0 1,-1-1,2 0,8-1,-1-1,1-1,0 0,-1 0,1-1,-1 0,0 0,-1-2,1 1,-1-1,0 0,0-1,3-4,31-18,-22 16,0-2,2 1,-1 2,2 0,-1 1,2 2,0 0,-24 8,1 1,-1-1,1 1,-1-1,1 1,-1-1,1 1,-1 0,1 0,-1 0,1 0,-1 0,1 0,-1 0,1 1,-1-1,1 1,-1-1,0 1,1-1,-1 1,0 0,1-1,-1 1,0 0,0 0,1 0,-1 0,0 0,0 0,0 0,0 1,-1-1,1 0,0 1,0-1,-1 0,1 1,-1-1,1 1,-1-1,0 1,1-1,-1 1,0-1,-9 77,5-59,-4 40,6-33</inkml:trace>
  <inkml:trace contextRef="#ctx0" brushRef="#br0" timeOffset="1927.678">3033 278,'-59'17,"1"3,1 2,2 3,-42 25,88-46,-1 1,0 0,1 0,0 1,0 0,1 1,0 0,0 0,0 1,1 0,0 0,1 1,0-1,0 2,0-1,2 1,3-9,1 1,-1 0,1 0,0 0,0 0,-1-1,2 1,-1 0,0 0,0 0,0 0,1 0,-1-1,1 1,0 0,-1 0,1-1,0 1,0 0,0-1,0 1,0-1,1 1,-1-1,0 0,1 0,-1 1,1-1,-1 0,1 0,-1 0,1 0,0-1,0 1,-1 0,1-1,0 1,0-1,0 0,0 0,-1 1,3-1,82-1,-48-7,-1-2,0-1,0-2,22-13,92-30,-149 56,-1-1,1 1,-1-1,1 1,0-1,-1 1,1 0,0 0,-1 0,1 0,0 0,-1 0,1 0,0 1,-1-1,1 1,-1-1,1 1,0-1,-1 1,1 0,-1 0,0 0,1 0,-1 0,0 0,0 0,1 0,-1 1,0-1,0 0,0 1,0-1,-1 0,1 1,0 0,-1-1,1 1,-1-1,7 76,-5-35,-2-39,1 0,0 0,-1 1,1-1,0 0,1 0,-1 0,1 0,-1 0,1-1,0 1,0 0,0-1,0 0,0 1,1-1,-1 0,1 0,-1 0,1 0,0-1,0 1,0-1,0 1,0-1,0 0,0 0,0-1,1 1,-1-1,0 1,2-1,17 2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9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0 395,'34'0,"30"0,9-5,-3-1,-4 0,-8 1,-10 2,-7 1,-7 1,-4 0,-2 1,-1 0,-1 1,1-1,-5-5,-1-1,1 0,-4 1</inkml:trace>
  <inkml:trace contextRef="#ctx0" brushRef="#br0" timeOffset="289.212">57 593,'43'0,"34"0,8 0,-5 0,-12 0,-13-4,-10-3,-8 1,-6 1,-4 1,0 2,-2 1,-3-4,-7-2</inkml:trace>
  <inkml:trace contextRef="#ctx0" brushRef="#br0" timeOffset="722.059">452 0,'22'26,"1"-2,2-1,0-1,1-1,2-1,0-1,0-2,2-1,0-1,19 6,-32-14,-1 2,0 0,0 0,-1 2,0 0,-1 0,7 9,-18-18,0 1,0 0,-1 0,1 0,-1 1,0-1,0 1,0-1,0 1,0 0,-1-1,0 1,0 0,0 0,0 0,0 0,-1 0,0 0,0 0,0 0,0 0,-1 1,1-1,-1 0,0-1,0 1,-1 0,1 0,-1 0,0-1,0 1,0-1,0 1,0-1,-1 0,-1 1,-12 12,-1-1,-1-1,0-1,-1 0,0-1,-1-1,0-1,-9 2,-16 11,16-9,17-9,1 0,0 0,0 1,0 1,1 0,0 0,0 1,1 0,0 1,1 0,0 1,-1 1,0 4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1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57,'10'5,"12"6,8 2,3-2,1-3,0-2,-2-3,-1-1,-1-2,-1 0,0-1,-1 1,0-5,0-2,0 1,-5 1</inkml:trace>
  <inkml:trace contextRef="#ctx0" brushRef="#br0" timeOffset="266.339">57 368,'39'-10,"31"-3,9-4,-4 1,-10 3,-11 4,-16 3</inkml:trace>
  <inkml:trace contextRef="#ctx0" brushRef="#br0" timeOffset="1385.338">791 453,'21'-42,"2"2,1 0,2 2,2 1,1 1,2 1,1 1,2 3,1 0,25-15,-48 38,-10 6,1 0,-1-1,0 1,1 0,0 1,-1-1,1 0,0 1,0-1,0 1,0 0,0 0,0 0,0 0,0 1,0-1,0 1,0 0,1 0,-1 0,0 0,0 0,0 1,1-1,-1 1,0 0,3 1,-12 69,2 26,5-95,-1 0,0 0,1 1,0-1,-1 0,1 0,0 0,0 0,0 0,1 0,-1 0,0 0,1-1,-1 1,1 0,-1-1,1 1,0-1,0 0,0 1,0-1,0 0,0 0,0 0,0 0,0-1,0 1,1-1,-1 1,0-1,0 0,1 0,-1 0,0 0,0 0,1 0,-1-1,0 1,0-1,2 0,16-5,1 0,-1-2,-1 0,0-2,0 0,0-1,-1-1,2-3,80-45,-86 53,56-20,-68 27,-1 0,1 0,0-1,-1 1,1 0,0 0,-1 1,1-1,0 0,-1 1,1-1,0 1,-1-1,1 1,-1 0,1-1,-1 1,1 0,-1 0,1 0,-1 0,0 0,0 1,1-1,-1 0,0 1,0-1,0 0,-1 1,1-1,0 1,0 0,-1-1,1 1,-1 0,0-1,1 1,-1 0,0 0,1 7,-1 0,0 1,0-1,-1 0,-1 0,1 1,-1-1,-1 0,0 0,0-1,-1 1,-3 6,-15 44,20-40,3-4</inkml:trace>
  <inkml:trace contextRef="#ctx0" brushRef="#br0" timeOffset="1768.637">2343 1,'-57'23,"0"4,1 2,2 2,-46 35,98-64,-6 2,1 1,0 0,0 0,0 0,0 1,1 0,0 1,1 0,-1-1,1 2,0-1,1 1,0-1,0 1,0 3,3-9,1 0,0 0,0 0,0 0,0 0,0 0,1 0,-1 0,1 0,-1 0,1 0,0-1,-1 1,1 0,0 0,0 0,1-1,-1 1,0-1,0 1,1-1,-1 1,1-1,-1 0,1 0,0 0,-1 1,1-2,0 1,0 0,0 0,0-1,0 1,0-1,0 1,0-1,1 0,78 4,-47-10,0-3,-1 0,0-2,-1-2,-1 0,11-8,44-18,-85 38,1-1,0 1,-1 0,1 0,0-1,0 1,0 1,0-1,0 0,0 0,0 1,0-1,0 1,0 0,0-1,0 1,1 0,-1 0,0 0,0 1,0-1,0 1,0-1,0 1,0-1,0 1,0 0,0 0,0 0,0 0,0 0,-1 1,1-1,-1 0,1 1,-1 0,1-1,-1 1,0 0,1-1,-17 165,16-161,0 1,0 0,1-1,-1 1,1-1,0 0,1 0,-1 0,1 0,0 0,0 0,0-1,1 1,0-1,0 0,0 0,0 0,1-1,-1 1,1-1,0 0,0-1,0 1,0-1,1 0,-1 0,1-1,-1 1,1-1,-1-1,1 1,0-1,0 0,22 2,-3-2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5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427 58,'-14'-7,"0"1,0 0,0 1,-1 0,0 1,0 1,0 0,0 1,0 1,-1 0,1 1,0 1,-1 0,1 1,0 1,0 0,-2 2,7-1,0 1,0 1,0 0,1 0,0 1,0 0,1 0,0 1,0 0,1 0,0 1,1 0,-1 1,2-1,-1 1,2 0,-1 0,1 1,1-1,0 1,0 0,1 0,0 0,1 0,0 0,1 0,1 6,-1-14,1 0,0 0,-1 0,1 0,0 0,0 0,1 0,-1-1,1 1,-1-1,1 1,0-1,0 1,0-1,0 0,0 0,0 0,1 0,-1 0,1-1,0 1,-1-1,1 0,0 1,0-1,-1 0,1-1,0 1,0 0,0-1,3 0,97-7,-88 0,0-1,0 0,0 0,-1-2,0 0,-1 0,0-2,5-5,23-19,178-163,-219 198,0 1,0-1,1 1,-1-1,0 0,0 1,0-1,0 1,1-1,-1 1,0-1,1 1,-1-1,0 1,1-1,-1 1,0-1,1 1,-1-1,1 1,-1 0,1-1,-1 1,1 0,-1 0,1-1,-1 1,1 0,0 0,-1 0,1 0,-1-1,1 1,-1 0,1 0,0 0,-1 0,1 0,-1 1,1-1,0 0,-1 0,1 0,-1 0,1 1,-1-1,1 0,-1 1,1-1,-1 0,1 1,-1-1,1 0,-1 1,0-1,1 1,-1-1,0 1,1-1,-1 1,0-1,1 1,-1-1,0 1,0 0,-12 39,-3-11,-58 137,71-158,0 1,0-1,1 1,0-1,0 1,1-1,0 1,1 0,0-1,0 1,1-1,0 0,0 1,1-1,0 0,1 0,-1 0,2-1,2 5,-1-6,0 0,0 0,0 0,1-1,0 0,0-1,0 1,1-1,0-1,-1 0,1 0,0 0,1-1,-1 0,0 0,1-1,-1 0,1-1,-1 0,1 0,-1-1,0 0,1-1,-1 1,0-1,2-2,8-2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0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254 114,'-2'45,"-2"0,-2-1,-2 0,-2-1,-1 0,-13 29,-23 75,28-64,19-83,1 1,-1-1,1 1,0-1,-1 0,1 0,-1 1,1-1,0 0,-1 0,1 1,0-1,-1 0,1 0,0 0,-1 0,1 0,0 0,-1 0,1 0,0 0,-1-1,1 1,0 0,-1 0,1-1,0 1,-1 0,1-1,-1 1,1 0,-1-1,1 1,-1-1,1 1,-1-1,1 1,-1-1,0 1,1-1,-1 1,0-1,1 0,-1 1,0-1,0 0,1 1,-1-1,0 0,0 1,0-1,0 0,0 1,0-1,0 0,0 1,8-14</inkml:trace>
  <inkml:trace contextRef="#ctx0" brushRef="#br0" timeOffset="365.254">0 29,'308'-17,"-20"6,-265 11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1 339,'38'-5,"23"-1,5 0,-3 1,-8 2,-8 0,-8 2,-1-4,-1-2,-3 1,-3 2,-1 0,-1 2,-1-3,0-2,0 1,-5 2</inkml:trace>
  <inkml:trace contextRef="#ctx0" brushRef="#br0" timeOffset="285.76">114 508,'53'0,"22"0,3 0,-7 0,-15-4,-13-3,-8 1,-6 1,-3 1,-1 2,-5 1</inkml:trace>
  <inkml:trace contextRef="#ctx0" brushRef="#br0" timeOffset="765.784">453 1,'21'23,"1"-2,2 0,-1-1,2-1,1-1,0-2,1 0,1-2,0-1,12 2,12 10,-13-9,-30-14,-1 1,1 0,-1 1,0 0,0 0,0 0,-1 1,0 0,1 1,-2 0,1 0,-1 0,2 3,-7-4,0 0,-1-1,0 1,0 0,0 0,0-1,-1 1,0 0,0-1,0 1,0-1,-1 1,0-1,0 0,0 0,0 1,-1-1,0-1,1 1,-1 0,-1-1,1 1,0-1,-1 0,0 0,0-1,0 1,0-1,0 1,-3 0,-5 6,-230 138,94-58,135-75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63,'-6'-7,"0"2,-1-1,1 1,-2 0,1 0,0 1,-1 0,0 0,0 0,0 1,0 1,0 0,-1 0,1 0,-1 1,0 0,1 1,-1 0,0 0,1 1,-1 0,-2 1,-1-2,-4 2,1 2,-1 0,1 0,0 1,0 1,1 1,0 0,0 1,1 0,-1 1,2 0,0 1,0 1,0 0,2 1,-1 0,1 0,1 1,1 0,-1 1,2 0,0 0,1 0,0 1,1 0,1 1,0-1,1 1,1-1,0 12,1-22,1 0,0 0,0 1,0-1,1 0,-1 0,1 0,1 1,-1-1,1 0,0 0,0-1,0 1,0 0,1-1,0 1,0-1,0 0,1 0,-1 0,1-1,0 1,0-1,0 0,0 0,1 0,0 0,-1-1,1 0,0 0,0 0,0-1,0 1,0-1,0-1,0 1,1-1,-1 1,0-1,0-1,1 1,-1-1,19-7,-1-1,0-1,0-1,-1 0,-1-2,0-1,-1-1,0 0,-1-1,-1-1,-1-1,8-11,119-159,-144 188,0 1,0 0,0 0,0 0,0-1,0 1,0 0,0 0,1 0,-1-1,0 1,0 0,1 0,-1-1,1 1,-1 0,0-1,1 1,-1 0,1-1,0 1,-1-1,1 1,-1-1,1 1,0-1,-1 0,1 1,0-1,0 0,-1 1,1-1,0 0,0 0,0 0,-1 1,1-1,0 0,0 0,0 0,-1-1,1 1,0 0,0 0,-1 0,1 0,0-1,0 1,-1 0,1-1,0 1,-1-1,1 1,0-1,-1 1,1-1,-1 1,1-1,0 1,-1-1,0 0,1 1,-1-1,1 0,-1 0,0 0,4 57,15 60,-16-106,1-1,1 0,0 1,0-2,0 1,1-1,1 0,-1 0,1 0,1-1,-1 0,1-1,0 0,1 0,0 0,6 2,8 0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5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0,'9'5,"9"1,5 0,4-1,2-1,1-2,1-1,-1-1,-1 0,0 0,0 0,-1 0,1-1,-1 1,-5 0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5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0,'43'0,"29"0,7 0,-5 0,-11 0,-11 0,-14 0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25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0 332,'34'-52,"-20"27,1 0,0 1,2 1,1 0,1 2,1 0,1 1,0 1,1 1,1 1,1 0,3 1,-26 15,1 0,0 0,0 0,0 0,0 0,0 0,0 1,0-1,0 0,0 1,0 0,0 0,0-1,0 1,0 0,0 1,1-1,-1 0,0 0,0 1,0 0,0-1,0 1,0 0,0 0,-1 0,1 0,0 0,0 0,-1 1,1-1,0 1,-1-1,0 1,1-1,-1 1,0 0,0 0,0-1,0 1,0 0,0 0,0 0,-1 0,1 0,-1 1,0-1,1 1,6 133,-6-134,-1 0,1 0,0 0,0 0,0-1,0 1,0 0,0-1,0 1,1 0,-1-1,0 0,1 1,0-1,-1 0,1 0,0 0,-1 0,1 0,0 0,0 0,0-1,0 1,0-1,-1 1,1-1,0 0,0 0,0 0,0 0,0 0,0 0,0 0,0-1,0 1,1-1,68-28,-20 1,-2-3,-2-1,32-29,-34 32,-44 28,0 1,0-1,0 1,0-1,0 1,0 0,0-1,0 1,0 0,0 0,0 0,0 0,0 0,1 0,-1 0,0 0,0 0,0 1,0-1,0 0,0 1,0-1,0 0,0 1,0-1,0 1,-1 0,1-1,0 1,0 0,0 0,-1-1,1 1,0 0,-1 0,1 0,-1 0,1 0,-1 0,1 0,-1 0,1 0,-1 0,0 0,0 0,0 0,-14 105,2-53,-7 61,19-110,0 0,0 0,1 0,0-1,0 1,0 0,0-1,0 1,0-1,1 1,0-1,0 0,0 1,0-1,0 0,1 0,-1-1,1 1,0 0,0-1,0 0,0 0,0 0,0 0,1 0,-1 0,3 0,16 4,-1-2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2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58,'2'1,"0"1,0-1,0 1,-1-1,1 1,0 0,-1 0,0 0,1 0,-1 0,0 0,0 0,0 0,0 0,0 1,-1-1,1 0,-1 1,1-1,-1 0,0 1,0-1,0 0,0 3,0-2,3 196,-30-29,14-107,7-58</inkml:trace>
  <inkml:trace contextRef="#ctx0" brushRef="#br0" timeOffset="2096.263">0 58,'7'-4,"0"0,1 0,-1 1,1 0,0 0,-1 1,1 0,0 0,0 1,1 0,-1 1,0 0,0 0,5 1,3-1,464 0,-288-28,-181 27</inkml:trace>
  <inkml:trace contextRef="#ctx0" brushRef="#br0" timeOffset="2566.4">141 538,'127'0,"1"-5,116-21,-138 5,140-14,-222 35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1,'22'107,"-16"211,-17-246,5-53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0,'-9'38,"-9"28,-1 11,3-2,4-9,4-11,4-5,7-12,3-6,5-5,1-2,3-5,4-1,-1-4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0,'26'69,"-3"1,-3 1,-3 1,-3 0,0 34,-13-93,0-1,-1 1,-1 0,0 0,0-1,-1 1,-1-1,-1 1,1-1,-2 0,0 0,0-1,-1 1,0-1,-1 0,0-1,-1 0,0 0,-1-1,0 1,0-2,-1 0,-7 5,-81 47,71-46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7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60,'0'4,"0"12,0 8,0 4,-5 2,-1 2,0-1,1-1,-3 0,-1 0,2-2,1 1,3-1,-4 0,0-9,6-9,2-5</inkml:trace>
  <inkml:trace contextRef="#ctx0" brushRef="#br0" timeOffset="254.018">14 60,'39'0,"31"-5,9-2,1-4,-9 0,-11 1,-12 3,-8 3,-7 1,-14 2,-9 1</inkml:trace>
  <inkml:trace contextRef="#ctx0" brushRef="#br0" timeOffset="434.166">128 341,'43'-9,"29"-4,6 1,-4 2,-15 3</inkml:trace>
  <inkml:trace contextRef="#ctx0" brushRef="#br0" timeOffset="721.154">579 427,'-5'33,"-1"16,0 0</inkml:trace>
  <inkml:trace contextRef="#ctx0" brushRef="#br0" timeOffset="1153.931">635 370,'144'-32,"-143"31,0 1,-1 0,1 0,0-1,-1 1,1 0,0 0,-1 0,1 0,0 0,-1 0,1 0,0 0,-1 0,1 0,0 0,-1 0,1 1,0-1,-1 0,1 0,-1 1,1-1,0 0,-1 1,1-1,-1 1,1-1,-1 1,1-1,-1 1,1-1,-1 1,0-1,1 1,-1 0,0-1,1 1,-1-1,0 1,0 0,0-1,0 1,0 0,1-1,-1 1,0 0,0-1,0 1,-1 0,1-1,0 1,0 0,0-1,-1 1,-25 29,1-14,20-13,0-1,0 1,0 0,0 0,0 0,1 1,0-1,0 1,0 0,0 1,0-1,1 1,0-1,0 1,-1 3,5-5,0 0,0 0,1 0,0-1,-1 1,1 0,0-1,0 1,0-1,1 0,-1 0,1 0,-1 0,1 0,0 0,-1-1,1 1,0-1,0 0,0 1,0-2,0 1,0 0,1-1,-1 1,0-1,0 0,0 0,1 0,-1 0,0-1,2 0,143 5,-147-4,0 0,-1-1,1 1,0 0,0 0,-1 0,1 0,0 0,-1 0,1 0,0 1,0-1,-1 0,1 0,0 0,0 1,-1-1,1 0,-1 1,1-1,0 1,-1-1,1 1,-1-1,1 1,-1-1,1 1,-1-1,1 1,-1 0,1-1,-1 1,0 0,0-1,1 1,-1 0,0-1,0 1,0 0,0 0,1-1,-1 1,0 0,-1 0,1-1,0 1,0 0,0 0,0-1,0 1,-1 0,1-1,0 1,-1 0,1-1,0 1,-1 0,1-1,-1 1,-35 30,35-31,-15 11,-1-1,0-1,-1 0,0-2,0 0,-1-1,0 0,0-2,0 0,-7-1,1-1</inkml:trace>
  <inkml:trace contextRef="#ctx0" brushRef="#br0" timeOffset="1818.232">1031 482,'326'-27,"-284"19,-41 7,-1 1,0 0,1-1,-1 1,1-1,-1 1,0-1,1 1,-1-1,0 0,1 1,-1-1,0 1,0-1,0 0,1 1,-1-1,0 0,0 1,0-1,0 0,0 1,0-1,-1 1,1-1,0 0,0 1,0-1,0 0,-1 1,1-1,0 1,-1-1,1 1,0-1,-1 1,1-1,-1 1,1-1,-1 1,1-1,-1 1,1 0,-1-1,1 1,-1 0,1 0,-1-1,0 1,1 0,-1 0,0 0,1 0,-1 0,1-1,-1 1,0 0,0 1,-147-64,147 63,-1-1,1 1,0 0,-1 0,1-1,0 1,-1 0,1 0,-1 0,1 1,0-1,-1 0,1 1,0-1,-1 0,1 1,0 0,-1-1,1 1,0 0,0-1,0 1,0 0,0 0,0 0,0 0,0 0,0 0,0 0,0 1,1-1,-1 0,0 0,1 1,-1-1,1 0,0 1,-1-1,1 0,0 1,0-1,0 0,0 1,0-1,0 1,0-1,1 1,8 70,-5-61,-1 1,0-1,-1 1,0 0,-1 0,-1 0,1 0,-2 0,0 0,0 0,-1 0,-1 0,0 1,4 4,18-37,-14 13,131-150,-122 138</inkml:trace>
  <inkml:trace contextRef="#ctx0" brushRef="#br0" timeOffset="2434.594">1708 313,'-50'85,"-4"-3,-4-3,-11 8,190-211,-1 5,-118 117,0-1,0 1,0-1,1 1,-1 0,1-1,-1 1,1 0,0 1,0-1,0 1,0-1,0 1,0 0,0 0,1 0,-1 0,0 1,0-1,1 1,-1 0,0 0,1 0,-1 1,0-1,1 1,-1-1,0 1,0 0,0 0,0 1,0-1,0 1,0-1,0 1,0 0,-1 0,1 0,-1 1,1-1,-1 1,1 1,17 179,-19-181,0-1,0 0,-1 1,1-1,0 1,-1-1,1 1,-1-1,1 1,-1-1,0 1,1-1,-1 1,0 0,0-1,0 1,0-1,-1 1,1-1,0 1,-1 0,1-1,-1 1,1-1,-1 0,0 1,0-1,0 1,0-1,1 0,-2 0,1 0,0 1,0-1,0 0,0 0,-1-1,1 1,0 0,-1 0,1-1,-1 1,1 0,-1-1,1 0,-1 1,0-1,1 0,-1 0,1 0,-1 0,1 0,-1 0,0 0,1 0,-1-1,0 1,-182-77,166 68,-3-4,4 1</inkml:trace>
  <inkml:trace contextRef="#ctx0" brushRef="#br0" timeOffset="26310.102">100 398,'-7'-7,"9"22,-23 89,18-45,3-44,0 0,-1-1,0 0,-1 1,-1-1,-1 0,0 0,-3 7,1-44,19-88,-9 96,-1 0,-1 1,0-1,-1 0,0 0,-2 0,1 0,-2 0,-3-14,-1 11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32,'1'-2,"1"0,-1 0,1 0,-1 0,1 1,0-1,-1 1,1-1,0 1,0 0,0 0,0 0,1 0,-1 0,0 0,0 0,1 1,-1-1,0 1,1 0,-1 0,0 0,1 0,-1 0,1 0,0 0,16-3,1 1,0 1,-1 0,1 2,0 1,-1 0,1 1,-1 1,15 5,-32-8,-1 0,1-1,0 1,0 0,-1 0,1 0,-1 0,1 1,-1-1,1 0,-1 1,0-1,0 0,0 1,1 0,-1-1,-1 1,1 0,0-1,0 1,-1 0,1 0,-1 0,1 0,-1-1,0 1,0 0,0 0,0 0,0 0,0 0,0 0,-1 0,1 0,-1-1,1 1,-1 0,0 0,0-1,0 1,0 1,-50 73,43-66,-18 21,21-26,-1 0,1 0,0 1,0-1,0 1,1 1,0-1,0 1,1-1,0 1,0 0,0 0,1 0,0 1,1-1,-1 0,1 1,1-1,0 1,0 0,0-1,2 8,0-11,1 1,0 0,0-1,0 1,1-1,0 0,0 0,0 0,0-1,0 1,1-1,-1 0,1 0,0-1,0 1,0-1,1 0,-1-1,0 1,1-1,-1 0,1 0,-1-1,1 1,-1-1,1-1,-1 1,1-1,-1 0,1 0,-1 0,0-1,0 0,1 0,19-5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0,'-19'34,"-7"25,2 7,4 3,11-7,7-8,8-4,3-5,6-7,4-8,4-6,3-6,1-2,-3-3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1,'37'48,"-3"-6,-3 1,-1 2,-2 1,-2 1,2 10,-24-47,-1 0,-1 0,1 0,-2 1,1-1,-2 1,1-1,-1 1,-1-1,0 0,0 1,-1-1,-1 0,1 0,-2 0,1 0,-1 0,-1-1,0 0,0 0,-1 0,0 0,0-1,-1 0,0 0,-1-1,-1 2,-135 96,120-91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2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80,'5'191,"-5"-189,-1 0,1-1,0 1,1 0,-1 0,0 0,0 0,1-1,-1 1,1 0,0 0,0-1,-1 1,1 0,0-1,0 1,0-1,1 1,-1-1,0 0,0 1,1-1,-1 0,1 0,-1 0,1 0,0 0,-1 0,1 0,0-1,-1 1,1-1,0 1,0-1,0 0,0 1,-1-1,1 0,0 0,0-1,0 1,0 0,-1 0,1-1,0 1,0-1,0 0,0 0,15-11,0 0,-1-2,0 0,-1 0,-1-2,0 0,-1 0,-1-1,-1-1,4-8,70-89,-84 114,-1 0,0-1,1 1,-1 0,1 0,-1 0,1 0,0 0,-1-1,1 1,0 0,0 0,0 1,0-1,0 0,0 0,0 0,0 1,0-1,0 0,0 1,0-1,0 1,1-1,-1 1,0 0,0 0,1-1,-1 1,0 0,1 0,-1 0,0 0,0 1,1-1,-1 0,0 0,0 1,1-1,-1 1,0-1,0 1,0-1,0 1,0 0,0 0,0-1,0 1,0 0,0 0,0 0,0 0,-1 0,1 0,0 0,-1 0,1 0,0 2,3 209,9-109,-5 0,-4 0,-7 59,-1-137,-1 0,-1 0,-1 0,-1-1,-2 0,0 0,-1-1,-2-1,0 0,-1-1,-2 1,11-15,0 0,0-1,0 0,-1 0,0 0,0 0,0-1,-1 0,0-1,0 1,-4 1,9-5,0 0,0-1,-1 1,1 0,0-1,0 1,-1-1,1 0,0 0,-1 1,1-2,0 1,-1 0,1 0,0-1,-1 1,1-1,0 0,0 0,0 0,0 0,-1 0,1 0,1 0,-1-1,0 1,0-1,0 1,1-1,-1 0,1 0,-1 1,1-1,0 0,0 0,0-1,0 1,0 0,0 0,1 0,-1-3,-4-12,1 0,1 0,1-1,0 1,1-1,1 0,1 1,0-1,2 1,0-1,0 1,2 0,6-15,1 3,1 1,2 1,1 1,1 0,1 1,1 1,20-20,-16 20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185 114,'1'481,"28"-181,-29-35,15-192,-17-61,-1-17</inkml:trace>
  <inkml:trace contextRef="#ctx0" brushRef="#br0" timeOffset="504.247">242 1,'-15'2,"23"3,26 5,22-3,0-1,1-3,-1-3,14-3,29 1,70 2,-169 0</inkml:trace>
  <inkml:trace contextRef="#ctx0" brushRef="#br0" timeOffset="1301.796">242 1158,'-7'-17,"-2"0,0 0,0 1,-2 0,0 0,-1 2,0-1,-1 1,-1 1,0 1,-1 0,-3-2,-69-36,87 49,0 0,1 0,-1 0,0 0,1 0,-1 1,1-1,-1 0,1 0,-1 0,1 1,0-1,-1 0,1 1,0-1,0 0,-1 1,1-1,0 1,0-1,0 1,0 0,0-1,0 1,0 0,0 0,0-1,0 1,0 0,-1 0,1 0,0 0,0 0,0 0,0 1,0-1,0 0,0 0,0 1,0-1,0 1,0-1,0 1,-1-1,1 1,1-1,300 2,-87 26,-215-28,1-1,0 1,-1 0,1-1,0 1,0 0,-1 0,1-1,0 1,0 0,0 0,-1 0,1 0,0 0,0 0,0 0,-1 0,1 0,0 1,0-1,0 0,-1 0,1 1,0-1,-1 0,1 1,0-1,-1 1,1-1,0 1,-1-1,1 1,-1-1,1 1,-1 0,1-1,-1 1,1 0,-1-1,0 1,1 0,-1 0,0-1,0 1,0 0,1 0,-1 0,0-1,0 1,0 0,0 0,0 0,0-1,-1 1,1 0,0 0,0-1,-1 1,1 0,0 0,-1-1,1 1,0 0,-1-1,1 1,-1 0,1-1,-2 1,-109 78,69-51,0 1,2 3,1 1,-12 16,27-12,22-23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8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25,'-10'7,"1"1,0 1,0-1,1 2,0-1,0 1,1 0,0 1,1-1,1 1,-1 1,2-1,-1 1,2 0,0 0,0 0,1 0,0 0,1 1,1-1,0 0,0 1,1-1,1 1,0-1,1 0,1 2,-3-11,0 1,0-1,1 0,0 0,-1 0,1 0,0 0,0 0,1-1,-1 1,1-1,-1 1,1-1,0 0,0 0,0 0,0 0,0-1,0 1,0-1,0 0,1 0,-1 0,1 0,-1-1,1 1,-1-1,1 0,-1 0,1 0,-1 0,1-1,-1 0,5 0,0-1,0 0,0-1,-1 0,0 0,1 0,-1-1,0 0,-1-1,1 1,-1-1,0-1,0 1,0-2,134-157,-139 163,0-1,1 1,-1 0,1 0,-1 0,1-1,-1 1,1 0,-1 1,1-1,0 0,0 0,-1 1,1-1,0 1,0 0,0-1,0 1,0 0,0 0,-1 0,1 0,0 1,0-1,0 0,0 1,-1-1,1 1,0 0,0 0,-1-1,1 1,0 0,-1 0,1 1,-1-1,0 0,1 0,-1 1,0-1,0 1,1-1,-1 1,-1-1,1 1,0 0,0 0,0-1,-1 1,1 0,-1 0,0 0,1 1,1 4,1-1,0 1,0 0,1-1,0 0,0 0,0 0,1 0,0-1,0 0,0 0,1 0,0 0,0-1,0 0,0 0,0-1,1 0,0 0,0 0,0-1,0 0,0 0,6 0,2-2,0-1,0-1,0-1,-1 0,1 0,-1-2,0 0,0 0,0-1,-1-1,1-1,-2 1,1-2,-1 0,-1 0,1-1,-2-1,1 0,-2 0,1-1,-2 0,1-1,-2 0,0 0,0 0,4-14,6-28,-13 31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53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1383,'1'-1,"-1"1,1 0,-1-1,0 1,1 0,-1-1,1 1,0 0,-1 0,1 0,-1-1,1 1,-1 0,1 0,-1 0,1 0,0 0,-1 0,1 0,-1 0,1 0,-1 0,1 0,0 0,-1 1,1-1,-1 0,1 0,-1 1,1-1,-1 0,1 1,-1-1,1 0,-1 1,0-1,1 1,-1-1,1 0,-1 1,0-1,0 1,1-1,-1 1,0 0,0-1,1 1,-1-1,0 1,0-1,0 1,0 0,0-1,0 1,0-1,0 1,0-1,0 2,5 38,-5-39,-28 257,28-100,2-199,2 0,2 0,2 0,2 1,1 1,2-1,1 2,3 0,1 1,1 1,2 0,5-3,-13 17,40-41,-50 64,0 0,0 0,-1 0,1 0,0 1,0-1,0 1,-1-1,1 1,-1 0,1 0,-1 0,0 0,0 1,0-1,0 1,0-1,-1 1,1 0,-1-1,1 1,-1 0,0 0,0 0,-1 0,1 0,34 135,-9 72,-12-136,-13-74,0 0,0 1,0-1,0 0,0 0,0 0,0 0,0 0,0 0,0 0,0 0,0 0,0 0,0 0,0-1,0 1,0 0,0-1,0 1,0 0,0-1,-1 0,1 1,0-1,0 1,0-1,-1 0,1 0,0 1,-1-1,1 0,-1 0,1 0,-1 0,1 0,-1 1,0-1,1 0,-1 0,0 0,0 0,0 0,0-1,39-70,4 1,2 2,3 2,3 2,41-38,-92 102,0 0,1 0,-1 1,1-1,-1 0,1 0,0 0,-1 0,1 1,0-1,0 0,0 1,-1-1,1 0,0 1,0-1,0 1,0 0,0-1,0 1,0 0,0-1,0 1,0 0,0 0,0 0,0 0,0 0,0 0,0 0,0 0,0 1,0-1,0 0,0 0,0 1,0-1,0 1,0-1,0 1,0-1,0 1,-1 0,1-1,0 1,0 0,-1 0,1-1,0 1,-1 0,1 0,-1 0,1 0,-1 0,0 0,1 0,9 133,11 11,5-29,-20-93,-4-20,-1 0,0 0,0 0,0 1,0-1,-1 0,1 0,-1 1,0-1,0 0,0 1,0-1,-1 0,0 1,1-1,-1 0,0 0,0 1,-2 2,-6 8,0-1</inkml:trace>
  <inkml:trace contextRef="#ctx0" brushRef="#br0" timeOffset="863.408">1390 1666,'11'-9,"0"2,1 0,-1 0,1 1,0 1,1 0,-1 0,1 2,0-1,7 0,8-3,-21 5,-2 0,-1 0,1 1,0-1,-1 1,1 0,0 0,0 1,0-1,0 1,-1 0,1 1,0-1,0 1,0 0,-1 0,1 0,1 1,-5 1,-1 0,1 0,-1 0,0 0,0 0,0 0,0 0,-1 0,1 0,-1-1,0 1,0 0,0 0,0-1,0 1,-1 0,1-1,-1 1,1-1,-1 0,0 1,0-1,-1 0,2 0,-134 142,133-141,0 0,0 1,0-1,1 1,-1-1,1 1,0 0,0-1,0 1,1 0,0 0,-1 0,1 0,0 0,1 0,-1-1,1 1,0 0,0 0,0 0,0-1,0 1,1-1,0 1,0-1,0 1,0-1,0 0,1 0,-1 0,1 0,0-1,0 1,0-1,0 0,0 1,3 1,-1 1,1-1,0-1,0 1,0-1,1 0,-1 0,1-1,-1 1,1-2,0 1,0-1,0 0,0 0,0-1,0 0,0 0,0 0,0-1,0-1,11-6,-4-3</inkml:trace>
  <inkml:trace contextRef="#ctx0" brushRef="#br0" timeOffset="2243.914">1984 1045,'13'25,"0"1,-1 0,-2 1,-1 1,0-1,-3 2,0-1,-2 0,1 17,-35 298,14-212,2 67,22-166,-7-30,0-1,1 1,-1 0,0 0,0 0,-1 0,1 0,0 1,-1-1,1 0,-1 0,0 0,1 1,-1-1,0 0,0 0,-1 1,1-1,0 0,-1 0,0 0,1 1,-1-1,0 0,0 0,0 0,0 0,0-1,-1 1,1 0,-1 0,1-1,-1 1,1-1,-1 1,0-1,-1 1,-12 2,0-1,0-1,0-1,-1 0,1 0,0-2,-1 0,-1-1,-28 0,-1010 0,820 35,143-14,-91 13,113-19,-72 3,141-17,0 0,0 0,0 0,0 0,0 0,1-1,-1 1,0 0,1 0,-1-1,1 1,-1 0,1-1,0 1,0-1,-1 1,1 0,0-1,0 1,0-1,1 1,-1 0,0-1,0 1,1-1,-1 1,1 0,-1 0,1-1,0 0,2-16,-9-247,-20-58,24 277,-2 4,2 0,1-1,2 1,2 0,2 0,2 0,2 1,1 0,2 1,2 0,12-23,-24 58,1 0,0 1,0-1,0 1,0 0,0 0,1 0,0 0,0 0,0 1,0 0,1 0,-1 0,1 0,0 1,0 0,0 0,0 0,0 0,0 1,0 0,1 0,-1 0,0 1,1 0,0 0,280-14,283 15,-148 27,-81-29,-269 13,-54-6</inkml:trace>
  <inkml:trace contextRef="#ctx0" brushRef="#br0" timeOffset="11688.12">1080 226,'0'789,"0"-790</inkml:trace>
  <inkml:trace contextRef="#ctx0" brushRef="#br0" timeOffset="12235.714">1109 169,'-283'179,"256"-155,27-23,-1-1,1 1,0 0,0-1,0 1,0 0,0 0,1-1,-1 1,0 0,0-1,0 1,1 0,-1-1,0 1,1 0,-1-1,0 1,1-1,-1 1,1-1,-1 1,1-1,-1 1,1-1,-1 1,1-1,0 1,-1-1,1 0,0 0,-1 1,1-1,0 0,-1 0,1 0,0 1,-1-1,1 0,0 0,0 0,-1 0,1 0,0-1,193 12,102 38,-233-35,-63-15,1 0,-1 0,1 0,-1 0,1 0,-1 1,0-1,1 0,-1 0,0 0,0 0,0 0,0 0,0 0,0 0,0 0,0 0,0 0,0 0,-1 0,1 0,0 0,-1 0,1 0,-1 0,1 0,-1 0,1 1,-1-1,1 0,-1 0,0 1,0-1,1 0,-1 1,0-1,0 1,0-1,1 1,-2-1,2 0,-231-248,200 224,20 23</inkml:trace>
  <inkml:trace contextRef="#ctx0" brushRef="#br0" timeOffset="12549.511">1730 28,'-5'29,"-2"24,1 7,1-1,2-6,0-7,2-7,1-5,0-4,0-1,0-2,0 0,1-1,-1-8,0-13,0-7</inkml:trace>
  <inkml:trace contextRef="#ctx0" brushRef="#br0" timeOffset="12799.164">1447 28,'43'0,"43"-5,12-1,-1 0,-13 1,-10 2,-14 1,-11 5,-10 3,-12 0</inkml:trace>
  <inkml:trace contextRef="#ctx0" brushRef="#br0" timeOffset="14238.137">939 2201,'-1'339,"-12"-258,9-70,1 0,0 0,1 0,0 0,1 0,0 0,1 1,0-1,1 0,0 1,1-1,0 0,0 0,2 0,-1-1,5 10,-8-21,0 0,0 1,-1-1,1 0,0 1,0-1,1 0,-1 1,0-1,0 0,0 1,0-1,1 0,-1 1,0-1,0 0,1 1,-1-1,0 1,1-1,-1 1,1-1,-1 1,1-1,-1 1,1 0,-1-1,1 1,-1-1,1 1,0 0,-1 0,1-1,0 1,-1 0,1 0,0 0,-1 0,1 0,0 0,-1 0,1 0,0 0,-1 0,1 0,0 0,-1 0,1 0,-1 1,1-1,0 0,-1 1,1-1,-1 0,1 1,-1-1,1 0,-1 1,1-1,-1 1,1 0,-6-9,0 0,-1 1,0 0,0 0,-1 1,1 0,-2 0,1 0,0 1,-1 0,0 0,0 1,-1 0,1 1,-1 0,0 0,0 1,-2-1,-48-14,46 15,0 0,0-1,0-1,1 0,0-1,0 0,0-1,0 0,1-1,0-1,1 1,-1-2,2 1,-4-4,12 11,1 0,-1 0,0 0,0 0,1 0,-1 0,1-1,-1 1,1 0,-1 0,1 0,0 0,-1-1,1 1,0 0,0 0,0-1,0 1,0 0,0 0,0-1,1 1,-1 0,0 0,1 0,-1-1,1 1,-1 0,1 0,0 0,-1 0,1 0,0 0,0 0,-1 0,1 0,0 0,0 1,0-1,0 0,0 1,1-1,-1 0,0 1,0-1,0 1,58-15,14 13,0 3,0 4,35 7,-51-5,102 18,-158-26,-1 1,1 0,-1-1,1 1,-1 0,1 0,-1 0,1 0,-1-1,1 1,-1 0,1 0,-1 0,1 0,0 0,-1 0,1 0,-1 1,1-1,-1 0,1 0,-1 0,1 0,-1 1,1-1,-1 0,1 0,-1 1,1-1,-1 1,0-1,1 0,-1 1,1-1,-1 1,0-1,0 1,1-1,-1 0,0 1,0-1,1 1,-1 0,0-1,0 1,0-1,0 1,0-1,0 1,0-1,0 1,0-1,0 1,0 0,0-1,0 1,-1-1,1 1,0-1,0 1,-1-1,1 1,0-1,0 1,-1-1,1 0,0 1,-1-1,-36 18,36-17,-33 12,1 1,0 2,1 1,1 2,1 1,0 2,-6 6,23-13,2-2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14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1,'0'14,"5"15,-3 7,-3 2,0-1,-5-6,-2-4,1-6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15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7,'0'-5,"0"4,0 6,0 7,-5 7,-1 4,0 4,-4 2,0 0,2 1,2-1,2-4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3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822 378,'5'8,"1"-1,-2 1,1 0,-1 1,-1-1,1 1,-1-1,-1 1,0 0,0 0,0 0,-1 8,1 27,-2 0,-3 0,-1 0,-2 0,-2-1,-1 1,-13 29,-24 134,34-152,9-46,0 1,1 0,0 0,0 0,1 0,0 0,1 0,0 0,1 0,0 0,0 0,2 4,-2-11,1-1,-1 0,1 0,-1 0,1 0,0 0,0 0,0 0,0 0,0-1,0 1,0-1,0 0,1 1,-1-1,0 0,1 0,-1-1,1 1,-1 0,1-1,0 0,-1 1,1-1,-1 0,1 0,0-1,-1 1,3-1,77-20,-54 13,-1 1,1 1,0 1,0 2,1 1,-1 1,1 1,12 3,99-4,28-26,-113 25,-31 2</inkml:trace>
  <inkml:trace contextRef="#ctx0" brushRef="#br0" timeOffset="529.021">2374 999,'-38'33,"-28"26,-6 8,3-3,9-8,10-8,9-13,11-7,5-8,4-9,4-4</inkml:trace>
  <inkml:trace contextRef="#ctx0" brushRef="#br0" timeOffset="779.787">2007 999,'15'5,"9"15,0 10,2 4,-4 2,-1-1,-4-2,-1-1,-2-2,1-1,3 0,-2-1,1-5,3-6,-3-6</inkml:trace>
  <inkml:trace contextRef="#ctx0" brushRef="#br0" timeOffset="1857.031">32 39,'-22'107,"18"-88,2 0,0 1,1-1,1 1,0-1,2 1,0-1,2 2,-4-19,0-1,0 1,0-1,1 1,-1-1,0 1,1-1,-1 0,1 1,0-1,0 1,-1-1,1 0,0 0,0 0,0 1,0-1,0 0,0 0,1 0,-1-1,0 1,0 0,1 0,-1-1,1 1,-1-1,0 1,1-1,-1 1,1-1,-1 0,1 0,-1 0,1 0,-1 0,1 0,-1 0,1 0,-1-1,1 1,-1 0,1-1,-1 1,1-1,-1 0,0 0,0 1,1-1,-1 0,0 0,1-1,88-101,-44 42,84-106,-130 167,0-1,0 0,0 1,1-1,-1 0,0 1,0-1,0 0,1 1,-1-1,0 1,1-1,-1 1,1-1,-1 1,1-1,-1 1,1-1,-1 1,1-1,-1 1,1 0,-1-1,1 1,0 0,-1 0,1-1,0 1,-1 0,1 0,-1 0,1 0,0 0,-1 0,1 0,0 0,-1 0,1 0,0 0,-1 0,1 0,0 1,-1-1,1 0,0 1,-1-1,1 0,-1 1,1-1,-1 0,1 1,-1-1,1 1,-1-1,1 1,-1-1,0 1,1 0,-1-1,0 1,1-1,-1 1,0 0,0-1,0 1,0 0,1-1,-1 1,-2 48,-71 504,35-419,36-129,0 0,-1 0,0-1,0 1,-1-1,1 1,-1-1,0 0,0-1,0 1,0-1,-1 0,1 0,-1 0,0 0,0-1,0 0,0 0,-1 0,1-1,0 1,-1-2,-4 2,5-3,-1 1,1-1,0 0,0 0,0-1,-1 1,1-1,1 0,-1-1,0 1,0-1,1 0,0 0,-1 0,1-1,1 0,-1 1,0-1,1-1,0 1,0 0,0-1,0 0,1 1,0-1,0 0,0 0,0 0,1-1,0 1,0 0,1 0,-1-1,1 1,0 0,1-1,-1 1,1 0,0-1,0 1,1 0,-1 0,1 0,0 0,2-3,8-9,0-1,1 2,1 0,0 0,1 1,1 1,0 1,1 0,0 1,1 1,1 1,0 0,0 1,0 1,1 1,0 1,15-2,1-3,-6 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48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1722 90,'17'56,"-10"-16,-3 1,-1 0,-1 0,-5 35,2-3,-28 124,29 140,5-312,1-25</inkml:trace>
  <inkml:trace contextRef="#ctx0" brushRef="#br0" timeOffset="2547.084">1778 61,'1'-2,"1"0,-1 0,1 0,0 1,-1-1,1 0,0 1,0 0,0-1,0 1,0 0,0 0,0 0,1 0,-1 0,0 1,1-1,-1 1,0-1,1 1,-1 0,0 0,1 0,1 0,-1 0,282-14,-226 5,0 2,1 3,-1 2,30 5,8-2,46 26,-138-25,-1 1,0 0,0-1,0 1,0 1,0-1,-1 0,1 1,-1 0,0 0,0 0,-1 0,1 0,-1 1,0-1,0 1,0-1,0 1,-1 0,0 0,0 0,0 0,-1 0,0-1,0 1,0 0,0 0,-1 0,0 0,0 0,0 0,2 31,-9 221,-22 25,31-28,10-181,-11-72,0 1,1-1,-1 1,0-1,0 1,0-1,0 1,-1-1,1 0,0 1,-1-1,1 1,-1-1,1 0,-1 1,1-1,-1 0,0 0,0 1,0-1,0 0,0 0,0 0,0 0,0 0,0 0,0 0,-1-1,1 1,0 0,-1-1,1 1,0-1,-1 1,1-1,-1 1,1-1,0 0,-1 0,0 0,-68 2,54-3,-554-3,344-24,114 28,88 0</inkml:trace>
  <inkml:trace contextRef="#ctx0" brushRef="#br0" timeOffset="2952.241">2004 315,'9'37,"-1"1,-2 0,-2 0,-2 0,-1 1,-4 34,5 107,-2-178,0-1,-1 1,2 0,-1 0,0-1,0 1,0 0,1-1,-1 1,1 0,0-1,-1 1,1-1,0 1,0-1,0 1,0-1,0 0,0 1,0-1,0 0,1 0,-1 0,1 0,-1 0,0 0,1 0,10 0</inkml:trace>
  <inkml:trace contextRef="#ctx0" brushRef="#br0" timeOffset="3498.898">1977 287,'11'-9,"0"0,1 1,0 1,1 0,-1 0,2 1,-1 1,0 0,4 0,99-26,-114 30,0 0,0 0,1 0,-1 0,0 1,1-1,-1 1,1-1,-1 1,1 0,-1 0,1 0,-1 0,1 0,-1 1,1-1,-1 1,0 0,1-1,-1 1,0 0,1 0,-1 1,0-1,0 0,0 1,0-1,0 1,0 0,-1 0,1-1,0 1,-1 0,0 1,1-1,-1 0,0 0,0 0,0 1,0-1,-1 1,1-1,-1 0,1 1,-1-1,0 1,0-1,0 1,0-1,0 1,-1-1,0 3,-34 77,31-78,0 1,0 0,1 0,0 0,0 0,1 1,-1-1,1 1,0 0,1 0,-1-1,1 1,0 0,1 0,-1 0,1 0,1 0,-1 0,1 0,0 0,0 0,0 0,1 0,0-1,0 1,4 5,63 45,-24-27,-41-27,-1 0,1 0,-1 0,0 0,0 1,0-1,0 1,0 0,-1 0,1 0,-1 0,0 1,0-1,0 0,0 1,-1 0,1-1,-1 1,0 0,0 0,0-1,-1 1,1 0,-1 0,0 0,0 0,0 0,-1 0,1 0,-1 0,-1 1,-5 5,0 1,-1-1,-1 0,0 0,0-1,-1-1,0 1,0-1,-1-1,0 0,0-1,-1 0,0-1,0 0,0 0,-1-2,1 1,-13 0,11-1,1-1,-1-1,0 0,1 0,-1-2,0 0,0 0,1-1,-2-1,-3-4</inkml:trace>
  <inkml:trace contextRef="#ctx0" brushRef="#br0" timeOffset="5428.769">255 569,'237'11,"-169"-2,0-3,1-4,0-2,-1-3,59-11,238 2,-253-9,-136 9,2 5,1-1,1-1,-1-1,2-1,-1 0,2-2,-1 0,2-1,-8-8,-15-6,55 55,-8-11,-2-1,0 1,-1-1,0 1,-1 1,-1-1,-1 0,0 1,-1-1,-1 0,0 1,-1 0,-3 13,-2 1,-1-1,-1-1,-1 0,-10 18,4-6,11-28,9-20,7-15,131-224,-127 228</inkml:trace>
  <inkml:trace contextRef="#ctx0" brushRef="#br0" timeOffset="6413.826">142 992,'-33'126,"-15"112,42-177,5-36,-1-1,-1 1,-2 0,0-1,-1 0,-2 0,0-1,-4 5,23-74,-6 23</inkml:trace>
  <inkml:trace contextRef="#ctx0" brushRef="#br0" timeOffset="6914.223">57 1077,'14'-4,"20"-8,8 0,2 1,-1 2,-4-1,-4 0,-2 2,-7 8,-9 8,-1 2,-4 6,0 3,0 5,-4-3</inkml:trace>
  <inkml:trace contextRef="#ctx0" brushRef="#br0" timeOffset="7279.888">0 1359,'5'5,"1"6,5 2,6-2,3-3,5-2,2-3,1-1,1-2,0 5,0 1,-4-1</inkml:trace>
  <inkml:trace contextRef="#ctx0" brushRef="#br0" timeOffset="9066.556">310 1557,'-75'74,"56"-50,-85 135,72-93,84-139,101-107,-152 178,1 1,0-1,-1 0,1 1,0 0,0-1,0 1,0 0,0 0,0 0,0 0,0 0,1 1,-1-1,0 0,0 1,1 0,-1 0,0-1,1 2,-1-1,0 0,0 0,1 1,-1-1,0 1,0-1,1 1,-1 0,0 0,0 0,0 0,0 1,0-1,0 0,-1 1,1 0,0-1,-1 1,1 0,-1 0,0-1,1 1,-1 0,0 1,0-1,0 0,-1 0,1 0,0 0,-1 2,56 117,-56-120,0 0,0-1,1 1,-1 0,0 0,0 0,0 0,0-1,0 1,0 0,0 0,0 0,0-1,-1 1,1 0,0 0,0 0,-1-1,1 1,-1 0,1-1,-1 1,1 0,-1-1,1 1,-1 0,1-1,-1 1,0-1,1 1,-1-1,0 1,1-1,-1 0,0 1,0-1,1 0,-1 0,0 1,0-1,0 0,1 0,-1 0,0 0,0 0,0 0,1 0,-1 0,0-1,0 1,0 0,0 0,-55-8,48 6,-140-29,97 22,32 3</inkml:trace>
  <inkml:trace contextRef="#ctx0" brushRef="#br0" timeOffset="9915.792">480 1642,'77'30,"-66"-25,0-1,0 0,1-1,-1 0,1-1,0 0,0-1,-1 0,1-1,0 0,0-1,9-2,-20 2,0 0,0-1,0 1,0 0,0-1,0 1,-1-1,1 1,-1-1,1 1,-1-1,1 1,-1-1,0 1,0-1,0 1,0-1,0 0,0 1,0-1,0 1,-1-1,1 1,-1-1,1 1,-1-1,1 1,-1-1,0 1,0 0,0-1,0 1,0 0,0 0,0 0,0 0,0 0,0 0,-1 0,1 0,-1 0,-5-10,-25-35,31 45,1 0,-1 1,0-1,1 0,-1 1,0-1,1 0,-1 1,0-1,0 1,1-1,-1 1,0-1,0 1,0 0,0-1,0 1,0 0,1 0,-1 0,0 0,0 0,0 0,0 0,0 0,0 0,0 0,0 0,0 0,0 1,0-1,1 0,-1 1,0-1,0 1,0-1,1 1,-1-1,0 1,0-1,1 1,-1 0,0 0,1-1,-1 1,1 0,-1 0,1-1,0 1,-1 0,1 0,0 0,-1 0,1 0,0 0,0 0,-11 112,9-31,-3-62,3-16,1 0,0 1,-1-1,2 1,-1-1,0 1,1 0,0-1,0 1,0-1,1 1,0 0,0-1,0 1,0 0,1-5,0 0,-1 1,1-1,0 0,-1 0,1 0,0-1,-1 1,1 0,0-1,-1 1,1-1,0 1,-1-1,1 0,-1 0,1 0,-1 1,1-2,-1 1,0 0,0 0,1 0,-1 0,0-1,0 1,0-1,0 1,0-1,0 0,119-200,-112 186</inkml:trace>
  <inkml:trace contextRef="#ctx0" brushRef="#br0" timeOffset="10201.012">960 1416,'0'38,"-5"23,-1 5,0-3,1-8,7-14,2-13</inkml:trace>
  <inkml:trace contextRef="#ctx0" brushRef="#br0" timeOffset="10697.492">960 1416,'136'0,"-134"0,-1 0,1 0,0 0,-1 0,1 0,0 1,0-1,-1 1,1-1,-1 1,1-1,0 1,-1 0,1 0,-1-1,1 1,-1 0,0 1,0-1,1 0,-1 0,0 0,0 1,0-1,0 1,0-1,0 1,-1-1,1 1,0-1,-1 1,1 0,-1-1,0 1,1 0,-1-1,0 1,0 0,0-1,0 1,0 0,-1 0,1-1,0 1,-1 0,0-1,0 2,-55 73,34-53,21-22,0 0,0-1,-1 1,1 0,0 0,0 0,1 0,-1 0,0 0,0 0,0 0,1 0,-1 1,1-1,-1 0,1 0,-1 1,1-1,0 0,-1 1,1-1,0 0,0 1,0-1,0 0,0 1,0-1,1 0,-1 1,0-1,1 0,-1 0,1 1,-1-1,1 0,-1 0,1 0,0 0,0 1,0-1,-1 0,1-1,0 1,0 0,1 0,-1 0,0 0,67 20,-47-17,-17-4,-1 1,1-1,0 1,0 0,0 0,0 0,-1 1,1-1,0 1,-1 0,0 0,1 0,-1 0,0 1,0-1,0 1,0 0,-1 0,1 0,-1 0,0 0,0 1,0-1,0 1,0-1,-1 1,0 0,1-1,-1 1,-1 0,1 0,-1 0,1 0,-1 0,0 0,-1 4,-1-1,-1 0,0 0,-1 0,1-1,-1 1,-1-1,1 0,-1 0,0 0,0-1,-1 0,0 0,0 0,0-1,0 1,-1-2,0 1,1-1,-1 0,-1 0,1-1,0 0,-1 0,1 0,-1-1,1-1,-1 1,1-1,-1 0,0-1,1 0,-1 0,1 0,0-1,-1-1,-4-1,-19-24,23 11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21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85,'0'22,"1"102,-6 1,-18 112,4-117,8-38,-4 0,-4 0,-13 33,22-99,17-51,-2 11</inkml:trace>
  <inkml:trace contextRef="#ctx0" brushRef="#br0" timeOffset="937.906">154 29,'203'-15,"-144"8,0 3,1 2,49 5,336 88,-380-76,0-2,0-4,1-2,0-3,58-5,-95-4,-27 4,0-1,0 1,0 0,0 0,0 1,1-1,-1 0,0 1,1-1,-1 1,0 0,1 0,-1 0,1 0,-1 0,0 1,1-1,-1 0,0 1,1 0,-1 0,0 0,0 0,0 0,0 0,0 0,0 1,0-1,0 1,0-1,-1 1,1 0,-1 0,1-1,-1 1,0 0,1 0,-1 1,0-1,0 0,-1 0,1 0,0 1,-12 114,1-61,-18 122,-11 147,64-198,-4-54,-21-71,0 0,1 0,-1 0,0 0,0 0,0 0,0 0,0 0,-1 0,1 0,0 0,-1 0,0 0,1-1,-1 1,0 0,0 0,0 0,0-1,0 1,-1-1,1 1,0-1,-1 1,1-1,-1 0,1 0,-1 1,0-1,1 0,-1-1,0 1,0 0,0 0,0-1,0 1,0-1,0 0,-1 1,-90 1,74-4,-521-19,508 17,-414-32,116 38,223 8,120-20,61-23,-48 22</inkml:trace>
  <inkml:trace contextRef="#ctx0" brushRef="#br0" timeOffset="1814.918">1650 564,'546'0,"-271"30,-107-32,-167 3,0-1,0 0,0 0,1 0,-1 0,0 0,0 0,1 0,-1-1,0 1,0 0,0-1,1 1,-1-1,0 1,0-1,0 1,0-1,0 0,0 1,0-1,0 0,0 0,0 0,-1 0,1 0,0 0,-1 0,1 0,0 0,-1 0,0-1,1 1,-1 0,1 0,-1 0,0-1,0 1,0 0,0 0,0 0,0-1,0 1,0 0,0 0,-1-1,1 1,0 0,-1 0,1 0,-1 0,0 0,1-1,-1 1,0 0,1 0,-1 1,0-1,0 0,-1-1,-128-96,129 96,0 0,-1 0,1 1,-1-1,0 1,1 0,-1-1,0 1,0 0,0 0,0 0,0 0,0 0,0 1,0-1,0 0,0 1,0 0,0-1,0 1,-1 0,1 0,0 0,0 1,0-1,-1 0,1 1,0-1,0 1,0 0,0 0,0 0,0 0,0 0,1 0,-1 0,0 1,0-1,1 1,-1-1,1 1,0 0,-1-1,1 1,0 0,0 0,0 0,-73 282,70-271,0 0,1 0,1 0,0 0,0 1,1-1,1 1,1-1,-1 0,2 1,1 4,-2-16,0 0,0 0,0 0,0-1,0 1,0 0,1-1,-1 1,0-1,1 1,-1-1,1 0,0 0,-1 0,1 0,0 0,0 0,0 0,0 0,0-1,0 1,0-1,0 1,0-1,0 0,0 0,0 0,0 0,0 0,0 0,0-1,0 1,0-1,0 1,1-2,69-31,60-89,-88 75,122-157,-151 186</inkml:trace>
  <inkml:trace contextRef="#ctx0" brushRef="#br0" timeOffset="2127.901">3428 85,'-25'49,"-12"23,3 1,3 1,0 12,26-61,0 0,2 0,1 0,0 1,2-1,3 26,-1-11,-12 20,4-59,1-7</inkml:trace>
  <inkml:trace contextRef="#ctx0" brushRef="#br0" timeOffset="2384.841">3061 85,'38'5,"33"1,13 0,2 4,-4 0,-6-2,-7-2,-10-2,-6-1,-6-2,-7-1,-6 0,-8-1</inkml:trace>
  <inkml:trace contextRef="#ctx0" brushRef="#br0" timeOffset="21657.621">493 310,'-104'344,"61"-242,110-233,-36 72,3 2,2 0,13-10,-14 18,14-2,-48 80,-26 96,22-116,1 1,-1 0,2 0,0 0,0 0,1 0,0 0,0 0,1 0,1-1,-1 1,4 10,1 5,24 55,-29-79,1 0,-1 0,0 0,0 0,1 0,-1 0,1-1,-1 1,1-1,-1 1,1-1,-1 0,1 1,0-1,-1 0,1 0,-1 0,1 0,-1 0,1-1,0 1,-1 0,1-1,-1 1,1-1,-1 0,0 1,1-1,-1 0,1 0,-1 0,0 0,0 0,0 0,0 0,1 0,-1-1,43-50,-40 47,66-101,-45 66,0 2,3 1,1 1,14-12,-43 48,0-1,1 1,-1-1,0 1,1-1,-1 1,1 0,-1-1,1 1,-1 0,1-1,-1 1,1 0,-1-1,1 1,-1 0,1 0,0 0,-1 0,1-1,-1 1,1 0,0 0,-1 0,1 0,-1 0,1 1,0-1,-1 0,1 0,-1 0,1 0,-1 1,1-1,-1 0,1 0,0 1,-1-1,0 1,1-1,-1 0,1 1,-1-1,1 1,-1-1,0 1,1-1,-1 1,0-1,0 1,1-1,-1 1,0 0,0-1,0 1,0-1,0 1,0-1,0 1,0 0,0-1,0 1,0-1,0 1,0 0,0-1,0 1,1 53,-2-47,-2 256,3-239</inkml:trace>
  <inkml:trace contextRef="#ctx0" brushRef="#br0" timeOffset="21919.703">1198 564,'0'20,"0"15,-4 7,-2 1,0-2,1-3,1-3,-3-8,0-8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125 137,'18'68,"-17"-29,-1 1,-1 0,-3-1,-1 1,-2-1,-2 0,-1-1,-11 23,-63 205,82-238,18-34,10-27,-14 15</inkml:trace>
  <inkml:trace contextRef="#ctx0" brushRef="#br0" timeOffset="266.565">69 52,'33'0,"27"0,6-5,3-1,-6 0,-4 1,-8-3,-7-1,-6 2,-6 2,-7 6,-13 8,-14 3,-5 3,-3 0</inkml:trace>
  <inkml:trace contextRef="#ctx0" brushRef="#br0" timeOffset="509.346">41 504,'34'0,"29"-5,10-1,-3 0,-8 1,-11 1,-9 2,-6 1,-5 0,-8 1</inkml:trace>
  <inkml:trace contextRef="#ctx0" brushRef="#br0" timeOffset="778.263">916 363,'38'-5,"28"-6,6-2,-3 2,-9 3,-10 7,-8 4,-12 2</inkml:trace>
  <inkml:trace contextRef="#ctx0" brushRef="#br0" timeOffset="1001.4">859 617,'39'-4,"36"-8,10 0,-4-4,-11 1,-13 3,-11-1,-9 2,-11 2</inkml:trace>
  <inkml:trace contextRef="#ctx0" brushRef="#br0" timeOffset="1551.191">1480 702,'135'-217,"-125"202,-1 2,1-1,1 1,1 0,-1 1,2 1,0 0,0 0,1 1,0 1,1 1,0 0,0 0,1 2,0 0,9-2,-23 8,0-1,0 1,-1 0,1 0,0 0,0 0,0 0,0 0,-1 0,1 1,0-1,0 1,0-1,-1 1,1 0,0 0,-1-1,1 1,-1 0,1 1,-1-1,1 0,-1 0,0 1,1-1,-1 0,0 1,0 0,0-1,0 1,-1-1,1 1,0 0,-1 0,1-1,-1 1,1 0,-1 0,0 0,0-1,0 1,0 0,0 1,-18 80,16-82,1 1,0-1,0 0,0 0,0 0,0 1,0-1,0 1,0-1,0 1,1-1,-1 1,1-1,-1 1,1-1,-1 1,1 0,0-1,0 1,0 0,0-1,0 1,0 0,1-1,-1 1,0-1,1 1,-1 0,1-1,0 1,-1-1,1 0,0 1,0-1,0 1,0-1,0 0,0 0,0 0,1 1,-1-1,0 0,1-1,-1 1,1 0,-1 0,1-1,-1 1,1 0,-1-1,1 0,0 1,-1-1,2 0,8-1,-1-1,1-1,0 0,-1 0,1-1,-1 0,0 0,-1-2,1 1,-1-1,0 0,0-1,3-4,31-18,-22 16,0-2,2 1,-1 2,2 0,-1 1,2 2,0 0,-24 8,1 1,-1-1,1 1,-1-1,1 1,-1-1,1 1,-1 0,1 0,-1 0,1 0,-1 0,1 0,-1 0,1 1,-1-1,1 1,-1-1,0 1,1-1,-1 1,0 0,1-1,-1 1,0 0,0 0,1 0,-1 0,0 0,0 0,0 0,0 1,-1-1,1 0,0 1,0-1,-1 0,1 1,-1-1,1 1,-1-1,0 1,1-1,-1 1,0-1,-9 77,5-59,-4 40,6-33</inkml:trace>
  <inkml:trace contextRef="#ctx0" brushRef="#br0" timeOffset="1927.678">3033 278,'-59'17,"1"3,1 2,2 3,-42 25,88-46,-1 1,0 0,1 0,0 1,0 0,1 1,0 0,0 0,0 1,1 0,0 0,1 1,0-1,0 2,0-1,2 1,3-9,1 1,-1 0,1 0,0 0,0 0,-1-1,2 1,-1 0,0 0,0 0,0 0,1 0,-1-1,1 1,0 0,-1 0,1-1,0 1,0 0,0-1,0 1,0-1,1 1,-1-1,0 0,1 0,-1 1,1-1,-1 0,1 0,-1 0,1 0,0-1,0 1,-1 0,1-1,0 1,0-1,0 0,0 0,-1 1,3-1,82-1,-48-7,-1-2,0-1,0-2,22-13,92-30,-149 56,-1-1,1 1,-1-1,1 1,0-1,-1 1,1 0,0 0,-1 0,1 0,0 0,-1 0,1 0,0 1,-1-1,1 1,-1-1,1 1,0-1,-1 1,1 0,-1 0,0 0,1 0,-1 0,0 0,0 0,1 0,-1 1,0-1,0 0,0 1,0-1,-1 0,1 1,0 0,-1-1,1 1,-1-1,7 76,-5-35,-2-39,1 0,0 0,-1 1,1-1,0 0,1 0,-1 0,1 0,-1 0,1-1,0 1,0 0,0-1,0 0,0 1,1-1,-1 0,1 0,-1 0,1 0,0-1,0 1,0-1,0 1,0-1,0 0,0 0,0-1,1 1,-1-1,0 1,2-1,17 2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9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0 395,'34'0,"30"0,9-5,-3-1,-4 0,-8 1,-10 2,-7 1,-7 1,-4 0,-2 1,-1 0,-1 1,1-1,-5-5,-1-1,1 0,-4 1</inkml:trace>
  <inkml:trace contextRef="#ctx0" brushRef="#br0" timeOffset="289.212">57 593,'43'0,"34"0,8 0,-5 0,-12 0,-13-4,-10-3,-8 1,-6 1,-4 1,0 2,-2 1,-3-4,-7-2</inkml:trace>
  <inkml:trace contextRef="#ctx0" brushRef="#br0" timeOffset="722.059">452 0,'22'26,"1"-2,2-1,0-1,1-1,2-1,0-1,0-2,2-1,0-1,19 6,-32-14,-1 2,0 0,0 0,-1 2,0 0,-1 0,7 9,-18-18,0 1,0 0,-1 0,1 0,-1 1,0-1,0 1,0-1,0 1,0 0,-1-1,0 1,0 0,0 0,0 0,0 0,-1 0,0 0,0 0,0 0,0 0,-1 1,1-1,-1 0,0-1,0 1,-1 0,1 0,-1 0,0-1,0 1,0-1,0 1,0-1,-1 0,-1 1,-12 12,-1-1,-1-1,0-1,-1 0,0-1,-1-1,0-1,-9 2,-16 11,16-9,17-9,1 0,0 0,0 1,0 1,1 0,0 0,0 1,1 0,0 1,1 0,0 1,-1 1,0 4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1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57,'10'5,"12"6,8 2,3-2,1-3,0-2,-2-3,-1-1,-1-2,-1 0,0-1,-1 1,0-5,0-2,0 1,-5 1</inkml:trace>
  <inkml:trace contextRef="#ctx0" brushRef="#br0" timeOffset="266.339">57 368,'39'-10,"31"-3,9-4,-4 1,-10 3,-11 4,-16 3</inkml:trace>
  <inkml:trace contextRef="#ctx0" brushRef="#br0" timeOffset="1385.338">791 453,'21'-42,"2"2,1 0,2 2,2 1,1 1,2 1,1 1,2 3,1 0,25-15,-48 38,-10 6,1 0,-1-1,0 1,1 0,0 1,-1-1,1 0,0 1,0-1,0 1,0 0,0 0,0 0,0 0,0 1,0-1,0 1,0 0,1 0,-1 0,0 0,0 0,0 1,1-1,-1 1,0 0,3 1,-12 69,2 26,5-95,-1 0,0 0,1 1,0-1,-1 0,1 0,0 0,0 0,0 0,1 0,-1 0,0 0,1-1,-1 1,1 0,-1-1,1 1,0-1,0 0,0 1,0-1,0 0,0 0,0 0,0 0,0-1,0 1,1-1,-1 1,0-1,0 0,1 0,-1 0,0 0,0 0,1 0,-1-1,0 1,0-1,2 0,16-5,1 0,-1-2,-1 0,0-2,0 0,0-1,-1-1,2-3,80-45,-86 53,56-20,-68 27,-1 0,1 0,0-1,-1 1,1 0,0 0,-1 1,1-1,0 0,-1 1,1-1,0 1,-1-1,1 1,-1 0,1-1,-1 1,1 0,-1 0,1 0,-1 0,0 0,0 1,1-1,-1 0,0 1,0-1,0 0,-1 1,1-1,0 1,0 0,-1-1,1 1,-1 0,0-1,1 1,-1 0,0 0,1 7,-1 0,0 1,0-1,-1 0,-1 0,1 1,-1-1,-1 0,0 0,0-1,-1 1,-3 6,-15 44,20-40,3-4</inkml:trace>
  <inkml:trace contextRef="#ctx0" brushRef="#br0" timeOffset="1768.637">2343 1,'-57'23,"0"4,1 2,2 2,-46 35,98-64,-6 2,1 1,0 0,0 0,0 0,0 1,1 0,0 1,1 0,-1-1,1 2,0-1,1 1,0-1,0 1,0 3,3-9,1 0,0 0,0 0,0 0,0 0,0 0,1 0,-1 0,1 0,-1 0,1 0,0-1,-1 1,1 0,0 0,0 0,1-1,-1 1,0-1,0 1,1-1,-1 1,1-1,-1 0,1 0,0 0,-1 1,1-2,0 1,0 0,0 0,0-1,0 1,0-1,0 1,0-1,1 0,78 4,-47-10,0-3,-1 0,0-2,-1-2,-1 0,11-8,44-18,-85 38,1-1,0 1,-1 0,1 0,0-1,0 1,0 1,0-1,0 0,0 0,0 1,0-1,0 1,0 0,0-1,0 1,1 0,-1 0,0 0,0 1,0-1,0 1,0-1,0 1,0-1,0 1,0 0,0 0,0 0,0 0,0 0,-1 1,1-1,-1 0,1 1,-1 0,1-1,-1 1,0 0,1-1,-17 165,16-161,0 1,0 0,1-1,-1 1,1-1,0 0,1 0,-1 0,1 0,0 0,0 0,0-1,1 1,0-1,0 0,0 0,0 0,1-1,-1 1,1-1,0 0,0-1,0 1,0-1,1 0,-1 0,1-1,-1 1,1-1,-1-1,1 1,0-1,0 0,22 2,-3-2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0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254 114,'-2'45,"-2"0,-2-1,-2 0,-2-1,-1 0,-13 29,-23 75,28-64,19-83,1 1,-1-1,1 1,0-1,-1 0,1 0,-1 1,1-1,0 0,-1 0,1 1,0-1,-1 0,1 0,0 0,-1 0,1 0,0 0,-1 0,1 0,0 0,-1-1,1 1,0 0,-1 0,1-1,0 1,-1 0,1-1,-1 1,1 0,-1-1,1 1,-1-1,1 1,-1-1,1 1,-1-1,0 1,1-1,-1 1,0-1,1 0,-1 1,0-1,0 0,1 1,-1-1,0 0,0 1,0-1,0 0,0 1,0-1,0 0,0 1,8-14</inkml:trace>
  <inkml:trace contextRef="#ctx0" brushRef="#br0" timeOffset="365.254">0 29,'308'-17,"-20"6,-265 11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1 339,'38'-5,"23"-1,5 0,-3 1,-8 2,-8 0,-8 2,-1-4,-1-2,-3 1,-3 2,-1 0,-1 2,-1-3,0-2,0 1,-5 2</inkml:trace>
  <inkml:trace contextRef="#ctx0" brushRef="#br0" timeOffset="285.76">114 508,'53'0,"22"0,3 0,-7 0,-15-4,-13-3,-8 1,-6 1,-3 1,-1 2,-5 1</inkml:trace>
  <inkml:trace contextRef="#ctx0" brushRef="#br0" timeOffset="765.784">453 1,'21'23,"1"-2,2 0,-1-1,2-1,1-1,0-2,1 0,1-2,0-1,12 2,12 10,-13-9,-30-14,-1 1,1 0,-1 1,0 0,0 0,0 0,-1 1,0 0,1 1,-2 0,1 0,-1 0,2 3,-7-4,0 0,-1-1,0 1,0 0,0 0,0-1,-1 1,0 0,0-1,0 1,0-1,-1 1,0-1,0 0,0 0,0 1,-1-1,0-1,1 1,-1 0,-1-1,1 1,0-1,-1 0,0 0,0-1,0 1,0-1,0 1,-3 0,-5 6,-230 138,94-58,135-75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63,'-6'-7,"0"2,-1-1,1 1,-2 0,1 0,0 1,-1 0,0 0,0 0,0 1,0 1,0 0,-1 0,1 0,-1 1,0 0,1 1,-1 0,0 0,1 1,-1 0,-2 1,-1-2,-4 2,1 2,-1 0,1 0,0 1,0 1,1 1,0 0,0 1,1 0,-1 1,2 0,0 1,0 1,0 0,2 1,-1 0,1 0,1 1,1 0,-1 1,2 0,0 0,1 0,0 1,1 0,1 1,0-1,1 1,1-1,0 12,1-22,1 0,0 0,0 1,0-1,1 0,-1 0,1 0,1 1,-1-1,1 0,0 0,0-1,0 1,0 0,1-1,0 1,0-1,0 0,1 0,-1 0,1-1,0 1,0-1,0 0,0 0,1 0,0 0,-1-1,1 0,0 0,0 0,0-1,0 1,0-1,0-1,0 1,1-1,-1 1,0-1,0-1,1 1,-1-1,19-7,-1-1,0-1,0-1,-1 0,-1-2,0-1,-1-1,0 0,-1-1,-1-1,-1-1,8-11,119-159,-144 188,0 1,0 0,0 0,0 0,0-1,0 1,0 0,0 0,1 0,-1-1,0 1,0 0,1 0,-1-1,1 1,-1 0,0-1,1 1,-1 0,1-1,0 1,-1-1,1 1,-1-1,1 1,0-1,-1 0,1 1,0-1,0 0,-1 1,1-1,0 0,0 0,0 0,-1 1,1-1,0 0,0 0,0 0,-1-1,1 1,0 0,0 0,-1 0,1 0,0-1,0 1,-1 0,1-1,0 1,-1-1,1 1,0-1,-1 1,1-1,-1 1,1-1,0 1,-1-1,0 0,1 1,-1-1,1 0,-1 0,0 0,4 57,15 60,-16-106,1-1,1 0,0 1,0-2,0 1,1-1,1 0,-1 0,1 0,1-1,-1 0,1-1,0 0,1 0,0 0,6 2,8 0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5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0,'9'5,"9"1,5 0,4-1,2-1,1-2,1-1,-1-1,-1 0,0 0,0 0,-1 0,1-1,-1 1,-5 0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5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0,'43'0,"29"0,7 0,-5 0,-11 0,-11 0,-14 0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25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0 332,'34'-52,"-20"27,1 0,0 1,2 1,1 0,1 2,1 0,1 1,0 1,1 1,1 1,1 0,3 1,-26 15,1 0,0 0,0 0,0 0,0 0,0 0,0 1,0-1,0 0,0 1,0 0,0 0,0-1,0 1,0 0,0 1,1-1,-1 0,0 0,0 1,0 0,0-1,0 1,0 0,0 0,-1 0,1 0,0 0,0 0,-1 1,1-1,0 1,-1-1,0 1,1-1,-1 1,0 0,0 0,0-1,0 1,0 0,0 0,0 0,-1 0,1 0,-1 1,0-1,1 1,6 133,-6-134,-1 0,1 0,0 0,0 0,0-1,0 1,0 0,0-1,0 1,1 0,-1-1,0 0,1 1,0-1,-1 0,1 0,0 0,-1 0,1 0,0 0,0 0,0-1,0 1,0-1,-1 1,1-1,0 0,0 0,0 0,0 0,0 0,0 0,0 0,0-1,0 1,1-1,68-28,-20 1,-2-3,-2-1,32-29,-34 32,-44 28,0 1,0-1,0 1,0-1,0 1,0 0,0-1,0 1,0 0,0 0,0 0,0 0,0 0,1 0,-1 0,0 0,0 0,0 1,0-1,0 0,0 1,0-1,0 0,0 1,0-1,0 1,-1 0,1-1,0 1,0 0,0 0,-1-1,1 1,0 0,-1 0,1 0,-1 0,1 0,-1 0,1 0,-1 0,1 0,-1 0,0 0,0 0,0 0,-14 105,2-53,-7 61,19-110,0 0,0 0,1 0,0-1,0 1,0 0,0-1,0 1,0-1,1 1,0-1,0 0,0 1,0-1,0 0,1 0,-1-1,1 1,0 0,0-1,0 0,0 0,0 0,0 0,1 0,-1 0,3 0,16 4,-1-2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4:50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30,'-11'263,"-33"8,14-70,30-177</inkml:trace>
  <inkml:trace contextRef="#ctx0" brushRef="#br0" timeOffset="312.095">59 30,'33'-5,"17"-1,3 0,-1 1,-6 1,-5 2,-5 1,-4 0,-2 1,-2 0,-5 1</inkml:trace>
  <inkml:trace contextRef="#ctx0" brushRef="#br0" timeOffset="529.135">30 312,'29'0,"14"0,5 0,-2 0,-2 0,-11-5,-4-1,-4 0,0 1,-5 2</inkml:trace>
  <inkml:trace contextRef="#ctx0" brushRef="#br0" timeOffset="2396.414">340 622,'-19'19,"-6"12,-4 0,3-5</inkml:trace>
  <inkml:trace contextRef="#ctx0" brushRef="#br0" timeOffset="2672.263">199 538,'5'24,"7"8,0 3,4 1,3-2,4 0,3-8,-4-7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2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58,'2'1,"0"1,0-1,0 1,-1-1,1 1,0 0,-1 0,0 0,1 0,-1 0,0 0,0 0,0 0,0 0,0 1,-1-1,1 0,-1 1,1-1,-1 0,0 1,0-1,0 0,0 3,0-2,3 196,-30-29,14-107,7-58</inkml:trace>
  <inkml:trace contextRef="#ctx0" brushRef="#br0" timeOffset="2096.263">0 58,'7'-4,"0"0,1 0,-1 1,1 0,0 0,-1 1,1 0,0 0,0 1,1 0,-1 1,0 0,0 0,5 1,3-1,464 0,-288-28,-181 27</inkml:trace>
  <inkml:trace contextRef="#ctx0" brushRef="#br0" timeOffset="2566.4">141 538,'127'0,"1"-5,116-21,-138 5,140-14,-222 35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1,'22'107,"-16"211,-17-246,5-53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0,'-9'38,"-9"28,-1 11,3-2,4-9,4-11,4-5,7-12,3-6,5-5,1-2,3-5,4-1,-1-4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0,'26'69,"-3"1,-3 1,-3 1,-3 0,0 34,-13-93,0-1,-1 1,-1 0,0 0,0-1,-1 1,-1-1,-1 1,1-1,-2 0,0 0,0-1,-1 1,0-1,-1 0,0-1,-1 0,0 0,-1-1,0 1,0-2,-1 0,-7 5,-81 47,71-46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32,'1'-2,"1"0,-1 0,1 0,-1 0,1 1,0-1,-1 1,1-1,0 1,0 0,0 0,0 0,1 0,-1 0,0 0,0 0,1 1,-1-1,0 1,1 0,-1 0,0 0,1 0,-1 0,1 0,0 0,16-3,1 1,0 1,-1 0,1 2,0 1,-1 0,1 1,-1 1,15 5,-32-8,-1 0,1-1,0 1,0 0,-1 0,1 0,-1 0,1 1,-1-1,1 0,-1 1,0-1,0 0,0 1,1 0,-1-1,-1 1,1 0,0-1,0 1,-1 0,1 0,-1 0,1 0,-1-1,0 1,0 0,0 0,0 0,0 0,0 0,0 0,-1 0,1 0,-1-1,1 1,-1 0,0 0,0-1,0 1,0 1,-50 73,43-66,-18 21,21-26,-1 0,1 0,0 1,0-1,0 1,1 1,0-1,0 1,1-1,0 1,0 0,0 0,1 0,0 1,1-1,-1 0,1 1,1-1,0 1,0 0,0-1,2 8,0-11,1 1,0 0,0-1,0 1,1-1,0 0,0 0,0 0,0-1,0 1,1-1,-1 0,1 0,0-1,0 1,0-1,1 0,-1-1,0 1,1-1,-1 0,1 0,-1-1,1 1,-1-1,1-1,-1 1,1-1,-1 0,1 0,-1 0,0-1,0 0,1 0,19-5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0,'-19'34,"-7"25,2 7,4 3,11-7,7-8,8-4,3-5,6-7,4-8,4-6,3-6,1-2,-3-3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1,'37'48,"-3"-6,-3 1,-1 2,-2 1,-2 1,2 10,-24-47,-1 0,-1 0,1 0,-2 1,1-1,-2 1,1-1,-1 1,-1-1,0 0,0 1,-1-1,-1 0,1 0,-2 0,1 0,-1 0,-1-1,0 0,0 0,-1 0,0 0,0-1,-1 0,0 0,-1-1,-1 2,-135 96,120-91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2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80,'5'191,"-5"-189,-1 0,1-1,0 1,1 0,-1 0,0 0,0 0,1-1,-1 1,1 0,0 0,0-1,-1 1,1 0,0-1,0 1,0-1,1 1,-1-1,0 0,0 1,1-1,-1 0,1 0,-1 0,1 0,0 0,-1 0,1 0,0-1,-1 1,1-1,0 1,0-1,0 0,0 1,-1-1,1 0,0 0,0-1,0 1,0 0,-1 0,1-1,0 1,0-1,0 0,0 0,15-11,0 0,-1-2,0 0,-1 0,-1-2,0 0,-1 0,-1-1,-1-1,4-8,70-89,-84 114,-1 0,0-1,1 1,-1 0,1 0,-1 0,1 0,0 0,-1-1,1 1,0 0,0 0,0 1,0-1,0 0,0 0,0 0,0 1,0-1,0 0,0 1,0-1,0 1,1-1,-1 1,0 0,0 0,1-1,-1 1,0 0,1 0,-1 0,0 0,0 1,1-1,-1 0,0 0,0 1,1-1,-1 1,0-1,0 1,0-1,0 1,0 0,0 0,0-1,0 1,0 0,0 0,0 0,0 0,-1 0,1 0,0 0,-1 0,1 0,0 2,3 209,9-109,-5 0,-4 0,-7 59,-1-137,-1 0,-1 0,-1 0,-1-1,-2 0,0 0,-1-1,-2-1,0 0,-1-1,-2 1,11-15,0 0,0-1,0 0,-1 0,0 0,0 0,0-1,-1 0,0-1,0 1,-4 1,9-5,0 0,0-1,-1 1,1 0,0-1,0 1,-1-1,1 0,0 0,-1 1,1-2,0 1,-1 0,1 0,0-1,-1 1,1-1,0 0,0 0,0 0,0 0,-1 0,1 0,1 0,-1-1,0 1,0-1,0 1,1-1,-1 0,1 0,-1 1,1-1,0 0,0 0,0-1,0 1,0 0,0 0,1 0,-1-3,-4-12,1 0,1 0,1-1,0 1,1-1,1 0,1 1,0-1,2 1,0-1,0 1,2 0,6-15,1 3,1 1,2 1,1 1,1 0,1 1,1 1,20-20,-16 20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185 114,'1'481,"28"-181,-29-35,15-192,-17-61,-1-17</inkml:trace>
  <inkml:trace contextRef="#ctx0" brushRef="#br0" timeOffset="504.247">242 1,'-15'2,"23"3,26 5,22-3,0-1,1-3,-1-3,14-3,29 1,70 2,-169 0</inkml:trace>
  <inkml:trace contextRef="#ctx0" brushRef="#br0" timeOffset="1301.796">242 1158,'-7'-17,"-2"0,0 0,0 1,-2 0,0 0,-1 2,0-1,-1 1,-1 1,0 1,-1 0,-3-2,-69-36,87 49,0 0,1 0,-1 0,0 0,1 0,-1 1,1-1,-1 0,1 0,-1 0,1 1,0-1,-1 0,1 1,0-1,0 0,-1 1,1-1,0 1,0-1,0 1,0 0,0-1,0 1,0 0,0 0,0-1,0 1,0 0,-1 0,1 0,0 0,0 0,0 0,0 1,0-1,0 0,0 0,0 1,0-1,0 1,0-1,0 1,-1-1,1 1,1-1,300 2,-87 26,-215-28,1-1,0 1,-1 0,1-1,0 1,0 0,-1 0,1-1,0 1,0 0,0 0,-1 0,1 0,0 0,0 0,0 0,-1 0,1 0,0 1,0-1,0 0,-1 0,1 1,0-1,-1 0,1 1,0-1,-1 1,1-1,0 1,-1-1,1 1,-1-1,1 1,-1 0,1-1,-1 1,1 0,-1-1,0 1,1 0,-1 0,0-1,0 1,0 0,1 0,-1 0,0-1,0 1,0 0,0 0,0 0,0-1,-1 1,1 0,0 0,0-1,-1 1,1 0,0 0,-1-1,1 1,0 0,-1-1,1 1,-1 0,1-1,-2 1,-109 78,69-51,0 1,2 3,1 1,-12 16,27-12,22-23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8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25,'-10'7,"1"1,0 1,0-1,1 2,0-1,0 1,1 0,0 1,1-1,1 1,-1 1,2-1,-1 1,2 0,0 0,0 0,1 0,0 0,1 1,1-1,0 0,0 1,1-1,1 1,0-1,1 0,1 2,-3-11,0 1,0-1,1 0,0 0,-1 0,1 0,0 0,0 0,1-1,-1 1,1-1,-1 1,1-1,0 0,0 0,0 0,0 0,0-1,0 1,0-1,0 0,1 0,-1 0,1 0,-1-1,1 1,-1-1,1 0,-1 0,1 0,-1 0,1-1,-1 0,5 0,0-1,0 0,0-1,-1 0,0 0,1 0,-1-1,0 0,-1-1,1 1,-1-1,0-1,0 1,0-2,134-157,-139 163,0-1,1 1,-1 0,1 0,-1 0,1-1,-1 1,1 0,-1 1,1-1,0 0,0 0,-1 1,1-1,0 1,0 0,0-1,0 1,0 0,0 0,-1 0,1 0,0 1,0-1,0 0,0 1,-1-1,1 1,0 0,0 0,-1-1,1 1,0 0,-1 0,1 1,-1-1,0 0,1 0,-1 1,0-1,0 1,1-1,-1 1,-1-1,1 1,0 0,0 0,0-1,-1 1,1 0,-1 0,0 0,1 1,1 4,1-1,0 1,0 0,1-1,0 0,0 0,0 0,1 0,0-1,0 0,0 0,1 0,0 0,0-1,0 0,0 0,0-1,1 0,0 0,0 0,0-1,0 0,0 0,6 0,2-2,0-1,0-1,0-1,-1 0,1 0,-1-2,0 0,0 0,0-1,-1-1,1-1,-2 1,1-2,-1 0,-1 0,1-1,-2-1,1 0,-2 0,1-1,-2 0,1-1,-2 0,0 0,0 0,4-14,6-28,-13 31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4:53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28 126,'9'0,"9"0,5 0,5 0,1 0,1 0,0 0,0 0,-1-5,0-1,0 0,-1 1,-4 2</inkml:trace>
  <inkml:trace contextRef="#ctx0" brushRef="#br0" timeOffset="246.499">0 267,'38'0,"18"-5,4-1,-4 0,-6 1,-11 1</inkml:trace>
  <inkml:trace contextRef="#ctx0" brushRef="#br0" timeOffset="797.328">537 409,'15'-37,"2"1,1 1,2 0,1 2,2 0,1 2,2 1,1 0,9-5,-34 32,-1 1,1 0,0 0,0 0,0 0,0 0,0 0,0 1,0-1,1 1,-1 0,0-1,1 1,0 0,-1 0,1 1,-1-1,1 0,0 1,-1 0,1-1,0 1,0 0,-1 1,1-1,0 0,-1 1,1-1,0 1,-1 0,1 0,-1 0,1 0,-1 1,0-1,1 1,-1-1,0 1,0 0,0-1,0 1,0 0,0 1,0 0,13 127,-15-129,1 0,-1 1,1-1,0 0,0 0,-1 0,1 0,0 1,0-1,0 0,0-1,0 1,0 0,1 0,-1 0,0-1,0 1,1-1,-1 1,0-1,1 1,-1-1,0 0,1 1,-1-1,1 0,-1 0,0 0,1 0,-1 0,1-1,-1 1,0 0,1-1,-1 1,0-1,1 1,0-1,49-26,-49 25,189-180,-190 182,0-1,-1 0,1 0,0 1,0-1,0 1,-1-1,1 1,0-1,0 1,0 0,0-1,0 1,0 0,0 0,0 0,0-1,0 1,0 0,0 0,0 1,0-1,0 0,0 0,0 0,0 1,0-1,0 0,0 1,0-1,0 1,0-1,-1 1,1 0,0-1,0 1,0 0,-1-1,1 1,-1 0,1 0,0 0,-1 0,1 0,-1-1,0 1,1 0,-1 0,0 0,1 0,-1 0,0 0,0 0,0 0,0 0,0 0,0 1,-2 61,-22 57,21-95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53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1383,'1'-1,"-1"1,1 0,-1-1,0 1,1 0,-1-1,1 1,0 0,-1 0,1 0,-1-1,1 1,-1 0,1 0,-1 0,1 0,0 0,-1 0,1 0,-1 0,1 0,-1 0,1 0,0 0,-1 1,1-1,-1 0,1 0,-1 1,1-1,-1 0,1 1,-1-1,1 0,-1 1,0-1,1 1,-1-1,1 0,-1 1,0-1,0 1,1-1,-1 1,0 0,0-1,1 1,-1-1,0 1,0-1,0 1,0 0,0-1,0 1,0-1,0 1,0-1,0 2,5 38,-5-39,-28 257,28-100,2-199,2 0,2 0,2 0,2 1,1 1,2-1,1 2,3 0,1 1,1 1,2 0,5-3,-13 17,40-41,-50 64,0 0,0 0,-1 0,1 0,0 1,0-1,0 1,-1-1,1 1,-1 0,1 0,-1 0,0 0,0 1,0-1,0 1,0-1,-1 1,1 0,-1-1,1 1,-1 0,0 0,0 0,-1 0,1 0,34 135,-9 72,-12-136,-13-74,0 0,0 1,0-1,0 0,0 0,0 0,0 0,0 0,0 0,0 0,0 0,0 0,0 0,0 0,0-1,0 1,0 0,0-1,0 1,0 0,0-1,-1 0,1 1,0-1,0 1,0-1,-1 0,1 0,0 1,-1-1,1 0,-1 0,1 0,-1 0,1 0,-1 1,0-1,1 0,-1 0,0 0,0 0,0 0,0-1,39-70,4 1,2 2,3 2,3 2,41-38,-92 102,0 0,1 0,-1 1,1-1,-1 0,1 0,0 0,-1 0,1 1,0-1,0 0,0 1,-1-1,1 0,0 1,0-1,0 1,0 0,0-1,0 1,0 0,0-1,0 1,0 0,0 0,0 0,0 0,0 0,0 0,0 0,0 0,0 1,0-1,0 0,0 0,0 1,0-1,0 1,0-1,0 1,0-1,0 1,-1 0,1-1,0 1,0 0,-1 0,1-1,0 1,-1 0,1 0,-1 0,1 0,-1 0,0 0,1 0,9 133,11 11,5-29,-20-93,-4-20,-1 0,0 0,0 0,0 1,0-1,-1 0,1 0,-1 1,0-1,0 0,0 1,0-1,-1 0,0 1,1-1,-1 0,0 0,0 1,-2 2,-6 8,0-1</inkml:trace>
  <inkml:trace contextRef="#ctx0" brushRef="#br0" timeOffset="863.408">1390 1666,'11'-9,"0"2,1 0,-1 0,1 1,0 1,1 0,-1 0,1 2,0-1,7 0,8-3,-21 5,-2 0,-1 0,1 1,0-1,-1 1,1 0,0 0,0 1,0-1,0 1,-1 0,1 1,0-1,0 1,0 0,-1 0,1 0,1 1,-5 1,-1 0,1 0,-1 0,0 0,0 0,0 0,0 0,-1 0,1 0,-1-1,0 1,0 0,0 0,0-1,0 1,-1 0,1-1,-1 1,1-1,-1 0,0 1,0-1,-1 0,2 0,-134 142,133-141,0 0,0 1,0-1,1 1,-1-1,1 1,0 0,0-1,0 1,1 0,0 0,-1 0,1 0,0 0,1 0,-1-1,1 1,0 0,0 0,0 0,0-1,0 1,1-1,0 1,0-1,0 1,0-1,0 0,1 0,-1 0,1 0,0-1,0 1,0-1,0 0,0 1,3 1,-1 1,1-1,0-1,0 1,0-1,1 0,-1 0,1-1,-1 1,1-2,0 1,0-1,0 0,0 0,0-1,0 0,0 0,0 0,0-1,0-1,11-6,-4-3</inkml:trace>
  <inkml:trace contextRef="#ctx0" brushRef="#br0" timeOffset="2243.914">1984 1045,'13'25,"0"1,-1 0,-2 1,-1 1,0-1,-3 2,0-1,-2 0,1 17,-35 298,14-212,2 67,22-166,-7-30,0-1,1 1,-1 0,0 0,0 0,-1 0,1 0,0 1,-1-1,1 0,-1 0,0 0,1 1,-1-1,0 0,0 0,-1 1,1-1,0 0,-1 0,0 0,1 1,-1-1,0 0,0 0,0 0,0 0,0-1,-1 1,1 0,-1 0,1-1,-1 1,1-1,-1 1,0-1,-1 1,-12 2,0-1,0-1,0-1,-1 0,1 0,0-2,-1 0,-1-1,-28 0,-1010 0,820 35,143-14,-91 13,113-19,-72 3,141-17,0 0,0 0,0 0,0 0,0 0,1-1,-1 1,0 0,1 0,-1-1,1 1,-1 0,1-1,0 1,0-1,-1 1,1 0,0-1,0 1,0-1,1 1,-1 0,0-1,0 1,1-1,-1 1,1 0,-1 0,1-1,0 0,2-16,-9-247,-20-58,24 277,-2 4,2 0,1-1,2 1,2 0,2 0,2 0,2 1,1 0,2 1,2 0,12-23,-24 58,1 0,0 1,0-1,0 1,0 0,0 0,1 0,0 0,0 0,0 1,0 0,1 0,-1 0,1 0,0 1,0 0,0 0,0 0,0 0,0 1,0 0,1 0,-1 0,0 1,1 0,0 0,280-14,283 15,-148 27,-81-29,-269 13,-54-6</inkml:trace>
  <inkml:trace contextRef="#ctx0" brushRef="#br0" timeOffset="11688.12">1080 226,'0'789,"0"-790</inkml:trace>
  <inkml:trace contextRef="#ctx0" brushRef="#br0" timeOffset="12235.714">1109 169,'-283'179,"256"-155,27-23,-1-1,1 1,0 0,0-1,0 1,0 0,0 0,1-1,-1 1,0 0,0-1,0 1,1 0,-1-1,0 1,1 0,-1-1,0 1,1-1,-1 1,1-1,-1 1,1-1,-1 1,1-1,-1 1,1-1,0 1,-1-1,1 0,0 0,-1 1,1-1,0 0,-1 0,1 0,0 1,-1-1,1 0,0 0,0 0,-1 0,1 0,0-1,193 12,102 38,-233-35,-63-15,1 0,-1 0,1 0,-1 0,1 0,-1 1,0-1,1 0,-1 0,0 0,0 0,0 0,0 0,0 0,0 0,0 0,0 0,0 0,0 0,-1 0,1 0,0 0,-1 0,1 0,-1 0,1 0,-1 0,1 1,-1-1,1 0,-1 0,0 1,0-1,1 0,-1 1,0-1,0 1,0-1,1 1,-2-1,2 0,-231-248,200 224,20 23</inkml:trace>
  <inkml:trace contextRef="#ctx0" brushRef="#br0" timeOffset="12549.511">1730 28,'-5'29,"-2"24,1 7,1-1,2-6,0-7,2-7,1-5,0-4,0-1,0-2,0 0,1-1,-1-8,0-13,0-7</inkml:trace>
  <inkml:trace contextRef="#ctx0" brushRef="#br0" timeOffset="12799.164">1447 28,'43'0,"43"-5,12-1,-1 0,-13 1,-10 2,-14 1,-11 5,-10 3,-12 0</inkml:trace>
  <inkml:trace contextRef="#ctx0" brushRef="#br0" timeOffset="14238.137">939 2201,'-1'339,"-12"-258,9-70,1 0,0 0,1 0,0 0,1 0,0 0,1 1,0-1,1 0,0 1,1-1,0 0,0 0,2 0,-1-1,5 10,-8-21,0 0,0 1,-1-1,1 0,0 1,0-1,1 0,-1 1,0-1,0 0,0 1,0-1,1 0,-1 1,0-1,0 0,1 1,-1-1,0 1,1-1,-1 1,1-1,-1 1,1-1,-1 1,1 0,-1-1,1 1,-1-1,1 1,0 0,-1 0,1-1,0 1,-1 0,1 0,0 0,-1 0,1 0,0 0,-1 0,1 0,0 0,-1 0,1 0,0 0,-1 0,1 0,-1 1,1-1,0 0,-1 1,1-1,-1 0,1 1,-1-1,1 0,-1 1,1-1,-1 1,1 0,-6-9,0 0,-1 1,0 0,0 0,-1 1,1 0,-2 0,1 0,0 1,-1 0,0 0,0 1,-1 0,1 1,-1 0,0 0,0 1,-2-1,-48-14,46 15,0 0,0-1,0-1,1 0,0-1,0 0,0-1,0 0,1-1,0-1,1 1,-1-2,2 1,-4-4,12 11,1 0,-1 0,0 0,0 0,1 0,-1 0,1-1,-1 1,1 0,-1 0,1 0,0 0,-1-1,1 1,0 0,0 0,0-1,0 1,0 0,0 0,0-1,1 1,-1 0,0 0,1 0,-1-1,1 1,-1 0,1 0,0 0,-1 0,1 0,0 0,0 0,-1 0,1 0,0 0,0 1,0-1,0 0,0 1,1-1,-1 0,0 1,0-1,0 1,58-15,14 13,0 3,0 4,35 7,-51-5,102 18,-158-26,-1 1,1 0,-1-1,1 1,-1 0,1 0,-1 0,1 0,-1-1,1 1,-1 0,1 0,-1 0,1 0,0 0,-1 0,1 0,-1 1,1-1,-1 0,1 0,-1 0,1 0,-1 1,1-1,-1 0,1 0,-1 1,1-1,-1 1,0-1,1 0,-1 1,1-1,-1 1,0-1,0 1,1-1,-1 0,0 1,0-1,1 1,-1 0,0-1,0 1,0-1,0 1,0-1,0 1,0-1,0 1,0-1,0 1,0 0,0-1,0 1,-1-1,1 1,0-1,0 1,-1-1,1 1,0-1,0 1,-1-1,1 0,0 1,-1-1,-36 18,36-17,-33 12,1 1,0 2,1 1,1 2,1 1,0 2,-6 6,23-13,2-2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16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1,'284'0,"-256"7,-28-8,-1 1,1 0,0 0,-1 0,1 0,0 0,-1 0,1 0,-1 1,1-1,0 0,-1 0,1 0,0 0,0 0,-1 0,1 1,0-1,-1 0,1 0,0 0,0 1,-1-1,1 0,0 0,0 1,-1-1,1 0,0 1,0-1,0 0,0 1,0-1,0 0,-1 1,1-1,0 0,0 1,0-1,0 0,0 1,0-1,0 0,0 1,0-1,0 0,1 1,-1-1,0 0,0 1,0-1,0 0,0 1,1-1,-1 0,0 0,0 1,1-1,-1 0,0 0,0 1,1-1,-1 0,0 0,0 0,1 0,-1 1,0-1,1 0,-9 4,0 1,-1-2,1 1,-1-1,0 0,0-1,0 0,0-1,0 0,0 0,0-1,-1 0,1 0,0-1,0 0,-4-2,1-1,0 1,0 0,-1 0,0 1,0 1,1 0,-1 1,0 0,0 1,0 0,1 1,-1 1,1 0,-1 1,-3 2,-121 69,135-74,0 0,0 0,0 0,0 1,0-1,0 0,1 1,-1 0,1-1,-1 1,1 0,-1 0,1 0,0 0,0 0,0 0,0 0,0 0,0 0,1 1,-1-1,1 0,0 1,-1-1,1 0,0 0,0 1,1-1,-1 0,0 1,1-1,-1 0,1 0,0 1,0-1,0 0,0 0,0 0,0 0,0 0,1 0,-1-1,1 1,0 0,-1-1,1 1,0-1,0 1,0-1,205 54,-206-55,0 0,0 0,0 1,0-1,0 0,0 0,0 1,0-1,0 1,0-1,0 1,0-1,0 1,0 0,0-1,0 1,0 0,0 0,-1 0,1 0,0 0,-1 0,1 0,-1 0,1 0,-1 0,1 0,-1 0,0 0,1 0,-1 0,0 0,0 0,0 0,0 1,0-1,0 0,0 0,0 0,-1 0,1 0,0 0,-1 0,1 1,-1-1,1 0,-1 0,1-1,-1 1,0 0,1 0,-1 0,0 0,0 0,0-1,0 1,0 0,0-1,-114 86,37-35,69-44,0-2,-1 1,1 0,0 0,1 1,-1 0,1 1,1 0,-1 0,1 1,1 0,0 0,0 0,1 1,0 0,0 0,1 0,1 1,0-1,0 1,1 0,0 0,0 9,3-16,-1-1,0 1,1 0,0-1,0 1,0-1,0 0,1 1,-1-1,1 0,0 0,0 0,0 0,0 0,0 0,1 0,-1-1,1 1,0-1,0 0,0 0,0 0,0 0,0 0,1-1,-1 0,0 1,1-1,-1 0,1-1,-1 1,1-1,1 1,120-12,100-55,-197 58,-4 0</inkml:trace>
  <inkml:trace contextRef="#ctx0" brushRef="#br0" timeOffset="248.034">1076 1,'-19'43,"-21"38,-9 15,0 1,8-11,6-11,5-14,6-11,9-11,5-6,6-4,3-3,6-5,8-11,5-12,6-11,-2-3</inkml:trace>
  <inkml:trace contextRef="#ctx0" brushRef="#br0" timeOffset="509.355">935 57,'43'-5,"48"-1,18-5,-4 0,-16 1,-18 3,-22 7,-22 4,-22 5,-12 3</inkml:trace>
  <inkml:trace contextRef="#ctx0" brushRef="#br0" timeOffset="703.151">850 481,'48'-10,"45"-8,11 0,-3 2,-13 4,-17 4,-16 3,-12 3,-14 2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50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41,'140'-26,"-61"11,-78 16,0-1,-1 0,1 0,0 0,-1 0,1 0,0 1,-1-1,1 0,0 1,-1-1,1 0,-1 1,1-1,-1 1,1-1,-1 1,1-1,-1 1,1-1,-1 1,0 0,1-1,-1 1,0-1,1 1,-1 0,0-1,0 1,0 0,0-1,0 1,0 0,0 0,0-1,0 1,0 0,0-1,0 1,0 0,0-1,-1 1,1 0,0-1,0 1,-1 0,1-1,-1 1,1-1,0 1,-1-1,1 1,-1 0,-24 34,24-34,-59 59,-37 54,96-112,0 0,0 0,0 1,0-1,0 1,1-1,-1 1,1-1,-1 1,1-1,0 1,0-1,0 1,0 0,1-1,-1 1,1-1,-1 1,1-1,0 0,0 1,0-1,0 0,1 0,-1 1,1-1,-1 0,1 0,0 0,-1-1,1 1,0 0,0-1,0 1,1-1,-1 0,0 0,0 1,1-2,-1 1,1 0,-1 0,1-1,-1 1,1-1,-1 0,1 0,-1 0,1 0,-1 0,2-1,200-1,-179 1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20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0 255,'42'-10,"0"2,0 2,0 2,1 2,0 1,0 3,-25-2,111-11,48-18,-153 23</inkml:trace>
  <inkml:trace contextRef="#ctx0" brushRef="#br0" timeOffset="249.38">113 453,'43'-5,"24"-1,10-1,-3 2,-9 2,-11 1,-10 1,-13 0</inkml:trace>
  <inkml:trace contextRef="#ctx0" brushRef="#br0" timeOffset="736.649">790 537,'129'-139,"-119"127,66-99,-62 86,2 0,0 1,1 1,2 0,0 1,2 2,0 0,1 1,1 1,0 1,4-1,-24 16,-1 0,0 0,0 0,1 1,-1-1,1 1,-1-1,1 1,0 0,0 0,-1 0,1 1,0-1,0 0,0 1,0 0,0 0,0 0,-1 0,1 0,0 1,0-1,0 1,0 0,0 0,-1 0,1 0,0 0,-1 0,1 1,-1-1,1 1,-1 0,0 0,0 0,0 0,0 0,0 0,0 1,-1-1,1 1,-1-1,1 1,-1-1,0 1,0 0,0 0,0 1,-1 13,0 0,-1-1,-1 1,0 0,-1 0,-1-1,-1 1,0-1,-2 0,5-9,0 0,-12 60,13-66,1 0,0 1,1-1,-1 0,0 0,0 1,0-1,1 0,-1 1,1-1,-1 0,1 0,-1 0,1 0,0 1,0-1,-1 0,1 0,0 0,0-1,0 1,0 0,0 0,0 0,1-1,-1 1,0 0,0-1,0 1,1-1,-1 0,0 1,0-1,1 0,-1 0,0 0,1 0,-1 0,0 0,1 0,-1 0,0 0,0-1,1 1,-1 0,0-1,1 0,11-3,0-1,-1-1,1 0,-1 0,-1-1,1-1,-1 0,-1-1,3-2,9-6,31-27,-37 29,1 1,0 1,1 0,0 1,1 1,0 1,4-1,-22 11,0-1,0 0,0 1,0-1,0 1,0-1,1 1,-1-1,0 1,0 0,0 0,1-1,-1 1,0 0,0 0,1 0,-1 1,0-1,0 0,1 0,-1 1,0-1,0 1,0-1,0 1,0-1,1 1,-1 0,0-1,0 1,-1 0,1 0,0 0,0 0,0 0,0 0,-1 0,1 0,0 0,-1 0,1 0,-1 0,0 0,1 1,-1-1,0 0,1 0,-1 0,0 1,0-1,0 0,0 0,0 1,-1-1,1 0,0 0,-1 0,1 1,0-1,-1 0,1 0,-1 0,0 0,-103 230,101-189,10-31</inkml:trace>
  <inkml:trace contextRef="#ctx0" brushRef="#br0" timeOffset="1081.753">2371 86,'-102'39,"2"4,2 4,-6 8,99-53,0 0,0 1,1-1,-1 1,0 0,1 0,0 0,-1 0,1 1,1 0,-1 0,0 0,1 0,0 1,0-1,0 1,1 0,0-1,0 1,0 0,0 1,1-1,-1 0,1 0,4-2,0 0,-1 0,1 0,0-1,0 1,1-1,-1 0,0 0,1 0,-1 0,1-1,0 1,-1-1,1 0,0 0,0 0,0-1,0 1,0-1,0 0,-1 0,1-1,0 1,2-1,3 1,51-2,0-2,-1-4,1-1,48-16,78-12,-184 36,0 0,1 0,-1 0,1 0,-1 1,1-1,0 1,-1 0,1 0,-1 0,1 0,-1 0,1 1,0-1,-1 1,1 0,-1-1,0 1,1 0,-1 0,0 1,1-1,-1 0,0 1,0 0,0-1,0 1,0 0,-1 0,1 0,0 0,-1 0,0 0,1 1,-1-1,0 0,0 1,0-1,-1 1,1-1,0 1,-1-1,0 3,-10 64,8-65,0 0,0 0,0 0,1 1,0-1,0 1,0-1,0 1,1-1,0 1,0 0,0-1,0 1,1-1,0 1,0-1,0 1,0-1,1 0,-1 1,1-1,0 0,1 0,-1 0,1 0,0-1,0 1,0-1,0 1,0-1,1 0,-1-1,5 3,15 6,0-4</inkml:trace>
  <inkml:trace contextRef="#ctx0" brushRef="#br0" timeOffset="28795.477">1750 565,'156'-11,"-113"8,-42 4,0-1,-1 0,1 1,-1-1,1 1,-1-1,1 1,0 0,-1-1,0 1,1-1,-1 1,1 0,-1-1,0 1,1 0,-1 0,0-1,0 1,0 0,0 0,0-1,1 1,-1 0,0 0,-1-1,1 1,0 0,0 0,0-1,0 1,-1 0,1 0,0-1,0 1,-1 0,1-1,-1 1,1 0,-1-1,1 1,-1-1,1 1,-1-1,1 1,-1-1,0 1,1-1,-1 0,0 1,1-1,-1 0,0 1,-96 76,85-67,-59 59,69-67,1 0,-1 0,1 0,-1 1,1-1,0 1,0-1,0 1,0-1,1 1,-1-1,1 1,-1 0,1-1,0 1,0 0,0-1,0 1,1 0,-1-1,1 1,-1 0,1-1,0 1,0-1,0 0,1 1,-1-1,0 0,1 1,0-1,-1 0,2 1,4 1,0 0,0-1,1 0,-1 0,1-1,-1 1,1-2,0 1,0-1,0 0,-1-1,1 0,0 0,0-1,0 0,0 0,0-1,-1 0,1 0,-1-1,1 0,1-1,15-6,-5 0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54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1,'5'0,"1"4,0 7,-1 6,-2 5,-1 4,-1 2,0 1,-1 0,4-4,3-2,-1-5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55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0,'0'5,"0"6,5 2,1 3,0 3,-1 4,-1 3,-2 1,-6 1,-2 1,0 0,1-5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3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822 378,'5'8,"1"-1,-2 1,1 0,-1 1,-1-1,1 1,-1-1,-1 1,0 0,0 0,0 0,-1 8,1 27,-2 0,-3 0,-1 0,-2 0,-2-1,-1 1,-13 29,-24 134,34-152,9-46,0 1,1 0,0 0,0 0,1 0,0 0,1 0,0 0,1 0,0 0,0 0,2 4,-2-11,1-1,-1 0,1 0,-1 0,1 0,0 0,0 0,0 0,0 0,0-1,0 1,0-1,0 0,1 1,-1-1,0 0,1 0,-1-1,1 1,-1 0,1-1,0 0,-1 1,1-1,-1 0,1 0,0-1,-1 1,3-1,77-20,-54 13,-1 1,1 1,0 1,0 2,1 1,-1 1,1 1,12 3,99-4,28-26,-113 25,-31 2</inkml:trace>
  <inkml:trace contextRef="#ctx0" brushRef="#br0" timeOffset="529.021">2374 999,'-38'33,"-28"26,-6 8,3-3,9-8,10-8,9-13,11-7,5-8,4-9,4-4</inkml:trace>
  <inkml:trace contextRef="#ctx0" brushRef="#br0" timeOffset="779.787">2007 999,'15'5,"9"15,0 10,2 4,-4 2,-1-1,-4-2,-1-1,-2-2,1-1,3 0,-2-1,1-5,3-6,-3-6</inkml:trace>
  <inkml:trace contextRef="#ctx0" brushRef="#br0" timeOffset="1857.031">32 39,'-22'107,"18"-88,2 0,0 1,1-1,1 1,0-1,2 1,0-1,2 2,-4-19,0-1,0 1,0-1,1 1,-1-1,0 1,1-1,-1 0,1 1,0-1,0 1,-1-1,1 0,0 0,0 0,0 1,0-1,0 0,0 0,1 0,-1-1,0 1,0 0,1 0,-1-1,1 1,-1-1,0 1,1-1,-1 1,1-1,-1 0,1 0,-1 0,1 0,-1 0,1 0,-1 0,1 0,-1-1,1 1,-1 0,1-1,-1 1,1-1,-1 0,0 0,0 1,1-1,-1 0,0 0,1-1,88-101,-44 42,84-106,-130 167,0-1,0 0,0 1,1-1,-1 0,0 1,0-1,0 0,1 1,-1-1,0 1,1-1,-1 1,1-1,-1 1,1-1,-1 1,1-1,-1 1,1-1,-1 1,1 0,-1-1,1 1,0 0,-1 0,1-1,0 1,-1 0,1 0,-1 0,1 0,0 0,-1 0,1 0,0 0,-1 0,1 0,0 0,-1 0,1 0,0 1,-1-1,1 0,0 1,-1-1,1 0,-1 1,1-1,-1 0,1 1,-1-1,1 1,-1-1,1 1,-1-1,0 1,1 0,-1-1,0 1,1-1,-1 1,0 0,0-1,0 1,0 0,1-1,-1 1,-2 48,-71 504,35-419,36-129,0 0,-1 0,0-1,0 1,-1-1,1 1,-1-1,0 0,0-1,0 1,0-1,-1 0,1 0,-1 0,0 0,0-1,0 0,0 0,-1 0,1-1,0 1,-1-2,-4 2,5-3,-1 1,1-1,0 0,0 0,0-1,-1 1,1-1,1 0,-1-1,0 1,0-1,1 0,0 0,-1 0,1-1,1 0,-1 1,0-1,1-1,0 1,0 0,0-1,0 0,1 1,0-1,0 0,0 0,0 0,1-1,0 1,0 0,1 0,-1-1,1 1,0 0,1-1,-1 1,1 0,0-1,0 1,1 0,-1 0,1 0,0 0,2-3,8-9,0-1,1 2,1 0,0 0,1 1,1 1,0 1,1 0,0 1,1 1,1 1,0 0,0 1,0 1,1 1,0 1,15-2,1-3,-6 4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21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85,'0'22,"1"102,-6 1,-18 112,4-117,8-38,-4 0,-4 0,-13 33,22-99,17-51,-2 11</inkml:trace>
  <inkml:trace contextRef="#ctx0" brushRef="#br0" timeOffset="937.906">154 29,'203'-15,"-144"8,0 3,1 2,49 5,336 88,-380-76,0-2,0-4,1-2,0-3,58-5,-95-4,-27 4,0-1,0 1,0 0,0 0,0 1,1-1,-1 0,0 1,1-1,-1 1,0 0,1 0,-1 0,1 0,-1 0,0 1,1-1,-1 0,0 1,1 0,-1 0,0 0,0 0,0 0,0 0,0 0,0 1,0-1,0 1,0-1,-1 1,1 0,-1 0,1-1,-1 1,0 0,1 0,-1 1,0-1,0 0,-1 0,1 0,0 1,-12 114,1-61,-18 122,-11 147,64-198,-4-54,-21-71,0 0,1 0,-1 0,0 0,0 0,0 0,0 0,0 0,-1 0,1 0,0 0,-1 0,0 0,1-1,-1 1,0 0,0 0,0 0,0-1,0 1,-1-1,1 1,0-1,-1 1,1-1,-1 0,1 0,-1 1,0-1,1 0,-1-1,0 1,0 0,0 0,0-1,0 1,0-1,0 0,-1 1,-90 1,74-4,-521-19,508 17,-414-32,116 38,223 8,120-20,61-23,-48 22</inkml:trace>
  <inkml:trace contextRef="#ctx0" brushRef="#br0" timeOffset="1814.918">1650 564,'546'0,"-271"30,-107-32,-167 3,0-1,0 0,0 0,1 0,-1 0,0 0,0 0,1 0,-1-1,0 1,0 0,0-1,1 1,-1-1,0 1,0-1,0 1,0-1,0 0,0 1,0-1,0 0,0 0,0 0,-1 0,1 0,0 0,-1 0,1 0,0 0,-1 0,0-1,1 1,-1 0,1 0,-1 0,0-1,0 1,0 0,0 0,0 0,0-1,0 1,0 0,0 0,-1-1,1 1,0 0,-1 0,1 0,-1 0,0 0,1-1,-1 1,0 0,1 0,-1 1,0-1,0 0,-1-1,-128-96,129 96,0 0,-1 0,1 1,-1-1,0 1,1 0,-1-1,0 1,0 0,0 0,0 0,0 0,0 0,0 1,0-1,0 0,0 1,0 0,0-1,0 1,-1 0,1 0,0 0,0 1,0-1,-1 0,1 1,0-1,0 1,0 0,0 0,0 0,0 0,0 0,1 0,-1 0,0 1,0-1,1 1,-1-1,1 1,0 0,-1-1,1 1,0 0,0 0,0 0,-73 282,70-271,0 0,1 0,1 0,0 0,0 1,1-1,1 1,1-1,-1 0,2 1,1 4,-2-16,0 0,0 0,0 0,0-1,0 1,0 0,1-1,-1 1,0-1,1 1,-1-1,1 0,0 0,-1 0,1 0,0 0,0 0,0 0,0 0,0-1,0 1,0-1,0 1,0-1,0 0,0 0,0 0,0 0,0 0,0 0,0-1,0 1,0-1,0 1,1-2,69-31,60-89,-88 75,122-157,-151 186</inkml:trace>
  <inkml:trace contextRef="#ctx0" brushRef="#br0" timeOffset="2127.901">3428 85,'-25'49,"-12"23,3 1,3 1,0 12,26-61,0 0,2 0,1 0,0 1,2-1,3 26,-1-11,-12 20,4-59,1-7</inkml:trace>
  <inkml:trace contextRef="#ctx0" brushRef="#br0" timeOffset="2384.841">3061 85,'38'5,"33"1,13 0,2 4,-4 0,-6-2,-7-2,-10-2,-6-1,-6-2,-7-1,-6 0,-8-1</inkml:trace>
  <inkml:trace contextRef="#ctx0" brushRef="#br0" timeOffset="21657.621">493 310,'-104'344,"61"-242,110-233,-36 72,3 2,2 0,13-10,-14 18,14-2,-48 80,-26 96,22-116,1 1,-1 0,2 0,0 0,0 0,1 0,0 0,0 0,1 0,1-1,-1 1,4 10,1 5,24 55,-29-79,1 0,-1 0,0 0,0 0,1 0,-1 0,1-1,-1 1,1-1,-1 1,1-1,-1 0,1 1,0-1,-1 0,1 0,-1 0,1 0,-1 0,1-1,0 1,-1 0,1-1,-1 1,1-1,-1 0,0 1,1-1,-1 0,1 0,-1 0,0 0,0 0,0 0,0 0,1 0,-1-1,43-50,-40 47,66-101,-45 66,0 2,3 1,1 1,14-12,-43 48,0-1,1 1,-1-1,0 1,1-1,-1 1,1 0,-1-1,1 1,-1 0,1-1,-1 1,1 0,-1-1,1 1,-1 0,1 0,0 0,-1 0,1-1,-1 1,1 0,0 0,-1 0,1 0,-1 0,1 1,0-1,-1 0,1 0,-1 0,1 0,-1 1,1-1,-1 0,1 0,0 1,-1-1,0 1,1-1,-1 0,1 1,-1-1,1 1,-1-1,0 1,1-1,-1 1,0-1,0 1,1-1,-1 1,0 0,0-1,0 1,0-1,0 1,0-1,0 1,0 0,0-1,0 1,0-1,0 1,0 0,0-1,0 1,1 53,-2-47,-2 256,3-239</inkml:trace>
  <inkml:trace contextRef="#ctx0" brushRef="#br0" timeOffset="21919.703">1198 564,'0'20,"0"15,-4 7,-2 1,0-2,1-3,1-3,-3-8,0-8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125 137,'18'68,"-17"-29,-1 1,-1 0,-3-1,-1 1,-2-1,-2 0,-1-1,-11 23,-63 205,82-238,18-34,10-27,-14 15</inkml:trace>
  <inkml:trace contextRef="#ctx0" brushRef="#br0" timeOffset="266.565">69 52,'33'0,"27"0,6-5,3-1,-6 0,-4 1,-8-3,-7-1,-6 2,-6 2,-7 6,-13 8,-14 3,-5 3,-3 0</inkml:trace>
  <inkml:trace contextRef="#ctx0" brushRef="#br0" timeOffset="509.346">41 504,'34'0,"29"-5,10-1,-3 0,-8 1,-11 1,-9 2,-6 1,-5 0,-8 1</inkml:trace>
  <inkml:trace contextRef="#ctx0" brushRef="#br0" timeOffset="778.263">916 363,'38'-5,"28"-6,6-2,-3 2,-9 3,-10 7,-8 4,-12 2</inkml:trace>
  <inkml:trace contextRef="#ctx0" brushRef="#br0" timeOffset="1001.4">859 617,'39'-4,"36"-8,10 0,-4-4,-11 1,-13 3,-11-1,-9 2,-11 2</inkml:trace>
  <inkml:trace contextRef="#ctx0" brushRef="#br0" timeOffset="1551.191">1480 702,'135'-217,"-125"202,-1 2,1-1,1 1,1 0,-1 1,2 1,0 0,0 0,1 1,0 1,1 1,0 0,0 0,1 2,0 0,9-2,-23 8,0-1,0 1,-1 0,1 0,0 0,0 0,0 0,0 0,-1 0,1 1,0-1,0 1,0-1,-1 1,1 0,0 0,-1-1,1 1,-1 0,1 1,-1-1,1 0,-1 0,0 1,1-1,-1 0,0 1,0 0,0-1,0 1,-1-1,1 1,0 0,-1 0,1-1,-1 1,1 0,-1 0,0 0,0-1,0 1,0 0,0 1,-18 80,16-82,1 1,0-1,0 0,0 0,0 0,0 1,0-1,0 1,0-1,0 1,1-1,-1 1,1-1,-1 1,1-1,-1 1,1 0,0-1,0 1,0 0,0-1,0 1,0 0,1-1,-1 1,0-1,1 1,-1 0,1-1,0 1,-1-1,1 0,0 1,0-1,0 1,0-1,0 0,0 0,0 0,1 1,-1-1,0 0,1-1,-1 1,1 0,-1 0,1-1,-1 1,1 0,-1-1,1 0,0 1,-1-1,2 0,8-1,-1-1,1-1,0 0,-1 0,1-1,-1 0,0 0,-1-2,1 1,-1-1,0 0,0-1,3-4,31-18,-22 16,0-2,2 1,-1 2,2 0,-1 1,2 2,0 0,-24 8,1 1,-1-1,1 1,-1-1,1 1,-1-1,1 1,-1 0,1 0,-1 0,1 0,-1 0,1 0,-1 0,1 1,-1-1,1 1,-1-1,0 1,1-1,-1 1,0 0,1-1,-1 1,0 0,0 0,1 0,-1 0,0 0,0 0,0 0,0 1,-1-1,1 0,0 1,0-1,-1 0,1 1,-1-1,1 1,-1-1,0 1,1-1,-1 1,0-1,-9 77,5-59,-4 40,6-33</inkml:trace>
  <inkml:trace contextRef="#ctx0" brushRef="#br0" timeOffset="1927.678">3033 278,'-59'17,"1"3,1 2,2 3,-42 25,88-46,-1 1,0 0,1 0,0 1,0 0,1 1,0 0,0 0,0 1,1 0,0 0,1 1,0-1,0 2,0-1,2 1,3-9,1 1,-1 0,1 0,0 0,0 0,-1-1,2 1,-1 0,0 0,0 0,0 0,1 0,-1-1,1 1,0 0,-1 0,1-1,0 1,0 0,0-1,0 1,0-1,1 1,-1-1,0 0,1 0,-1 1,1-1,-1 0,1 0,-1 0,1 0,0-1,0 1,-1 0,1-1,0 1,0-1,0 0,0 0,-1 1,3-1,82-1,-48-7,-1-2,0-1,0-2,22-13,92-30,-149 56,-1-1,1 1,-1-1,1 1,0-1,-1 1,1 0,0 0,-1 0,1 0,0 0,-1 0,1 0,0 1,-1-1,1 1,-1-1,1 1,0-1,-1 1,1 0,-1 0,0 0,1 0,-1 0,0 0,0 0,1 0,-1 1,0-1,0 0,0 1,0-1,-1 0,1 1,0 0,-1-1,1 1,-1-1,7 76,-5-35,-2-39,1 0,0 0,-1 1,1-1,0 0,1 0,-1 0,1 0,-1 0,1-1,0 1,0 0,0-1,0 0,0 1,1-1,-1 0,1 0,-1 0,1 0,0-1,0 1,0-1,0 1,0-1,0 0,0 0,0-1,1 1,-1-1,0 1,2-1,17 2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9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0 395,'34'0,"30"0,9-5,-3-1,-4 0,-8 1,-10 2,-7 1,-7 1,-4 0,-2 1,-1 0,-1 1,1-1,-5-5,-1-1,1 0,-4 1</inkml:trace>
  <inkml:trace contextRef="#ctx0" brushRef="#br0" timeOffset="289.212">57 593,'43'0,"34"0,8 0,-5 0,-12 0,-13-4,-10-3,-8 1,-6 1,-4 1,0 2,-2 1,-3-4,-7-2</inkml:trace>
  <inkml:trace contextRef="#ctx0" brushRef="#br0" timeOffset="722.059">452 0,'22'26,"1"-2,2-1,0-1,1-1,2-1,0-1,0-2,2-1,0-1,19 6,-32-14,-1 2,0 0,0 0,-1 2,0 0,-1 0,7 9,-18-18,0 1,0 0,-1 0,1 0,-1 1,0-1,0 1,0-1,0 1,0 0,-1-1,0 1,0 0,0 0,0 0,0 0,-1 0,0 0,0 0,0 0,0 0,-1 1,1-1,-1 0,0-1,0 1,-1 0,1 0,-1 0,0-1,0 1,0-1,0 1,0-1,-1 0,-1 1,-12 12,-1-1,-1-1,0-1,-1 0,0-1,-1-1,0-1,-9 2,-16 11,16-9,17-9,1 0,0 0,0 1,0 1,1 0,0 0,0 1,1 0,0 1,1 0,0 1,-1 1,0 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2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86 302,'52'-37,"-2"-3,-1-1,-2-3,-2-2,35-47,-80 93,1 1,-1-1,0 0,0 0,1 1,-1-1,0 0,1 0,-1 1,0-1,0 0,1 0,-1 0,0 0,1 1,-1-1,1 0,-1 0,0 0,1 0,-1 0,-3 10,-24 84,4 2,5 0,4 1,4 1,3 24,2 330,5-432,0 1,-2-1,0 0,-2 0,0 0,-1 0,-1-1,-1 1,0-1,-2-1,0 0,-1 0,-1 0,0-2,-2 1,11-13,-1-1,0 0,1 1,-1-1,-1-1,1 1,0 0,-1-1,1 1,-1-1,0 0,0 0,0-1,0 1,0-1,0 0,0 0,-1 0,1-1,0 1,0-1,-1 0,1 0,0-1,0 1,-1-1,1 0,0 0,0 0,0-1,0 1,0-1,0 0,0 0,1-1,-1 1,1-1,0 1,-1-1,1 0,0 0,1-1,-1 1,1-1,-1 1,1-1,0 0,0 0,-1-4,-1-8,1-1,0-1,1 1,1 0,1-1,0 1,1 0,1-1,1 1,0 0,1 0,1 1,4-10,8-15,1 1,2 1,1 1,23-30,-28 41,1 2,2 0,0 1,2 0,1 2,0 1,1 0,2 2,0 1,1 1,0 1,27-12,-28 20</inkml:trace>
  <inkml:trace contextRef="#ctx0" brushRef="#br0" timeOffset="270.157">931 500,'-47'19,"1"3,1 2,1 1,1 3,-32 27,48-36,16-11,4-4,1 0,0 0,0 0,0 1,0 0,1 0,0 0,0 1,0 0,0 0,1 0,0 0,1 1,-1 0,0 2,4-7,0-1,-1 1,1 0,0-1,0 1,0 0,1 0,-1-1,0 1,1-1,-1 1,1 0,-1-1,1 1,0-1,-1 1,1-1,0 1,0-1,0 0,0 1,1-1,-1 0,0 0,0 0,1 0,-1 0,1 0,-1 0,0-1,1 1,0 0,-1-1,1 1,-1-1,1 1,0-1,-1 0,1 0,0 0,-1 0,1 0,1 0,74-9,-42-5,0-2,0-1,-2-1,0-2,1-4,-25 20,0-1,-1 0,0-1,0 0,0 0,-1-1,0 0,0 0,-1 0,0-1,0 0,-1-1,0 1,0-1,-1 0,0 0,0 0,-1 0,-1-1,0 0,0 1,0-1,-1-4,-1 12,-1-1,1 1,0-1,-1 1,1-1,-1 1,0 0,0-1,0 1,0 0,-1 0,1-1,0 1,-1 0,1 0,-1 0,0 1,0-1,0 0,0 1,0-1,0 1,0 0,0-1,-1 1,-16-6</inkml:trace>
  <inkml:trace contextRef="#ctx0" brushRef="#br0" timeOffset="522.528">1243 867,'5'-25,"10"-26,9-10,4 1,3 1,0 6,5 7,1 6,4 6,-1 8,-2 4,-2 6,-3 5,-2 0,-2 2,-1 7,-5 4</inkml:trace>
  <inkml:trace contextRef="#ctx0" brushRef="#br0" timeOffset="7387.125">226 1347,'-9'19,"-4"30,1 12,2 5,3-4,3-3,1-6,2-9,1 0,1-5,-1-3,1-3,-1-2,-4-2,-2-6</inkml:trace>
  <inkml:trace contextRef="#ctx0" brushRef="#br0" timeOffset="7570.154">0 1741,'43'-14,"20"-5,3 1,-5 3,-7 5,-9 3,-7 4,-5 1,-8 2</inkml:trace>
  <inkml:trace contextRef="#ctx0" brushRef="#br0" timeOffset="7807.155">566 1628,'-3'5,"-5"11,1 0,0 0,1 1,1 0,0 0,1 0,1 1,1-1,0 1,1 0,1-1,1 1,1 0,2 9,-3-24,1 1,0-1,0 0,0 1,0-1,1 0,-1 0,1-1,0 1,0-1,0 1,0-1,0 0,1 0,-1 0,1 0,-1-1,1 1,0-1,-1 0,1 0,0-1,0 1,0-1,-1 1,1-1,0-1,0 1,1 0,110-33,-111 30,1 0,0 0,-1 0,0-1,0 1,0-1,0 0,0 0,-1-1,0 1,0-1,0 0,0 0,-1 0,0 0,0 0,0 0,-1-1,0 1,0 0,0-1,0 1,-1-1,0 1,0-1,-1 0,1 1,-1 0,0-1,-2-2,1 0,0 0,-1 0,0 0,-1 0,0 1,0 0,0 0,-1 0,0 0,0 1,-1 0,0 0,0 0,0 1,-1 0,-3-2,-12-8</inkml:trace>
  <inkml:trace contextRef="#ctx0" brushRef="#br0" timeOffset="8151.598">1411 1318,'0'38,"-4"33,-3 12,1-1,2-12,0-7,2-9,1-10,0-7,1-5,1-3,-1-7</inkml:trace>
  <inkml:trace contextRef="#ctx0" brushRef="#br0" timeOffset="8552.494">1214 1347,'59'-22,"2"3,0 3,1 2,0 3,0 3,36 1,-87 7,0 0,0 1,0 1,-1 0,1 0,0 1,-1 0,0 1,7 4,-14-7,0 1,0 0,0 0,0 0,-1 0,1 0,0 1,-1-1,0 1,0-1,0 1,0 0,0 0,0 0,-1 0,1 0,-1 0,0 1,0-1,0 0,-1 1,1-1,-1 1,1-1,-1 0,0 1,-1-1,1 1,-1-1,1 1,-2 1,-2 6,-1-1,-1 0,0 0,0-1,-1 0,0 0,0 0,-1-1,0 0,-1 0,1-1,-2 0,1-1,-1 0,-9 4,-14 12,-93 73,125-93,0-1,0 1,0-1,0 1,1 0,-1-1,1 1,-1 0,1 0,-1-1,1 1,0 0,0 0,0-1,0 1,0 0,1 0,-1 0,0-1,1 1,-1 0,1-1,0 1,-1 0,1-1,0 1,0-1,0 1,0-1,0 0,0 1,1-1,-1 0,0 0,1 0,-1 0,1 0,-1 0,1 0,0 0,0 0,70 33,-40-23,-21-10,0 1,-1 1,1 0,-1 0,0 1,0 0,0 1,-1 0,1 0,-1 1,-1 1,1-1,-1 2,0-1,-1 1,1 0,-1 0,-1 1,0 0,2 4,-7-9,-1 1,1-1,-1 0,0 0,0 1,0-1,-1 0,0 0,1 0,-2 1,1-1,0 0,-1 0,0-1,1 1,-2 0,1 0,0-1,-1 1,0-1,1 0,-1 0,0 0,-1 0,1-1,-2 1,-97 57,76-48,-1-2,0 0,0-2,-1-1,0-1,0-1,-1-1,1-2,-1-1,1-1,-24-4,26-3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01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1,'-20'2,"0"0,0 2,0 0,0 2,1 0,-1 1,-6 5,-6 0,-195 84,229-96,-1 0,0 0,0 1,0-1,0 0,0 1,0-1,0 0,1 1,-1-1,0 1,-1 0,1-1,0 1,0 0,0 0,0-1,0 1,-1 0,1 0,0 0,-1 0,1 0,-1 0,1 0,-1 0,1 0,-1 0,0 1,0-1,1 0,-1 0,0 0,0 0,0 0,0 1,0-1,0 0,-1 0,1 0,0 0,-1 0,1 0,0 0,-1 0,1 0,-1 0,0 0,1 0,-1 0,0 0,0 0,1 0,-1 0,0-1,0 1,0 0,0-1,0 1,0-1,0 1,0-1,0 1,0-1,-1 0,1 0,0 1,0-1,0 0,-1 0,202 68,-93-52,-106-16,-1 0,1 0,-1 0,1 0,-1 1,0-1,1 0,-1 0,1 0,-1 0,0 0,1 1,-1-1,1 0,-1 0,0 0,1 1,-1-1,0 0,1 1,-1-1,0 0,0 1,1-1,-1 0,0 1,0-1,1 1,-1-1,0 0,0 1,0-1,0 1,0-1,0 1,0-1,0 0,0 1,0-1,0 1,0-1,0 1,0-1,0 0,0 1,0-1,-1 1,1-1,0 0,0 1,0-1,-1 1,1-1,0 0,-1 1,1-1,0 0,-1 0,1 1,0-1,-1 0,1 0,0 1,-1-1,1 0,-1 0,1 0,-36 20,25-15,-305 170,225-105,89-68,0 0,0 0,0 0,0 0,0 1,1-1,-1 1,1-1,0 1,0-1,0 1,0 0,0-1,0 1,1 0,-1 0,1 0,0-1,0 1,0 0,0 0,1 0,-1 0,1-1,-1 1,1 0,0 0,0-1,0 1,1-1,-1 1,0-1,1 1,0-1,0 0,-1 0,1 0,0 0,7 3,0 0,0 0,1-1,-1 0,1-1,-1 0,1-1,0 0,0 0,0-1,1 0,-1-1,0 0,0-1,0 0,6-2,15 2,151-18,-163 14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1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57,'10'5,"12"6,8 2,3-2,1-3,0-2,-2-3,-1-1,-1-2,-1 0,0-1,-1 1,0-5,0-2,0 1,-5 1</inkml:trace>
  <inkml:trace contextRef="#ctx0" brushRef="#br0" timeOffset="266.339">57 368,'39'-10,"31"-3,9-4,-4 1,-10 3,-11 4,-16 3</inkml:trace>
  <inkml:trace contextRef="#ctx0" brushRef="#br0" timeOffset="1385.338">791 453,'21'-42,"2"2,1 0,2 2,2 1,1 1,2 1,1 1,2 3,1 0,25-15,-48 38,-10 6,1 0,-1-1,0 1,1 0,0 1,-1-1,1 0,0 1,0-1,0 1,0 0,0 0,0 0,0 0,0 1,0-1,0 1,0 0,1 0,-1 0,0 0,0 0,0 1,1-1,-1 1,0 0,3 1,-12 69,2 26,5-95,-1 0,0 0,1 1,0-1,-1 0,1 0,0 0,0 0,0 0,1 0,-1 0,0 0,1-1,-1 1,1 0,-1-1,1 1,0-1,0 0,0 1,0-1,0 0,0 0,0 0,0 0,0-1,0 1,1-1,-1 1,0-1,0 0,1 0,-1 0,0 0,0 0,1 0,-1-1,0 1,0-1,2 0,16-5,1 0,-1-2,-1 0,0-2,0 0,0-1,-1-1,2-3,80-45,-86 53,56-20,-68 27,-1 0,1 0,0-1,-1 1,1 0,0 0,-1 1,1-1,0 0,-1 1,1-1,0 1,-1-1,1 1,-1 0,1-1,-1 1,1 0,-1 0,1 0,-1 0,0 0,0 1,1-1,-1 0,0 1,0-1,0 0,-1 1,1-1,0 1,0 0,-1-1,1 1,-1 0,0-1,1 1,-1 0,0 0,1 7,-1 0,0 1,0-1,-1 0,-1 0,1 1,-1-1,-1 0,0 0,0-1,-1 1,-3 6,-15 44,20-40,3-4</inkml:trace>
  <inkml:trace contextRef="#ctx0" brushRef="#br0" timeOffset="1768.637">2343 1,'-57'23,"0"4,1 2,2 2,-46 35,98-64,-6 2,1 1,0 0,0 0,0 0,0 1,1 0,0 1,1 0,-1-1,1 2,0-1,1 1,0-1,0 1,0 3,3-9,1 0,0 0,0 0,0 0,0 0,0 0,1 0,-1 0,1 0,-1 0,1 0,0-1,-1 1,1 0,0 0,0 0,1-1,-1 1,0-1,0 1,1-1,-1 1,1-1,-1 0,1 0,0 0,-1 1,1-2,0 1,0 0,0 0,0-1,0 1,0-1,0 1,0-1,1 0,78 4,-47-10,0-3,-1 0,0-2,-1-2,-1 0,11-8,44-18,-85 38,1-1,0 1,-1 0,1 0,0-1,0 1,0 1,0-1,0 0,0 0,0 1,0-1,0 1,0 0,0-1,0 1,1 0,-1 0,0 0,0 1,0-1,0 1,0-1,0 1,0-1,0 1,0 0,0 0,0 0,0 0,0 0,-1 1,1-1,-1 0,1 1,-1 0,1-1,-1 1,0 0,1-1,-17 165,16-161,0 1,0 0,1-1,-1 1,1-1,0 0,1 0,-1 0,1 0,0 0,0 0,0-1,1 1,0-1,0 0,0 0,0 0,1-1,-1 1,1-1,0 0,0-1,0 1,0-1,1 0,-1 0,1-1,-1 1,1-1,-1-1,1 1,0-1,0 0,22 2,-3-2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0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254 114,'-2'45,"-2"0,-2-1,-2 0,-2-1,-1 0,-13 29,-23 75,28-64,19-83,1 1,-1-1,1 1,0-1,-1 0,1 0,-1 1,1-1,0 0,-1 0,1 1,0-1,-1 0,1 0,0 0,-1 0,1 0,0 0,-1 0,1 0,0 0,-1-1,1 1,0 0,-1 0,1-1,0 1,-1 0,1-1,-1 1,1 0,-1-1,1 1,-1-1,1 1,-1-1,1 1,-1-1,0 1,1-1,-1 1,0-1,1 0,-1 1,0-1,0 0,1 1,-1-1,0 0,0 1,0-1,0 0,0 1,0-1,0 0,0 1,8-14</inkml:trace>
  <inkml:trace contextRef="#ctx0" brushRef="#br0" timeOffset="365.254">0 29,'308'-17,"-20"6,-265 11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1 339,'38'-5,"23"-1,5 0,-3 1,-8 2,-8 0,-8 2,-1-4,-1-2,-3 1,-3 2,-1 0,-1 2,-1-3,0-2,0 1,-5 2</inkml:trace>
  <inkml:trace contextRef="#ctx0" brushRef="#br0" timeOffset="285.76">114 508,'53'0,"22"0,3 0,-7 0,-15-4,-13-3,-8 1,-6 1,-3 1,-1 2,-5 1</inkml:trace>
  <inkml:trace contextRef="#ctx0" brushRef="#br0" timeOffset="765.784">453 1,'21'23,"1"-2,2 0,-1-1,2-1,1-1,0-2,1 0,1-2,0-1,12 2,12 10,-13-9,-30-14,-1 1,1 0,-1 1,0 0,0 0,0 0,-1 1,0 0,1 1,-2 0,1 0,-1 0,2 3,-7-4,0 0,-1-1,0 1,0 0,0 0,0-1,-1 1,0 0,0-1,0 1,0-1,-1 1,0-1,0 0,0 0,0 1,-1-1,0-1,1 1,-1 0,-1-1,1 1,0-1,-1 0,0 0,0-1,0 1,0-1,0 1,-3 0,-5 6,-230 138,94-58,135-75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63,'-6'-7,"0"2,-1-1,1 1,-2 0,1 0,0 1,-1 0,0 0,0 0,0 1,0 1,0 0,-1 0,1 0,-1 1,0 0,1 1,-1 0,0 0,1 1,-1 0,-2 1,-1-2,-4 2,1 2,-1 0,1 0,0 1,0 1,1 1,0 0,0 1,1 0,-1 1,2 0,0 1,0 1,0 0,2 1,-1 0,1 0,1 1,1 0,-1 1,2 0,0 0,1 0,0 1,1 0,1 1,0-1,1 1,1-1,0 12,1-22,1 0,0 0,0 1,0-1,1 0,-1 0,1 0,1 1,-1-1,1 0,0 0,0-1,0 1,0 0,1-1,0 1,0-1,0 0,1 0,-1 0,1-1,0 1,0-1,0 0,0 0,1 0,0 0,-1-1,1 0,0 0,0 0,0-1,0 1,0-1,0-1,0 1,1-1,-1 1,0-1,0-1,1 1,-1-1,19-7,-1-1,0-1,0-1,-1 0,-1-2,0-1,-1-1,0 0,-1-1,-1-1,-1-1,8-11,119-159,-144 188,0 1,0 0,0 0,0 0,0-1,0 1,0 0,0 0,1 0,-1-1,0 1,0 0,1 0,-1-1,1 1,-1 0,0-1,1 1,-1 0,1-1,0 1,-1-1,1 1,-1-1,1 1,0-1,-1 0,1 1,0-1,0 0,-1 1,1-1,0 0,0 0,0 0,-1 1,1-1,0 0,0 0,0 0,-1-1,1 1,0 0,0 0,-1 0,1 0,0-1,0 1,-1 0,1-1,0 1,-1-1,1 1,0-1,-1 1,1-1,-1 1,1-1,0 1,-1-1,0 0,1 1,-1-1,1 0,-1 0,0 0,4 57,15 60,-16-106,1-1,1 0,0 1,0-2,0 1,1-1,1 0,-1 0,1 0,1-1,-1 0,1-1,0 0,1 0,0 0,6 2,8 0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5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0,'9'5,"9"1,5 0,4-1,2-1,1-2,1-1,-1-1,-1 0,0 0,0 0,-1 0,1-1,-1 1,-5 0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5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0,'43'0,"29"0,7 0,-5 0,-11 0,-11 0,-14 0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25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0 332,'34'-52,"-20"27,1 0,0 1,2 1,1 0,1 2,1 0,1 1,0 1,1 1,1 1,1 0,3 1,-26 15,1 0,0 0,0 0,0 0,0 0,0 0,0 1,0-1,0 0,0 1,0 0,0 0,0-1,0 1,0 0,0 1,1-1,-1 0,0 0,0 1,0 0,0-1,0 1,0 0,0 0,-1 0,1 0,0 0,0 0,-1 1,1-1,0 1,-1-1,0 1,1-1,-1 1,0 0,0 0,0-1,0 1,0 0,0 0,0 0,-1 0,1 0,-1 1,0-1,1 1,6 133,-6-134,-1 0,1 0,0 0,0 0,0-1,0 1,0 0,0-1,0 1,1 0,-1-1,0 0,1 1,0-1,-1 0,1 0,0 0,-1 0,1 0,0 0,0 0,0-1,0 1,0-1,-1 1,1-1,0 0,0 0,0 0,0 0,0 0,0 0,0 0,0-1,0 1,1-1,68-28,-20 1,-2-3,-2-1,32-29,-34 32,-44 28,0 1,0-1,0 1,0-1,0 1,0 0,0-1,0 1,0 0,0 0,0 0,0 0,0 0,1 0,-1 0,0 0,0 0,0 1,0-1,0 0,0 1,0-1,0 0,0 1,0-1,0 1,-1 0,1-1,0 1,0 0,0 0,-1-1,1 1,0 0,-1 0,1 0,-1 0,1 0,-1 0,1 0,-1 0,1 0,-1 0,0 0,0 0,0 0,-14 105,2-53,-7 61,19-110,0 0,0 0,1 0,0-1,0 1,0 0,0-1,0 1,0-1,1 1,0-1,0 0,0 1,0-1,0 0,1 0,-1-1,1 1,0 0,0-1,0 0,0 0,0 0,0 0,1 0,-1 0,3 0,16 4,-1-2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2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58,'2'1,"0"1,0-1,0 1,-1-1,1 1,0 0,-1 0,0 0,1 0,-1 0,0 0,0 0,0 0,0 0,0 1,-1-1,1 0,-1 1,1-1,-1 0,0 1,0-1,0 0,0 3,0-2,3 196,-30-29,14-107,7-58</inkml:trace>
  <inkml:trace contextRef="#ctx0" brushRef="#br0" timeOffset="2096.263">0 58,'7'-4,"0"0,1 0,-1 1,1 0,0 0,-1 1,1 0,0 0,0 1,1 0,-1 1,0 0,0 0,5 1,3-1,464 0,-288-28,-181 27</inkml:trace>
  <inkml:trace contextRef="#ctx0" brushRef="#br0" timeOffset="2566.4">141 538,'127'0,"1"-5,116-21,-138 5,140-14,-222 35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1,'22'107,"-16"211,-17-246,5-53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0,'-9'38,"-9"28,-1 11,3-2,4-9,4-11,4-5,7-12,3-6,5-5,1-2,3-5,4-1,-1-4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03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85,'4'-5,"3"4,-6 1,-3 6,-5 2,-2 4,-4 0,-5 4,-4 2,2 4,-1-1,-1-1,2 2,1-3,-2 0,3-3</inkml:trace>
  <inkml:trace contextRef="#ctx0" brushRef="#br0" timeOffset="266.694">30 1,'10'19,"2"11,5 1,4-1,4 0,-4 0,1-6,-4-2,-1-4,-2-1,-4 1,0-1,0-5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0,'26'69,"-3"1,-3 1,-3 1,-3 0,0 34,-13-93,0-1,-1 1,-1 0,0 0,0-1,-1 1,-1-1,-1 1,1-1,-2 0,0 0,0-1,-1 1,0-1,-1 0,0-1,-1 0,0 0,-1-1,0 1,0-2,-1 0,-7 5,-81 47,71-46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32,'1'-2,"1"0,-1 0,1 0,-1 0,1 1,0-1,-1 1,1-1,0 1,0 0,0 0,0 0,1 0,-1 0,0 0,0 0,1 1,-1-1,0 1,1 0,-1 0,0 0,1 0,-1 0,1 0,0 0,16-3,1 1,0 1,-1 0,1 2,0 1,-1 0,1 1,-1 1,15 5,-32-8,-1 0,1-1,0 1,0 0,-1 0,1 0,-1 0,1 1,-1-1,1 0,-1 1,0-1,0 0,0 1,1 0,-1-1,-1 1,1 0,0-1,0 1,-1 0,1 0,-1 0,1 0,-1-1,0 1,0 0,0 0,0 0,0 0,0 0,0 0,-1 0,1 0,-1-1,1 1,-1 0,0 0,0-1,0 1,0 1,-50 73,43-66,-18 21,21-26,-1 0,1 0,0 1,0-1,0 1,1 1,0-1,0 1,1-1,0 1,0 0,0 0,1 0,0 1,1-1,-1 0,1 1,1-1,0 1,0 0,0-1,2 8,0-11,1 1,0 0,0-1,0 1,1-1,0 0,0 0,0 0,0-1,0 1,1-1,-1 0,1 0,0-1,0 1,0-1,1 0,-1-1,0 1,1-1,-1 0,1 0,-1-1,1 1,-1-1,1-1,-1 1,1-1,-1 0,1 0,-1 0,0-1,0 0,1 0,19-5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0,'-19'34,"-7"25,2 7,4 3,11-7,7-8,8-4,3-5,6-7,4-8,4-6,3-6,1-2,-3-3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1,'37'48,"-3"-6,-3 1,-1 2,-2 1,-2 1,2 10,-24-47,-1 0,-1 0,1 0,-2 1,1-1,-2 1,1-1,-1 1,-1-1,0 0,0 1,-1-1,-1 0,1 0,-2 0,1 0,-1 0,-1-1,0 0,0 0,-1 0,0 0,0-1,-1 0,0 0,-1-1,-1 2,-135 96,120-91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2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80,'5'191,"-5"-189,-1 0,1-1,0 1,1 0,-1 0,0 0,0 0,1-1,-1 1,1 0,0 0,0-1,-1 1,1 0,0-1,0 1,0-1,1 1,-1-1,0 0,0 1,1-1,-1 0,1 0,-1 0,1 0,0 0,-1 0,1 0,0-1,-1 1,1-1,0 1,0-1,0 0,0 1,-1-1,1 0,0 0,0-1,0 1,0 0,-1 0,1-1,0 1,0-1,0 0,0 0,15-11,0 0,-1-2,0 0,-1 0,-1-2,0 0,-1 0,-1-1,-1-1,4-8,70-89,-84 114,-1 0,0-1,1 1,-1 0,1 0,-1 0,1 0,0 0,-1-1,1 1,0 0,0 0,0 1,0-1,0 0,0 0,0 0,0 1,0-1,0 0,0 1,0-1,0 1,1-1,-1 1,0 0,0 0,1-1,-1 1,0 0,1 0,-1 0,0 0,0 1,1-1,-1 0,0 0,0 1,1-1,-1 1,0-1,0 1,0-1,0 1,0 0,0 0,0-1,0 1,0 0,0 0,0 0,0 0,-1 0,1 0,0 0,-1 0,1 0,0 2,3 209,9-109,-5 0,-4 0,-7 59,-1-137,-1 0,-1 0,-1 0,-1-1,-2 0,0 0,-1-1,-2-1,0 0,-1-1,-2 1,11-15,0 0,0-1,0 0,-1 0,0 0,0 0,0-1,-1 0,0-1,0 1,-4 1,9-5,0 0,0-1,-1 1,1 0,0-1,0 1,-1-1,1 0,0 0,-1 1,1-2,0 1,-1 0,1 0,0-1,-1 1,1-1,0 0,0 0,0 0,0 0,-1 0,1 0,1 0,-1-1,0 1,0-1,0 1,1-1,-1 0,1 0,-1 1,1-1,0 0,0 0,0-1,0 1,0 0,0 0,1 0,-1-3,-4-12,1 0,1 0,1-1,0 1,1-1,1 0,1 1,0-1,2 1,0-1,0 1,2 0,6-15,1 3,1 1,2 1,1 1,1 0,1 1,1 1,20-20,-16 20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185 114,'1'481,"28"-181,-29-35,15-192,-17-61,-1-17</inkml:trace>
  <inkml:trace contextRef="#ctx0" brushRef="#br0" timeOffset="504.247">242 1,'-15'2,"23"3,26 5,22-3,0-1,1-3,-1-3,14-3,29 1,70 2,-169 0</inkml:trace>
  <inkml:trace contextRef="#ctx0" brushRef="#br0" timeOffset="1301.796">242 1158,'-7'-17,"-2"0,0 0,0 1,-2 0,0 0,-1 2,0-1,-1 1,-1 1,0 1,-1 0,-3-2,-69-36,87 49,0 0,1 0,-1 0,0 0,1 0,-1 1,1-1,-1 0,1 0,-1 0,1 1,0-1,-1 0,1 1,0-1,0 0,-1 1,1-1,0 1,0-1,0 1,0 0,0-1,0 1,0 0,0 0,0-1,0 1,0 0,-1 0,1 0,0 0,0 0,0 0,0 1,0-1,0 0,0 0,0 1,0-1,0 1,0-1,0 1,-1-1,1 1,1-1,300 2,-87 26,-215-28,1-1,0 1,-1 0,1-1,0 1,0 0,-1 0,1-1,0 1,0 0,0 0,-1 0,1 0,0 0,0 0,0 0,-1 0,1 0,0 1,0-1,0 0,-1 0,1 1,0-1,-1 0,1 1,0-1,-1 1,1-1,0 1,-1-1,1 1,-1-1,1 1,-1 0,1-1,-1 1,1 0,-1-1,0 1,1 0,-1 0,0-1,0 1,0 0,1 0,-1 0,0-1,0 1,0 0,0 0,0 0,0-1,-1 1,1 0,0 0,0-1,-1 1,1 0,0 0,-1-1,1 1,0 0,-1-1,1 1,-1 0,1-1,-2 1,-109 78,69-51,0 1,2 3,1 1,-12 16,27-12,22-23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8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25,'-10'7,"1"1,0 1,0-1,1 2,0-1,0 1,1 0,0 1,1-1,1 1,-1 1,2-1,-1 1,2 0,0 0,0 0,1 0,0 0,1 1,1-1,0 0,0 1,1-1,1 1,0-1,1 0,1 2,-3-11,0 1,0-1,1 0,0 0,-1 0,1 0,0 0,0 0,1-1,-1 1,1-1,-1 1,1-1,0 0,0 0,0 0,0 0,0-1,0 1,0-1,0 0,1 0,-1 0,1 0,-1-1,1 1,-1-1,1 0,-1 0,1 0,-1 0,1-1,-1 0,5 0,0-1,0 0,0-1,-1 0,0 0,1 0,-1-1,0 0,-1-1,1 1,-1-1,0-1,0 1,0-2,134-157,-139 163,0-1,1 1,-1 0,1 0,-1 0,1-1,-1 1,1 0,-1 1,1-1,0 0,0 0,-1 1,1-1,0 1,0 0,0-1,0 1,0 0,0 0,-1 0,1 0,0 1,0-1,0 0,0 1,-1-1,1 1,0 0,0 0,-1-1,1 1,0 0,-1 0,1 1,-1-1,0 0,1 0,-1 1,0-1,0 1,1-1,-1 1,-1-1,1 1,0 0,0 0,0-1,-1 1,1 0,-1 0,0 0,1 1,1 4,1-1,0 1,0 0,1-1,0 0,0 0,0 0,1 0,0-1,0 0,0 0,1 0,0 0,0-1,0 0,0 0,0-1,1 0,0 0,0 0,0-1,0 0,0 0,6 0,2-2,0-1,0-1,0-1,-1 0,1 0,-1-2,0 0,0 0,0-1,-1-1,1-1,-2 1,1-2,-1 0,-1 0,1-1,-2-1,1 0,-2 0,1-1,-2 0,1-1,-2 0,0 0,0 0,4-14,6-28,-13 31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53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1383,'1'-1,"-1"1,1 0,-1-1,0 1,1 0,-1-1,1 1,0 0,-1 0,1 0,-1-1,1 1,-1 0,1 0,-1 0,1 0,0 0,-1 0,1 0,-1 0,1 0,-1 0,1 0,0 0,-1 1,1-1,-1 0,1 0,-1 1,1-1,-1 0,1 1,-1-1,1 0,-1 1,0-1,1 1,-1-1,1 0,-1 1,0-1,0 1,1-1,-1 1,0 0,0-1,1 1,-1-1,0 1,0-1,0 1,0 0,0-1,0 1,0-1,0 1,0-1,0 2,5 38,-5-39,-28 257,28-100,2-199,2 0,2 0,2 0,2 1,1 1,2-1,1 2,3 0,1 1,1 1,2 0,5-3,-13 17,40-41,-50 64,0 0,0 0,-1 0,1 0,0 1,0-1,0 1,-1-1,1 1,-1 0,1 0,-1 0,0 0,0 1,0-1,0 1,0-1,-1 1,1 0,-1-1,1 1,-1 0,0 0,0 0,-1 0,1 0,34 135,-9 72,-12-136,-13-74,0 0,0 1,0-1,0 0,0 0,0 0,0 0,0 0,0 0,0 0,0 0,0 0,0 0,0 0,0-1,0 1,0 0,0-1,0 1,0 0,0-1,-1 0,1 1,0-1,0 1,0-1,-1 0,1 0,0 1,-1-1,1 0,-1 0,1 0,-1 0,1 0,-1 1,0-1,1 0,-1 0,0 0,0 0,0 0,0-1,39-70,4 1,2 2,3 2,3 2,41-38,-92 102,0 0,1 0,-1 1,1-1,-1 0,1 0,0 0,-1 0,1 1,0-1,0 0,0 1,-1-1,1 0,0 1,0-1,0 1,0 0,0-1,0 1,0 0,0-1,0 1,0 0,0 0,0 0,0 0,0 0,0 0,0 0,0 0,0 1,0-1,0 0,0 0,0 1,0-1,0 1,0-1,0 1,0-1,0 1,-1 0,1-1,0 1,0 0,-1 0,1-1,0 1,-1 0,1 0,-1 0,1 0,-1 0,0 0,1 0,9 133,11 11,5-29,-20-93,-4-20,-1 0,0 0,0 0,0 1,0-1,-1 0,1 0,-1 1,0-1,0 0,0 1,0-1,-1 0,0 1,1-1,-1 0,0 0,0 1,-2 2,-6 8,0-1</inkml:trace>
  <inkml:trace contextRef="#ctx0" brushRef="#br0" timeOffset="863.408">1390 1666,'11'-9,"0"2,1 0,-1 0,1 1,0 1,1 0,-1 0,1 2,0-1,7 0,8-3,-21 5,-2 0,-1 0,1 1,0-1,-1 1,1 0,0 0,0 1,0-1,0 1,-1 0,1 1,0-1,0 1,0 0,-1 0,1 0,1 1,-5 1,-1 0,1 0,-1 0,0 0,0 0,0 0,0 0,-1 0,1 0,-1-1,0 1,0 0,0 0,0-1,0 1,-1 0,1-1,-1 1,1-1,-1 0,0 1,0-1,-1 0,2 0,-134 142,133-141,0 0,0 1,0-1,1 1,-1-1,1 1,0 0,0-1,0 1,1 0,0 0,-1 0,1 0,0 0,1 0,-1-1,1 1,0 0,0 0,0 0,0-1,0 1,1-1,0 1,0-1,0 1,0-1,0 0,1 0,-1 0,1 0,0-1,0 1,0-1,0 0,0 1,3 1,-1 1,1-1,0-1,0 1,0-1,1 0,-1 0,1-1,-1 1,1-2,0 1,0-1,0 0,0 0,0-1,0 0,0 0,0 0,0-1,0-1,11-6,-4-3</inkml:trace>
  <inkml:trace contextRef="#ctx0" brushRef="#br0" timeOffset="2243.914">1984 1045,'13'25,"0"1,-1 0,-2 1,-1 1,0-1,-3 2,0-1,-2 0,1 17,-35 298,14-212,2 67,22-166,-7-30,0-1,1 1,-1 0,0 0,0 0,-1 0,1 0,0 1,-1-1,1 0,-1 0,0 0,1 1,-1-1,0 0,0 0,-1 1,1-1,0 0,-1 0,0 0,1 1,-1-1,0 0,0 0,0 0,0 0,0-1,-1 1,1 0,-1 0,1-1,-1 1,1-1,-1 1,0-1,-1 1,-12 2,0-1,0-1,0-1,-1 0,1 0,0-2,-1 0,-1-1,-28 0,-1010 0,820 35,143-14,-91 13,113-19,-72 3,141-17,0 0,0 0,0 0,0 0,0 0,1-1,-1 1,0 0,1 0,-1-1,1 1,-1 0,1-1,0 1,0-1,-1 1,1 0,0-1,0 1,0-1,1 1,-1 0,0-1,0 1,1-1,-1 1,1 0,-1 0,1-1,0 0,2-16,-9-247,-20-58,24 277,-2 4,2 0,1-1,2 1,2 0,2 0,2 0,2 1,1 0,2 1,2 0,12-23,-24 58,1 0,0 1,0-1,0 1,0 0,0 0,1 0,0 0,0 0,0 1,0 0,1 0,-1 0,1 0,0 1,0 0,0 0,0 0,0 0,0 1,0 0,1 0,-1 0,0 1,1 0,0 0,280-14,283 15,-148 27,-81-29,-269 13,-54-6</inkml:trace>
  <inkml:trace contextRef="#ctx0" brushRef="#br0" timeOffset="11688.12">1080 226,'0'789,"0"-790</inkml:trace>
  <inkml:trace contextRef="#ctx0" brushRef="#br0" timeOffset="12235.714">1109 169,'-283'179,"256"-155,27-23,-1-1,1 1,0 0,0-1,0 1,0 0,0 0,1-1,-1 1,0 0,0-1,0 1,1 0,-1-1,0 1,1 0,-1-1,0 1,1-1,-1 1,1-1,-1 1,1-1,-1 1,1-1,-1 1,1-1,0 1,-1-1,1 0,0 0,-1 1,1-1,0 0,-1 0,1 0,0 1,-1-1,1 0,0 0,0 0,-1 0,1 0,0-1,193 12,102 38,-233-35,-63-15,1 0,-1 0,1 0,-1 0,1 0,-1 1,0-1,1 0,-1 0,0 0,0 0,0 0,0 0,0 0,0 0,0 0,0 0,0 0,0 0,-1 0,1 0,0 0,-1 0,1 0,-1 0,1 0,-1 0,1 1,-1-1,1 0,-1 0,0 1,0-1,1 0,-1 1,0-1,0 1,0-1,1 1,-2-1,2 0,-231-248,200 224,20 23</inkml:trace>
  <inkml:trace contextRef="#ctx0" brushRef="#br0" timeOffset="12549.511">1730 28,'-5'29,"-2"24,1 7,1-1,2-6,0-7,2-7,1-5,0-4,0-1,0-2,0 0,1-1,-1-8,0-13,0-7</inkml:trace>
  <inkml:trace contextRef="#ctx0" brushRef="#br0" timeOffset="12799.164">1447 28,'43'0,"43"-5,12-1,-1 0,-13 1,-10 2,-14 1,-11 5,-10 3,-12 0</inkml:trace>
  <inkml:trace contextRef="#ctx0" brushRef="#br0" timeOffset="14238.137">939 2201,'-1'339,"-12"-258,9-70,1 0,0 0,1 0,0 0,1 0,0 0,1 1,0-1,1 0,0 1,1-1,0 0,0 0,2 0,-1-1,5 10,-8-21,0 0,0 1,-1-1,1 0,0 1,0-1,1 0,-1 1,0-1,0 0,0 1,0-1,1 0,-1 1,0-1,0 0,1 1,-1-1,0 1,1-1,-1 1,1-1,-1 1,1-1,-1 1,1 0,-1-1,1 1,-1-1,1 1,0 0,-1 0,1-1,0 1,-1 0,1 0,0 0,-1 0,1 0,0 0,-1 0,1 0,0 0,-1 0,1 0,0 0,-1 0,1 0,-1 1,1-1,0 0,-1 1,1-1,-1 0,1 1,-1-1,1 0,-1 1,1-1,-1 1,1 0,-6-9,0 0,-1 1,0 0,0 0,-1 1,1 0,-2 0,1 0,0 1,-1 0,0 0,0 1,-1 0,1 1,-1 0,0 0,0 1,-2-1,-48-14,46 15,0 0,0-1,0-1,1 0,0-1,0 0,0-1,0 0,1-1,0-1,1 1,-1-2,2 1,-4-4,12 11,1 0,-1 0,0 0,0 0,1 0,-1 0,1-1,-1 1,1 0,-1 0,1 0,0 0,-1-1,1 1,0 0,0 0,0-1,0 1,0 0,0 0,0-1,1 1,-1 0,0 0,1 0,-1-1,1 1,-1 0,1 0,0 0,-1 0,1 0,0 0,0 0,-1 0,1 0,0 0,0 1,0-1,0 0,0 1,1-1,-1 0,0 1,0-1,0 1,58-15,14 13,0 3,0 4,35 7,-51-5,102 18,-158-26,-1 1,1 0,-1-1,1 1,-1 0,1 0,-1 0,1 0,-1-1,1 1,-1 0,1 0,-1 0,1 0,0 0,-1 0,1 0,-1 1,1-1,-1 0,1 0,-1 0,1 0,-1 1,1-1,-1 0,1 0,-1 1,1-1,-1 1,0-1,1 0,-1 1,1-1,-1 1,0-1,0 1,1-1,-1 0,0 1,0-1,1 1,-1 0,0-1,0 1,0-1,0 1,0-1,0 1,0-1,0 1,0-1,0 1,0 0,0-1,0 1,-1-1,1 1,0-1,0 1,-1-1,1 1,0-1,0 1,-1-1,1 0,0 1,-1-1,-36 18,36-17,-33 12,1 1,0 2,1 1,1 2,1 1,0 2,-6 6,23-13,2-2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16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1,'284'0,"-256"7,-28-8,-1 1,1 0,0 0,-1 0,1 0,0 0,-1 0,1 0,-1 1,1-1,0 0,-1 0,1 0,0 0,0 0,-1 0,1 1,0-1,-1 0,1 0,0 0,0 1,-1-1,1 0,0 0,0 1,-1-1,1 0,0 1,0-1,0 0,0 1,0-1,0 0,-1 1,1-1,0 0,0 1,0-1,0 0,0 1,0-1,0 0,0 1,0-1,0 0,1 1,-1-1,0 0,0 1,0-1,0 0,0 1,1-1,-1 0,0 0,0 1,1-1,-1 0,0 0,0 1,1-1,-1 0,0 0,0 0,1 0,-1 1,0-1,1 0,-9 4,0 1,-1-2,1 1,-1-1,0 0,0-1,0 0,0-1,0 0,0 0,0-1,-1 0,1 0,0-1,0 0,-4-2,1-1,0 1,0 0,-1 0,0 1,0 1,1 0,-1 1,0 0,0 1,0 0,1 1,-1 1,1 0,-1 1,-3 2,-121 69,135-74,0 0,0 0,0 0,0 1,0-1,0 0,1 1,-1 0,1-1,-1 1,1 0,-1 0,1 0,0 0,0 0,0 0,0 0,0 0,0 0,1 1,-1-1,1 0,0 1,-1-1,1 0,0 0,0 1,1-1,-1 0,0 1,1-1,-1 0,1 0,0 1,0-1,0 0,0 0,0 0,0 0,0 0,1 0,-1-1,1 1,0 0,-1-1,1 1,0-1,0 1,0-1,205 54,-206-55,0 0,0 0,0 1,0-1,0 0,0 0,0 1,0-1,0 1,0-1,0 1,0-1,0 1,0 0,0-1,0 1,0 0,0 0,-1 0,1 0,0 0,-1 0,1 0,-1 0,1 0,-1 0,1 0,-1 0,0 0,1 0,-1 0,0 0,0 0,0 0,0 1,0-1,0 0,0 0,0 0,-1 0,1 0,0 0,-1 0,1 1,-1-1,1 0,-1 0,1-1,-1 1,0 0,1 0,-1 0,0 0,0 0,0-1,0 1,0 0,0-1,-114 86,37-35,69-44,0-2,-1 1,1 0,0 0,1 1,-1 0,1 1,1 0,-1 0,1 1,1 0,0 0,0 0,1 1,0 0,0 0,1 0,1 1,0-1,0 1,1 0,0 0,0 9,3-16,-1-1,0 1,1 0,0-1,0 1,0-1,0 0,1 1,-1-1,1 0,0 0,0 0,0 0,0 0,0 0,1 0,-1-1,1 1,0-1,0 0,0 0,0 0,0 0,0 0,1-1,-1 0,0 1,1-1,-1 0,1-1,-1 1,1-1,1 1,120-12,100-55,-197 58,-4 0</inkml:trace>
  <inkml:trace contextRef="#ctx0" brushRef="#br0" timeOffset="248.034">1076 1,'-19'43,"-21"38,-9 15,0 1,8-11,6-11,5-14,6-11,9-11,5-6,6-4,3-3,6-5,8-11,5-12,6-11,-2-3</inkml:trace>
  <inkml:trace contextRef="#ctx0" brushRef="#br0" timeOffset="509.355">935 57,'43'-5,"48"-1,18-5,-4 0,-16 1,-18 3,-22 7,-22 4,-22 5,-12 3</inkml:trace>
  <inkml:trace contextRef="#ctx0" brushRef="#br0" timeOffset="703.151">850 481,'48'-10,"45"-8,11 0,-3 2,-13 4,-17 4,-16 3,-12 3,-14 2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20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0 255,'42'-10,"0"2,0 2,0 2,1 2,0 1,0 3,-25-2,111-11,48-18,-153 23</inkml:trace>
  <inkml:trace contextRef="#ctx0" brushRef="#br0" timeOffset="249.38">113 453,'43'-5,"24"-1,10-1,-3 2,-9 2,-11 1,-10 1,-13 0</inkml:trace>
  <inkml:trace contextRef="#ctx0" brushRef="#br0" timeOffset="736.649">790 537,'129'-139,"-119"127,66-99,-62 86,2 0,0 1,1 1,2 0,0 1,2 2,0 0,1 1,1 1,0 1,4-1,-24 16,-1 0,0 0,0 0,1 1,-1-1,1 1,-1-1,1 1,0 0,0 0,-1 0,1 1,0-1,0 0,0 1,0 0,0 0,0 0,-1 0,1 0,0 1,0-1,0 1,0 0,0 0,-1 0,1 0,0 0,-1 0,1 1,-1-1,1 1,-1 0,0 0,0 0,0 0,0 0,0 0,0 1,-1-1,1 1,-1-1,1 1,-1-1,0 1,0 0,0 0,0 1,-1 13,0 0,-1-1,-1 1,0 0,-1 0,-1-1,-1 1,0-1,-2 0,5-9,0 0,-12 60,13-66,1 0,0 1,1-1,-1 0,0 0,0 1,0-1,1 0,-1 1,1-1,-1 0,1 0,-1 0,1 0,0 1,0-1,-1 0,1 0,0 0,0-1,0 1,0 0,0 0,0 0,1-1,-1 1,0 0,0-1,0 1,1-1,-1 0,0 1,0-1,1 0,-1 0,0 0,1 0,-1 0,0 0,1 0,-1 0,0 0,0-1,1 1,-1 0,0-1,1 0,11-3,0-1,-1-1,1 0,-1 0,-1-1,1-1,-1 0,-1-1,3-2,9-6,31-27,-37 29,1 1,0 1,1 0,0 1,1 1,0 1,4-1,-22 11,0-1,0 0,0 1,0-1,0 1,0-1,1 1,-1-1,0 1,0 0,0 0,1-1,-1 1,0 0,0 0,1 0,-1 1,0-1,0 0,1 0,-1 1,0-1,0 1,0-1,0 1,0-1,1 1,-1 0,0-1,0 1,-1 0,1 0,0 0,0 0,0 0,0 0,-1 0,1 0,0 0,-1 0,1 0,-1 0,0 0,1 1,-1-1,0 0,1 0,-1 0,0 1,0-1,0 0,0 0,0 1,-1-1,1 0,0 0,-1 0,1 1,0-1,-1 0,1 0,-1 0,0 0,-103 230,101-189,10-31</inkml:trace>
  <inkml:trace contextRef="#ctx0" brushRef="#br0" timeOffset="1081.753">2371 86,'-102'39,"2"4,2 4,-6 8,99-53,0 0,0 1,1-1,-1 1,0 0,1 0,0 0,-1 0,1 1,1 0,-1 0,0 0,1 0,0 1,0-1,0 1,1 0,0-1,0 1,0 0,0 1,1-1,-1 0,1 0,4-2,0 0,-1 0,1 0,0-1,0 1,1-1,-1 0,0 0,1 0,-1 0,1-1,0 1,-1-1,1 0,0 0,0 0,0-1,0 1,0-1,0 0,-1 0,1-1,0 1,2-1,3 1,51-2,0-2,-1-4,1-1,48-16,78-12,-184 36,0 0,1 0,-1 0,1 0,-1 1,1-1,0 1,-1 0,1 0,-1 0,1 0,-1 0,1 1,0-1,-1 1,1 0,-1-1,0 1,1 0,-1 0,0 1,1-1,-1 0,0 1,0 0,0-1,0 1,0 0,-1 0,1 0,0 0,-1 0,0 0,1 1,-1-1,0 0,0 1,0-1,-1 1,1-1,0 1,-1-1,0 3,-10 64,8-65,0 0,0 0,0 0,1 1,0-1,0 1,0-1,0 1,1-1,0 1,0 0,0-1,0 1,1-1,0 1,0-1,0 1,0-1,1 0,-1 1,1-1,0 0,1 0,-1 0,1 0,0-1,0 1,0-1,0 1,0-1,1 0,-1-1,5 3,15 6,0-4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4:54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335 255,'-12'-3,"1"1,-1 1,0 0,0 0,0 1,0 1,1 0,-1 1,0 0,1 0,-1 1,1 1,0 0,0 1,0 0,1 0,-1 1,1 1,1 0,-1 0,1 1,2-4,1 0,0 1,0-1,0 1,0 1,1-1,0 1,0 0,0 0,1 0,0 1,0 0,0-1,1 1,0 1,1-1,-1 0,2 1,-1-1,1 1,0-1,0 1,1 5,3-9,0 0,1-1,-1 1,1-1,0 0,0 0,0 0,0-1,0 0,0 1,1-1,-1-1,1 1,0-1,-1 0,1 0,0 0,0 0,0-1,0 0,0 0,-1 0,1-1,0 0,0 0,0 0,-1 0,1-1,0 0,21-6,-1-1,0-1,0-2,-1 0,-1-1,4-5,36-20,-62 38,-1 0,1 0,0 0,0 0,0 0,0 0,0 0,0 1,0-1,0 0,0 1,-1-1,1 0,0 1,0-1,0 1,-1-1,1 1,0 0,-1-1,1 1,0 0,-1 0,1-1,-1 1,1 0,-1 0,0 0,1-1,-1 1,0 0,1 0,-1 0,0 0,0 0,0 0,0 0,0 0,0 0,0 0,0 0,0-1,0 1,-1 0,1 1,-8 43,-5 3,9-26</inkml:trace>
  <inkml:trace contextRef="#ctx0" brushRef="#br0" timeOffset="1804.954">1012 282,'34'-4,"15"-3,10 1,-1 2,-5-5,-7 1,-7 0,-5 3,-3 1,-3 2,0 1,-6 1</inkml:trace>
  <inkml:trace contextRef="#ctx0" brushRef="#br0" timeOffset="2065.288">1012 480,'34'-5,"15"-1,10-5,-1 0,-1 1,-4 4,-3 1,-5 2,-4 2,-1 1,-7-5,-3 4,-3 2,-1 1,-5-1</inkml:trace>
  <inkml:trace contextRef="#ctx0" brushRef="#br0" timeOffset="2579.975">1266 1,'129'119,"82"-19,-172-84,-32-14,0 0,0 0,0 0,0 1,0 0,-1 1,1-1,-1 1,0 0,0 1,0-1,-1 1,1 1,-1-1,0 1,-1 0,0 0,0 0,0 0,0 1,1 5,-6-6,0-1,0 0,-1 0,0 0,0-1,0 1,-1 0,1-1,-1 1,0-1,0 0,-1 0,1 0,-1 0,0-1,0 1,0-1,-1 0,1-1,-1 1,0-1,1 1,-1-1,0-1,0 1,0-1,0 0,-1 0,-3 0,-15 8,-24 10,0 3,1 2,2 2,-24 17,66-40,-1-1,0 1,1 0,0 0,-1 0,1 0,0 1,1-1,-1 1,1 0,-1 0,1 0,0 0,1 0,-1 0,0 3,1 10</inkml:trace>
  <inkml:trace contextRef="#ctx0" brushRef="#br0" timeOffset="10268.207">758 508,'0'5,"0"6,-4 2,-3 3,-4-2,0 3,-3 2,0 4,-1-3,1 0,-2 2,-2-3,1 0,4-8,3-6</inkml:trace>
  <inkml:trace contextRef="#ctx0" brushRef="#br0" timeOffset="10525.474">589 480,'9'14,"4"10,4 1,0 1,0 0,-1 2,1-5,-3-2,2 2,-3 0,2-3,-2 0,2-3,-2-1,2-2,-2-4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25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1 426,'4'-4,"0"-1,0 1,1 0,-1 0,1 1,0-1,0 1,0 0,1 1,-1-1,1 1,-1 0,1 0,0 1,0 0,-1 0,1 0,0 1,0-1,0 1,0 1,0-1,0 1,0 0,0 1,0-1,-1 1,5 2,25 1,3-4,0-1,0-2,-1-2,1-1,34-10,122-13,-194 29,0-1,0 1,0-1,-1 1,1-1,0 0,0 1,0-1,0 1,0-1,0 1,0-1,0 0,0 1,0-1,0 1,0-1,0 1,0-1,0 1,1-1,-1 0,0 1,0-1,0 1,1-1,-1 0,0 1,1-1,-1 0,0 1,1-1,-1 0,0 1,1-1,-1 0,0 0,1 0,-1 1,1-1,-1 0,1 0,-1 0,0 0,1 0,-1 0,1 0,-1 0,1 0,-1 0,1 0,-1 0,0 0,1 0,-1 0,1 0,-1 0,1-1,-1 1,0 0,1 0,-1 0,0-1,1 1,-1 0,1-1,-1 1,0 0,0-1,1 1,-12 6</inkml:trace>
  <inkml:trace contextRef="#ctx0" brushRef="#br0" timeOffset="295.207">114 596,'5'0,"11"0,7 0,5 0,3 0,0 0,0 0,5 0,0 0,-1-5,-1-1,3 0,0 1,-2 2,-2 0,-1-3,-2-1,-6 1</inkml:trace>
  <inkml:trace contextRef="#ctx0" brushRef="#br0" timeOffset="881.92">368 4,'-10'-3,"17"18,11 3,0-1,2-1,-1 0,2-1,0-2,1 0,10 3,53 35,-34-18,-22-16,-2 1,0 1,-1 2,-1 0,-1 2,12 15,-33-36,-1 0,1 1,-1 0,0-1,0 1,0 0,0 0,0 0,-1 1,1-1,-1 0,0 0,0 1,0-1,0 1,-1-1,1 1,-1-1,0 1,0-1,-1 1,1 0,0-1,-1 1,0-1,0 0,0 1,0-1,-1 0,1 0,-1 1,0-1,0 0,0-1,0 1,-1 0,-1 1,-136 84,16 3,-56 16,155-84,25-16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27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85,'17'125,"-25"-43,-3-1,-4 0,-4 3,3-9,-26 40,28-105,10-15</inkml:trace>
  <inkml:trace contextRef="#ctx0" brushRef="#br0" timeOffset="1145.87">0 255,'5'0,"11"0,8 0,4 0,3 0,0 0,-5 4,-1 3,-2-1,-3-2</inkml:trace>
  <inkml:trace contextRef="#ctx0" brushRef="#br0" timeOffset="1638.745">367 1,'284'0,"-86"28,-171-27,-3-1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2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1,'24'4,"17"2,7 0,0-1,-4-1,-4-2,-4-1,-8-5,-14-3,-9 1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2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45,'38'0,"23"-4,5-3,-3 1,-8-3,-9-1,-12 1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1 484,'45'-92,"-35"63,2 0,1 1,1 0,1 1,2 1,0 0,2 2,1 0,1 1,1 0,0 2,19-12,-34 28,-7 4,1 0,-1 0,1 0,-1 0,1 0,0 0,0 1,-1-1,1 0,0 1,0-1,0 0,-1 1,1-1,0 1,0-1,0 1,0-1,0 1,0 0,0 0,0-1,0 1,1 0,-1 0,0 0,0 0,0 0,0 0,0 1,0-1,0 0,0 1,0-1,0 0,0 1,0-1,0 1,0-1,0 1,-1 0,1-1,0 1,0 0,-1 0,1-1,0 1,0 0,0 156,-2-128,12 103,-11-131,0 0,1 0,-1-1,0 1,1 0,-1-1,1 1,-1 0,1-1,-1 1,1-1,0 1,-1-1,1 1,0-1,-1 1,1-1,0 0,-1 1,1-1,0 0,0 1,-1-1,1 0,0 0,0 0,0 0,-1 0,1 0,0 0,0 0,0 0,-1 0,1 0,0-1,0 1,-1 0,1 0,0-1,0 1,-1-1,1 1,0-1,-1 1,1-1,-1 1,1-1,0 1,-1-1,1 0,-1 1,0-1,1 0,32-38,-31 37,46-66,-30 38,3 2,0 0,2 1,0 1,26-20,-43 40,0 0,1 0,0 1,0 0,0 0,1 0,0 1,0 0,0 1,0 0,0 0,1 0,-1 1,1 1,0 0,-1 0,1 0,0 1,6 1,-11 2,-1 0,1 1,-1-1,0 1,0 0,-1 0,1 0,-1 0,0 0,0 0,0 1,-1-1,1 1,-1-1,0 1,-1 0,1 0,-1-1,0 1,0 0,0-1,-1 1,1 0,-1 0,0-1,-1 1,1-1,-1 1,0-1,-1 3,-65 195,67-179,4-5</inkml:trace>
  <inkml:trace contextRef="#ctx0" brushRef="#br0" timeOffset="1479.195">1609 4,'-13'-2,"0"1,0 0,-1 1,1 1,0 0,0 0,0 2,0 0,0 0,1 1,-1 0,1 1,0 1,0 0,1 0,0 1,0 1,0 0,1 0,0 1,1 1,0-1,1 1,-1 1,2-1,0 2,0-1,-1 4,-38 92,46-104,-1 0,1 0,-1 0,1 1,0-1,0 0,1 0,-1 0,1 0,-1 0,1 0,0 0,0 0,0 0,1 0,-1 0,1 0,-1-1,1 1,0 0,0-1,0 0,0 1,1-1,-1 0,1 0,-1 0,1-1,0 1,-1-1,1 1,0-1,0 0,3 1,7 0,-1-1,1 0,0-1,0 0,-1-1,1-1,0 0,-1 0,1-1,-1-1,0 0,0 0,0-2,1 0,41-19,-1-1,-1-3,-1-3,-2-1,-1-2,-1-4,-41 34,-4 2,0 1,1-1,-1 1,1 0,-1 0,1 0,0 0,0 0,0 0,0 1,0 0,1-1,-1 1,0 0,0 0,1 1,-1-1,1 1,-1 0,1 0,-3 2,0 1,0-1,0 1,0-1,0 1,-1 0,1-1,-1 1,0 0,0 0,0-1,0 1,0 0,0-1,-1 1,1 0,-1-1,0 1,0 0,0-1,0 3,-10 37,8-36,0 1,0 0,0 1,1-1,0 0,1 1,-1-1,2 1,-1-1,1 1,0-1,0 1,1-1,0 1,0-1,1 1,0-1,1 0,-1 0,1 0,0 0,1 0,0-1,0 1,0-1,1 0,5 4,37 18,-23-19</inkml:trace>
  <inkml:trace contextRef="#ctx0" brushRef="#br0" timeOffset="3678.111">904 427,'210'6,"-209"-7,0 1,0 0,0 0,0 0,0 1,0-1,0 0,0 0,0 1,0-1,0 0,0 1,0-1,0 1,0-1,-1 1,1-1,0 1,0 0,-1-1,1 1,0 0,-1 0,1-1,0 1,-1 0,1 0,-1 0,0 0,1 0,-1 0,0 0,1 0,-1 0,0 0,0 0,0 0,0 0,0 0,0-1,0 1,0 0,-1 0,1 0,0 0,-1 1,-29 39,21-30,-36 80,44-89,0 0,1 1,-1-1,1 0,0 1,-1-1,1 0,0 1,0-1,1 0,-1 0,1 1,-1-1,1 0,-1 0,1 1,0-1,0 0,0 0,1 0,-1 0,0 0,1 0,-1-1,1 1,-1 0,1-1,0 1,0-1,0 0,0 1,0-1,0 0,0 0,0 0,0-1,1 1,-1 0,0-1,0 0,3 1,47-5,-28-2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0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1 297,'4'0,"8"0,5 0,5 0,4 0,2 0,1 0,0 0,0 0,1 0,-1 0,-1 0,1 0,-10 0,-8 0</inkml:trace>
  <inkml:trace contextRef="#ctx0" brushRef="#br0" timeOffset="332.34">141 14,'-4'34,"-3"16,1 3,-3-1,-1-5,2-6,2-6,2-2,2-4,1-1,1-1,0 0,1 1,-1-6</inkml:trace>
  <inkml:trace contextRef="#ctx0" brushRef="#br0" timeOffset="1059.932">621 43,'-16'56,"-8"114,16-87,8-80,0-1,1 1,-1-1,0 1,1-1,0 0,0 1,-1-1,1 0,1 0,-1 1,0-1,0 0,1 0,0 0,-1-1,1 1,0 0,0-1,0 1,0-1,0 1,0-1,0 0,0 0,0 0,1 0,-1 0,0 0,1-1,-1 1,2-1,8-1,1 0,0-1,0-1,-1 0,1 0,-1-1,0-1,0 0,-1-1,1 0,-1-1,0 0,-1 0,0-2,9-8,12-11,0-2,-2-2,-2 0,-1-2,2-5,-1 4,-26 60,-31 91,29-113,1 1,0-1,-1 1,2-1,-1 1,0-1,1 0,-1 1,1-1,0 0,0 1,0-1,1 0,-1 0,1 0,0 0,0 0,0 0,0 0,0-1,0 1,1-1,0 0,-1 0,1 0,0 0,0 0,0 0,0-1,0 1,0-1,0 0,1 0,5 1,0 0,0-1,0-1,0 1,0-1,1-1,-1 0,0 0,0-1,0 0,-1 0,1-1,0 0,-1-1,0 0,0 0,0-1,0 0,-1 0,0-1,0 0,0 0,-1 0,6-8,6-8,0-1,-2 0,-1-2,0 0,-2 0,-1-1,2-11,-6 13,-5 6</inkml:trace>
  <inkml:trace contextRef="#ctx0" brushRef="#br0" timeOffset="10472.367">1271 466,'6'-4,"1"0,-1 1,1 0,-1 0,1 1,0 0,0 0,0 0,1 1,-1 0,0 1,1-1,-1 1,4 1,-9-1,0 0,0 0,0 0,0 0,0 0,0 0,0 0,0 1,0-1,0 1,0-1,0 1,0 0,0 0,-1 0,1 0,0 0,-1 0,1 0,-1 1,1-1,-1 1,1-1,-1 1,0-1,0 1,0 0,0 0,0-1,0 1,0 0,-1 0,1 0,-1 0,1 0,-1 0,0 0,0 0,0 0,0 0,0 0,0 0,0 0,-1 0,1 0,-1 0,1 0,-1 0,0-1,0 2,-104 120,104-122,1 1,-1 0,1 0,0 0,0 0,-1-1,1 1,1 0,-1 0,0 0,0 0,1-1,-1 1,1 0,-1 0,1-1,0 1,0 0,0-1,0 1,0-1,0 1,0-1,0 1,0-1,1 0,-1 1,1-1,-1 0,1 0,-1 0,1 0,0-1,-1 1,1 0,0-1,0 1,-1-1,1 0,0 1,0-1,0 0,0 0,-1 0,1 0,0 0,0-1,0 1,0-1,0 1,50-2,-32 4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01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45,'56'-18,"-35"8,-18 8,-1 0,1 0,0 1,0-1,0 1,0 0,0-1,0 1,0 1,0-1,1 0,-1 1,0-1,0 1,1 0,-1 0,0 1,1-1,-1 1,0-1,0 1,0 0,3 1,-5 1,-1-1,1 1,-1-1,0 1,0 0,0-1,0 1,0-1,0 1,-1 0,1-1,-1 1,0-1,0 1,0-1,0 0,0 1,0-1,-1 0,1 0,-1 1,1-1,-1 0,0-1,0 1,0 0,0-1,0 1,0-1,-1 1,-3 4,-101 99,98-95,6-9,0 0,0 1,1 0,-1 0,0-1,1 2,0-1,-1 0,1 0,0 1,0-1,0 1,0 0,1 0,-1-1,1 1,-1 0,1 0,0 0,0 1,1-1,-1 0,1 0,-1 0,1 1,0-1,0 0,1 0,-1 1,1-1,-1 0,1 0,0 0,0 0,0 0,1 0,-1 0,1 0,-1 0,1-1,0 1,8 0,-1 0,1 0,-1-1,1-1,0 0,0 0,0-1,0 0,-1-1,1 0,0 0,0-1,-1 0,1-1,-1 0,0-1,0 0,0 0,7-5,9-1,84-34,-80 32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03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1,'0'10,"0"7,0 6,0 4,0 2,0 1,-5 0,-1 0,0 0,1-1,1 0,2-1,1-4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04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1,'0'5,"0"6,0 6,-5 6,-2 2,-3 3,-2 1,3 1,-3-6,1-1,2 0,-2 1,1-4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3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822 378,'5'8,"1"-1,-2 1,1 0,-1 1,-1-1,1 1,-1-1,-1 1,0 0,0 0,0 0,-1 8,1 27,-2 0,-3 0,-1 0,-2 0,-2-1,-1 1,-13 29,-24 134,34-152,9-46,0 1,1 0,0 0,0 0,1 0,0 0,1 0,0 0,1 0,0 0,0 0,2 4,-2-11,1-1,-1 0,1 0,-1 0,1 0,0 0,0 0,0 0,0 0,0-1,0 1,0-1,0 0,1 1,-1-1,0 0,1 0,-1-1,1 1,-1 0,1-1,0 0,-1 1,1-1,-1 0,1 0,0-1,-1 1,3-1,77-20,-54 13,-1 1,1 1,0 1,0 2,1 1,-1 1,1 1,12 3,99-4,28-26,-113 25,-31 2</inkml:trace>
  <inkml:trace contextRef="#ctx0" brushRef="#br0" timeOffset="529.021">2374 999,'-38'33,"-28"26,-6 8,3-3,9-8,10-8,9-13,11-7,5-8,4-9,4-4</inkml:trace>
  <inkml:trace contextRef="#ctx0" brushRef="#br0" timeOffset="779.787">2007 999,'15'5,"9"15,0 10,2 4,-4 2,-1-1,-4-2,-1-1,-2-2,1-1,3 0,-2-1,1-5,3-6,-3-6</inkml:trace>
  <inkml:trace contextRef="#ctx0" brushRef="#br0" timeOffset="1857.031">32 39,'-22'107,"18"-88,2 0,0 1,1-1,1 1,0-1,2 1,0-1,2 2,-4-19,0-1,0 1,0-1,1 1,-1-1,0 1,1-1,-1 0,1 1,0-1,0 1,-1-1,1 0,0 0,0 0,0 1,0-1,0 0,0 0,1 0,-1-1,0 1,0 0,1 0,-1-1,1 1,-1-1,0 1,1-1,-1 1,1-1,-1 0,1 0,-1 0,1 0,-1 0,1 0,-1 0,1 0,-1-1,1 1,-1 0,1-1,-1 1,1-1,-1 0,0 0,0 1,1-1,-1 0,0 0,1-1,88-101,-44 42,84-106,-130 167,0-1,0 0,0 1,1-1,-1 0,0 1,0-1,0 0,1 1,-1-1,0 1,1-1,-1 1,1-1,-1 1,1-1,-1 1,1-1,-1 1,1-1,-1 1,1 0,-1-1,1 1,0 0,-1 0,1-1,0 1,-1 0,1 0,-1 0,1 0,0 0,-1 0,1 0,0 0,-1 0,1 0,0 0,-1 0,1 0,0 1,-1-1,1 0,0 1,-1-1,1 0,-1 1,1-1,-1 0,1 1,-1-1,1 1,-1-1,1 1,-1-1,0 1,1 0,-1-1,0 1,1-1,-1 1,0 0,0-1,0 1,0 0,1-1,-1 1,-2 48,-71 504,35-419,36-129,0 0,-1 0,0-1,0 1,-1-1,1 1,-1-1,0 0,0-1,0 1,0-1,-1 0,1 0,-1 0,0 0,0-1,0 0,0 0,-1 0,1-1,0 1,-1-2,-4 2,5-3,-1 1,1-1,0 0,0 0,0-1,-1 1,1-1,1 0,-1-1,0 1,0-1,1 0,0 0,-1 0,1-1,1 0,-1 1,0-1,1-1,0 1,0 0,0-1,0 0,1 1,0-1,0 0,0 0,0 0,1-1,0 1,0 0,1 0,-1-1,1 1,0 0,1-1,-1 1,1 0,0-1,0 1,1 0,-1 0,1 0,0 0,2-3,8-9,0-1,1 2,1 0,0 0,1 1,1 1,0 1,1 0,0 1,1 1,1 1,0 0,0 1,0 1,1 1,0 1,15-2,1-3,-6 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4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0 111,'195'0,"-172"-9,-41-16,-75-50,93 75,-1 0,0-1,0 1,1 0,-1 0,0 0,0-1,0 1,1 0,-1 0,0 0,0 0,0 1,1-1,-1 0,0 0,0 0,1 1,-1-1,0 0,0 1,1-1,-1 0,0 1,1-1,-1 1,0-1,1 1,-1 0,1-1,-1 1,1 0,-1-1,1 1,0 0,-1-1,1 1,0 0,0 0,-1-1,1 1,0 0,0 0,0 0,0-1,0 1,0 0,0 0,-2 47,2-42,32 172,-32-177,0 1,-1-1,1 0,0 1,0-1,1 0,-1 1,0-1,0 0,1 1,-1-1,0 0,1 1,0-1,-1 0,1 0,0 0,-1 1,1-1,0 0,0 0,0 0,0 0,0 0,0-1,0 1,0 0,0 0,1-1,-1 1,0-1,0 1,1-1,-1 1,0-1,1 0,-1 0,0 1,1-1,-1 0,1 0,-1-1,0 1,1 0,-1 0,0-1,1 1,-1-1,20-12,0-1,-2-2,1 0,-2-1,0 0,-2-2,0 0,0-1,-1-3,4-13,-18 23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21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85,'0'22,"1"102,-6 1,-18 112,4-117,8-38,-4 0,-4 0,-13 33,22-99,17-51,-2 11</inkml:trace>
  <inkml:trace contextRef="#ctx0" brushRef="#br0" timeOffset="937.906">154 29,'203'-15,"-144"8,0 3,1 2,49 5,336 88,-380-76,0-2,0-4,1-2,0-3,58-5,-95-4,-27 4,0-1,0 1,0 0,0 0,0 1,1-1,-1 0,0 1,1-1,-1 1,0 0,1 0,-1 0,1 0,-1 0,0 1,1-1,-1 0,0 1,1 0,-1 0,0 0,0 0,0 0,0 0,0 0,0 1,0-1,0 1,0-1,-1 1,1 0,-1 0,1-1,-1 1,0 0,1 0,-1 1,0-1,0 0,-1 0,1 0,0 1,-12 114,1-61,-18 122,-11 147,64-198,-4-54,-21-71,0 0,1 0,-1 0,0 0,0 0,0 0,0 0,0 0,-1 0,1 0,0 0,-1 0,0 0,1-1,-1 1,0 0,0 0,0 0,0-1,0 1,-1-1,1 1,0-1,-1 1,1-1,-1 0,1 0,-1 1,0-1,1 0,-1-1,0 1,0 0,0 0,0-1,0 1,0-1,0 0,-1 1,-90 1,74-4,-521-19,508 17,-414-32,116 38,223 8,120-20,61-23,-48 22</inkml:trace>
  <inkml:trace contextRef="#ctx0" brushRef="#br0" timeOffset="1814.918">1650 564,'546'0,"-271"30,-107-32,-167 3,0-1,0 0,0 0,1 0,-1 0,0 0,0 0,1 0,-1-1,0 1,0 0,0-1,1 1,-1-1,0 1,0-1,0 1,0-1,0 0,0 1,0-1,0 0,0 0,0 0,-1 0,1 0,0 0,-1 0,1 0,0 0,-1 0,0-1,1 1,-1 0,1 0,-1 0,0-1,0 1,0 0,0 0,0 0,0-1,0 1,0 0,0 0,-1-1,1 1,0 0,-1 0,1 0,-1 0,0 0,1-1,-1 1,0 0,1 0,-1 1,0-1,0 0,-1-1,-128-96,129 96,0 0,-1 0,1 1,-1-1,0 1,1 0,-1-1,0 1,0 0,0 0,0 0,0 0,0 0,0 1,0-1,0 0,0 1,0 0,0-1,0 1,-1 0,1 0,0 0,0 1,0-1,-1 0,1 1,0-1,0 1,0 0,0 0,0 0,0 0,0 0,1 0,-1 0,0 1,0-1,1 1,-1-1,1 1,0 0,-1-1,1 1,0 0,0 0,0 0,-73 282,70-271,0 0,1 0,1 0,0 0,0 1,1-1,1 1,1-1,-1 0,2 1,1 4,-2-16,0 0,0 0,0 0,0-1,0 1,0 0,1-1,-1 1,0-1,1 1,-1-1,1 0,0 0,-1 0,1 0,0 0,0 0,0 0,0 0,0-1,0 1,0-1,0 1,0-1,0 0,0 0,0 0,0 0,0 0,0 0,0-1,0 1,0-1,0 1,1-2,69-31,60-89,-88 75,122-157,-151 186</inkml:trace>
  <inkml:trace contextRef="#ctx0" brushRef="#br0" timeOffset="2127.901">3428 85,'-25'49,"-12"23,3 1,3 1,0 12,26-61,0 0,2 0,1 0,0 1,2-1,3 26,-1-11,-12 20,4-59,1-7</inkml:trace>
  <inkml:trace contextRef="#ctx0" brushRef="#br0" timeOffset="2384.841">3061 85,'38'5,"33"1,13 0,2 4,-4 0,-6-2,-7-2,-10-2,-6-1,-6-2,-7-1,-6 0,-8-1</inkml:trace>
  <inkml:trace contextRef="#ctx0" brushRef="#br0" timeOffset="21657.621">493 310,'-104'344,"61"-242,110-233,-36 72,3 2,2 0,13-10,-14 18,14-2,-48 80,-26 96,22-116,1 1,-1 0,2 0,0 0,0 0,1 0,0 0,0 0,1 0,1-1,-1 1,4 10,1 5,24 55,-29-79,1 0,-1 0,0 0,0 0,1 0,-1 0,1-1,-1 1,1-1,-1 1,1-1,-1 0,1 1,0-1,-1 0,1 0,-1 0,1 0,-1 0,1-1,0 1,-1 0,1-1,-1 1,1-1,-1 0,0 1,1-1,-1 0,1 0,-1 0,0 0,0 0,0 0,0 0,1 0,-1-1,43-50,-40 47,66-101,-45 66,0 2,3 1,1 1,14-12,-43 48,0-1,1 1,-1-1,0 1,1-1,-1 1,1 0,-1-1,1 1,-1 0,1-1,-1 1,1 0,-1-1,1 1,-1 0,1 0,0 0,-1 0,1-1,-1 1,1 0,0 0,-1 0,1 0,-1 0,1 1,0-1,-1 0,1 0,-1 0,1 0,-1 1,1-1,-1 0,1 0,0 1,-1-1,0 1,1-1,-1 0,1 1,-1-1,1 1,-1-1,0 1,1-1,-1 1,0-1,0 1,1-1,-1 1,0 0,0-1,0 1,0-1,0 1,0-1,0 1,0 0,0-1,0 1,0-1,0 1,0 0,0-1,0 1,1 53,-2-47,-2 256,3-239</inkml:trace>
  <inkml:trace contextRef="#ctx0" brushRef="#br0" timeOffset="21919.703">1198 564,'0'20,"0"15,-4 7,-2 1,0-2,1-3,1-3,-3-8,0-8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125 137,'18'68,"-17"-29,-1 1,-1 0,-3-1,-1 1,-2-1,-2 0,-1-1,-11 23,-63 205,82-238,18-34,10-27,-14 15</inkml:trace>
  <inkml:trace contextRef="#ctx0" brushRef="#br0" timeOffset="266.565">69 52,'33'0,"27"0,6-5,3-1,-6 0,-4 1,-8-3,-7-1,-6 2,-6 2,-7 6,-13 8,-14 3,-5 3,-3 0</inkml:trace>
  <inkml:trace contextRef="#ctx0" brushRef="#br0" timeOffset="509.346">41 504,'34'0,"29"-5,10-1,-3 0,-8 1,-11 1,-9 2,-6 1,-5 0,-8 1</inkml:trace>
  <inkml:trace contextRef="#ctx0" brushRef="#br0" timeOffset="778.263">916 363,'38'-5,"28"-6,6-2,-3 2,-9 3,-10 7,-8 4,-12 2</inkml:trace>
  <inkml:trace contextRef="#ctx0" brushRef="#br0" timeOffset="1001.4">859 617,'39'-4,"36"-8,10 0,-4-4,-11 1,-13 3,-11-1,-9 2,-11 2</inkml:trace>
  <inkml:trace contextRef="#ctx0" brushRef="#br0" timeOffset="1551.191">1480 702,'135'-217,"-125"202,-1 2,1-1,1 1,1 0,-1 1,2 1,0 0,0 0,1 1,0 1,1 1,0 0,0 0,1 2,0 0,9-2,-23 8,0-1,0 1,-1 0,1 0,0 0,0 0,0 0,0 0,-1 0,1 1,0-1,0 1,0-1,-1 1,1 0,0 0,-1-1,1 1,-1 0,1 1,-1-1,1 0,-1 0,0 1,1-1,-1 0,0 1,0 0,0-1,0 1,-1-1,1 1,0 0,-1 0,1-1,-1 1,1 0,-1 0,0 0,0-1,0 1,0 0,0 1,-18 80,16-82,1 1,0-1,0 0,0 0,0 0,0 1,0-1,0 1,0-1,0 1,1-1,-1 1,1-1,-1 1,1-1,-1 1,1 0,0-1,0 1,0 0,0-1,0 1,0 0,1-1,-1 1,0-1,1 1,-1 0,1-1,0 1,-1-1,1 0,0 1,0-1,0 1,0-1,0 0,0 0,0 0,1 1,-1-1,0 0,1-1,-1 1,1 0,-1 0,1-1,-1 1,1 0,-1-1,1 0,0 1,-1-1,2 0,8-1,-1-1,1-1,0 0,-1 0,1-1,-1 0,0 0,-1-2,1 1,-1-1,0 0,0-1,3-4,31-18,-22 16,0-2,2 1,-1 2,2 0,-1 1,2 2,0 0,-24 8,1 1,-1-1,1 1,-1-1,1 1,-1-1,1 1,-1 0,1 0,-1 0,1 0,-1 0,1 0,-1 0,1 1,-1-1,1 1,-1-1,0 1,1-1,-1 1,0 0,1-1,-1 1,0 0,0 0,1 0,-1 0,0 0,0 0,0 0,0 1,-1-1,1 0,0 1,0-1,-1 0,1 1,-1-1,1 1,-1-1,0 1,1-1,-1 1,0-1,-9 77,5-59,-4 40,6-33</inkml:trace>
  <inkml:trace contextRef="#ctx0" brushRef="#br0" timeOffset="1927.678">3033 278,'-59'17,"1"3,1 2,2 3,-42 25,88-46,-1 1,0 0,1 0,0 1,0 0,1 1,0 0,0 0,0 1,1 0,0 0,1 1,0-1,0 2,0-1,2 1,3-9,1 1,-1 0,1 0,0 0,0 0,-1-1,2 1,-1 0,0 0,0 0,0 0,1 0,-1-1,1 1,0 0,-1 0,1-1,0 1,0 0,0-1,0 1,0-1,1 1,-1-1,0 0,1 0,-1 1,1-1,-1 0,1 0,-1 0,1 0,0-1,0 1,-1 0,1-1,0 1,0-1,0 0,0 0,-1 1,3-1,82-1,-48-7,-1-2,0-1,0-2,22-13,92-30,-149 56,-1-1,1 1,-1-1,1 1,0-1,-1 1,1 0,0 0,-1 0,1 0,0 0,-1 0,1 0,0 1,-1-1,1 1,-1-1,1 1,0-1,-1 1,1 0,-1 0,0 0,1 0,-1 0,0 0,0 0,1 0,-1 1,0-1,0 0,0 1,0-1,-1 0,1 1,0 0,-1-1,1 1,-1-1,7 76,-5-35,-2-39,1 0,0 0,-1 1,1-1,0 0,1 0,-1 0,1 0,-1 0,1-1,0 1,0 0,0-1,0 0,0 1,1-1,-1 0,1 0,-1 0,1 0,0-1,0 1,0-1,0 1,0-1,0 0,0 0,0-1,1 1,-1-1,0 1,2-1,17 2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9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0 395,'34'0,"30"0,9-5,-3-1,-4 0,-8 1,-10 2,-7 1,-7 1,-4 0,-2 1,-1 0,-1 1,1-1,-5-5,-1-1,1 0,-4 1</inkml:trace>
  <inkml:trace contextRef="#ctx0" brushRef="#br0" timeOffset="289.212">57 593,'43'0,"34"0,8 0,-5 0,-12 0,-13-4,-10-3,-8 1,-6 1,-4 1,0 2,-2 1,-3-4,-7-2</inkml:trace>
  <inkml:trace contextRef="#ctx0" brushRef="#br0" timeOffset="722.059">452 0,'22'26,"1"-2,2-1,0-1,1-1,2-1,0-1,0-2,2-1,0-1,19 6,-32-14,-1 2,0 0,0 0,-1 2,0 0,-1 0,7 9,-18-18,0 1,0 0,-1 0,1 0,-1 1,0-1,0 1,0-1,0 1,0 0,-1-1,0 1,0 0,0 0,0 0,0 0,-1 0,0 0,0 0,0 0,0 0,-1 1,1-1,-1 0,0-1,0 1,-1 0,1 0,-1 0,0-1,0 1,0-1,0 1,0-1,-1 0,-1 1,-12 12,-1-1,-1-1,0-1,-1 0,0-1,-1-1,0-1,-9 2,-16 11,16-9,17-9,1 0,0 0,0 1,0 1,1 0,0 0,0 1,1 0,0 1,1 0,0 1,-1 1,0 4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1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57,'10'5,"12"6,8 2,3-2,1-3,0-2,-2-3,-1-1,-1-2,-1 0,0-1,-1 1,0-5,0-2,0 1,-5 1</inkml:trace>
  <inkml:trace contextRef="#ctx0" brushRef="#br0" timeOffset="266.339">57 368,'39'-10,"31"-3,9-4,-4 1,-10 3,-11 4,-16 3</inkml:trace>
  <inkml:trace contextRef="#ctx0" brushRef="#br0" timeOffset="1385.338">791 453,'21'-42,"2"2,1 0,2 2,2 1,1 1,2 1,1 1,2 3,1 0,25-15,-48 38,-10 6,1 0,-1-1,0 1,1 0,0 1,-1-1,1 0,0 1,0-1,0 1,0 0,0 0,0 0,0 0,0 1,0-1,0 1,0 0,1 0,-1 0,0 0,0 0,0 1,1-1,-1 1,0 0,3 1,-12 69,2 26,5-95,-1 0,0 0,1 1,0-1,-1 0,1 0,0 0,0 0,0 0,1 0,-1 0,0 0,1-1,-1 1,1 0,-1-1,1 1,0-1,0 0,0 1,0-1,0 0,0 0,0 0,0 0,0-1,0 1,1-1,-1 1,0-1,0 0,1 0,-1 0,0 0,0 0,1 0,-1-1,0 1,0-1,2 0,16-5,1 0,-1-2,-1 0,0-2,0 0,0-1,-1-1,2-3,80-45,-86 53,56-20,-68 27,-1 0,1 0,0-1,-1 1,1 0,0 0,-1 1,1-1,0 0,-1 1,1-1,0 1,-1-1,1 1,-1 0,1-1,-1 1,1 0,-1 0,1 0,-1 0,0 0,0 1,1-1,-1 0,0 1,0-1,0 0,-1 1,1-1,0 1,0 0,-1-1,1 1,-1 0,0-1,1 1,-1 0,0 0,1 7,-1 0,0 1,0-1,-1 0,-1 0,1 1,-1-1,-1 0,0 0,0-1,-1 1,-3 6,-15 44,20-40,3-4</inkml:trace>
  <inkml:trace contextRef="#ctx0" brushRef="#br0" timeOffset="1768.637">2343 1,'-57'23,"0"4,1 2,2 2,-46 35,98-64,-6 2,1 1,0 0,0 0,0 0,0 1,1 0,0 1,1 0,-1-1,1 2,0-1,1 1,0-1,0 1,0 3,3-9,1 0,0 0,0 0,0 0,0 0,0 0,1 0,-1 0,1 0,-1 0,1 0,0-1,-1 1,1 0,0 0,0 0,1-1,-1 1,0-1,0 1,1-1,-1 1,1-1,-1 0,1 0,0 0,-1 1,1-2,0 1,0 0,0 0,0-1,0 1,0-1,0 1,0-1,1 0,78 4,-47-10,0-3,-1 0,0-2,-1-2,-1 0,11-8,44-18,-85 38,1-1,0 1,-1 0,1 0,0-1,0 1,0 1,0-1,0 0,0 0,0 1,0-1,0 1,0 0,0-1,0 1,1 0,-1 0,0 0,0 1,0-1,0 1,0-1,0 1,0-1,0 1,0 0,0 0,0 0,0 0,0 0,-1 1,1-1,-1 0,1 1,-1 0,1-1,-1 1,0 0,1-1,-17 165,16-161,0 1,0 0,1-1,-1 1,1-1,0 0,1 0,-1 0,1 0,0 0,0 0,0-1,1 1,0-1,0 0,0 0,0 0,1-1,-1 1,1-1,0 0,0-1,0 1,0-1,1 0,-1 0,1-1,-1 1,1-1,-1-1,1 1,0-1,0 0,22 2,-3-2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0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254 114,'-2'45,"-2"0,-2-1,-2 0,-2-1,-1 0,-13 29,-23 75,28-64,19-83,1 1,-1-1,1 1,0-1,-1 0,1 0,-1 1,1-1,0 0,-1 0,1 1,0-1,-1 0,1 0,0 0,-1 0,1 0,0 0,-1 0,1 0,0 0,-1-1,1 1,0 0,-1 0,1-1,0 1,-1 0,1-1,-1 1,1 0,-1-1,1 1,-1-1,1 1,-1-1,1 1,-1-1,0 1,1-1,-1 1,0-1,1 0,-1 1,0-1,0 0,1 1,-1-1,0 0,0 1,0-1,0 0,0 1,0-1,0 0,0 1,8-14</inkml:trace>
  <inkml:trace contextRef="#ctx0" brushRef="#br0" timeOffset="365.254">0 29,'308'-17,"-20"6,-265 11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1 339,'38'-5,"23"-1,5 0,-3 1,-8 2,-8 0,-8 2,-1-4,-1-2,-3 1,-3 2,-1 0,-1 2,-1-3,0-2,0 1,-5 2</inkml:trace>
  <inkml:trace contextRef="#ctx0" brushRef="#br0" timeOffset="285.76">114 508,'53'0,"22"0,3 0,-7 0,-15-4,-13-3,-8 1,-6 1,-3 1,-1 2,-5 1</inkml:trace>
  <inkml:trace contextRef="#ctx0" brushRef="#br0" timeOffset="765.784">453 1,'21'23,"1"-2,2 0,-1-1,2-1,1-1,0-2,1 0,1-2,0-1,12 2,12 10,-13-9,-30-14,-1 1,1 0,-1 1,0 0,0 0,0 0,-1 1,0 0,1 1,-2 0,1 0,-1 0,2 3,-7-4,0 0,-1-1,0 1,0 0,0 0,0-1,-1 1,0 0,0-1,0 1,0-1,-1 1,0-1,0 0,0 0,0 1,-1-1,0-1,1 1,-1 0,-1-1,1 1,0-1,-1 0,0 0,0-1,0 1,0-1,0 1,-3 0,-5 6,-230 138,94-58,135-75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63,'-6'-7,"0"2,-1-1,1 1,-2 0,1 0,0 1,-1 0,0 0,0 0,0 1,0 1,0 0,-1 0,1 0,-1 1,0 0,1 1,-1 0,0 0,1 1,-1 0,-2 1,-1-2,-4 2,1 2,-1 0,1 0,0 1,0 1,1 1,0 0,0 1,1 0,-1 1,2 0,0 1,0 1,0 0,2 1,-1 0,1 0,1 1,1 0,-1 1,2 0,0 0,1 0,0 1,1 0,1 1,0-1,1 1,1-1,0 12,1-22,1 0,0 0,0 1,0-1,1 0,-1 0,1 0,1 1,-1-1,1 0,0 0,0-1,0 1,0 0,1-1,0 1,0-1,0 0,1 0,-1 0,1-1,0 1,0-1,0 0,0 0,1 0,0 0,-1-1,1 0,0 0,0 0,0-1,0 1,0-1,0-1,0 1,1-1,-1 1,0-1,0-1,1 1,-1-1,19-7,-1-1,0-1,0-1,-1 0,-1-2,0-1,-1-1,0 0,-1-1,-1-1,-1-1,8-11,119-159,-144 188,0 1,0 0,0 0,0 0,0-1,0 1,0 0,0 0,1 0,-1-1,0 1,0 0,1 0,-1-1,1 1,-1 0,0-1,1 1,-1 0,1-1,0 1,-1-1,1 1,-1-1,1 1,0-1,-1 0,1 1,0-1,0 0,-1 1,1-1,0 0,0 0,0 0,-1 1,1-1,0 0,0 0,0 0,-1-1,1 1,0 0,0 0,-1 0,1 0,0-1,0 1,-1 0,1-1,0 1,-1-1,1 1,0-1,-1 1,1-1,-1 1,1-1,0 1,-1-1,0 0,1 1,-1-1,1 0,-1 0,0 0,4 57,15 60,-16-106,1-1,1 0,0 1,0-2,0 1,1-1,1 0,-1 0,1 0,1-1,-1 0,1-1,0 0,1 0,0 0,6 2,8 0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5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0,'9'5,"9"1,5 0,4-1,2-1,1-2,1-1,-1-1,-1 0,0 0,0 0,-1 0,1-1,-1 1,-5 0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5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0,'43'0,"29"0,7 0,-5 0,-11 0,-11 0,-14 0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25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0 332,'34'-52,"-20"27,1 0,0 1,2 1,1 0,1 2,1 0,1 1,0 1,1 1,1 1,1 0,3 1,-26 15,1 0,0 0,0 0,0 0,0 0,0 0,0 1,0-1,0 0,0 1,0 0,0 0,0-1,0 1,0 0,0 1,1-1,-1 0,0 0,0 1,0 0,0-1,0 1,0 0,0 0,-1 0,1 0,0 0,0 0,-1 1,1-1,0 1,-1-1,0 1,1-1,-1 1,0 0,0 0,0-1,0 1,0 0,0 0,0 0,-1 0,1 0,-1 1,0-1,1 1,6 133,-6-134,-1 0,1 0,0 0,0 0,0-1,0 1,0 0,0-1,0 1,1 0,-1-1,0 0,1 1,0-1,-1 0,1 0,0 0,-1 0,1 0,0 0,0 0,0-1,0 1,0-1,-1 1,1-1,0 0,0 0,0 0,0 0,0 0,0 0,0 0,0-1,0 1,1-1,68-28,-20 1,-2-3,-2-1,32-29,-34 32,-44 28,0 1,0-1,0 1,0-1,0 1,0 0,0-1,0 1,0 0,0 0,0 0,0 0,0 0,1 0,-1 0,0 0,0 0,0 1,0-1,0 0,0 1,0-1,0 0,0 1,0-1,0 1,-1 0,1-1,0 1,0 0,0 0,-1-1,1 1,0 0,-1 0,1 0,-1 0,1 0,-1 0,1 0,-1 0,1 0,-1 0,0 0,0 0,0 0,-14 105,2-53,-7 61,19-110,0 0,0 0,1 0,0-1,0 1,0 0,0-1,0 1,0-1,1 1,0-1,0 0,0 1,0-1,0 0,1 0,-1-1,1 1,0 0,0-1,0 0,0 0,0 0,0 0,1 0,-1 0,3 0,16 4,-1-2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0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29,'0'11,"1"49,-2 1,-3-1,-3 0,-13 52,-14 86,35-180</inkml:trace>
  <inkml:trace contextRef="#ctx0" brushRef="#br0" timeOffset="338.272">8 29,'29'-4,"14"-3,5 1,-2 1,-2 2,-6 1,-3 1,-3 0,-3 1,0 0,-2 1,-4 4,-12 1,-11 5,-7 1</inkml:trace>
  <inkml:trace contextRef="#ctx0" brushRef="#br0" timeOffset="597.871">37 340,'29'0,"9"0</inkml:trace>
  <inkml:trace contextRef="#ctx0" brushRef="#br0" timeOffset="1016.242">460 396,'0'0</inkml:trace>
  <inkml:trace contextRef="#ctx0" brushRef="#br0" timeOffset="1876.682">291 340,'-34'0,"-15"0,-5 0,12 0,18 0,17 0,16 0,5 0</inkml:trace>
  <inkml:trace contextRef="#ctx0" brushRef="#br0" timeOffset="2850.838">517 482,'-83'111,"11"-9,65-101,18-21,177-199,-187 217,1 0,-1 0,1 0,-1 0,1 1,0-1,0 0,0 1,0-1,0 1,0 0,1-1,-1 1,0 0,1 1,-1-1,1 0,-1 1,1-1,-1 1,1 0,-1-1,1 1,-1 1,1-1,-1 0,1 1,-1-1,1 1,-1 0,1-1,-1 1,0 0,0 1,1-1,-1 0,0 1,0-1,0 1,0 0,-1-1,1 1,0 0,1 2,4 11,0 1,0 0,-2 1,0-1,-1 1,0 0,0 7,15 62,-18-83,1-1,-1-1,0 0,0 1,0-1,0 1,0 0,0-1,0 1,0 0,-1 0,1-1,-1 1,1 0,-1 0,0 0,0 0,0-1,0 1,0 0,0 0,0 0,0 0,-1 0,1-1,-1 1,0 0,1 0,-1-1,0 1,0 0,0-1,0 1,0-1,0 1,-1-1,1 0,0 1,-1-1,1 0,-1 0,1 0,-1 0,0 0,1 0,-1-1,-1 1,-134-66,64 37,50 22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2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58,'2'1,"0"1,0-1,0 1,-1-1,1 1,0 0,-1 0,0 0,1 0,-1 0,0 0,0 0,0 0,0 0,0 1,-1-1,1 0,-1 1,1-1,-1 0,0 1,0-1,0 0,0 3,0-2,3 196,-30-29,14-107,7-58</inkml:trace>
  <inkml:trace contextRef="#ctx0" brushRef="#br0" timeOffset="2096.263">0 58,'7'-4,"0"0,1 0,-1 1,1 0,0 0,-1 1,1 0,0 0,0 1,1 0,-1 1,0 0,0 0,5 1,3-1,464 0,-288-28,-181 27</inkml:trace>
  <inkml:trace contextRef="#ctx0" brushRef="#br0" timeOffset="2566.4">141 538,'127'0,"1"-5,116-21,-138 5,140-14,-222 35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1,'22'107,"-16"211,-17-246,5-53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0,'-9'38,"-9"28,-1 11,3-2,4-9,4-11,4-5,7-12,3-6,5-5,1-2,3-5,4-1,-1-4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0,'26'69,"-3"1,-3 1,-3 1,-3 0,0 34,-13-93,0-1,-1 1,-1 0,0 0,0-1,-1 1,-1-1,-1 1,1-1,-2 0,0 0,0-1,-1 1,0-1,-1 0,0-1,-1 0,0 0,-1-1,0 1,0-2,-1 0,-7 5,-81 47,71-46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32,'1'-2,"1"0,-1 0,1 0,-1 0,1 1,0-1,-1 1,1-1,0 1,0 0,0 0,0 0,1 0,-1 0,0 0,0 0,1 1,-1-1,0 1,1 0,-1 0,0 0,1 0,-1 0,1 0,0 0,16-3,1 1,0 1,-1 0,1 2,0 1,-1 0,1 1,-1 1,15 5,-32-8,-1 0,1-1,0 1,0 0,-1 0,1 0,-1 0,1 1,-1-1,1 0,-1 1,0-1,0 0,0 1,1 0,-1-1,-1 1,1 0,0-1,0 1,-1 0,1 0,-1 0,1 0,-1-1,0 1,0 0,0 0,0 0,0 0,0 0,0 0,-1 0,1 0,-1-1,1 1,-1 0,0 0,0-1,0 1,0 1,-50 73,43-66,-18 21,21-26,-1 0,1 0,0 1,0-1,0 1,1 1,0-1,0 1,1-1,0 1,0 0,0 0,1 0,0 1,1-1,-1 0,1 1,1-1,0 1,0 0,0-1,2 8,0-11,1 1,0 0,0-1,0 1,1-1,0 0,0 0,0 0,0-1,0 1,1-1,-1 0,1 0,0-1,0 1,0-1,1 0,-1-1,0 1,1-1,-1 0,1 0,-1-1,1 1,-1-1,1-1,-1 1,1-1,-1 0,1 0,-1 0,0-1,0 0,1 0,19-5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0,'-19'34,"-7"25,2 7,4 3,11-7,7-8,8-4,3-5,6-7,4-8,4-6,3-6,1-2,-3-3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1,'37'48,"-3"-6,-3 1,-1 2,-2 1,-2 1,2 10,-24-47,-1 0,-1 0,1 0,-2 1,1-1,-2 1,1-1,-1 1,-1-1,0 0,0 1,-1-1,-1 0,1 0,-2 0,1 0,-1 0,-1-1,0 0,0 0,-1 0,0 0,0-1,-1 0,0 0,-1-1,-1 2,-135 96,120-91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2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80,'5'191,"-5"-189,-1 0,1-1,0 1,1 0,-1 0,0 0,0 0,1-1,-1 1,1 0,0 0,0-1,-1 1,1 0,0-1,0 1,0-1,1 1,-1-1,0 0,0 1,1-1,-1 0,1 0,-1 0,1 0,0 0,-1 0,1 0,0-1,-1 1,1-1,0 1,0-1,0 0,0 1,-1-1,1 0,0 0,0-1,0 1,0 0,-1 0,1-1,0 1,0-1,0 0,0 0,15-11,0 0,-1-2,0 0,-1 0,-1-2,0 0,-1 0,-1-1,-1-1,4-8,70-89,-84 114,-1 0,0-1,1 1,-1 0,1 0,-1 0,1 0,0 0,-1-1,1 1,0 0,0 0,0 1,0-1,0 0,0 0,0 0,0 1,0-1,0 0,0 1,0-1,0 1,1-1,-1 1,0 0,0 0,1-1,-1 1,0 0,1 0,-1 0,0 0,0 1,1-1,-1 0,0 0,0 1,1-1,-1 1,0-1,0 1,0-1,0 1,0 0,0 0,0-1,0 1,0 0,0 0,0 0,0 0,-1 0,1 0,0 0,-1 0,1 0,0 2,3 209,9-109,-5 0,-4 0,-7 59,-1-137,-1 0,-1 0,-1 0,-1-1,-2 0,0 0,-1-1,-2-1,0 0,-1-1,-2 1,11-15,0 0,0-1,0 0,-1 0,0 0,0 0,0-1,-1 0,0-1,0 1,-4 1,9-5,0 0,0-1,-1 1,1 0,0-1,0 1,-1-1,1 0,0 0,-1 1,1-2,0 1,-1 0,1 0,0-1,-1 1,1-1,0 0,0 0,0 0,0 0,-1 0,1 0,1 0,-1-1,0 1,0-1,0 1,1-1,-1 0,1 0,-1 1,1-1,0 0,0 0,0-1,0 1,0 0,0 0,1 0,-1-3,-4-12,1 0,1 0,1-1,0 1,1-1,1 0,1 1,0-1,2 1,0-1,0 1,2 0,6-15,1 3,1 1,2 1,1 1,1 0,1 1,1 1,20-20,-16 20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185 114,'1'481,"28"-181,-29-35,15-192,-17-61,-1-17</inkml:trace>
  <inkml:trace contextRef="#ctx0" brushRef="#br0" timeOffset="504.247">242 1,'-15'2,"23"3,26 5,22-3,0-1,1-3,-1-3,14-3,29 1,70 2,-169 0</inkml:trace>
  <inkml:trace contextRef="#ctx0" brushRef="#br0" timeOffset="1301.796">242 1158,'-7'-17,"-2"0,0 0,0 1,-2 0,0 0,-1 2,0-1,-1 1,-1 1,0 1,-1 0,-3-2,-69-36,87 49,0 0,1 0,-1 0,0 0,1 0,-1 1,1-1,-1 0,1 0,-1 0,1 1,0-1,-1 0,1 1,0-1,0 0,-1 1,1-1,0 1,0-1,0 1,0 0,0-1,0 1,0 0,0 0,0-1,0 1,0 0,-1 0,1 0,0 0,0 0,0 0,0 1,0-1,0 0,0 0,0 1,0-1,0 1,0-1,0 1,-1-1,1 1,1-1,300 2,-87 26,-215-28,1-1,0 1,-1 0,1-1,0 1,0 0,-1 0,1-1,0 1,0 0,0 0,-1 0,1 0,0 0,0 0,0 0,-1 0,1 0,0 1,0-1,0 0,-1 0,1 1,0-1,-1 0,1 1,0-1,-1 1,1-1,0 1,-1-1,1 1,-1-1,1 1,-1 0,1-1,-1 1,1 0,-1-1,0 1,1 0,-1 0,0-1,0 1,0 0,1 0,-1 0,0-1,0 1,0 0,0 0,0 0,0-1,-1 1,1 0,0 0,0-1,-1 1,1 0,0 0,-1-1,1 1,0 0,-1-1,1 1,-1 0,1-1,-2 1,-109 78,69-51,0 1,2 3,1 1,-12 16,27-12,22-23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8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25,'-10'7,"1"1,0 1,0-1,1 2,0-1,0 1,1 0,0 1,1-1,1 1,-1 1,2-1,-1 1,2 0,0 0,0 0,1 0,0 0,1 1,1-1,0 0,0 1,1-1,1 1,0-1,1 0,1 2,-3-11,0 1,0-1,1 0,0 0,-1 0,1 0,0 0,0 0,1-1,-1 1,1-1,-1 1,1-1,0 0,0 0,0 0,0 0,0-1,0 1,0-1,0 0,1 0,-1 0,1 0,-1-1,1 1,-1-1,1 0,-1 0,1 0,-1 0,1-1,-1 0,5 0,0-1,0 0,0-1,-1 0,0 0,1 0,-1-1,0 0,-1-1,1 1,-1-1,0-1,0 1,0-2,134-157,-139 163,0-1,1 1,-1 0,1 0,-1 0,1-1,-1 1,1 0,-1 1,1-1,0 0,0 0,-1 1,1-1,0 1,0 0,0-1,0 1,0 0,0 0,-1 0,1 0,0 1,0-1,0 0,0 1,-1-1,1 1,0 0,0 0,-1-1,1 1,0 0,-1 0,1 1,-1-1,0 0,1 0,-1 1,0-1,0 1,1-1,-1 1,-1-1,1 1,0 0,0 0,0-1,-1 1,1 0,-1 0,0 0,1 1,1 4,1-1,0 1,0 0,1-1,0 0,0 0,0 0,1 0,0-1,0 0,0 0,1 0,0 0,0-1,0 0,0 0,0-1,1 0,0 0,0 0,0-1,0 0,0 0,6 0,2-2,0-1,0-1,0-1,-1 0,1 0,-1-2,0 0,0 0,0-1,-1-1,1-1,-2 1,1-2,-1 0,-1 0,1-1,-2-1,1 0,-2 0,1-1,-2 0,1-1,-2 0,0 0,0 0,4-14,6-28,-13 31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4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1 110,'0'9,"5"4,1 4,0 4,-1 4,-1 1,-2 2,-1 1,-5 0,-3-5</inkml:trace>
  <inkml:trace contextRef="#ctx0" brushRef="#br0" timeOffset="522.467">1 25,'127'-11,"-119"9,-3 0,-1 0,1 0,0 1,-1-1,1 1,0 0,0 1,0-1,0 1,0 0,0 0,0 1,0-1,0 1,0 0,0 1,-1-1,1 1,0 0,0 0,-4 2,0-1,0 0,-1 1,0-1,1 1,-1-1,0 0,-1 1,1-1,-1 1,0-1,1 0,-1 1,-1-1,1 0,0 0,-1 0,0 0,1 0,-1 0,0 0,-1-1,1 1,0-1,-1 1,1-1,-1 0,0 0,-2 1,4-2,-19 17,17-17,1-1,-1 1,1 0,0 1,-1-1,1 0,0 1,0-1,0 1,0 0,0-1,0 1,0 0,1 0,-1 0,1 1,-1-1,1 0,0 0,0 1,0-1,0 1,0-1,0 1,1-1,0 1,-1 0,1-1,0 1,0-1,0 1,0 0,1-1,-1 1,1-1,0 1,0-1,-1 1,1-1,1 1,-1-1,0 0,1 0,1 2,55 30,-51-32,-1 0,0 1,0-1,0 1,0 1,0-1,-1 1,1 0,-1 0,0 1,-1 0,1-1,-1 1,0 1,0-1,0 1,-1 0,0-1,2 6,-4-8,-1 0,0 0,0 0,0 0,0 1,0-1,-1 0,1 0,-1 0,0 0,0 0,0 0,0 0,-1-1,1 1,-1 0,0-1,1 1,-1-1,0 1,-1-1,1 0,0 0,-1 0,1 0,-1 0,1 0,-4 0,-87 35,72-30,-71 3,75-15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53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1383,'1'-1,"-1"1,1 0,-1-1,0 1,1 0,-1-1,1 1,0 0,-1 0,1 0,-1-1,1 1,-1 0,1 0,-1 0,1 0,0 0,-1 0,1 0,-1 0,1 0,-1 0,1 0,0 0,-1 1,1-1,-1 0,1 0,-1 1,1-1,-1 0,1 1,-1-1,1 0,-1 1,0-1,1 1,-1-1,1 0,-1 1,0-1,0 1,1-1,-1 1,0 0,0-1,1 1,-1-1,0 1,0-1,0 1,0 0,0-1,0 1,0-1,0 1,0-1,0 2,5 38,-5-39,-28 257,28-100,2-199,2 0,2 0,2 0,2 1,1 1,2-1,1 2,3 0,1 1,1 1,2 0,5-3,-13 17,40-41,-50 64,0 0,0 0,-1 0,1 0,0 1,0-1,0 1,-1-1,1 1,-1 0,1 0,-1 0,0 0,0 1,0-1,0 1,0-1,-1 1,1 0,-1-1,1 1,-1 0,0 0,0 0,-1 0,1 0,34 135,-9 72,-12-136,-13-74,0 0,0 1,0-1,0 0,0 0,0 0,0 0,0 0,0 0,0 0,0 0,0 0,0 0,0 0,0-1,0 1,0 0,0-1,0 1,0 0,0-1,-1 0,1 1,0-1,0 1,0-1,-1 0,1 0,0 1,-1-1,1 0,-1 0,1 0,-1 0,1 0,-1 1,0-1,1 0,-1 0,0 0,0 0,0 0,0-1,39-70,4 1,2 2,3 2,3 2,41-38,-92 102,0 0,1 0,-1 1,1-1,-1 0,1 0,0 0,-1 0,1 1,0-1,0 0,0 1,-1-1,1 0,0 1,0-1,0 1,0 0,0-1,0 1,0 0,0-1,0 1,0 0,0 0,0 0,0 0,0 0,0 0,0 0,0 0,0 1,0-1,0 0,0 0,0 1,0-1,0 1,0-1,0 1,0-1,0 1,-1 0,1-1,0 1,0 0,-1 0,1-1,0 1,-1 0,1 0,-1 0,1 0,-1 0,0 0,1 0,9 133,11 11,5-29,-20-93,-4-20,-1 0,0 0,0 0,0 1,0-1,-1 0,1 0,-1 1,0-1,0 0,0 1,0-1,-1 0,0 1,1-1,-1 0,0 0,0 1,-2 2,-6 8,0-1</inkml:trace>
  <inkml:trace contextRef="#ctx0" brushRef="#br0" timeOffset="863.408">1390 1666,'11'-9,"0"2,1 0,-1 0,1 1,0 1,1 0,-1 0,1 2,0-1,7 0,8-3,-21 5,-2 0,-1 0,1 1,0-1,-1 1,1 0,0 0,0 1,0-1,0 1,-1 0,1 1,0-1,0 1,0 0,-1 0,1 0,1 1,-5 1,-1 0,1 0,-1 0,0 0,0 0,0 0,0 0,-1 0,1 0,-1-1,0 1,0 0,0 0,0-1,0 1,-1 0,1-1,-1 1,1-1,-1 0,0 1,0-1,-1 0,2 0,-134 142,133-141,0 0,0 1,0-1,1 1,-1-1,1 1,0 0,0-1,0 1,1 0,0 0,-1 0,1 0,0 0,1 0,-1-1,1 1,0 0,0 0,0 0,0-1,0 1,1-1,0 1,0-1,0 1,0-1,0 0,1 0,-1 0,1 0,0-1,0 1,0-1,0 0,0 1,3 1,-1 1,1-1,0-1,0 1,0-1,1 0,-1 0,1-1,-1 1,1-2,0 1,0-1,0 0,0 0,0-1,0 0,0 0,0 0,0-1,0-1,11-6,-4-3</inkml:trace>
  <inkml:trace contextRef="#ctx0" brushRef="#br0" timeOffset="2243.914">1984 1045,'13'25,"0"1,-1 0,-2 1,-1 1,0-1,-3 2,0-1,-2 0,1 17,-35 298,14-212,2 67,22-166,-7-30,0-1,1 1,-1 0,0 0,0 0,-1 0,1 0,0 1,-1-1,1 0,-1 0,0 0,1 1,-1-1,0 0,0 0,-1 1,1-1,0 0,-1 0,0 0,1 1,-1-1,0 0,0 0,0 0,0 0,0-1,-1 1,1 0,-1 0,1-1,-1 1,1-1,-1 1,0-1,-1 1,-12 2,0-1,0-1,0-1,-1 0,1 0,0-2,-1 0,-1-1,-28 0,-1010 0,820 35,143-14,-91 13,113-19,-72 3,141-17,0 0,0 0,0 0,0 0,0 0,1-1,-1 1,0 0,1 0,-1-1,1 1,-1 0,1-1,0 1,0-1,-1 1,1 0,0-1,0 1,0-1,1 1,-1 0,0-1,0 1,1-1,-1 1,1 0,-1 0,1-1,0 0,2-16,-9-247,-20-58,24 277,-2 4,2 0,1-1,2 1,2 0,2 0,2 0,2 1,1 0,2 1,2 0,12-23,-24 58,1 0,0 1,0-1,0 1,0 0,0 0,1 0,0 0,0 0,0 1,0 0,1 0,-1 0,1 0,0 1,0 0,0 0,0 0,0 0,0 1,0 0,1 0,-1 0,0 1,1 0,0 0,280-14,283 15,-148 27,-81-29,-269 13,-54-6</inkml:trace>
  <inkml:trace contextRef="#ctx0" brushRef="#br0" timeOffset="11688.12">1080 226,'0'789,"0"-790</inkml:trace>
  <inkml:trace contextRef="#ctx0" brushRef="#br0" timeOffset="12235.714">1109 169,'-283'179,"256"-155,27-23,-1-1,1 1,0 0,0-1,0 1,0 0,0 0,1-1,-1 1,0 0,0-1,0 1,1 0,-1-1,0 1,1 0,-1-1,0 1,1-1,-1 1,1-1,-1 1,1-1,-1 1,1-1,-1 1,1-1,0 1,-1-1,1 0,0 0,-1 1,1-1,0 0,-1 0,1 0,0 1,-1-1,1 0,0 0,0 0,-1 0,1 0,0-1,193 12,102 38,-233-35,-63-15,1 0,-1 0,1 0,-1 0,1 0,-1 1,0-1,1 0,-1 0,0 0,0 0,0 0,0 0,0 0,0 0,0 0,0 0,0 0,0 0,-1 0,1 0,0 0,-1 0,1 0,-1 0,1 0,-1 0,1 1,-1-1,1 0,-1 0,0 1,0-1,1 0,-1 1,0-1,0 1,0-1,1 1,-2-1,2 0,-231-248,200 224,20 23</inkml:trace>
  <inkml:trace contextRef="#ctx0" brushRef="#br0" timeOffset="12549.511">1730 28,'-5'29,"-2"24,1 7,1-1,2-6,0-7,2-7,1-5,0-4,0-1,0-2,0 0,1-1,-1-8,0-13,0-7</inkml:trace>
  <inkml:trace contextRef="#ctx0" brushRef="#br0" timeOffset="12799.164">1447 28,'43'0,"43"-5,12-1,-1 0,-13 1,-10 2,-14 1,-11 5,-10 3,-12 0</inkml:trace>
  <inkml:trace contextRef="#ctx0" brushRef="#br0" timeOffset="14238.137">939 2201,'-1'339,"-12"-258,9-70,1 0,0 0,1 0,0 0,1 0,0 0,1 1,0-1,1 0,0 1,1-1,0 0,0 0,2 0,-1-1,5 10,-8-21,0 0,0 1,-1-1,1 0,0 1,0-1,1 0,-1 1,0-1,0 0,0 1,0-1,1 0,-1 1,0-1,0 0,1 1,-1-1,0 1,1-1,-1 1,1-1,-1 1,1-1,-1 1,1 0,-1-1,1 1,-1-1,1 1,0 0,-1 0,1-1,0 1,-1 0,1 0,0 0,-1 0,1 0,0 0,-1 0,1 0,0 0,-1 0,1 0,0 0,-1 0,1 0,-1 1,1-1,0 0,-1 1,1-1,-1 0,1 1,-1-1,1 0,-1 1,1-1,-1 1,1 0,-6-9,0 0,-1 1,0 0,0 0,-1 1,1 0,-2 0,1 0,0 1,-1 0,0 0,0 1,-1 0,1 1,-1 0,0 0,0 1,-2-1,-48-14,46 15,0 0,0-1,0-1,1 0,0-1,0 0,0-1,0 0,1-1,0-1,1 1,-1-2,2 1,-4-4,12 11,1 0,-1 0,0 0,0 0,1 0,-1 0,1-1,-1 1,1 0,-1 0,1 0,0 0,-1-1,1 1,0 0,0 0,0-1,0 1,0 0,0 0,0-1,1 1,-1 0,0 0,1 0,-1-1,1 1,-1 0,1 0,0 0,-1 0,1 0,0 0,0 0,-1 0,1 0,0 0,0 1,0-1,0 0,0 1,1-1,-1 0,0 1,0-1,0 1,58-15,14 13,0 3,0 4,35 7,-51-5,102 18,-158-26,-1 1,1 0,-1-1,1 1,-1 0,1 0,-1 0,1 0,-1-1,1 1,-1 0,1 0,-1 0,1 0,0 0,-1 0,1 0,-1 1,1-1,-1 0,1 0,-1 0,1 0,-1 1,1-1,-1 0,1 0,-1 1,1-1,-1 1,0-1,1 0,-1 1,1-1,-1 1,0-1,0 1,1-1,-1 0,0 1,0-1,1 1,-1 0,0-1,0 1,0-1,0 1,0-1,0 1,0-1,0 1,0-1,0 1,0 0,0-1,0 1,-1-1,1 1,0-1,0 1,-1-1,1 1,0-1,0 1,-1-1,1 0,0 1,-1-1,-36 18,36-17,-33 12,1 1,0 2,1 1,1 2,1 1,0 2,-6 6,23-13,2-2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16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1,'284'0,"-256"7,-28-8,-1 1,1 0,0 0,-1 0,1 0,0 0,-1 0,1 0,-1 1,1-1,0 0,-1 0,1 0,0 0,0 0,-1 0,1 1,0-1,-1 0,1 0,0 0,0 1,-1-1,1 0,0 0,0 1,-1-1,1 0,0 1,0-1,0 0,0 1,0-1,0 0,-1 1,1-1,0 0,0 1,0-1,0 0,0 1,0-1,0 0,0 1,0-1,0 0,1 1,-1-1,0 0,0 1,0-1,0 0,0 1,1-1,-1 0,0 0,0 1,1-1,-1 0,0 0,0 1,1-1,-1 0,0 0,0 0,1 0,-1 1,0-1,1 0,-9 4,0 1,-1-2,1 1,-1-1,0 0,0-1,0 0,0-1,0 0,0 0,0-1,-1 0,1 0,0-1,0 0,-4-2,1-1,0 1,0 0,-1 0,0 1,0 1,1 0,-1 1,0 0,0 1,0 0,1 1,-1 1,1 0,-1 1,-3 2,-121 69,135-74,0 0,0 0,0 0,0 1,0-1,0 0,1 1,-1 0,1-1,-1 1,1 0,-1 0,1 0,0 0,0 0,0 0,0 0,0 0,0 0,1 1,-1-1,1 0,0 1,-1-1,1 0,0 0,0 1,1-1,-1 0,0 1,1-1,-1 0,1 0,0 1,0-1,0 0,0 0,0 0,0 0,0 0,1 0,-1-1,1 1,0 0,-1-1,1 1,0-1,0 1,0-1,205 54,-206-55,0 0,0 0,0 1,0-1,0 0,0 0,0 1,0-1,0 1,0-1,0 1,0-1,0 1,0 0,0-1,0 1,0 0,0 0,-1 0,1 0,0 0,-1 0,1 0,-1 0,1 0,-1 0,1 0,-1 0,0 0,1 0,-1 0,0 0,0 0,0 0,0 1,0-1,0 0,0 0,0 0,-1 0,1 0,0 0,-1 0,1 1,-1-1,1 0,-1 0,1-1,-1 1,0 0,1 0,-1 0,0 0,0 0,0-1,0 1,0 0,0-1,-114 86,37-35,69-44,0-2,-1 1,1 0,0 0,1 1,-1 0,1 1,1 0,-1 0,1 1,1 0,0 0,0 0,1 1,0 0,0 0,1 0,1 1,0-1,0 1,1 0,0 0,0 9,3-16,-1-1,0 1,1 0,0-1,0 1,0-1,0 0,1 1,-1-1,1 0,0 0,0 0,0 0,0 0,0 0,1 0,-1-1,1 1,0-1,0 0,0 0,0 0,0 0,0 0,1-1,-1 0,0 1,1-1,-1 0,1-1,-1 1,1-1,1 1,120-12,100-55,-197 58,-4 0</inkml:trace>
  <inkml:trace contextRef="#ctx0" brushRef="#br0" timeOffset="248.034">1076 1,'-19'43,"-21"38,-9 15,0 1,8-11,6-11,5-14,6-11,9-11,5-6,6-4,3-3,6-5,8-11,5-12,6-11,-2-3</inkml:trace>
  <inkml:trace contextRef="#ctx0" brushRef="#br0" timeOffset="509.355">935 57,'43'-5,"48"-1,18-5,-4 0,-16 1,-18 3,-22 7,-22 4,-22 5,-12 3</inkml:trace>
  <inkml:trace contextRef="#ctx0" brushRef="#br0" timeOffset="703.151">850 481,'48'-10,"45"-8,11 0,-3 2,-13 4,-17 4,-16 3,-12 3,-14 2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20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0 255,'42'-10,"0"2,0 2,0 2,1 2,0 1,0 3,-25-2,111-11,48-18,-153 23</inkml:trace>
  <inkml:trace contextRef="#ctx0" brushRef="#br0" timeOffset="249.38">113 453,'43'-5,"24"-1,10-1,-3 2,-9 2,-11 1,-10 1,-13 0</inkml:trace>
  <inkml:trace contextRef="#ctx0" brushRef="#br0" timeOffset="736.649">790 537,'129'-139,"-119"127,66-99,-62 86,2 0,0 1,1 1,2 0,0 1,2 2,0 0,1 1,1 1,0 1,4-1,-24 16,-1 0,0 0,0 0,1 1,-1-1,1 1,-1-1,1 1,0 0,0 0,-1 0,1 1,0-1,0 0,0 1,0 0,0 0,0 0,-1 0,1 0,0 1,0-1,0 1,0 0,0 0,-1 0,1 0,0 0,-1 0,1 1,-1-1,1 1,-1 0,0 0,0 0,0 0,0 0,0 0,0 1,-1-1,1 1,-1-1,1 1,-1-1,0 1,0 0,0 0,0 1,-1 13,0 0,-1-1,-1 1,0 0,-1 0,-1-1,-1 1,0-1,-2 0,5-9,0 0,-12 60,13-66,1 0,0 1,1-1,-1 0,0 0,0 1,0-1,1 0,-1 1,1-1,-1 0,1 0,-1 0,1 0,0 1,0-1,-1 0,1 0,0 0,0-1,0 1,0 0,0 0,0 0,1-1,-1 1,0 0,0-1,0 1,1-1,-1 0,0 1,0-1,1 0,-1 0,0 0,1 0,-1 0,0 0,1 0,-1 0,0 0,0-1,1 1,-1 0,0-1,1 0,11-3,0-1,-1-1,1 0,-1 0,-1-1,1-1,-1 0,-1-1,3-2,9-6,31-27,-37 29,1 1,0 1,1 0,0 1,1 1,0 1,4-1,-22 11,0-1,0 0,0 1,0-1,0 1,0-1,1 1,-1-1,0 1,0 0,0 0,1-1,-1 1,0 0,0 0,1 0,-1 1,0-1,0 0,1 0,-1 1,0-1,0 1,0-1,0 1,0-1,1 1,-1 0,0-1,0 1,-1 0,1 0,0 0,0 0,0 0,0 0,-1 0,1 0,0 0,-1 0,1 0,-1 0,0 0,1 1,-1-1,0 0,1 0,-1 0,0 1,0-1,0 0,0 0,0 1,-1-1,1 0,0 0,-1 0,1 1,0-1,-1 0,1 0,-1 0,0 0,-103 230,101-189,10-31</inkml:trace>
  <inkml:trace contextRef="#ctx0" brushRef="#br0" timeOffset="1081.753">2371 86,'-102'39,"2"4,2 4,-6 8,99-53,0 0,0 1,1-1,-1 1,0 0,1 0,0 0,-1 0,1 1,1 0,-1 0,0 0,1 0,0 1,0-1,0 1,1 0,0-1,0 1,0 0,0 1,1-1,-1 0,1 0,4-2,0 0,-1 0,1 0,0-1,0 1,1-1,-1 0,0 0,1 0,-1 0,1-1,0 1,-1-1,1 0,0 0,0 0,0-1,0 1,0-1,0 0,-1 0,1-1,0 1,2-1,3 1,51-2,0-2,-1-4,1-1,48-16,78-12,-184 36,0 0,1 0,-1 0,1 0,-1 1,1-1,0 1,-1 0,1 0,-1 0,1 0,-1 0,1 1,0-1,-1 1,1 0,-1-1,0 1,1 0,-1 0,0 1,1-1,-1 0,0 1,0 0,0-1,0 1,0 0,-1 0,1 0,0 0,-1 0,0 0,1 1,-1-1,0 0,0 1,0-1,-1 1,1-1,0 1,-1-1,0 3,-10 64,8-65,0 0,0 0,0 0,1 1,0-1,0 1,0-1,0 1,1-1,0 1,0 0,0-1,0 1,1-1,0 1,0-1,0 1,0-1,1 0,-1 1,1-1,0 0,1 0,-1 0,1 0,0-1,0 1,0-1,0 1,0-1,1 0,-1-1,5 3,15 6,0-4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25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1 426,'4'-4,"0"-1,0 1,1 0,-1 0,1 1,0-1,0 1,0 0,1 1,-1-1,1 1,-1 0,1 0,0 1,0 0,-1 0,1 0,0 1,0-1,0 1,0 1,0-1,0 1,0 0,0 1,0-1,-1 1,5 2,25 1,3-4,0-1,0-2,-1-2,1-1,34-10,122-13,-194 29,0-1,0 1,0-1,-1 1,1-1,0 0,0 1,0-1,0 1,0-1,0 1,0-1,0 0,0 1,0-1,0 1,0-1,0 1,0-1,0 1,1-1,-1 0,0 1,0-1,0 1,1-1,-1 0,0 1,1-1,-1 0,0 1,1-1,-1 0,0 1,1-1,-1 0,0 0,1 0,-1 1,1-1,-1 0,1 0,-1 0,0 0,1 0,-1 0,1 0,-1 0,1 0,-1 0,1 0,-1 0,0 0,1 0,-1 0,1 0,-1 0,1-1,-1 1,0 0,1 0,-1 0,0-1,1 1,-1 0,1-1,-1 1,0 0,0-1,1 1,-12 6</inkml:trace>
  <inkml:trace contextRef="#ctx0" brushRef="#br0" timeOffset="295.207">114 596,'5'0,"11"0,7 0,5 0,3 0,0 0,0 0,5 0,0 0,-1-5,-1-1,3 0,0 1,-2 2,-2 0,-1-3,-2-1,-6 1</inkml:trace>
  <inkml:trace contextRef="#ctx0" brushRef="#br0" timeOffset="881.92">368 4,'-10'-3,"17"18,11 3,0-1,2-1,-1 0,2-1,0-2,1 0,10 3,53 35,-34-18,-22-16,-2 1,0 1,-1 2,-1 0,-1 2,12 15,-33-36,-1 0,1 1,-1 0,0-1,0 1,0 0,0 0,0 0,-1 1,1-1,-1 0,0 0,0 1,0-1,0 1,-1-1,1 1,-1-1,0 1,0-1,-1 1,1 0,0-1,-1 1,0-1,0 0,0 1,0-1,-1 0,1 0,-1 1,0-1,0 0,0-1,0 1,-1 0,-1 1,-136 84,16 3,-56 16,155-84,25-16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27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85,'17'125,"-25"-43,-3-1,-4 0,-4 3,3-9,-26 40,28-105,10-15</inkml:trace>
  <inkml:trace contextRef="#ctx0" brushRef="#br0" timeOffset="1145.87">0 255,'5'0,"11"0,8 0,4 0,3 0,0 0,-5 4,-1 3,-2-1,-3-2</inkml:trace>
  <inkml:trace contextRef="#ctx0" brushRef="#br0" timeOffset="1638.745">367 1,'284'0,"-86"28,-171-27,-3-1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2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1,'24'4,"17"2,7 0,0-1,-4-1,-4-2,-4-1,-8-5,-14-3,-9 1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2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45,'38'0,"23"-4,5-3,-3 1,-8-3,-9-1,-12 1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1 484,'45'-92,"-35"63,2 0,1 1,1 0,1 1,2 1,0 0,2 2,1 0,1 1,1 0,0 2,19-12,-34 28,-7 4,1 0,-1 0,1 0,-1 0,1 0,0 0,0 1,-1-1,1 0,0 1,0-1,0 0,-1 1,1-1,0 1,0-1,0 1,0-1,0 1,0 0,0 0,0-1,0 1,1 0,-1 0,0 0,0 0,0 0,0 0,0 1,0-1,0 0,0 1,0-1,0 0,0 1,0-1,0 1,0-1,0 1,-1 0,1-1,0 1,0 0,-1 0,1-1,0 1,0 0,0 156,-2-128,12 103,-11-131,0 0,1 0,-1-1,0 1,1 0,-1-1,1 1,-1 0,1-1,-1 1,1-1,0 1,-1-1,1 1,0-1,-1 1,1-1,0 0,-1 1,1-1,0 0,0 1,-1-1,1 0,0 0,0 0,0 0,-1 0,1 0,0 0,0 0,0 0,-1 0,1 0,0-1,0 1,-1 0,1 0,0-1,0 1,-1-1,1 1,0-1,-1 1,1-1,-1 1,1-1,0 1,-1-1,1 0,-1 1,0-1,1 0,32-38,-31 37,46-66,-30 38,3 2,0 0,2 1,0 1,26-20,-43 40,0 0,1 0,0 1,0 0,0 0,1 0,0 1,0 0,0 1,0 0,0 0,1 0,-1 1,1 1,0 0,-1 0,1 0,0 1,6 1,-11 2,-1 0,1 1,-1-1,0 1,0 0,-1 0,1 0,-1 0,0 0,0 0,0 1,-1-1,1 1,-1-1,0 1,-1 0,1 0,-1-1,0 1,0 0,0-1,-1 1,1 0,-1 0,0-1,-1 1,1-1,-1 1,0-1,-1 3,-65 195,67-179,4-5</inkml:trace>
  <inkml:trace contextRef="#ctx0" brushRef="#br0" timeOffset="1479.195">1609 4,'-13'-2,"0"1,0 0,-1 1,1 1,0 0,0 0,0 2,0 0,0 0,1 1,-1 0,1 1,0 1,0 0,1 0,0 1,0 1,0 0,1 0,0 1,1 1,0-1,1 1,-1 1,2-1,0 2,0-1,-1 4,-38 92,46-104,-1 0,1 0,-1 0,1 1,0-1,0 0,1 0,-1 0,1 0,-1 0,1 0,0 0,0 0,0 0,1 0,-1 0,1 0,-1-1,1 1,0 0,0-1,0 0,0 1,1-1,-1 0,1 0,-1 0,1-1,0 1,-1-1,1 1,0-1,0 0,3 1,7 0,-1-1,1 0,0-1,0 0,-1-1,1-1,0 0,-1 0,1-1,-1-1,0 0,0 0,0-2,1 0,41-19,-1-1,-1-3,-1-3,-2-1,-1-2,-1-4,-41 34,-4 2,0 1,1-1,-1 1,1 0,-1 0,1 0,0 0,0 0,0 0,0 1,0 0,1-1,-1 1,0 0,0 0,1 1,-1-1,1 1,-1 0,1 0,-3 2,0 1,0-1,0 1,0-1,0 1,-1 0,1-1,-1 1,0 0,0 0,0-1,0 1,0 0,0-1,-1 1,1 0,-1-1,0 1,0 0,0-1,0 3,-10 37,8-36,0 1,0 0,0 1,1-1,0 0,1 1,-1-1,2 1,-1-1,1 1,0-1,0 1,1-1,0 1,0-1,1 1,0-1,1 0,-1 0,1 0,0 0,1 0,0-1,0 1,0-1,1 0,5 4,37 18,-23-19</inkml:trace>
  <inkml:trace contextRef="#ctx0" brushRef="#br0" timeOffset="3678.111">904 427,'210'6,"-209"-7,0 1,0 0,0 0,0 0,0 1,0-1,0 0,0 0,0 1,0-1,0 0,0 1,0-1,0 1,0-1,-1 1,1-1,0 1,0 0,-1-1,1 1,0 0,-1 0,1-1,0 1,-1 0,1 0,-1 0,0 0,1 0,-1 0,0 0,1 0,-1 0,0 0,0 0,0 0,0 0,0 0,0-1,0 1,0 0,-1 0,1 0,0 0,-1 1,-29 39,21-30,-36 80,44-89,0 0,1 1,-1-1,1 0,0 1,-1-1,1 0,0 1,0-1,1 0,-1 0,1 1,-1-1,1 0,-1 0,1 1,0-1,0 0,0 0,1 0,-1 0,0 0,1 0,-1-1,1 1,-1 0,1-1,0 1,0-1,0 0,0 1,0-1,0 0,0 0,0 0,0-1,1 1,-1 0,0-1,0 0,3 1,47-5,-28-2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0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1 297,'4'0,"8"0,5 0,5 0,4 0,2 0,1 0,0 0,0 0,1 0,-1 0,-1 0,1 0,-10 0,-8 0</inkml:trace>
  <inkml:trace contextRef="#ctx0" brushRef="#br0" timeOffset="332.34">141 14,'-4'34,"-3"16,1 3,-3-1,-1-5,2-6,2-6,2-2,2-4,1-1,1-1,0 0,1 1,-1-6</inkml:trace>
  <inkml:trace contextRef="#ctx0" brushRef="#br0" timeOffset="1059.932">621 43,'-16'56,"-8"114,16-87,8-80,0-1,1 1,-1-1,0 1,1-1,0 0,0 1,-1-1,1 0,1 0,-1 1,0-1,0 0,1 0,0 0,-1-1,1 1,0 0,0-1,0 1,0-1,0 1,0-1,0 0,0 0,0 0,1 0,-1 0,0 0,1-1,-1 1,2-1,8-1,1 0,0-1,0-1,-1 0,1 0,-1-1,0-1,0 0,-1-1,1 0,-1-1,0 0,-1 0,0-2,9-8,12-11,0-2,-2-2,-2 0,-1-2,2-5,-1 4,-26 60,-31 91,29-113,1 1,0-1,-1 1,2-1,-1 1,0-1,1 0,-1 1,1-1,0 0,0 1,0-1,1 0,-1 0,1 0,0 0,0 0,0 0,0 0,0-1,0 1,1-1,0 0,-1 0,1 0,0 0,0 0,0 0,0-1,0 1,0-1,0 0,1 0,5 1,0 0,0-1,0-1,0 1,0-1,1-1,-1 0,0 0,0-1,0 0,-1 0,1-1,0 0,-1-1,0 0,0 0,0-1,0 0,-1 0,0-1,0 0,0 0,-1 0,6-8,6-8,0-1,-2 0,-1-2,0 0,-2 0,-1-1,2-11,-6 13,-5 6</inkml:trace>
  <inkml:trace contextRef="#ctx0" brushRef="#br0" timeOffset="10472.367">1271 466,'6'-4,"1"0,-1 1,1 0,-1 0,1 1,0 0,0 0,0 0,1 1,-1 0,0 1,1-1,-1 1,4 1,-9-1,0 0,0 0,0 0,0 0,0 0,0 0,0 0,0 1,0-1,0 1,0-1,0 1,0 0,0 0,-1 0,1 0,0 0,-1 0,1 0,-1 1,1-1,-1 1,1-1,-1 1,0-1,0 1,0 0,0 0,0-1,0 1,0 0,-1 0,1 0,-1 0,1 0,-1 0,0 0,0 0,0 0,0 0,0 0,0 0,0 0,-1 0,1 0,-1 0,1 0,-1 0,0-1,0 2,-104 120,104-122,1 1,-1 0,1 0,0 0,0 0,-1-1,1 1,1 0,-1 0,0 0,0 0,1-1,-1 1,1 0,-1 0,1-1,0 1,0 0,0-1,0 1,0-1,0 1,0-1,0 1,0-1,1 0,-1 1,1-1,-1 0,1 0,-1 0,1 0,0-1,-1 1,1 0,0-1,0 1,-1-1,1 0,0 1,0-1,0 0,0 0,-1 0,1 0,0 0,0-1,0 1,0-1,0 1,50-2,-32 4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01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45,'56'-18,"-35"8,-18 8,-1 0,1 0,0 1,0-1,0 1,0 0,0-1,0 1,0 1,0-1,1 0,-1 1,0-1,0 1,1 0,-1 0,0 1,1-1,-1 1,0-1,0 1,0 0,3 1,-5 1,-1-1,1 1,-1-1,0 1,0 0,0-1,0 1,0-1,0 1,-1 0,1-1,-1 1,0-1,0 1,0-1,0 0,0 1,0-1,-1 0,1 0,-1 1,1-1,-1 0,0-1,0 1,0 0,0-1,0 1,0-1,-1 1,-3 4,-101 99,98-95,6-9,0 0,0 1,1 0,-1 0,0-1,1 2,0-1,-1 0,1 0,0 1,0-1,0 1,0 0,1 0,-1-1,1 1,-1 0,1 0,0 0,0 1,1-1,-1 0,1 0,-1 0,1 1,0-1,0 0,1 0,-1 1,1-1,-1 0,1 0,0 0,0 0,0 0,1 0,-1 0,1 0,-1 0,1-1,0 1,8 0,-1 0,1 0,-1-1,1-1,0 0,0 0,0-1,0 0,-1-1,1 0,0 0,0-1,-1 0,1-1,-1 0,0-1,0 0,0 0,7-5,9-1,84-34,-80 32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6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97,'284'-30,"-171"20,-62 5,-33 7</inkml:trace>
  <inkml:trace contextRef="#ctx0" brushRef="#br0" timeOffset="219.989">113 266,'39'0,"16"0,5 0,-3 0,-7 0,-7 0,-6 0,-9 0</inkml:trace>
  <inkml:trace contextRef="#ctx0" brushRef="#br0" timeOffset="1144.602">677 548,'139'-181,"-36"53,23 16,-124 110,0 0,1 0,-1 0,0 1,1-1,-1 1,1 0,0 0,-1-1,1 2,0-1,0 0,-1 1,1-1,0 1,0 0,0 0,0 0,0 0,0 0,-1 1,1-1,0 1,0 0,0 0,-1 0,1 0,-1 0,1 1,-1-1,1 1,-1-1,0 1,1 0,-1 0,0 0,0 0,-1 1,1-1,0 0,-1 1,1-1,0 3,12 134,-14-138,1 1,0 0,-1-1,1 1,0-1,0 1,0-1,0 1,0-1,0 0,1 1,-1-1,0 0,1 0,-1 0,0 0,1 0,-1 0,1-1,0 1,-1 0,1-1,0 1,-1-1,1 0,0 1,0-1,-1 0,1 0,0 0,0 0,-1-1,1 1,0 0,-1-1,1 1,0-1,-1 0,1 1,-1-1,1 0,-1 0,2-1,64-44,160-148,-146 131,-80 63,-1-1,1 1,0 0,0-1,0 1,-1 0,1-1,0 1,0 0,0 0,0 0,0 0,0 0,0 0,-1 0,1 0,0 0,0 0,0 0,0 0,0 1,0-1,-1 0,1 1,0-1,0 1,0-1,-1 1,1-1,0 1,-1-1,1 1,0 0,-1-1,1 1,-1 0,1 0,-1-1,1 1,-1 0,0 0,1 0,-1 0,0 0,0-1,0 1,1 0,-1 0,0 0,0 0,0 0,-1 1,5 57,-4-53,-32 200,32-66,0-137,0 0,0-1,1 1,-1-1,1 1,0-1,0 1,0-1,0 0,0 1,1-1,-1 0,0 0,1 0,0 0,0 0,-1 0,1-1,0 1,0 0,1-1,-1 0,2 2,14 3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03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1,'0'10,"0"7,0 6,0 4,0 2,0 1,-5 0,-1 0,0 0,1-1,1 0,2-1,1-4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04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1,'0'5,"0"6,0 6,-5 6,-2 2,-3 3,-2 1,3 1,-3-6,1-1,2 0,-2 1,1-4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2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0 395,'7'-4,"0"0,1 0,-1 1,1 0,-1 1,1-1,0 1,0 1,0 0,0 0,0 0,0 1,1 0,4 1,3-1,103 0,122-10,-58-9,-156 14,-4-1</inkml:trace>
  <inkml:trace contextRef="#ctx0" brushRef="#br0" timeOffset="317.376">112 594,'39'0,"17"0,4 0,-4 0,-6 0,-7 0,-6 0,-4 0,-3 0,-3 0,-4 4,-3 3,1-1,2-2,1 0,-3-7,-6-2</inkml:trace>
  <inkml:trace contextRef="#ctx0" brushRef="#br0" timeOffset="966.125">451 1,'107'120,"143"48,-53-54,-195-112,1 0,-1-1,1 1,-1 0,0 0,0 1,0-1,0 0,0 1,0-1,0 1,-1-1,0 1,1 0,-1 0,0 0,0-1,0 1,-1 0,1 0,-1 0,0 0,0 1,0-1,0 0,0 0,-1 0,1 0,-1 0,0 0,0-1,0 1,0 0,0 0,-1 0,1-1,-1 1,0-1,1 1,-1-1,0 0,-1 0,0 2,-206 175,35-51,144-94,21-17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11,'252'17,"-228"-12,1-2,0 0,0-2,0-1,0-1,0-1,0-1,6-2,52-15,-59 11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0,'39'5,"26"-3,8-3,-4 0,-10 0,-9 0,-13 0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4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97,'-37'167,"-39"177,53-233,19-87</inkml:trace>
  <inkml:trace contextRef="#ctx0" brushRef="#br0" timeOffset="333.81">621 68,'373'-51,"-340"50,0 1,0 2,0 1,0 1,7 3,-10-2,0-1,1-2,-1-1,0-1,1-2,-1-1,28-6,50-14,-90 16</inkml:trace>
  <inkml:trace contextRef="#ctx0" brushRef="#br0" timeOffset="6121.072">0 379,'20'-5,"15"-1,7 0,1 1,-2 2,-3 0,-4-3,-2 0,-2-1,-1 2,-1 2,-1 1,-4 1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8:05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0 245,'34'0,"20"0,6 0,-2 0,-7 0,-11 0</inkml:trace>
  <inkml:trace contextRef="#ctx0" brushRef="#br0" timeOffset="1325.2">338 585,'283'-356,"-183"223,-99 131,-1 1,1-1,-1 1,1 0,0-1,0 1,-1 0,1 0,0-1,0 1,0 0,1 0,-1 0,0 0,0 0,0 1,1-1,-1 0,0 0,1 1,-1-1,1 1,-1-1,1 1,-1 0,0 0,1-1,-1 1,1 0,0 0,-1 1,1-1,-1 0,0 0,1 1,-1-1,1 1,-1-1,1 1,-1 0,0-1,1 1,-1 0,0 0,0 0,0 0,0 0,0 0,0 0,0 0,0 1,0-1,0 0,-1 0,1 1,0-1,-1 1,1-1,-1 1,0-1,1 2,0 11,-1 1,-1 0,0 0,-1-1,0 1,-1-1,-1 0,0 0,-1 0,-7 13,1 4,-38 100,48-130,0 0,1 1,-1-1,1 0,-1 0,1 1,0-1,-1 1,1-1,0 0,0 1,0-1,0 1,0-1,0 1,1-1,-1 0,0 1,1-1,-1 0,1 1,-1-1,1 0,0 0,-1 1,1-1,0 0,0 0,0 0,0 0,0 0,0 0,0 0,0 0,0-1,1 1,-1 0,0-1,0 1,1 0,-1-1,0 0,1 1,-1-1,1 0,-1 0,0 0,1 0,-1 0,1 0,-1 0,0 0,1-1,-1 1,1 0,-1-1,0 1,1-1,-1 0,0 1,0-1,0 0,1 0,-1 0,0 1,0-1,0 0,0-1,0 0,17-14,0 0,-1-2,-2 0,1-1,-2-1,8-13,16-21,133-191,-171 243,1 0,0 1,-1-1,1 1,0-1,0 1,0-1,0 1,0 0,0-1,0 1,0 0,1 0,-1 0,0 0,1 0,-1 0,1 0,-1 0,1 1,0-1,-1 1,1-1,-1 1,1-1,0 1,0 0,-1 0,1 0,0 0,-1 0,1 0,0 1,-1-1,1 0,0 1,-1-1,1 1,-1 0,1-1,0 1,-1 0,0 0,1 0,-1 0,0 0,1 1,-1-1,0 0,0 0,0 1,0-1,0 1,19 124,-17-112,0 0,-1 1,0-1,-1 1,-1-1,0 1,-1-1,-1 1,-2 11,-41 171,43-172</inkml:trace>
  <inkml:trace contextRef="#ctx0" brushRef="#br0" timeOffset="1787.028">1383 330,'12'-3,"-8"1,1 0,0 1,-1-1,1 1,0 0,0 1,0-1,0 1,0 0,0 0,0 1,0 0,0-1,-1 2,1-1,4 2,-8-1,0 0,0 0,-1 1,1-1,-1 0,0 0,1 1,-1-1,0 0,0 0,-1 1,1-1,0 0,-1 0,0 0,1 1,-1-1,0 0,0 0,0 0,0 0,0 0,-1-1,1 1,-1 0,1 0,-1-1,1 1,-1-1,0 1,-1-1,1 3,-23 24,17-21,0 1,1 0,0 0,1 0,-1 1,2 0,-1 0,1 1,1-1,0 1,0 0,1 0,0 1,1 1,1-10,1 0,0 0,1 0,-1 1,0-1,1 0,-1 0,1 0,-1 0,1 0,0 0,0 0,0 0,0 0,0 0,1 0,-1-1,1 1,-1 0,1-1,-1 1,1-1,0 0,0 1,0-1,-1 0,1 0,0 0,0-1,1 1,-1 0,0-1,0 1,0-1,0 0,0 0,2 0,82-12,-9-34,-58 34</inkml:trace>
  <inkml:trace contextRef="#ctx0" brushRef="#br0" timeOffset="2452.973">2116 48,'-21'6,"1"2,-1 0,1 1,0 1,1 1,0 1,1 0,0 1,1 2,1-1,0 2,1 0,1 1,-4 6,-2 72,20-93,0 0,0 0,0 1,1-1,-1 0,1 0,-1 0,1 0,0 0,0 0,-1 0,1 0,1 0,-1 0,0-1,0 1,1 0,-1-1,1 1,-1-1,1 1,0-1,0 0,-1 0,1 0,0 0,0 0,0 0,0 0,0 0,0-1,1 1,-1-1,0 0,0 0,0 0,0 0,1 0,-1 0,0 0,0-1,1 1,13-6,0 0,0-1,-1-1,0 0,-1-1,1-1,-2 0,1 0,-2-2,1 0,-1 0,-1-1,-1 0,0-1,0 0,5-13,8-4,-10 14,1 1,1 1,1 0,0 1,1 1,0 0,12-6,-27 18,-1 0,0 0,1 0,-1 0,1 0,-1 0,1 0,0 1,-1-1,1 0,0 1,-1-1,1 1,0 0,0 0,-1-1,1 1,0 0,0 1,-1-1,1 0,0 0,0 1,-1-1,1 1,0-1,-1 1,1 0,-1 0,1 0,-1 0,1 0,-1 0,1 0,-1 0,0 0,0 1,0-1,0 1,0-1,0 1,0-1,0 1,0-1,-1 1,1 0,0-1,-1 1,0 0,1 0,-1-1,0 1,0 0,0 1,1 23,-1-1,-1 1,-2-1,0 1,-2-1,0 0,-2-1,-9 23,-1 12,-38 138,52-181,-3 16,-2-1,0 1,-2-1,-2-1,-1 0,-3 3,12-26,-1-1,1 1,-1-1,0 0,-1-1,0 1,0-1,0 0,0-1,-1 1,1-1,-1-1,0 1,-1-1,1 0,0-1,-1 0,0 0,1-1,-1 1,0-2,0 1,0-1,1 0,-1-1,0 0,0 0,1-1,-3 0,7 1,0 0,0 0,1 0,-1-1,0 1,1-1,-1 0,1 1,0-1,0 0,-1 0,1-1,0 1,1 0,-1-1,0 1,1-1,-1 0,1 1,0-1,0 0,0 0,0 0,0 0,1 1,0-1,-1 0,1 0,0 0,0 0,0 0,1 0,-1 0,1 0,0 0,0 0,0 0,0 0,62-99,-26 64,3 3,1 1,1 2,1 2,37-18,67-11,-123 53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8:03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1 458,'37'-55,"-20"22,2-7,1 2,2 0,1 2,2 0,2 2,1 1,31-28,-57 58,0 1,0 0,0-1,0 1,1 0,-1 0,1 1,0-1,-1 0,1 1,0-1,0 1,0 0,0 0,0 0,0 1,0-1,0 1,0-1,0 1,0 0,0 0,0 1,1-1,-1 1,0-1,0 1,0 0,0 0,-1 0,1 1,0-1,0 1,-1-1,1 1,-1 0,2 1,3 7,-2-1,0 1,0 0,0 0,-2 1,1-1,-1 1,-1 0,0 0,0 0,-1 0,-1 0,1 0,-2 0,0 1,0-1,-1 1,2 88,1-99,0 0,0 0,0-1,0 1,0-1,0 1,0 0,0-1,0 0,0 1,0-1,0 0,0 1,0-1,0 0,0 0,0 0,0 0,0 0,1 0,-1 0,0-1,0 1,0 0,0 0,0-1,0 1,0-1,0 1,0-1,0 1,0-1,0 0,-1 1,1-1,0 0,0 0,-1 0,1 0,0 0,-1 1,1-1,-1 0,1 0,-1 0,1 0,-1-1,0 1,0 0,1 0,-1-1,0 2,267-286,-218 254,-48 32,0-1,0 1,0 0,0-1,1 1,-1 0,0 0,0 0,0 0,1 0,-1 0,0 1,0-1,0 0,0 0,1 1,-1-1,0 1,0-1,0 1,0 0,0-1,0 1,0 0,0 0,0-1,-1 1,1 0,0 0,0 0,-1 0,1 0,-1 0,1 0,-1 0,1 0,-1 1,0-1,1 0,-1 0,0 0,0 0,0 1,0-1,0 1,-2 231,-25-65,14-122,6-28</inkml:trace>
  <inkml:trace contextRef="#ctx0" brushRef="#br0" timeOffset="811.139">989 374,'75'-27,"41"-8,-116 35,1 0,0 0,0 0,-1 0,1 0,0 0,-1 0,1 0,0 0,-1 1,1-1,0 0,-1 1,1-1,0 0,-1 1,1-1,-1 1,1-1,-1 1,1-1,-1 1,1-1,-1 1,0-1,1 1,-1 0,0-1,1 1,-1 0,0-1,0 1,0 0,1-1,-1 1,0 0,0 0,0-1,0 1,0 0,0-1,-1 1,1 0,0 0,0-1,0 1,-1 0,1-1,0 1,-1-1,1 1,0 0,-1-1,1 1,-1-1,1 1,-1-1,0 1,-25 36,25-36,-32 37,20-25,0 0,2 1,0 0,0 1,2 0,-1 0,2 1,0 0,-1 7,8-22,1 1,-1 0,1 0,0-1,-1 1,1 0,0 0,0 0,0-1,0 1,0 0,1 0,-1 0,0-1,1 1,-1 0,1 0,0-1,0 1,-1-1,1 1,0-1,1 1,-1-1,0 1,0-1,0 0,1 1,-1-1,1 0,-1 0,1 0,-1 0,1-1,0 1,-1 0,1-1,0 1,0-1,1 1,79 4,-72-5,-2-1,1 0,0 0,0 0,0-1,-1 0,1-1,-1 0,0-1,0 1,0-1,0-1,4-3,3-2</inkml:trace>
  <inkml:trace contextRef="#ctx0" brushRef="#br0" timeOffset="1999.455">1834 177,'0'0,"-1"0,1 0,-1 0,1 0,-1 0,1 0,-1 0,1-1,-1 1,1 0,0 0,-1 0,1 0,-1-1,1 1,-1 0,1 0,-1-1,1 1,0 0,-1-1,1 1,0-1,-1 1,1 0,0-1,0 1,-1-1,1 1,0-1,0 1,0-1,-1 1,1-1,0 1,0-1,0 1,0-1,0 1,0-1,0 1,0-1,0 1,0-1,0 1,1-1,-1 1,0 0,0-1,0 1,1-1,-1 1,0-1,1 1,-1 0,0-1,1 1,-1-1,0 1,1 0,-1 0,1-1,-10 2,0-1,0 2,0-1,0 2,1-1,-1 1,1 0,-1 1,1 0,0 0,0 0,1 1,-1 1,1-1,0 2,-5 1,1 0,1 1,-1 0,2 1,-1 0,1 0,1 1,0 0,0 1,1 0,1 0,0 1,0-1,1 1,1 0,1 1,-1-1,2 1,0-1,1 1,0 0,1 0,0 0,3 11,-2-20,1-1,0 1,0 0,0-1,0 0,1 1,0-1,0 0,0 0,0 0,1-1,0 1,-1-1,1 0,0 0,1 0,-1-1,0 1,1-1,-1 0,1 0,0-1,0 1,0-1,-1 0,1 0,0-1,3 0,3 1,1-2,-1 0,0 0,0-1,0 0,0-1,0 0,0-1,-1 0,0-1,1 0,2-2,9-6,0-2,0 0,-1-2,-1 0,-1-1,-1-1,0-1,-1 0,8-15,-25 33,1 0,-1 1,1-1,-1 0,1 0,0 1,0-1,0 0,0 1,0-1,0 1,0 0,0-1,0 1,1 0,-1-1,1 1,-1 0,1 0,-1 0,1 0,0 1,-1-1,1 0,0 1,-1-1,1 1,0-1,0 1,0 0,0 0,-1 0,1 0,0 0,0 0,0 1,0-1,-1 0,1 1,0 0,-1-1,1 1,0 0,-1 0,1 0,-1 0,1 0,-1 0,1 0,-1 1,136 212,-95-184,-21-23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3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822 378,'5'8,"1"-1,-2 1,1 0,-1 1,-1-1,1 1,-1-1,-1 1,0 0,0 0,0 0,-1 8,1 27,-2 0,-3 0,-1 0,-2 0,-2-1,-1 1,-13 29,-24 134,34-152,9-46,0 1,1 0,0 0,0 0,1 0,0 0,1 0,0 0,1 0,0 0,0 0,2 4,-2-11,1-1,-1 0,1 0,-1 0,1 0,0 0,0 0,0 0,0 0,0-1,0 1,0-1,0 0,1 1,-1-1,0 0,1 0,-1-1,1 1,-1 0,1-1,0 0,-1 1,1-1,-1 0,1 0,0-1,-1 1,3-1,77-20,-54 13,-1 1,1 1,0 1,0 2,1 1,-1 1,1 1,12 3,99-4,28-26,-113 25,-31 2</inkml:trace>
  <inkml:trace contextRef="#ctx0" brushRef="#br0" timeOffset="529.021">2374 999,'-38'33,"-28"26,-6 8,3-3,9-8,10-8,9-13,11-7,5-8,4-9,4-4</inkml:trace>
  <inkml:trace contextRef="#ctx0" brushRef="#br0" timeOffset="779.787">2007 999,'15'5,"9"15,0 10,2 4,-4 2,-1-1,-4-2,-1-1,-2-2,1-1,3 0,-2-1,1-5,3-6,-3-6</inkml:trace>
  <inkml:trace contextRef="#ctx0" brushRef="#br0" timeOffset="1857.031">32 39,'-22'107,"18"-88,2 0,0 1,1-1,1 1,0-1,2 1,0-1,2 2,-4-19,0-1,0 1,0-1,1 1,-1-1,0 1,1-1,-1 0,1 1,0-1,0 1,-1-1,1 0,0 0,0 0,0 1,0-1,0 0,0 0,1 0,-1-1,0 1,0 0,1 0,-1-1,1 1,-1-1,0 1,1-1,-1 1,1-1,-1 0,1 0,-1 0,1 0,-1 0,1 0,-1 0,1 0,-1-1,1 1,-1 0,1-1,-1 1,1-1,-1 0,0 0,0 1,1-1,-1 0,0 0,1-1,88-101,-44 42,84-106,-130 167,0-1,0 0,0 1,1-1,-1 0,0 1,0-1,0 0,1 1,-1-1,0 1,1-1,-1 1,1-1,-1 1,1-1,-1 1,1-1,-1 1,1-1,-1 1,1 0,-1-1,1 1,0 0,-1 0,1-1,0 1,-1 0,1 0,-1 0,1 0,0 0,-1 0,1 0,0 0,-1 0,1 0,0 0,-1 0,1 0,0 1,-1-1,1 0,0 1,-1-1,1 0,-1 1,1-1,-1 0,1 1,-1-1,1 1,-1-1,1 1,-1-1,0 1,1 0,-1-1,0 1,1-1,-1 1,0 0,0-1,0 1,0 0,1-1,-1 1,-2 48,-71 504,35-419,36-129,0 0,-1 0,0-1,0 1,-1-1,1 1,-1-1,0 0,0-1,0 1,0-1,-1 0,1 0,-1 0,0 0,0-1,0 0,0 0,-1 0,1-1,0 1,-1-2,-4 2,5-3,-1 1,1-1,0 0,0 0,0-1,-1 1,1-1,1 0,-1-1,0 1,0-1,1 0,0 0,-1 0,1-1,1 0,-1 1,0-1,1-1,0 1,0 0,0-1,0 0,1 1,0-1,0 0,0 0,0 0,1-1,0 1,0 0,1 0,-1-1,1 1,0 0,1-1,-1 1,1 0,0-1,0 1,1 0,-1 0,1 0,0 0,2-3,8-9,0-1,1 2,1 0,0 0,1 1,1 1,0 1,1 0,0 1,1 1,1 1,0 0,0 1,0 1,1 1,0 1,15-2,1-3,-6 4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21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85,'0'22,"1"102,-6 1,-18 112,4-117,8-38,-4 0,-4 0,-13 33,22-99,17-51,-2 11</inkml:trace>
  <inkml:trace contextRef="#ctx0" brushRef="#br0" timeOffset="937.906">154 29,'203'-15,"-144"8,0 3,1 2,49 5,336 88,-380-76,0-2,0-4,1-2,0-3,58-5,-95-4,-27 4,0-1,0 1,0 0,0 0,0 1,1-1,-1 0,0 1,1-1,-1 1,0 0,1 0,-1 0,1 0,-1 0,0 1,1-1,-1 0,0 1,1 0,-1 0,0 0,0 0,0 0,0 0,0 0,0 1,0-1,0 1,0-1,-1 1,1 0,-1 0,1-1,-1 1,0 0,1 0,-1 1,0-1,0 0,-1 0,1 0,0 1,-12 114,1-61,-18 122,-11 147,64-198,-4-54,-21-71,0 0,1 0,-1 0,0 0,0 0,0 0,0 0,0 0,-1 0,1 0,0 0,-1 0,0 0,1-1,-1 1,0 0,0 0,0 0,0-1,0 1,-1-1,1 1,0-1,-1 1,1-1,-1 0,1 0,-1 1,0-1,1 0,-1-1,0 1,0 0,0 0,0-1,0 1,0-1,0 0,-1 1,-90 1,74-4,-521-19,508 17,-414-32,116 38,223 8,120-20,61-23,-48 22</inkml:trace>
  <inkml:trace contextRef="#ctx0" brushRef="#br0" timeOffset="1814.918">1650 564,'546'0,"-271"30,-107-32,-167 3,0-1,0 0,0 0,1 0,-1 0,0 0,0 0,1 0,-1-1,0 1,0 0,0-1,1 1,-1-1,0 1,0-1,0 1,0-1,0 0,0 1,0-1,0 0,0 0,0 0,-1 0,1 0,0 0,-1 0,1 0,0 0,-1 0,0-1,1 1,-1 0,1 0,-1 0,0-1,0 1,0 0,0 0,0 0,0-1,0 1,0 0,0 0,-1-1,1 1,0 0,-1 0,1 0,-1 0,0 0,1-1,-1 1,0 0,1 0,-1 1,0-1,0 0,-1-1,-128-96,129 96,0 0,-1 0,1 1,-1-1,0 1,1 0,-1-1,0 1,0 0,0 0,0 0,0 0,0 0,0 1,0-1,0 0,0 1,0 0,0-1,0 1,-1 0,1 0,0 0,0 1,0-1,-1 0,1 1,0-1,0 1,0 0,0 0,0 0,0 0,0 0,1 0,-1 0,0 1,0-1,1 1,-1-1,1 1,0 0,-1-1,1 1,0 0,0 0,0 0,-73 282,70-271,0 0,1 0,1 0,0 0,0 1,1-1,1 1,1-1,-1 0,2 1,1 4,-2-16,0 0,0 0,0 0,0-1,0 1,0 0,1-1,-1 1,0-1,1 1,-1-1,1 0,0 0,-1 0,1 0,0 0,0 0,0 0,0 0,0-1,0 1,0-1,0 1,0-1,0 0,0 0,0 0,0 0,0 0,0 0,0-1,0 1,0-1,0 1,1-2,69-31,60-89,-88 75,122-157,-151 186</inkml:trace>
  <inkml:trace contextRef="#ctx0" brushRef="#br0" timeOffset="2127.901">3428 85,'-25'49,"-12"23,3 1,3 1,0 12,26-61,0 0,2 0,1 0,0 1,2-1,3 26,-1-11,-12 20,4-59,1-7</inkml:trace>
  <inkml:trace contextRef="#ctx0" brushRef="#br0" timeOffset="2384.841">3061 85,'38'5,"33"1,13 0,2 4,-4 0,-6-2,-7-2,-10-2,-6-1,-6-2,-7-1,-6 0,-8-1</inkml:trace>
  <inkml:trace contextRef="#ctx0" brushRef="#br0" timeOffset="21657.621">493 310,'-104'344,"61"-242,110-233,-36 72,3 2,2 0,13-10,-14 18,14-2,-48 80,-26 96,22-116,1 1,-1 0,2 0,0 0,0 0,1 0,0 0,0 0,1 0,1-1,-1 1,4 10,1 5,24 55,-29-79,1 0,-1 0,0 0,0 0,1 0,-1 0,1-1,-1 1,1-1,-1 1,1-1,-1 0,1 1,0-1,-1 0,1 0,-1 0,1 0,-1 0,1-1,0 1,-1 0,1-1,-1 1,1-1,-1 0,0 1,1-1,-1 0,1 0,-1 0,0 0,0 0,0 0,0 0,1 0,-1-1,43-50,-40 47,66-101,-45 66,0 2,3 1,1 1,14-12,-43 48,0-1,1 1,-1-1,0 1,1-1,-1 1,1 0,-1-1,1 1,-1 0,1-1,-1 1,1 0,-1-1,1 1,-1 0,1 0,0 0,-1 0,1-1,-1 1,1 0,0 0,-1 0,1 0,-1 0,1 1,0-1,-1 0,1 0,-1 0,1 0,-1 1,1-1,-1 0,1 0,0 1,-1-1,0 1,1-1,-1 0,1 1,-1-1,1 1,-1-1,0 1,1-1,-1 1,0-1,0 1,1-1,-1 1,0 0,0-1,0 1,0-1,0 1,0-1,0 1,0 0,0-1,0 1,0-1,0 1,0 0,0-1,0 1,1 53,-2-47,-2 256,3-239</inkml:trace>
  <inkml:trace contextRef="#ctx0" brushRef="#br0" timeOffset="21919.703">1198 564,'0'20,"0"15,-4 7,-2 1,0-2,1-3,1-3,-3-8,0-8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21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56,'-4'-5,"-1"0,1 0,-1 1,0 0,0 0,0 0,-1 1,1 0,-1 0,0 0,0 1,0-1,0 2,0-1,0 1,-1-1,1 2,0-1,-1 1,1 0,-1 0,1 1,0-1,-1 2,1-1,0 1,0 0,0 0,0 0,0 1,0 0,-5 4,-2-1,-1 1,1 0,0 2,1-1,0 1,0 1,1 0,0 1,1 0,0 1,0 0,2 0,0 1,0 0,1 0,0 1,1 0,1 0,-1 8,-13 108,19-125,0-1,1 0,-1 0,1 0,0 0,0 0,0 0,1 0,-1 0,1-1,0 1,0 0,1-1,-1 1,1-1,-1 0,1 0,0 0,0 0,0-1,1 1,-1-1,1 0,-1 0,1 0,0 0,0-1,-1 1,1-1,3 1,3-1,0 0,-1 0,1 0,0-2,0 1,0-1,0 0,-1-1,1-1,0 1,-1-1,0-1,0 0,0 0,0 0,3-4,127-98,100-140,-219 226,-17 33,-8-3,1 0,0 0,0 1,1-1,0 1,1 0,0 0,0 0,2 0,-1 0,1 0,1 0,0 0,1 0,0-1,0 1,1 0,1-1,-1 1,2-1,0 0,0-1,0 1,1-1,1 0,0 0,0-1,0 0,1 0,-1-2,-1-1,1 0,-1 0,2-1,-1 0,0 0,1-1,-1 0,1 0,0 0,0-1,0-1,1 1,-1-1,0-1,0 1,1-1,-1-1,0 0,0 0,1 0,-1-1,0 0,0-1,-1 0,1 0,1-2,9-5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125 137,'18'68,"-17"-29,-1 1,-1 0,-3-1,-1 1,-2-1,-2 0,-1-1,-11 23,-63 205,82-238,18-34,10-27,-14 15</inkml:trace>
  <inkml:trace contextRef="#ctx0" brushRef="#br0" timeOffset="266.565">69 52,'33'0,"27"0,6-5,3-1,-6 0,-4 1,-8-3,-7-1,-6 2,-6 2,-7 6,-13 8,-14 3,-5 3,-3 0</inkml:trace>
  <inkml:trace contextRef="#ctx0" brushRef="#br0" timeOffset="509.346">41 504,'34'0,"29"-5,10-1,-3 0,-8 1,-11 1,-9 2,-6 1,-5 0,-8 1</inkml:trace>
  <inkml:trace contextRef="#ctx0" brushRef="#br0" timeOffset="778.263">916 363,'38'-5,"28"-6,6-2,-3 2,-9 3,-10 7,-8 4,-12 2</inkml:trace>
  <inkml:trace contextRef="#ctx0" brushRef="#br0" timeOffset="1001.4">859 617,'39'-4,"36"-8,10 0,-4-4,-11 1,-13 3,-11-1,-9 2,-11 2</inkml:trace>
  <inkml:trace contextRef="#ctx0" brushRef="#br0" timeOffset="1551.191">1480 702,'135'-217,"-125"202,-1 2,1-1,1 1,1 0,-1 1,2 1,0 0,0 0,1 1,0 1,1 1,0 0,0 0,1 2,0 0,9-2,-23 8,0-1,0 1,-1 0,1 0,0 0,0 0,0 0,0 0,-1 0,1 1,0-1,0 1,0-1,-1 1,1 0,0 0,-1-1,1 1,-1 0,1 1,-1-1,1 0,-1 0,0 1,1-1,-1 0,0 1,0 0,0-1,0 1,-1-1,1 1,0 0,-1 0,1-1,-1 1,1 0,-1 0,0 0,0-1,0 1,0 0,0 1,-18 80,16-82,1 1,0-1,0 0,0 0,0 0,0 1,0-1,0 1,0-1,0 1,1-1,-1 1,1-1,-1 1,1-1,-1 1,1 0,0-1,0 1,0 0,0-1,0 1,0 0,1-1,-1 1,0-1,1 1,-1 0,1-1,0 1,-1-1,1 0,0 1,0-1,0 1,0-1,0 0,0 0,0 0,1 1,-1-1,0 0,1-1,-1 1,1 0,-1 0,1-1,-1 1,1 0,-1-1,1 0,0 1,-1-1,2 0,8-1,-1-1,1-1,0 0,-1 0,1-1,-1 0,0 0,-1-2,1 1,-1-1,0 0,0-1,3-4,31-18,-22 16,0-2,2 1,-1 2,2 0,-1 1,2 2,0 0,-24 8,1 1,-1-1,1 1,-1-1,1 1,-1-1,1 1,-1 0,1 0,-1 0,1 0,-1 0,1 0,-1 0,1 1,-1-1,1 1,-1-1,0 1,1-1,-1 1,0 0,1-1,-1 1,0 0,0 0,1 0,-1 0,0 0,0 0,0 0,0 1,-1-1,1 0,0 1,0-1,-1 0,1 1,-1-1,1 1,-1-1,0 1,1-1,-1 1,0-1,-9 77,5-59,-4 40,6-33</inkml:trace>
  <inkml:trace contextRef="#ctx0" brushRef="#br0" timeOffset="1927.678">3033 278,'-59'17,"1"3,1 2,2 3,-42 25,88-46,-1 1,0 0,1 0,0 1,0 0,1 1,0 0,0 0,0 1,1 0,0 0,1 1,0-1,0 2,0-1,2 1,3-9,1 1,-1 0,1 0,0 0,0 0,-1-1,2 1,-1 0,0 0,0 0,0 0,1 0,-1-1,1 1,0 0,-1 0,1-1,0 1,0 0,0-1,0 1,0-1,1 1,-1-1,0 0,1 0,-1 1,1-1,-1 0,1 0,-1 0,1 0,0-1,0 1,-1 0,1-1,0 1,0-1,0 0,0 0,-1 1,3-1,82-1,-48-7,-1-2,0-1,0-2,22-13,92-30,-149 56,-1-1,1 1,-1-1,1 1,0-1,-1 1,1 0,0 0,-1 0,1 0,0 0,-1 0,1 0,0 1,-1-1,1 1,-1-1,1 1,0-1,-1 1,1 0,-1 0,0 0,1 0,-1 0,0 0,0 0,1 0,-1 1,0-1,0 0,0 1,0-1,-1 0,1 1,0 0,-1-1,1 1,-1-1,7 76,-5-35,-2-39,1 0,0 0,-1 1,1-1,0 0,1 0,-1 0,1 0,-1 0,1-1,0 1,0 0,0-1,0 0,0 1,1-1,-1 0,1 0,-1 0,1 0,0-1,0 1,0-1,0 1,0-1,0 0,0 0,0-1,1 1,-1-1,0 1,2-1,17 2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9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0 395,'34'0,"30"0,9-5,-3-1,-4 0,-8 1,-10 2,-7 1,-7 1,-4 0,-2 1,-1 0,-1 1,1-1,-5-5,-1-1,1 0,-4 1</inkml:trace>
  <inkml:trace contextRef="#ctx0" brushRef="#br0" timeOffset="289.212">57 593,'43'0,"34"0,8 0,-5 0,-12 0,-13-4,-10-3,-8 1,-6 1,-4 1,0 2,-2 1,-3-4,-7-2</inkml:trace>
  <inkml:trace contextRef="#ctx0" brushRef="#br0" timeOffset="722.059">452 0,'22'26,"1"-2,2-1,0-1,1-1,2-1,0-1,0-2,2-1,0-1,19 6,-32-14,-1 2,0 0,0 0,-1 2,0 0,-1 0,7 9,-18-18,0 1,0 0,-1 0,1 0,-1 1,0-1,0 1,0-1,0 1,0 0,-1-1,0 1,0 0,0 0,0 0,0 0,-1 0,0 0,0 0,0 0,0 0,-1 1,1-1,-1 0,0-1,0 1,-1 0,1 0,-1 0,0-1,0 1,0-1,0 1,0-1,-1 0,-1 1,-12 12,-1-1,-1-1,0-1,-1 0,0-1,-1-1,0-1,-9 2,-16 11,16-9,17-9,1 0,0 0,0 1,0 1,1 0,0 0,0 1,1 0,0 1,1 0,0 1,-1 1,0 4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1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57,'10'5,"12"6,8 2,3-2,1-3,0-2,-2-3,-1-1,-1-2,-1 0,0-1,-1 1,0-5,0-2,0 1,-5 1</inkml:trace>
  <inkml:trace contextRef="#ctx0" brushRef="#br0" timeOffset="266.339">57 368,'39'-10,"31"-3,9-4,-4 1,-10 3,-11 4,-16 3</inkml:trace>
  <inkml:trace contextRef="#ctx0" brushRef="#br0" timeOffset="1385.338">791 453,'21'-42,"2"2,1 0,2 2,2 1,1 1,2 1,1 1,2 3,1 0,25-15,-48 38,-10 6,1 0,-1-1,0 1,1 0,0 1,-1-1,1 0,0 1,0-1,0 1,0 0,0 0,0 0,0 0,0 1,0-1,0 1,0 0,1 0,-1 0,0 0,0 0,0 1,1-1,-1 1,0 0,3 1,-12 69,2 26,5-95,-1 0,0 0,1 1,0-1,-1 0,1 0,0 0,0 0,0 0,1 0,-1 0,0 0,1-1,-1 1,1 0,-1-1,1 1,0-1,0 0,0 1,0-1,0 0,0 0,0 0,0 0,0-1,0 1,1-1,-1 1,0-1,0 0,1 0,-1 0,0 0,0 0,1 0,-1-1,0 1,0-1,2 0,16-5,1 0,-1-2,-1 0,0-2,0 0,0-1,-1-1,2-3,80-45,-86 53,56-20,-68 27,-1 0,1 0,0-1,-1 1,1 0,0 0,-1 1,1-1,0 0,-1 1,1-1,0 1,-1-1,1 1,-1 0,1-1,-1 1,1 0,-1 0,1 0,-1 0,0 0,0 1,1-1,-1 0,0 1,0-1,0 0,-1 1,1-1,0 1,0 0,-1-1,1 1,-1 0,0-1,1 1,-1 0,0 0,1 7,-1 0,0 1,0-1,-1 0,-1 0,1 1,-1-1,-1 0,0 0,0-1,-1 1,-3 6,-15 44,20-40,3-4</inkml:trace>
  <inkml:trace contextRef="#ctx0" brushRef="#br0" timeOffset="1768.637">2343 1,'-57'23,"0"4,1 2,2 2,-46 35,98-64,-6 2,1 1,0 0,0 0,0 0,0 1,1 0,0 1,1 0,-1-1,1 2,0-1,1 1,0-1,0 1,0 3,3-9,1 0,0 0,0 0,0 0,0 0,0 0,1 0,-1 0,1 0,-1 0,1 0,0-1,-1 1,1 0,0 0,0 0,1-1,-1 1,0-1,0 1,1-1,-1 1,1-1,-1 0,1 0,0 0,-1 1,1-2,0 1,0 0,0 0,0-1,0 1,0-1,0 1,0-1,1 0,78 4,-47-10,0-3,-1 0,0-2,-1-2,-1 0,11-8,44-18,-85 38,1-1,0 1,-1 0,1 0,0-1,0 1,0 1,0-1,0 0,0 0,0 1,0-1,0 1,0 0,0-1,0 1,1 0,-1 0,0 0,0 1,0-1,0 1,0-1,0 1,0-1,0 1,0 0,0 0,0 0,0 0,0 0,-1 1,1-1,-1 0,1 1,-1 0,1-1,-1 1,0 0,1-1,-17 165,16-161,0 1,0 0,1-1,-1 1,1-1,0 0,1 0,-1 0,1 0,0 0,0 0,0-1,1 1,0-1,0 0,0 0,0 0,1-1,-1 1,1-1,0 0,0-1,0 1,0-1,1 0,-1 0,1-1,-1 1,1-1,-1-1,1 1,0-1,0 0,22 2,-3-2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0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254 114,'-2'45,"-2"0,-2-1,-2 0,-2-1,-1 0,-13 29,-23 75,28-64,19-83,1 1,-1-1,1 1,0-1,-1 0,1 0,-1 1,1-1,0 0,-1 0,1 1,0-1,-1 0,1 0,0 0,-1 0,1 0,0 0,-1 0,1 0,0 0,-1-1,1 1,0 0,-1 0,1-1,0 1,-1 0,1-1,-1 1,1 0,-1-1,1 1,-1-1,1 1,-1-1,1 1,-1-1,0 1,1-1,-1 1,0-1,1 0,-1 1,0-1,0 0,1 1,-1-1,0 0,0 1,0-1,0 0,0 1,0-1,0 0,0 1,8-14</inkml:trace>
  <inkml:trace contextRef="#ctx0" brushRef="#br0" timeOffset="365.254">0 29,'308'-17,"-20"6,-265 11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1 339,'38'-5,"23"-1,5 0,-3 1,-8 2,-8 0,-8 2,-1-4,-1-2,-3 1,-3 2,-1 0,-1 2,-1-3,0-2,0 1,-5 2</inkml:trace>
  <inkml:trace contextRef="#ctx0" brushRef="#br0" timeOffset="285.76">114 508,'53'0,"22"0,3 0,-7 0,-15-4,-13-3,-8 1,-6 1,-3 1,-1 2,-5 1</inkml:trace>
  <inkml:trace contextRef="#ctx0" brushRef="#br0" timeOffset="765.784">453 1,'21'23,"1"-2,2 0,-1-1,2-1,1-1,0-2,1 0,1-2,0-1,12 2,12 10,-13-9,-30-14,-1 1,1 0,-1 1,0 0,0 0,0 0,-1 1,0 0,1 1,-2 0,1 0,-1 0,2 3,-7-4,0 0,-1-1,0 1,0 0,0 0,0-1,-1 1,0 0,0-1,0 1,0-1,-1 1,0-1,0 0,0 0,0 1,-1-1,0-1,1 1,-1 0,-1-1,1 1,0-1,-1 0,0 0,0-1,0 1,0-1,0 1,-3 0,-5 6,-230 138,94-58,135-75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63,'-6'-7,"0"2,-1-1,1 1,-2 0,1 0,0 1,-1 0,0 0,0 0,0 1,0 1,0 0,-1 0,1 0,-1 1,0 0,1 1,-1 0,0 0,1 1,-1 0,-2 1,-1-2,-4 2,1 2,-1 0,1 0,0 1,0 1,1 1,0 0,0 1,1 0,-1 1,2 0,0 1,0 1,0 0,2 1,-1 0,1 0,1 1,1 0,-1 1,2 0,0 0,1 0,0 1,1 0,1 1,0-1,1 1,1-1,0 12,1-22,1 0,0 0,0 1,0-1,1 0,-1 0,1 0,1 1,-1-1,1 0,0 0,0-1,0 1,0 0,1-1,0 1,0-1,0 0,1 0,-1 0,1-1,0 1,0-1,0 0,0 0,1 0,0 0,-1-1,1 0,0 0,0 0,0-1,0 1,0-1,0-1,0 1,1-1,-1 1,0-1,0-1,1 1,-1-1,19-7,-1-1,0-1,0-1,-1 0,-1-2,0-1,-1-1,0 0,-1-1,-1-1,-1-1,8-11,119-159,-144 188,0 1,0 0,0 0,0 0,0-1,0 1,0 0,0 0,1 0,-1-1,0 1,0 0,1 0,-1-1,1 1,-1 0,0-1,1 1,-1 0,1-1,0 1,-1-1,1 1,-1-1,1 1,0-1,-1 0,1 1,0-1,0 0,-1 1,1-1,0 0,0 0,0 0,-1 1,1-1,0 0,0 0,0 0,-1-1,1 1,0 0,0 0,-1 0,1 0,0-1,0 1,-1 0,1-1,0 1,-1-1,1 1,0-1,-1 1,1-1,-1 1,1-1,0 1,-1-1,0 0,1 1,-1-1,1 0,-1 0,0 0,4 57,15 60,-16-106,1-1,1 0,0 1,0-2,0 1,1-1,1 0,-1 0,1 0,1-1,-1 0,1-1,0 0,1 0,0 0,6 2,8 0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5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0,'9'5,"9"1,5 0,4-1,2-1,1-2,1-1,-1-1,-1 0,0 0,0 0,-1 0,1-1,-1 1,-5 0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5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0,'43'0,"29"0,7 0,-5 0,-11 0,-11 0,-14 0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25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0 332,'34'-52,"-20"27,1 0,0 1,2 1,1 0,1 2,1 0,1 1,0 1,1 1,1 1,1 0,3 1,-26 15,1 0,0 0,0 0,0 0,0 0,0 0,0 1,0-1,0 0,0 1,0 0,0 0,0-1,0 1,0 0,0 1,1-1,-1 0,0 0,0 1,0 0,0-1,0 1,0 0,0 0,-1 0,1 0,0 0,0 0,-1 1,1-1,0 1,-1-1,0 1,1-1,-1 1,0 0,0 0,0-1,0 1,0 0,0 0,0 0,-1 0,1 0,-1 1,0-1,1 1,6 133,-6-134,-1 0,1 0,0 0,0 0,0-1,0 1,0 0,0-1,0 1,1 0,-1-1,0 0,1 1,0-1,-1 0,1 0,0 0,-1 0,1 0,0 0,0 0,0-1,0 1,0-1,-1 1,1-1,0 0,0 0,0 0,0 0,0 0,0 0,0 0,0-1,0 1,1-1,68-28,-20 1,-2-3,-2-1,32-29,-34 32,-44 28,0 1,0-1,0 1,0-1,0 1,0 0,0-1,0 1,0 0,0 0,0 0,0 0,0 0,1 0,-1 0,0 0,0 0,0 1,0-1,0 0,0 1,0-1,0 0,0 1,0-1,0 1,-1 0,1-1,0 1,0 0,0 0,-1-1,1 1,0 0,-1 0,1 0,-1 0,1 0,-1 0,1 0,-1 0,1 0,-1 0,0 0,0 0,0 0,-14 105,2-53,-7 61,19-110,0 0,0 0,1 0,0-1,0 1,0 0,0-1,0 1,0-1,1 1,0-1,0 0,0 1,0-1,0 0,1 0,-1-1,1 1,0 0,0-1,0 0,0 0,0 0,0 0,1 0,-1 0,3 0,16 4,-1-2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2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58,'2'1,"0"1,0-1,0 1,-1-1,1 1,0 0,-1 0,0 0,1 0,-1 0,0 0,0 0,0 0,0 0,0 1,-1-1,1 0,-1 1,1-1,-1 0,0 1,0-1,0 0,0 3,0-2,3 196,-30-29,14-107,7-58</inkml:trace>
  <inkml:trace contextRef="#ctx0" brushRef="#br0" timeOffset="2096.263">0 58,'7'-4,"0"0,1 0,-1 1,1 0,0 0,-1 1,1 0,0 0,0 1,1 0,-1 1,0 0,0 0,5 1,3-1,464 0,-288-28,-181 27</inkml:trace>
  <inkml:trace contextRef="#ctx0" brushRef="#br0" timeOffset="2566.4">141 538,'127'0,"1"-5,116-21,-138 5,140-14,-222 35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9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73,'5'0,"1"5,1 6,-2 7,-2 4,-1 3,0 3,-7 1,-1 1,-1-1,2 1,1-6</inkml:trace>
  <inkml:trace contextRef="#ctx0" brushRef="#br0" timeOffset="601.103">1 45,'33'-10,"-8"2,0 1,1 1,0 1,0 1,1 1,14 1,-39 2,1 1,-1-1,1 0,-1 1,1-1,-1 1,1 0,-1 0,1 0,-1 0,0 0,1 0,-1 1,0-1,0 1,0 0,0-1,-1 1,1 0,0 0,-1 0,1 0,-1 0,0 1,1-1,-1 0,0 1,-1-1,1 1,0-1,-1 1,1-1,-1 1,0-1,0 1,0-1,0 1,0 0,0-1,-1 1,1-1,-1 1,0-1,0 1,0-1,0 0,0 0,-1 1,1-1,0 0,-1 0,0 0,1 0,-2 0,-73 77,75-77,-1-1,1 0,0 0,0 1,0-1,0 1,0-1,0 1,0 0,0-1,1 1,-1 0,1-1,-1 1,1 0,0 0,-1 0,1-1,0 1,0 0,0 0,1 0,-1-1,0 1,1 0,-1 0,1-1,-1 1,1 0,0-1,0 1,0-1,0 1,0-1,0 1,0-1,1 0,-1 1,0-1,1 0,-1 0,1 0,-1 0,1 0,80 31,-70-29,-11-3,1-1,0 1,0 0,-1 0,1 0,0 0,0 0,-1 0,1 0,0 0,-1 1,1-1,0 1,-1-1,1 1,-1 0,1 0,0 0,-1 0,0 0,1 0,-1 0,0 0,1 0,-1 0,0 1,0-1,0 1,0-1,0 1,-1-1,1 1,0-1,-1 1,1 0,-1-1,1 1,-1 0,0-1,0 1,0 0,0 0,0-1,0 1,0 0,-1 0,1-1,0 1,-1 0,0-1,1 1,-1-1,0 1,0-1,0 1,0-1,-7 7,-1-2,-1 1,1-1,-1-1,0 0,0 0,0-1,-1 0,0 0,1-2,-1 1,0-1,-1-1,1 0,-2-1,-39-2,33-4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1,'22'107,"-16"211,-17-246,5-53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0,'-9'38,"-9"28,-1 11,3-2,4-9,4-11,4-5,7-12,3-6,5-5,1-2,3-5,4-1,-1-4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0,'26'69,"-3"1,-3 1,-3 1,-3 0,0 34,-13-93,0-1,-1 1,-1 0,0 0,0-1,-1 1,-1-1,-1 1,1-1,-2 0,0 0,0-1,-1 1,0-1,-1 0,0-1,-1 0,0 0,-1-1,0 1,0-2,-1 0,-7 5,-81 47,71-46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32,'1'-2,"1"0,-1 0,1 0,-1 0,1 1,0-1,-1 1,1-1,0 1,0 0,0 0,0 0,1 0,-1 0,0 0,0 0,1 1,-1-1,0 1,1 0,-1 0,0 0,1 0,-1 0,1 0,0 0,16-3,1 1,0 1,-1 0,1 2,0 1,-1 0,1 1,-1 1,15 5,-32-8,-1 0,1-1,0 1,0 0,-1 0,1 0,-1 0,1 1,-1-1,1 0,-1 1,0-1,0 0,0 1,1 0,-1-1,-1 1,1 0,0-1,0 1,-1 0,1 0,-1 0,1 0,-1-1,0 1,0 0,0 0,0 0,0 0,0 0,0 0,-1 0,1 0,-1-1,1 1,-1 0,0 0,0-1,0 1,0 1,-50 73,43-66,-18 21,21-26,-1 0,1 0,0 1,0-1,0 1,1 1,0-1,0 1,1-1,0 1,0 0,0 0,1 0,0 1,1-1,-1 0,1 1,1-1,0 1,0 0,0-1,2 8,0-11,1 1,0 0,0-1,0 1,1-1,0 0,0 0,0 0,0-1,0 1,1-1,-1 0,1 0,0-1,0 1,0-1,1 0,-1-1,0 1,1-1,-1 0,1 0,-1-1,1 1,-1-1,1-1,-1 1,1-1,-1 0,1 0,-1 0,0-1,0 0,1 0,19-5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0,'-19'34,"-7"25,2 7,4 3,11-7,7-8,8-4,3-5,6-7,4-8,4-6,3-6,1-2,-3-3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1,'37'48,"-3"-6,-3 1,-1 2,-2 1,-2 1,2 10,-24-47,-1 0,-1 0,1 0,-2 1,1-1,-2 1,1-1,-1 1,-1-1,0 0,0 1,-1-1,-1 0,1 0,-2 0,1 0,-1 0,-1-1,0 0,0 0,-1 0,0 0,0-1,-1 0,0 0,-1-1,-1 2,-135 96,120-91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2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80,'5'191,"-5"-189,-1 0,1-1,0 1,1 0,-1 0,0 0,0 0,1-1,-1 1,1 0,0 0,0-1,-1 1,1 0,0-1,0 1,0-1,1 1,-1-1,0 0,0 1,1-1,-1 0,1 0,-1 0,1 0,0 0,-1 0,1 0,0-1,-1 1,1-1,0 1,0-1,0 0,0 1,-1-1,1 0,0 0,0-1,0 1,0 0,-1 0,1-1,0 1,0-1,0 0,0 0,15-11,0 0,-1-2,0 0,-1 0,-1-2,0 0,-1 0,-1-1,-1-1,4-8,70-89,-84 114,-1 0,0-1,1 1,-1 0,1 0,-1 0,1 0,0 0,-1-1,1 1,0 0,0 0,0 1,0-1,0 0,0 0,0 0,0 1,0-1,0 0,0 1,0-1,0 1,1-1,-1 1,0 0,0 0,1-1,-1 1,0 0,1 0,-1 0,0 0,0 1,1-1,-1 0,0 0,0 1,1-1,-1 1,0-1,0 1,0-1,0 1,0 0,0 0,0-1,0 1,0 0,0 0,0 0,0 0,-1 0,1 0,0 0,-1 0,1 0,0 2,3 209,9-109,-5 0,-4 0,-7 59,-1-137,-1 0,-1 0,-1 0,-1-1,-2 0,0 0,-1-1,-2-1,0 0,-1-1,-2 1,11-15,0 0,0-1,0 0,-1 0,0 0,0 0,0-1,-1 0,0-1,0 1,-4 1,9-5,0 0,0-1,-1 1,1 0,0-1,0 1,-1-1,1 0,0 0,-1 1,1-2,0 1,-1 0,1 0,0-1,-1 1,1-1,0 0,0 0,0 0,0 0,-1 0,1 0,1 0,-1-1,0 1,0-1,0 1,1-1,-1 0,1 0,-1 1,1-1,0 0,0 0,0-1,0 1,0 0,0 0,1 0,-1-3,-4-12,1 0,1 0,1-1,0 1,1-1,1 0,1 1,0-1,2 1,0-1,0 1,2 0,6-15,1 3,1 1,2 1,1 1,1 0,1 1,1 1,20-20,-16 20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185 114,'1'481,"28"-181,-29-35,15-192,-17-61,-1-17</inkml:trace>
  <inkml:trace contextRef="#ctx0" brushRef="#br0" timeOffset="504.247">242 1,'-15'2,"23"3,26 5,22-3,0-1,1-3,-1-3,14-3,29 1,70 2,-169 0</inkml:trace>
  <inkml:trace contextRef="#ctx0" brushRef="#br0" timeOffset="1301.796">242 1158,'-7'-17,"-2"0,0 0,0 1,-2 0,0 0,-1 2,0-1,-1 1,-1 1,0 1,-1 0,-3-2,-69-36,87 49,0 0,1 0,-1 0,0 0,1 0,-1 1,1-1,-1 0,1 0,-1 0,1 1,0-1,-1 0,1 1,0-1,0 0,-1 1,1-1,0 1,0-1,0 1,0 0,0-1,0 1,0 0,0 0,0-1,0 1,0 0,-1 0,1 0,0 0,0 0,0 0,0 1,0-1,0 0,0 0,0 1,0-1,0 1,0-1,0 1,-1-1,1 1,1-1,300 2,-87 26,-215-28,1-1,0 1,-1 0,1-1,0 1,0 0,-1 0,1-1,0 1,0 0,0 0,-1 0,1 0,0 0,0 0,0 0,-1 0,1 0,0 1,0-1,0 0,-1 0,1 1,0-1,-1 0,1 1,0-1,-1 1,1-1,0 1,-1-1,1 1,-1-1,1 1,-1 0,1-1,-1 1,1 0,-1-1,0 1,1 0,-1 0,0-1,0 1,0 0,1 0,-1 0,0-1,0 1,0 0,0 0,0 0,0-1,-1 1,1 0,0 0,0-1,-1 1,1 0,0 0,-1-1,1 1,0 0,-1-1,1 1,-1 0,1-1,-2 1,-109 78,69-51,0 1,2 3,1 1,-12 16,27-12,22-23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8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25,'-10'7,"1"1,0 1,0-1,1 2,0-1,0 1,1 0,0 1,1-1,1 1,-1 1,2-1,-1 1,2 0,0 0,0 0,1 0,0 0,1 1,1-1,0 0,0 1,1-1,1 1,0-1,1 0,1 2,-3-11,0 1,0-1,1 0,0 0,-1 0,1 0,0 0,0 0,1-1,-1 1,1-1,-1 1,1-1,0 0,0 0,0 0,0 0,0-1,0 1,0-1,0 0,1 0,-1 0,1 0,-1-1,1 1,-1-1,1 0,-1 0,1 0,-1 0,1-1,-1 0,5 0,0-1,0 0,0-1,-1 0,0 0,1 0,-1-1,0 0,-1-1,1 1,-1-1,0-1,0 1,0-2,134-157,-139 163,0-1,1 1,-1 0,1 0,-1 0,1-1,-1 1,1 0,-1 1,1-1,0 0,0 0,-1 1,1-1,0 1,0 0,0-1,0 1,0 0,0 0,-1 0,1 0,0 1,0-1,0 0,0 1,-1-1,1 1,0 0,0 0,-1-1,1 1,0 0,-1 0,1 1,-1-1,0 0,1 0,-1 1,0-1,0 1,1-1,-1 1,-1-1,1 1,0 0,0 0,0-1,-1 1,1 0,-1 0,0 0,1 1,1 4,1-1,0 1,0 0,1-1,0 0,0 0,0 0,1 0,0-1,0 0,0 0,1 0,0 0,0-1,0 0,0 0,0-1,1 0,0 0,0 0,0-1,0 0,0 0,6 0,2-2,0-1,0-1,0-1,-1 0,1 0,-1-2,0 0,0 0,0-1,-1-1,1-1,-2 1,1-2,-1 0,-1 0,1-1,-2-1,1 0,-2 0,1-1,-2 0,1-1,-2 0,0 0,0 0,4-14,6-28,-13 31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53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1383,'1'-1,"-1"1,1 0,-1-1,0 1,1 0,-1-1,1 1,0 0,-1 0,1 0,-1-1,1 1,-1 0,1 0,-1 0,1 0,0 0,-1 0,1 0,-1 0,1 0,-1 0,1 0,0 0,-1 1,1-1,-1 0,1 0,-1 1,1-1,-1 0,1 1,-1-1,1 0,-1 1,0-1,1 1,-1-1,1 0,-1 1,0-1,0 1,1-1,-1 1,0 0,0-1,1 1,-1-1,0 1,0-1,0 1,0 0,0-1,0 1,0-1,0 1,0-1,0 2,5 38,-5-39,-28 257,28-100,2-199,2 0,2 0,2 0,2 1,1 1,2-1,1 2,3 0,1 1,1 1,2 0,5-3,-13 17,40-41,-50 64,0 0,0 0,-1 0,1 0,0 1,0-1,0 1,-1-1,1 1,-1 0,1 0,-1 0,0 0,0 1,0-1,0 1,0-1,-1 1,1 0,-1-1,1 1,-1 0,0 0,0 0,-1 0,1 0,34 135,-9 72,-12-136,-13-74,0 0,0 1,0-1,0 0,0 0,0 0,0 0,0 0,0 0,0 0,0 0,0 0,0 0,0 0,0-1,0 1,0 0,0-1,0 1,0 0,0-1,-1 0,1 1,0-1,0 1,0-1,-1 0,1 0,0 1,-1-1,1 0,-1 0,1 0,-1 0,1 0,-1 1,0-1,1 0,-1 0,0 0,0 0,0 0,0-1,39-70,4 1,2 2,3 2,3 2,41-38,-92 102,0 0,1 0,-1 1,1-1,-1 0,1 0,0 0,-1 0,1 1,0-1,0 0,0 1,-1-1,1 0,0 1,0-1,0 1,0 0,0-1,0 1,0 0,0-1,0 1,0 0,0 0,0 0,0 0,0 0,0 0,0 0,0 0,0 1,0-1,0 0,0 0,0 1,0-1,0 1,0-1,0 1,0-1,0 1,-1 0,1-1,0 1,0 0,-1 0,1-1,0 1,-1 0,1 0,-1 0,1 0,-1 0,0 0,1 0,9 133,11 11,5-29,-20-93,-4-20,-1 0,0 0,0 0,0 1,0-1,-1 0,1 0,-1 1,0-1,0 0,0 1,0-1,-1 0,0 1,1-1,-1 0,0 0,0 1,-2 2,-6 8,0-1</inkml:trace>
  <inkml:trace contextRef="#ctx0" brushRef="#br0" timeOffset="863.408">1390 1666,'11'-9,"0"2,1 0,-1 0,1 1,0 1,1 0,-1 0,1 2,0-1,7 0,8-3,-21 5,-2 0,-1 0,1 1,0-1,-1 1,1 0,0 0,0 1,0-1,0 1,-1 0,1 1,0-1,0 1,0 0,-1 0,1 0,1 1,-5 1,-1 0,1 0,-1 0,0 0,0 0,0 0,0 0,-1 0,1 0,-1-1,0 1,0 0,0 0,0-1,0 1,-1 0,1-1,-1 1,1-1,-1 0,0 1,0-1,-1 0,2 0,-134 142,133-141,0 0,0 1,0-1,1 1,-1-1,1 1,0 0,0-1,0 1,1 0,0 0,-1 0,1 0,0 0,1 0,-1-1,1 1,0 0,0 0,0 0,0-1,0 1,1-1,0 1,0-1,0 1,0-1,0 0,1 0,-1 0,1 0,0-1,0 1,0-1,0 0,0 1,3 1,-1 1,1-1,0-1,0 1,0-1,1 0,-1 0,1-1,-1 1,1-2,0 1,0-1,0 0,0 0,0-1,0 0,0 0,0 0,0-1,0-1,11-6,-4-3</inkml:trace>
  <inkml:trace contextRef="#ctx0" brushRef="#br0" timeOffset="2243.914">1984 1045,'13'25,"0"1,-1 0,-2 1,-1 1,0-1,-3 2,0-1,-2 0,1 17,-35 298,14-212,2 67,22-166,-7-30,0-1,1 1,-1 0,0 0,0 0,-1 0,1 0,0 1,-1-1,1 0,-1 0,0 0,1 1,-1-1,0 0,0 0,-1 1,1-1,0 0,-1 0,0 0,1 1,-1-1,0 0,0 0,0 0,0 0,0-1,-1 1,1 0,-1 0,1-1,-1 1,1-1,-1 1,0-1,-1 1,-12 2,0-1,0-1,0-1,-1 0,1 0,0-2,-1 0,-1-1,-28 0,-1010 0,820 35,143-14,-91 13,113-19,-72 3,141-17,0 0,0 0,0 0,0 0,0 0,1-1,-1 1,0 0,1 0,-1-1,1 1,-1 0,1-1,0 1,0-1,-1 1,1 0,0-1,0 1,0-1,1 1,-1 0,0-1,0 1,1-1,-1 1,1 0,-1 0,1-1,0 0,2-16,-9-247,-20-58,24 277,-2 4,2 0,1-1,2 1,2 0,2 0,2 0,2 1,1 0,2 1,2 0,12-23,-24 58,1 0,0 1,0-1,0 1,0 0,0 0,1 0,0 0,0 0,0 1,0 0,1 0,-1 0,1 0,0 1,0 0,0 0,0 0,0 0,0 1,0 0,1 0,-1 0,0 1,1 0,0 0,280-14,283 15,-148 27,-81-29,-269 13,-54-6</inkml:trace>
  <inkml:trace contextRef="#ctx0" brushRef="#br0" timeOffset="11688.12">1080 226,'0'789,"0"-790</inkml:trace>
  <inkml:trace contextRef="#ctx0" brushRef="#br0" timeOffset="12235.714">1109 169,'-283'179,"256"-155,27-23,-1-1,1 1,0 0,0-1,0 1,0 0,0 0,1-1,-1 1,0 0,0-1,0 1,1 0,-1-1,0 1,1 0,-1-1,0 1,1-1,-1 1,1-1,-1 1,1-1,-1 1,1-1,-1 1,1-1,0 1,-1-1,1 0,0 0,-1 1,1-1,0 0,-1 0,1 0,0 1,-1-1,1 0,0 0,0 0,-1 0,1 0,0-1,193 12,102 38,-233-35,-63-15,1 0,-1 0,1 0,-1 0,1 0,-1 1,0-1,1 0,-1 0,0 0,0 0,0 0,0 0,0 0,0 0,0 0,0 0,0 0,0 0,-1 0,1 0,0 0,-1 0,1 0,-1 0,1 0,-1 0,1 1,-1-1,1 0,-1 0,0 1,0-1,1 0,-1 1,0-1,0 1,0-1,1 1,-2-1,2 0,-231-248,200 224,20 23</inkml:trace>
  <inkml:trace contextRef="#ctx0" brushRef="#br0" timeOffset="12549.511">1730 28,'-5'29,"-2"24,1 7,1-1,2-6,0-7,2-7,1-5,0-4,0-1,0-2,0 0,1-1,-1-8,0-13,0-7</inkml:trace>
  <inkml:trace contextRef="#ctx0" brushRef="#br0" timeOffset="12799.164">1447 28,'43'0,"43"-5,12-1,-1 0,-13 1,-10 2,-14 1,-11 5,-10 3,-12 0</inkml:trace>
  <inkml:trace contextRef="#ctx0" brushRef="#br0" timeOffset="14238.137">939 2201,'-1'339,"-12"-258,9-70,1 0,0 0,1 0,0 0,1 0,0 0,1 1,0-1,1 0,0 1,1-1,0 0,0 0,2 0,-1-1,5 10,-8-21,0 0,0 1,-1-1,1 0,0 1,0-1,1 0,-1 1,0-1,0 0,0 1,0-1,1 0,-1 1,0-1,0 0,1 1,-1-1,0 1,1-1,-1 1,1-1,-1 1,1-1,-1 1,1 0,-1-1,1 1,-1-1,1 1,0 0,-1 0,1-1,0 1,-1 0,1 0,0 0,-1 0,1 0,0 0,-1 0,1 0,0 0,-1 0,1 0,0 0,-1 0,1 0,-1 1,1-1,0 0,-1 1,1-1,-1 0,1 1,-1-1,1 0,-1 1,1-1,-1 1,1 0,-6-9,0 0,-1 1,0 0,0 0,-1 1,1 0,-2 0,1 0,0 1,-1 0,0 0,0 1,-1 0,1 1,-1 0,0 0,0 1,-2-1,-48-14,46 15,0 0,0-1,0-1,1 0,0-1,0 0,0-1,0 0,1-1,0-1,1 1,-1-2,2 1,-4-4,12 11,1 0,-1 0,0 0,0 0,1 0,-1 0,1-1,-1 1,1 0,-1 0,1 0,0 0,-1-1,1 1,0 0,0 0,0-1,0 1,0 0,0 0,0-1,1 1,-1 0,0 0,1 0,-1-1,1 1,-1 0,1 0,0 0,-1 0,1 0,0 0,0 0,-1 0,1 0,0 0,0 1,0-1,0 0,0 1,1-1,-1 0,0 1,0-1,0 1,58-15,14 13,0 3,0 4,35 7,-51-5,102 18,-158-26,-1 1,1 0,-1-1,1 1,-1 0,1 0,-1 0,1 0,-1-1,1 1,-1 0,1 0,-1 0,1 0,0 0,-1 0,1 0,-1 1,1-1,-1 0,1 0,-1 0,1 0,-1 1,1-1,-1 0,1 0,-1 1,1-1,-1 1,0-1,1 0,-1 1,1-1,-1 1,0-1,0 1,1-1,-1 0,0 1,0-1,1 1,-1 0,0-1,0 1,0-1,0 1,0-1,0 1,0-1,0 1,0-1,0 1,0 0,0-1,0 1,-1-1,1 1,0-1,0 1,-1-1,1 1,0-1,0 1,-1-1,1 0,0 1,-1-1,-36 18,36-17,-33 12,1 1,0 2,1 1,1 2,1 1,0 2,-6 6,23-13,2-2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3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8609 734,'-7'15,"2"0,0 0,0 0,1 1,1-1,1 1,0 0,1 0,1 0,0 0,1 0,1 0,0 0,2-1,1 5,-1-14,0 0,1-1,0 0,0 0,1 0,-1 0,1-1,0 0,0 0,1 0,-1-1,1 0,-1-1,1 1,0-1,0 0,0-1,0 0,1 0,-1 0,0-1,0 0,0-1,1 1,-1-1,0-1,0 1,0-1,0-1,0 1,-1-1,4-2,-4 2,0 0,-1-1,1 1,-1-1,0 0,0-1,-1 1,1-1,-1 0,0 0,0 0,-1-1,1 1,-1-1,-1 0,1 0,-1 0,0 0,0 0,0 0,-1-1,0 1,-1-1,1 1,-1-1,-1 1,1-1,-1 1,0 0,0-1,-1 1,0 0,0 0,0 0,-1 0,0 0,0 0,0 1,-2-1,0-1,0 0,-1 0,0 1,0 0,0 0,-1 1,0 0,0 0,-1 0,1 1,-1 0,0 1,0-1,0 1,-7-1,-17-3</inkml:trace>
  <inkml:trace contextRef="#ctx0" brushRef="#br0" timeOffset="562.401">9173 170,'17'85,"-4"0,-4 1,-3 0,-4 0,-4 1,-7 24,-24 90,33-200,0-1,-1 1,1-1,0 1,0 0,0-1,0 1,-1-1,1 1,0 0,0-1,0 1,1-1,-1 1,0 0,0-1,0 1,0-1,0 1,1 0,-1-1,0 1,1-1,-1 1,0-1,1 1,-1-1,0 1,1-1,-1 1,1-1,-1 0,1 1,-1-1,1 0,-1 1,1-1,0 0,-1 0,1 0,-1 1,1-1,0 0,-1 0,1 0,-1 0,1 0,0 0,-1 0,1 0,0 0,-1-1,1 1,-1 0,1 0,-1 0,1-1,0 1,-1 0,1-1,-1 1,35-25,-34 23,299-278,-268 256,2 1,0 1,2 3,0 0,16-4,-50 22,-1 0,1 0,-1 0,1 1,0-1,0 0,-1 1,1-1,0 1,0-1,0 1,-1 0,1 0,0 0,0 0,0 0,0 0,0 1,-1-1,1 1,0-1,0 1,-1-1,1 1,0 0,-1 0,1 0,-1 0,1 0,-1 0,1 1,-1-1,0 0,1 1,-1-1,0 1,0-1,0 1,0-1,-1 1,1 0,0 0,-1-1,1 1,-1 0,1 0,-1 0,0 0,0-1,0 1,0 0,0 1,-2 12,-1 0,0-1,-1 1,-1-1,0 1,-1-2,0 1,-1-1,0 0,-2 0,1-1,-1 0,-1 0,0-1,-1 0,-2 0,-7 8,-2 0,0-2,-2 0,1-2,-2-1,0-1,-15 6,32-17,0 1,-1-1,1 0,-1-1,0 0,1-1,-1 0,0 0,1 0,-1-1,0-1,1 1,-6-3,11 3,0 0,0 0,-1-1,1 1,0-1,0 0,0 0,0 0,1 0,-1 0,1-1,-1 1,1-1,0 0,0 0,0 0,0 0,0 0,1 0,-1 0,1 0,0-1,0 1,0 0,0-1,1 1,0-1,-1 1,1-1,0 1,1-1,-1 1,1-1,0 0,6-21,3 6</inkml:trace>
  <inkml:trace contextRef="#ctx0" brushRef="#br0" timeOffset="864.95">10161 0,'-11'98,"4"-1,5 1,3 0,6 2,2-8,-5 0,-5 79,-10-110,5-36</inkml:trace>
  <inkml:trace contextRef="#ctx0" brushRef="#br0" timeOffset="1167.849">10443 734,'29'7,"0"-1,0-1,1-2,-1-1,1-1,0-2,-1-1,6-1,-32 3,0-1,1 1,-1-1,0 1,0-1,1 0,-1 0,0 0,0 0,0-1,0 1,0-1,-1 0,1 0,0 0,-1 0,1 0,-1-1,0 1,0-1,0 0,0 1,0-1,-1 0,1 0,-1 0,1 0,-1 0,0 0,-1-1,1 1,0 0,-1 0,0-1,0 1,0 0,0-1,0 1,-1 0,1-1,-1 1,0 0,0 0,0 0,-1 0,1 0,-1 0,1 0,-2-1,-4-2,0 2,0-1,0 1,0 0,-1 0,0 1,1 0,-1 0,0 1,-1 0,1 1,0-1,0 2,-1-1,1 1,-1 0,1 1,0 0,0 0,-1 1,1 0,0 1,0-1,1 1,-1 1,-6 4,3-3,2 2,-1 0,1 0,0 0,0 1,1 1,0-1,1 1,0 1,0-1,1 1,0 0,-3 9,6-13,0 0,1 0,-1 0,1 0,1 1,-1-1,1 0,0 1,0-1,1 1,0 0,0-1,1 1,0-1,0 1,0-1,1 0,0 1,0-1,1 0,-1 0,1 0,1-1,3 6,0-3,0 0,1 0,-1-1,2 0,-1 0,1-1,0-1,1 1,-1-1,1-1,0 0,0 0,0-1,1 0,-1-1,6 1,9-1</inkml:trace>
  <inkml:trace contextRef="#ctx0" brushRef="#br0" timeOffset="1660.39">11064 847,'173'-158,"-139"124,-27 25,1 1,-1 0,1 0,1 1,0 0,0 1,0 0,0 0,1 1,10-4,-19 8,0 0,1 1,-1-1,1 1,-1 0,1-1,-1 1,1 0,-1 0,1 0,0 0,-1 0,1 0,-1 0,1 1,-1-1,1 0,-1 1,0-1,1 1,-1 0,1-1,-1 1,0 0,0 0,1 0,-1 0,0 0,0 0,0 0,0 0,0 1,0-1,0 0,-1 1,1-1,0 0,-1 1,1-1,-1 1,0-1,1 1,-1-1,-2 69,1-66,-10 91,11-92,0 0,0 0,0 1,1-1,0 0,-1 0,1 0,0 1,1-1,-1 0,1-1,-1 1,1 0,0 0,0-1,0 1,0-1,0 1,1-1,-1 0,1 0,-1 0,1 0,0-1,0 1,0-1,2 1,16 2,0-2,1-1,-1-1,1 0,-1-2,0 0,0-2,0 0,0-1,0-2,-1 0,0 0,-1-2,6-4,-22 12,32-15,-27 11,0 1,0 0,1 0,-1 1,1 0,0 0,-1 1,1 0,0 1,0 0,1 0,8 1,-15 3,1 0,-1 0,0 1,0-1,0 1,0-1,-1 1,0 0,1 0,-1 0,-1 1,1-1,-1 0,1 1,-1-1,0 1,-1-1,1 1,-1 0,0-1,0 1,-1-1,1 1,-1-1,0 1,0-1,-1 2,2 8,1 69,4-64</inkml:trace>
  <inkml:trace contextRef="#ctx0" brushRef="#br0" timeOffset="-706.715">6351 1074,'56'-24,"-17"3,-2-1,-1-3,0-1,-2-1,13-16,88-118,-135 162,0-1,0 1,0 0,0-1,0 1,0 0,0-1,0 1,0-1,1 1,-1 0,0-1,0 1,1-1,-1 1,0 0,1-1,-1 1,1-1,-1 1,1-1,-1 1,1-1,-1 0,1 1,-1-1,1 0,0 1,-1-1,1 0,-1 0,1 0,0 1,-1-1,1 0,0 0,-1 0,1 0,0 0,-1 0,1 0,0 0,-1 0,1-1,0 1,-1 0,1 0,0-1,-1 1,1 0,-1-1,1 1,-1 0,1-1,-1 1,1-1,-1 1,1-1,-1 1,1-1,-1 1,0-1,1 0,-1 1,0-1,0 1,1-1,-1 0,0 1,0-1,5 60,-5-53,-1 188,10 169,9-18,-22-323,-3-29,-5-35,11-11,3 0,2 0,2 0,2 0,3 1,2 1,2 0,3 0,2 2,1 0,3 2,2 0,13-15,-26 38,1 0,1 1,1 1,1 0,1 1,0 1,2 0,0 2,12-8,-29 23,0 1,0 0,0 0,0 0,0 0,0 0,0 1,1-1,-1 1,0 0,1 0,-1 0,1 1,0-1,-1 1,1 0,-1 0,1 0,-1 0,1 0,0 1,-1 0,1 0,-1 0,0 0,1 0,-1 1,0 0,0-1,0 1,0 0,0 0,0 1,0-1,-1 1,1-1,-1 1,0 0,1 0,1 13,0 0,-1 0,-1 0,0 1,-1-1,-1 0,-1 1,0-1,-1 0,-1 0,0 0,-1 0,-1 0,0-1,-2 1,1-2,-2 1,0-1,-2 2,0 3,-2-1,0-1,0 0,-2-1,0 0,-1-1,-1 0,0-2,-1 0,0 0,-1-2,-2 1,-32 3,34-17</inkml:trace>
  <inkml:trace contextRef="#ctx0" brushRef="#br0" timeOffset="-269.526">7367 1101,'48'-19,"26"-10,-1-2,-1-4,-2-3,-1-3,44-36,-12-29,-97 101,0-1,-1 0,0 0,1 0,-2 0,1 0,-1-1,0 1,0-1,-1 1,1-1,-2 0,1 0,-1 1,0-1,0 0,-1 0,0 0,-1-5,-1 8,0 0,0-1,0 1,-1 0,1 1,-1-1,0 0,0 1,0 0,0 0,-1 0,1 1,-1 0,0-1,1 1,-1 1,0-1,0 1,0 0,-1 0,1 1,0-1,0 1,0 0,0 0,-1 1,1 0,0 0,0 0,0 0,0 1,0 0,0 0,1 0,-5 3,-124 94,131-98,0 1,0-1,1 1,-1 0,1-1,-1 1,1 0,0 0,-1 0,1 0,0 0,1 1,-1-1,0 0,1 0,-1 1,1-1,-1 0,1 1,0-1,0 0,0 1,1-1,-1 0,0 1,1-1,-1 0,1 0,0 1,0-1,0 0,0 0,0 0,1 0,-1 0,0 0,1-1,-1 1,1 0,0-1,0 1,0-1,-1 1,1-1,1 0,-1 0,0 0,0 0,13 5,0-1,1-1,0 0,-1-1,1-1,0 0,0-1,1-1,-1-1,0 0,0-1,0 0,-1-2,10-2,33-4,59-9,-116 18,0 1,0 0,0-1,1 1,-1 0,0 0,0 0,0 0,0 0,1 0,-1 0,0 0,0 0,0 0,0 1,0-1,1 0,-1 1,0-1,0 1,0-1,0 1,0 0,0-1,0 1,-1 0,1 0,0 0,0-1,0 1,-1 0,1 0,-1 0,1 0,-1 0,1 0,-1 1,1-1,-1 0,0 0,1 0,-1 0,0 0,0 1,0-1,0 0,0 0,0 1,-13 61,10-52,1-8,1 0,0 0,-1 0,1 0,0 1,0-1,1 0,-1 1,1-1,-1 0,1 1,0-1,0 1,1-1,-1 1,1-1,0 0,0 1,0-1,0 0,0 0,1 0,-1 0,1 0,0 0,0 0,0 0,0-1,1 1,-1-1,2 1,13 4</inkml:trace>
  <inkml:trace contextRef="#ctx0" brushRef="#br0" timeOffset="-4091.962">1215 254,'-3'-5,"-1"-1,1 0,-1 1,0 0,0 0,0 0,-1 1,0-1,0 1,0 0,0 1,-1-1,0 1,1 0,-1 0,0 1,0-1,-1 1,1 1,0-1,-1 1,1 0,-1 1,1 0,-1 0,-1 0,-172 34,167-31,-173 54,-140 64,327-121,0 0,0 0,0 1,0-1,0 0,0 0,-1 1,1-1,0 1,0-1,0 1,0-1,0 1,-1-1,1 1,0 0,-1-1,1 1,0 0,-1 0,1-1,-1 1,1 0,-1 0,1 0,-1 0,0 0,1 0,-1 0,0-1,0 1,0 0,0 0,1 0,-1 0,-1 0,1 0,0 0,0 0,0 0,0 0,-1 0,1 0,0 0,-1 0,1 0,-1-1,1 1,-1 0,0 0,1 0,-1-1,0 1,1 0,-1-1,0 1,0-1,0 1,1-1,-1 1,0-1,0 1,0-1,0 0,0 0,0 1,0-1,0 0,0 0,0 0,19 6,0-1,0-1,0-1,0 0,1-1,-1-1,1-1,6-1,126 17,-150-16,1 0,-1 1,0-1,0 0,0 1,0-1,0 1,0 0,0-1,0 1,0 0,0 0,0-1,-1 1,1 0,0 0,0 0,-1 0,1 0,-1 0,1 0,-1 0,1 0,-1 0,1 1,-1-1,0 0,0 0,0 0,0 0,0 1,0-1,0 0,0 0,0 0,0 0,-1 1,1-1,0 0,-1 0,1 0,-1 0,1 0,-1 0,0 0,1 0,-1 0,0 0,0 0,0-1,0 2,-49 50,45-48,-243 176,143-110,-63 47,166-117,1 1,-1-1,1 1,0 0,-1-1,1 1,0 0,-1 0,1 0,0 0,0 0,0 0,0 0,0 1,0-1,0 0,0 0,1 1,-1-1,0 0,1 1,-1-1,1 1,-1-1,1 1,0-1,0 1,0-1,0 1,0-1,0 1,0 0,0-1,0 1,1-1,-1 1,1-1,-1 0,1 1,0-1,-1 1,1-1,0 0,0 0,0 1,0-1,0 0,0 0,0 0,0 0,1 0,-1 0,0-1,1 1,-1 0,2 0,15 5,0-1,0 0,1-1,0-1,-1-1,1-1,0 0,0-2,0 0,0-1,0-1,-1-1,1 0,-1-1,0-1,0-1,6-4,-1 4,24-9,-2-2,0-2,-1-2,35-24,-24 16,-32 21</inkml:trace>
  <inkml:trace contextRef="#ctx0" brushRef="#br0" timeOffset="-3855.704">1525 537,'-34'43,"-29"38,-10 11,3-1,13-12,13-14,12-13,8-11,7-7,7-5,5-3,-1-1,0 1,1 0,7-4,7-6,2-6</inkml:trace>
  <inkml:trace contextRef="#ctx0" brushRef="#br0" timeOffset="-3622.976">1045 594,'53'28,"22"15,3 0,-7-3,-10-8,-11-4,-10-3,-11 0,-6-1,-6 2,-2-4,-4-1,2-5,-2-4</inkml:trace>
  <inkml:trace contextRef="#ctx0" brushRef="#br0" timeOffset="-3219.313">2062 621,'-54'21,"1"2,2 2,0 2,-17 15,61-39,1 1,0 0,-1 0,1 0,1 1,-1 0,1 0,0 0,0 1,0-1,1 1,0 1,0-1,1 0,-1 1,1 0,1 0,-1 0,1 0,1 0,-1 0,1 0,0 1,1-1,0 1,0-1,0 0,1 1,0-1,1 0,0 0,0 0,0 0,1 0,1 1,-1-3,0 0,0 0,1-1,0 0,0 0,0 0,0 0,1 0,-1-1,1 0,0 0,0 0,0-1,0 0,1 0,-1 0,1 0,-1-1,1 0,-1 0,1 0,0-1,0 0,-1 0,1-1,0 1,-1-1,1 0,0-1,9-2,0-1,-1 0,0-1,-1 0,1-2,-1 1,0-2,-1 1,0-2,6-5,125-131,-142 144,0 1,-1-1,1 0,0 1,0-1,0 0,0 1,1-1,-1 1,0 0,1-1,-1 1,1 0,-1 0,1 0,-1 0,1 0,0 0,0 0,-1 1,1-1,0 1,0-1,0 1,0 0,-1-1,1 1,0 0,0 0,0 1,0-1,0 0,0 1,0-1,-1 1,1-1,0 1,0 0,-1 0,1 0,0 0,1 1,2 5,-1 0,1 1,-1 0,0 0,-1 0,0 1,0-1,-1 1,0 0,0-1,-1 3,3 16</inkml:trace>
  <inkml:trace contextRef="#ctx0" brushRef="#br0" timeOffset="-2836.68">2428 1129,'32'-59,"128"-205,-101 206,-57 58,1 0,-1 1,0-1,0 1,1 0,-1 0,0 0,0 0,0 0,0 0,0 0,0 1,-1-1,1 1,0-1,0 1,-1 0,0-1,1 1,-1 0,0 0,0 0,0 0,0 0,0 0,0 1,0-1,-1 0,1 0,-1 1,0-1,0 0,0 1,0-1,0 0,0 0,0 1,-1 0,3 8,2 7,-4-14,0 1,0-1,0 1,0-1,1 1,0-1,0 1,1-1,-1 0,1 0,-1 1,2-1,-1 0,0 0,1-1,-1 1,1-1,0 1,0-1,1 0,-1 0,1 0,-1 0,1-1,0 1,0-1,0 0,0-1,0 1,1 0,-1-1,0 0,4 0,6-3,0-1,0 0,0-1,-1-1,0 0,0 0,0-2,-1 0,0 0,0-1,0 0,-1-1,-1 0,9-10,13-7,-16 12,-14 11,0 0,0 1,0-1,0 1,1-1,-1 1,1 0,-1 0,1 0,0 0,0 1,-1-1,1 1,1 0,-1-1,0 1,0 1,0-1,0 0,1 1,-1 0,0 0,1 0,-1 0,0 0,1 0,-1 1,0 0,2 0,73 80,-61-71</inkml:trace>
  <inkml:trace contextRef="#ctx0" brushRef="#br0" timeOffset="-2421.606">3557 763,'0'614,"3"-651,1 0,2 1,2 0,1 0,1 1,2 0,2 1,1 0,2 1,1 1,1 0,2 2,1 0,1 2,2 0,20-17,-33 33,0 0,0 1,1 0,0 1,1 0,0 1,1 1,0 0,0 1,1 1,-1 0,1 1,14-2,-26 8,0 0,0 0,1 0,-1 0,0 0,0 1,0 0,-1 0,1 0,0 0,-1 1,1-1,-1 1,0 0,0 0,0 0,0 0,-1 1,1-1,-1 1,0 0,0-1,0 1,0 0,-1 0,1 0,-1 1,0-1,-1 0,1 0,-1 1,1-1,-1 0,-1 0,1 1,-1-1,1 0,-1 0,0 1,-1-1,1 0,-1 0,1 0,-1-1,-1 1,1 0,0-1,-4 4,-3 9,-1-1,-1 0,-1-1,0 0,-1 0,0-2,-1 1,0-2,-1 0,0-1,-1 0,-8 3,-93 24,95-35</inkml:trace>
  <inkml:trace contextRef="#ctx0" brushRef="#br0" timeOffset="-2157.257">4460 86,'-11'37,"-21"57,5 1,3 1,5 1,4 1,4 1,3 35,14 25,-6-158,0 0,0 0,0 0,0 1,0-1,0 0,0 0,1 0,-1 1,0-1,1 0,-1 0,1 0,-1 0,1 0,0 0,-1 0,1 0,0 0,0 0,0 0,0 0,-1-1,1 1,0 0,0-1,1 1,-1-1,0 1,0-1,0 1,0-1,0 0,1 1,-1-1,0 0,0 0,0 0,1 0,-1 0,0 0,0 0,0 0,1-1,-1 1,0 0,0-1,0 1,0-1,0 1,0-1,0 0,0 1,0-1,0 0,0 0,0 0,0 0,-1 1,1-2,14-12</inkml:trace>
  <inkml:trace contextRef="#ctx0" brushRef="#br0" timeOffset="-1873.204">4574 791,'23'13,"1"0,1-2,0 0,1-2,0-1,0-1,1-1,0-2,0 0,0-2,26-1,-47 0,0-1,0 1,0-1,0 0,0-1,0 0,-1 0,1 0,0 0,0-1,-1 0,1 0,-1-1,0 1,1-1,-1 0,0-1,-1 1,1-1,-1 0,1 0,-1 0,0-1,-1 1,1-1,-1 0,0 0,0-1,-1 1,1-2,-1 2,0-1,-1 1,0-1,0 0,0 1,0-1,-1 0,0 1,-1-1,1 0,-1 1,0-1,0 0,-1 1,0 0,0-1,0 1,0 0,-1 0,0 0,0 0,0 0,-1 1,0 0,0-1,0 1,0 1,0-1,-1 0,0 1,0 0,0 0,0 1,0-1,0 1,-1 0,0 1,-5-1,0 2,0 0,-1 0,1 1,0 0,0 1,0 0,0 1,0 0,1 0,-1 2,1-1,0 1,0 1,0-1,1 2,0-1,0 1,1 1,0 0,0 0,0 0,1 1,1 0,0 1,0-1,0 1,1 0,1 1,0-1,0 1,1 0,1 0,-1 0,2 0,0 0,0 0,1 0,0 1,1-1,0 0,1 4,4-2,0-1,0 0,1 0,0-1,1 0,0 0,1 0,1-1,-1-1,1 0,1 0,0-1,0 0,1-1,-1 0,2-1,-1 0,11 3,6 3</inkml:trace>
  <inkml:trace contextRef="#ctx0" brushRef="#br0" timeOffset="3350.417">1 1468,'429'-62,"-209"44,1 9,70 12,-61-1,255-13,196-25,-38 14,909 4,-1040 20,4620-2,-4314-12,430 6,-1062 11,-33 1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16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1,'284'0,"-256"7,-28-8,-1 1,1 0,0 0,-1 0,1 0,0 0,-1 0,1 0,-1 1,1-1,0 0,-1 0,1 0,0 0,0 0,-1 0,1 1,0-1,-1 0,1 0,0 0,0 1,-1-1,1 0,0 0,0 1,-1-1,1 0,0 1,0-1,0 0,0 1,0-1,0 0,-1 1,1-1,0 0,0 1,0-1,0 0,0 1,0-1,0 0,0 1,0-1,0 0,1 1,-1-1,0 0,0 1,0-1,0 0,0 1,1-1,-1 0,0 0,0 1,1-1,-1 0,0 0,0 1,1-1,-1 0,0 0,0 0,1 0,-1 1,0-1,1 0,-9 4,0 1,-1-2,1 1,-1-1,0 0,0-1,0 0,0-1,0 0,0 0,0-1,-1 0,1 0,0-1,0 0,-4-2,1-1,0 1,0 0,-1 0,0 1,0 1,1 0,-1 1,0 0,0 1,0 0,1 1,-1 1,1 0,-1 1,-3 2,-121 69,135-74,0 0,0 0,0 0,0 1,0-1,0 0,1 1,-1 0,1-1,-1 1,1 0,-1 0,1 0,0 0,0 0,0 0,0 0,0 0,0 0,1 1,-1-1,1 0,0 1,-1-1,1 0,0 0,0 1,1-1,-1 0,0 1,1-1,-1 0,1 0,0 1,0-1,0 0,0 0,0 0,0 0,0 0,1 0,-1-1,1 1,0 0,-1-1,1 1,0-1,0 1,0-1,205 54,-206-55,0 0,0 0,0 1,0-1,0 0,0 0,0 1,0-1,0 1,0-1,0 1,0-1,0 1,0 0,0-1,0 1,0 0,0 0,-1 0,1 0,0 0,-1 0,1 0,-1 0,1 0,-1 0,1 0,-1 0,0 0,1 0,-1 0,0 0,0 0,0 0,0 1,0-1,0 0,0 0,0 0,-1 0,1 0,0 0,-1 0,1 1,-1-1,1 0,-1 0,1-1,-1 1,0 0,1 0,-1 0,0 0,0 0,0-1,0 1,0 0,0-1,-114 86,37-35,69-44,0-2,-1 1,1 0,0 0,1 1,-1 0,1 1,1 0,-1 0,1 1,1 0,0 0,0 0,1 1,0 0,0 0,1 0,1 1,0-1,0 1,1 0,0 0,0 9,3-16,-1-1,0 1,1 0,0-1,0 1,0-1,0 0,1 1,-1-1,1 0,0 0,0 0,0 0,0 0,0 0,1 0,-1-1,1 1,0-1,0 0,0 0,0 0,0 0,0 0,1-1,-1 0,0 1,1-1,-1 0,1-1,-1 1,1-1,1 1,120-12,100-55,-197 58,-4 0</inkml:trace>
  <inkml:trace contextRef="#ctx0" brushRef="#br0" timeOffset="248.034">1076 1,'-19'43,"-21"38,-9 15,0 1,8-11,6-11,5-14,6-11,9-11,5-6,6-4,3-3,6-5,8-11,5-12,6-11,-2-3</inkml:trace>
  <inkml:trace contextRef="#ctx0" brushRef="#br0" timeOffset="509.355">935 57,'43'-5,"48"-1,18-5,-4 0,-16 1,-18 3,-22 7,-22 4,-22 5,-12 3</inkml:trace>
  <inkml:trace contextRef="#ctx0" brushRef="#br0" timeOffset="703.151">850 481,'48'-10,"45"-8,11 0,-3 2,-13 4,-17 4,-16 3,-12 3,-14 2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20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0 255,'42'-10,"0"2,0 2,0 2,1 2,0 1,0 3,-25-2,111-11,48-18,-153 23</inkml:trace>
  <inkml:trace contextRef="#ctx0" brushRef="#br0" timeOffset="249.38">113 453,'43'-5,"24"-1,10-1,-3 2,-9 2,-11 1,-10 1,-13 0</inkml:trace>
  <inkml:trace contextRef="#ctx0" brushRef="#br0" timeOffset="736.649">790 537,'129'-139,"-119"127,66-99,-62 86,2 0,0 1,1 1,2 0,0 1,2 2,0 0,1 1,1 1,0 1,4-1,-24 16,-1 0,0 0,0 0,1 1,-1-1,1 1,-1-1,1 1,0 0,0 0,-1 0,1 1,0-1,0 0,0 1,0 0,0 0,0 0,-1 0,1 0,0 1,0-1,0 1,0 0,0 0,-1 0,1 0,0 0,-1 0,1 1,-1-1,1 1,-1 0,0 0,0 0,0 0,0 0,0 0,0 1,-1-1,1 1,-1-1,1 1,-1-1,0 1,0 0,0 0,0 1,-1 13,0 0,-1-1,-1 1,0 0,-1 0,-1-1,-1 1,0-1,-2 0,5-9,0 0,-12 60,13-66,1 0,0 1,1-1,-1 0,0 0,0 1,0-1,1 0,-1 1,1-1,-1 0,1 0,-1 0,1 0,0 1,0-1,-1 0,1 0,0 0,0-1,0 1,0 0,0 0,0 0,1-1,-1 1,0 0,0-1,0 1,1-1,-1 0,0 1,0-1,1 0,-1 0,0 0,1 0,-1 0,0 0,1 0,-1 0,0 0,0-1,1 1,-1 0,0-1,1 0,11-3,0-1,-1-1,1 0,-1 0,-1-1,1-1,-1 0,-1-1,3-2,9-6,31-27,-37 29,1 1,0 1,1 0,0 1,1 1,0 1,4-1,-22 11,0-1,0 0,0 1,0-1,0 1,0-1,1 1,-1-1,0 1,0 0,0 0,1-1,-1 1,0 0,0 0,1 0,-1 1,0-1,0 0,1 0,-1 1,0-1,0 1,0-1,0 1,0-1,1 1,-1 0,0-1,0 1,-1 0,1 0,0 0,0 0,0 0,0 0,-1 0,1 0,0 0,-1 0,1 0,-1 0,0 0,1 1,-1-1,0 0,1 0,-1 0,0 1,0-1,0 0,0 0,0 1,-1-1,1 0,0 0,-1 0,1 1,0-1,-1 0,1 0,-1 0,0 0,-103 230,101-189,10-31</inkml:trace>
  <inkml:trace contextRef="#ctx0" brushRef="#br0" timeOffset="1081.753">2371 86,'-102'39,"2"4,2 4,-6 8,99-53,0 0,0 1,1-1,-1 1,0 0,1 0,0 0,-1 0,1 1,1 0,-1 0,0 0,1 0,0 1,0-1,0 1,1 0,0-1,0 1,0 0,0 1,1-1,-1 0,1 0,4-2,0 0,-1 0,1 0,0-1,0 1,1-1,-1 0,0 0,1 0,-1 0,1-1,0 1,-1-1,1 0,0 0,0 0,0-1,0 1,0-1,0 0,-1 0,1-1,0 1,2-1,3 1,51-2,0-2,-1-4,1-1,48-16,78-12,-184 36,0 0,1 0,-1 0,1 0,-1 1,1-1,0 1,-1 0,1 0,-1 0,1 0,-1 0,1 1,0-1,-1 1,1 0,-1-1,0 1,1 0,-1 0,0 1,1-1,-1 0,0 1,0 0,0-1,0 1,0 0,-1 0,1 0,0 0,-1 0,0 0,1 1,-1-1,0 0,0 1,0-1,-1 1,1-1,0 1,-1-1,0 3,-10 64,8-65,0 0,0 0,0 0,1 1,0-1,0 1,0-1,0 1,1-1,0 1,0 0,0-1,0 1,1-1,0 1,0-1,0 1,0-1,1 0,-1 1,1-1,0 0,1 0,-1 0,1 0,0-1,0 1,0-1,0 1,0-1,1 0,-1-1,5 3,15 6,0-4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25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1 426,'4'-4,"0"-1,0 1,1 0,-1 0,1 1,0-1,0 1,0 0,1 1,-1-1,1 1,-1 0,1 0,0 1,0 0,-1 0,1 0,0 1,0-1,0 1,0 1,0-1,0 1,0 0,0 1,0-1,-1 1,5 2,25 1,3-4,0-1,0-2,-1-2,1-1,34-10,122-13,-194 29,0-1,0 1,0-1,-1 1,1-1,0 0,0 1,0-1,0 1,0-1,0 1,0-1,0 0,0 1,0-1,0 1,0-1,0 1,0-1,0 1,1-1,-1 0,0 1,0-1,0 1,1-1,-1 0,0 1,1-1,-1 0,0 1,1-1,-1 0,0 1,1-1,-1 0,0 0,1 0,-1 1,1-1,-1 0,1 0,-1 0,0 0,1 0,-1 0,1 0,-1 0,1 0,-1 0,1 0,-1 0,0 0,1 0,-1 0,1 0,-1 0,1-1,-1 1,0 0,1 0,-1 0,0-1,1 1,-1 0,1-1,-1 1,0 0,0-1,1 1,-12 6</inkml:trace>
  <inkml:trace contextRef="#ctx0" brushRef="#br0" timeOffset="295.207">114 596,'5'0,"11"0,7 0,5 0,3 0,0 0,0 0,5 0,0 0,-1-5,-1-1,3 0,0 1,-2 2,-2 0,-1-3,-2-1,-6 1</inkml:trace>
  <inkml:trace contextRef="#ctx0" brushRef="#br0" timeOffset="881.92">368 4,'-10'-3,"17"18,11 3,0-1,2-1,-1 0,2-1,0-2,1 0,10 3,53 35,-34-18,-22-16,-2 1,0 1,-1 2,-1 0,-1 2,12 15,-33-36,-1 0,1 1,-1 0,0-1,0 1,0 0,0 0,0 0,-1 1,1-1,-1 0,0 0,0 1,0-1,0 1,-1-1,1 1,-1-1,0 1,0-1,-1 1,1 0,0-1,-1 1,0-1,0 0,0 1,0-1,-1 0,1 0,-1 1,0-1,0 0,0-1,0 1,-1 0,-1 1,-136 84,16 3,-56 16,155-84,25-16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27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85,'17'125,"-25"-43,-3-1,-4 0,-4 3,3-9,-26 40,28-105,10-15</inkml:trace>
  <inkml:trace contextRef="#ctx0" brushRef="#br0" timeOffset="1145.87">0 255,'5'0,"11"0,8 0,4 0,3 0,0 0,-5 4,-1 3,-2-1,-3-2</inkml:trace>
  <inkml:trace contextRef="#ctx0" brushRef="#br0" timeOffset="1638.745">367 1,'284'0,"-86"28,-171-27,-3-1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2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1,'24'4,"17"2,7 0,0-1,-4-1,-4-2,-4-1,-8-5,-14-3,-9 1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2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45,'38'0,"23"-4,5-3,-3 1,-8-3,-9-1,-12 1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1 484,'45'-92,"-35"63,2 0,1 1,1 0,1 1,2 1,0 0,2 2,1 0,1 1,1 0,0 2,19-12,-34 28,-7 4,1 0,-1 0,1 0,-1 0,1 0,0 0,0 1,-1-1,1 0,0 1,0-1,0 0,-1 1,1-1,0 1,0-1,0 1,0-1,0 1,0 0,0 0,0-1,0 1,1 0,-1 0,0 0,0 0,0 0,0 0,0 1,0-1,0 0,0 1,0-1,0 0,0 1,0-1,0 1,0-1,0 1,-1 0,1-1,0 1,0 0,-1 0,1-1,0 1,0 0,0 156,-2-128,12 103,-11-131,0 0,1 0,-1-1,0 1,1 0,-1-1,1 1,-1 0,1-1,-1 1,1-1,0 1,-1-1,1 1,0-1,-1 1,1-1,0 0,-1 1,1-1,0 0,0 1,-1-1,1 0,0 0,0 0,0 0,-1 0,1 0,0 0,0 0,0 0,-1 0,1 0,0-1,0 1,-1 0,1 0,0-1,0 1,-1-1,1 1,0-1,-1 1,1-1,-1 1,1-1,0 1,-1-1,1 0,-1 1,0-1,1 0,32-38,-31 37,46-66,-30 38,3 2,0 0,2 1,0 1,26-20,-43 40,0 0,1 0,0 1,0 0,0 0,1 0,0 1,0 0,0 1,0 0,0 0,1 0,-1 1,1 1,0 0,-1 0,1 0,0 1,6 1,-11 2,-1 0,1 1,-1-1,0 1,0 0,-1 0,1 0,-1 0,0 0,0 0,0 1,-1-1,1 1,-1-1,0 1,-1 0,1 0,-1-1,0 1,0 0,0-1,-1 1,1 0,-1 0,0-1,-1 1,1-1,-1 1,0-1,-1 3,-65 195,67-179,4-5</inkml:trace>
  <inkml:trace contextRef="#ctx0" brushRef="#br0" timeOffset="1479.195">1609 4,'-13'-2,"0"1,0 0,-1 1,1 1,0 0,0 0,0 2,0 0,0 0,1 1,-1 0,1 1,0 1,0 0,1 0,0 1,0 1,0 0,1 0,0 1,1 1,0-1,1 1,-1 1,2-1,0 2,0-1,-1 4,-38 92,46-104,-1 0,1 0,-1 0,1 1,0-1,0 0,1 0,-1 0,1 0,-1 0,1 0,0 0,0 0,0 0,1 0,-1 0,1 0,-1-1,1 1,0 0,0-1,0 0,0 1,1-1,-1 0,1 0,-1 0,1-1,0 1,-1-1,1 1,0-1,0 0,3 1,7 0,-1-1,1 0,0-1,0 0,-1-1,1-1,0 0,-1 0,1-1,-1-1,0 0,0 0,0-2,1 0,41-19,-1-1,-1-3,-1-3,-2-1,-1-2,-1-4,-41 34,-4 2,0 1,1-1,-1 1,1 0,-1 0,1 0,0 0,0 0,0 0,0 1,0 0,1-1,-1 1,0 0,0 0,1 1,-1-1,1 1,-1 0,1 0,-3 2,0 1,0-1,0 1,0-1,0 1,-1 0,1-1,-1 1,0 0,0 0,0-1,0 1,0 0,0-1,-1 1,1 0,-1-1,0 1,0 0,0-1,0 3,-10 37,8-36,0 1,0 0,0 1,1-1,0 0,1 1,-1-1,2 1,-1-1,1 1,0-1,0 1,1-1,0 1,0-1,1 1,0-1,1 0,-1 0,1 0,0 0,1 0,0-1,0 1,0-1,1 0,5 4,37 18,-23-19</inkml:trace>
  <inkml:trace contextRef="#ctx0" brushRef="#br0" timeOffset="3678.111">904 427,'210'6,"-209"-7,0 1,0 0,0 0,0 0,0 1,0-1,0 0,0 0,0 1,0-1,0 0,0 1,0-1,0 1,0-1,-1 1,1-1,0 1,0 0,-1-1,1 1,0 0,-1 0,1-1,0 1,-1 0,1 0,-1 0,0 0,1 0,-1 0,0 0,1 0,-1 0,0 0,0 0,0 0,0 0,0 0,0-1,0 1,0 0,-1 0,1 0,0 0,-1 1,-29 39,21-30,-36 80,44-89,0 0,1 1,-1-1,1 0,0 1,-1-1,1 0,0 1,0-1,1 0,-1 0,1 1,-1-1,1 0,-1 0,1 1,0-1,0 0,0 0,1 0,-1 0,0 0,1 0,-1-1,1 1,-1 0,1-1,0 1,0-1,0 0,0 1,0-1,0 0,0 0,0 0,0-1,1 1,-1 0,0-1,0 0,3 1,47-5,-28-2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0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1 297,'4'0,"8"0,5 0,5 0,4 0,2 0,1 0,0 0,0 0,1 0,-1 0,-1 0,1 0,-10 0,-8 0</inkml:trace>
  <inkml:trace contextRef="#ctx0" brushRef="#br0" timeOffset="332.34">141 14,'-4'34,"-3"16,1 3,-3-1,-1-5,2-6,2-6,2-2,2-4,1-1,1-1,0 0,1 1,-1-6</inkml:trace>
  <inkml:trace contextRef="#ctx0" brushRef="#br0" timeOffset="1059.932">621 43,'-16'56,"-8"114,16-87,8-80,0-1,1 1,-1-1,0 1,1-1,0 0,0 1,-1-1,1 0,1 0,-1 1,0-1,0 0,1 0,0 0,-1-1,1 1,0 0,0-1,0 1,0-1,0 1,0-1,0 0,0 0,0 0,1 0,-1 0,0 0,1-1,-1 1,2-1,8-1,1 0,0-1,0-1,-1 0,1 0,-1-1,0-1,0 0,-1-1,1 0,-1-1,0 0,-1 0,0-2,9-8,12-11,0-2,-2-2,-2 0,-1-2,2-5,-1 4,-26 60,-31 91,29-113,1 1,0-1,-1 1,2-1,-1 1,0-1,1 0,-1 1,1-1,0 0,0 1,0-1,1 0,-1 0,1 0,0 0,0 0,0 0,0 0,0-1,0 1,1-1,0 0,-1 0,1 0,0 0,0 0,0 0,0-1,0 1,0-1,0 0,1 0,5 1,0 0,0-1,0-1,0 1,0-1,1-1,-1 0,0 0,0-1,0 0,-1 0,1-1,0 0,-1-1,0 0,0 0,0-1,0 0,-1 0,0-1,0 0,0 0,-1 0,6-8,6-8,0-1,-2 0,-1-2,0 0,-2 0,-1-1,2-11,-6 13,-5 6</inkml:trace>
  <inkml:trace contextRef="#ctx0" brushRef="#br0" timeOffset="10472.367">1271 466,'6'-4,"1"0,-1 1,1 0,-1 0,1 1,0 0,0 0,0 0,1 1,-1 0,0 1,1-1,-1 1,4 1,-9-1,0 0,0 0,0 0,0 0,0 0,0 0,0 0,0 1,0-1,0 1,0-1,0 1,0 0,0 0,-1 0,1 0,0 0,-1 0,1 0,-1 1,1-1,-1 1,1-1,-1 1,0-1,0 1,0 0,0 0,0-1,0 1,0 0,-1 0,1 0,-1 0,1 0,-1 0,0 0,0 0,0 0,0 0,0 0,0 0,0 0,-1 0,1 0,-1 0,1 0,-1 0,0-1,0 2,-104 120,104-122,1 1,-1 0,1 0,0 0,0 0,-1-1,1 1,1 0,-1 0,0 0,0 0,1-1,-1 1,1 0,-1 0,1-1,0 1,0 0,0-1,0 1,0-1,0 1,0-1,0 1,0-1,1 0,-1 1,1-1,-1 0,1 0,-1 0,1 0,0-1,-1 1,1 0,0-1,0 1,-1-1,1 0,0 1,0-1,0 0,0 0,-1 0,1 0,0 0,0-1,0 1,0-1,0 1,50-2,-32 4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01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45,'56'-18,"-35"8,-18 8,-1 0,1 0,0 1,0-1,0 1,0 0,0-1,0 1,0 1,0-1,1 0,-1 1,0-1,0 1,1 0,-1 0,0 1,1-1,-1 1,0-1,0 1,0 0,3 1,-5 1,-1-1,1 1,-1-1,0 1,0 0,0-1,0 1,0-1,0 1,-1 0,1-1,-1 1,0-1,0 1,0-1,0 0,0 1,0-1,-1 0,1 0,-1 1,1-1,-1 0,0-1,0 1,0 0,0-1,0 1,0-1,-1 1,-3 4,-101 99,98-95,6-9,0 0,0 1,1 0,-1 0,0-1,1 2,0-1,-1 0,1 0,0 1,0-1,0 1,0 0,1 0,-1-1,1 1,-1 0,1 0,0 0,0 1,1-1,-1 0,1 0,-1 0,1 1,0-1,0 0,1 0,-1 1,1-1,-1 0,1 0,0 0,0 0,0 0,1 0,-1 0,1 0,-1 0,1-1,0 1,8 0,-1 0,1 0,-1-1,1-1,0 0,0 0,0-1,0 0,-1-1,1 0,0 0,0-1,-1 0,1-1,-1 0,0-1,0 0,0 0,7-5,9-1,84-34,-80 32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03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1,'0'10,"0"7,0 6,0 4,0 2,0 1,-5 0,-1 0,0 0,1-1,1 0,2-1,1-4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1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6913 532,'-1'7,"1"0,0 0,0-1,1 1,-1 0,2 0,-1-1,1 1,0-1,0 1,1-1,0 0,0 0,0 0,0-5,-1-1,0 1,1-1,-1 1,0-1,1 0,-1 0,1 0,-1 0,0 0,1-1,-1 1,0-1,1 0,-1 0,0 1,0-1,0-1,1 1,-1 0,0 0,0-1,-1 1,1-1,0 0,-1 1,1-1,-1 0,1 0,-1 0,0 0,1 0,-1-1,-1 1,2-2,0 1,11-15,-1 0,0 0,-2-1,0-1,-1 0,-1 0,-1-1,-1 0,1-4,-7 24,1 0,-1-1,1 1,-1-1,0 1,0-1,0 1,1-1,-1 1,0 0,-1-1,1 1,0-1,0 1,-1-1,1 1,-1 0,1-1,-1 1,1 0,-1-1,0 1,0 0,0 0,1 0,-1-1,0 1,0 0,-1 0,1 1,0-1,0 0,0 0,-1 0,1 1,0-1,-1 1,1-1,-1 1,1 0,0-1,-1 1,1 0,-1 0,1 0,-1 0,1 0,-1 0,1 0,0 1,-1-1,1 0,-1 1,1-1,0 1,-1 0,1-1,0 1,0 0,-1 0,1 0,-18 9</inkml:trace>
  <inkml:trace contextRef="#ctx0" brushRef="#br0" timeOffset="368.2">7391 589,'62'-137,"-62"138,-1 0,1-1,0 1,0 0,0 0,0 0,0-1,0 1,0 0,0 0,0 0,1-1,-1 1,0 0,0 0,1-1,-1 1,0 0,1-1,-1 1,1 0,-1-1,1 1,-1 0,1-1,0 1,-1-1,1 1,-1-1,1 0,0 1,0-1,-1 1,1-1,0 0,0 0,-1 1,1-1,0 0,0 0,0 0,-1 0,1 0,0 0,0 0,0 0,-1 0,1-1,0 1,0 0,-1 0,1-1,0 1,0 0,-1-1,1 1,0-1,-1 1,1-1,-1 1,1-1,-1 0,1 1,-1-1,1 0,-1 1,1-1,-1 0,10 23,-6-18,0 1,0-1,1 0,-1 0,1 0,0-1,0 0,0 0,1 0,-1 0,1-1,-1 0,1 0,0-1,0 1,0-1,0-1,0 1,0-1,0 0,0 0,3-1,6 0,0-1,0-1,0 0,0-1,-1-1,1 0,-1-1,4-2,-10 4,0 0,-1-1,0 1,1-1,-2-1,1 1,-1-1,0 0,0-1,0 1,-1-1,0 0,0-1,-1 1,0-1,2-6,1-8</inkml:trace>
  <inkml:trace contextRef="#ctx0" brushRef="#br0" timeOffset="-3567.178">1916 702,'-11'0,"0"0,0 1,1 0,-1 1,0 1,0-1,1 1,0 1,-1 0,1 1,1 0,-1 0,1 1,0 0,0 1,1 0,-1 0,2 1,-1 0,1 0,0 1,1 0,0 0,0 0,1 1,0 0,1 0,0 0,1 1,0-1,0 1,1 0,0 4,14 79,-11-92,0 1,0 0,0-1,1 1,-1-1,1 0,-1 1,1-1,0 0,0 0,0 0,0 0,0-1,1 1,-1 0,0-1,1 0,-1 1,1-1,0 0,-1 0,1-1,0 1,-1 0,1-1,0 0,0 0,0 1,-1-2,1 1,0 0,1-1,8-3,1-1,-1 0,0-1,-1-1,1 0,-2 0,1-1,-1 0,0-1,0 0,-1-1,0 0,3-6,9-6,9-13,-1 0,-1-3,-2 0,11-24,-37 63,0 0,0-1,0 1,0 0,0 0,0 0,0 0,1-1,-1 1,0 0,1 0,-1 0,0-1,1 1,-1 0,1-1,-1 1,1 0,0-1,-1 1,1-1,0 1,-1-1,1 1,0-1,-1 1,1-1,0 0,0 1,0-1,-1 0,1 0,0 0,0 1,0-1,0 0,-1 0,1 0,0 0,0-1,0 1,0 0,-1 0,1 0,0-1,0 1,0 0,-1-1,1 1,0-1,0 1,-1-1,1 1,-1-1,1 1,0-1,-1 0,1 1,-1-1,1 0,-1 1,0-1,1 0,-1 0,0 1,1-1,-1 0,0 0,0 0,6 20,-5-13,0-2,0 1,0 0,0 0,1 0,0 0,0-1,0 1,1-1,0 0,-1 0,1 0,1 0,-1 0,1 0,-1-1,1 0,0 1,0-2,0 1,5 2,10 1</inkml:trace>
  <inkml:trace contextRef="#ctx0" brushRef="#br0" timeOffset="-3333.804">2594 589,'-39'24,"-26"22,-3 9,11-1,14-5,15-6,17-10,15-10,12-10,8-7,5-4,1-3,2-6,-1-1,0 0,-1-3,-6 0</inkml:trace>
  <inkml:trace contextRef="#ctx0" brushRef="#br0" timeOffset="-3017.641">2820 617,'-11'4,"0"0,1 1,0 0,0 1,0 0,0 1,1 0,0 0,1 1,-5 5,10-10,0 1,0-1,1 1,-1-1,1 1,0 0,0 0,0 0,0 0,1 0,0 1,0-1,0 0,0 1,0-1,1 0,0 1,0-1,0 1,1-1,0 0,-1 1,1-1,1 0,-1 1,1-1,-1 0,2 1,1 0,1 1,-1-1,1 0,1 0,-1-1,1 1,-1-1,1-1,0 1,0-1,1 0,-1 0,1-1,0 0,-1 0,1 0,0-1,0 0,0 0,0-1,0 0,0 0,0-1,0 0,0 0,0-1,0 1,-1-1,1-1,0 0,-1 1,0-2,0 1,0-1,5-4,8-3</inkml:trace>
  <inkml:trace contextRef="#ctx0" brushRef="#br0" timeOffset="-2451.793">3017 815,'25'-1,"-1"-1,1-2,-1 0,0-2,0 0,-1-2,0 0,0-2,-1-1,0 0,18-14,-32 19,0 1,-1-2,1 1,-2-1,1 0,-1-1,0 1,0-1,-1 0,0-1,-1 1,1-1,-2 0,1 0,-1-1,-1 1,0 0,0-1,-1 0,0 1,0-8,-1 15,0 1,0-1,0 0,0 0,0 0,-1 1,1-1,0 0,-1 0,1 1,-1-1,0 0,0 1,1-1,-1 1,0-1,0 1,-1-1,1 1,0 0,0-1,-1 1,1 0,0 0,-1 0,1 0,-1 0,0 0,1 0,-1 1,0-1,1 1,-1-1,0 1,0 0,0-1,1 1,-1 0,0 0,0 0,0 0,1 1,-1-1,0 0,0 1,1 0,-1-1,0 1,1 0,-1 0,1-1,-1 1,0 1,-10 6,0 0,0 1,0 1,1 0,1 0,-1 1,2 1,0-1,0 2,1-1,1 1,0 0,0 1,2-1,-1 1,2 0,0 1,1-1,0 1,0 11,3-22,0 0,0 0,0 0,1 0,-1 0,1 0,0 0,0 0,1 0,-1 0,1 0,0 0,0-1,0 1,0-1,0 0,1 1,0-1,0 0,0 0,0-1,0 1,0-1,1 1,-1-1,1 0,0-1,-1 1,1 0,0-1,0 0,4 1,4 0,1 0,0-1,0 0,0-1,0-1,0 0,0 0,-1-1,1-1,0-1,22-6,0-2,0-1,-2-2,1-2,-2-1,0-1,-2-2,0 0,-1-3,19-20,-18 11,-1-1,-2-2,-1-1,-2-1,-2-1,16-39,-32 69,-2 0,1-1,-1 1,-1-1,0 0,0 0,-1 0,0-1,-1 1,0 0,0-1,-1 1,-1-1,0 1,0 0,-1-1,0 1,-1 0,-2-6,3 13,-1 1,1 0,0 0,0-1,-1 1,0 0,1 1,-1-1,0 0,0 1,0 0,0 0,0 0,0 0,0 0,0 0,0 1,0-1,-1 1,1 0,0 0,0 0,0 1,0-1,-1 1,1 0,0 0,0 0,-1 0,-80 49,59-26,2 1,1 1,1 1,1 1,2 1,1 1,1 0,1 1,2 1,1 0,1 0,2 1,-1 13,8-35,0 0,1 0,0 0,1 1,0-1,0 0,1 0,1 0,0 0,0 0,1 0,1-1,0 1,0-1,1 0,0 0,1-1,0 1,0-1,1 0,0-1,1 0,0 0,0 0,1-1,-1-1,2 1,-1-1,1-1,0 0,0 0,0-1,1 0,9 2,5-2</inkml:trace>
  <inkml:trace contextRef="#ctx0" brushRef="#br0" timeOffset="-1380.575">4061 730,'15'11,"0"-1,0 0,1-1,0 0,0-1,1-1,0-1,0-1,1 0,0-1,0-1,0 0,-11-4,-1 0,1 0,-1-1,0 0,0 0,0 0,0-1,0 1,-1-2,1 1,-1-1,0 1,0-1,0-1,0 1,-1-1,0 0,0 0,0 0,0 0,-1-1,0 0,0 1,-1-1,1 0,-1 0,0-1,-1 1,0 0,0-1,0 1,-1 0,0-1,0 1,0-1,-1 1,0 0,0-1,-1 1,0 0,0 0,0 0,-1 0,-2-4,3 7,0 0,0-1,0 1,-1 1,1-1,-1 0,0 1,0-1,0 1,0 0,0 0,-1 0,1 0,-1 0,1 1,-1 0,1 0,-1 0,0 0,0 0,1 1,-1-1,0 1,0 0,0 0,0 1,1-1,-1 1,0 0,1 0,-1 0,0 0,-5 2,0 0,0 0,0 0,1 1,0 1,-1-1,1 1,1 1,-1-1,1 1,0 1,-4 4,7-6,1-1,-1 1,1 0,1 0,-1 0,1 0,0 1,0-1,0 1,1-1,0 1,0 0,0-1,1 1,0 0,0 0,0-1,1 1,0 0,0 0,0-1,1 1,0-1,0 0,0 1,1-1,-1 0,1 0,1 0,-1-1,1 1,-1-1,1 0,1 0,-1 0,0 0,1-1,0 0,0 0,0 0,0 0,0-1,1 0,-1 0,1-1,-1 1,5-1,13 3,1-2,0 0,-1-2,1 0,0-2,0-1,-1 0,0-2,0-1,0-1,0-1,-1 0,0-2,-1-1,0 0,-1-2,0 0,-1-1,8-9,-16 13,0-1,-1 0,-1 0,0-1,-1 0,0-1,0 0,-2 0,0 0,0-1,-1 0,-1 0,0-1,-1 1,0-3,-2 14,-1 1,1-1,-1 1,0-1,1 0,-1 1,-1-1,1 1,0-1,0 1,-1-1,0 1,1-1,-1 1,0-1,0 1,0 0,-1-1,1 1,0 0,-1 0,0 0,1 0,-1 0,0 1,0-1,0 0,0 1,0-1,0 1,-1 0,1 0,0 0,-1 0,1 0,-1 0,1 1,-1-1,1 1,-1 0,1 0,-1 0,0 0,1 0,-1 0,1 1,-1-1,1 1,-1-1,1 1,0 0,-1 0,1 0,0 1,-1-1,-3 3,0 1,0-1,1 1,-1 0,1 0,0 1,1 0,-1 0,1 0,1 0,-1 0,1 1,-1 0,3-5,0 0,1 0,-1 0,0 0,1 0,-1 0,1 1,-1-1,1 0,0 0,0 0,0 0,0 0,1 1,-1-1,0 0,1 0,0 0,-1 0,1 0,0 0,0 0,0 0,0-1,0 1,1 0,-1-1,1 1,-1 0,1-1,-1 0,1 1,0-1,0 0,-1 0,1 0,0 0,0 0,0 0,0-1,0 1,0-1,0 1,1-1,0 0,217 2,-217-3,0 1,0 0,1 0,-1 1,0-1,1 1,-1-1,0 1,0 0,0 0,0 0,0 1,0-1,0 1,0 0,-1 0,1 0,0 0,-1 0,0 0,1 1,-1-1,0 1,0 0,-1-1,1 1,0 0,-1 0,0 0,0 0,0 0,0 0,0 1,-1-1,1 0,-1 0,0 1,0-1,0 0,0 1,0-1,-1 0,0 0,0 0,0 1,0-1,-1 2,-113 169,103-151,6-5</inkml:trace>
  <inkml:trace contextRef="#ctx0" brushRef="#br0" timeOffset="-747.794">5473 476,'-11'7,"-58"37,2 3,2 3,3 2,-48 52,67-39,42-64,0 1,1-1,-1 1,0-1,1 1,0-1,-1 1,1-1,0 1,-1 0,1-1,0 1,0-1,1 1,-1 0,0-1,0 1,1-1,-1 1,1-1,-1 1,1-1,0 1,-1-1,1 1,0-1,0 0,0 0,0 1,0-1,1 0,-1 0,0 0,0 0,1 0,-1 0,1-1,-1 1,1 0,-1-1,1 1,-1-1,2 1,12 0,-1 0,1-2,0 1,0-2,0 0,0 0,-1-2,1 0,-1 0,0-1,-1-1,1 0,-1-1,0-1,0 0,-1-1,9-8,22-9,132-97,-174 122,-1 0,1 1,0-1,-1 0,1 1,0-1,0 1,-1-1,1 1,0-1,0 1,0 0,0-1,0 1,0 0,0 0,0 0,0 0,-1 0,1 0,0 0,0 0,0 0,0 0,0 0,0 1,0-1,0 0,0 1,0-1,-1 0,1 1,0-1,0 1,0 0,-1-1,1 1,0 0,-1-1,1 1,-1 0,1 0,-1-1,1 1,-1 0,1 0,-1 0,0 0,1 0,-1 0,0-1,0 1,0 0,0 0,0 0,0 0,0 0,0 0,0 0,0 0,0 1,-8 60,3-41,2-10,0-1,0 1,1-1,1 1,0 0,0 0,1-1,1 1,-1 0,2 4,0-12,-1-1,1 1,-1-1,1 1,0-1,0 1,0-1,0 0,0 0,0 0,1 0,-1-1,1 1,-1-1,1 1,0-1,-1 0,1 0,0 0,0 0,0-1,0 1,0-1,0 0,0 0,0 0,0 0,1 0,85-15,-70 6,-2-2,1 0,-1-1,-1 0,0-1,-1-1,-1-1,0 0,0-1,-2 0,0-1,-1 0,-1-1,4-9,25-34,-6 8,-3-2,-1-1,-3-1,-3-2,-2 0,-3-1,-3-1,0-14,-9 6,-6 68,0 0,0-1,0 1,0 0,0 0,0 0,0-1,-1 1,1 0,0 0,-1 0,1 0,-1 0,0 0,1-1,-1 1,0 1,0-1,1 0,-1 0,0 0,0 0,0 0,0 1,0-1,0 1,0-1,0 0,0 1,-1 0,1-1,0 1,0 0,0-1,-1 1,1 0,0 0,0 0,0 0,-1 0,1 0,0 1,0-1,0 0,-1 1,1-1,0 1,0-1,0 1,0-1,0 1,-1 0,-6 5,0-1,0 1,1 1,0-1,0 1,1 1,-1-1,2 1,-1 0,1 0,0 1,1 0,-1 3,-1-2,-17 34,3 1,1 1,2 0,2 2,2 0,3 0,1 1,3 0,1 13,4-52,0 0,0 1,1-1,1 0,0 0,0 0,1 1,0-1,1-1,0 1,1 0,0-1,0 1,1-1,0 0,1-1,0 1,0-1,1-1,0 1,0-1,0 0,1 0,4 2,39-9,-46-6</inkml:trace>
  <inkml:trace contextRef="#ctx0" brushRef="#br0" timeOffset="-501.916">5755 419,'38'0,"37"5,11 2,-5-1,-7-1,-10-1,-13 2,-9 2,-7-2,-10-1</inkml:trace>
  <inkml:trace contextRef="#ctx0" brushRef="#br0" timeOffset="-348.874">6573 504,'-14'38,"-5"23,1 0</inkml:trace>
  <inkml:trace contextRef="#ctx0" brushRef="#br0" timeOffset="-200.727">6601 250,'0'0</inkml:trace>
  <inkml:trace contextRef="#ctx0" brushRef="#br0" timeOffset="3571.796">54 1661,'-3'7,"-5"5,2 0,0 0,0 1,1 0,0 0,1 0,1 1,0-1,1 1,1 0,0 0,1 8,0-20,0-1,0 1,1 0,-1 0,1 0,-1-1,1 1,0 0,0 0,0-1,0 1,0-1,0 1,0-1,0 1,1-1,-1 0,0 0,1 0,-1 1,1-1,0-1,-1 1,1 0,0 0,-1-1,1 1,0 0,0-1,0 0,-1 1,1-1,0 0,0 0,0 0,0 0,0-1,-1 1,1 0,0-1,0 1,1-2,71-37,18-56,34-26,-125 121,0-1,0 0,-1 1,1-1,0 0,0 1,0-1,0 1,0-1,0 1,0 0,0-1,0 1,0 0,0 0,0 0,0 0,0 0,0 0,0 0,0 0,0 0,0 0,0 0,0 1,0-1,0 0,0 1,0-1,-1 1,1-1,0 1,0 0,0-1,0 1,-1 0,1-1,0 1,-1 0,1 0,0 0,-1-1,1 1,-1 0,0 0,1 0,-1 0,0 0,1 0,-1 0,0 0,0 0,0 1,4 61,-4-55,-3 65,-4-1,-2 0,-16 54,18-88,-2-2,-2 1,-1-1,-2-1,-1 0,-2-1,-18 27,35-59,-1-1,1 1,0 0,-1-1,0 1,1-1,-1 1,0-1,0 0,0 1,0-1,0 0,0 0,0 0,0 1,-1-1,1 0,0-1,-1 1,1 0,-1 0,1-1,-1 1,1 0,-1-1,1 1,-1-1,0 0,1 0,-1 0,1 0,-1 0,0 0,1 0,-1 0,1 0,-1-1,0 1,1-1,-1 1,1-1,-1 0,1 1,0-1,-1 0,0-1,-1-9,2 0,-1-1,2 1,-1 0,2-1,-1 1,2 0,-1 0,2 0,-1 0,2 0,-1 0,1 0,1 1,1-3,-4 10,7-19,1 1,1 1,1 0,0 0,2 1,0 1,2 0,0 1,12-10,-7 9</inkml:trace>
  <inkml:trace contextRef="#ctx0" brushRef="#br0" timeOffset="3969.317">872 1577,'-9'0,"1"0,-1 1,1 0,-1 0,1 1,-1 0,1 0,0 1,0 1,0-1,0 1,1 0,-1 1,1 0,-6 5,12-9,1 0,0-1,-1 1,1 0,0 0,-1 0,1 0,0-1,0 1,0 0,0 0,0 0,0 0,0 0,0 0,0-1,0 1,0 0,0 0,1 0,-1 0,0 0,1-1,-1 1,0 0,1 0,-1-1,1 1,0 0,-1-1,1 1,-1 0,1-1,0 1,0-1,-1 1,1-1,0 0,0 1,-1-1,1 1,0-1,0 0,0 0,0 0,0 0,0 1,-1-1,1 0,0 0,1-1,48 9,-44-8,63 10,-68-10,1 1,-1-1,1 1,-1-1,1 1,-1-1,1 1,-1 0,0-1,1 1,-1 0,0 0,0 0,0 0,0 0,0 1,0-1,0 0,0 0,0 1,0-1,-1 0,1 1,-1-1,1 1,-1-1,1 1,-1-1,0 1,0-1,1 1,-1-1,0 1,-1-1,1 1,0-1,0 1,-1-1,1 1,-1 0,-7 13,-1 0,-1-1,0 0,-1-1,0 0,-1-1,-1 0,1-1,-2-1,0 0,-3 2,12-8,-125 86,112-81,4-4</inkml:trace>
  <inkml:trace contextRef="#ctx0" brushRef="#br0" timeOffset="4186.734">1465 1323,'-19'38,"-16"32,-7 14,4 2,8-9,5-12,6-13,6-11,6-6,4-6,2-2,2-1,0-5</inkml:trace>
  <inkml:trace contextRef="#ctx0" brushRef="#br0" timeOffset="4566.063">1098 1690,'358'22,"-259"-5,-83-12,0 0,0-1,1-1,-1-1,1 0,-1-1,1-1,0-1,-1 0,1-1,-1-1,1 0,-1-1,0-1,-1 0,1-2,1-1,-12 5,-1 0,0-1,0 0,0 0,-1 0,1 0,-1-1,0 1,0-1,-1 0,1 1,-1-1,0-1,-1 1,1 0,-1 0,0-1,0 1,0-2,-1 4,0 0,0 0,0 0,0 1,-1-1,1 0,-1 0,0 1,1-1,-1 0,-1 1,1-1,0 1,0 0,-1-1,0 1,1 0,-1 0,0 0,0 0,0 0,0 0,0 0,-1 1,1-1,0 1,-1 0,1-1,-1 1,0 0,1 1,-1-1,0 0,1 1,-1-1,0 1,-1 0,-7 2,0 0,1 1,-1 0,1 1,0 0,0 1,1 0,-1 0,1 1,0 0,1 1,-1-1,1 2,1-1,-1 1,1 1,1-1,-1 1,1 0,1 1,-1 2,1-7,1 0,0 0,0 1,0 0,1-1,0 1,0 1,0-1,1 0,0 1,0-1,0 1,1 0,0 0,1-1,0 1,0 0,0 0,0 0,1-1,1 1,-1 0,1-1,0 1,0-1,1 0,0 1,0-1,0 0,3 3,0-3,1 0,-1-1,1 1,0-1,0-1,1 1,-1-1,1-1,0 1,0-1,0-1,1 1,2-1,15 3</inkml:trace>
  <inkml:trace contextRef="#ctx0" brushRef="#br0" timeOffset="4983.129">2199 1746,'53'-36,"-14"8,2 1,1 2,1 2,0 1,10 0,-51 20,0 1,0 0,0 0,0 0,0 0,1 0,-1 1,0-1,0 1,0-1,1 1,-1 0,0 0,1 0,-1 0,0 0,1 0,-1 1,0-1,0 1,0 0,1-1,-1 1,0 0,0 0,0 1,0-1,0 0,-1 1,1-1,0 1,0-1,-1 1,1 0,-1 0,0 0,0-1,1 1,-1 1,0-1,0 0,-1 0,1 0,0 0,-1 1,0-1,1 1,0 5,-1-6,-1 0,1 1,0-1,0 0,0 0,0 1,0-1,1 0,-1 0,1 1,-1-1,1 0,0 0,0 0,0 0,0 0,0 0,1 0,-1-1,0 1,1 0,-1-1,1 1,0-1,0 1,-1-1,1 0,0 0,0 0,0 0,0 0,0 0,0 0,1-1,-1 1,0-1,0 1,0-1,1 0,-1 0,0 0,46-14,-45 12,0 0,0 0,0 1,0-1,0 1,0 0,0 0,1 0,-1 0,0 1,1-1,-1 1,1 0,-1 0,1 0,-1 0,0 0,1 1,-1 0,0 0,1 0,-1 0,0 0,0 1,0-1,0 1,0 0,0 0,0 0,-1 0,1 0,0 1,19 37,-20-36,-1 0,1 1,0-1,1 0,-1 0,1 0,0-1,-1 1,2 0,-1-1,0 0,1 0,-1 0,1 0,0-1,0 1,4 1,11 2</inkml:trace>
  <inkml:trace contextRef="#ctx0" brushRef="#br0" timeOffset="6005.276">4203 1436,'-193'82,"160"-62,32-19,1-1,0 0,0 1,0-1,-1 1,1-1,0 1,0-1,0 0,0 1,0-1,0 1,0-1,0 1,0-1,0 1,0-1,0 1,0-1,0 0,0 1,0-1,0 1,1-1,-1 1,0-1,0 0,0 1,1-1,-1 1,0-1,1 0,-1 1,0-1,1 0,-1 0,0 1,1-1,-1 0,1 0,-1 1,1-1,-1 0,0 0,1 0,-1 0,1 0,-1 0,1 0,-1 0,1 0,-1 0,1 0,-1 0,1 0,-1 0,0 0,1 0,-1 0,1-1,-1 1,1 0,-1 0,0 0,1-1,-1 1,0 0,1-1,-1 1,180-3,-179 3,1 0,0 0,-1 0,1 0,0 0,-1 0,1 1,-1-1,1 1,0-1,-1 1,1-1,-1 1,0 0,1 0,-1-1,1 1,-1 0,0 0,0 1,0-1,1 0,-1 0,0 0,-1 1,1-1,0 1,0-1,0 0,-1 1,1 0,-1-1,1 1,-1-1,0 1,0-1,1 1,-1 0,0-1,-1 1,1 0,0-1,0 1,-1-1,1 1,0 0,-1-1,0 1,0 0,-6 11,-2 0,1-1,-1 0,-1-1,0 0,-1 0,0-1,0-1,-1 0,-5 3,-7 6,-28 20,38-29,-1 1,1 1,1 0,0 0,1 1,0 1,0 0,1 2,10-14,0 0,0 0,0 0,1 1,-1-1,0 0,1 0,-1 1,1-1,-1 0,1 1,0-1,-1 0,1 1,0-1,0 1,0-1,0 0,0 1,1-1,-1 1,0-1,1 0,-1 1,0-1,1 0,0 1,-1-1,1 0,0 0,0 0,-1 0,1 0,0 1,0-2,0 1,1 0,-1 0,0 0,0 0,0-1,0 1,1 0,-1-1,0 1,1-1,-1 0,0 1,1-1,71 6,-59-7,-1 0,0-1,0-1,0 0,0-1,0-1,-1 0,0 0,0-1,0-1,-1 0,0 0,2-2,5-10</inkml:trace>
  <inkml:trace contextRef="#ctx0" brushRef="#br0" timeOffset="6251.777">4259 1126,'-10'43,"-7"43,-2 21,3 2,5-7,3-12,3-12,-1-9,4-8,2-8,2-9,0-7,0-5,0-3,-1-2,-1-5</inkml:trace>
  <inkml:trace contextRef="#ctx0" brushRef="#br0" timeOffset="6735.599">5332 1464,'-43'25,"2"2,0 2,2 1,2 2,-27 30,17 30,46-90,1 0,-1 0,1 0,0 0,-1 0,1 0,0 1,0-1,1 0,-1 0,0 0,1 0,-1 0,1 0,0 0,0 0,0 0,0 0,0 0,0 0,0 0,1-1,-1 1,1-1,-1 1,1-1,-1 1,1-1,0 0,0 0,0 0,0 0,-1 0,1 0,1 0,-1-1,0 1,0-1,0 1,0-1,0 0,0 0,1 0,-1 0,0 0,19-1,0-2,0 0,0-1,0-1,-1 0,0-2,0-1,-1 0,8-5,5-5,0 0,-1-3,-1 0,0-2,7-9,48-37,-84 68,0 0,-1 0,1 0,0 0,0 0,-1 0,1 0,0 0,0 0,0 0,0 1,0-1,0 0,1 1,-1-1,0 1,0-1,0 1,0 0,1-1,-1 1,0 0,0 0,1 0,-1 0,0 0,0 0,1 0,-1 0,0 1,0-1,1 0,-1 1,0-1,0 1,0-1,0 1,0 0,0-1,0 1,0 0,0 0,0 0,0 0,0 0,0 0,-1 0,1 0,0 0,-1 0,1 0,-1 0,1 0,-1 1,0-1,1 0,-1 0,5 139,0-114</inkml:trace>
  <inkml:trace contextRef="#ctx0" brushRef="#br0" timeOffset="7169.847">5868 1633,'16'57,"-3"0,-2 1,-3 0,-2 1,-3 17,-2-70,0 1,-1-1,0 0,0 0,-1 0,1 0,-1 0,-1 1,1-1,-1-1,0 1,0 0,-1 0,-2 3,-5-41,14 1,3 0,0 0,2 1,1 0,2 0,0 1,2 1,2 0,0 1,14-17,-3 2,2 1,1 2,2 1,2 1,2 2,0 2,3 1,0 2,23-12,13 15,-73 27,0 0,-1-1,1 1,-1 1,1-1,0 0,-1 0,1 0,-1 1,1-1,0 1,-1-1,1 1,-1 0,0 0,1-1,-1 1,0 0,1 0,-1 0,0 1,0-1,0 0,0 0,0 1,0-1,0 0,0 1,0-1,-1 1,1-1,-1 1,1-1,-1 1,0-1,1 1,-1 0,0-1,0 1,0 0,0-1,0 1,-1-1,1 1,0 0,-1-1,-3 16,-1-2,0 1,-1 0,-1-1,0 0,-1-1,-1 0,0 0,-1-1,-1 0,-11 11,17-17,-169 154,148-140,-80 53,106-63,11-9</inkml:trace>
  <inkml:trace contextRef="#ctx0" brushRef="#br0" timeOffset="7572.022">6517 1633,'-17'60,"-37"187,59-228,10-47,147-288,-125 251,-22 35,1 1,1 1,1 0,1 1,2 1,1 1,1 1,19-15,-41 38,0-1,1 0,-1 1,1-1,-1 1,1 0,0-1,-1 1,1 0,0 0,0 0,0 0,0 1,0-1,0 0,0 1,0 0,0-1,0 1,0 0,1 0,-1 0,0 0,0 0,0 1,0-1,0 1,0-1,0 1,0 0,0 0,0 0,0 0,0 0,-1 0,1 0,0 1,-1-1,1 1,-1-1,1 1,-1 0,1 10,-1 0,0 0,-1 1,-1-1,0 0,0 0,-1 0,-1 0,0 0,0 0,-1-1,-1 1,0-1,0 0,-1-1,-1 1,0-1,0-1,-1 1,-4 3,-117 145,126-154,0 0,0-1,-1 1,1-1,-1 0,0 0,0 0,0 0,0-1,0 0,-1 1,1-2,-1 1,1 0,-1-1,-1 0,6-1,-1 0,0 0,1-1,-1 1,0 0,1-1,-1 1,0 0,1-1,-1 1,1-1,-1 1,1-1,-1 1,1-1,-1 1,1-1,0 0,-1 1,1-1,0 0,0 1,-1-1,1 0,0 1,0-1,0 0,0 1,0-1,0 0,0 0,0 1,0-1,0 0,0 1,0-1,0 0,1 0,-1 1,0-1,1 1,-1-1,0 0,1 1,-1-1,1 1,-1-1,1 1,-1-1,1 1,0-1,-1 1,8-16</inkml:trace>
  <inkml:trace contextRef="#ctx0" brushRef="#br0" timeOffset="7817.147">7223 984,'-10'38,"-7"32,-2 9,-2-4,3-5,4-10,0-10,2-9,3-7,3-4,-2-3,1 0,5-6,4-5</inkml:trace>
  <inkml:trace contextRef="#ctx0" brushRef="#br0" timeOffset="8253.623">7364 1351,'-8'19,"0"0,0-1,1 1,1 1,1-1,1 1,1 0,0 0,2 0,0 0,1 2,0-20,0 0,0 0,0-1,1 1,-1 0,1 0,-1-1,1 1,-1 0,1-1,0 1,0-1,0 1,0-1,0 1,0-1,0 1,0-1,1 0,-1 0,0 0,1 0,-1 0,1 0,0 0,-1 0,1-1,-1 1,1 0,0-1,0 1,-1-1,1 0,0 0,0 0,-1 0,1 0,0 0,0 0,-1 0,1-1,0 1,0-1,-1 1,1-1,0 0,73-42,-56 26,-1-1,-1 0,-1-1,-1-1,0 0,-1-1,-2-1,0 0,-1-1,11-13,-22 36,0-1,1 1,-1-1,0 1,1-1,-1 1,1 0,-1-1,1 1,-1-1,0 1,1 0,-1-1,1 1,0 0,-1 0,1-1,-1 1,1 0,-1 0,1 0,0 0,-1 0,1 0,-1 0,1 0,0 0,-1 0,1 0,-1 0,1 0,-1 0,1 0,0 1,-1-1,1 0,-1 0,1 1,-1-1,1 0,-1 1,1-1,-1 0,0 1,1-1,-1 1,1-1,-1 1,0-1,0 1,1-1,-1 1,0-1,0 1,1 0,-1-1,0 1,0-1,0 1,0 0,0-1,0 1,0-1,0 1,0 0,10 215,59 194,-66-398,0 0,-1 0,-1 0,0 0,0 0,-1 0,-1 0,0 1,0-1,-1 0,-1 0,0-1,-1 1,0-1,-1 1,0-1,0 0,-1-1,-1 0,0 0,0 0,-1-1,0 0,-1 0,0-1,0 0,-1 0,-6 3,14-11,1 1,-1 0,0 0,1-1,-1 1,1-1,-1 0,0 1,1-1,-1 0,0 0,0 0,1 0,-1 0,0-1,1 1,-1 0,0-1,1 1,-1-1,1 0,-1 1,1-1,-1 0,1 0,-1 0,1 0,0 0,-1 0,1 0,0-1,0 1,0 0,0-1,0 1,0-1,1 1,-1-1,0 1,0-2,-6-68,15 35,2 0,1 0,2 2,15-29,-24 54,10-22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9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957,'572'-30,"-70"3,-47-3,-231 31,-224-1,1 0,-1 0,1 1,-1-1,1 0,0 0,-1 0,1 0,-1 0,1 0,0 0,-1 0,1 0,-1 0,1 0,0 0,-1 0,1 0,-1-1,1 1,-1 0,1 0,-1-1,1 1,-1 0,1-1,-1 1,1 0,-1-1,1 1,-1-1,0 1,1-1,-1 1,0-1,1 1,-1-1,0 1,0-1,1 0,-1 1,0-1,0 1,0-1,0 0,0 1,0-1,0 1,0-1,0 0,0 1,0-1,0 1,-1-1,1 1,0-1,0 0,0 1,-1-1,1 1,0-1,-1 1,1-1,-1 1,1-1,0 1,-1 0,0-1,-35-28,34 28,-259-135,260 135,1-1,-1 1,0 0,1 0,-1 0,0 0,0 0,1 1,-1-1,0 0,0 0,0 1,0-1,0 0,0 1,0-1,0 1,-1-1,1 1,0-1,0 1,0 0,0 0,-1 0,1-1,0 1,0 0,0 1,-1-1,1 0,0 0,0 0,0 1,0-1,-1 1,1-1,0 1,0-1,0 1,0-1,0 1,0 0,0 0,0 0,1-1,-1 1,0 0,0 0,1 0,-1 0,0 0,1 0,-1 1,1-1,-1 0,1 0,0 0,0 0,-1 1,1-1,0 0,0 0,0 0,0 1,0-1,10 50,-6-34,0 0,-2 0,0 0,0 0,-2 0,0 1,-1-1,-1 0,-45 266,47-283,1 0,0-1,-1 1,1 0,-1 0,1-1,0 1,-1 0,1 0,0 0,-1 0,1 0,0 0,-1 0,1 0,0 0,-1 0,1 0,0 0,-1 1,1-1,0 0,-1 1,1-1,-1 0,1 1,-1-1,1 0,-1 1,1-1,-1 1,1-1,-1 1,1-1,-1 1,0-1,1 1,-1 0,0-1,1 1,-1 0,0-1,0 1,0-1,0 1,0 0,0-1,1 1,-2 0,1-1,0 1,0 0,0-1,0 1,0 0,0-1,-1 1,170-190,-59 75,-92 89</inkml:trace>
  <inkml:trace contextRef="#ctx0" brushRef="#br0" timeOffset="507.385">113 617,'-5'29,"4"48,6 20,3 4,-1-7,4-9,0-9,-2-8,-3-11,3-11,0-2,-2-5,-2-5,-1-2,-8-7,-1-8</inkml:trace>
  <inkml:trace contextRef="#ctx0" brushRef="#br0" timeOffset="807.54">1 477,'12'-23,"2"0,0 1,2 1,0 0,1 2,1 0,1 0,1 2,0 0,1 2,1 0,0 1,1 2,1 0,0 1,0 2,1 0,12-2,-22 8,-1 0,0 1,1 0,-1 1,1 0,-1 2,1 0,0 0,-1 1,0 1,0 0,0 1,0 1,0 0,-1 1,0 0,0 1,0 1,-1 0,0 0,-1 1,0 1,0 0,-1 0,0 1,-1 1,0-1,-1 1,6 13,-12-19,1 1,-2-1,1 1,-1 0,0 0,0 0,-1 0,0 0,0 0,0-1,-1 1,0 0,-1 0,0 0,0-1,0 1,0-1,-1 0,0 1,-1-1,0 0,1-1,-5 5,-5 7,-1-1,0 0,-2-1,0-1,0 0,-1-1,-4 1,-7 6,-1-2,-1-1,-1-1,-1-2,0 0,0-3,-1-1,-1-1,0-2,0-1,0-1,-5-2,27-3,6 2,0-1,0 0,0 0,0-1,0 0,-1 0,1 0,0 0,0-1,0 0,0-1,0 1,1-1,-1 0,0-1,1 1,-1-1,1 0,0 0,0-1,0 0,0 0,1 0,0 0,-1-1,1 1,1-1,-2-3,-1-13</inkml:trace>
  <inkml:trace contextRef="#ctx0" brushRef="#br0" timeOffset="1783.517">3105 81,'0'775,"-28"-436,28 581,-11-847,5-66,1-8</inkml:trace>
  <inkml:trace contextRef="#ctx0" brushRef="#br0" timeOffset="22774.259">3105 2169,'1'-2,"1"1,-1-1,1 0,0 0,-1 0,1 1,0-1,0 1,0 0,0-1,0 1,0 0,0 0,1 0,-1 1,0-1,1 0,-1 1,0 0,1-1,-1 1,1 0,-1 0,0 0,1 1,0-2,445-2,-262-25,385 28,-290-17,14 6,-127 38,114 4,10-62,-48 31,-102-26,26 41,-111-7,1-3,0-2,0-3,4-2,40 0,68-9,-108 1,1 4,0 2,1 2,26 5,19-1,88-3,-193 1,0-1,-1 0,1 0,0-1,0 1,-1-1,1 0,-1 0,0 0,0 0,0-1,0 1,0-1,0 0,0 0,-1 0,1 0,-1 0,0 0,0-1,0 1,-1-1,1 1,-1-1,0 0,0 0,0 1,0-3,10-113,-13 46,13-138,24 13,-27 142,-3-1,-3-1,-2 1,-2-4,-1-45,3-345,-2 421,-1 1,-2 0,-1 0,-1 1,-1 0,-4-4,-30-158,41 49,2 117</inkml:trace>
  <inkml:trace contextRef="#ctx0" brushRef="#br0" timeOffset="24357.583">3161 53,'2'-2,"-1"0,1 0,0 0,-1 1,1-1,0 0,0 1,0-1,0 1,0 0,1 0,-1 0,0 0,1 0,-1 0,0 0,1 1,-1-1,1 1,-1 0,1 0,-1 0,1 0,-1 0,1 1,1-2,418-2,323 4,-404 26,31 2,485-30,-689 29,283-27,-253-30,-58 17,58-6,0-8,-2 27,-173 3,-5 2</inkml:trace>
  <inkml:trace contextRef="#ctx0" brushRef="#br0" timeOffset="25762.842">5307 53,'21'58,"-15"138,-33-53,55 111,-29 197,30-253,-29 282,11-350,6-8,-16-98</inkml:trace>
  <inkml:trace contextRef="#ctx0" brushRef="#br0" timeOffset="27146.207">4120 646,'0'1,"0"-1,0 1,0-1,-1 1,1-1,0 1,0-1,-1 1,1-1,0 0,-1 1,1-1,-1 1,1-1,0 0,-1 1,1-1,-1 0,1 0,-1 1,1-1,-1 0,1 0,-1 0,1 0,-1 0,0 0,1 1,-1-1,1 0,-1-1,1 1,-1 0,1 0,-1 0,1 0,-1 0,1 0,-1-1,1 1,-1 0,1 0,-1-1,1 1,-1 0,1-1,0 1,-1-1,-43 222,11-101,-5-2,-6-2,-4-1,-42 68,8-59,87-217,8 27,2 0,3 1,3 1,9-15,-14 36,11-22,3 1,2 2,4 0,36-46,27-50,-97 156,0-1,1 1,-1-1,1 1,0 0,0 0,0 0,0 1,0-1,0 1,0-1,1 1,-1 0,0 0,1 1,-1-1,1 1,-1-1,0 1,1 0,-1 1,1-1,-1 0,1 1,-1 0,0 0,1 0,-1 0,0 0,0 1,0 0,0-1,0 1,0 0,0 0,-1 1,1-1,-1 1,1-1,-1 1,0 0,0 0,0-1,0 2,-1-1,1 0,-1 0,0 0,1 4,14 30,-1 2,-2 0,-1 0,-2 1,3 34,33 117,-24-125,4-1,2-1,35 56,-50-88,-12-19</inkml:trace>
  <inkml:trace contextRef="#ctx0" brushRef="#br0" timeOffset="27426.796">3755 1211,'47'-15,"41"-9,14-1,0 5,-8 4,-15 6,-12 5,-12 2,-6 3,-6 0,-6 6,-5 1,-2 0,-2 4,-1-1,-5 3,-1 0,-5-3</inkml:trace>
  <inkml:trace contextRef="#ctx0" brushRef="#br0" timeOffset="27959.089">6265 731,'37'128,"-27"-75,-2-1,-3 2,-2-1,-2 0,-5 34,1 28,3-104,-1 5,0 1,2 0,0-1,1 1,0-1,2 1,0-1,0 0,7 14,-1-17,-2-7</inkml:trace>
  <inkml:trace contextRef="#ctx0" brushRef="#br0" timeOffset="28558.986">6181 674,'38'-28,"1"2,1 1,1 3,1 1,1 2,44-14,-72 29,-1 1,1 0,0 1,-1 0,1 1,0 1,0 1,0 0,12 2,-22-2,0 0,0 0,0 1,0 0,0 0,0 0,0 0,-1 1,1 0,-1 0,0 0,0 0,0 1,0-1,0 1,-1 0,1 0,-1 1,0-1,-1 1,1-1,-1 1,0 0,0 0,0 0,-1 0,0 0,1 4,-3 3,0 0,-1-1,0 1,-1 0,0-1,-1 0,0 1,-1-2,0 1,-1 0,0-1,-1 0,0-1,0 1,-1-1,0-1,-5 4,-93 94,103-103,1 1,0-1,-1 0,2 1,-1-1,0 1,0-1,1 1,0 0,0 0,0 0,0 0,1 0,0 0,-1 0,1 0,1 0,-1 0,0-1,1 1,0 0,0 0,0 0,1 0,-1-1,1 1,0-1,0 1,0-1,0 1,1-1,-1 0,1 0,0 0,0-1,1 2,122 87,-104-78,-12-9,-1 0,1 0,-1 1,0 0,0 1,-1 0,0 0,0 1,0 0,-1 1,0-1,-1 1,1 1,-1-1,-1 1,0 0,0 0,-1 1,0-1,0 1,0 4,-3-9,0 1,0-1,0 0,0 1,-1-1,0 0,0 1,-1-1,1 1,-1-1,0 0,-1 0,1 1,-1-1,0 0,0-1,-1 1,1 0,-1 0,0-1,0 0,-1 0,1 0,-1 0,0 0,0 0,0-1,-1 0,1 0,-4 2,-29 11,-1-1,0-2,-1-2,-1-1,1-2,-20 0,-103 18,138-24</inkml:trace>
  <inkml:trace contextRef="#ctx0" brushRef="#br0" timeOffset="36467.906">3077 2113,'-283'29,"140"-57,-82 28,56 27,-311-26,311 24,-2 6,32-19,-116 6,86 8,-84-24,167 23,71-15</inkml:trace>
  <inkml:trace contextRef="#ctx0" brushRef="#br0" timeOffset="37235.259">7620 2085,'0'-5,"0"-1</inkml:trace>
  <inkml:trace contextRef="#ctx0" brushRef="#br0" timeOffset="37665.202">7620 2085,'0'0,"-1"-1,1 1,0-1,-1 1,1-1,0 1,0-1,-1 1,1-1,0 0,0 1,0-1,0 1,0-1,0 1,0-1,0 0,0 1,0-1,0 1,0-1,0 0,0 1,1-1,-1 1,0-1,0 1,1-1,-1 1,0-1,1 1,-1-1,0 1,1-1,-1 1,1 0,-1-1,1 1,-1 0,1-1,-1 1,1 0,-1-1,1 1,-1 0,1 0,-1 0,1 0,0 0,-1-1,1 1,-1 0,1 0,0 1,-1-1,1 0,-1 0,1 0,0 0,-1 0,43-5,-42 5,694-53,-272 18,-1-1,128 17,-436 20,-91-1</inkml:trace>
  <inkml:trace contextRef="#ctx0" brushRef="#br0" timeOffset="38366.222">1468 2396,'-2'-4,"1"0,-1 0,0 0,0 0,0 0,0 1,-1-1,1 1,-1 0,0-1,0 1,0 1,0-1,-1 0,1 1,-1 0,0 0,0 0,1 0,-1 0,0 1,0 0,-1-1,1 2,0-1,0 0,-1 1,1 0,0 0,0 0,-1 1,1-1,0 1,0 0,0 0,0 0,0 1,0-1,0 1,0 0,0 0,0 1,-251 131,-66 29,291-140,29-23,1 1,0-1,-1 0,1 1,0-1,0 1,0-1,-1 1,1-1,0 1,0-1,0 1,0-1,0 1,0-1,0 1,0-1,0 1,0-1,0 1,0-1,0 1,0-1,0 1,0-1,1 1,-1-1,0 1,0-1,1 0,-1 1,0-1,1 1,-1-1,0 0,1 1,-1-1,1 0,-1 1,0-1,1 0,-1 0,1 0,-1 1,1-1,-1 0,1 0,-1 0,1 0,-1 0,1 0,-1 0,1 0,-1 0,1 0,-1 0,1 0,-1 0,1 0,-1 0,1-1,-1 1,1 0,18 2</inkml:trace>
  <inkml:trace contextRef="#ctx0" brushRef="#br0" timeOffset="38620.666">3105 2057,'-48'34,"-50"25,-21 7,-2-2,11-8,15-8,13-8,12-5,12-10,12-3,13-1,18-4,15-5,13-4,5-4</inkml:trace>
  <inkml:trace contextRef="#ctx0" brushRef="#br0" timeOffset="38846.788">4657 2085,'-48'15,"-49"18,-23 5,-1-1,7 0,7 2,13-1,8-1,9-3,7-2,12-2,6-1,7-6,10-1,12-1,15-2,13-6,6-5</inkml:trace>
  <inkml:trace contextRef="#ctx0" brushRef="#br0" timeOffset="39098.339">5787 2198,'-39'15,"-36"18,-15 9,-2 2,0-1,6-4,9-4,7-7,11-4,5-1,4-4,4-2,6-2,9 0,5-2,8 1,6-1</inkml:trace>
  <inkml:trace contextRef="#ctx0" brushRef="#br0" timeOffset="39299.144">7253 2142,'-67'24,"-36"12,-11 6,0 0,5-3,11-2,8-4,5-1,7-3,8-1,10 0,11-5,14-1,17-6,17-4,9-5</inkml:trace>
  <inkml:trace contextRef="#ctx0" brushRef="#br0" timeOffset="39515.204">8693 2085,'-96'34,"-46"15,-8 0,11-3,20-6,25-9,24-9,25-5,18-4</inkml:trace>
  <inkml:trace contextRef="#ctx0" brushRef="#br0" timeOffset="47149.238">9822 2001,'-1'-2,"0"0,-1 1,1-1,0 1,-1-1,1 1,-1-1,1 1,-1 0,0 0,1 0,-1 0,0 0,0 0,0 0,0 1,0-1,0 1,0-1,0 1,0 0,0 0,0 0,0 0,0 0,0 0,0 0,0 1,0-1,-1 1,-15 4,0 0,1 1,0 0,0 2,1 0,0 1,0 0,1 2,0-1,-1 3,-44 29,-71 33,-3-6,-95 32,81-42,143-59,4-3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04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1,'0'5,"0"6,0 6,-5 6,-2 2,-3 3,-2 1,3 1,-3-6,1-1,2 0,-2 1,1-4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2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0 395,'7'-4,"0"0,1 0,-1 1,1 0,-1 1,1-1,0 1,0 1,0 0,0 0,0 0,0 1,1 0,4 1,3-1,103 0,122-10,-58-9,-156 14,-4-1</inkml:trace>
  <inkml:trace contextRef="#ctx0" brushRef="#br0" timeOffset="317.376">112 594,'39'0,"17"0,4 0,-4 0,-6 0,-7 0,-6 0,-4 0,-3 0,-3 0,-4 4,-3 3,1-1,2-2,1 0,-3-7,-6-2</inkml:trace>
  <inkml:trace contextRef="#ctx0" brushRef="#br0" timeOffset="966.125">451 1,'107'120,"143"48,-53-54,-195-112,1 0,-1-1,1 1,-1 0,0 0,0 1,0-1,0 0,0 1,0-1,0 1,-1-1,0 1,1 0,-1 0,0 0,0-1,0 1,-1 0,1 0,-1 0,0 0,0 1,0-1,0 0,0 0,-1 0,1 0,-1 0,0 0,0-1,0 1,0 0,0 0,-1 0,1-1,-1 1,0-1,1 1,-1-1,0 0,-1 0,0 2,-206 175,35-51,144-94,21-17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11,'252'17,"-228"-12,1-2,0 0,0-2,0-1,0-1,0-1,0-1,6-2,52-15,-59 11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0,'39'5,"26"-3,8-3,-4 0,-10 0,-9 0,-13 0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4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97,'-37'167,"-39"177,53-233,19-87</inkml:trace>
  <inkml:trace contextRef="#ctx0" brushRef="#br0" timeOffset="333.81">621 68,'373'-51,"-340"50,0 1,0 2,0 1,0 1,7 3,-10-2,0-1,1-2,-1-1,0-1,1-2,-1-1,28-6,50-14,-90 16</inkml:trace>
  <inkml:trace contextRef="#ctx0" brushRef="#br0" timeOffset="6121.072">0 379,'20'-5,"15"-1,7 0,1 1,-2 2,-3 0,-4-3,-2 0,-2-1,-1 2,-1 2,-1 1,-4 1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8:05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0 245,'34'0,"20"0,6 0,-2 0,-7 0,-11 0</inkml:trace>
  <inkml:trace contextRef="#ctx0" brushRef="#br0" timeOffset="1325.2">338 585,'283'-356,"-183"223,-99 131,-1 1,1-1,-1 1,1 0,0-1,0 1,-1 0,1 0,0-1,0 1,0 0,1 0,-1 0,0 0,0 0,0 1,1-1,-1 0,0 0,1 1,-1-1,1 1,-1-1,1 1,-1 0,0 0,1-1,-1 1,1 0,0 0,-1 1,1-1,-1 0,0 0,1 1,-1-1,1 1,-1-1,1 1,-1 0,0-1,1 1,-1 0,0 0,0 0,0 0,0 0,0 0,0 0,0 0,0 1,0-1,0 0,-1 0,1 1,0-1,-1 1,1-1,-1 1,0-1,1 2,0 11,-1 1,-1 0,0 0,-1-1,0 1,-1-1,-1 0,0 0,-1 0,-7 13,1 4,-38 100,48-130,0 0,1 1,-1-1,1 0,-1 0,1 1,0-1,-1 1,1-1,0 0,0 1,0-1,0 1,0-1,0 1,1-1,-1 0,0 1,1-1,-1 0,1 1,-1-1,1 0,0 0,-1 1,1-1,0 0,0 0,0 0,0 0,0 0,0 0,0 0,0 0,0-1,1 1,-1 0,0-1,0 1,1 0,-1-1,0 0,1 1,-1-1,1 0,-1 0,0 0,1 0,-1 0,1 0,-1 0,0 0,1-1,-1 1,1 0,-1-1,0 1,1-1,-1 0,0 1,0-1,0 0,1 0,-1 0,0 1,0-1,0 0,0-1,0 0,17-14,0 0,-1-2,-2 0,1-1,-2-1,8-13,16-21,133-191,-171 243,1 0,0 1,-1-1,1 1,0-1,0 1,0-1,0 1,0 0,0-1,0 1,0 0,1 0,-1 0,0 0,1 0,-1 0,1 0,-1 0,1 1,0-1,-1 1,1-1,-1 1,1-1,0 1,0 0,-1 0,1 0,0 0,-1 0,1 0,0 1,-1-1,1 0,0 1,-1-1,1 1,-1 0,1-1,0 1,-1 0,0 0,1 0,-1 0,0 0,1 1,-1-1,0 0,0 0,0 1,0-1,0 1,19 124,-17-112,0 0,-1 1,0-1,-1 1,-1-1,0 1,-1-1,-1 1,-2 11,-41 171,43-172</inkml:trace>
  <inkml:trace contextRef="#ctx0" brushRef="#br0" timeOffset="1787.028">1383 330,'12'-3,"-8"1,1 0,0 1,-1-1,1 1,0 0,0 1,0-1,0 1,0 0,0 0,0 1,0 0,0-1,-1 2,1-1,4 2,-8-1,0 0,0 0,-1 1,1-1,-1 0,0 0,1 1,-1-1,0 0,0 0,-1 1,1-1,0 0,-1 0,0 0,1 1,-1-1,0 0,0 0,0 0,0 0,0 0,-1-1,1 1,-1 0,1 0,-1-1,1 1,-1-1,0 1,-1-1,1 3,-23 24,17-21,0 1,1 0,0 0,1 0,-1 1,2 0,-1 0,1 1,1-1,0 1,0 0,1 0,0 1,1 1,1-10,1 0,0 0,1 0,-1 1,0-1,1 0,-1 0,1 0,-1 0,1 0,0 0,0 0,0 0,0 0,0 0,1 0,-1-1,1 1,-1 0,1-1,-1 1,1-1,0 0,0 1,0-1,-1 0,1 0,0 0,0-1,1 1,-1 0,0-1,0 1,0-1,0 0,0 0,2 0,82-12,-9-34,-58 34</inkml:trace>
  <inkml:trace contextRef="#ctx0" brushRef="#br0" timeOffset="2452.973">2116 48,'-21'6,"1"2,-1 0,1 1,0 1,1 1,0 1,1 0,0 1,1 2,1-1,0 2,1 0,1 1,-4 6,-2 72,20-93,0 0,0 0,0 1,1-1,-1 0,1 0,-1 0,1 0,0 0,0 0,-1 0,1 0,1 0,-1 0,0-1,0 1,1 0,-1-1,1 1,-1-1,1 1,0-1,0 0,-1 0,1 0,0 0,0 0,0 0,0 0,0 0,0-1,1 1,-1-1,0 0,0 0,0 0,0 0,1 0,-1 0,0 0,0-1,1 1,13-6,0 0,0-1,-1-1,0 0,-1-1,1-1,-2 0,1 0,-2-2,1 0,-1 0,-1-1,-1 0,0-1,0 0,5-13,8-4,-10 14,1 1,1 1,1 0,0 1,1 1,0 0,12-6,-27 18,-1 0,0 0,1 0,-1 0,1 0,-1 0,1 0,0 1,-1-1,1 0,0 1,-1-1,1 1,0 0,0 0,-1-1,1 1,0 0,0 1,-1-1,1 0,0 0,0 1,-1-1,1 1,0-1,-1 1,1 0,-1 0,1 0,-1 0,1 0,-1 0,1 0,-1 0,0 0,0 1,0-1,0 1,0-1,0 1,0-1,0 1,0-1,-1 1,1 0,0-1,-1 1,0 0,1 0,-1-1,0 1,0 0,0 1,1 23,-1-1,-1 1,-2-1,0 1,-2-1,0 0,-2-1,-9 23,-1 12,-38 138,52-181,-3 16,-2-1,0 1,-2-1,-2-1,-1 0,-3 3,12-26,-1-1,1 1,-1-1,0 0,-1-1,0 1,0-1,0 0,0-1,-1 1,1-1,-1-1,0 1,-1-1,1 0,0-1,-1 0,0 0,1-1,-1 1,0-2,0 1,0-1,1 0,-1-1,0 0,0 0,1-1,-3 0,7 1,0 0,0 0,1 0,-1-1,0 1,1-1,-1 0,1 1,0-1,0 0,-1 0,1-1,0 1,1 0,-1-1,0 1,1-1,-1 0,1 1,0-1,0 0,0 0,0 0,0 0,1 1,0-1,-1 0,1 0,0 0,0 0,0 0,1 0,-1 0,1 0,0 0,0 0,0 0,0 0,62-99,-26 64,3 3,1 1,1 2,1 2,37-18,67-11,-123 53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8:03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1 458,'37'-55,"-20"22,2-7,1 2,2 0,1 2,2 0,2 2,1 1,31-28,-57 58,0 1,0 0,0-1,0 1,1 0,-1 0,1 1,0-1,-1 0,1 1,0-1,0 1,0 0,0 0,0 0,0 1,0-1,0 1,0-1,0 1,0 0,0 0,0 1,1-1,-1 1,0-1,0 1,0 0,0 0,-1 0,1 1,0-1,0 1,-1-1,1 1,-1 0,2 1,3 7,-2-1,0 1,0 0,0 0,-2 1,1-1,-1 1,-1 0,0 0,0 0,-1 0,-1 0,1 0,-2 0,0 1,0-1,-1 1,2 88,1-99,0 0,0 0,0-1,0 1,0-1,0 1,0 0,0-1,0 0,0 1,0-1,0 0,0 1,0-1,0 0,0 0,0 0,0 0,0 0,1 0,-1 0,0-1,0 1,0 0,0 0,0-1,0 1,0-1,0 1,0-1,0 1,0-1,0 0,-1 1,1-1,0 0,0 0,-1 0,1 0,0 0,-1 1,1-1,-1 0,1 0,-1 0,1 0,-1-1,0 1,0 0,1 0,-1-1,0 2,267-286,-218 254,-48 32,0-1,0 1,0 0,0-1,1 1,-1 0,0 0,0 0,0 0,1 0,-1 0,0 1,0-1,0 0,0 0,1 1,-1-1,0 1,0-1,0 1,0 0,0-1,0 1,0 0,0 0,0-1,-1 1,1 0,0 0,0 0,-1 0,1 0,-1 0,1 0,-1 0,1 0,-1 1,0-1,1 0,-1 0,0 0,0 0,0 1,0-1,0 1,-2 231,-25-65,14-122,6-28</inkml:trace>
  <inkml:trace contextRef="#ctx0" brushRef="#br0" timeOffset="811.139">989 374,'75'-27,"41"-8,-116 35,1 0,0 0,0 0,-1 0,1 0,0 0,-1 0,1 0,0 0,-1 1,1-1,0 0,-1 1,1-1,0 0,-1 1,1-1,-1 1,1-1,-1 1,1-1,-1 1,1-1,-1 1,0-1,1 1,-1 0,0-1,1 1,-1 0,0-1,0 1,0 0,1-1,-1 1,0 0,0 0,0-1,0 1,0 0,0-1,-1 1,1 0,0 0,0-1,0 1,-1 0,1-1,0 1,-1-1,1 1,0 0,-1-1,1 1,-1-1,1 1,-1-1,0 1,-25 36,25-36,-32 37,20-25,0 0,2 1,0 0,0 1,2 0,-1 0,2 1,0 0,-1 7,8-22,1 1,-1 0,1 0,0-1,-1 1,1 0,0 0,0 0,0-1,0 1,0 0,1 0,-1 0,0-1,1 1,-1 0,1 0,0-1,0 1,-1-1,1 1,0-1,1 1,-1-1,0 1,0-1,0 0,1 1,-1-1,1 0,-1 0,1 0,-1 0,1-1,0 1,-1 0,1-1,0 1,0-1,1 1,79 4,-72-5,-2-1,1 0,0 0,0 0,0-1,-1 0,1-1,-1 0,0-1,0 1,0-1,0-1,4-3,3-2</inkml:trace>
  <inkml:trace contextRef="#ctx0" brushRef="#br0" timeOffset="1999.455">1834 177,'0'0,"-1"0,1 0,-1 0,1 0,-1 0,1 0,-1 0,1-1,-1 1,1 0,0 0,-1 0,1 0,-1-1,1 1,-1 0,1 0,-1-1,1 1,0 0,-1-1,1 1,0-1,-1 1,1 0,0-1,0 1,-1-1,1 1,0-1,0 1,0-1,-1 1,1-1,0 1,0-1,0 1,0-1,0 1,0-1,0 1,0-1,0 1,0-1,0 1,1-1,-1 1,0 0,0-1,0 1,1-1,-1 1,0-1,1 1,-1 0,0-1,1 1,-1-1,0 1,1 0,-1 0,1-1,-10 2,0-1,0 2,0-1,0 2,1-1,-1 1,1 0,-1 1,1 0,0 0,0 0,1 1,-1 1,1-1,0 2,-5 1,1 0,1 1,-1 0,2 1,-1 0,1 0,1 1,0 0,0 1,1 0,1 0,0 1,0-1,1 1,1 0,1 1,-1-1,2 1,0-1,1 1,0 0,1 0,0 0,3 11,-2-20,1-1,0 1,0 0,0-1,0 0,1 1,0-1,0 0,0 0,0 0,1-1,0 1,-1-1,1 0,0 0,1 0,-1-1,0 1,1-1,-1 0,1 0,0-1,0 1,0-1,-1 0,1 0,0-1,3 0,3 1,1-2,-1 0,0 0,0-1,0 0,0-1,0 0,0-1,-1 0,0-1,1 0,2-2,9-6,0-2,0 0,-1-2,-1 0,-1-1,-1-1,0-1,-1 0,8-15,-25 33,1 0,-1 1,1-1,-1 0,1 0,0 1,0-1,0 0,0 1,0-1,0 1,0 0,0-1,0 1,1 0,-1-1,1 1,-1 0,1 0,-1 0,1 0,0 1,-1-1,1 0,0 1,-1-1,1 1,0-1,0 1,0 0,0 0,-1 0,1 0,0 0,0 0,0 1,0-1,-1 0,1 1,0 0,-1-1,1 1,0 0,-1 0,1 0,-1 0,1 0,-1 0,1 0,-1 1,136 212,-95-184,-21-23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8:13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0 338,'19'-4,"0"0,0 1,0 1,0 1,0 1,0 0,0 1,4 2,339 7,-338-10</inkml:trace>
  <inkml:trace contextRef="#ctx0" brushRef="#br0" timeOffset="367.23">0 565,'15'0,"18"0,9 0,2 0,-1 0,-4 0,-3 0,-4 0,-1 0,-2 0,-1 0,-1 0,-4-5,-2-2,-4 1</inkml:trace>
  <inkml:trace contextRef="#ctx0" brushRef="#br0" timeOffset="921.006">367 0,'0'0,"0"1,0-1,0 0,0 0,0 1,0-1,-1 0,1 0,0 0,0 1,0-1,0 0,-1 0,1 0,0 0,0 1,0-1,-1 0,1 0,0 0,0 0,-1 0,1 0,0 0,0 0,-1 0,1 0,0 0,0 0,-1 0,1 0,0 0,0 0,-1 0,1 0,0 0,0 0,0 0,-1 0,1 0,0 0,0 0,-1-1,1 1,0 0,0 0,0 0,-1 0,10 24,76 91,65 59,-145-167,0-1,0 1,0 1,-1-1,0 0,-1 1,1 0,-2 0,1 0,-1 0,0 1,-1-1,0 0,0 1,-1-1,0 1,0-1,-1 1,0-1,-1 0,-1 7,-2-4,1 1,-2-1,1 0,-2 0,1 0,-1-1,-1 0,0 0,0-1,-1 0,0-1,-1 0,0 0,0-1,-1 0,1-1,-3 1,-201 75,78-41,118-30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3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14,'2'2,"-1"0,0 0,1-1,0 1,-1 0,1-1,0 1,0-1,0 0,0 1,0-1,0 0,0 0,0 0,0-1,1 1,-1 0,0-1,1 0,-1 1,0-1,1 0,-1 0,0 0,1-1,0 2,253 2,-113-29,-84 10,-47 17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0,'24'0,"22"0,9 0,-1 0,-5 0,-5 0,-6 0,-5 0,-7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2:41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88 480,'55'-4,"0"-2,-1-3,0-2,50-17,-85 26,-1-2,0 0,0-1,0-1,0-1,-1 0,0-1,-1-1,0 0,0-2,-1 1,0-2,-1 0,0-1,-1 0,-1-1,0-1,-1 0,0 0,-1-1,0-3,-10 18,4-6,0 0,-1 0,-1 0,1-1,-1 1,0-1,-1 0,0 1,0-1,-1 0,0 0,0 1,0-1,-1 0,-1 0,1 1,-1-1,0 1,-1-1,-2-3,5 10,0 1,-1-1,1 0,-1 0,1 0,-1 1,1-1,-1 0,0 1,1-1,-1 0,0 1,0-1,1 1,-1-1,0 1,0-1,0 1,0 0,1-1,-1 1,0 0,0 0,0 0,0 0,0 0,0 0,0 0,0 0,0 0,0 0,1 0,-1 0,0 1,0-1,0 0,0 1,0-1,1 1,-1-1,0 1,0-1,1 1,-1-1,0 1,1 0,-1-1,0 1,1 0,-1 0,1 0,-1-1,1 1,0 0,-1 0,1 0,0 0,-1 0,-21 55,-15 195,32-194,-15 197,13-115,-5 0,-7-1,-6-1,-5-1,-12 16,15-75,-4 0,-3-2,-3-1,-35 49,59-105,0 0,-1-1,-1 0,0-1,-1-1,-1 0,0-2,-1 0,-1 0,0-2,-2 0,20-9,-1-1,0 0,0 0,0 1,0-1,0 0,0-1,0 1,0 0,-1 0,1-1,0 0,0 1,-1-1,1 0,0 0,0 0,-1 0,1-1,0 1,0 0,-1-1,1 0,0 1,0-1,0 0,0 0,0 0,0-1,0 1,0 0,1-1,-1 1,0-1,1 0,-1 1,1-1,0 0,-1 0,1 0,0 0,0 0,0 0,1 0,-1 0,0 0,1-1,-1 1,1-2,0-10,1 0,0-1,1 1,1 0,0 0,1 0,1 0,0 0,0 1,2 0,-1 0,2 1,6-9,5-13,18-41,3 2,3 1,3 3,3 2,4 2,53-53,-97 111,0 1,0 0,0 0,1 1,0 0,0 1,0 0,0 0,1 1,-1 1,1 0,0 0,0 1,0 0,0 1,0 0,0 1,1 0,12 1</inkml:trace>
  <inkml:trace contextRef="#ctx0" brushRef="#br0" timeOffset="254.201">1132 1128,'-14'34,"0"20,2 6,8-2,10-11,8-14,2-12</inkml:trace>
  <inkml:trace contextRef="#ctx0" brushRef="#br0" timeOffset="507.28">1132 394,'0'0</inkml:trace>
  <inkml:trace contextRef="#ctx0" brushRef="#br0" timeOffset="689.414">1415 1213,'227'-318,"-203"293,-8 48,-7 29,-9-46,0 1,0 0,0-1,1 1,0-1,0 1,0-1,1 0,0 1,1-1,-1 0,1 0,0-1,1 1,-1-1,1 1,0-1,1 0,-1 0,1-1,0 1,0-1,0 0,0-1,1 1,0-1,0 0,3 1,-2-3,0 0,0 0,0-1,0 0,0 0,0-1,0 0,0 0,0-1,-1 1,1-2,0 1,-1-1,1 0,-1 0,0 0,0-1,0 0,-1 0,1-1,-1 0,0 0,0 0,-1 0,0-1,0 0,0 0,0 0,-1 0,0 0,0-1,-1 1,0-1,0 0,0 0,-1-5,16-73,-12 60</inkml:trace>
  <inkml:trace contextRef="#ctx0" brushRef="#br0" timeOffset="1097.796">2319 818,'-9'10,"1"0,0 1,0 0,2 0,-1 0,1 1,1 0,0 1,1-1,0 1,1 0,1 0,0 0,0 0,2 0,-1 0,2 0,-1 0,4 12,-4-22,1 0,1 1,-1-1,0 0,1 0,0 0,0 0,0 0,0-1,0 1,0-1,1 1,-1-1,1 0,0 0,-1 0,1 0,0 0,0 0,0-1,1 0,-1 0,0 0,0 0,1 0,-1 0,1-1,-1 0,0 1,1-1,-1-1,1 1,-1 0,0-1,3 0,5-2,-1 1,1-1,-1-1,0 0,0 0,0-1,-1 0,0-1,0 0,8-7,9-13,-2-1,0 0,-2-2,-2-1,0-1,-2 0,1-7,1-6,-2-1,-2-1,-2 0,-2-1,-3 0,5-45,-11 71,0 0,-1-1,-2 1,0-1,-1 0,-1 1,-1-1,-1 1,0 0,-2 0,-1 1,0-1,-2 2,0-1,-1 1,-1 0,-1 1,0 0,-1 1,-14-12,23 25,-1 0,0 1,-1 0,1 0,-1 0,1 0,-1 1,0 0,0 1,1-1,-1 1,0 0,-1 0,1 1,0 0,0 0,0 0,0 1,0 0,0 0,0 1,0-1,0 1,1 0,-1 1,0 0,1 0,0 0,0 0,-2 2,-2 2,0 0,1 0,-1 1,1 1,1-1,-1 1,2 0,-1 1,1 0,1 0,-1 0,2 1,0-1,0 1,-2 10,4 1,1 0,0-1,2 1,0 0,2 0,0-1,1 1,2-1,0 0,1 0,1-1,1 0,0-1,2 1,0-2,2 0,0 0,0-1,2-1,0 0,1-1,0-1,1 0,1-1,1 0,50 38,1-4,3-2,2-4,30 11,-81-42</inkml:trace>
  <inkml:trace contextRef="#ctx0" brushRef="#br0" timeOffset="2968.09">2290 2088,'0'19,"-5"36,-1 17,0 1,1-1,2-9,0-5,-3-8,-1-3,1-5,1-4,2-4,1-3,1-2,1-1,-5-5,-1-7</inkml:trace>
  <inkml:trace contextRef="#ctx0" brushRef="#br0" timeOffset="3254.163">2149 2116,'43'-10,"34"-7,13-2,-4-1,-12 1,-13 5,-13 5,-10 3,-10 4</inkml:trace>
  <inkml:trace contextRef="#ctx0" brushRef="#br0" timeOffset="3499.444">2177 2512,'38'-10,"32"-8,10 0,-6-3,-9 3,-16 4</inkml:trace>
  <inkml:trace contextRef="#ctx0" brushRef="#br0" timeOffset="5582.803">2713 2539,'-178'333,"87"-169,244-395,-129 189,1 2,2 0,2 2,17-16,-44 52,1-1,-1 1,0 0,1-1,-1 1,1 0,-1 1,1-1,0 0,0 1,0-1,0 1,0 0,0 0,0 0,1 1,-1-1,0 1,0 0,1-1,-1 2,0-1,0 0,1 0,-1 1,0 0,0 0,0 0,0 0,0 0,0 1,0-1,0 1,0 0,-1 0,1 0,0 0,-1 0,0 0,0 1,0-1,0 1,2 2,113 197,-116-201,-1-1,1 0,-1 1,1-1,-1 1,0 0,1-1,-1 1,0-1,0 1,1-1,-1 1,0 0,0-1,0 1,0 0,0-1,0 1,0-1,0 1,0 0,0-1,0 1,0 0,0-1,-1 1,1-1,0 1,0 0,-1-1,1 1,0-1,-1 1,1-1,0 1,-1-1,1 1,-1-1,1 0,-1 1,1-1,-1 0,1 1,-1-1,0 0,1 1,-1-1,1 0,-1 0,0 0,1 0,-1 0,0 0,1 0,-1 0,1 0,-1 0,0 0,1 0,-1 0,-50 1,42-2,-224-3,147-22,72 16</inkml:trace>
  <inkml:trace contextRef="#ctx0" brushRef="#br0" timeOffset="6499.411">3221 2709,'92'-45,"115"21,-206 24,1-1,-1 1,0-1,0 0,0 0,1 1,-1-1,0 0,0 0,0 0,0 0,0 0,0 0,-1 0,1 0,0-1,-1 1,1 0,0 0,-1-1,0 1,1 0,-1-1,0 1,1-1,-1 1,0 0,0-1,0 1,0-1,-1 1,1 0,0-1,0 1,-1 0,1-1,-1 1,1 0,-1 0,0-1,0 1,1 0,-1 0,0 0,0 0,0-1,-46-50,-42-7,89 58,-1 0,0 0,0 0,0 1,0-1,0 0,0 0,0 1,0-1,0 0,0 1,0-1,-1 1,1 0,0-1,0 1,-1 0,1 0,0 0,0 0,-1 0,1 0,0 0,0 0,-1 0,1 0,0 1,0-1,0 1,0-1,-1 1,1-1,0 1,0 0,0-1,0 1,0 0,0 0,0 0,1 0,-1 0,0 0,0 0,1 0,-1 0,0 0,1 0,-1 0,1 0,0 1,-1-1,1 0,0 0,0 0,0 1,0-1,0 0,0 0,0 1,0-1,8 56,2-1,3 0,13 34,-3 54,-23-143,1 0,-1 0,0 0,1 0,-1-1,1 1,-1 0,1 0,-1 0,1-1,-1 1,1 0,0-1,0 1,-1 0,1-1,0 1,0-1,0 1,-1-1,1 0,0 1,0-1,0 0,0 1,0-1,0 0,0 0,0 0,0 0,0 0,0 0,0 0,-1 0,1-1,0 1,0 0,0 0,0-1,0 1,0-1,0 1,-1-1,1 1,0-1,0 1,-1-1,1 0,0 1,0-1,37-35,-23 21,-1 0,-1 0,-1-1,0-1,-1 0,0-1,-2 0,0-1,-1 0,-1 0,0 0,-2-1,0 0,0-11,-8 8,-2 4</inkml:trace>
  <inkml:trace contextRef="#ctx0" brushRef="#br0" timeOffset="6801.722">3927 2285,'5'29,"1"14,0 5,-1-1,-2-4,-1-4,0-5,-2-2,0-3,0 0,0-2,-1-4</inkml:trace>
  <inkml:trace contextRef="#ctx0" brushRef="#br0" timeOffset="7301.349">3871 2257,'47'-20,"-20"8,0 1,0 1,1 2,0 0,1 2,0 1,8 0,-35 5,0 0,0 0,0 0,0 0,0 0,0 0,0 0,0 1,0-1,0 1,0-1,0 1,0 0,0-1,-1 1,1 0,0 1,-1-1,1 0,0 0,-1 1,0-1,1 0,-1 1,0 0,0-1,0 1,0 0,0-1,0 1,0 0,0 0,-1 0,1 0,-1 0,1 0,-1 0,0 0,0 0,0 0,0 0,0 0,-1 0,1 0,0 0,-1 0,0-1,1 1,-1 0,0 0,0 0,0-1,0 1,0 0,-1 0,-84 133,85-133,0 1,0 0,1 0,-1 0,1 1,-1-1,1 0,0 0,0 0,0 0,1 0,-1 0,1 0,0 0,-1 0,1 0,1 0,-1 0,0 0,1 0,-1-1,1 1,0-1,0 1,0-1,0 0,0 1,1-1,-1 0,1-1,-1 1,1 0,0-1,-1 1,1-1,0 0,0 0,0 0,0 0,0-1,0 1,0-1,1 0,-1 0,33 7,99 30,-130-35,1 1,-1 0,0 0,0 0,0 0,0 1,0 0,-1 0,1 0,-1 1,-1 0,1-1,0 1,-1 0,0 1,0-1,-1 0,0 1,0 0,0 0,0 0,-1-1,-1 0,0 0,1 0,-2 0,1-1,-1 1,1 0,-1 0,-1-1,1 1,-1 0,1-1,-1 1,-1-1,1 0,-1 0,1 0,-1 0,0 0,-1 0,1-1,-1 0,1 0,-1 0,-1 1,-5 3,-1 1,1-2,-2 1,1-2,-1 0,1 0,-2-1,1 0,-2 0,-185 3,175-7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1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51,'17'39,"-14"-21,0 0,-1 1,-1-1,-1 1,0 0,-2-1,0 1,-1-1,-3 9,-6 70,-41 198,47-223,24-94,21-78,-28 80</inkml:trace>
  <inkml:trace contextRef="#ctx0" brushRef="#br0" timeOffset="1014.365">23 23,'-1'-1,"1"1,-1 0,1 0,-1-1,0 1,1 0,-1 0,0 0,1 0,-1 0,0 0,1 0,-1 0,0 0,1 0,-1 0,0 0,1 1,-1-1,1 0,-1 0,0 1,1-1,-1 0,1 1,-1-1,1 1,-1-1,1 0,-1 1,1-1,-1 1,1-1,0 1,-1 0,1-1,0 1,-1-1,1 1,0 0,0-1,0 1,0 0,0-1,-1 1,1 0,0-1,0 1,1 0,-1-1,0 1,0 0,0-1,0 1,0-1,1 1,-1 0,0-1,1 1,-1-1,0 1,1-1,-1 1,1-1,-1 1,1-1,-1 1,1 0,154 1,18-30,-96 16,43 1,-96 16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5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0 521,'62'-47,"165"-219,-120 158,-106 107,-1 0,1 1,0-1,0 1,0 0,-1-1,1 1,0 0,0-1,0 1,0 0,0 0,0 0,0 0,-1 0,1 0,0 0,0 0,0 0,0 0,0 0,0 0,0 1,0-1,-1 0,1 1,0-1,0 1,0-1,-1 1,1-1,0 1,-1-1,1 1,0 0,-1-1,1 1,-1 0,1 0,-1 0,1-1,-1 1,0 0,1 0,-1 0,0 0,0 0,1-1,-1 2,12 52,-11-46,1 9,1 0,0 0,1 0,1 0,1 0,0-1,1 0,0-1,2 1,0-2,5 7,-12-20,1 0,0 1,0-1,0-1,0 1,0 0,0-1,0 1,0-1,0 0,0 0,0 0,0-1,0 1,0-1,0 0,0 1,0-1,0 0,0-1,-1 1,1-1,0 1,-1-1,1 0,-1 0,0 0,1 0,-1 0,0 0,0-1,-1 1,1-1,0 1,-1-1,2-2,4-3,201-229,-118 148,-90 89,1-1,-1 1,0-1,1 1,-1-1,1 1,-1 0,1-1,-1 1,1 0,-1-1,1 1,-1 0,1-1,-1 1,1 0,-1 0,1 0,0 0,-1-1,1 1,-1 0,1 0,0 0,-1 0,1 0,-1 0,1 1,0-1,-1 0,1 0,-1 0,1 1,-1-1,1 0,0 0,-1 1,1-1,-1 0,0 1,1-1,-1 1,1-1,-1 1,0-1,1 1,-1-1,0 1,1-1,-1 1,0-1,0 1,1-1,-1 1,0 0,0-1,0 1,0-1,0 1,0 0,0-1,0 1,-5 43,4-41,-37 203,49-76,-4-112</inkml:trace>
  <inkml:trace contextRef="#ctx0" brushRef="#br0" timeOffset="434.52">1185 267,'58'-1,"-34"-1,-1 2,1 0,-1 2,1 0,-1 1,16 6,-38-9,0 0,1 0,-1 1,0-1,0 0,0 1,0-1,0 1,0 0,0-1,0 1,0 0,0 0,0-1,0 1,-1 0,1 0,0 0,0 0,-1 0,1 0,-1 0,1 0,-1 0,1 1,-1-1,0 0,0 0,1 0,-1 0,0 1,0-1,0 0,0 0,0 0,-1 1,1-1,0 0,-1 0,1 0,0 0,-1 0,1 0,-1 0,0 0,1 0,-1 1,-40 47,36-44,-75 61,-31 36,110-101,-1 1,1-1,0 1,0-1,1 1,-1-1,0 1,0-1,1 1,-1 0,1-1,-1 1,1 0,0 0,0-1,0 1,0 0,0 0,0-1,0 1,0 0,1 0,-1-1,1 1,-1 0,1-1,0 1,-1-1,1 1,0 0,0-1,0 0,1 1,-1-1,0 0,0 0,1 1,-1-1,0 0,1 0,-1 0,2 0,74 23,-65-22,0 0,0-1,0 0,0 0,0-2,0 0,0 0,0-1,-1 0,1-1,0 0,-1-1,0 0,6-4,-4-4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00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0 622,'39'-5,"17"-2,-1 1</inkml:trace>
  <inkml:trace contextRef="#ctx0" brushRef="#br0" timeOffset="528.717">762 452,'-15'0,"0"0,0 1,0 1,0 1,1 0,-1 0,1 1,0 1,0 1,0 0,1 1,0 0,0 1,1 0,0 1,-1 2,2-2,-5 3,1 2,0 0,1 0,1 2,0-1,1 2,0 1,-2 5,-35 88,49-109,0 0,0 0,0 0,0 0,0 0,1 0,-1 1,1-1,0 0,0 0,-1-1,1 1,0 0,1 0,-1 0,0 0,0-1,1 1,-1-1,1 1,0-1,-1 0,1 1,0-1,0 0,0 0,-1 0,1 0,0-1,0 1,1 0,-1-1,0 0,0 1,0-1,0 0,0 0,0 0,86-5,-67-3,0 0,-1-2,0-1,0 0,-1-1,-1-1,0-1,-1-1,0 0,1-5,120-143,-138 164,0-1,0 0,1 1,-1-1,0 0,0 0,1 1,-1-1,0 0,1 0,-1 1,1-1,-1 0,0 0,1 0,-1 0,0 0,1 0,-1 1,1-1,-1 0,0 0,1 0,-1 0,1 0,-1-1,0 1,1 0,-1 0,1 0,-1 0,0 0,1 0,-1-1,0 1,1 0,-1 0,0-1,1 1,-1 0,0 0,0-1,1 1,-1 0,0-1,1 1,-12 39,11-37,-11 31,5-20,1-1,0 1,1 0,1 0,0 0,0 0,2 1,-1-1,2 1,0-1,0 1,2-1,-1 1,2-1,2 7,-3-17,0 1,1-1,-1 0,1-1,0 1,0 0,0-1,0 0,0 1,1-1,-1-1,1 1,-1 0,1-1,0 0,0 0,-1 0,1 0,0 0,0-1,0 0,0 0,0 0,0 0,0-1,0 1,0-1,-1 0,1 0,0 0,0-1,1 0,14-5</inkml:trace>
  <inkml:trace contextRef="#ctx0" brushRef="#br0" timeOffset="863.784">1101 1,'32'22,"-2"1,0 2,-2 1,0 2,-2 0,-1 1,-2 2,2 5,-16-23,-2 0,1 1,-2 0,0 0,0 0,-1 1,-1 0,-1 0,0 0,-1 0,0 0,-2 1,1-1,-2 0,0 1,-1-1,-1 0,0 0,-1 0,0 0,-5 8,-1 5,-2-1,-1 0,-1-1,-1 0,-2-1,0-1,-2 0,0-2,-2 0,0-1,-2-1,0-2,-7 5,-16 5,28-18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6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344 1,'-21'9,"0"1,0 2,0 0,2 1,0 1,0 0,1 2,1 0,1 1,0 1,1 0,1 1,1 1,0 0,-4 12,5-3,1 0,1 1,1 0,2 1,2 0,0 0,2 3,2-22,1 0,0 0,1 0,0-1,0 1,2 0,-1-1,2 0,-1 1,1-1,1 0,0-1,1 1,0-1,0 0,1-1,0 0,1 0,0 0,3 2,10 4,1 0,0-1,0-1,2-1,-1-1,15 4,13-4,-33-13</inkml:trace>
  <inkml:trace contextRef="#ctx0" brushRef="#br0" timeOffset="3858.018">768 395,'-4'-3,"0"-1,0 0,0 1,-1 0,1 0,-1 0,0 1,1-1,-1 1,0 0,-1 1,1-1,0 1,0 0,-1 0,1 1,0-1,-1 1,1 1,-1-1,1 1,0 0,-1 0,1 0,0 1,0-1,-3 3,-10 4,1 2,0 0,0 0,1 2,1 0,-15 14,26-23,-1 0,1 0,0 1,0-1,1 1,-1 0,1 0,0 1,0-1,0 1,0-1,1 1,0 0,0 0,0 0,1 0,0 0,-1 0,2 1,-1-1,1 0,0 0,0 1,0-1,1 0,-1 1,1-1,1 0,-1 0,1 0,0 0,0 0,0 0,1-1,-1 1,1-1,1 1,2 0,0 0,1-1,-1 0,1 0,0 0,0-1,1 0,-1-1,0 0,1 0,0 0,-1-1,1 0,0 0,0-1,0 0,-1-1,1 1,0-1,0-1,-1 0,1 0,-1 0,0-1,1 0,-1 0,0-1,-1 0,1 0,-1-1,0 0,0 0,5-5,92-93,21-48,-122 148,-1 1,0 0,0 0,0 0,0 0,1 1,-1-1,1 0,-1 0,1 1,0-1,0 1,-1 0,1-1,0 1,0 0,0 0,0 0,1 1,-1-1,0 0,0 1,2-1,-7 39,0-20,0-1,1 1,1 0,0 0,1-1,1 1,1 0,1 0,0-1,1 0,5 14,-3-17,0 1,-1 0,-1 0,0 0,-1 1,-1-1,-1 1,0 0,-1-1,0 1,-1 0,-1-1,-1 1,0-1,-1 0,-1 0,0 0,-1 0,0-1,-1 0,-1 0,0-1,-1 0,-1 0,-5 5,9-12,1-1,-1 1,-1-2,1 1,-1-1,0 1,1-2,-2 1,1-1,0 0,-1-1,0 0,1 0,-1 0,0-1,0 0,0-1,0 0,0 0,-7-1,13 0,0-1,-1 1,1 0,0-1,0 1,0-1,0 1,0-1,0 0,1 0,-1 0,1 0,-1 0,1 0,0-1,0 1,-1 0,2-1,-1 1,0 0,0-1,1 1,0-1,-1 0,1 1,0-1,0 1,0-1,0 1,1-1,-1 1,2-3,33-75,50-19,-65 75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04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421 227,'139'-26,"-71"13,-57 9,0 1,0 0,0 1,0 1,0 0,0 0,0 1,1 0,-1 1,0 0,0 1,6 2,-14-3,-1 0,1 1,-1-1,0 0,0 1,0 0,0-1,0 1,0 0,0 0,0 0,-1 0,1 1,-1-1,1 0,-1 1,0-1,0 1,0-1,0 1,-1-1,1 1,-1-1,0 1,1 0,-1-1,0 1,0 0,-1 0,1-1,-1 1,1-1,-1 1,0 1,-43 82,41-84,1 0,-1 0,1 1,0-1,0 0,0 1,0 0,1-1,-1 1,1 0,0 0,-1 0,1 0,0 0,1 0,-1 0,0 0,1 0,0 0,0 0,0 1,0-1,0 0,1 0,-1 0,1 0,0 0,0 0,0 0,0 0,1 0,-1 0,1-1,-1 1,1 0,0-1,0 1,1-1,0 1,168 99,-169-100,-1-1,1 1,-1 0,0 0,1 0,-1 0,0 0,0 0,0 0,0 0,-1 0,1 0,0 0,-1 0,1 1,-1-1,0 0,0 0,0 1,0-1,0 0,-1 0,1 1,-1-1,1 0,-1 0,0 0,0 0,0 0,0 0,0 0,0 0,0 0,-1 0,1 0,-1-1,0 1,1-1,-1 1,0-1,-83 56,76-52,-8 5,0-1,-1-1,1-1,-1 0,-1-1,1-1,-18 2,11-5</inkml:trace>
  <inkml:trace contextRef="#ctx0" brushRef="#br0" timeOffset="387.222">140 57,'-19'29,"1"0,2 1,1 0,1 2,2-1,1 2,2-1,1 1,1 1,2 0,-1 33,8-48,0 0,1-1,1 0,0 0,2 0,0 0,1-1,1 0,0 0,1-1,1 0,1-1,0 0,1 0,0-1,1-1,1 0,0-1,1-1,0 0,5 3,82 20,-78-32</inkml:trace>
  <inkml:trace contextRef="#ctx0" brushRef="#br0" timeOffset="702.162">1184 1,'1'0,"34"26,0 1,-2 2,-1 1,-1 2,-2 0,21 31,-45-54,-1 0,0 0,0 1,-1 0,0 0,0-1,-1 2,0-1,-1 0,-1 0,1 0,-1 1,-1-1,0 0,-1 0,0 0,0 0,-1 0,0 0,-1-1,0 1,0-1,-1 0,0 0,-1-1,0 1,-3 2,-12 20,-2-1,0-1,-2-2,-1 0,-1-1,-2-2,0-1,-19 11,20-20,4-3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3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822 378,'5'8,"1"-1,-2 1,1 0,-1 1,-1-1,1 1,-1-1,-1 1,0 0,0 0,0 0,-1 8,1 27,-2 0,-3 0,-1 0,-2 0,-2-1,-1 1,-13 29,-24 134,34-152,9-46,0 1,1 0,0 0,0 0,1 0,0 0,1 0,0 0,1 0,0 0,0 0,2 4,-2-11,1-1,-1 0,1 0,-1 0,1 0,0 0,0 0,0 0,0 0,0-1,0 1,0-1,0 0,1 1,-1-1,0 0,1 0,-1-1,1 1,-1 0,1-1,0 0,-1 1,1-1,-1 0,1 0,0-1,-1 1,3-1,77-20,-54 13,-1 1,1 1,0 1,0 2,1 1,-1 1,1 1,12 3,99-4,28-26,-113 25,-31 2</inkml:trace>
  <inkml:trace contextRef="#ctx0" brushRef="#br0" timeOffset="529.021">2374 999,'-38'33,"-28"26,-6 8,3-3,9-8,10-8,9-13,11-7,5-8,4-9,4-4</inkml:trace>
  <inkml:trace contextRef="#ctx0" brushRef="#br0" timeOffset="779.787">2007 999,'15'5,"9"15,0 10,2 4,-4 2,-1-1,-4-2,-1-1,-2-2,1-1,3 0,-2-1,1-5,3-6,-3-6</inkml:trace>
  <inkml:trace contextRef="#ctx0" brushRef="#br0" timeOffset="1857.031">32 39,'-22'107,"18"-88,2 0,0 1,1-1,1 1,0-1,2 1,0-1,2 2,-4-19,0-1,0 1,0-1,1 1,-1-1,0 1,1-1,-1 0,1 1,0-1,0 1,-1-1,1 0,0 0,0 0,0 1,0-1,0 0,0 0,1 0,-1-1,0 1,0 0,1 0,-1-1,1 1,-1-1,0 1,1-1,-1 1,1-1,-1 0,1 0,-1 0,1 0,-1 0,1 0,-1 0,1 0,-1-1,1 1,-1 0,1-1,-1 1,1-1,-1 0,0 0,0 1,1-1,-1 0,0 0,1-1,88-101,-44 42,84-106,-130 167,0-1,0 0,0 1,1-1,-1 0,0 1,0-1,0 0,1 1,-1-1,0 1,1-1,-1 1,1-1,-1 1,1-1,-1 1,1-1,-1 1,1-1,-1 1,1 0,-1-1,1 1,0 0,-1 0,1-1,0 1,-1 0,1 0,-1 0,1 0,0 0,-1 0,1 0,0 0,-1 0,1 0,0 0,-1 0,1 0,0 1,-1-1,1 0,0 1,-1-1,1 0,-1 1,1-1,-1 0,1 1,-1-1,1 1,-1-1,1 1,-1-1,0 1,1 0,-1-1,0 1,1-1,-1 1,0 0,0-1,0 1,0 0,1-1,-1 1,-2 48,-71 504,35-419,36-129,0 0,-1 0,0-1,0 1,-1-1,1 1,-1-1,0 0,0-1,0 1,0-1,-1 0,1 0,-1 0,0 0,0-1,0 0,0 0,-1 0,1-1,0 1,-1-2,-4 2,5-3,-1 1,1-1,0 0,0 0,0-1,-1 1,1-1,1 0,-1-1,0 1,0-1,1 0,0 0,-1 0,1-1,1 0,-1 1,0-1,1-1,0 1,0 0,0-1,0 0,1 1,0-1,0 0,0 0,0 0,1-1,0 1,0 0,1 0,-1-1,1 1,0 0,1-1,-1 1,1 0,0-1,0 1,1 0,-1 0,1 0,0 0,2-3,8-9,0-1,1 2,1 0,0 0,1 1,1 1,0 1,1 0,0 1,1 1,1 1,0 0,0 1,0 1,1 1,0 1,15-2,1-3,-6 4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21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85,'0'22,"1"102,-6 1,-18 112,4-117,8-38,-4 0,-4 0,-13 33,22-99,17-51,-2 11</inkml:trace>
  <inkml:trace contextRef="#ctx0" brushRef="#br0" timeOffset="937.906">154 29,'203'-15,"-144"8,0 3,1 2,49 5,336 88,-380-76,0-2,0-4,1-2,0-3,58-5,-95-4,-27 4,0-1,0 1,0 0,0 0,0 1,1-1,-1 0,0 1,1-1,-1 1,0 0,1 0,-1 0,1 0,-1 0,0 1,1-1,-1 0,0 1,1 0,-1 0,0 0,0 0,0 0,0 0,0 0,0 1,0-1,0 1,0-1,-1 1,1 0,-1 0,1-1,-1 1,0 0,1 0,-1 1,0-1,0 0,-1 0,1 0,0 1,-12 114,1-61,-18 122,-11 147,64-198,-4-54,-21-71,0 0,1 0,-1 0,0 0,0 0,0 0,0 0,0 0,-1 0,1 0,0 0,-1 0,0 0,1-1,-1 1,0 0,0 0,0 0,0-1,0 1,-1-1,1 1,0-1,-1 1,1-1,-1 0,1 0,-1 1,0-1,1 0,-1-1,0 1,0 0,0 0,0-1,0 1,0-1,0 0,-1 1,-90 1,74-4,-521-19,508 17,-414-32,116 38,223 8,120-20,61-23,-48 22</inkml:trace>
  <inkml:trace contextRef="#ctx0" brushRef="#br0" timeOffset="1814.918">1650 564,'546'0,"-271"30,-107-32,-167 3,0-1,0 0,0 0,1 0,-1 0,0 0,0 0,1 0,-1-1,0 1,0 0,0-1,1 1,-1-1,0 1,0-1,0 1,0-1,0 0,0 1,0-1,0 0,0 0,0 0,-1 0,1 0,0 0,-1 0,1 0,0 0,-1 0,0-1,1 1,-1 0,1 0,-1 0,0-1,0 1,0 0,0 0,0 0,0-1,0 1,0 0,0 0,-1-1,1 1,0 0,-1 0,1 0,-1 0,0 0,1-1,-1 1,0 0,1 0,-1 1,0-1,0 0,-1-1,-128-96,129 96,0 0,-1 0,1 1,-1-1,0 1,1 0,-1-1,0 1,0 0,0 0,0 0,0 0,0 0,0 1,0-1,0 0,0 1,0 0,0-1,0 1,-1 0,1 0,0 0,0 1,0-1,-1 0,1 1,0-1,0 1,0 0,0 0,0 0,0 0,0 0,1 0,-1 0,0 1,0-1,1 1,-1-1,1 1,0 0,-1-1,1 1,0 0,0 0,0 0,-73 282,70-271,0 0,1 0,1 0,0 0,0 1,1-1,1 1,1-1,-1 0,2 1,1 4,-2-16,0 0,0 0,0 0,0-1,0 1,0 0,1-1,-1 1,0-1,1 1,-1-1,1 0,0 0,-1 0,1 0,0 0,0 0,0 0,0 0,0-1,0 1,0-1,0 1,0-1,0 0,0 0,0 0,0 0,0 0,0 0,0-1,0 1,0-1,0 1,1-2,69-31,60-89,-88 75,122-157,-151 186</inkml:trace>
  <inkml:trace contextRef="#ctx0" brushRef="#br0" timeOffset="2127.901">3428 85,'-25'49,"-12"23,3 1,3 1,0 12,26-61,0 0,2 0,1 0,0 1,2-1,3 26,-1-11,-12 20,4-59,1-7</inkml:trace>
  <inkml:trace contextRef="#ctx0" brushRef="#br0" timeOffset="2384.841">3061 85,'38'5,"33"1,13 0,2 4,-4 0,-6-2,-7-2,-10-2,-6-1,-6-2,-7-1,-6 0,-8-1</inkml:trace>
  <inkml:trace contextRef="#ctx0" brushRef="#br0" timeOffset="21657.621">493 310,'-104'344,"61"-242,110-233,-36 72,3 2,2 0,13-10,-14 18,14-2,-48 80,-26 96,22-116,1 1,-1 0,2 0,0 0,0 0,1 0,0 0,0 0,1 0,1-1,-1 1,4 10,1 5,24 55,-29-79,1 0,-1 0,0 0,0 0,1 0,-1 0,1-1,-1 1,1-1,-1 1,1-1,-1 0,1 1,0-1,-1 0,1 0,-1 0,1 0,-1 0,1-1,0 1,-1 0,1-1,-1 1,1-1,-1 0,0 1,1-1,-1 0,1 0,-1 0,0 0,0 0,0 0,0 0,1 0,-1-1,43-50,-40 47,66-101,-45 66,0 2,3 1,1 1,14-12,-43 48,0-1,1 1,-1-1,0 1,1-1,-1 1,1 0,-1-1,1 1,-1 0,1-1,-1 1,1 0,-1-1,1 1,-1 0,1 0,0 0,-1 0,1-1,-1 1,1 0,0 0,-1 0,1 0,-1 0,1 1,0-1,-1 0,1 0,-1 0,1 0,-1 1,1-1,-1 0,1 0,0 1,-1-1,0 1,1-1,-1 0,1 1,-1-1,1 1,-1-1,0 1,1-1,-1 1,0-1,0 1,1-1,-1 1,0 0,0-1,0 1,0-1,0 1,0-1,0 1,0 0,0-1,0 1,0-1,0 1,0 0,0-1,0 1,1 53,-2-47,-2 256,3-239</inkml:trace>
  <inkml:trace contextRef="#ctx0" brushRef="#br0" timeOffset="21919.703">1198 564,'0'20,"0"15,-4 7,-2 1,0-2,1-3,1-3,-3-8,0-8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125 137,'18'68,"-17"-29,-1 1,-1 0,-3-1,-1 1,-2-1,-2 0,-1-1,-11 23,-63 205,82-238,18-34,10-27,-14 15</inkml:trace>
  <inkml:trace contextRef="#ctx0" brushRef="#br0" timeOffset="266.565">69 52,'33'0,"27"0,6-5,3-1,-6 0,-4 1,-8-3,-7-1,-6 2,-6 2,-7 6,-13 8,-14 3,-5 3,-3 0</inkml:trace>
  <inkml:trace contextRef="#ctx0" brushRef="#br0" timeOffset="509.346">41 504,'34'0,"29"-5,10-1,-3 0,-8 1,-11 1,-9 2,-6 1,-5 0,-8 1</inkml:trace>
  <inkml:trace contextRef="#ctx0" brushRef="#br0" timeOffset="778.263">916 363,'38'-5,"28"-6,6-2,-3 2,-9 3,-10 7,-8 4,-12 2</inkml:trace>
  <inkml:trace contextRef="#ctx0" brushRef="#br0" timeOffset="1001.4">859 617,'39'-4,"36"-8,10 0,-4-4,-11 1,-13 3,-11-1,-9 2,-11 2</inkml:trace>
  <inkml:trace contextRef="#ctx0" brushRef="#br0" timeOffset="1551.191">1480 702,'135'-217,"-125"202,-1 2,1-1,1 1,1 0,-1 1,2 1,0 0,0 0,1 1,0 1,1 1,0 0,0 0,1 2,0 0,9-2,-23 8,0-1,0 1,-1 0,1 0,0 0,0 0,0 0,0 0,-1 0,1 1,0-1,0 1,0-1,-1 1,1 0,0 0,-1-1,1 1,-1 0,1 1,-1-1,1 0,-1 0,0 1,1-1,-1 0,0 1,0 0,0-1,0 1,-1-1,1 1,0 0,-1 0,1-1,-1 1,1 0,-1 0,0 0,0-1,0 1,0 0,0 1,-18 80,16-82,1 1,0-1,0 0,0 0,0 0,0 1,0-1,0 1,0-1,0 1,1-1,-1 1,1-1,-1 1,1-1,-1 1,1 0,0-1,0 1,0 0,0-1,0 1,0 0,1-1,-1 1,0-1,1 1,-1 0,1-1,0 1,-1-1,1 0,0 1,0-1,0 1,0-1,0 0,0 0,0 0,1 1,-1-1,0 0,1-1,-1 1,1 0,-1 0,1-1,-1 1,1 0,-1-1,1 0,0 1,-1-1,2 0,8-1,-1-1,1-1,0 0,-1 0,1-1,-1 0,0 0,-1-2,1 1,-1-1,0 0,0-1,3-4,31-18,-22 16,0-2,2 1,-1 2,2 0,-1 1,2 2,0 0,-24 8,1 1,-1-1,1 1,-1-1,1 1,-1-1,1 1,-1 0,1 0,-1 0,1 0,-1 0,1 0,-1 0,1 1,-1-1,1 1,-1-1,0 1,1-1,-1 1,0 0,1-1,-1 1,0 0,0 0,1 0,-1 0,0 0,0 0,0 0,0 1,-1-1,1 0,0 1,0-1,-1 0,1 1,-1-1,1 1,-1-1,0 1,1-1,-1 1,0-1,-9 77,5-59,-4 40,6-33</inkml:trace>
  <inkml:trace contextRef="#ctx0" brushRef="#br0" timeOffset="1927.678">3033 278,'-59'17,"1"3,1 2,2 3,-42 25,88-46,-1 1,0 0,1 0,0 1,0 0,1 1,0 0,0 0,0 1,1 0,0 0,1 1,0-1,0 2,0-1,2 1,3-9,1 1,-1 0,1 0,0 0,0 0,-1-1,2 1,-1 0,0 0,0 0,0 0,1 0,-1-1,1 1,0 0,-1 0,1-1,0 1,0 0,0-1,0 1,0-1,1 1,-1-1,0 0,1 0,-1 1,1-1,-1 0,1 0,-1 0,1 0,0-1,0 1,-1 0,1-1,0 1,0-1,0 0,0 0,-1 1,3-1,82-1,-48-7,-1-2,0-1,0-2,22-13,92-30,-149 56,-1-1,1 1,-1-1,1 1,0-1,-1 1,1 0,0 0,-1 0,1 0,0 0,-1 0,1 0,0 1,-1-1,1 1,-1-1,1 1,0-1,-1 1,1 0,-1 0,0 0,1 0,-1 0,0 0,0 0,1 0,-1 1,0-1,0 0,0 1,0-1,-1 0,1 1,0 0,-1-1,1 1,-1-1,7 76,-5-35,-2-39,1 0,0 0,-1 1,1-1,0 0,1 0,-1 0,1 0,-1 0,1-1,0 1,0 0,0-1,0 0,0 1,1-1,-1 0,1 0,-1 0,1 0,0-1,0 1,0-1,0 1,0-1,0 0,0 0,0-1,1 1,-1-1,0 1,2-1,17 2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9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0 395,'34'0,"30"0,9-5,-3-1,-4 0,-8 1,-10 2,-7 1,-7 1,-4 0,-2 1,-1 0,-1 1,1-1,-5-5,-1-1,1 0,-4 1</inkml:trace>
  <inkml:trace contextRef="#ctx0" brushRef="#br0" timeOffset="289.212">57 593,'43'0,"34"0,8 0,-5 0,-12 0,-13-4,-10-3,-8 1,-6 1,-4 1,0 2,-2 1,-3-4,-7-2</inkml:trace>
  <inkml:trace contextRef="#ctx0" brushRef="#br0" timeOffset="722.059">452 0,'22'26,"1"-2,2-1,0-1,1-1,2-1,0-1,0-2,2-1,0-1,19 6,-32-14,-1 2,0 0,0 0,-1 2,0 0,-1 0,7 9,-18-18,0 1,0 0,-1 0,1 0,-1 1,0-1,0 1,0-1,0 1,0 0,-1-1,0 1,0 0,0 0,0 0,0 0,-1 0,0 0,0 0,0 0,0 0,-1 1,1-1,-1 0,0-1,0 1,-1 0,1 0,-1 0,0-1,0 1,0-1,0 1,0-1,-1 0,-1 1,-12 12,-1-1,-1-1,0-1,-1 0,0-1,-1-1,0-1,-9 2,-16 11,16-9,17-9,1 0,0 0,0 1,0 1,1 0,0 0,0 1,1 0,0 1,1 0,0 1,-1 1,0 4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1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57,'10'5,"12"6,8 2,3-2,1-3,0-2,-2-3,-1-1,-1-2,-1 0,0-1,-1 1,0-5,0-2,0 1,-5 1</inkml:trace>
  <inkml:trace contextRef="#ctx0" brushRef="#br0" timeOffset="266.339">57 368,'39'-10,"31"-3,9-4,-4 1,-10 3,-11 4,-16 3</inkml:trace>
  <inkml:trace contextRef="#ctx0" brushRef="#br0" timeOffset="1385.338">791 453,'21'-42,"2"2,1 0,2 2,2 1,1 1,2 1,1 1,2 3,1 0,25-15,-48 38,-10 6,1 0,-1-1,0 1,1 0,0 1,-1-1,1 0,0 1,0-1,0 1,0 0,0 0,0 0,0 0,0 1,0-1,0 1,0 0,1 0,-1 0,0 0,0 0,0 1,1-1,-1 1,0 0,3 1,-12 69,2 26,5-95,-1 0,0 0,1 1,0-1,-1 0,1 0,0 0,0 0,0 0,1 0,-1 0,0 0,1-1,-1 1,1 0,-1-1,1 1,0-1,0 0,0 1,0-1,0 0,0 0,0 0,0 0,0-1,0 1,1-1,-1 1,0-1,0 0,1 0,-1 0,0 0,0 0,1 0,-1-1,0 1,0-1,2 0,16-5,1 0,-1-2,-1 0,0-2,0 0,0-1,-1-1,2-3,80-45,-86 53,56-20,-68 27,-1 0,1 0,0-1,-1 1,1 0,0 0,-1 1,1-1,0 0,-1 1,1-1,0 1,-1-1,1 1,-1 0,1-1,-1 1,1 0,-1 0,1 0,-1 0,0 0,0 1,1-1,-1 0,0 1,0-1,0 0,-1 1,1-1,0 1,0 0,-1-1,1 1,-1 0,0-1,1 1,-1 0,0 0,1 7,-1 0,0 1,0-1,-1 0,-1 0,1 1,-1-1,-1 0,0 0,0-1,-1 1,-3 6,-15 44,20-40,3-4</inkml:trace>
  <inkml:trace contextRef="#ctx0" brushRef="#br0" timeOffset="1768.637">2343 1,'-57'23,"0"4,1 2,2 2,-46 35,98-64,-6 2,1 1,0 0,0 0,0 0,0 1,1 0,0 1,1 0,-1-1,1 2,0-1,1 1,0-1,0 1,0 3,3-9,1 0,0 0,0 0,0 0,0 0,0 0,1 0,-1 0,1 0,-1 0,1 0,0-1,-1 1,1 0,0 0,0 0,1-1,-1 1,0-1,0 1,1-1,-1 1,1-1,-1 0,1 0,0 0,-1 1,1-2,0 1,0 0,0 0,0-1,0 1,0-1,0 1,0-1,1 0,78 4,-47-10,0-3,-1 0,0-2,-1-2,-1 0,11-8,44-18,-85 38,1-1,0 1,-1 0,1 0,0-1,0 1,0 1,0-1,0 0,0 0,0 1,0-1,0 1,0 0,0-1,0 1,1 0,-1 0,0 0,0 1,0-1,0 1,0-1,0 1,0-1,0 1,0 0,0 0,0 0,0 0,0 0,-1 1,1-1,-1 0,1 1,-1 0,1-1,-1 1,0 0,1-1,-17 165,16-161,0 1,0 0,1-1,-1 1,1-1,0 0,1 0,-1 0,1 0,0 0,0 0,0-1,1 1,0-1,0 0,0 0,0 0,1-1,-1 1,1-1,0 0,0-1,0 1,0-1,1 0,-1 0,1-1,-1 1,1-1,-1-1,1 1,0-1,0 0,22 2,-3-2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13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682,'-34'38,"-15"18,0 3,4-7,5-8,4-7,3-5,3-3,2-6,0-3,5 0,2-3,0 1,3-4</inkml:trace>
  <inkml:trace contextRef="#ctx0" brushRef="#br0" timeOffset="313.354">650 738,'33'18,"0"-1,1-1,1-3,1 0,18 2,-6 0,7 3,7-1,-1 4,-2 2,0 3,24 16,-46-24,-19-12</inkml:trace>
  <inkml:trace contextRef="#ctx0" brushRef="#br0" timeOffset="730.004">875 540,'31'129,"-20"-67,-2 1,-4 0,-2 0,-5 61,1-34,1-66</inkml:trace>
  <inkml:trace contextRef="#ctx0" brushRef="#br0" timeOffset="8518.039">1976 540,'27'-6,"1"-1,-1-1,-1-1,0-1,0-1,-1-2,0-1,-1 0,-1-2,0-1,-1 0,-1-2,7-8,-23 20,-2 5,0-1,0 0,-1 0,1 0,-1 0,0 0,0 0,0-1,-1 1,1 0,-1-1,0 0,1 1,-2-1,1 0,0-3,-2 7,0 0,0 0,0 0,0 0,0 0,0 0,0 0,0 0,0 0,0 1,0-1,0 0,0 1,1-1,-1 1,0-1,0 1,0-1,0 1,1 0,-1-1,0 1,1 0,-1 0,0-1,1 1,-1 0,1 0,-1 0,1 0,0 0,-1 0,1 0,0 0,0 0,-1 0,1 0,0 0,0 0,0 0,0 0,0-1,-11 30,0 0,2 0,1 1,2-1,1 2,1-1,2 1,1-1,1 1,4 22,-2 4,13 306,-19-323,-2 0,-1-1,-3-1,-1 1,-1-1,-3-1,-1-1,-1 0,-3-1,0-1,-7 5,-49 41,73-78,-1 0,1 0,-1-1,1 0,-1 0,0 0,0 0,0 0,0-1,0 0,0 1,0-2,-1 1,1 0,0-1,0 0,-1 0,1 0,0 0,-1-1,1 0,0 0,0 0,-1-1,-1-2,1-1,0-1,0 1,0-1,0 0,1 0,0 0,0-1,1 1,0-1,0 0,0 0,1 0,0 0,1 0,-1-1,1 1,1 0,-1-1,2-5,-1-11,2 0,1 0,1 0,1 0,1 1,1 0,1 0,1 1,1 0,1 1,1 0,1 0,0 1,2 1,0 0,1 1,2 0,-8 9,-1 1,2 0,-1 0,1 1,0 0,1 1,-1 0,1 1,1 0,-1 1,1 0,-1 1,10-1,147-22,-145 26</inkml:trace>
  <inkml:trace contextRef="#ctx0" brushRef="#br0" timeOffset="8773.972">2710 935,'0'29,"0"14,0 5,0-7</inkml:trace>
  <inkml:trace contextRef="#ctx0" brushRef="#br0" timeOffset="8952.467">2710 569,'9'-5,"4"-2</inkml:trace>
  <inkml:trace contextRef="#ctx0" brushRef="#br0" timeOffset="9249.941">2992 1020,'148'-213,"-148"212,0 0,0 0,1 0,-1 0,0 0,1 1,-1-1,1 0,-1 0,1 0,-1 1,1-1,-1 0,1 1,0-1,-1 0,1 1,0-1,0 1,-1-1,1 1,0-1,0 1,0 0,0-1,-1 1,1 0,0 0,0-1,0 1,0 0,0 0,0 0,0 0,0 0,0 1,-1-1,1 0,0 0,0 0,0 1,0-1,0 1,-1-1,1 0,0 1,0 0,0-1,0 1,19 46,-13-27,-5-16,0 1,0-1,1 0,-1 1,1-1,0-1,0 1,0 0,0-1,1 1,0-1,-1 0,1 0,0-1,0 1,1-1,-1 0,1 0,-1 0,1 0,-1-1,1 0,0 0,0 0,-1-1,1 0,0 0,0 0,0 0,0-1,-1 1,1-1,0 0,0-1,-1 1,1-1,-1 0,0 0,1-1,-1 1,0-1,0 0,-1 0,1 0,0-1,-1 1,0-1,0 0,40-57,-30 44</inkml:trace>
  <inkml:trace contextRef="#ctx0" brushRef="#br0" timeOffset="9668.088">3754 709,'-13'15,"0"1,2 0,-1 0,2 1,1 0,0 1,1 0,0 1,2 0,0 0,2 0,0 1,1-1,0 3,3-19,0-1,1 1,-1-1,0 1,1 0,0-1,0 1,-1-1,1 1,1-1,-1 0,0 0,0 1,1-1,0 0,-1 0,1 0,0 0,0-1,0 1,0 0,0-1,0 1,0-1,1 0,-1 0,1 0,-1 0,1 0,-1 0,1-1,-1 1,1-1,-1 0,1 0,0 0,-1 0,1 0,1-1,103-28,-87 19,-1-1,0-1,-1 0,0-2,-1 0,-1 0,0-2,-1 0,-1-1,0 0,-1-1,-1 0,-1-2,0 1,-2-1,0 0,2-13,35-156,-45 180,0 0,-1 0,0 0,0 0,-1 0,0 0,-1 1,0-1,0 0,-1 1,0-1,-1 1,0 0,0 0,0 0,-1 1,0-1,-1 1,0 0,-2-2,3 5,0 1,0-1,0 1,0 0,0 0,0 0,-1 1,0 0,1 0,-1 0,0 1,0 0,0 0,0 1,0-1,0 1,0 0,0 1,0 0,1 0,-1 0,0 0,0 1,1 0,-1 0,0 1,1-1,0 1,-5 4,-3 1,0 2,1-1,0 2,0 0,1 0,0 1,1 0,1 1,0 0,-6 12,8-9,2 0,0-1,0 2,2-1,0 1,0-1,2 1,0 0,1-1,1 1,0 0,2-1,-1 1,2-1,0 0,1 0,1 0,1 0,0-1,0 0,2-1,0 0,0 0,1-1,1 0,1 0,-1-2,2 1,0-1,0-1,1-1,0 0,0 0,1-2,0 1,1-2,-1 0,8 1,11 3,-4-3</inkml:trace>
  <inkml:trace contextRef="#ctx0" brushRef="#br0" timeOffset="27212.621">1496 2995,'-39'34,"-26"20,-3 6,6-7,13-8,10-11,12-7,6-8,6-8</inkml:trace>
  <inkml:trace contextRef="#ctx0" brushRef="#br0" timeOffset="27492.062">988 2967,'38'24,"28"18,7 6,-5-5,-8-5,-10-4,-9-8,-6-4,-4-5,-3-1,-2 2,1-2,-1 0,1-2,-4 2,-2-3,1-2,-4-4</inkml:trace>
  <inkml:trace contextRef="#ctx0" brushRef="#br0" timeOffset="27858.934">1271 2826,'9'38,"4"32,-1 9,-2-4,-3-10,-3-11,-1-11,-2-7,-1-5,-1-3,-4-1,-2-1,-5-5,1 0,1-5</inkml:trace>
  <inkml:trace contextRef="#ctx0" brushRef="#br0" timeOffset="28160.781">904 3249,'43'-5,"43"-6,17-6,0 0,-8 2,-15 5,-12 3,-7 3,-10 3,-9 0,-6 6,-5 2,-7 0</inkml:trace>
  <inkml:trace contextRef="#ctx0" brushRef="#br0" timeOffset="33875.858">2456 2967,'-1'0,"0"-1,0 0,1 1,-1-1,0 0,1 0,-1 0,0 0,1 0,-1 1,1-1,0 0,-1 0,1 0,0-1,-1 1,1 0,0 0,0 0,0 0,0 0,0 0,0 0,0 0,0 0,1 0,-1 0,0 0,1 0,-1 0,1 0,-1 0,1 0,-1 0,1 0,-1 0,1 1,0-1,0 0,-1 0,1 1,0-1,0 1,0-1,0 0,0 1,0-1,0 1,0 0,0-1,0 1,0 0,8-8,1 1,0 1,0-1,0 1,1 1,0 0,0 1,0 0,1 0,-1 2,1-1,0 1,0 1,0 0,0 1,-1 0,1 0,0 2,9 1,-16 1,0 0,0 0,0 0,-1 1,0 0,0 0,0 0,-1 0,1 0,-1 1,0-1,-1 1,0 0,0 0,0 0,0 0,-1 0,0 1,0-1,-1 0,0 1,0-1,0 0,-1 0,0 1,0-1,-1 2,-4 9,-1 0,0 0,-2-1,1 0,-2 0,0-1,-1 0,-1-1,0-1,-5 5,-31 38,47-53,-1-1,1 1,0-1,0 1,0-1,0 1,0 0,1 0,-1-1,1 1,-1 0,1 0,0-1,0 1,1 0,-1 0,0 0,1-1,0 1,0 0,0-1,0 1,0-1,0 1,0-1,1 1,0-1,-1 0,1 0,0 1,0-1,0-1,0 1,0 0,1 0,-1-1,0 0,1 1,-1-1,1 0,0 0,-1 0,1 0,0-1,-1 1,1-1,0 0,191 78,-189-76,0 0,0 0,0 0,-1 1,1-1,-1 1,1 0,-1 1,0-1,0 1,-1-1,1 1,-1 0,1 1,-1-1,-1 0,1 1,-1 0,1 0,-1-1,-1 1,1 0,-1 1,0-1,0 0,0 0,-1 1,0-1,0 0,0 0,0 1,-1-1,0 0,0 0,-1 0,1 0,-1 0,-1 2,-13 11,0-1,-2 0,0-1,-1-1,0 0,-1-2,-1 0,0-2,-17 7,-76 27,113-44,0 0,0-1,0 1,0-1,-1 1,1-1,0 1,0-1,0 0,-1 1,1-1,0 0,-1 0,1 0,0 0,0 0,-1-1,1 1,0 0,0 0,-1-1,1 1,0-1,0 1,0-1,0 0,0 1,-1-1,1 0,0 0,1 0,-1 0,0 1,0-1,0 0,1-1,-1 1,0 0,1 0,-1 0,1 0,-1 0,1-1,0 1,-1 0,1 0,0-1,0 1,0 0,0-1,0 1,0 0,0 0,0-1,1 1,-1 0,0 0,1-1,-1 1,1 0,0 0,-1 0,1 0,0 0,-1 0,1 0,10-18</inkml:trace>
  <inkml:trace contextRef="#ctx0" brushRef="#br0" timeOffset="34357.114">3133 3108,'-11'77,"30"-96,97-225,-116 243,0 0,0 1,0-1,0 1,1-1,-1 1,0-1,0 1,0-1,1 0,-1 1,0-1,1 1,-1 0,0-1,1 1,-1-1,1 1,-1-1,1 1,-1 0,1-1,-1 1,1 0,-1 0,1-1,-1 1,1 0,-1 0,1 0,0 0,-1 0,1 0,-1 0,1 0,0 0,-1 0,1 0,-1 0,1 0,-1 0,1 0,0 1,-1-1,1 0,-1 0,1 1,-1-1,1 1,7 5</inkml:trace>
  <inkml:trace contextRef="#ctx0" brushRef="#br0" timeOffset="34765.289">3500 2967,'-20'117,"20"-112,0 0,0 0,0 0,1 0,-1 0,1-1,0 1,1 0,-1-1,1 1,0-1,0 1,0-1,1 0,-1 0,1 0,0 0,0 0,1-1,-1 1,1-1,3 3,0-5,-1 1,1-2,0 1,0-1,-1 0,1 0,0 0,0-1,0 0,-1-1,1 0,-1 0,1 0,-1-1,0 1,0-1,0-1,0 0,0 1,-1-2,0 1,0 0,0-1,0 0,-1 0,0-1,3-4,-6 9,15-18,-1 0,-1-1,0 0,-2-1,0 0,-2-1,0-1,-2 1,0-1,-1-1,-2 0,0 1,-2-2,0 1,-2 0,-1 0,-1-3,1 16,-2 1,0 0,0-1,-1 1,0 0,-1 0,0 1,0-1,-1 1,-2-3,5 10,1-1,0 1,-1-1,0 1,1 0,-1 0,0 0,0 0,0 0,0 0,-1 0,1 1,0-1,-1 1,1 0,-1-1,0 1,1 1,-1-1,0 0,1 0,-1 1,0 0,0-1,0 1,1 0,-1 1,0-1,0 0,0 1,1-1,-1 1,0 0,1 0,-1 0,0 0,1 1,0-1,-2 2,-5 6,1 0,0 0,1 1,0 0,0 0,1 1,1 0,0 0,0 0,1 1,0 0,1-1,1 1,-1 0,2 1,0-1,1 1,0 3,0-1,2 1,0 0,1-1,0 0,2 0,-1 0,2 0,0-1,1 1,0-2,1 1,1-1,0 0,0-1,1 0,1 0,0-1,1-1,0 0,0-1,1 0,1 0,-1-2,1 1,0-2,1 0,0-1,0 0,10 1,9 4,-4 0</inkml:trace>
  <inkml:trace contextRef="#ctx0" brushRef="#br0" timeOffset="35565.324">4290 3870,'92'-73,"-5"-3,-2-5,-4-3,-4-3,-4-4,3-12,-59 81,-1-2,-1 1,-1-2,-1 0,-1-1,-2 0,0 0,-2-1,-1-1,-1 1,-1-1,-2 0,0-11,-2 34,-1-1,0 1,0 0,-1-1,0 1,0 0,0-1,0 1,-1 0,0 0,0 0,0 0,-1 0,1 1,-1-1,0 1,-1 0,1-1,-1 1,0 1,0-1,0 1,0-1,-1 1,1 0,-1 1,0-1,0 1,0 0,0 0,0 1,0-1,0 1,-1 0,-3 0,-6 4,-1 0,0 0,1 2,0 0,0 1,0 0,1 1,0 1,0 0,1 1,0 0,0 1,1 1,1 0,0 0,0 1,1 1,0-1,1 2,1-1,0 1,1 1,1-1,-1 4,-3 7,1 0,1 1,2-1,0 2,2-1,1 0,1 1,1 0,1-1,2 1,1 0,5 24,-2-33,1 0,1 0,0 0,2-1,0-1,0 1,2-2,0 1,1-2,0 0,7 6,0 1,-10-11,1 0,0 0,0-1,1 0,1-1,-1 0,1-1,0-1,1 0,0 0,0-2,0 0,0 0,1-1,-1-1,1-1,0 0,-1 0,1-2,0 0,0-1,-1 0,2-1,8-4</inkml:trace>
  <inkml:trace contextRef="#ctx0" brushRef="#br0" timeOffset="36311.968">5362 3334,'-28'21,"0"1,1 1,1 1,1 1,1 2,1 0,2 2,-1 3,20-31,1 1,-1-1,0 1,1-1,0 1,-1 0,1-1,0 1,0 0,0 0,0 0,0 0,1 0,-1 0,1 0,-1 1,1-1,0 0,-1 0,1 0,0 0,1 0,-1 1,0-1,1 0,-1 0,1 0,-1 0,1 0,0 0,0 0,0 0,0 0,0 0,1-1,-1 1,1 0,-1-1,1 1,-1-1,1 1,0-1,-1 0,1 0,0 0,0 0,0 0,0 0,1 0,9-2,1 0,-1-1,0-1,0 1,0-2,0 0,0 0,-1-1,0-1,0 1,0-2,-1 0,6-4,170-159,-185 169,0-1,0 0,1 0,-1 0,0 0,1 0,-1 0,1 1,0-1,-1 0,1 1,0 0,0-1,0 1,0 0,0 0,1 0,-1 0,0 0,0 1,1-1,-1 1,0-1,1 1,-1 0,0 0,1 0,-1 0,0 0,1 1,-1-1,0 1,1-1,-1 1,0 0,0 0,0 0,1 0,17 59,-20-55,1 0,-1 0,1 0,1 0,-1 0,1 0,0 0,0-1,0 1,0-1,1 1,0-1,0 0,0 0,1 0,-1 0,1-1,0 1,0-1,0 0,0 0,1-1,-1 1,1-1,-1 0,4 0,-1 0,1 0,-1-1,1 0,0-1,-1 0,1 0,0-1,-1 1,1-2,0 1,-1-1,0 0,1-1,-1 0,0 0,0 0,-1-1,1 0,-1 0,1-1,-1 0,111-131,-88 96,-29 40,0-1,0 1,0-1,0 1,0-1,0 1,0-1,0 1,0-1,1 1,-1-1,0 1,0-1,0 1,1-1,-1 1,0-1,1 1,-1 0,0-1,1 1,-1 0,0-1,1 1,-1 0,1-1,-1 1,1 0,-1 0,1 0,-1-1,0 1,1 0,-1 0,1 0,-1 0,1 0,-1 0,1 0,-1 0,1 0,-1 0,1 0,-1 0,1 0,-1 1,1-1,-1 0,1 0,-1 0,1 1,-1-1,1 0,-1 1,0-1,1 0,-1 1,0-1,1 0,-1 1,0-1,1 1,-1-1,0 0,0 1,0-1,1 1,2 37,-3-35,-1 2,0-1,0 1,1-1,0 1,0-1,0 1,1 0,0-1,-1 1,1-1,1 1,-1-1,1 0,0 0,0 1,0-1,0 0,1-1,0 1,-1 0,1-1,1 0,-1 1,0-1,1 0,0-1,-1 1,1-1,2 1,7-2,-1-1,0 0,1-1,-1 0,0-1,1 0,-1-1,-1-1,1 0,0-1,-1 0,0 0,0-1,0-1,-1 1,0-2,-1 0,1 0,-1 0,5-8,21-12,-35 27,1 0,-1 0,1 1,-1-1,1 0,0 1,-1-1,1 1,0-1,-1 1,1-1,0 1,0-1,-1 1,1-1,0 1,0 0,0 0,-1-1,1 1,0 0,0 0,0 0,0 0,0 0,0 0,-1 0,1 0,0 0,0 1,0-1,0 0,-1 0,1 1,0-1,0 1,0-1,-1 1,1-1,0 1,-1-1,1 1,0-1,-1 1,1 0,-1-1,1 1,-1 0,1 0,-1-1,0 1,1 0,-1 0,0 0,0 0,1-1,-1 1,0 0,0 0,0 0,0 0,0 0,0 0,0-1,-1 1,1 0,0 0,-1 5,0-1,1 0,0 0,0 0,1 1,-1-1,1 0,0 0,0 0,1 0,0 0,0 0,0-1,0 1,1 0,-1-1,1 0,0 0,1 0,-1 0,1 0,0 0,0-1,0 0,0 0,0 0,1 0,-1-1,1 0,0 1,0-2,0 1,0-1,0 1,0-1,3 0,4-2,0-1,0 0,-1 0,1-1,0-1,-1 0,0-1,0 0,0 0,-1-1,1 0,-1-1,-1-1,1 1,-1-1,-1-1,0 0,0 0,0 0,-1-1,-1 0,0-1,0 1,-1-1,0 0,-1-1,0 1,-1-1,0 0,1-13</inkml:trace>
  <inkml:trace contextRef="#ctx0" brushRef="#br0" timeOffset="37458.312">7648 3052,'64'-31,"-2"-2,-1-3,-2-2,-2-3,-1-3,44-45,-48 3,-51 84,0 0,0-1,0 1,0 0,-1-1,1 1,-1-1,0 1,1 0,-1-1,0 1,-1-1,1 1,0-1,-1 1,1 0,-1-1,0 1,0 0,0-1,0 1,0 0,0 0,-1 0,1 0,-1 0,1 0,-1 0,0 1,0-1,0 1,0-1,0 1,0-1,0 1,0 0,0 0,-1 0,0 0,-1 0,1 1,-1-1,1 1,-1-1,0 1,1 0,-1 0,1 1,-1-1,1 1,-1 0,1 0,-1 0,1 0,0 0,-1 1,1 0,0-1,0 1,0 0,0 1,1-1,-1 0,1 1,-1 0,1-1,0 1,0 0,-1 1,-51 101,53-103,-17 53,3 0,2 1,3 1,2 0,3 0,2 14,-5 22,-4 120,7-93,-5-1,-9 23,13-112,0 0,-2 0,-1-1,-2 0,0 0,-2-1,-1-1,-2 0,0-1,-2-1,0 0,-2-2,-1 0,-17 14,36-34,1-1,-1 0,0 0,0 0,0 0,0-1,0 1,0 0,-1-1,1 1,0-1,-1 0,1 0,-1 0,1 0,-1 0,0-1,1 1,-1-1,0 0,0 0,1 0,-1 0,0 0,1 0,-1-1,0 1,1-1,-1 0,0 0,1 0,-1 0,1 0,0 0,-1-1,1 1,0-1,0 0,0 1,0-1,0 0,0 0,1-1,-1 1,1 0,-1 0,1-1,0 1,0-1,0 1,0-1,0 0,-2-17,1 0,1 0,1 0,0 0,2 0,0 0,1 0,1 0,1 1,5-13,-3 6,6-20,2 1,1 0,3 1,2 1,1 1,2 1,2 1,2 1,1 2,11-9,-2 10,-20 21</inkml:trace>
  <inkml:trace contextRef="#ctx0" brushRef="#br0" timeOffset="37731.738">8439 3278,'-57'45,"2"2,3 3,2 2,-34 45,20 8,63-102,0 0,0 0,0 0,0 0,1 0,-1 0,1 0,0 1,0-1,0 0,0 0,0 0,1 0,-1 0,1 0,0 1,0-1,0-1,0 1,1 0,-1 0,1 0,0-1,0 1,0-1,0 1,0-1,0 0,1 0,-1 0,1 0,-1 0,1-1,0 1,0-1,0 1,7 2,0 0,0-1,0 0,0-1,0 0,0 0,1-1,-1-1,0 0,1 0,-1-1,1 0,-1 0,0-2,0 1,0-1,0 0,0-1,-1-1,1 1,4-4,1-1,-1-1,1 0,-2-1,1 0,-1-1,-1-1,-1 0,1 0,-2-1,0-1,-1 0,4-8,-8 12,-1-1,0 1,-1 0,0-1,-1 0,-1 1,1-1,-2 0,0 0,0 0,-1 0,0 0,-1 0,-1 1,0-1,0 1,-1 0,-1 0,0 0,0 0,-3-4,-9-9</inkml:trace>
  <inkml:trace contextRef="#ctx0" brushRef="#br0" timeOffset="37993.82">8665 3758,'-5'-19,"3"-17,3-6,5-1,6-3,2 2,3 4,-2 3,2 3,-2 3,1 2,-2 1,1 5,-2 2,2 5,-1-1,-4 4</inkml:trace>
  <inkml:trace contextRef="#ctx0" brushRef="#br0" timeOffset="38526.92">8946 3673,'16'-22,"7"-13,2 2,1 0,2 2,1 1,24-19,-53 47,1 1,0 0,0 0,0 0,0 0,0 0,0 0,0 0,0 0,0 0,0 0,1 0,-1 1,0-1,1 0,-1 1,0-1,1 1,-1 0,1-1,-1 1,0 0,1 0,-1 0,1 0,-1 0,1 0,-1 1,0-1,1 0,-1 1,1-1,-1 1,0-1,1 1,-1 0,0-1,0 1,0 0,1 0,-1 0,0 0,0 0,0 0,0 0,-1 0,1 0,0 1,0-1,-1 0,1 1,-1-1,1 0,-1 1,1-1,-1 1,0-1,0 0,0 1,0-1,0 1,0-1,0 2,-7 43,5-41,0 0,1 0,0 0,0 1,0-1,1 0,0 1,0-1,0 0,1 0,0 1,0-1,0 0,0 0,1 1,2-3,0-1,0 0,-1 0,1-1,0 1,0-1,1 0,-1 0,0 0,0-1,0 1,1-1,-1 0,0 0,1-1,-1 1,0-1,0 0,0 0,0 0,0-1,0 0,0 1,0-1,0 0,-1-1,1 1,-1-1,2-1,162-123,-113 80,-43 37,-8 6,0 1,0 0,0-1,1 1,-1 0,1 1,0-1,-1 1,1-1,0 1,1 0,-1 1,0-1,0 1,1 0,-1 0,1 0,-1 0,1 1,1 0,-3 2,-1 1,0 0,0 0,0 0,-1 0,1 0,-1 1,1-1,-1 0,0 1,-1-1,1 0,0 1,-1-1,0 1,0 0,0-1,0 1,-1-1,1 1,-1-1,0 0,0 1,0 0,-10 41,7-31,0 0,1 0,0 1,1-1,1 1,0-1,1 1,1-1,2 13,3-8</inkml:trace>
  <inkml:trace contextRef="#ctx0" brushRef="#br0" timeOffset="46793.832">10273 3503,'-5'-3,"0"0,0 1,-1 0,1 0,-1 0,1 1,-1 0,0 0,1 0,-1 1,0 0,0 0,0 0,1 1,-1 0,0 0,0 0,1 1,-1 0,1 0,0 0,-1 0,1 1,0 0,0 1,-6 3,0 0,0 1,1 1,-1 0,2 0,0 1,0 1,1-1,0 1,-2 5,-19 77,28-90,1 0,0 0,0-1,0 1,1 0,-1 0,1-1,-1 1,1 0,0-1,0 1,0 0,0-1,0 1,1-1,-1 0,1 0,0 1,0-1,0 0,0 0,0 0,0-1,0 1,0-1,1 1,-1-1,1 1,-1-1,1 0,-1 0,1-1,2 1,8-1,0-1,0 0,0-1,0-1,-1 0,1 0,-1-2,0 1,0-2,0 1,-1-2,0 0,0 0,8-7,-13 10,194-127,-198 129,1 0,-1-1,1 1,0 0,-1 0,1 0,0 1,0-1,0 1,0-1,1 1,-1 0,0 0,0 1,1-1,-1 1,1 0,-1-1,0 1,1 1,-1-1,0 0,1 1,-1 0,0 0,1 0,-1 0,0 0,0 1,0-1,0 1,0 0,-1 0,1 0,0 0,-1 0,1 1,-1-1,0 1,0 0,0-1,0 1,-1 0,2 2,15 37,-9-26</inkml:trace>
  <inkml:trace contextRef="#ctx0" brushRef="#br0" timeOffset="47111.902">10978 2854,'9'88,"-4"-1,-5 1,-2 0,-7 15,-6 21,8-79,1 1,3 0,2 0,2 10,15-17,-3-33</inkml:trace>
  <inkml:trace contextRef="#ctx0" brushRef="#br0" timeOffset="47347.894">11289 3419,'-19'38,"-12"23,5 0,7-9</inkml:trace>
  <inkml:trace contextRef="#ctx0" brushRef="#br0" timeOffset="47517.079">11345 2995,'0'0</inkml:trace>
  <inkml:trace contextRef="#ctx0" brushRef="#br0" timeOffset="47763.142">11825 3221,'-43'34,"-24"20,-5 6,4-7,15-8,20-11,21-12,17-10,13-6,8-5,-1-2</inkml:trace>
  <inkml:trace contextRef="#ctx0" brushRef="#br0" timeOffset="48534.516">11628 3559,'73'18,"79"-5,-150-13,-1 0,1-1,-1 1,1 0,0 0,-1 1,1-1,0 0,-1 0,1 1,-1-1,1 1,-1-1,1 1,-1 0,1-1,-1 1,0 0,1 0,-1 0,0 0,0 0,0 1,1-1,-1 0,-1 0,1 1,0-1,0 1,0-1,-1 1,1-1,-1 1,1-1,-1 1,1-1,-1 1,0 0,0-1,0 1,0-1,0 1,0 0,0-1,-1 1,1-1,-1 1,1 0,-1-1,1 1,-1-1,0 0,0 1,0-1,0 0,0 1,0-1,0 0,0 0,0 0,-1 0,0 1,-11 9,-1-1,0-1,-1 0,0-1,-1 0,1-1,-2-1,-10 3,-24 10,-91 31,118-44</inkml:trace>
  <inkml:trace contextRef="#ctx0" brushRef="#br0" timeOffset="49084.899">12079 3616,'43'-25,"-2"-2,-1-2,-1-1,-2-2,-1-2,17-20,29-27,-80 78,1 0,0 0,-1 0,1 0,0 0,1 0,-1 1,0-1,1 1,-1 0,1 0,0 1,0-1,0 1,0-1,0 1,0 0,0 1,0-1,0 1,0 0,0 0,1 0,2 1,-5 2,-1 1,1-1,-1 1,0-1,0 1,-1-1,1 1,-1 0,0-1,0 1,0 0,0 0,-1-1,1 1,-1 0,0-1,-1 4,1-2,-15 49,-2 53,18-105,0 0,1 0,-1 0,1-1,-1 1,1 0,0 0,0-1,0 1,0-1,0 1,0-1,1 1,-1-1,0 1,1-1,-1 0,1 0,-1 0,1 0,-1 0,1 0,0 0,0-1,-1 1,1-1,0 1,0-1,0 1,0-1,0 0,0 0,-1 0,1 0,0 0,0-1,0 1,0-1,0 1,0-1,73-28,178-129,-252 157,0-1,1 0,-1 0,0 1,1-1,-1 1,1 0,0-1,-1 1,1 0,0 0,0 0,0 0,0 0,-1 0,1 1,0-1,1 1,-1-1,0 1,0 0,0 0,0-1,0 2,0-1,0 0,0 0,0 1,0-1,0 1,0-1,0 1,0 0,0 0,0 0,0 0,0 0,-1 1,1-1,-1 0,1 1,-1-1,1 1,-1 0,0-1,0 1,1 0,-1 0,-1 0,1-1,0 1,0 2,-1 89,-2-81,1 0,0-1,1 1,0 0,1 0,1 0,0 0,0-1,4 10,40 27,-26-37</inkml:trace>
  <inkml:trace contextRef="#ctx0" brushRef="#br0" timeOffset="80659.336">818 286,'142'-51,"-141"52,0-1,0 0,0 0,0 1,0-1,0 0,0 0,1 0,-1-1,0 1,0 0,0 0,0 0,0-1,0 1,-1 0,1-1,0 1,0-1,0 1,0-1,0 0,-1 1,1-1,0 0,0 0,-1 1,1-1,-1 0,1 0,0 0,-1 0,0 0,1 0,-1 0,0 0,1 0,-1 0,0 0,0 0,0 0,0 0,0 0,0 0,0 0,0 0,0 0,0 0,-1 0,1 0,0 0,-1 0,1 0,-1 1,1-1,-1 0,1 0,-1 0,0 0,1 1,-1-1,0 0,0 1,0-1,1 0,-1 1,0-1,0 1,0-1,0 1,-12-5,1 1,-1 0,0 1,0 1,-1 0,1 0,0 2,-1-1,1 2,-1 0,1 0,0 1,-1 1,-9 4,0 0,1 2,0 0,0 2,1 0,0 2,1 0,1 1,0 1,-7 8,6 0,1 1,1 1,1 0,2 2,1-1,0 2,2 0,2 0,0 1,2 1,1-1,1 1,0 21,-5 169,12-158,27 137,1-3,-1 59,-29-3,-3-238,-1-1,1 0,-2 0,0 0,-1-1,0 0,-1 0,0 0,-1-1,0-1,0 0,-1 0,-1 0,0-2,0 1,-1-1,-5 2,8-3,-44 30,53-36,1 0,0 0,0 0,0 0,0 0,0 0,1 0,-1 0,0 0,0-1,1 1,-1 0,0-1,1 1,-1-1,0 1,1-1,-1 0,1 0,-1 1,1-1,-1 0,1 0,-1 0,1-1,-1 1,0 0,1-1,-1 1,2-1,-3 1,28-1,-24 0,0 0,0 0,0 0,0 0,0 1,1-1,-1 1,0 0,0 1,0-1,0 1,0-1,0 1,0 1,0-1,0 0,0 1,-1 0,1 0,0 0,-1 0,0 1,1-1,-1 1,0 0,0 0,-1 0,1 0,-1 0,1 1,-1-1,0 1,0 0,0 2,1 19,-1 0,-1 0,-1 1,-2-1,0 0,-2 0,0 0,-2 0,-5 14,-109 354,105-343,5-16,0 0,3 0,0 1,2 0,1 19,2-38,1 0,1 0,1 0,0 0,1 0,0 0,1-1,1 1,1-1,0 0,1 0,1 0,0-1,1 0,6 8,-2-7,1 0,1-1,0-1,1-1,0 0,1 0,0-2,1 0,0-1,1 0,0-2,0 0,0-1,1-1,0 0,0-2,0 0,1-1,-1-1,1-1,-1-1,0 0,8-3,19-4,-34 9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0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254 114,'-2'45,"-2"0,-2-1,-2 0,-2-1,-1 0,-13 29,-23 75,28-64,19-83,1 1,-1-1,1 1,0-1,-1 0,1 0,-1 1,1-1,0 0,-1 0,1 1,0-1,-1 0,1 0,0 0,-1 0,1 0,0 0,-1 0,1 0,0 0,-1-1,1 1,0 0,-1 0,1-1,0 1,-1 0,1-1,-1 1,1 0,-1-1,1 1,-1-1,1 1,-1-1,1 1,-1-1,0 1,1-1,-1 1,0-1,1 0,-1 1,0-1,0 0,1 1,-1-1,0 0,0 1,0-1,0 0,0 1,0-1,0 0,0 1,8-14</inkml:trace>
  <inkml:trace contextRef="#ctx0" brushRef="#br0" timeOffset="365.254">0 29,'308'-17,"-20"6,-265 11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1 339,'38'-5,"23"-1,5 0,-3 1,-8 2,-8 0,-8 2,-1-4,-1-2,-3 1,-3 2,-1 0,-1 2,-1-3,0-2,0 1,-5 2</inkml:trace>
  <inkml:trace contextRef="#ctx0" brushRef="#br0" timeOffset="285.76">114 508,'53'0,"22"0,3 0,-7 0,-15-4,-13-3,-8 1,-6 1,-3 1,-1 2,-5 1</inkml:trace>
  <inkml:trace contextRef="#ctx0" brushRef="#br0" timeOffset="765.784">453 1,'21'23,"1"-2,2 0,-1-1,2-1,1-1,0-2,1 0,1-2,0-1,12 2,12 10,-13-9,-30-14,-1 1,1 0,-1 1,0 0,0 0,0 0,-1 1,0 0,1 1,-2 0,1 0,-1 0,2 3,-7-4,0 0,-1-1,0 1,0 0,0 0,0-1,-1 1,0 0,0-1,0 1,0-1,-1 1,0-1,0 0,0 0,0 1,-1-1,0-1,1 1,-1 0,-1-1,1 1,0-1,-1 0,0 0,0-1,0 1,0-1,0 1,-3 0,-5 6,-230 138,94-58,135-75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63,'-6'-7,"0"2,-1-1,1 1,-2 0,1 0,0 1,-1 0,0 0,0 0,0 1,0 1,0 0,-1 0,1 0,-1 1,0 0,1 1,-1 0,0 0,1 1,-1 0,-2 1,-1-2,-4 2,1 2,-1 0,1 0,0 1,0 1,1 1,0 0,0 1,1 0,-1 1,2 0,0 1,0 1,0 0,2 1,-1 0,1 0,1 1,1 0,-1 1,2 0,0 0,1 0,0 1,1 0,1 1,0-1,1 1,1-1,0 12,1-22,1 0,0 0,0 1,0-1,1 0,-1 0,1 0,1 1,-1-1,1 0,0 0,0-1,0 1,0 0,1-1,0 1,0-1,0 0,1 0,-1 0,1-1,0 1,0-1,0 0,0 0,1 0,0 0,-1-1,1 0,0 0,0 0,0-1,0 1,0-1,0-1,0 1,1-1,-1 1,0-1,0-1,1 1,-1-1,19-7,-1-1,0-1,0-1,-1 0,-1-2,0-1,-1-1,0 0,-1-1,-1-1,-1-1,8-11,119-159,-144 188,0 1,0 0,0 0,0 0,0-1,0 1,0 0,0 0,1 0,-1-1,0 1,0 0,1 0,-1-1,1 1,-1 0,0-1,1 1,-1 0,1-1,0 1,-1-1,1 1,-1-1,1 1,0-1,-1 0,1 1,0-1,0 0,-1 1,1-1,0 0,0 0,0 0,-1 1,1-1,0 0,0 0,0 0,-1-1,1 1,0 0,0 0,-1 0,1 0,0-1,0 1,-1 0,1-1,0 1,-1-1,1 1,0-1,-1 1,1-1,-1 1,1-1,0 1,-1-1,0 0,1 1,-1-1,1 0,-1 0,0 0,4 57,15 60,-16-106,1-1,1 0,0 1,0-2,0 1,1-1,1 0,-1 0,1 0,1-1,-1 0,1-1,0 0,1 0,0 0,6 2,8 0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5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0,'9'5,"9"1,5 0,4-1,2-1,1-2,1-1,-1-1,-1 0,0 0,0 0,-1 0,1-1,-1 1,-5 0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5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0,'43'0,"29"0,7 0,-5 0,-11 0,-11 0,-14 0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25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0 332,'34'-52,"-20"27,1 0,0 1,2 1,1 0,1 2,1 0,1 1,0 1,1 1,1 1,1 0,3 1,-26 15,1 0,0 0,0 0,0 0,0 0,0 0,0 1,0-1,0 0,0 1,0 0,0 0,0-1,0 1,0 0,0 1,1-1,-1 0,0 0,0 1,0 0,0-1,0 1,0 0,0 0,-1 0,1 0,0 0,0 0,-1 1,1-1,0 1,-1-1,0 1,1-1,-1 1,0 0,0 0,0-1,0 1,0 0,0 0,0 0,-1 0,1 0,-1 1,0-1,1 1,6 133,-6-134,-1 0,1 0,0 0,0 0,0-1,0 1,0 0,0-1,0 1,1 0,-1-1,0 0,1 1,0-1,-1 0,1 0,0 0,-1 0,1 0,0 0,0 0,0-1,0 1,0-1,-1 1,1-1,0 0,0 0,0 0,0 0,0 0,0 0,0 0,0-1,0 1,1-1,68-28,-20 1,-2-3,-2-1,32-29,-34 32,-44 28,0 1,0-1,0 1,0-1,0 1,0 0,0-1,0 1,0 0,0 0,0 0,0 0,0 0,1 0,-1 0,0 0,0 0,0 1,0-1,0 0,0 1,0-1,0 0,0 1,0-1,0 1,-1 0,1-1,0 1,0 0,0 0,-1-1,1 1,0 0,-1 0,1 0,-1 0,1 0,-1 0,1 0,-1 0,1 0,-1 0,0 0,0 0,0 0,-14 105,2-53,-7 61,19-110,0 0,0 0,1 0,0-1,0 1,0 0,0-1,0 1,0-1,1 1,0-1,0 0,0 1,0-1,0 0,1 0,-1-1,1 1,0 0,0-1,0 0,0 0,0 0,0 0,1 0,-1 0,3 0,16 4,-1-2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2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58,'2'1,"0"1,0-1,0 1,-1-1,1 1,0 0,-1 0,0 0,1 0,-1 0,0 0,0 0,0 0,0 0,0 1,-1-1,1 0,-1 1,1-1,-1 0,0 1,0-1,0 0,0 3,0-2,3 196,-30-29,14-107,7-58</inkml:trace>
  <inkml:trace contextRef="#ctx0" brushRef="#br0" timeOffset="2096.263">0 58,'7'-4,"0"0,1 0,-1 1,1 0,0 0,-1 1,1 0,0 0,0 1,1 0,-1 1,0 0,0 0,5 1,3-1,464 0,-288-28,-181 27</inkml:trace>
  <inkml:trace contextRef="#ctx0" brushRef="#br0" timeOffset="2566.4">141 538,'127'0,"1"-5,116-21,-138 5,140-14,-222 35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1,'22'107,"-16"211,-17-246,5-53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0,'-9'38,"-9"28,-1 11,3-2,4-9,4-11,4-5,7-12,3-6,5-5,1-2,3-5,4-1,-1-4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0,'26'69,"-3"1,-3 1,-3 1,-3 0,0 34,-13-93,0-1,-1 1,-1 0,0 0,0-1,-1 1,-1-1,-1 1,1-1,-2 0,0 0,0-1,-1 1,0-1,-1 0,0-1,-1 0,0 0,-1-1,0 1,0-2,-1 0,-7 5,-81 47,71-46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63,'5'-5,"1"3,0-2,-1-6,3-1,1-4,-2 6,-6 4,-4 4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32,'1'-2,"1"0,-1 0,1 0,-1 0,1 1,0-1,-1 1,1-1,0 1,0 0,0 0,0 0,1 0,-1 0,0 0,0 0,1 1,-1-1,0 1,1 0,-1 0,0 0,1 0,-1 0,1 0,0 0,16-3,1 1,0 1,-1 0,1 2,0 1,-1 0,1 1,-1 1,15 5,-32-8,-1 0,1-1,0 1,0 0,-1 0,1 0,-1 0,1 1,-1-1,1 0,-1 1,0-1,0 0,0 1,1 0,-1-1,-1 1,1 0,0-1,0 1,-1 0,1 0,-1 0,1 0,-1-1,0 1,0 0,0 0,0 0,0 0,0 0,0 0,-1 0,1 0,-1-1,1 1,-1 0,0 0,0-1,0 1,0 1,-50 73,43-66,-18 21,21-26,-1 0,1 0,0 1,0-1,0 1,1 1,0-1,0 1,1-1,0 1,0 0,0 0,1 0,0 1,1-1,-1 0,1 1,1-1,0 1,0 0,0-1,2 8,0-11,1 1,0 0,0-1,0 1,1-1,0 0,0 0,0 0,0-1,0 1,1-1,-1 0,1 0,0-1,0 1,0-1,1 0,-1-1,0 1,1-1,-1 0,1 0,-1-1,1 1,-1-1,1-1,-1 1,1-1,-1 0,1 0,-1 0,0-1,0 0,1 0,19-5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0,'-19'34,"-7"25,2 7,4 3,11-7,7-8,8-4,3-5,6-7,4-8,4-6,3-6,1-2,-3-3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1,'37'48,"-3"-6,-3 1,-1 2,-2 1,-2 1,2 10,-24-47,-1 0,-1 0,1 0,-2 1,1-1,-2 1,1-1,-1 1,-1-1,0 0,0 1,-1-1,-1 0,1 0,-2 0,1 0,-1 0,-1-1,0 0,0 0,-1 0,0 0,0-1,-1 0,0 0,-1-1,-1 2,-135 96,120-91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2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80,'5'191,"-5"-189,-1 0,1-1,0 1,1 0,-1 0,0 0,0 0,1-1,-1 1,1 0,0 0,0-1,-1 1,1 0,0-1,0 1,0-1,1 1,-1-1,0 0,0 1,1-1,-1 0,1 0,-1 0,1 0,0 0,-1 0,1 0,0-1,-1 1,1-1,0 1,0-1,0 0,0 1,-1-1,1 0,0 0,0-1,0 1,0 0,-1 0,1-1,0 1,0-1,0 0,0 0,15-11,0 0,-1-2,0 0,-1 0,-1-2,0 0,-1 0,-1-1,-1-1,4-8,70-89,-84 114,-1 0,0-1,1 1,-1 0,1 0,-1 0,1 0,0 0,-1-1,1 1,0 0,0 0,0 1,0-1,0 0,0 0,0 0,0 1,0-1,0 0,0 1,0-1,0 1,1-1,-1 1,0 0,0 0,1-1,-1 1,0 0,1 0,-1 0,0 0,0 1,1-1,-1 0,0 0,0 1,1-1,-1 1,0-1,0 1,0-1,0 1,0 0,0 0,0-1,0 1,0 0,0 0,0 0,0 0,-1 0,1 0,0 0,-1 0,1 0,0 2,3 209,9-109,-5 0,-4 0,-7 59,-1-137,-1 0,-1 0,-1 0,-1-1,-2 0,0 0,-1-1,-2-1,0 0,-1-1,-2 1,11-15,0 0,0-1,0 0,-1 0,0 0,0 0,0-1,-1 0,0-1,0 1,-4 1,9-5,0 0,0-1,-1 1,1 0,0-1,0 1,-1-1,1 0,0 0,-1 1,1-2,0 1,-1 0,1 0,0-1,-1 1,1-1,0 0,0 0,0 0,0 0,-1 0,1 0,1 0,-1-1,0 1,0-1,0 1,1-1,-1 0,1 0,-1 1,1-1,0 0,0 0,0-1,0 1,0 0,0 0,1 0,-1-3,-4-12,1 0,1 0,1-1,0 1,1-1,1 0,1 1,0-1,2 1,0-1,0 1,2 0,6-15,1 3,1 1,2 1,1 1,1 0,1 1,1 1,20-20,-16 20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185 114,'1'481,"28"-181,-29-35,15-192,-17-61,-1-17</inkml:trace>
  <inkml:trace contextRef="#ctx0" brushRef="#br0" timeOffset="504.247">242 1,'-15'2,"23"3,26 5,22-3,0-1,1-3,-1-3,14-3,29 1,70 2,-169 0</inkml:trace>
  <inkml:trace contextRef="#ctx0" brushRef="#br0" timeOffset="1301.796">242 1158,'-7'-17,"-2"0,0 0,0 1,-2 0,0 0,-1 2,0-1,-1 1,-1 1,0 1,-1 0,-3-2,-69-36,87 49,0 0,1 0,-1 0,0 0,1 0,-1 1,1-1,-1 0,1 0,-1 0,1 1,0-1,-1 0,1 1,0-1,0 0,-1 1,1-1,0 1,0-1,0 1,0 0,0-1,0 1,0 0,0 0,0-1,0 1,0 0,-1 0,1 0,0 0,0 0,0 0,0 1,0-1,0 0,0 0,0 1,0-1,0 1,0-1,0 1,-1-1,1 1,1-1,300 2,-87 26,-215-28,1-1,0 1,-1 0,1-1,0 1,0 0,-1 0,1-1,0 1,0 0,0 0,-1 0,1 0,0 0,0 0,0 0,-1 0,1 0,0 1,0-1,0 0,-1 0,1 1,0-1,-1 0,1 1,0-1,-1 1,1-1,0 1,-1-1,1 1,-1-1,1 1,-1 0,1-1,-1 1,1 0,-1-1,0 1,1 0,-1 0,0-1,0 1,0 0,1 0,-1 0,0-1,0 1,0 0,0 0,0 0,0-1,-1 1,1 0,0 0,0-1,-1 1,1 0,0 0,-1-1,1 1,0 0,-1-1,1 1,-1 0,1-1,-2 1,-109 78,69-51,0 1,2 3,1 1,-12 16,27-12,22-23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8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25,'-10'7,"1"1,0 1,0-1,1 2,0-1,0 1,1 0,0 1,1-1,1 1,-1 1,2-1,-1 1,2 0,0 0,0 0,1 0,0 0,1 1,1-1,0 0,0 1,1-1,1 1,0-1,1 0,1 2,-3-11,0 1,0-1,1 0,0 0,-1 0,1 0,0 0,0 0,1-1,-1 1,1-1,-1 1,1-1,0 0,0 0,0 0,0 0,0-1,0 1,0-1,0 0,1 0,-1 0,1 0,-1-1,1 1,-1-1,1 0,-1 0,1 0,-1 0,1-1,-1 0,5 0,0-1,0 0,0-1,-1 0,0 0,1 0,-1-1,0 0,-1-1,1 1,-1-1,0-1,0 1,0-2,134-157,-139 163,0-1,1 1,-1 0,1 0,-1 0,1-1,-1 1,1 0,-1 1,1-1,0 0,0 0,-1 1,1-1,0 1,0 0,0-1,0 1,0 0,0 0,-1 0,1 0,0 1,0-1,0 0,0 1,-1-1,1 1,0 0,0 0,-1-1,1 1,0 0,-1 0,1 1,-1-1,0 0,1 0,-1 1,0-1,0 1,1-1,-1 1,-1-1,1 1,0 0,0 0,0-1,-1 1,1 0,-1 0,0 0,1 1,1 4,1-1,0 1,0 0,1-1,0 0,0 0,0 0,1 0,0-1,0 0,0 0,1 0,0 0,0-1,0 0,0 0,0-1,1 0,0 0,0 0,0-1,0 0,0 0,6 0,2-2,0-1,0-1,0-1,-1 0,1 0,-1-2,0 0,0 0,0-1,-1-1,1-1,-2 1,1-2,-1 0,-1 0,1-1,-2-1,1 0,-2 0,1-1,-2 0,1-1,-2 0,0 0,0 0,4-14,6-28,-13 31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53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1383,'1'-1,"-1"1,1 0,-1-1,0 1,1 0,-1-1,1 1,0 0,-1 0,1 0,-1-1,1 1,-1 0,1 0,-1 0,1 0,0 0,-1 0,1 0,-1 0,1 0,-1 0,1 0,0 0,-1 1,1-1,-1 0,1 0,-1 1,1-1,-1 0,1 1,-1-1,1 0,-1 1,0-1,1 1,-1-1,1 0,-1 1,0-1,0 1,1-1,-1 1,0 0,0-1,1 1,-1-1,0 1,0-1,0 1,0 0,0-1,0 1,0-1,0 1,0-1,0 2,5 38,-5-39,-28 257,28-100,2-199,2 0,2 0,2 0,2 1,1 1,2-1,1 2,3 0,1 1,1 1,2 0,5-3,-13 17,40-41,-50 64,0 0,0 0,-1 0,1 0,0 1,0-1,0 1,-1-1,1 1,-1 0,1 0,-1 0,0 0,0 1,0-1,0 1,0-1,-1 1,1 0,-1-1,1 1,-1 0,0 0,0 0,-1 0,1 0,34 135,-9 72,-12-136,-13-74,0 0,0 1,0-1,0 0,0 0,0 0,0 0,0 0,0 0,0 0,0 0,0 0,0 0,0 0,0-1,0 1,0 0,0-1,0 1,0 0,0-1,-1 0,1 1,0-1,0 1,0-1,-1 0,1 0,0 1,-1-1,1 0,-1 0,1 0,-1 0,1 0,-1 1,0-1,1 0,-1 0,0 0,0 0,0 0,0-1,39-70,4 1,2 2,3 2,3 2,41-38,-92 102,0 0,1 0,-1 1,1-1,-1 0,1 0,0 0,-1 0,1 1,0-1,0 0,0 1,-1-1,1 0,0 1,0-1,0 1,0 0,0-1,0 1,0 0,0-1,0 1,0 0,0 0,0 0,0 0,0 0,0 0,0 0,0 0,0 1,0-1,0 0,0 0,0 1,0-1,0 1,0-1,0 1,0-1,0 1,-1 0,1-1,0 1,0 0,-1 0,1-1,0 1,-1 0,1 0,-1 0,1 0,-1 0,0 0,1 0,9 133,11 11,5-29,-20-93,-4-20,-1 0,0 0,0 0,0 1,0-1,-1 0,1 0,-1 1,0-1,0 0,0 1,0-1,-1 0,0 1,1-1,-1 0,0 0,0 1,-2 2,-6 8,0-1</inkml:trace>
  <inkml:trace contextRef="#ctx0" brushRef="#br0" timeOffset="863.408">1390 1666,'11'-9,"0"2,1 0,-1 0,1 1,0 1,1 0,-1 0,1 2,0-1,7 0,8-3,-21 5,-2 0,-1 0,1 1,0-1,-1 1,1 0,0 0,0 1,0-1,0 1,-1 0,1 1,0-1,0 1,0 0,-1 0,1 0,1 1,-5 1,-1 0,1 0,-1 0,0 0,0 0,0 0,0 0,-1 0,1 0,-1-1,0 1,0 0,0 0,0-1,0 1,-1 0,1-1,-1 1,1-1,-1 0,0 1,0-1,-1 0,2 0,-134 142,133-141,0 0,0 1,0-1,1 1,-1-1,1 1,0 0,0-1,0 1,1 0,0 0,-1 0,1 0,0 0,1 0,-1-1,1 1,0 0,0 0,0 0,0-1,0 1,1-1,0 1,0-1,0 1,0-1,0 0,1 0,-1 0,1 0,0-1,0 1,0-1,0 0,0 1,3 1,-1 1,1-1,0-1,0 1,0-1,1 0,-1 0,1-1,-1 1,1-2,0 1,0-1,0 0,0 0,0-1,0 0,0 0,0 0,0-1,0-1,11-6,-4-3</inkml:trace>
  <inkml:trace contextRef="#ctx0" brushRef="#br0" timeOffset="2243.914">1984 1045,'13'25,"0"1,-1 0,-2 1,-1 1,0-1,-3 2,0-1,-2 0,1 17,-35 298,14-212,2 67,22-166,-7-30,0-1,1 1,-1 0,0 0,0 0,-1 0,1 0,0 1,-1-1,1 0,-1 0,0 0,1 1,-1-1,0 0,0 0,-1 1,1-1,0 0,-1 0,0 0,1 1,-1-1,0 0,0 0,0 0,0 0,0-1,-1 1,1 0,-1 0,1-1,-1 1,1-1,-1 1,0-1,-1 1,-12 2,0-1,0-1,0-1,-1 0,1 0,0-2,-1 0,-1-1,-28 0,-1010 0,820 35,143-14,-91 13,113-19,-72 3,141-17,0 0,0 0,0 0,0 0,0 0,1-1,-1 1,0 0,1 0,-1-1,1 1,-1 0,1-1,0 1,0-1,-1 1,1 0,0-1,0 1,0-1,1 1,-1 0,0-1,0 1,1-1,-1 1,1 0,-1 0,1-1,0 0,2-16,-9-247,-20-58,24 277,-2 4,2 0,1-1,2 1,2 0,2 0,2 0,2 1,1 0,2 1,2 0,12-23,-24 58,1 0,0 1,0-1,0 1,0 0,0 0,1 0,0 0,0 0,0 1,0 0,1 0,-1 0,1 0,0 1,0 0,0 0,0 0,0 0,0 1,0 0,1 0,-1 0,0 1,1 0,0 0,280-14,283 15,-148 27,-81-29,-269 13,-54-6</inkml:trace>
  <inkml:trace contextRef="#ctx0" brushRef="#br0" timeOffset="11688.12">1080 226,'0'789,"0"-790</inkml:trace>
  <inkml:trace contextRef="#ctx0" brushRef="#br0" timeOffset="12235.714">1109 169,'-283'179,"256"-155,27-23,-1-1,1 1,0 0,0-1,0 1,0 0,0 0,1-1,-1 1,0 0,0-1,0 1,1 0,-1-1,0 1,1 0,-1-1,0 1,1-1,-1 1,1-1,-1 1,1-1,-1 1,1-1,-1 1,1-1,0 1,-1-1,1 0,0 0,-1 1,1-1,0 0,-1 0,1 0,0 1,-1-1,1 0,0 0,0 0,-1 0,1 0,0-1,193 12,102 38,-233-35,-63-15,1 0,-1 0,1 0,-1 0,1 0,-1 1,0-1,1 0,-1 0,0 0,0 0,0 0,0 0,0 0,0 0,0 0,0 0,0 0,0 0,-1 0,1 0,0 0,-1 0,1 0,-1 0,1 0,-1 0,1 1,-1-1,1 0,-1 0,0 1,0-1,1 0,-1 1,0-1,0 1,0-1,1 1,-2-1,2 0,-231-248,200 224,20 23</inkml:trace>
  <inkml:trace contextRef="#ctx0" brushRef="#br0" timeOffset="12549.511">1730 28,'-5'29,"-2"24,1 7,1-1,2-6,0-7,2-7,1-5,0-4,0-1,0-2,0 0,1-1,-1-8,0-13,0-7</inkml:trace>
  <inkml:trace contextRef="#ctx0" brushRef="#br0" timeOffset="12799.164">1447 28,'43'0,"43"-5,12-1,-1 0,-13 1,-10 2,-14 1,-11 5,-10 3,-12 0</inkml:trace>
  <inkml:trace contextRef="#ctx0" brushRef="#br0" timeOffset="14238.137">939 2201,'-1'339,"-12"-258,9-70,1 0,0 0,1 0,0 0,1 0,0 0,1 1,0-1,1 0,0 1,1-1,0 0,0 0,2 0,-1-1,5 10,-8-21,0 0,0 1,-1-1,1 0,0 1,0-1,1 0,-1 1,0-1,0 0,0 1,0-1,1 0,-1 1,0-1,0 0,1 1,-1-1,0 1,1-1,-1 1,1-1,-1 1,1-1,-1 1,1 0,-1-1,1 1,-1-1,1 1,0 0,-1 0,1-1,0 1,-1 0,1 0,0 0,-1 0,1 0,0 0,-1 0,1 0,0 0,-1 0,1 0,0 0,-1 0,1 0,-1 1,1-1,0 0,-1 1,1-1,-1 0,1 1,-1-1,1 0,-1 1,1-1,-1 1,1 0,-6-9,0 0,-1 1,0 0,0 0,-1 1,1 0,-2 0,1 0,0 1,-1 0,0 0,0 1,-1 0,1 1,-1 0,0 0,0 1,-2-1,-48-14,46 15,0 0,0-1,0-1,1 0,0-1,0 0,0-1,0 0,1-1,0-1,1 1,-1-2,2 1,-4-4,12 11,1 0,-1 0,0 0,0 0,1 0,-1 0,1-1,-1 1,1 0,-1 0,1 0,0 0,-1-1,1 1,0 0,0 0,0-1,0 1,0 0,0 0,0-1,1 1,-1 0,0 0,1 0,-1-1,1 1,-1 0,1 0,0 0,-1 0,1 0,0 0,0 0,-1 0,1 0,0 0,0 1,0-1,0 0,0 1,1-1,-1 0,0 1,0-1,0 1,58-15,14 13,0 3,0 4,35 7,-51-5,102 18,-158-26,-1 1,1 0,-1-1,1 1,-1 0,1 0,-1 0,1 0,-1-1,1 1,-1 0,1 0,-1 0,1 0,0 0,-1 0,1 0,-1 1,1-1,-1 0,1 0,-1 0,1 0,-1 1,1-1,-1 0,1 0,-1 1,1-1,-1 1,0-1,1 0,-1 1,1-1,-1 1,0-1,0 1,1-1,-1 0,0 1,0-1,1 1,-1 0,0-1,0 1,0-1,0 1,0-1,0 1,0-1,0 1,0-1,0 1,0 0,0-1,0 1,-1-1,1 1,0-1,0 1,-1-1,1 1,0-1,0 1,-1-1,1 0,0 1,-1-1,-36 18,36-17,-33 12,1 1,0 2,1 1,1 2,1 1,0 2,-6 6,23-13,2-2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16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1,'284'0,"-256"7,-28-8,-1 1,1 0,0 0,-1 0,1 0,0 0,-1 0,1 0,-1 1,1-1,0 0,-1 0,1 0,0 0,0 0,-1 0,1 1,0-1,-1 0,1 0,0 0,0 1,-1-1,1 0,0 0,0 1,-1-1,1 0,0 1,0-1,0 0,0 1,0-1,0 0,-1 1,1-1,0 0,0 1,0-1,0 0,0 1,0-1,0 0,0 1,0-1,0 0,1 1,-1-1,0 0,0 1,0-1,0 0,0 1,1-1,-1 0,0 0,0 1,1-1,-1 0,0 0,0 1,1-1,-1 0,0 0,0 0,1 0,-1 1,0-1,1 0,-9 4,0 1,-1-2,1 1,-1-1,0 0,0-1,0 0,0-1,0 0,0 0,0-1,-1 0,1 0,0-1,0 0,-4-2,1-1,0 1,0 0,-1 0,0 1,0 1,1 0,-1 1,0 0,0 1,0 0,1 1,-1 1,1 0,-1 1,-3 2,-121 69,135-74,0 0,0 0,0 0,0 1,0-1,0 0,1 1,-1 0,1-1,-1 1,1 0,-1 0,1 0,0 0,0 0,0 0,0 0,0 0,0 0,1 1,-1-1,1 0,0 1,-1-1,1 0,0 0,0 1,1-1,-1 0,0 1,1-1,-1 0,1 0,0 1,0-1,0 0,0 0,0 0,0 0,0 0,1 0,-1-1,1 1,0 0,-1-1,1 1,0-1,0 1,0-1,205 54,-206-55,0 0,0 0,0 1,0-1,0 0,0 0,0 1,0-1,0 1,0-1,0 1,0-1,0 1,0 0,0-1,0 1,0 0,0 0,-1 0,1 0,0 0,-1 0,1 0,-1 0,1 0,-1 0,1 0,-1 0,0 0,1 0,-1 0,0 0,0 0,0 0,0 1,0-1,0 0,0 0,0 0,-1 0,1 0,0 0,-1 0,1 1,-1-1,1 0,-1 0,1-1,-1 1,0 0,1 0,-1 0,0 0,0 0,0-1,0 1,0 0,0-1,-114 86,37-35,69-44,0-2,-1 1,1 0,0 0,1 1,-1 0,1 1,1 0,-1 0,1 1,1 0,0 0,0 0,1 1,0 0,0 0,1 0,1 1,0-1,0 1,1 0,0 0,0 9,3-16,-1-1,0 1,1 0,0-1,0 1,0-1,0 0,1 1,-1-1,1 0,0 0,0 0,0 0,0 0,0 0,1 0,-1-1,1 1,0-1,0 0,0 0,0 0,0 0,0 0,1-1,-1 0,0 1,1-1,-1 0,1-1,-1 1,1-1,1 1,120-12,100-55,-197 58,-4 0</inkml:trace>
  <inkml:trace contextRef="#ctx0" brushRef="#br0" timeOffset="248.034">1076 1,'-19'43,"-21"38,-9 15,0 1,8-11,6-11,5-14,6-11,9-11,5-6,6-4,3-3,6-5,8-11,5-12,6-11,-2-3</inkml:trace>
  <inkml:trace contextRef="#ctx0" brushRef="#br0" timeOffset="509.355">935 57,'43'-5,"48"-1,18-5,-4 0,-16 1,-18 3,-22 7,-22 4,-22 5,-12 3</inkml:trace>
  <inkml:trace contextRef="#ctx0" brushRef="#br0" timeOffset="703.151">850 481,'48'-10,"45"-8,11 0,-3 2,-13 4,-17 4,-16 3,-12 3,-14 2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20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0 255,'42'-10,"0"2,0 2,0 2,1 2,0 1,0 3,-25-2,111-11,48-18,-153 23</inkml:trace>
  <inkml:trace contextRef="#ctx0" brushRef="#br0" timeOffset="249.38">113 453,'43'-5,"24"-1,10-1,-3 2,-9 2,-11 1,-10 1,-13 0</inkml:trace>
  <inkml:trace contextRef="#ctx0" brushRef="#br0" timeOffset="736.649">790 537,'129'-139,"-119"127,66-99,-62 86,2 0,0 1,1 1,2 0,0 1,2 2,0 0,1 1,1 1,0 1,4-1,-24 16,-1 0,0 0,0 0,1 1,-1-1,1 1,-1-1,1 1,0 0,0 0,-1 0,1 1,0-1,0 0,0 1,0 0,0 0,0 0,-1 0,1 0,0 1,0-1,0 1,0 0,0 0,-1 0,1 0,0 0,-1 0,1 1,-1-1,1 1,-1 0,0 0,0 0,0 0,0 0,0 0,0 1,-1-1,1 1,-1-1,1 1,-1-1,0 1,0 0,0 0,0 1,-1 13,0 0,-1-1,-1 1,0 0,-1 0,-1-1,-1 1,0-1,-2 0,5-9,0 0,-12 60,13-66,1 0,0 1,1-1,-1 0,0 0,0 1,0-1,1 0,-1 1,1-1,-1 0,1 0,-1 0,1 0,0 1,0-1,-1 0,1 0,0 0,0-1,0 1,0 0,0 0,0 0,1-1,-1 1,0 0,0-1,0 1,1-1,-1 0,0 1,0-1,1 0,-1 0,0 0,1 0,-1 0,0 0,1 0,-1 0,0 0,0-1,1 1,-1 0,0-1,1 0,11-3,0-1,-1-1,1 0,-1 0,-1-1,1-1,-1 0,-1-1,3-2,9-6,31-27,-37 29,1 1,0 1,1 0,0 1,1 1,0 1,4-1,-22 11,0-1,0 0,0 1,0-1,0 1,0-1,1 1,-1-1,0 1,0 0,0 0,1-1,-1 1,0 0,0 0,1 0,-1 1,0-1,0 0,1 0,-1 1,0-1,0 1,0-1,0 1,0-1,1 1,-1 0,0-1,0 1,-1 0,1 0,0 0,0 0,0 0,0 0,-1 0,1 0,0 0,-1 0,1 0,-1 0,0 0,1 1,-1-1,0 0,1 0,-1 0,0 1,0-1,0 0,0 0,0 1,-1-1,1 0,0 0,-1 0,1 1,0-1,-1 0,1 0,-1 0,0 0,-103 230,101-189,10-31</inkml:trace>
  <inkml:trace contextRef="#ctx0" brushRef="#br0" timeOffset="1081.753">2371 86,'-102'39,"2"4,2 4,-6 8,99-53,0 0,0 1,1-1,-1 1,0 0,1 0,0 0,-1 0,1 1,1 0,-1 0,0 0,1 0,0 1,0-1,0 1,1 0,0-1,0 1,0 0,0 1,1-1,-1 0,1 0,4-2,0 0,-1 0,1 0,0-1,0 1,1-1,-1 0,0 0,1 0,-1 0,1-1,0 1,-1-1,1 0,0 0,0 0,0-1,0 1,0-1,0 0,-1 0,1-1,0 1,2-1,3 1,51-2,0-2,-1-4,1-1,48-16,78-12,-184 36,0 0,1 0,-1 0,1 0,-1 1,1-1,0 1,-1 0,1 0,-1 0,1 0,-1 0,1 1,0-1,-1 1,1 0,-1-1,0 1,1 0,-1 0,0 1,1-1,-1 0,0 1,0 0,0-1,0 1,0 0,-1 0,1 0,0 0,-1 0,0 0,1 1,-1-1,0 0,0 1,0-1,-1 1,1-1,0 1,-1-1,0 3,-10 64,8-65,0 0,0 0,0 0,1 1,0-1,0 1,0-1,0 1,1-1,0 1,0 0,0-1,0 1,1-1,0 1,0-1,0 1,0-1,1 0,-1 1,1-1,0 0,1 0,-1 0,1 0,0-1,0 1,0-1,0 1,0-1,1 0,-1-1,5 3,15 6,0-4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25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1 426,'4'-4,"0"-1,0 1,1 0,-1 0,1 1,0-1,0 1,0 0,1 1,-1-1,1 1,-1 0,1 0,0 1,0 0,-1 0,1 0,0 1,0-1,0 1,0 1,0-1,0 1,0 0,0 1,0-1,-1 1,5 2,25 1,3-4,0-1,0-2,-1-2,1-1,34-10,122-13,-194 29,0-1,0 1,0-1,-1 1,1-1,0 0,0 1,0-1,0 1,0-1,0 1,0-1,0 0,0 1,0-1,0 1,0-1,0 1,0-1,0 1,1-1,-1 0,0 1,0-1,0 1,1-1,-1 0,0 1,1-1,-1 0,0 1,1-1,-1 0,0 1,1-1,-1 0,0 0,1 0,-1 1,1-1,-1 0,1 0,-1 0,0 0,1 0,-1 0,1 0,-1 0,1 0,-1 0,1 0,-1 0,0 0,1 0,-1 0,1 0,-1 0,1-1,-1 1,0 0,1 0,-1 0,0-1,1 1,-1 0,1-1,-1 1,0 0,0-1,1 1,-12 6</inkml:trace>
  <inkml:trace contextRef="#ctx0" brushRef="#br0" timeOffset="295.207">114 596,'5'0,"11"0,7 0,5 0,3 0,0 0,0 0,5 0,0 0,-1-5,-1-1,3 0,0 1,-2 2,-2 0,-1-3,-2-1,-6 1</inkml:trace>
  <inkml:trace contextRef="#ctx0" brushRef="#br0" timeOffset="881.92">368 4,'-10'-3,"17"18,11 3,0-1,2-1,-1 0,2-1,0-2,1 0,10 3,53 35,-34-18,-22-16,-2 1,0 1,-1 2,-1 0,-1 2,12 15,-33-36,-1 0,1 1,-1 0,0-1,0 1,0 0,0 0,0 0,-1 1,1-1,-1 0,0 0,0 1,0-1,0 1,-1-1,1 1,-1-1,0 1,0-1,-1 1,1 0,0-1,-1 1,0-1,0 0,0 1,0-1,-1 0,1 0,-1 1,0-1,0 0,0-1,0 1,-1 0,-1 1,-136 84,16 3,-56 16,155-84,25-16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40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1,'0'5,"-5"6,-1 6,-5 1,4-3,4-10,7-4,-3-4,0 0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27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85,'17'125,"-25"-43,-3-1,-4 0,-4 3,3-9,-26 40,28-105,10-15</inkml:trace>
  <inkml:trace contextRef="#ctx0" brushRef="#br0" timeOffset="1145.87">0 255,'5'0,"11"0,8 0,4 0,3 0,0 0,-5 4,-1 3,-2-1,-3-2</inkml:trace>
  <inkml:trace contextRef="#ctx0" brushRef="#br0" timeOffset="1638.745">367 1,'284'0,"-86"28,-171-27,-3-1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2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1,'24'4,"17"2,7 0,0-1,-4-1,-4-2,-4-1,-8-5,-14-3,-9 1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2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45,'38'0,"23"-4,5-3,-3 1,-8-3,-9-1,-12 1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1 484,'45'-92,"-35"63,2 0,1 1,1 0,1 1,2 1,0 0,2 2,1 0,1 1,1 0,0 2,19-12,-34 28,-7 4,1 0,-1 0,1 0,-1 0,1 0,0 0,0 1,-1-1,1 0,0 1,0-1,0 0,-1 1,1-1,0 1,0-1,0 1,0-1,0 1,0 0,0 0,0-1,0 1,1 0,-1 0,0 0,0 0,0 0,0 0,0 1,0-1,0 0,0 1,0-1,0 0,0 1,0-1,0 1,0-1,0 1,-1 0,1-1,0 1,0 0,-1 0,1-1,0 1,0 0,0 156,-2-128,12 103,-11-131,0 0,1 0,-1-1,0 1,1 0,-1-1,1 1,-1 0,1-1,-1 1,1-1,0 1,-1-1,1 1,0-1,-1 1,1-1,0 0,-1 1,1-1,0 0,0 1,-1-1,1 0,0 0,0 0,0 0,-1 0,1 0,0 0,0 0,0 0,-1 0,1 0,0-1,0 1,-1 0,1 0,0-1,0 1,-1-1,1 1,0-1,-1 1,1-1,-1 1,1-1,0 1,-1-1,1 0,-1 1,0-1,1 0,32-38,-31 37,46-66,-30 38,3 2,0 0,2 1,0 1,26-20,-43 40,0 0,1 0,0 1,0 0,0 0,1 0,0 1,0 0,0 1,0 0,0 0,1 0,-1 1,1 1,0 0,-1 0,1 0,0 1,6 1,-11 2,-1 0,1 1,-1-1,0 1,0 0,-1 0,1 0,-1 0,0 0,0 0,0 1,-1-1,1 1,-1-1,0 1,-1 0,1 0,-1-1,0 1,0 0,0-1,-1 1,1 0,-1 0,0-1,-1 1,1-1,-1 1,0-1,-1 3,-65 195,67-179,4-5</inkml:trace>
  <inkml:trace contextRef="#ctx0" brushRef="#br0" timeOffset="1479.195">1609 4,'-13'-2,"0"1,0 0,-1 1,1 1,0 0,0 0,0 2,0 0,0 0,1 1,-1 0,1 1,0 1,0 0,1 0,0 1,0 1,0 0,1 0,0 1,1 1,0-1,1 1,-1 1,2-1,0 2,0-1,-1 4,-38 92,46-104,-1 0,1 0,-1 0,1 1,0-1,0 0,1 0,-1 0,1 0,-1 0,1 0,0 0,0 0,0 0,1 0,-1 0,1 0,-1-1,1 1,0 0,0-1,0 0,0 1,1-1,-1 0,1 0,-1 0,1-1,0 1,-1-1,1 1,0-1,0 0,3 1,7 0,-1-1,1 0,0-1,0 0,-1-1,1-1,0 0,-1 0,1-1,-1-1,0 0,0 0,0-2,1 0,41-19,-1-1,-1-3,-1-3,-2-1,-1-2,-1-4,-41 34,-4 2,0 1,1-1,-1 1,1 0,-1 0,1 0,0 0,0 0,0 0,0 1,0 0,1-1,-1 1,0 0,0 0,1 1,-1-1,1 1,-1 0,1 0,-3 2,0 1,0-1,0 1,0-1,0 1,-1 0,1-1,-1 1,0 0,0 0,0-1,0 1,0 0,0-1,-1 1,1 0,-1-1,0 1,0 0,0-1,0 3,-10 37,8-36,0 1,0 0,0 1,1-1,0 0,1 1,-1-1,2 1,-1-1,1 1,0-1,0 1,1-1,0 1,0-1,1 1,0-1,1 0,-1 0,1 0,0 0,1 0,0-1,0 1,0-1,1 0,5 4,37 18,-23-19</inkml:trace>
  <inkml:trace contextRef="#ctx0" brushRef="#br0" timeOffset="3678.111">904 427,'210'6,"-209"-7,0 1,0 0,0 0,0 0,0 1,0-1,0 0,0 0,0 1,0-1,0 0,0 1,0-1,0 1,0-1,-1 1,1-1,0 1,0 0,-1-1,1 1,0 0,-1 0,1-1,0 1,-1 0,1 0,-1 0,0 0,1 0,-1 0,0 0,1 0,-1 0,0 0,0 0,0 0,0 0,0 0,0-1,0 1,0 0,-1 0,1 0,0 0,-1 1,-29 39,21-30,-36 80,44-89,0 0,1 1,-1-1,1 0,0 1,-1-1,1 0,0 1,0-1,1 0,-1 0,1 1,-1-1,1 0,-1 0,1 1,0-1,0 0,0 0,1 0,-1 0,0 0,1 0,-1-1,1 1,-1 0,1-1,0 1,0-1,0 0,0 1,0-1,0 0,0 0,0 0,0-1,1 1,-1 0,0-1,0 0,3 1,47-5,-28-2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0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1 297,'4'0,"8"0,5 0,5 0,4 0,2 0,1 0,0 0,0 0,1 0,-1 0,-1 0,1 0,-10 0,-8 0</inkml:trace>
  <inkml:trace contextRef="#ctx0" brushRef="#br0" timeOffset="332.34">141 14,'-4'34,"-3"16,1 3,-3-1,-1-5,2-6,2-6,2-2,2-4,1-1,1-1,0 0,1 1,-1-6</inkml:trace>
  <inkml:trace contextRef="#ctx0" brushRef="#br0" timeOffset="1059.932">621 43,'-16'56,"-8"114,16-87,8-80,0-1,1 1,-1-1,0 1,1-1,0 0,0 1,-1-1,1 0,1 0,-1 1,0-1,0 0,1 0,0 0,-1-1,1 1,0 0,0-1,0 1,0-1,0 1,0-1,0 0,0 0,0 0,1 0,-1 0,0 0,1-1,-1 1,2-1,8-1,1 0,0-1,0-1,-1 0,1 0,-1-1,0-1,0 0,-1-1,1 0,-1-1,0 0,-1 0,0-2,9-8,12-11,0-2,-2-2,-2 0,-1-2,2-5,-1 4,-26 60,-31 91,29-113,1 1,0-1,-1 1,2-1,-1 1,0-1,1 0,-1 1,1-1,0 0,0 1,0-1,1 0,-1 0,1 0,0 0,0 0,0 0,0 0,0-1,0 1,1-1,0 0,-1 0,1 0,0 0,0 0,0 0,0-1,0 1,0-1,0 0,1 0,5 1,0 0,0-1,0-1,0 1,0-1,1-1,-1 0,0 0,0-1,0 0,-1 0,1-1,0 0,-1-1,0 0,0 0,0-1,0 0,-1 0,0-1,0 0,0 0,-1 0,6-8,6-8,0-1,-2 0,-1-2,0 0,-2 0,-1-1,2-11,-6 13,-5 6</inkml:trace>
  <inkml:trace contextRef="#ctx0" brushRef="#br0" timeOffset="10472.367">1271 466,'6'-4,"1"0,-1 1,1 0,-1 0,1 1,0 0,0 0,0 0,1 1,-1 0,0 1,1-1,-1 1,4 1,-9-1,0 0,0 0,0 0,0 0,0 0,0 0,0 0,0 1,0-1,0 1,0-1,0 1,0 0,0 0,-1 0,1 0,0 0,-1 0,1 0,-1 1,1-1,-1 1,1-1,-1 1,0-1,0 1,0 0,0 0,0-1,0 1,0 0,-1 0,1 0,-1 0,1 0,-1 0,0 0,0 0,0 0,0 0,0 0,0 0,0 0,-1 0,1 0,-1 0,1 0,-1 0,0-1,0 2,-104 120,104-122,1 1,-1 0,1 0,0 0,0 0,-1-1,1 1,1 0,-1 0,0 0,0 0,1-1,-1 1,1 0,-1 0,1-1,0 1,0 0,0-1,0 1,0-1,0 1,0-1,0 1,0-1,1 0,-1 1,1-1,-1 0,1 0,-1 0,1 0,0-1,-1 1,1 0,0-1,0 1,-1-1,1 0,0 1,0-1,0 0,0 0,-1 0,1 0,0 0,0-1,0 1,0-1,0 1,50-2,-32 4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01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45,'56'-18,"-35"8,-18 8,-1 0,1 0,0 1,0-1,0 1,0 0,0-1,0 1,0 1,0-1,1 0,-1 1,0-1,0 1,1 0,-1 0,0 1,1-1,-1 1,0-1,0 1,0 0,3 1,-5 1,-1-1,1 1,-1-1,0 1,0 0,0-1,0 1,0-1,0 1,-1 0,1-1,-1 1,0-1,0 1,0-1,0 0,0 1,0-1,-1 0,1 0,-1 1,1-1,-1 0,0-1,0 1,0 0,0-1,0 1,0-1,-1 1,-3 4,-101 99,98-95,6-9,0 0,0 1,1 0,-1 0,0-1,1 2,0-1,-1 0,1 0,0 1,0-1,0 1,0 0,1 0,-1-1,1 1,-1 0,1 0,0 0,0 1,1-1,-1 0,1 0,-1 0,1 1,0-1,0 0,1 0,-1 1,1-1,-1 0,1 0,0 0,0 0,0 0,1 0,-1 0,1 0,-1 0,1-1,0 1,8 0,-1 0,1 0,-1-1,1-1,0 0,0 0,0-1,0 0,-1-1,1 0,0 0,0-1,-1 0,1-1,-1 0,0-1,0 0,0 0,7-5,9-1,84-34,-80 32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03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1,'0'10,"0"7,0 6,0 4,0 2,0 1,-5 0,-1 0,0 0,1-1,1 0,2-1,1-4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04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1,'0'5,"0"6,0 6,-5 6,-2 2,-3 3,-2 1,3 1,-3-6,1-1,2 0,-2 1,1-4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2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0 395,'7'-4,"0"0,1 0,-1 1,1 0,-1 1,1-1,0 1,0 1,0 0,0 0,0 0,0 1,1 0,4 1,3-1,103 0,122-10,-58-9,-156 14,-4-1</inkml:trace>
  <inkml:trace contextRef="#ctx0" brushRef="#br0" timeOffset="317.376">112 594,'39'0,"17"0,4 0,-4 0,-6 0,-7 0,-6 0,-4 0,-3 0,-3 0,-4 4,-3 3,1-1,2-2,1 0,-3-7,-6-2</inkml:trace>
  <inkml:trace contextRef="#ctx0" brushRef="#br0" timeOffset="966.125">451 1,'107'120,"143"48,-53-54,-195-112,1 0,-1-1,1 1,-1 0,0 0,0 1,0-1,0 0,0 1,0-1,0 1,-1-1,0 1,1 0,-1 0,0 0,0-1,0 1,-1 0,1 0,-1 0,0 0,0 1,0-1,0 0,0 0,-1 0,1 0,-1 0,0 0,0-1,0 1,0 0,0 0,-1 0,1-1,-1 1,0-1,1 1,-1-1,0 0,-1 0,0 2,-206 175,35-51,144-94,21-17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11,'252'17,"-228"-12,1-2,0 0,0-2,0-1,0-1,0-1,0-1,6-2,52-15,-59 11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04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3698 312,'62'-41,"1"3,2 3,2 2,49-16,-21 34,-93 15,1 0,-1 0,0 1,0-1,0 0,0 1,0 0,0-1,0 1,0 0,0 0,0 0,0 1,-1-1,1 0,0 1,-1-1,1 1,-1-1,0 1,1 0,-1-1,0 1,0 0,0 0,0 0,0 0,-1 0,1 0,0 0,-1 0,0 0,1 1,-1-1,0 0,0 0,0 0,-1 0,1 0,0 0,-1 1,0-1,-4 20,-1-1,-2 0,0 0,-1-1,-1 0,-1-1,-1 0,-1 1,1 0,-42 59,-2-3,-49 49,12-16,43-30,48-77,1 1,0-1,0 0,1 1,-1-1,0 1,1-1,-1 0,1 1,0-1,0 1,0-1,0 1,1-1,-1 1,0-1,1 1,0-1,0 1,0-1,0 0,0 0,0 1,0-1,1 0,-1 0,1 0,-1 0,1-1,0 1,0 0,0-1,0 1,0-1,0 1,13 3,0-1,1 0,0-1,-1-1,1 0,0-1,0 0,0-2,0 0,0-1,-1 0,1-1,0-1,12-5,-24 8,286-70,-265 63</inkml:trace>
  <inkml:trace contextRef="#ctx0" brushRef="#br0" timeOffset="2381.885">7762 284,'-9'1,"0"0,1 1,-1 1,0-1,1 1,0 1,0 0,0 0,0 0,1 1,-1 0,1 0,0 1,1 0,-1 1,1-1,1 1,-1 0,1 0,-4 8,9-11,0 0,0 0,1 0,-1 0,1 1,0-1,0 0,0 0,1 0,-1-1,1 1,0 0,0-1,0 1,1-1,-1 1,1-1,0 0,0 0,0 0,0-1,0 1,1-1,-1 1,1-1,-1 0,1-1,1 2,40 35,-42-34,-1 0,1 0,-1 0,-1 0,1 1,0-1,-1 1,0-1,0 1,0-1,-1 1,0-1,1 1,-2 0,1-1,0 1,-1 0,0-1,0 1,0-1,-1 1,0-1,1 0,-1 0,-1 1,1-1,-1-1,1 1,-1 0,0-1,-1 1,0 0,-6 6,0 1,-1-1,-1-1,0 0,0 0,0-1,-1-1,0 0,-11 3,-1-1</inkml:trace>
  <inkml:trace contextRef="#ctx0" brushRef="#br0" timeOffset="584.741">5080 594,'3'10,"1"0,0 0,0 0,1 0,1-1,-1 0,1 0,1 0,0-1,0 0,0-1,1 1,0-1,1-1,-1 1,1-2,1 1,8 3,-9-7,-1-1,0 0,1-1,-1 0,0 0,1-1,-1 0,0 0,1-1,-1 0,0 0,0-1,-1 0,1-1,-1 1,1-2,-1 1,0-1,-1 0,1 0,-1-1,4-3,22-15,-30 22,1 1,0-1,0 1,-1-1,1 1,0 0,0 0,0 0,0 0,1 1,-1-1,0 1,0 0,0 0,0 0,1 0,-1 1,0-1,0 1,0 0,0 0,0 0,0 0,0 0,0 1,-1-1,1 1,0 0,-1-1,1 2,-1-1,0 0,1 0,-1 1,4 3,1-1,-1 0,1-1,0 1,1-1,-1-1,1 1,-1-1,1-1,0 1,0-1,0-1,1 0,-1 0,0 0,0-1,1 0,-1-1,0 0,1 0,-1 0,0-1,0-1,0 1,-1-1,8-4,1-1,-1 0,-1 0,1-1,-1-1,-1-1,0 0,0-1,-1 0,-1 0,0-1,-1-1,8-13,-6 8,-1 4</inkml:trace>
  <inkml:trace contextRef="#ctx0" brushRef="#br0" timeOffset="1969.692">6380 424,'-33'17,"2"-4,2 2,0 1,0 1,2 1,0 2,1 1,-20 22,44-42,0 0,0 1,0 0,1 0,-1-1,0 1,1 0,0 0,-1 0,1 0,0 1,0-1,0 0,1 0,-1 1,0-1,1 0,-1 1,1-1,0 1,0-1,0 1,0-1,0 0,1 1,-1-1,1 1,-1-1,1 0,0 0,0 1,0-1,0 0,1 0,-1 0,0 0,1 0,-1 0,1 0,0-1,0 1,0-1,0 1,0-1,0 0,0 1,0-1,0 0,0 0,1 0,8-1,-1 1,1-1,-1-1,1 0,-1 0,1-1,-1 0,0-1,0 0,0-1,0 0,-1 0,0-1,0 0,0-1,0 0,-1 0,0-1,4-4,26-15,-13 8,-21 14,0 0,0 1,0-1,1 1,0 0,0 0,-1 0,1 1,1 0,-1 0,0 0,1 0,-1 1,1 0,-1 0,1 1,-1-1,1 1,0 0,-1 1,29 28,-33-27,0 0,0 0,1 0,-1 0,1 0,-1 0,1-1,0 1,0 0,-1-1,1 0,0 1,0-1,1 0,-1 0,0 0,0 0,0-1,1 1,-1-1,0 1,1-1,-1 0,0 0,2 0,3-1,0-1,0 0,0-1,0 0,0 0,-1 0,1-1,-1 0,0 0,0 0,0-1,-1 0,0 0,0-1,1 0,-5 5,1 1,-1-1,1 1,-1-1,1 1,-1 0,1 0,-1 0,1 0,0 0,-1 0,1 0,-1 0,1 1,-1-1,1 0,-1 1,1-1,-1 1,1 0,-1 0,0-1,1 1,-1 0,0 0,0 0,0 0,0 1,0-1,0 0,0 0,0 1,0-1,0 0,-1 1,1-1,0 1,-1-1,1 1,-1-1,0 1,0-1,1 1,-1-1,0 1,0 0,14 23,-11-22,0 0,0 0,0-1,0 1,0 0,1-1,0 0,-1 0,1 0,0 0,0-1,0 1,0-1,0 0,0 0,0-1,0 1,0-1,0 0,1 0,-1 0,0-1,0 1,0-1,0 0,0 0,0 0,0-1,0 0,0 1,0-1,1-2,9-4,-1-1,-1-1,0 0,0-1,-1 0,0 0,-1-1,2-3,66-106,-78 120,0 0,0 0,0 0,1 0,-1 0,0 1,0-1,1 0,-1 0,0 0,1 0,-1 1,1-1,-1 0,1 1,-1-1,1 0,-1 1,1-1,0 0,-1 1,1-1,0 1,0 0,-1-1,1 1,0-1,0 1,0 0,0 0,-1-1,1 1,0 0,0 0,0 0,0 0,0 0,-1 0,1 0,0 0,0 1,0-1,0 0,0 0,-1 1,1-1,0 1,0-1,-1 0,1 1,0-1,0 1,-1 0,1-1,-1 1,1 0,0-1,-1 1,0 0,1-1,-1 1,1 0,-1 0,0 0,1 0,6 26,0-1,-2 2,-1-1,-1 0,-2 1,0 7,-3 697,2-724,0 0,0 0,-1 0,-1 0,1 0,-1 0,0-1,-1 1,0 0,0-1,-1 0,0 0,0 0,-1 0,1-1,-1 0,-1 1,1-2,-1 1,0-1,-1 0,1 0,-1-1,0 1,0-2,0 1,-1-1,1 0,-1 0,0-1,1 0,-1-1,0 0,3-1,0-1,1 0,-1-1,1 1,-1-1,1 1,0-2,0 1,0 0,0-1,0 1,0-1,1 0,-1-1,1 1,0 0,0-1,0 0,0 0,1 0,-1 0,1 0,0 0,1-1,-1 0,-3-7,1 0,1 0,0 0,0 0,1-1,1 1,0-1,1 1,0-2,4-14,1 0,2 1,0-1,2 2,1-1,1 1,2 1,0 0,2 0,0 2,2 0,16-18,-9 17,0 1,1 2,1 0,1 2,1 1,1 1,5-2,-15 9</inkml:trace>
  <inkml:trace contextRef="#ctx0" brushRef="#br0" timeOffset="3122.355">6745 340,'0'5,"-4"11,-3 7,1 6,-3 1,-1 2,2-1,2-1,-3-4,1-3,1-5</inkml:trace>
  <inkml:trace contextRef="#ctx0" brushRef="#br0" timeOffset="-2131.044">1 1131,'20'-5,"0"0,0 0,-1-2,0-1,0 0,-1-1,0-1,13-11,-18 14,21-14,0-2,-2-1,0-2,-2 0,-1-2,-1-2,-2 0,-1-2,-1-1,-2 0,13-29,20-50,-31 60,2 1,2 2,2 0,22-25,-51 72,0 0,-1-1,1 1,0 0,0 0,1 0,-1 0,0 0,1 0,-1 1,1-1,-1 0,1 1,0-1,0 1,0 0,0-1,0 1,0 0,0 0,0 0,0 1,1-1,-1 0,0 1,0 0,1-1,-1 1,0 0,1 0,-1 0,0 0,1 1,-1-1,0 1,0-1,1 1,-1 0,0 0,0 0,0 0,0 0,0 0,0 1,4 12,-1 1,0-1,-1 1,-1 0,0 0,-1 1,-1-1,0 1,-2 11,2-9,1 25,-1-1,-2 0,-2 1,-2-1,-1 0,-3-1,-1 0,-9 22,9-42,-2 0,1 0,-2-1,-1 0,-1-1,0-1,-1 0,-1-2,-10 8,16-15,-1-1,0 0,0-1,-1-1,0 0,0-1,-1 0,1-1,-1 0,-4 0,11-3,1 0,0 0,0 0,-1-1,1 0,0 0,-1-1,1 1,0-2,0 1,0 0,0-1,0 0,0-1,0 0,1 1,-1-2,1 1,-1 0,1-1,1 0,-1-1,0 1,0-2,-9-37,15 22</inkml:trace>
  <inkml:trace contextRef="#ctx0" brushRef="#br0" timeOffset="-1799.325">1158 651,'-13'12,"0"1,1 0,0 1,1 1,1 0,0 0,1 1,0 0,2 1,0-1,1 2,0-1,2 0,0 2,3-17,1 0,0 1,0-1,1 1,-1-1,0 0,1 1,-1-1,1 0,0 0,0 0,0 1,0-1,0 0,0 0,1 0,-1 0,1-1,-1 1,1 0,0-1,0 1,-1-1,1 1,0-1,0 0,1 0,-1 0,0 0,0 0,0 0,1-1,-1 1,0-1,1 0,-1 1,0-1,1 0,1 0,94-17,-95 16,0 0,0-1,0 0,0 0,0 0,0 0,0 0,-1 0,1-1,-1 1,0-1,0 0,0 0,0 0,0 0,0 0,-1 0,1 0,-1 0,0-1,0 1,0-1,-1 1,1-1,-1 1,0 0,0-1,0 1,0-1,-1 1,1-1,-1 1,0-1,0 1,0 0,0-1,-1 1,0 0,1 0,-1 0,0 0,0 0,0 1,-1-1,1 1,-1-1,0 1,0-1,-60-45,46 35</inkml:trace>
  <inkml:trace contextRef="#ctx0" brushRef="#br0" timeOffset="-1460.651">1469 1,'-12'549,"-33"-220,55-265,-4-58</inkml:trace>
  <inkml:trace contextRef="#ctx0" brushRef="#br0" timeOffset="-999.166">1582 510,'84'244,"-84"-242,0 0,0 0,0 0,1-1,-1 1,1 0,-1 0,1 0,0 0,0 0,0 0,0-1,0 1,0 0,0-1,0 1,1-1,-1 1,0-1,1 0,0 1,-1-1,1 0,0 0,-1 0,1 0,0-1,0 1,0 0,0-1,0 1,0-1,0 0,0 1,0-1,0 0,0 0,0-1,0 1,0 0,0-1,0 1,0-1,-1 1,1-1,0 0,1-1,65-108,-41 56,32-85,-56 127</inkml:trace>
  <inkml:trace contextRef="#ctx0" brushRef="#br0" timeOffset="-699.856">2004 764,'25'-8,"0"-1,0-1,-1 0,0-2,-1-1,-1-1,14-11,32-51,-67 75,0-1,0 0,0 0,-1 0,1 0,0 0,-1 0,1 0,-1 0,0 0,0 0,0 0,0 0,0-1,0 1,0 0,-1 0,1 0,-1 0,1 0,-1 0,0 0,0 0,0 0,0 1,0-1,0 0,0 1,-1-1,1 0,-1 1,1-1,-1 1,1 0,-1 0,0 0,0 0,0 0,0 0,0 0,1 0,-2 1,1-1,0 1,-1-1,-3-1,0 1,0-1,0 1,0 1,0-1,0 1,-1 0,1 0,0 1,0 0,0 0,0 0,0 1,0 0,0 0,0 0,0 1,1 0,0 0,-1 0,1 1,0 0,1 0,-1 0,1 0,0 1,0 0,0 0,0 0,1 0,0 1,0-1,0 1,1 0,0-1,0 1,0 4,-2-1,1 0,0 0,1 0,0 1,0-1,1 1,0 0,1-1,0 1,1 0,0-1,0 1,1-1,0 1,1-1,0 0,0 0,1 0,0 0,0-1,1 1,1-1,-1-1,1 1,1-1,-1 0,1 0,0 0,1-1,-1 0,1-1,1 0,-1 0,1-1,-1 0,2 0,11 2,0 0,1-1,0-2,0 0,0-1,0-2,13 0,-8-1</inkml:trace>
  <inkml:trace contextRef="#ctx0" brushRef="#br0" timeOffset="98632.176">791 2456,'1028'-292,"-929"266,767-174,784-74,-374 155,-458 80,-255 30,-371-19,-50 16,-135 10,9-2,0 1,0 0,0 1,0 1,0 0,0 1,0 1,12 2,-9 3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0,'39'5,"26"-3,8-3,-4 0,-10 0,-9 0,-13 0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4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97,'-37'167,"-39"177,53-233,19-87</inkml:trace>
  <inkml:trace contextRef="#ctx0" brushRef="#br0" timeOffset="333.81">621 68,'373'-51,"-340"50,0 1,0 2,0 1,0 1,7 3,-10-2,0-1,1-2,-1-1,0-1,1-2,-1-1,28-6,50-14,-90 16</inkml:trace>
  <inkml:trace contextRef="#ctx0" brushRef="#br0" timeOffset="6121.072">0 379,'20'-5,"15"-1,7 0,1 1,-2 2,-3 0,-4-3,-2 0,-2-1,-1 2,-1 2,-1 1,-4 1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8:05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0 245,'34'0,"20"0,6 0,-2 0,-7 0,-11 0</inkml:trace>
  <inkml:trace contextRef="#ctx0" brushRef="#br0" timeOffset="1325.2">338 585,'283'-356,"-183"223,-99 131,-1 1,1-1,-1 1,1 0,0-1,0 1,-1 0,1 0,0-1,0 1,0 0,1 0,-1 0,0 0,0 0,0 1,1-1,-1 0,0 0,1 1,-1-1,1 1,-1-1,1 1,-1 0,0 0,1-1,-1 1,1 0,0 0,-1 1,1-1,-1 0,0 0,1 1,-1-1,1 1,-1-1,1 1,-1 0,0-1,1 1,-1 0,0 0,0 0,0 0,0 0,0 0,0 0,0 0,0 1,0-1,0 0,-1 0,1 1,0-1,-1 1,1-1,-1 1,0-1,1 2,0 11,-1 1,-1 0,0 0,-1-1,0 1,-1-1,-1 0,0 0,-1 0,-7 13,1 4,-38 100,48-130,0 0,1 1,-1-1,1 0,-1 0,1 1,0-1,-1 1,1-1,0 0,0 1,0-1,0 1,0-1,0 1,1-1,-1 0,0 1,1-1,-1 0,1 1,-1-1,1 0,0 0,-1 1,1-1,0 0,0 0,0 0,0 0,0 0,0 0,0 0,0 0,0-1,1 1,-1 0,0-1,0 1,1 0,-1-1,0 0,1 1,-1-1,1 0,-1 0,0 0,1 0,-1 0,1 0,-1 0,0 0,1-1,-1 1,1 0,-1-1,0 1,1-1,-1 0,0 1,0-1,0 0,1 0,-1 0,0 1,0-1,0 0,0-1,0 0,17-14,0 0,-1-2,-2 0,1-1,-2-1,8-13,16-21,133-191,-171 243,1 0,0 1,-1-1,1 1,0-1,0 1,0-1,0 1,0 0,0-1,0 1,0 0,1 0,-1 0,0 0,1 0,-1 0,1 0,-1 0,1 1,0-1,-1 1,1-1,-1 1,1-1,0 1,0 0,-1 0,1 0,0 0,-1 0,1 0,0 1,-1-1,1 0,0 1,-1-1,1 1,-1 0,1-1,0 1,-1 0,0 0,1 0,-1 0,0 0,1 1,-1-1,0 0,0 0,0 1,0-1,0 1,19 124,-17-112,0 0,-1 1,0-1,-1 1,-1-1,0 1,-1-1,-1 1,-2 11,-41 171,43-172</inkml:trace>
  <inkml:trace contextRef="#ctx0" brushRef="#br0" timeOffset="1787.028">1383 330,'12'-3,"-8"1,1 0,0 1,-1-1,1 1,0 0,0 1,0-1,0 1,0 0,0 0,0 1,0 0,0-1,-1 2,1-1,4 2,-8-1,0 0,0 0,-1 1,1-1,-1 0,0 0,1 1,-1-1,0 0,0 0,-1 1,1-1,0 0,-1 0,0 0,1 1,-1-1,0 0,0 0,0 0,0 0,0 0,-1-1,1 1,-1 0,1 0,-1-1,1 1,-1-1,0 1,-1-1,1 3,-23 24,17-21,0 1,1 0,0 0,1 0,-1 1,2 0,-1 0,1 1,1-1,0 1,0 0,1 0,0 1,1 1,1-10,1 0,0 0,1 0,-1 1,0-1,1 0,-1 0,1 0,-1 0,1 0,0 0,0 0,0 0,0 0,0 0,1 0,-1-1,1 1,-1 0,1-1,-1 1,1-1,0 0,0 1,0-1,-1 0,1 0,0 0,0-1,1 1,-1 0,0-1,0 1,0-1,0 0,0 0,2 0,82-12,-9-34,-58 34</inkml:trace>
  <inkml:trace contextRef="#ctx0" brushRef="#br0" timeOffset="2452.973">2116 48,'-21'6,"1"2,-1 0,1 1,0 1,1 1,0 1,1 0,0 1,1 2,1-1,0 2,1 0,1 1,-4 6,-2 72,20-93,0 0,0 0,0 1,1-1,-1 0,1 0,-1 0,1 0,0 0,0 0,-1 0,1 0,1 0,-1 0,0-1,0 1,1 0,-1-1,1 1,-1-1,1 1,0-1,0 0,-1 0,1 0,0 0,0 0,0 0,0 0,0 0,0-1,1 1,-1-1,0 0,0 0,0 0,0 0,1 0,-1 0,0 0,0-1,1 1,13-6,0 0,0-1,-1-1,0 0,-1-1,1-1,-2 0,1 0,-2-2,1 0,-1 0,-1-1,-1 0,0-1,0 0,5-13,8-4,-10 14,1 1,1 1,1 0,0 1,1 1,0 0,12-6,-27 18,-1 0,0 0,1 0,-1 0,1 0,-1 0,1 0,0 1,-1-1,1 0,0 1,-1-1,1 1,0 0,0 0,-1-1,1 1,0 0,0 1,-1-1,1 0,0 0,0 1,-1-1,1 1,0-1,-1 1,1 0,-1 0,1 0,-1 0,1 0,-1 0,1 0,-1 0,0 0,0 1,0-1,0 1,0-1,0 1,0-1,0 1,0-1,-1 1,1 0,0-1,-1 1,0 0,1 0,-1-1,0 1,0 0,0 1,1 23,-1-1,-1 1,-2-1,0 1,-2-1,0 0,-2-1,-9 23,-1 12,-38 138,52-181,-3 16,-2-1,0 1,-2-1,-2-1,-1 0,-3 3,12-26,-1-1,1 1,-1-1,0 0,-1-1,0 1,0-1,0 0,0-1,-1 1,1-1,-1-1,0 1,-1-1,1 0,0-1,-1 0,0 0,1-1,-1 1,0-2,0 1,0-1,1 0,-1-1,0 0,0 0,1-1,-3 0,7 1,0 0,0 0,1 0,-1-1,0 1,1-1,-1 0,1 1,0-1,0 0,-1 0,1-1,0 1,1 0,-1-1,0 1,1-1,-1 0,1 1,0-1,0 0,0 0,0 0,0 0,1 1,0-1,-1 0,1 0,0 0,0 0,0 0,1 0,-1 0,1 0,0 0,0 0,0 0,0 0,62-99,-26 64,3 3,1 1,1 2,1 2,37-18,67-11,-123 53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8:03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1 458,'37'-55,"-20"22,2-7,1 2,2 0,1 2,2 0,2 2,1 1,31-28,-57 58,0 1,0 0,0-1,0 1,1 0,-1 0,1 1,0-1,-1 0,1 1,0-1,0 1,0 0,0 0,0 0,0 1,0-1,0 1,0-1,0 1,0 0,0 0,0 1,1-1,-1 1,0-1,0 1,0 0,0 0,-1 0,1 1,0-1,0 1,-1-1,1 1,-1 0,2 1,3 7,-2-1,0 1,0 0,0 0,-2 1,1-1,-1 1,-1 0,0 0,0 0,-1 0,-1 0,1 0,-2 0,0 1,0-1,-1 1,2 88,1-99,0 0,0 0,0-1,0 1,0-1,0 1,0 0,0-1,0 0,0 1,0-1,0 0,0 1,0-1,0 0,0 0,0 0,0 0,0 0,1 0,-1 0,0-1,0 1,0 0,0 0,0-1,0 1,0-1,0 1,0-1,0 1,0-1,0 0,-1 1,1-1,0 0,0 0,-1 0,1 0,0 0,-1 1,1-1,-1 0,1 0,-1 0,1 0,-1-1,0 1,0 0,1 0,-1-1,0 2,267-286,-218 254,-48 32,0-1,0 1,0 0,0-1,1 1,-1 0,0 0,0 0,0 0,1 0,-1 0,0 1,0-1,0 0,0 0,1 1,-1-1,0 1,0-1,0 1,0 0,0-1,0 1,0 0,0 0,0-1,-1 1,1 0,0 0,0 0,-1 0,1 0,-1 0,1 0,-1 0,1 0,-1 1,0-1,1 0,-1 0,0 0,0 0,0 1,0-1,0 1,-2 231,-25-65,14-122,6-28</inkml:trace>
  <inkml:trace contextRef="#ctx0" brushRef="#br0" timeOffset="811.139">989 374,'75'-27,"41"-8,-116 35,1 0,0 0,0 0,-1 0,1 0,0 0,-1 0,1 0,0 0,-1 1,1-1,0 0,-1 1,1-1,0 0,-1 1,1-1,-1 1,1-1,-1 1,1-1,-1 1,1-1,-1 1,0-1,1 1,-1 0,0-1,1 1,-1 0,0-1,0 1,0 0,1-1,-1 1,0 0,0 0,0-1,0 1,0 0,0-1,-1 1,1 0,0 0,0-1,0 1,-1 0,1-1,0 1,-1-1,1 1,0 0,-1-1,1 1,-1-1,1 1,-1-1,0 1,-25 36,25-36,-32 37,20-25,0 0,2 1,0 0,0 1,2 0,-1 0,2 1,0 0,-1 7,8-22,1 1,-1 0,1 0,0-1,-1 1,1 0,0 0,0 0,0-1,0 1,0 0,1 0,-1 0,0-1,1 1,-1 0,1 0,0-1,0 1,-1-1,1 1,0-1,1 1,-1-1,0 1,0-1,0 0,1 1,-1-1,1 0,-1 0,1 0,-1 0,1-1,0 1,-1 0,1-1,0 1,0-1,1 1,79 4,-72-5,-2-1,1 0,0 0,0 0,0-1,-1 0,1-1,-1 0,0-1,0 1,0-1,0-1,4-3,3-2</inkml:trace>
  <inkml:trace contextRef="#ctx0" brushRef="#br0" timeOffset="1999.455">1834 177,'0'0,"-1"0,1 0,-1 0,1 0,-1 0,1 0,-1 0,1-1,-1 1,1 0,0 0,-1 0,1 0,-1-1,1 1,-1 0,1 0,-1-1,1 1,0 0,-1-1,1 1,0-1,-1 1,1 0,0-1,0 1,-1-1,1 1,0-1,0 1,0-1,-1 1,1-1,0 1,0-1,0 1,0-1,0 1,0-1,0 1,0-1,0 1,0-1,0 1,1-1,-1 1,0 0,0-1,0 1,1-1,-1 1,0-1,1 1,-1 0,0-1,1 1,-1-1,0 1,1 0,-1 0,1-1,-10 2,0-1,0 2,0-1,0 2,1-1,-1 1,1 0,-1 1,1 0,0 0,0 0,1 1,-1 1,1-1,0 2,-5 1,1 0,1 1,-1 0,2 1,-1 0,1 0,1 1,0 0,0 1,1 0,1 0,0 1,0-1,1 1,1 0,1 1,-1-1,2 1,0-1,1 1,0 0,1 0,0 0,3 11,-2-20,1-1,0 1,0 0,0-1,0 0,1 1,0-1,0 0,0 0,0 0,1-1,0 1,-1-1,1 0,0 0,1 0,-1-1,0 1,1-1,-1 0,1 0,0-1,0 1,0-1,-1 0,1 0,0-1,3 0,3 1,1-2,-1 0,0 0,0-1,0 0,0-1,0 0,0-1,-1 0,0-1,1 0,2-2,9-6,0-2,0 0,-1-2,-1 0,-1-1,-1-1,0-1,-1 0,8-15,-25 33,1 0,-1 1,1-1,-1 0,1 0,0 1,0-1,0 0,0 1,0-1,0 1,0 0,0-1,0 1,1 0,-1-1,1 1,-1 0,1 0,-1 0,1 0,0 1,-1-1,1 0,0 1,-1-1,1 1,0-1,0 1,0 0,0 0,-1 0,1 0,0 0,0 0,0 1,0-1,-1 0,1 1,0 0,-1-1,1 1,0 0,-1 0,1 0,-1 0,1 0,-1 0,1 0,-1 1,136 212,-95-184,-21-23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8:13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0 338,'19'-4,"0"0,0 1,0 1,0 1,0 1,0 0,0 1,4 2,339 7,-338-10</inkml:trace>
  <inkml:trace contextRef="#ctx0" brushRef="#br0" timeOffset="367.23">0 565,'15'0,"18"0,9 0,2 0,-1 0,-4 0,-3 0,-4 0,-1 0,-2 0,-1 0,-1 0,-4-5,-2-2,-4 1</inkml:trace>
  <inkml:trace contextRef="#ctx0" brushRef="#br0" timeOffset="921.006">367 0,'0'0,"0"1,0-1,0 0,0 0,0 1,0-1,-1 0,1 0,0 0,0 1,0-1,0 0,-1 0,1 0,0 0,0 1,0-1,-1 0,1 0,0 0,0 0,-1 0,1 0,0 0,0 0,-1 0,1 0,0 0,0 0,-1 0,1 0,0 0,0 0,-1 0,1 0,0 0,0 0,0 0,-1 0,1 0,0 0,0 0,-1-1,1 1,0 0,0 0,0 0,-1 0,10 24,76 91,65 59,-145-167,0-1,0 1,0 1,-1-1,0 0,-1 1,1 0,-2 0,1 0,-1 0,0 1,-1-1,0 0,0 1,-1-1,0 1,0-1,-1 1,0-1,-1 0,-1 7,-2-4,1 1,-2-1,1 0,-2 0,1 0,-1-1,-1 0,0 0,0-1,-1 0,0-1,-1 0,0 0,0-1,-1 0,1-1,-3 1,-201 75,78-41,118-30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3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14,'2'2,"-1"0,0 0,1-1,0 1,-1 0,1-1,0 1,0-1,0 0,0 1,0-1,0 0,0 0,0 0,0-1,1 1,-1 0,0-1,1 0,-1 1,0-1,1 0,-1 0,0 0,1-1,0 2,253 2,-113-29,-84 10,-47 17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0,'24'0,"22"0,9 0,-1 0,-5 0,-5 0,-6 0,-5 0,-7 0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1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51,'17'39,"-14"-21,0 0,-1 1,-1-1,-1 1,0 0,-2-1,0 1,-1-1,-3 9,-6 70,-41 198,47-223,24-94,21-78,-28 80</inkml:trace>
  <inkml:trace contextRef="#ctx0" brushRef="#br0" timeOffset="1014.365">23 23,'-1'-1,"1"1,-1 0,1 0,-1-1,0 1,1 0,-1 0,0 0,1 0,-1 0,0 0,1 0,-1 0,0 0,1 0,-1 0,0 0,1 1,-1-1,1 0,-1 0,0 1,1-1,-1 0,1 1,-1-1,1 1,-1-1,1 0,-1 1,1-1,-1 1,1-1,0 1,-1 0,1-1,0 1,-1-1,1 1,0 0,0-1,0 1,0 0,0-1,-1 1,1 0,0-1,0 1,1 0,-1-1,0 1,0 0,0-1,0 1,0-1,1 1,-1 0,0-1,1 1,-1-1,0 1,1-1,-1 1,1-1,-1 1,1-1,-1 1,1 0,154 1,18-30,-96 16,43 1,-96 16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5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0 521,'62'-47,"165"-219,-120 158,-106 107,-1 0,1 1,0-1,0 1,0 0,-1-1,1 1,0 0,0-1,0 1,0 0,0 0,0 0,0 0,-1 0,1 0,0 0,0 0,0 0,0 0,0 0,0 0,0 1,0-1,-1 0,1 1,0-1,0 1,0-1,-1 1,1-1,0 1,-1-1,1 1,0 0,-1-1,1 1,-1 0,1 0,-1 0,1-1,-1 1,0 0,1 0,-1 0,0 0,0 0,1-1,-1 2,12 52,-11-46,1 9,1 0,0 0,1 0,1 0,1 0,0-1,1 0,0-1,2 1,0-2,5 7,-12-20,1 0,0 1,0-1,0-1,0 1,0 0,0-1,0 1,0-1,0 0,0 0,0 0,0-1,0 1,0-1,0 0,0 1,0-1,0 0,0-1,-1 1,1-1,0 1,-1-1,1 0,-1 0,0 0,1 0,-1 0,0 0,0-1,-1 1,1-1,0 1,-1-1,2-2,4-3,201-229,-118 148,-90 89,1-1,-1 1,0-1,1 1,-1-1,1 1,-1 0,1-1,-1 1,1 0,-1-1,1 1,-1 0,1-1,-1 1,1 0,-1 0,1 0,0 0,-1-1,1 1,-1 0,1 0,0 0,-1 0,1 0,-1 0,1 1,0-1,-1 0,1 0,-1 0,1 1,-1-1,1 0,0 0,-1 1,1-1,-1 0,0 1,1-1,-1 1,1-1,-1 1,0-1,1 1,-1-1,0 1,1-1,-1 1,0-1,0 1,1-1,-1 1,0 0,0-1,0 1,0-1,0 1,0 0,0-1,0 1,-5 43,4-41,-37 203,49-76,-4-112</inkml:trace>
  <inkml:trace contextRef="#ctx0" brushRef="#br0" timeOffset="434.52">1185 267,'58'-1,"-34"-1,-1 2,1 0,-1 2,1 0,-1 1,16 6,-38-9,0 0,1 0,-1 1,0-1,0 0,0 1,0-1,0 1,0 0,0-1,0 1,0 0,0 0,0-1,0 1,-1 0,1 0,0 0,0 0,-1 0,1 0,-1 0,1 0,-1 0,1 1,-1-1,0 0,0 0,1 0,-1 0,0 1,0-1,0 0,0 0,0 0,-1 1,1-1,0 0,-1 0,1 0,0 0,-1 0,1 0,-1 0,0 0,1 0,-1 1,-40 47,36-44,-75 61,-31 36,110-101,-1 1,1-1,0 1,0-1,1 1,-1-1,0 1,0-1,1 1,-1 0,1-1,-1 1,1 0,0 0,0-1,0 1,0 0,0 0,0-1,0 1,0 0,1 0,-1-1,1 1,-1 0,1-1,0 1,-1-1,1 1,0 0,0-1,0 0,1 1,-1-1,0 0,0 0,1 1,-1-1,0 0,1 0,-1 0,2 0,74 23,-65-22,0 0,0-1,0 0,0 0,0-2,0 0,0 0,0-1,-1 0,1-1,0 0,-1-1,0 0,6-4,-4-4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00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0 622,'39'-5,"17"-2,-1 1</inkml:trace>
  <inkml:trace contextRef="#ctx0" brushRef="#br0" timeOffset="528.717">762 452,'-15'0,"0"0,0 1,0 1,0 1,1 0,-1 0,1 1,0 1,0 1,0 0,1 1,0 0,0 1,1 0,0 1,-1 2,2-2,-5 3,1 2,0 0,1 0,1 2,0-1,1 2,0 1,-2 5,-35 88,49-109,0 0,0 0,0 0,0 0,0 0,1 0,-1 1,1-1,0 0,0 0,-1-1,1 1,0 0,1 0,-1 0,0 0,0-1,1 1,-1-1,1 1,0-1,-1 0,1 1,0-1,0 0,0 0,-1 0,1 0,0-1,0 1,1 0,-1-1,0 0,0 1,0-1,0 0,0 0,0 0,86-5,-67-3,0 0,-1-2,0-1,0 0,-1-1,-1-1,0-1,-1-1,0 0,1-5,120-143,-138 164,0-1,0 0,1 1,-1-1,0 0,0 0,1 1,-1-1,0 0,1 0,-1 1,1-1,-1 0,0 0,1 0,-1 0,0 0,1 0,-1 1,1-1,-1 0,0 0,1 0,-1 0,1 0,-1-1,0 1,1 0,-1 0,1 0,-1 0,0 0,1 0,-1-1,0 1,1 0,-1 0,0-1,1 1,-1 0,0 0,0-1,1 1,-1 0,0-1,1 1,-12 39,11-37,-11 31,5-20,1-1,0 1,1 0,1 0,0 0,0 0,2 1,-1-1,2 1,0-1,0 1,2-1,-1 1,2-1,2 7,-3-17,0 1,1-1,-1 0,1-1,0 1,0 0,0-1,0 0,0 1,1-1,-1-1,1 1,-1 0,1-1,0 0,0 0,-1 0,1 0,0 0,0-1,0 0,0 0,0 0,0 0,0-1,0 1,0-1,-1 0,1 0,0 0,0-1,1 0,14-5</inkml:trace>
  <inkml:trace contextRef="#ctx0" brushRef="#br0" timeOffset="863.784">1101 1,'32'22,"-2"1,0 2,-2 1,0 2,-2 0,-1 1,-2 2,2 5,-16-23,-2 0,1 1,-2 0,0 0,0 0,-1 1,-1 0,-1 0,0 0,-1 0,0 0,-2 1,1-1,-2 0,0 1,-1-1,-1 0,0 0,-1 0,0 0,-5 8,-1 5,-2-1,-1 0,-1-1,-1 0,-2-1,0-1,-2 0,0-2,-2 0,0-1,-2-1,0-2,-7 5,-16 5,28-18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0,'-42'13,"0"2,1 1,1 2,-33 21,69-37,-44 30,48-31,-1 0,0-1,0 1,0 0,1 0,-1 0,1 0,-1-1,1 1,-1 0,1 0,-1 0,1 0,0 0,-1 0,1 0,0 1,0-1,0 0,0 0,0 0,0 0,0 0,0 0,0 0,1 0,-1 0,0 0,1 0,-1 0,1 0,-1 0,1 0,-1 0,1 0,0-1,-1 1,1 0,0 0,0 0,-1-1,1 1,0-1,0 1,0-1,0 1,1 0,135 38,-106-35,-24-4,-1 0,1 1,-1 0,1 0,-1 0,0 1,1 0,-1 0,0 1,0-1,0 1,0 1,-1-1,1 1,-5-3,0 1,-1-1,1 1,0-1,0 1,-1 0,1-1,-1 1,0 0,1-1,-1 1,0 0,0-1,0 1,0 0,0 0,0-1,-1 1,1 0,0-1,-1 1,0-1,1 1,-1 0,0-1,0 0,0 1,0-1,0 1,0-1,0 0,0 0,0 1,-1-1,1 0,-50 42,49-41,-139 63,116-59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6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344 1,'-21'9,"0"1,0 2,0 0,2 1,0 1,0 0,1 2,1 0,1 1,0 1,1 0,1 1,1 1,0 0,-4 12,5-3,1 0,1 1,1 0,2 1,2 0,0 0,2 3,2-22,1 0,0 0,1 0,0-1,0 1,2 0,-1-1,2 0,-1 1,1-1,1 0,0-1,1 1,0-1,0 0,1-1,0 0,1 0,0 0,3 2,10 4,1 0,0-1,0-1,2-1,-1-1,15 4,13-4,-33-13</inkml:trace>
  <inkml:trace contextRef="#ctx0" brushRef="#br0" timeOffset="3858.018">768 395,'-4'-3,"0"-1,0 0,0 1,-1 0,1 0,-1 0,0 1,1-1,-1 1,0 0,-1 1,1-1,0 1,0 0,-1 0,1 1,0-1,-1 1,1 1,-1-1,1 1,0 0,-1 0,1 0,0 1,0-1,-3 3,-10 4,1 2,0 0,0 0,1 2,1 0,-15 14,26-23,-1 0,1 0,0 1,0-1,1 1,-1 0,1 0,0 1,0-1,0 1,0-1,1 1,0 0,0 0,0 0,1 0,0 0,-1 0,2 1,-1-1,1 0,0 0,0 1,0-1,1 0,-1 1,1-1,1 0,-1 0,1 0,0 0,0 0,0 0,1-1,-1 1,1-1,1 1,2 0,0 0,1-1,-1 0,1 0,0 0,0-1,1 0,-1-1,0 0,1 0,0 0,-1-1,1 0,0 0,0-1,0 0,-1-1,1 1,0-1,0-1,-1 0,1 0,-1 0,0-1,1 0,-1 0,0-1,-1 0,1 0,-1-1,0 0,0 0,5-5,92-93,21-48,-122 148,-1 1,0 0,0 0,0 0,0 0,1 1,-1-1,1 0,-1 0,1 1,0-1,0 1,-1 0,1-1,0 1,0 0,0 0,0 0,1 1,-1-1,0 0,0 1,2-1,-7 39,0-20,0-1,1 1,1 0,0 0,1-1,1 1,1 0,1 0,0-1,1 0,5 14,-3-17,0 1,-1 0,-1 0,0 0,-1 1,-1-1,-1 1,0 0,-1-1,0 1,-1 0,-1-1,-1 1,0-1,-1 0,-1 0,0 0,-1 0,0-1,-1 0,-1 0,0-1,-1 0,-1 0,-5 5,9-12,1-1,-1 1,-1-2,1 1,-1-1,0 1,1-2,-2 1,1-1,0 0,-1-1,0 0,1 0,-1 0,0-1,0 0,0-1,0 0,0 0,-7-1,13 0,0-1,-1 1,1 0,0-1,0 1,0-1,0 1,0-1,0 0,1 0,-1 0,1 0,-1 0,1 0,0-1,0 1,-1 0,2-1,-1 1,0 0,0-1,1 1,0-1,-1 0,1 1,0-1,0 1,0-1,0 1,1-1,-1 1,2-3,33-75,50-19,-65 75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04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421 227,'139'-26,"-71"13,-57 9,0 1,0 0,0 1,0 1,0 0,0 0,0 1,1 0,-1 1,0 0,0 1,6 2,-14-3,-1 0,1 1,-1-1,0 0,0 1,0 0,0-1,0 1,0 0,0 0,0 0,-1 0,1 1,-1-1,1 0,-1 1,0-1,0 1,0-1,0 1,-1-1,1 1,-1-1,0 1,1 0,-1-1,0 1,0 0,-1 0,1-1,-1 1,1-1,-1 1,0 1,-43 82,41-84,1 0,-1 0,1 1,0-1,0 0,0 1,0 0,1-1,-1 1,1 0,0 0,-1 0,1 0,0 0,1 0,-1 0,0 0,1 0,0 0,0 0,0 1,0-1,0 0,1 0,-1 0,1 0,0 0,0 0,0 0,0 0,1 0,-1 0,1-1,-1 1,1 0,0-1,0 1,1-1,0 1,168 99,-169-100,-1-1,1 1,-1 0,0 0,1 0,-1 0,0 0,0 0,0 0,0 0,-1 0,1 0,0 0,-1 0,1 1,-1-1,0 0,0 0,0 1,0-1,0 0,-1 0,1 1,-1-1,1 0,-1 0,0 0,0 0,0 0,0 0,0 0,0 0,0 0,-1 0,1 0,-1-1,0 1,1-1,-1 1,0-1,-83 56,76-52,-8 5,0-1,-1-1,1-1,-1 0,-1-1,1-1,-18 2,11-5</inkml:trace>
  <inkml:trace contextRef="#ctx0" brushRef="#br0" timeOffset="387.222">140 57,'-19'29,"1"0,2 1,1 0,1 2,2-1,1 2,2-1,1 1,1 1,2 0,-1 33,8-48,0 0,1-1,1 0,0 0,2 0,0 0,1-1,1 0,0 0,1-1,1 0,1-1,0 0,1 0,0-1,1-1,1 0,0-1,1-1,0 0,5 3,82 20,-78-32</inkml:trace>
  <inkml:trace contextRef="#ctx0" brushRef="#br0" timeOffset="702.162">1184 1,'1'0,"34"26,0 1,-2 2,-1 1,-1 2,-2 0,21 31,-45-54,-1 0,0 0,0 1,-1 0,0 0,0-1,-1 2,0-1,-1 0,-1 0,1 0,-1 1,-1-1,0 0,-1 0,0 0,0 0,-1 0,0 0,-1-1,0 1,0-1,-1 0,0 0,-1-1,0 1,-3 2,-12 20,-2-1,0-1,-2-2,-1 0,-1-1,-2-2,0-1,-19 11,20-20,4-3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11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451 368,'-25'-8,"0"2,0 0,-1 2,0 1,1 0,-1 2,-22 3,34 0,0 1,0 0,1 2,-1-1,1 2,0 0,1 0,-4 3,13-7,2-2,-1 0,1 1,0-1,0 0,0 1,-1-1,1 1,0 0,0-1,0 1,0 0,0 0,0 0,0 0,0 0,0 0,1 0,-1 0,0 0,1 0,-1 0,0 0,1 0,0 1,-1-1,1 0,0 0,-1 1,1-1,0 0,0 1,0-1,0 0,0 0,0 1,1-1,-1 0,0 1,1-1,-1 0,1 0,-1 0,1 0,0 1,-1-1,1 0,0 0,0 0,0 0,-1 0,1-1,0 1,0 0,1 0,-1-1,0 1,1 0,13 6,0 0,0-1,1-1,0 0,0-1,1-1,-1-1,1 0,-1-1,1-1,-1 0,9-2,61 3,-84-1,0 0,0 0,0 0,-1 1,1-1,0 0,0 1,0-1,-1 1,1-1,0 1,-1 0,1 0,0 0,-1 0,1 0,-1 0,0 0,1 0,-1 0,0 1,0-1,1 1,-1-1,0 1,-1-1,1 1,0 0,0-1,-1 1,1 0,-1 0,1-1,-1 1,0 0,0 0,0 0,0-1,0 1,0 0,0 0,0 0,-1 0,1-1,-1 1,0 0,1-1,-1 1,0 0,0-1,0 1,0-1,0 1,0-1,-1 0,1 1,0-1,-1 0,1 0,-1 0,1 0,-1 0,0 0,-299 229,273-208,20-17,0 0,1 1,0 0,0 0,0 1,0 0,1 0,0 1,1-1,0 1,0 1,-3 7,7-14,1 0,0 1,0-1,0 1,0-1,0 0,0 1,0-1,1 0,-1 1,1-1,0 0,0 0,-1 1,2-1,-1 0,0 0,0 0,1 0,-1 0,1-1,-1 1,1 0,0-1,-1 1,1-1,0 1,0-1,0 0,1 0,-1 0,0 0,0 0,0 0,1-1,0 1,87 14,80-23,-131-10,-26 7</inkml:trace>
  <inkml:trace contextRef="#ctx0" brushRef="#br0" timeOffset="397.62">394 1,'-15'32,"0"0,3 2,0-1,2 2,2-1,1 1,1 0,3 1,0-1,3 1,0-1,3 6,0 341,-9-318,-2 0,-3 0,-2-1,-15 36,24-86,0 0,1 0,0 0,1 1,0-1,1 1,1 0,0-1,1 1,0 0,1-1,4 5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15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26,'-12'-5,"1"1,-1 0,0 0,0 1,0 1,-1 0,1 1,0 0,-1 1,1 0,-1 1,1 1,0 0,0 0,0 1,0 1,0 0,1 0,-1 2,1-1,0 1,1 1,-5 3,8-4,-1 1,1 1,0-1,1 1,0 1,0-1,1 1,0 0,0 0,1 1,0-1,1 1,0 0,0 0,1 2,-1 11,1 122,3-140,0 1,1-1,0 1,-1-1,2 0,-1 0,1 0,0 0,0 0,0-1,0 1,1-1,0 0,0 0,0 0,0 0,1-1,0 1,-1-1,1-1,0 1,0-1,1 0,1 1,4-2,1 0,0 0,0-1,0-1,-1 0,1-1,0 0,-1-1,1 0,-1 0,0-1,0-1,0 0,-1-1,0 0,0 0,0-1,-1 0,0-1,0 0,-1 0,0-1,4-5,11-10,-1-2,-2 0,0-1,-2 0,0-2,-2 0,-2-1,-1-1,-1 0,-1 0,2-16,-25 114,9-55,0 0,0 0,1 0,1 1,0-1,0 0,1 1,1-1,0 1,1-1,0 0,1 0,0 0,1 0,1-1,-1 1,2-1,0 0,0 0,1-1,0 0,0 0,2 0,-4-6,-2 2,1-2,1 1,-1 0,1-1,0 0,0 0,0-1,0 1,1-1,-1 0,1 0,0-1,0 0,0 0,5 1,3-4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16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58,'5'0,"6"0,6 0,5 0,4-5,2-1,1 0,0 1,1 1,-1 2,0 1,0-4,-1-2,0 1,1 1,-1 2,0 1,-4 1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16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1,'5'5,"11"1,8 0,4-1,3-2,0 0,1-2,-2-1,0 0,-1-5,0-1,-1-1,1 2,-1 2,0 1,-5 0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34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54,'0'-2,"0"-1,0 1,0 0,-1 0,1-1,-1 1,1 0,-1 0,0 0,0 0,0 0,0 0,-1 0,1 0,0 0,-1 0,1 1,-1-1,0 0,0 1,1 0,-1-1,0 1,0 0,0 0,0 0,-1 0,1 0,0 1,0-1,0 0,-1 1,1 0,0 0,-1 0,1 0,0 0,0 0,-1 0,1 1,-1-1,-96 25,87-22,0 2,0-1,1 2,0-1,0 2,1-1,-1 2,1-1,1 1,0 1,0-1,0 2,1-1,1 1,-1 0,2 1,-1 0,2 0,-1 0,2 1,-1-1,1 2,4-6,0 0,0 0,0 0,1 0,0 0,1 0,-1-1,1 1,1 0,-1-1,1 1,0-1,0 0,1 0,0 0,0-1,0 1,1-1,0 0,0 0,0 0,1-1,-1 0,1 0,0-1,0 1,1-1,-1 0,0-1,1 0,0 0,0 0,4 0,3-1,0 0,0-1,0 0,0-1,0-1,-1 0,1-1,0-1,-1 0,0-1,0 0,0-1,-1 0,1-1,-2-1,1 1,-1-2,0 0,-1 0,0-1,5-7,-6 10,-1-1,-1 0,0-1,0 0,0 0,-1 0,0-1,-1 0,0 0,-1 0,0-1,0 1,-1-1,-1 0,0 0,1-8,-4 7,3 45,11 64,-4 0,-5 1,-6 74,0-34,2-129,1-4,0 0,0-1,0 1,-1 0,0-1,0 1,0 0,-1 0,1-1,-1 1,0 0,0-1,-1 1,0-1,1 1,-1-1,-1 0,1 0,-1 0,1 0,-1 0,0-1,-1 1,1-1,-1 0,1 0,-1 0,0 0,0-1,0 1,-2 0,-1-1,0 0,0-1,1 1,-1-2,0 1,0-1,0 0,0 0,0 0,0-1,0-1,0 1,0-1,1 0,-1 0,1-1,-1 0,1 0,0-1,0 1,1-1,-1-1,1 1,-1-1,2 0,-1 0,0 0,-2-6,6 4,1 1,0-1,0 0,1 0,0 0,0 0,0 0,1 1,0-1,1 1,-1-1,1 1,1 0,-1 0,1 0,0 1,0-1,0 1,1 0,0 0,0 0,0 1,1 0,0 0,1-1,35-21,0 2,2 1,1 3,1 1,15-2,-36 12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36.7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1 509,'19'0,"21"-5,8-1,2 0,-4 1,-5 1,-4 2,-4 1,-3 0,-1 1,-6 0</inkml:trace>
  <inkml:trace contextRef="#ctx0" brushRef="#br0" timeOffset="395.171">904 86,'1'50,"0"-17,-1 1,-1-1,-1 0,-3 0,0-1,-10 33,-53 95,65-152,5-13</inkml:trace>
  <inkml:trace contextRef="#ctx0" brushRef="#br0" timeOffset="682.723">594 86,'38'-5,"37"-2,11 1,-5 1,-7 2,-10 0,-13 2,-9 1,-7 0,-5 0,-2 0,-7 0</inkml:trace>
  <inkml:trace contextRef="#ctx0" brushRef="#br0" timeOffset="966.907">1610 0,'-33'44,"-27"32,-6 9,2-5,8-11,8-9,8-9,5-8,9-7,5-5,0-3,-1-1,-1 0,-2-6,4 0,0-5,-1 0,4-2</inkml:trace>
  <inkml:trace contextRef="#ctx0" brushRef="#br0" timeOffset="1733.988">1300 820,'176'-255,"-165"237,1 1,1 1,1 0,0 0,1 2,1 0,0 0,-15 13,-1 0,1 0,0 0,0 0,0 1,-1-1,1 0,0 0,0 0,0 1,0-1,0 1,0-1,1 1,-1-1,0 1,0 0,0-1,0 1,0 0,1 0,-1 0,0 0,0 0,0 0,1 0,-1 0,0 0,0 1,0-1,0 0,0 1,1-1,-1 1,0-1,0 1,0 0,0-1,0 1,-1 0,1 0,0 0,0 0,0 0,-1 0,1 0,0 0,-1 0,1 0,-1 0,1 0,-1 0,0 0,1 0,-1 1,0 0,5 59,-6-55,0 1,1-1,0 1,0-1,1 1,0-1,0 1,1-1,-1 0,1 1,0-1,1 0,0 0,0 0,0-1,1 1,0-1,2 4,-2-8,0 0,-1-1,1 1,0-1,0 1,0-1,-1 0,1 0,0-1,0 1,0-1,-1 0,1 0,0 0,-1-1,1 1,-1-1,1 1,-1-1,0-1,0 1,0 0,0-1,0 1,0-1,-1 0,1 0,-1 0,1-1,167-195,-137 176,-33 23,1-1,-1 1,1 0,0 0,-1 0,1-1,-1 1,1 0,0 0,-1 0,1 0,0 0,-1 0,1 0,0 0,-1 1,1-1,-1 0,1 0,-1 0,1 1,0-1,-1 0,1 1,-1-1,1 0,-1 1,1-1,-1 1,1-1,-1 1,0-1,1 1,-1-1,0 1,1-1,-1 1,0-1,0 1,1 0,-1-1,0 1,0-1,0 1,0 0,0-1,0 1,0-1,0 1,0 0,0-1,0 1,0 0,-1-1,1 1,0-1,0 1,-51 228,63-188,0-29</inkml:trace>
  <inkml:trace contextRef="#ctx0" brushRef="#br0" timeOffset="2147.376">2175 650,'12'-2,"5"-3,0 1,0 1,1 1,-1 1,1 0,-1 1,1 1,13 2,-30-3,0 0,0 1,0-1,0 0,0 1,0-1,0 0,0 1,0-1,0 1,-1-1,1 1,0-1,0 1,-1 0,1 0,0-1,-1 1,1 0,-1 0,1 0,-1-1,1 1,-1 0,1 0,-1 0,0 0,1 0,-1 0,0 0,0 0,0 0,0 0,0 0,0 0,0 0,0 0,0 0,-1 0,1 0,0 0,-1 0,1 0,0-1,-1 1,1 0,-1 0,0 0,1 0,-1-1,0 1,1 0,-1-1,0 1,0 0,-42 41,16-21,14-13,1 1,1 1,-1-1,2 2,-1-1,1 2,1-1,0 1,-7 13,16-24,-1 0,1 1,-1-1,1 0,0 1,-1-1,1 0,0 0,0 1,0-1,0 0,0 1,0-1,0 0,1 1,-1-1,0 0,1 1,-1-1,1 0,-1 0,1 0,0 0,-1 1,1-1,0 0,0 0,0 0,0 0,0-1,0 1,0 0,0 0,0 0,0-1,0 1,1-1,-1 1,0-1,0 1,1-1,-1 0,0 0,1 1,-1-1,64 0,76-61,-123 51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4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0,'40'125,"-7"1,-1 17,-30-128,0 1,-1-1,-1 0,0 0,-1 1,-1-1,0 0,-2 0,1 0,-2-1,0 1,0-1,-1 0,-1 0,-1-1,0 0,0 0,-1-1,-1 0,0 0,-1-1,0-1,-10 8,-2 0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43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485 198,'-43'118,"38"-107,2-6,0 0,0 0,0 0,1 0,0 0,0 1,0-1,0 1,1-1,0 1,0 0,1-1,0 1,0 0,0 0,0-1,1 1,0 0,1-1,-1 1,1-1,0 1,0-1,0 0,1 0,0 0,3 5,-2-6,-1 0,1-1,0 1,0-1,0 0,1 0,-1 0,1 0,-1-1,1 0,0 0,0 0,0-1,0 0,0 0,1 0,-1 0,0-1,0 0,1 0,-1 0,0-1,0 1,0-1,1-1,-1 1,0-1,-1 0,1 0,0 0,0 0,-1-1,1 0,-1 0,0 0,0-1,0 1,-1-1,4-3,12-18,-2 2</inkml:trace>
  <inkml:trace contextRef="#ctx0" brushRef="#br0" timeOffset="235.762">824 198,'-14'34,"-6"20,-3 6,2-2,5-7,-1-6,4-7,3-5,-1-3,2-2,1-1,3 0,2 0,-3 0,-1 1,1 0,1-5</inkml:trace>
  <inkml:trace contextRef="#ctx0" brushRef="#br0" timeOffset="1021.121">231 1,'-33'43,"-17"38,1 16,9-5,10-8,11-14,9-13,11-13,5-8,6-5,6-4,5-1,3-6,2-5,-3-1,-2-3,0-3,-4-3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2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86 302,'52'-37,"-2"-3,-1-1,-2-3,-2-2,35-47,-80 93,1 1,-1-1,0 0,0 0,1 1,-1-1,0 0,1 0,-1 1,0-1,0 0,1 0,-1 0,0 0,1 1,-1-1,1 0,-1 0,0 0,1 0,-1 0,-3 10,-24 84,4 2,5 0,4 1,4 1,3 24,2 330,5-432,0 1,-2-1,0 0,-2 0,0 0,-1 0,-1-1,-1 1,0-1,-2-1,0 0,-1 0,-1 0,0-2,-2 1,11-13,-1-1,0 0,1 1,-1-1,-1-1,1 1,0 0,-1-1,1 1,-1-1,0 0,0 0,0-1,0 1,0-1,0 0,0 0,-1 0,1-1,0 1,0-1,-1 0,1 0,0-1,0 1,-1-1,1 0,0 0,0 0,0-1,0 1,0-1,0 0,0 0,1-1,-1 1,1-1,0 1,-1-1,1 0,0 0,1-1,-1 1,1-1,-1 1,1-1,0 0,0 0,-1-4,-1-8,1-1,0-1,1 1,1 0,1-1,0 1,1 0,1-1,1 1,0 0,1 0,1 1,4-10,8-15,1 1,2 1,1 1,23-30,-28 41,1 2,2 0,0 1,2 0,1 2,0 1,1 0,2 2,0 1,1 1,0 1,27-12,-28 20</inkml:trace>
  <inkml:trace contextRef="#ctx0" brushRef="#br0" timeOffset="270.157">931 500,'-47'19,"1"3,1 2,1 1,1 3,-32 27,48-36,16-11,4-4,1 0,0 0,0 0,0 1,0 0,1 0,0 0,0 1,0 0,0 0,1 0,0 0,1 1,-1 0,0 2,4-7,0-1,-1 1,1 0,0-1,0 1,0 0,1 0,-1-1,0 1,1-1,-1 1,1 0,-1-1,1 1,0-1,-1 1,1-1,0 1,0-1,0 0,0 1,1-1,-1 0,0 0,0 0,1 0,-1 0,1 0,-1 0,0-1,1 1,0 0,-1-1,1 1,-1-1,1 1,0-1,-1 0,1 0,0 0,-1 0,1 0,1 0,74-9,-42-5,0-2,0-1,-2-1,0-2,1-4,-25 20,0-1,-1 0,0-1,0 0,0 0,-1-1,0 0,0 0,-1 0,0-1,0 0,-1-1,0 1,0-1,-1 0,0 0,0 0,-1 0,-1-1,0 0,0 1,0-1,-1-4,-1 12,-1-1,1 1,0-1,-1 1,1-1,-1 1,0 0,0-1,0 1,0 0,-1 0,1-1,0 1,-1 0,1 0,-1 0,0 1,0-1,0 0,0 1,0-1,0 1,0 0,0-1,-1 1,-16-6</inkml:trace>
  <inkml:trace contextRef="#ctx0" brushRef="#br0" timeOffset="522.528">1243 867,'5'-25,"10"-26,9-10,4 1,3 1,0 6,5 7,1 6,4 6,-1 8,-2 4,-2 6,-3 5,-2 0,-2 2,-1 7,-5 4</inkml:trace>
  <inkml:trace contextRef="#ctx0" brushRef="#br0" timeOffset="7387.125">226 1347,'-9'19,"-4"30,1 12,2 5,3-4,3-3,1-6,2-9,1 0,1-5,-1-3,1-3,-1-2,-4-2,-2-6</inkml:trace>
  <inkml:trace contextRef="#ctx0" brushRef="#br0" timeOffset="7570.154">0 1741,'43'-14,"20"-5,3 1,-5 3,-7 5,-9 3,-7 4,-5 1,-8 2</inkml:trace>
  <inkml:trace contextRef="#ctx0" brushRef="#br0" timeOffset="7807.155">566 1628,'-3'5,"-5"11,1 0,0 0,1 1,1 0,0 0,1 0,1 1,1-1,0 1,1 0,1-1,1 1,1 0,2 9,-3-24,1 1,0-1,0 0,0 1,0-1,1 0,-1 0,1-1,0 1,0-1,0 1,0-1,0 0,1 0,-1 0,1 0,-1-1,1 1,0-1,-1 0,1 0,0-1,0 1,0-1,-1 1,1-1,0-1,0 1,1 0,110-33,-111 30,1 0,0 0,-1 0,0-1,0 1,0-1,0 0,0 0,-1-1,0 1,0-1,0 0,0 0,-1 0,0 0,0 0,0 0,-1-1,0 1,0 0,0-1,0 1,-1-1,0 1,0-1,-1 0,1 1,-1 0,0-1,-2-2,1 0,0 0,-1 0,0 0,-1 0,0 1,0 0,0 0,-1 0,0 0,0 1,-1 0,0 0,0 0,0 1,-1 0,-3-2,-12-8</inkml:trace>
  <inkml:trace contextRef="#ctx0" brushRef="#br0" timeOffset="8151.598">1411 1318,'0'38,"-4"33,-3 12,1-1,2-12,0-7,2-9,1-10,0-7,1-5,1-3,-1-7</inkml:trace>
  <inkml:trace contextRef="#ctx0" brushRef="#br0" timeOffset="8552.494">1214 1347,'59'-22,"2"3,0 3,1 2,0 3,0 3,36 1,-87 7,0 0,0 1,0 1,-1 0,1 0,0 1,-1 0,0 1,7 4,-14-7,0 1,0 0,0 0,0 0,-1 0,1 0,0 1,-1-1,0 1,0-1,0 1,0 0,0 0,0 0,-1 0,1 0,-1 0,0 1,0-1,0 0,-1 1,1-1,-1 1,1-1,-1 0,0 1,-1-1,1 1,-1-1,1 1,-2 1,-2 6,-1-1,-1 0,0 0,0-1,-1 0,0 0,0 0,-1-1,0 0,-1 0,1-1,-2 0,1-1,-1 0,-9 4,-14 12,-93 73,125-93,0-1,0 1,0-1,0 1,1 0,-1-1,1 1,-1 0,1 0,-1-1,1 1,0 0,0 0,0-1,0 1,0 0,1 0,-1 0,0-1,1 1,-1 0,1-1,0 1,-1 0,1-1,0 1,0-1,0 1,0-1,0 0,0 1,1-1,-1 0,0 0,1 0,-1 0,1 0,-1 0,1 0,0 0,0 0,70 33,-40-23,-21-10,0 1,-1 1,1 0,-1 0,0 1,0 0,0 1,-1 0,1 0,-1 1,-1 1,1-1,-1 2,0-1,-1 1,1 0,-1 0,-1 1,0 0,2 4,-7-9,-1 1,1-1,-1 0,0 0,0 1,0-1,-1 0,0 0,1 0,-2 1,1-1,0 0,-1 0,0-1,1 1,-2 0,1 0,0-1,-1 1,0-1,1 0,-1 0,0 0,-1 0,1-1,-2 1,-97 57,76-48,-1-2,0 0,0-2,-1-1,0-1,0-1,-1-1,1-2,-1-1,1-1,-24-4,26-3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3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822 378,'5'8,"1"-1,-2 1,1 0,-1 1,-1-1,1 1,-1-1,-1 1,0 0,0 0,0 0,-1 8,1 27,-2 0,-3 0,-1 0,-2 0,-2-1,-1 1,-13 29,-24 134,34-152,9-46,0 1,1 0,0 0,0 0,1 0,0 0,1 0,0 0,1 0,0 0,0 0,2 4,-2-11,1-1,-1 0,1 0,-1 0,1 0,0 0,0 0,0 0,0 0,0-1,0 1,0-1,0 0,1 1,-1-1,0 0,1 0,-1-1,1 1,-1 0,1-1,0 0,-1 1,1-1,-1 0,1 0,0-1,-1 1,3-1,77-20,-54 13,-1 1,1 1,0 1,0 2,1 1,-1 1,1 1,12 3,99-4,28-26,-113 25,-31 2</inkml:trace>
  <inkml:trace contextRef="#ctx0" brushRef="#br0" timeOffset="529.021">2374 999,'-38'33,"-28"26,-6 8,3-3,9-8,10-8,9-13,11-7,5-8,4-9,4-4</inkml:trace>
  <inkml:trace contextRef="#ctx0" brushRef="#br0" timeOffset="779.787">2007 999,'15'5,"9"15,0 10,2 4,-4 2,-1-1,-4-2,-1-1,-2-2,1-1,3 0,-2-1,1-5,3-6,-3-6</inkml:trace>
  <inkml:trace contextRef="#ctx0" brushRef="#br0" timeOffset="1857.031">32 39,'-22'107,"18"-88,2 0,0 1,1-1,1 1,0-1,2 1,0-1,2 2,-4-19,0-1,0 1,0-1,1 1,-1-1,0 1,1-1,-1 0,1 1,0-1,0 1,-1-1,1 0,0 0,0 0,0 1,0-1,0 0,0 0,1 0,-1-1,0 1,0 0,1 0,-1-1,1 1,-1-1,0 1,1-1,-1 1,1-1,-1 0,1 0,-1 0,1 0,-1 0,1 0,-1 0,1 0,-1-1,1 1,-1 0,1-1,-1 1,1-1,-1 0,0 0,0 1,1-1,-1 0,0 0,1-1,88-101,-44 42,84-106,-130 167,0-1,0 0,0 1,1-1,-1 0,0 1,0-1,0 0,1 1,-1-1,0 1,1-1,-1 1,1-1,-1 1,1-1,-1 1,1-1,-1 1,1-1,-1 1,1 0,-1-1,1 1,0 0,-1 0,1-1,0 1,-1 0,1 0,-1 0,1 0,0 0,-1 0,1 0,0 0,-1 0,1 0,0 0,-1 0,1 0,0 1,-1-1,1 0,0 1,-1-1,1 0,-1 1,1-1,-1 0,1 1,-1-1,1 1,-1-1,1 1,-1-1,0 1,1 0,-1-1,0 1,1-1,-1 1,0 0,0-1,0 1,0 0,1-1,-1 1,-2 48,-71 504,35-419,36-129,0 0,-1 0,0-1,0 1,-1-1,1 1,-1-1,0 0,0-1,0 1,0-1,-1 0,1 0,-1 0,0 0,0-1,0 0,0 0,-1 0,1-1,0 1,-1-2,-4 2,5-3,-1 1,1-1,0 0,0 0,0-1,-1 1,1-1,1 0,-1-1,0 1,0-1,1 0,0 0,-1 0,1-1,1 0,-1 1,0-1,1-1,0 1,0 0,0-1,0 0,1 1,0-1,0 0,0 0,0 0,1-1,0 1,0 0,1 0,-1-1,1 1,0 0,1-1,-1 1,1 0,0-1,0 1,1 0,-1 0,1 0,0 0,2-3,8-9,0-1,1 2,1 0,0 0,1 1,1 1,0 1,1 0,0 1,1 1,1 1,0 0,0 1,0 1,1 1,0 1,15-2,1-3,-6 4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21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85,'0'22,"1"102,-6 1,-18 112,4-117,8-38,-4 0,-4 0,-13 33,22-99,17-51,-2 11</inkml:trace>
  <inkml:trace contextRef="#ctx0" brushRef="#br0" timeOffset="937.906">154 29,'203'-15,"-144"8,0 3,1 2,49 5,336 88,-380-76,0-2,0-4,1-2,0-3,58-5,-95-4,-27 4,0-1,0 1,0 0,0 0,0 1,1-1,-1 0,0 1,1-1,-1 1,0 0,1 0,-1 0,1 0,-1 0,0 1,1-1,-1 0,0 1,1 0,-1 0,0 0,0 0,0 0,0 0,0 0,0 1,0-1,0 1,0-1,-1 1,1 0,-1 0,1-1,-1 1,0 0,1 0,-1 1,0-1,0 0,-1 0,1 0,0 1,-12 114,1-61,-18 122,-11 147,64-198,-4-54,-21-71,0 0,1 0,-1 0,0 0,0 0,0 0,0 0,0 0,-1 0,1 0,0 0,-1 0,0 0,1-1,-1 1,0 0,0 0,0 0,0-1,0 1,-1-1,1 1,0-1,-1 1,1-1,-1 0,1 0,-1 1,0-1,1 0,-1-1,0 1,0 0,0 0,0-1,0 1,0-1,0 0,-1 1,-90 1,74-4,-521-19,508 17,-414-32,116 38,223 8,120-20,61-23,-48 22</inkml:trace>
  <inkml:trace contextRef="#ctx0" brushRef="#br0" timeOffset="1814.918">1650 564,'546'0,"-271"30,-107-32,-167 3,0-1,0 0,0 0,1 0,-1 0,0 0,0 0,1 0,-1-1,0 1,0 0,0-1,1 1,-1-1,0 1,0-1,0 1,0-1,0 0,0 1,0-1,0 0,0 0,0 0,-1 0,1 0,0 0,-1 0,1 0,0 0,-1 0,0-1,1 1,-1 0,1 0,-1 0,0-1,0 1,0 0,0 0,0 0,0-1,0 1,0 0,0 0,-1-1,1 1,0 0,-1 0,1 0,-1 0,0 0,1-1,-1 1,0 0,1 0,-1 1,0-1,0 0,-1-1,-128-96,129 96,0 0,-1 0,1 1,-1-1,0 1,1 0,-1-1,0 1,0 0,0 0,0 0,0 0,0 0,0 1,0-1,0 0,0 1,0 0,0-1,0 1,-1 0,1 0,0 0,0 1,0-1,-1 0,1 1,0-1,0 1,0 0,0 0,0 0,0 0,0 0,1 0,-1 0,0 1,0-1,1 1,-1-1,1 1,0 0,-1-1,1 1,0 0,0 0,0 0,-73 282,70-271,0 0,1 0,1 0,0 0,0 1,1-1,1 1,1-1,-1 0,2 1,1 4,-2-16,0 0,0 0,0 0,0-1,0 1,0 0,1-1,-1 1,0-1,1 1,-1-1,1 0,0 0,-1 0,1 0,0 0,0 0,0 0,0 0,0-1,0 1,0-1,0 1,0-1,0 0,0 0,0 0,0 0,0 0,0 0,0-1,0 1,0-1,0 1,1-2,69-31,60-89,-88 75,122-157,-151 186</inkml:trace>
  <inkml:trace contextRef="#ctx0" brushRef="#br0" timeOffset="2127.901">3428 85,'-25'49,"-12"23,3 1,3 1,0 12,26-61,0 0,2 0,1 0,0 1,2-1,3 26,-1-11,-12 20,4-59,1-7</inkml:trace>
  <inkml:trace contextRef="#ctx0" brushRef="#br0" timeOffset="2384.841">3061 85,'38'5,"33"1,13 0,2 4,-4 0,-6-2,-7-2,-10-2,-6-1,-6-2,-7-1,-6 0,-8-1</inkml:trace>
  <inkml:trace contextRef="#ctx0" brushRef="#br0" timeOffset="21657.621">493 310,'-104'344,"61"-242,110-233,-36 72,3 2,2 0,13-10,-14 18,14-2,-48 80,-26 96,22-116,1 1,-1 0,2 0,0 0,0 0,1 0,0 0,0 0,1 0,1-1,-1 1,4 10,1 5,24 55,-29-79,1 0,-1 0,0 0,0 0,1 0,-1 0,1-1,-1 1,1-1,-1 1,1-1,-1 0,1 1,0-1,-1 0,1 0,-1 0,1 0,-1 0,1-1,0 1,-1 0,1-1,-1 1,1-1,-1 0,0 1,1-1,-1 0,1 0,-1 0,0 0,0 0,0 0,0 0,1 0,-1-1,43-50,-40 47,66-101,-45 66,0 2,3 1,1 1,14-12,-43 48,0-1,1 1,-1-1,0 1,1-1,-1 1,1 0,-1-1,1 1,-1 0,1-1,-1 1,1 0,-1-1,1 1,-1 0,1 0,0 0,-1 0,1-1,-1 1,1 0,0 0,-1 0,1 0,-1 0,1 1,0-1,-1 0,1 0,-1 0,1 0,-1 1,1-1,-1 0,1 0,0 1,-1-1,0 1,1-1,-1 0,1 1,-1-1,1 1,-1-1,0 1,1-1,-1 1,0-1,0 1,1-1,-1 1,0 0,0-1,0 1,0-1,0 1,0-1,0 1,0 0,0-1,0 1,0-1,0 1,0 0,0-1,0 1,1 53,-2-47,-2 256,3-239</inkml:trace>
  <inkml:trace contextRef="#ctx0" brushRef="#br0" timeOffset="21919.703">1198 564,'0'20,"0"15,-4 7,-2 1,0-2,1-3,1-3,-3-8,0-8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125 137,'18'68,"-17"-29,-1 1,-1 0,-3-1,-1 1,-2-1,-2 0,-1-1,-11 23,-63 205,82-238,18-34,10-27,-14 15</inkml:trace>
  <inkml:trace contextRef="#ctx0" brushRef="#br0" timeOffset="266.565">69 52,'33'0,"27"0,6-5,3-1,-6 0,-4 1,-8-3,-7-1,-6 2,-6 2,-7 6,-13 8,-14 3,-5 3,-3 0</inkml:trace>
  <inkml:trace contextRef="#ctx0" brushRef="#br0" timeOffset="509.346">41 504,'34'0,"29"-5,10-1,-3 0,-8 1,-11 1,-9 2,-6 1,-5 0,-8 1</inkml:trace>
  <inkml:trace contextRef="#ctx0" brushRef="#br0" timeOffset="778.263">916 363,'38'-5,"28"-6,6-2,-3 2,-9 3,-10 7,-8 4,-12 2</inkml:trace>
  <inkml:trace contextRef="#ctx0" brushRef="#br0" timeOffset="1001.4">859 617,'39'-4,"36"-8,10 0,-4-4,-11 1,-13 3,-11-1,-9 2,-11 2</inkml:trace>
  <inkml:trace contextRef="#ctx0" brushRef="#br0" timeOffset="1551.191">1480 702,'135'-217,"-125"202,-1 2,1-1,1 1,1 0,-1 1,2 1,0 0,0 0,1 1,0 1,1 1,0 0,0 0,1 2,0 0,9-2,-23 8,0-1,0 1,-1 0,1 0,0 0,0 0,0 0,0 0,-1 0,1 1,0-1,0 1,0-1,-1 1,1 0,0 0,-1-1,1 1,-1 0,1 1,-1-1,1 0,-1 0,0 1,1-1,-1 0,0 1,0 0,0-1,0 1,-1-1,1 1,0 0,-1 0,1-1,-1 1,1 0,-1 0,0 0,0-1,0 1,0 0,0 1,-18 80,16-82,1 1,0-1,0 0,0 0,0 0,0 1,0-1,0 1,0-1,0 1,1-1,-1 1,1-1,-1 1,1-1,-1 1,1 0,0-1,0 1,0 0,0-1,0 1,0 0,1-1,-1 1,0-1,1 1,-1 0,1-1,0 1,-1-1,1 0,0 1,0-1,0 1,0-1,0 0,0 0,0 0,1 1,-1-1,0 0,1-1,-1 1,1 0,-1 0,1-1,-1 1,1 0,-1-1,1 0,0 1,-1-1,2 0,8-1,-1-1,1-1,0 0,-1 0,1-1,-1 0,0 0,-1-2,1 1,-1-1,0 0,0-1,3-4,31-18,-22 16,0-2,2 1,-1 2,2 0,-1 1,2 2,0 0,-24 8,1 1,-1-1,1 1,-1-1,1 1,-1-1,1 1,-1 0,1 0,-1 0,1 0,-1 0,1 0,-1 0,1 1,-1-1,1 1,-1-1,0 1,1-1,-1 1,0 0,1-1,-1 1,0 0,0 0,1 0,-1 0,0 0,0 0,0 0,0 1,-1-1,1 0,0 1,0-1,-1 0,1 1,-1-1,1 1,-1-1,0 1,1-1,-1 1,0-1,-9 77,5-59,-4 40,6-33</inkml:trace>
  <inkml:trace contextRef="#ctx0" brushRef="#br0" timeOffset="1927.678">3033 278,'-59'17,"1"3,1 2,2 3,-42 25,88-46,-1 1,0 0,1 0,0 1,0 0,1 1,0 0,0 0,0 1,1 0,0 0,1 1,0-1,0 2,0-1,2 1,3-9,1 1,-1 0,1 0,0 0,0 0,-1-1,2 1,-1 0,0 0,0 0,0 0,1 0,-1-1,1 1,0 0,-1 0,1-1,0 1,0 0,0-1,0 1,0-1,1 1,-1-1,0 0,1 0,-1 1,1-1,-1 0,1 0,-1 0,1 0,0-1,0 1,-1 0,1-1,0 1,0-1,0 0,0 0,-1 1,3-1,82-1,-48-7,-1-2,0-1,0-2,22-13,92-30,-149 56,-1-1,1 1,-1-1,1 1,0-1,-1 1,1 0,0 0,-1 0,1 0,0 0,-1 0,1 0,0 1,-1-1,1 1,-1-1,1 1,0-1,-1 1,1 0,-1 0,0 0,1 0,-1 0,0 0,0 0,1 0,-1 1,0-1,0 0,0 1,0-1,-1 0,1 1,0 0,-1-1,1 1,-1-1,7 76,-5-35,-2-39,1 0,0 0,-1 1,1-1,0 0,1 0,-1 0,1 0,-1 0,1-1,0 1,0 0,0-1,0 0,0 1,1-1,-1 0,1 0,-1 0,1 0,0-1,0 1,0-1,0 1,0-1,0 0,0 0,0-1,1 1,-1-1,0 1,2-1,17 2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9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0 395,'34'0,"30"0,9-5,-3-1,-4 0,-8 1,-10 2,-7 1,-7 1,-4 0,-2 1,-1 0,-1 1,1-1,-5-5,-1-1,1 0,-4 1</inkml:trace>
  <inkml:trace contextRef="#ctx0" brushRef="#br0" timeOffset="289.212">57 593,'43'0,"34"0,8 0,-5 0,-12 0,-13-4,-10-3,-8 1,-6 1,-4 1,0 2,-2 1,-3-4,-7-2</inkml:trace>
  <inkml:trace contextRef="#ctx0" brushRef="#br0" timeOffset="722.059">452 0,'22'26,"1"-2,2-1,0-1,1-1,2-1,0-1,0-2,2-1,0-1,19 6,-32-14,-1 2,0 0,0 0,-1 2,0 0,-1 0,7 9,-18-18,0 1,0 0,-1 0,1 0,-1 1,0-1,0 1,0-1,0 1,0 0,-1-1,0 1,0 0,0 0,0 0,0 0,-1 0,0 0,0 0,0 0,0 0,-1 1,1-1,-1 0,0-1,0 1,-1 0,1 0,-1 0,0-1,0 1,0-1,0 1,0-1,-1 0,-1 1,-12 12,-1-1,-1-1,0-1,-1 0,0-1,-1-1,0-1,-9 2,-16 11,16-9,17-9,1 0,0 0,0 1,0 1,1 0,0 0,0 1,1 0,0 1,1 0,0 1,-1 1,0 4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1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57,'10'5,"12"6,8 2,3-2,1-3,0-2,-2-3,-1-1,-1-2,-1 0,0-1,-1 1,0-5,0-2,0 1,-5 1</inkml:trace>
  <inkml:trace contextRef="#ctx0" brushRef="#br0" timeOffset="266.339">57 368,'39'-10,"31"-3,9-4,-4 1,-10 3,-11 4,-16 3</inkml:trace>
  <inkml:trace contextRef="#ctx0" brushRef="#br0" timeOffset="1385.338">791 453,'21'-42,"2"2,1 0,2 2,2 1,1 1,2 1,1 1,2 3,1 0,25-15,-48 38,-10 6,1 0,-1-1,0 1,1 0,0 1,-1-1,1 0,0 1,0-1,0 1,0 0,0 0,0 0,0 0,0 1,0-1,0 1,0 0,1 0,-1 0,0 0,0 0,0 1,1-1,-1 1,0 0,3 1,-12 69,2 26,5-95,-1 0,0 0,1 1,0-1,-1 0,1 0,0 0,0 0,0 0,1 0,-1 0,0 0,1-1,-1 1,1 0,-1-1,1 1,0-1,0 0,0 1,0-1,0 0,0 0,0 0,0 0,0-1,0 1,1-1,-1 1,0-1,0 0,1 0,-1 0,0 0,0 0,1 0,-1-1,0 1,0-1,2 0,16-5,1 0,-1-2,-1 0,0-2,0 0,0-1,-1-1,2-3,80-45,-86 53,56-20,-68 27,-1 0,1 0,0-1,-1 1,1 0,0 0,-1 1,1-1,0 0,-1 1,1-1,0 1,-1-1,1 1,-1 0,1-1,-1 1,1 0,-1 0,1 0,-1 0,0 0,0 1,1-1,-1 0,0 1,0-1,0 0,-1 1,1-1,0 1,0 0,-1-1,1 1,-1 0,0-1,1 1,-1 0,0 0,1 7,-1 0,0 1,0-1,-1 0,-1 0,1 1,-1-1,-1 0,0 0,0-1,-1 1,-3 6,-15 44,20-40,3-4</inkml:trace>
  <inkml:trace contextRef="#ctx0" brushRef="#br0" timeOffset="1768.637">2343 1,'-57'23,"0"4,1 2,2 2,-46 35,98-64,-6 2,1 1,0 0,0 0,0 0,0 1,1 0,0 1,1 0,-1-1,1 2,0-1,1 1,0-1,0 1,0 3,3-9,1 0,0 0,0 0,0 0,0 0,0 0,1 0,-1 0,1 0,-1 0,1 0,0-1,-1 1,1 0,0 0,0 0,1-1,-1 1,0-1,0 1,1-1,-1 1,1-1,-1 0,1 0,0 0,-1 1,1-2,0 1,0 0,0 0,0-1,0 1,0-1,0 1,0-1,1 0,78 4,-47-10,0-3,-1 0,0-2,-1-2,-1 0,11-8,44-18,-85 38,1-1,0 1,-1 0,1 0,0-1,0 1,0 1,0-1,0 0,0 0,0 1,0-1,0 1,0 0,0-1,0 1,1 0,-1 0,0 0,0 1,0-1,0 1,0-1,0 1,0-1,0 1,0 0,0 0,0 0,0 0,0 0,-1 1,1-1,-1 0,1 1,-1 0,1-1,-1 1,0 0,1-1,-17 165,16-161,0 1,0 0,1-1,-1 1,1-1,0 0,1 0,-1 0,1 0,0 0,0 0,0-1,1 1,0-1,0 0,0 0,0 0,1-1,-1 1,1-1,0 0,0-1,0 1,0-1,1 0,-1 0,1-1,-1 1,1-1,-1-1,1 1,0-1,0 0,22 2,-3-2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0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254 114,'-2'45,"-2"0,-2-1,-2 0,-2-1,-1 0,-13 29,-23 75,28-64,19-83,1 1,-1-1,1 1,0-1,-1 0,1 0,-1 1,1-1,0 0,-1 0,1 1,0-1,-1 0,1 0,0 0,-1 0,1 0,0 0,-1 0,1 0,0 0,-1-1,1 1,0 0,-1 0,1-1,0 1,-1 0,1-1,-1 1,1 0,-1-1,1 1,-1-1,1 1,-1-1,1 1,-1-1,0 1,1-1,-1 1,0-1,1 0,-1 1,0-1,0 0,1 1,-1-1,0 0,0 1,0-1,0 0,0 1,0-1,0 0,0 1,8-14</inkml:trace>
  <inkml:trace contextRef="#ctx0" brushRef="#br0" timeOffset="365.254">0 29,'308'-17,"-20"6,-265 11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1 339,'38'-5,"23"-1,5 0,-3 1,-8 2,-8 0,-8 2,-1-4,-1-2,-3 1,-3 2,-1 0,-1 2,-1-3,0-2,0 1,-5 2</inkml:trace>
  <inkml:trace contextRef="#ctx0" brushRef="#br0" timeOffset="285.76">114 508,'53'0,"22"0,3 0,-7 0,-15-4,-13-3,-8 1,-6 1,-3 1,-1 2,-5 1</inkml:trace>
  <inkml:trace contextRef="#ctx0" brushRef="#br0" timeOffset="765.784">453 1,'21'23,"1"-2,2 0,-1-1,2-1,1-1,0-2,1 0,1-2,0-1,12 2,12 10,-13-9,-30-14,-1 1,1 0,-1 1,0 0,0 0,0 0,-1 1,0 0,1 1,-2 0,1 0,-1 0,2 3,-7-4,0 0,-1-1,0 1,0 0,0 0,0-1,-1 1,0 0,0-1,0 1,0-1,-1 1,0-1,0 0,0 0,0 1,-1-1,0-1,1 1,-1 0,-1-1,1 1,0-1,-1 0,0 0,0-1,0 1,0-1,0 1,-3 0,-5 6,-230 138,94-58,135-75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63,'-6'-7,"0"2,-1-1,1 1,-2 0,1 0,0 1,-1 0,0 0,0 0,0 1,0 1,0 0,-1 0,1 0,-1 1,0 0,1 1,-1 0,0 0,1 1,-1 0,-2 1,-1-2,-4 2,1 2,-1 0,1 0,0 1,0 1,1 1,0 0,0 1,1 0,-1 1,2 0,0 1,0 1,0 0,2 1,-1 0,1 0,1 1,1 0,-1 1,2 0,0 0,1 0,0 1,1 0,1 1,0-1,1 1,1-1,0 12,1-22,1 0,0 0,0 1,0-1,1 0,-1 0,1 0,1 1,-1-1,1 0,0 0,0-1,0 1,0 0,1-1,0 1,0-1,0 0,1 0,-1 0,1-1,0 1,0-1,0 0,0 0,1 0,0 0,-1-1,1 0,0 0,0 0,0-1,0 1,0-1,0-1,0 1,1-1,-1 1,0-1,0-1,1 1,-1-1,19-7,-1-1,0-1,0-1,-1 0,-1-2,0-1,-1-1,0 0,-1-1,-1-1,-1-1,8-11,119-159,-144 188,0 1,0 0,0 0,0 0,0-1,0 1,0 0,0 0,1 0,-1-1,0 1,0 0,1 0,-1-1,1 1,-1 0,0-1,1 1,-1 0,1-1,0 1,-1-1,1 1,-1-1,1 1,0-1,-1 0,1 1,0-1,0 0,-1 1,1-1,0 0,0 0,0 0,-1 1,1-1,0 0,0 0,0 0,-1-1,1 1,0 0,0 0,-1 0,1 0,0-1,0 1,-1 0,1-1,0 1,-1-1,1 1,0-1,-1 1,1-1,-1 1,1-1,0 1,-1-1,0 0,1 1,-1-1,1 0,-1 0,0 0,4 57,15 60,-16-106,1-1,1 0,0 1,0-2,0 1,1-1,1 0,-1 0,1 0,1-1,-1 0,1-1,0 0,1 0,0 0,6 2,8 0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5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0,'9'5,"9"1,5 0,4-1,2-1,1-2,1-1,-1-1,-1 0,0 0,0 0,-1 0,1-1,-1 1,-5 0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5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0,'43'0,"29"0,7 0,-5 0,-11 0,-11 0,-14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1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6913 532,'-1'7,"1"0,0 0,0-1,1 1,-1 0,2 0,-1-1,1 1,0-1,0 1,1-1,0 0,0 0,0 0,0-5,-1-1,0 1,1-1,-1 1,0-1,1 0,-1 0,1 0,-1 0,0 0,1-1,-1 1,0-1,1 0,-1 0,0 1,0-1,0-1,1 1,-1 0,0 0,0-1,-1 1,1-1,0 0,-1 1,1-1,-1 0,1 0,-1 0,0 0,1 0,-1-1,-1 1,2-2,0 1,11-15,-1 0,0 0,-2-1,0-1,-1 0,-1 0,-1-1,-1 0,1-4,-7 24,1 0,-1-1,1 1,-1-1,0 1,0-1,0 1,1-1,-1 1,0 0,-1-1,1 1,0-1,0 1,-1-1,1 1,-1 0,1-1,-1 1,1 0,-1-1,0 1,0 0,0 0,1 0,-1-1,0 1,0 0,-1 0,1 1,0-1,0 0,0 0,-1 0,1 1,0-1,-1 1,1-1,-1 1,1 0,0-1,-1 1,1 0,-1 0,1 0,-1 0,1 0,-1 0,1 0,0 1,-1-1,1 0,-1 1,1-1,0 1,-1 0,1-1,0 1,0 0,-1 0,1 0,-18 9</inkml:trace>
  <inkml:trace contextRef="#ctx0" brushRef="#br0" timeOffset="368.2">7391 589,'62'-137,"-62"138,-1 0,1-1,0 1,0 0,0 0,0 0,0-1,0 1,0 0,0 0,0 0,1-1,-1 1,0 0,0 0,1-1,-1 1,0 0,1-1,-1 1,1 0,-1-1,1 1,-1 0,1-1,0 1,-1-1,1 1,-1-1,1 0,0 1,0-1,-1 1,1-1,0 0,0 0,-1 1,1-1,0 0,0 0,0 0,-1 0,1 0,0 0,0 0,0 0,-1 0,1-1,0 1,0 0,-1 0,1-1,0 1,0 0,-1-1,1 1,0-1,-1 1,1-1,-1 1,1-1,-1 0,1 1,-1-1,1 0,-1 1,1-1,-1 0,10 23,-6-18,0 1,0-1,1 0,-1 0,1 0,0-1,0 0,0 0,1 0,-1 0,1-1,-1 0,1 0,0-1,0 1,0-1,0-1,0 1,0-1,0 0,0 0,3-1,6 0,0-1,0-1,0 0,0-1,-1-1,1 0,-1-1,4-2,-10 4,0 0,-1-1,0 1,1-1,-2-1,1 1,-1-1,0 0,0-1,0 1,-1-1,0 0,0-1,-1 1,0-1,2-6,1-8</inkml:trace>
  <inkml:trace contextRef="#ctx0" brushRef="#br0" timeOffset="-3567.178">1916 702,'-11'0,"0"0,0 1,1 0,-1 1,0 1,0-1,1 1,0 1,-1 0,1 1,1 0,-1 0,1 1,0 0,0 1,1 0,-1 0,2 1,-1 0,1 0,0 1,1 0,0 0,0 0,1 1,0 0,1 0,0 0,1 1,0-1,0 1,1 0,0 4,14 79,-11-92,0 1,0 0,0-1,1 1,-1-1,1 0,-1 1,1-1,0 0,0 0,0 0,0 0,0-1,1 1,-1 0,0-1,1 0,-1 1,1-1,0 0,-1 0,1-1,0 1,-1 0,1-1,0 0,0 0,0 1,-1-2,1 1,0 0,1-1,8-3,1-1,-1 0,0-1,-1-1,1 0,-2 0,1-1,-1 0,0-1,0 0,-1-1,0 0,3-6,9-6,9-13,-1 0,-1-3,-2 0,11-24,-37 63,0 0,0-1,0 1,0 0,0 0,0 0,0 0,1-1,-1 1,0 0,1 0,-1 0,0-1,1 1,-1 0,1-1,-1 1,1 0,0-1,-1 1,1-1,0 1,-1-1,1 1,0-1,-1 1,1-1,0 0,0 1,0-1,-1 0,1 0,0 0,0 1,0-1,0 0,-1 0,1 0,0 0,0-1,0 1,0 0,-1 0,1 0,0-1,0 1,0 0,-1-1,1 1,0-1,0 1,-1-1,1 1,-1-1,1 1,0-1,-1 0,1 1,-1-1,1 0,-1 1,0-1,1 0,-1 0,0 1,1-1,-1 0,0 0,0 0,6 20,-5-13,0-2,0 1,0 0,0 0,1 0,0 0,0-1,0 1,1-1,0 0,-1 0,1 0,1 0,-1 0,1 0,-1-1,1 0,0 1,0-2,0 1,5 2,10 1</inkml:trace>
  <inkml:trace contextRef="#ctx0" brushRef="#br0" timeOffset="-3333.804">2594 589,'-39'24,"-26"22,-3 9,11-1,14-5,15-6,17-10,15-10,12-10,8-7,5-4,1-3,2-6,-1-1,0 0,-1-3,-6 0</inkml:trace>
  <inkml:trace contextRef="#ctx0" brushRef="#br0" timeOffset="-3017.641">2820 617,'-11'4,"0"0,1 1,0 0,0 1,0 0,0 1,1 0,0 0,1 1,-5 5,10-10,0 1,0-1,1 1,-1-1,1 1,0 0,0 0,0 0,0 0,1 0,0 1,0-1,0 0,0 1,0-1,1 0,0 1,0-1,0 1,1-1,0 0,-1 1,1-1,1 0,-1 1,1-1,-1 0,2 1,1 0,1 1,-1-1,1 0,1 0,-1-1,1 1,-1-1,1-1,0 1,0-1,1 0,-1 0,1-1,0 0,-1 0,1 0,0-1,0 0,0 0,0-1,0 0,0 0,0-1,0 0,0 0,0-1,0 1,-1-1,1-1,0 0,-1 1,0-2,0 1,0-1,5-4,8-3</inkml:trace>
  <inkml:trace contextRef="#ctx0" brushRef="#br0" timeOffset="-2451.793">3017 815,'25'-1,"-1"-1,1-2,-1 0,0-2,0 0,-1-2,0 0,0-2,-1-1,0 0,18-14,-32 19,0 1,-1-2,1 1,-2-1,1 0,-1-1,0 1,0-1,-1 0,0-1,-1 1,1-1,-2 0,1 0,-1-1,-1 1,0 0,0-1,-1 0,0 1,0-8,-1 15,0 1,0-1,0 0,0 0,0 0,-1 1,1-1,0 0,-1 0,1 1,-1-1,0 0,0 1,1-1,-1 1,0-1,0 1,-1-1,1 1,0 0,0-1,-1 1,1 0,0 0,-1 0,1 0,-1 0,0 0,1 0,-1 1,0-1,1 1,-1-1,0 1,0 0,0-1,1 1,-1 0,0 0,0 0,0 0,1 1,-1-1,0 0,0 1,1 0,-1-1,0 1,1 0,-1 0,1-1,-1 1,0 1,-10 6,0 0,0 1,0 1,1 0,1 0,-1 1,2 1,0-1,0 2,1-1,1 1,0 0,0 1,2-1,-1 1,2 0,0 1,1-1,0 1,0 11,3-22,0 0,0 0,0 0,1 0,-1 0,1 0,0 0,0 0,1 0,-1 0,1 0,0 0,0-1,0 1,0-1,0 0,1 1,0-1,0 0,0 0,0-1,0 1,0-1,1 1,-1-1,1 0,0-1,-1 1,1 0,0-1,0 0,4 1,4 0,1 0,0-1,0 0,0-1,0-1,0 0,0 0,-1-1,1-1,0-1,22-6,0-2,0-1,-2-2,1-2,-2-1,0-1,-2-2,0 0,-1-3,19-20,-18 11,-1-1,-2-2,-1-1,-2-1,-2-1,16-39,-32 69,-2 0,1-1,-1 1,-1-1,0 0,0 0,-1 0,0-1,-1 1,0 0,0-1,-1 1,-1-1,0 1,0 0,-1-1,0 1,-1 0,-2-6,3 13,-1 1,1 0,0 0,0-1,-1 1,0 0,1 1,-1-1,0 0,0 1,0 0,0 0,0 0,0 0,0 0,0 0,0 1,0-1,-1 1,1 0,0 0,0 0,0 1,0-1,-1 1,1 0,0 0,0 0,-1 0,-80 49,59-26,2 1,1 1,1 1,1 1,2 1,1 1,1 0,1 1,2 1,1 0,1 0,2 1,-1 13,8-35,0 0,1 0,0 0,1 1,0-1,0 0,1 0,1 0,0 0,0 0,1 0,1-1,0 1,0-1,1 0,0 0,1-1,0 1,0-1,1 0,0-1,1 0,0 0,0 0,1-1,-1-1,2 1,-1-1,1-1,0 0,0 0,0-1,1 0,9 2,5-2</inkml:trace>
  <inkml:trace contextRef="#ctx0" brushRef="#br0" timeOffset="-1380.575">4061 730,'15'11,"0"-1,0 0,1-1,0 0,0-1,1-1,0-1,0-1,1 0,0-1,0-1,0 0,-11-4,-1 0,1 0,-1-1,0 0,0 0,0 0,0-1,0 1,-1-2,1 1,-1-1,0 1,0-1,0-1,0 1,-1-1,0 0,0 0,0 0,0 0,-1-1,0 0,0 1,-1-1,1 0,-1 0,0-1,-1 1,0 0,0-1,0 1,-1 0,0-1,0 1,0-1,-1 1,0 0,0-1,-1 1,0 0,0 0,0 0,-1 0,-2-4,3 7,0 0,0-1,0 1,-1 1,1-1,-1 0,0 1,0-1,0 1,0 0,0 0,-1 0,1 0,-1 0,1 1,-1 0,1 0,-1 0,0 0,0 0,1 1,-1-1,0 1,0 0,0 0,0 1,1-1,-1 1,0 0,1 0,-1 0,0 0,-5 2,0 0,0 0,0 0,1 1,0 1,-1-1,1 1,1 1,-1-1,1 1,0 1,-4 4,7-6,1-1,-1 1,1 0,1 0,-1 0,1 0,0 1,0-1,0 1,1-1,0 1,0 0,0-1,1 1,0 0,0 0,0-1,1 1,0 0,0 0,0-1,1 1,0-1,0 0,0 1,1-1,-1 0,1 0,1 0,-1-1,1 1,-1-1,1 0,1 0,-1 0,0 0,1-1,0 0,0 0,0 0,0 0,0-1,1 0,-1 0,1-1,-1 1,5-1,13 3,1-2,0 0,-1-2,1 0,0-2,0-1,-1 0,0-2,0-1,0-1,0-1,-1 0,0-2,-1-1,0 0,-1-2,0 0,-1-1,8-9,-16 13,0-1,-1 0,-1 0,0-1,-1 0,0-1,0 0,-2 0,0 0,0-1,-1 0,-1 0,0-1,-1 1,0-3,-2 14,-1 1,1-1,-1 1,0-1,1 0,-1 1,-1-1,1 1,0-1,0 1,-1-1,0 1,1-1,-1 1,0-1,0 1,0 0,-1-1,1 1,0 0,-1 0,0 0,1 0,-1 0,0 1,0-1,0 0,0 1,0-1,0 1,-1 0,1 0,0 0,-1 0,1 0,-1 0,1 1,-1-1,1 1,-1 0,1 0,-1 0,0 0,1 0,-1 0,1 1,-1-1,1 1,-1-1,1 1,0 0,-1 0,1 0,0 1,-1-1,-3 3,0 1,0-1,1 1,-1 0,1 0,0 1,1 0,-1 0,1 0,1 0,-1 0,1 1,-1 0,3-5,0 0,1 0,-1 0,0 0,1 0,-1 0,1 1,-1-1,1 0,0 0,0 0,0 0,0 0,1 1,-1-1,0 0,1 0,0 0,-1 0,1 0,0 0,0 0,0 0,0-1,0 1,1 0,-1-1,1 1,-1 0,1-1,-1 0,1 1,0-1,0 0,-1 0,1 0,0 0,0 0,0 0,0-1,0 1,0-1,0 1,1-1,0 0,217 2,-217-3,0 1,0 0,1 0,-1 1,0-1,1 1,-1-1,0 1,0 0,0 0,0 0,0 1,0-1,0 1,0 0,-1 0,1 0,0 0,-1 0,0 0,1 1,-1-1,0 1,0 0,-1-1,1 1,0 0,-1 0,0 0,0 0,0 0,0 0,0 1,-1-1,1 0,-1 0,0 1,0-1,0 0,0 1,0-1,-1 0,0 0,0 0,0 1,0-1,-1 2,-113 169,103-151,6-5</inkml:trace>
  <inkml:trace contextRef="#ctx0" brushRef="#br0" timeOffset="-747.794">5473 476,'-11'7,"-58"37,2 3,2 3,3 2,-48 52,67-39,42-64,0 1,1-1,-1 1,0-1,1 1,0-1,-1 1,1-1,0 1,-1 0,1-1,0 1,0-1,1 1,-1 0,0-1,0 1,1-1,-1 1,1-1,-1 1,1-1,0 1,-1-1,1 1,0-1,0 0,0 0,0 1,0-1,1 0,-1 0,0 0,0 0,1 0,-1 0,1-1,-1 1,1 0,-1-1,1 1,-1-1,2 1,12 0,-1 0,1-2,0 1,0-2,0 0,0 0,-1-2,1 0,-1 0,0-1,-1-1,1 0,-1-1,0-1,0 0,-1-1,9-8,22-9,132-97,-174 122,-1 0,1 1,0-1,-1 0,1 1,0-1,0 1,-1-1,1 1,0-1,0 1,0 0,0-1,0 1,0 0,0 0,0 0,0 0,-1 0,1 0,0 0,0 0,0 0,0 0,0 0,0 1,0-1,0 0,0 1,0-1,-1 0,1 1,0-1,0 1,0 0,-1-1,1 1,0 0,-1-1,1 1,-1 0,1 0,-1-1,1 1,-1 0,1 0,-1 0,0 0,1 0,-1 0,0-1,0 1,0 0,0 0,0 0,0 0,0 0,0 0,0 0,0 0,0 1,-8 60,3-41,2-10,0-1,0 1,1-1,1 1,0 0,0 0,1-1,1 1,-1 0,2 4,0-12,-1-1,1 1,-1-1,1 1,0-1,0 1,0-1,0 0,0 0,0 0,1 0,-1-1,1 1,-1-1,1 1,0-1,-1 0,1 0,0 0,0 0,0-1,0 1,0-1,0 0,0 0,0 0,0 0,1 0,85-15,-70 6,-2-2,1 0,-1-1,-1 0,0-1,-1-1,-1-1,0 0,0-1,-2 0,0-1,-1 0,-1-1,4-9,25-34,-6 8,-3-2,-1-1,-3-1,-3-2,-2 0,-3-1,-3-1,0-14,-9 6,-6 68,0 0,0-1,0 1,0 0,0 0,0 0,0-1,-1 1,1 0,0 0,-1 0,1 0,-1 0,0 0,1-1,-1 1,0 1,0-1,1 0,-1 0,0 0,0 0,0 0,0 1,0-1,0 1,0-1,0 0,0 1,-1 0,1-1,0 1,0 0,0-1,-1 1,1 0,0 0,0 0,0 0,-1 0,1 0,0 1,0-1,0 0,-1 1,1-1,0 1,0-1,0 1,0-1,0 1,-1 0,-6 5,0-1,0 1,1 1,0-1,0 1,1 1,-1-1,2 1,-1 0,1 0,0 1,1 0,-1 3,-1-2,-17 34,3 1,1 1,2 0,2 2,2 0,3 0,1 1,3 0,1 13,4-52,0 0,0 1,1-1,1 0,0 0,0 0,1 1,0-1,1-1,0 1,1 0,0-1,0 1,1-1,0 0,1-1,0 1,0-1,1-1,0 1,0-1,0 0,1 0,4 2,39-9,-46-6</inkml:trace>
  <inkml:trace contextRef="#ctx0" brushRef="#br0" timeOffset="-501.916">5755 419,'38'0,"37"5,11 2,-5-1,-7-1,-10-1,-13 2,-9 2,-7-2,-10-1</inkml:trace>
  <inkml:trace contextRef="#ctx0" brushRef="#br0" timeOffset="-348.874">6573 504,'-14'38,"-5"23,1 0</inkml:trace>
  <inkml:trace contextRef="#ctx0" brushRef="#br0" timeOffset="-200.727">6601 250,'0'0</inkml:trace>
  <inkml:trace contextRef="#ctx0" brushRef="#br0" timeOffset="3571.796">54 1661,'-3'7,"-5"5,2 0,0 0,0 1,1 0,0 0,1 0,1 1,0-1,1 1,1 0,0 0,1 8,0-20,0-1,0 1,1 0,-1 0,1 0,-1-1,1 1,0 0,0 0,0-1,0 1,0-1,0 1,0-1,0 1,1-1,-1 0,0 0,1 0,-1 1,1-1,0-1,-1 1,1 0,0 0,-1-1,1 1,0 0,0-1,0 0,-1 1,1-1,0 0,0 0,0 0,0 0,0-1,-1 1,1 0,0-1,0 1,1-2,71-37,18-56,34-26,-125 121,0-1,0 0,-1 1,1-1,0 0,0 1,0-1,0 1,0-1,0 1,0 0,0-1,0 1,0 0,0 0,0 0,0 0,0 0,0 0,0 0,0 0,0 0,0 0,0 0,0 1,0-1,0 0,0 1,0-1,-1 1,1-1,0 1,0 0,0-1,0 1,-1 0,1-1,0 1,-1 0,1 0,0 0,-1-1,1 1,-1 0,0 0,1 0,-1 0,0 0,1 0,-1 0,0 0,0 0,0 1,4 61,-4-55,-3 65,-4-1,-2 0,-16 54,18-88,-2-2,-2 1,-1-1,-2-1,-1 0,-2-1,-18 27,35-59,-1-1,1 1,0 0,-1-1,0 1,1-1,-1 1,0-1,0 0,0 1,0-1,0 0,0 0,0 0,0 1,-1-1,1 0,0-1,-1 1,1 0,-1 0,1-1,-1 1,1 0,-1-1,1 1,-1-1,0 0,1 0,-1 0,1 0,-1 0,0 0,1 0,-1 0,1 0,-1-1,0 1,1-1,-1 1,1-1,-1 0,1 1,0-1,-1 0,0-1,-1-9,2 0,-1-1,2 1,-1 0,2-1,-1 1,2 0,-1 0,2 0,-1 0,2 0,-1 0,1 0,1 1,1-3,-4 10,7-19,1 1,1 1,1 0,0 0,2 1,0 1,2 0,0 1,12-10,-7 9</inkml:trace>
  <inkml:trace contextRef="#ctx0" brushRef="#br0" timeOffset="3969.317">872 1577,'-9'0,"1"0,-1 1,1 0,-1 0,1 1,-1 0,1 0,0 1,0 1,0-1,0 1,1 0,-1 1,1 0,-6 5,12-9,1 0,0-1,-1 1,1 0,0 0,-1 0,1 0,0-1,0 1,0 0,0 0,0 0,0 0,0 0,0 0,0-1,0 1,0 0,0 0,1 0,-1 0,0 0,1-1,-1 1,0 0,1 0,-1-1,1 1,0 0,-1-1,1 1,-1 0,1-1,0 1,0-1,-1 1,1-1,0 0,0 1,-1-1,1 1,0-1,0 0,0 0,0 0,0 0,0 1,-1-1,1 0,0 0,1-1,48 9,-44-8,63 10,-68-10,1 1,-1-1,1 1,-1-1,1 1,-1-1,1 1,-1 0,0-1,1 1,-1 0,0 0,0 0,0 0,0 0,0 1,0-1,0 0,0 0,0 1,0-1,-1 0,1 1,-1-1,1 1,-1-1,1 1,-1-1,0 1,0-1,1 1,-1-1,0 1,-1-1,1 1,0-1,0 1,-1-1,1 1,-1 0,-7 13,-1 0,-1-1,0 0,-1-1,0 0,-1-1,-1 0,1-1,-2-1,0 0,-3 2,12-8,-125 86,112-81,4-4</inkml:trace>
  <inkml:trace contextRef="#ctx0" brushRef="#br0" timeOffset="4186.734">1465 1323,'-19'38,"-16"32,-7 14,4 2,8-9,5-12,6-13,6-11,6-6,4-6,2-2,2-1,0-5</inkml:trace>
  <inkml:trace contextRef="#ctx0" brushRef="#br0" timeOffset="4566.063">1098 1690,'358'22,"-259"-5,-83-12,0 0,0-1,1-1,-1-1,1 0,-1-1,1-1,0-1,-1 0,1-1,-1-1,1 0,-1-1,0-1,-1 0,1-2,1-1,-12 5,-1 0,0-1,0 0,0 0,-1 0,1 0,-1-1,0 1,0-1,-1 0,1 1,-1-1,0-1,-1 1,1 0,-1 0,0-1,0 1,0-2,-1 4,0 0,0 0,0 0,0 1,-1-1,1 0,-1 0,0 1,1-1,-1 0,-1 1,1-1,0 1,0 0,-1-1,0 1,1 0,-1 0,0 0,0 0,0 0,0 0,0 0,-1 1,1-1,0 1,-1 0,1-1,-1 1,0 0,1 1,-1-1,0 0,1 1,-1-1,0 1,-1 0,-7 2,0 0,1 1,-1 0,1 1,0 0,0 1,1 0,-1 0,1 1,0 0,1 1,-1-1,1 2,1-1,-1 1,1 1,1-1,-1 1,1 0,1 1,-1 2,1-7,1 0,0 0,0 1,0 0,1-1,0 1,0 1,0-1,1 0,0 1,0-1,0 1,1 0,0 0,1-1,0 1,0 0,0 0,0 0,1-1,1 1,-1 0,1-1,0 1,0-1,1 0,0 1,0-1,0 0,3 3,0-3,1 0,-1-1,1 1,0-1,0-1,1 1,-1-1,1-1,0 1,0-1,0-1,1 1,2-1,15 3</inkml:trace>
  <inkml:trace contextRef="#ctx0" brushRef="#br0" timeOffset="4983.129">2199 1746,'53'-36,"-14"8,2 1,1 2,1 2,0 1,10 0,-51 20,0 1,0 0,0 0,0 0,0 0,1 0,-1 1,0-1,0 1,0-1,1 1,-1 0,0 0,1 0,-1 0,0 0,1 0,-1 1,0-1,0 1,0 0,1-1,-1 1,0 0,0 0,0 1,0-1,0 0,-1 1,1-1,0 1,0-1,-1 1,1 0,-1 0,0 0,0-1,1 1,-1 1,0-1,0 0,-1 0,1 0,0 0,-1 1,0-1,1 1,0 5,-1-6,-1 0,1 1,0-1,0 0,0 0,0 1,0-1,1 0,-1 0,1 1,-1-1,1 0,0 0,0 0,0 0,0 0,0 0,1 0,-1-1,0 1,1 0,-1-1,1 1,0-1,0 1,-1-1,1 0,0 0,0 0,0 0,0 0,0 0,0 0,1-1,-1 1,0-1,0 1,0-1,1 0,-1 0,0 0,46-14,-45 12,0 0,0 0,0 1,0-1,0 1,0 0,0 0,1 0,-1 0,0 1,1-1,-1 1,1 0,-1 0,1 0,-1 0,0 0,1 1,-1 0,0 0,1 0,-1 0,0 0,0 1,0-1,0 1,0 0,0 0,0 0,-1 0,1 0,0 1,19 37,-20-36,-1 0,1 1,0-1,1 0,-1 0,1 0,0-1,-1 1,2 0,-1-1,0 0,1 0,-1 0,1 0,0-1,0 1,4 1,11 2</inkml:trace>
  <inkml:trace contextRef="#ctx0" brushRef="#br0" timeOffset="6005.276">4203 1436,'-193'82,"160"-62,32-19,1-1,0 0,0 1,0-1,-1 1,1-1,0 1,0-1,0 0,0 1,0-1,0 1,0-1,0 1,0-1,0 1,0-1,0 1,0-1,0 0,0 1,0-1,0 1,1-1,-1 1,0-1,0 0,0 1,1-1,-1 1,0-1,1 0,-1 1,0-1,1 0,-1 0,0 1,1-1,-1 0,1 0,-1 1,1-1,-1 0,0 0,1 0,-1 0,1 0,-1 0,1 0,-1 0,1 0,-1 0,1 0,-1 0,1 0,-1 0,0 0,1 0,-1 0,1-1,-1 1,1 0,-1 0,0 0,1-1,-1 1,0 0,1-1,-1 1,180-3,-179 3,1 0,0 0,-1 0,1 0,0 0,-1 0,1 1,-1-1,1 1,0-1,-1 1,1-1,-1 1,0 0,1 0,-1-1,1 1,-1 0,0 0,0 1,0-1,1 0,-1 0,0 0,-1 1,1-1,0 1,0-1,0 0,-1 1,1 0,-1-1,1 1,-1-1,0 1,0-1,1 1,-1 0,0-1,-1 1,1 0,0-1,0 1,-1-1,1 1,0 0,-1-1,0 1,0 0,-6 11,-2 0,1-1,-1 0,-1-1,0 0,-1 0,0-1,0-1,-1 0,-5 3,-7 6,-28 20,38-29,-1 1,1 1,1 0,0 0,1 1,0 1,0 0,1 2,10-14,0 0,0 0,0 0,1 1,-1-1,0 0,1 0,-1 1,1-1,-1 0,1 1,0-1,-1 0,1 1,0-1,0 1,0-1,0 0,0 1,1-1,-1 1,0-1,1 0,-1 1,0-1,1 0,0 1,-1-1,1 0,0 0,0 0,-1 0,1 0,0 1,0-2,0 1,1 0,-1 0,0 0,0 0,0-1,0 1,1 0,-1-1,0 1,1-1,-1 0,0 1,1-1,71 6,-59-7,-1 0,0-1,0-1,0 0,0-1,0-1,-1 0,0 0,0-1,0-1,-1 0,0 0,2-2,5-10</inkml:trace>
  <inkml:trace contextRef="#ctx0" brushRef="#br0" timeOffset="6251.777">4259 1126,'-10'43,"-7"43,-2 21,3 2,5-7,3-12,3-12,-1-9,4-8,2-8,2-9,0-7,0-5,0-3,-1-2,-1-5</inkml:trace>
  <inkml:trace contextRef="#ctx0" brushRef="#br0" timeOffset="6735.599">5332 1464,'-43'25,"2"2,0 2,2 1,2 2,-27 30,17 30,46-90,1 0,-1 0,1 0,0 0,-1 0,1 0,0 1,0-1,1 0,-1 0,0 0,1 0,-1 0,1 0,0 0,0 0,0 0,0 0,0 0,0 0,0 0,1-1,-1 1,1-1,-1 1,1-1,-1 1,1-1,0 0,0 0,0 0,0 0,-1 0,1 0,1 0,-1-1,0 1,0-1,0 1,0-1,0 0,0 0,1 0,-1 0,0 0,19-1,0-2,0 0,0-1,0-1,-1 0,0-2,0-1,-1 0,8-5,5-5,0 0,-1-3,-1 0,0-2,7-9,48-37,-84 68,0 0,-1 0,1 0,0 0,0 0,-1 0,1 0,0 0,0 0,0 0,0 1,0-1,0 0,1 1,-1-1,0 1,0-1,0 1,0 0,1-1,-1 1,0 0,0 0,1 0,-1 0,0 0,0 0,1 0,-1 0,0 1,0-1,1 0,-1 1,0-1,0 1,0-1,0 1,0 0,0-1,0 1,0 0,0 0,0 0,0 0,0 0,0 0,-1 0,1 0,0 0,-1 0,1 0,-1 0,1 0,-1 1,0-1,1 0,-1 0,5 139,0-114</inkml:trace>
  <inkml:trace contextRef="#ctx0" brushRef="#br0" timeOffset="7169.847">5868 1633,'16'57,"-3"0,-2 1,-3 0,-2 1,-3 17,-2-70,0 1,-1-1,0 0,0 0,-1 0,1 0,-1 0,-1 1,1-1,-1-1,0 1,0 0,-1 0,-2 3,-5-41,14 1,3 0,0 0,2 1,1 0,2 0,0 1,2 1,2 0,0 1,14-17,-3 2,2 1,1 2,2 1,2 1,2 2,0 2,3 1,0 2,23-12,13 15,-73 27,0 0,-1-1,1 1,-1 1,1-1,0 0,-1 0,1 0,-1 1,1-1,0 1,-1-1,1 1,-1 0,0 0,1-1,-1 1,0 0,1 0,-1 0,0 1,0-1,0 0,0 0,0 1,0-1,0 0,0 1,0-1,-1 1,1-1,-1 1,1-1,-1 1,0-1,1 1,-1 0,0-1,0 1,0 0,0-1,0 1,-1-1,1 1,0 0,-1-1,-3 16,-1-2,0 1,-1 0,-1-1,0 0,-1-1,-1 0,0 0,-1-1,-1 0,-11 11,17-17,-169 154,148-140,-80 53,106-63,11-9</inkml:trace>
  <inkml:trace contextRef="#ctx0" brushRef="#br0" timeOffset="7572.022">6517 1633,'-17'60,"-37"187,59-228,10-47,147-288,-125 251,-22 35,1 1,1 1,1 0,1 1,2 1,1 1,1 1,19-15,-41 38,0-1,1 0,-1 1,1-1,-1 1,1 0,0-1,-1 1,1 0,0 0,0 0,0 0,0 1,0-1,0 0,0 1,0 0,0-1,0 1,0 0,1 0,-1 0,0 0,0 0,0 1,0-1,0 1,0-1,0 1,0 0,0 0,0 0,0 0,0 0,-1 0,1 0,0 1,-1-1,1 1,-1-1,1 1,-1 0,1 10,-1 0,0 0,-1 1,-1-1,0 0,0 0,-1 0,-1 0,0 0,0 0,-1-1,-1 1,0-1,0 0,-1-1,-1 1,0-1,0-1,-1 1,-4 3,-117 145,126-154,0 0,0-1,-1 1,1-1,-1 0,0 0,0 0,0 0,0-1,0 0,-1 1,1-2,-1 1,1 0,-1-1,-1 0,6-1,-1 0,0 0,1-1,-1 1,0 0,1-1,-1 1,0 0,1-1,-1 1,1-1,-1 1,1-1,-1 1,1-1,-1 1,1-1,0 0,-1 1,1-1,0 0,0 1,-1-1,1 0,0 1,0-1,0 0,0 1,0-1,0 0,0 0,0 1,0-1,0 0,0 1,0-1,0 0,1 0,-1 1,0-1,1 1,-1-1,0 0,1 1,-1-1,1 1,-1-1,1 1,-1-1,1 1,0-1,-1 1,8-16</inkml:trace>
  <inkml:trace contextRef="#ctx0" brushRef="#br0" timeOffset="7817.147">7223 984,'-10'38,"-7"32,-2 9,-2-4,3-5,4-10,0-10,2-9,3-7,3-4,-2-3,1 0,5-6,4-5</inkml:trace>
  <inkml:trace contextRef="#ctx0" brushRef="#br0" timeOffset="8253.623">7364 1351,'-8'19,"0"0,0-1,1 1,1 1,1-1,1 1,1 0,0 0,2 0,0 0,1 2,0-20,0 0,0 0,0-1,1 1,-1 0,1 0,-1-1,1 1,-1 0,1-1,0 1,0-1,0 1,0-1,0 1,0-1,0 1,0-1,1 0,-1 0,0 0,1 0,-1 0,1 0,0 0,-1 0,1-1,-1 1,1 0,0-1,0 1,-1-1,1 0,0 0,0 0,-1 0,1 0,0 0,0 0,-1 0,1-1,0 1,0-1,-1 1,1-1,0 0,73-42,-56 26,-1-1,-1 0,-1-1,-1-1,0 0,-1-1,-2-1,0 0,-1-1,11-13,-22 36,0-1,1 1,-1-1,0 1,1-1,-1 1,1 0,-1-1,1 1,-1-1,0 1,1 0,-1-1,1 1,0 0,-1 0,1-1,-1 1,1 0,-1 0,1 0,0 0,-1 0,1 0,-1 0,1 0,0 0,-1 0,1 0,-1 0,1 0,-1 0,1 0,0 1,-1-1,1 0,-1 0,1 1,-1-1,1 0,-1 1,1-1,-1 0,0 1,1-1,-1 1,1-1,-1 1,0-1,0 1,1-1,-1 1,0-1,0 1,1 0,-1-1,0 1,0-1,0 1,0 0,0-1,0 1,0-1,0 1,0 0,10 215,59 194,-66-398,0 0,-1 0,-1 0,0 0,0 0,-1 0,-1 0,0 1,0-1,-1 0,-1 0,0-1,-1 1,0-1,-1 1,0-1,0 0,-1-1,-1 0,0 0,0 0,-1-1,0 0,-1 0,0-1,0 0,-1 0,-6 3,14-11,1 1,-1 0,0 0,1-1,-1 1,1-1,-1 0,0 1,1-1,-1 0,0 0,0 0,1 0,-1 0,0-1,1 1,-1 0,0-1,1 1,-1-1,1 0,-1 1,1-1,-1 0,1 0,-1 0,1 0,0 0,-1 0,1 0,0-1,0 1,0 0,0-1,0 1,0-1,1 1,-1-1,0 1,0-2,-6-68,15 35,2 0,1 0,2 2,15-29,-24 54,10-22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25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0 332,'34'-52,"-20"27,1 0,0 1,2 1,1 0,1 2,1 0,1 1,0 1,1 1,1 1,1 0,3 1,-26 15,1 0,0 0,0 0,0 0,0 0,0 0,0 1,0-1,0 0,0 1,0 0,0 0,0-1,0 1,0 0,0 1,1-1,-1 0,0 0,0 1,0 0,0-1,0 1,0 0,0 0,-1 0,1 0,0 0,0 0,-1 1,1-1,0 1,-1-1,0 1,1-1,-1 1,0 0,0 0,0-1,0 1,0 0,0 0,0 0,-1 0,1 0,-1 1,0-1,1 1,6 133,-6-134,-1 0,1 0,0 0,0 0,0-1,0 1,0 0,0-1,0 1,1 0,-1-1,0 0,1 1,0-1,-1 0,1 0,0 0,-1 0,1 0,0 0,0 0,0-1,0 1,0-1,-1 1,1-1,0 0,0 0,0 0,0 0,0 0,0 0,0 0,0-1,0 1,1-1,68-28,-20 1,-2-3,-2-1,32-29,-34 32,-44 28,0 1,0-1,0 1,0-1,0 1,0 0,0-1,0 1,0 0,0 0,0 0,0 0,0 0,1 0,-1 0,0 0,0 0,0 1,0-1,0 0,0 1,0-1,0 0,0 1,0-1,0 1,-1 0,1-1,0 1,0 0,0 0,-1-1,1 1,0 0,-1 0,1 0,-1 0,1 0,-1 0,1 0,-1 0,1 0,-1 0,0 0,0 0,0 0,-14 105,2-53,-7 61,19-110,0 0,0 0,1 0,0-1,0 1,0 0,0-1,0 1,0-1,1 1,0-1,0 0,0 1,0-1,0 0,1 0,-1-1,1 1,0 0,0-1,0 0,0 0,0 0,0 0,1 0,-1 0,3 0,16 4,-1-2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2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58,'2'1,"0"1,0-1,0 1,-1-1,1 1,0 0,-1 0,0 0,1 0,-1 0,0 0,0 0,0 0,0 0,0 1,-1-1,1 0,-1 1,1-1,-1 0,0 1,0-1,0 0,0 3,0-2,3 196,-30-29,14-107,7-58</inkml:trace>
  <inkml:trace contextRef="#ctx0" brushRef="#br0" timeOffset="2096.263">0 58,'7'-4,"0"0,1 0,-1 1,1 0,0 0,-1 1,1 0,0 0,0 1,1 0,-1 1,0 0,0 0,5 1,3-1,464 0,-288-28,-181 27</inkml:trace>
  <inkml:trace contextRef="#ctx0" brushRef="#br0" timeOffset="2566.4">141 538,'127'0,"1"-5,116-21,-138 5,140-14,-222 35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1,'22'107,"-16"211,-17-246,5-53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0,'-9'38,"-9"28,-1 11,3-2,4-9,4-11,4-5,7-12,3-6,5-5,1-2,3-5,4-1,-1-4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0,'26'69,"-3"1,-3 1,-3 1,-3 0,0 34,-13-93,0-1,-1 1,-1 0,0 0,0-1,-1 1,-1-1,-1 1,1-1,-2 0,0 0,0-1,-1 1,0-1,-1 0,0-1,-1 0,0 0,-1-1,0 1,0-2,-1 0,-7 5,-81 47,71-46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32,'1'-2,"1"0,-1 0,1 0,-1 0,1 1,0-1,-1 1,1-1,0 1,0 0,0 0,0 0,1 0,-1 0,0 0,0 0,1 1,-1-1,0 1,1 0,-1 0,0 0,1 0,-1 0,1 0,0 0,16-3,1 1,0 1,-1 0,1 2,0 1,-1 0,1 1,-1 1,15 5,-32-8,-1 0,1-1,0 1,0 0,-1 0,1 0,-1 0,1 1,-1-1,1 0,-1 1,0-1,0 0,0 1,1 0,-1-1,-1 1,1 0,0-1,0 1,-1 0,1 0,-1 0,1 0,-1-1,0 1,0 0,0 0,0 0,0 0,0 0,0 0,-1 0,1 0,-1-1,1 1,-1 0,0 0,0-1,0 1,0 1,-50 73,43-66,-18 21,21-26,-1 0,1 0,0 1,0-1,0 1,1 1,0-1,0 1,1-1,0 1,0 0,0 0,1 0,0 1,1-1,-1 0,1 1,1-1,0 1,0 0,0-1,2 8,0-11,1 1,0 0,0-1,0 1,1-1,0 0,0 0,0 0,0-1,0 1,1-1,-1 0,1 0,0-1,0 1,0-1,1 0,-1-1,0 1,1-1,-1 0,1 0,-1-1,1 1,-1-1,1-1,-1 1,1-1,-1 0,1 0,-1 0,0-1,0 0,1 0,19-5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0,'-19'34,"-7"25,2 7,4 3,11-7,7-8,8-4,3-5,6-7,4-8,4-6,3-6,1-2,-3-3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1,'37'48,"-3"-6,-3 1,-1 2,-2 1,-2 1,2 10,-24-47,-1 0,-1 0,1 0,-2 1,1-1,-2 1,1-1,-1 1,-1-1,0 0,0 1,-1-1,-1 0,1 0,-2 0,1 0,-1 0,-1-1,0 0,0 0,-1 0,0 0,0-1,-1 0,0 0,-1-1,-1 2,-135 96,120-91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2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80,'5'191,"-5"-189,-1 0,1-1,0 1,1 0,-1 0,0 0,0 0,1-1,-1 1,1 0,0 0,0-1,-1 1,1 0,0-1,0 1,0-1,1 1,-1-1,0 0,0 1,1-1,-1 0,1 0,-1 0,1 0,0 0,-1 0,1 0,0-1,-1 1,1-1,0 1,0-1,0 0,0 1,-1-1,1 0,0 0,0-1,0 1,0 0,-1 0,1-1,0 1,0-1,0 0,0 0,15-11,0 0,-1-2,0 0,-1 0,-1-2,0 0,-1 0,-1-1,-1-1,4-8,70-89,-84 114,-1 0,0-1,1 1,-1 0,1 0,-1 0,1 0,0 0,-1-1,1 1,0 0,0 0,0 1,0-1,0 0,0 0,0 0,0 1,0-1,0 0,0 1,0-1,0 1,1-1,-1 1,0 0,0 0,1-1,-1 1,0 0,1 0,-1 0,0 0,0 1,1-1,-1 0,0 0,0 1,1-1,-1 1,0-1,0 1,0-1,0 1,0 0,0 0,0-1,0 1,0 0,0 0,0 0,0 0,-1 0,1 0,0 0,-1 0,1 0,0 2,3 209,9-109,-5 0,-4 0,-7 59,-1-137,-1 0,-1 0,-1 0,-1-1,-2 0,0 0,-1-1,-2-1,0 0,-1-1,-2 1,11-15,0 0,0-1,0 0,-1 0,0 0,0 0,0-1,-1 0,0-1,0 1,-4 1,9-5,0 0,0-1,-1 1,1 0,0-1,0 1,-1-1,1 0,0 0,-1 1,1-2,0 1,-1 0,1 0,0-1,-1 1,1-1,0 0,0 0,0 0,0 0,-1 0,1 0,1 0,-1-1,0 1,0-1,0 1,1-1,-1 0,1 0,-1 1,1-1,0 0,0 0,0-1,0 1,0 0,0 0,1 0,-1-3,-4-12,1 0,1 0,1-1,0 1,1-1,1 0,1 1,0-1,2 1,0-1,0 1,2 0,6-15,1 3,1 1,2 1,1 1,1 0,1 1,1 1,20-20,-16 20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185 114,'1'481,"28"-181,-29-35,15-192,-17-61,-1-17</inkml:trace>
  <inkml:trace contextRef="#ctx0" brushRef="#br0" timeOffset="504.247">242 1,'-15'2,"23"3,26 5,22-3,0-1,1-3,-1-3,14-3,29 1,70 2,-169 0</inkml:trace>
  <inkml:trace contextRef="#ctx0" brushRef="#br0" timeOffset="1301.796">242 1158,'-7'-17,"-2"0,0 0,0 1,-2 0,0 0,-1 2,0-1,-1 1,-1 1,0 1,-1 0,-3-2,-69-36,87 49,0 0,1 0,-1 0,0 0,1 0,-1 1,1-1,-1 0,1 0,-1 0,1 1,0-1,-1 0,1 1,0-1,0 0,-1 1,1-1,0 1,0-1,0 1,0 0,0-1,0 1,0 0,0 0,0-1,0 1,0 0,-1 0,1 0,0 0,0 0,0 0,0 1,0-1,0 0,0 0,0 1,0-1,0 1,0-1,0 1,-1-1,1 1,1-1,300 2,-87 26,-215-28,1-1,0 1,-1 0,1-1,0 1,0 0,-1 0,1-1,0 1,0 0,0 0,-1 0,1 0,0 0,0 0,0 0,-1 0,1 0,0 1,0-1,0 0,-1 0,1 1,0-1,-1 0,1 1,0-1,-1 1,1-1,0 1,-1-1,1 1,-1-1,1 1,-1 0,1-1,-1 1,1 0,-1-1,0 1,1 0,-1 0,0-1,0 1,0 0,1 0,-1 0,0-1,0 1,0 0,0 0,0 0,0-1,-1 1,1 0,0 0,0-1,-1 1,1 0,0 0,-1-1,1 1,0 0,-1-1,1 1,-1 0,1-1,-2 1,-109 78,69-51,0 1,2 3,1 1,-12 16,27-12,22-23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09.7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676 2063,'-1'-1,"0"0,1 1,-1-1,0 0,0 0,1 0,-1 1,0-1,1 0,-1 0,1 0,-1 0,1 0,0 0,-1 0,1 0,0 0,0 0,0 0,-1-1,1 1,0 0,1 0,-1 0,0 0,0 0,0 0,1 0,-1 0,0 0,1 0,-1 0,1 0,-1 0,1 0,0 0,-1 0,1 1,0-1,-1 0,1 0,0 1,0-1,0 0,0 1,0-1,0 1,0-1,0 1,0 0,0-1,0 1,0 0,0 0,0 0,0-1,0 1,0 0,0 0,0 1,0-1,1 0,-1 0,0 1,0-1,0 0,0 1,0-1,0 1,142 74,-118-62,1-1,0-1,0-1,1-1,1-2,-1-1,1-1,1-1,-1-1,7-2,371 50,-291-30,-1 6,90 34,-88-26,-2-7,1-6,0-5,2-5,27-4,195 19,17-1,-5 5,42-4,20 2,665-29,-951 1,-1 5,0 6,78 18,86 25,119 0,-175-42,124-14,-138-1,208 13,160 8,-60 8,159-28,-246-25,226-31,97-20,-550 43,-2-8,52-25,42-18,-289 78,0 2,0-1,-1-1,1-1,-2 0,1-1,-1 0,0-1,-1-1,0-1,-1 0,2-3,250-292,-257 299,-2 4,0-1,0 0,-1-1,0 1,0-1,-1 0,1 0,-1-1,-1 1,1-1,-1 0,0 0,-1 0,1 0,-1 0,0-5,-2-242,-1 237,-1 1,0 0,-1 1,-1-1,0 0,-1 1,-1 0,0 0,-1 0,-1 1,0 0,-1 1,0 0,-1 0,-1 1,0 0,0 1,-8-6,-29-21,-1 2,-2 1,-1 4,-15-6,49 27,-239-130,-129-45,274 146,-2 5,0 4,-2 6,-52-2,83 11,-851-96,-7 14,-211-16,175-5,-202-5,85 32,-164 62,1045 29,-269 23,-474 84,697-72,37-5,1 11,2 9,-70 32,148-35,2 7,2 6,-85 52,172-83,1 2,1 2,1 2,2 3,2 1,2 3,1 1,-28 40,60-70,1 0,0 1,1 1,1-1,0 1,1 0,0 1,2 0,0 0,0 0,2 0,0 0,0 1,2-1,0 0,1 1,0-1,2 0,0 1,1-1,0-1,1 1,1-1,2 4,12 19,2-1,2-1,1-1,2-1,1-1,24 21,8-1,2-3,1-3,3-3,70 35,125 52,-167-93,2-4,1-5,1-3,1-5,2-4,-1-5,2-4,-1-4,42-7,401 17,392 65,-560-27,-2 17,94 42,-363-82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8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25,'-10'7,"1"1,0 1,0-1,1 2,0-1,0 1,1 0,0 1,1-1,1 1,-1 1,2-1,-1 1,2 0,0 0,0 0,1 0,0 0,1 1,1-1,0 0,0 1,1-1,1 1,0-1,1 0,1 2,-3-11,0 1,0-1,1 0,0 0,-1 0,1 0,0 0,0 0,1-1,-1 1,1-1,-1 1,1-1,0 0,0 0,0 0,0 0,0-1,0 1,0-1,0 0,1 0,-1 0,1 0,-1-1,1 1,-1-1,1 0,-1 0,1 0,-1 0,1-1,-1 0,5 0,0-1,0 0,0-1,-1 0,0 0,1 0,-1-1,0 0,-1-1,1 1,-1-1,0-1,0 1,0-2,134-157,-139 163,0-1,1 1,-1 0,1 0,-1 0,1-1,-1 1,1 0,-1 1,1-1,0 0,0 0,-1 1,1-1,0 1,0 0,0-1,0 1,0 0,0 0,-1 0,1 0,0 1,0-1,0 0,0 1,-1-1,1 1,0 0,0 0,-1-1,1 1,0 0,-1 0,1 1,-1-1,0 0,1 0,-1 1,0-1,0 1,1-1,-1 1,-1-1,1 1,0 0,0 0,0-1,-1 1,1 0,-1 0,0 0,1 1,1 4,1-1,0 1,0 0,1-1,0 0,0 0,0 0,1 0,0-1,0 0,0 0,1 0,0 0,0-1,0 0,0 0,0-1,1 0,0 0,0 0,0-1,0 0,0 0,6 0,2-2,0-1,0-1,0-1,-1 0,1 0,-1-2,0 0,0 0,0-1,-1-1,1-1,-2 1,1-2,-1 0,-1 0,1-1,-2-1,1 0,-2 0,1-1,-2 0,1-1,-2 0,0 0,0 0,4-14,6-28,-13 31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53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1383,'1'-1,"-1"1,1 0,-1-1,0 1,1 0,-1-1,1 1,0 0,-1 0,1 0,-1-1,1 1,-1 0,1 0,-1 0,1 0,0 0,-1 0,1 0,-1 0,1 0,-1 0,1 0,0 0,-1 1,1-1,-1 0,1 0,-1 1,1-1,-1 0,1 1,-1-1,1 0,-1 1,0-1,1 1,-1-1,1 0,-1 1,0-1,0 1,1-1,-1 1,0 0,0-1,1 1,-1-1,0 1,0-1,0 1,0 0,0-1,0 1,0-1,0 1,0-1,0 2,5 38,-5-39,-28 257,28-100,2-199,2 0,2 0,2 0,2 1,1 1,2-1,1 2,3 0,1 1,1 1,2 0,5-3,-13 17,40-41,-50 64,0 0,0 0,-1 0,1 0,0 1,0-1,0 1,-1-1,1 1,-1 0,1 0,-1 0,0 0,0 1,0-1,0 1,0-1,-1 1,1 0,-1-1,1 1,-1 0,0 0,0 0,-1 0,1 0,34 135,-9 72,-12-136,-13-74,0 0,0 1,0-1,0 0,0 0,0 0,0 0,0 0,0 0,0 0,0 0,0 0,0 0,0 0,0-1,0 1,0 0,0-1,0 1,0 0,0-1,-1 0,1 1,0-1,0 1,0-1,-1 0,1 0,0 1,-1-1,1 0,-1 0,1 0,-1 0,1 0,-1 1,0-1,1 0,-1 0,0 0,0 0,0 0,0-1,39-70,4 1,2 2,3 2,3 2,41-38,-92 102,0 0,1 0,-1 1,1-1,-1 0,1 0,0 0,-1 0,1 1,0-1,0 0,0 1,-1-1,1 0,0 1,0-1,0 1,0 0,0-1,0 1,0 0,0-1,0 1,0 0,0 0,0 0,0 0,0 0,0 0,0 0,0 0,0 1,0-1,0 0,0 0,0 1,0-1,0 1,0-1,0 1,0-1,0 1,-1 0,1-1,0 1,0 0,-1 0,1-1,0 1,-1 0,1 0,-1 0,1 0,-1 0,0 0,1 0,9 133,11 11,5-29,-20-93,-4-20,-1 0,0 0,0 0,0 1,0-1,-1 0,1 0,-1 1,0-1,0 0,0 1,0-1,-1 0,0 1,1-1,-1 0,0 0,0 1,-2 2,-6 8,0-1</inkml:trace>
  <inkml:trace contextRef="#ctx0" brushRef="#br0" timeOffset="863.408">1390 1666,'11'-9,"0"2,1 0,-1 0,1 1,0 1,1 0,-1 0,1 2,0-1,7 0,8-3,-21 5,-2 0,-1 0,1 1,0-1,-1 1,1 0,0 0,0 1,0-1,0 1,-1 0,1 1,0-1,0 1,0 0,-1 0,1 0,1 1,-5 1,-1 0,1 0,-1 0,0 0,0 0,0 0,0 0,-1 0,1 0,-1-1,0 1,0 0,0 0,0-1,0 1,-1 0,1-1,-1 1,1-1,-1 0,0 1,0-1,-1 0,2 0,-134 142,133-141,0 0,0 1,0-1,1 1,-1-1,1 1,0 0,0-1,0 1,1 0,0 0,-1 0,1 0,0 0,1 0,-1-1,1 1,0 0,0 0,0 0,0-1,0 1,1-1,0 1,0-1,0 1,0-1,0 0,1 0,-1 0,1 0,0-1,0 1,0-1,0 0,0 1,3 1,-1 1,1-1,0-1,0 1,0-1,1 0,-1 0,1-1,-1 1,1-2,0 1,0-1,0 0,0 0,0-1,0 0,0 0,0 0,0-1,0-1,11-6,-4-3</inkml:trace>
  <inkml:trace contextRef="#ctx0" brushRef="#br0" timeOffset="2243.914">1984 1045,'13'25,"0"1,-1 0,-2 1,-1 1,0-1,-3 2,0-1,-2 0,1 17,-35 298,14-212,2 67,22-166,-7-30,0-1,1 1,-1 0,0 0,0 0,-1 0,1 0,0 1,-1-1,1 0,-1 0,0 0,1 1,-1-1,0 0,0 0,-1 1,1-1,0 0,-1 0,0 0,1 1,-1-1,0 0,0 0,0 0,0 0,0-1,-1 1,1 0,-1 0,1-1,-1 1,1-1,-1 1,0-1,-1 1,-12 2,0-1,0-1,0-1,-1 0,1 0,0-2,-1 0,-1-1,-28 0,-1010 0,820 35,143-14,-91 13,113-19,-72 3,141-17,0 0,0 0,0 0,0 0,0 0,1-1,-1 1,0 0,1 0,-1-1,1 1,-1 0,1-1,0 1,0-1,-1 1,1 0,0-1,0 1,0-1,1 1,-1 0,0-1,0 1,1-1,-1 1,1 0,-1 0,1-1,0 0,2-16,-9-247,-20-58,24 277,-2 4,2 0,1-1,2 1,2 0,2 0,2 0,2 1,1 0,2 1,2 0,12-23,-24 58,1 0,0 1,0-1,0 1,0 0,0 0,1 0,0 0,0 0,0 1,0 0,1 0,-1 0,1 0,0 1,0 0,0 0,0 0,0 0,0 1,0 0,1 0,-1 0,0 1,1 0,0 0,280-14,283 15,-148 27,-81-29,-269 13,-54-6</inkml:trace>
  <inkml:trace contextRef="#ctx0" brushRef="#br0" timeOffset="11688.12">1080 226,'0'789,"0"-790</inkml:trace>
  <inkml:trace contextRef="#ctx0" brushRef="#br0" timeOffset="12235.714">1109 169,'-283'179,"256"-155,27-23,-1-1,1 1,0 0,0-1,0 1,0 0,0 0,1-1,-1 1,0 0,0-1,0 1,1 0,-1-1,0 1,1 0,-1-1,0 1,1-1,-1 1,1-1,-1 1,1-1,-1 1,1-1,-1 1,1-1,0 1,-1-1,1 0,0 0,-1 1,1-1,0 0,-1 0,1 0,0 1,-1-1,1 0,0 0,0 0,-1 0,1 0,0-1,193 12,102 38,-233-35,-63-15,1 0,-1 0,1 0,-1 0,1 0,-1 1,0-1,1 0,-1 0,0 0,0 0,0 0,0 0,0 0,0 0,0 0,0 0,0 0,0 0,-1 0,1 0,0 0,-1 0,1 0,-1 0,1 0,-1 0,1 1,-1-1,1 0,-1 0,0 1,0-1,1 0,-1 1,0-1,0 1,0-1,1 1,-2-1,2 0,-231-248,200 224,20 23</inkml:trace>
  <inkml:trace contextRef="#ctx0" brushRef="#br0" timeOffset="12549.511">1730 28,'-5'29,"-2"24,1 7,1-1,2-6,0-7,2-7,1-5,0-4,0-1,0-2,0 0,1-1,-1-8,0-13,0-7</inkml:trace>
  <inkml:trace contextRef="#ctx0" brushRef="#br0" timeOffset="12799.164">1447 28,'43'0,"43"-5,12-1,-1 0,-13 1,-10 2,-14 1,-11 5,-10 3,-12 0</inkml:trace>
  <inkml:trace contextRef="#ctx0" brushRef="#br0" timeOffset="14238.137">939 2201,'-1'339,"-12"-258,9-70,1 0,0 0,1 0,0 0,1 0,0 0,1 1,0-1,1 0,0 1,1-1,0 0,0 0,2 0,-1-1,5 10,-8-21,0 0,0 1,-1-1,1 0,0 1,0-1,1 0,-1 1,0-1,0 0,0 1,0-1,1 0,-1 1,0-1,0 0,1 1,-1-1,0 1,1-1,-1 1,1-1,-1 1,1-1,-1 1,1 0,-1-1,1 1,-1-1,1 1,0 0,-1 0,1-1,0 1,-1 0,1 0,0 0,-1 0,1 0,0 0,-1 0,1 0,0 0,-1 0,1 0,0 0,-1 0,1 0,-1 1,1-1,0 0,-1 1,1-1,-1 0,1 1,-1-1,1 0,-1 1,1-1,-1 1,1 0,-6-9,0 0,-1 1,0 0,0 0,-1 1,1 0,-2 0,1 0,0 1,-1 0,0 0,0 1,-1 0,1 1,-1 0,0 0,0 1,-2-1,-48-14,46 15,0 0,0-1,0-1,1 0,0-1,0 0,0-1,0 0,1-1,0-1,1 1,-1-2,2 1,-4-4,12 11,1 0,-1 0,0 0,0 0,1 0,-1 0,1-1,-1 1,1 0,-1 0,1 0,0 0,-1-1,1 1,0 0,0 0,0-1,0 1,0 0,0 0,0-1,1 1,-1 0,0 0,1 0,-1-1,1 1,-1 0,1 0,0 0,-1 0,1 0,0 0,0 0,-1 0,1 0,0 0,0 1,0-1,0 0,0 1,1-1,-1 0,0 1,0-1,0 1,58-15,14 13,0 3,0 4,35 7,-51-5,102 18,-158-26,-1 1,1 0,-1-1,1 1,-1 0,1 0,-1 0,1 0,-1-1,1 1,-1 0,1 0,-1 0,1 0,0 0,-1 0,1 0,-1 1,1-1,-1 0,1 0,-1 0,1 0,-1 1,1-1,-1 0,1 0,-1 1,1-1,-1 1,0-1,1 0,-1 1,1-1,-1 1,0-1,0 1,1-1,-1 0,0 1,0-1,1 1,-1 0,0-1,0 1,0-1,0 1,0-1,0 1,0-1,0 1,0-1,0 1,0 0,0-1,0 1,-1-1,1 1,0-1,0 1,-1-1,1 1,0-1,0 1,-1-1,1 0,0 1,-1-1,-36 18,36-17,-33 12,1 1,0 2,1 1,1 2,1 1,0 2,-6 6,23-13,2-2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16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1,'284'0,"-256"7,-28-8,-1 1,1 0,0 0,-1 0,1 0,0 0,-1 0,1 0,-1 1,1-1,0 0,-1 0,1 0,0 0,0 0,-1 0,1 1,0-1,-1 0,1 0,0 0,0 1,-1-1,1 0,0 0,0 1,-1-1,1 0,0 1,0-1,0 0,0 1,0-1,0 0,-1 1,1-1,0 0,0 1,0-1,0 0,0 1,0-1,0 0,0 1,0-1,0 0,1 1,-1-1,0 0,0 1,0-1,0 0,0 1,1-1,-1 0,0 0,0 1,1-1,-1 0,0 0,0 1,1-1,-1 0,0 0,0 0,1 0,-1 1,0-1,1 0,-9 4,0 1,-1-2,1 1,-1-1,0 0,0-1,0 0,0-1,0 0,0 0,0-1,-1 0,1 0,0-1,0 0,-4-2,1-1,0 1,0 0,-1 0,0 1,0 1,1 0,-1 1,0 0,0 1,0 0,1 1,-1 1,1 0,-1 1,-3 2,-121 69,135-74,0 0,0 0,0 0,0 1,0-1,0 0,1 1,-1 0,1-1,-1 1,1 0,-1 0,1 0,0 0,0 0,0 0,0 0,0 0,0 0,1 1,-1-1,1 0,0 1,-1-1,1 0,0 0,0 1,1-1,-1 0,0 1,1-1,-1 0,1 0,0 1,0-1,0 0,0 0,0 0,0 0,0 0,1 0,-1-1,1 1,0 0,-1-1,1 1,0-1,0 1,0-1,205 54,-206-55,0 0,0 0,0 1,0-1,0 0,0 0,0 1,0-1,0 1,0-1,0 1,0-1,0 1,0 0,0-1,0 1,0 0,0 0,-1 0,1 0,0 0,-1 0,1 0,-1 0,1 0,-1 0,1 0,-1 0,0 0,1 0,-1 0,0 0,0 0,0 0,0 1,0-1,0 0,0 0,0 0,-1 0,1 0,0 0,-1 0,1 1,-1-1,1 0,-1 0,1-1,-1 1,0 0,1 0,-1 0,0 0,0 0,0-1,0 1,0 0,0-1,-114 86,37-35,69-44,0-2,-1 1,1 0,0 0,1 1,-1 0,1 1,1 0,-1 0,1 1,1 0,0 0,0 0,1 1,0 0,0 0,1 0,1 1,0-1,0 1,1 0,0 0,0 9,3-16,-1-1,0 1,1 0,0-1,0 1,0-1,0 0,1 1,-1-1,1 0,0 0,0 0,0 0,0 0,0 0,1 0,-1-1,1 1,0-1,0 0,0 0,0 0,0 0,0 0,1-1,-1 0,0 1,1-1,-1 0,1-1,-1 1,1-1,1 1,120-12,100-55,-197 58,-4 0</inkml:trace>
  <inkml:trace contextRef="#ctx0" brushRef="#br0" timeOffset="248.034">1076 1,'-19'43,"-21"38,-9 15,0 1,8-11,6-11,5-14,6-11,9-11,5-6,6-4,3-3,6-5,8-11,5-12,6-11,-2-3</inkml:trace>
  <inkml:trace contextRef="#ctx0" brushRef="#br0" timeOffset="509.355">935 57,'43'-5,"48"-1,18-5,-4 0,-16 1,-18 3,-22 7,-22 4,-22 5,-12 3</inkml:trace>
  <inkml:trace contextRef="#ctx0" brushRef="#br0" timeOffset="703.151">850 481,'48'-10,"45"-8,11 0,-3 2,-13 4,-17 4,-16 3,-12 3,-14 2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20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0 255,'42'-10,"0"2,0 2,0 2,1 2,0 1,0 3,-25-2,111-11,48-18,-153 23</inkml:trace>
  <inkml:trace contextRef="#ctx0" brushRef="#br0" timeOffset="249.38">113 453,'43'-5,"24"-1,10-1,-3 2,-9 2,-11 1,-10 1,-13 0</inkml:trace>
  <inkml:trace contextRef="#ctx0" brushRef="#br0" timeOffset="736.649">790 537,'129'-139,"-119"127,66-99,-62 86,2 0,0 1,1 1,2 0,0 1,2 2,0 0,1 1,1 1,0 1,4-1,-24 16,-1 0,0 0,0 0,1 1,-1-1,1 1,-1-1,1 1,0 0,0 0,-1 0,1 1,0-1,0 0,0 1,0 0,0 0,0 0,-1 0,1 0,0 1,0-1,0 1,0 0,0 0,-1 0,1 0,0 0,-1 0,1 1,-1-1,1 1,-1 0,0 0,0 0,0 0,0 0,0 0,0 1,-1-1,1 1,-1-1,1 1,-1-1,0 1,0 0,0 0,0 1,-1 13,0 0,-1-1,-1 1,0 0,-1 0,-1-1,-1 1,0-1,-2 0,5-9,0 0,-12 60,13-66,1 0,0 1,1-1,-1 0,0 0,0 1,0-1,1 0,-1 1,1-1,-1 0,1 0,-1 0,1 0,0 1,0-1,-1 0,1 0,0 0,0-1,0 1,0 0,0 0,0 0,1-1,-1 1,0 0,0-1,0 1,1-1,-1 0,0 1,0-1,1 0,-1 0,0 0,1 0,-1 0,0 0,1 0,-1 0,0 0,0-1,1 1,-1 0,0-1,1 0,11-3,0-1,-1-1,1 0,-1 0,-1-1,1-1,-1 0,-1-1,3-2,9-6,31-27,-37 29,1 1,0 1,1 0,0 1,1 1,0 1,4-1,-22 11,0-1,0 0,0 1,0-1,0 1,0-1,1 1,-1-1,0 1,0 0,0 0,1-1,-1 1,0 0,0 0,1 0,-1 1,0-1,0 0,1 0,-1 1,0-1,0 1,0-1,0 1,0-1,1 1,-1 0,0-1,0 1,-1 0,1 0,0 0,0 0,0 0,0 0,-1 0,1 0,0 0,-1 0,1 0,-1 0,0 0,1 1,-1-1,0 0,1 0,-1 0,0 1,0-1,0 0,0 0,0 1,-1-1,1 0,0 0,-1 0,1 1,0-1,-1 0,1 0,-1 0,0 0,-103 230,101-189,10-31</inkml:trace>
  <inkml:trace contextRef="#ctx0" brushRef="#br0" timeOffset="1081.753">2371 86,'-102'39,"2"4,2 4,-6 8,99-53,0 0,0 1,1-1,-1 1,0 0,1 0,0 0,-1 0,1 1,1 0,-1 0,0 0,1 0,0 1,0-1,0 1,1 0,0-1,0 1,0 0,0 1,1-1,-1 0,1 0,4-2,0 0,-1 0,1 0,0-1,0 1,1-1,-1 0,0 0,1 0,-1 0,1-1,0 1,-1-1,1 0,0 0,0 0,0-1,0 1,0-1,0 0,-1 0,1-1,0 1,2-1,3 1,51-2,0-2,-1-4,1-1,48-16,78-12,-184 36,0 0,1 0,-1 0,1 0,-1 1,1-1,0 1,-1 0,1 0,-1 0,1 0,-1 0,1 1,0-1,-1 1,1 0,-1-1,0 1,1 0,-1 0,0 1,1-1,-1 0,0 1,0 0,0-1,0 1,0 0,-1 0,1 0,0 0,-1 0,0 0,1 1,-1-1,0 0,0 1,0-1,-1 1,1-1,0 1,-1-1,0 3,-10 64,8-65,0 0,0 0,0 0,1 1,0-1,0 1,0-1,0 1,1-1,0 1,0 0,0-1,0 1,1-1,0 1,0-1,0 1,0-1,1 0,-1 1,1-1,0 0,1 0,-1 0,1 0,0-1,0 1,0-1,0 1,0-1,1 0,-1-1,5 3,15 6,0-4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25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1 426,'4'-4,"0"-1,0 1,1 0,-1 0,1 1,0-1,0 1,0 0,1 1,-1-1,1 1,-1 0,1 0,0 1,0 0,-1 0,1 0,0 1,0-1,0 1,0 1,0-1,0 1,0 0,0 1,0-1,-1 1,5 2,25 1,3-4,0-1,0-2,-1-2,1-1,34-10,122-13,-194 29,0-1,0 1,0-1,-1 1,1-1,0 0,0 1,0-1,0 1,0-1,0 1,0-1,0 0,0 1,0-1,0 1,0-1,0 1,0-1,0 1,1-1,-1 0,0 1,0-1,0 1,1-1,-1 0,0 1,1-1,-1 0,0 1,1-1,-1 0,0 1,1-1,-1 0,0 0,1 0,-1 1,1-1,-1 0,1 0,-1 0,0 0,1 0,-1 0,1 0,-1 0,1 0,-1 0,1 0,-1 0,0 0,1 0,-1 0,1 0,-1 0,1-1,-1 1,0 0,1 0,-1 0,0-1,1 1,-1 0,1-1,-1 1,0 0,0-1,1 1,-12 6</inkml:trace>
  <inkml:trace contextRef="#ctx0" brushRef="#br0" timeOffset="295.207">114 596,'5'0,"11"0,7 0,5 0,3 0,0 0,0 0,5 0,0 0,-1-5,-1-1,3 0,0 1,-2 2,-2 0,-1-3,-2-1,-6 1</inkml:trace>
  <inkml:trace contextRef="#ctx0" brushRef="#br0" timeOffset="881.92">368 4,'-10'-3,"17"18,11 3,0-1,2-1,-1 0,2-1,0-2,1 0,10 3,53 35,-34-18,-22-16,-2 1,0 1,-1 2,-1 0,-1 2,12 15,-33-36,-1 0,1 1,-1 0,0-1,0 1,0 0,0 0,0 0,-1 1,1-1,-1 0,0 0,0 1,0-1,0 1,-1-1,1 1,-1-1,0 1,0-1,-1 1,1 0,0-1,-1 1,0-1,0 0,0 1,0-1,-1 0,1 0,-1 1,0-1,0 0,0-1,0 1,-1 0,-1 1,-136 84,16 3,-56 16,155-84,25-16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27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85,'17'125,"-25"-43,-3-1,-4 0,-4 3,3-9,-26 40,28-105,10-15</inkml:trace>
  <inkml:trace contextRef="#ctx0" brushRef="#br0" timeOffset="1145.87">0 255,'5'0,"11"0,8 0,4 0,3 0,0 0,-5 4,-1 3,-2-1,-3-2</inkml:trace>
  <inkml:trace contextRef="#ctx0" brushRef="#br0" timeOffset="1638.745">367 1,'284'0,"-86"28,-171-27,-3-1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2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1,'24'4,"17"2,7 0,0-1,-4-1,-4-2,-4-1,-8-5,-14-3,-9 1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2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45,'38'0,"23"-4,5-3,-3 1,-8-3,-9-1,-12 1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1 484,'45'-92,"-35"63,2 0,1 1,1 0,1 1,2 1,0 0,2 2,1 0,1 1,1 0,0 2,19-12,-34 28,-7 4,1 0,-1 0,1 0,-1 0,1 0,0 0,0 1,-1-1,1 0,0 1,0-1,0 0,-1 1,1-1,0 1,0-1,0 1,0-1,0 1,0 0,0 0,0-1,0 1,1 0,-1 0,0 0,0 0,0 0,0 0,0 1,0-1,0 0,0 1,0-1,0 0,0 1,0-1,0 1,0-1,0 1,-1 0,1-1,0 1,0 0,-1 0,1-1,0 1,0 0,0 156,-2-128,12 103,-11-131,0 0,1 0,-1-1,0 1,1 0,-1-1,1 1,-1 0,1-1,-1 1,1-1,0 1,-1-1,1 1,0-1,-1 1,1-1,0 0,-1 1,1-1,0 0,0 1,-1-1,1 0,0 0,0 0,0 0,-1 0,1 0,0 0,0 0,0 0,-1 0,1 0,0-1,0 1,-1 0,1 0,0-1,0 1,-1-1,1 1,0-1,-1 1,1-1,-1 1,1-1,0 1,-1-1,1 0,-1 1,0-1,1 0,32-38,-31 37,46-66,-30 38,3 2,0 0,2 1,0 1,26-20,-43 40,0 0,1 0,0 1,0 0,0 0,1 0,0 1,0 0,0 1,0 0,0 0,1 0,-1 1,1 1,0 0,-1 0,1 0,0 1,6 1,-11 2,-1 0,1 1,-1-1,0 1,0 0,-1 0,1 0,-1 0,0 0,0 0,0 1,-1-1,1 1,-1-1,0 1,-1 0,1 0,-1-1,0 1,0 0,0-1,-1 1,1 0,-1 0,0-1,-1 1,1-1,-1 1,0-1,-1 3,-65 195,67-179,4-5</inkml:trace>
  <inkml:trace contextRef="#ctx0" brushRef="#br0" timeOffset="1479.195">1609 4,'-13'-2,"0"1,0 0,-1 1,1 1,0 0,0 0,0 2,0 0,0 0,1 1,-1 0,1 1,0 1,0 0,1 0,0 1,0 1,0 0,1 0,0 1,1 1,0-1,1 1,-1 1,2-1,0 2,0-1,-1 4,-38 92,46-104,-1 0,1 0,-1 0,1 1,0-1,0 0,1 0,-1 0,1 0,-1 0,1 0,0 0,0 0,0 0,1 0,-1 0,1 0,-1-1,1 1,0 0,0-1,0 0,0 1,1-1,-1 0,1 0,-1 0,1-1,0 1,-1-1,1 1,0-1,0 0,3 1,7 0,-1-1,1 0,0-1,0 0,-1-1,1-1,0 0,-1 0,1-1,-1-1,0 0,0 0,0-2,1 0,41-19,-1-1,-1-3,-1-3,-2-1,-1-2,-1-4,-41 34,-4 2,0 1,1-1,-1 1,1 0,-1 0,1 0,0 0,0 0,0 0,0 1,0 0,1-1,-1 1,0 0,0 0,1 1,-1-1,1 1,-1 0,1 0,-3 2,0 1,0-1,0 1,0-1,0 1,-1 0,1-1,-1 1,0 0,0 0,0-1,0 1,0 0,0-1,-1 1,1 0,-1-1,0 1,0 0,0-1,0 3,-10 37,8-36,0 1,0 0,0 1,1-1,0 0,1 1,-1-1,2 1,-1-1,1 1,0-1,0 1,1-1,0 1,0-1,1 1,0-1,1 0,-1 0,1 0,0 0,1 0,0-1,0 1,0-1,1 0,5 4,37 18,-23-19</inkml:trace>
  <inkml:trace contextRef="#ctx0" brushRef="#br0" timeOffset="3678.111">904 427,'210'6,"-209"-7,0 1,0 0,0 0,0 0,0 1,0-1,0 0,0 0,0 1,0-1,0 0,0 1,0-1,0 1,0-1,-1 1,1-1,0 1,0 0,-1-1,1 1,0 0,-1 0,1-1,0 1,-1 0,1 0,-1 0,0 0,1 0,-1 0,0 0,1 0,-1 0,0 0,0 0,0 0,0 0,0 0,0-1,0 1,0 0,-1 0,1 0,0 0,-1 1,-29 39,21-30,-36 80,44-89,0 0,1 1,-1-1,1 0,0 1,-1-1,1 0,0 1,0-1,1 0,-1 0,1 1,-1-1,1 0,-1 0,1 1,0-1,0 0,0 0,1 0,-1 0,0 0,1 0,-1-1,1 1,-1 0,1-1,0 1,0-1,0 0,0 1,0-1,0 0,0 0,0 0,0-1,1 1,-1 0,0-1,0 0,3 1,47-5,-28-2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0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1 297,'4'0,"8"0,5 0,5 0,4 0,2 0,1 0,0 0,0 0,1 0,-1 0,-1 0,1 0,-10 0,-8 0</inkml:trace>
  <inkml:trace contextRef="#ctx0" brushRef="#br0" timeOffset="332.34">141 14,'-4'34,"-3"16,1 3,-3-1,-1-5,2-6,2-6,2-2,2-4,1-1,1-1,0 0,1 1,-1-6</inkml:trace>
  <inkml:trace contextRef="#ctx0" brushRef="#br0" timeOffset="1059.932">621 43,'-16'56,"-8"114,16-87,8-80,0-1,1 1,-1-1,0 1,1-1,0 0,0 1,-1-1,1 0,1 0,-1 1,0-1,0 0,1 0,0 0,-1-1,1 1,0 0,0-1,0 1,0-1,0 1,0-1,0 0,0 0,0 0,1 0,-1 0,0 0,1-1,-1 1,2-1,8-1,1 0,0-1,0-1,-1 0,1 0,-1-1,0-1,0 0,-1-1,1 0,-1-1,0 0,-1 0,0-2,9-8,12-11,0-2,-2-2,-2 0,-1-2,2-5,-1 4,-26 60,-31 91,29-113,1 1,0-1,-1 1,2-1,-1 1,0-1,1 0,-1 1,1-1,0 0,0 1,0-1,1 0,-1 0,1 0,0 0,0 0,0 0,0 0,0-1,0 1,1-1,0 0,-1 0,1 0,0 0,0 0,0 0,0-1,0 1,0-1,0 0,1 0,5 1,0 0,0-1,0-1,0 1,0-1,1-1,-1 0,0 0,0-1,0 0,-1 0,1-1,0 0,-1-1,0 0,0 0,0-1,0 0,-1 0,0-1,0 0,0 0,-1 0,6-8,6-8,0-1,-2 0,-1-2,0 0,-2 0,-1-1,2-11,-6 13,-5 6</inkml:trace>
  <inkml:trace contextRef="#ctx0" brushRef="#br0" timeOffset="10472.367">1271 466,'6'-4,"1"0,-1 1,1 0,-1 0,1 1,0 0,0 0,0 0,1 1,-1 0,0 1,1-1,-1 1,4 1,-9-1,0 0,0 0,0 0,0 0,0 0,0 0,0 0,0 1,0-1,0 1,0-1,0 1,0 0,0 0,-1 0,1 0,0 0,-1 0,1 0,-1 1,1-1,-1 1,1-1,-1 1,0-1,0 1,0 0,0 0,0-1,0 1,0 0,-1 0,1 0,-1 0,1 0,-1 0,0 0,0 0,0 0,0 0,0 0,0 0,0 0,-1 0,1 0,-1 0,1 0,-1 0,0-1,0 2,-104 120,104-122,1 1,-1 0,1 0,0 0,0 0,-1-1,1 1,1 0,-1 0,0 0,0 0,1-1,-1 1,1 0,-1 0,1-1,0 1,0 0,0-1,0 1,0-1,0 1,0-1,0 1,0-1,1 0,-1 1,1-1,-1 0,1 0,-1 0,1 0,0-1,-1 1,1 0,0-1,0 1,-1-1,1 0,0 1,0-1,0 0,0 0,-1 0,1 0,0 0,0-1,0 1,0-1,0 1,50-2,-32 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3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8609 734,'-7'15,"2"0,0 0,0 0,1 1,1-1,1 1,0 0,1 0,1 0,0 0,1 0,1 0,0 0,2-1,1 5,-1-14,0 0,1-1,0 0,0 0,1 0,-1 0,1-1,0 0,0 0,1 0,-1-1,1 0,-1-1,1 1,0-1,0 0,0-1,0 0,1 0,-1 0,0-1,0 0,0-1,1 1,-1-1,0-1,0 1,0-1,0-1,0 1,-1-1,4-2,-4 2,0 0,-1-1,1 1,-1-1,0 0,0-1,-1 1,1-1,-1 0,0 0,0 0,-1-1,1 1,-1-1,-1 0,1 0,-1 0,0 0,0 0,0 0,-1-1,0 1,-1-1,1 1,-1-1,-1 1,1-1,-1 1,0 0,0-1,-1 1,0 0,0 0,0 0,-1 0,0 0,0 0,0 1,-2-1,0-1,0 0,-1 0,0 1,0 0,0 0,-1 1,0 0,0 0,-1 0,1 1,-1 0,0 1,0-1,0 1,-7-1,-17-3</inkml:trace>
  <inkml:trace contextRef="#ctx0" brushRef="#br0" timeOffset="562.401">9173 170,'17'85,"-4"0,-4 1,-3 0,-4 0,-4 1,-7 24,-24 90,33-200,0-1,-1 1,1-1,0 1,0 0,0-1,0 1,-1-1,1 1,0 0,0-1,0 1,1-1,-1 1,0 0,0-1,0 1,0-1,0 1,1 0,-1-1,0 1,1-1,-1 1,0-1,1 1,-1-1,0 1,1-1,-1 1,1-1,-1 0,1 1,-1-1,1 0,-1 1,1-1,0 0,-1 0,1 0,-1 1,1-1,0 0,-1 0,1 0,-1 0,1 0,0 0,-1 0,1 0,0 0,-1-1,1 1,-1 0,1 0,-1 0,1-1,0 1,-1 0,1-1,-1 1,35-25,-34 23,299-278,-268 256,2 1,0 1,2 3,0 0,16-4,-50 22,-1 0,1 0,-1 0,1 1,0-1,0 0,-1 1,1-1,0 1,0-1,0 1,-1 0,1 0,0 0,0 0,0 0,0 0,0 1,-1-1,1 1,0-1,0 1,-1-1,1 1,0 0,-1 0,1 0,-1 0,1 0,-1 0,1 1,-1-1,0 0,1 1,-1-1,0 1,0-1,0 1,0-1,-1 1,1 0,0 0,-1-1,1 1,-1 0,1 0,-1 0,0 0,0-1,0 1,0 0,0 1,-2 12,-1 0,0-1,-1 1,-1-1,0 1,-1-2,0 1,-1-1,0 0,-2 0,1-1,-1 0,-1 0,0-1,-1 0,-2 0,-7 8,-2 0,0-2,-2 0,1-2,-2-1,0-1,-15 6,32-17,0 1,-1-1,1 0,-1-1,0 0,1-1,-1 0,0 0,1 0,-1-1,0-1,1 1,-6-3,11 3,0 0,0 0,-1-1,1 1,0-1,0 0,0 0,0 0,1 0,-1 0,1-1,-1 1,1-1,0 0,0 0,0 0,0 0,0 0,1 0,-1 0,1 0,0-1,0 1,0 0,0-1,1 1,0-1,-1 1,1-1,0 1,1-1,-1 1,1-1,0 0,6-21,3 6</inkml:trace>
  <inkml:trace contextRef="#ctx0" brushRef="#br0" timeOffset="864.95">10161 0,'-11'98,"4"-1,5 1,3 0,6 2,2-8,-5 0,-5 79,-10-110,5-36</inkml:trace>
  <inkml:trace contextRef="#ctx0" brushRef="#br0" timeOffset="1167.849">10443 734,'29'7,"0"-1,0-1,1-2,-1-1,1-1,0-2,-1-1,6-1,-32 3,0-1,1 1,-1-1,0 1,0-1,1 0,-1 0,0 0,0 0,0-1,0 1,0-1,-1 0,1 0,0 0,-1 0,1 0,-1-1,0 1,0-1,0 0,0 1,0-1,-1 0,1 0,-1 0,1 0,-1 0,0 0,-1-1,1 1,0 0,-1 0,0-1,0 1,0 0,0-1,0 1,-1 0,1-1,-1 1,0 0,0 0,0 0,-1 0,1 0,-1 0,1 0,-2-1,-4-2,0 2,0-1,0 1,0 0,-1 0,0 1,1 0,-1 0,0 1,-1 0,1 1,0-1,0 2,-1-1,1 1,-1 0,1 1,0 0,0 0,-1 1,1 0,0 1,0-1,1 1,-1 1,-6 4,3-3,2 2,-1 0,1 0,0 0,0 1,1 1,0-1,1 1,0 1,0-1,1 1,0 0,-3 9,6-13,0 0,1 0,-1 0,1 0,1 1,-1-1,1 0,0 1,0-1,1 1,0 0,0-1,1 1,0-1,0 1,0-1,1 0,0 1,0-1,1 0,-1 0,1 0,1-1,3 6,0-3,0 0,1 0,-1-1,2 0,-1 0,1-1,0-1,1 1,-1-1,1-1,0 0,0 0,0-1,1 0,-1-1,6 1,9-1</inkml:trace>
  <inkml:trace contextRef="#ctx0" brushRef="#br0" timeOffset="1660.39">11064 847,'173'-158,"-139"124,-27 25,1 1,-1 0,1 0,1 1,0 0,0 1,0 0,0 0,1 1,10-4,-19 8,0 0,1 1,-1-1,1 1,-1 0,1-1,-1 1,1 0,-1 0,1 0,0 0,-1 0,1 0,-1 0,1 1,-1-1,1 0,-1 1,0-1,1 1,-1 0,1-1,-1 1,0 0,0 0,1 0,-1 0,0 0,0 0,0 0,0 0,0 1,0-1,0 0,-1 1,1-1,0 0,-1 1,1-1,-1 1,0-1,1 1,-1-1,-2 69,1-66,-10 91,11-92,0 0,0 0,0 1,1-1,0 0,-1 0,1 0,0 1,1-1,-1 0,1-1,-1 1,1 0,0 0,0-1,0 1,0-1,0 1,1-1,-1 0,1 0,-1 0,1 0,0-1,0 1,0-1,2 1,16 2,0-2,1-1,-1-1,1 0,-1-2,0 0,0-2,0 0,0-1,0-2,-1 0,0 0,-1-2,6-4,-22 12,32-15,-27 11,0 1,0 0,1 0,-1 1,1 0,0 0,-1 1,1 0,0 1,0 0,1 0,8 1,-15 3,1 0,-1 0,0 1,0-1,0 1,0-1,-1 1,0 0,1 0,-1 0,-1 1,1-1,-1 0,1 1,-1-1,0 1,-1-1,1 1,-1 0,0-1,0 1,-1-1,1 1,-1-1,0 1,0-1,-1 2,2 8,1 69,4-64</inkml:trace>
  <inkml:trace contextRef="#ctx0" brushRef="#br0" timeOffset="-706.715">6351 1074,'56'-24,"-17"3,-2-1,-1-3,0-1,-2-1,13-16,88-118,-135 162,0-1,0 1,0 0,0-1,0 1,0 0,0-1,0 1,0-1,1 1,-1 0,0-1,0 1,1-1,-1 1,0 0,1-1,-1 1,1-1,-1 1,1-1,-1 1,1-1,-1 0,1 1,-1-1,1 0,0 1,-1-1,1 0,-1 0,1 0,0 1,-1-1,1 0,0 0,-1 0,1 0,0 0,-1 0,1 0,0 0,-1 0,1-1,0 1,-1 0,1 0,0-1,-1 1,1 0,-1-1,1 1,-1 0,1-1,-1 1,1-1,-1 1,1-1,-1 1,1-1,-1 1,0-1,1 0,-1 1,0-1,0 1,1-1,-1 0,0 1,0-1,5 60,-5-53,-1 188,10 169,9-18,-22-323,-3-29,-5-35,11-11,3 0,2 0,2 0,2 0,3 1,2 1,2 0,3 0,2 2,1 0,3 2,2 0,13-15,-26 38,1 0,1 1,1 1,1 0,1 1,0 1,2 0,0 2,12-8,-29 23,0 1,0 0,0 0,0 0,0 0,0 0,0 1,1-1,-1 1,0 0,1 0,-1 0,1 1,0-1,-1 1,1 0,-1 0,1 0,-1 0,1 0,0 1,-1 0,1 0,-1 0,0 0,1 0,-1 1,0 0,0-1,0 1,0 0,0 0,0 1,0-1,-1 1,1-1,-1 1,0 0,1 0,1 13,0 0,-1 0,-1 0,0 1,-1-1,-1 0,-1 1,0-1,-1 0,-1 0,0 0,-1 0,-1 0,0-1,-2 1,1-2,-2 1,0-1,-2 2,0 3,-2-1,0-1,0 0,-2-1,0 0,-1-1,-1 0,0-2,-1 0,0 0,-1-2,-2 1,-32 3,34-17</inkml:trace>
  <inkml:trace contextRef="#ctx0" brushRef="#br0" timeOffset="-269.526">7367 1101,'48'-19,"26"-10,-1-2,-1-4,-2-3,-1-3,44-36,-12-29,-97 101,0-1,-1 0,0 0,1 0,-2 0,1 0,-1-1,0 1,0-1,-1 1,1-1,-2 0,1 0,-1 1,0-1,0 0,-1 0,0 0,-1-5,-1 8,0 0,0-1,0 1,-1 0,1 1,-1-1,0 0,0 1,0 0,0 0,-1 0,1 1,-1 0,0-1,1 1,-1 1,0-1,0 1,0 0,-1 0,1 1,0-1,0 1,0 0,0 0,-1 1,1 0,0 0,0 0,0 0,0 1,0 0,0 0,1 0,-5 3,-124 94,131-98,0 1,0-1,1 1,-1 0,1-1,-1 1,1 0,0 0,-1 0,1 0,0 0,1 1,-1-1,0 0,1 0,-1 1,1-1,-1 0,1 1,0-1,0 0,0 1,1-1,-1 0,0 1,1-1,-1 0,1 0,0 1,0-1,0 0,0 0,0 0,1 0,-1 0,0 0,1-1,-1 1,1 0,0-1,0 1,0-1,-1 1,1-1,1 0,-1 0,0 0,0 0,13 5,0-1,1-1,0 0,-1-1,1-1,0 0,0-1,1-1,-1-1,0 0,0-1,0 0,-1-2,10-2,33-4,59-9,-116 18,0 1,0 0,0-1,1 1,-1 0,0 0,0 0,0 0,0 0,1 0,-1 0,0 0,0 0,0 0,0 1,0-1,1 0,-1 1,0-1,0 1,0-1,0 1,0 0,0-1,0 1,-1 0,1 0,0 0,0-1,0 1,-1 0,1 0,-1 0,1 0,-1 0,1 0,-1 1,1-1,-1 0,0 0,1 0,-1 0,0 0,0 1,0-1,0 0,0 0,0 1,-13 61,10-52,1-8,1 0,0 0,-1 0,1 0,0 1,0-1,1 0,-1 1,1-1,-1 0,1 1,0-1,0 1,1-1,-1 1,1-1,0 0,0 1,0-1,0 0,0 0,1 0,-1 0,1 0,0 0,0 0,0 0,0-1,1 1,-1-1,2 1,13 4</inkml:trace>
  <inkml:trace contextRef="#ctx0" brushRef="#br0" timeOffset="-4091.962">1215 254,'-3'-5,"-1"-1,1 0,-1 1,0 0,0 0,0 0,-1 1,0-1,0 1,0 0,0 1,-1-1,0 1,1 0,-1 0,0 1,0-1,-1 1,1 1,0-1,-1 1,1 0,-1 1,1 0,-1 0,-1 0,-172 34,167-31,-173 54,-140 64,327-121,0 0,0 0,0 1,0-1,0 0,0 0,-1 1,1-1,0 1,0-1,0 1,0-1,0 1,-1-1,1 1,0 0,-1-1,1 1,0 0,-1 0,1-1,-1 1,1 0,-1 0,1 0,-1 0,0 0,1 0,-1 0,0-1,0 1,0 0,0 0,1 0,-1 0,-1 0,1 0,0 0,0 0,0 0,0 0,-1 0,1 0,0 0,-1 0,1 0,-1-1,1 1,-1 0,0 0,1 0,-1-1,0 1,1 0,-1-1,0 1,0-1,0 1,1-1,-1 1,0-1,0 1,0-1,0 0,0 0,0 1,0-1,0 0,0 0,0 0,19 6,0-1,0-1,0-1,0 0,1-1,-1-1,1-1,6-1,126 17,-150-16,1 0,-1 1,0-1,0 0,0 1,0-1,0 1,0 0,0-1,0 1,0 0,0 0,0-1,-1 1,1 0,0 0,0 0,-1 0,1 0,-1 0,1 0,-1 0,1 0,-1 0,1 1,-1-1,0 0,0 0,0 0,0 0,0 1,0-1,0 0,0 0,0 0,0 0,-1 1,1-1,0 0,-1 0,1 0,-1 0,1 0,-1 0,0 0,1 0,-1 0,0 0,0 0,0-1,0 2,-49 50,45-48,-243 176,143-110,-63 47,166-117,1 1,-1-1,1 1,0 0,-1-1,1 1,0 0,-1 0,1 0,0 0,0 0,0 0,0 0,0 1,0-1,0 0,0 0,1 1,-1-1,0 0,1 1,-1-1,1 1,-1-1,1 1,0-1,0 1,0-1,0 1,0-1,0 1,0 0,0-1,0 1,1-1,-1 1,1-1,-1 0,1 1,0-1,-1 1,1-1,0 0,0 0,0 1,0-1,0 0,0 0,0 0,0 0,1 0,-1 0,0-1,1 1,-1 0,2 0,15 5,0-1,0 0,1-1,0-1,-1-1,1-1,0 0,0-2,0 0,0-1,0-1,-1-1,1 0,-1-1,0-1,0-1,6-4,-1 4,24-9,-2-2,0-2,-1-2,35-24,-24 16,-32 21</inkml:trace>
  <inkml:trace contextRef="#ctx0" brushRef="#br0" timeOffset="-3855.704">1525 537,'-34'43,"-29"38,-10 11,3-1,13-12,13-14,12-13,8-11,7-7,7-5,5-3,-1-1,0 1,1 0,7-4,7-6,2-6</inkml:trace>
  <inkml:trace contextRef="#ctx0" brushRef="#br0" timeOffset="-3622.976">1045 594,'53'28,"22"15,3 0,-7-3,-10-8,-11-4,-10-3,-11 0,-6-1,-6 2,-2-4,-4-1,2-5,-2-4</inkml:trace>
  <inkml:trace contextRef="#ctx0" brushRef="#br0" timeOffset="-3219.313">2062 621,'-54'21,"1"2,2 2,0 2,-17 15,61-39,1 1,0 0,-1 0,1 0,1 1,-1 0,1 0,0 0,0 1,0-1,1 1,0 1,0-1,1 0,-1 1,1 0,1 0,-1 0,1 0,1 0,-1 0,1 0,0 1,1-1,0 1,0-1,0 0,1 1,0-1,1 0,0 0,0 0,0 0,1 0,1 1,-1-3,0 0,0 0,1-1,0 0,0 0,0 0,0 0,1 0,-1-1,1 0,0 0,0 0,0-1,0 0,1 0,-1 0,1 0,-1-1,1 0,-1 0,1 0,0-1,0 0,-1 0,1-1,0 1,-1-1,1 0,0-1,9-2,0-1,-1 0,0-1,-1 0,1-2,-1 1,0-2,-1 1,0-2,6-5,125-131,-142 144,0 1,-1-1,1 0,0 1,0-1,0 0,0 1,1-1,-1 1,0 0,1-1,-1 1,1 0,-1 0,1 0,-1 0,1 0,0 0,0 0,-1 1,1-1,0 1,0-1,0 1,0 0,-1-1,1 1,0 0,0 0,0 1,0-1,0 0,0 1,0-1,-1 1,1-1,0 1,0 0,-1 0,1 0,0 0,1 1,2 5,-1 0,1 1,-1 0,0 0,-1 0,0 1,0-1,-1 1,0 0,0-1,-1 3,3 16</inkml:trace>
  <inkml:trace contextRef="#ctx0" brushRef="#br0" timeOffset="-2836.68">2428 1129,'32'-59,"128"-205,-101 206,-57 58,1 0,-1 1,0-1,0 1,1 0,-1 0,0 0,0 0,0 0,0 0,0 0,0 1,-1-1,1 1,0-1,0 1,-1 0,0-1,1 1,-1 0,0 0,0 0,0 0,0 0,0 0,0 1,0-1,-1 0,1 0,-1 1,0-1,0 0,0 1,0-1,0 0,0 0,0 1,-1 0,3 8,2 7,-4-14,0 1,0-1,0 1,0-1,1 1,0-1,0 1,1-1,-1 0,1 0,-1 1,2-1,-1 0,0 0,1-1,-1 1,1-1,0 1,0-1,1 0,-1 0,1 0,-1 0,1-1,0 1,0-1,0 0,0-1,0 1,1 0,-1-1,0 0,4 0,6-3,0-1,0 0,0-1,-1-1,0 0,0 0,0-2,-1 0,0 0,0-1,0 0,-1-1,-1 0,9-10,13-7,-16 12,-14 11,0 0,0 1,0-1,0 1,1-1,-1 1,1 0,-1 0,1 0,0 0,0 1,-1-1,1 1,1 0,-1-1,0 1,0 1,0-1,0 0,1 1,-1 0,0 0,1 0,-1 0,0 0,1 0,-1 1,0 0,2 0,73 80,-61-71</inkml:trace>
  <inkml:trace contextRef="#ctx0" brushRef="#br0" timeOffset="-2421.606">3557 763,'0'614,"3"-651,1 0,2 1,2 0,1 0,1 1,2 0,2 1,1 0,2 1,1 1,1 0,2 2,1 0,1 2,2 0,20-17,-33 33,0 0,0 1,1 0,0 1,1 0,0 1,1 1,0 0,0 1,1 1,-1 0,1 1,14-2,-26 8,0 0,0 0,1 0,-1 0,0 0,0 1,0 0,-1 0,1 0,0 0,-1 1,1-1,-1 1,0 0,0 0,0 0,0 0,-1 1,1-1,-1 1,0 0,0-1,0 1,0 0,-1 0,1 0,-1 1,0-1,-1 0,1 0,-1 1,1-1,-1 0,-1 0,1 1,-1-1,1 0,-1 0,0 1,-1-1,1 0,-1 0,1 0,-1-1,-1 1,1 0,0-1,-4 4,-3 9,-1-1,-1 0,-1-1,0 0,-1 0,0-2,-1 1,0-2,-1 0,0-1,-1 0,-8 3,-93 24,95-35</inkml:trace>
  <inkml:trace contextRef="#ctx0" brushRef="#br0" timeOffset="-2157.257">4460 86,'-11'37,"-21"57,5 1,3 1,5 1,4 1,4 1,3 35,14 25,-6-158,0 0,0 0,0 0,0 1,0-1,0 0,0 0,1 0,-1 1,0-1,1 0,-1 0,1 0,-1 0,1 0,0 0,-1 0,1 0,0 0,0 0,0 0,0 0,-1-1,1 1,0 0,0-1,1 1,-1-1,0 1,0-1,0 1,0-1,0 0,1 1,-1-1,0 0,0 0,0 0,1 0,-1 0,0 0,0 0,0 0,1-1,-1 1,0 0,0-1,0 1,0-1,0 1,0-1,0 0,0 1,0-1,0 0,0 0,0 0,0 0,-1 1,1-2,14-12</inkml:trace>
  <inkml:trace contextRef="#ctx0" brushRef="#br0" timeOffset="-1873.204">4574 791,'23'13,"1"0,1-2,0 0,1-2,0-1,0-1,1-1,0-2,0 0,0-2,26-1,-47 0,0-1,0 1,0-1,0 0,0-1,0 0,-1 0,1 0,0 0,0-1,-1 0,1 0,-1-1,0 1,1-1,-1 0,0-1,-1 1,1-1,-1 0,1 0,-1 0,0-1,-1 1,1-1,-1 0,0 0,0-1,-1 1,1-2,-1 2,0-1,-1 1,0-1,0 0,0 1,0-1,-1 0,0 1,-1-1,1 0,-1 1,0-1,0 0,-1 1,0 0,0-1,0 1,0 0,-1 0,0 0,0 0,0 0,-1 1,0 0,0-1,0 1,0 1,0-1,-1 0,0 1,0 0,0 0,0 1,0-1,0 1,-1 0,0 1,-5-1,0 2,0 0,-1 0,1 1,0 0,0 1,0 0,0 1,0 0,1 0,-1 2,1-1,0 1,0 1,0-1,1 2,0-1,0 1,1 1,0 0,0 0,0 0,1 1,1 0,0 1,0-1,0 1,1 0,1 1,0-1,0 1,1 0,1 0,-1 0,2 0,0 0,0 0,1 0,0 1,1-1,0 0,1 4,4-2,0-1,0 0,1 0,0-1,1 0,0 0,1 0,1-1,-1-1,1 0,1 0,0-1,0 0,1-1,-1 0,2-1,-1 0,11 3,6 3</inkml:trace>
  <inkml:trace contextRef="#ctx0" brushRef="#br0" timeOffset="3350.417">1 1468,'429'-62,"-209"44,1 9,70 12,-61-1,255-13,196-25,-38 14,909 4,-1040 20,4620-2,-4314-12,430 6,-1062 11,-33 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49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49 199,'11'54,"-3"0,-2 1,-2 0,-3-1,-3 21,-25 217,-1-34,17-211,0 51,13-95,-1-1,1 0,0-1,0 1,0 0,0-1,0 1,0-1,0 1,1-1,-1 0,1 0,-1 0,0 0,1-1,0 1,-1 0,1-1,-1 0,1 0,0 0,-1 0,1 0,-1 0,1-1,-1 1,1-1,-1 0,1 0,-1 0,1 0,-1 0,0 0,1-1,19-3,278-4,-190 11,104-2,-190 0</inkml:trace>
  <inkml:trace contextRef="#ctx0" brushRef="#br0" timeOffset="262.849">1460 1018,'-33'38,"-17"23,-4 5,8-4,5-12,11-9,6-8,1-9,5-4,6-5</inkml:trace>
  <inkml:trace contextRef="#ctx0" brushRef="#br0" timeOffset="517.091">1093 877,'24'38,"22"22,9 7,-1-5,-5-12,-5-9,-6-13,-10-6,-4-6,-6-1,-2-4,-3 2,-4-2</inkml:trace>
  <inkml:trace contextRef="#ctx0" brushRef="#br0" timeOffset="1451.452">641 1,'11'127,"11"-32,-22-95,1 1,-1 0,0 0,0 0,1-1,-1 1,0 0,1 0,-1-1,1 1,-1 0,1-1,-1 1,1 0,0-1,-1 1,1-1,0 1,-1-1,1 0,0 1,0-1,-1 1,1-1,0 0,0 0,0 0,0 1,-1-1,1 0,0 0,0 0,0 0,0 0,-1 0,1-1,0 1,0 0,0 0,-1-1,1 1,0 0,0-1,0 1,-1 0,1-1,0 1,-1-1,1 0,-1 1,1-1,0 1,-1-1,1 0,-1 0,33-44,-29 37,96-134,-98 141,0 0,-1-1,1 1,0 0,0 0,0 0,0 0,0 1,1-1,-1 0,0 1,0 0,0-1,1 1,-1 0,0 0,0 0,0 0,1 1,-1-1,0 1,0-1,0 1,0 0,0 0,0 0,0 0,0 0,0 0,0 0,0 1,-1-1,1 1,0-1,-1 1,1 0,-1-1,0 1,0 0,0 0,0 0,0 0,0 0,0 0,0 0,-1 1,1-1,-1 0,0 0,9 18,-1 1,0 0,-2 0,-1 0,0 1,-2 0,1 17,10 48,-10-77,-1 1,0-1,-1 1,0 0,-1 0,0 0,-1 0,0 0,0 1,-2-1,1 0,-1-1,-1 1,0 0,0-1,-1 1,0-1,-1 0,0 0,-1-1,0 1,0-1,-1-1,0 1,-1-1,0 0,0-1,-1 0,-6 4,-86 25,99-36,0 1,-1-1,1 0,-1 1,1-1,0 0,-1 0,1-1,0 1,-1 0,1-1,0 1,-1-1,1 0,0 0,0 0,0 0,0 0,0 0,0-1,0 1,0-1,0 1,0-1,1 0,-1 0,1 1,-1-1,1 0,0 0,0-1,0 1,0 0,0 0,0 0,1-1,-1 1,1 0,0-1,-1 1,1-3,2-11,1 0,1 0,0 1,1-1,0 1,1 0,1 0,1 0,0 1,1 0,0 1,1 0,0 1,9-8,-17 18,156-165,-109 127,-27 27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01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45,'56'-18,"-35"8,-18 8,-1 0,1 0,0 1,0-1,0 1,0 0,0-1,0 1,0 1,0-1,1 0,-1 1,0-1,0 1,1 0,-1 0,0 1,1-1,-1 1,0-1,0 1,0 0,3 1,-5 1,-1-1,1 1,-1-1,0 1,0 0,0-1,0 1,0-1,0 1,-1 0,1-1,-1 1,0-1,0 1,0-1,0 0,0 1,0-1,-1 0,1 0,-1 1,1-1,-1 0,0-1,0 1,0 0,0-1,0 1,0-1,-1 1,-3 4,-101 99,98-95,6-9,0 0,0 1,1 0,-1 0,0-1,1 2,0-1,-1 0,1 0,0 1,0-1,0 1,0 0,1 0,-1-1,1 1,-1 0,1 0,0 0,0 1,1-1,-1 0,1 0,-1 0,1 1,0-1,0 0,1 0,-1 1,1-1,-1 0,1 0,0 0,0 0,0 0,1 0,-1 0,1 0,-1 0,1-1,0 1,8 0,-1 0,1 0,-1-1,1-1,0 0,0 0,0-1,0 0,-1-1,1 0,0 0,0-1,-1 0,1-1,-1 0,0-1,0 0,0 0,7-5,9-1,84-34,-80 32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03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1,'0'10,"0"7,0 6,0 4,0 2,0 1,-5 0,-1 0,0 0,1-1,1 0,2-1,1-4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04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1,'0'5,"0"6,0 6,-5 6,-2 2,-3 3,-2 1,3 1,-3-6,1-1,2 0,-2 1,1-4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2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0 395,'7'-4,"0"0,1 0,-1 1,1 0,-1 1,1-1,0 1,0 1,0 0,0 0,0 0,0 1,1 0,4 1,3-1,103 0,122-10,-58-9,-156 14,-4-1</inkml:trace>
  <inkml:trace contextRef="#ctx0" brushRef="#br0" timeOffset="317.376">112 594,'39'0,"17"0,4 0,-4 0,-6 0,-7 0,-6 0,-4 0,-3 0,-3 0,-4 4,-3 3,1-1,2-2,1 0,-3-7,-6-2</inkml:trace>
  <inkml:trace contextRef="#ctx0" brushRef="#br0" timeOffset="966.125">451 1,'107'120,"143"48,-53-54,-195-112,1 0,-1-1,1 1,-1 0,0 0,0 1,0-1,0 0,0 1,0-1,0 1,-1-1,0 1,1 0,-1 0,0 0,0-1,0 1,-1 0,1 0,-1 0,0 0,0 1,0-1,0 0,0 0,-1 0,1 0,-1 0,0 0,0-1,0 1,0 0,0 0,-1 0,1-1,-1 1,0-1,1 1,-1-1,0 0,-1 0,0 2,-206 175,35-51,144-94,21-17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11,'252'17,"-228"-12,1-2,0 0,0-2,0-1,0-1,0-1,0-1,6-2,52-15,-59 11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0,'39'5,"26"-3,8-3,-4 0,-10 0,-9 0,-13 0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4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97,'-37'167,"-39"177,53-233,19-87</inkml:trace>
  <inkml:trace contextRef="#ctx0" brushRef="#br0" timeOffset="333.81">621 68,'373'-51,"-340"50,0 1,0 2,0 1,0 1,7 3,-10-2,0-1,1-2,-1-1,0-1,1-2,-1-1,28-6,50-14,-90 16</inkml:trace>
  <inkml:trace contextRef="#ctx0" brushRef="#br0" timeOffset="6121.072">0 379,'20'-5,"15"-1,7 0,1 1,-2 2,-3 0,-4-3,-2 0,-2-1,-1 2,-1 2,-1 1,-4 1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8:05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0 245,'34'0,"20"0,6 0,-2 0,-7 0,-11 0</inkml:trace>
  <inkml:trace contextRef="#ctx0" brushRef="#br0" timeOffset="1325.2">338 585,'283'-356,"-183"223,-99 131,-1 1,1-1,-1 1,1 0,0-1,0 1,-1 0,1 0,0-1,0 1,0 0,1 0,-1 0,0 0,0 0,0 1,1-1,-1 0,0 0,1 1,-1-1,1 1,-1-1,1 1,-1 0,0 0,1-1,-1 1,1 0,0 0,-1 1,1-1,-1 0,0 0,1 1,-1-1,1 1,-1-1,1 1,-1 0,0-1,1 1,-1 0,0 0,0 0,0 0,0 0,0 0,0 0,0 0,0 1,0-1,0 0,-1 0,1 1,0-1,-1 1,1-1,-1 1,0-1,1 2,0 11,-1 1,-1 0,0 0,-1-1,0 1,-1-1,-1 0,0 0,-1 0,-7 13,1 4,-38 100,48-130,0 0,1 1,-1-1,1 0,-1 0,1 1,0-1,-1 1,1-1,0 0,0 1,0-1,0 1,0-1,0 1,1-1,-1 0,0 1,1-1,-1 0,1 1,-1-1,1 0,0 0,-1 1,1-1,0 0,0 0,0 0,0 0,0 0,0 0,0 0,0 0,0-1,1 1,-1 0,0-1,0 1,1 0,-1-1,0 0,1 1,-1-1,1 0,-1 0,0 0,1 0,-1 0,1 0,-1 0,0 0,1-1,-1 1,1 0,-1-1,0 1,1-1,-1 0,0 1,0-1,0 0,1 0,-1 0,0 1,0-1,0 0,0-1,0 0,17-14,0 0,-1-2,-2 0,1-1,-2-1,8-13,16-21,133-191,-171 243,1 0,0 1,-1-1,1 1,0-1,0 1,0-1,0 1,0 0,0-1,0 1,0 0,1 0,-1 0,0 0,1 0,-1 0,1 0,-1 0,1 1,0-1,-1 1,1-1,-1 1,1-1,0 1,0 0,-1 0,1 0,0 0,-1 0,1 0,0 1,-1-1,1 0,0 1,-1-1,1 1,-1 0,1-1,0 1,-1 0,0 0,1 0,-1 0,0 0,1 1,-1-1,0 0,0 0,0 1,0-1,0 1,19 124,-17-112,0 0,-1 1,0-1,-1 1,-1-1,0 1,-1-1,-1 1,-2 11,-41 171,43-172</inkml:trace>
  <inkml:trace contextRef="#ctx0" brushRef="#br0" timeOffset="1787.028">1383 330,'12'-3,"-8"1,1 0,0 1,-1-1,1 1,0 0,0 1,0-1,0 1,0 0,0 0,0 1,0 0,0-1,-1 2,1-1,4 2,-8-1,0 0,0 0,-1 1,1-1,-1 0,0 0,1 1,-1-1,0 0,0 0,-1 1,1-1,0 0,-1 0,0 0,1 1,-1-1,0 0,0 0,0 0,0 0,0 0,-1-1,1 1,-1 0,1 0,-1-1,1 1,-1-1,0 1,-1-1,1 3,-23 24,17-21,0 1,1 0,0 0,1 0,-1 1,2 0,-1 0,1 1,1-1,0 1,0 0,1 0,0 1,1 1,1-10,1 0,0 0,1 0,-1 1,0-1,1 0,-1 0,1 0,-1 0,1 0,0 0,0 0,0 0,0 0,0 0,1 0,-1-1,1 1,-1 0,1-1,-1 1,1-1,0 0,0 1,0-1,-1 0,1 0,0 0,0-1,1 1,-1 0,0-1,0 1,0-1,0 0,0 0,2 0,82-12,-9-34,-58 34</inkml:trace>
  <inkml:trace contextRef="#ctx0" brushRef="#br0" timeOffset="2452.973">2116 48,'-21'6,"1"2,-1 0,1 1,0 1,1 1,0 1,1 0,0 1,1 2,1-1,0 2,1 0,1 1,-4 6,-2 72,20-93,0 0,0 0,0 1,1-1,-1 0,1 0,-1 0,1 0,0 0,0 0,-1 0,1 0,1 0,-1 0,0-1,0 1,1 0,-1-1,1 1,-1-1,1 1,0-1,0 0,-1 0,1 0,0 0,0 0,0 0,0 0,0 0,0-1,1 1,-1-1,0 0,0 0,0 0,0 0,1 0,-1 0,0 0,0-1,1 1,13-6,0 0,0-1,-1-1,0 0,-1-1,1-1,-2 0,1 0,-2-2,1 0,-1 0,-1-1,-1 0,0-1,0 0,5-13,8-4,-10 14,1 1,1 1,1 0,0 1,1 1,0 0,12-6,-27 18,-1 0,0 0,1 0,-1 0,1 0,-1 0,1 0,0 1,-1-1,1 0,0 1,-1-1,1 1,0 0,0 0,-1-1,1 1,0 0,0 1,-1-1,1 0,0 0,0 1,-1-1,1 1,0-1,-1 1,1 0,-1 0,1 0,-1 0,1 0,-1 0,1 0,-1 0,0 0,0 1,0-1,0 1,0-1,0 1,0-1,0 1,0-1,-1 1,1 0,0-1,-1 1,0 0,1 0,-1-1,0 1,0 0,0 1,1 23,-1-1,-1 1,-2-1,0 1,-2-1,0 0,-2-1,-9 23,-1 12,-38 138,52-181,-3 16,-2-1,0 1,-2-1,-2-1,-1 0,-3 3,12-26,-1-1,1 1,-1-1,0 0,-1-1,0 1,0-1,0 0,0-1,-1 1,1-1,-1-1,0 1,-1-1,1 0,0-1,-1 0,0 0,1-1,-1 1,0-2,0 1,0-1,1 0,-1-1,0 0,0 0,1-1,-3 0,7 1,0 0,0 0,1 0,-1-1,0 1,1-1,-1 0,1 1,0-1,0 0,-1 0,1-1,0 1,1 0,-1-1,0 1,1-1,-1 0,1 1,0-1,0 0,0 0,0 0,0 0,1 1,0-1,-1 0,1 0,0 0,0 0,0 0,1 0,-1 0,1 0,0 0,0 0,0 0,0 0,62-99,-26 64,3 3,1 1,1 2,1 2,37-18,67-11,-123 53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8:03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1 458,'37'-55,"-20"22,2-7,1 2,2 0,1 2,2 0,2 2,1 1,31-28,-57 58,0 1,0 0,0-1,0 1,1 0,-1 0,1 1,0-1,-1 0,1 1,0-1,0 1,0 0,0 0,0 0,0 1,0-1,0 1,0-1,0 1,0 0,0 0,0 1,1-1,-1 1,0-1,0 1,0 0,0 0,-1 0,1 1,0-1,0 1,-1-1,1 1,-1 0,2 1,3 7,-2-1,0 1,0 0,0 0,-2 1,1-1,-1 1,-1 0,0 0,0 0,-1 0,-1 0,1 0,-2 0,0 1,0-1,-1 1,2 88,1-99,0 0,0 0,0-1,0 1,0-1,0 1,0 0,0-1,0 0,0 1,0-1,0 0,0 1,0-1,0 0,0 0,0 0,0 0,0 0,1 0,-1 0,0-1,0 1,0 0,0 0,0-1,0 1,0-1,0 1,0-1,0 1,0-1,0 0,-1 1,1-1,0 0,0 0,-1 0,1 0,0 0,-1 1,1-1,-1 0,1 0,-1 0,1 0,-1-1,0 1,0 0,1 0,-1-1,0 2,267-286,-218 254,-48 32,0-1,0 1,0 0,0-1,1 1,-1 0,0 0,0 0,0 0,1 0,-1 0,0 1,0-1,0 0,0 0,1 1,-1-1,0 1,0-1,0 1,0 0,0-1,0 1,0 0,0 0,0-1,-1 1,1 0,0 0,0 0,-1 0,1 0,-1 0,1 0,-1 0,1 0,-1 1,0-1,1 0,-1 0,0 0,0 0,0 1,0-1,0 1,-2 231,-25-65,14-122,6-28</inkml:trace>
  <inkml:trace contextRef="#ctx0" brushRef="#br0" timeOffset="811.139">989 374,'75'-27,"41"-8,-116 35,1 0,0 0,0 0,-1 0,1 0,0 0,-1 0,1 0,0 0,-1 1,1-1,0 0,-1 1,1-1,0 0,-1 1,1-1,-1 1,1-1,-1 1,1-1,-1 1,1-1,-1 1,0-1,1 1,-1 0,0-1,1 1,-1 0,0-1,0 1,0 0,1-1,-1 1,0 0,0 0,0-1,0 1,0 0,0-1,-1 1,1 0,0 0,0-1,0 1,-1 0,1-1,0 1,-1-1,1 1,0 0,-1-1,1 1,-1-1,1 1,-1-1,0 1,-25 36,25-36,-32 37,20-25,0 0,2 1,0 0,0 1,2 0,-1 0,2 1,0 0,-1 7,8-22,1 1,-1 0,1 0,0-1,-1 1,1 0,0 0,0 0,0-1,0 1,0 0,1 0,-1 0,0-1,1 1,-1 0,1 0,0-1,0 1,-1-1,1 1,0-1,1 1,-1-1,0 1,0-1,0 0,1 1,-1-1,1 0,-1 0,1 0,-1 0,1-1,0 1,-1 0,1-1,0 1,0-1,1 1,79 4,-72-5,-2-1,1 0,0 0,0 0,0-1,-1 0,1-1,-1 0,0-1,0 1,0-1,0-1,4-3,3-2</inkml:trace>
  <inkml:trace contextRef="#ctx0" brushRef="#br0" timeOffset="1999.455">1834 177,'0'0,"-1"0,1 0,-1 0,1 0,-1 0,1 0,-1 0,1-1,-1 1,1 0,0 0,-1 0,1 0,-1-1,1 1,-1 0,1 0,-1-1,1 1,0 0,-1-1,1 1,0-1,-1 1,1 0,0-1,0 1,-1-1,1 1,0-1,0 1,0-1,-1 1,1-1,0 1,0-1,0 1,0-1,0 1,0-1,0 1,0-1,0 1,0-1,0 1,1-1,-1 1,0 0,0-1,0 1,1-1,-1 1,0-1,1 1,-1 0,0-1,1 1,-1-1,0 1,1 0,-1 0,1-1,-10 2,0-1,0 2,0-1,0 2,1-1,-1 1,1 0,-1 1,1 0,0 0,0 0,1 1,-1 1,1-1,0 2,-5 1,1 0,1 1,-1 0,2 1,-1 0,1 0,1 1,0 0,0 1,1 0,1 0,0 1,0-1,1 1,1 0,1 1,-1-1,2 1,0-1,1 1,0 0,1 0,0 0,3 11,-2-20,1-1,0 1,0 0,0-1,0 0,1 1,0-1,0 0,0 0,0 0,1-1,0 1,-1-1,1 0,0 0,1 0,-1-1,0 1,1-1,-1 0,1 0,0-1,0 1,0-1,-1 0,1 0,0-1,3 0,3 1,1-2,-1 0,0 0,0-1,0 0,0-1,0 0,0-1,-1 0,0-1,1 0,2-2,9-6,0-2,0 0,-1-2,-1 0,-1-1,-1-1,0-1,-1 0,8-15,-25 33,1 0,-1 1,1-1,-1 0,1 0,0 1,0-1,0 0,0 1,0-1,0 1,0 0,0-1,0 1,1 0,-1-1,1 1,-1 0,1 0,-1 0,1 0,0 1,-1-1,1 0,0 1,-1-1,1 1,0-1,0 1,0 0,0 0,-1 0,1 0,0 0,0 0,0 1,0-1,-1 0,1 1,0 0,-1-1,1 1,0 0,-1 0,1 0,-1 0,1 0,-1 0,1 0,-1 1,136 212,-95-184,-21-23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8:13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0 338,'19'-4,"0"0,0 1,0 1,0 1,0 1,0 0,0 1,4 2,339 7,-338-10</inkml:trace>
  <inkml:trace contextRef="#ctx0" brushRef="#br0" timeOffset="367.23">0 565,'15'0,"18"0,9 0,2 0,-1 0,-4 0,-3 0,-4 0,-1 0,-2 0,-1 0,-1 0,-4-5,-2-2,-4 1</inkml:trace>
  <inkml:trace contextRef="#ctx0" brushRef="#br0" timeOffset="921.006">367 0,'0'0,"0"1,0-1,0 0,0 0,0 1,0-1,-1 0,1 0,0 0,0 1,0-1,0 0,-1 0,1 0,0 0,0 1,0-1,-1 0,1 0,0 0,0 0,-1 0,1 0,0 0,0 0,-1 0,1 0,0 0,0 0,-1 0,1 0,0 0,0 0,-1 0,1 0,0 0,0 0,0 0,-1 0,1 0,0 0,0 0,-1-1,1 1,0 0,0 0,0 0,-1 0,10 24,76 91,65 59,-145-167,0-1,0 1,0 1,-1-1,0 0,-1 1,1 0,-2 0,1 0,-1 0,0 1,-1-1,0 0,0 1,-1-1,0 1,0-1,-1 1,0-1,-1 0,-1 7,-2-4,1 1,-2-1,1 0,-2 0,1 0,-1-1,-1 0,0 0,0-1,-1 0,0-1,-1 0,0 0,0-1,-1 0,1-1,-3 1,-201 75,78-41,118-30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36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565 736,'273'11,"-188"0,1-4,1-4,77-7,160-25,-223 29,-129-33,-14-4,1-1,1-3,3-1,-10-16,30 37,-23-22,28 73,15 349,-4-137,4-221,3-24,8-33,83-279,-80 285,-13 29</inkml:trace>
  <inkml:trace contextRef="#ctx0" brushRef="#br0" timeOffset="547.343">1891 30,'0'-1,"-1"1,0-1,0 1,1-1,-1 1,0 0,0-1,0 1,0 0,1 0,-1 0,0-1,0 1,0 0,0 0,0 0,1 0,-1 1,0-1,0 0,0 0,0 0,0 1,1-1,-1 0,0 1,0-1,1 1,-1-1,0 1,0-1,1 1,-1-1,1 1,-1 0,0-1,1 1,0 0,-1 0,1-1,-1 1,1 0,0 0,-1 0,1-1,0 2,-17 41,-14 212,-31 292,34-310,3-97,22-140,3-11</inkml:trace>
  <inkml:trace contextRef="#ctx0" brushRef="#br0" timeOffset="1550.203">1778 2,'882'0,"-876"-1,0 1,1 0,-1 0,0 1,0-1,1 1,-1 1,0-1,0 1,0 0,0 0,0 1,-1 0,1 0,-1 0,1 1,-1-1,0 1,-1 0,1 1,-1-1,0 1,0 0,0 0,0 1,-1-1,0 1,0-1,-1 1,0 0,0 0,0 0,0 4,29 244,-31 138,-30-59,30-318,0 1,0 0,2 0,0 0,1-1,0 1,1-1,1 0,1 0,1 3,-2-11,-22-28,0 11,0 1,0 1,-1 0,0 2,-1 0,1 1,-1 0,0 2,0 0,0 1,-7 1,-316-15,52-1,228 12,43-1</inkml:trace>
  <inkml:trace contextRef="#ctx0" brushRef="#br0" timeOffset="2299.265">2174 369,'-189'394,"164"-328,129-292,99-141,-203 367,1-1,-1 0,0 1,0-1,1 1,-1-1,1 0,-1 1,0-1,1 1,-1-1,1 1,-1 0,1-1,-1 1,1-1,0 1,-1 0,1 0,-1-1,1 1,0 0,-1 0,1 0,0 0,-1-1,1 1,0 0,-1 0,1 0,0 1,-1-1,1 0,0 0,-1 0,1 0,0 1,-1-1,1 0,-1 0,1 1,-1-1,1 1,0-1,-1 0,1 1,-1-1,0 1,1-1,-1 1,1-1,-1 1,0 0,1-1,-1 1,0-1,0 1,0 0,1-1,-1 1,0 0,0-1,0 1,0 0,0 0,14 53,-13-46,68 217,-64-211,35 125,-41-135,1-1,-1 1,1 0,-1 0,0 0,-1-1,1 1,-1 0,1-1,-1 0,0 1,0-1,-1 0,1 0,-1 0,0 0,1 0,-1-1,0 1,0-1,-1 0,1 0,0 0,-1 0,0-1,1 1,-1-1,0 0,1 0,-1 0,0-1,0 1,0-1,0 0,0 0,0-1,1 1,-1-1,0 1,0-1,0 0,1-1,-1 1,1-1,-1 1,1-1,-1 0,1 0,0-1,-1 0,-202-154,131 100,56 46</inkml:trace>
  <inkml:trace contextRef="#ctx0" brushRef="#br0" timeOffset="4866.253">3867 679,'-53'0,"-150"11,-74 19,270-29,-9 3,-1-1,1 0,-1-1,0-1,0 0,1-1,-1-1,0-1,0-1,-1 0,3 1,0 1,0 1,0 0,0 1,1 1,-1 0,0 1,1 1,0 0,0 1,0 0,-5 4,15-5,17-7,0-7,-1 0,-1-1,0 0,0-1,-1 0,0-1,-2 0,1-1,-1 1,-1-2,-1 1,3-8,13-24,7-36,-16 101,15 211,6-3,-20-149,-13-78,-1 1,1 0,-1-1,0 1,1 0,-1-1,0 1,0 0,1 0,-1-1,0 1,0 0,0 0,0 0,0-1,0 1,0 0,0 0,0-1,0 1,0 0,-1 0,1-1,0 1,-1 0,1 0,0-1,-1 1,1 0,-1-1,1 1,-1-1,1 1,-1 0,0-1,1 0,-1 1,1-1,-1 1,0-1,0 0,1 1,-1-1,0 0,1 0,-1 1,0-1,0 0,0 0,1 0,-1 0,0 0,0 0,0 0,1 0,-1 0,0-1,0 1,1 0,-1-1,0 1,1 0,-1-1,0 1,1 0,-1-1,0 0,-49-31,-11-23,2-3,4-3,-3-8,40 45</inkml:trace>
  <inkml:trace contextRef="#ctx0" brushRef="#br0" timeOffset="54982.034">57 313,'0'619,"-12"-525,13-86,1-7</inkml:trace>
  <inkml:trace contextRef="#ctx0" brushRef="#br0" timeOffset="55349.818">0 369,'12'-20,"1"1,0 0,1 1,1 1,1 0,1 1,0 0,1 2,0 0,6-2,-18 11,1 1,0 0,0 0,0 0,1 1,-1 0,1 0,0 1,0 0,0 1,0-1,0 1,0 1,0 0,0 0,0 0,1 1,-1 1,0-1,0 1,-1 0,1 1,0 0,-1 0,0 1,0 0,0 0,0 0,0 1,-1 0,0 1,0-1,0 1,-1 0,0 1,4 5,-4-3,-1 1,0 0,0 0,-1 0,0 0,-1 1,0-1,-1 1,0 0,0-1,-2 1,1 0,-1-1,0 1,-1-1,-1 1,1-1,-2 0,1 0,-1 0,-1 0,0-1,0 0,-1 0,0 0,-1-1,0 1,0-2,0 1,-1-1,0 0,-1-1,0 1,-7 5,9-4,0-1,0 0,-1-1,0 0,0 0,0 0,-1-1,0-1,0 1,0-1,-1-1,1 0,-1 0,0-1,0 0,1-1,-1 0,-1 0,1-1,0-1,0 0,-7-8,3-2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3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14,'2'2,"-1"0,0 0,1-1,0 1,-1 0,1-1,0 1,0-1,0 0,0 1,0-1,0 0,0 0,0 0,0-1,1 1,-1 0,0-1,1 0,-1 1,0-1,1 0,-1 0,0 0,1-1,0 2,253 2,-113-29,-84 10,-47 17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0,'24'0,"22"0,9 0,-1 0,-5 0,-5 0,-6 0,-5 0,-7 0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1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51,'17'39,"-14"-21,0 0,-1 1,-1-1,-1 1,0 0,-2-1,0 1,-1-1,-3 9,-6 70,-41 198,47-223,24-94,21-78,-28 80</inkml:trace>
  <inkml:trace contextRef="#ctx0" brushRef="#br0" timeOffset="1014.365">23 23,'-1'-1,"1"1,-1 0,1 0,-1-1,0 1,1 0,-1 0,0 0,1 0,-1 0,0 0,1 0,-1 0,0 0,1 0,-1 0,0 0,1 1,-1-1,1 0,-1 0,0 1,1-1,-1 0,1 1,-1-1,1 1,-1-1,1 0,-1 1,1-1,-1 1,1-1,0 1,-1 0,1-1,0 1,-1-1,1 1,0 0,0-1,0 1,0 0,0-1,-1 1,1 0,0-1,0 1,1 0,-1-1,0 1,0 0,0-1,0 1,0-1,1 1,-1 0,0-1,1 1,-1-1,0 1,1-1,-1 1,1-1,-1 1,1-1,-1 1,1 0,154 1,18-30,-96 16,43 1,-96 16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5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0 521,'62'-47,"165"-219,-120 158,-106 107,-1 0,1 1,0-1,0 1,0 0,-1-1,1 1,0 0,0-1,0 1,0 0,0 0,0 0,0 0,-1 0,1 0,0 0,0 0,0 0,0 0,0 0,0 0,0 1,0-1,-1 0,1 1,0-1,0 1,0-1,-1 1,1-1,0 1,-1-1,1 1,0 0,-1-1,1 1,-1 0,1 0,-1 0,1-1,-1 1,0 0,1 0,-1 0,0 0,0 0,1-1,-1 2,12 52,-11-46,1 9,1 0,0 0,1 0,1 0,1 0,0-1,1 0,0-1,2 1,0-2,5 7,-12-20,1 0,0 1,0-1,0-1,0 1,0 0,0-1,0 1,0-1,0 0,0 0,0 0,0-1,0 1,0-1,0 0,0 1,0-1,0 0,0-1,-1 1,1-1,0 1,-1-1,1 0,-1 0,0 0,1 0,-1 0,0 0,0-1,-1 1,1-1,0 1,-1-1,2-2,4-3,201-229,-118 148,-90 89,1-1,-1 1,0-1,1 1,-1-1,1 1,-1 0,1-1,-1 1,1 0,-1-1,1 1,-1 0,1-1,-1 1,1 0,-1 0,1 0,0 0,-1-1,1 1,-1 0,1 0,0 0,-1 0,1 0,-1 0,1 1,0-1,-1 0,1 0,-1 0,1 1,-1-1,1 0,0 0,-1 1,1-1,-1 0,0 1,1-1,-1 1,1-1,-1 1,0-1,1 1,-1-1,0 1,1-1,-1 1,0-1,0 1,1-1,-1 1,0 0,0-1,0 1,0-1,0 1,0 0,0-1,0 1,-5 43,4-41,-37 203,49-76,-4-112</inkml:trace>
  <inkml:trace contextRef="#ctx0" brushRef="#br0" timeOffset="434.52">1185 267,'58'-1,"-34"-1,-1 2,1 0,-1 2,1 0,-1 1,16 6,-38-9,0 0,1 0,-1 1,0-1,0 0,0 1,0-1,0 1,0 0,0-1,0 1,0 0,0 0,0-1,0 1,-1 0,1 0,0 0,0 0,-1 0,1 0,-1 0,1 0,-1 0,1 1,-1-1,0 0,0 0,1 0,-1 0,0 1,0-1,0 0,0 0,0 0,-1 1,1-1,0 0,-1 0,1 0,0 0,-1 0,1 0,-1 0,0 0,1 0,-1 1,-40 47,36-44,-75 61,-31 36,110-101,-1 1,1-1,0 1,0-1,1 1,-1-1,0 1,0-1,1 1,-1 0,1-1,-1 1,1 0,0 0,0-1,0 1,0 0,0 0,0-1,0 1,0 0,1 0,-1-1,1 1,-1 0,1-1,0 1,-1-1,1 1,0 0,0-1,0 0,1 1,-1-1,0 0,0 0,1 1,-1-1,0 0,1 0,-1 0,2 0,74 23,-65-22,0 0,0-1,0 0,0 0,0-2,0 0,0 0,0-1,-1 0,1-1,0 0,-1-1,0 0,6-4,-4-4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00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0 622,'39'-5,"17"-2,-1 1</inkml:trace>
  <inkml:trace contextRef="#ctx0" brushRef="#br0" timeOffset="528.717">762 452,'-15'0,"0"0,0 1,0 1,0 1,1 0,-1 0,1 1,0 1,0 1,0 0,1 1,0 0,0 1,1 0,0 1,-1 2,2-2,-5 3,1 2,0 0,1 0,1 2,0-1,1 2,0 1,-2 5,-35 88,49-109,0 0,0 0,0 0,0 0,0 0,1 0,-1 1,1-1,0 0,0 0,-1-1,1 1,0 0,1 0,-1 0,0 0,0-1,1 1,-1-1,1 1,0-1,-1 0,1 1,0-1,0 0,0 0,-1 0,1 0,0-1,0 1,1 0,-1-1,0 0,0 1,0-1,0 0,0 0,0 0,86-5,-67-3,0 0,-1-2,0-1,0 0,-1-1,-1-1,0-1,-1-1,0 0,1-5,120-143,-138 164,0-1,0 0,1 1,-1-1,0 0,0 0,1 1,-1-1,0 0,1 0,-1 1,1-1,-1 0,0 0,1 0,-1 0,0 0,1 0,-1 1,1-1,-1 0,0 0,1 0,-1 0,1 0,-1-1,0 1,1 0,-1 0,1 0,-1 0,0 0,1 0,-1-1,0 1,1 0,-1 0,0-1,1 1,-1 0,0 0,0-1,1 1,-1 0,0-1,1 1,-12 39,11-37,-11 31,5-20,1-1,0 1,1 0,1 0,0 0,0 0,2 1,-1-1,2 1,0-1,0 1,2-1,-1 1,2-1,2 7,-3-17,0 1,1-1,-1 0,1-1,0 1,0 0,0-1,0 0,0 1,1-1,-1-1,1 1,-1 0,1-1,0 0,0 0,-1 0,1 0,0 0,0-1,0 0,0 0,0 0,0 0,0-1,0 1,0-1,-1 0,1 0,0 0,0-1,1 0,14-5</inkml:trace>
  <inkml:trace contextRef="#ctx0" brushRef="#br0" timeOffset="863.784">1101 1,'32'22,"-2"1,0 2,-2 1,0 2,-2 0,-1 1,-2 2,2 5,-16-23,-2 0,1 1,-2 0,0 0,0 0,-1 1,-1 0,-1 0,0 0,-1 0,0 0,-2 1,1-1,-2 0,0 1,-1-1,-1 0,0 0,-1 0,0 0,-5 8,-1 5,-2-1,-1 0,-1-1,-1 0,-2-1,0-1,-2 0,0-2,-2 0,0-1,-2-1,0-2,-7 5,-16 5,28-18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6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344 1,'-21'9,"0"1,0 2,0 0,2 1,0 1,0 0,1 2,1 0,1 1,0 1,1 0,1 1,1 1,0 0,-4 12,5-3,1 0,1 1,1 0,2 1,2 0,0 0,2 3,2-22,1 0,0 0,1 0,0-1,0 1,2 0,-1-1,2 0,-1 1,1-1,1 0,0-1,1 1,0-1,0 0,1-1,0 0,1 0,0 0,3 2,10 4,1 0,0-1,0-1,2-1,-1-1,15 4,13-4,-33-13</inkml:trace>
  <inkml:trace contextRef="#ctx0" brushRef="#br0" timeOffset="3858.018">768 395,'-4'-3,"0"-1,0 0,0 1,-1 0,1 0,-1 0,0 1,1-1,-1 1,0 0,-1 1,1-1,0 1,0 0,-1 0,1 1,0-1,-1 1,1 1,-1-1,1 1,0 0,-1 0,1 0,0 1,0-1,-3 3,-10 4,1 2,0 0,0 0,1 2,1 0,-15 14,26-23,-1 0,1 0,0 1,0-1,1 1,-1 0,1 0,0 1,0-1,0 1,0-1,1 1,0 0,0 0,0 0,1 0,0 0,-1 0,2 1,-1-1,1 0,0 0,0 1,0-1,1 0,-1 1,1-1,1 0,-1 0,1 0,0 0,0 0,0 0,1-1,-1 1,1-1,1 1,2 0,0 0,1-1,-1 0,1 0,0 0,0-1,1 0,-1-1,0 0,1 0,0 0,-1-1,1 0,0 0,0-1,0 0,-1-1,1 1,0-1,0-1,-1 0,1 0,-1 0,0-1,1 0,-1 0,0-1,-1 0,1 0,-1-1,0 0,0 0,5-5,92-93,21-48,-122 148,-1 1,0 0,0 0,0 0,0 0,1 1,-1-1,1 0,-1 0,1 1,0-1,0 1,-1 0,1-1,0 1,0 0,0 0,0 0,1 1,-1-1,0 0,0 1,2-1,-7 39,0-20,0-1,1 1,1 0,0 0,1-1,1 1,1 0,1 0,0-1,1 0,5 14,-3-17,0 1,-1 0,-1 0,0 0,-1 1,-1-1,-1 1,0 0,-1-1,0 1,-1 0,-1-1,-1 1,0-1,-1 0,-1 0,0 0,-1 0,0-1,-1 0,-1 0,0-1,-1 0,-1 0,-5 5,9-12,1-1,-1 1,-1-2,1 1,-1-1,0 1,1-2,-2 1,1-1,0 0,-1-1,0 0,1 0,-1 0,0-1,0 0,0-1,0 0,0 0,-7-1,13 0,0-1,-1 1,1 0,0-1,0 1,0-1,0 1,0-1,0 0,1 0,-1 0,1 0,-1 0,1 0,0-1,0 1,-1 0,2-1,-1 1,0 0,0-1,1 1,0-1,-1 0,1 1,0-1,0 1,0-1,0 1,1-1,-1 1,2-3,33-75,50-19,-65 75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04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421 227,'139'-26,"-71"13,-57 9,0 1,0 0,0 1,0 1,0 0,0 0,0 1,1 0,-1 1,0 0,0 1,6 2,-14-3,-1 0,1 1,-1-1,0 0,0 1,0 0,0-1,0 1,0 0,0 0,0 0,-1 0,1 1,-1-1,1 0,-1 1,0-1,0 1,0-1,0 1,-1-1,1 1,-1-1,0 1,1 0,-1-1,0 1,0 0,-1 0,1-1,-1 1,1-1,-1 1,0 1,-43 82,41-84,1 0,-1 0,1 1,0-1,0 0,0 1,0 0,1-1,-1 1,1 0,0 0,-1 0,1 0,0 0,1 0,-1 0,0 0,1 0,0 0,0 0,0 1,0-1,0 0,1 0,-1 0,1 0,0 0,0 0,0 0,0 0,1 0,-1 0,1-1,-1 1,1 0,0-1,0 1,1-1,0 1,168 99,-169-100,-1-1,1 1,-1 0,0 0,1 0,-1 0,0 0,0 0,0 0,0 0,-1 0,1 0,0 0,-1 0,1 1,-1-1,0 0,0 0,0 1,0-1,0 0,-1 0,1 1,-1-1,1 0,-1 0,0 0,0 0,0 0,0 0,0 0,0 0,0 0,-1 0,1 0,-1-1,0 1,1-1,-1 1,0-1,-83 56,76-52,-8 5,0-1,-1-1,1-1,-1 0,-1-1,1-1,-18 2,11-5</inkml:trace>
  <inkml:trace contextRef="#ctx0" brushRef="#br0" timeOffset="387.222">140 57,'-19'29,"1"0,2 1,1 0,1 2,2-1,1 2,2-1,1 1,1 1,2 0,-1 33,8-48,0 0,1-1,1 0,0 0,2 0,0 0,1-1,1 0,0 0,1-1,1 0,1-1,0 0,1 0,0-1,1-1,1 0,0-1,1-1,0 0,5 3,82 20,-78-32</inkml:trace>
  <inkml:trace contextRef="#ctx0" brushRef="#br0" timeOffset="702.162">1184 1,'1'0,"34"26,0 1,-2 2,-1 1,-1 2,-2 0,21 31,-45-54,-1 0,0 0,0 1,-1 0,0 0,0-1,-1 2,0-1,-1 0,-1 0,1 0,-1 1,-1-1,0 0,-1 0,0 0,0 0,-1 0,0 0,-1-1,0 1,0-1,-1 0,0 0,-1-1,0 1,-3 2,-12 20,-2-1,0-1,-2-2,-1 0,-1-1,-2-2,0-1,-19 11,20-20,4-3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11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451 368,'-25'-8,"0"2,0 0,-1 2,0 1,1 0,-1 2,-22 3,34 0,0 1,0 0,1 2,-1-1,1 2,0 0,1 0,-4 3,13-7,2-2,-1 0,1 1,0-1,0 0,0 1,-1-1,1 1,0 0,0-1,0 1,0 0,0 0,0 0,0 0,0 0,0 0,1 0,-1 0,0 0,1 0,-1 0,0 0,1 0,0 1,-1-1,1 0,0 0,-1 1,1-1,0 0,0 1,0-1,0 0,0 0,0 1,1-1,-1 0,0 1,1-1,-1 0,1 0,-1 0,1 0,0 1,-1-1,1 0,0 0,0 0,0 0,-1 0,1-1,0 1,0 0,1 0,-1-1,0 1,1 0,13 6,0 0,0-1,1-1,0 0,0-1,1-1,-1-1,1 0,-1-1,1-1,-1 0,9-2,61 3,-84-1,0 0,0 0,0 0,-1 1,1-1,0 0,0 1,0-1,-1 1,1-1,0 1,-1 0,1 0,0 0,-1 0,1 0,-1 0,0 0,1 0,-1 0,0 1,0-1,1 1,-1-1,0 1,-1-1,1 1,0 0,0-1,-1 1,1 0,-1 0,1-1,-1 1,0 0,0 0,0 0,0-1,0 1,0 0,0 0,0 0,-1 0,1-1,-1 1,0 0,1-1,-1 1,0 0,0-1,0 1,0-1,0 1,0-1,-1 0,1 1,0-1,-1 0,1 0,-1 0,1 0,-1 0,0 0,-299 229,273-208,20-17,0 0,1 1,0 0,0 0,0 1,0 0,1 0,0 1,1-1,0 1,0 1,-3 7,7-14,1 0,0 1,0-1,0 1,0-1,0 0,0 1,0-1,1 0,-1 1,1-1,0 0,0 0,-1 1,2-1,-1 0,0 0,0 0,1 0,-1 0,1-1,-1 1,1 0,0-1,-1 1,1-1,0 1,0-1,0 0,1 0,-1 0,0 0,0 0,0 0,1-1,0 1,87 14,80-23,-131-10,-26 7</inkml:trace>
  <inkml:trace contextRef="#ctx0" brushRef="#br0" timeOffset="397.62">394 1,'-15'32,"0"0,3 2,0-1,2 2,2-1,1 1,1 0,3 1,0-1,3 1,0-1,3 6,0 341,-9-318,-2 0,-3 0,-2-1,-15 36,24-86,0 0,1 0,0 0,1 1,0-1,1 1,1 0,0-1,1 1,0 0,1-1,4 5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15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26,'-12'-5,"1"1,-1 0,0 0,0 1,0 1,-1 0,1 1,0 0,-1 1,1 0,-1 1,1 1,0 0,0 0,0 1,0 1,0 0,1 0,-1 2,1-1,0 1,1 1,-5 3,8-4,-1 1,1 1,0-1,1 1,0 1,0-1,1 1,0 0,0 0,1 1,0-1,1 1,0 0,0 0,1 2,-1 11,1 122,3-140,0 1,1-1,0 1,-1-1,2 0,-1 0,1 0,0 0,0 0,0-1,0 1,1-1,0 0,0 0,0 0,0 0,1-1,0 1,-1-1,1-1,0 1,0-1,1 0,1 1,4-2,1 0,0 0,0-1,0-1,-1 0,1-1,0 0,-1-1,1 0,-1 0,0-1,0-1,0 0,-1-1,0 0,0 0,0-1,-1 0,0-1,0 0,-1 0,0-1,4-5,11-10,-1-2,-2 0,0-1,-2 0,0-2,-2 0,-2-1,-1-1,-1 0,-1 0,2-16,-25 114,9-55,0 0,0 0,1 0,1 1,0-1,0 0,1 1,1-1,0 1,1-1,0 0,1 0,0 0,1 0,1-1,-1 1,2-1,0 0,0 0,1-1,0 0,0 0,2 0,-4-6,-2 2,1-2,1 1,-1 0,1-1,0 0,0 0,0-1,0 1,1-1,-1 0,1 0,0-1,0 0,0 0,5 1,3-4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16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58,'5'0,"6"0,6 0,5 0,4-5,2-1,1 0,0 1,1 1,-1 2,0 1,0-4,-1-2,0 1,1 1,-1 2,0 1,-4 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42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58 197,'0'-14,"0"24,-1 26,-23 145,-9 61,38-188,14-81,15-93,-24 87</inkml:trace>
  <inkml:trace contextRef="#ctx0" brushRef="#br0" timeOffset="249.661">1 0,'19'5,"16"1,7 0,6-1,0-2,0-1,-2 0,-4-2,-5 0,-4 0,-2 0,-2-1,-1 1,-6 0</inkml:trace>
  <inkml:trace contextRef="#ctx0" brushRef="#br0" timeOffset="412.048">1 395,'39'0,"26"0,8 0,-5 0,-8 0,-14 0</inkml:trace>
  <inkml:trace contextRef="#ctx0" brushRef="#br0" timeOffset="744.25">453 537,'0'38,"0"18,-5 3,-1-2,0-12</inkml:trace>
  <inkml:trace contextRef="#ctx0" brushRef="#br0" timeOffset="1613.071">481 451,'25'-7,"0"1,0 1,0 1,1 2,-1 0,13 2,-36-1,-1 1,1-1,0 1,-1 0,1 0,0-1,-1 1,1 0,0 0,-1 1,1-1,0 0,-1 1,1-1,0 1,-1-1,1 1,-1-1,1 1,-1 0,1 0,-1 0,0 0,1 0,-1 0,0 0,0 1,0-1,0 0,0 1,0-1,0 1,0-1,-1 1,1-1,0 1,-1-1,0 1,1 0,-1-1,0 1,0 0,1-1,-2 1,1 0,0-1,0 1,-76 73,23-31,52-42,0 1,0-1,0 0,1 0,-1 1,1-1,-1 0,1 1,0-1,0 1,0-1,0 0,0 1,0-1,1 0,-1 1,1-1,0 0,0 1,0-1,0 0,0 0,0 0,0 0,1 0,-1 0,1 0,-1 0,1-1,0 1,0-1,0 1,0-1,0 0,0 1,0-1,0 0,0-1,0 1,1 0,-1 0,0-1,1 0,-1 1,1-1,33 24,-33-21,0 1,-1-1,1 1,0 0,-1 0,0 0,0 0,0 0,0 0,-1 0,0 1,0-1,0 1,0-1,-1 1,1-1,-1 1,0-1,-1 1,1-1,-1 1,0-1,0 1,0-1,-1 0,1 1,-1-1,0 0,0 0,-1 0,1 0,-1-1,0 1,0-1,0 0,0 1,-1-1,1-1,-1 1,0 0,0-1,0 0,0 0,0 0,0 0,-1-1,-1 1,-79 21,60-16</inkml:trace>
  <inkml:trace contextRef="#ctx0" brushRef="#br0" timeOffset="4270.038">30 28,'5'-5,"1"4,0 6,-1 7,-2 7,-1 4,-1 4,0 2,-6-5,-1 0,-1-1,2 2,2 0,0-3</inkml:trace>
  <inkml:trace contextRef="#ctx0" brushRef="#br0" timeOffset="63100.813">961 621,'397'0,"-394"0,-1 1,0-1,-1 1,1-1,-1 0,1 1,0-1,0 0,-1 0,1 0,0 0,-1 0,1-1,0 1,-1 0,1-1,0 1,-1-1,1 0,-1 0,1 1,-1-1,1 0,-1 0,0 0,1 0,-1-1,0 1,0 0,0 0,0-1,0 1,0-1,0 1,-1-1,1 1,0-1,-1 1,1-1,-1-1,-4-9,0 1,-1 0,0 0,-1 0,-1 0,0 1,0 0,-1 1,0-1,0 2,-1-1,-6-3,14 10,0 1,0 0,0-1,0 1,-1 0,1 0,-1 0,1 0,-1 0,1 0,-1 0,1 0,-1 1,0-1,1 0,-1 1,0 0,0-1,1 1,-1 0,0 0,0 0,0 0,1 0,-1 0,0 1,0-1,1 1,-1-1,0 1,1-1,-1 1,0 0,1 0,-1 0,1 0,-1 0,1 0,0 0,0 1,-1-1,1 0,0 1,0-1,-1 2,-36 80,34-72,-2 7,1-1,1 1,0-1,1 1,1 0,1 0,0 1,2-1,0 0,1 1,-2-18,1-1,-1 1,1-1,-1 1,1 0,0-1,-1 1,1-1,0 0,-1 1,1-1,0 1,0-1,0 0,-1 0,1 1,0-1,0 0,0 0,-1 0,1 0,0 0,0 0,0 0,0 0,-1 0,1 0,0-1,0 1,0 0,-1-1,1 1,0 0,0-1,-1 1,1-1,0 1,-1-1,1 1,-1-1,1 0,0 1,-1-1,1 0,-1 1,0-1,1 0,-1 0,0 1,1-1,-1 0,0 0,0 0,0 1,1-1,-1 0,0 0,0 0,4-4,61-63,-47 48</inkml:trace>
  <inkml:trace contextRef="#ctx0" brushRef="#br0" timeOffset="63903.778">1666 451,'-73'166,"46"-114,-59 101,134-235,132-186,-174 258,-6 9,0 0,0 0,0-1,0 1,0 0,1 0,-1 0,0 0,0 0,1 0,-1 0,1 0,-1 0,1 0,-1 0,1 0,0 0,0 0,-1 0,1 0,0 0,0 1,0-1,0 0,0 1,0-1,0 1,0-1,0 1,0-1,0 1,0 0,0-1,0 1,1 0,-1 0,0 0,0 0,0 0,0 0,0 0,1 1,-1-1,0 0,0 0,0 1,0-1,0 1,0-1,0 1,0-1,0 1,0 0,0 0,0-1,-1 1,1 0,0 0,0 0,-1 0,1 0,-1 0,1 0,-1 0,1 0,26 139,-4 101,-25-241,0 0,1 0,-1 0,0-1,1 1,-1 0,0-1,1 1,-1-1,1 0,-1 1,1-1,-1 0,1 0,-1 0,1 0,0 0,0 0,-1-1,1 1,0 0,0 0,0-1,0 1,1-1,-1 1,0-2,-1 1,-9-10,-1 1,0 1,-1-1,0 2,0 0,-1 1,0 0,-1 1,-9-4,3 3,5 0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16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1,'5'5,"11"1,8 0,4-1,3-2,0 0,1-2,-2-1,0 0,-1-5,0-1,-1-1,1 2,-1 2,0 1,-5 0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34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54,'0'-2,"0"-1,0 1,0 0,-1 0,1-1,-1 1,1 0,-1 0,0 0,0 0,0 0,0 0,-1 0,1 0,0 0,-1 0,1 1,-1-1,0 0,0 1,1 0,-1-1,0 1,0 0,0 0,0 0,-1 0,1 0,0 1,0-1,0 0,-1 1,1 0,0 0,-1 0,1 0,0 0,0 0,-1 0,1 1,-1-1,-96 25,87-22,0 2,0-1,1 2,0-1,0 2,1-1,-1 2,1-1,1 1,0 1,0-1,0 2,1-1,1 1,-1 0,2 1,-1 0,2 0,-1 0,2 1,-1-1,1 2,4-6,0 0,0 0,0 0,1 0,0 0,1 0,-1-1,1 1,1 0,-1-1,1 1,0-1,0 0,1 0,0 0,0-1,0 1,1-1,0 0,0 0,0 0,1-1,-1 0,1 0,0-1,0 1,1-1,-1 0,0-1,1 0,0 0,0 0,4 0,3-1,0 0,0-1,0 0,0-1,0-1,-1 0,1-1,0-1,-1 0,0-1,0 0,0-1,-1 0,1-1,-2-1,1 1,-1-2,0 0,-1 0,0-1,5-7,-6 10,-1-1,-1 0,0-1,0 0,0 0,-1 0,0-1,-1 0,0 0,-1 0,0-1,0 1,-1-1,-1 0,0 0,1-8,-4 7,3 45,11 64,-4 0,-5 1,-6 74,0-34,2-129,1-4,0 0,0-1,0 1,-1 0,0-1,0 1,0 0,-1 0,1-1,-1 1,0 0,0-1,-1 1,0-1,1 1,-1-1,-1 0,1 0,-1 0,1 0,-1 0,0-1,-1 1,1-1,-1 0,1 0,-1 0,0 0,0-1,0 1,-2 0,-1-1,0 0,0-1,1 1,-1-2,0 1,0-1,0 0,0 0,0 0,0-1,0-1,0 1,0-1,1 0,-1 0,1-1,-1 0,1 0,0-1,0 1,1-1,-1-1,1 1,-1-1,2 0,-1 0,0 0,-2-6,6 4,1 1,0-1,0 0,1 0,0 0,0 0,0 0,1 1,0-1,1 1,-1-1,1 1,1 0,-1 0,1 0,0 1,0-1,0 1,1 0,0 0,0 0,0 1,1 0,0 0,1-1,35-21,0 2,2 1,1 3,1 1,15-2,-36 12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36.7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1 509,'19'0,"21"-5,8-1,2 0,-4 1,-5 1,-4 2,-4 1,-3 0,-1 1,-6 0</inkml:trace>
  <inkml:trace contextRef="#ctx0" brushRef="#br0" timeOffset="395.171">904 86,'1'50,"0"-17,-1 1,-1-1,-1 0,-3 0,0-1,-10 33,-53 95,65-152,5-13</inkml:trace>
  <inkml:trace contextRef="#ctx0" brushRef="#br0" timeOffset="682.723">594 86,'38'-5,"37"-2,11 1,-5 1,-7 2,-10 0,-13 2,-9 1,-7 0,-5 0,-2 0,-7 0</inkml:trace>
  <inkml:trace contextRef="#ctx0" brushRef="#br0" timeOffset="966.907">1610 0,'-33'44,"-27"32,-6 9,2-5,8-11,8-9,8-9,5-8,9-7,5-5,0-3,-1-1,-1 0,-2-6,4 0,0-5,-1 0,4-2</inkml:trace>
  <inkml:trace contextRef="#ctx0" brushRef="#br0" timeOffset="1733.988">1300 820,'176'-255,"-165"237,1 1,1 1,1 0,0 0,1 2,1 0,0 0,-15 13,-1 0,1 0,0 0,0 0,0 1,-1-1,1 0,0 0,0 0,0 1,0-1,0 1,0-1,1 1,-1-1,0 1,0 0,0-1,0 1,0 0,1 0,-1 0,0 0,0 0,0 0,1 0,-1 0,0 0,0 1,0-1,0 0,0 1,1-1,-1 1,0-1,0 1,0 0,0-1,0 1,-1 0,1 0,0 0,0 0,0 0,-1 0,1 0,0 0,-1 0,1 0,-1 0,1 0,-1 0,0 0,1 0,-1 1,0 0,5 59,-6-55,0 1,1-1,0 1,0-1,1 1,0-1,0 1,1-1,-1 0,1 1,0-1,1 0,0 0,0 0,0-1,1 1,0-1,2 4,-2-8,0 0,-1-1,1 1,0-1,0 1,0-1,-1 0,1 0,0-1,0 1,0-1,-1 0,1 0,0 0,-1-1,1 1,-1-1,1 1,-1-1,0-1,0 1,0 0,0-1,0 1,0-1,-1 0,1 0,-1 0,1-1,167-195,-137 176,-33 23,1-1,-1 1,1 0,0 0,-1 0,1-1,-1 1,1 0,0 0,-1 0,1 0,0 0,-1 0,1 0,0 0,-1 1,1-1,-1 0,1 0,-1 0,1 1,0-1,-1 0,1 1,-1-1,1 0,-1 1,1-1,-1 1,1-1,-1 1,0-1,1 1,-1-1,0 1,1-1,-1 1,0-1,0 1,1 0,-1-1,0 1,0-1,0 1,0 0,0-1,0 1,0-1,0 1,0 0,0-1,0 1,0 0,-1-1,1 1,0-1,0 1,-51 228,63-188,0-29</inkml:trace>
  <inkml:trace contextRef="#ctx0" brushRef="#br0" timeOffset="2147.376">2175 650,'12'-2,"5"-3,0 1,0 1,1 1,-1 1,1 0,-1 1,1 1,13 2,-30-3,0 0,0 1,0-1,0 0,0 1,0-1,0 0,0 1,0-1,0 1,-1-1,1 1,0-1,0 1,-1 0,1 0,0-1,-1 1,1 0,-1 0,1 0,-1-1,1 1,-1 0,1 0,-1 0,0 0,1 0,-1 0,0 0,0 0,0 0,0 0,0 0,0 0,0 0,0 0,0 0,-1 0,1 0,0 0,-1 0,1 0,0-1,-1 1,1 0,-1 0,0 0,1 0,-1-1,0 1,1 0,-1-1,0 1,0 0,-42 41,16-21,14-13,1 1,1 1,-1-1,2 2,-1-1,1 2,1-1,0 1,-7 13,16-24,-1 0,1 1,-1-1,1 0,0 1,-1-1,1 0,0 0,0 1,0-1,0 0,0 1,0-1,0 0,1 1,-1-1,0 0,1 1,-1-1,1 0,-1 0,1 0,0 0,-1 1,1-1,0 0,0 0,0 0,0 0,0-1,0 1,0 0,0 0,0 0,0-1,0 1,1-1,-1 1,0-1,0 1,1-1,-1 0,0 0,1 1,-1-1,64 0,76-61,-123 51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4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0,'40'125,"-7"1,-1 17,-30-128,0 1,-1-1,-1 0,0 0,-1 1,-1-1,0 0,-2 0,1 0,-2-1,0 1,0-1,-1 0,-1 0,-1-1,0 0,0 0,-1-1,-1 0,0 0,-1-1,0-1,-10 8,-2 0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43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485 198,'-43'118,"38"-107,2-6,0 0,0 0,0 0,1 0,0 0,0 1,0-1,0 1,1-1,0 1,0 0,1-1,0 1,0 0,0 0,0-1,1 1,0 0,1-1,-1 1,1-1,0 1,0-1,0 0,1 0,0 0,3 5,-2-6,-1 0,1-1,0 1,0-1,0 0,1 0,-1 0,1 0,-1-1,1 0,0 0,0 0,0-1,0 0,0 0,1 0,-1 0,0-1,0 0,1 0,-1 0,0-1,0 1,0-1,1-1,-1 1,0-1,-1 0,1 0,0 0,0 0,-1-1,1 0,-1 0,0 0,0-1,0 1,-1-1,4-3,12-18,-2 2</inkml:trace>
  <inkml:trace contextRef="#ctx0" brushRef="#br0" timeOffset="235.762">824 198,'-14'34,"-6"20,-3 6,2-2,5-7,-1-6,4-7,3-5,-1-3,2-2,1-1,3 0,2 0,-3 0,-1 1,1 0,1-5</inkml:trace>
  <inkml:trace contextRef="#ctx0" brushRef="#br0" timeOffset="1021.121">231 1,'-33'43,"-17"38,1 16,9-5,10-8,11-14,9-13,11-13,5-8,6-5,6-4,5-1,3-6,2-5,-3-1,-2-3,0-3,-4-3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51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13,'-1'-1,"0"0,-1 0,1 0,0 0,-1 0,1 0,-1 0,1 0,-1 0,0 1,1-1,-1 1,0-1,1 1,-1 0,0-1,0 1,1 0,-1 0,0 0,0 1,1-1,-1 0,0 1,1-1,-1 1,0-1,1 1,-1 0,1-1,-1 1,1 0,-2 1,2-1,-175 107,73-35,102-72,0-1,0 1,1 0,-1 0,1-1,-1 1,1 0,-1 0,1 0,-1 0,1-1,0 1,-1 0,1 0,0 0,0 0,0 0,0 0,0 0,0 0,0 0,0 0,0 0,0 0,0 0,1 0,-1 0,0 0,1-1,-1 1,1 0,-1 0,1 0,-1 0,1-1,0 1,-1 0,1-1,0 1,-1 0,1-1,0 1,0-1,0 1,0-1,-1 1,1-1,0 0,0 1,0-1,54 11,-45-10,-8-1,-1 0,1 0,0 0,0 0,0 0,0 0,0 1,0-1,-1 0,1 1,0 0,0-1,-1 1,1 0,0 0,-1 0,1 0,-1 0,1 0,-1 0,1 1,-1-1,0 1,0-1,0 1,0-1,0 1,0-1,0 1,0 0,-1 0,1-1,-1 1,1 0,-1 0,0 0,1 0,-1-1,0 1,0 0,0 0,-1 0,1 0,0 0,-1-1,1 1,-1 0,0 0,1-1,-1 1,0 0,0-1,0 1,0-1,-1 1,1-1,0 1,-1-1,1 0,0 0,-2 1,-112 108,113-107,1-1,-1 1,0 0,1 0,-1-1,1 1,0 0,0 0,0 0,0 0,1 1,-1-1,1 0,0 0,0 0,0 0,0 0,0 1,1-1,0 0,-1 0,1 0,0 0,0 0,1 0,-1-1,1 1,-1 0,1 0,0-1,0 1,0-1,0 0,1 0,-1 0,0 0,1 0,0 0,-1 0,1-1,0 0,0 1,0-1,0 0,0 0,0-1,0 1,0-1,0 1,1-1,0 0,78-1,-62-6</inkml:trace>
  <inkml:trace contextRef="#ctx0" brushRef="#br0" timeOffset="2844.842">701 380,'-2'-5,"-1"1,0-1,0 1,0-1,-1 1,0 0,0 0,0 0,0 1,0 0,-1-1,1 2,-1-1,0 0,0 1,0 0,0 0,0 0,0 1,-1 0,1 0,-1 0,1 0,0 1,-1 0,1 0,-1 1,1 0,-1 0,1 0,0 0,-1 1,1 0,0 0,0 0,0 1,-5 2,1 1,0 0,1 1,-1-1,1 2,1-1,-1 1,1 0,1 1,0 0,0 0,0 0,1 0,1 1,-1 0,2 0,-1 0,1 1,1-1,0 1,0 1,3-9,-1 1,1-1,-1 1,1-1,0 0,0 1,1-1,-1 0,1 0,0 0,-1 0,1 0,0 0,1 0,-1-1,0 1,1-1,0 1,-1-1,1 0,0 0,0 0,0-1,1 1,-1-1,0 0,0 1,1-1,-1-1,1 1,0 0,112-3,-98-5,-1-2,0 0,-1-1,0 0,-1-2,0 0,0 0,-2-1,1-1,-2-1,0 1,-1-2,0 0,-1 0,0-3,31-58,-90 124,35-25,1 1,1 1,1 0,1 0,1 1,1 1,1-1,0 5,5-11,1 0,0 0,1 0,2-1,-1 1,2 0,1 0,0-1,1 0,1 0,8 17,23 92,-36-81,-1-45,0-1,0 1,0 0,0 0,0 0,0-1,0 1,0 0,-1 0,1-1,0 1,0 0,-1 0,1-1,0 1,-1 0,1-1,-1 1,1 0,-1-1,1 1,-1-1,0 1,1-1,-1 1,0-1,1 1,-1-1,0 0,1 1,-1-1,0 0,0 0,0 0,1 1,-1-1,0 0,0 0,1 0,-1 0,0 0,0-1,0 1,1 0,-1 0,0 0,0-1,1 1,-1 0,0-1,0 1,1 0,-1-1,-14-9,1-1,0-1,0 0,1-1,1 0,0-1,1 0,0-1,-2-6,-14-16,25 36,1-1,-1 1,1 0,-1-1,1 1,0-1,0 1,0-1,0 0,0 0,0 1,0-1,1 0,-1 0,0 0,1 0,0 0,-1 0,1 0,0 0,0 0,0 0,0 0,1 1,-1-1,0 0,1 0,-1 0,1 0,0 0,0 0,0 1,-1-1,2 0,-1 1,0-1,0 0,0 1,1 0,-1-1,1 1,-1 0,1 0,0 0,-1 0,1 0,0 0,0 0,0 0,-1 1,1-1,229-65,-152 38,-61 18</inkml:trace>
  <inkml:trace contextRef="#ctx0" brushRef="#br0" timeOffset="3269.429">1012 550,'17'-8,"0"-1,0 0,-1-2,0 1,-1-2,0 0,4-6,-14 14,86-89,-91 93,0 1,1-1,-1 1,0-1,0 1,0-1,0 1,1-1,-1 1,0-1,1 0,-1 1,0-1,1 1,-1-1,1 0,-1 1,0-1,1 0,-1 1,1-1,-1 0,1 0,-1 0,1 1,-1-1,1 0,-1 0,1 0,-1 0,1 0,-1 0,1 0,-1 0,1 0,0 0,-1 0,1 0,-1-1,1 1,-1 0,1 0,-1 0,1-1,-1 1,0 0,1-1,-1 1,1 0,-1-1,0 1,1 0,-1-1,0 1,1-1,-1 1,0-1,0 1,1-1,-1 1,0-1,0 1,0-1,0 1,0-1,0 1,1-1,-1 1,-1-1,-4 41,-7 67,12-104,1 1,-1-1,1 0,0 0,0 0,0 0,0 0,1 0,-1 0,1 0,0-1,0 1,0-1,0 1,0-1,0 0,1 0,-1 0,1 0,0 0,-1 0,1-1,0 1,0-1,0 0,0 0,0 0,0 0,0 0,1-1,-1 0,1 1,4-1,0 0,0 0,0 0,0-1,0 0,0-1,0 0,0 0,-1-1,1 0,-1 0,0-1,0 0,0 0,0 0,0-1,-1 0,0-1,0 1,-1-1,1 0,3-6,2-3,0-1,-1 0,0 0,-2-1,0 0,0-1,-2 0,0 0,0-6,-1-3,-2 2</inkml:trace>
  <inkml:trace contextRef="#ctx0" brushRef="#br0" timeOffset="4250.488">1887 183,'-115'89,"115"-86,0 0,0 0,0 0,0 0,0 0,1 0,-1 0,1-1,0 1,0 0,0 0,0 0,0-1,1 1,-1 0,1-1,0 1,0-1,0 0,0 0,0 0,0 0,1 0,-1 0,0 0,1-1,0 1,-1-1,1 0,0 0,0 0,0 0,0 0,2 0,23 16,-23-14,-1 1,1 0,-1 0,0 0,0 0,0 1,-1 0,1 0,-1 0,0 0,-1 0,1 1,-1-1,0 1,0 0,-1-1,0 1,0 0,0 0,-1 0,0 0,0 0,0 0,-1 0,0-1,0 1,0 0,-1 0,0-1,0 1,0-1,-1 1,0-1,0 0,0 0,0 0,-1-1,0 1,0-1,0 0,-1 0,1 0,-1 0,0-1,0 0,0 0,-1-1,-4 3,4-4,0 0,0 0,0-1,0 0,0 0,1-1,-1 1,0-1,0-1,0 1,1-1,-1 0,1 0,-1 0,1-1,0 0,0 0,0 0,0-1,0 0,1 0,-1-1,-6-10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57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0,'0'5,"0"21,0 10,-5 9,-1 2,0-3,1-3,2-5,-4-3,0-3,0-1,2-1,2 0,1-1,1-9,1-8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59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21,'31'-7,"0"2,1 1,-1 1,1 1,-1 2,3 2,-32-2,0 0,0 0,-1 0,1 0,0 0,0 0,0 1,0-1,0 1,-1-1,1 1,0 0,-1-1,1 1,0 0,-1 0,1 0,-1 1,1-1,-1 0,0 1,1-1,-1 0,0 1,0-1,0 1,0 0,0-1,-1 1,1 0,0 0,-1-1,1 1,-1 0,0 0,0 0,1 0,-1 0,0-1,-1 1,1 0,0 0,0 0,-1 0,1-1,-1 1,0 0,1 0,-1-1,0 1,0 0,0-1,0 1,-2 1,-25 39,23-36,-1 0,2 1,-1 0,1 1,0-1,0 1,1-1,0 1,0 0,1 0,0 0,0 2,3-5,1-1,0 1,0-1,0 1,1-1,-1 0,1 0,0 0,0 0,1 0,-1-1,1 1,0-1,0 0,0 0,0 0,0-1,1 0,-1 0,1 0,-1 0,1 0,0-1,0 0,13 7,12 4,-26-12,0 0,0 1,1-1,-1 1,0 0,0 0,0 1,0-1,0 1,-1 0,1 0,-1 0,1 1,-1-1,1 1,-1 0,0-1,0 2,-1-1,1 0,-1 0,1 1,-1 0,0-1,0 1,-1 0,1 0,-1 0,0 0,0 0,0 0,0 0,-1 4,-4-2,0 0,-1 0,0 0,0-1,0 0,-1 0,1 0,-1 0,-1-1,1 0,-1 0,1-1,-1 0,0 0,-3 0,6-1,-22 11,-1-1,0-1,0-1,-1-2,0-1,0-1,-1-1,0-2,-8 0,-17-18,35 2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59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86 254,'38'0,"27"0,8 0,-5 0,-8 0,-10 0,-9 0,-11 0</inkml:trace>
  <inkml:trace contextRef="#ctx0" brushRef="#br0" timeOffset="247.428">0 480,'43'-5,"39"-1,14 0,-4-4,-8 0,-13 2,-15 2,-11 2,-9 2,-10 1</inkml:trace>
  <inkml:trace contextRef="#ctx0" brushRef="#br0" timeOffset="681.916">311 0,'63'32,"-26"-16,0 3,-1 0,-2 3,0 0,-1 3,28 26,-55-46,0 0,0 0,0 0,0 1,-1 0,0 0,0 1,-1-1,1 1,-2 0,1 0,-1 1,0-1,0 1,-1-1,0 1,0 0,-1 0,0 0,0 0,-1 0,0 0,-1 0,0 0,0 0,0 0,-1-1,-3 8,-4-2,0 0,-2-1,1-1,-1 0,-1 0,0-1,-1 0,1-1,-2-1,1 0,-1-1,-1 0,1-1,-1-1,0 0,0-1,-6 1,-29 12,-12 3,36-13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330 226,'-23'1,"0"1,0 0,0 2,0 0,0 2,1 0,0 2,1 0,-1 1,2 2,-1 0,-16 13,35-23,0 0,0 1,0-1,0 1,1-1,-1 1,1-1,-1 1,1 0,0 0,-1 0,1 0,0 0,0 0,1 0,-1 0,0 1,1-1,-1 0,1 0,0 1,0-1,0 0,0 0,0 1,0-1,0 0,1 1,-1-1,1 0,0 0,0 0,-1 0,1 0,1 0,-1 0,0 0,0 0,1 0,-1 0,1-1,0 1,-1-1,1 1,0-1,0 0,0 0,0 1,0-1,0 0,0-1,0 1,0 0,1-1,-1 1,2-1,8 3,62 25,-72-27,-1 0,1 1,-1-1,0 0,1 0,-1 1,0-1,0 1,0-1,0 1,0 0,0-1,0 1,-1 0,1-1,0 1,-1 0,0 0,1 0,-1 0,0-1,0 1,0 0,0 0,0 0,0 0,-1 0,1-1,-1 1,1 0,-1 0,0-1,1 1,-1 0,0-1,0 1,0-1,-1 1,0 1,-49 51,45-49,-1 0,1 1,0 0,1 0,-1 0,1 1,1 0,-1 0,1 0,0 0,-2 8,5-13,1 0,0 1,0-1,0 0,0 0,0 1,0-1,1 0,-1 0,1 1,-1-1,1 0,0 0,0 0,0 0,0 0,0 0,0 0,1 0,-1-1,1 1,-1 0,1-1,-1 1,1-1,0 1,0-1,0 0,0 0,0 0,0 0,0 0,0-1,0 1,2 0,1 1,1-1,-1 1,0-1,1 0,-1-1,1 1,-1-1,0 0,1 0,-1-1,1 1,-1-1,0-1,3 0,11-8</inkml:trace>
  <inkml:trace contextRef="#ctx0" brushRef="#br0" timeOffset="329.865">161 0,'-10'67,"3"1,3-1,3 1,3-1,6 28,5 246,-14-276,1-53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2:57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1,'-5'12,"-1"0,0-1,-1 0,0 0,-1 0,0-1,0 0,-1-1,-1 1,0-2,-2 2,-26 26,37-35,-1 0,1 0,-1 0,1 1,-1-1,1 0,0 1,0-1,0 1,0-1,0 1,0 0,0-1,0 1,1 0,-1 0,0 0,1-1,0 1,-1 0,1 0,0 0,0 0,0 0,0 0,1 0,-1-1,0 1,1 0,-1 0,1 0,0-1,-1 1,1 0,0 0,0-1,0 1,0-1,1 1,-1-1,0 0,1 1,-1-1,11 7,0-1,1-1,0 0,0-1,0 0,0-1,1 0,0-1,8 0,-20-3,-1 0,0 0,0 0,1 0,-1 0,0 0,0 1,1-1,-1 0,0 0,0 1,0-1,1 1,-1-1,0 1,0 0,0-1,0 1,0 0,0 0,0 0,0 0,-1 0,1 0,0 0,0 0,-1 0,1 0,-1 0,1 0,-1 0,1 0,-1 1,0-1,1 0,-1 0,0 1,0-1,0 0,0 0,0 1,0-1,0 0,-1 0,1 1,0-1,-1 0,1 0,-1 0,1 0,-1 1,0-1,1 0,-1 0,0 0,0 0,0-1,0 2,-175 110,102-42,72-68,1 0,-1 0,0 0,1 0,0 0,-1 0,1 0,0 1,0-1,0 0,0 1,1-1,-1 1,0-1,1 1,0-1,0 1,0-1,0 1,0-1,0 1,1-1,-1 1,1-1,-1 1,1-1,0 0,0 1,0-1,1 0,-1 0,0 0,1 0,0 0,-1 0,1 0,1 1,6 1,0 0,-1 0,1-1,0 0,1-1,-1 0,0 0,1-1,-1 0,1-1,-1 0,1 0,-1-1,5-2,9 2,64-2,-62 3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06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74,'-4'-6,"-1"0,1 0,-2 1,1 0,0 0,-1 0,0 1,0 0,0 0,-1 0,0 1,1 0,-1 0,0 1,0 0,0 0,-1 1,1-1,0 2,-1-1,1 1,0 0,-1 1,1-1,0 1,-1 1,1 0,0 0,-3 1,-1 3,0 1,1 1,-1 0,1 0,1 1,-1 0,2 0,-1 1,1 0,1 1,-7 11,12-18,-1 0,1 0,0 1,0-1,0 0,1 1,-1 0,1-1,0 1,0 0,1-1,0 1,-1 0,2 0,-1 0,0-1,1 1,0 0,0 0,1-1,-1 1,1-1,0 1,0-1,0 0,1 0,-1 0,1 0,0 0,0 0,1-1,-1 0,2 1,2 0,1-1,0 0,0-1,0 1,1-2,-1 1,0-1,1 0,-1-1,1 0,-1 0,1-1,-1 0,0-1,1 1,-1-2,0 1,0-1,0 0,-1-1,1 0,-1 0,0-1,0 0,0 0,-1 0,6-6,15-6,0 0,-1-1,0-1,-2-1,0-1,11-14,-34 34,-1 0,0 0,1-1,-1 1,1 0,-1 0,1 0,-1 0,1 0,0 0,-1 0,1 0,0 0,0 0,0 0,0 1,0-1,0 0,0 0,0 1,0-1,0 1,0-1,0 1,0-1,0 1,1 0,-1 0,0 0,0-1,0 1,1 0,-1 0,0 0,0 1,0-1,1 0,-1 0,0 1,0-1,0 1,0-1,0 1,1-1,-1 1,0 0,-1-1,1 1,0 0,0 0,0 0,0 0,8 185,0-168,3-5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07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0 159,'19'0,"21"-5,9-1,0 0,-3 1,-5 1,-4 2,-4 1,-2 1,-8-5,-1-1,-1 0,-4 1</inkml:trace>
  <inkml:trace contextRef="#ctx0" brushRef="#br0" timeOffset="251.43">57 328,'43'5,"29"1,2 0</inkml:trace>
  <inkml:trace contextRef="#ctx0" brushRef="#br0" timeOffset="717.231">537 441,'295'-368,"-289"360,0 1,1 0,0 0,0 0,1 1,0 1,0-1,0 1,1 0,-1 1,3-1,-9 5,-1 0,0-1,1 1,-1 0,0 0,0 0,1 1,-1-1,0 0,0 0,1 1,-1-1,0 1,0-1,0 1,0-1,1 1,-1 0,0-1,0 1,0 0,-1 0,1 0,0 0,0 0,0 0,-1 0,1 0,0 0,-1 0,1 0,-1 1,1-1,-1 0,0 0,1 0,-1 1,0-1,0 0,0 1,0-1,0 0,0 0,0 1,-3 60,-6-26,6-27,1 0,-1 0,2 0,-1 0,1 0,0 1,1-1,0 1,1-1,0 5,0-13,0 1,0 0,0-1,0 1,0-1,0 1,0-1,0 0,1 1,-1-1,0 0,1 0,-1 0,1 0,-1 0,1 0,0 0,-1 0,1-1,0 1,0-1,-1 1,1-1,0 0,0 0,0 1,0-1,-1 0,1-1,0 1,0 0,0-1,-1 1,1-1,0 1,0-1,-1 0,1 0,69-31,147-155,-217 186,-1 1,1-1,0 0,-1 1,1-1,-1 1,1-1,0 1,-1-1,1 1,0 0,0-1,0 1,-1 0,1-1,0 1,0 0,0 0,-1 0,1 0,0 0,0 0,0 0,0 0,-1 0,1 0,0 0,0 1,0-1,-1 0,1 1,0-1,0 0,-1 1,1-1,0 1,-1-1,1 1,0-1,-1 1,1 0,-1-1,1 1,-1 0,1-1,-1 1,0 0,1 0,-1-1,0 1,1 0,-1 0,0 0,-3 45,-46 131,48-148,0-5</inkml:trace>
  <inkml:trace contextRef="#ctx0" brushRef="#br0" timeOffset="1169.685">1496 300,'137'5,"-136"-5,-1 0,1-1,0 1,-1 1,1-1,0 0,0 0,-1 0,1 0,0 0,0 1,-1-1,1 0,0 1,-1-1,1 0,-1 1,1-1,0 1,-1-1,1 1,-1-1,1 1,-1 0,1-1,-1 1,0-1,1 1,-1 0,0-1,0 1,1 0,-1 0,0-1,0 1,0 0,0 0,0-1,0 1,0 0,0 0,0-1,0 1,0 0,0-1,-1 1,1 0,0 0,0-1,-1 1,-27 29,20-24,-88 91,95-97,1 1,-1 1,0-1,0 0,0 0,1 0,-1 0,0 0,1 1,-1-1,1 0,0 1,-1-1,1 0,0 1,0-1,0 0,0 1,0-1,0 0,0 1,0-1,1 0,-1 1,0-1,1 0,-1 1,1-1,-1 0,1 0,0 0,0 0,-1 1,1-1,0 0,0 0,0-1,0 1,0 0,0 0,1 0,-1-1,0 1,0 0,0-1,1 1,-1-1,0 0,1 1,68 11,6-23,-56 4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05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7 389,'-7'7,"7"-7,8-16,6-18,1 1,1 0,1 1,2 1,2 0,1 1,-14 21,-3 1,1 1,0 0,0 0,0 1,1-1,0 2,0-1,0 1,1 0,0 0,5-1,-11 7,0-1,1 1,-1 0,0 0,1 0,-1 0,0 1,0-1,0 1,0-1,0 1,0 0,-1-1,1 1,-1 0,1 0,-1 0,0 1,1-1,-1 0,0 0,0 1,-1-1,1 0,0 1,-1-1,0 1,1-1,-1 1,0-1,0 1,0-1,-1 1,1-1,-1 1,1-1,-1 0,0 3,1-1,1 139,-1-142,0 0,0 0,1 0,-1 0,0 0,1-1,-1 1,1 0,-1 0,1 0,-1-1,1 1,0 0,-1-1,1 1,0 0,0-1,-1 1,1-1,0 1,0-1,0 1,0-1,0 0,0 1,-1-1,1 0,0 0,0 0,0 0,0 0,0 0,0 0,0 0,0 0,0 0,0 0,0-1,0 1,0 0,0-1,-1 1,1-1,0 1,0-1,0 1,-1-1,1 1,0-1,0 0,0 0,43-39,-41 37,137-201,-100 144,-39 61,0-1,0 1,0 0,0 0,0 0,0 0,0 0,0 0,0 0,0 0,0 0,-1 0,1 0,-1 0,1 1,0-1,-1 0,0 0,1 1,-1-1,0 0,0 1,0-1,0 0,0 1,0-1,0 1,0-1,0 0,-1 0,1 1,0-1,-1 0,0 1,1-1,-3 204,3-180</inkml:trace>
  <inkml:trace contextRef="#ctx0" brushRef="#br0" timeOffset="299.878">741 276,'0'24,"0"12,0 6,0 0,4-7,3-10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14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198 142,'0'-2,"0"1,0 0,0-1,0 1,0 0,0-1,-1 1,1 0,0 0,-1-1,1 1,-1 0,1 0,-1 0,0-1,0 1,1 0,-1 0,0 0,0 0,0 1,0-1,0 0,0 0,0 0,-1 1,1-1,0 1,0-1,-1 1,1-1,0 1,0 0,-1 0,1-1,0 1,-1 0,1 0,0 0,-1 0,1 1,0-1,-1 0,1 0,0 1,0-1,-1 1,1 0,-63 26,59-25,0 0,-1 0,1 0,1 1,-1 0,0 0,1 1,-1-1,1 1,0 0,0 0,1 0,-1 0,1 1,0-1,0 1,0 0,1 0,0 0,0 1,0-1,0 0,1 1,0-1,0 1,0-1,1 1,0-1,0 1,1 0,-1-1,1 1,0-1,1 1,-1-1,1 0,0 0,0 1,1-1,-1-1,1 1,3 3,-4-5,1-1,0 0,-1 0,1 0,0 0,0 0,0-1,0 1,0-1,0 0,1 0,-1 0,0 0,1-1,-1 1,1-1,-1 0,0 0,1 0,-1 0,1-1,-1 1,0-1,1 0,-1 0,0 0,0 0,0-1,84-57,-63 39,118-112,-142 131,0 0,1-1,-1 1,1 0,-1 0,1 0,0 0,-1 0,1 0,0 0,0 0,0 0,0 0,0 1,0-1,0 0,0 0,0 1,0-1,0 1,0-1,1 1,-1 0,0-1,0 1,0 0,1 0,-1 0,0 0,0 0,1 0,-1 0,0 0,0 0,1 0,-1 1,0-1,0 1,0-1,1 1,-1-1,0 1,0 0,0-1,0 1,0 0,0 0,-1 0,1 0,0 0,0 0,-1 0,1 0,0 0,-1 0,1 0,-1 1,7 148,-1-100,1-6,-2 1,-1 0,-3 0,-2 0,-5 36,5-71,-1 0,0 0,-1 0,1-1,-2 0,1 1,-2-1,1 0,-1-1,0 1,-1-1,0 0,0 0,-1-1,0 0,0 0,-1-1,0 1,0-2,0 1,-1-1,1 0,-1-1,-1 0,1-1,0 0,-1 0,0-1,-1 0,6 0,1-1,0 1,-1-1,1-1,-1 1,0-1,1 1,-1-1,1 0,-1-1,0 1,1-1,-1 0,1 0,-1-1,1 1,0-1,0 0,-1 0,1 0,1-1,-1 0,0 1,1-1,-1 0,1-1,0 1,0-1,0 1,0-1,1 0,-1 0,1 0,0 0,1 0,-1-1,1 1,-1-1,1 1,0-4,2-5,1 1,1 0,0 0,0 0,1 0,1 0,0 1,1-1,0 1,0 1,1-1,1 1,0 1,0-1,9-7,0-3,-1-1</inkml:trace>
  <inkml:trace contextRef="#ctx0" brushRef="#br0" timeOffset="255.875">649 255,'34'-5,"21"-2,5 1,-7 1</inkml:trace>
  <inkml:trace contextRef="#ctx0" brushRef="#br0" timeOffset="787.812">1073 339,'38'-47,"2"2,2 2,2 1,46-33,-89 74,-1 0,1 0,0 0,0 0,-1 0,1 0,0 0,0 0,0 0,0 0,1 0,-1 1,0-1,0 0,0 1,1-1,-1 1,0-1,0 1,1 0,-1 0,0-1,1 1,-1 0,1 0,-1 0,0 0,1 1,-1-1,0 0,1 0,-1 1,0-1,0 1,1-1,-1 1,0 0,0-1,0 1,0 0,0 0,0 0,0 0,0 0,0 0,0 0,0 0,-1 0,1 0,0 1,0 6,0 1,-1-1,0 0,0 0,-1 0,0 0,0 0,-1 0,0 0,0 0,-1 0,0 0,-1-1,-3 6,-18 63,24-75,1 0,0 1,-1-1,1 0,0 0,0 0,-1 1,1-1,0 0,0 0,1 0,-1 1,0-1,0 0,0 0,1 0,-1 0,1 1,-1-1,1 0,-1 0,1 0,0 0,-1 0,1 0,0 0,0-1,0 1,0 0,0 0,0 0,0-1,0 1,0-1,0 1,0-1,0 1,0-1,0 0,1 1,-1-1,0 0,0 0,0 0,1 0,-1 0,0 0,0 0,0 0,1-1,-1 1,0 0,61-28,170-167,-232 194,1 0,-1 0,1 0,-1 0,1 0,-1 0,1-1,0 1,0 1,-1-1,1 0,0 0,0 0,0 0,0 0,0 1,0-1,0 0,0 1,0-1,0 1,1 0,-1-1,0 1,0 0,0-1,1 1,-1 0,0 0,0 0,0 0,1 0,-1 0,0 1,0-1,1 0,-1 1,0-1,0 1,0-1,0 1,0-1,0 1,0 0,0-1,0 1,0 0,0 0,0 0,0 0,-1 0,1 0,0 0,-1 0,1 0,-1 0,1 0,-1 0,1 1,-1-1,0 0,0 0,1 0,-1 1,0-1,0 1,-43 137,37-114</inkml:trace>
  <inkml:trace contextRef="#ctx0" brushRef="#br0" timeOffset="3901.706">1836 283,'5'-4,"2"0,-1 1,0 0,0 0,1 1,0 0,-1 0,1 1,0-1,0 1,0 1,0-1,0 1,0 1,2-2,47 8,-55-7,0 1,-1-1,1 0,0 1,0-1,-1 1,1-1,0 1,0-1,-1 1,1-1,0 1,-1 0,1-1,-1 1,1 0,-1-1,1 1,-1 0,0 0,1 0,-1-1,0 1,1 0,-1 0,0 0,0 0,0 0,0-1,0 1,0 0,0 0,0 0,0 0,-1 0,1 0,0-1,0 1,-1 0,1 0,0 0,-1-1,1 1,-1 0,1 0,-1-1,0 1,1-1,-1 1,0 0,1-1,-1 1,0-1,1 1,-1-1,0 0,0 1,0-1,0 0,1 0,-2 1,-44 31,-27 30,72-61,0 0,0 0,0 0,1 1,-1-1,0 0,1 0,-1 1,1-1,0 0,-1 0,1 1,0-1,0 0,0 1,0-1,0 0,0 1,0-1,0 1,0-1,1 0,-1 0,0 1,1-1,-1 0,1 0,0 1,-1-1,1 0,0 0,0 0,0 0,0 0,0 0,0 0,0 0,0-1,0 1,0 0,0 0,0-1,1 1,-1-1,0 1,1-1,-1 0,66 5,-47-11</inkml:trace>
  <inkml:trace contextRef="#ctx0" brushRef="#br0" timeOffset="4356.946">2513 1,'-20'0,"1"2,-1 0,1 1,-1 1,1 1,0 1,1 0,-1 1,1 1,1 1,-1 1,2 0,-1 1,-13 13,26-22,0 1,0 0,1 0,-1 1,1-1,-1 1,1-1,0 1,1 0,-1 0,1 1,0-1,0 0,0 1,0-1,1 1,0 0,0 0,0-1,0 1,1 0,0 0,0 0,0-1,1 1,-1 0,1 0,0 0,1-1,-1 1,1-1,0 1,0-1,0 0,0 1,1-1,0 0,0-1,0 1,0 0,1-1,-1 0,1 0,0 0,2 1,6 0,1-1,0 0,-1-1,1-1,0 0,0 0,0-2,0 1,0-2,0 1,0-2,-1 0,1 0,-1-1,0-1,0 0,0-1,-1 0,1-1,193-134,-205 140,0 1,0-1,1 1,-1-1,0 0,0 1,0-1,1 1,-1-1,0 1,1-1,-1 1,1-1,-1 1,0 0,1-1,-1 1,1-1,-1 1,1 0,-1-1,1 1,0 0,-1 0,1-1,-1 1,1 0,0 0,-1 0,1 0,-1 0,1 0,0 0,-1 0,1 0,-1 0,1 0,0 0,-1 1,1-1,-1 0,1 0,-1 0,1 1,0-1,-1 0,1 1,-1-1,0 1,1-1,-1 0,1 1,-1-1,0 1,1-1,-1 1,0-1,1 1,-1 0,0-1,0 1,1-1,-1 1,0-1,0 2,-10 45,6-28,2-12,1 1,1 0,-1-1,1 1,1 0,-1 0,1-1,1 1,-1 0,1-1,0 0,1 1,0-1,0 0,1 0,0-1,0 1,0-1,1 0,0 0,0 0,1 0,-1-1,1 0,0 0,1-1,-1 0,1 0,5 2,11 2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3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822 378,'5'8,"1"-1,-2 1,1 0,-1 1,-1-1,1 1,-1-1,-1 1,0 0,0 0,0 0,-1 8,1 27,-2 0,-3 0,-1 0,-2 0,-2-1,-1 1,-13 29,-24 134,34-152,9-46,0 1,1 0,0 0,0 0,1 0,0 0,1 0,0 0,1 0,0 0,0 0,2 4,-2-11,1-1,-1 0,1 0,-1 0,1 0,0 0,0 0,0 0,0 0,0-1,0 1,0-1,0 0,1 1,-1-1,0 0,1 0,-1-1,1 1,-1 0,1-1,0 0,-1 1,1-1,-1 0,1 0,0-1,-1 1,3-1,77-20,-54 13,-1 1,1 1,0 1,0 2,1 1,-1 1,1 1,12 3,99-4,28-26,-113 25,-31 2</inkml:trace>
  <inkml:trace contextRef="#ctx0" brushRef="#br0" timeOffset="529.021">2374 999,'-38'33,"-28"26,-6 8,3-3,9-8,10-8,9-13,11-7,5-8,4-9,4-4</inkml:trace>
  <inkml:trace contextRef="#ctx0" brushRef="#br0" timeOffset="779.787">2007 999,'15'5,"9"15,0 10,2 4,-4 2,-1-1,-4-2,-1-1,-2-2,1-1,3 0,-2-1,1-5,3-6,-3-6</inkml:trace>
  <inkml:trace contextRef="#ctx0" brushRef="#br0" timeOffset="1857.031">32 39,'-22'107,"18"-88,2 0,0 1,1-1,1 1,0-1,2 1,0-1,2 2,-4-19,0-1,0 1,0-1,1 1,-1-1,0 1,1-1,-1 0,1 1,0-1,0 1,-1-1,1 0,0 0,0 0,0 1,0-1,0 0,0 0,1 0,-1-1,0 1,0 0,1 0,-1-1,1 1,-1-1,0 1,1-1,-1 1,1-1,-1 0,1 0,-1 0,1 0,-1 0,1 0,-1 0,1 0,-1-1,1 1,-1 0,1-1,-1 1,1-1,-1 0,0 0,0 1,1-1,-1 0,0 0,1-1,88-101,-44 42,84-106,-130 167,0-1,0 0,0 1,1-1,-1 0,0 1,0-1,0 0,1 1,-1-1,0 1,1-1,-1 1,1-1,-1 1,1-1,-1 1,1-1,-1 1,1-1,-1 1,1 0,-1-1,1 1,0 0,-1 0,1-1,0 1,-1 0,1 0,-1 0,1 0,0 0,-1 0,1 0,0 0,-1 0,1 0,0 0,-1 0,1 0,0 1,-1-1,1 0,0 1,-1-1,1 0,-1 1,1-1,-1 0,1 1,-1-1,1 1,-1-1,1 1,-1-1,0 1,1 0,-1-1,0 1,1-1,-1 1,0 0,0-1,0 1,0 0,1-1,-1 1,-2 48,-71 504,35-419,36-129,0 0,-1 0,0-1,0 1,-1-1,1 1,-1-1,0 0,0-1,0 1,0-1,-1 0,1 0,-1 0,0 0,0-1,0 0,0 0,-1 0,1-1,0 1,-1-2,-4 2,5-3,-1 1,1-1,0 0,0 0,0-1,-1 1,1-1,1 0,-1-1,0 1,0-1,1 0,0 0,-1 0,1-1,1 0,-1 1,0-1,1-1,0 1,0 0,0-1,0 0,1 1,0-1,0 0,0 0,0 0,1-1,0 1,0 0,1 0,-1-1,1 1,0 0,1-1,-1 1,1 0,0-1,0 1,1 0,-1 0,1 0,0 0,2-3,8-9,0-1,1 2,1 0,0 0,1 1,1 1,0 1,1 0,0 1,1 1,1 1,0 0,0 1,0 1,1 1,0 1,15-2,1-3,-6 4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21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85,'0'22,"1"102,-6 1,-18 112,4-117,8-38,-4 0,-4 0,-13 33,22-99,17-51,-2 11</inkml:trace>
  <inkml:trace contextRef="#ctx0" brushRef="#br0" timeOffset="937.906">154 29,'203'-15,"-144"8,0 3,1 2,49 5,336 88,-380-76,0-2,0-4,1-2,0-3,58-5,-95-4,-27 4,0-1,0 1,0 0,0 0,0 1,1-1,-1 0,0 1,1-1,-1 1,0 0,1 0,-1 0,1 0,-1 0,0 1,1-1,-1 0,0 1,1 0,-1 0,0 0,0 0,0 0,0 0,0 0,0 1,0-1,0 1,0-1,-1 1,1 0,-1 0,1-1,-1 1,0 0,1 0,-1 1,0-1,0 0,-1 0,1 0,0 1,-12 114,1-61,-18 122,-11 147,64-198,-4-54,-21-71,0 0,1 0,-1 0,0 0,0 0,0 0,0 0,0 0,-1 0,1 0,0 0,-1 0,0 0,1-1,-1 1,0 0,0 0,0 0,0-1,0 1,-1-1,1 1,0-1,-1 1,1-1,-1 0,1 0,-1 1,0-1,1 0,-1-1,0 1,0 0,0 0,0-1,0 1,0-1,0 0,-1 1,-90 1,74-4,-521-19,508 17,-414-32,116 38,223 8,120-20,61-23,-48 22</inkml:trace>
  <inkml:trace contextRef="#ctx0" brushRef="#br0" timeOffset="1814.918">1650 564,'546'0,"-271"30,-107-32,-167 3,0-1,0 0,0 0,1 0,-1 0,0 0,0 0,1 0,-1-1,0 1,0 0,0-1,1 1,-1-1,0 1,0-1,0 1,0-1,0 0,0 1,0-1,0 0,0 0,0 0,-1 0,1 0,0 0,-1 0,1 0,0 0,-1 0,0-1,1 1,-1 0,1 0,-1 0,0-1,0 1,0 0,0 0,0 0,0-1,0 1,0 0,0 0,-1-1,1 1,0 0,-1 0,1 0,-1 0,0 0,1-1,-1 1,0 0,1 0,-1 1,0-1,0 0,-1-1,-128-96,129 96,0 0,-1 0,1 1,-1-1,0 1,1 0,-1-1,0 1,0 0,0 0,0 0,0 0,0 0,0 1,0-1,0 0,0 1,0 0,0-1,0 1,-1 0,1 0,0 0,0 1,0-1,-1 0,1 1,0-1,0 1,0 0,0 0,0 0,0 0,0 0,1 0,-1 0,0 1,0-1,1 1,-1-1,1 1,0 0,-1-1,1 1,0 0,0 0,0 0,-73 282,70-271,0 0,1 0,1 0,0 0,0 1,1-1,1 1,1-1,-1 0,2 1,1 4,-2-16,0 0,0 0,0 0,0-1,0 1,0 0,1-1,-1 1,0-1,1 1,-1-1,1 0,0 0,-1 0,1 0,0 0,0 0,0 0,0 0,0-1,0 1,0-1,0 1,0-1,0 0,0 0,0 0,0 0,0 0,0 0,0-1,0 1,0-1,0 1,1-2,69-31,60-89,-88 75,122-157,-151 186</inkml:trace>
  <inkml:trace contextRef="#ctx0" brushRef="#br0" timeOffset="2127.901">3428 85,'-25'49,"-12"23,3 1,3 1,0 12,26-61,0 0,2 0,1 0,0 1,2-1,3 26,-1-11,-12 20,4-59,1-7</inkml:trace>
  <inkml:trace contextRef="#ctx0" brushRef="#br0" timeOffset="2384.841">3061 85,'38'5,"33"1,13 0,2 4,-4 0,-6-2,-7-2,-10-2,-6-1,-6-2,-7-1,-6 0,-8-1</inkml:trace>
  <inkml:trace contextRef="#ctx0" brushRef="#br0" timeOffset="21657.621">493 310,'-104'344,"61"-242,110-233,-36 72,3 2,2 0,13-10,-14 18,14-2,-48 80,-26 96,22-116,1 1,-1 0,2 0,0 0,0 0,1 0,0 0,0 0,1 0,1-1,-1 1,4 10,1 5,24 55,-29-79,1 0,-1 0,0 0,0 0,1 0,-1 0,1-1,-1 1,1-1,-1 1,1-1,-1 0,1 1,0-1,-1 0,1 0,-1 0,1 0,-1 0,1-1,0 1,-1 0,1-1,-1 1,1-1,-1 0,0 1,1-1,-1 0,1 0,-1 0,0 0,0 0,0 0,0 0,1 0,-1-1,43-50,-40 47,66-101,-45 66,0 2,3 1,1 1,14-12,-43 48,0-1,1 1,-1-1,0 1,1-1,-1 1,1 0,-1-1,1 1,-1 0,1-1,-1 1,1 0,-1-1,1 1,-1 0,1 0,0 0,-1 0,1-1,-1 1,1 0,0 0,-1 0,1 0,-1 0,1 1,0-1,-1 0,1 0,-1 0,1 0,-1 1,1-1,-1 0,1 0,0 1,-1-1,0 1,1-1,-1 0,1 1,-1-1,1 1,-1-1,0 1,1-1,-1 1,0-1,0 1,1-1,-1 1,0 0,0-1,0 1,0-1,0 1,0-1,0 1,0 0,0-1,0 1,0-1,0 1,0 0,0-1,0 1,1 53,-2-47,-2 256,3-239</inkml:trace>
  <inkml:trace contextRef="#ctx0" brushRef="#br0" timeOffset="21919.703">1198 564,'0'20,"0"15,-4 7,-2 1,0-2,1-3,1-3,-3-8,0-8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125 137,'18'68,"-17"-29,-1 1,-1 0,-3-1,-1 1,-2-1,-2 0,-1-1,-11 23,-63 205,82-238,18-34,10-27,-14 15</inkml:trace>
  <inkml:trace contextRef="#ctx0" brushRef="#br0" timeOffset="266.565">69 52,'33'0,"27"0,6-5,3-1,-6 0,-4 1,-8-3,-7-1,-6 2,-6 2,-7 6,-13 8,-14 3,-5 3,-3 0</inkml:trace>
  <inkml:trace contextRef="#ctx0" brushRef="#br0" timeOffset="509.346">41 504,'34'0,"29"-5,10-1,-3 0,-8 1,-11 1,-9 2,-6 1,-5 0,-8 1</inkml:trace>
  <inkml:trace contextRef="#ctx0" brushRef="#br0" timeOffset="778.263">916 363,'38'-5,"28"-6,6-2,-3 2,-9 3,-10 7,-8 4,-12 2</inkml:trace>
  <inkml:trace contextRef="#ctx0" brushRef="#br0" timeOffset="1001.4">859 617,'39'-4,"36"-8,10 0,-4-4,-11 1,-13 3,-11-1,-9 2,-11 2</inkml:trace>
  <inkml:trace contextRef="#ctx0" brushRef="#br0" timeOffset="1551.191">1480 702,'135'-217,"-125"202,-1 2,1-1,1 1,1 0,-1 1,2 1,0 0,0 0,1 1,0 1,1 1,0 0,0 0,1 2,0 0,9-2,-23 8,0-1,0 1,-1 0,1 0,0 0,0 0,0 0,0 0,-1 0,1 1,0-1,0 1,0-1,-1 1,1 0,0 0,-1-1,1 1,-1 0,1 1,-1-1,1 0,-1 0,0 1,1-1,-1 0,0 1,0 0,0-1,0 1,-1-1,1 1,0 0,-1 0,1-1,-1 1,1 0,-1 0,0 0,0-1,0 1,0 0,0 1,-18 80,16-82,1 1,0-1,0 0,0 0,0 0,0 1,0-1,0 1,0-1,0 1,1-1,-1 1,1-1,-1 1,1-1,-1 1,1 0,0-1,0 1,0 0,0-1,0 1,0 0,1-1,-1 1,0-1,1 1,-1 0,1-1,0 1,-1-1,1 0,0 1,0-1,0 1,0-1,0 0,0 0,0 0,1 1,-1-1,0 0,1-1,-1 1,1 0,-1 0,1-1,-1 1,1 0,-1-1,1 0,0 1,-1-1,2 0,8-1,-1-1,1-1,0 0,-1 0,1-1,-1 0,0 0,-1-2,1 1,-1-1,0 0,0-1,3-4,31-18,-22 16,0-2,2 1,-1 2,2 0,-1 1,2 2,0 0,-24 8,1 1,-1-1,1 1,-1-1,1 1,-1-1,1 1,-1 0,1 0,-1 0,1 0,-1 0,1 0,-1 0,1 1,-1-1,1 1,-1-1,0 1,1-1,-1 1,0 0,1-1,-1 1,0 0,0 0,1 0,-1 0,0 0,0 0,0 0,0 1,-1-1,1 0,0 1,0-1,-1 0,1 1,-1-1,1 1,-1-1,0 1,1-1,-1 1,0-1,-9 77,5-59,-4 40,6-33</inkml:trace>
  <inkml:trace contextRef="#ctx0" brushRef="#br0" timeOffset="1927.678">3033 278,'-59'17,"1"3,1 2,2 3,-42 25,88-46,-1 1,0 0,1 0,0 1,0 0,1 1,0 0,0 0,0 1,1 0,0 0,1 1,0-1,0 2,0-1,2 1,3-9,1 1,-1 0,1 0,0 0,0 0,-1-1,2 1,-1 0,0 0,0 0,0 0,1 0,-1-1,1 1,0 0,-1 0,1-1,0 1,0 0,0-1,0 1,0-1,1 1,-1-1,0 0,1 0,-1 1,1-1,-1 0,1 0,-1 0,1 0,0-1,0 1,-1 0,1-1,0 1,0-1,0 0,0 0,-1 1,3-1,82-1,-48-7,-1-2,0-1,0-2,22-13,92-30,-149 56,-1-1,1 1,-1-1,1 1,0-1,-1 1,1 0,0 0,-1 0,1 0,0 0,-1 0,1 0,0 1,-1-1,1 1,-1-1,1 1,0-1,-1 1,1 0,-1 0,0 0,1 0,-1 0,0 0,0 0,1 0,-1 1,0-1,0 0,0 1,0-1,-1 0,1 1,0 0,-1-1,1 1,-1-1,7 76,-5-35,-2-39,1 0,0 0,-1 1,1-1,0 0,1 0,-1 0,1 0,-1 0,1-1,0 1,0 0,0-1,0 0,0 1,1-1,-1 0,1 0,-1 0,1 0,0-1,0 1,0-1,0 1,0-1,0 0,0 0,0-1,1 1,-1-1,0 1,2-1,17 2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9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0 395,'34'0,"30"0,9-5,-3-1,-4 0,-8 1,-10 2,-7 1,-7 1,-4 0,-2 1,-1 0,-1 1,1-1,-5-5,-1-1,1 0,-4 1</inkml:trace>
  <inkml:trace contextRef="#ctx0" brushRef="#br0" timeOffset="289.212">57 593,'43'0,"34"0,8 0,-5 0,-12 0,-13-4,-10-3,-8 1,-6 1,-4 1,0 2,-2 1,-3-4,-7-2</inkml:trace>
  <inkml:trace contextRef="#ctx0" brushRef="#br0" timeOffset="722.059">452 0,'22'26,"1"-2,2-1,0-1,1-1,2-1,0-1,0-2,2-1,0-1,19 6,-32-14,-1 2,0 0,0 0,-1 2,0 0,-1 0,7 9,-18-18,0 1,0 0,-1 0,1 0,-1 1,0-1,0 1,0-1,0 1,0 0,-1-1,0 1,0 0,0 0,0 0,0 0,-1 0,0 0,0 0,0 0,0 0,-1 1,1-1,-1 0,0-1,0 1,-1 0,1 0,-1 0,0-1,0 1,0-1,0 1,0-1,-1 0,-1 1,-12 12,-1-1,-1-1,0-1,-1 0,0-1,-1-1,0-1,-9 2,-16 11,16-9,17-9,1 0,0 0,0 1,0 1,1 0,0 0,0 1,1 0,0 1,1 0,0 1,-1 1,0 4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1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57,'10'5,"12"6,8 2,3-2,1-3,0-2,-2-3,-1-1,-1-2,-1 0,0-1,-1 1,0-5,0-2,0 1,-5 1</inkml:trace>
  <inkml:trace contextRef="#ctx0" brushRef="#br0" timeOffset="266.339">57 368,'39'-10,"31"-3,9-4,-4 1,-10 3,-11 4,-16 3</inkml:trace>
  <inkml:trace contextRef="#ctx0" brushRef="#br0" timeOffset="1385.338">791 453,'21'-42,"2"2,1 0,2 2,2 1,1 1,2 1,1 1,2 3,1 0,25-15,-48 38,-10 6,1 0,-1-1,0 1,1 0,0 1,-1-1,1 0,0 1,0-1,0 1,0 0,0 0,0 0,0 0,0 1,0-1,0 1,0 0,1 0,-1 0,0 0,0 0,0 1,1-1,-1 1,0 0,3 1,-12 69,2 26,5-95,-1 0,0 0,1 1,0-1,-1 0,1 0,0 0,0 0,0 0,1 0,-1 0,0 0,1-1,-1 1,1 0,-1-1,1 1,0-1,0 0,0 1,0-1,0 0,0 0,0 0,0 0,0-1,0 1,1-1,-1 1,0-1,0 0,1 0,-1 0,0 0,0 0,1 0,-1-1,0 1,0-1,2 0,16-5,1 0,-1-2,-1 0,0-2,0 0,0-1,-1-1,2-3,80-45,-86 53,56-20,-68 27,-1 0,1 0,0-1,-1 1,1 0,0 0,-1 1,1-1,0 0,-1 1,1-1,0 1,-1-1,1 1,-1 0,1-1,-1 1,1 0,-1 0,1 0,-1 0,0 0,0 1,1-1,-1 0,0 1,0-1,0 0,-1 1,1-1,0 1,0 0,-1-1,1 1,-1 0,0-1,1 1,-1 0,0 0,1 7,-1 0,0 1,0-1,-1 0,-1 0,1 1,-1-1,-1 0,0 0,0-1,-1 1,-3 6,-15 44,20-40,3-4</inkml:trace>
  <inkml:trace contextRef="#ctx0" brushRef="#br0" timeOffset="1768.637">2343 1,'-57'23,"0"4,1 2,2 2,-46 35,98-64,-6 2,1 1,0 0,0 0,0 0,0 1,1 0,0 1,1 0,-1-1,1 2,0-1,1 1,0-1,0 1,0 3,3-9,1 0,0 0,0 0,0 0,0 0,0 0,1 0,-1 0,1 0,-1 0,1 0,0-1,-1 1,1 0,0 0,0 0,1-1,-1 1,0-1,0 1,1-1,-1 1,1-1,-1 0,1 0,0 0,-1 1,1-2,0 1,0 0,0 0,0-1,0 1,0-1,0 1,0-1,1 0,78 4,-47-10,0-3,-1 0,0-2,-1-2,-1 0,11-8,44-18,-85 38,1-1,0 1,-1 0,1 0,0-1,0 1,0 1,0-1,0 0,0 0,0 1,0-1,0 1,0 0,0-1,0 1,1 0,-1 0,0 0,0 1,0-1,0 1,0-1,0 1,0-1,0 1,0 0,0 0,0 0,0 0,0 0,-1 1,1-1,-1 0,1 1,-1 0,1-1,-1 1,0 0,1-1,-17 165,16-161,0 1,0 0,1-1,-1 1,1-1,0 0,1 0,-1 0,1 0,0 0,0 0,0-1,1 1,0-1,0 0,0 0,0 0,1-1,-1 1,1-1,0 0,0-1,0 1,0-1,1 0,-1 0,1-1,-1 1,1-1,-1-1,1 1,0-1,0 0,22 2,-3-2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0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254 114,'-2'45,"-2"0,-2-1,-2 0,-2-1,-1 0,-13 29,-23 75,28-64,19-83,1 1,-1-1,1 1,0-1,-1 0,1 0,-1 1,1-1,0 0,-1 0,1 1,0-1,-1 0,1 0,0 0,-1 0,1 0,0 0,-1 0,1 0,0 0,-1-1,1 1,0 0,-1 0,1-1,0 1,-1 0,1-1,-1 1,1 0,-1-1,1 1,-1-1,1 1,-1-1,1 1,-1-1,0 1,1-1,-1 1,0-1,1 0,-1 1,0-1,0 0,1 1,-1-1,0 0,0 1,0-1,0 0,0 1,0-1,0 0,0 1,8-14</inkml:trace>
  <inkml:trace contextRef="#ctx0" brushRef="#br0" timeOffset="365.254">0 29,'308'-17,"-20"6,-265 11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0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1,'-26'4,"0"1,1 1,0 1,0 1,0 1,1 2,0 0,1 2,1 0,-16 12,32-19,0 0,0 0,1 0,0 1,0-1,1 1,-1 0,1 1,1-1,-1 1,2 0,-3 6,4-11,0 0,0 0,1 0,-1 0,1 1,0-1,0 0,0 1,0-1,0 0,1 0,-1 1,1-1,0 0,0 0,0 0,1 0,-1 0,1 0,0 0,-1-1,1 1,0 0,1-1,-1 1,0-1,1 0,-1 0,1 0,0 0,-1-1,4 2,4-1,0-1,0 0,0-1,0-1,0 1,-1-1,1-1,0 0,0 0,-1-1,1 0,-1-1,0 0,0 0,0-1,-1 0,0-1,0 0,6-5,108-88,-122 98,1 0,-1 1,1-1,-1 0,1 0,-1 1,1-1,0 0,-1 1,1-1,0 1,0-1,0 1,-1-1,1 1,0 0,0-1,0 1,0 0,0-1,0 1,-1 0,1 0,0 0,0 0,0 0,0 0,0 0,0 0,0 1,0-1,0 0,0 0,-1 1,1-1,0 1,0-1,0 0,-1 1,1 0,0-1,0 1,-1-1,1 1,0 0,-1 0,1-1,-1 1,1 0,-1 0,0 0,1-1,-1 1,0 0,1 0,-1 0,0 0,0 0,0 0,0 0,0 0,0 0,8 61,-7-4,-2-33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1 339,'38'-5,"23"-1,5 0,-3 1,-8 2,-8 0,-8 2,-1-4,-1-2,-3 1,-3 2,-1 0,-1 2,-1-3,0-2,0 1,-5 2</inkml:trace>
  <inkml:trace contextRef="#ctx0" brushRef="#br0" timeOffset="285.76">114 508,'53'0,"22"0,3 0,-7 0,-15-4,-13-3,-8 1,-6 1,-3 1,-1 2,-5 1</inkml:trace>
  <inkml:trace contextRef="#ctx0" brushRef="#br0" timeOffset="765.784">453 1,'21'23,"1"-2,2 0,-1-1,2-1,1-1,0-2,1 0,1-2,0-1,12 2,12 10,-13-9,-30-14,-1 1,1 0,-1 1,0 0,0 0,0 0,-1 1,0 0,1 1,-2 0,1 0,-1 0,2 3,-7-4,0 0,-1-1,0 1,0 0,0 0,0-1,-1 1,0 0,0-1,0 1,0-1,-1 1,0-1,0 0,0 0,0 1,-1-1,0-1,1 1,-1 0,-1-1,1 1,0-1,-1 0,0 0,0-1,0 1,0-1,0 1,-3 0,-5 6,-230 138,94-58,135-75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63,'-6'-7,"0"2,-1-1,1 1,-2 0,1 0,0 1,-1 0,0 0,0 0,0 1,0 1,0 0,-1 0,1 0,-1 1,0 0,1 1,-1 0,0 0,1 1,-1 0,-2 1,-1-2,-4 2,1 2,-1 0,1 0,0 1,0 1,1 1,0 0,0 1,1 0,-1 1,2 0,0 1,0 1,0 0,2 1,-1 0,1 0,1 1,1 0,-1 1,2 0,0 0,1 0,0 1,1 0,1 1,0-1,1 1,1-1,0 12,1-22,1 0,0 0,0 1,0-1,1 0,-1 0,1 0,1 1,-1-1,1 0,0 0,0-1,0 1,0 0,1-1,0 1,0-1,0 0,1 0,-1 0,1-1,0 1,0-1,0 0,0 0,1 0,0 0,-1-1,1 0,0 0,0 0,0-1,0 1,0-1,0-1,0 1,1-1,-1 1,0-1,0-1,1 1,-1-1,19-7,-1-1,0-1,0-1,-1 0,-1-2,0-1,-1-1,0 0,-1-1,-1-1,-1-1,8-11,119-159,-144 188,0 1,0 0,0 0,0 0,0-1,0 1,0 0,0 0,1 0,-1-1,0 1,0 0,1 0,-1-1,1 1,-1 0,0-1,1 1,-1 0,1-1,0 1,-1-1,1 1,-1-1,1 1,0-1,-1 0,1 1,0-1,0 0,-1 1,1-1,0 0,0 0,0 0,-1 1,1-1,0 0,0 0,0 0,-1-1,1 1,0 0,0 0,-1 0,1 0,0-1,0 1,-1 0,1-1,0 1,-1-1,1 1,0-1,-1 1,1-1,-1 1,1-1,0 1,-1-1,0 0,1 1,-1-1,1 0,-1 0,0 0,4 57,15 60,-16-106,1-1,1 0,0 1,0-2,0 1,1-1,1 0,-1 0,1 0,1-1,-1 0,1-1,0 0,1 0,0 0,6 2,8 0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5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0,'9'5,"9"1,5 0,4-1,2-1,1-2,1-1,-1-1,-1 0,0 0,0 0,-1 0,1-1,-1 1,-5 0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5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0,'43'0,"29"0,7 0,-5 0,-11 0,-11 0,-14 0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25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0 332,'34'-52,"-20"27,1 0,0 1,2 1,1 0,1 2,1 0,1 1,0 1,1 1,1 1,1 0,3 1,-26 15,1 0,0 0,0 0,0 0,0 0,0 0,0 1,0-1,0 0,0 1,0 0,0 0,0-1,0 1,0 0,0 1,1-1,-1 0,0 0,0 1,0 0,0-1,0 1,0 0,0 0,-1 0,1 0,0 0,0 0,-1 1,1-1,0 1,-1-1,0 1,1-1,-1 1,0 0,0 0,0-1,0 1,0 0,0 0,0 0,-1 0,1 0,-1 1,0-1,1 1,6 133,-6-134,-1 0,1 0,0 0,0 0,0-1,0 1,0 0,0-1,0 1,1 0,-1-1,0 0,1 1,0-1,-1 0,1 0,0 0,-1 0,1 0,0 0,0 0,0-1,0 1,0-1,-1 1,1-1,0 0,0 0,0 0,0 0,0 0,0 0,0 0,0-1,0 1,1-1,68-28,-20 1,-2-3,-2-1,32-29,-34 32,-44 28,0 1,0-1,0 1,0-1,0 1,0 0,0-1,0 1,0 0,0 0,0 0,0 0,0 0,1 0,-1 0,0 0,0 0,0 1,0-1,0 0,0 1,0-1,0 0,0 1,0-1,0 1,-1 0,1-1,0 1,0 0,0 0,-1-1,1 1,0 0,-1 0,1 0,-1 0,1 0,-1 0,1 0,-1 0,1 0,-1 0,0 0,0 0,0 0,-14 105,2-53,-7 61,19-110,0 0,0 0,1 0,0-1,0 1,0 0,0-1,0 1,0-1,1 1,0-1,0 0,0 1,0-1,0 0,1 0,-1-1,1 1,0 0,0-1,0 0,0 0,0 0,0 0,1 0,-1 0,3 0,16 4,-1-2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2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58,'2'1,"0"1,0-1,0 1,-1-1,1 1,0 0,-1 0,0 0,1 0,-1 0,0 0,0 0,0 0,0 0,0 1,-1-1,1 0,-1 1,1-1,-1 0,0 1,0-1,0 0,0 3,0-2,3 196,-30-29,14-107,7-58</inkml:trace>
  <inkml:trace contextRef="#ctx0" brushRef="#br0" timeOffset="2096.263">0 58,'7'-4,"0"0,1 0,-1 1,1 0,0 0,-1 1,1 0,0 0,0 1,1 0,-1 1,0 0,0 0,5 1,3-1,464 0,-288-28,-181 27</inkml:trace>
  <inkml:trace contextRef="#ctx0" brushRef="#br0" timeOffset="2566.4">141 538,'127'0,"1"-5,116-21,-138 5,140-14,-222 35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1,'22'107,"-16"211,-17-246,5-53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0,'-9'38,"-9"28,-1 11,3-2,4-9,4-11,4-5,7-12,3-6,5-5,1-2,3-5,4-1,-1-4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0,'26'69,"-3"1,-3 1,-3 1,-3 0,0 34,-13-93,0-1,-1 1,-1 0,0 0,0-1,-1 1,-1-1,-1 1,1-1,-2 0,0 0,0-1,-1 1,0-1,-1 0,0-1,-1 0,0 0,-1-1,0 1,0-2,-1 0,-7 5,-81 47,71-46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32,'1'-2,"1"0,-1 0,1 0,-1 0,1 1,0-1,-1 1,1-1,0 1,0 0,0 0,0 0,1 0,-1 0,0 0,0 0,1 1,-1-1,0 1,1 0,-1 0,0 0,1 0,-1 0,1 0,0 0,16-3,1 1,0 1,-1 0,1 2,0 1,-1 0,1 1,-1 1,15 5,-32-8,-1 0,1-1,0 1,0 0,-1 0,1 0,-1 0,1 1,-1-1,1 0,-1 1,0-1,0 0,0 1,1 0,-1-1,-1 1,1 0,0-1,0 1,-1 0,1 0,-1 0,1 0,-1-1,0 1,0 0,0 0,0 0,0 0,0 0,0 0,-1 0,1 0,-1-1,1 1,-1 0,0 0,0-1,0 1,0 1,-50 73,43-66,-18 21,21-26,-1 0,1 0,0 1,0-1,0 1,1 1,0-1,0 1,1-1,0 1,0 0,0 0,1 0,0 1,1-1,-1 0,1 1,1-1,0 1,0 0,0-1,2 8,0-11,1 1,0 0,0-1,0 1,1-1,0 0,0 0,0 0,0-1,0 1,1-1,-1 0,1 0,0-1,0 1,0-1,1 0,-1-1,0 1,1-1,-1 0,1 0,-1-1,1 1,-1-1,1-1,-1 1,1-1,-1 0,1 0,-1 0,0-1,0 0,1 0,19-5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2:58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86,'33'0,"17"0,4 0,-2-5,-6-1,-5 0,-10 1</inkml:trace>
  <inkml:trace contextRef="#ctx0" brushRef="#br0" timeOffset="187.6">30 256,'43'-5,"19"-1,-1 0</inkml:trace>
  <inkml:trace contextRef="#ctx0" brushRef="#br0" timeOffset="769.621">396 369,'161'-160,"15"-13,-175 172,0 0,0 0,0 0,0 0,0 0,0 0,0 0,0 0,0 1,0-1,0 0,0 1,0-1,1 1,-1 0,0-1,0 1,1 0,-1 0,0-1,0 1,1 0,-1 0,0 1,1-1,-1 0,0 0,0 1,1-1,-1 0,0 1,0-1,0 1,0 0,0-1,1 1,-1 0,0 0,0 0,-1-1,1 1,0 0,0 0,0 1,-1-1,1 0,0 0,-1 0,1 0,-1 0,0 1,1-1,-1 0,0 0,1 2,5 77,-6-72,0 5,3 53,-3-65,0 0,0 1,0-1,1 0,-1 1,0-1,1 0,-1 1,1-1,0 0,-1 0,1 0,0 1,0-1,0 0,0 0,0 0,0 0,0-1,0 1,0 0,0 0,0-1,0 1,1 0,-1-1,0 1,1-1,-1 0,0 1,1-1,-1 0,0 0,1 0,-1 0,1 0,-1 0,0 0,1 0,-1-1,10-3,0-1,0 0,0-1,-1 0,0-1,-1 0,1 0,-2-1,1-1,-1 1,0-1,5-8,40-38,-40 44,-1 0,1 0,0 0,0 1,1 1,1 0,-1 1,14-5,-27 14,0-1,0 1,1-1,-1 1,0 0,0-1,0 1,0 0,0 0,0-1,0 1,0 0,0 0,-1 0,1 0,0 0,-1 1,1-1,0 0,-1 0,1 0,-1 1,0-1,1 0,-1 0,0 1,0-1,0 0,0 0,0 1,0-1,0 0,0 1,-1-1,1 0,0 0,-1 1,1-1,-1 0,1 0,-1 0,0 0,0 0,1 0,-1 0,0 0,0 0,0 1,-32 65,25-53,0 1,0 1,2-1,0 1,0 0,2 1,0-1,1 1,-1 8,17 26,0-33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0,'-19'34,"-7"25,2 7,4 3,11-7,7-8,8-4,3-5,6-7,4-8,4-6,3-6,1-2,-3-3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1,'37'48,"-3"-6,-3 1,-1 2,-2 1,-2 1,2 10,-24-47,-1 0,-1 0,1 0,-2 1,1-1,-2 1,1-1,-1 1,-1-1,0 0,0 1,-1-1,-1 0,1 0,-2 0,1 0,-1 0,-1-1,0 0,0 0,-1 0,0 0,0-1,-1 0,0 0,-1-1,-1 2,-135 96,120-91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2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80,'5'191,"-5"-189,-1 0,1-1,0 1,1 0,-1 0,0 0,0 0,1-1,-1 1,1 0,0 0,0-1,-1 1,1 0,0-1,0 1,0-1,1 1,-1-1,0 0,0 1,1-1,-1 0,1 0,-1 0,1 0,0 0,-1 0,1 0,0-1,-1 1,1-1,0 1,0-1,0 0,0 1,-1-1,1 0,0 0,0-1,0 1,0 0,-1 0,1-1,0 1,0-1,0 0,0 0,15-11,0 0,-1-2,0 0,-1 0,-1-2,0 0,-1 0,-1-1,-1-1,4-8,70-89,-84 114,-1 0,0-1,1 1,-1 0,1 0,-1 0,1 0,0 0,-1-1,1 1,0 0,0 0,0 1,0-1,0 0,0 0,0 0,0 1,0-1,0 0,0 1,0-1,0 1,1-1,-1 1,0 0,0 0,1-1,-1 1,0 0,1 0,-1 0,0 0,0 1,1-1,-1 0,0 0,0 1,1-1,-1 1,0-1,0 1,0-1,0 1,0 0,0 0,0-1,0 1,0 0,0 0,0 0,0 0,-1 0,1 0,0 0,-1 0,1 0,0 2,3 209,9-109,-5 0,-4 0,-7 59,-1-137,-1 0,-1 0,-1 0,-1-1,-2 0,0 0,-1-1,-2-1,0 0,-1-1,-2 1,11-15,0 0,0-1,0 0,-1 0,0 0,0 0,0-1,-1 0,0-1,0 1,-4 1,9-5,0 0,0-1,-1 1,1 0,0-1,0 1,-1-1,1 0,0 0,-1 1,1-2,0 1,-1 0,1 0,0-1,-1 1,1-1,0 0,0 0,0 0,0 0,-1 0,1 0,1 0,-1-1,0 1,0-1,0 1,1-1,-1 0,1 0,-1 1,1-1,0 0,0 0,0-1,0 1,0 0,0 0,1 0,-1-3,-4-12,1 0,1 0,1-1,0 1,1-1,1 0,1 1,0-1,2 1,0-1,0 1,2 0,6-15,1 3,1 1,2 1,1 1,1 0,1 1,1 1,20-20,-16 20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185 114,'1'481,"28"-181,-29-35,15-192,-17-61,-1-17</inkml:trace>
  <inkml:trace contextRef="#ctx0" brushRef="#br0" timeOffset="504.247">242 1,'-15'2,"23"3,26 5,22-3,0-1,1-3,-1-3,14-3,29 1,70 2,-169 0</inkml:trace>
  <inkml:trace contextRef="#ctx0" brushRef="#br0" timeOffset="1301.796">242 1158,'-7'-17,"-2"0,0 0,0 1,-2 0,0 0,-1 2,0-1,-1 1,-1 1,0 1,-1 0,-3-2,-69-36,87 49,0 0,1 0,-1 0,0 0,1 0,-1 1,1-1,-1 0,1 0,-1 0,1 1,0-1,-1 0,1 1,0-1,0 0,-1 1,1-1,0 1,0-1,0 1,0 0,0-1,0 1,0 0,0 0,0-1,0 1,0 0,-1 0,1 0,0 0,0 0,0 0,0 1,0-1,0 0,0 0,0 1,0-1,0 1,0-1,0 1,-1-1,1 1,1-1,300 2,-87 26,-215-28,1-1,0 1,-1 0,1-1,0 1,0 0,-1 0,1-1,0 1,0 0,0 0,-1 0,1 0,0 0,0 0,0 0,-1 0,1 0,0 1,0-1,0 0,-1 0,1 1,0-1,-1 0,1 1,0-1,-1 1,1-1,0 1,-1-1,1 1,-1-1,1 1,-1 0,1-1,-1 1,1 0,-1-1,0 1,1 0,-1 0,0-1,0 1,0 0,1 0,-1 0,0-1,0 1,0 0,0 0,0 0,0-1,-1 1,1 0,0 0,0-1,-1 1,1 0,0 0,-1-1,1 1,0 0,-1-1,1 1,-1 0,1-1,-2 1,-109 78,69-51,0 1,2 3,1 1,-12 16,27-12,22-23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8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25,'-10'7,"1"1,0 1,0-1,1 2,0-1,0 1,1 0,0 1,1-1,1 1,-1 1,2-1,-1 1,2 0,0 0,0 0,1 0,0 0,1 1,1-1,0 0,0 1,1-1,1 1,0-1,1 0,1 2,-3-11,0 1,0-1,1 0,0 0,-1 0,1 0,0 0,0 0,1-1,-1 1,1-1,-1 1,1-1,0 0,0 0,0 0,0 0,0-1,0 1,0-1,0 0,1 0,-1 0,1 0,-1-1,1 1,-1-1,1 0,-1 0,1 0,-1 0,1-1,-1 0,5 0,0-1,0 0,0-1,-1 0,0 0,1 0,-1-1,0 0,-1-1,1 1,-1-1,0-1,0 1,0-2,134-157,-139 163,0-1,1 1,-1 0,1 0,-1 0,1-1,-1 1,1 0,-1 1,1-1,0 0,0 0,-1 1,1-1,0 1,0 0,0-1,0 1,0 0,0 0,-1 0,1 0,0 1,0-1,0 0,0 1,-1-1,1 1,0 0,0 0,-1-1,1 1,0 0,-1 0,1 1,-1-1,0 0,1 0,-1 1,0-1,0 1,1-1,-1 1,-1-1,1 1,0 0,0 0,0-1,-1 1,1 0,-1 0,0 0,1 1,1 4,1-1,0 1,0 0,1-1,0 0,0 0,0 0,1 0,0-1,0 0,0 0,1 0,0 0,0-1,0 0,0 0,0-1,1 0,0 0,0 0,0-1,0 0,0 0,6 0,2-2,0-1,0-1,0-1,-1 0,1 0,-1-2,0 0,0 0,0-1,-1-1,1-1,-2 1,1-2,-1 0,-1 0,1-1,-2-1,1 0,-2 0,1-1,-2 0,1-1,-2 0,0 0,0 0,4-14,6-28,-13 31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53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1383,'1'-1,"-1"1,1 0,-1-1,0 1,1 0,-1-1,1 1,0 0,-1 0,1 0,-1-1,1 1,-1 0,1 0,-1 0,1 0,0 0,-1 0,1 0,-1 0,1 0,-1 0,1 0,0 0,-1 1,1-1,-1 0,1 0,-1 1,1-1,-1 0,1 1,-1-1,1 0,-1 1,0-1,1 1,-1-1,1 0,-1 1,0-1,0 1,1-1,-1 1,0 0,0-1,1 1,-1-1,0 1,0-1,0 1,0 0,0-1,0 1,0-1,0 1,0-1,0 2,5 38,-5-39,-28 257,28-100,2-199,2 0,2 0,2 0,2 1,1 1,2-1,1 2,3 0,1 1,1 1,2 0,5-3,-13 17,40-41,-50 64,0 0,0 0,-1 0,1 0,0 1,0-1,0 1,-1-1,1 1,-1 0,1 0,-1 0,0 0,0 1,0-1,0 1,0-1,-1 1,1 0,-1-1,1 1,-1 0,0 0,0 0,-1 0,1 0,34 135,-9 72,-12-136,-13-74,0 0,0 1,0-1,0 0,0 0,0 0,0 0,0 0,0 0,0 0,0 0,0 0,0 0,0 0,0-1,0 1,0 0,0-1,0 1,0 0,0-1,-1 0,1 1,0-1,0 1,0-1,-1 0,1 0,0 1,-1-1,1 0,-1 0,1 0,-1 0,1 0,-1 1,0-1,1 0,-1 0,0 0,0 0,0 0,0-1,39-70,4 1,2 2,3 2,3 2,41-38,-92 102,0 0,1 0,-1 1,1-1,-1 0,1 0,0 0,-1 0,1 1,0-1,0 0,0 1,-1-1,1 0,0 1,0-1,0 1,0 0,0-1,0 1,0 0,0-1,0 1,0 0,0 0,0 0,0 0,0 0,0 0,0 0,0 0,0 1,0-1,0 0,0 0,0 1,0-1,0 1,0-1,0 1,0-1,0 1,-1 0,1-1,0 1,0 0,-1 0,1-1,0 1,-1 0,1 0,-1 0,1 0,-1 0,0 0,1 0,9 133,11 11,5-29,-20-93,-4-20,-1 0,0 0,0 0,0 1,0-1,-1 0,1 0,-1 1,0-1,0 0,0 1,0-1,-1 0,0 1,1-1,-1 0,0 0,0 1,-2 2,-6 8,0-1</inkml:trace>
  <inkml:trace contextRef="#ctx0" brushRef="#br0" timeOffset="863.408">1390 1666,'11'-9,"0"2,1 0,-1 0,1 1,0 1,1 0,-1 0,1 2,0-1,7 0,8-3,-21 5,-2 0,-1 0,1 1,0-1,-1 1,1 0,0 0,0 1,0-1,0 1,-1 0,1 1,0-1,0 1,0 0,-1 0,1 0,1 1,-5 1,-1 0,1 0,-1 0,0 0,0 0,0 0,0 0,-1 0,1 0,-1-1,0 1,0 0,0 0,0-1,0 1,-1 0,1-1,-1 1,1-1,-1 0,0 1,0-1,-1 0,2 0,-134 142,133-141,0 0,0 1,0-1,1 1,-1-1,1 1,0 0,0-1,0 1,1 0,0 0,-1 0,1 0,0 0,1 0,-1-1,1 1,0 0,0 0,0 0,0-1,0 1,1-1,0 1,0-1,0 1,0-1,0 0,1 0,-1 0,1 0,0-1,0 1,0-1,0 0,0 1,3 1,-1 1,1-1,0-1,0 1,0-1,1 0,-1 0,1-1,-1 1,1-2,0 1,0-1,0 0,0 0,0-1,0 0,0 0,0 0,0-1,0-1,11-6,-4-3</inkml:trace>
  <inkml:trace contextRef="#ctx0" brushRef="#br0" timeOffset="2243.914">1984 1045,'13'25,"0"1,-1 0,-2 1,-1 1,0-1,-3 2,0-1,-2 0,1 17,-35 298,14-212,2 67,22-166,-7-30,0-1,1 1,-1 0,0 0,0 0,-1 0,1 0,0 1,-1-1,1 0,-1 0,0 0,1 1,-1-1,0 0,0 0,-1 1,1-1,0 0,-1 0,0 0,1 1,-1-1,0 0,0 0,0 0,0 0,0-1,-1 1,1 0,-1 0,1-1,-1 1,1-1,-1 1,0-1,-1 1,-12 2,0-1,0-1,0-1,-1 0,1 0,0-2,-1 0,-1-1,-28 0,-1010 0,820 35,143-14,-91 13,113-19,-72 3,141-17,0 0,0 0,0 0,0 0,0 0,1-1,-1 1,0 0,1 0,-1-1,1 1,-1 0,1-1,0 1,0-1,-1 1,1 0,0-1,0 1,0-1,1 1,-1 0,0-1,0 1,1-1,-1 1,1 0,-1 0,1-1,0 0,2-16,-9-247,-20-58,24 277,-2 4,2 0,1-1,2 1,2 0,2 0,2 0,2 1,1 0,2 1,2 0,12-23,-24 58,1 0,0 1,0-1,0 1,0 0,0 0,1 0,0 0,0 0,0 1,0 0,1 0,-1 0,1 0,0 1,0 0,0 0,0 0,0 0,0 1,0 0,1 0,-1 0,0 1,1 0,0 0,280-14,283 15,-148 27,-81-29,-269 13,-54-6</inkml:trace>
  <inkml:trace contextRef="#ctx0" brushRef="#br0" timeOffset="11688.12">1080 226,'0'789,"0"-790</inkml:trace>
  <inkml:trace contextRef="#ctx0" brushRef="#br0" timeOffset="12235.714">1109 169,'-283'179,"256"-155,27-23,-1-1,1 1,0 0,0-1,0 1,0 0,0 0,1-1,-1 1,0 0,0-1,0 1,1 0,-1-1,0 1,1 0,-1-1,0 1,1-1,-1 1,1-1,-1 1,1-1,-1 1,1-1,-1 1,1-1,0 1,-1-1,1 0,0 0,-1 1,1-1,0 0,-1 0,1 0,0 1,-1-1,1 0,0 0,0 0,-1 0,1 0,0-1,193 12,102 38,-233-35,-63-15,1 0,-1 0,1 0,-1 0,1 0,-1 1,0-1,1 0,-1 0,0 0,0 0,0 0,0 0,0 0,0 0,0 0,0 0,0 0,0 0,-1 0,1 0,0 0,-1 0,1 0,-1 0,1 0,-1 0,1 1,-1-1,1 0,-1 0,0 1,0-1,1 0,-1 1,0-1,0 1,0-1,1 1,-2-1,2 0,-231-248,200 224,20 23</inkml:trace>
  <inkml:trace contextRef="#ctx0" brushRef="#br0" timeOffset="12549.511">1730 28,'-5'29,"-2"24,1 7,1-1,2-6,0-7,2-7,1-5,0-4,0-1,0-2,0 0,1-1,-1-8,0-13,0-7</inkml:trace>
  <inkml:trace contextRef="#ctx0" brushRef="#br0" timeOffset="12799.164">1447 28,'43'0,"43"-5,12-1,-1 0,-13 1,-10 2,-14 1,-11 5,-10 3,-12 0</inkml:trace>
  <inkml:trace contextRef="#ctx0" brushRef="#br0" timeOffset="14238.137">939 2201,'-1'339,"-12"-258,9-70,1 0,0 0,1 0,0 0,1 0,0 0,1 1,0-1,1 0,0 1,1-1,0 0,0 0,2 0,-1-1,5 10,-8-21,0 0,0 1,-1-1,1 0,0 1,0-1,1 0,-1 1,0-1,0 0,0 1,0-1,1 0,-1 1,0-1,0 0,1 1,-1-1,0 1,1-1,-1 1,1-1,-1 1,1-1,-1 1,1 0,-1-1,1 1,-1-1,1 1,0 0,-1 0,1-1,0 1,-1 0,1 0,0 0,-1 0,1 0,0 0,-1 0,1 0,0 0,-1 0,1 0,0 0,-1 0,1 0,-1 1,1-1,0 0,-1 1,1-1,-1 0,1 1,-1-1,1 0,-1 1,1-1,-1 1,1 0,-6-9,0 0,-1 1,0 0,0 0,-1 1,1 0,-2 0,1 0,0 1,-1 0,0 0,0 1,-1 0,1 1,-1 0,0 0,0 1,-2-1,-48-14,46 15,0 0,0-1,0-1,1 0,0-1,0 0,0-1,0 0,1-1,0-1,1 1,-1-2,2 1,-4-4,12 11,1 0,-1 0,0 0,0 0,1 0,-1 0,1-1,-1 1,1 0,-1 0,1 0,0 0,-1-1,1 1,0 0,0 0,0-1,0 1,0 0,0 0,0-1,1 1,-1 0,0 0,1 0,-1-1,1 1,-1 0,1 0,0 0,-1 0,1 0,0 0,0 0,-1 0,1 0,0 0,0 1,0-1,0 0,0 1,1-1,-1 0,0 1,0-1,0 1,58-15,14 13,0 3,0 4,35 7,-51-5,102 18,-158-26,-1 1,1 0,-1-1,1 1,-1 0,1 0,-1 0,1 0,-1-1,1 1,-1 0,1 0,-1 0,1 0,0 0,-1 0,1 0,-1 1,1-1,-1 0,1 0,-1 0,1 0,-1 1,1-1,-1 0,1 0,-1 1,1-1,-1 1,0-1,1 0,-1 1,1-1,-1 1,0-1,0 1,1-1,-1 0,0 1,0-1,1 1,-1 0,0-1,0 1,0-1,0 1,0-1,0 1,0-1,0 1,0-1,0 1,0 0,0-1,0 1,-1-1,1 1,0-1,0 1,-1-1,1 1,0-1,0 1,-1-1,1 0,0 1,-1-1,-36 18,36-17,-33 12,1 1,0 2,1 1,1 2,1 1,0 2,-6 6,23-13,2-2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16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1,'284'0,"-256"7,-28-8,-1 1,1 0,0 0,-1 0,1 0,0 0,-1 0,1 0,-1 1,1-1,0 0,-1 0,1 0,0 0,0 0,-1 0,1 1,0-1,-1 0,1 0,0 0,0 1,-1-1,1 0,0 0,0 1,-1-1,1 0,0 1,0-1,0 0,0 1,0-1,0 0,-1 1,1-1,0 0,0 1,0-1,0 0,0 1,0-1,0 0,0 1,0-1,0 0,1 1,-1-1,0 0,0 1,0-1,0 0,0 1,1-1,-1 0,0 0,0 1,1-1,-1 0,0 0,0 1,1-1,-1 0,0 0,0 0,1 0,-1 1,0-1,1 0,-9 4,0 1,-1-2,1 1,-1-1,0 0,0-1,0 0,0-1,0 0,0 0,0-1,-1 0,1 0,0-1,0 0,-4-2,1-1,0 1,0 0,-1 0,0 1,0 1,1 0,-1 1,0 0,0 1,0 0,1 1,-1 1,1 0,-1 1,-3 2,-121 69,135-74,0 0,0 0,0 0,0 1,0-1,0 0,1 1,-1 0,1-1,-1 1,1 0,-1 0,1 0,0 0,0 0,0 0,0 0,0 0,0 0,1 1,-1-1,1 0,0 1,-1-1,1 0,0 0,0 1,1-1,-1 0,0 1,1-1,-1 0,1 0,0 1,0-1,0 0,0 0,0 0,0 0,0 0,1 0,-1-1,1 1,0 0,-1-1,1 1,0-1,0 1,0-1,205 54,-206-55,0 0,0 0,0 1,0-1,0 0,0 0,0 1,0-1,0 1,0-1,0 1,0-1,0 1,0 0,0-1,0 1,0 0,0 0,-1 0,1 0,0 0,-1 0,1 0,-1 0,1 0,-1 0,1 0,-1 0,0 0,1 0,-1 0,0 0,0 0,0 0,0 1,0-1,0 0,0 0,0 0,-1 0,1 0,0 0,-1 0,1 1,-1-1,1 0,-1 0,1-1,-1 1,0 0,1 0,-1 0,0 0,0 0,0-1,0 1,0 0,0-1,-114 86,37-35,69-44,0-2,-1 1,1 0,0 0,1 1,-1 0,1 1,1 0,-1 0,1 1,1 0,0 0,0 0,1 1,0 0,0 0,1 0,1 1,0-1,0 1,1 0,0 0,0 9,3-16,-1-1,0 1,1 0,0-1,0 1,0-1,0 0,1 1,-1-1,1 0,0 0,0 0,0 0,0 0,0 0,1 0,-1-1,1 1,0-1,0 0,0 0,0 0,0 0,0 0,1-1,-1 0,0 1,1-1,-1 0,1-1,-1 1,1-1,1 1,120-12,100-55,-197 58,-4 0</inkml:trace>
  <inkml:trace contextRef="#ctx0" brushRef="#br0" timeOffset="248.034">1076 1,'-19'43,"-21"38,-9 15,0 1,8-11,6-11,5-14,6-11,9-11,5-6,6-4,3-3,6-5,8-11,5-12,6-11,-2-3</inkml:trace>
  <inkml:trace contextRef="#ctx0" brushRef="#br0" timeOffset="509.355">935 57,'43'-5,"48"-1,18-5,-4 0,-16 1,-18 3,-22 7,-22 4,-22 5,-12 3</inkml:trace>
  <inkml:trace contextRef="#ctx0" brushRef="#br0" timeOffset="703.151">850 481,'48'-10,"45"-8,11 0,-3 2,-13 4,-17 4,-16 3,-12 3,-14 2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20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0 255,'42'-10,"0"2,0 2,0 2,1 2,0 1,0 3,-25-2,111-11,48-18,-153 23</inkml:trace>
  <inkml:trace contextRef="#ctx0" brushRef="#br0" timeOffset="249.38">113 453,'43'-5,"24"-1,10-1,-3 2,-9 2,-11 1,-10 1,-13 0</inkml:trace>
  <inkml:trace contextRef="#ctx0" brushRef="#br0" timeOffset="736.649">790 537,'129'-139,"-119"127,66-99,-62 86,2 0,0 1,1 1,2 0,0 1,2 2,0 0,1 1,1 1,0 1,4-1,-24 16,-1 0,0 0,0 0,1 1,-1-1,1 1,-1-1,1 1,0 0,0 0,-1 0,1 1,0-1,0 0,0 1,0 0,0 0,0 0,-1 0,1 0,0 1,0-1,0 1,0 0,0 0,-1 0,1 0,0 0,-1 0,1 1,-1-1,1 1,-1 0,0 0,0 0,0 0,0 0,0 0,0 1,-1-1,1 1,-1-1,1 1,-1-1,0 1,0 0,0 0,0 1,-1 13,0 0,-1-1,-1 1,0 0,-1 0,-1-1,-1 1,0-1,-2 0,5-9,0 0,-12 60,13-66,1 0,0 1,1-1,-1 0,0 0,0 1,0-1,1 0,-1 1,1-1,-1 0,1 0,-1 0,1 0,0 1,0-1,-1 0,1 0,0 0,0-1,0 1,0 0,0 0,0 0,1-1,-1 1,0 0,0-1,0 1,1-1,-1 0,0 1,0-1,1 0,-1 0,0 0,1 0,-1 0,0 0,1 0,-1 0,0 0,0-1,1 1,-1 0,0-1,1 0,11-3,0-1,-1-1,1 0,-1 0,-1-1,1-1,-1 0,-1-1,3-2,9-6,31-27,-37 29,1 1,0 1,1 0,0 1,1 1,0 1,4-1,-22 11,0-1,0 0,0 1,0-1,0 1,0-1,1 1,-1-1,0 1,0 0,0 0,1-1,-1 1,0 0,0 0,1 0,-1 1,0-1,0 0,1 0,-1 1,0-1,0 1,0-1,0 1,0-1,1 1,-1 0,0-1,0 1,-1 0,1 0,0 0,0 0,0 0,0 0,-1 0,1 0,0 0,-1 0,1 0,-1 0,0 0,1 1,-1-1,0 0,1 0,-1 0,0 1,0-1,0 0,0 0,0 1,-1-1,1 0,0 0,-1 0,1 1,0-1,-1 0,1 0,-1 0,0 0,-103 230,101-189,10-31</inkml:trace>
  <inkml:trace contextRef="#ctx0" brushRef="#br0" timeOffset="1081.753">2371 86,'-102'39,"2"4,2 4,-6 8,99-53,0 0,0 1,1-1,-1 1,0 0,1 0,0 0,-1 0,1 1,1 0,-1 0,0 0,1 0,0 1,0-1,0 1,1 0,0-1,0 1,0 0,0 1,1-1,-1 0,1 0,4-2,0 0,-1 0,1 0,0-1,0 1,1-1,-1 0,0 0,1 0,-1 0,1-1,0 1,-1-1,1 0,0 0,0 0,0-1,0 1,0-1,0 0,-1 0,1-1,0 1,2-1,3 1,51-2,0-2,-1-4,1-1,48-16,78-12,-184 36,0 0,1 0,-1 0,1 0,-1 1,1-1,0 1,-1 0,1 0,-1 0,1 0,-1 0,1 1,0-1,-1 1,1 0,-1-1,0 1,1 0,-1 0,0 1,1-1,-1 0,0 1,0 0,0-1,0 1,0 0,-1 0,1 0,0 0,-1 0,0 0,1 1,-1-1,0 0,0 1,0-1,-1 1,1-1,0 1,-1-1,0 3,-10 64,8-65,0 0,0 0,0 0,1 1,0-1,0 1,0-1,0 1,1-1,0 1,0 0,0-1,0 1,1-1,0 1,0-1,0 1,0-1,1 0,-1 1,1-1,0 0,1 0,-1 0,1 0,0-1,0 1,0-1,0 1,0-1,1 0,-1-1,5 3,15 6,0-4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25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1 426,'4'-4,"0"-1,0 1,1 0,-1 0,1 1,0-1,0 1,0 0,1 1,-1-1,1 1,-1 0,1 0,0 1,0 0,-1 0,1 0,0 1,0-1,0 1,0 1,0-1,0 1,0 0,0 1,0-1,-1 1,5 2,25 1,3-4,0-1,0-2,-1-2,1-1,34-10,122-13,-194 29,0-1,0 1,0-1,-1 1,1-1,0 0,0 1,0-1,0 1,0-1,0 1,0-1,0 0,0 1,0-1,0 1,0-1,0 1,0-1,0 1,1-1,-1 0,0 1,0-1,0 1,1-1,-1 0,0 1,1-1,-1 0,0 1,1-1,-1 0,0 1,1-1,-1 0,0 0,1 0,-1 1,1-1,-1 0,1 0,-1 0,0 0,1 0,-1 0,1 0,-1 0,1 0,-1 0,1 0,-1 0,0 0,1 0,-1 0,1 0,-1 0,1-1,-1 1,0 0,1 0,-1 0,0-1,1 1,-1 0,1-1,-1 1,0 0,0-1,1 1,-12 6</inkml:trace>
  <inkml:trace contextRef="#ctx0" brushRef="#br0" timeOffset="295.207">114 596,'5'0,"11"0,7 0,5 0,3 0,0 0,0 0,5 0,0 0,-1-5,-1-1,3 0,0 1,-2 2,-2 0,-1-3,-2-1,-6 1</inkml:trace>
  <inkml:trace contextRef="#ctx0" brushRef="#br0" timeOffset="881.92">368 4,'-10'-3,"17"18,11 3,0-1,2-1,-1 0,2-1,0-2,1 0,10 3,53 35,-34-18,-22-16,-2 1,0 1,-1 2,-1 0,-1 2,12 15,-33-36,-1 0,1 1,-1 0,0-1,0 1,0 0,0 0,0 0,-1 1,1-1,-1 0,0 0,0 1,0-1,0 1,-1-1,1 1,-1-1,0 1,0-1,-1 1,1 0,0-1,-1 1,0-1,0 0,0 1,0-1,-1 0,1 0,-1 1,0-1,0 0,0-1,0 1,-1 0,-1 1,-136 84,16 3,-56 16,155-84,25-16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27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85,'17'125,"-25"-43,-3-1,-4 0,-4 3,3-9,-26 40,28-105,10-15</inkml:trace>
  <inkml:trace contextRef="#ctx0" brushRef="#br0" timeOffset="1145.87">0 255,'5'0,"11"0,8 0,4 0,3 0,0 0,-5 4,-1 3,-2-1,-3-2</inkml:trace>
  <inkml:trace contextRef="#ctx0" brushRef="#br0" timeOffset="1638.745">367 1,'284'0,"-86"28,-171-27,-3-1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2:56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29,'1'-1,"-1"1,1 0,-1-1,1 1,-1 0,1-1,-1 1,1 0,-1 0,1-1,0 1,-1 0,1 0,-1 0,1 0,0 0,-1 0,1 0,-1 0,1 0,-1 0,1 0,0 0,-1 0,1 1,-1-1,1 0,-1 0,1 1,-1-1,1 0,-1 1,1-1,-1 0,1 1,-1-1,0 1,1-1,-1 1,0-1,1 1,-1-1,0 1,1-1,-1 1,0-1,0 1,0 0,0-1,0 1,1-1,-1 1,0-1,0 1,-1 0,1-1,0 1,0-1,0 1,6 40,-6-40,-29 257,29-62,0-192,0-1,-1 1,1-1,0 1,-1-1,0 1,0-1,0 1,0-1,-1 0,1 1,-1-1,0 0,0 0,0 0,0 0,-1-1,1 1,-1-1,1 1,-1-1,-7 0</inkml:trace>
  <inkml:trace contextRef="#ctx0" brushRef="#br0" timeOffset="508.205">16 29,'4'0,"8"0,5 0,5 0,4 0,2 0,1-5,0-1,1 0,-1 1,0 2,-1 0,1 2,-11 6,-12 1,-7 5,-4 0</inkml:trace>
  <inkml:trace contextRef="#ctx0" brushRef="#br0" timeOffset="753.25">72 311,'15'-5,"13"-1,8 0,2 1,0 1,-3 2,-6 1</inkml:trace>
  <inkml:trace contextRef="#ctx0" brushRef="#br0" timeOffset="1975.131">354 565,'-5'5,"-1"6,0 6,-4 1,0 1,2 3,-3 2,1 2,-3-4,1 0,2 1,3-9,8-11,3-7</inkml:trace>
  <inkml:trace contextRef="#ctx0" brushRef="#br0" timeOffset="2321.442">157 565,'4'0,"8"5,5 1,1 5,1 0,-2 4,0-2,-2 3,1-2,-2 1,1-1,-2 1,2-1,3-4,-2-3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2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1,'24'4,"17"2,7 0,0-1,-4-1,-4-2,-4-1,-8-5,-14-3,-9 1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2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45,'38'0,"23"-4,5-3,-3 1,-8-3,-9-1,-12 1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1 484,'45'-92,"-35"63,2 0,1 1,1 0,1 1,2 1,0 0,2 2,1 0,1 1,1 0,0 2,19-12,-34 28,-7 4,1 0,-1 0,1 0,-1 0,1 0,0 0,0 1,-1-1,1 0,0 1,0-1,0 0,-1 1,1-1,0 1,0-1,0 1,0-1,0 1,0 0,0 0,0-1,0 1,1 0,-1 0,0 0,0 0,0 0,0 0,0 1,0-1,0 0,0 1,0-1,0 0,0 1,0-1,0 1,0-1,0 1,-1 0,1-1,0 1,0 0,-1 0,1-1,0 1,0 0,0 156,-2-128,12 103,-11-131,0 0,1 0,-1-1,0 1,1 0,-1-1,1 1,-1 0,1-1,-1 1,1-1,0 1,-1-1,1 1,0-1,-1 1,1-1,0 0,-1 1,1-1,0 0,0 1,-1-1,1 0,0 0,0 0,0 0,-1 0,1 0,0 0,0 0,0 0,-1 0,1 0,0-1,0 1,-1 0,1 0,0-1,0 1,-1-1,1 1,0-1,-1 1,1-1,-1 1,1-1,0 1,-1-1,1 0,-1 1,0-1,1 0,32-38,-31 37,46-66,-30 38,3 2,0 0,2 1,0 1,26-20,-43 40,0 0,1 0,0 1,0 0,0 0,1 0,0 1,0 0,0 1,0 0,0 0,1 0,-1 1,1 1,0 0,-1 0,1 0,0 1,6 1,-11 2,-1 0,1 1,-1-1,0 1,0 0,-1 0,1 0,-1 0,0 0,0 0,0 1,-1-1,1 1,-1-1,0 1,-1 0,1 0,-1-1,0 1,0 0,0-1,-1 1,1 0,-1 0,0-1,-1 1,1-1,-1 1,0-1,-1 3,-65 195,67-179,4-5</inkml:trace>
  <inkml:trace contextRef="#ctx0" brushRef="#br0" timeOffset="1479.195">1609 4,'-13'-2,"0"1,0 0,-1 1,1 1,0 0,0 0,0 2,0 0,0 0,1 1,-1 0,1 1,0 1,0 0,1 0,0 1,0 1,0 0,1 0,0 1,1 1,0-1,1 1,-1 1,2-1,0 2,0-1,-1 4,-38 92,46-104,-1 0,1 0,-1 0,1 1,0-1,0 0,1 0,-1 0,1 0,-1 0,1 0,0 0,0 0,0 0,1 0,-1 0,1 0,-1-1,1 1,0 0,0-1,0 0,0 1,1-1,-1 0,1 0,-1 0,1-1,0 1,-1-1,1 1,0-1,0 0,3 1,7 0,-1-1,1 0,0-1,0 0,-1-1,1-1,0 0,-1 0,1-1,-1-1,0 0,0 0,0-2,1 0,41-19,-1-1,-1-3,-1-3,-2-1,-1-2,-1-4,-41 34,-4 2,0 1,1-1,-1 1,1 0,-1 0,1 0,0 0,0 0,0 0,0 1,0 0,1-1,-1 1,0 0,0 0,1 1,-1-1,1 1,-1 0,1 0,-3 2,0 1,0-1,0 1,0-1,0 1,-1 0,1-1,-1 1,0 0,0 0,0-1,0 1,0 0,0-1,-1 1,1 0,-1-1,0 1,0 0,0-1,0 3,-10 37,8-36,0 1,0 0,0 1,1-1,0 0,1 1,-1-1,2 1,-1-1,1 1,0-1,0 1,1-1,0 1,0-1,1 1,0-1,1 0,-1 0,1 0,0 0,1 0,0-1,0 1,0-1,1 0,5 4,37 18,-23-19</inkml:trace>
  <inkml:trace contextRef="#ctx0" brushRef="#br0" timeOffset="3678.111">904 427,'210'6,"-209"-7,0 1,0 0,0 0,0 0,0 1,0-1,0 0,0 0,0 1,0-1,0 0,0 1,0-1,0 1,0-1,-1 1,1-1,0 1,0 0,-1-1,1 1,0 0,-1 0,1-1,0 1,-1 0,1 0,-1 0,0 0,1 0,-1 0,0 0,1 0,-1 0,0 0,0 0,0 0,0 0,0 0,0-1,0 1,0 0,-1 0,1 0,0 0,-1 1,-29 39,21-30,-36 80,44-89,0 0,1 1,-1-1,1 0,0 1,-1-1,1 0,0 1,0-1,1 0,-1 0,1 1,-1-1,1 0,-1 0,1 1,0-1,0 0,0 0,1 0,-1 0,0 0,1 0,-1-1,1 1,-1 0,1-1,0 1,0-1,0 0,0 1,0-1,0 0,0 0,0 0,0-1,1 1,-1 0,0-1,0 0,3 1,47-5,-28-2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0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1 297,'4'0,"8"0,5 0,5 0,4 0,2 0,1 0,0 0,0 0,1 0,-1 0,-1 0,1 0,-10 0,-8 0</inkml:trace>
  <inkml:trace contextRef="#ctx0" brushRef="#br0" timeOffset="332.34">141 14,'-4'34,"-3"16,1 3,-3-1,-1-5,2-6,2-6,2-2,2-4,1-1,1-1,0 0,1 1,-1-6</inkml:trace>
  <inkml:trace contextRef="#ctx0" brushRef="#br0" timeOffset="1059.932">621 43,'-16'56,"-8"114,16-87,8-80,0-1,1 1,-1-1,0 1,1-1,0 0,0 1,-1-1,1 0,1 0,-1 1,0-1,0 0,1 0,0 0,-1-1,1 1,0 0,0-1,0 1,0-1,0 1,0-1,0 0,0 0,0 0,1 0,-1 0,0 0,1-1,-1 1,2-1,8-1,1 0,0-1,0-1,-1 0,1 0,-1-1,0-1,0 0,-1-1,1 0,-1-1,0 0,-1 0,0-2,9-8,12-11,0-2,-2-2,-2 0,-1-2,2-5,-1 4,-26 60,-31 91,29-113,1 1,0-1,-1 1,2-1,-1 1,0-1,1 0,-1 1,1-1,0 0,0 1,0-1,1 0,-1 0,1 0,0 0,0 0,0 0,0 0,0-1,0 1,1-1,0 0,-1 0,1 0,0 0,0 0,0 0,0-1,0 1,0-1,0 0,1 0,5 1,0 0,0-1,0-1,0 1,0-1,1-1,-1 0,0 0,0-1,0 0,-1 0,1-1,0 0,-1-1,0 0,0 0,0-1,0 0,-1 0,0-1,0 0,0 0,-1 0,6-8,6-8,0-1,-2 0,-1-2,0 0,-2 0,-1-1,2-11,-6 13,-5 6</inkml:trace>
  <inkml:trace contextRef="#ctx0" brushRef="#br0" timeOffset="10472.367">1271 466,'6'-4,"1"0,-1 1,1 0,-1 0,1 1,0 0,0 0,0 0,1 1,-1 0,0 1,1-1,-1 1,4 1,-9-1,0 0,0 0,0 0,0 0,0 0,0 0,0 0,0 1,0-1,0 1,0-1,0 1,0 0,0 0,-1 0,1 0,0 0,-1 0,1 0,-1 1,1-1,-1 1,1-1,-1 1,0-1,0 1,0 0,0 0,0-1,0 1,0 0,-1 0,1 0,-1 0,1 0,-1 0,0 0,0 0,0 0,0 0,0 0,0 0,0 0,-1 0,1 0,-1 0,1 0,-1 0,0-1,0 2,-104 120,104-122,1 1,-1 0,1 0,0 0,0 0,-1-1,1 1,1 0,-1 0,0 0,0 0,1-1,-1 1,1 0,-1 0,1-1,0 1,0 0,0-1,0 1,0-1,0 1,0-1,0 1,0-1,1 0,-1 1,1-1,-1 0,1 0,-1 0,1 0,0-1,-1 1,1 0,0-1,0 1,-1-1,1 0,0 1,0-1,0 0,0 0,-1 0,1 0,0 0,0-1,0 1,0-1,0 1,50-2,-32 4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01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45,'56'-18,"-35"8,-18 8,-1 0,1 0,0 1,0-1,0 1,0 0,0-1,0 1,0 1,0-1,1 0,-1 1,0-1,0 1,1 0,-1 0,0 1,1-1,-1 1,0-1,0 1,0 0,3 1,-5 1,-1-1,1 1,-1-1,0 1,0 0,0-1,0 1,0-1,0 1,-1 0,1-1,-1 1,0-1,0 1,0-1,0 0,0 1,0-1,-1 0,1 0,-1 1,1-1,-1 0,0-1,0 1,0 0,0-1,0 1,0-1,-1 1,-3 4,-101 99,98-95,6-9,0 0,0 1,1 0,-1 0,0-1,1 2,0-1,-1 0,1 0,0 1,0-1,0 1,0 0,1 0,-1-1,1 1,-1 0,1 0,0 0,0 1,1-1,-1 0,1 0,-1 0,1 1,0-1,0 0,1 0,-1 1,1-1,-1 0,1 0,0 0,0 0,0 0,1 0,-1 0,1 0,-1 0,1-1,0 1,8 0,-1 0,1 0,-1-1,1-1,0 0,0 0,0-1,0 0,-1-1,1 0,0 0,0-1,-1 0,1-1,-1 0,0-1,0 0,0 0,7-5,9-1,84-34,-80 32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03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1,'0'10,"0"7,0 6,0 4,0 2,0 1,-5 0,-1 0,0 0,1-1,1 0,2-1,1-4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04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1,'0'5,"0"6,0 6,-5 6,-2 2,-3 3,-2 1,3 1,-3-6,1-1,2 0,-2 1,1-4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2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0 395,'7'-4,"0"0,1 0,-1 1,1 0,-1 1,1-1,0 1,0 1,0 0,0 0,0 0,0 1,1 0,4 1,3-1,103 0,122-10,-58-9,-156 14,-4-1</inkml:trace>
  <inkml:trace contextRef="#ctx0" brushRef="#br0" timeOffset="317.376">112 594,'39'0,"17"0,4 0,-4 0,-6 0,-7 0,-6 0,-4 0,-3 0,-3 0,-4 4,-3 3,1-1,2-2,1 0,-3-7,-6-2</inkml:trace>
  <inkml:trace contextRef="#ctx0" brushRef="#br0" timeOffset="966.125">451 1,'107'120,"143"48,-53-54,-195-112,1 0,-1-1,1 1,-1 0,0 0,0 1,0-1,0 0,0 1,0-1,0 1,-1-1,0 1,1 0,-1 0,0 0,0-1,0 1,-1 0,1 0,-1 0,0 0,0 1,0-1,0 0,0 0,-1 0,1 0,-1 0,0 0,0-1,0 1,0 0,0 0,-1 0,1-1,-1 1,0-1,1 1,-1-1,0 0,-1 0,0 2,-206 175,35-51,144-94,21-17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11,'252'17,"-228"-12,1-2,0 0,0-2,0-1,0-1,0-1,0-1,6-2,52-15,-59 11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0,'39'5,"26"-3,8-3,-4 0,-10 0,-9 0,-13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1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0 227,'5'0,"11"0,7 0,5 0,3 0,0 0,-4-5,-3-1,0 0,0 1,1 2,2 1,0 1,0 0,1-4,1-1,-6 0</inkml:trace>
  <inkml:trace contextRef="#ctx0" brushRef="#br0" timeOffset="268.892">28 340,'34'0,"20"0,6 0,-2 0,-7 0,-7-5,-6-1,-4 0,-4 1,-2-3,-6-1</inkml:trace>
  <inkml:trace contextRef="#ctx0" brushRef="#br0" timeOffset="750.055">225 2,'-1'0,"0"-1,1 1,-1 0,0 0,0 0,0 0,0-1,0 1,0 0,0 1,0-1,0 0,0 0,0 0,0 0,0 1,1-1,-1 1,0-1,0 0,0 1,0-1,1 1,-1 0,0-1,0 1,1 0,-1-1,1 1,-1 0,0 0,1 0,0-1,-1 1,1 0,-1 0,1 0,0 0,0 0,-1 0,1 0,0 0,0 0,0 0,0-1,0 1,0 0,0 0,1 0,-1 0,0 0,1 0,-1 0,0 0,36 41,251 74,-284-115,0 1,-1-1,1 0,0 1,-1 0,1 0,-1-1,1 2,-1-1,0 0,0 0,0 1,0-1,0 1,-1-1,1 1,-1 0,0 0,1 0,-1-1,-1 1,1 0,0 0,-1 1,1-1,-1 0,0 0,0 0,0 0,-1 0,1 0,-1 0,1 0,-1 0,0 0,0 0,-1 0,0 1,-3 7,0 0,-1-1,0 0,-1 0,0-1,0 1,-1-1,-1-1,-4 5,-146 107,21-15,128-92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4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97,'-37'167,"-39"177,53-233,19-87</inkml:trace>
  <inkml:trace contextRef="#ctx0" brushRef="#br0" timeOffset="333.81">621 68,'373'-51,"-340"50,0 1,0 2,0 1,0 1,7 3,-10-2,0-1,1-2,-1-1,0-1,1-2,-1-1,28-6,50-14,-90 16</inkml:trace>
  <inkml:trace contextRef="#ctx0" brushRef="#br0" timeOffset="6121.072">0 379,'20'-5,"15"-1,7 0,1 1,-2 2,-3 0,-4-3,-2 0,-2-1,-1 2,-1 2,-1 1,-4 1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8:05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0 245,'34'0,"20"0,6 0,-2 0,-7 0,-11 0</inkml:trace>
  <inkml:trace contextRef="#ctx0" brushRef="#br0" timeOffset="1325.2">338 585,'283'-356,"-183"223,-99 131,-1 1,1-1,-1 1,1 0,0-1,0 1,-1 0,1 0,0-1,0 1,0 0,1 0,-1 0,0 0,0 0,0 1,1-1,-1 0,0 0,1 1,-1-1,1 1,-1-1,1 1,-1 0,0 0,1-1,-1 1,1 0,0 0,-1 1,1-1,-1 0,0 0,1 1,-1-1,1 1,-1-1,1 1,-1 0,0-1,1 1,-1 0,0 0,0 0,0 0,0 0,0 0,0 0,0 0,0 1,0-1,0 0,-1 0,1 1,0-1,-1 1,1-1,-1 1,0-1,1 2,0 11,-1 1,-1 0,0 0,-1-1,0 1,-1-1,-1 0,0 0,-1 0,-7 13,1 4,-38 100,48-130,0 0,1 1,-1-1,1 0,-1 0,1 1,0-1,-1 1,1-1,0 0,0 1,0-1,0 1,0-1,0 1,1-1,-1 0,0 1,1-1,-1 0,1 1,-1-1,1 0,0 0,-1 1,1-1,0 0,0 0,0 0,0 0,0 0,0 0,0 0,0 0,0-1,1 1,-1 0,0-1,0 1,1 0,-1-1,0 0,1 1,-1-1,1 0,-1 0,0 0,1 0,-1 0,1 0,-1 0,0 0,1-1,-1 1,1 0,-1-1,0 1,1-1,-1 0,0 1,0-1,0 0,1 0,-1 0,0 1,0-1,0 0,0-1,0 0,17-14,0 0,-1-2,-2 0,1-1,-2-1,8-13,16-21,133-191,-171 243,1 0,0 1,-1-1,1 1,0-1,0 1,0-1,0 1,0 0,0-1,0 1,0 0,1 0,-1 0,0 0,1 0,-1 0,1 0,-1 0,1 1,0-1,-1 1,1-1,-1 1,1-1,0 1,0 0,-1 0,1 0,0 0,-1 0,1 0,0 1,-1-1,1 0,0 1,-1-1,1 1,-1 0,1-1,0 1,-1 0,0 0,1 0,-1 0,0 0,1 1,-1-1,0 0,0 0,0 1,0-1,0 1,19 124,-17-112,0 0,-1 1,0-1,-1 1,-1-1,0 1,-1-1,-1 1,-2 11,-41 171,43-172</inkml:trace>
  <inkml:trace contextRef="#ctx0" brushRef="#br0" timeOffset="1787.028">1383 330,'12'-3,"-8"1,1 0,0 1,-1-1,1 1,0 0,0 1,0-1,0 1,0 0,0 0,0 1,0 0,0-1,-1 2,1-1,4 2,-8-1,0 0,0 0,-1 1,1-1,-1 0,0 0,1 1,-1-1,0 0,0 0,-1 1,1-1,0 0,-1 0,0 0,1 1,-1-1,0 0,0 0,0 0,0 0,0 0,-1-1,1 1,-1 0,1 0,-1-1,1 1,-1-1,0 1,-1-1,1 3,-23 24,17-21,0 1,1 0,0 0,1 0,-1 1,2 0,-1 0,1 1,1-1,0 1,0 0,1 0,0 1,1 1,1-10,1 0,0 0,1 0,-1 1,0-1,1 0,-1 0,1 0,-1 0,1 0,0 0,0 0,0 0,0 0,0 0,1 0,-1-1,1 1,-1 0,1-1,-1 1,1-1,0 0,0 1,0-1,-1 0,1 0,0 0,0-1,1 1,-1 0,0-1,0 1,0-1,0 0,0 0,2 0,82-12,-9-34,-58 34</inkml:trace>
  <inkml:trace contextRef="#ctx0" brushRef="#br0" timeOffset="2452.973">2116 48,'-21'6,"1"2,-1 0,1 1,0 1,1 1,0 1,1 0,0 1,1 2,1-1,0 2,1 0,1 1,-4 6,-2 72,20-93,0 0,0 0,0 1,1-1,-1 0,1 0,-1 0,1 0,0 0,0 0,-1 0,1 0,1 0,-1 0,0-1,0 1,1 0,-1-1,1 1,-1-1,1 1,0-1,0 0,-1 0,1 0,0 0,0 0,0 0,0 0,0 0,0-1,1 1,-1-1,0 0,0 0,0 0,0 0,1 0,-1 0,0 0,0-1,1 1,13-6,0 0,0-1,-1-1,0 0,-1-1,1-1,-2 0,1 0,-2-2,1 0,-1 0,-1-1,-1 0,0-1,0 0,5-13,8-4,-10 14,1 1,1 1,1 0,0 1,1 1,0 0,12-6,-27 18,-1 0,0 0,1 0,-1 0,1 0,-1 0,1 0,0 1,-1-1,1 0,0 1,-1-1,1 1,0 0,0 0,-1-1,1 1,0 0,0 1,-1-1,1 0,0 0,0 1,-1-1,1 1,0-1,-1 1,1 0,-1 0,1 0,-1 0,1 0,-1 0,1 0,-1 0,0 0,0 1,0-1,0 1,0-1,0 1,0-1,0 1,0-1,-1 1,1 0,0-1,-1 1,0 0,1 0,-1-1,0 1,0 0,0 1,1 23,-1-1,-1 1,-2-1,0 1,-2-1,0 0,-2-1,-9 23,-1 12,-38 138,52-181,-3 16,-2-1,0 1,-2-1,-2-1,-1 0,-3 3,12-26,-1-1,1 1,-1-1,0 0,-1-1,0 1,0-1,0 0,0-1,-1 1,1-1,-1-1,0 1,-1-1,1 0,0-1,-1 0,0 0,1-1,-1 1,0-2,0 1,0-1,1 0,-1-1,0 0,0 0,1-1,-3 0,7 1,0 0,0 0,1 0,-1-1,0 1,1-1,-1 0,1 1,0-1,0 0,-1 0,1-1,0 1,1 0,-1-1,0 1,1-1,-1 0,1 1,0-1,0 0,0 0,0 0,0 0,1 1,0-1,-1 0,1 0,0 0,0 0,0 0,1 0,-1 0,1 0,0 0,0 0,0 0,0 0,62-99,-26 64,3 3,1 1,1 2,1 2,37-18,67-11,-123 53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8:03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1 458,'37'-55,"-20"22,2-7,1 2,2 0,1 2,2 0,2 2,1 1,31-28,-57 58,0 1,0 0,0-1,0 1,1 0,-1 0,1 1,0-1,-1 0,1 1,0-1,0 1,0 0,0 0,0 0,0 1,0-1,0 1,0-1,0 1,0 0,0 0,0 1,1-1,-1 1,0-1,0 1,0 0,0 0,-1 0,1 1,0-1,0 1,-1-1,1 1,-1 0,2 1,3 7,-2-1,0 1,0 0,0 0,-2 1,1-1,-1 1,-1 0,0 0,0 0,-1 0,-1 0,1 0,-2 0,0 1,0-1,-1 1,2 88,1-99,0 0,0 0,0-1,0 1,0-1,0 1,0 0,0-1,0 0,0 1,0-1,0 0,0 1,0-1,0 0,0 0,0 0,0 0,0 0,1 0,-1 0,0-1,0 1,0 0,0 0,0-1,0 1,0-1,0 1,0-1,0 1,0-1,0 0,-1 1,1-1,0 0,0 0,-1 0,1 0,0 0,-1 1,1-1,-1 0,1 0,-1 0,1 0,-1-1,0 1,0 0,1 0,-1-1,0 2,267-286,-218 254,-48 32,0-1,0 1,0 0,0-1,1 1,-1 0,0 0,0 0,0 0,1 0,-1 0,0 1,0-1,0 0,0 0,1 1,-1-1,0 1,0-1,0 1,0 0,0-1,0 1,0 0,0 0,0-1,-1 1,1 0,0 0,0 0,-1 0,1 0,-1 0,1 0,-1 0,1 0,-1 1,0-1,1 0,-1 0,0 0,0 0,0 1,0-1,0 1,-2 231,-25-65,14-122,6-28</inkml:trace>
  <inkml:trace contextRef="#ctx0" brushRef="#br0" timeOffset="811.139">989 374,'75'-27,"41"-8,-116 35,1 0,0 0,0 0,-1 0,1 0,0 0,-1 0,1 0,0 0,-1 1,1-1,0 0,-1 1,1-1,0 0,-1 1,1-1,-1 1,1-1,-1 1,1-1,-1 1,1-1,-1 1,0-1,1 1,-1 0,0-1,1 1,-1 0,0-1,0 1,0 0,1-1,-1 1,0 0,0 0,0-1,0 1,0 0,0-1,-1 1,1 0,0 0,0-1,0 1,-1 0,1-1,0 1,-1-1,1 1,0 0,-1-1,1 1,-1-1,1 1,-1-1,0 1,-25 36,25-36,-32 37,20-25,0 0,2 1,0 0,0 1,2 0,-1 0,2 1,0 0,-1 7,8-22,1 1,-1 0,1 0,0-1,-1 1,1 0,0 0,0 0,0-1,0 1,0 0,1 0,-1 0,0-1,1 1,-1 0,1 0,0-1,0 1,-1-1,1 1,0-1,1 1,-1-1,0 1,0-1,0 0,1 1,-1-1,1 0,-1 0,1 0,-1 0,1-1,0 1,-1 0,1-1,0 1,0-1,1 1,79 4,-72-5,-2-1,1 0,0 0,0 0,0-1,-1 0,1-1,-1 0,0-1,0 1,0-1,0-1,4-3,3-2</inkml:trace>
  <inkml:trace contextRef="#ctx0" brushRef="#br0" timeOffset="1999.455">1834 177,'0'0,"-1"0,1 0,-1 0,1 0,-1 0,1 0,-1 0,1-1,-1 1,1 0,0 0,-1 0,1 0,-1-1,1 1,-1 0,1 0,-1-1,1 1,0 0,-1-1,1 1,0-1,-1 1,1 0,0-1,0 1,-1-1,1 1,0-1,0 1,0-1,-1 1,1-1,0 1,0-1,0 1,0-1,0 1,0-1,0 1,0-1,0 1,0-1,0 1,1-1,-1 1,0 0,0-1,0 1,1-1,-1 1,0-1,1 1,-1 0,0-1,1 1,-1-1,0 1,1 0,-1 0,1-1,-10 2,0-1,0 2,0-1,0 2,1-1,-1 1,1 0,-1 1,1 0,0 0,0 0,1 1,-1 1,1-1,0 2,-5 1,1 0,1 1,-1 0,2 1,-1 0,1 0,1 1,0 0,0 1,1 0,1 0,0 1,0-1,1 1,1 0,1 1,-1-1,2 1,0-1,1 1,0 0,1 0,0 0,3 11,-2-20,1-1,0 1,0 0,0-1,0 0,1 1,0-1,0 0,0 0,0 0,1-1,0 1,-1-1,1 0,0 0,1 0,-1-1,0 1,1-1,-1 0,1 0,0-1,0 1,0-1,-1 0,1 0,0-1,3 0,3 1,1-2,-1 0,0 0,0-1,0 0,0-1,0 0,0-1,-1 0,0-1,1 0,2-2,9-6,0-2,0 0,-1-2,-1 0,-1-1,-1-1,0-1,-1 0,8-15,-25 33,1 0,-1 1,1-1,-1 0,1 0,0 1,0-1,0 0,0 1,0-1,0 1,0 0,0-1,0 1,1 0,-1-1,1 1,-1 0,1 0,-1 0,1 0,0 1,-1-1,1 0,0 1,-1-1,1 1,0-1,0 1,0 0,0 0,-1 0,1 0,0 0,0 0,0 1,0-1,-1 0,1 1,0 0,-1-1,1 1,0 0,-1 0,1 0,-1 0,1 0,-1 0,1 0,-1 1,136 212,-95-184,-21-23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8:13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0 338,'19'-4,"0"0,0 1,0 1,0 1,0 1,0 0,0 1,4 2,339 7,-338-10</inkml:trace>
  <inkml:trace contextRef="#ctx0" brushRef="#br0" timeOffset="367.23">0 565,'15'0,"18"0,9 0,2 0,-1 0,-4 0,-3 0,-4 0,-1 0,-2 0,-1 0,-1 0,-4-5,-2-2,-4 1</inkml:trace>
  <inkml:trace contextRef="#ctx0" brushRef="#br0" timeOffset="921.006">367 0,'0'0,"0"1,0-1,0 0,0 0,0 1,0-1,-1 0,1 0,0 0,0 1,0-1,0 0,-1 0,1 0,0 0,0 1,0-1,-1 0,1 0,0 0,0 0,-1 0,1 0,0 0,0 0,-1 0,1 0,0 0,0 0,-1 0,1 0,0 0,0 0,-1 0,1 0,0 0,0 0,0 0,-1 0,1 0,0 0,0 0,-1-1,1 1,0 0,0 0,0 0,-1 0,10 24,76 91,65 59,-145-167,0-1,0 1,0 1,-1-1,0 0,-1 1,1 0,-2 0,1 0,-1 0,0 1,-1-1,0 0,0 1,-1-1,0 1,0-1,-1 1,0-1,-1 0,-1 7,-2-4,1 1,-2-1,1 0,-2 0,1 0,-1-1,-1 0,0 0,0-1,-1 0,0-1,-1 0,0 0,0-1,-1 0,1-1,-3 1,-201 75,78-41,118-30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3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14,'2'2,"-1"0,0 0,1-1,0 1,-1 0,1-1,0 1,0-1,0 0,0 1,0-1,0 0,0 0,0 0,0-1,1 1,-1 0,0-1,1 0,-1 1,0-1,1 0,-1 0,0 0,1-1,0 2,253 2,-113-29,-84 10,-47 17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0,'24'0,"22"0,9 0,-1 0,-5 0,-5 0,-6 0,-5 0,-7 0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1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51,'17'39,"-14"-21,0 0,-1 1,-1-1,-1 1,0 0,-2-1,0 1,-1-1,-3 9,-6 70,-41 198,47-223,24-94,21-78,-28 80</inkml:trace>
  <inkml:trace contextRef="#ctx0" brushRef="#br0" timeOffset="1014.365">23 23,'-1'-1,"1"1,-1 0,1 0,-1-1,0 1,1 0,-1 0,0 0,1 0,-1 0,0 0,1 0,-1 0,0 0,1 0,-1 0,0 0,1 1,-1-1,1 0,-1 0,0 1,1-1,-1 0,1 1,-1-1,1 1,-1-1,1 0,-1 1,1-1,-1 1,1-1,0 1,-1 0,1-1,0 1,-1-1,1 1,0 0,0-1,0 1,0 0,0-1,-1 1,1 0,0-1,0 1,1 0,-1-1,0 1,0 0,0-1,0 1,0-1,1 1,-1 0,0-1,1 1,-1-1,0 1,1-1,-1 1,1-1,-1 1,1-1,-1 1,1 0,154 1,18-30,-96 16,43 1,-96 16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5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0 521,'62'-47,"165"-219,-120 158,-106 107,-1 0,1 1,0-1,0 1,0 0,-1-1,1 1,0 0,0-1,0 1,0 0,0 0,0 0,0 0,-1 0,1 0,0 0,0 0,0 0,0 0,0 0,0 0,0 1,0-1,-1 0,1 1,0-1,0 1,0-1,-1 1,1-1,0 1,-1-1,1 1,0 0,-1-1,1 1,-1 0,1 0,-1 0,1-1,-1 1,0 0,1 0,-1 0,0 0,0 0,1-1,-1 2,12 52,-11-46,1 9,1 0,0 0,1 0,1 0,1 0,0-1,1 0,0-1,2 1,0-2,5 7,-12-20,1 0,0 1,0-1,0-1,0 1,0 0,0-1,0 1,0-1,0 0,0 0,0 0,0-1,0 1,0-1,0 0,0 1,0-1,0 0,0-1,-1 1,1-1,0 1,-1-1,1 0,-1 0,0 0,1 0,-1 0,0 0,0-1,-1 1,1-1,0 1,-1-1,2-2,4-3,201-229,-118 148,-90 89,1-1,-1 1,0-1,1 1,-1-1,1 1,-1 0,1-1,-1 1,1 0,-1-1,1 1,-1 0,1-1,-1 1,1 0,-1 0,1 0,0 0,-1-1,1 1,-1 0,1 0,0 0,-1 0,1 0,-1 0,1 1,0-1,-1 0,1 0,-1 0,1 1,-1-1,1 0,0 0,-1 1,1-1,-1 0,0 1,1-1,-1 1,1-1,-1 1,0-1,1 1,-1-1,0 1,1-1,-1 1,0-1,0 1,1-1,-1 1,0 0,0-1,0 1,0-1,0 1,0 0,0-1,0 1,-5 43,4-41,-37 203,49-76,-4-112</inkml:trace>
  <inkml:trace contextRef="#ctx0" brushRef="#br0" timeOffset="434.52">1185 267,'58'-1,"-34"-1,-1 2,1 0,-1 2,1 0,-1 1,16 6,-38-9,0 0,1 0,-1 1,0-1,0 0,0 1,0-1,0 1,0 0,0-1,0 1,0 0,0 0,0-1,0 1,-1 0,1 0,0 0,0 0,-1 0,1 0,-1 0,1 0,-1 0,1 1,-1-1,0 0,0 0,1 0,-1 0,0 1,0-1,0 0,0 0,0 0,-1 1,1-1,0 0,-1 0,1 0,0 0,-1 0,1 0,-1 0,0 0,1 0,-1 1,-40 47,36-44,-75 61,-31 36,110-101,-1 1,1-1,0 1,0-1,1 1,-1-1,0 1,0-1,1 1,-1 0,1-1,-1 1,1 0,0 0,0-1,0 1,0 0,0 0,0-1,0 1,0 0,1 0,-1-1,1 1,-1 0,1-1,0 1,-1-1,1 1,0 0,0-1,0 0,1 1,-1-1,0 0,0 0,1 1,-1-1,0 0,1 0,-1 0,2 0,74 23,-65-22,0 0,0-1,0 0,0 0,0-2,0 0,0 0,0-1,-1 0,1-1,0 0,-1-1,0 0,6-4,-4-4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00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0 622,'39'-5,"17"-2,-1 1</inkml:trace>
  <inkml:trace contextRef="#ctx0" brushRef="#br0" timeOffset="528.717">762 452,'-15'0,"0"0,0 1,0 1,0 1,1 0,-1 0,1 1,0 1,0 1,0 0,1 1,0 0,0 1,1 0,0 1,-1 2,2-2,-5 3,1 2,0 0,1 0,1 2,0-1,1 2,0 1,-2 5,-35 88,49-109,0 0,0 0,0 0,0 0,0 0,1 0,-1 1,1-1,0 0,0 0,-1-1,1 1,0 0,1 0,-1 0,0 0,0-1,1 1,-1-1,1 1,0-1,-1 0,1 1,0-1,0 0,0 0,-1 0,1 0,0-1,0 1,1 0,-1-1,0 0,0 1,0-1,0 0,0 0,0 0,86-5,-67-3,0 0,-1-2,0-1,0 0,-1-1,-1-1,0-1,-1-1,0 0,1-5,120-143,-138 164,0-1,0 0,1 1,-1-1,0 0,0 0,1 1,-1-1,0 0,1 0,-1 1,1-1,-1 0,0 0,1 0,-1 0,0 0,1 0,-1 1,1-1,-1 0,0 0,1 0,-1 0,1 0,-1-1,0 1,1 0,-1 0,1 0,-1 0,0 0,1 0,-1-1,0 1,1 0,-1 0,0-1,1 1,-1 0,0 0,0-1,1 1,-1 0,0-1,1 1,-12 39,11-37,-11 31,5-20,1-1,0 1,1 0,1 0,0 0,0 0,2 1,-1-1,2 1,0-1,0 1,2-1,-1 1,2-1,2 7,-3-17,0 1,1-1,-1 0,1-1,0 1,0 0,0-1,0 0,0 1,1-1,-1-1,1 1,-1 0,1-1,0 0,0 0,-1 0,1 0,0 0,0-1,0 0,0 0,0 0,0 0,0-1,0 1,0-1,-1 0,1 0,0 0,0-1,1 0,14-5</inkml:trace>
  <inkml:trace contextRef="#ctx0" brushRef="#br0" timeOffset="863.784">1101 1,'32'22,"-2"1,0 2,-2 1,0 2,-2 0,-1 1,-2 2,2 5,-16-23,-2 0,1 1,-2 0,0 0,0 0,-1 1,-1 0,-1 0,0 0,-1 0,0 0,-2 1,1-1,-2 0,0 1,-1-1,-1 0,0 0,-1 0,0 0,-5 8,-1 5,-2-1,-1 0,-1-1,-1 0,-2-1,0-1,-2 0,0-2,-2 0,0-1,-2-1,0-2,-7 5,-16 5,28-18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6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344 1,'-21'9,"0"1,0 2,0 0,2 1,0 1,0 0,1 2,1 0,1 1,0 1,1 0,1 1,1 1,0 0,-4 12,5-3,1 0,1 1,1 0,2 1,2 0,0 0,2 3,2-22,1 0,0 0,1 0,0-1,0 1,2 0,-1-1,2 0,-1 1,1-1,1 0,0-1,1 1,0-1,0 0,1-1,0 0,1 0,0 0,3 2,10 4,1 0,0-1,0-1,2-1,-1-1,15 4,13-4,-33-13</inkml:trace>
  <inkml:trace contextRef="#ctx0" brushRef="#br0" timeOffset="3858.018">768 395,'-4'-3,"0"-1,0 0,0 1,-1 0,1 0,-1 0,0 1,1-1,-1 1,0 0,-1 1,1-1,0 1,0 0,-1 0,1 1,0-1,-1 1,1 1,-1-1,1 1,0 0,-1 0,1 0,0 1,0-1,-3 3,-10 4,1 2,0 0,0 0,1 2,1 0,-15 14,26-23,-1 0,1 0,0 1,0-1,1 1,-1 0,1 0,0 1,0-1,0 1,0-1,1 1,0 0,0 0,0 0,1 0,0 0,-1 0,2 1,-1-1,1 0,0 0,0 1,0-1,1 0,-1 1,1-1,1 0,-1 0,1 0,0 0,0 0,0 0,1-1,-1 1,1-1,1 1,2 0,0 0,1-1,-1 0,1 0,0 0,0-1,1 0,-1-1,0 0,1 0,0 0,-1-1,1 0,0 0,0-1,0 0,-1-1,1 1,0-1,0-1,-1 0,1 0,-1 0,0-1,1 0,-1 0,0-1,-1 0,1 0,-1-1,0 0,0 0,5-5,92-93,21-48,-122 148,-1 1,0 0,0 0,0 0,0 0,1 1,-1-1,1 0,-1 0,1 1,0-1,0 1,-1 0,1-1,0 1,0 0,0 0,0 0,1 1,-1-1,0 0,0 1,2-1,-7 39,0-20,0-1,1 1,1 0,0 0,1-1,1 1,1 0,1 0,0-1,1 0,5 14,-3-17,0 1,-1 0,-1 0,0 0,-1 1,-1-1,-1 1,0 0,-1-1,0 1,-1 0,-1-1,-1 1,0-1,-1 0,-1 0,0 0,-1 0,0-1,-1 0,-1 0,0-1,-1 0,-1 0,-5 5,9-12,1-1,-1 1,-1-2,1 1,-1-1,0 1,1-2,-2 1,1-1,0 0,-1-1,0 0,1 0,-1 0,0-1,0 0,0-1,0 0,0 0,-7-1,13 0,0-1,-1 1,1 0,0-1,0 1,0-1,0 1,0-1,0 0,1 0,-1 0,1 0,-1 0,1 0,0-1,0 1,-1 0,2-1,-1 1,0 0,0-1,1 1,0-1,-1 0,1 1,0-1,0 1,0-1,0 1,1-1,-1 1,2-3,33-75,50-19,-65 75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6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34,'3'5,"0"1,0 0,0 0,0 1,-1-1,0 0,-1 1,0 0,1-1,-2 1,1 0,-1-1,0 1,1 7,1 17,-2-1,-1 1,-1 0,-1 0,-7 24,-31 169,29-179,7-26</inkml:trace>
  <inkml:trace contextRef="#ctx0" brushRef="#br0" timeOffset="353.474">1 147,'35'-22,"2"1,0 3,2 0,0 3,0 1,1 2,1 2,0 2,6 0,-37 8,0 0,0 0,-1 1,1 0,0 0,0 1,-1 1,1-1,-1 2,9 3,-15-6,0 0,-1 0,1 1,-1-1,1 1,-1-1,1 1,-1 0,0 0,0 0,0 0,0 1,0-1,0 0,-1 1,1-1,-1 1,0 0,0-1,0 1,0 0,0 0,0 0,-1-1,1 1,-1 0,0 0,0 0,0 0,0 0,-1 0,1 0,-1 0,0 0,0-1,0 1,0 2,-7 6,0 0,0-1,-1 1,-1-2,0 1,0-1,0-1,-1 0,-1 0,1-1,-1 0,0-1,-8 2,19-7,-40 19,-1-1,0-2,-1-2,-1-2,-2-1,21-7</inkml:trace>
  <inkml:trace contextRef="#ctx0" brushRef="#br0" timeOffset="699.07">593 372,'33'0,"27"-5,6-1,-2 0,-12 1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04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421 227,'139'-26,"-71"13,-57 9,0 1,0 0,0 1,0 1,0 0,0 0,0 1,1 0,-1 1,0 0,0 1,6 2,-14-3,-1 0,1 1,-1-1,0 0,0 1,0 0,0-1,0 1,0 0,0 0,0 0,-1 0,1 1,-1-1,1 0,-1 1,0-1,0 1,0-1,0 1,-1-1,1 1,-1-1,0 1,1 0,-1-1,0 1,0 0,-1 0,1-1,-1 1,1-1,-1 1,0 1,-43 82,41-84,1 0,-1 0,1 1,0-1,0 0,0 1,0 0,1-1,-1 1,1 0,0 0,-1 0,1 0,0 0,1 0,-1 0,0 0,1 0,0 0,0 0,0 1,0-1,0 0,1 0,-1 0,1 0,0 0,0 0,0 0,0 0,1 0,-1 0,1-1,-1 1,1 0,0-1,0 1,1-1,0 1,168 99,-169-100,-1-1,1 1,-1 0,0 0,1 0,-1 0,0 0,0 0,0 0,0 0,-1 0,1 0,0 0,-1 0,1 1,-1-1,0 0,0 0,0 1,0-1,0 0,-1 0,1 1,-1-1,1 0,-1 0,0 0,0 0,0 0,0 0,0 0,0 0,0 0,-1 0,1 0,-1-1,0 1,1-1,-1 1,0-1,-83 56,76-52,-8 5,0-1,-1-1,1-1,-1 0,-1-1,1-1,-18 2,11-5</inkml:trace>
  <inkml:trace contextRef="#ctx0" brushRef="#br0" timeOffset="387.222">140 57,'-19'29,"1"0,2 1,1 0,1 2,2-1,1 2,2-1,1 1,1 1,2 0,-1 33,8-48,0 0,1-1,1 0,0 0,2 0,0 0,1-1,1 0,0 0,1-1,1 0,1-1,0 0,1 0,0-1,1-1,1 0,0-1,1-1,0 0,5 3,82 20,-78-32</inkml:trace>
  <inkml:trace contextRef="#ctx0" brushRef="#br0" timeOffset="702.162">1184 1,'1'0,"34"26,0 1,-2 2,-1 1,-1 2,-2 0,21 31,-45-54,-1 0,0 0,0 1,-1 0,0 0,0-1,-1 2,0-1,-1 0,-1 0,1 0,-1 1,-1-1,0 0,-1 0,0 0,0 0,-1 0,0 0,-1-1,0 1,0-1,-1 0,0 0,-1-1,0 1,-3 2,-12 20,-2-1,0-1,-2-2,-1 0,-1-1,-2-2,0-1,-19 11,20-20,4-3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11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451 368,'-25'-8,"0"2,0 0,-1 2,0 1,1 0,-1 2,-22 3,34 0,0 1,0 0,1 2,-1-1,1 2,0 0,1 0,-4 3,13-7,2-2,-1 0,1 1,0-1,0 0,0 1,-1-1,1 1,0 0,0-1,0 1,0 0,0 0,0 0,0 0,0 0,0 0,1 0,-1 0,0 0,1 0,-1 0,0 0,1 0,0 1,-1-1,1 0,0 0,-1 1,1-1,0 0,0 1,0-1,0 0,0 0,0 1,1-1,-1 0,0 1,1-1,-1 0,1 0,-1 0,1 0,0 1,-1-1,1 0,0 0,0 0,0 0,-1 0,1-1,0 1,0 0,1 0,-1-1,0 1,1 0,13 6,0 0,0-1,1-1,0 0,0-1,1-1,-1-1,1 0,-1-1,1-1,-1 0,9-2,61 3,-84-1,0 0,0 0,0 0,-1 1,1-1,0 0,0 1,0-1,-1 1,1-1,0 1,-1 0,1 0,0 0,-1 0,1 0,-1 0,0 0,1 0,-1 0,0 1,0-1,1 1,-1-1,0 1,-1-1,1 1,0 0,0-1,-1 1,1 0,-1 0,1-1,-1 1,0 0,0 0,0 0,0-1,0 1,0 0,0 0,0 0,-1 0,1-1,-1 1,0 0,1-1,-1 1,0 0,0-1,0 1,0-1,0 1,0-1,-1 0,1 1,0-1,-1 0,1 0,-1 0,1 0,-1 0,0 0,-299 229,273-208,20-17,0 0,1 1,0 0,0 0,0 1,0 0,1 0,0 1,1-1,0 1,0 1,-3 7,7-14,1 0,0 1,0-1,0 1,0-1,0 0,0 1,0-1,1 0,-1 1,1-1,0 0,0 0,-1 1,2-1,-1 0,0 0,0 0,1 0,-1 0,1-1,-1 1,1 0,0-1,-1 1,1-1,0 1,0-1,0 0,1 0,-1 0,0 0,0 0,0 0,1-1,0 1,87 14,80-23,-131-10,-26 7</inkml:trace>
  <inkml:trace contextRef="#ctx0" brushRef="#br0" timeOffset="397.62">394 1,'-15'32,"0"0,3 2,0-1,2 2,2-1,1 1,1 0,3 1,0-1,3 1,0-1,3 6,0 341,-9-318,-2 0,-3 0,-2-1,-15 36,24-86,0 0,1 0,0 0,1 1,0-1,1 1,1 0,0-1,1 1,0 0,1-1,4 5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15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26,'-12'-5,"1"1,-1 0,0 0,0 1,0 1,-1 0,1 1,0 0,-1 1,1 0,-1 1,1 1,0 0,0 0,0 1,0 1,0 0,1 0,-1 2,1-1,0 1,1 1,-5 3,8-4,-1 1,1 1,0-1,1 1,0 1,0-1,1 1,0 0,0 0,1 1,0-1,1 1,0 0,0 0,1 2,-1 11,1 122,3-140,0 1,1-1,0 1,-1-1,2 0,-1 0,1 0,0 0,0 0,0-1,0 1,1-1,0 0,0 0,0 0,0 0,1-1,0 1,-1-1,1-1,0 1,0-1,1 0,1 1,4-2,1 0,0 0,0-1,0-1,-1 0,1-1,0 0,-1-1,1 0,-1 0,0-1,0-1,0 0,-1-1,0 0,0 0,0-1,-1 0,0-1,0 0,-1 0,0-1,4-5,11-10,-1-2,-2 0,0-1,-2 0,0-2,-2 0,-2-1,-1-1,-1 0,-1 0,2-16,-25 114,9-55,0 0,0 0,1 0,1 1,0-1,0 0,1 1,1-1,0 1,1-1,0 0,1 0,0 0,1 0,1-1,-1 1,2-1,0 0,0 0,1-1,0 0,0 0,2 0,-4-6,-2 2,1-2,1 1,-1 0,1-1,0 0,0 0,0-1,0 1,1-1,-1 0,1 0,0-1,0 0,0 0,5 1,3-4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16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58,'5'0,"6"0,6 0,5 0,4-5,2-1,1 0,0 1,1 1,-1 2,0 1,0-4,-1-2,0 1,1 1,-1 2,0 1,-4 1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16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1,'5'5,"11"1,8 0,4-1,3-2,0 0,1-2,-2-1,0 0,-1-5,0-1,-1-1,1 2,-1 2,0 1,-5 0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34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54,'0'-2,"0"-1,0 1,0 0,-1 0,1-1,-1 1,1 0,-1 0,0 0,0 0,0 0,0 0,-1 0,1 0,0 0,-1 0,1 1,-1-1,0 0,0 1,1 0,-1-1,0 1,0 0,0 0,0 0,-1 0,1 0,0 1,0-1,0 0,-1 1,1 0,0 0,-1 0,1 0,0 0,0 0,-1 0,1 1,-1-1,-96 25,87-22,0 2,0-1,1 2,0-1,0 2,1-1,-1 2,1-1,1 1,0 1,0-1,0 2,1-1,1 1,-1 0,2 1,-1 0,2 0,-1 0,2 1,-1-1,1 2,4-6,0 0,0 0,0 0,1 0,0 0,1 0,-1-1,1 1,1 0,-1-1,1 1,0-1,0 0,1 0,0 0,0-1,0 1,1-1,0 0,0 0,0 0,1-1,-1 0,1 0,0-1,0 1,1-1,-1 0,0-1,1 0,0 0,0 0,4 0,3-1,0 0,0-1,0 0,0-1,0-1,-1 0,1-1,0-1,-1 0,0-1,0 0,0-1,-1 0,1-1,-2-1,1 1,-1-2,0 0,-1 0,0-1,5-7,-6 10,-1-1,-1 0,0-1,0 0,0 0,-1 0,0-1,-1 0,0 0,-1 0,0-1,0 1,-1-1,-1 0,0 0,1-8,-4 7,3 45,11 64,-4 0,-5 1,-6 74,0-34,2-129,1-4,0 0,0-1,0 1,-1 0,0-1,0 1,0 0,-1 0,1-1,-1 1,0 0,0-1,-1 1,0-1,1 1,-1-1,-1 0,1 0,-1 0,1 0,-1 0,0-1,-1 1,1-1,-1 0,1 0,-1 0,0 0,0-1,0 1,-2 0,-1-1,0 0,0-1,1 1,-1-2,0 1,0-1,0 0,0 0,0 0,0-1,0-1,0 1,0-1,1 0,-1 0,1-1,-1 0,1 0,0-1,0 1,1-1,-1-1,1 1,-1-1,2 0,-1 0,0 0,-2-6,6 4,1 1,0-1,0 0,1 0,0 0,0 0,0 0,1 1,0-1,1 1,-1-1,1 1,1 0,-1 0,1 0,0 1,0-1,0 1,1 0,0 0,0 0,0 1,1 0,0 0,1-1,35-21,0 2,2 1,1 3,1 1,15-2,-36 12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36.7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1 509,'19'0,"21"-5,8-1,2 0,-4 1,-5 1,-4 2,-4 1,-3 0,-1 1,-6 0</inkml:trace>
  <inkml:trace contextRef="#ctx0" brushRef="#br0" timeOffset="395.171">904 86,'1'50,"0"-17,-1 1,-1-1,-1 0,-3 0,0-1,-10 33,-53 95,65-152,5-13</inkml:trace>
  <inkml:trace contextRef="#ctx0" brushRef="#br0" timeOffset="682.723">594 86,'38'-5,"37"-2,11 1,-5 1,-7 2,-10 0,-13 2,-9 1,-7 0,-5 0,-2 0,-7 0</inkml:trace>
  <inkml:trace contextRef="#ctx0" brushRef="#br0" timeOffset="966.907">1610 0,'-33'44,"-27"32,-6 9,2-5,8-11,8-9,8-9,5-8,9-7,5-5,0-3,-1-1,-1 0,-2-6,4 0,0-5,-1 0,4-2</inkml:trace>
  <inkml:trace contextRef="#ctx0" brushRef="#br0" timeOffset="1733.988">1300 820,'176'-255,"-165"237,1 1,1 1,1 0,0 0,1 2,1 0,0 0,-15 13,-1 0,1 0,0 0,0 0,0 1,-1-1,1 0,0 0,0 0,0 1,0-1,0 1,0-1,1 1,-1-1,0 1,0 0,0-1,0 1,0 0,1 0,-1 0,0 0,0 0,0 0,1 0,-1 0,0 0,0 1,0-1,0 0,0 1,1-1,-1 1,0-1,0 1,0 0,0-1,0 1,-1 0,1 0,0 0,0 0,0 0,-1 0,1 0,0 0,-1 0,1 0,-1 0,1 0,-1 0,0 0,1 0,-1 1,0 0,5 59,-6-55,0 1,1-1,0 1,0-1,1 1,0-1,0 1,1-1,-1 0,1 1,0-1,1 0,0 0,0 0,0-1,1 1,0-1,2 4,-2-8,0 0,-1-1,1 1,0-1,0 1,0-1,-1 0,1 0,0-1,0 1,0-1,-1 0,1 0,0 0,-1-1,1 1,-1-1,1 1,-1-1,0-1,0 1,0 0,0-1,0 1,0-1,-1 0,1 0,-1 0,1-1,167-195,-137 176,-33 23,1-1,-1 1,1 0,0 0,-1 0,1-1,-1 1,1 0,0 0,-1 0,1 0,0 0,-1 0,1 0,0 0,-1 1,1-1,-1 0,1 0,-1 0,1 1,0-1,-1 0,1 1,-1-1,1 0,-1 1,1-1,-1 1,1-1,-1 1,0-1,1 1,-1-1,0 1,1-1,-1 1,0-1,0 1,1 0,-1-1,0 1,0-1,0 1,0 0,0-1,0 1,0-1,0 1,0 0,0-1,0 1,0 0,-1-1,1 1,0-1,0 1,-51 228,63-188,0-29</inkml:trace>
  <inkml:trace contextRef="#ctx0" brushRef="#br0" timeOffset="2147.376">2175 650,'12'-2,"5"-3,0 1,0 1,1 1,-1 1,1 0,-1 1,1 1,13 2,-30-3,0 0,0 1,0-1,0 0,0 1,0-1,0 0,0 1,0-1,0 1,-1-1,1 1,0-1,0 1,-1 0,1 0,0-1,-1 1,1 0,-1 0,1 0,-1-1,1 1,-1 0,1 0,-1 0,0 0,1 0,-1 0,0 0,0 0,0 0,0 0,0 0,0 0,0 0,0 0,0 0,-1 0,1 0,0 0,-1 0,1 0,0-1,-1 1,1 0,-1 0,0 0,1 0,-1-1,0 1,1 0,-1-1,0 1,0 0,-42 41,16-21,14-13,1 1,1 1,-1-1,2 2,-1-1,1 2,1-1,0 1,-7 13,16-24,-1 0,1 1,-1-1,1 0,0 1,-1-1,1 0,0 0,0 1,0-1,0 0,0 1,0-1,0 0,1 1,-1-1,0 0,1 1,-1-1,1 0,-1 0,1 0,0 0,-1 1,1-1,0 0,0 0,0 0,0 0,0-1,0 1,0 0,0 0,0 0,0-1,0 1,1-1,-1 1,0-1,0 1,1-1,-1 0,0 0,1 1,-1-1,64 0,76-61,-123 51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4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0,'40'125,"-7"1,-1 17,-30-128,0 1,-1-1,-1 0,0 0,-1 1,-1-1,0 0,-2 0,1 0,-2-1,0 1,0-1,-1 0,-1 0,-1-1,0 0,0 0,-1-1,-1 0,0 0,-1-1,0-1,-10 8,-2 0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43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485 198,'-43'118,"38"-107,2-6,0 0,0 0,0 0,1 0,0 0,0 1,0-1,0 1,1-1,0 1,0 0,1-1,0 1,0 0,0 0,0-1,1 1,0 0,1-1,-1 1,1-1,0 1,0-1,0 0,1 0,0 0,3 5,-2-6,-1 0,1-1,0 1,0-1,0 0,1 0,-1 0,1 0,-1-1,1 0,0 0,0 0,0-1,0 0,0 0,1 0,-1 0,0-1,0 0,1 0,-1 0,0-1,0 1,0-1,1-1,-1 1,0-1,-1 0,1 0,0 0,0 0,-1-1,1 0,-1 0,0 0,0-1,0 1,-1-1,4-3,12-18,-2 2</inkml:trace>
  <inkml:trace contextRef="#ctx0" brushRef="#br0" timeOffset="235.762">824 198,'-14'34,"-6"20,-3 6,2-2,5-7,-1-6,4-7,3-5,-1-3,2-2,1-1,3 0,2 0,-3 0,-1 1,1 0,1-5</inkml:trace>
  <inkml:trace contextRef="#ctx0" brushRef="#br0" timeOffset="1021.121">231 1,'-33'43,"-17"38,1 16,9-5,10-8,11-14,9-13,11-13,5-8,6-5,6-4,5-1,3-6,2-5,-3-1,-2-3,0-3,-4-3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51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13,'-1'-1,"0"0,-1 0,1 0,0 0,-1 0,1 0,-1 0,1 0,-1 0,0 1,1-1,-1 1,0-1,1 1,-1 0,0-1,0 1,1 0,-1 0,0 0,0 1,1-1,-1 0,0 1,1-1,-1 1,0-1,1 1,-1 0,1-1,-1 1,1 0,-2 1,2-1,-175 107,73-35,102-72,0-1,0 1,1 0,-1 0,1-1,-1 1,1 0,-1 0,1 0,-1 0,1-1,0 1,-1 0,1 0,0 0,0 0,0 0,0 0,0 0,0 0,0 0,0 0,0 0,0 0,0 0,1 0,-1 0,0 0,1-1,-1 1,1 0,-1 0,1 0,-1 0,1-1,0 1,-1 0,1-1,0 1,-1 0,1-1,0 1,0-1,0 1,0-1,-1 1,1-1,0 0,0 1,0-1,54 11,-45-10,-8-1,-1 0,1 0,0 0,0 0,0 0,0 0,0 1,0-1,-1 0,1 1,0 0,0-1,-1 1,1 0,0 0,-1 0,1 0,-1 0,1 0,-1 0,1 1,-1-1,0 1,0-1,0 1,0-1,0 1,0-1,0 1,0 0,-1 0,1-1,-1 1,1 0,-1 0,0 0,1 0,-1-1,0 1,0 0,0 0,-1 0,1 0,0 0,-1-1,1 1,-1 0,0 0,1-1,-1 1,0 0,0-1,0 1,0-1,-1 1,1-1,0 1,-1-1,1 0,0 0,-2 1,-112 108,113-107,1-1,-1 1,0 0,1 0,-1-1,1 1,0 0,0 0,0 0,0 0,1 1,-1-1,1 0,0 0,0 0,0 0,0 0,0 1,1-1,0 0,-1 0,1 0,0 0,0 0,1 0,-1-1,1 1,-1 0,1 0,0-1,0 1,0-1,0 0,1 0,-1 0,0 0,1 0,0 0,-1 0,1-1,0 0,0 1,0-1,0 0,0 0,0-1,0 1,0-1,0 1,1-1,0 0,78-1,-62-6</inkml:trace>
  <inkml:trace contextRef="#ctx0" brushRef="#br0" timeOffset="2844.842">701 380,'-2'-5,"-1"1,0-1,0 1,0-1,-1 1,0 0,0 0,0 0,0 1,0 0,-1-1,1 2,-1-1,0 0,0 1,0 0,0 0,0 0,0 1,-1 0,1 0,-1 0,1 0,0 1,-1 0,1 0,-1 1,1 0,-1 0,1 0,0 0,-1 1,1 0,0 0,0 0,0 1,-5 2,1 1,0 0,1 1,-1-1,1 2,1-1,-1 1,1 0,1 1,0 0,0 0,0 0,1 0,1 1,-1 0,2 0,-1 0,1 1,1-1,0 1,0 1,3-9,-1 1,1-1,-1 1,1-1,0 0,0 1,1-1,-1 0,1 0,0 0,-1 0,1 0,0 0,1 0,-1-1,0 1,1-1,0 1,-1-1,1 0,0 0,0 0,0-1,1 1,-1-1,0 0,0 1,1-1,-1-1,1 1,0 0,112-3,-98-5,-1-2,0 0,-1-1,0 0,-1-2,0 0,0 0,-2-1,1-1,-2-1,0 1,-1-2,0 0,-1 0,0-3,31-58,-90 124,35-25,1 1,1 1,1 0,1 0,1 1,1 1,1-1,0 5,5-11,1 0,0 0,1 0,2-1,-1 1,2 0,1 0,0-1,1 0,1 0,8 17,23 92,-36-81,-1-45,0-1,0 1,0 0,0 0,0 0,0-1,0 1,0 0,-1 0,1-1,0 1,0 0,-1 0,1-1,0 1,-1 0,1-1,-1 1,1 0,-1-1,1 1,-1-1,0 1,1-1,-1 1,0-1,1 1,-1-1,0 0,1 1,-1-1,0 0,0 0,0 0,1 1,-1-1,0 0,0 0,1 0,-1 0,0 0,0-1,0 1,1 0,-1 0,0 0,0-1,1 1,-1 0,0-1,0 1,1 0,-1-1,-14-9,1-1,0-1,0 0,1-1,1 0,0-1,1 0,0-1,-2-6,-14-16,25 36,1-1,-1 1,1 0,-1-1,1 1,0-1,0 1,0-1,0 0,0 0,0 1,0-1,1 0,-1 0,0 0,1 0,0 0,-1 0,1 0,0 0,0 0,0 0,0 0,1 1,-1-1,0 0,1 0,-1 0,1 0,0 0,0 0,0 1,-1-1,2 0,-1 1,0-1,0 0,0 1,1 0,-1-1,1 1,-1 0,1 0,0 0,-1 0,1 0,0 0,0 0,0 0,-1 1,1-1,229-65,-152 38,-61 18</inkml:trace>
  <inkml:trace contextRef="#ctx0" brushRef="#br0" timeOffset="3269.429">1012 550,'17'-8,"0"-1,0 0,-1-2,0 1,-1-2,0 0,4-6,-14 14,86-89,-91 93,0 1,1-1,-1 1,0-1,0 1,0-1,0 1,1-1,-1 1,0-1,1 0,-1 1,0-1,1 1,-1-1,1 0,-1 1,0-1,1 0,-1 1,1-1,-1 0,1 0,-1 0,1 1,-1-1,1 0,-1 0,1 0,-1 0,1 0,-1 0,1 0,-1 0,1 0,0 0,-1 0,1 0,-1-1,1 1,-1 0,1 0,-1 0,1-1,-1 1,0 0,1-1,-1 1,1 0,-1-1,0 1,1 0,-1-1,0 1,1-1,-1 1,0-1,0 1,1-1,-1 1,0-1,0 1,0-1,0 1,0-1,0 1,1-1,-1 1,-1-1,-4 41,-7 67,12-104,1 1,-1-1,1 0,0 0,0 0,0 0,0 0,1 0,-1 0,1 0,0-1,0 1,0-1,0 1,0-1,0 0,1 0,-1 0,1 0,0 0,-1 0,1-1,0 1,0-1,0 0,0 0,0 0,0 0,0 0,1-1,-1 0,1 1,4-1,0 0,0 0,0 0,0-1,0 0,0-1,0 0,0 0,-1-1,1 0,-1 0,0-1,0 0,0 0,0 0,0-1,-1 0,0-1,0 1,-1-1,1 0,3-6,2-3,0-1,-1 0,0 0,-2-1,0 0,0-1,-2 0,0 0,0-6,-1-3,-2 2</inkml:trace>
  <inkml:trace contextRef="#ctx0" brushRef="#br0" timeOffset="4250.488">1887 183,'-115'89,"115"-86,0 0,0 0,0 0,0 0,0 0,1 0,-1 0,1-1,0 1,0 0,0 0,0 0,0-1,1 1,-1 0,1-1,0 1,0-1,0 0,0 0,0 0,0 0,1 0,-1 0,0 0,1-1,0 1,-1-1,1 0,0 0,0 0,0 0,0 0,2 0,23 16,-23-14,-1 1,1 0,-1 0,0 0,0 0,0 1,-1 0,1 0,-1 0,0 0,-1 0,1 1,-1-1,0 1,0 0,-1-1,0 1,0 0,0 0,-1 0,0 0,0 0,0 0,-1 0,0-1,0 1,0 0,-1 0,0-1,0 1,0-1,-1 1,0-1,0 0,0 0,0 0,-1-1,0 1,0-1,0 0,-1 0,1 0,-1 0,0-1,0 0,0 0,-1-1,-4 3,4-4,0 0,0 0,0-1,0 0,0 0,1-1,-1 1,0-1,0-1,0 1,1-1,-1 0,1 0,-1 0,1-1,0 0,0 0,0 0,0-1,0 0,1 0,-1-1,-6-10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1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0,'38'0,"28"0,7 0,-5 0,-8 0,-10 0,-9 0,-6 0,-4 0,-3 0,-6 0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57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0,'0'5,"0"21,0 10,-5 9,-1 2,0-3,1-3,2-5,-4-3,0-3,0-1,2-1,2 0,1-1,1-9,1-8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59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21,'31'-7,"0"2,1 1,-1 1,1 1,-1 2,3 2,-32-2,0 0,0 0,-1 0,1 0,0 0,0 0,0 1,0-1,0 1,-1-1,1 1,0 0,-1-1,1 1,0 0,-1 0,1 0,-1 1,1-1,-1 0,0 1,1-1,-1 0,0 1,0-1,0 1,0 0,0-1,-1 1,1 0,0 0,-1-1,1 1,-1 0,0 0,0 0,1 0,-1 0,0-1,-1 1,1 0,0 0,0 0,-1 0,1-1,-1 1,0 0,1 0,-1-1,0 1,0 0,0-1,0 1,-2 1,-25 39,23-36,-1 0,2 1,-1 0,1 1,0-1,0 1,1-1,0 1,0 0,1 0,0 0,0 2,3-5,1-1,0 1,0-1,0 1,1-1,-1 0,1 0,0 0,0 0,1 0,-1-1,1 1,0-1,0 0,0 0,0 0,0-1,1 0,-1 0,1 0,-1 0,1 0,0-1,0 0,13 7,12 4,-26-12,0 0,0 1,1-1,-1 1,0 0,0 0,0 1,0-1,0 1,-1 0,1 0,-1 0,1 1,-1-1,1 1,-1 0,0-1,0 2,-1-1,1 0,-1 0,1 1,-1 0,0-1,0 1,-1 0,1 0,-1 0,0 0,0 0,0 0,0 0,-1 4,-4-2,0 0,-1 0,0 0,0-1,0 0,-1 0,1 0,-1 0,-1-1,1 0,-1 0,1-1,-1 0,0 0,-3 0,6-1,-22 11,-1-1,0-1,0-1,-1-2,0-1,0-1,-1-1,0-2,-8 0,-17-18,35 2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59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86 254,'38'0,"27"0,8 0,-5 0,-8 0,-10 0,-9 0,-11 0</inkml:trace>
  <inkml:trace contextRef="#ctx0" brushRef="#br0" timeOffset="247.428">0 480,'43'-5,"39"-1,14 0,-4-4,-8 0,-13 2,-15 2,-11 2,-9 2,-10 1</inkml:trace>
  <inkml:trace contextRef="#ctx0" brushRef="#br0" timeOffset="681.916">311 0,'63'32,"-26"-16,0 3,-1 0,-2 3,0 0,-1 3,28 26,-55-46,0 0,0 0,0 0,0 1,-1 0,0 0,0 1,-1-1,1 1,-2 0,1 0,-1 1,0-1,0 1,-1-1,0 1,0 0,-1 0,0 0,0 0,-1 0,0 0,-1 0,0 0,0 0,0 0,-1-1,-3 8,-4-2,0 0,-2-1,1-1,-1 0,-1 0,0-1,-1 0,1-1,-2-1,1 0,-1-1,-1 0,1-1,-1-1,0 0,0-1,-6 1,-29 12,-12 3,36-13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330 226,'-23'1,"0"1,0 0,0 2,0 0,0 2,1 0,0 2,1 0,-1 1,2 2,-1 0,-16 13,35-23,0 0,0 1,0-1,0 1,1-1,-1 1,1-1,-1 1,1 0,0 0,-1 0,1 0,0 0,0 0,1 0,-1 0,0 1,1-1,-1 0,1 0,0 1,0-1,0 0,0 0,0 1,0-1,0 0,1 1,-1-1,1 0,0 0,0 0,-1 0,1 0,1 0,-1 0,0 0,0 0,1 0,-1 0,1-1,0 1,-1-1,1 1,0-1,0 0,0 0,0 1,0-1,0 0,0-1,0 1,0 0,1-1,-1 1,2-1,8 3,62 25,-72-27,-1 0,1 1,-1-1,0 0,1 0,-1 1,0-1,0 1,0-1,0 1,0 0,0-1,0 1,-1 0,1-1,0 1,-1 0,0 0,1 0,-1 0,0-1,0 1,0 0,0 0,0 0,0 0,-1 0,1-1,-1 1,1 0,-1 0,0-1,1 1,-1 0,0-1,0 1,0-1,-1 1,0 1,-49 51,45-49,-1 0,1 1,0 0,1 0,-1 0,1 1,1 0,-1 0,1 0,0 0,-2 8,5-13,1 0,0 1,0-1,0 0,0 0,0 1,0-1,1 0,-1 0,1 1,-1-1,1 0,0 0,0 0,0 0,0 0,0 0,0 0,1 0,-1-1,1 1,-1 0,1-1,-1 1,1-1,0 1,0-1,0 0,0 0,0 0,0 0,0 0,0-1,0 1,2 0,1 1,1-1,-1 1,0-1,1 0,-1-1,1 1,-1-1,0 0,1 0,-1-1,1 1,-1-1,0-1,3 0,11-8</inkml:trace>
  <inkml:trace contextRef="#ctx0" brushRef="#br0" timeOffset="329.865">161 0,'-10'67,"3"1,3-1,3 1,3-1,6 28,5 246,-14-276,1-53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06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74,'-4'-6,"-1"0,1 0,-2 1,1 0,0 0,-1 0,0 1,0 0,0 0,-1 0,0 1,1 0,-1 0,0 1,0 0,0 0,-1 1,1-1,0 2,-1-1,1 1,0 0,-1 1,1-1,0 1,-1 1,1 0,0 0,-3 1,-1 3,0 1,1 1,-1 0,1 0,1 1,-1 0,2 0,-1 1,1 0,1 1,-7 11,12-18,-1 0,1 0,0 1,0-1,0 0,1 1,-1 0,1-1,0 1,0 0,1-1,0 1,-1 0,2 0,-1 0,0-1,1 1,0 0,0 0,1-1,-1 1,1-1,0 1,0-1,0 0,1 0,-1 0,1 0,0 0,0 0,1-1,-1 0,2 1,2 0,1-1,0 0,0-1,0 1,1-2,-1 1,0-1,1 0,-1-1,1 0,-1 0,1-1,-1 0,0-1,1 1,-1-2,0 1,0-1,0 0,-1-1,1 0,-1 0,0-1,0 0,0 0,-1 0,6-6,15-6,0 0,-1-1,0-1,-2-1,0-1,11-14,-34 34,-1 0,0 0,1-1,-1 1,1 0,-1 0,1 0,-1 0,1 0,0 0,-1 0,1 0,0 0,0 0,0 0,0 1,0-1,0 0,0 0,0 1,0-1,0 1,0-1,0 1,0-1,0 1,1 0,-1 0,0 0,0-1,0 1,1 0,-1 0,0 0,0 1,0-1,1 0,-1 0,0 1,0-1,0 1,0-1,0 1,1-1,-1 1,0 0,-1-1,1 1,0 0,0 0,0 0,0 0,8 185,0-168,3-5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07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0 159,'19'0,"21"-5,9-1,0 0,-3 1,-5 1,-4 2,-4 1,-2 1,-8-5,-1-1,-1 0,-4 1</inkml:trace>
  <inkml:trace contextRef="#ctx0" brushRef="#br0" timeOffset="251.43">57 328,'43'5,"29"1,2 0</inkml:trace>
  <inkml:trace contextRef="#ctx0" brushRef="#br0" timeOffset="717.231">537 441,'295'-368,"-289"360,0 1,1 0,0 0,0 0,1 1,0 1,0-1,0 1,1 0,-1 1,3-1,-9 5,-1 0,0-1,1 1,-1 0,0 0,0 0,1 1,-1-1,0 0,0 0,1 1,-1-1,0 1,0-1,0 1,0-1,1 1,-1 0,0-1,0 1,0 0,-1 0,1 0,0 0,0 0,0 0,-1 0,1 0,0 0,-1 0,1 0,-1 1,1-1,-1 0,0 0,1 0,-1 1,0-1,0 0,0 1,0-1,0 0,0 0,0 1,-3 60,-6-26,6-27,1 0,-1 0,2 0,-1 0,1 0,0 1,1-1,0 1,1-1,0 5,0-13,0 1,0 0,0-1,0 1,0-1,0 1,0-1,0 0,1 1,-1-1,0 0,1 0,-1 0,1 0,-1 0,1 0,0 0,-1 0,1-1,0 1,0-1,-1 1,1-1,0 0,0 0,0 1,0-1,-1 0,1-1,0 1,0 0,0-1,-1 1,1-1,0 1,0-1,-1 0,1 0,69-31,147-155,-217 186,-1 1,1-1,0 0,-1 1,1-1,-1 1,1-1,0 1,-1-1,1 1,0 0,0-1,0 1,-1 0,1-1,0 1,0 0,0 0,-1 0,1 0,0 0,0 0,0 0,0 0,-1 0,1 0,0 0,0 1,0-1,-1 0,1 1,0-1,0 0,-1 1,1-1,0 1,-1-1,1 1,0-1,-1 1,1 0,-1-1,1 1,-1 0,1-1,-1 1,0 0,1 0,-1-1,0 1,1 0,-1 0,0 0,-3 45,-46 131,48-148,0-5</inkml:trace>
  <inkml:trace contextRef="#ctx0" brushRef="#br0" timeOffset="1169.685">1496 300,'137'5,"-136"-5,-1 0,1-1,0 1,-1 1,1-1,0 0,0 0,-1 0,1 0,0 0,0 1,-1-1,1 0,0 1,-1-1,1 0,-1 1,1-1,0 1,-1-1,1 1,-1-1,1 1,-1 0,1-1,-1 1,0-1,1 1,-1 0,0-1,0 1,1 0,-1 0,0-1,0 1,0 0,0 0,0-1,0 1,0 0,0 0,0-1,0 1,0 0,0-1,-1 1,1 0,0 0,0-1,-1 1,-27 29,20-24,-88 91,95-97,1 1,-1 1,0-1,0 0,0 0,1 0,-1 0,0 0,1 1,-1-1,1 0,0 1,-1-1,1 0,0 1,0-1,0 0,0 1,0-1,0 0,0 1,0-1,1 0,-1 1,0-1,1 0,-1 1,1-1,-1 0,1 0,0 0,0 0,-1 1,1-1,0 0,0 0,0-1,0 1,0 0,0 0,1 0,-1-1,0 1,0 0,0-1,1 1,-1-1,0 0,1 1,68 11,6-23,-56 4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05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7 389,'-7'7,"7"-7,8-16,6-18,1 1,1 0,1 1,2 1,2 0,1 1,-14 21,-3 1,1 1,0 0,0 0,0 1,1-1,0 2,0-1,0 1,1 0,0 0,5-1,-11 7,0-1,1 1,-1 0,0 0,1 0,-1 0,0 1,0-1,0 1,0-1,0 1,0 0,-1-1,1 1,-1 0,1 0,-1 0,0 1,1-1,-1 0,0 0,0 1,-1-1,1 0,0 1,-1-1,0 1,1-1,-1 1,0-1,0 1,0-1,-1 1,1-1,-1 1,1-1,-1 0,0 3,1-1,1 139,-1-142,0 0,0 0,1 0,-1 0,0 0,1-1,-1 1,1 0,-1 0,1 0,-1-1,1 1,0 0,-1-1,1 1,0 0,0-1,-1 1,1-1,0 1,0-1,0 1,0-1,0 0,0 1,-1-1,1 0,0 0,0 0,0 0,0 0,0 0,0 0,0 0,0 0,0 0,0 0,0-1,0 1,0 0,0-1,-1 1,1-1,0 1,0-1,0 1,-1-1,1 1,0-1,0 0,0 0,43-39,-41 37,137-201,-100 144,-39 61,0-1,0 1,0 0,0 0,0 0,0 0,0 0,0 0,0 0,0 0,0 0,-1 0,1 0,-1 0,1 1,0-1,-1 0,0 0,1 1,-1-1,0 0,0 1,0-1,0 0,0 1,0-1,0 1,0-1,0 0,-1 0,1 1,0-1,-1 0,0 1,1-1,-3 204,3-180</inkml:trace>
  <inkml:trace contextRef="#ctx0" brushRef="#br0" timeOffset="299.878">741 276,'0'24,"0"12,0 6,0 0,4-7,3-10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14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198 142,'0'-2,"0"1,0 0,0-1,0 1,0 0,0-1,-1 1,1 0,0 0,-1-1,1 1,-1 0,1 0,-1 0,0-1,0 1,1 0,-1 0,0 0,0 0,0 1,0-1,0 0,0 0,0 0,-1 1,1-1,0 1,0-1,-1 1,1-1,0 1,0 0,-1 0,1-1,0 1,-1 0,1 0,0 0,-1 0,1 1,0-1,-1 0,1 0,0 1,0-1,-1 1,1 0,-63 26,59-25,0 0,-1 0,1 0,1 1,-1 0,0 0,1 1,-1-1,1 1,0 0,0 0,1 0,-1 0,1 1,0-1,0 1,0 0,1 0,0 0,0 1,0-1,0 0,1 1,0-1,0 1,0-1,1 1,0-1,0 1,1 0,-1-1,1 1,0-1,1 1,-1-1,1 0,0 0,0 1,1-1,-1-1,1 1,3 3,-4-5,1-1,0 0,-1 0,1 0,0 0,0 0,0-1,0 1,0-1,0 0,1 0,-1 0,0 0,1-1,-1 1,1-1,-1 0,0 0,1 0,-1 0,1-1,-1 1,0-1,1 0,-1 0,0 0,0 0,0-1,84-57,-63 39,118-112,-142 131,0 0,1-1,-1 1,1 0,-1 0,1 0,0 0,-1 0,1 0,0 0,0 0,0 0,0 0,0 1,0-1,0 0,0 0,0 1,0-1,0 1,0-1,1 1,-1 0,0-1,0 1,0 0,1 0,-1 0,0 0,0 0,1 0,-1 0,0 0,0 0,1 0,-1 1,0-1,0 1,0-1,1 1,-1-1,0 1,0 0,0-1,0 1,0 0,0 0,-1 0,1 0,0 0,0 0,-1 0,1 0,0 0,-1 0,1 0,-1 1,7 148,-1-100,1-6,-2 1,-1 0,-3 0,-2 0,-5 36,5-71,-1 0,0 0,-1 0,1-1,-2 0,1 1,-2-1,1 0,-1-1,0 1,-1-1,0 0,0 0,-1-1,0 0,0 0,-1-1,0 1,0-2,0 1,-1-1,1 0,-1-1,-1 0,1-1,0 0,-1 0,0-1,-1 0,6 0,1-1,0 1,-1-1,1-1,-1 1,0-1,1 1,-1-1,1 0,-1-1,0 1,1-1,-1 0,1 0,-1-1,1 1,0-1,0 0,-1 0,1 0,1-1,-1 0,0 1,1-1,-1 0,1-1,0 1,0-1,0 1,0-1,1 0,-1 0,1 0,0 0,1 0,-1-1,1 1,-1-1,1 1,0-4,2-5,1 1,1 0,0 0,0 0,1 0,1 0,0 1,1-1,0 1,0 1,1-1,1 1,0 1,0-1,9-7,0-3,-1-1</inkml:trace>
  <inkml:trace contextRef="#ctx0" brushRef="#br0" timeOffset="255.875">649 255,'34'-5,"21"-2,5 1,-7 1</inkml:trace>
  <inkml:trace contextRef="#ctx0" brushRef="#br0" timeOffset="787.812">1073 339,'38'-47,"2"2,2 2,2 1,46-33,-89 74,-1 0,1 0,0 0,0 0,-1 0,1 0,0 0,0 0,0 0,0 0,1 0,-1 1,0-1,0 0,0 1,1-1,-1 1,0-1,0 1,1 0,-1 0,0-1,1 1,-1 0,1 0,-1 0,0 0,1 1,-1-1,0 0,1 0,-1 1,0-1,0 1,1-1,-1 1,0 0,0-1,0 1,0 0,0 0,0 0,0 0,0 0,0 0,0 0,0 0,-1 0,1 0,0 1,0 6,0 1,-1-1,0 0,0 0,-1 0,0 0,0 0,-1 0,0 0,0 0,-1 0,0 0,-1-1,-3 6,-18 63,24-75,1 0,0 1,-1-1,1 0,0 0,0 0,-1 1,1-1,0 0,0 0,1 0,-1 1,0-1,0 0,0 0,1 0,-1 0,1 1,-1-1,1 0,-1 0,1 0,0 0,-1 0,1 0,0 0,0-1,0 1,0 0,0 0,0 0,0-1,0 1,0-1,0 1,0-1,0 1,0-1,0 0,1 1,-1-1,0 0,0 0,0 0,1 0,-1 0,0 0,0 0,0 0,1-1,-1 1,0 0,61-28,170-167,-232 194,1 0,-1 0,1 0,-1 0,1 0,-1 0,1-1,0 1,0 1,-1-1,1 0,0 0,0 0,0 0,0 0,0 1,0-1,0 0,0 1,0-1,0 1,1 0,-1-1,0 1,0 0,0-1,1 1,-1 0,0 0,0 0,0 0,1 0,-1 0,0 1,0-1,1 0,-1 1,0-1,0 1,0-1,0 1,0-1,0 1,0 0,0-1,0 1,0 0,0 0,0 0,0 0,-1 0,1 0,0 0,-1 0,1 0,-1 0,1 0,-1 0,1 1,-1-1,0 0,0 0,1 0,-1 1,0-1,0 1,-43 137,37-114</inkml:trace>
  <inkml:trace contextRef="#ctx0" brushRef="#br0" timeOffset="3901.706">1836 283,'5'-4,"2"0,-1 1,0 0,0 0,1 1,0 0,-1 0,1 1,0-1,0 1,0 1,0-1,0 1,0 1,2-2,47 8,-55-7,0 1,-1-1,1 0,0 1,0-1,-1 1,1-1,0 1,0-1,-1 1,1-1,0 1,-1 0,1-1,-1 1,1 0,-1-1,1 1,-1 0,0 0,1 0,-1-1,0 1,1 0,-1 0,0 0,0 0,0 0,0-1,0 1,0 0,0 0,0 0,0 0,-1 0,1 0,0-1,0 1,-1 0,1 0,0 0,-1-1,1 1,-1 0,1 0,-1-1,0 1,1-1,-1 1,0 0,1-1,-1 1,0-1,1 1,-1-1,0 0,0 1,0-1,0 0,1 0,-2 1,-44 31,-27 30,72-61,0 0,0 0,0 0,1 1,-1-1,0 0,1 0,-1 1,1-1,0 0,-1 0,1 1,0-1,0 0,0 1,0-1,0 0,0 1,0-1,0 1,0-1,1 0,-1 0,0 1,1-1,-1 0,1 0,0 1,-1-1,1 0,0 0,0 0,0 0,0 0,0 0,0 0,0 0,0-1,0 1,0 0,0 0,0-1,1 1,-1-1,0 1,1-1,-1 0,66 5,-47-11</inkml:trace>
  <inkml:trace contextRef="#ctx0" brushRef="#br0" timeOffset="4356.946">2513 1,'-20'0,"1"2,-1 0,1 1,-1 1,1 1,0 1,1 0,-1 1,1 1,1 1,-1 1,2 0,-1 1,-13 13,26-22,0 1,0 0,1 0,-1 1,1-1,-1 1,1-1,0 1,1 0,-1 0,1 1,0-1,0 0,0 1,0-1,1 1,0 0,0 0,0-1,0 1,1 0,0 0,0 0,0-1,1 1,-1 0,1 0,0 0,1-1,-1 1,1-1,0 1,0-1,0 0,0 1,1-1,0 0,0-1,0 1,0 0,1-1,-1 0,1 0,0 0,2 1,6 0,1-1,0 0,-1-1,1-1,0 0,0 0,0-2,0 1,0-2,0 1,0-2,-1 0,1 0,-1-1,0-1,0 0,0-1,-1 0,1-1,193-134,-205 140,0 1,0-1,1 1,-1-1,0 0,0 1,0-1,1 1,-1-1,0 1,1-1,-1 1,1-1,-1 1,0 0,1-1,-1 1,1-1,-1 1,1 0,-1-1,1 1,0 0,-1 0,1-1,-1 1,1 0,0 0,-1 0,1 0,-1 0,1 0,0 0,-1 0,1 0,-1 0,1 0,0 0,-1 1,1-1,-1 0,1 0,-1 0,1 1,0-1,-1 0,1 1,-1-1,0 1,1-1,-1 0,1 1,-1-1,0 1,1-1,-1 1,0-1,1 1,-1 0,0-1,0 1,1-1,-1 1,0-1,0 2,-10 45,6-28,2-12,1 1,1 0,-1-1,1 1,1 0,-1 0,1-1,1 1,-1 0,1-1,0 0,1 1,0-1,0 0,1 0,0-1,0 1,0-1,1 0,0 0,0 0,1 0,-1-1,1 0,0 0,1-1,-1 0,1 0,5 2,11 2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25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356 41,'-3'-3,"0"0,0 0,0 0,-1 1,1-1,-1 1,1 0,-1 0,0 0,0 1,0-1,0 1,0 0,-1 0,1 0,-2 0,4 1,-8-2,0 0,0 0,-1 1,1 1,0-1,0 2,0 0,0 0,0 0,0 1,0 1,0 0,1 0,-1 1,1 0,0 1,0 0,0 0,1 1,0 0,0 0,0 1,1 0,0 1,0-1,1 1,0 1,0-1,-2 8,-15 77,22-90,1 0,0 0,0 0,1 0,-1 0,1 0,-1-1,1 1,0 0,0 0,0 0,0 0,1-1,-1 1,1-1,0 1,0-1,0 0,0 1,0-1,0 0,0 0,1 0,-1-1,1 1,-1-1,1 1,0-1,-1 0,3 1,11 1,0 0,0-1,0-1,0 0,0-1,0-1,0 0,0-1,0-1,0-1,0 0,5-3,12-7,-1-2,-1-1,-1-2,0 0,-2-2,12-12,31-21,-3 6,-67 49,0-1,1 1,-1 0,0 0,0-1,1 1,-1 0,0 0,0 0,0 0,0 0,0 0,0 1,0-1,0 0,-1 0,1 1,0-1,-1 0,1 1,-1-1,0 1,1-1,-1 1,0-1,0 0,0 1,0-1,0 1,0-1,0 1,0-1,-1 1,1-1,-1 1,1-1,-1 2,1 1,-2 32,6 80,-3-112,0 0,0 0,1 0,-1 0,1 0,0-1,0 1,0-1,0 1,0-1,1 0,0 0,-1 0,1 0,0 0,1-1,-1 1,0-1,1 0,-1 0,1 0,0-1,-1 1,1-1,0 0,1 0,22 2,-2-6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2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29 141,'5'0,"6"0,6 0,5 0,4 0,2 0,1 0,0-4,1-3,-1 1,0 1,0 2,-6 6,-10 2,-9 0</inkml:trace>
  <inkml:trace contextRef="#ctx0" brushRef="#br0" timeOffset="267.46">0 311,'24'5,"23"1,7 0,0-6,-4-3,-7-1,-5 1,-4 0,-9-4,-7-1</inkml:trace>
  <inkml:trace contextRef="#ctx0" brushRef="#br0" timeOffset="753.951">226 0,'46'57,"-40"-53,43 34,-37-31,0 1,0 0,0 1,-1 0,-1 1,0 0,0 1,-1 0,0 0,-1 1,0 0,-1 1,5 12,-12-16,-1 0,-1 0,1-1,-1 1,-1 0,0-1,0 0,-1 1,0-1,0-1,-1 1,1-1,-2 1,1-2,-1 1,0 0,-1-1,1 0,-1-1,-1 0,1 0,-1 0,-5 2,-131 79,126-76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9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957,'572'-30,"-70"3,-47-3,-231 31,-224-1,1 0,-1 0,1 1,-1-1,1 0,0 0,-1 0,1 0,-1 0,1 0,0 0,-1 0,1 0,-1 0,1 0,0 0,-1 0,1 0,-1-1,1 1,-1 0,1 0,-1-1,1 1,-1 0,1-1,-1 1,1 0,-1-1,1 1,-1-1,0 1,1-1,-1 1,0-1,1 1,-1-1,0 1,0-1,1 0,-1 1,0-1,0 1,0-1,0 0,0 1,0-1,0 1,0-1,0 0,0 1,0-1,0 1,-1-1,1 1,0-1,0 0,0 1,-1-1,1 1,0-1,-1 1,1-1,-1 1,1-1,0 1,-1 0,0-1,-35-28,34 28,-259-135,260 135,1-1,-1 1,0 0,1 0,-1 0,0 0,0 0,1 1,-1-1,0 0,0 0,0 1,0-1,0 0,0 1,0-1,0 1,-1-1,1 1,0-1,0 1,0 0,0 0,-1 0,1-1,0 1,0 0,0 1,-1-1,1 0,0 0,0 0,0 1,0-1,-1 1,1-1,0 1,0-1,0 1,0-1,0 1,0 0,0 0,0 0,1-1,-1 1,0 0,0 0,1 0,-1 0,0 0,1 0,-1 1,1-1,-1 0,1 0,0 0,0 0,-1 1,1-1,0 0,0 0,0 0,0 1,0-1,10 50,-6-34,0 0,-2 0,0 0,0 0,-2 0,0 1,-1-1,-1 0,-45 266,47-283,1 0,0-1,-1 1,1 0,-1 0,1-1,0 1,-1 0,1 0,0 0,-1 0,1 0,0 0,-1 0,1 0,0 0,-1 0,1 0,0 0,-1 1,1-1,0 0,-1 1,1-1,-1 0,1 1,-1-1,1 0,-1 1,1-1,-1 1,1-1,-1 1,1-1,-1 1,0-1,1 1,-1 0,0-1,1 1,-1 0,0-1,0 1,0-1,0 1,0 0,0-1,1 1,-2 0,1-1,0 1,0 0,0-1,0 1,0 0,0-1,-1 1,170-190,-59 75,-92 89</inkml:trace>
  <inkml:trace contextRef="#ctx0" brushRef="#br0" timeOffset="507.385">113 617,'-5'29,"4"48,6 20,3 4,-1-7,4-9,0-9,-2-8,-3-11,3-11,0-2,-2-5,-2-5,-1-2,-8-7,-1-8</inkml:trace>
  <inkml:trace contextRef="#ctx0" brushRef="#br0" timeOffset="807.54">1 477,'12'-23,"2"0,0 1,2 1,0 0,1 2,1 0,1 0,1 2,0 0,1 2,1 0,0 1,1 2,1 0,0 1,0 2,1 0,12-2,-22 8,-1 0,0 1,1 0,-1 1,1 0,-1 2,1 0,0 0,-1 1,0 1,0 0,0 1,0 1,0 0,-1 1,0 0,0 1,0 1,-1 0,0 0,-1 1,0 1,0 0,-1 0,0 1,-1 1,0-1,-1 1,6 13,-12-19,1 1,-2-1,1 1,-1 0,0 0,0 0,-1 0,0 0,0 0,0-1,-1 1,0 0,-1 0,0 0,0-1,0 1,0-1,-1 0,0 1,-1-1,0 0,1-1,-5 5,-5 7,-1-1,0 0,-2-1,0-1,0 0,-1-1,-4 1,-7 6,-1-2,-1-1,-1-1,-1-2,0 0,0-3,-1-1,-1-1,0-2,0-1,0-1,-5-2,27-3,6 2,0-1,0 0,0 0,0-1,0 0,-1 0,1 0,0 0,0-1,0 0,0-1,0 1,1-1,-1 0,0-1,1 1,-1-1,1 0,0 0,0-1,0 0,0 0,1 0,0 0,-1-1,1 1,1-1,-2-3,-1-13</inkml:trace>
  <inkml:trace contextRef="#ctx0" brushRef="#br0" timeOffset="1783.517">3105 81,'0'775,"-28"-436,28 581,-11-847,5-66,1-8</inkml:trace>
  <inkml:trace contextRef="#ctx0" brushRef="#br0" timeOffset="22774.259">3105 2169,'1'-2,"1"1,-1-1,1 0,0 0,-1 0,1 1,0-1,0 1,0 0,0-1,0 1,0 0,0 0,1 0,-1 1,0-1,1 0,-1 1,0 0,1-1,-1 1,1 0,-1 0,0 0,1 1,0-2,445-2,-262-25,385 28,-290-17,14 6,-127 38,114 4,10-62,-48 31,-102-26,26 41,-111-7,1-3,0-2,0-3,4-2,40 0,68-9,-108 1,1 4,0 2,1 2,26 5,19-1,88-3,-193 1,0-1,-1 0,1 0,0-1,0 1,-1-1,1 0,-1 0,0 0,0 0,0-1,0 1,0-1,0 0,0 0,-1 0,1 0,-1 0,0 0,0-1,0 1,-1-1,1 1,-1-1,0 0,0 0,0 1,0-3,10-113,-13 46,13-138,24 13,-27 142,-3-1,-3-1,-2 1,-2-4,-1-45,3-345,-2 421,-1 1,-2 0,-1 0,-1 1,-1 0,-4-4,-30-158,41 49,2 117</inkml:trace>
  <inkml:trace contextRef="#ctx0" brushRef="#br0" timeOffset="24357.583">3161 53,'2'-2,"-1"0,1 0,0 0,-1 1,1-1,0 0,0 1,0-1,0 1,0 0,1 0,-1 0,0 0,1 0,-1 0,0 0,1 1,-1-1,1 1,-1 0,1 0,-1 0,1 0,-1 0,1 1,1-2,418-2,323 4,-404 26,31 2,485-30,-689 29,283-27,-253-30,-58 17,58-6,0-8,-2 27,-173 3,-5 2</inkml:trace>
  <inkml:trace contextRef="#ctx0" brushRef="#br0" timeOffset="25762.842">5307 53,'21'58,"-15"138,-33-53,55 111,-29 197,30-253,-29 282,11-350,6-8,-16-98</inkml:trace>
  <inkml:trace contextRef="#ctx0" brushRef="#br0" timeOffset="27146.207">4120 646,'0'1,"0"-1,0 1,0-1,-1 1,1-1,0 1,0-1,-1 1,1-1,0 0,-1 1,1-1,-1 1,1-1,0 0,-1 1,1-1,-1 0,1 0,-1 1,1-1,-1 0,1 0,-1 0,1 0,-1 0,0 0,1 1,-1-1,1 0,-1-1,1 1,-1 0,1 0,-1 0,1 0,-1 0,1 0,-1-1,1 1,-1 0,1 0,-1-1,1 1,-1 0,1-1,0 1,-1-1,-43 222,11-101,-5-2,-6-2,-4-1,-42 68,8-59,87-217,8 27,2 0,3 1,3 1,9-15,-14 36,11-22,3 1,2 2,4 0,36-46,27-50,-97 156,0-1,1 1,-1-1,1 1,0 0,0 0,0 0,0 1,0-1,0 1,0-1,1 1,-1 0,0 0,1 1,-1-1,1 1,-1-1,0 1,1 0,-1 1,1-1,-1 0,1 1,-1 0,0 0,1 0,-1 0,0 0,0 1,0 0,0-1,0 1,0 0,0 0,-1 1,1-1,-1 1,1-1,-1 1,0 0,0 0,0-1,0 2,-1-1,1 0,-1 0,0 0,1 4,14 30,-1 2,-2 0,-1 0,-2 1,3 34,33 117,-24-125,4-1,2-1,35 56,-50-88,-12-19</inkml:trace>
  <inkml:trace contextRef="#ctx0" brushRef="#br0" timeOffset="27426.796">3755 1211,'47'-15,"41"-9,14-1,0 5,-8 4,-15 6,-12 5,-12 2,-6 3,-6 0,-6 6,-5 1,-2 0,-2 4,-1-1,-5 3,-1 0,-5-3</inkml:trace>
  <inkml:trace contextRef="#ctx0" brushRef="#br0" timeOffset="27959.089">6265 731,'37'128,"-27"-75,-2-1,-3 2,-2-1,-2 0,-5 34,1 28,3-104,-1 5,0 1,2 0,0-1,1 1,0-1,2 1,0-1,0 0,7 14,-1-17,-2-7</inkml:trace>
  <inkml:trace contextRef="#ctx0" brushRef="#br0" timeOffset="28558.986">6181 674,'38'-28,"1"2,1 1,1 3,1 1,1 2,44-14,-72 29,-1 1,1 0,0 1,-1 0,1 1,0 1,0 1,0 0,12 2,-22-2,0 0,0 0,0 1,0 0,0 0,0 0,0 0,-1 1,1 0,-1 0,0 0,0 0,0 1,0-1,0 1,-1 0,1 0,-1 1,0-1,-1 1,1-1,-1 1,0 0,0 0,0 0,-1 0,0 0,1 4,-3 3,0 0,-1-1,0 1,-1 0,0-1,-1 0,0 1,-1-2,0 1,-1 0,0-1,-1 0,0-1,0 1,-1-1,0-1,-5 4,-93 94,103-103,1 1,0-1,-1 0,2 1,-1-1,0 1,0-1,1 1,0 0,0 0,0 0,0 0,1 0,0 0,-1 0,1 0,1 0,-1 0,0-1,1 1,0 0,0 0,0 0,1 0,-1-1,1 1,0-1,0 1,0-1,0 1,1-1,-1 0,1 0,0 0,0-1,1 2,122 87,-104-78,-12-9,-1 0,1 0,-1 1,0 0,0 1,-1 0,0 0,0 1,0 0,-1 1,0-1,-1 1,1 1,-1-1,-1 1,0 0,0 0,-1 1,0-1,0 1,0 4,-3-9,0 1,0-1,0 0,0 1,-1-1,0 0,0 1,-1-1,1 1,-1-1,0 0,-1 0,1 1,-1-1,0 0,0-1,-1 1,1 0,-1 0,0-1,0 0,-1 0,1 0,-1 0,0 0,0 0,0-1,-1 0,1 0,-4 2,-29 11,-1-1,0-2,-1-2,-1-1,1-2,-20 0,-103 18,138-24</inkml:trace>
  <inkml:trace contextRef="#ctx0" brushRef="#br0" timeOffset="36467.906">3077 2113,'-283'29,"140"-57,-82 28,56 27,-311-26,311 24,-2 6,32-19,-116 6,86 8,-84-24,167 23,71-15</inkml:trace>
  <inkml:trace contextRef="#ctx0" brushRef="#br0" timeOffset="37235.259">7620 2085,'0'-5,"0"-1</inkml:trace>
  <inkml:trace contextRef="#ctx0" brushRef="#br0" timeOffset="37665.202">7620 2085,'0'0,"-1"-1,1 1,0-1,-1 1,1-1,0 1,0-1,-1 1,1-1,0 0,0 1,0-1,0 1,0-1,0 1,0-1,0 0,0 1,0-1,0 1,0-1,0 0,0 1,1-1,-1 1,0-1,0 1,1-1,-1 1,0-1,1 1,-1-1,0 1,1-1,-1 1,1 0,-1-1,1 1,-1 0,1-1,-1 1,1 0,-1-1,1 1,-1 0,1 0,-1 0,1 0,0 0,-1-1,1 1,-1 0,1 0,0 1,-1-1,1 0,-1 0,1 0,0 0,-1 0,43-5,-42 5,694-53,-272 18,-1-1,128 17,-436 20,-91-1</inkml:trace>
  <inkml:trace contextRef="#ctx0" brushRef="#br0" timeOffset="38366.222">1468 2396,'-2'-4,"1"0,-1 0,0 0,0 0,0 0,0 1,-1-1,1 1,-1 0,0-1,0 1,0 1,0-1,-1 0,1 1,-1 0,0 0,0 0,1 0,-1 0,0 1,0 0,-1-1,1 2,0-1,0 0,-1 1,1 0,0 0,0 0,-1 1,1-1,0 1,0 0,0 0,0 0,0 1,0-1,0 1,0 0,0 0,0 1,-251 131,-66 29,291-140,29-23,1 1,0-1,-1 0,1 1,0-1,0 1,0-1,-1 1,1-1,0 1,0-1,0 1,0-1,0 1,0-1,0 1,0-1,0 1,0-1,0 1,0-1,0 1,0-1,0 1,0-1,1 1,-1-1,0 1,0-1,1 0,-1 1,0-1,1 1,-1-1,0 0,1 1,-1-1,1 0,-1 1,0-1,1 0,-1 0,1 0,-1 1,1-1,-1 0,1 0,-1 0,1 0,-1 0,1 0,-1 0,1 0,-1 0,1 0,-1 0,1 0,-1 0,1 0,-1 0,1-1,-1 1,1 0,18 2</inkml:trace>
  <inkml:trace contextRef="#ctx0" brushRef="#br0" timeOffset="38620.666">3105 2057,'-48'34,"-50"25,-21 7,-2-2,11-8,15-8,13-8,12-5,12-10,12-3,13-1,18-4,15-5,13-4,5-4</inkml:trace>
  <inkml:trace contextRef="#ctx0" brushRef="#br0" timeOffset="38846.788">4657 2085,'-48'15,"-49"18,-23 5,-1-1,7 0,7 2,13-1,8-1,9-3,7-2,12-2,6-1,7-6,10-1,12-1,15-2,13-6,6-5</inkml:trace>
  <inkml:trace contextRef="#ctx0" brushRef="#br0" timeOffset="39098.339">5787 2198,'-39'15,"-36"18,-15 9,-2 2,0-1,6-4,9-4,7-7,11-4,5-1,4-4,4-2,6-2,9 0,5-2,8 1,6-1</inkml:trace>
  <inkml:trace contextRef="#ctx0" brushRef="#br0" timeOffset="39299.144">7253 2142,'-67'24,"-36"12,-11 6,0 0,5-3,11-2,8-4,5-1,7-3,8-1,10 0,11-5,14-1,17-6,17-4,9-5</inkml:trace>
  <inkml:trace contextRef="#ctx0" brushRef="#br0" timeOffset="39515.204">8693 2085,'-96'34,"-46"15,-8 0,11-3,20-6,25-9,24-9,25-5,18-4</inkml:trace>
  <inkml:trace contextRef="#ctx0" brushRef="#br0" timeOffset="47149.238">9822 2001,'-1'-2,"0"0,-1 1,1-1,0 1,-1-1,1 1,-1-1,1 1,-1 0,0 0,1 0,-1 0,0 0,0 0,0 0,0 1,0-1,0 1,0-1,0 1,0 0,0 0,0 0,0 0,0 0,0 0,0 0,0 1,0-1,-1 1,-15 4,0 0,1 1,0 0,0 2,1 0,0 1,0 0,1 2,0-1,-1 3,-44 29,-71 33,-3-6,-95 32,81-42,143-59,4-3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38,'44'0,"23"-5,10-2,-3 1,-5-4,-13 0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27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0,'5'0,"6"0,7 0,4 0,3 0,3 0,1 0,1 0,-1 0,0 0,0 0,0 0,-1 0,1 0,-11 0,-7 0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27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0,'19'0,"11"0,6 5,1 1,-1 0,-2-1,-1-1,-7-2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31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62 367,'19'-55,"0"13,1 0,3 2,1 1,2 0,5-2,-23 30,-7 9,0 0,-1 1,0-1,1 1,-1-1,1 1,-1 0,1-1,0 1,-1 0,1 0,0-1,0 1,0 0,0 0,0 0,0 0,0 0,0 0,1 0,-1 1,0-1,1 0,-1 1,0-1,1 1,-1-1,1 1,-1 0,0-1,1 1,-1 0,1 0,-1 0,1 0,-1 0,1 1,-1-1,1 0,-1 1,0-1,1 1,-1-1,0 1,1 0,0 0,3 8,-1 0,0 1,0-1,-1 1,-1 0,1 0,-1 0,-1 0,0 0,-1 1,0-1,0 3,9 72,-9-84,0 0,0-1,0 1,1 0,-1-1,0 1,1 0,-1-1,0 1,1 0,-1-1,1 1,-1 0,1-1,-1 1,1-1,0 1,-1-1,1 0,0 1,-1-1,1 1,0-1,-1 0,1 0,0 0,0 1,-1-1,1 0,0 0,0 0,0 0,-1 0,1 0,0 0,0 0,-1 0,1-1,0 1,0 0,-1 0,1-1,0 1,-1-1,1 1,0 0,-1-1,1 1,-1-1,1 1,-1-1,1 0,33-30,-33 30,217-218,-218 219,1 0,-1-1,0 1,1-1,-1 1,1 0,-1-1,1 1,-1 0,1 0,-1-1,1 1,-1 0,1 0,-1 0,1-1,-1 1,1 0,0 0,-1 0,1 0,-1 0,1 0,-1 0,1 1,-1-1,1 0,0 0,-1 0,1 0,-1 1,1-1,-1 0,1 1,-1-1,1 0,-1 1,0-1,1 0,-1 1,0-1,1 1,-1-1,0 1,1-1,-1 1,0-1,0 1,1-1,-1 1,0-1,0 1,0 0,0-1,0 1,0-1,0 1,0-1,0 1,0 0,0-1,0 1,0-1,-1 1,1-1,0 1,1 52,-1-47,13 183,-11-181,-1-1,-1 1,0-1,0 1,0-1,-1 1,0-1,0 0,-1 1,0-1,0 0,-1 0,-1 2</inkml:trace>
  <inkml:trace contextRef="#ctx0" brushRef="#br0" timeOffset="623.238">796 226,'224'-17,"-156"18,-67 1,-1 0,0-1,0 1,0 0,0 0,0-1,-1 1,1 0,0-1,-1 1,1 0,-1-1,0 1,1-1,-1 1,0-1,0 1,0-1,0 1,0-1,-1 0,1 0,0 1,0-1,-1 0,1 0,-1-1,1 1,-1 0,1 0,-1-1,0 1,0 0,-2 1,-17 12,16-12,0 0,0 1,0-1,0 1,1 0,-1 0,1 0,0 1,-1-1,2 1,-1 0,0 0,1 1,0-1,0 1,0-1,1 1,-1 0,1 0,0 0,1 0,-1 1,1-1,0 0,0 1,0 3,5-5,-1-1,1 1,0 0,0-1,0 0,0 0,1 0,-1-1,1 1,-1-1,1 0,0 0,0-1,0 1,0-1,0 0,0-1,1 1,-1-1,0 0,0 0,0-1,0 1,4-2,-1 2,223-3,-207 3</inkml:trace>
  <inkml:trace contextRef="#ctx0" brushRef="#br0" timeOffset="1003.576">7 537,'93'13,"1"-4,0-4,20-4,-86-1,157-6,0-9,48-15,40-4,-155 15,-92 15</inkml:trace>
  <inkml:trace contextRef="#ctx0" brushRef="#br0" timeOffset="2688.433">119 763,'-2'12,"0"0,0 0,-1 0,-1 0,0 0,-1-1,0 0,-1 0,0 0,0 0,-10 17,-41 84,72-143,2 1,1 0,2 2,0 0,2 1,1 1,1 1,1 1,16-11,-40 33,0 0,1 0,-1 0,0 1,1-1,-1 0,1 1,-1-1,1 1,0-1,0 1,0 0,0-1,0 1,0 0,0 1,0-1,0 0,0 0,1 1,-1 0,0-1,0 1,1 0,-1 0,0 0,0 0,1 0,-1 1,0-1,0 1,0-1,1 1,-1 0,0 0,0 0,0 0,0 0,0 1,-1-1,1 0,0 1,-1 0,1-1,0 1,0 7,-1 0,0 0,0 0,0 0,-1 0,-1 0,1 1,-2-1,1 0,-1 0,0-1,-1 1,0 0,-1-1,0 1,-16 66,20-74,-1-1,1 0,0 1,0-1,-1 1,1-1,0 0,0 1,0-1,0 1,0-1,0 1,-1-1,1 1,0-1,0 0,0 1,1-1,-1 1,0-1,0 1,0-1,0 1,0-1,0 0,1 1,-1-1,0 1,0-1,1 0,-1 1,0-1,1 0,-1 1,0-1,1 0,-1 1,0-1,1 0,-1 0,1 1,-1-1,0 0,1 0,-1 0,1 0,-1 0,1 1,-1-1,1 0,-1 0,0 0,1 0,-1 0,1-1,-1 1,1 0,-1 0,1 0,-1 0,0 0,1-1,-1 1,1 0,-1 0,0-1,1 1,-1 0,1-1,25-22,137-176,-96 145,-65 96,-38 156,30-175,-2-4</inkml:trace>
  <inkml:trace contextRef="#ctx0" brushRef="#br0" timeOffset="3039.27">684 931,'0'20,"-5"10,-1 6,0-4</inkml:trace>
  <inkml:trace contextRef="#ctx0" brushRef="#br0" timeOffset="3353.635">909 904,'34'-5,"20"-2,6 1,-7 1</inkml:trace>
  <inkml:trace contextRef="#ctx0" brushRef="#br0" timeOffset="3602.889">1163 678,'-14'33,"-5"26,1 8,-2-8,4-9,3-13</inkml:trace>
  <inkml:trace contextRef="#ctx0" brushRef="#br0" timeOffset="4075.385">1249 1017,'185'-247,"-184"245,27-28,-28 29,1 1,-1 0,1-1,-1 1,1 0,-1-1,1 1,-1 0,1 0,-1 0,1 0,-1 0,1-1,-1 1,1 0,-1 0,1 0,-1 0,1 1,-1-1,1 0,-1 0,1 0,-1 0,1 0,-1 1,1-1,-1 0,1 0,-1 1,1-1,-1 0,1 1,-1-1,0 1,1-1,-1 0,0 1,1-1,-1 1,0-1,0 1,0-1,1 1,-1-1,0 1,0-1,0 1,0-1,0 1,0-1,0 1,0-1,0 1,0 0,0-1,0 1,0-1,0 1,0-1,-1 1,1-1,0 1,-1-1,-1 40,1-34,0 0,1 0,-1 0,1 0,0 0,1 1,0-1,0 0,0 0,0 0,1-1,0 1,1 1,-1-7,0 1,0-1,0 0,0 1,0-1,0 0,1 0,-1 0,0-1,0 1,0 0,0-1,0 0,0 1,0-1,0 0,0 0,0 0,0 0,0 0,-1-1,1 1,0 0,-1-1,1 1,-1-1,0 0,1 1,-1-1,0 0,0 0,0-1,2 0,17-20,-16 17,1 0,-1 0,1 1,1-1,-1 1,1 0,-1 0,2 1,-1-1,0 2,1-1,-1 1,1-1,0 2,5-2,-11 4,0 0,0 0,0 0,0 1,0-1,0 0,0 0,-1 1,1-1,0 1,0-1,0 0,0 1,0 0,0-1,-1 1,1 0,0-1,-1 1,1 0,0 0,-1-1,1 1,-1 0,1 0,-1 0,1 0,-1 0,0 0,0 0,1 0,-1 0,0 0,0 0,0 0,0 0,0 0,0 0,0 0,0 0,-1 0,1 0,0 0,-1 0,1 0,0 0,-1 0,-19 53,18-50,-24 52,15-31</inkml:trace>
  <inkml:trace contextRef="#ctx0" brushRef="#br0" timeOffset="4503.665">1869 931,'183'6,"-182"-7,-1 1,1 0,0 0,-1 0,1 0,0 0,-1 0,1 0,0 0,-1 0,1 0,-1 0,1 0,0 0,-1 1,1-1,-1 0,1 0,0 1,-1-1,1 0,-1 1,1-1,-1 1,1-1,-1 0,1 1,-1-1,0 1,1 0,-1-1,0 1,1-1,-1 1,0-1,0 1,0 0,1-1,-1 1,0 0,0-1,0 1,0-1,0 1,0 0,0-1,0 1,0 0,-1-1,1 1,0-1,0 1,0 0,-1-1,1 1,0-1,-1 1,1-1,-1 1,1-1,0 1,-1-1,1 1,-1-1,1 0,-1 1,-41 26,34-22,-115 69,122-74,1 1,-1-1,1 0,-1 1,1-1,-1 1,1 0,0-1,-1 1,1-1,0 1,-1-1,1 1,0 0,0-1,0 1,0 0,-1-1,1 1,0 0,0-1,0 1,0 0,0-1,1 1,-1 0,0-1,0 1,0 0,1-1,-1 1,0-1,0 1,1 0,-1-1,1 1,-1-1,0 1,1-1,-1 1,1-1,-1 0,1 1,-1-1,1 1,0-1,-1 0,1 0,-1 1,1-1,0 0,-1 0,1 0,0 0,-1 1,1-1,0 0,0-1,43 8,-43-7,24 1,1-1,0-1,-1-2,1 0,-1-2,10-3,-15 3</inkml:trace>
  <inkml:trace contextRef="#ctx0" brushRef="#br0" timeOffset="4871.91">2180 57,'27'19,"-1"2,0 1,-2 1,0 1,-2 1,-1 1,-1 1,-1 0,1 5,-6 1,-2 1,-1 0,-2 1,-2 0,0 0,-3 0,-1 1,-1 0,-2-1,-2 1,-1 0,-7 30,4-23,-2 0,-2 0,-2-1,-2-1,-1 0,-2 0,-22 36,-16-9,36-50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37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 1,'4'11,"0"1,-1 0,-1 0,1 0,-2 1,0-1,0 0,-1 1,-1-1,0 0,0 1,-2-1,1 0,-1 0,-1 0,-5 10,7-16,-19 68,2 1,4 1,-3 63,7 21,7 1,18 157,-11-283,2-1,1 1,2-1,1-1,2 1,1-2,1 1,3-1,-13-27,0-1,1 1,0-1,0 1,1-1,-1-1,1 1,-1-1,1 1,0-1,1-1,-1 1,0-1,1 0,0 0,-1 0,1-1,0 0,0 0,-1-1,1 1,0-1,0 0,0-1,5 0,13-1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41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332 15,'-5'-3,"0"1,0 0,-1 0,1 1,0-1,0 1,-1 0,1 1,-1-1,1 1,-1 0,1 1,-1-1,1 1,-1 0,1 0,-3 1,4-1,-8 1,0 0,0 1,1 0,-1 1,1 0,0 1,0 0,0 1,1 0,0 1,0 0,0 0,1 1,0 0,1 1,0 0,0 0,1 1,0 0,1 0,0 1,0 0,-2 8,7-16,0 0,1-1,-1 1,1-1,0 1,-1 0,1 0,0-1,1 1,-1 0,0-1,1 1,-1 0,1-1,0 1,0-1,0 1,0-1,1 0,-1 1,1-1,-1 0,1 0,0 0,-1 0,1 0,0 0,1 0,-1-1,0 1,0-1,1 0,-1 1,1-1,-1 0,1 0,-1-1,2 1,5 1,-1 0,1-1,0 0,-1 0,1-1,0-1,-1 1,1-1,0-1,-1 1,7-3,0-2,0 0,-1-1,0-1,0 0,-1-1,0 0,0-1,-1-1,-1 0,1 0,-2-1,0 0,0-1,-1-1,-1 1,0-1,0-1,31-54,-39 70,0 0,0-1,0 1,1-1,-1 1,0 0,0-1,1 1,-1-1,0 1,1-1,-1 1,0-1,1 1,-1-1,1 1,-1-1,1 1,-1-1,1 0,-1 1,1-1,0 0,-1 1,1-1,-1 0,1 0,0 0,-1 0,1 0,0 1,-1-1,1 0,0 0,-1-1,1 1,-1 0,1 0,0 0,-1 0,1 0,0-1,-1 1,1 0,-1-1,1 1,-1 0,1-1,-1 1,1 0,-1-1,1 1,-1-1,1 1,-1-1,0 1,1-1,-1 0,0 1,0-1,1 1,-1-1,0 0,0 1,0-1,0 1,0-1,0 0,0 1,0-2,13 58,-11-45,6 29,-1 0,-2 1,-1 0,-2 0,-3 0,0 0,-3-1,-2 1,-1-1,-2 0,-1 0,-3-1,-1-1,-2 0,-10 16,-58 37,81-89,0 1,0-1,-1 0,1 0,-1 0,0 0,1 0,-1-1,0 0,0 0,0 0,0 0,0-1,0 1,0-1,0 0,0 0,0-1,0 1,0-1,0 0,0 0,0 0,0 0,0-1,1 0,-1 1,-3-3,4 1,-1-1,1 1,0 0,0-1,0 1,0-1,1 0,-1 0,1 0,0 0,1-1,-1 1,0 0,1-1,0 1,0-1,1 0,-1 1,1-1,0 1,0-1,1 0,-1 1,1-1,1-3,48-109,-30 92,2 0,0 2,1 0,2 2,0 1,1 1,1 1,1 1,1 1,0 2,13-4,118-37,-118 42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3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822 378,'5'8,"1"-1,-2 1,1 0,-1 1,-1-1,1 1,-1-1,-1 1,0 0,0 0,0 0,-1 8,1 27,-2 0,-3 0,-1 0,-2 0,-2-1,-1 1,-13 29,-24 134,34-152,9-46,0 1,1 0,0 0,0 0,1 0,0 0,1 0,0 0,1 0,0 0,0 0,2 4,-2-11,1-1,-1 0,1 0,-1 0,1 0,0 0,0 0,0 0,0 0,0-1,0 1,0-1,0 0,1 1,-1-1,0 0,1 0,-1-1,1 1,-1 0,1-1,0 0,-1 1,1-1,-1 0,1 0,0-1,-1 1,3-1,77-20,-54 13,-1 1,1 1,0 1,0 2,1 1,-1 1,1 1,12 3,99-4,28-26,-113 25,-31 2</inkml:trace>
  <inkml:trace contextRef="#ctx0" brushRef="#br0" timeOffset="529.021">2374 999,'-38'33,"-28"26,-6 8,3-3,9-8,10-8,9-13,11-7,5-8,4-9,4-4</inkml:trace>
  <inkml:trace contextRef="#ctx0" brushRef="#br0" timeOffset="779.787">2007 999,'15'5,"9"15,0 10,2 4,-4 2,-1-1,-4-2,-1-1,-2-2,1-1,3 0,-2-1,1-5,3-6,-3-6</inkml:trace>
  <inkml:trace contextRef="#ctx0" brushRef="#br0" timeOffset="1857.031">32 39,'-22'107,"18"-88,2 0,0 1,1-1,1 1,0-1,2 1,0-1,2 2,-4-19,0-1,0 1,0-1,1 1,-1-1,0 1,1-1,-1 0,1 1,0-1,0 1,-1-1,1 0,0 0,0 0,0 1,0-1,0 0,0 0,1 0,-1-1,0 1,0 0,1 0,-1-1,1 1,-1-1,0 1,1-1,-1 1,1-1,-1 0,1 0,-1 0,1 0,-1 0,1 0,-1 0,1 0,-1-1,1 1,-1 0,1-1,-1 1,1-1,-1 0,0 0,0 1,1-1,-1 0,0 0,1-1,88-101,-44 42,84-106,-130 167,0-1,0 0,0 1,1-1,-1 0,0 1,0-1,0 0,1 1,-1-1,0 1,1-1,-1 1,1-1,-1 1,1-1,-1 1,1-1,-1 1,1-1,-1 1,1 0,-1-1,1 1,0 0,-1 0,1-1,0 1,-1 0,1 0,-1 0,1 0,0 0,-1 0,1 0,0 0,-1 0,1 0,0 0,-1 0,1 0,0 1,-1-1,1 0,0 1,-1-1,1 0,-1 1,1-1,-1 0,1 1,-1-1,1 1,-1-1,1 1,-1-1,0 1,1 0,-1-1,0 1,1-1,-1 1,0 0,0-1,0 1,0 0,1-1,-1 1,-2 48,-71 504,35-419,36-129,0 0,-1 0,0-1,0 1,-1-1,1 1,-1-1,0 0,0-1,0 1,0-1,-1 0,1 0,-1 0,0 0,0-1,0 0,0 0,-1 0,1-1,0 1,-1-2,-4 2,5-3,-1 1,1-1,0 0,0 0,0-1,-1 1,1-1,1 0,-1-1,0 1,0-1,1 0,0 0,-1 0,1-1,1 0,-1 1,0-1,1-1,0 1,0 0,0-1,0 0,1 1,0-1,0 0,0 0,0 0,1-1,0 1,0 0,1 0,-1-1,1 1,0 0,1-1,-1 1,1 0,0-1,0 1,1 0,-1 0,1 0,0 0,2-3,8-9,0-1,1 2,1 0,0 0,1 1,1 1,0 1,1 0,0 1,1 1,1 1,0 0,0 1,0 1,1 1,0 1,15-2,1-3,-6 4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21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85,'0'22,"1"102,-6 1,-18 112,4-117,8-38,-4 0,-4 0,-13 33,22-99,17-51,-2 11</inkml:trace>
  <inkml:trace contextRef="#ctx0" brushRef="#br0" timeOffset="937.906">154 29,'203'-15,"-144"8,0 3,1 2,49 5,336 88,-380-76,0-2,0-4,1-2,0-3,58-5,-95-4,-27 4,0-1,0 1,0 0,0 0,0 1,1-1,-1 0,0 1,1-1,-1 1,0 0,1 0,-1 0,1 0,-1 0,0 1,1-1,-1 0,0 1,1 0,-1 0,0 0,0 0,0 0,0 0,0 0,0 1,0-1,0 1,0-1,-1 1,1 0,-1 0,1-1,-1 1,0 0,1 0,-1 1,0-1,0 0,-1 0,1 0,0 1,-12 114,1-61,-18 122,-11 147,64-198,-4-54,-21-71,0 0,1 0,-1 0,0 0,0 0,0 0,0 0,0 0,-1 0,1 0,0 0,-1 0,0 0,1-1,-1 1,0 0,0 0,0 0,0-1,0 1,-1-1,1 1,0-1,-1 1,1-1,-1 0,1 0,-1 1,0-1,1 0,-1-1,0 1,0 0,0 0,0-1,0 1,0-1,0 0,-1 1,-90 1,74-4,-521-19,508 17,-414-32,116 38,223 8,120-20,61-23,-48 22</inkml:trace>
  <inkml:trace contextRef="#ctx0" brushRef="#br0" timeOffset="1814.918">1650 564,'546'0,"-271"30,-107-32,-167 3,0-1,0 0,0 0,1 0,-1 0,0 0,0 0,1 0,-1-1,0 1,0 0,0-1,1 1,-1-1,0 1,0-1,0 1,0-1,0 0,0 1,0-1,0 0,0 0,0 0,-1 0,1 0,0 0,-1 0,1 0,0 0,-1 0,0-1,1 1,-1 0,1 0,-1 0,0-1,0 1,0 0,0 0,0 0,0-1,0 1,0 0,0 0,-1-1,1 1,0 0,-1 0,1 0,-1 0,0 0,1-1,-1 1,0 0,1 0,-1 1,0-1,0 0,-1-1,-128-96,129 96,0 0,-1 0,1 1,-1-1,0 1,1 0,-1-1,0 1,0 0,0 0,0 0,0 0,0 0,0 1,0-1,0 0,0 1,0 0,0-1,0 1,-1 0,1 0,0 0,0 1,0-1,-1 0,1 1,0-1,0 1,0 0,0 0,0 0,0 0,0 0,1 0,-1 0,0 1,0-1,1 1,-1-1,1 1,0 0,-1-1,1 1,0 0,0 0,0 0,-73 282,70-271,0 0,1 0,1 0,0 0,0 1,1-1,1 1,1-1,-1 0,2 1,1 4,-2-16,0 0,0 0,0 0,0-1,0 1,0 0,1-1,-1 1,0-1,1 1,-1-1,1 0,0 0,-1 0,1 0,0 0,0 0,0 0,0 0,0-1,0 1,0-1,0 1,0-1,0 0,0 0,0 0,0 0,0 0,0 0,0-1,0 1,0-1,0 1,1-2,69-31,60-89,-88 75,122-157,-151 186</inkml:trace>
  <inkml:trace contextRef="#ctx0" brushRef="#br0" timeOffset="2127.901">3428 85,'-25'49,"-12"23,3 1,3 1,0 12,26-61,0 0,2 0,1 0,0 1,2-1,3 26,-1-11,-12 20,4-59,1-7</inkml:trace>
  <inkml:trace contextRef="#ctx0" brushRef="#br0" timeOffset="2384.841">3061 85,'38'5,"33"1,13 0,2 4,-4 0,-6-2,-7-2,-10-2,-6-1,-6-2,-7-1,-6 0,-8-1</inkml:trace>
  <inkml:trace contextRef="#ctx0" brushRef="#br0" timeOffset="21657.621">493 310,'-104'344,"61"-242,110-233,-36 72,3 2,2 0,13-10,-14 18,14-2,-48 80,-26 96,22-116,1 1,-1 0,2 0,0 0,0 0,1 0,0 0,0 0,1 0,1-1,-1 1,4 10,1 5,24 55,-29-79,1 0,-1 0,0 0,0 0,1 0,-1 0,1-1,-1 1,1-1,-1 1,1-1,-1 0,1 1,0-1,-1 0,1 0,-1 0,1 0,-1 0,1-1,0 1,-1 0,1-1,-1 1,1-1,-1 0,0 1,1-1,-1 0,1 0,-1 0,0 0,0 0,0 0,0 0,1 0,-1-1,43-50,-40 47,66-101,-45 66,0 2,3 1,1 1,14-12,-43 48,0-1,1 1,-1-1,0 1,1-1,-1 1,1 0,-1-1,1 1,-1 0,1-1,-1 1,1 0,-1-1,1 1,-1 0,1 0,0 0,-1 0,1-1,-1 1,1 0,0 0,-1 0,1 0,-1 0,1 1,0-1,-1 0,1 0,-1 0,1 0,-1 1,1-1,-1 0,1 0,0 1,-1-1,0 1,1-1,-1 0,1 1,-1-1,1 1,-1-1,0 1,1-1,-1 1,0-1,0 1,1-1,-1 1,0 0,0-1,0 1,0-1,0 1,0-1,0 1,0 0,0-1,0 1,0-1,0 1,0 0,0-1,0 1,1 53,-2-47,-2 256,3-239</inkml:trace>
  <inkml:trace contextRef="#ctx0" brushRef="#br0" timeOffset="21919.703">1198 564,'0'20,"0"15,-4 7,-2 1,0-2,1-3,1-3,-3-8,0-8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125 137,'18'68,"-17"-29,-1 1,-1 0,-3-1,-1 1,-2-1,-2 0,-1-1,-11 23,-63 205,82-238,18-34,10-27,-14 15</inkml:trace>
  <inkml:trace contextRef="#ctx0" brushRef="#br0" timeOffset="266.565">69 52,'33'0,"27"0,6-5,3-1,-6 0,-4 1,-8-3,-7-1,-6 2,-6 2,-7 6,-13 8,-14 3,-5 3,-3 0</inkml:trace>
  <inkml:trace contextRef="#ctx0" brushRef="#br0" timeOffset="509.346">41 504,'34'0,"29"-5,10-1,-3 0,-8 1,-11 1,-9 2,-6 1,-5 0,-8 1</inkml:trace>
  <inkml:trace contextRef="#ctx0" brushRef="#br0" timeOffset="778.263">916 363,'38'-5,"28"-6,6-2,-3 2,-9 3,-10 7,-8 4,-12 2</inkml:trace>
  <inkml:trace contextRef="#ctx0" brushRef="#br0" timeOffset="1001.4">859 617,'39'-4,"36"-8,10 0,-4-4,-11 1,-13 3,-11-1,-9 2,-11 2</inkml:trace>
  <inkml:trace contextRef="#ctx0" brushRef="#br0" timeOffset="1551.191">1480 702,'135'-217,"-125"202,-1 2,1-1,1 1,1 0,-1 1,2 1,0 0,0 0,1 1,0 1,1 1,0 0,0 0,1 2,0 0,9-2,-23 8,0-1,0 1,-1 0,1 0,0 0,0 0,0 0,0 0,-1 0,1 1,0-1,0 1,0-1,-1 1,1 0,0 0,-1-1,1 1,-1 0,1 1,-1-1,1 0,-1 0,0 1,1-1,-1 0,0 1,0 0,0-1,0 1,-1-1,1 1,0 0,-1 0,1-1,-1 1,1 0,-1 0,0 0,0-1,0 1,0 0,0 1,-18 80,16-82,1 1,0-1,0 0,0 0,0 0,0 1,0-1,0 1,0-1,0 1,1-1,-1 1,1-1,-1 1,1-1,-1 1,1 0,0-1,0 1,0 0,0-1,0 1,0 0,1-1,-1 1,0-1,1 1,-1 0,1-1,0 1,-1-1,1 0,0 1,0-1,0 1,0-1,0 0,0 0,0 0,1 1,-1-1,0 0,1-1,-1 1,1 0,-1 0,1-1,-1 1,1 0,-1-1,1 0,0 1,-1-1,2 0,8-1,-1-1,1-1,0 0,-1 0,1-1,-1 0,0 0,-1-2,1 1,-1-1,0 0,0-1,3-4,31-18,-22 16,0-2,2 1,-1 2,2 0,-1 1,2 2,0 0,-24 8,1 1,-1-1,1 1,-1-1,1 1,-1-1,1 1,-1 0,1 0,-1 0,1 0,-1 0,1 0,-1 0,1 1,-1-1,1 1,-1-1,0 1,1-1,-1 1,0 0,1-1,-1 1,0 0,0 0,1 0,-1 0,0 0,0 0,0 0,0 1,-1-1,1 0,0 1,0-1,-1 0,1 1,-1-1,1 1,-1-1,0 1,1-1,-1 1,0-1,-9 77,5-59,-4 40,6-33</inkml:trace>
  <inkml:trace contextRef="#ctx0" brushRef="#br0" timeOffset="1927.678">3033 278,'-59'17,"1"3,1 2,2 3,-42 25,88-46,-1 1,0 0,1 0,0 1,0 0,1 1,0 0,0 0,0 1,1 0,0 0,1 1,0-1,0 2,0-1,2 1,3-9,1 1,-1 0,1 0,0 0,0 0,-1-1,2 1,-1 0,0 0,0 0,0 0,1 0,-1-1,1 1,0 0,-1 0,1-1,0 1,0 0,0-1,0 1,0-1,1 1,-1-1,0 0,1 0,-1 1,1-1,-1 0,1 0,-1 0,1 0,0-1,0 1,-1 0,1-1,0 1,0-1,0 0,0 0,-1 1,3-1,82-1,-48-7,-1-2,0-1,0-2,22-13,92-30,-149 56,-1-1,1 1,-1-1,1 1,0-1,-1 1,1 0,0 0,-1 0,1 0,0 0,-1 0,1 0,0 1,-1-1,1 1,-1-1,1 1,0-1,-1 1,1 0,-1 0,0 0,1 0,-1 0,0 0,0 0,1 0,-1 1,0-1,0 0,0 1,0-1,-1 0,1 1,0 0,-1-1,1 1,-1-1,7 76,-5-35,-2-39,1 0,0 0,-1 1,1-1,0 0,1 0,-1 0,1 0,-1 0,1-1,0 1,0 0,0-1,0 0,0 1,1-1,-1 0,1 0,-1 0,1 0,0-1,0 1,0-1,0 1,0-1,0 0,0 0,0-1,1 1,-1-1,0 1,2-1,17 2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9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0 395,'34'0,"30"0,9-5,-3-1,-4 0,-8 1,-10 2,-7 1,-7 1,-4 0,-2 1,-1 0,-1 1,1-1,-5-5,-1-1,1 0,-4 1</inkml:trace>
  <inkml:trace contextRef="#ctx0" brushRef="#br0" timeOffset="289.212">57 593,'43'0,"34"0,8 0,-5 0,-12 0,-13-4,-10-3,-8 1,-6 1,-4 1,0 2,-2 1,-3-4,-7-2</inkml:trace>
  <inkml:trace contextRef="#ctx0" brushRef="#br0" timeOffset="722.059">452 0,'22'26,"1"-2,2-1,0-1,1-1,2-1,0-1,0-2,2-1,0-1,19 6,-32-14,-1 2,0 0,0 0,-1 2,0 0,-1 0,7 9,-18-18,0 1,0 0,-1 0,1 0,-1 1,0-1,0 1,0-1,0 1,0 0,-1-1,0 1,0 0,0 0,0 0,0 0,-1 0,0 0,0 0,0 0,0 0,-1 1,1-1,-1 0,0-1,0 1,-1 0,1 0,-1 0,0-1,0 1,0-1,0 1,0-1,-1 0,-1 1,-12 12,-1-1,-1-1,0-1,-1 0,0-1,-1-1,0-1,-9 2,-16 11,16-9,17-9,1 0,0 0,0 1,0 1,1 0,0 0,0 1,1 0,0 1,1 0,0 1,-1 1,0 4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1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57,'10'5,"12"6,8 2,3-2,1-3,0-2,-2-3,-1-1,-1-2,-1 0,0-1,-1 1,0-5,0-2,0 1,-5 1</inkml:trace>
  <inkml:trace contextRef="#ctx0" brushRef="#br0" timeOffset="266.339">57 368,'39'-10,"31"-3,9-4,-4 1,-10 3,-11 4,-16 3</inkml:trace>
  <inkml:trace contextRef="#ctx0" brushRef="#br0" timeOffset="1385.338">791 453,'21'-42,"2"2,1 0,2 2,2 1,1 1,2 1,1 1,2 3,1 0,25-15,-48 38,-10 6,1 0,-1-1,0 1,1 0,0 1,-1-1,1 0,0 1,0-1,0 1,0 0,0 0,0 0,0 0,0 1,0-1,0 1,0 0,1 0,-1 0,0 0,0 0,0 1,1-1,-1 1,0 0,3 1,-12 69,2 26,5-95,-1 0,0 0,1 1,0-1,-1 0,1 0,0 0,0 0,0 0,1 0,-1 0,0 0,1-1,-1 1,1 0,-1-1,1 1,0-1,0 0,0 1,0-1,0 0,0 0,0 0,0 0,0-1,0 1,1-1,-1 1,0-1,0 0,1 0,-1 0,0 0,0 0,1 0,-1-1,0 1,0-1,2 0,16-5,1 0,-1-2,-1 0,0-2,0 0,0-1,-1-1,2-3,80-45,-86 53,56-20,-68 27,-1 0,1 0,0-1,-1 1,1 0,0 0,-1 1,1-1,0 0,-1 1,1-1,0 1,-1-1,1 1,-1 0,1-1,-1 1,1 0,-1 0,1 0,-1 0,0 0,0 1,1-1,-1 0,0 1,0-1,0 0,-1 1,1-1,0 1,0 0,-1-1,1 1,-1 0,0-1,1 1,-1 0,0 0,1 7,-1 0,0 1,0-1,-1 0,-1 0,1 1,-1-1,-1 0,0 0,0-1,-1 1,-3 6,-15 44,20-40,3-4</inkml:trace>
  <inkml:trace contextRef="#ctx0" brushRef="#br0" timeOffset="1768.637">2343 1,'-57'23,"0"4,1 2,2 2,-46 35,98-64,-6 2,1 1,0 0,0 0,0 0,0 1,1 0,0 1,1 0,-1-1,1 2,0-1,1 1,0-1,0 1,0 3,3-9,1 0,0 0,0 0,0 0,0 0,0 0,1 0,-1 0,1 0,-1 0,1 0,0-1,-1 1,1 0,0 0,0 0,1-1,-1 1,0-1,0 1,1-1,-1 1,1-1,-1 0,1 0,0 0,-1 1,1-2,0 1,0 0,0 0,0-1,0 1,0-1,0 1,0-1,1 0,78 4,-47-10,0-3,-1 0,0-2,-1-2,-1 0,11-8,44-18,-85 38,1-1,0 1,-1 0,1 0,0-1,0 1,0 1,0-1,0 0,0 0,0 1,0-1,0 1,0 0,0-1,0 1,1 0,-1 0,0 0,0 1,0-1,0 1,0-1,0 1,0-1,0 1,0 0,0 0,0 0,0 0,0 0,-1 1,1-1,-1 0,1 1,-1 0,1-1,-1 1,0 0,1-1,-17 165,16-161,0 1,0 0,1-1,-1 1,1-1,0 0,1 0,-1 0,1 0,0 0,0 0,0-1,1 1,0-1,0 0,0 0,0 0,1-1,-1 1,1-1,0 0,0-1,0 1,0-1,1 0,-1 0,1-1,-1 1,1-1,-1-1,1 1,0-1,0 0,22 2,-3-2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3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0 479,'29'-47,"3"1,1 2,2 1,2 2,1 1,3 3,37-28,-77 63,0 1,0 0,1-1,-1 1,0 0,1 0,-1 0,1 0,-1 0,1 0,-1 0,1 1,0-1,-1 1,1-1,0 1,-1-1,1 1,0 0,0 0,0 0,-1 0,1 0,0 0,0 0,-1 1,1-1,0 1,-1-1,1 1,0 0,-1-1,1 1,-1 0,1 0,-1 0,1 0,-1 1,0-1,0 0,1 1,-1-1,0 0,0 1,0-1,0 1,-1 0,1-1,0 1,-1 0,1-1,-1 1,0 0,1-1,-1 2,-13 90,0-39,13-48,-2-4,1 0,0 0,0 0,0 1,0-1,1 0,-1 1,1-1,-1 1,1-1,0 1,0-1,0 1,0-1,0 0,1 1,-1-1,1 1,-1-1,1 0,0 1,0-1,0 0,0 0,1 0,-1 0,0 0,1 0,0 0,-1 0,1 0,0-1,0 1,0-1,0 1,0-1,0 0,0 0,1 0,0 0,8-5,-1 0,1-1,-1 0,0-1,-1 0,0 0,0-1,0 0,0-1,-1 0,-1-1,1 1,-1-1,4-9,19-17,149-156,-139 159,-39 32,0-1,-1 1,1-1,-1 1,1-1,0 1,-1 0,1-1,0 1,-1 0,1 0,0-1,0 1,-1 0,1 0,0 0,-1 0,1 0,0 0,0 0,-1 0,1 0,0 1,0-1,-1 0,1 0,0 1,-1-1,1 0,0 1,-1-1,1 0,0 1,-1-1,1 1,-1-1,1 1,-1 0,1-1,-1 1,0-1,1 1,-1 0,0-1,1 1,-1 0,0-1,0 1,0 0,1 0,-1-1,0 1,0 0,0 0,0-1,0 1,0 0,-1 0,1-1,0 1,0 0,0-1,-1 1,1 0,-1 0,-37 119,8-41,19-22,8-32</inkml:trace>
  <inkml:trace contextRef="#ctx0" brushRef="#br0" timeOffset="639.101">1044 281,'-230'248,"231"-248,-1 0,0 0,1 0,-1 0,0 0,1 0,-1 0,0 0,0 0,1 0,-1 0,0 0,1 0,-1 0,0 0,1 1,-1-1,0 0,0 0,1 0,-1 1,0-1,0 0,1 0,-1 0,0 1,0-1,0 0,33-26,197-201,-156 179,-72 47,0 0,0 0,1 1,-1-1,0 1,1 0,-1-1,1 1,-1 0,0 0,1 1,-1-1,0 0,1 1,-1 0,0-1,0 1,1 0,-1 0,0 0,0 0,0 1,0-1,0 1,0-1,-1 1,1-1,0 1,-1 0,1 0,-1 0,0 0,0 0,0 0,1 2,2 7,-1 0,0 1,-1-1,0 1,0 0,-2-1,1 1,-2 0,1 0,-1-1,-1 1,0 0,-1-1,0 0,-1 0,-3 6,6-14,0-1,-1 1,1-1,-1 1,1-1,-1 1,0-1,0 0,0 0,0 0,-1 0,1 0,0 0,-1-1,1 1,-1-1,0 0,1 1,-1-1,0 0,0-1,0 1,0-1,0 1,0-1,0 0,0 0,0 0,0 0,0-1,1 1,-1-1,0 1,0-1,0 0,-2-1,-99-52,33 15,49 31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0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254 114,'-2'45,"-2"0,-2-1,-2 0,-2-1,-1 0,-13 29,-23 75,28-64,19-83,1 1,-1-1,1 1,0-1,-1 0,1 0,-1 1,1-1,0 0,-1 0,1 1,0-1,-1 0,1 0,0 0,-1 0,1 0,0 0,-1 0,1 0,0 0,-1-1,1 1,0 0,-1 0,1-1,0 1,-1 0,1-1,-1 1,1 0,-1-1,1 1,-1-1,1 1,-1-1,1 1,-1-1,0 1,1-1,-1 1,0-1,1 0,-1 1,0-1,0 0,1 1,-1-1,0 0,0 1,0-1,0 0,0 1,0-1,0 0,0 1,8-14</inkml:trace>
  <inkml:trace contextRef="#ctx0" brushRef="#br0" timeOffset="365.254">0 29,'308'-17,"-20"6,-265 11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1 339,'38'-5,"23"-1,5 0,-3 1,-8 2,-8 0,-8 2,-1-4,-1-2,-3 1,-3 2,-1 0,-1 2,-1-3,0-2,0 1,-5 2</inkml:trace>
  <inkml:trace contextRef="#ctx0" brushRef="#br0" timeOffset="285.76">114 508,'53'0,"22"0,3 0,-7 0,-15-4,-13-3,-8 1,-6 1,-3 1,-1 2,-5 1</inkml:trace>
  <inkml:trace contextRef="#ctx0" brushRef="#br0" timeOffset="765.784">453 1,'21'23,"1"-2,2 0,-1-1,2-1,1-1,0-2,1 0,1-2,0-1,12 2,12 10,-13-9,-30-14,-1 1,1 0,-1 1,0 0,0 0,0 0,-1 1,0 0,1 1,-2 0,1 0,-1 0,2 3,-7-4,0 0,-1-1,0 1,0 0,0 0,0-1,-1 1,0 0,0-1,0 1,0-1,-1 1,0-1,0 0,0 0,0 1,-1-1,0-1,1 1,-1 0,-1-1,1 1,0-1,-1 0,0 0,0-1,0 1,0-1,0 1,-3 0,-5 6,-230 138,94-58,135-75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63,'-6'-7,"0"2,-1-1,1 1,-2 0,1 0,0 1,-1 0,0 0,0 0,0 1,0 1,0 0,-1 0,1 0,-1 1,0 0,1 1,-1 0,0 0,1 1,-1 0,-2 1,-1-2,-4 2,1 2,-1 0,1 0,0 1,0 1,1 1,0 0,0 1,1 0,-1 1,2 0,0 1,0 1,0 0,2 1,-1 0,1 0,1 1,1 0,-1 1,2 0,0 0,1 0,0 1,1 0,1 1,0-1,1 1,1-1,0 12,1-22,1 0,0 0,0 1,0-1,1 0,-1 0,1 0,1 1,-1-1,1 0,0 0,0-1,0 1,0 0,1-1,0 1,0-1,0 0,1 0,-1 0,1-1,0 1,0-1,0 0,0 0,1 0,0 0,-1-1,1 0,0 0,0 0,0-1,0 1,0-1,0-1,0 1,1-1,-1 1,0-1,0-1,1 1,-1-1,19-7,-1-1,0-1,0-1,-1 0,-1-2,0-1,-1-1,0 0,-1-1,-1-1,-1-1,8-11,119-159,-144 188,0 1,0 0,0 0,0 0,0-1,0 1,0 0,0 0,1 0,-1-1,0 1,0 0,1 0,-1-1,1 1,-1 0,0-1,1 1,-1 0,1-1,0 1,-1-1,1 1,-1-1,1 1,0-1,-1 0,1 1,0-1,0 0,-1 1,1-1,0 0,0 0,0 0,-1 1,1-1,0 0,0 0,0 0,-1-1,1 1,0 0,0 0,-1 0,1 0,0-1,0 1,-1 0,1-1,0 1,-1-1,1 1,0-1,-1 1,1-1,-1 1,1-1,0 1,-1-1,0 0,1 1,-1-1,1 0,-1 0,0 0,4 57,15 60,-16-106,1-1,1 0,0 1,0-2,0 1,1-1,1 0,-1 0,1 0,1-1,-1 0,1-1,0 0,1 0,0 0,6 2,8 0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5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0,'9'5,"9"1,5 0,4-1,2-1,1-2,1-1,-1-1,-1 0,0 0,0 0,-1 0,1-1,-1 1,-5 0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5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0,'43'0,"29"0,7 0,-5 0,-11 0,-11 0,-14 0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25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0 332,'34'-52,"-20"27,1 0,0 1,2 1,1 0,1 2,1 0,1 1,0 1,1 1,1 1,1 0,3 1,-26 15,1 0,0 0,0 0,0 0,0 0,0 0,0 1,0-1,0 0,0 1,0 0,0 0,0-1,0 1,0 0,0 1,1-1,-1 0,0 0,0 1,0 0,0-1,0 1,0 0,0 0,-1 0,1 0,0 0,0 0,-1 1,1-1,0 1,-1-1,0 1,1-1,-1 1,0 0,0 0,0-1,0 1,0 0,0 0,0 0,-1 0,1 0,-1 1,0-1,1 1,6 133,-6-134,-1 0,1 0,0 0,0 0,0-1,0 1,0 0,0-1,0 1,1 0,-1-1,0 0,1 1,0-1,-1 0,1 0,0 0,-1 0,1 0,0 0,0 0,0-1,0 1,0-1,-1 1,1-1,0 0,0 0,0 0,0 0,0 0,0 0,0 0,0-1,0 1,1-1,68-28,-20 1,-2-3,-2-1,32-29,-34 32,-44 28,0 1,0-1,0 1,0-1,0 1,0 0,0-1,0 1,0 0,0 0,0 0,0 0,0 0,1 0,-1 0,0 0,0 0,0 1,0-1,0 0,0 1,0-1,0 0,0 1,0-1,0 1,-1 0,1-1,0 1,0 0,0 0,-1-1,1 1,0 0,-1 0,1 0,-1 0,1 0,-1 0,1 0,-1 0,1 0,-1 0,0 0,0 0,0 0,-14 105,2-53,-7 61,19-110,0 0,0 0,1 0,0-1,0 1,0 0,0-1,0 1,0-1,1 1,0-1,0 0,0 1,0-1,0 0,1 0,-1-1,1 1,0 0,0-1,0 0,0 0,0 0,0 0,1 0,-1 0,3 0,16 4,-1-2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2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58,'2'1,"0"1,0-1,0 1,-1-1,1 1,0 0,-1 0,0 0,1 0,-1 0,0 0,0 0,0 0,0 0,0 1,-1-1,1 0,-1 1,1-1,-1 0,0 1,0-1,0 0,0 3,0-2,3 196,-30-29,14-107,7-58</inkml:trace>
  <inkml:trace contextRef="#ctx0" brushRef="#br0" timeOffset="2096.263">0 58,'7'-4,"0"0,1 0,-1 1,1 0,0 0,-1 1,1 0,0 0,0 1,1 0,-1 1,0 0,0 0,5 1,3-1,464 0,-288-28,-181 27</inkml:trace>
  <inkml:trace contextRef="#ctx0" brushRef="#br0" timeOffset="2566.4">141 538,'127'0,"1"-5,116-21,-138 5,140-14,-222 35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1,'22'107,"-16"211,-17-246,5-53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0,'-9'38,"-9"28,-1 11,3-2,4-9,4-11,4-5,7-12,3-6,5-5,1-2,3-5,4-1,-1-4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0,'26'69,"-3"1,-3 1,-3 1,-3 0,0 34,-13-93,0-1,-1 1,-1 0,0 0,0-1,-1 1,-1-1,-1 1,1-1,-2 0,0 0,0-1,-1 1,0-1,-1 0,0-1,-1 0,0 0,-1-1,0 1,0-2,-1 0,-7 5,-81 47,71-46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5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427 58,'-14'-7,"0"1,0 0,0 1,-1 0,0 1,0 1,0 0,0 1,0 1,-1 0,1 1,0 1,-1 0,1 1,0 1,0 0,-2 2,7-1,0 1,0 1,0 0,1 0,0 1,0 0,1 0,0 1,0 0,1 0,0 1,1 0,-1 1,2-1,-1 1,2 0,-1 0,1 1,1-1,0 1,0 0,1 0,0 0,1 0,0 0,1 0,1 6,-1-14,1 0,0 0,-1 0,1 0,0 0,0 0,1 0,-1-1,1 1,-1-1,1 1,0-1,0 1,0-1,0 0,0 0,0 0,1 0,-1 0,1-1,0 1,-1-1,1 0,0 1,0-1,-1 0,1-1,0 1,0 0,0-1,3 0,97-7,-88 0,0-1,0 0,0 0,-1-2,0 0,-1 0,0-2,5-5,23-19,178-163,-219 198,0 1,0-1,1 1,-1-1,0 0,0 1,0-1,0 1,1-1,-1 1,0-1,1 1,-1-1,0 1,1-1,-1 1,0-1,1 1,-1-1,1 1,-1 0,1-1,-1 1,1 0,-1 0,1-1,-1 1,1 0,0 0,-1 0,1 0,-1-1,1 1,-1 0,1 0,0 0,-1 0,1 0,-1 1,1-1,0 0,-1 0,1 0,-1 0,1 1,-1-1,1 0,-1 1,1-1,-1 0,1 1,-1-1,1 0,-1 1,0-1,1 1,-1-1,0 1,1-1,-1 1,0-1,1 1,-1-1,0 1,0 0,-12 39,-3-11,-58 137,71-158,0 1,0-1,1 1,0-1,0 1,1-1,0 1,1 0,0-1,0 1,1-1,0 0,0 1,1-1,0 0,1 0,-1 0,2-1,2 5,-1-6,0 0,0 0,0 0,1-1,0 0,0-1,0 1,1-1,0-1,-1 0,1 0,0 0,1-1,-1 0,0 0,1-1,-1 0,1-1,-1 0,1 0,-1-1,0 0,1-1,-1 1,0-1,2-2,8-2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32,'1'-2,"1"0,-1 0,1 0,-1 0,1 1,0-1,-1 1,1-1,0 1,0 0,0 0,0 0,1 0,-1 0,0 0,0 0,1 1,-1-1,0 1,1 0,-1 0,0 0,1 0,-1 0,1 0,0 0,16-3,1 1,0 1,-1 0,1 2,0 1,-1 0,1 1,-1 1,15 5,-32-8,-1 0,1-1,0 1,0 0,-1 0,1 0,-1 0,1 1,-1-1,1 0,-1 1,0-1,0 0,0 1,1 0,-1-1,-1 1,1 0,0-1,0 1,-1 0,1 0,-1 0,1 0,-1-1,0 1,0 0,0 0,0 0,0 0,0 0,0 0,-1 0,1 0,-1-1,1 1,-1 0,0 0,0-1,0 1,0 1,-50 73,43-66,-18 21,21-26,-1 0,1 0,0 1,0-1,0 1,1 1,0-1,0 1,1-1,0 1,0 0,0 0,1 0,0 1,1-1,-1 0,1 1,1-1,0 1,0 0,0-1,2 8,0-11,1 1,0 0,0-1,0 1,1-1,0 0,0 0,0 0,0-1,0 1,1-1,-1 0,1 0,0-1,0 1,0-1,1 0,-1-1,0 1,1-1,-1 0,1 0,-1-1,1 1,-1-1,1-1,-1 1,1-1,-1 0,1 0,-1 0,0-1,0 0,1 0,19-5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0,'-19'34,"-7"25,2 7,4 3,11-7,7-8,8-4,3-5,6-7,4-8,4-6,3-6,1-2,-3-3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1,'37'48,"-3"-6,-3 1,-1 2,-2 1,-2 1,2 10,-24-47,-1 0,-1 0,1 0,-2 1,1-1,-2 1,1-1,-1 1,-1-1,0 0,0 1,-1-1,-1 0,1 0,-2 0,1 0,-1 0,-1-1,0 0,0 0,-1 0,0 0,0-1,-1 0,0 0,-1-1,-1 2,-135 96,120-91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2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80,'5'191,"-5"-189,-1 0,1-1,0 1,1 0,-1 0,0 0,0 0,1-1,-1 1,1 0,0 0,0-1,-1 1,1 0,0-1,0 1,0-1,1 1,-1-1,0 0,0 1,1-1,-1 0,1 0,-1 0,1 0,0 0,-1 0,1 0,0-1,-1 1,1-1,0 1,0-1,0 0,0 1,-1-1,1 0,0 0,0-1,0 1,0 0,-1 0,1-1,0 1,0-1,0 0,0 0,15-11,0 0,-1-2,0 0,-1 0,-1-2,0 0,-1 0,-1-1,-1-1,4-8,70-89,-84 114,-1 0,0-1,1 1,-1 0,1 0,-1 0,1 0,0 0,-1-1,1 1,0 0,0 0,0 1,0-1,0 0,0 0,0 0,0 1,0-1,0 0,0 1,0-1,0 1,1-1,-1 1,0 0,0 0,1-1,-1 1,0 0,1 0,-1 0,0 0,0 1,1-1,-1 0,0 0,0 1,1-1,-1 1,0-1,0 1,0-1,0 1,0 0,0 0,0-1,0 1,0 0,0 0,0 0,0 0,-1 0,1 0,0 0,-1 0,1 0,0 2,3 209,9-109,-5 0,-4 0,-7 59,-1-137,-1 0,-1 0,-1 0,-1-1,-2 0,0 0,-1-1,-2-1,0 0,-1-1,-2 1,11-15,0 0,0-1,0 0,-1 0,0 0,0 0,0-1,-1 0,0-1,0 1,-4 1,9-5,0 0,0-1,-1 1,1 0,0-1,0 1,-1-1,1 0,0 0,-1 1,1-2,0 1,-1 0,1 0,0-1,-1 1,1-1,0 0,0 0,0 0,0 0,-1 0,1 0,1 0,-1-1,0 1,0-1,0 1,1-1,-1 0,1 0,-1 1,1-1,0 0,0 0,0-1,0 1,0 0,0 0,1 0,-1-3,-4-12,1 0,1 0,1-1,0 1,1-1,1 0,1 1,0-1,2 1,0-1,0 1,2 0,6-15,1 3,1 1,2 1,1 1,1 0,1 1,1 1,20-20,-16 20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185 114,'1'481,"28"-181,-29-35,15-192,-17-61,-1-17</inkml:trace>
  <inkml:trace contextRef="#ctx0" brushRef="#br0" timeOffset="504.247">242 1,'-15'2,"23"3,26 5,22-3,0-1,1-3,-1-3,14-3,29 1,70 2,-169 0</inkml:trace>
  <inkml:trace contextRef="#ctx0" brushRef="#br0" timeOffset="1301.796">242 1158,'-7'-17,"-2"0,0 0,0 1,-2 0,0 0,-1 2,0-1,-1 1,-1 1,0 1,-1 0,-3-2,-69-36,87 49,0 0,1 0,-1 0,0 0,1 0,-1 1,1-1,-1 0,1 0,-1 0,1 1,0-1,-1 0,1 1,0-1,0 0,-1 1,1-1,0 1,0-1,0 1,0 0,0-1,0 1,0 0,0 0,0-1,0 1,0 0,-1 0,1 0,0 0,0 0,0 0,0 1,0-1,0 0,0 0,0 1,0-1,0 1,0-1,0 1,-1-1,1 1,1-1,300 2,-87 26,-215-28,1-1,0 1,-1 0,1-1,0 1,0 0,-1 0,1-1,0 1,0 0,0 0,-1 0,1 0,0 0,0 0,0 0,-1 0,1 0,0 1,0-1,0 0,-1 0,1 1,0-1,-1 0,1 1,0-1,-1 1,1-1,0 1,-1-1,1 1,-1-1,1 1,-1 0,1-1,-1 1,1 0,-1-1,0 1,1 0,-1 0,0-1,0 1,0 0,1 0,-1 0,0-1,0 1,0 0,0 0,0 0,0-1,-1 1,1 0,0 0,0-1,-1 1,1 0,0 0,-1-1,1 1,0 0,-1-1,1 1,-1 0,1-1,-2 1,-109 78,69-51,0 1,2 3,1 1,-12 16,27-12,22-23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8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25,'-10'7,"1"1,0 1,0-1,1 2,0-1,0 1,1 0,0 1,1-1,1 1,-1 1,2-1,-1 1,2 0,0 0,0 0,1 0,0 0,1 1,1-1,0 0,0 1,1-1,1 1,0-1,1 0,1 2,-3-11,0 1,0-1,1 0,0 0,-1 0,1 0,0 0,0 0,1-1,-1 1,1-1,-1 1,1-1,0 0,0 0,0 0,0 0,0-1,0 1,0-1,0 0,1 0,-1 0,1 0,-1-1,1 1,-1-1,1 0,-1 0,1 0,-1 0,1-1,-1 0,5 0,0-1,0 0,0-1,-1 0,0 0,1 0,-1-1,0 0,-1-1,1 1,-1-1,0-1,0 1,0-2,134-157,-139 163,0-1,1 1,-1 0,1 0,-1 0,1-1,-1 1,1 0,-1 1,1-1,0 0,0 0,-1 1,1-1,0 1,0 0,0-1,0 1,0 0,0 0,-1 0,1 0,0 1,0-1,0 0,0 1,-1-1,1 1,0 0,0 0,-1-1,1 1,0 0,-1 0,1 1,-1-1,0 0,1 0,-1 1,0-1,0 1,1-1,-1 1,-1-1,1 1,0 0,0 0,0-1,-1 1,1 0,-1 0,0 0,1 1,1 4,1-1,0 1,0 0,1-1,0 0,0 0,0 0,1 0,0-1,0 0,0 0,1 0,0 0,0-1,0 0,0 0,0-1,1 0,0 0,0 0,0-1,0 0,0 0,6 0,2-2,0-1,0-1,0-1,-1 0,1 0,-1-2,0 0,0 0,0-1,-1-1,1-1,-2 1,1-2,-1 0,-1 0,1-1,-2-1,1 0,-2 0,1-1,-2 0,1-1,-2 0,0 0,0 0,4-14,6-28,-13 31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53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1383,'1'-1,"-1"1,1 0,-1-1,0 1,1 0,-1-1,1 1,0 0,-1 0,1 0,-1-1,1 1,-1 0,1 0,-1 0,1 0,0 0,-1 0,1 0,-1 0,1 0,-1 0,1 0,0 0,-1 1,1-1,-1 0,1 0,-1 1,1-1,-1 0,1 1,-1-1,1 0,-1 1,0-1,1 1,-1-1,1 0,-1 1,0-1,0 1,1-1,-1 1,0 0,0-1,1 1,-1-1,0 1,0-1,0 1,0 0,0-1,0 1,0-1,0 1,0-1,0 2,5 38,-5-39,-28 257,28-100,2-199,2 0,2 0,2 0,2 1,1 1,2-1,1 2,3 0,1 1,1 1,2 0,5-3,-13 17,40-41,-50 64,0 0,0 0,-1 0,1 0,0 1,0-1,0 1,-1-1,1 1,-1 0,1 0,-1 0,0 0,0 1,0-1,0 1,0-1,-1 1,1 0,-1-1,1 1,-1 0,0 0,0 0,-1 0,1 0,34 135,-9 72,-12-136,-13-74,0 0,0 1,0-1,0 0,0 0,0 0,0 0,0 0,0 0,0 0,0 0,0 0,0 0,0 0,0-1,0 1,0 0,0-1,0 1,0 0,0-1,-1 0,1 1,0-1,0 1,0-1,-1 0,1 0,0 1,-1-1,1 0,-1 0,1 0,-1 0,1 0,-1 1,0-1,1 0,-1 0,0 0,0 0,0 0,0-1,39-70,4 1,2 2,3 2,3 2,41-38,-92 102,0 0,1 0,-1 1,1-1,-1 0,1 0,0 0,-1 0,1 1,0-1,0 0,0 1,-1-1,1 0,0 1,0-1,0 1,0 0,0-1,0 1,0 0,0-1,0 1,0 0,0 0,0 0,0 0,0 0,0 0,0 0,0 0,0 1,0-1,0 0,0 0,0 1,0-1,0 1,0-1,0 1,0-1,0 1,-1 0,1-1,0 1,0 0,-1 0,1-1,0 1,-1 0,1 0,-1 0,1 0,-1 0,0 0,1 0,9 133,11 11,5-29,-20-93,-4-20,-1 0,0 0,0 0,0 1,0-1,-1 0,1 0,-1 1,0-1,0 0,0 1,0-1,-1 0,0 1,1-1,-1 0,0 0,0 1,-2 2,-6 8,0-1</inkml:trace>
  <inkml:trace contextRef="#ctx0" brushRef="#br0" timeOffset="863.408">1390 1666,'11'-9,"0"2,1 0,-1 0,1 1,0 1,1 0,-1 0,1 2,0-1,7 0,8-3,-21 5,-2 0,-1 0,1 1,0-1,-1 1,1 0,0 0,0 1,0-1,0 1,-1 0,1 1,0-1,0 1,0 0,-1 0,1 0,1 1,-5 1,-1 0,1 0,-1 0,0 0,0 0,0 0,0 0,-1 0,1 0,-1-1,0 1,0 0,0 0,0-1,0 1,-1 0,1-1,-1 1,1-1,-1 0,0 1,0-1,-1 0,2 0,-134 142,133-141,0 0,0 1,0-1,1 1,-1-1,1 1,0 0,0-1,0 1,1 0,0 0,-1 0,1 0,0 0,1 0,-1-1,1 1,0 0,0 0,0 0,0-1,0 1,1-1,0 1,0-1,0 1,0-1,0 0,1 0,-1 0,1 0,0-1,0 1,0-1,0 0,0 1,3 1,-1 1,1-1,0-1,0 1,0-1,1 0,-1 0,1-1,-1 1,1-2,0 1,0-1,0 0,0 0,0-1,0 0,0 0,0 0,0-1,0-1,11-6,-4-3</inkml:trace>
  <inkml:trace contextRef="#ctx0" brushRef="#br0" timeOffset="2243.914">1984 1045,'13'25,"0"1,-1 0,-2 1,-1 1,0-1,-3 2,0-1,-2 0,1 17,-35 298,14-212,2 67,22-166,-7-30,0-1,1 1,-1 0,0 0,0 0,-1 0,1 0,0 1,-1-1,1 0,-1 0,0 0,1 1,-1-1,0 0,0 0,-1 1,1-1,0 0,-1 0,0 0,1 1,-1-1,0 0,0 0,0 0,0 0,0-1,-1 1,1 0,-1 0,1-1,-1 1,1-1,-1 1,0-1,-1 1,-12 2,0-1,0-1,0-1,-1 0,1 0,0-2,-1 0,-1-1,-28 0,-1010 0,820 35,143-14,-91 13,113-19,-72 3,141-17,0 0,0 0,0 0,0 0,0 0,1-1,-1 1,0 0,1 0,-1-1,1 1,-1 0,1-1,0 1,0-1,-1 1,1 0,0-1,0 1,0-1,1 1,-1 0,0-1,0 1,1-1,-1 1,1 0,-1 0,1-1,0 0,2-16,-9-247,-20-58,24 277,-2 4,2 0,1-1,2 1,2 0,2 0,2 0,2 1,1 0,2 1,2 0,12-23,-24 58,1 0,0 1,0-1,0 1,0 0,0 0,1 0,0 0,0 0,0 1,0 0,1 0,-1 0,1 0,0 1,0 0,0 0,0 0,0 0,0 1,0 0,1 0,-1 0,0 1,1 0,0 0,280-14,283 15,-148 27,-81-29,-269 13,-54-6</inkml:trace>
  <inkml:trace contextRef="#ctx0" brushRef="#br0" timeOffset="11688.12">1080 226,'0'789,"0"-790</inkml:trace>
  <inkml:trace contextRef="#ctx0" brushRef="#br0" timeOffset="12235.714">1109 169,'-283'179,"256"-155,27-23,-1-1,1 1,0 0,0-1,0 1,0 0,0 0,1-1,-1 1,0 0,0-1,0 1,1 0,-1-1,0 1,1 0,-1-1,0 1,1-1,-1 1,1-1,-1 1,1-1,-1 1,1-1,-1 1,1-1,0 1,-1-1,1 0,0 0,-1 1,1-1,0 0,-1 0,1 0,0 1,-1-1,1 0,0 0,0 0,-1 0,1 0,0-1,193 12,102 38,-233-35,-63-15,1 0,-1 0,1 0,-1 0,1 0,-1 1,0-1,1 0,-1 0,0 0,0 0,0 0,0 0,0 0,0 0,0 0,0 0,0 0,0 0,-1 0,1 0,0 0,-1 0,1 0,-1 0,1 0,-1 0,1 1,-1-1,1 0,-1 0,0 1,0-1,1 0,-1 1,0-1,0 1,0-1,1 1,-2-1,2 0,-231-248,200 224,20 23</inkml:trace>
  <inkml:trace contextRef="#ctx0" brushRef="#br0" timeOffset="12549.511">1730 28,'-5'29,"-2"24,1 7,1-1,2-6,0-7,2-7,1-5,0-4,0-1,0-2,0 0,1-1,-1-8,0-13,0-7</inkml:trace>
  <inkml:trace contextRef="#ctx0" brushRef="#br0" timeOffset="12799.164">1447 28,'43'0,"43"-5,12-1,-1 0,-13 1,-10 2,-14 1,-11 5,-10 3,-12 0</inkml:trace>
  <inkml:trace contextRef="#ctx0" brushRef="#br0" timeOffset="14238.137">939 2201,'-1'339,"-12"-258,9-70,1 0,0 0,1 0,0 0,1 0,0 0,1 1,0-1,1 0,0 1,1-1,0 0,0 0,2 0,-1-1,5 10,-8-21,0 0,0 1,-1-1,1 0,0 1,0-1,1 0,-1 1,0-1,0 0,0 1,0-1,1 0,-1 1,0-1,0 0,1 1,-1-1,0 1,1-1,-1 1,1-1,-1 1,1-1,-1 1,1 0,-1-1,1 1,-1-1,1 1,0 0,-1 0,1-1,0 1,-1 0,1 0,0 0,-1 0,1 0,0 0,-1 0,1 0,0 0,-1 0,1 0,0 0,-1 0,1 0,-1 1,1-1,0 0,-1 1,1-1,-1 0,1 1,-1-1,1 0,-1 1,1-1,-1 1,1 0,-6-9,0 0,-1 1,0 0,0 0,-1 1,1 0,-2 0,1 0,0 1,-1 0,0 0,0 1,-1 0,1 1,-1 0,0 0,0 1,-2-1,-48-14,46 15,0 0,0-1,0-1,1 0,0-1,0 0,0-1,0 0,1-1,0-1,1 1,-1-2,2 1,-4-4,12 11,1 0,-1 0,0 0,0 0,1 0,-1 0,1-1,-1 1,1 0,-1 0,1 0,0 0,-1-1,1 1,0 0,0 0,0-1,0 1,0 0,0 0,0-1,1 1,-1 0,0 0,1 0,-1-1,1 1,-1 0,1 0,0 0,-1 0,1 0,0 0,0 0,-1 0,1 0,0 0,0 1,0-1,0 0,0 1,1-1,-1 0,0 1,0-1,0 1,58-15,14 13,0 3,0 4,35 7,-51-5,102 18,-158-26,-1 1,1 0,-1-1,1 1,-1 0,1 0,-1 0,1 0,-1-1,1 1,-1 0,1 0,-1 0,1 0,0 0,-1 0,1 0,-1 1,1-1,-1 0,1 0,-1 0,1 0,-1 1,1-1,-1 0,1 0,-1 1,1-1,-1 1,0-1,1 0,-1 1,1-1,-1 1,0-1,0 1,1-1,-1 0,0 1,0-1,1 1,-1 0,0-1,0 1,0-1,0 1,0-1,0 1,0-1,0 1,0-1,0 1,0 0,0-1,0 1,-1-1,1 1,0-1,0 1,-1-1,1 1,0-1,0 1,-1-1,1 0,0 1,-1-1,-36 18,36-17,-33 12,1 1,0 2,1 1,1 2,1 1,0 2,-6 6,23-13,2-2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16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1,'284'0,"-256"7,-28-8,-1 1,1 0,0 0,-1 0,1 0,0 0,-1 0,1 0,-1 1,1-1,0 0,-1 0,1 0,0 0,0 0,-1 0,1 1,0-1,-1 0,1 0,0 0,0 1,-1-1,1 0,0 0,0 1,-1-1,1 0,0 1,0-1,0 0,0 1,0-1,0 0,-1 1,1-1,0 0,0 1,0-1,0 0,0 1,0-1,0 0,0 1,0-1,0 0,1 1,-1-1,0 0,0 1,0-1,0 0,0 1,1-1,-1 0,0 0,0 1,1-1,-1 0,0 0,0 1,1-1,-1 0,0 0,0 0,1 0,-1 1,0-1,1 0,-9 4,0 1,-1-2,1 1,-1-1,0 0,0-1,0 0,0-1,0 0,0 0,0-1,-1 0,1 0,0-1,0 0,-4-2,1-1,0 1,0 0,-1 0,0 1,0 1,1 0,-1 1,0 0,0 1,0 0,1 1,-1 1,1 0,-1 1,-3 2,-121 69,135-74,0 0,0 0,0 0,0 1,0-1,0 0,1 1,-1 0,1-1,-1 1,1 0,-1 0,1 0,0 0,0 0,0 0,0 0,0 0,0 0,1 1,-1-1,1 0,0 1,-1-1,1 0,0 0,0 1,1-1,-1 0,0 1,1-1,-1 0,1 0,0 1,0-1,0 0,0 0,0 0,0 0,0 0,1 0,-1-1,1 1,0 0,-1-1,1 1,0-1,0 1,0-1,205 54,-206-55,0 0,0 0,0 1,0-1,0 0,0 0,0 1,0-1,0 1,0-1,0 1,0-1,0 1,0 0,0-1,0 1,0 0,0 0,-1 0,1 0,0 0,-1 0,1 0,-1 0,1 0,-1 0,1 0,-1 0,0 0,1 0,-1 0,0 0,0 0,0 0,0 1,0-1,0 0,0 0,0 0,-1 0,1 0,0 0,-1 0,1 1,-1-1,1 0,-1 0,1-1,-1 1,0 0,1 0,-1 0,0 0,0 0,0-1,0 1,0 0,0-1,-114 86,37-35,69-44,0-2,-1 1,1 0,0 0,1 1,-1 0,1 1,1 0,-1 0,1 1,1 0,0 0,0 0,1 1,0 0,0 0,1 0,1 1,0-1,0 1,1 0,0 0,0 9,3-16,-1-1,0 1,1 0,0-1,0 1,0-1,0 0,1 1,-1-1,1 0,0 0,0 0,0 0,0 0,0 0,1 0,-1-1,1 1,0-1,0 0,0 0,0 0,0 0,0 0,1-1,-1 0,0 1,1-1,-1 0,1-1,-1 1,1-1,1 1,120-12,100-55,-197 58,-4 0</inkml:trace>
  <inkml:trace contextRef="#ctx0" brushRef="#br0" timeOffset="248.034">1076 1,'-19'43,"-21"38,-9 15,0 1,8-11,6-11,5-14,6-11,9-11,5-6,6-4,3-3,6-5,8-11,5-12,6-11,-2-3</inkml:trace>
  <inkml:trace contextRef="#ctx0" brushRef="#br0" timeOffset="509.355">935 57,'43'-5,"48"-1,18-5,-4 0,-16 1,-18 3,-22 7,-22 4,-22 5,-12 3</inkml:trace>
  <inkml:trace contextRef="#ctx0" brushRef="#br0" timeOffset="703.151">850 481,'48'-10,"45"-8,11 0,-3 2,-13 4,-17 4,-16 3,-12 3,-14 2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20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0 255,'42'-10,"0"2,0 2,0 2,1 2,0 1,0 3,-25-2,111-11,48-18,-153 23</inkml:trace>
  <inkml:trace contextRef="#ctx0" brushRef="#br0" timeOffset="249.38">113 453,'43'-5,"24"-1,10-1,-3 2,-9 2,-11 1,-10 1,-13 0</inkml:trace>
  <inkml:trace contextRef="#ctx0" brushRef="#br0" timeOffset="736.649">790 537,'129'-139,"-119"127,66-99,-62 86,2 0,0 1,1 1,2 0,0 1,2 2,0 0,1 1,1 1,0 1,4-1,-24 16,-1 0,0 0,0 0,1 1,-1-1,1 1,-1-1,1 1,0 0,0 0,-1 0,1 1,0-1,0 0,0 1,0 0,0 0,0 0,-1 0,1 0,0 1,0-1,0 1,0 0,0 0,-1 0,1 0,0 0,-1 0,1 1,-1-1,1 1,-1 0,0 0,0 0,0 0,0 0,0 0,0 1,-1-1,1 1,-1-1,1 1,-1-1,0 1,0 0,0 0,0 1,-1 13,0 0,-1-1,-1 1,0 0,-1 0,-1-1,-1 1,0-1,-2 0,5-9,0 0,-12 60,13-66,1 0,0 1,1-1,-1 0,0 0,0 1,0-1,1 0,-1 1,1-1,-1 0,1 0,-1 0,1 0,0 1,0-1,-1 0,1 0,0 0,0-1,0 1,0 0,0 0,0 0,1-1,-1 1,0 0,0-1,0 1,1-1,-1 0,0 1,0-1,1 0,-1 0,0 0,1 0,-1 0,0 0,1 0,-1 0,0 0,0-1,1 1,-1 0,0-1,1 0,11-3,0-1,-1-1,1 0,-1 0,-1-1,1-1,-1 0,-1-1,3-2,9-6,31-27,-37 29,1 1,0 1,1 0,0 1,1 1,0 1,4-1,-22 11,0-1,0 0,0 1,0-1,0 1,0-1,1 1,-1-1,0 1,0 0,0 0,1-1,-1 1,0 0,0 0,1 0,-1 1,0-1,0 0,1 0,-1 1,0-1,0 1,0-1,0 1,0-1,1 1,-1 0,0-1,0 1,-1 0,1 0,0 0,0 0,0 0,0 0,-1 0,1 0,0 0,-1 0,1 0,-1 0,0 0,1 1,-1-1,0 0,1 0,-1 0,0 1,0-1,0 0,0 0,0 1,-1-1,1 0,0 0,-1 0,1 1,0-1,-1 0,1 0,-1 0,0 0,-103 230,101-189,10-31</inkml:trace>
  <inkml:trace contextRef="#ctx0" brushRef="#br0" timeOffset="1081.753">2371 86,'-102'39,"2"4,2 4,-6 8,99-53,0 0,0 1,1-1,-1 1,0 0,1 0,0 0,-1 0,1 1,1 0,-1 0,0 0,1 0,0 1,0-1,0 1,1 0,0-1,0 1,0 0,0 1,1-1,-1 0,1 0,4-2,0 0,-1 0,1 0,0-1,0 1,1-1,-1 0,0 0,1 0,-1 0,1-1,0 1,-1-1,1 0,0 0,0 0,0-1,0 1,0-1,0 0,-1 0,1-1,0 1,2-1,3 1,51-2,0-2,-1-4,1-1,48-16,78-12,-184 36,0 0,1 0,-1 0,1 0,-1 1,1-1,0 1,-1 0,1 0,-1 0,1 0,-1 0,1 1,0-1,-1 1,1 0,-1-1,0 1,1 0,-1 0,0 1,1-1,-1 0,0 1,0 0,0-1,0 1,0 0,-1 0,1 0,0 0,-1 0,0 0,1 1,-1-1,0 0,0 1,0-1,-1 1,1-1,0 1,-1-1,0 3,-10 64,8-65,0 0,0 0,0 0,1 1,0-1,0 1,0-1,0 1,1-1,0 1,0 0,0-1,0 1,1-1,0 1,0-1,0 1,0-1,1 0,-1 1,1-1,0 0,1 0,-1 0,1 0,0-1,0 1,0-1,0 1,0-1,1 0,-1-1,5 3,15 6,0-4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25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1 426,'4'-4,"0"-1,0 1,1 0,-1 0,1 1,0-1,0 1,0 0,1 1,-1-1,1 1,-1 0,1 0,0 1,0 0,-1 0,1 0,0 1,0-1,0 1,0 1,0-1,0 1,0 0,0 1,0-1,-1 1,5 2,25 1,3-4,0-1,0-2,-1-2,1-1,34-10,122-13,-194 29,0-1,0 1,0-1,-1 1,1-1,0 0,0 1,0-1,0 1,0-1,0 1,0-1,0 0,0 1,0-1,0 1,0-1,0 1,0-1,0 1,1-1,-1 0,0 1,0-1,0 1,1-1,-1 0,0 1,1-1,-1 0,0 1,1-1,-1 0,0 1,1-1,-1 0,0 0,1 0,-1 1,1-1,-1 0,1 0,-1 0,0 0,1 0,-1 0,1 0,-1 0,1 0,-1 0,1 0,-1 0,0 0,1 0,-1 0,1 0,-1 0,1-1,-1 1,0 0,1 0,-1 0,0-1,1 1,-1 0,1-1,-1 1,0 0,0-1,1 1,-12 6</inkml:trace>
  <inkml:trace contextRef="#ctx0" brushRef="#br0" timeOffset="295.207">114 596,'5'0,"11"0,7 0,5 0,3 0,0 0,0 0,5 0,0 0,-1-5,-1-1,3 0,0 1,-2 2,-2 0,-1-3,-2-1,-6 1</inkml:trace>
  <inkml:trace contextRef="#ctx0" brushRef="#br0" timeOffset="881.92">368 4,'-10'-3,"17"18,11 3,0-1,2-1,-1 0,2-1,0-2,1 0,10 3,53 35,-34-18,-22-16,-2 1,0 1,-1 2,-1 0,-1 2,12 15,-33-36,-1 0,1 1,-1 0,0-1,0 1,0 0,0 0,0 0,-1 1,1-1,-1 0,0 0,0 1,0-1,0 1,-1-1,1 1,-1-1,0 1,0-1,-1 1,1 0,0-1,-1 1,0-1,0 0,0 1,0-1,-1 0,1 0,-1 1,0-1,0 0,0-1,0 1,-1 0,-1 1,-136 84,16 3,-56 16,155-84,25-16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7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60,'0'4,"0"12,0 8,0 4,-5 2,-1 2,0-1,1-1,-3 0,-1 0,2-2,1 1,3-1,-4 0,0-9,6-9,2-5</inkml:trace>
  <inkml:trace contextRef="#ctx0" brushRef="#br0" timeOffset="254.018">14 60,'39'0,"31"-5,9-2,1-4,-9 0,-11 1,-12 3,-8 3,-7 1,-14 2,-9 1</inkml:trace>
  <inkml:trace contextRef="#ctx0" brushRef="#br0" timeOffset="434.166">128 341,'43'-9,"29"-4,6 1,-4 2,-15 3</inkml:trace>
  <inkml:trace contextRef="#ctx0" brushRef="#br0" timeOffset="721.154">579 427,'-5'33,"-1"16,0 0</inkml:trace>
  <inkml:trace contextRef="#ctx0" brushRef="#br0" timeOffset="1153.931">635 370,'144'-32,"-143"31,0 1,-1 0,1 0,0-1,-1 1,1 0,0 0,-1 0,1 0,0 0,-1 0,1 0,0 0,-1 0,1 0,0 0,-1 0,1 1,0-1,-1 0,1 0,-1 1,1-1,0 0,-1 1,1-1,-1 1,1-1,-1 1,1-1,-1 1,1-1,-1 1,0-1,1 1,-1 0,0-1,1 1,-1-1,0 1,0 0,0-1,0 1,0 0,1-1,-1 1,0 0,0-1,0 1,-1 0,1-1,0 1,0 0,0-1,-1 1,-25 29,1-14,20-13,0-1,0 1,0 0,0 0,0 0,1 1,0-1,0 1,0 0,0 1,0-1,1 1,0-1,0 1,-1 3,5-5,0 0,0 0,1 0,0-1,-1 1,1 0,0-1,0 1,0-1,1 0,-1 0,1 0,-1 0,1 0,0 0,-1-1,1 1,0-1,0 0,0 1,0-2,0 1,0 0,1-1,-1 1,0-1,0 0,0 0,1 0,-1 0,0-1,2 0,143 5,-147-4,0 0,-1-1,1 1,0 0,0 0,-1 0,1 0,0 0,-1 0,1 0,0 1,0-1,-1 0,1 0,0 0,0 1,-1-1,1 0,-1 1,1-1,0 1,-1-1,1 1,-1-1,1 1,-1-1,1 1,-1-1,1 1,-1 0,1-1,-1 1,0 0,0-1,1 1,-1 0,0-1,0 1,0 0,0 0,1-1,-1 1,0 0,-1 0,1-1,0 1,0 0,0 0,0-1,0 1,-1 0,1-1,0 1,-1 0,1-1,0 1,-1 0,1-1,-1 1,-35 30,35-31,-15 11,-1-1,0-1,-1 0,0-2,0 0,-1-1,0 0,0-2,0 0,-7-1,1-1</inkml:trace>
  <inkml:trace contextRef="#ctx0" brushRef="#br0" timeOffset="1818.232">1031 482,'326'-27,"-284"19,-41 7,-1 1,0 0,1-1,-1 1,1-1,-1 1,0-1,1 1,-1-1,0 0,1 1,-1-1,0 1,0-1,0 0,1 1,-1-1,0 0,0 1,0-1,0 0,0 1,0-1,-1 1,1-1,0 0,0 1,0-1,0 0,-1 1,1-1,0 1,-1-1,1 1,0-1,-1 1,1-1,-1 1,1-1,-1 1,1-1,-1 1,1 0,-1-1,1 1,-1 0,1 0,-1-1,0 1,1 0,-1 0,0 0,1 0,-1 0,1-1,-1 1,0 0,0 1,-147-64,147 63,-1-1,1 1,0 0,-1 0,1-1,0 1,-1 0,1 0,-1 0,1 1,0-1,-1 0,1 1,0-1,-1 0,1 1,0 0,-1-1,1 1,0 0,0-1,0 1,0 0,0 0,0 0,0 0,0 0,0 0,0 0,0 1,1-1,-1 0,0 0,1 1,-1-1,1 0,0 1,-1-1,1 0,0 1,0-1,0 0,0 1,0-1,0 1,0-1,1 1,8 70,-5-61,-1 1,0-1,-1 1,0 0,-1 0,-1 0,1 0,-2 0,0 0,0 0,-1 0,-1 0,0 1,4 4,18-37,-14 13,131-150,-122 138</inkml:trace>
  <inkml:trace contextRef="#ctx0" brushRef="#br0" timeOffset="2434.594">1708 313,'-50'85,"-4"-3,-4-3,-11 8,190-211,-1 5,-118 117,0-1,0 1,0-1,1 1,-1 0,1-1,-1 1,1 0,0 1,0-1,0 1,0-1,0 1,0 0,0 0,1 0,-1 0,0 1,0-1,1 1,-1 0,0 0,1 0,-1 1,0-1,1 1,-1-1,0 1,0 0,0 0,0 1,0-1,0 1,0-1,0 1,0 0,-1 0,1 0,-1 1,1-1,-1 1,1 1,17 179,-19-181,0-1,0 0,-1 1,1-1,0 1,-1-1,1 1,-1-1,1 1,-1-1,0 1,1-1,-1 1,0 0,0-1,0 1,0-1,-1 1,1-1,0 1,-1 0,1-1,-1 1,1-1,-1 0,0 1,0-1,0 1,0-1,1 0,-2 0,1 0,0 1,0-1,0 0,0 0,-1-1,1 1,0 0,-1 0,1-1,-1 1,1 0,-1-1,1 0,-1 1,0-1,1 0,-1 0,1 0,-1 0,1 0,-1 0,0 0,1 0,-1-1,0 1,-182-77,166 68,-3-4,4 1</inkml:trace>
  <inkml:trace contextRef="#ctx0" brushRef="#br0" timeOffset="26310.102">100 398,'-7'-7,"9"22,-23 89,18-45,3-44,0 0,-1-1,0 0,-1 1,-1-1,-1 0,0 0,-3 7,1-44,19-88,-9 96,-1 0,-1 1,0-1,-1 0,0 0,-2 0,1 0,-2 0,-3-14,-1 11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27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85,'17'125,"-25"-43,-3-1,-4 0,-4 3,3-9,-26 40,28-105,10-15</inkml:trace>
  <inkml:trace contextRef="#ctx0" brushRef="#br0" timeOffset="1145.87">0 255,'5'0,"11"0,8 0,4 0,3 0,0 0,-5 4,-1 3,-2-1,-3-2</inkml:trace>
  <inkml:trace contextRef="#ctx0" brushRef="#br0" timeOffset="1638.745">367 1,'284'0,"-86"28,-171-27,-3-1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2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1,'24'4,"17"2,7 0,0-1,-4-1,-4-2,-4-1,-8-5,-14-3,-9 1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2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45,'38'0,"23"-4,5-3,-3 1,-8-3,-9-1,-12 1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1 484,'45'-92,"-35"63,2 0,1 1,1 0,1 1,2 1,0 0,2 2,1 0,1 1,1 0,0 2,19-12,-34 28,-7 4,1 0,-1 0,1 0,-1 0,1 0,0 0,0 1,-1-1,1 0,0 1,0-1,0 0,-1 1,1-1,0 1,0-1,0 1,0-1,0 1,0 0,0 0,0-1,0 1,1 0,-1 0,0 0,0 0,0 0,0 0,0 1,0-1,0 0,0 1,0-1,0 0,0 1,0-1,0 1,0-1,0 1,-1 0,1-1,0 1,0 0,-1 0,1-1,0 1,0 0,0 156,-2-128,12 103,-11-131,0 0,1 0,-1-1,0 1,1 0,-1-1,1 1,-1 0,1-1,-1 1,1-1,0 1,-1-1,1 1,0-1,-1 1,1-1,0 0,-1 1,1-1,0 0,0 1,-1-1,1 0,0 0,0 0,0 0,-1 0,1 0,0 0,0 0,0 0,-1 0,1 0,0-1,0 1,-1 0,1 0,0-1,0 1,-1-1,1 1,0-1,-1 1,1-1,-1 1,1-1,0 1,-1-1,1 0,-1 1,0-1,1 0,32-38,-31 37,46-66,-30 38,3 2,0 0,2 1,0 1,26-20,-43 40,0 0,1 0,0 1,0 0,0 0,1 0,0 1,0 0,0 1,0 0,0 0,1 0,-1 1,1 1,0 0,-1 0,1 0,0 1,6 1,-11 2,-1 0,1 1,-1-1,0 1,0 0,-1 0,1 0,-1 0,0 0,0 0,0 1,-1-1,1 1,-1-1,0 1,-1 0,1 0,-1-1,0 1,0 0,0-1,-1 1,1 0,-1 0,0-1,-1 1,1-1,-1 1,0-1,-1 3,-65 195,67-179,4-5</inkml:trace>
  <inkml:trace contextRef="#ctx0" brushRef="#br0" timeOffset="1479.195">1609 4,'-13'-2,"0"1,0 0,-1 1,1 1,0 0,0 0,0 2,0 0,0 0,1 1,-1 0,1 1,0 1,0 0,1 0,0 1,0 1,0 0,1 0,0 1,1 1,0-1,1 1,-1 1,2-1,0 2,0-1,-1 4,-38 92,46-104,-1 0,1 0,-1 0,1 1,0-1,0 0,1 0,-1 0,1 0,-1 0,1 0,0 0,0 0,0 0,1 0,-1 0,1 0,-1-1,1 1,0 0,0-1,0 0,0 1,1-1,-1 0,1 0,-1 0,1-1,0 1,-1-1,1 1,0-1,0 0,3 1,7 0,-1-1,1 0,0-1,0 0,-1-1,1-1,0 0,-1 0,1-1,-1-1,0 0,0 0,0-2,1 0,41-19,-1-1,-1-3,-1-3,-2-1,-1-2,-1-4,-41 34,-4 2,0 1,1-1,-1 1,1 0,-1 0,1 0,0 0,0 0,0 0,0 1,0 0,1-1,-1 1,0 0,0 0,1 1,-1-1,1 1,-1 0,1 0,-3 2,0 1,0-1,0 1,0-1,0 1,-1 0,1-1,-1 1,0 0,0 0,0-1,0 1,0 0,0-1,-1 1,1 0,-1-1,0 1,0 0,0-1,0 3,-10 37,8-36,0 1,0 0,0 1,1-1,0 0,1 1,-1-1,2 1,-1-1,1 1,0-1,0 1,1-1,0 1,0-1,1 1,0-1,1 0,-1 0,1 0,0 0,1 0,0-1,0 1,0-1,1 0,5 4,37 18,-23-19</inkml:trace>
  <inkml:trace contextRef="#ctx0" brushRef="#br0" timeOffset="3678.111">904 427,'210'6,"-209"-7,0 1,0 0,0 0,0 0,0 1,0-1,0 0,0 0,0 1,0-1,0 0,0 1,0-1,0 1,0-1,-1 1,1-1,0 1,0 0,-1-1,1 1,0 0,-1 0,1-1,0 1,-1 0,1 0,-1 0,0 0,1 0,-1 0,0 0,1 0,-1 0,0 0,0 0,0 0,0 0,0 0,0-1,0 1,0 0,-1 0,1 0,0 0,-1 1,-29 39,21-30,-36 80,44-89,0 0,1 1,-1-1,1 0,0 1,-1-1,1 0,0 1,0-1,1 0,-1 0,1 1,-1-1,1 0,-1 0,1 1,0-1,0 0,0 0,1 0,-1 0,0 0,1 0,-1-1,1 1,-1 0,1-1,0 1,0-1,0 0,0 1,0-1,0 0,0 0,0 0,0-1,1 1,-1 0,0-1,0 0,3 1,47-5,-28-2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0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1 297,'4'0,"8"0,5 0,5 0,4 0,2 0,1 0,0 0,0 0,1 0,-1 0,-1 0,1 0,-10 0,-8 0</inkml:trace>
  <inkml:trace contextRef="#ctx0" brushRef="#br0" timeOffset="332.34">141 14,'-4'34,"-3"16,1 3,-3-1,-1-5,2-6,2-6,2-2,2-4,1-1,1-1,0 0,1 1,-1-6</inkml:trace>
  <inkml:trace contextRef="#ctx0" brushRef="#br0" timeOffset="1059.932">621 43,'-16'56,"-8"114,16-87,8-80,0-1,1 1,-1-1,0 1,1-1,0 0,0 1,-1-1,1 0,1 0,-1 1,0-1,0 0,1 0,0 0,-1-1,1 1,0 0,0-1,0 1,0-1,0 1,0-1,0 0,0 0,0 0,1 0,-1 0,0 0,1-1,-1 1,2-1,8-1,1 0,0-1,0-1,-1 0,1 0,-1-1,0-1,0 0,-1-1,1 0,-1-1,0 0,-1 0,0-2,9-8,12-11,0-2,-2-2,-2 0,-1-2,2-5,-1 4,-26 60,-31 91,29-113,1 1,0-1,-1 1,2-1,-1 1,0-1,1 0,-1 1,1-1,0 0,0 1,0-1,1 0,-1 0,1 0,0 0,0 0,0 0,0 0,0-1,0 1,1-1,0 0,-1 0,1 0,0 0,0 0,0 0,0-1,0 1,0-1,0 0,1 0,5 1,0 0,0-1,0-1,0 1,0-1,1-1,-1 0,0 0,0-1,0 0,-1 0,1-1,0 0,-1-1,0 0,0 0,0-1,0 0,-1 0,0-1,0 0,0 0,-1 0,6-8,6-8,0-1,-2 0,-1-2,0 0,-2 0,-1-1,2-11,-6 13,-5 6</inkml:trace>
  <inkml:trace contextRef="#ctx0" brushRef="#br0" timeOffset="10472.367">1271 466,'6'-4,"1"0,-1 1,1 0,-1 0,1 1,0 0,0 0,0 0,1 1,-1 0,0 1,1-1,-1 1,4 1,-9-1,0 0,0 0,0 0,0 0,0 0,0 0,0 0,0 1,0-1,0 1,0-1,0 1,0 0,0 0,-1 0,1 0,0 0,-1 0,1 0,-1 1,1-1,-1 1,1-1,-1 1,0-1,0 1,0 0,0 0,0-1,0 1,0 0,-1 0,1 0,-1 0,1 0,-1 0,0 0,0 0,0 0,0 0,0 0,0 0,0 0,-1 0,1 0,-1 0,1 0,-1 0,0-1,0 2,-104 120,104-122,1 1,-1 0,1 0,0 0,0 0,-1-1,1 1,1 0,-1 0,0 0,0 0,1-1,-1 1,1 0,-1 0,1-1,0 1,0 0,0-1,0 1,0-1,0 1,0-1,0 1,0-1,1 0,-1 1,1-1,-1 0,1 0,-1 0,1 0,0-1,-1 1,1 0,0-1,0 1,-1-1,1 0,0 1,0-1,0 0,0 0,-1 0,1 0,0 0,0-1,0 1,0-1,0 1,50-2,-32 4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01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45,'56'-18,"-35"8,-18 8,-1 0,1 0,0 1,0-1,0 1,0 0,0-1,0 1,0 1,0-1,1 0,-1 1,0-1,0 1,1 0,-1 0,0 1,1-1,-1 1,0-1,0 1,0 0,3 1,-5 1,-1-1,1 1,-1-1,0 1,0 0,0-1,0 1,0-1,0 1,-1 0,1-1,-1 1,0-1,0 1,0-1,0 0,0 1,0-1,-1 0,1 0,-1 1,1-1,-1 0,0-1,0 1,0 0,0-1,0 1,0-1,-1 1,-3 4,-101 99,98-95,6-9,0 0,0 1,1 0,-1 0,0-1,1 2,0-1,-1 0,1 0,0 1,0-1,0 1,0 0,1 0,-1-1,1 1,-1 0,1 0,0 0,0 1,1-1,-1 0,1 0,-1 0,1 1,0-1,0 0,1 0,-1 1,1-1,-1 0,1 0,0 0,0 0,0 0,1 0,-1 0,1 0,-1 0,1-1,0 1,8 0,-1 0,1 0,-1-1,1-1,0 0,0 0,0-1,0 0,-1-1,1 0,0 0,0-1,-1 0,1-1,-1 0,0-1,0 0,0 0,7-5,9-1,84-34,-80 32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03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1,'0'10,"0"7,0 6,0 4,0 2,0 1,-5 0,-1 0,0 0,1-1,1 0,2-1,1-4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04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1,'0'5,"0"6,0 6,-5 6,-2 2,-3 3,-2 1,3 1,-3-6,1-1,2 0,-2 1,1-4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2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0 395,'7'-4,"0"0,1 0,-1 1,1 0,-1 1,1-1,0 1,0 1,0 0,0 0,0 0,0 1,1 0,4 1,3-1,103 0,122-10,-58-9,-156 14,-4-1</inkml:trace>
  <inkml:trace contextRef="#ctx0" brushRef="#br0" timeOffset="317.376">112 594,'39'0,"17"0,4 0,-4 0,-6 0,-7 0,-6 0,-4 0,-3 0,-3 0,-4 4,-3 3,1-1,2-2,1 0,-3-7,-6-2</inkml:trace>
  <inkml:trace contextRef="#ctx0" brushRef="#br0" timeOffset="966.125">451 1,'107'120,"143"48,-53-54,-195-112,1 0,-1-1,1 1,-1 0,0 0,0 1,0-1,0 0,0 1,0-1,0 1,-1-1,0 1,1 0,-1 0,0 0,0-1,0 1,-1 0,1 0,-1 0,0 0,0 1,0-1,0 0,0 0,-1 0,1 0,-1 0,0 0,0-1,0 1,0 0,0 0,-1 0,1-1,-1 1,0-1,1 1,-1-1,0 0,-1 0,0 2,-206 175,35-51,144-94,21-17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11,'252'17,"-228"-12,1-2,0 0,0-2,0-1,0-1,0-1,0-1,6-2,52-15,-59 11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48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1722 90,'17'56,"-10"-16,-3 1,-1 0,-1 0,-5 35,2-3,-28 124,29 140,5-312,1-25</inkml:trace>
  <inkml:trace contextRef="#ctx0" brushRef="#br0" timeOffset="2547.084">1778 61,'1'-2,"1"0,-1 0,1 0,0 1,-1-1,1 0,0 1,0 0,0-1,0 1,0 0,0 0,0 0,1 0,-1 0,0 1,1-1,-1 1,0-1,1 1,-1 0,0 0,1 0,1 0,-1 0,282-14,-226 5,0 2,1 3,-1 2,30 5,8-2,46 26,-138-25,-1 1,0 0,0-1,0 1,0 1,0-1,-1 0,1 1,-1 0,0 0,0 0,-1 0,1 0,-1 1,0-1,0 1,0-1,0 1,-1 0,0 0,0 0,0 0,-1 0,0-1,0 1,0 0,0 0,-1 0,0 0,0 0,0 0,2 31,-9 221,-22 25,31-28,10-181,-11-72,0 1,1-1,-1 1,0-1,0 1,0-1,0 1,-1-1,1 0,0 1,-1-1,1 1,-1-1,1 0,-1 1,1-1,-1 0,0 0,0 1,0-1,0 0,0 0,0 0,0 0,0 0,0 0,0 0,-1-1,1 1,0 0,-1-1,1 1,0-1,-1 1,1-1,-1 1,1-1,0 0,-1 0,0 0,-68 2,54-3,-554-3,344-24,114 28,88 0</inkml:trace>
  <inkml:trace contextRef="#ctx0" brushRef="#br0" timeOffset="2952.241">2004 315,'9'37,"-1"1,-2 0,-2 0,-2 0,-1 1,-4 34,5 107,-2-178,0-1,-1 1,2 0,-1 0,0-1,0 1,0 0,1-1,-1 1,1 0,0-1,-1 1,1-1,0 1,0-1,0 1,0-1,0 0,0 1,0-1,0 0,1 0,-1 0,1 0,-1 0,0 0,1 0,10 0</inkml:trace>
  <inkml:trace contextRef="#ctx0" brushRef="#br0" timeOffset="3498.898">1977 287,'11'-9,"0"0,1 1,0 1,1 0,-1 0,2 1,-1 1,0 0,4 0,99-26,-114 30,0 0,0 0,1 0,-1 0,0 1,1-1,-1 1,1-1,-1 1,1 0,-1 0,1 0,-1 0,1 0,-1 1,1-1,-1 1,0 0,1-1,-1 1,0 0,1 0,-1 1,0-1,0 0,0 1,0-1,0 1,0 0,-1 0,1-1,0 1,-1 0,0 1,1-1,-1 0,0 0,0 0,0 1,0-1,-1 1,1-1,-1 0,1 1,-1-1,0 1,0-1,0 1,0-1,0 1,-1-1,0 3,-34 77,31-78,0 1,0 0,1 0,0 0,0 0,1 1,-1-1,1 1,0 0,1 0,-1-1,1 1,0 0,1 0,-1 0,1 0,1 0,-1 0,1 0,0 0,0 0,0 0,1 0,0-1,0 1,4 5,63 45,-24-27,-41-27,-1 0,1 0,-1 0,0 0,0 1,0-1,0 1,0 0,-1 0,1 0,-1 0,0 1,0-1,0 0,0 1,-1 0,1-1,-1 1,0 0,0 0,0-1,-1 1,1 0,-1 0,0 0,0 0,0 0,-1 0,1 0,-1 0,-1 1,-5 5,0 1,-1-1,-1 0,0 0,0-1,-1-1,0 1,0-1,-1-1,0 0,0-1,-1 0,0-1,0 0,0 0,-1-2,1 1,-13 0,11-1,1-1,-1-1,0 0,1 0,-1-2,0 0,0 0,1-1,-2-1,-3-4</inkml:trace>
  <inkml:trace contextRef="#ctx0" brushRef="#br0" timeOffset="5428.769">255 569,'237'11,"-169"-2,0-3,1-4,0-2,-1-3,59-11,238 2,-253-9,-136 9,2 5,1-1,1-1,-1-1,2-1,-1 0,2-2,-1 0,2-1,-8-8,-15-6,55 55,-8-11,-2-1,0 1,-1-1,0 1,-1 1,-1-1,-1 0,0 1,-1-1,-1 0,0 1,-1 0,-3 13,-2 1,-1-1,-1-1,-1 0,-10 18,4-6,11-28,9-20,7-15,131-224,-127 228</inkml:trace>
  <inkml:trace contextRef="#ctx0" brushRef="#br0" timeOffset="6413.826">142 992,'-33'126,"-15"112,42-177,5-36,-1-1,-1 1,-2 0,0-1,-1 0,-2 0,0-1,-4 5,23-74,-6 23</inkml:trace>
  <inkml:trace contextRef="#ctx0" brushRef="#br0" timeOffset="6914.223">57 1077,'14'-4,"20"-8,8 0,2 1,-1 2,-4-1,-4 0,-2 2,-7 8,-9 8,-1 2,-4 6,0 3,0 5,-4-3</inkml:trace>
  <inkml:trace contextRef="#ctx0" brushRef="#br0" timeOffset="7279.888">0 1359,'5'5,"1"6,5 2,6-2,3-3,5-2,2-3,1-1,1-2,0 5,0 1,-4-1</inkml:trace>
  <inkml:trace contextRef="#ctx0" brushRef="#br0" timeOffset="9066.556">310 1557,'-75'74,"56"-50,-85 135,72-93,84-139,101-107,-152 178,1 1,0-1,-1 0,1 1,0 0,0-1,0 1,0 0,0 0,0 0,0 0,0 0,1 1,-1-1,0 0,0 1,1 0,-1 0,0-1,1 2,-1-1,0 0,0 0,1 1,-1-1,0 1,0-1,1 1,-1 0,0 0,0 0,0 0,0 1,0-1,0 0,-1 1,1 0,0-1,-1 1,1 0,-1 0,0-1,1 1,-1 0,0 1,0-1,0 0,-1 0,1 0,0 0,-1 2,56 117,-56-120,0 0,0-1,1 1,-1 0,0 0,0 0,0 0,0-1,0 1,0 0,0 0,0 0,0-1,-1 1,1 0,0 0,0 0,-1-1,1 1,-1 0,1-1,-1 1,1 0,-1-1,1 1,-1 0,1-1,-1 1,0-1,1 1,-1-1,0 1,1-1,-1 0,0 1,0-1,1 0,-1 0,0 1,0-1,0 0,1 0,-1 0,0 0,0 0,0 0,1 0,-1 0,0-1,0 1,0 0,0 0,-55-8,48 6,-140-29,97 22,32 3</inkml:trace>
  <inkml:trace contextRef="#ctx0" brushRef="#br0" timeOffset="9915.792">480 1642,'77'30,"-66"-25,0-1,0 0,1-1,-1 0,1-1,0 0,0-1,-1 0,1-1,0 0,0-1,9-2,-20 2,0 0,0-1,0 1,0 0,0-1,0 1,-1-1,1 1,-1-1,1 1,-1-1,1 1,-1-1,0 1,0-1,0 1,0-1,0 0,0 1,0-1,0 1,-1-1,1 1,-1-1,1 1,-1-1,1 1,-1-1,0 1,0 0,0-1,0 1,0 0,0 0,0 0,0 0,0 0,0 0,-1 0,1 0,-1 0,-5-10,-25-35,31 45,1 0,-1 1,0-1,1 0,-1 1,0-1,1 0,-1 1,0-1,0 1,1-1,-1 1,0-1,0 1,0 0,0-1,0 1,0 0,1 0,-1 0,0 0,0 0,0 0,0 0,0 0,0 0,0 0,0 0,0 0,0 1,0-1,1 0,-1 1,0-1,0 1,0-1,1 1,-1-1,0 1,0-1,1 1,-1 0,0 0,1-1,-1 1,1 0,-1 0,1-1,0 1,-1 0,1 0,0 0,-1 0,1 0,0 0,0 0,-11 112,9-31,-3-62,3-16,1 0,0 1,-1-1,2 1,-1-1,0 1,1 0,0-1,0 1,0-1,1 1,0 0,0-1,0 1,0 0,1-5,0 0,-1 1,1-1,0 0,-1 0,1 0,0-1,-1 1,1 0,0-1,-1 1,1-1,0 1,-1-1,1 0,-1 0,1 0,-1 1,1-2,-1 1,0 0,0 0,1 0,-1 0,0-1,0 1,0-1,0 1,0-1,0 0,119-200,-112 186</inkml:trace>
  <inkml:trace contextRef="#ctx0" brushRef="#br0" timeOffset="10201.012">960 1416,'0'38,"-5"23,-1 5,0-3,1-8,7-14,2-13</inkml:trace>
  <inkml:trace contextRef="#ctx0" brushRef="#br0" timeOffset="10697.492">960 1416,'136'0,"-134"0,-1 0,1 0,0 0,-1 0,1 0,0 1,0-1,-1 1,1-1,-1 1,1-1,0 1,-1 0,1 0,-1-1,1 1,-1 0,0 1,0-1,1 0,-1 0,0 0,0 1,0-1,0 1,0-1,0 1,-1-1,1 1,0-1,-1 1,1 0,-1-1,0 1,1 0,-1-1,0 1,0 0,0-1,0 1,0 0,-1 0,1-1,0 1,-1 0,0-1,0 2,-55 73,34-53,21-22,0 0,0-1,-1 1,1 0,0 0,0 0,1 0,-1 0,0 0,0 0,0 0,1 0,-1 1,1-1,-1 0,1 0,-1 1,1-1,0 0,-1 1,1-1,0 0,0 1,0-1,0 0,0 1,0-1,1 0,-1 1,0-1,1 0,-1 0,1 1,-1-1,1 0,-1 0,1 0,0 0,0 1,0-1,-1 0,1-1,0 1,0 0,1 0,-1 0,0 0,67 20,-47-17,-17-4,-1 1,1-1,0 1,0 0,0 0,0 0,-1 1,1-1,0 1,-1 0,0 0,1 0,-1 0,0 1,0-1,0 1,0 0,-1 0,1 0,-1 0,0 0,0 1,0-1,0 1,0-1,-1 1,0 0,1-1,-1 1,-1 0,1 0,-1 0,1 0,-1 0,0 0,-1 4,-1-1,-1 0,0 0,-1 0,1-1,-1 1,-1-1,1 0,-1 0,0 0,0-1,-1 0,0 0,0 0,0-1,0 1,-1-2,0 1,1-1,-1 0,-1 0,1-1,0 0,-1 0,1 0,-1-1,1-1,-1 1,1-1,-1 0,0-1,1 0,-1 0,1 0,0-1,-1-1,-4-1,-19-24,23 11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0,'39'5,"26"-3,8-3,-4 0,-10 0,-9 0,-13 0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4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97,'-37'167,"-39"177,53-233,19-87</inkml:trace>
  <inkml:trace contextRef="#ctx0" brushRef="#br0" timeOffset="333.81">621 68,'373'-51,"-340"50,0 1,0 2,0 1,0 1,7 3,-10-2,0-1,1-2,-1-1,0-1,1-2,-1-1,28-6,50-14,-90 16</inkml:trace>
  <inkml:trace contextRef="#ctx0" brushRef="#br0" timeOffset="6121.072">0 379,'20'-5,"15"-1,7 0,1 1,-2 2,-3 0,-4-3,-2 0,-2-1,-1 2,-1 2,-1 1,-4 1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8:05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0 245,'34'0,"20"0,6 0,-2 0,-7 0,-11 0</inkml:trace>
  <inkml:trace contextRef="#ctx0" brushRef="#br0" timeOffset="1325.2">338 585,'283'-356,"-183"223,-99 131,-1 1,1-1,-1 1,1 0,0-1,0 1,-1 0,1 0,0-1,0 1,0 0,1 0,-1 0,0 0,0 0,0 1,1-1,-1 0,0 0,1 1,-1-1,1 1,-1-1,1 1,-1 0,0 0,1-1,-1 1,1 0,0 0,-1 1,1-1,-1 0,0 0,1 1,-1-1,1 1,-1-1,1 1,-1 0,0-1,1 1,-1 0,0 0,0 0,0 0,0 0,0 0,0 0,0 0,0 1,0-1,0 0,-1 0,1 1,0-1,-1 1,1-1,-1 1,0-1,1 2,0 11,-1 1,-1 0,0 0,-1-1,0 1,-1-1,-1 0,0 0,-1 0,-7 13,1 4,-38 100,48-130,0 0,1 1,-1-1,1 0,-1 0,1 1,0-1,-1 1,1-1,0 0,0 1,0-1,0 1,0-1,0 1,1-1,-1 0,0 1,1-1,-1 0,1 1,-1-1,1 0,0 0,-1 1,1-1,0 0,0 0,0 0,0 0,0 0,0 0,0 0,0 0,0-1,1 1,-1 0,0-1,0 1,1 0,-1-1,0 0,1 1,-1-1,1 0,-1 0,0 0,1 0,-1 0,1 0,-1 0,0 0,1-1,-1 1,1 0,-1-1,0 1,1-1,-1 0,0 1,0-1,0 0,1 0,-1 0,0 1,0-1,0 0,0-1,0 0,17-14,0 0,-1-2,-2 0,1-1,-2-1,8-13,16-21,133-191,-171 243,1 0,0 1,-1-1,1 1,0-1,0 1,0-1,0 1,0 0,0-1,0 1,0 0,1 0,-1 0,0 0,1 0,-1 0,1 0,-1 0,1 1,0-1,-1 1,1-1,-1 1,1-1,0 1,0 0,-1 0,1 0,0 0,-1 0,1 0,0 1,-1-1,1 0,0 1,-1-1,1 1,-1 0,1-1,0 1,-1 0,0 0,1 0,-1 0,0 0,1 1,-1-1,0 0,0 0,0 1,0-1,0 1,19 124,-17-112,0 0,-1 1,0-1,-1 1,-1-1,0 1,-1-1,-1 1,-2 11,-41 171,43-172</inkml:trace>
  <inkml:trace contextRef="#ctx0" brushRef="#br0" timeOffset="1787.028">1383 330,'12'-3,"-8"1,1 0,0 1,-1-1,1 1,0 0,0 1,0-1,0 1,0 0,0 0,0 1,0 0,0-1,-1 2,1-1,4 2,-8-1,0 0,0 0,-1 1,1-1,-1 0,0 0,1 1,-1-1,0 0,0 0,-1 1,1-1,0 0,-1 0,0 0,1 1,-1-1,0 0,0 0,0 0,0 0,0 0,-1-1,1 1,-1 0,1 0,-1-1,1 1,-1-1,0 1,-1-1,1 3,-23 24,17-21,0 1,1 0,0 0,1 0,-1 1,2 0,-1 0,1 1,1-1,0 1,0 0,1 0,0 1,1 1,1-10,1 0,0 0,1 0,-1 1,0-1,1 0,-1 0,1 0,-1 0,1 0,0 0,0 0,0 0,0 0,0 0,1 0,-1-1,1 1,-1 0,1-1,-1 1,1-1,0 0,0 1,0-1,-1 0,1 0,0 0,0-1,1 1,-1 0,0-1,0 1,0-1,0 0,0 0,2 0,82-12,-9-34,-58 34</inkml:trace>
  <inkml:trace contextRef="#ctx0" brushRef="#br0" timeOffset="2452.973">2116 48,'-21'6,"1"2,-1 0,1 1,0 1,1 1,0 1,1 0,0 1,1 2,1-1,0 2,1 0,1 1,-4 6,-2 72,20-93,0 0,0 0,0 1,1-1,-1 0,1 0,-1 0,1 0,0 0,0 0,-1 0,1 0,1 0,-1 0,0-1,0 1,1 0,-1-1,1 1,-1-1,1 1,0-1,0 0,-1 0,1 0,0 0,0 0,0 0,0 0,0 0,0-1,1 1,-1-1,0 0,0 0,0 0,0 0,1 0,-1 0,0 0,0-1,1 1,13-6,0 0,0-1,-1-1,0 0,-1-1,1-1,-2 0,1 0,-2-2,1 0,-1 0,-1-1,-1 0,0-1,0 0,5-13,8-4,-10 14,1 1,1 1,1 0,0 1,1 1,0 0,12-6,-27 18,-1 0,0 0,1 0,-1 0,1 0,-1 0,1 0,0 1,-1-1,1 0,0 1,-1-1,1 1,0 0,0 0,-1-1,1 1,0 0,0 1,-1-1,1 0,0 0,0 1,-1-1,1 1,0-1,-1 1,1 0,-1 0,1 0,-1 0,1 0,-1 0,1 0,-1 0,0 0,0 1,0-1,0 1,0-1,0 1,0-1,0 1,0-1,-1 1,1 0,0-1,-1 1,0 0,1 0,-1-1,0 1,0 0,0 1,1 23,-1-1,-1 1,-2-1,0 1,-2-1,0 0,-2-1,-9 23,-1 12,-38 138,52-181,-3 16,-2-1,0 1,-2-1,-2-1,-1 0,-3 3,12-26,-1-1,1 1,-1-1,0 0,-1-1,0 1,0-1,0 0,0-1,-1 1,1-1,-1-1,0 1,-1-1,1 0,0-1,-1 0,0 0,1-1,-1 1,0-2,0 1,0-1,1 0,-1-1,0 0,0 0,1-1,-3 0,7 1,0 0,0 0,1 0,-1-1,0 1,1-1,-1 0,1 1,0-1,0 0,-1 0,1-1,0 1,1 0,-1-1,0 1,1-1,-1 0,1 1,0-1,0 0,0 0,0 0,0 0,1 1,0-1,-1 0,1 0,0 0,0 0,0 0,1 0,-1 0,1 0,0 0,0 0,0 0,0 0,62-99,-26 64,3 3,1 1,1 2,1 2,37-18,67-11,-123 53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8:03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1 458,'37'-55,"-20"22,2-7,1 2,2 0,1 2,2 0,2 2,1 1,31-28,-57 58,0 1,0 0,0-1,0 1,1 0,-1 0,1 1,0-1,-1 0,1 1,0-1,0 1,0 0,0 0,0 0,0 1,0-1,0 1,0-1,0 1,0 0,0 0,0 1,1-1,-1 1,0-1,0 1,0 0,0 0,-1 0,1 1,0-1,0 1,-1-1,1 1,-1 0,2 1,3 7,-2-1,0 1,0 0,0 0,-2 1,1-1,-1 1,-1 0,0 0,0 0,-1 0,-1 0,1 0,-2 0,0 1,0-1,-1 1,2 88,1-99,0 0,0 0,0-1,0 1,0-1,0 1,0 0,0-1,0 0,0 1,0-1,0 0,0 1,0-1,0 0,0 0,0 0,0 0,0 0,1 0,-1 0,0-1,0 1,0 0,0 0,0-1,0 1,0-1,0 1,0-1,0 1,0-1,0 0,-1 1,1-1,0 0,0 0,-1 0,1 0,0 0,-1 1,1-1,-1 0,1 0,-1 0,1 0,-1-1,0 1,0 0,1 0,-1-1,0 2,267-286,-218 254,-48 32,0-1,0 1,0 0,0-1,1 1,-1 0,0 0,0 0,0 0,1 0,-1 0,0 1,0-1,0 0,0 0,1 1,-1-1,0 1,0-1,0 1,0 0,0-1,0 1,0 0,0 0,0-1,-1 1,1 0,0 0,0 0,-1 0,1 0,-1 0,1 0,-1 0,1 0,-1 1,0-1,1 0,-1 0,0 0,0 0,0 1,0-1,0 1,-2 231,-25-65,14-122,6-28</inkml:trace>
  <inkml:trace contextRef="#ctx0" brushRef="#br0" timeOffset="811.139">989 374,'75'-27,"41"-8,-116 35,1 0,0 0,0 0,-1 0,1 0,0 0,-1 0,1 0,0 0,-1 1,1-1,0 0,-1 1,1-1,0 0,-1 1,1-1,-1 1,1-1,-1 1,1-1,-1 1,1-1,-1 1,0-1,1 1,-1 0,0-1,1 1,-1 0,0-1,0 1,0 0,1-1,-1 1,0 0,0 0,0-1,0 1,0 0,0-1,-1 1,1 0,0 0,0-1,0 1,-1 0,1-1,0 1,-1-1,1 1,0 0,-1-1,1 1,-1-1,1 1,-1-1,0 1,-25 36,25-36,-32 37,20-25,0 0,2 1,0 0,0 1,2 0,-1 0,2 1,0 0,-1 7,8-22,1 1,-1 0,1 0,0-1,-1 1,1 0,0 0,0 0,0-1,0 1,0 0,1 0,-1 0,0-1,1 1,-1 0,1 0,0-1,0 1,-1-1,1 1,0-1,1 1,-1-1,0 1,0-1,0 0,1 1,-1-1,1 0,-1 0,1 0,-1 0,1-1,0 1,-1 0,1-1,0 1,0-1,1 1,79 4,-72-5,-2-1,1 0,0 0,0 0,0-1,-1 0,1-1,-1 0,0-1,0 1,0-1,0-1,4-3,3-2</inkml:trace>
  <inkml:trace contextRef="#ctx0" brushRef="#br0" timeOffset="1999.455">1834 177,'0'0,"-1"0,1 0,-1 0,1 0,-1 0,1 0,-1 0,1-1,-1 1,1 0,0 0,-1 0,1 0,-1-1,1 1,-1 0,1 0,-1-1,1 1,0 0,-1-1,1 1,0-1,-1 1,1 0,0-1,0 1,-1-1,1 1,0-1,0 1,0-1,-1 1,1-1,0 1,0-1,0 1,0-1,0 1,0-1,0 1,0-1,0 1,0-1,0 1,1-1,-1 1,0 0,0-1,0 1,1-1,-1 1,0-1,1 1,-1 0,0-1,1 1,-1-1,0 1,1 0,-1 0,1-1,-10 2,0-1,0 2,0-1,0 2,1-1,-1 1,1 0,-1 1,1 0,0 0,0 0,1 1,-1 1,1-1,0 2,-5 1,1 0,1 1,-1 0,2 1,-1 0,1 0,1 1,0 0,0 1,1 0,1 0,0 1,0-1,1 1,1 0,1 1,-1-1,2 1,0-1,1 1,0 0,1 0,0 0,3 11,-2-20,1-1,0 1,0 0,0-1,0 0,1 1,0-1,0 0,0 0,0 0,1-1,0 1,-1-1,1 0,0 0,1 0,-1-1,0 1,1-1,-1 0,1 0,0-1,0 1,0-1,-1 0,1 0,0-1,3 0,3 1,1-2,-1 0,0 0,0-1,0 0,0-1,0 0,0-1,-1 0,0-1,1 0,2-2,9-6,0-2,0 0,-1-2,-1 0,-1-1,-1-1,0-1,-1 0,8-15,-25 33,1 0,-1 1,1-1,-1 0,1 0,0 1,0-1,0 0,0 1,0-1,0 1,0 0,0-1,0 1,1 0,-1-1,1 1,-1 0,1 0,-1 0,1 0,0 1,-1-1,1 0,0 1,-1-1,1 1,0-1,0 1,0 0,0 0,-1 0,1 0,0 0,0 0,0 1,0-1,-1 0,1 1,0 0,-1-1,1 1,0 0,-1 0,1 0,-1 0,1 0,-1 0,1 0,-1 1,136 212,-95-184,-21-23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8:13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0 338,'19'-4,"0"0,0 1,0 1,0 1,0 1,0 0,0 1,4 2,339 7,-338-10</inkml:trace>
  <inkml:trace contextRef="#ctx0" brushRef="#br0" timeOffset="367.23">0 565,'15'0,"18"0,9 0,2 0,-1 0,-4 0,-3 0,-4 0,-1 0,-2 0,-1 0,-1 0,-4-5,-2-2,-4 1</inkml:trace>
  <inkml:trace contextRef="#ctx0" brushRef="#br0" timeOffset="921.006">367 0,'0'0,"0"1,0-1,0 0,0 0,0 1,0-1,-1 0,1 0,0 0,0 1,0-1,0 0,-1 0,1 0,0 0,0 1,0-1,-1 0,1 0,0 0,0 0,-1 0,1 0,0 0,0 0,-1 0,1 0,0 0,0 0,-1 0,1 0,0 0,0 0,-1 0,1 0,0 0,0 0,0 0,-1 0,1 0,0 0,0 0,-1-1,1 1,0 0,0 0,0 0,-1 0,10 24,76 91,65 59,-145-167,0-1,0 1,0 1,-1-1,0 0,-1 1,1 0,-2 0,1 0,-1 0,0 1,-1-1,0 0,0 1,-1-1,0 1,0-1,-1 1,0-1,-1 0,-1 7,-2-4,1 1,-2-1,1 0,-2 0,1 0,-1-1,-1 0,0 0,0-1,-1 0,0-1,-1 0,0 0,0-1,-1 0,1-1,-3 1,-201 75,78-41,118-30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3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14,'2'2,"-1"0,0 0,1-1,0 1,-1 0,1-1,0 1,0-1,0 0,0 1,0-1,0 0,0 0,0 0,0-1,1 1,-1 0,0-1,1 0,-1 1,0-1,1 0,-1 0,0 0,1-1,0 2,253 2,-113-29,-84 10,-47 17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0,'24'0,"22"0,9 0,-1 0,-5 0,-5 0,-6 0,-5 0,-7 0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1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51,'17'39,"-14"-21,0 0,-1 1,-1-1,-1 1,0 0,-2-1,0 1,-1-1,-3 9,-6 70,-41 198,47-223,24-94,21-78,-28 80</inkml:trace>
  <inkml:trace contextRef="#ctx0" brushRef="#br0" timeOffset="1014.365">23 23,'-1'-1,"1"1,-1 0,1 0,-1-1,0 1,1 0,-1 0,0 0,1 0,-1 0,0 0,1 0,-1 0,0 0,1 0,-1 0,0 0,1 1,-1-1,1 0,-1 0,0 1,1-1,-1 0,1 1,-1-1,1 1,-1-1,1 0,-1 1,1-1,-1 1,1-1,0 1,-1 0,1-1,0 1,-1-1,1 1,0 0,0-1,0 1,0 0,0-1,-1 1,1 0,0-1,0 1,1 0,-1-1,0 1,0 0,0-1,0 1,0-1,1 1,-1 0,0-1,1 1,-1-1,0 1,1-1,-1 1,1-1,-1 1,1-1,-1 1,1 0,154 1,18-30,-96 16,43 1,-96 16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5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0 521,'62'-47,"165"-219,-120 158,-106 107,-1 0,1 1,0-1,0 1,0 0,-1-1,1 1,0 0,0-1,0 1,0 0,0 0,0 0,0 0,-1 0,1 0,0 0,0 0,0 0,0 0,0 0,0 0,0 1,0-1,-1 0,1 1,0-1,0 1,0-1,-1 1,1-1,0 1,-1-1,1 1,0 0,-1-1,1 1,-1 0,1 0,-1 0,1-1,-1 1,0 0,1 0,-1 0,0 0,0 0,1-1,-1 2,12 52,-11-46,1 9,1 0,0 0,1 0,1 0,1 0,0-1,1 0,0-1,2 1,0-2,5 7,-12-20,1 0,0 1,0-1,0-1,0 1,0 0,0-1,0 1,0-1,0 0,0 0,0 0,0-1,0 1,0-1,0 0,0 1,0-1,0 0,0-1,-1 1,1-1,0 1,-1-1,1 0,-1 0,0 0,1 0,-1 0,0 0,0-1,-1 1,1-1,0 1,-1-1,2-2,4-3,201-229,-118 148,-90 89,1-1,-1 1,0-1,1 1,-1-1,1 1,-1 0,1-1,-1 1,1 0,-1-1,1 1,-1 0,1-1,-1 1,1 0,-1 0,1 0,0 0,-1-1,1 1,-1 0,1 0,0 0,-1 0,1 0,-1 0,1 1,0-1,-1 0,1 0,-1 0,1 1,-1-1,1 0,0 0,-1 1,1-1,-1 0,0 1,1-1,-1 1,1-1,-1 1,0-1,1 1,-1-1,0 1,1-1,-1 1,0-1,0 1,1-1,-1 1,0 0,0-1,0 1,0-1,0 1,0 0,0-1,0 1,-5 43,4-41,-37 203,49-76,-4-112</inkml:trace>
  <inkml:trace contextRef="#ctx0" brushRef="#br0" timeOffset="434.52">1185 267,'58'-1,"-34"-1,-1 2,1 0,-1 2,1 0,-1 1,16 6,-38-9,0 0,1 0,-1 1,0-1,0 0,0 1,0-1,0 1,0 0,0-1,0 1,0 0,0 0,0-1,0 1,-1 0,1 0,0 0,0 0,-1 0,1 0,-1 0,1 0,-1 0,1 1,-1-1,0 0,0 0,1 0,-1 0,0 1,0-1,0 0,0 0,0 0,-1 1,1-1,0 0,-1 0,1 0,0 0,-1 0,1 0,-1 0,0 0,1 0,-1 1,-40 47,36-44,-75 61,-31 36,110-101,-1 1,1-1,0 1,0-1,1 1,-1-1,0 1,0-1,1 1,-1 0,1-1,-1 1,1 0,0 0,0-1,0 1,0 0,0 0,0-1,0 1,0 0,1 0,-1-1,1 1,-1 0,1-1,0 1,-1-1,1 1,0 0,0-1,0 0,1 1,-1-1,0 0,0 0,1 1,-1-1,0 0,1 0,-1 0,2 0,74 23,-65-22,0 0,0-1,0 0,0 0,0-2,0 0,0 0,0-1,-1 0,1-1,0 0,-1-1,0 0,6-4,-4-4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00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0 622,'39'-5,"17"-2,-1 1</inkml:trace>
  <inkml:trace contextRef="#ctx0" brushRef="#br0" timeOffset="528.717">762 452,'-15'0,"0"0,0 1,0 1,0 1,1 0,-1 0,1 1,0 1,0 1,0 0,1 1,0 0,0 1,1 0,0 1,-1 2,2-2,-5 3,1 2,0 0,1 0,1 2,0-1,1 2,0 1,-2 5,-35 88,49-109,0 0,0 0,0 0,0 0,0 0,1 0,-1 1,1-1,0 0,0 0,-1-1,1 1,0 0,1 0,-1 0,0 0,0-1,1 1,-1-1,1 1,0-1,-1 0,1 1,0-1,0 0,0 0,-1 0,1 0,0-1,0 1,1 0,-1-1,0 0,0 1,0-1,0 0,0 0,0 0,86-5,-67-3,0 0,-1-2,0-1,0 0,-1-1,-1-1,0-1,-1-1,0 0,1-5,120-143,-138 164,0-1,0 0,1 1,-1-1,0 0,0 0,1 1,-1-1,0 0,1 0,-1 1,1-1,-1 0,0 0,1 0,-1 0,0 0,1 0,-1 1,1-1,-1 0,0 0,1 0,-1 0,1 0,-1-1,0 1,1 0,-1 0,1 0,-1 0,0 0,1 0,-1-1,0 1,1 0,-1 0,0-1,1 1,-1 0,0 0,0-1,1 1,-1 0,0-1,1 1,-12 39,11-37,-11 31,5-20,1-1,0 1,1 0,1 0,0 0,0 0,2 1,-1-1,2 1,0-1,0 1,2-1,-1 1,2-1,2 7,-3-17,0 1,1-1,-1 0,1-1,0 1,0 0,0-1,0 0,0 1,1-1,-1-1,1 1,-1 0,1-1,0 0,0 0,-1 0,1 0,0 0,0-1,0 0,0 0,0 0,0 0,0-1,0 1,0-1,-1 0,1 0,0 0,0-1,1 0,14-5</inkml:trace>
  <inkml:trace contextRef="#ctx0" brushRef="#br0" timeOffset="863.784">1101 1,'32'22,"-2"1,0 2,-2 1,0 2,-2 0,-1 1,-2 2,2 5,-16-23,-2 0,1 1,-2 0,0 0,0 0,-1 1,-1 0,-1 0,0 0,-1 0,0 0,-2 1,1-1,-2 0,0 1,-1-1,-1 0,0 0,-1 0,0 0,-5 8,-1 5,-2-1,-1 0,-1-1,-1 0,-2-1,0-1,-2 0,0-2,-2 0,0-1,-2-1,0-2,-7 5,-16 5,28-18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4:50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30,'-11'263,"-33"8,14-70,30-177</inkml:trace>
  <inkml:trace contextRef="#ctx0" brushRef="#br0" timeOffset="312.095">59 30,'33'-5,"17"-1,3 0,-1 1,-6 1,-5 2,-5 1,-4 0,-2 1,-2 0,-5 1</inkml:trace>
  <inkml:trace contextRef="#ctx0" brushRef="#br0" timeOffset="529.135">30 312,'29'0,"14"0,5 0,-2 0,-2 0,-11-5,-4-1,-4 0,0 1,-5 2</inkml:trace>
  <inkml:trace contextRef="#ctx0" brushRef="#br0" timeOffset="2396.414">340 622,'-19'19,"-6"12,-4 0,3-5</inkml:trace>
  <inkml:trace contextRef="#ctx0" brushRef="#br0" timeOffset="2672.263">199 538,'5'24,"7"8,0 3,4 1,3-2,4 0,3-8,-4-7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6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344 1,'-21'9,"0"1,0 2,0 0,2 1,0 1,0 0,1 2,1 0,1 1,0 1,1 0,1 1,1 1,0 0,-4 12,5-3,1 0,1 1,1 0,2 1,2 0,0 0,2 3,2-22,1 0,0 0,1 0,0-1,0 1,2 0,-1-1,2 0,-1 1,1-1,1 0,0-1,1 1,0-1,0 0,1-1,0 0,1 0,0 0,3 2,10 4,1 0,0-1,0-1,2-1,-1-1,15 4,13-4,-33-13</inkml:trace>
  <inkml:trace contextRef="#ctx0" brushRef="#br0" timeOffset="3858.018">768 395,'-4'-3,"0"-1,0 0,0 1,-1 0,1 0,-1 0,0 1,1-1,-1 1,0 0,-1 1,1-1,0 1,0 0,-1 0,1 1,0-1,-1 1,1 1,-1-1,1 1,0 0,-1 0,1 0,0 1,0-1,-3 3,-10 4,1 2,0 0,0 0,1 2,1 0,-15 14,26-23,-1 0,1 0,0 1,0-1,1 1,-1 0,1 0,0 1,0-1,0 1,0-1,1 1,0 0,0 0,0 0,1 0,0 0,-1 0,2 1,-1-1,1 0,0 0,0 1,0-1,1 0,-1 1,1-1,1 0,-1 0,1 0,0 0,0 0,0 0,1-1,-1 1,1-1,1 1,2 0,0 0,1-1,-1 0,1 0,0 0,0-1,1 0,-1-1,0 0,1 0,0 0,-1-1,1 0,0 0,0-1,0 0,-1-1,1 1,0-1,0-1,-1 0,1 0,-1 0,0-1,1 0,-1 0,0-1,-1 0,1 0,-1-1,0 0,0 0,5-5,92-93,21-48,-122 148,-1 1,0 0,0 0,0 0,0 0,1 1,-1-1,1 0,-1 0,1 1,0-1,0 1,-1 0,1-1,0 1,0 0,0 0,0 0,1 1,-1-1,0 0,0 1,2-1,-7 39,0-20,0-1,1 1,1 0,0 0,1-1,1 1,1 0,1 0,0-1,1 0,5 14,-3-17,0 1,-1 0,-1 0,0 0,-1 1,-1-1,-1 1,0 0,-1-1,0 1,-1 0,-1-1,-1 1,0-1,-1 0,-1 0,0 0,-1 0,0-1,-1 0,-1 0,0-1,-1 0,-1 0,-5 5,9-12,1-1,-1 1,-1-2,1 1,-1-1,0 1,1-2,-2 1,1-1,0 0,-1-1,0 0,1 0,-1 0,0-1,0 0,0-1,0 0,0 0,-7-1,13 0,0-1,-1 1,1 0,0-1,0 1,0-1,0 1,0-1,0 0,1 0,-1 0,1 0,-1 0,1 0,0-1,0 1,-1 0,2-1,-1 1,0 0,0-1,1 1,0-1,-1 0,1 1,0-1,0 1,0-1,0 1,1-1,-1 1,2-3,33-75,50-19,-65 75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04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421 227,'139'-26,"-71"13,-57 9,0 1,0 0,0 1,0 1,0 0,0 0,0 1,1 0,-1 1,0 0,0 1,6 2,-14-3,-1 0,1 1,-1-1,0 0,0 1,0 0,0-1,0 1,0 0,0 0,0 0,-1 0,1 1,-1-1,1 0,-1 1,0-1,0 1,0-1,0 1,-1-1,1 1,-1-1,0 1,1 0,-1-1,0 1,0 0,-1 0,1-1,-1 1,1-1,-1 1,0 1,-43 82,41-84,1 0,-1 0,1 1,0-1,0 0,0 1,0 0,1-1,-1 1,1 0,0 0,-1 0,1 0,0 0,1 0,-1 0,0 0,1 0,0 0,0 0,0 1,0-1,0 0,1 0,-1 0,1 0,0 0,0 0,0 0,0 0,1 0,-1 0,1-1,-1 1,1 0,0-1,0 1,1-1,0 1,168 99,-169-100,-1-1,1 1,-1 0,0 0,1 0,-1 0,0 0,0 0,0 0,0 0,-1 0,1 0,0 0,-1 0,1 1,-1-1,0 0,0 0,0 1,0-1,0 0,-1 0,1 1,-1-1,1 0,-1 0,0 0,0 0,0 0,0 0,0 0,0 0,0 0,-1 0,1 0,-1-1,0 1,1-1,-1 1,0-1,-83 56,76-52,-8 5,0-1,-1-1,1-1,-1 0,-1-1,1-1,-18 2,11-5</inkml:trace>
  <inkml:trace contextRef="#ctx0" brushRef="#br0" timeOffset="387.222">140 57,'-19'29,"1"0,2 1,1 0,1 2,2-1,1 2,2-1,1 1,1 1,2 0,-1 33,8-48,0 0,1-1,1 0,0 0,2 0,0 0,1-1,1 0,0 0,1-1,1 0,1-1,0 0,1 0,0-1,1-1,1 0,0-1,1-1,0 0,5 3,82 20,-78-32</inkml:trace>
  <inkml:trace contextRef="#ctx0" brushRef="#br0" timeOffset="702.162">1184 1,'1'0,"34"26,0 1,-2 2,-1 1,-1 2,-2 0,21 31,-45-54,-1 0,0 0,0 1,-1 0,0 0,0-1,-1 2,0-1,-1 0,-1 0,1 0,-1 1,-1-1,0 0,-1 0,0 0,0 0,-1 0,0 0,-1-1,0 1,0-1,-1 0,0 0,-1-1,0 1,-3 2,-12 20,-2-1,0-1,-2-2,-1 0,-1-1,-2-2,0-1,-19 11,20-20,4-3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11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451 368,'-25'-8,"0"2,0 0,-1 2,0 1,1 0,-1 2,-22 3,34 0,0 1,0 0,1 2,-1-1,1 2,0 0,1 0,-4 3,13-7,2-2,-1 0,1 1,0-1,0 0,0 1,-1-1,1 1,0 0,0-1,0 1,0 0,0 0,0 0,0 0,0 0,0 0,1 0,-1 0,0 0,1 0,-1 0,0 0,1 0,0 1,-1-1,1 0,0 0,-1 1,1-1,0 0,0 1,0-1,0 0,0 0,0 1,1-1,-1 0,0 1,1-1,-1 0,1 0,-1 0,1 0,0 1,-1-1,1 0,0 0,0 0,0 0,-1 0,1-1,0 1,0 0,1 0,-1-1,0 1,1 0,13 6,0 0,0-1,1-1,0 0,0-1,1-1,-1-1,1 0,-1-1,1-1,-1 0,9-2,61 3,-84-1,0 0,0 0,0 0,-1 1,1-1,0 0,0 1,0-1,-1 1,1-1,0 1,-1 0,1 0,0 0,-1 0,1 0,-1 0,0 0,1 0,-1 0,0 1,0-1,1 1,-1-1,0 1,-1-1,1 1,0 0,0-1,-1 1,1 0,-1 0,1-1,-1 1,0 0,0 0,0 0,0-1,0 1,0 0,0 0,0 0,-1 0,1-1,-1 1,0 0,1-1,-1 1,0 0,0-1,0 1,0-1,0 1,0-1,-1 0,1 1,0-1,-1 0,1 0,-1 0,1 0,-1 0,0 0,-299 229,273-208,20-17,0 0,1 1,0 0,0 0,0 1,0 0,1 0,0 1,1-1,0 1,0 1,-3 7,7-14,1 0,0 1,0-1,0 1,0-1,0 0,0 1,0-1,1 0,-1 1,1-1,0 0,0 0,-1 1,2-1,-1 0,0 0,0 0,1 0,-1 0,1-1,-1 1,1 0,0-1,-1 1,1-1,0 1,0-1,0 0,1 0,-1 0,0 0,0 0,0 0,1-1,0 1,87 14,80-23,-131-10,-26 7</inkml:trace>
  <inkml:trace contextRef="#ctx0" brushRef="#br0" timeOffset="397.62">394 1,'-15'32,"0"0,3 2,0-1,2 2,2-1,1 1,1 0,3 1,0-1,3 1,0-1,3 6,0 341,-9-318,-2 0,-3 0,-2-1,-15 36,24-86,0 0,1 0,0 0,1 1,0-1,1 1,1 0,0-1,1 1,0 0,1-1,4 5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15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26,'-12'-5,"1"1,-1 0,0 0,0 1,0 1,-1 0,1 1,0 0,-1 1,1 0,-1 1,1 1,0 0,0 0,0 1,0 1,0 0,1 0,-1 2,1-1,0 1,1 1,-5 3,8-4,-1 1,1 1,0-1,1 1,0 1,0-1,1 1,0 0,0 0,1 1,0-1,1 1,0 0,0 0,1 2,-1 11,1 122,3-140,0 1,1-1,0 1,-1-1,2 0,-1 0,1 0,0 0,0 0,0-1,0 1,1-1,0 0,0 0,0 0,0 0,1-1,0 1,-1-1,1-1,0 1,0-1,1 0,1 1,4-2,1 0,0 0,0-1,0-1,-1 0,1-1,0 0,-1-1,1 0,-1 0,0-1,0-1,0 0,-1-1,0 0,0 0,0-1,-1 0,0-1,0 0,-1 0,0-1,4-5,11-10,-1-2,-2 0,0-1,-2 0,0-2,-2 0,-2-1,-1-1,-1 0,-1 0,2-16,-25 114,9-55,0 0,0 0,1 0,1 1,0-1,0 0,1 1,1-1,0 1,1-1,0 0,1 0,0 0,1 0,1-1,-1 1,2-1,0 0,0 0,1-1,0 0,0 0,2 0,-4-6,-2 2,1-2,1 1,-1 0,1-1,0 0,0 0,0-1,0 1,1-1,-1 0,1 0,0-1,0 0,0 0,5 1,3-4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16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58,'5'0,"6"0,6 0,5 0,4-5,2-1,1 0,0 1,1 1,-1 2,0 1,0-4,-1-2,0 1,1 1,-1 2,0 1,-4 1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16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1,'5'5,"11"1,8 0,4-1,3-2,0 0,1-2,-2-1,0 0,-1-5,0-1,-1-1,1 2,-1 2,0 1,-5 0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34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54,'0'-2,"0"-1,0 1,0 0,-1 0,1-1,-1 1,1 0,-1 0,0 0,0 0,0 0,0 0,-1 0,1 0,0 0,-1 0,1 1,-1-1,0 0,0 1,1 0,-1-1,0 1,0 0,0 0,0 0,-1 0,1 0,0 1,0-1,0 0,-1 1,1 0,0 0,-1 0,1 0,0 0,0 0,-1 0,1 1,-1-1,-96 25,87-22,0 2,0-1,1 2,0-1,0 2,1-1,-1 2,1-1,1 1,0 1,0-1,0 2,1-1,1 1,-1 0,2 1,-1 0,2 0,-1 0,2 1,-1-1,1 2,4-6,0 0,0 0,0 0,1 0,0 0,1 0,-1-1,1 1,1 0,-1-1,1 1,0-1,0 0,1 0,0 0,0-1,0 1,1-1,0 0,0 0,0 0,1-1,-1 0,1 0,0-1,0 1,1-1,-1 0,0-1,1 0,0 0,0 0,4 0,3-1,0 0,0-1,0 0,0-1,0-1,-1 0,1-1,0-1,-1 0,0-1,0 0,0-1,-1 0,1-1,-2-1,1 1,-1-2,0 0,-1 0,0-1,5-7,-6 10,-1-1,-1 0,0-1,0 0,0 0,-1 0,0-1,-1 0,0 0,-1 0,0-1,0 1,-1-1,-1 0,0 0,1-8,-4 7,3 45,11 64,-4 0,-5 1,-6 74,0-34,2-129,1-4,0 0,0-1,0 1,-1 0,0-1,0 1,0 0,-1 0,1-1,-1 1,0 0,0-1,-1 1,0-1,1 1,-1-1,-1 0,1 0,-1 0,1 0,-1 0,0-1,-1 1,1-1,-1 0,1 0,-1 0,0 0,0-1,0 1,-2 0,-1-1,0 0,0-1,1 1,-1-2,0 1,0-1,0 0,0 0,0 0,0-1,0-1,0 1,0-1,1 0,-1 0,1-1,-1 0,1 0,0-1,0 1,1-1,-1-1,1 1,-1-1,2 0,-1 0,0 0,-2-6,6 4,1 1,0-1,0 0,1 0,0 0,0 0,0 0,1 1,0-1,1 1,-1-1,1 1,1 0,-1 0,1 0,0 1,0-1,0 1,1 0,0 0,0 0,0 1,1 0,0 0,1-1,35-21,0 2,2 1,1 3,1 1,15-2,-36 12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36.7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1 509,'19'0,"21"-5,8-1,2 0,-4 1,-5 1,-4 2,-4 1,-3 0,-1 1,-6 0</inkml:trace>
  <inkml:trace contextRef="#ctx0" brushRef="#br0" timeOffset="395.171">904 86,'1'50,"0"-17,-1 1,-1-1,-1 0,-3 0,0-1,-10 33,-53 95,65-152,5-13</inkml:trace>
  <inkml:trace contextRef="#ctx0" brushRef="#br0" timeOffset="682.723">594 86,'38'-5,"37"-2,11 1,-5 1,-7 2,-10 0,-13 2,-9 1,-7 0,-5 0,-2 0,-7 0</inkml:trace>
  <inkml:trace contextRef="#ctx0" brushRef="#br0" timeOffset="966.907">1610 0,'-33'44,"-27"32,-6 9,2-5,8-11,8-9,8-9,5-8,9-7,5-5,0-3,-1-1,-1 0,-2-6,4 0,0-5,-1 0,4-2</inkml:trace>
  <inkml:trace contextRef="#ctx0" brushRef="#br0" timeOffset="1733.988">1300 820,'176'-255,"-165"237,1 1,1 1,1 0,0 0,1 2,1 0,0 0,-15 13,-1 0,1 0,0 0,0 0,0 1,-1-1,1 0,0 0,0 0,0 1,0-1,0 1,0-1,1 1,-1-1,0 1,0 0,0-1,0 1,0 0,1 0,-1 0,0 0,0 0,0 0,1 0,-1 0,0 0,0 1,0-1,0 0,0 1,1-1,-1 1,0-1,0 1,0 0,0-1,0 1,-1 0,1 0,0 0,0 0,0 0,-1 0,1 0,0 0,-1 0,1 0,-1 0,1 0,-1 0,0 0,1 0,-1 1,0 0,5 59,-6-55,0 1,1-1,0 1,0-1,1 1,0-1,0 1,1-1,-1 0,1 1,0-1,1 0,0 0,0 0,0-1,1 1,0-1,2 4,-2-8,0 0,-1-1,1 1,0-1,0 1,0-1,-1 0,1 0,0-1,0 1,0-1,-1 0,1 0,0 0,-1-1,1 1,-1-1,1 1,-1-1,0-1,0 1,0 0,0-1,0 1,0-1,-1 0,1 0,-1 0,1-1,167-195,-137 176,-33 23,1-1,-1 1,1 0,0 0,-1 0,1-1,-1 1,1 0,0 0,-1 0,1 0,0 0,-1 0,1 0,0 0,-1 1,1-1,-1 0,1 0,-1 0,1 1,0-1,-1 0,1 1,-1-1,1 0,-1 1,1-1,-1 1,1-1,-1 1,0-1,1 1,-1-1,0 1,1-1,-1 1,0-1,0 1,1 0,-1-1,0 1,0-1,0 1,0 0,0-1,0 1,0-1,0 1,0 0,0-1,0 1,0 0,-1-1,1 1,0-1,0 1,-51 228,63-188,0-29</inkml:trace>
  <inkml:trace contextRef="#ctx0" brushRef="#br0" timeOffset="2147.376">2175 650,'12'-2,"5"-3,0 1,0 1,1 1,-1 1,1 0,-1 1,1 1,13 2,-30-3,0 0,0 1,0-1,0 0,0 1,0-1,0 0,0 1,0-1,0 1,-1-1,1 1,0-1,0 1,-1 0,1 0,0-1,-1 1,1 0,-1 0,1 0,-1-1,1 1,-1 0,1 0,-1 0,0 0,1 0,-1 0,0 0,0 0,0 0,0 0,0 0,0 0,0 0,0 0,0 0,-1 0,1 0,0 0,-1 0,1 0,0-1,-1 1,1 0,-1 0,0 0,1 0,-1-1,0 1,1 0,-1-1,0 1,0 0,-42 41,16-21,14-13,1 1,1 1,-1-1,2 2,-1-1,1 2,1-1,0 1,-7 13,16-24,-1 0,1 1,-1-1,1 0,0 1,-1-1,1 0,0 0,0 1,0-1,0 0,0 1,0-1,0 0,1 1,-1-1,0 0,1 1,-1-1,1 0,-1 0,1 0,0 0,-1 1,1-1,0 0,0 0,0 0,0 0,0-1,0 1,0 0,0 0,0 0,0-1,0 1,1-1,-1 1,0-1,0 1,1-1,-1 0,0 0,1 1,-1-1,64 0,76-61,-123 51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4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0,'40'125,"-7"1,-1 17,-30-128,0 1,-1-1,-1 0,0 0,-1 1,-1-1,0 0,-2 0,1 0,-2-1,0 1,0-1,-1 0,-1 0,-1-1,0 0,0 0,-1-1,-1 0,0 0,-1-1,0-1,-10 8,-2 0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43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485 198,'-43'118,"38"-107,2-6,0 0,0 0,0 0,1 0,0 0,0 1,0-1,0 1,1-1,0 1,0 0,1-1,0 1,0 0,0 0,0-1,1 1,0 0,1-1,-1 1,1-1,0 1,0-1,0 0,1 0,0 0,3 5,-2-6,-1 0,1-1,0 1,0-1,0 0,1 0,-1 0,1 0,-1-1,1 0,0 0,0 0,0-1,0 0,0 0,1 0,-1 0,0-1,0 0,1 0,-1 0,0-1,0 1,0-1,1-1,-1 1,0-1,-1 0,1 0,0 0,0 0,-1-1,1 0,-1 0,0 0,0-1,0 1,-1-1,4-3,12-18,-2 2</inkml:trace>
  <inkml:trace contextRef="#ctx0" brushRef="#br0" timeOffset="235.762">824 198,'-14'34,"-6"20,-3 6,2-2,5-7,-1-6,4-7,3-5,-1-3,2-2,1-1,3 0,2 0,-3 0,-1 1,1 0,1-5</inkml:trace>
  <inkml:trace contextRef="#ctx0" brushRef="#br0" timeOffset="1021.121">231 1,'-33'43,"-17"38,1 16,9-5,10-8,11-14,9-13,11-13,5-8,6-5,6-4,5-1,3-6,2-5,-3-1,-2-3,0-3,-4-3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4:53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28 126,'9'0,"9"0,5 0,5 0,1 0,1 0,0 0,0 0,-1-5,0-1,0 0,-1 1,-4 2</inkml:trace>
  <inkml:trace contextRef="#ctx0" brushRef="#br0" timeOffset="246.499">0 267,'38'0,"18"-5,4-1,-4 0,-6 1,-11 1</inkml:trace>
  <inkml:trace contextRef="#ctx0" brushRef="#br0" timeOffset="797.328">537 409,'15'-37,"2"1,1 1,2 0,1 2,2 0,1 2,2 1,1 0,9-5,-34 32,-1 1,1 0,0 0,0 0,0 0,0 0,0 0,0 1,0-1,1 1,-1 0,0-1,1 1,0 0,-1 0,1 1,-1-1,1 0,0 1,-1 0,1-1,0 1,0 0,-1 1,1-1,0 0,-1 1,1-1,0 1,-1 0,1 0,-1 0,1 0,-1 1,0-1,1 1,-1-1,0 1,0 0,0-1,0 1,0 0,0 1,0 0,13 127,-15-129,1 0,-1 1,1-1,0 0,0 0,-1 0,1 0,0 1,0-1,0 0,0-1,0 1,0 0,1 0,-1 0,0-1,0 1,1-1,-1 1,0-1,1 1,-1-1,0 0,1 1,-1-1,1 0,-1 0,0 0,1 0,-1 0,1-1,-1 1,0 0,1-1,-1 1,0-1,1 1,0-1,49-26,-49 25,189-180,-190 182,0-1,-1 0,1 0,0 1,0-1,0 1,-1-1,1 1,0-1,0 1,0 0,0-1,0 1,0 0,0 0,0 0,0-1,0 1,0 0,0 0,0 1,0-1,0 0,0 0,0 0,0 1,0-1,0 0,0 1,0-1,0 1,0-1,-1 1,1 0,0-1,0 1,0 0,-1-1,1 1,-1 0,1 0,0 0,-1 0,1 0,-1-1,0 1,1 0,-1 0,0 0,1 0,-1 0,0 0,0 0,0 0,0 0,0 0,0 1,-2 61,-22 57,21-95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51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13,'-1'-1,"0"0,-1 0,1 0,0 0,-1 0,1 0,-1 0,1 0,-1 0,0 1,1-1,-1 1,0-1,1 1,-1 0,0-1,0 1,1 0,-1 0,0 0,0 1,1-1,-1 0,0 1,1-1,-1 1,0-1,1 1,-1 0,1-1,-1 1,1 0,-2 1,2-1,-175 107,73-35,102-72,0-1,0 1,1 0,-1 0,1-1,-1 1,1 0,-1 0,1 0,-1 0,1-1,0 1,-1 0,1 0,0 0,0 0,0 0,0 0,0 0,0 0,0 0,0 0,0 0,0 0,0 0,1 0,-1 0,0 0,1-1,-1 1,1 0,-1 0,1 0,-1 0,1-1,0 1,-1 0,1-1,0 1,-1 0,1-1,0 1,0-1,0 1,0-1,-1 1,1-1,0 0,0 1,0-1,54 11,-45-10,-8-1,-1 0,1 0,0 0,0 0,0 0,0 0,0 1,0-1,-1 0,1 1,0 0,0-1,-1 1,1 0,0 0,-1 0,1 0,-1 0,1 0,-1 0,1 1,-1-1,0 1,0-1,0 1,0-1,0 1,0-1,0 1,0 0,-1 0,1-1,-1 1,1 0,-1 0,0 0,1 0,-1-1,0 1,0 0,0 0,-1 0,1 0,0 0,-1-1,1 1,-1 0,0 0,1-1,-1 1,0 0,0-1,0 1,0-1,-1 1,1-1,0 1,-1-1,1 0,0 0,-2 1,-112 108,113-107,1-1,-1 1,0 0,1 0,-1-1,1 1,0 0,0 0,0 0,0 0,1 1,-1-1,1 0,0 0,0 0,0 0,0 0,0 1,1-1,0 0,-1 0,1 0,0 0,0 0,1 0,-1-1,1 1,-1 0,1 0,0-1,0 1,0-1,0 0,1 0,-1 0,0 0,1 0,0 0,-1 0,1-1,0 0,0 1,0-1,0 0,0 0,0-1,0 1,0-1,0 1,1-1,0 0,78-1,-62-6</inkml:trace>
  <inkml:trace contextRef="#ctx0" brushRef="#br0" timeOffset="2844.842">701 380,'-2'-5,"-1"1,0-1,0 1,0-1,-1 1,0 0,0 0,0 0,0 1,0 0,-1-1,1 2,-1-1,0 0,0 1,0 0,0 0,0 0,0 1,-1 0,1 0,-1 0,1 0,0 1,-1 0,1 0,-1 1,1 0,-1 0,1 0,0 0,-1 1,1 0,0 0,0 0,0 1,-5 2,1 1,0 0,1 1,-1-1,1 2,1-1,-1 1,1 0,1 1,0 0,0 0,0 0,1 0,1 1,-1 0,2 0,-1 0,1 1,1-1,0 1,0 1,3-9,-1 1,1-1,-1 1,1-1,0 0,0 1,1-1,-1 0,1 0,0 0,-1 0,1 0,0 0,1 0,-1-1,0 1,1-1,0 1,-1-1,1 0,0 0,0 0,0-1,1 1,-1-1,0 0,0 1,1-1,-1-1,1 1,0 0,112-3,-98-5,-1-2,0 0,-1-1,0 0,-1-2,0 0,0 0,-2-1,1-1,-2-1,0 1,-1-2,0 0,-1 0,0-3,31-58,-90 124,35-25,1 1,1 1,1 0,1 0,1 1,1 1,1-1,0 5,5-11,1 0,0 0,1 0,2-1,-1 1,2 0,1 0,0-1,1 0,1 0,8 17,23 92,-36-81,-1-45,0-1,0 1,0 0,0 0,0 0,0-1,0 1,0 0,-1 0,1-1,0 1,0 0,-1 0,1-1,0 1,-1 0,1-1,-1 1,1 0,-1-1,1 1,-1-1,0 1,1-1,-1 1,0-1,1 1,-1-1,0 0,1 1,-1-1,0 0,0 0,0 0,1 1,-1-1,0 0,0 0,1 0,-1 0,0 0,0-1,0 1,1 0,-1 0,0 0,0-1,1 1,-1 0,0-1,0 1,1 0,-1-1,-14-9,1-1,0-1,0 0,1-1,1 0,0-1,1 0,0-1,-2-6,-14-16,25 36,1-1,-1 1,1 0,-1-1,1 1,0-1,0 1,0-1,0 0,0 0,0 1,0-1,1 0,-1 0,0 0,1 0,0 0,-1 0,1 0,0 0,0 0,0 0,0 0,1 1,-1-1,0 0,1 0,-1 0,1 0,0 0,0 0,0 1,-1-1,2 0,-1 1,0-1,0 0,0 1,1 0,-1-1,1 1,-1 0,1 0,0 0,-1 0,1 0,0 0,0 0,0 0,-1 1,1-1,229-65,-152 38,-61 18</inkml:trace>
  <inkml:trace contextRef="#ctx0" brushRef="#br0" timeOffset="3269.429">1012 550,'17'-8,"0"-1,0 0,-1-2,0 1,-1-2,0 0,4-6,-14 14,86-89,-91 93,0 1,1-1,-1 1,0-1,0 1,0-1,0 1,1-1,-1 1,0-1,1 0,-1 1,0-1,1 1,-1-1,1 0,-1 1,0-1,1 0,-1 1,1-1,-1 0,1 0,-1 0,1 1,-1-1,1 0,-1 0,1 0,-1 0,1 0,-1 0,1 0,-1 0,1 0,0 0,-1 0,1 0,-1-1,1 1,-1 0,1 0,-1 0,1-1,-1 1,0 0,1-1,-1 1,1 0,-1-1,0 1,1 0,-1-1,0 1,1-1,-1 1,0-1,0 1,1-1,-1 1,0-1,0 1,0-1,0 1,0-1,0 1,1-1,-1 1,-1-1,-4 41,-7 67,12-104,1 1,-1-1,1 0,0 0,0 0,0 0,0 0,1 0,-1 0,1 0,0-1,0 1,0-1,0 1,0-1,0 0,1 0,-1 0,1 0,0 0,-1 0,1-1,0 1,0-1,0 0,0 0,0 0,0 0,0 0,1-1,-1 0,1 1,4-1,0 0,0 0,0 0,0-1,0 0,0-1,0 0,0 0,-1-1,1 0,-1 0,0-1,0 0,0 0,0 0,0-1,-1 0,0-1,0 1,-1-1,1 0,3-6,2-3,0-1,-1 0,0 0,-2-1,0 0,0-1,-2 0,0 0,0-6,-1-3,-2 2</inkml:trace>
  <inkml:trace contextRef="#ctx0" brushRef="#br0" timeOffset="4250.488">1887 183,'-115'89,"115"-86,0 0,0 0,0 0,0 0,0 0,1 0,-1 0,1-1,0 1,0 0,0 0,0 0,0-1,1 1,-1 0,1-1,0 1,0-1,0 0,0 0,0 0,0 0,1 0,-1 0,0 0,1-1,0 1,-1-1,1 0,0 0,0 0,0 0,0 0,2 0,23 16,-23-14,-1 1,1 0,-1 0,0 0,0 0,0 1,-1 0,1 0,-1 0,0 0,-1 0,1 1,-1-1,0 1,0 0,-1-1,0 1,0 0,0 0,-1 0,0 0,0 0,0 0,-1 0,0-1,0 1,0 0,-1 0,0-1,0 1,0-1,-1 1,0-1,0 0,0 0,0 0,-1-1,0 1,0-1,0 0,-1 0,1 0,-1 0,0-1,0 0,0 0,-1-1,-4 3,4-4,0 0,0 0,0-1,0 0,0 0,1-1,-1 1,0-1,0-1,0 1,1-1,-1 0,1 0,-1 0,1-1,0 0,0 0,0 0,0-1,0 0,1 0,-1-1,-6-10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57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0,'0'5,"0"21,0 10,-5 9,-1 2,0-3,1-3,2-5,-4-3,0-3,0-1,2-1,2 0,1-1,1-9,1-8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59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21,'31'-7,"0"2,1 1,-1 1,1 1,-1 2,3 2,-32-2,0 0,0 0,-1 0,1 0,0 0,0 0,0 1,0-1,0 1,-1-1,1 1,0 0,-1-1,1 1,0 0,-1 0,1 0,-1 1,1-1,-1 0,0 1,1-1,-1 0,0 1,0-1,0 1,0 0,0-1,-1 1,1 0,0 0,-1-1,1 1,-1 0,0 0,0 0,1 0,-1 0,0-1,-1 1,1 0,0 0,0 0,-1 0,1-1,-1 1,0 0,1 0,-1-1,0 1,0 0,0-1,0 1,-2 1,-25 39,23-36,-1 0,2 1,-1 0,1 1,0-1,0 1,1-1,0 1,0 0,1 0,0 0,0 2,3-5,1-1,0 1,0-1,0 1,1-1,-1 0,1 0,0 0,0 0,1 0,-1-1,1 1,0-1,0 0,0 0,0 0,0-1,1 0,-1 0,1 0,-1 0,1 0,0-1,0 0,13 7,12 4,-26-12,0 0,0 1,1-1,-1 1,0 0,0 0,0 1,0-1,0 1,-1 0,1 0,-1 0,1 1,-1-1,1 1,-1 0,0-1,0 2,-1-1,1 0,-1 0,1 1,-1 0,0-1,0 1,-1 0,1 0,-1 0,0 0,0 0,0 0,0 0,-1 4,-4-2,0 0,-1 0,0 0,0-1,0 0,-1 0,1 0,-1 0,-1-1,1 0,-1 0,1-1,-1 0,0 0,-3 0,6-1,-22 11,-1-1,0-1,0-1,-1-2,0-1,0-1,-1-1,0-2,-8 0,-17-18,35 2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59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86 254,'38'0,"27"0,8 0,-5 0,-8 0,-10 0,-9 0,-11 0</inkml:trace>
  <inkml:trace contextRef="#ctx0" brushRef="#br0" timeOffset="247.428">0 480,'43'-5,"39"-1,14 0,-4-4,-8 0,-13 2,-15 2,-11 2,-9 2,-10 1</inkml:trace>
  <inkml:trace contextRef="#ctx0" brushRef="#br0" timeOffset="681.916">311 0,'63'32,"-26"-16,0 3,-1 0,-2 3,0 0,-1 3,28 26,-55-46,0 0,0 0,0 0,0 1,-1 0,0 0,0 1,-1-1,1 1,-2 0,1 0,-1 1,0-1,0 1,-1-1,0 1,0 0,-1 0,0 0,0 0,-1 0,0 0,-1 0,0 0,0 0,0 0,-1-1,-3 8,-4-2,0 0,-2-1,1-1,-1 0,-1 0,0-1,-1 0,1-1,-2-1,1 0,-1-1,-1 0,1-1,-1-1,0 0,0-1,-6 1,-29 12,-12 3,36-13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330 226,'-23'1,"0"1,0 0,0 2,0 0,0 2,1 0,0 2,1 0,-1 1,2 2,-1 0,-16 13,35-23,0 0,0 1,0-1,0 1,1-1,-1 1,1-1,-1 1,1 0,0 0,-1 0,1 0,0 0,0 0,1 0,-1 0,0 1,1-1,-1 0,1 0,0 1,0-1,0 0,0 0,0 1,0-1,0 0,1 1,-1-1,1 0,0 0,0 0,-1 0,1 0,1 0,-1 0,0 0,0 0,1 0,-1 0,1-1,0 1,-1-1,1 1,0-1,0 0,0 0,0 1,0-1,0 0,0-1,0 1,0 0,1-1,-1 1,2-1,8 3,62 25,-72-27,-1 0,1 1,-1-1,0 0,1 0,-1 1,0-1,0 1,0-1,0 1,0 0,0-1,0 1,-1 0,1-1,0 1,-1 0,0 0,1 0,-1 0,0-1,0 1,0 0,0 0,0 0,0 0,-1 0,1-1,-1 1,1 0,-1 0,0-1,1 1,-1 0,0-1,0 1,0-1,-1 1,0 1,-49 51,45-49,-1 0,1 1,0 0,1 0,-1 0,1 1,1 0,-1 0,1 0,0 0,-2 8,5-13,1 0,0 1,0-1,0 0,0 0,0 1,0-1,1 0,-1 0,1 1,-1-1,1 0,0 0,0 0,0 0,0 0,0 0,0 0,1 0,-1-1,1 1,-1 0,1-1,-1 1,1-1,0 1,0-1,0 0,0 0,0 0,0 0,0 0,0-1,0 1,2 0,1 1,1-1,-1 1,0-1,1 0,-1-1,1 1,-1-1,0 0,1 0,-1-1,1 1,-1-1,0-1,3 0,11-8</inkml:trace>
  <inkml:trace contextRef="#ctx0" brushRef="#br0" timeOffset="329.865">161 0,'-10'67,"3"1,3-1,3 1,3-1,6 28,5 246,-14-276,1-53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06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74,'-4'-6,"-1"0,1 0,-2 1,1 0,0 0,-1 0,0 1,0 0,0 0,-1 0,0 1,1 0,-1 0,0 1,0 0,0 0,-1 1,1-1,0 2,-1-1,1 1,0 0,-1 1,1-1,0 1,-1 1,1 0,0 0,-3 1,-1 3,0 1,1 1,-1 0,1 0,1 1,-1 0,2 0,-1 1,1 0,1 1,-7 11,12-18,-1 0,1 0,0 1,0-1,0 0,1 1,-1 0,1-1,0 1,0 0,1-1,0 1,-1 0,2 0,-1 0,0-1,1 1,0 0,0 0,1-1,-1 1,1-1,0 1,0-1,0 0,1 0,-1 0,1 0,0 0,0 0,1-1,-1 0,2 1,2 0,1-1,0 0,0-1,0 1,1-2,-1 1,0-1,1 0,-1-1,1 0,-1 0,1-1,-1 0,0-1,1 1,-1-2,0 1,0-1,0 0,-1-1,1 0,-1 0,0-1,0 0,0 0,-1 0,6-6,15-6,0 0,-1-1,0-1,-2-1,0-1,11-14,-34 34,-1 0,0 0,1-1,-1 1,1 0,-1 0,1 0,-1 0,1 0,0 0,-1 0,1 0,0 0,0 0,0 0,0 1,0-1,0 0,0 0,0 1,0-1,0 1,0-1,0 1,0-1,0 1,1 0,-1 0,0 0,0-1,0 1,1 0,-1 0,0 0,0 1,0-1,1 0,-1 0,0 1,0-1,0 1,0-1,0 1,1-1,-1 1,0 0,-1-1,1 1,0 0,0 0,0 0,0 0,8 185,0-168,3-5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07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0 159,'19'0,"21"-5,9-1,0 0,-3 1,-5 1,-4 2,-4 1,-2 1,-8-5,-1-1,-1 0,-4 1</inkml:trace>
  <inkml:trace contextRef="#ctx0" brushRef="#br0" timeOffset="251.43">57 328,'43'5,"29"1,2 0</inkml:trace>
  <inkml:trace contextRef="#ctx0" brushRef="#br0" timeOffset="717.231">537 441,'295'-368,"-289"360,0 1,1 0,0 0,0 0,1 1,0 1,0-1,0 1,1 0,-1 1,3-1,-9 5,-1 0,0-1,1 1,-1 0,0 0,0 0,1 1,-1-1,0 0,0 0,1 1,-1-1,0 1,0-1,0 1,0-1,1 1,-1 0,0-1,0 1,0 0,-1 0,1 0,0 0,0 0,0 0,-1 0,1 0,0 0,-1 0,1 0,-1 1,1-1,-1 0,0 0,1 0,-1 1,0-1,0 0,0 1,0-1,0 0,0 0,0 1,-3 60,-6-26,6-27,1 0,-1 0,2 0,-1 0,1 0,0 1,1-1,0 1,1-1,0 5,0-13,0 1,0 0,0-1,0 1,0-1,0 1,0-1,0 0,1 1,-1-1,0 0,1 0,-1 0,1 0,-1 0,1 0,0 0,-1 0,1-1,0 1,0-1,-1 1,1-1,0 0,0 0,0 1,0-1,-1 0,1-1,0 1,0 0,0-1,-1 1,1-1,0 1,0-1,-1 0,1 0,69-31,147-155,-217 186,-1 1,1-1,0 0,-1 1,1-1,-1 1,1-1,0 1,-1-1,1 1,0 0,0-1,0 1,-1 0,1-1,0 1,0 0,0 0,-1 0,1 0,0 0,0 0,0 0,0 0,-1 0,1 0,0 0,0 1,0-1,-1 0,1 1,0-1,0 0,-1 1,1-1,0 1,-1-1,1 1,0-1,-1 1,1 0,-1-1,1 1,-1 0,1-1,-1 1,0 0,1 0,-1-1,0 1,1 0,-1 0,0 0,-3 45,-46 131,48-148,0-5</inkml:trace>
  <inkml:trace contextRef="#ctx0" brushRef="#br0" timeOffset="1169.685">1496 300,'137'5,"-136"-5,-1 0,1-1,0 1,-1 1,1-1,0 0,0 0,-1 0,1 0,0 0,0 1,-1-1,1 0,0 1,-1-1,1 0,-1 1,1-1,0 1,-1-1,1 1,-1-1,1 1,-1 0,1-1,-1 1,0-1,1 1,-1 0,0-1,0 1,1 0,-1 0,0-1,0 1,0 0,0 0,0-1,0 1,0 0,0 0,0-1,0 1,0 0,0-1,-1 1,1 0,0 0,0-1,-1 1,-27 29,20-24,-88 91,95-97,1 1,-1 1,0-1,0 0,0 0,1 0,-1 0,0 0,1 1,-1-1,1 0,0 1,-1-1,1 0,0 1,0-1,0 0,0 1,0-1,0 0,0 1,0-1,1 0,-1 1,0-1,1 0,-1 1,1-1,-1 0,1 0,0 0,0 0,-1 1,1-1,0 0,0 0,0-1,0 1,0 0,0 0,1 0,-1-1,0 1,0 0,0-1,1 1,-1-1,0 0,1 1,68 11,6-23,-56 4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05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7 389,'-7'7,"7"-7,8-16,6-18,1 1,1 0,1 1,2 1,2 0,1 1,-14 21,-3 1,1 1,0 0,0 0,0 1,1-1,0 2,0-1,0 1,1 0,0 0,5-1,-11 7,0-1,1 1,-1 0,0 0,1 0,-1 0,0 1,0-1,0 1,0-1,0 1,0 0,-1-1,1 1,-1 0,1 0,-1 0,0 1,1-1,-1 0,0 0,0 1,-1-1,1 0,0 1,-1-1,0 1,1-1,-1 1,0-1,0 1,0-1,-1 1,1-1,-1 1,1-1,-1 0,0 3,1-1,1 139,-1-142,0 0,0 0,1 0,-1 0,0 0,1-1,-1 1,1 0,-1 0,1 0,-1-1,1 1,0 0,-1-1,1 1,0 0,0-1,-1 1,1-1,0 1,0-1,0 1,0-1,0 0,0 1,-1-1,1 0,0 0,0 0,0 0,0 0,0 0,0 0,0 0,0 0,0 0,0 0,0-1,0 1,0 0,0-1,-1 1,1-1,0 1,0-1,0 1,-1-1,1 1,0-1,0 0,0 0,43-39,-41 37,137-201,-100 144,-39 61,0-1,0 1,0 0,0 0,0 0,0 0,0 0,0 0,0 0,0 0,0 0,-1 0,1 0,-1 0,1 1,0-1,-1 0,0 0,1 1,-1-1,0 0,0 1,0-1,0 0,0 1,0-1,0 1,0-1,0 0,-1 0,1 1,0-1,-1 0,0 1,1-1,-3 204,3-180</inkml:trace>
  <inkml:trace contextRef="#ctx0" brushRef="#br0" timeOffset="299.878">741 276,'0'24,"0"12,0 6,0 0,4-7,3-10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14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198 142,'0'-2,"0"1,0 0,0-1,0 1,0 0,0-1,-1 1,1 0,0 0,-1-1,1 1,-1 0,1 0,-1 0,0-1,0 1,1 0,-1 0,0 0,0 0,0 1,0-1,0 0,0 0,0 0,-1 1,1-1,0 1,0-1,-1 1,1-1,0 1,0 0,-1 0,1-1,0 1,-1 0,1 0,0 0,-1 0,1 1,0-1,-1 0,1 0,0 1,0-1,-1 1,1 0,-63 26,59-25,0 0,-1 0,1 0,1 1,-1 0,0 0,1 1,-1-1,1 1,0 0,0 0,1 0,-1 0,1 1,0-1,0 1,0 0,1 0,0 0,0 1,0-1,0 0,1 1,0-1,0 1,0-1,1 1,0-1,0 1,1 0,-1-1,1 1,0-1,1 1,-1-1,1 0,0 0,0 1,1-1,-1-1,1 1,3 3,-4-5,1-1,0 0,-1 0,1 0,0 0,0 0,0-1,0 1,0-1,0 0,1 0,-1 0,0 0,1-1,-1 1,1-1,-1 0,0 0,1 0,-1 0,1-1,-1 1,0-1,1 0,-1 0,0 0,0 0,0-1,84-57,-63 39,118-112,-142 131,0 0,1-1,-1 1,1 0,-1 0,1 0,0 0,-1 0,1 0,0 0,0 0,0 0,0 0,0 1,0-1,0 0,0 0,0 1,0-1,0 1,0-1,1 1,-1 0,0-1,0 1,0 0,1 0,-1 0,0 0,0 0,1 0,-1 0,0 0,0 0,1 0,-1 1,0-1,0 1,0-1,1 1,-1-1,0 1,0 0,0-1,0 1,0 0,0 0,-1 0,1 0,0 0,0 0,-1 0,1 0,0 0,-1 0,1 0,-1 1,7 148,-1-100,1-6,-2 1,-1 0,-3 0,-2 0,-5 36,5-71,-1 0,0 0,-1 0,1-1,-2 0,1 1,-2-1,1 0,-1-1,0 1,-1-1,0 0,0 0,-1-1,0 0,0 0,-1-1,0 1,0-2,0 1,-1-1,1 0,-1-1,-1 0,1-1,0 0,-1 0,0-1,-1 0,6 0,1-1,0 1,-1-1,1-1,-1 1,0-1,1 1,-1-1,1 0,-1-1,0 1,1-1,-1 0,1 0,-1-1,1 1,0-1,0 0,-1 0,1 0,1-1,-1 0,0 1,1-1,-1 0,1-1,0 1,0-1,0 1,0-1,1 0,-1 0,1 0,0 0,1 0,-1-1,1 1,-1-1,1 1,0-4,2-5,1 1,1 0,0 0,0 0,1 0,1 0,0 1,1-1,0 1,0 1,1-1,1 1,0 1,0-1,9-7,0-3,-1-1</inkml:trace>
  <inkml:trace contextRef="#ctx0" brushRef="#br0" timeOffset="255.875">649 255,'34'-5,"21"-2,5 1,-7 1</inkml:trace>
  <inkml:trace contextRef="#ctx0" brushRef="#br0" timeOffset="787.812">1073 339,'38'-47,"2"2,2 2,2 1,46-33,-89 74,-1 0,1 0,0 0,0 0,-1 0,1 0,0 0,0 0,0 0,0 0,1 0,-1 1,0-1,0 0,0 1,1-1,-1 1,0-1,0 1,1 0,-1 0,0-1,1 1,-1 0,1 0,-1 0,0 0,1 1,-1-1,0 0,1 0,-1 1,0-1,0 1,1-1,-1 1,0 0,0-1,0 1,0 0,0 0,0 0,0 0,0 0,0 0,0 0,0 0,-1 0,1 0,0 1,0 6,0 1,-1-1,0 0,0 0,-1 0,0 0,0 0,-1 0,0 0,0 0,-1 0,0 0,-1-1,-3 6,-18 63,24-75,1 0,0 1,-1-1,1 0,0 0,0 0,-1 1,1-1,0 0,0 0,1 0,-1 1,0-1,0 0,0 0,1 0,-1 0,1 1,-1-1,1 0,-1 0,1 0,0 0,-1 0,1 0,0 0,0-1,0 1,0 0,0 0,0 0,0-1,0 1,0-1,0 1,0-1,0 1,0-1,0 0,1 1,-1-1,0 0,0 0,0 0,1 0,-1 0,0 0,0 0,0 0,1-1,-1 1,0 0,61-28,170-167,-232 194,1 0,-1 0,1 0,-1 0,1 0,-1 0,1-1,0 1,0 1,-1-1,1 0,0 0,0 0,0 0,0 0,0 1,0-1,0 0,0 1,0-1,0 1,1 0,-1-1,0 1,0 0,0-1,1 1,-1 0,0 0,0 0,0 0,1 0,-1 0,0 1,0-1,1 0,-1 1,0-1,0 1,0-1,0 1,0-1,0 1,0 0,0-1,0 1,0 0,0 0,0 0,0 0,-1 0,1 0,0 0,-1 0,1 0,-1 0,1 0,-1 0,1 1,-1-1,0 0,0 0,1 0,-1 1,0-1,0 1,-43 137,37-114</inkml:trace>
  <inkml:trace contextRef="#ctx0" brushRef="#br0" timeOffset="3901.706">1836 283,'5'-4,"2"0,-1 1,0 0,0 0,1 1,0 0,-1 0,1 1,0-1,0 1,0 1,0-1,0 1,0 1,2-2,47 8,-55-7,0 1,-1-1,1 0,0 1,0-1,-1 1,1-1,0 1,0-1,-1 1,1-1,0 1,-1 0,1-1,-1 1,1 0,-1-1,1 1,-1 0,0 0,1 0,-1-1,0 1,1 0,-1 0,0 0,0 0,0 0,0-1,0 1,0 0,0 0,0 0,0 0,-1 0,1 0,0-1,0 1,-1 0,1 0,0 0,-1-1,1 1,-1 0,1 0,-1-1,0 1,1-1,-1 1,0 0,1-1,-1 1,0-1,1 1,-1-1,0 0,0 1,0-1,0 0,1 0,-2 1,-44 31,-27 30,72-61,0 0,0 0,0 0,1 1,-1-1,0 0,1 0,-1 1,1-1,0 0,-1 0,1 1,0-1,0 0,0 1,0-1,0 0,0 1,0-1,0 1,0-1,1 0,-1 0,0 1,1-1,-1 0,1 0,0 1,-1-1,1 0,0 0,0 0,0 0,0 0,0 0,0 0,0 0,0-1,0 1,0 0,0 0,0-1,1 1,-1-1,0 1,1-1,-1 0,66 5,-47-11</inkml:trace>
  <inkml:trace contextRef="#ctx0" brushRef="#br0" timeOffset="4356.946">2513 1,'-20'0,"1"2,-1 0,1 1,-1 1,1 1,0 1,1 0,-1 1,1 1,1 1,-1 1,2 0,-1 1,-13 13,26-22,0 1,0 0,1 0,-1 1,1-1,-1 1,1-1,0 1,1 0,-1 0,1 1,0-1,0 0,0 1,0-1,1 1,0 0,0 0,0-1,0 1,1 0,0 0,0 0,0-1,1 1,-1 0,1 0,0 0,1-1,-1 1,1-1,0 1,0-1,0 0,0 1,1-1,0 0,0-1,0 1,0 0,1-1,-1 0,1 0,0 0,2 1,6 0,1-1,0 0,-1-1,1-1,0 0,0 0,0-2,0 1,0-2,0 1,0-2,-1 0,1 0,-1-1,0-1,0 0,0-1,-1 0,1-1,193-134,-205 140,0 1,0-1,1 1,-1-1,0 0,0 1,0-1,1 1,-1-1,0 1,1-1,-1 1,1-1,-1 1,0 0,1-1,-1 1,1-1,-1 1,1 0,-1-1,1 1,0 0,-1 0,1-1,-1 1,1 0,0 0,-1 0,1 0,-1 0,1 0,0 0,-1 0,1 0,-1 0,1 0,0 0,-1 1,1-1,-1 0,1 0,-1 0,1 1,0-1,-1 0,1 1,-1-1,0 1,1-1,-1 0,1 1,-1-1,0 1,1-1,-1 1,0-1,1 1,-1 0,0-1,0 1,1-1,-1 1,0-1,0 2,-10 45,6-28,2-12,1 1,1 0,-1-1,1 1,1 0,-1 0,1-1,1 1,-1 0,1-1,0 0,1 1,0-1,0 0,1 0,0-1,0 1,0-1,1 0,0 0,0 0,1 0,-1-1,1 0,0 0,1-1,-1 0,1 0,5 2,11 2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25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356 41,'-3'-3,"0"0,0 0,0 0,-1 1,1-1,-1 1,1 0,-1 0,0 0,0 1,0-1,0 1,0 0,-1 0,1 0,-2 0,4 1,-8-2,0 0,0 0,-1 1,1 1,0-1,0 2,0 0,0 0,0 0,0 1,0 1,0 0,1 0,-1 1,1 0,0 1,0 0,0 0,1 1,0 0,0 0,0 1,1 0,0 1,0-1,1 1,0 1,0-1,-2 8,-15 77,22-90,1 0,0 0,0 0,1 0,-1 0,1 0,-1-1,1 1,0 0,0 0,0 0,0 0,1-1,-1 1,1-1,0 1,0-1,0 0,0 1,0-1,0 0,0 0,1 0,-1-1,1 1,-1-1,1 1,0-1,-1 0,3 1,11 1,0 0,0-1,0-1,0 0,0-1,0-1,0 0,0-1,0-1,0-1,0 0,5-3,12-7,-1-2,-1-1,-1-2,0 0,-2-2,12-12,31-21,-3 6,-67 49,0-1,1 1,-1 0,0 0,0-1,1 1,-1 0,0 0,0 0,0 0,0 0,0 0,0 1,0-1,0 0,-1 0,1 1,0-1,-1 0,1 1,-1-1,0 1,1-1,-1 1,0-1,0 0,0 1,0-1,0 1,0-1,0 1,0-1,-1 1,1-1,-1 1,1-1,-1 2,1 1,-2 32,6 80,-3-112,0 0,0 0,1 0,-1 0,1 0,0-1,0 1,0-1,0 1,0-1,1 0,0 0,-1 0,1 0,0 0,1-1,-1 1,0-1,1 0,-1 0,1 0,0-1,-1 1,1-1,0 0,1 0,22 2,-2-6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01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1,'-20'2,"0"0,0 2,0 0,0 2,1 0,-1 1,-6 5,-6 0,-195 84,229-96,-1 0,0 0,0 1,0-1,0 0,0 1,0-1,0 0,1 1,-1-1,0 1,-1 0,1-1,0 1,0 0,0 0,0-1,0 1,-1 0,1 0,0 0,-1 0,1 0,-1 0,1 0,-1 0,1 0,-1 0,0 1,0-1,1 0,-1 0,0 0,0 0,0 0,0 1,0-1,0 0,-1 0,1 0,0 0,-1 0,1 0,0 0,-1 0,1 0,-1 0,0 0,1 0,-1 0,0 0,0 0,1 0,-1 0,0-1,0 1,0 0,0-1,0 1,0-1,0 1,0-1,0 1,0-1,-1 0,1 0,0 1,0-1,0 0,-1 0,202 68,-93-52,-106-16,-1 0,1 0,-1 0,1 0,-1 1,0-1,1 0,-1 0,1 0,-1 0,0 0,1 1,-1-1,1 0,-1 0,0 0,1 1,-1-1,0 0,1 1,-1-1,0 0,0 1,1-1,-1 0,0 1,0-1,1 1,-1-1,0 0,0 1,0-1,0 1,0-1,0 1,0-1,0 0,0 1,0-1,0 1,0-1,0 1,0-1,0 0,0 1,0-1,-1 1,1-1,0 0,0 1,0-1,-1 1,1-1,0 0,-1 1,1-1,0 0,-1 0,1 1,0-1,-1 0,1 0,0 1,-1-1,1 0,-1 0,1 0,-36 20,25-15,-305 170,225-105,89-68,0 0,0 0,0 0,0 0,0 1,1-1,-1 1,1-1,0 1,0-1,0 1,0 0,0-1,0 1,1 0,-1 0,1 0,0-1,0 1,0 0,0 0,1 0,-1 0,1-1,-1 1,1 0,0 0,0-1,0 1,1-1,-1 1,0-1,1 1,0-1,0 0,-1 0,1 0,0 0,7 3,0 0,0 0,1-1,-1 0,1-1,-1 0,1-1,0 0,0 0,0-1,1 0,-1-1,0 0,0-1,0 0,6-2,15 2,151-18,-163 14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2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29 141,'5'0,"6"0,6 0,5 0,4 0,2 0,1 0,0-4,1-3,-1 1,0 1,0 2,-6 6,-10 2,-9 0</inkml:trace>
  <inkml:trace contextRef="#ctx0" brushRef="#br0" timeOffset="267.46">0 311,'24'5,"23"1,7 0,0-6,-4-3,-7-1,-5 1,-4 0,-9-4,-7-1</inkml:trace>
  <inkml:trace contextRef="#ctx0" brushRef="#br0" timeOffset="753.951">226 0,'46'57,"-40"-53,43 34,-37-31,0 1,0 0,0 1,-1 0,-1 1,0 0,0 1,-1 0,0 0,-1 1,0 0,-1 1,5 12,-12-16,-1 0,-1 0,1-1,-1 1,-1 0,0-1,0 0,-1 1,0-1,0-1,-1 1,1-1,-2 1,1-2,-1 1,0 0,-1-1,1 0,-1-1,-1 0,1 0,-1 0,-5 2,-131 79,126-76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27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0,'5'0,"6"0,7 0,4 0,3 0,3 0,1 0,1 0,-1 0,0 0,0 0,0 0,-1 0,1 0,-11 0,-7 0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27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0,'19'0,"11"0,6 5,1 1,-1 0,-2-1,-1-1,-7-2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31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62 367,'19'-55,"0"13,1 0,3 2,1 1,2 0,5-2,-23 30,-7 9,0 0,-1 1,0-1,1 1,-1-1,1 1,-1 0,1-1,0 1,-1 0,1 0,0-1,0 1,0 0,0 0,0 0,0 0,0 0,0 0,1 0,-1 1,0-1,1 0,-1 1,0-1,1 1,-1-1,1 1,-1 0,0-1,1 1,-1 0,1 0,-1 0,1 0,-1 0,1 1,-1-1,1 0,-1 1,0-1,1 1,-1-1,0 1,1 0,0 0,3 8,-1 0,0 1,0-1,-1 1,-1 0,1 0,-1 0,-1 0,0 0,-1 1,0-1,0 3,9 72,-9-84,0 0,0-1,0 1,1 0,-1-1,0 1,1 0,-1-1,0 1,1 0,-1-1,1 1,-1 0,1-1,-1 1,1-1,0 1,-1-1,1 0,0 1,-1-1,1 1,0-1,-1 0,1 0,0 0,0 1,-1-1,1 0,0 0,0 0,0 0,-1 0,1 0,0 0,0 0,-1 0,1-1,0 1,0 0,-1 0,1-1,0 1,-1-1,1 1,0 0,-1-1,1 1,-1-1,1 1,-1-1,1 0,33-30,-33 30,217-218,-218 219,1 0,-1-1,0 1,1-1,-1 1,1 0,-1-1,1 1,-1 0,1 0,-1-1,1 1,-1 0,1 0,-1 0,1-1,-1 1,1 0,0 0,-1 0,1 0,-1 0,1 0,-1 0,1 1,-1-1,1 0,0 0,-1 0,1 0,-1 1,1-1,-1 0,1 1,-1-1,1 0,-1 1,0-1,1 0,-1 1,0-1,1 1,-1-1,0 1,1-1,-1 1,0-1,0 1,1-1,-1 1,0-1,0 1,0 0,0-1,0 1,0-1,0 1,0-1,0 1,0 0,0-1,0 1,0-1,-1 1,1-1,0 1,1 52,-1-47,13 183,-11-181,-1-1,-1 1,0-1,0 1,0-1,-1 1,0-1,0 0,-1 1,0-1,0 0,-1 0,-1 2</inkml:trace>
  <inkml:trace contextRef="#ctx0" brushRef="#br0" timeOffset="623.238">796 226,'224'-17,"-156"18,-67 1,-1 0,0-1,0 1,0 0,0 0,0-1,-1 1,1 0,0-1,-1 1,1 0,-1-1,0 1,1-1,-1 1,0-1,0 1,0-1,0 1,0-1,-1 0,1 0,0 1,0-1,-1 0,1 0,-1-1,1 1,-1 0,1 0,-1-1,0 1,0 0,-2 1,-17 12,16-12,0 0,0 1,0-1,0 1,1 0,-1 0,1 0,0 1,-1-1,2 1,-1 0,0 0,1 1,0-1,0 1,0-1,1 1,-1 0,1 0,0 0,1 0,-1 1,1-1,0 0,0 1,0 3,5-5,-1-1,1 1,0 0,0-1,0 0,0 0,1 0,-1-1,1 1,-1-1,1 0,0 0,0-1,0 1,0-1,0 0,0-1,1 1,-1-1,0 0,0 0,0-1,0 1,4-2,-1 2,223-3,-207 3</inkml:trace>
  <inkml:trace contextRef="#ctx0" brushRef="#br0" timeOffset="1003.576">7 537,'93'13,"1"-4,0-4,20-4,-86-1,157-6,0-9,48-15,40-4,-155 15,-92 15</inkml:trace>
  <inkml:trace contextRef="#ctx0" brushRef="#br0" timeOffset="2688.433">119 763,'-2'12,"0"0,0 0,-1 0,-1 0,0 0,-1-1,0 0,-1 0,0 0,0 0,-10 17,-41 84,72-143,2 1,1 0,2 2,0 0,2 1,1 1,1 1,1 1,16-11,-40 33,0 0,1 0,-1 0,0 1,1-1,-1 0,1 1,-1-1,1 1,0-1,0 1,0 0,0-1,0 1,0 0,0 1,0-1,0 0,0 0,1 1,-1 0,0-1,0 1,1 0,-1 0,0 0,0 0,1 0,-1 1,0-1,0 1,0-1,1 1,-1 0,0 0,0 0,0 0,0 0,0 1,-1-1,1 0,0 1,-1 0,1-1,0 1,0 7,-1 0,0 0,0 0,0 0,-1 0,-1 0,1 1,-2-1,1 0,-1 0,0-1,-1 1,0 0,-1-1,0 1,-16 66,20-74,-1-1,1 0,0 1,0-1,-1 1,1-1,0 0,0 1,0-1,0 1,0-1,0 1,-1-1,1 1,0-1,0 0,0 1,1-1,-1 1,0-1,0 1,0-1,0 1,0-1,0 0,1 1,-1-1,0 1,0-1,1 0,-1 1,0-1,1 0,-1 1,0-1,1 0,-1 1,0-1,1 0,-1 0,1 1,-1-1,0 0,1 0,-1 0,1 0,-1 0,1 1,-1-1,1 0,-1 0,0 0,1 0,-1 0,1-1,-1 1,1 0,-1 0,1 0,-1 0,0 0,1-1,-1 1,1 0,-1 0,0-1,1 1,-1 0,1-1,25-22,137-176,-96 145,-65 96,-38 156,30-175,-2-4</inkml:trace>
  <inkml:trace contextRef="#ctx0" brushRef="#br0" timeOffset="3039.27">684 931,'0'20,"-5"10,-1 6,0-4</inkml:trace>
  <inkml:trace contextRef="#ctx0" brushRef="#br0" timeOffset="3353.635">909 904,'34'-5,"20"-2,6 1,-7 1</inkml:trace>
  <inkml:trace contextRef="#ctx0" brushRef="#br0" timeOffset="3602.889">1163 678,'-14'33,"-5"26,1 8,-2-8,4-9,3-13</inkml:trace>
  <inkml:trace contextRef="#ctx0" brushRef="#br0" timeOffset="4075.385">1249 1017,'185'-247,"-184"245,27-28,-28 29,1 1,-1 0,1-1,-1 1,1 0,-1-1,1 1,-1 0,1 0,-1 0,1 0,-1 0,1-1,-1 1,1 0,-1 0,1 0,-1 0,1 1,-1-1,1 0,-1 0,1 0,-1 0,1 0,-1 1,1-1,-1 0,1 0,-1 1,1-1,-1 0,1 1,-1-1,0 1,1-1,-1 0,0 1,1-1,-1 1,0-1,0 1,0-1,1 1,-1-1,0 1,0-1,0 1,0-1,0 1,0-1,0 1,0-1,0 1,0 0,0-1,0 1,0-1,0 1,0-1,-1 1,1-1,0 1,-1-1,-1 40,1-34,0 0,1 0,-1 0,1 0,0 0,1 1,0-1,0 0,0 0,0 0,1-1,0 1,1 1,-1-7,0 1,0-1,0 0,0 1,0-1,0 0,1 0,-1 0,0-1,0 1,0 0,0-1,0 0,0 1,0-1,0 0,0 0,0 0,0 0,0 0,-1-1,1 1,0 0,-1-1,1 1,-1-1,0 0,1 1,-1-1,0 0,0 0,0-1,2 0,17-20,-16 17,1 0,-1 0,1 1,1-1,-1 1,1 0,-1 0,2 1,-1-1,0 2,1-1,-1 1,1-1,0 2,5-2,-11 4,0 0,0 0,0 0,0 1,0-1,0 0,0 0,-1 1,1-1,0 1,0-1,0 0,0 1,0 0,0-1,-1 1,1 0,0-1,-1 1,1 0,0 0,-1-1,1 1,-1 0,1 0,-1 0,1 0,-1 0,0 0,0 0,1 0,-1 0,0 0,0 0,0 0,0 0,0 0,0 0,0 0,0 0,-1 0,1 0,0 0,-1 0,1 0,0 0,-1 0,-19 53,18-50,-24 52,15-31</inkml:trace>
  <inkml:trace contextRef="#ctx0" brushRef="#br0" timeOffset="4503.665">1869 931,'183'6,"-182"-7,-1 1,1 0,0 0,-1 0,1 0,0 0,-1 0,1 0,0 0,-1 0,1 0,-1 0,1 0,0 0,-1 1,1-1,-1 0,1 0,0 1,-1-1,1 0,-1 1,1-1,-1 1,1-1,-1 0,1 1,-1-1,0 1,1 0,-1-1,0 1,1-1,-1 1,0-1,0 1,0 0,1-1,-1 1,0 0,0-1,0 1,0-1,0 1,0 0,0-1,0 1,0 0,-1-1,1 1,0-1,0 1,0 0,-1-1,1 1,0-1,-1 1,1-1,-1 1,1-1,0 1,-1-1,1 1,-1-1,1 0,-1 1,-41 26,34-22,-115 69,122-74,1 1,-1-1,1 0,-1 1,1-1,-1 1,1 0,0-1,-1 1,1-1,0 1,-1-1,1 1,0 0,0-1,0 1,0 0,-1-1,1 1,0 0,0-1,0 1,0 0,0-1,1 1,-1 0,0-1,0 1,0 0,1-1,-1 1,0-1,0 1,1 0,-1-1,1 1,-1-1,0 1,1-1,-1 1,1-1,-1 0,1 1,-1-1,1 1,0-1,-1 0,1 0,-1 1,1-1,0 0,-1 0,1 0,0 0,-1 1,1-1,0 0,0-1,43 8,-43-7,24 1,1-1,0-1,-1-2,1 0,-1-2,10-3,-15 3</inkml:trace>
  <inkml:trace contextRef="#ctx0" brushRef="#br0" timeOffset="4871.91">2180 57,'27'19,"-1"2,0 1,-2 1,0 1,-2 1,-1 1,-1 1,-1 0,1 5,-6 1,-2 1,-1 0,-2 1,-2 0,0 0,-3 0,-1 1,-1 0,-2-1,-2 1,-1 0,-7 30,4-23,-2 0,-2 0,-2-1,-2-1,-1 0,-2 0,-22 36,-16-9,36-50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37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 1,'4'11,"0"1,-1 0,-1 0,1 0,-2 1,0-1,0 0,-1 1,-1-1,0 0,0 1,-2-1,1 0,-1 0,-1 0,-5 10,7-16,-19 68,2 1,4 1,-3 63,7 21,7 1,18 157,-11-283,2-1,1 1,2-1,1-1,2 1,1-2,1 1,3-1,-13-27,0-1,1 1,0-1,0 1,1-1,-1-1,1 1,-1-1,1 1,0-1,1-1,-1 1,0-1,1 0,0 0,-1 0,1-1,0 0,0 0,-1-1,1 1,0-1,0 0,0-1,5 0,13-1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41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332 15,'-5'-3,"0"1,0 0,-1 0,1 1,0-1,0 1,-1 0,1 1,-1-1,1 1,-1 0,1 1,-1-1,1 1,-1 0,1 0,-3 1,4-1,-8 1,0 0,0 1,1 0,-1 1,1 0,0 1,0 0,0 1,1 0,0 1,0 0,0 0,1 1,0 0,1 1,0 0,0 0,1 1,0 0,1 0,0 1,0 0,-2 8,7-16,0 0,1-1,-1 1,1-1,0 1,-1 0,1 0,0-1,1 1,-1 0,0-1,1 1,-1 0,1-1,0 1,0-1,0 1,0-1,1 0,-1 1,1-1,-1 0,1 0,0 0,-1 0,1 0,0 0,1 0,-1-1,0 1,0-1,1 0,-1 1,1-1,-1 0,1 0,-1-1,2 1,5 1,-1 0,1-1,0 0,-1 0,1-1,0-1,-1 1,1-1,0-1,-1 1,7-3,0-2,0 0,-1-1,0-1,0 0,-1-1,0 0,0-1,-1-1,-1 0,1 0,-2-1,0 0,0-1,-1-1,-1 1,0-1,0-1,31-54,-39 70,0 0,0-1,0 1,1-1,-1 1,0 0,0-1,1 1,-1-1,0 1,1-1,-1 1,0-1,1 1,-1-1,1 1,-1-1,1 1,-1-1,1 0,-1 1,1-1,0 0,-1 1,1-1,-1 0,1 0,0 0,-1 0,1 0,0 1,-1-1,1 0,0 0,-1-1,1 1,-1 0,1 0,0 0,-1 0,1 0,0-1,-1 1,1 0,-1-1,1 1,-1 0,1-1,-1 1,1 0,-1-1,1 1,-1-1,1 1,-1-1,0 1,1-1,-1 0,0 1,0-1,1 1,-1-1,0 0,0 1,0-1,0 1,0-1,0 0,0 1,0-2,13 58,-11-45,6 29,-1 0,-2 1,-1 0,-2 0,-3 0,0 0,-3-1,-2 1,-1-1,-2 0,-1 0,-3-1,-1-1,-2 0,-10 16,-58 37,81-89,0 1,0-1,-1 0,1 0,-1 0,0 0,1 0,-1-1,0 0,0 0,0 0,0 0,0-1,0 1,0-1,0 0,0 0,0-1,0 1,0-1,0 0,0 0,0 0,0 0,0-1,1 0,-1 1,-3-3,4 1,-1-1,1 1,0 0,0-1,0 1,0-1,1 0,-1 0,1 0,0 0,1-1,-1 1,0 0,1-1,0 1,0-1,1 0,-1 1,1-1,0 1,0-1,1 0,-1 1,1-1,1-3,48-109,-30 92,2 0,0 2,1 0,2 2,0 1,1 1,1 1,1 1,1 1,0 2,13-4,118-37,-118 42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2:08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368 338,'-302'157,"253"-130,50-26,-1 0,0 0,0 0,1 0,-1 0,0-1,1 1,-1 0,0 0,1 0,0-1,-1 1,1 0,-1-1,1 1,0 0,-1-1,1 1,0-1,0 1,-1-1,1 1,0-1,0 0,0 1,0-1,-1 0,1 0,0 0,0 0,0 1,0-1,0 0,0-1,0 1,0 0,-1 0,1 0,0 0,0-1,0 1,0 0,152-1,-120-2,1 2,0 1,-1 2,1 1,-1 2,21 5,-50-8,-1-1,1 1,-1 0,0 0,0 0,0 1,0-1,0 1,0 0,-1-1,1 1,-1 0,0 1,0-1,0 0,0 1,0-1,-1 1,0-1,0 1,0 0,0-1,0 1,-1 0,1 0,-1 0,0 0,0-1,-1 1,1 0,-1 0,0 0,0-1,0 1,0-1,-1 1,0-1,1 1,-1-1,0 0,-1 1,1-1,0 0,-1-1,0 1,-1 0,-32 42,-3-2,-1-1,-2-2,-2-3,-7 4,50-41,-1 1,1-1,-1 1,0-1,1 1,-1 0,1 0,-1-1,1 1,-1 0,1 1,-1-1,1 0,0 0,0 0,0 1,0-1,0 1,0-1,0 1,0-1,0 1,1 0,-1-1,1 1,-1 0,1-1,0 1,-1 0,1 0,0-1,0 1,0 0,0 0,1-1,-1 1,0 0,1 0,-1-1,1 1,0-1,0 1,-1 0,2 0,9 1,0-1,1 0,-1-1,1 0,-1-1,1-1,-1 1,1-2,-1 1,0-2,1 1,2-3,21-2,-24 5,0 1,-1-2,1 0,-1 0,0-1,1 0,-2 0,1-2,0 1,-1-1,0 0,-1-1,1 0,0-2,9-12</inkml:trace>
  <inkml:trace contextRef="#ctx0" brushRef="#br0" timeOffset="300.237">1 0,'259'463,"-233"-407,-2 0,-3 2,-2 1,-3 0,-3 1,4 41,12 234,-29-313,1 0,1 0,2 0,0 0,1 0,0-1,2 1,2 0,-8-18,1-1,0 1,0-1,0 0,0 0,1 0,-1 0,1 0,0 0,0-1,0 0,0 1,0-1,0 0,1 0,-1-1,3 2,14 3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2:0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88,'-1'-4,"1"1,-1-1,1 1,-1-1,0 1,-1 0,1 0,-1-1,1 1,-1 0,0 0,0 0,0 1,0-1,-1 0,1 1,-1-1,0 1,1 0,-1 0,0 0,0 0,-1 1,1-1,0 1,0 0,-1 0,0 0,-101-13,-96 66,196-51,1-1,-1 0,0 1,0-1,1 1,-1 0,0 0,1 0,-1 1,1-1,-1 1,1 0,0 1,0-1,0 1,0 0,0 0,1 0,-1 0,1 0,0 1,0 0,0 0,0 0,1 0,0 0,-2 3,3-3,0 1,0-1,0 1,1-1,-1 1,1-1,0 1,0-1,1 1,0-1,-1 1,1-1,1 0,-1 1,1-1,-1 0,1 0,0 0,1 0,-1 0,1-1,0 1,0-1,0 1,0-1,0 0,1 0,-1 0,1-1,0 0,0 1,0-1,0 0,0-1,1 1,-1-1,0 0,1 0,1 0,122 3,-128-3,1-1,-1 1,1-1,0 1,-1-1,1 1,-1 0,0-1,1 1,-1-1,1 1,-1 0,0 0,0-1,1 1,-1 0,0 0,0-1,0 1,0 0,0 0,0-1,0 1,0 0,0 0,0-1,0 1,-1 0,1 0,0-1,0 1,-1 0,1-1,-1 1,1 0,0-1,-1 1,1 0,-1-1,1 1,-1-1,0 1,1-1,-1 1,0-1,1 0,-1 1,0-1,1 0,-1 0,0 1,0-1,1 0,-1 0,0 0,0 0,1 0,-1 0,0 0,0 0,1 0,-1 0,-1 0,-192 125,192-123,-1 0,1 0,-1 0,1 1,0-1,0 1,0-1,0 1,0 0,0 0,1-1,-1 1,1 0,0 0,0 1,0-1,0 0,1 0,-1 0,1 1,0-1,0 0,0 1,0-1,1 0,-1 0,1 0,0 1,0-1,0 0,0 0,0 0,1 0,0 0,-1-1,1 1,0 0,0-1,0 1,1-1,-1 0,1 0,-1 0,1 0,0 0,-1 0,1-1,0 1,0-1,2 0,13 5,1-1,0-1,-1-1,2-1,-1 0,0-1,0-2,0 0,1-1,22 1,31-11,-55 6</inkml:trace>
  <inkml:trace contextRef="#ctx0" brushRef="#br0" timeOffset="705.233">903 256,'-5'-2,"0"0,-1 1,1-1,-1 1,1 0,-1 0,0 1,0 0,1 0,-1 0,0 1,1-1,-1 1,1 1,-1-1,1 1,-1 0,1 0,0 1,0-1,0 1,0 0,0 1,1-1,-8 3,0 0,1 0,0 1,0 1,0 0,1 0,0 1,1 0,0 1,1 0,0 1,0-1,1 1,0 1,1-1,0 1,1 0,1 1,0-1,0 1,1 0,0 6,3-16,0-1,1 0,-1 1,0-1,1 1,0-1,-1 0,1 1,0-1,0 0,1 0,-1 1,0-1,1 0,-1 0,1-1,0 1,-1 0,1 0,0-1,0 1,0-1,0 0,1 0,-1 1,0-1,0-1,1 1,-1 0,0 0,1-1,-1 0,1 1,-1-1,1 0,-1 0,1 0,-1 0,1-1,0 1,97-30,-78 16,0-2,-1 0,-1 0,0-2,-1-1,8-11,-27 30,25-20,-25 20,-1 0,1 1,0-1,-1 0,1 0,0 1,-1-1,1 0,0 0,0 1,-1-1,1 0,0 1,0-1,0 1,-1-1,1 0,0 1,0-1,0 0,0 1,0-1,0 1,0-1,0 1,0-1,0 0,0 1,0-1,0 1,0-1,0 0,0 1,0-1,1 1,-1-1,0 0,0 1,0-1,1 0,-1 1,0-1,1 0,-1 1,0-1,0 0,1 0,-1 1,0-1,1 0,-1 0,1 0,-1 0,0 1,1-1,-1 0,1 0,-1 0,0 0,1 0,-1 0,1 0,-1 0,0 0,1 0,-1 0,1 0,-1 0,1-1,-42 104,30-81,2 0,0 1,1 0,1 1,2 0,-2 12,4-21,1 0,1 0,0 0,1 0,0 1,2-1,-1 0,2 0,0 0,1-1,0 1,1-1,1 0,0 0,1 0,1-1,0 0,2 2,-228-159,179 104,39 39,-1 0,1 0,0 0,-1 0,1 0,0 0,0 0,0 0,0 0,0 0,0 0,0 0,0 0,0 0,0-1,1 1,-1 0,0 0,1 0,-1 1,1-1,-1 0,1 0,-1 0,1 0,0 0,-1 0,1 1,0-1,0 0,-1 1,1-1,0 0,0 1,0-1,0 1,0 0,0-1,0 1,0 0,0-1,0 1,0 0,0 0,0 0,0 0,0 0,0 0,1 0,128-17,-83 8,-25 6</inkml:trace>
  <inkml:trace contextRef="#ctx0" brushRef="#br0" timeOffset="1118.672">1102 567,'-12'56,"12"-56,0 0,0-1,0 1,0 0,0-1,0 1,0 0,0-1,0 1,1 0,-1-1,0 1,0 0,0-1,1 1,-1 0,0 0,0-1,1 1,-1 0,0 0,0-1,1 1,-1 0,0 0,1 0,-1 0,0 0,1-1,-1 1,0 0,1 0,-1 0,1 0,-1 0,0 0,1 0,-1 0,0 0,1 0,-1 0,0 1,1-1,-1 0,0 0,1 0,-1 0,0 0,1 1,-1-1,0 0,0 0,1 1,-1-1,0 0,0 0,1 1,-1-1,0 0,0 1,0-1,1 0,-1 1,0-1,0 0,0 1,0-1,0 0,0 1,0-1,21-24,124-176,-113 177,-32 23,1-1,-1 1,1 0,0 0,-1 0,1-1,-1 1,1 0,0 0,-1 0,1 0,-1 0,1 0,0 0,-1 1,1-1,-1 0,1 0,0 0,-1 0,1 1,-1-1,1 0,-1 1,1-1,-1 0,1 1,-1-1,1 1,-1-1,0 1,1-1,-1 1,0-1,1 1,-1-1,0 1,0-1,1 1,-1 0,0-1,0 1,0-1,0 1,0 0,0-1,0 1,0-1,0 1,0 0,0-1,0 1,0-1,-1 1,1 0,0-1,0 1,-40 169,40-168,-1 1,0 0,0-1,1 1,-1 0,1-1,0 1,0 0,0-1,0 1,0 0,1-1,-1 1,1 0,0-1,0 1,0-1,0 1,0-1,0 1,1-1,-1 0,1 0,0 0,-1 0,1 0,0 0,0 0,0 0,1-1,-1 1,0-1,0 0,1 1,-1-1,1 0,-1 0,1-1,0 1,-1-1,1 1,0-1,-1 0,1 0,0 0,1 0,6-2,-1-1,1 0,-1-1,1 1,-1-2,0 1,0-2,-1 1,0-1,0 0,0-1,-1 1,1-2,-2 1,1-1,-1 0,0 0,-1-1,0 1,0-1,-1-1,0 1,-1 0,0-1,0 0,-1 0,0 0,0-8,-3-1</inkml:trace>
  <inkml:trace contextRef="#ctx0" brushRef="#br0" timeOffset="1452.814">1891 256,'-14'5,"0"1,1 0,-1 0,1 2,0-1,1 2,0 0,1 0,-1 1,2 0,9-9,0 0,0 0,0 0,0 0,1 0,-1 0,0 0,1 1,-1-1,1 0,0 0,-1 0,1 1,0-1,-1 0,1 0,0 1,0-1,0 0,0 0,1 1,-1-1,0 0,0 0,1 1,-1-1,1 0,-1 0,1 0,-1 0,1 0,0 1,-1-1,1-1,0 1,0 0,0 0,0 0,0 0,0 0,0-1,0 1,0 0,1-1,58 22,-53-21,7 3,0 0,0 0,0 2,-1-1,0 2,0 0,0 0,6 7,-15-11,0 0,0 0,-1 0,0 1,1 0,-1 0,-1-1,1 2,-1-1,1 0,-1 1,0-1,-1 1,1-1,-1 1,0 0,0-1,0 1,-1 0,0 0,1 0,-2 0,1 0,-1-1,0 1,0 0,0 2,-4 2,1 0,-1 0,0 0,-1 0,0-1,-1 0,1 0,-1-1,-1 0,0 0,0-1,0 0,0 0,-1-1,0 0,0 0,-1-1,1-1,-1 1,0-1,0-1,0 0,0 0,0-1,-10-1,-5 2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2:10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59,'92'-43,"-90"42,0-1,0 1,0-1,0 1,0 0,0 0,0 0,0 0,1 0,-1 0,0 0,1 1,-1-1,1 1,-1 0,0 0,1 0,-1 0,1 0,-1 0,1 1,-1-1,0 1,1 0,-1 0,0-1,0 1,1 1,-1-1,0 0,0 1,0-1,0 1,-1-1,1 1,0 0,-1 0,1-1,-1 1,0 1,1-1,-1 0,0 0,0 0,0 1,-1-1,1 0,0 1,-1-1,0 0,0 1,1 1,-8 18,-1 1,-1-1,-1-1,-1 1,-1-2,0 0,-2 0,0-1,-1-1,-5 5,0 1,3-3,8-12,2 0,-1 0,1 0,1 1,0 0,0 1,1-1,0 1,-2 9,7-15,1-1,-1 1,1-1,0 1,1-1,-1 0,1 1,0-1,0 0,0 0,0 0,1 0,0 0,-1-1,1 1,1-1,-1 0,0 0,1 0,0 0,0-1,-1 1,2-1,-1 0,0 0,0-1,0 1,1-1,-1 0,1 0,-1 0,1-1,0 0,-1 0,1 0,-1 0,1 0,-1-1,1 0,-1 0,1-1,-1 1,2-2,42-19,-27 11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2:11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356 198,'-9'1,"-1"1,0 0,1 1,-1 0,1 0,0 1,0 1,0-1,0 1,-6 6,-14 6,-1-2,15-9,2 1,-1 1,1 0,0 1,1 0,0 0,0 2,0 0,11-10,1-1,-1 1,0 0,0 0,1-1,-1 1,1 0,-1 0,1 0,-1-1,1 1,-1 0,1 0,0 0,0 0,-1 0,1 0,0 0,0 0,0 0,0 0,0 0,0 0,0 0,0 0,1 0,-1 0,0 0,1 0,-1 0,0-1,1 1,-1 0,1 0,-1 0,1 0,0-1,-1 1,1 0,0-1,0 1,-1 0,1-1,0 1,0-1,0 1,0-1,-1 0,1 1,0-1,0 0,0 1,0-1,0 0,0 0,1 0,61 6,-61-5,76 12,-77-13,1 1,0-1,-1 1,1-1,0 1,-1 0,1 0,-1 0,1 0,-1 0,1 0,-1 1,0-1,0 0,0 1,1-1,-1 1,0-1,-1 1,1-1,0 1,0 0,-1-1,1 1,-1 0,1 0,-1-1,0 1,0 0,0 0,0-1,0 1,0 0,0 0,-1 0,1-1,-1 1,1 0,-1 0,0-1,0 2,-8 10,0 0,0-1,-1-1,-1 0,0 0,-1-1,0 0,0-1,-10 5,19-11,-15 9,-89 83,106-94,0 0,0 0,0 0,0 0,0 0,0 0,1 1,-1-1,0 0,1 0,-1 1,1-1,0 1,-1-1,1 0,0 1,0-1,0 1,0-1,0 0,0 1,0-1,0 1,1-1,-1 0,0 1,1-1,-1 0,1 1,0-1,-1 0,1 0,0 1,0-1,0 0,0 0,0 0,0 0,0 0,0 0,0-1,0 1,1 0,-1 0,0-1,1 1,-1-1,1 1,71 7,73-55,-121 34</inkml:trace>
  <inkml:trace contextRef="#ctx0" brushRef="#br0" timeOffset="284.851">216 1,'-21'103,"4"2,5 1,5-1,5 16,34 183,-33-158,1-123</inkml:trace>
  <inkml:trace contextRef="#ctx0" brushRef="#br0" timeOffset="615.128">780 85,'-12'15,"-35"43,3 2,2 2,4 2,0 5,35-66,1 0,-1 0,1 0,0 0,0 0,0 1,1-1,-1 1,1-1,0 1,-1 0,2-1,-1 1,0 0,1 0,0-1,0 1,0 0,0 0,1 0,-1 0,1-1,0 1,0 0,0-1,1 1,-1-1,1 1,0-1,0 0,0 1,0-1,1 0,-1-1,1 1,0 0,0-1,0 1,0-1,1 1,12 0,1 0,0-1,0 0,0-2,-1 0,1-1,0 0,0-2,0 0,-1 0,0-2,1 0,-2-1,14-6,-23 10,-1 0,1 0,-1 0,0-1,1 1,-1-1,0-1,-1 1,1-1,0 1,-1-1,0-1,0 1,0-1,-1 1,5-13</inkml:trace>
  <inkml:trace contextRef="#ctx0" brushRef="#br0" timeOffset="818.794">1006 114,'-24'67,"-13"32,-4 8,-1-4,2-10,4-11,7-10,4-12,6-13,7-8,5-6,4-5,2-1,6-6,8-7,0-5</inkml:trace>
  <inkml:trace contextRef="#ctx0" brushRef="#br0" timeOffset="1084.653">1231 508,'43'0,"25"0,9 0,-3-4,-10-3,-10 1,-10 1,-8 2,-5 1,-2 1,-8 0</inkml:trace>
  <inkml:trace contextRef="#ctx0" brushRef="#br0" timeOffset="1313.189">1316 734,'44'0,"27"-5,8-1,-1 0,-8 1,-12-4,-10 1,-9 1,-7 2,-3-4,-7 1</inkml:trace>
  <inkml:trace contextRef="#ctx0" brushRef="#br0" timeOffset="1684.548">1570 198,'17'21,"0"-1,1 0,0-2,2 0,1-1,0-1,0 0,2-2,0-1,1-1,0-1,0 0,12 1,139 24,-173-35,0 1,1 0,-1-1,0 1,0 0,0 0,0 0,0 0,-1 0,1 0,-1 1,1-1,-1 1,0-1,0 1,0-1,0 1,-1 0,1-1,-1 1,1 0,-1-1,0 1,0 0,0 0,0-1,-1 1,1 0,-1 0,0-1,1 1,-1-1,0 1,-1 0,-49 80,-160 110,88-89,64-28,51-54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03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85,'4'-5,"3"4,-6 1,-3 6,-5 2,-2 4,-4 0,-5 4,-4 2,2 4,-1-1,-1-1,2 2,1-3,-2 0,3-3</inkml:trace>
  <inkml:trace contextRef="#ctx0" brushRef="#br0" timeOffset="266.694">30 1,'10'19,"2"11,5 1,4-1,4 0,-4 0,1-6,-4-2,-1-4,-2-1,-4 1,0-1,0-5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2:36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52,'5'0,"6"0,7 0,-1-5,3-2,1 1,3 1,2 1,1 2,1 1,1 1,0 0,-6-5,0-1,-1 0,-3 2</inkml:trace>
  <inkml:trace contextRef="#ctx0" brushRef="#br0" timeOffset="250.539">29 192,'43'5,"24"-3,5-3,1-5,-9-2,-9-4,-10 0,-12 2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2:35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31,'-49'134,"6"35,94-271,25-48,-76 149,0 0,0 0,0 1,0-1,0 0,0 0,1 1,-1-1,0 0,0 0,1 1,-1-1,1 0,-1 1,0-1,1 1,0-1,-1 1,1-1,-1 1,1-1,-1 1,1-1,0 1,-1-1,1 1,0 0,0 0,-1-1,1 1,0 0,0 0,-1 0,1 0,0 0,0 0,-1 0,1 0,0 0,0 0,-1 0,1 0,0 1,0-1,-1 0,1 1,0-1,-1 0,1 1,0-1,-1 1,1-1,-1 1,1-1,-1 1,1-1,0 1,17 47,-13-31,-4-14,-1 1,1-1,0 1,0-1,0 0,1 0,-1 1,1-1,0 0,0 0,0 0,0-1,0 1,1 0,-1-1,1 0,0 1,0-1,0 0,0 0,0-1,0 1,0-1,0 1,1-1,-1 0,0 0,1-1,-1 1,1-1,-1 1,1-1,-1 0,2-1,9-7,0 0,-1-2,0 0,-1 0,0-1,-1 0,0-1,-1-1,0 1,4-8,-14 19,70-76,-69 76,-1 1,1 0,-1-1,1 1,-1 0,1 0,0 0,-1 0,1-1,0 1,-1 0,1 0,-1 0,1 0,0 0,-1 0,1 1,0-1,-1 0,1 0,-1 0,1 0,0 1,-1-1,1 0,-1 1,1-1,-1 0,1 1,-1-1,1 1,-1-1,1 1,-1-1,0 1,1-1,-1 1,0-1,1 1,-1 0,0-1,0 1,0-1,0 1,1 0,-1-1,0 1,0 0,0-1,0 1,0 0,0-1,-1 1,1 0,-3 38,-10 12,10-44,0 1,0-1,1 1,0 0,0 0,1 0,0 0,1 0,-1 0,2 0,-1 0,1 0,0 0,1-1,0 1,0 0,1 1,24 10,-11-18</inkml:trace>
  <inkml:trace contextRef="#ctx0" brushRef="#br0" timeOffset="256.116">743 145,'-10'33,"2"12,2-3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2:32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2,'22'169,"-45"31,1-70,15-119,-2-6</inkml:trace>
  <inkml:trace contextRef="#ctx0" brushRef="#br0" timeOffset="802">198 59,'-13'-3,"35"-2,-6 2,224-27,-27 13,-180 22,-27 2</inkml:trace>
  <inkml:trace contextRef="#ctx0" brushRef="#br0" timeOffset="1402.559">0 679,'34'-4,"30"-3,8 1,3 2,-7 0,-11 2,-9 1,-9 0,-6 1,-4 1,-2-1,-1 0,0 0,1 0,-5 1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2:37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399 255,'-12'-5,"-1"0,0 1,0 1,-1 0,1 1,-1 0,1 1,-1 1,1 0,-1 1,1 0,-1 1,1 1,0 0,0 0,0 2,0-1,1 2,0 0,0 0,0 1,1 0,0 1,0 1,1 0,-52 79,61-85,0 0,0 0,0 0,0 0,0 0,1 0,-1 0,1 1,0-1,0 0,0 0,0 0,1 0,-1 1,1-1,0 0,0 0,0 0,0 0,1 0,-1-1,1 1,0 0,-1-1,1 1,1-1,-1 1,0-1,0 0,1 0,-1 0,2 0,6 2,1 0,-1-1,1-1,0 0,0 0,0-1,0 0,0-1,0 0,0-1,0 0,-1-1,1 0,0-1,0 0,-1 0,0-2,0 1,0-1,0 0,-1-1,0 0,2-2,10-6,-1-2,0 0,-2-1,1-1,-2 0,0-1,-2-2,0 1,-1-2,-1 0,4-10,-2 16,-14 31,-8 8,1 0,1 1,1 0,1 0,1 0,1 0,2 0,0 0,1 0,2 0,1 5,31 140,-33-162,-1 0,0 0,-1 0,0 0,0 0,0 0,-1 0,0 0,0 0,0 0,-1 0,-1 0,1 0,-1 0,0 0,0 0,-1-1,0 1,0-1,-1 0,0 0,0 0,0 0,-1 0,0-1,0 0,0 0,0-1,-1 1,0-1,-4 2,7-4,0-1,0 1,0-1,0 0,-1 0,1 0,0-1,-1 1,1-1,-1 1,1-1,0 0,-1-1,1 1,-1 0,1-1,0 0,-1 0,1 0,0 0,0-1,0 1,0-1,0 1,0-1,0 0,0 0,1-1,-1 1,1-1,0 1,-1-1,1 0,0 1,1-1,-1 0,1 0,-1-1,1 1,0 0,0 0,0-1,0 1,1 0,-1-1,1 1,0-1,0 1,0 0,1-1,-1 1,1-1,4-21</inkml:trace>
  <inkml:trace contextRef="#ctx0" brushRef="#br0" timeOffset="254.682">625 397,'38'-5,"23"-2,5 1,-3 1,-8 1,-14 2</inkml:trace>
  <inkml:trace contextRef="#ctx0" brushRef="#br0" timeOffset="705.471">1471 1,'-3'4,"1"1,0 0,0 0,0 0,0 0,1 0,0 0,0 0,0 1,0-1,1 0,0 0,0 1,1-1,-1 0,1 0,0 1,1-1,-1 0,2 1,2 28,-1 163,-34-86,14-102,11-15</inkml:trace>
  <inkml:trace contextRef="#ctx0" brushRef="#br0" timeOffset="917.859">1189 30,'39'0,"31"0,14 0,-3 0,-10 0,-13-5,-11-2,-9 1,-11 1</inkml:trace>
  <inkml:trace contextRef="#ctx0" brushRef="#br0" timeOffset="1599.716">1980 142,'-96'115,"-5"-4,-33 23,73-73,-273 262,317-308,5-1</inkml:trace>
  <inkml:trace contextRef="#ctx0" brushRef="#br0" timeOffset="2116.953">1443 989,'25'-35,"1"3,1 0,2 1,1 2,1 1,2 1,20-11,-52 37,-1-1,1 1,0 0,0 0,0 0,0 0,0 1,0-1,0 0,0 0,0 1,0-1,0 0,1 1,-1-1,0 1,0 0,1-1,-1 1,0 0,1 0,-1 0,0 0,0 0,1 0,-1 0,0 0,1 0,-1 1,0-1,0 0,1 1,-1-1,0 1,0 0,0-1,0 1,1 0,-1 0,0-1,0 1,-1 0,1 0,0 0,0 0,0 0,-1 1,1-1,0 1,-7 45,5-44,0 0,0 0,0 1,0-1,1 0,-1 1,1-1,0 1,0-1,0 1,0-1,1 0,-1 1,1-1,0 0,0 1,0-1,0 0,1 2,2-4,-1 0,1 0,-1-1,1 1,-1-1,1 0,0 1,-1-2,1 1,-1 0,1-1,-1 1,1-1,-1 0,1 0,-1-1,1 1,-1-1,0 1,0-1,0 0,0 0,0-1,1-1,125-83,-128 86,0 1,0-1,0 1,0-1,0 1,0-1,0 1,0 0,0-1,0 1,0 0,0 0,0 0,0 0,0 0,0 0,0 0,0 0,0 1,0-1,0 0,0 1,0-1,0 0,0 1,0-1,0 1,0 0,0-1,0 1,-1 0,1-1,0 1,-1 0,1 0,0 0,-1-1,1 1,-1 0,1 0,-1 0,1 0,-1 0,0 0,0 0,1 0,-1 0,0 0,0 0,0 0,0 0,0 1,0-1,-1 0,1 0,0 0,-1 0,-13 64,0-11,13-34</inkml:trace>
  <inkml:trace contextRef="#ctx0" brushRef="#br0" timeOffset="2570.784">2121 904,'32'-1,"-24"0,1 0,-1 1,1-1,-1 2,0-1,1 1,-1 1,1-1,-1 2,0-1,0 1,0 0,-7 0,-1-1,1 1,-1 0,0 0,1 0,-1-1,0 1,-1 0,1 0,0 0,-1-1,0 1,0 0,1-1,-2 1,1 0,0-1,0 0,-1 1,1-1,-1 0,0 1,0-1,0 0,0 0,0-1,0 1,0 0,-1-1,-1 2,4-3,-18 16,14-13,0 0,0 0,0 0,1 1,-1 0,1-1,0 1,0 1,0-1,0 0,1 1,0-1,0 1,0-1,0 3,3-5,1 0,-1 0,1 0,-1 0,1 0,0-1,0 1,0-1,0 1,0-1,0 1,0-1,0 0,1 0,-1 0,0 0,1-1,-1 1,0-1,1 1,-1-1,1 0,-1 0,1 0,-1 0,1 0,-1-1,1 1,-1-1,0 1,1-1,-1 0,0 0,1 0,-1 0,0-1,0 1,7-1,69-22,-58 16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3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822 378,'5'8,"1"-1,-2 1,1 0,-1 1,-1-1,1 1,-1-1,-1 1,0 0,0 0,0 0,-1 8,1 27,-2 0,-3 0,-1 0,-2 0,-2-1,-1 1,-13 29,-24 134,34-152,9-46,0 1,1 0,0 0,0 0,1 0,0 0,1 0,0 0,1 0,0 0,0 0,2 4,-2-11,1-1,-1 0,1 0,-1 0,1 0,0 0,0 0,0 0,0 0,0-1,0 1,0-1,0 0,1 1,-1-1,0 0,1 0,-1-1,1 1,-1 0,1-1,0 0,-1 1,1-1,-1 0,1 0,0-1,-1 1,3-1,77-20,-54 13,-1 1,1 1,0 1,0 2,1 1,-1 1,1 1,12 3,99-4,28-26,-113 25,-31 2</inkml:trace>
  <inkml:trace contextRef="#ctx0" brushRef="#br0" timeOffset="529.021">2374 999,'-38'33,"-28"26,-6 8,3-3,9-8,10-8,9-13,11-7,5-8,4-9,4-4</inkml:trace>
  <inkml:trace contextRef="#ctx0" brushRef="#br0" timeOffset="779.787">2007 999,'15'5,"9"15,0 10,2 4,-4 2,-1-1,-4-2,-1-1,-2-2,1-1,3 0,-2-1,1-5,3-6,-3-6</inkml:trace>
  <inkml:trace contextRef="#ctx0" brushRef="#br0" timeOffset="1857.031">32 39,'-22'107,"18"-88,2 0,0 1,1-1,1 1,0-1,2 1,0-1,2 2,-4-19,0-1,0 1,0-1,1 1,-1-1,0 1,1-1,-1 0,1 1,0-1,0 1,-1-1,1 0,0 0,0 0,0 1,0-1,0 0,0 0,1 0,-1-1,0 1,0 0,1 0,-1-1,1 1,-1-1,0 1,1-1,-1 1,1-1,-1 0,1 0,-1 0,1 0,-1 0,1 0,-1 0,1 0,-1-1,1 1,-1 0,1-1,-1 1,1-1,-1 0,0 0,0 1,1-1,-1 0,0 0,1-1,88-101,-44 42,84-106,-130 167,0-1,0 0,0 1,1-1,-1 0,0 1,0-1,0 0,1 1,-1-1,0 1,1-1,-1 1,1-1,-1 1,1-1,-1 1,1-1,-1 1,1-1,-1 1,1 0,-1-1,1 1,0 0,-1 0,1-1,0 1,-1 0,1 0,-1 0,1 0,0 0,-1 0,1 0,0 0,-1 0,1 0,0 0,-1 0,1 0,0 1,-1-1,1 0,0 1,-1-1,1 0,-1 1,1-1,-1 0,1 1,-1-1,1 1,-1-1,1 1,-1-1,0 1,1 0,-1-1,0 1,1-1,-1 1,0 0,0-1,0 1,0 0,1-1,-1 1,-2 48,-71 504,35-419,36-129,0 0,-1 0,0-1,0 1,-1-1,1 1,-1-1,0 0,0-1,0 1,0-1,-1 0,1 0,-1 0,0 0,0-1,0 0,0 0,-1 0,1-1,0 1,-1-2,-4 2,5-3,-1 1,1-1,0 0,0 0,0-1,-1 1,1-1,1 0,-1-1,0 1,0-1,1 0,0 0,-1 0,1-1,1 0,-1 1,0-1,1-1,0 1,0 0,0-1,0 0,1 1,0-1,0 0,0 0,0 0,1-1,0 1,0 0,1 0,-1-1,1 1,0 0,1-1,-1 1,1 0,0-1,0 1,1 0,-1 0,1 0,0 0,2-3,8-9,0-1,1 2,1 0,0 0,1 1,1 1,0 1,1 0,0 1,1 1,1 1,0 0,0 1,0 1,1 1,0 1,15-2,1-3,-6 4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21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85,'0'22,"1"102,-6 1,-18 112,4-117,8-38,-4 0,-4 0,-13 33,22-99,17-51,-2 11</inkml:trace>
  <inkml:trace contextRef="#ctx0" brushRef="#br0" timeOffset="937.906">154 29,'203'-15,"-144"8,0 3,1 2,49 5,336 88,-380-76,0-2,0-4,1-2,0-3,58-5,-95-4,-27 4,0-1,0 1,0 0,0 0,0 1,1-1,-1 0,0 1,1-1,-1 1,0 0,1 0,-1 0,1 0,-1 0,0 1,1-1,-1 0,0 1,1 0,-1 0,0 0,0 0,0 0,0 0,0 0,0 1,0-1,0 1,0-1,-1 1,1 0,-1 0,1-1,-1 1,0 0,1 0,-1 1,0-1,0 0,-1 0,1 0,0 1,-12 114,1-61,-18 122,-11 147,64-198,-4-54,-21-71,0 0,1 0,-1 0,0 0,0 0,0 0,0 0,0 0,-1 0,1 0,0 0,-1 0,0 0,1-1,-1 1,0 0,0 0,0 0,0-1,0 1,-1-1,1 1,0-1,-1 1,1-1,-1 0,1 0,-1 1,0-1,1 0,-1-1,0 1,0 0,0 0,0-1,0 1,0-1,0 0,-1 1,-90 1,74-4,-521-19,508 17,-414-32,116 38,223 8,120-20,61-23,-48 22</inkml:trace>
  <inkml:trace contextRef="#ctx0" brushRef="#br0" timeOffset="1814.918">1650 564,'546'0,"-271"30,-107-32,-167 3,0-1,0 0,0 0,1 0,-1 0,0 0,0 0,1 0,-1-1,0 1,0 0,0-1,1 1,-1-1,0 1,0-1,0 1,0-1,0 0,0 1,0-1,0 0,0 0,0 0,-1 0,1 0,0 0,-1 0,1 0,0 0,-1 0,0-1,1 1,-1 0,1 0,-1 0,0-1,0 1,0 0,0 0,0 0,0-1,0 1,0 0,0 0,-1-1,1 1,0 0,-1 0,1 0,-1 0,0 0,1-1,-1 1,0 0,1 0,-1 1,0-1,0 0,-1-1,-128-96,129 96,0 0,-1 0,1 1,-1-1,0 1,1 0,-1-1,0 1,0 0,0 0,0 0,0 0,0 0,0 1,0-1,0 0,0 1,0 0,0-1,0 1,-1 0,1 0,0 0,0 1,0-1,-1 0,1 1,0-1,0 1,0 0,0 0,0 0,0 0,0 0,1 0,-1 0,0 1,0-1,1 1,-1-1,1 1,0 0,-1-1,1 1,0 0,0 0,0 0,-73 282,70-271,0 0,1 0,1 0,0 0,0 1,1-1,1 1,1-1,-1 0,2 1,1 4,-2-16,0 0,0 0,0 0,0-1,0 1,0 0,1-1,-1 1,0-1,1 1,-1-1,1 0,0 0,-1 0,1 0,0 0,0 0,0 0,0 0,0-1,0 1,0-1,0 1,0-1,0 0,0 0,0 0,0 0,0 0,0 0,0-1,0 1,0-1,0 1,1-2,69-31,60-89,-88 75,122-157,-151 186</inkml:trace>
  <inkml:trace contextRef="#ctx0" brushRef="#br0" timeOffset="2127.901">3428 85,'-25'49,"-12"23,3 1,3 1,0 12,26-61,0 0,2 0,1 0,0 1,2-1,3 26,-1-11,-12 20,4-59,1-7</inkml:trace>
  <inkml:trace contextRef="#ctx0" brushRef="#br0" timeOffset="2384.841">3061 85,'38'5,"33"1,13 0,2 4,-4 0,-6-2,-7-2,-10-2,-6-1,-6-2,-7-1,-6 0,-8-1</inkml:trace>
  <inkml:trace contextRef="#ctx0" brushRef="#br0" timeOffset="21657.621">493 310,'-104'344,"61"-242,110-233,-36 72,3 2,2 0,13-10,-14 18,14-2,-48 80,-26 96,22-116,1 1,-1 0,2 0,0 0,0 0,1 0,0 0,0 0,1 0,1-1,-1 1,4 10,1 5,24 55,-29-79,1 0,-1 0,0 0,0 0,1 0,-1 0,1-1,-1 1,1-1,-1 1,1-1,-1 0,1 1,0-1,-1 0,1 0,-1 0,1 0,-1 0,1-1,0 1,-1 0,1-1,-1 1,1-1,-1 0,0 1,1-1,-1 0,1 0,-1 0,0 0,0 0,0 0,0 0,1 0,-1-1,43-50,-40 47,66-101,-45 66,0 2,3 1,1 1,14-12,-43 48,0-1,1 1,-1-1,0 1,1-1,-1 1,1 0,-1-1,1 1,-1 0,1-1,-1 1,1 0,-1-1,1 1,-1 0,1 0,0 0,-1 0,1-1,-1 1,1 0,0 0,-1 0,1 0,-1 0,1 1,0-1,-1 0,1 0,-1 0,1 0,-1 1,1-1,-1 0,1 0,0 1,-1-1,0 1,1-1,-1 0,1 1,-1-1,1 1,-1-1,0 1,1-1,-1 1,0-1,0 1,1-1,-1 1,0 0,0-1,0 1,0-1,0 1,0-1,0 1,0 0,0-1,0 1,0-1,0 1,0 0,0-1,0 1,1 53,-2-47,-2 256,3-239</inkml:trace>
  <inkml:trace contextRef="#ctx0" brushRef="#br0" timeOffset="21919.703">1198 564,'0'20,"0"15,-4 7,-2 1,0-2,1-3,1-3,-3-8,0-8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125 137,'18'68,"-17"-29,-1 1,-1 0,-3-1,-1 1,-2-1,-2 0,-1-1,-11 23,-63 205,82-238,18-34,10-27,-14 15</inkml:trace>
  <inkml:trace contextRef="#ctx0" brushRef="#br0" timeOffset="266.565">69 52,'33'0,"27"0,6-5,3-1,-6 0,-4 1,-8-3,-7-1,-6 2,-6 2,-7 6,-13 8,-14 3,-5 3,-3 0</inkml:trace>
  <inkml:trace contextRef="#ctx0" brushRef="#br0" timeOffset="509.346">41 504,'34'0,"29"-5,10-1,-3 0,-8 1,-11 1,-9 2,-6 1,-5 0,-8 1</inkml:trace>
  <inkml:trace contextRef="#ctx0" brushRef="#br0" timeOffset="778.263">916 363,'38'-5,"28"-6,6-2,-3 2,-9 3,-10 7,-8 4,-12 2</inkml:trace>
  <inkml:trace contextRef="#ctx0" brushRef="#br0" timeOffset="1001.4">859 617,'39'-4,"36"-8,10 0,-4-4,-11 1,-13 3,-11-1,-9 2,-11 2</inkml:trace>
  <inkml:trace contextRef="#ctx0" brushRef="#br0" timeOffset="1551.191">1480 702,'135'-217,"-125"202,-1 2,1-1,1 1,1 0,-1 1,2 1,0 0,0 0,1 1,0 1,1 1,0 0,0 0,1 2,0 0,9-2,-23 8,0-1,0 1,-1 0,1 0,0 0,0 0,0 0,0 0,-1 0,1 1,0-1,0 1,0-1,-1 1,1 0,0 0,-1-1,1 1,-1 0,1 1,-1-1,1 0,-1 0,0 1,1-1,-1 0,0 1,0 0,0-1,0 1,-1-1,1 1,0 0,-1 0,1-1,-1 1,1 0,-1 0,0 0,0-1,0 1,0 0,0 1,-18 80,16-82,1 1,0-1,0 0,0 0,0 0,0 1,0-1,0 1,0-1,0 1,1-1,-1 1,1-1,-1 1,1-1,-1 1,1 0,0-1,0 1,0 0,0-1,0 1,0 0,1-1,-1 1,0-1,1 1,-1 0,1-1,0 1,-1-1,1 0,0 1,0-1,0 1,0-1,0 0,0 0,0 0,1 1,-1-1,0 0,1-1,-1 1,1 0,-1 0,1-1,-1 1,1 0,-1-1,1 0,0 1,-1-1,2 0,8-1,-1-1,1-1,0 0,-1 0,1-1,-1 0,0 0,-1-2,1 1,-1-1,0 0,0-1,3-4,31-18,-22 16,0-2,2 1,-1 2,2 0,-1 1,2 2,0 0,-24 8,1 1,-1-1,1 1,-1-1,1 1,-1-1,1 1,-1 0,1 0,-1 0,1 0,-1 0,1 0,-1 0,1 1,-1-1,1 1,-1-1,0 1,1-1,-1 1,0 0,1-1,-1 1,0 0,0 0,1 0,-1 0,0 0,0 0,0 0,0 1,-1-1,1 0,0 1,0-1,-1 0,1 1,-1-1,1 1,-1-1,0 1,1-1,-1 1,0-1,-9 77,5-59,-4 40,6-33</inkml:trace>
  <inkml:trace contextRef="#ctx0" brushRef="#br0" timeOffset="1927.678">3033 278,'-59'17,"1"3,1 2,2 3,-42 25,88-46,-1 1,0 0,1 0,0 1,0 0,1 1,0 0,0 0,0 1,1 0,0 0,1 1,0-1,0 2,0-1,2 1,3-9,1 1,-1 0,1 0,0 0,0 0,-1-1,2 1,-1 0,0 0,0 0,0 0,1 0,-1-1,1 1,0 0,-1 0,1-1,0 1,0 0,0-1,0 1,0-1,1 1,-1-1,0 0,1 0,-1 1,1-1,-1 0,1 0,-1 0,1 0,0-1,0 1,-1 0,1-1,0 1,0-1,0 0,0 0,-1 1,3-1,82-1,-48-7,-1-2,0-1,0-2,22-13,92-30,-149 56,-1-1,1 1,-1-1,1 1,0-1,-1 1,1 0,0 0,-1 0,1 0,0 0,-1 0,1 0,0 1,-1-1,1 1,-1-1,1 1,0-1,-1 1,1 0,-1 0,0 0,1 0,-1 0,0 0,0 0,1 0,-1 1,0-1,0 0,0 1,0-1,-1 0,1 1,0 0,-1-1,1 1,-1-1,7 76,-5-35,-2-39,1 0,0 0,-1 1,1-1,0 0,1 0,-1 0,1 0,-1 0,1-1,0 1,0 0,0-1,0 0,0 1,1-1,-1 0,1 0,-1 0,1 0,0-1,0 1,0-1,0 1,0-1,0 0,0 0,0-1,1 1,-1-1,0 1,2-1,17 2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9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0 395,'34'0,"30"0,9-5,-3-1,-4 0,-8 1,-10 2,-7 1,-7 1,-4 0,-2 1,-1 0,-1 1,1-1,-5-5,-1-1,1 0,-4 1</inkml:trace>
  <inkml:trace contextRef="#ctx0" brushRef="#br0" timeOffset="289.212">57 593,'43'0,"34"0,8 0,-5 0,-12 0,-13-4,-10-3,-8 1,-6 1,-4 1,0 2,-2 1,-3-4,-7-2</inkml:trace>
  <inkml:trace contextRef="#ctx0" brushRef="#br0" timeOffset="722.059">452 0,'22'26,"1"-2,2-1,0-1,1-1,2-1,0-1,0-2,2-1,0-1,19 6,-32-14,-1 2,0 0,0 0,-1 2,0 0,-1 0,7 9,-18-18,0 1,0 0,-1 0,1 0,-1 1,0-1,0 1,0-1,0 1,0 0,-1-1,0 1,0 0,0 0,0 0,0 0,-1 0,0 0,0 0,0 0,0 0,-1 1,1-1,-1 0,0-1,0 1,-1 0,1 0,-1 0,0-1,0 1,0-1,0 1,0-1,-1 0,-1 1,-12 12,-1-1,-1-1,0-1,-1 0,0-1,-1-1,0-1,-9 2,-16 11,16-9,17-9,1 0,0 0,0 1,0 1,1 0,0 0,0 1,1 0,0 1,1 0,0 1,-1 1,0 4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1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57,'10'5,"12"6,8 2,3-2,1-3,0-2,-2-3,-1-1,-1-2,-1 0,0-1,-1 1,0-5,0-2,0 1,-5 1</inkml:trace>
  <inkml:trace contextRef="#ctx0" brushRef="#br0" timeOffset="266.339">57 368,'39'-10,"31"-3,9-4,-4 1,-10 3,-11 4,-16 3</inkml:trace>
  <inkml:trace contextRef="#ctx0" brushRef="#br0" timeOffset="1385.338">791 453,'21'-42,"2"2,1 0,2 2,2 1,1 1,2 1,1 1,2 3,1 0,25-15,-48 38,-10 6,1 0,-1-1,0 1,1 0,0 1,-1-1,1 0,0 1,0-1,0 1,0 0,0 0,0 0,0 0,0 1,0-1,0 1,0 0,1 0,-1 0,0 0,0 0,0 1,1-1,-1 1,0 0,3 1,-12 69,2 26,5-95,-1 0,0 0,1 1,0-1,-1 0,1 0,0 0,0 0,0 0,1 0,-1 0,0 0,1-1,-1 1,1 0,-1-1,1 1,0-1,0 0,0 1,0-1,0 0,0 0,0 0,0 0,0-1,0 1,1-1,-1 1,0-1,0 0,1 0,-1 0,0 0,0 0,1 0,-1-1,0 1,0-1,2 0,16-5,1 0,-1-2,-1 0,0-2,0 0,0-1,-1-1,2-3,80-45,-86 53,56-20,-68 27,-1 0,1 0,0-1,-1 1,1 0,0 0,-1 1,1-1,0 0,-1 1,1-1,0 1,-1-1,1 1,-1 0,1-1,-1 1,1 0,-1 0,1 0,-1 0,0 0,0 1,1-1,-1 0,0 1,0-1,0 0,-1 1,1-1,0 1,0 0,-1-1,1 1,-1 0,0-1,1 1,-1 0,0 0,1 7,-1 0,0 1,0-1,-1 0,-1 0,1 1,-1-1,-1 0,0 0,0-1,-1 1,-3 6,-15 44,20-40,3-4</inkml:trace>
  <inkml:trace contextRef="#ctx0" brushRef="#br0" timeOffset="1768.637">2343 1,'-57'23,"0"4,1 2,2 2,-46 35,98-64,-6 2,1 1,0 0,0 0,0 0,0 1,1 0,0 1,1 0,-1-1,1 2,0-1,1 1,0-1,0 1,0 3,3-9,1 0,0 0,0 0,0 0,0 0,0 0,1 0,-1 0,1 0,-1 0,1 0,0-1,-1 1,1 0,0 0,0 0,1-1,-1 1,0-1,0 1,1-1,-1 1,1-1,-1 0,1 0,0 0,-1 1,1-2,0 1,0 0,0 0,0-1,0 1,0-1,0 1,0-1,1 0,78 4,-47-10,0-3,-1 0,0-2,-1-2,-1 0,11-8,44-18,-85 38,1-1,0 1,-1 0,1 0,0-1,0 1,0 1,0-1,0 0,0 0,0 1,0-1,0 1,0 0,0-1,0 1,1 0,-1 0,0 0,0 1,0-1,0 1,0-1,0 1,0-1,0 1,0 0,0 0,0 0,0 0,0 0,-1 1,1-1,-1 0,1 1,-1 0,1-1,-1 1,0 0,1-1,-17 165,16-161,0 1,0 0,1-1,-1 1,1-1,0 0,1 0,-1 0,1 0,0 0,0 0,0-1,1 1,0-1,0 0,0 0,0 0,1-1,-1 1,1-1,0 0,0-1,0 1,0-1,1 0,-1 0,1-1,-1 1,1-1,-1-1,1 1,0-1,0 0,22 2,-3-2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0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254 114,'-2'45,"-2"0,-2-1,-2 0,-2-1,-1 0,-13 29,-23 75,28-64,19-83,1 1,-1-1,1 1,0-1,-1 0,1 0,-1 1,1-1,0 0,-1 0,1 1,0-1,-1 0,1 0,0 0,-1 0,1 0,0 0,-1 0,1 0,0 0,-1-1,1 1,0 0,-1 0,1-1,0 1,-1 0,1-1,-1 1,1 0,-1-1,1 1,-1-1,1 1,-1-1,1 1,-1-1,0 1,1-1,-1 1,0-1,1 0,-1 1,0-1,0 0,1 1,-1-1,0 0,0 1,0-1,0 0,0 1,0-1,0 0,0 1,8-14</inkml:trace>
  <inkml:trace contextRef="#ctx0" brushRef="#br0" timeOffset="365.254">0 29,'308'-17,"-20"6,-265 11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4:54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335 255,'-12'-3,"1"1,-1 1,0 0,0 0,0 1,0 1,1 0,-1 1,0 0,1 0,-1 1,1 1,0 0,0 1,0 0,1 0,-1 1,1 1,1 0,-1 0,1 1,2-4,1 0,0 1,0-1,0 1,0 1,1-1,0 1,0 0,0 0,1 0,0 1,0 0,0-1,1 1,0 1,1-1,-1 0,2 1,-1-1,1 1,0-1,0 1,1 5,3-9,0 0,1-1,-1 1,1-1,0 0,0 0,0 0,0-1,0 0,0 1,1-1,-1-1,1 1,0-1,-1 0,1 0,0 0,0 0,0-1,0 0,0 0,-1 0,1-1,0 0,0 0,0 0,-1 0,1-1,0 0,21-6,-1-1,0-1,0-2,-1 0,-1-1,4-5,36-20,-62 38,-1 0,1 0,0 0,0 0,0 0,0 0,0 0,0 1,0-1,0 0,0 1,-1-1,1 0,0 1,0-1,0 1,-1-1,1 1,0 0,-1-1,1 1,0 0,-1 0,1-1,-1 1,1 0,-1 0,0 0,1-1,-1 1,0 0,1 0,-1 0,0 0,0 0,0 0,0 0,0 0,0 0,0 0,0 0,0-1,0 1,-1 0,1 1,-8 43,-5 3,9-26</inkml:trace>
  <inkml:trace contextRef="#ctx0" brushRef="#br0" timeOffset="1804.954">1012 282,'34'-4,"15"-3,10 1,-1 2,-5-5,-7 1,-7 0,-5 3,-3 1,-3 2,0 1,-6 1</inkml:trace>
  <inkml:trace contextRef="#ctx0" brushRef="#br0" timeOffset="2065.288">1012 480,'34'-5,"15"-1,10-5,-1 0,-1 1,-4 4,-3 1,-5 2,-4 2,-1 1,-7-5,-3 4,-3 2,-1 1,-5-1</inkml:trace>
  <inkml:trace contextRef="#ctx0" brushRef="#br0" timeOffset="2579.975">1266 1,'129'119,"82"-19,-172-84,-32-14,0 0,0 0,0 0,0 1,0 0,-1 1,1-1,-1 1,0 0,0 1,0-1,-1 1,1 1,-1-1,0 1,-1 0,0 0,0 0,0 0,0 1,1 5,-6-6,0-1,0 0,-1 0,0 0,0-1,0 1,-1 0,1-1,-1 1,0-1,0 0,-1 0,1 0,-1 0,0-1,0 1,0-1,-1 0,1-1,-1 1,0-1,1 1,-1-1,0-1,0 1,0-1,0 0,-1 0,-3 0,-15 8,-24 10,0 3,1 2,2 2,-24 17,66-40,-1-1,0 1,1 0,0 0,-1 0,1 0,0 1,1-1,-1 1,1 0,-1 0,1 0,0 0,1 0,-1 0,0 3,1 10</inkml:trace>
  <inkml:trace contextRef="#ctx0" brushRef="#br0" timeOffset="10268.207">758 508,'0'5,"0"6,-4 2,-3 3,-4-2,0 3,-3 2,0 4,-1-3,1 0,-2 2,-2-3,1 0,4-8,3-6</inkml:trace>
  <inkml:trace contextRef="#ctx0" brushRef="#br0" timeOffset="10525.474">589 480,'9'14,"4"10,4 1,0 1,0 0,-1 2,1-5,-3-2,2 2,-3 0,2-3,-2 0,2-3,-2-1,2-2,-2-4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1 339,'38'-5,"23"-1,5 0,-3 1,-8 2,-8 0,-8 2,-1-4,-1-2,-3 1,-3 2,-1 0,-1 2,-1-3,0-2,0 1,-5 2</inkml:trace>
  <inkml:trace contextRef="#ctx0" brushRef="#br0" timeOffset="285.76">114 508,'53'0,"22"0,3 0,-7 0,-15-4,-13-3,-8 1,-6 1,-3 1,-1 2,-5 1</inkml:trace>
  <inkml:trace contextRef="#ctx0" brushRef="#br0" timeOffset="765.784">453 1,'21'23,"1"-2,2 0,-1-1,2-1,1-1,0-2,1 0,1-2,0-1,12 2,12 10,-13-9,-30-14,-1 1,1 0,-1 1,0 0,0 0,0 0,-1 1,0 0,1 1,-2 0,1 0,-1 0,2 3,-7-4,0 0,-1-1,0 1,0 0,0 0,0-1,-1 1,0 0,0-1,0 1,0-1,-1 1,0-1,0 0,0 0,0 1,-1-1,0-1,1 1,-1 0,-1-1,1 1,0-1,-1 0,0 0,0-1,0 1,0-1,0 1,-3 0,-5 6,-230 138,94-58,135-75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63,'-6'-7,"0"2,-1-1,1 1,-2 0,1 0,0 1,-1 0,0 0,0 0,0 1,0 1,0 0,-1 0,1 0,-1 1,0 0,1 1,-1 0,0 0,1 1,-1 0,-2 1,-1-2,-4 2,1 2,-1 0,1 0,0 1,0 1,1 1,0 0,0 1,1 0,-1 1,2 0,0 1,0 1,0 0,2 1,-1 0,1 0,1 1,1 0,-1 1,2 0,0 0,1 0,0 1,1 0,1 1,0-1,1 1,1-1,0 12,1-22,1 0,0 0,0 1,0-1,1 0,-1 0,1 0,1 1,-1-1,1 0,0 0,0-1,0 1,0 0,1-1,0 1,0-1,0 0,1 0,-1 0,1-1,0 1,0-1,0 0,0 0,1 0,0 0,-1-1,1 0,0 0,0 0,0-1,0 1,0-1,0-1,0 1,1-1,-1 1,0-1,0-1,1 1,-1-1,19-7,-1-1,0-1,0-1,-1 0,-1-2,0-1,-1-1,0 0,-1-1,-1-1,-1-1,8-11,119-159,-144 188,0 1,0 0,0 0,0 0,0-1,0 1,0 0,0 0,1 0,-1-1,0 1,0 0,1 0,-1-1,1 1,-1 0,0-1,1 1,-1 0,1-1,0 1,-1-1,1 1,-1-1,1 1,0-1,-1 0,1 1,0-1,0 0,-1 1,1-1,0 0,0 0,0 0,-1 1,1-1,0 0,0 0,0 0,-1-1,1 1,0 0,0 0,-1 0,1 0,0-1,0 1,-1 0,1-1,0 1,-1-1,1 1,0-1,-1 1,1-1,-1 1,1-1,0 1,-1-1,0 0,1 1,-1-1,1 0,-1 0,0 0,4 57,15 60,-16-106,1-1,1 0,0 1,0-2,0 1,1-1,1 0,-1 0,1 0,1-1,-1 0,1-1,0 0,1 0,0 0,6 2,8 0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5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0,'9'5,"9"1,5 0,4-1,2-1,1-2,1-1,-1-1,-1 0,0 0,0 0,-1 0,1-1,-1 1,-5 0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5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0,'43'0,"29"0,7 0,-5 0,-11 0,-11 0,-14 0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25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0 332,'34'-52,"-20"27,1 0,0 1,2 1,1 0,1 2,1 0,1 1,0 1,1 1,1 1,1 0,3 1,-26 15,1 0,0 0,0 0,0 0,0 0,0 0,0 1,0-1,0 0,0 1,0 0,0 0,0-1,0 1,0 0,0 1,1-1,-1 0,0 0,0 1,0 0,0-1,0 1,0 0,0 0,-1 0,1 0,0 0,0 0,-1 1,1-1,0 1,-1-1,0 1,1-1,-1 1,0 0,0 0,0-1,0 1,0 0,0 0,0 0,-1 0,1 0,-1 1,0-1,1 1,6 133,-6-134,-1 0,1 0,0 0,0 0,0-1,0 1,0 0,0-1,0 1,1 0,-1-1,0 0,1 1,0-1,-1 0,1 0,0 0,-1 0,1 0,0 0,0 0,0-1,0 1,0-1,-1 1,1-1,0 0,0 0,0 0,0 0,0 0,0 0,0 0,0-1,0 1,1-1,68-28,-20 1,-2-3,-2-1,32-29,-34 32,-44 28,0 1,0-1,0 1,0-1,0 1,0 0,0-1,0 1,0 0,0 0,0 0,0 0,0 0,1 0,-1 0,0 0,0 0,0 1,0-1,0 0,0 1,0-1,0 0,0 1,0-1,0 1,-1 0,1-1,0 1,0 0,0 0,-1-1,1 1,0 0,-1 0,1 0,-1 0,1 0,-1 0,1 0,-1 0,1 0,-1 0,0 0,0 0,0 0,-14 105,2-53,-7 61,19-110,0 0,0 0,1 0,0-1,0 1,0 0,0-1,0 1,0-1,1 1,0-1,0 0,0 1,0-1,0 0,1 0,-1-1,1 1,0 0,0-1,0 0,0 0,0 0,0 0,1 0,-1 0,3 0,16 4,-1-2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2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58,'2'1,"0"1,0-1,0 1,-1-1,1 1,0 0,-1 0,0 0,1 0,-1 0,0 0,0 0,0 0,0 0,0 1,-1-1,1 0,-1 1,1-1,-1 0,0 1,0-1,0 0,0 3,0-2,3 196,-30-29,14-107,7-58</inkml:trace>
  <inkml:trace contextRef="#ctx0" brushRef="#br0" timeOffset="2096.263">0 58,'7'-4,"0"0,1 0,-1 1,1 0,0 0,-1 1,1 0,0 0,0 1,1 0,-1 1,0 0,0 0,5 1,3-1,464 0,-288-28,-181 27</inkml:trace>
  <inkml:trace contextRef="#ctx0" brushRef="#br0" timeOffset="2566.4">141 538,'127'0,"1"-5,116-21,-138 5,140-14,-222 35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1,'22'107,"-16"211,-17-246,5-53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0,'-9'38,"-9"28,-1 11,3-2,4-9,4-11,4-5,7-12,3-6,5-5,1-2,3-5,4-1,-1-4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0,'26'69,"-3"1,-3 1,-3 1,-3 0,0 34,-13-93,0-1,-1 1,-1 0,0 0,0-1,-1 1,-1-1,-1 1,1-1,-2 0,0 0,0-1,-1 1,0-1,-1 0,0-1,-1 0,0 0,-1-1,0 1,0-2,-1 0,-7 5,-81 47,71-46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32,'1'-2,"1"0,-1 0,1 0,-1 0,1 1,0-1,-1 1,1-1,0 1,0 0,0 0,0 0,1 0,-1 0,0 0,0 0,1 1,-1-1,0 1,1 0,-1 0,0 0,1 0,-1 0,1 0,0 0,16-3,1 1,0 1,-1 0,1 2,0 1,-1 0,1 1,-1 1,15 5,-32-8,-1 0,1-1,0 1,0 0,-1 0,1 0,-1 0,1 1,-1-1,1 0,-1 1,0-1,0 0,0 1,1 0,-1-1,-1 1,1 0,0-1,0 1,-1 0,1 0,-1 0,1 0,-1-1,0 1,0 0,0 0,0 0,0 0,0 0,0 0,-1 0,1 0,-1-1,1 1,-1 0,0 0,0-1,0 1,0 1,-50 73,43-66,-18 21,21-26,-1 0,1 0,0 1,0-1,0 1,1 1,0-1,0 1,1-1,0 1,0 0,0 0,1 0,0 1,1-1,-1 0,1 1,1-1,0 1,0 0,0-1,2 8,0-11,1 1,0 0,0-1,0 1,1-1,0 0,0 0,0 0,0-1,0 1,1-1,-1 0,1 0,0-1,0 1,0-1,1 0,-1-1,0 1,1-1,-1 0,1 0,-1-1,1 1,-1-1,1-1,-1 1,1-1,-1 0,1 0,-1 0,0-1,0 0,1 0,19-5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2:41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88 480,'55'-4,"0"-2,-1-3,0-2,50-17,-85 26,-1-2,0 0,0-1,0-1,0-1,-1 0,0-1,-1-1,0 0,0-2,-1 1,0-2,-1 0,0-1,-1 0,-1-1,0-1,-1 0,0 0,-1-1,0-3,-10 18,4-6,0 0,-1 0,-1 0,1-1,-1 1,0-1,-1 0,0 1,0-1,-1 0,0 0,0 1,0-1,-1 0,-1 0,1 1,-1-1,0 1,-1-1,-2-3,5 10,0 1,-1-1,1 0,-1 0,1 0,-1 1,1-1,-1 0,0 1,1-1,-1 0,0 1,0-1,1 1,-1-1,0 1,0-1,0 1,0 0,1-1,-1 1,0 0,0 0,0 0,0 0,0 0,0 0,0 0,0 0,0 0,0 0,1 0,-1 0,0 1,0-1,0 0,0 1,0-1,1 1,-1-1,0 1,0-1,1 1,-1-1,0 1,1 0,-1-1,0 1,1 0,-1 0,1 0,-1-1,1 1,0 0,-1 0,1 0,0 0,-1 0,-21 55,-15 195,32-194,-15 197,13-115,-5 0,-7-1,-6-1,-5-1,-12 16,15-75,-4 0,-3-2,-3-1,-35 49,59-105,0 0,-1-1,-1 0,0-1,-1-1,-1 0,0-2,-1 0,-1 0,0-2,-2 0,20-9,-1-1,0 0,0 0,0 1,0-1,0 0,0-1,0 1,0 0,-1 0,1-1,0 0,0 1,-1-1,1 0,0 0,0 0,-1 0,1-1,0 1,0 0,-1-1,1 0,0 1,0-1,0 0,0 0,0 0,0-1,0 1,0 0,1-1,-1 1,0-1,1 0,-1 1,1-1,0 0,-1 0,1 0,0 0,0 0,0 0,1 0,-1 0,0 0,1-1,-1 1,1-2,0-10,1 0,0-1,1 1,1 0,0 0,1 0,1 0,0 0,0 1,2 0,-1 0,2 1,6-9,5-13,18-41,3 2,3 1,3 3,3 2,4 2,53-53,-97 111,0 1,0 0,0 0,1 1,0 0,0 1,0 0,0 0,1 1,-1 1,1 0,0 0,0 1,0 0,0 1,0 0,0 1,1 0,12 1</inkml:trace>
  <inkml:trace contextRef="#ctx0" brushRef="#br0" timeOffset="254.201">1132 1128,'-14'34,"0"20,2 6,8-2,10-11,8-14,2-12</inkml:trace>
  <inkml:trace contextRef="#ctx0" brushRef="#br0" timeOffset="507.28">1132 394,'0'0</inkml:trace>
  <inkml:trace contextRef="#ctx0" brushRef="#br0" timeOffset="689.414">1415 1213,'227'-318,"-203"293,-8 48,-7 29,-9-46,0 1,0 0,0-1,1 1,0-1,0 1,0-1,1 0,0 1,1-1,-1 0,1 0,0-1,1 1,-1-1,1 1,0-1,1 0,-1 0,1-1,0 1,0-1,0 0,0-1,1 1,0-1,0 0,3 1,-2-3,0 0,0 0,0-1,0 0,0 0,0-1,0 0,0 0,0-1,-1 1,1-2,0 1,-1-1,1 0,-1 0,0 0,0-1,0 0,-1 0,1-1,-1 0,0 0,0 0,-1 0,0-1,0 0,0 0,0 0,-1 0,0 0,0-1,-1 1,0-1,0 0,0 0,-1-5,16-73,-12 60</inkml:trace>
  <inkml:trace contextRef="#ctx0" brushRef="#br0" timeOffset="1097.796">2319 818,'-9'10,"1"0,0 1,0 0,2 0,-1 0,1 1,1 0,0 1,1-1,0 1,1 0,1 0,0 0,0 0,2 0,-1 0,2 0,-1 0,4 12,-4-22,1 0,1 1,-1-1,0 0,1 0,0 0,0 0,0 0,0-1,0 1,0-1,1 1,-1-1,1 0,0 0,-1 0,1 0,0 0,0 0,0-1,1 0,-1 0,0 0,0 0,1 0,-1 0,1-1,-1 0,0 1,1-1,-1-1,1 1,-1 0,0-1,3 0,5-2,-1 1,1-1,-1-1,0 0,0 0,0-1,-1 0,0-1,0 0,8-7,9-13,-2-1,0 0,-2-2,-2-1,0-1,-2 0,1-7,1-6,-2-1,-2-1,-2 0,-2-1,-3 0,5-45,-11 71,0 0,-1-1,-2 1,0-1,-1 0,-1 1,-1-1,-1 1,0 0,-2 0,-1 1,0-1,-2 2,0-1,-1 1,-1 0,-1 1,0 0,-1 1,-14-12,23 25,-1 0,0 1,-1 0,1 0,-1 0,1 0,-1 1,0 0,0 1,1-1,-1 1,0 0,-1 0,1 1,0 0,0 0,0 0,0 1,0 0,0 0,0 1,0-1,0 1,1 0,-1 1,0 0,1 0,0 0,0 0,-2 2,-2 2,0 0,1 0,-1 1,1 1,1-1,-1 1,2 0,-1 1,1 0,1 0,-1 0,2 1,0-1,0 1,-2 10,4 1,1 0,0-1,2 1,0 0,2 0,0-1,1 1,2-1,0 0,1 0,1-1,1 0,0-1,2 1,0-2,2 0,0 0,0-1,2-1,0 0,1-1,0-1,1 0,1-1,1 0,50 38,1-4,3-2,2-4,30 11,-81-42</inkml:trace>
  <inkml:trace contextRef="#ctx0" brushRef="#br0" timeOffset="2968.09">2290 2088,'0'19,"-5"36,-1 17,0 1,1-1,2-9,0-5,-3-8,-1-3,1-5,1-4,2-4,1-3,1-2,1-1,-5-5,-1-7</inkml:trace>
  <inkml:trace contextRef="#ctx0" brushRef="#br0" timeOffset="3254.163">2149 2116,'43'-10,"34"-7,13-2,-4-1,-12 1,-13 5,-13 5,-10 3,-10 4</inkml:trace>
  <inkml:trace contextRef="#ctx0" brushRef="#br0" timeOffset="3499.444">2177 2512,'38'-10,"32"-8,10 0,-6-3,-9 3,-16 4</inkml:trace>
  <inkml:trace contextRef="#ctx0" brushRef="#br0" timeOffset="5582.803">2713 2539,'-178'333,"87"-169,244-395,-129 189,1 2,2 0,2 2,17-16,-44 52,1-1,-1 1,0 0,1-1,-1 1,1 0,-1 1,1-1,0 0,0 1,0-1,0 1,0 0,0 0,0 0,1 1,-1-1,0 1,0 0,1-1,-1 2,0-1,0 0,1 0,-1 1,0 0,0 0,0 0,0 0,0 0,0 1,0-1,0 1,0 0,-1 0,1 0,0 0,-1 0,0 0,0 1,0-1,0 1,2 2,113 197,-116-201,-1-1,1 0,-1 1,1-1,-1 1,0 0,1-1,-1 1,0-1,0 1,1-1,-1 1,0 0,0-1,0 1,0 0,0-1,0 1,0-1,0 1,0 0,0-1,0 1,0 0,0-1,-1 1,1-1,0 1,0 0,-1-1,1 1,0-1,-1 1,1-1,0 1,-1-1,1 1,-1-1,1 0,-1 1,1-1,-1 0,1 1,-1-1,0 0,1 1,-1-1,1 0,-1 0,0 0,1 0,-1 0,0 0,1 0,-1 0,1 0,-1 0,0 0,1 0,-1 0,-50 1,42-2,-224-3,147-22,72 16</inkml:trace>
  <inkml:trace contextRef="#ctx0" brushRef="#br0" timeOffset="6499.411">3221 2709,'92'-45,"115"21,-206 24,1-1,-1 1,0-1,0 0,0 0,1 1,-1-1,0 0,0 0,0 0,0 0,0 0,0 0,-1 0,1 0,0-1,-1 1,1 0,0 0,-1-1,0 1,1 0,-1-1,0 1,1-1,-1 1,0 0,0-1,0 1,0-1,-1 1,1 0,0-1,0 1,-1 0,1-1,-1 1,1 0,-1 0,0-1,0 1,1 0,-1 0,0 0,0 0,0-1,-46-50,-42-7,89 58,-1 0,0 0,0 0,0 1,0-1,0 0,0 0,0 1,0-1,0 0,0 1,0-1,-1 1,1 0,0-1,0 1,-1 0,1 0,0 0,0 0,-1 0,1 0,0 0,0 0,-1 0,1 0,0 1,0-1,0 1,0-1,-1 1,1-1,0 1,0 0,0-1,0 1,0 0,0 0,0 0,1 0,-1 0,0 0,0 0,1 0,-1 0,0 0,1 0,-1 0,1 0,0 1,-1-1,1 0,0 0,0 0,0 1,0-1,0 0,0 0,0 1,0-1,8 56,2-1,3 0,13 34,-3 54,-23-143,1 0,-1 0,0 0,1 0,-1-1,1 1,-1 0,1 0,-1 0,1-1,-1 1,1 0,0-1,0 1,-1 0,1-1,0 1,0-1,0 1,-1-1,1 0,0 1,0-1,0 0,0 1,0-1,0 0,0 0,0 0,0 0,0 0,0 0,0 0,-1 0,1-1,0 1,0 0,0 0,0-1,0 1,0-1,0 1,-1-1,1 1,0-1,0 1,-1-1,1 0,0 1,0-1,37-35,-23 21,-1 0,-1 0,-1-1,0-1,-1 0,0-1,-2 0,0-1,-1 0,-1 0,0 0,-2-1,0 0,0-11,-8 8,-2 4</inkml:trace>
  <inkml:trace contextRef="#ctx0" brushRef="#br0" timeOffset="6801.722">3927 2285,'5'29,"1"14,0 5,-1-1,-2-4,-1-4,0-5,-2-2,0-3,0 0,0-2,-1-4</inkml:trace>
  <inkml:trace contextRef="#ctx0" brushRef="#br0" timeOffset="7301.349">3871 2257,'47'-20,"-20"8,0 1,0 1,1 2,0 0,1 2,0 1,8 0,-35 5,0 0,0 0,0 0,0 0,0 0,0 0,0 0,0 1,0-1,0 1,0-1,0 1,0 0,0-1,-1 1,1 0,0 1,-1-1,1 0,0 0,-1 1,0-1,1 0,-1 1,0 0,0-1,0 1,0 0,0-1,0 1,0 0,0 0,-1 0,1 0,-1 0,1 0,-1 0,0 0,0 0,0 0,0 0,0 0,-1 0,1 0,0 0,-1 0,0-1,1 1,-1 0,0 0,0 0,0-1,0 1,0 0,-1 0,-84 133,85-133,0 1,0 0,1 0,-1 0,1 1,-1-1,1 0,0 0,0 0,0 0,1 0,-1 0,1 0,0 0,-1 0,1 0,1 0,-1 0,0 0,1 0,-1-1,1 1,0-1,0 1,0-1,0 0,0 1,1-1,-1 0,1-1,-1 1,1 0,0-1,-1 1,1-1,0 0,0 0,0 0,0 0,0-1,0 1,0-1,1 0,-1 0,33 7,99 30,-130-35,1 1,-1 0,0 0,0 0,0 0,0 1,0 0,-1 0,1 0,-1 1,-1 0,1-1,0 1,-1 0,0 1,0-1,-1 0,0 1,0 0,0 0,0 0,-1-1,-1 0,0 0,1 0,-2 0,1-1,-1 1,1 0,-1 0,-1-1,1 1,-1 0,1-1,-1 1,-1-1,1 0,-1 0,1 0,-1 0,0 0,-1 0,1-1,-1 0,1 0,-1 0,-1 1,-5 3,-1 1,1-2,-2 1,1-2,-1 0,1 0,-2-1,1 0,-2 0,-185 3,175-7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4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0 111,'195'0,"-172"-9,-41-16,-75-50,93 75,-1 0,0-1,0 1,1 0,-1 0,0 0,0-1,0 1,1 0,-1 0,0 0,0 0,0 1,1-1,-1 0,0 0,0 0,1 1,-1-1,0 0,0 1,1-1,-1 0,0 1,1-1,-1 1,0-1,1 1,-1 0,1-1,-1 1,1 0,-1-1,1 1,0 0,-1-1,1 1,0 0,0 0,-1-1,1 1,0 0,0 0,0 0,0-1,0 1,0 0,0 0,-2 47,2-42,32 172,-32-177,0 1,-1-1,1 0,0 1,0-1,1 0,-1 1,0-1,0 0,1 1,-1-1,0 0,1 1,0-1,-1 0,1 0,0 0,-1 1,1-1,0 0,0 0,0 0,0 0,0 0,0-1,0 1,0 0,0 0,1-1,-1 1,0-1,0 1,1-1,-1 1,0-1,1 0,-1 0,0 1,1-1,-1 0,1 0,-1-1,0 1,1 0,-1 0,0-1,1 1,-1-1,20-12,0-1,-2-2,1 0,-2-1,0 0,-2-2,0 0,0-1,-1-3,4-13,-18 23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0,'-19'34,"-7"25,2 7,4 3,11-7,7-8,8-4,3-5,6-7,4-8,4-6,3-6,1-2,-3-3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1,'37'48,"-3"-6,-3 1,-1 2,-2 1,-2 1,2 10,-24-47,-1 0,-1 0,1 0,-2 1,1-1,-2 1,1-1,-1 1,-1-1,0 0,0 1,-1-1,-1 0,1 0,-2 0,1 0,-1 0,-1-1,0 0,0 0,-1 0,0 0,0-1,-1 0,0 0,-1-1,-1 2,-135 96,120-91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2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80,'5'191,"-5"-189,-1 0,1-1,0 1,1 0,-1 0,0 0,0 0,1-1,-1 1,1 0,0 0,0-1,-1 1,1 0,0-1,0 1,0-1,1 1,-1-1,0 0,0 1,1-1,-1 0,1 0,-1 0,1 0,0 0,-1 0,1 0,0-1,-1 1,1-1,0 1,0-1,0 0,0 1,-1-1,1 0,0 0,0-1,0 1,0 0,-1 0,1-1,0 1,0-1,0 0,0 0,15-11,0 0,-1-2,0 0,-1 0,-1-2,0 0,-1 0,-1-1,-1-1,4-8,70-89,-84 114,-1 0,0-1,1 1,-1 0,1 0,-1 0,1 0,0 0,-1-1,1 1,0 0,0 0,0 1,0-1,0 0,0 0,0 0,0 1,0-1,0 0,0 1,0-1,0 1,1-1,-1 1,0 0,0 0,1-1,-1 1,0 0,1 0,-1 0,0 0,0 1,1-1,-1 0,0 0,0 1,1-1,-1 1,0-1,0 1,0-1,0 1,0 0,0 0,0-1,0 1,0 0,0 0,0 0,0 0,-1 0,1 0,0 0,-1 0,1 0,0 2,3 209,9-109,-5 0,-4 0,-7 59,-1-137,-1 0,-1 0,-1 0,-1-1,-2 0,0 0,-1-1,-2-1,0 0,-1-1,-2 1,11-15,0 0,0-1,0 0,-1 0,0 0,0 0,0-1,-1 0,0-1,0 1,-4 1,9-5,0 0,0-1,-1 1,1 0,0-1,0 1,-1-1,1 0,0 0,-1 1,1-2,0 1,-1 0,1 0,0-1,-1 1,1-1,0 0,0 0,0 0,0 0,-1 0,1 0,1 0,-1-1,0 1,0-1,0 1,1-1,-1 0,1 0,-1 1,1-1,0 0,0 0,0-1,0 1,0 0,0 0,1 0,-1-3,-4-12,1 0,1 0,1-1,0 1,1-1,1 0,1 1,0-1,2 1,0-1,0 1,2 0,6-15,1 3,1 1,2 1,1 1,1 0,1 1,1 1,20-20,-16 20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185 114,'1'481,"28"-181,-29-35,15-192,-17-61,-1-17</inkml:trace>
  <inkml:trace contextRef="#ctx0" brushRef="#br0" timeOffset="504.247">242 1,'-15'2,"23"3,26 5,22-3,0-1,1-3,-1-3,14-3,29 1,70 2,-169 0</inkml:trace>
  <inkml:trace contextRef="#ctx0" brushRef="#br0" timeOffset="1301.796">242 1158,'-7'-17,"-2"0,0 0,0 1,-2 0,0 0,-1 2,0-1,-1 1,-1 1,0 1,-1 0,-3-2,-69-36,87 49,0 0,1 0,-1 0,0 0,1 0,-1 1,1-1,-1 0,1 0,-1 0,1 1,0-1,-1 0,1 1,0-1,0 0,-1 1,1-1,0 1,0-1,0 1,0 0,0-1,0 1,0 0,0 0,0-1,0 1,0 0,-1 0,1 0,0 0,0 0,0 0,0 1,0-1,0 0,0 0,0 1,0-1,0 1,0-1,0 1,-1-1,1 1,1-1,300 2,-87 26,-215-28,1-1,0 1,-1 0,1-1,0 1,0 0,-1 0,1-1,0 1,0 0,0 0,-1 0,1 0,0 0,0 0,0 0,-1 0,1 0,0 1,0-1,0 0,-1 0,1 1,0-1,-1 0,1 1,0-1,-1 1,1-1,0 1,-1-1,1 1,-1-1,1 1,-1 0,1-1,-1 1,1 0,-1-1,0 1,1 0,-1 0,0-1,0 1,0 0,1 0,-1 0,0-1,0 1,0 0,0 0,0 0,0-1,-1 1,1 0,0 0,0-1,-1 1,1 0,0 0,-1-1,1 1,0 0,-1-1,1 1,-1 0,1-1,-2 1,-109 78,69-51,0 1,2 3,1 1,-12 16,27-12,22-23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8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25,'-10'7,"1"1,0 1,0-1,1 2,0-1,0 1,1 0,0 1,1-1,1 1,-1 1,2-1,-1 1,2 0,0 0,0 0,1 0,0 0,1 1,1-1,0 0,0 1,1-1,1 1,0-1,1 0,1 2,-3-11,0 1,0-1,1 0,0 0,-1 0,1 0,0 0,0 0,1-1,-1 1,1-1,-1 1,1-1,0 0,0 0,0 0,0 0,0-1,0 1,0-1,0 0,1 0,-1 0,1 0,-1-1,1 1,-1-1,1 0,-1 0,1 0,-1 0,1-1,-1 0,5 0,0-1,0 0,0-1,-1 0,0 0,1 0,-1-1,0 0,-1-1,1 1,-1-1,0-1,0 1,0-2,134-157,-139 163,0-1,1 1,-1 0,1 0,-1 0,1-1,-1 1,1 0,-1 1,1-1,0 0,0 0,-1 1,1-1,0 1,0 0,0-1,0 1,0 0,0 0,-1 0,1 0,0 1,0-1,0 0,0 1,-1-1,1 1,0 0,0 0,-1-1,1 1,0 0,-1 0,1 1,-1-1,0 0,1 0,-1 1,0-1,0 1,1-1,-1 1,-1-1,1 1,0 0,0 0,0-1,-1 1,1 0,-1 0,0 0,1 1,1 4,1-1,0 1,0 0,1-1,0 0,0 0,0 0,1 0,0-1,0 0,0 0,1 0,0 0,0-1,0 0,0 0,0-1,1 0,0 0,0 0,0-1,0 0,0 0,6 0,2-2,0-1,0-1,0-1,-1 0,1 0,-1-2,0 0,0 0,0-1,-1-1,1-1,-2 1,1-2,-1 0,-1 0,1-1,-2-1,1 0,-2 0,1-1,-2 0,1-1,-2 0,0 0,0 0,4-14,6-28,-13 31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53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1383,'1'-1,"-1"1,1 0,-1-1,0 1,1 0,-1-1,1 1,0 0,-1 0,1 0,-1-1,1 1,-1 0,1 0,-1 0,1 0,0 0,-1 0,1 0,-1 0,1 0,-1 0,1 0,0 0,-1 1,1-1,-1 0,1 0,-1 1,1-1,-1 0,1 1,-1-1,1 0,-1 1,0-1,1 1,-1-1,1 0,-1 1,0-1,0 1,1-1,-1 1,0 0,0-1,1 1,-1-1,0 1,0-1,0 1,0 0,0-1,0 1,0-1,0 1,0-1,0 2,5 38,-5-39,-28 257,28-100,2-199,2 0,2 0,2 0,2 1,1 1,2-1,1 2,3 0,1 1,1 1,2 0,5-3,-13 17,40-41,-50 64,0 0,0 0,-1 0,1 0,0 1,0-1,0 1,-1-1,1 1,-1 0,1 0,-1 0,0 0,0 1,0-1,0 1,0-1,-1 1,1 0,-1-1,1 1,-1 0,0 0,0 0,-1 0,1 0,34 135,-9 72,-12-136,-13-74,0 0,0 1,0-1,0 0,0 0,0 0,0 0,0 0,0 0,0 0,0 0,0 0,0 0,0 0,0-1,0 1,0 0,0-1,0 1,0 0,0-1,-1 0,1 1,0-1,0 1,0-1,-1 0,1 0,0 1,-1-1,1 0,-1 0,1 0,-1 0,1 0,-1 1,0-1,1 0,-1 0,0 0,0 0,0 0,0-1,39-70,4 1,2 2,3 2,3 2,41-38,-92 102,0 0,1 0,-1 1,1-1,-1 0,1 0,0 0,-1 0,1 1,0-1,0 0,0 1,-1-1,1 0,0 1,0-1,0 1,0 0,0-1,0 1,0 0,0-1,0 1,0 0,0 0,0 0,0 0,0 0,0 0,0 0,0 0,0 1,0-1,0 0,0 0,0 1,0-1,0 1,0-1,0 1,0-1,0 1,-1 0,1-1,0 1,0 0,-1 0,1-1,0 1,-1 0,1 0,-1 0,1 0,-1 0,0 0,1 0,9 133,11 11,5-29,-20-93,-4-20,-1 0,0 0,0 0,0 1,0-1,-1 0,1 0,-1 1,0-1,0 0,0 1,0-1,-1 0,0 1,1-1,-1 0,0 0,0 1,-2 2,-6 8,0-1</inkml:trace>
  <inkml:trace contextRef="#ctx0" brushRef="#br0" timeOffset="863.408">1390 1666,'11'-9,"0"2,1 0,-1 0,1 1,0 1,1 0,-1 0,1 2,0-1,7 0,8-3,-21 5,-2 0,-1 0,1 1,0-1,-1 1,1 0,0 0,0 1,0-1,0 1,-1 0,1 1,0-1,0 1,0 0,-1 0,1 0,1 1,-5 1,-1 0,1 0,-1 0,0 0,0 0,0 0,0 0,-1 0,1 0,-1-1,0 1,0 0,0 0,0-1,0 1,-1 0,1-1,-1 1,1-1,-1 0,0 1,0-1,-1 0,2 0,-134 142,133-141,0 0,0 1,0-1,1 1,-1-1,1 1,0 0,0-1,0 1,1 0,0 0,-1 0,1 0,0 0,1 0,-1-1,1 1,0 0,0 0,0 0,0-1,0 1,1-1,0 1,0-1,0 1,0-1,0 0,1 0,-1 0,1 0,0-1,0 1,0-1,0 0,0 1,3 1,-1 1,1-1,0-1,0 1,0-1,1 0,-1 0,1-1,-1 1,1-2,0 1,0-1,0 0,0 0,0-1,0 0,0 0,0 0,0-1,0-1,11-6,-4-3</inkml:trace>
  <inkml:trace contextRef="#ctx0" brushRef="#br0" timeOffset="2243.914">1984 1045,'13'25,"0"1,-1 0,-2 1,-1 1,0-1,-3 2,0-1,-2 0,1 17,-35 298,14-212,2 67,22-166,-7-30,0-1,1 1,-1 0,0 0,0 0,-1 0,1 0,0 1,-1-1,1 0,-1 0,0 0,1 1,-1-1,0 0,0 0,-1 1,1-1,0 0,-1 0,0 0,1 1,-1-1,0 0,0 0,0 0,0 0,0-1,-1 1,1 0,-1 0,1-1,-1 1,1-1,-1 1,0-1,-1 1,-12 2,0-1,0-1,0-1,-1 0,1 0,0-2,-1 0,-1-1,-28 0,-1010 0,820 35,143-14,-91 13,113-19,-72 3,141-17,0 0,0 0,0 0,0 0,0 0,1-1,-1 1,0 0,1 0,-1-1,1 1,-1 0,1-1,0 1,0-1,-1 1,1 0,0-1,0 1,0-1,1 1,-1 0,0-1,0 1,1-1,-1 1,1 0,-1 0,1-1,0 0,2-16,-9-247,-20-58,24 277,-2 4,2 0,1-1,2 1,2 0,2 0,2 0,2 1,1 0,2 1,2 0,12-23,-24 58,1 0,0 1,0-1,0 1,0 0,0 0,1 0,0 0,0 0,0 1,0 0,1 0,-1 0,1 0,0 1,0 0,0 0,0 0,0 0,0 1,0 0,1 0,-1 0,0 1,1 0,0 0,280-14,283 15,-148 27,-81-29,-269 13,-54-6</inkml:trace>
  <inkml:trace contextRef="#ctx0" brushRef="#br0" timeOffset="11688.12">1080 226,'0'789,"0"-790</inkml:trace>
  <inkml:trace contextRef="#ctx0" brushRef="#br0" timeOffset="12235.714">1109 169,'-283'179,"256"-155,27-23,-1-1,1 1,0 0,0-1,0 1,0 0,0 0,1-1,-1 1,0 0,0-1,0 1,1 0,-1-1,0 1,1 0,-1-1,0 1,1-1,-1 1,1-1,-1 1,1-1,-1 1,1-1,-1 1,1-1,0 1,-1-1,1 0,0 0,-1 1,1-1,0 0,-1 0,1 0,0 1,-1-1,1 0,0 0,0 0,-1 0,1 0,0-1,193 12,102 38,-233-35,-63-15,1 0,-1 0,1 0,-1 0,1 0,-1 1,0-1,1 0,-1 0,0 0,0 0,0 0,0 0,0 0,0 0,0 0,0 0,0 0,0 0,-1 0,1 0,0 0,-1 0,1 0,-1 0,1 0,-1 0,1 1,-1-1,1 0,-1 0,0 1,0-1,1 0,-1 1,0-1,0 1,0-1,1 1,-2-1,2 0,-231-248,200 224,20 23</inkml:trace>
  <inkml:trace contextRef="#ctx0" brushRef="#br0" timeOffset="12549.511">1730 28,'-5'29,"-2"24,1 7,1-1,2-6,0-7,2-7,1-5,0-4,0-1,0-2,0 0,1-1,-1-8,0-13,0-7</inkml:trace>
  <inkml:trace contextRef="#ctx0" brushRef="#br0" timeOffset="12799.164">1447 28,'43'0,"43"-5,12-1,-1 0,-13 1,-10 2,-14 1,-11 5,-10 3,-12 0</inkml:trace>
  <inkml:trace contextRef="#ctx0" brushRef="#br0" timeOffset="14238.137">939 2201,'-1'339,"-12"-258,9-70,1 0,0 0,1 0,0 0,1 0,0 0,1 1,0-1,1 0,0 1,1-1,0 0,0 0,2 0,-1-1,5 10,-8-21,0 0,0 1,-1-1,1 0,0 1,0-1,1 0,-1 1,0-1,0 0,0 1,0-1,1 0,-1 1,0-1,0 0,1 1,-1-1,0 1,1-1,-1 1,1-1,-1 1,1-1,-1 1,1 0,-1-1,1 1,-1-1,1 1,0 0,-1 0,1-1,0 1,-1 0,1 0,0 0,-1 0,1 0,0 0,-1 0,1 0,0 0,-1 0,1 0,0 0,-1 0,1 0,-1 1,1-1,0 0,-1 1,1-1,-1 0,1 1,-1-1,1 0,-1 1,1-1,-1 1,1 0,-6-9,0 0,-1 1,0 0,0 0,-1 1,1 0,-2 0,1 0,0 1,-1 0,0 0,0 1,-1 0,1 1,-1 0,0 0,0 1,-2-1,-48-14,46 15,0 0,0-1,0-1,1 0,0-1,0 0,0-1,0 0,1-1,0-1,1 1,-1-2,2 1,-4-4,12 11,1 0,-1 0,0 0,0 0,1 0,-1 0,1-1,-1 1,1 0,-1 0,1 0,0 0,-1-1,1 1,0 0,0 0,0-1,0 1,0 0,0 0,0-1,1 1,-1 0,0 0,1 0,-1-1,1 1,-1 0,1 0,0 0,-1 0,1 0,0 0,0 0,-1 0,1 0,0 0,0 1,0-1,0 0,0 1,1-1,-1 0,0 1,0-1,0 1,58-15,14 13,0 3,0 4,35 7,-51-5,102 18,-158-26,-1 1,1 0,-1-1,1 1,-1 0,1 0,-1 0,1 0,-1-1,1 1,-1 0,1 0,-1 0,1 0,0 0,-1 0,1 0,-1 1,1-1,-1 0,1 0,-1 0,1 0,-1 1,1-1,-1 0,1 0,-1 1,1-1,-1 1,0-1,1 0,-1 1,1-1,-1 1,0-1,0 1,1-1,-1 0,0 1,0-1,1 1,-1 0,0-1,0 1,0-1,0 1,0-1,0 1,0-1,0 1,0-1,0 1,0 0,0-1,0 1,-1-1,1 1,0-1,0 1,-1-1,1 1,0-1,0 1,-1-1,1 0,0 1,-1-1,-36 18,36-17,-33 12,1 1,0 2,1 1,1 2,1 1,0 2,-6 6,23-13,2-2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16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1,'284'0,"-256"7,-28-8,-1 1,1 0,0 0,-1 0,1 0,0 0,-1 0,1 0,-1 1,1-1,0 0,-1 0,1 0,0 0,0 0,-1 0,1 1,0-1,-1 0,1 0,0 0,0 1,-1-1,1 0,0 0,0 1,-1-1,1 0,0 1,0-1,0 0,0 1,0-1,0 0,-1 1,1-1,0 0,0 1,0-1,0 0,0 1,0-1,0 0,0 1,0-1,0 0,1 1,-1-1,0 0,0 1,0-1,0 0,0 1,1-1,-1 0,0 0,0 1,1-1,-1 0,0 0,0 1,1-1,-1 0,0 0,0 0,1 0,-1 1,0-1,1 0,-9 4,0 1,-1-2,1 1,-1-1,0 0,0-1,0 0,0-1,0 0,0 0,0-1,-1 0,1 0,0-1,0 0,-4-2,1-1,0 1,0 0,-1 0,0 1,0 1,1 0,-1 1,0 0,0 1,0 0,1 1,-1 1,1 0,-1 1,-3 2,-121 69,135-74,0 0,0 0,0 0,0 1,0-1,0 0,1 1,-1 0,1-1,-1 1,1 0,-1 0,1 0,0 0,0 0,0 0,0 0,0 0,0 0,1 1,-1-1,1 0,0 1,-1-1,1 0,0 0,0 1,1-1,-1 0,0 1,1-1,-1 0,1 0,0 1,0-1,0 0,0 0,0 0,0 0,0 0,1 0,-1-1,1 1,0 0,-1-1,1 1,0-1,0 1,0-1,205 54,-206-55,0 0,0 0,0 1,0-1,0 0,0 0,0 1,0-1,0 1,0-1,0 1,0-1,0 1,0 0,0-1,0 1,0 0,0 0,-1 0,1 0,0 0,-1 0,1 0,-1 0,1 0,-1 0,1 0,-1 0,0 0,1 0,-1 0,0 0,0 0,0 0,0 1,0-1,0 0,0 0,0 0,-1 0,1 0,0 0,-1 0,1 1,-1-1,1 0,-1 0,1-1,-1 1,0 0,1 0,-1 0,0 0,0 0,0-1,0 1,0 0,0-1,-114 86,37-35,69-44,0-2,-1 1,1 0,0 0,1 1,-1 0,1 1,1 0,-1 0,1 1,1 0,0 0,0 0,1 1,0 0,0 0,1 0,1 1,0-1,0 1,1 0,0 0,0 9,3-16,-1-1,0 1,1 0,0-1,0 1,0-1,0 0,1 1,-1-1,1 0,0 0,0 0,0 0,0 0,0 0,1 0,-1-1,1 1,0-1,0 0,0 0,0 0,0 0,0 0,1-1,-1 0,0 1,1-1,-1 0,1-1,-1 1,1-1,1 1,120-12,100-55,-197 58,-4 0</inkml:trace>
  <inkml:trace contextRef="#ctx0" brushRef="#br0" timeOffset="248.034">1076 1,'-19'43,"-21"38,-9 15,0 1,8-11,6-11,5-14,6-11,9-11,5-6,6-4,3-3,6-5,8-11,5-12,6-11,-2-3</inkml:trace>
  <inkml:trace contextRef="#ctx0" brushRef="#br0" timeOffset="509.355">935 57,'43'-5,"48"-1,18-5,-4 0,-16 1,-18 3,-22 7,-22 4,-22 5,-12 3</inkml:trace>
  <inkml:trace contextRef="#ctx0" brushRef="#br0" timeOffset="703.151">850 481,'48'-10,"45"-8,11 0,-3 2,-13 4,-17 4,-16 3,-12 3,-14 2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20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0 255,'42'-10,"0"2,0 2,0 2,1 2,0 1,0 3,-25-2,111-11,48-18,-153 23</inkml:trace>
  <inkml:trace contextRef="#ctx0" brushRef="#br0" timeOffset="249.38">113 453,'43'-5,"24"-1,10-1,-3 2,-9 2,-11 1,-10 1,-13 0</inkml:trace>
  <inkml:trace contextRef="#ctx0" brushRef="#br0" timeOffset="736.649">790 537,'129'-139,"-119"127,66-99,-62 86,2 0,0 1,1 1,2 0,0 1,2 2,0 0,1 1,1 1,0 1,4-1,-24 16,-1 0,0 0,0 0,1 1,-1-1,1 1,-1-1,1 1,0 0,0 0,-1 0,1 1,0-1,0 0,0 1,0 0,0 0,0 0,-1 0,1 0,0 1,0-1,0 1,0 0,0 0,-1 0,1 0,0 0,-1 0,1 1,-1-1,1 1,-1 0,0 0,0 0,0 0,0 0,0 0,0 1,-1-1,1 1,-1-1,1 1,-1-1,0 1,0 0,0 0,0 1,-1 13,0 0,-1-1,-1 1,0 0,-1 0,-1-1,-1 1,0-1,-2 0,5-9,0 0,-12 60,13-66,1 0,0 1,1-1,-1 0,0 0,0 1,0-1,1 0,-1 1,1-1,-1 0,1 0,-1 0,1 0,0 1,0-1,-1 0,1 0,0 0,0-1,0 1,0 0,0 0,0 0,1-1,-1 1,0 0,0-1,0 1,1-1,-1 0,0 1,0-1,1 0,-1 0,0 0,1 0,-1 0,0 0,1 0,-1 0,0 0,0-1,1 1,-1 0,0-1,1 0,11-3,0-1,-1-1,1 0,-1 0,-1-1,1-1,-1 0,-1-1,3-2,9-6,31-27,-37 29,1 1,0 1,1 0,0 1,1 1,0 1,4-1,-22 11,0-1,0 0,0 1,0-1,0 1,0-1,1 1,-1-1,0 1,0 0,0 0,1-1,-1 1,0 0,0 0,1 0,-1 1,0-1,0 0,1 0,-1 1,0-1,0 1,0-1,0 1,0-1,1 1,-1 0,0-1,0 1,-1 0,1 0,0 0,0 0,0 0,0 0,-1 0,1 0,0 0,-1 0,1 0,-1 0,0 0,1 1,-1-1,0 0,1 0,-1 0,0 1,0-1,0 0,0 0,0 1,-1-1,1 0,0 0,-1 0,1 1,0-1,-1 0,1 0,-1 0,0 0,-103 230,101-189,10-31</inkml:trace>
  <inkml:trace contextRef="#ctx0" brushRef="#br0" timeOffset="1081.753">2371 86,'-102'39,"2"4,2 4,-6 8,99-53,0 0,0 1,1-1,-1 1,0 0,1 0,0 0,-1 0,1 1,1 0,-1 0,0 0,1 0,0 1,0-1,0 1,1 0,0-1,0 1,0 0,0 1,1-1,-1 0,1 0,4-2,0 0,-1 0,1 0,0-1,0 1,1-1,-1 0,0 0,1 0,-1 0,1-1,0 1,-1-1,1 0,0 0,0 0,0-1,0 1,0-1,0 0,-1 0,1-1,0 1,2-1,3 1,51-2,0-2,-1-4,1-1,48-16,78-12,-184 36,0 0,1 0,-1 0,1 0,-1 1,1-1,0 1,-1 0,1 0,-1 0,1 0,-1 0,1 1,0-1,-1 1,1 0,-1-1,0 1,1 0,-1 0,0 1,1-1,-1 0,0 1,0 0,0-1,0 1,0 0,-1 0,1 0,0 0,-1 0,0 0,1 1,-1-1,0 0,0 1,0-1,-1 1,1-1,0 1,-1-1,0 3,-10 64,8-65,0 0,0 0,0 0,1 1,0-1,0 1,0-1,0 1,1-1,0 1,0 0,0-1,0 1,1-1,0 1,0-1,0 1,0-1,1 0,-1 1,1-1,0 0,1 0,-1 0,1 0,0-1,0 1,0-1,0 1,0-1,1 0,-1-1,5 3,15 6,0-4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25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1 426,'4'-4,"0"-1,0 1,1 0,-1 0,1 1,0-1,0 1,0 0,1 1,-1-1,1 1,-1 0,1 0,0 1,0 0,-1 0,1 0,0 1,0-1,0 1,0 1,0-1,0 1,0 0,0 1,0-1,-1 1,5 2,25 1,3-4,0-1,0-2,-1-2,1-1,34-10,122-13,-194 29,0-1,0 1,0-1,-1 1,1-1,0 0,0 1,0-1,0 1,0-1,0 1,0-1,0 0,0 1,0-1,0 1,0-1,0 1,0-1,0 1,1-1,-1 0,0 1,0-1,0 1,1-1,-1 0,0 1,1-1,-1 0,0 1,1-1,-1 0,0 1,1-1,-1 0,0 0,1 0,-1 1,1-1,-1 0,1 0,-1 0,0 0,1 0,-1 0,1 0,-1 0,1 0,-1 0,1 0,-1 0,0 0,1 0,-1 0,1 0,-1 0,1-1,-1 1,0 0,1 0,-1 0,0-1,1 1,-1 0,1-1,-1 1,0 0,0-1,1 1,-12 6</inkml:trace>
  <inkml:trace contextRef="#ctx0" brushRef="#br0" timeOffset="295.207">114 596,'5'0,"11"0,7 0,5 0,3 0,0 0,0 0,5 0,0 0,-1-5,-1-1,3 0,0 1,-2 2,-2 0,-1-3,-2-1,-6 1</inkml:trace>
  <inkml:trace contextRef="#ctx0" brushRef="#br0" timeOffset="881.92">368 4,'-10'-3,"17"18,11 3,0-1,2-1,-1 0,2-1,0-2,1 0,10 3,53 35,-34-18,-22-16,-2 1,0 1,-1 2,-1 0,-1 2,12 15,-33-36,-1 0,1 1,-1 0,0-1,0 1,0 0,0 0,0 0,-1 1,1-1,-1 0,0 0,0 1,0-1,0 1,-1-1,1 1,-1-1,0 1,0-1,-1 1,1 0,0-1,-1 1,0-1,0 0,0 1,0-1,-1 0,1 0,-1 1,0-1,0 0,0-1,0 1,-1 0,-1 1,-136 84,16 3,-56 16,155-84,25-16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27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85,'17'125,"-25"-43,-3-1,-4 0,-4 3,3-9,-26 40,28-105,10-15</inkml:trace>
  <inkml:trace contextRef="#ctx0" brushRef="#br0" timeOffset="1145.87">0 255,'5'0,"11"0,8 0,4 0,3 0,0 0,-5 4,-1 3,-2-1,-3-2</inkml:trace>
  <inkml:trace contextRef="#ctx0" brushRef="#br0" timeOffset="1638.745">367 1,'284'0,"-86"28,-171-27,-3-1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0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29,'0'11,"1"49,-2 1,-3-1,-3 0,-13 52,-14 86,35-180</inkml:trace>
  <inkml:trace contextRef="#ctx0" brushRef="#br0" timeOffset="338.272">8 29,'29'-4,"14"-3,5 1,-2 1,-2 2,-6 1,-3 1,-3 0,-3 1,0 0,-2 1,-4 4,-12 1,-11 5,-7 1</inkml:trace>
  <inkml:trace contextRef="#ctx0" brushRef="#br0" timeOffset="597.871">37 340,'29'0,"9"0</inkml:trace>
  <inkml:trace contextRef="#ctx0" brushRef="#br0" timeOffset="1016.242">460 396,'0'0</inkml:trace>
  <inkml:trace contextRef="#ctx0" brushRef="#br0" timeOffset="1876.682">291 340,'-34'0,"-15"0,-5 0,12 0,18 0,17 0,16 0,5 0</inkml:trace>
  <inkml:trace contextRef="#ctx0" brushRef="#br0" timeOffset="2850.838">517 482,'-83'111,"11"-9,65-101,18-21,177-199,-187 217,1 0,-1 0,1 0,-1 0,1 1,0-1,0 0,0 1,0-1,0 1,0 0,1-1,-1 1,0 0,1 1,-1-1,1 0,-1 1,1-1,-1 1,1 0,-1-1,1 1,-1 1,1-1,-1 0,1 1,-1-1,1 1,-1 0,1-1,-1 1,0 0,0 1,1-1,-1 0,0 1,0-1,0 1,0 0,-1-1,1 1,0 0,1 2,4 11,0 1,0 0,-2 1,0-1,-1 1,0 0,0 7,15 62,-18-83,1-1,-1-1,0 0,0 1,0-1,0 1,0 0,0-1,0 1,0 0,-1 0,1-1,-1 1,1 0,-1 0,0 0,0 0,0-1,0 1,0 0,0 0,0 0,0 0,-1 0,1-1,-1 1,0 0,1 0,-1-1,0 1,0 0,0-1,0 1,0-1,0 1,-1-1,1 0,0 1,-1-1,1 0,-1 0,1 0,-1 0,0 0,1 0,-1-1,-1 1,-134-66,64 37,50 22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2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1,'24'4,"17"2,7 0,0-1,-4-1,-4-2,-4-1,-8-5,-14-3,-9 1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2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45,'38'0,"23"-4,5-3,-3 1,-8-3,-9-1,-12 1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1 484,'45'-92,"-35"63,2 0,1 1,1 0,1 1,2 1,0 0,2 2,1 0,1 1,1 0,0 2,19-12,-34 28,-7 4,1 0,-1 0,1 0,-1 0,1 0,0 0,0 1,-1-1,1 0,0 1,0-1,0 0,-1 1,1-1,0 1,0-1,0 1,0-1,0 1,0 0,0 0,0-1,0 1,1 0,-1 0,0 0,0 0,0 0,0 0,0 1,0-1,0 0,0 1,0-1,0 0,0 1,0-1,0 1,0-1,0 1,-1 0,1-1,0 1,0 0,-1 0,1-1,0 1,0 0,0 156,-2-128,12 103,-11-131,0 0,1 0,-1-1,0 1,1 0,-1-1,1 1,-1 0,1-1,-1 1,1-1,0 1,-1-1,1 1,0-1,-1 1,1-1,0 0,-1 1,1-1,0 0,0 1,-1-1,1 0,0 0,0 0,0 0,-1 0,1 0,0 0,0 0,0 0,-1 0,1 0,0-1,0 1,-1 0,1 0,0-1,0 1,-1-1,1 1,0-1,-1 1,1-1,-1 1,1-1,0 1,-1-1,1 0,-1 1,0-1,1 0,32-38,-31 37,46-66,-30 38,3 2,0 0,2 1,0 1,26-20,-43 40,0 0,1 0,0 1,0 0,0 0,1 0,0 1,0 0,0 1,0 0,0 0,1 0,-1 1,1 1,0 0,-1 0,1 0,0 1,6 1,-11 2,-1 0,1 1,-1-1,0 1,0 0,-1 0,1 0,-1 0,0 0,0 0,0 1,-1-1,1 1,-1-1,0 1,-1 0,1 0,-1-1,0 1,0 0,0-1,-1 1,1 0,-1 0,0-1,-1 1,1-1,-1 1,0-1,-1 3,-65 195,67-179,4-5</inkml:trace>
  <inkml:trace contextRef="#ctx0" brushRef="#br0" timeOffset="1479.195">1609 4,'-13'-2,"0"1,0 0,-1 1,1 1,0 0,0 0,0 2,0 0,0 0,1 1,-1 0,1 1,0 1,0 0,1 0,0 1,0 1,0 0,1 0,0 1,1 1,0-1,1 1,-1 1,2-1,0 2,0-1,-1 4,-38 92,46-104,-1 0,1 0,-1 0,1 1,0-1,0 0,1 0,-1 0,1 0,-1 0,1 0,0 0,0 0,0 0,1 0,-1 0,1 0,-1-1,1 1,0 0,0-1,0 0,0 1,1-1,-1 0,1 0,-1 0,1-1,0 1,-1-1,1 1,0-1,0 0,3 1,7 0,-1-1,1 0,0-1,0 0,-1-1,1-1,0 0,-1 0,1-1,-1-1,0 0,0 0,0-2,1 0,41-19,-1-1,-1-3,-1-3,-2-1,-1-2,-1-4,-41 34,-4 2,0 1,1-1,-1 1,1 0,-1 0,1 0,0 0,0 0,0 0,0 1,0 0,1-1,-1 1,0 0,0 0,1 1,-1-1,1 1,-1 0,1 0,-3 2,0 1,0-1,0 1,0-1,0 1,-1 0,1-1,-1 1,0 0,0 0,0-1,0 1,0 0,0-1,-1 1,1 0,-1-1,0 1,0 0,0-1,0 3,-10 37,8-36,0 1,0 0,0 1,1-1,0 0,1 1,-1-1,2 1,-1-1,1 1,0-1,0 1,1-1,0 1,0-1,1 1,0-1,1 0,-1 0,1 0,0 0,1 0,0-1,0 1,0-1,1 0,5 4,37 18,-23-19</inkml:trace>
  <inkml:trace contextRef="#ctx0" brushRef="#br0" timeOffset="3678.111">904 427,'210'6,"-209"-7,0 1,0 0,0 0,0 0,0 1,0-1,0 0,0 0,0 1,0-1,0 0,0 1,0-1,0 1,0-1,-1 1,1-1,0 1,0 0,-1-1,1 1,0 0,-1 0,1-1,0 1,-1 0,1 0,-1 0,0 0,1 0,-1 0,0 0,1 0,-1 0,0 0,0 0,0 0,0 0,0 0,0-1,0 1,0 0,-1 0,1 0,0 0,-1 1,-29 39,21-30,-36 80,44-89,0 0,1 1,-1-1,1 0,0 1,-1-1,1 0,0 1,0-1,1 0,-1 0,1 1,-1-1,1 0,-1 0,1 1,0-1,0 0,0 0,1 0,-1 0,0 0,1 0,-1-1,1 1,-1 0,1-1,0 1,0-1,0 0,0 1,0-1,0 0,0 0,0 0,0-1,1 1,-1 0,0-1,0 0,3 1,47-5,-28-2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0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1 297,'4'0,"8"0,5 0,5 0,4 0,2 0,1 0,0 0,0 0,1 0,-1 0,-1 0,1 0,-10 0,-8 0</inkml:trace>
  <inkml:trace contextRef="#ctx0" brushRef="#br0" timeOffset="332.34">141 14,'-4'34,"-3"16,1 3,-3-1,-1-5,2-6,2-6,2-2,2-4,1-1,1-1,0 0,1 1,-1-6</inkml:trace>
  <inkml:trace contextRef="#ctx0" brushRef="#br0" timeOffset="1059.932">621 43,'-16'56,"-8"114,16-87,8-80,0-1,1 1,-1-1,0 1,1-1,0 0,0 1,-1-1,1 0,1 0,-1 1,0-1,0 0,1 0,0 0,-1-1,1 1,0 0,0-1,0 1,0-1,0 1,0-1,0 0,0 0,0 0,1 0,-1 0,0 0,1-1,-1 1,2-1,8-1,1 0,0-1,0-1,-1 0,1 0,-1-1,0-1,0 0,-1-1,1 0,-1-1,0 0,-1 0,0-2,9-8,12-11,0-2,-2-2,-2 0,-1-2,2-5,-1 4,-26 60,-31 91,29-113,1 1,0-1,-1 1,2-1,-1 1,0-1,1 0,-1 1,1-1,0 0,0 1,0-1,1 0,-1 0,1 0,0 0,0 0,0 0,0 0,0-1,0 1,1-1,0 0,-1 0,1 0,0 0,0 0,0 0,0-1,0 1,0-1,0 0,1 0,5 1,0 0,0-1,0-1,0 1,0-1,1-1,-1 0,0 0,0-1,0 0,-1 0,1-1,0 0,-1-1,0 0,0 0,0-1,0 0,-1 0,0-1,0 0,0 0,-1 0,6-8,6-8,0-1,-2 0,-1-2,0 0,-2 0,-1-1,2-11,-6 13,-5 6</inkml:trace>
  <inkml:trace contextRef="#ctx0" brushRef="#br0" timeOffset="10472.367">1271 466,'6'-4,"1"0,-1 1,1 0,-1 0,1 1,0 0,0 0,0 0,1 1,-1 0,0 1,1-1,-1 1,4 1,-9-1,0 0,0 0,0 0,0 0,0 0,0 0,0 0,0 1,0-1,0 1,0-1,0 1,0 0,0 0,-1 0,1 0,0 0,-1 0,1 0,-1 1,1-1,-1 1,1-1,-1 1,0-1,0 1,0 0,0 0,0-1,0 1,0 0,-1 0,1 0,-1 0,1 0,-1 0,0 0,0 0,0 0,0 0,0 0,0 0,0 0,-1 0,1 0,-1 0,1 0,-1 0,0-1,0 2,-104 120,104-122,1 1,-1 0,1 0,0 0,0 0,-1-1,1 1,1 0,-1 0,0 0,0 0,1-1,-1 1,1 0,-1 0,1-1,0 1,0 0,0-1,0 1,0-1,0 1,0-1,0 1,0-1,1 0,-1 1,1-1,-1 0,1 0,-1 0,1 0,0-1,-1 1,1 0,0-1,0 1,-1-1,1 0,0 1,0-1,0 0,0 0,-1 0,1 0,0 0,0-1,0 1,0-1,0 1,50-2,-32 4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01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45,'56'-18,"-35"8,-18 8,-1 0,1 0,0 1,0-1,0 1,0 0,0-1,0 1,0 1,0-1,1 0,-1 1,0-1,0 1,1 0,-1 0,0 1,1-1,-1 1,0-1,0 1,0 0,3 1,-5 1,-1-1,1 1,-1-1,0 1,0 0,0-1,0 1,0-1,0 1,-1 0,1-1,-1 1,0-1,0 1,0-1,0 0,0 1,0-1,-1 0,1 0,-1 1,1-1,-1 0,0-1,0 1,0 0,0-1,0 1,0-1,-1 1,-3 4,-101 99,98-95,6-9,0 0,0 1,1 0,-1 0,0-1,1 2,0-1,-1 0,1 0,0 1,0-1,0 1,0 0,1 0,-1-1,1 1,-1 0,1 0,0 0,0 1,1-1,-1 0,1 0,-1 0,1 1,0-1,0 0,1 0,-1 1,1-1,-1 0,1 0,0 0,0 0,0 0,1 0,-1 0,1 0,-1 0,1-1,0 1,8 0,-1 0,1 0,-1-1,1-1,0 0,0 0,0-1,0 0,-1-1,1 0,0 0,0-1,-1 0,1-1,-1 0,0-1,0 0,0 0,7-5,9-1,84-34,-80 32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03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1,'0'10,"0"7,0 6,0 4,0 2,0 1,-5 0,-1 0,0 0,1-1,1 0,2-1,1-4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04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1,'0'5,"0"6,0 6,-5 6,-2 2,-3 3,-2 1,3 1,-3-6,1-1,2 0,-2 1,1-4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2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0 395,'7'-4,"0"0,1 0,-1 1,1 0,-1 1,1-1,0 1,0 1,0 0,0 0,0 0,0 1,1 0,4 1,3-1,103 0,122-10,-58-9,-156 14,-4-1</inkml:trace>
  <inkml:trace contextRef="#ctx0" brushRef="#br0" timeOffset="317.376">112 594,'39'0,"17"0,4 0,-4 0,-6 0,-7 0,-6 0,-4 0,-3 0,-3 0,-4 4,-3 3,1-1,2-2,1 0,-3-7,-6-2</inkml:trace>
  <inkml:trace contextRef="#ctx0" brushRef="#br0" timeOffset="966.125">451 1,'107'120,"143"48,-53-54,-195-112,1 0,-1-1,1 1,-1 0,0 0,0 1,0-1,0 0,0 1,0-1,0 1,-1-1,0 1,1 0,-1 0,0 0,0-1,0 1,-1 0,1 0,-1 0,0 0,0 1,0-1,0 0,0 0,-1 0,1 0,-1 0,0 0,0-1,0 1,0 0,0 0,-1 0,1-1,-1 1,0-1,1 1,-1-1,0 0,-1 0,0 2,-206 175,35-51,144-94,21-17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11,'252'17,"-228"-12,1-2,0 0,0-2,0-1,0-1,0-1,0-1,6-2,52-15,-59 11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0,'39'5,"26"-3,8-3,-4 0,-10 0,-9 0,-13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4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1 110,'0'9,"5"4,1 4,0 4,-1 4,-1 1,-2 2,-1 1,-5 0,-3-5</inkml:trace>
  <inkml:trace contextRef="#ctx0" brushRef="#br0" timeOffset="522.467">1 25,'127'-11,"-119"9,-3 0,-1 0,1 0,0 1,-1-1,1 1,0 0,0 1,0-1,0 1,0 0,0 0,0 1,0-1,0 1,0 0,0 1,-1-1,1 1,0 0,0 0,-4 2,0-1,0 0,-1 1,0-1,1 1,-1-1,0 0,-1 1,1-1,-1 1,0-1,1 0,-1 1,-1-1,1 0,0 0,-1 0,0 0,1 0,-1 0,0 0,-1-1,1 1,0-1,-1 1,1-1,-1 0,0 0,-2 1,4-2,-19 17,17-17,1-1,-1 1,1 0,0 1,-1-1,1 0,0 1,0-1,0 1,0 0,0-1,0 1,0 0,1 0,-1 0,1 1,-1-1,1 0,0 0,0 1,0-1,0 1,0-1,0 1,1-1,0 1,-1 0,1-1,0 1,0-1,0 1,0 0,1-1,-1 1,1-1,0 1,0-1,-1 1,1-1,1 1,-1-1,0 0,1 0,1 2,55 30,-51-32,-1 0,0 1,0-1,0 1,0 1,0-1,-1 1,1 0,-1 0,0 1,-1 0,1-1,-1 1,0 1,0-1,0 1,-1 0,0-1,2 6,-4-8,-1 0,0 0,0 0,0 0,0 1,0-1,-1 0,1 0,-1 0,0 0,0 0,0 0,0 0,-1-1,1 1,-1 0,0-1,1 1,-1-1,0 1,-1-1,1 0,0 0,-1 0,1 0,-1 0,1 0,-4 0,-87 35,72-30,-71 3,75-15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4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97,'-37'167,"-39"177,53-233,19-87</inkml:trace>
  <inkml:trace contextRef="#ctx0" brushRef="#br0" timeOffset="333.81">621 68,'373'-51,"-340"50,0 1,0 2,0 1,0 1,7 3,-10-2,0-1,1-2,-1-1,0-1,1-2,-1-1,28-6,50-14,-90 16</inkml:trace>
  <inkml:trace contextRef="#ctx0" brushRef="#br0" timeOffset="6121.072">0 379,'20'-5,"15"-1,7 0,1 1,-2 2,-3 0,-4-3,-2 0,-2-1,-1 2,-1 2,-1 1,-4 1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8:05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0 245,'34'0,"20"0,6 0,-2 0,-7 0,-11 0</inkml:trace>
  <inkml:trace contextRef="#ctx0" brushRef="#br0" timeOffset="1325.2">338 585,'283'-356,"-183"223,-99 131,-1 1,1-1,-1 1,1 0,0-1,0 1,-1 0,1 0,0-1,0 1,0 0,1 0,-1 0,0 0,0 0,0 1,1-1,-1 0,0 0,1 1,-1-1,1 1,-1-1,1 1,-1 0,0 0,1-1,-1 1,1 0,0 0,-1 1,1-1,-1 0,0 0,1 1,-1-1,1 1,-1-1,1 1,-1 0,0-1,1 1,-1 0,0 0,0 0,0 0,0 0,0 0,0 0,0 0,0 1,0-1,0 0,-1 0,1 1,0-1,-1 1,1-1,-1 1,0-1,1 2,0 11,-1 1,-1 0,0 0,-1-1,0 1,-1-1,-1 0,0 0,-1 0,-7 13,1 4,-38 100,48-130,0 0,1 1,-1-1,1 0,-1 0,1 1,0-1,-1 1,1-1,0 0,0 1,0-1,0 1,0-1,0 1,1-1,-1 0,0 1,1-1,-1 0,1 1,-1-1,1 0,0 0,-1 1,1-1,0 0,0 0,0 0,0 0,0 0,0 0,0 0,0 0,0-1,1 1,-1 0,0-1,0 1,1 0,-1-1,0 0,1 1,-1-1,1 0,-1 0,0 0,1 0,-1 0,1 0,-1 0,0 0,1-1,-1 1,1 0,-1-1,0 1,1-1,-1 0,0 1,0-1,0 0,1 0,-1 0,0 1,0-1,0 0,0-1,0 0,17-14,0 0,-1-2,-2 0,1-1,-2-1,8-13,16-21,133-191,-171 243,1 0,0 1,-1-1,1 1,0-1,0 1,0-1,0 1,0 0,0-1,0 1,0 0,1 0,-1 0,0 0,1 0,-1 0,1 0,-1 0,1 1,0-1,-1 1,1-1,-1 1,1-1,0 1,0 0,-1 0,1 0,0 0,-1 0,1 0,0 1,-1-1,1 0,0 1,-1-1,1 1,-1 0,1-1,0 1,-1 0,0 0,1 0,-1 0,0 0,1 1,-1-1,0 0,0 0,0 1,0-1,0 1,19 124,-17-112,0 0,-1 1,0-1,-1 1,-1-1,0 1,-1-1,-1 1,-2 11,-41 171,43-172</inkml:trace>
  <inkml:trace contextRef="#ctx0" brushRef="#br0" timeOffset="1787.028">1383 330,'12'-3,"-8"1,1 0,0 1,-1-1,1 1,0 0,0 1,0-1,0 1,0 0,0 0,0 1,0 0,0-1,-1 2,1-1,4 2,-8-1,0 0,0 0,-1 1,1-1,-1 0,0 0,1 1,-1-1,0 0,0 0,-1 1,1-1,0 0,-1 0,0 0,1 1,-1-1,0 0,0 0,0 0,0 0,0 0,-1-1,1 1,-1 0,1 0,-1-1,1 1,-1-1,0 1,-1-1,1 3,-23 24,17-21,0 1,1 0,0 0,1 0,-1 1,2 0,-1 0,1 1,1-1,0 1,0 0,1 0,0 1,1 1,1-10,1 0,0 0,1 0,-1 1,0-1,1 0,-1 0,1 0,-1 0,1 0,0 0,0 0,0 0,0 0,0 0,1 0,-1-1,1 1,-1 0,1-1,-1 1,1-1,0 0,0 1,0-1,-1 0,1 0,0 0,0-1,1 1,-1 0,0-1,0 1,0-1,0 0,0 0,2 0,82-12,-9-34,-58 34</inkml:trace>
  <inkml:trace contextRef="#ctx0" brushRef="#br0" timeOffset="2452.973">2116 48,'-21'6,"1"2,-1 0,1 1,0 1,1 1,0 1,1 0,0 1,1 2,1-1,0 2,1 0,1 1,-4 6,-2 72,20-93,0 0,0 0,0 1,1-1,-1 0,1 0,-1 0,1 0,0 0,0 0,-1 0,1 0,1 0,-1 0,0-1,0 1,1 0,-1-1,1 1,-1-1,1 1,0-1,0 0,-1 0,1 0,0 0,0 0,0 0,0 0,0 0,0-1,1 1,-1-1,0 0,0 0,0 0,0 0,1 0,-1 0,0 0,0-1,1 1,13-6,0 0,0-1,-1-1,0 0,-1-1,1-1,-2 0,1 0,-2-2,1 0,-1 0,-1-1,-1 0,0-1,0 0,5-13,8-4,-10 14,1 1,1 1,1 0,0 1,1 1,0 0,12-6,-27 18,-1 0,0 0,1 0,-1 0,1 0,-1 0,1 0,0 1,-1-1,1 0,0 1,-1-1,1 1,0 0,0 0,-1-1,1 1,0 0,0 1,-1-1,1 0,0 0,0 1,-1-1,1 1,0-1,-1 1,1 0,-1 0,1 0,-1 0,1 0,-1 0,1 0,-1 0,0 0,0 1,0-1,0 1,0-1,0 1,0-1,0 1,0-1,-1 1,1 0,0-1,-1 1,0 0,1 0,-1-1,0 1,0 0,0 1,1 23,-1-1,-1 1,-2-1,0 1,-2-1,0 0,-2-1,-9 23,-1 12,-38 138,52-181,-3 16,-2-1,0 1,-2-1,-2-1,-1 0,-3 3,12-26,-1-1,1 1,-1-1,0 0,-1-1,0 1,0-1,0 0,0-1,-1 1,1-1,-1-1,0 1,-1-1,1 0,0-1,-1 0,0 0,1-1,-1 1,0-2,0 1,0-1,1 0,-1-1,0 0,0 0,1-1,-3 0,7 1,0 0,0 0,1 0,-1-1,0 1,1-1,-1 0,1 1,0-1,0 0,-1 0,1-1,0 1,1 0,-1-1,0 1,1-1,-1 0,1 1,0-1,0 0,0 0,0 0,0 0,1 1,0-1,-1 0,1 0,0 0,0 0,0 0,1 0,-1 0,1 0,0 0,0 0,0 0,0 0,62-99,-26 64,3 3,1 1,1 2,1 2,37-18,67-11,-123 53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8:03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1 458,'37'-55,"-20"22,2-7,1 2,2 0,1 2,2 0,2 2,1 1,31-28,-57 58,0 1,0 0,0-1,0 1,1 0,-1 0,1 1,0-1,-1 0,1 1,0-1,0 1,0 0,0 0,0 0,0 1,0-1,0 1,0-1,0 1,0 0,0 0,0 1,1-1,-1 1,0-1,0 1,0 0,0 0,-1 0,1 1,0-1,0 1,-1-1,1 1,-1 0,2 1,3 7,-2-1,0 1,0 0,0 0,-2 1,1-1,-1 1,-1 0,0 0,0 0,-1 0,-1 0,1 0,-2 0,0 1,0-1,-1 1,2 88,1-99,0 0,0 0,0-1,0 1,0-1,0 1,0 0,0-1,0 0,0 1,0-1,0 0,0 1,0-1,0 0,0 0,0 0,0 0,0 0,1 0,-1 0,0-1,0 1,0 0,0 0,0-1,0 1,0-1,0 1,0-1,0 1,0-1,0 0,-1 1,1-1,0 0,0 0,-1 0,1 0,0 0,-1 1,1-1,-1 0,1 0,-1 0,1 0,-1-1,0 1,0 0,1 0,-1-1,0 2,267-286,-218 254,-48 32,0-1,0 1,0 0,0-1,1 1,-1 0,0 0,0 0,0 0,1 0,-1 0,0 1,0-1,0 0,0 0,1 1,-1-1,0 1,0-1,0 1,0 0,0-1,0 1,0 0,0 0,0-1,-1 1,1 0,0 0,0 0,-1 0,1 0,-1 0,1 0,-1 0,1 0,-1 1,0-1,1 0,-1 0,0 0,0 0,0 1,0-1,0 1,-2 231,-25-65,14-122,6-28</inkml:trace>
  <inkml:trace contextRef="#ctx0" brushRef="#br0" timeOffset="811.139">989 374,'75'-27,"41"-8,-116 35,1 0,0 0,0 0,-1 0,1 0,0 0,-1 0,1 0,0 0,-1 1,1-1,0 0,-1 1,1-1,0 0,-1 1,1-1,-1 1,1-1,-1 1,1-1,-1 1,1-1,-1 1,0-1,1 1,-1 0,0-1,1 1,-1 0,0-1,0 1,0 0,1-1,-1 1,0 0,0 0,0-1,0 1,0 0,0-1,-1 1,1 0,0 0,0-1,0 1,-1 0,1-1,0 1,-1-1,1 1,0 0,-1-1,1 1,-1-1,1 1,-1-1,0 1,-25 36,25-36,-32 37,20-25,0 0,2 1,0 0,0 1,2 0,-1 0,2 1,0 0,-1 7,8-22,1 1,-1 0,1 0,0-1,-1 1,1 0,0 0,0 0,0-1,0 1,0 0,1 0,-1 0,0-1,1 1,-1 0,1 0,0-1,0 1,-1-1,1 1,0-1,1 1,-1-1,0 1,0-1,0 0,1 1,-1-1,1 0,-1 0,1 0,-1 0,1-1,0 1,-1 0,1-1,0 1,0-1,1 1,79 4,-72-5,-2-1,1 0,0 0,0 0,0-1,-1 0,1-1,-1 0,0-1,0 1,0-1,0-1,4-3,3-2</inkml:trace>
  <inkml:trace contextRef="#ctx0" brushRef="#br0" timeOffset="1999.455">1834 177,'0'0,"-1"0,1 0,-1 0,1 0,-1 0,1 0,-1 0,1-1,-1 1,1 0,0 0,-1 0,1 0,-1-1,1 1,-1 0,1 0,-1-1,1 1,0 0,-1-1,1 1,0-1,-1 1,1 0,0-1,0 1,-1-1,1 1,0-1,0 1,0-1,-1 1,1-1,0 1,0-1,0 1,0-1,0 1,0-1,0 1,0-1,0 1,0-1,0 1,1-1,-1 1,0 0,0-1,0 1,1-1,-1 1,0-1,1 1,-1 0,0-1,1 1,-1-1,0 1,1 0,-1 0,1-1,-10 2,0-1,0 2,0-1,0 2,1-1,-1 1,1 0,-1 1,1 0,0 0,0 0,1 1,-1 1,1-1,0 2,-5 1,1 0,1 1,-1 0,2 1,-1 0,1 0,1 1,0 0,0 1,1 0,1 0,0 1,0-1,1 1,1 0,1 1,-1-1,2 1,0-1,1 1,0 0,1 0,0 0,3 11,-2-20,1-1,0 1,0 0,0-1,0 0,1 1,0-1,0 0,0 0,0 0,1-1,0 1,-1-1,1 0,0 0,1 0,-1-1,0 1,1-1,-1 0,1 0,0-1,0 1,0-1,-1 0,1 0,0-1,3 0,3 1,1-2,-1 0,0 0,0-1,0 0,0-1,0 0,0-1,-1 0,0-1,1 0,2-2,9-6,0-2,0 0,-1-2,-1 0,-1-1,-1-1,0-1,-1 0,8-15,-25 33,1 0,-1 1,1-1,-1 0,1 0,0 1,0-1,0 0,0 1,0-1,0 1,0 0,0-1,0 1,1 0,-1-1,1 1,-1 0,1 0,-1 0,1 0,0 1,-1-1,1 0,0 1,-1-1,1 1,0-1,0 1,0 0,0 0,-1 0,1 0,0 0,0 0,0 1,0-1,-1 0,1 1,0 0,-1-1,1 1,0 0,-1 0,1 0,-1 0,1 0,-1 0,1 0,-1 1,136 212,-95-184,-21-23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8:13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0 338,'19'-4,"0"0,0 1,0 1,0 1,0 1,0 0,0 1,4 2,339 7,-338-10</inkml:trace>
  <inkml:trace contextRef="#ctx0" brushRef="#br0" timeOffset="367.23">0 565,'15'0,"18"0,9 0,2 0,-1 0,-4 0,-3 0,-4 0,-1 0,-2 0,-1 0,-1 0,-4-5,-2-2,-4 1</inkml:trace>
  <inkml:trace contextRef="#ctx0" brushRef="#br0" timeOffset="921.006">367 0,'0'0,"0"1,0-1,0 0,0 0,0 1,0-1,-1 0,1 0,0 0,0 1,0-1,0 0,-1 0,1 0,0 0,0 1,0-1,-1 0,1 0,0 0,0 0,-1 0,1 0,0 0,0 0,-1 0,1 0,0 0,0 0,-1 0,1 0,0 0,0 0,-1 0,1 0,0 0,0 0,0 0,-1 0,1 0,0 0,0 0,-1-1,1 1,0 0,0 0,0 0,-1 0,10 24,76 91,65 59,-145-167,0-1,0 1,0 1,-1-1,0 0,-1 1,1 0,-2 0,1 0,-1 0,0 1,-1-1,0 0,0 1,-1-1,0 1,0-1,-1 1,0-1,-1 0,-1 7,-2-4,1 1,-2-1,1 0,-2 0,1 0,-1-1,-1 0,0 0,0-1,-1 0,0-1,-1 0,0 0,0-1,-1 0,1-1,-3 1,-201 75,78-41,118-30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3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14,'2'2,"-1"0,0 0,1-1,0 1,-1 0,1-1,0 1,0-1,0 0,0 1,0-1,0 0,0 0,0 0,0-1,1 1,-1 0,0-1,1 0,-1 1,0-1,1 0,-1 0,0 0,1-1,0 2,253 2,-113-29,-84 10,-47 17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0,'24'0,"22"0,9 0,-1 0,-5 0,-5 0,-6 0,-5 0,-7 0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1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51,'17'39,"-14"-21,0 0,-1 1,-1-1,-1 1,0 0,-2-1,0 1,-1-1,-3 9,-6 70,-41 198,47-223,24-94,21-78,-28 80</inkml:trace>
  <inkml:trace contextRef="#ctx0" brushRef="#br0" timeOffset="1014.365">23 23,'-1'-1,"1"1,-1 0,1 0,-1-1,0 1,1 0,-1 0,0 0,1 0,-1 0,0 0,1 0,-1 0,0 0,1 0,-1 0,0 0,1 1,-1-1,1 0,-1 0,0 1,1-1,-1 0,1 1,-1-1,1 1,-1-1,1 0,-1 1,1-1,-1 1,1-1,0 1,-1 0,1-1,0 1,-1-1,1 1,0 0,0-1,0 1,0 0,0-1,-1 1,1 0,0-1,0 1,1 0,-1-1,0 1,0 0,0-1,0 1,0-1,1 1,-1 0,0-1,1 1,-1-1,0 1,1-1,-1 1,1-1,-1 1,1-1,-1 1,1 0,154 1,18-30,-96 16,43 1,-96 16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5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0 521,'62'-47,"165"-219,-120 158,-106 107,-1 0,1 1,0-1,0 1,0 0,-1-1,1 1,0 0,0-1,0 1,0 0,0 0,0 0,0 0,-1 0,1 0,0 0,0 0,0 0,0 0,0 0,0 0,0 1,0-1,-1 0,1 1,0-1,0 1,0-1,-1 1,1-1,0 1,-1-1,1 1,0 0,-1-1,1 1,-1 0,1 0,-1 0,1-1,-1 1,0 0,1 0,-1 0,0 0,0 0,1-1,-1 2,12 52,-11-46,1 9,1 0,0 0,1 0,1 0,1 0,0-1,1 0,0-1,2 1,0-2,5 7,-12-20,1 0,0 1,0-1,0-1,0 1,0 0,0-1,0 1,0-1,0 0,0 0,0 0,0-1,0 1,0-1,0 0,0 1,0-1,0 0,0-1,-1 1,1-1,0 1,-1-1,1 0,-1 0,0 0,1 0,-1 0,0 0,0-1,-1 1,1-1,0 1,-1-1,2-2,4-3,201-229,-118 148,-90 89,1-1,-1 1,0-1,1 1,-1-1,1 1,-1 0,1-1,-1 1,1 0,-1-1,1 1,-1 0,1-1,-1 1,1 0,-1 0,1 0,0 0,-1-1,1 1,-1 0,1 0,0 0,-1 0,1 0,-1 0,1 1,0-1,-1 0,1 0,-1 0,1 1,-1-1,1 0,0 0,-1 1,1-1,-1 0,0 1,1-1,-1 1,1-1,-1 1,0-1,1 1,-1-1,0 1,1-1,-1 1,0-1,0 1,1-1,-1 1,0 0,0-1,0 1,0-1,0 1,0 0,0-1,0 1,-5 43,4-41,-37 203,49-76,-4-112</inkml:trace>
  <inkml:trace contextRef="#ctx0" brushRef="#br0" timeOffset="434.52">1185 267,'58'-1,"-34"-1,-1 2,1 0,-1 2,1 0,-1 1,16 6,-38-9,0 0,1 0,-1 1,0-1,0 0,0 1,0-1,0 1,0 0,0-1,0 1,0 0,0 0,0-1,0 1,-1 0,1 0,0 0,0 0,-1 0,1 0,-1 0,1 0,-1 0,1 1,-1-1,0 0,0 0,1 0,-1 0,0 1,0-1,0 0,0 0,0 0,-1 1,1-1,0 0,-1 0,1 0,0 0,-1 0,1 0,-1 0,0 0,1 0,-1 1,-40 47,36-44,-75 61,-31 36,110-101,-1 1,1-1,0 1,0-1,1 1,-1-1,0 1,0-1,1 1,-1 0,1-1,-1 1,1 0,0 0,0-1,0 1,0 0,0 0,0-1,0 1,0 0,1 0,-1-1,1 1,-1 0,1-1,0 1,-1-1,1 1,0 0,0-1,0 0,1 1,-1-1,0 0,0 0,1 1,-1-1,0 0,1 0,-1 0,2 0,74 23,-65-22,0 0,0-1,0 0,0 0,0-2,0 0,0 0,0-1,-1 0,1-1,0 0,-1-1,0 0,6-4,-4-4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00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0 622,'39'-5,"17"-2,-1 1</inkml:trace>
  <inkml:trace contextRef="#ctx0" brushRef="#br0" timeOffset="528.717">762 452,'-15'0,"0"0,0 1,0 1,0 1,1 0,-1 0,1 1,0 1,0 1,0 0,1 1,0 0,0 1,1 0,0 1,-1 2,2-2,-5 3,1 2,0 0,1 0,1 2,0-1,1 2,0 1,-2 5,-35 88,49-109,0 0,0 0,0 0,0 0,0 0,1 0,-1 1,1-1,0 0,0 0,-1-1,1 1,0 0,1 0,-1 0,0 0,0-1,1 1,-1-1,1 1,0-1,-1 0,1 1,0-1,0 0,0 0,-1 0,1 0,0-1,0 1,1 0,-1-1,0 0,0 1,0-1,0 0,0 0,0 0,86-5,-67-3,0 0,-1-2,0-1,0 0,-1-1,-1-1,0-1,-1-1,0 0,1-5,120-143,-138 164,0-1,0 0,1 1,-1-1,0 0,0 0,1 1,-1-1,0 0,1 0,-1 1,1-1,-1 0,0 0,1 0,-1 0,0 0,1 0,-1 1,1-1,-1 0,0 0,1 0,-1 0,1 0,-1-1,0 1,1 0,-1 0,1 0,-1 0,0 0,1 0,-1-1,0 1,1 0,-1 0,0-1,1 1,-1 0,0 0,0-1,1 1,-1 0,0-1,1 1,-12 39,11-37,-11 31,5-20,1-1,0 1,1 0,1 0,0 0,0 0,2 1,-1-1,2 1,0-1,0 1,2-1,-1 1,2-1,2 7,-3-17,0 1,1-1,-1 0,1-1,0 1,0 0,0-1,0 0,0 1,1-1,-1-1,1 1,-1 0,1-1,0 0,0 0,-1 0,1 0,0 0,0-1,0 0,0 0,0 0,0 0,0-1,0 1,0-1,-1 0,1 0,0 0,0-1,1 0,14-5</inkml:trace>
  <inkml:trace contextRef="#ctx0" brushRef="#br0" timeOffset="863.784">1101 1,'32'22,"-2"1,0 2,-2 1,0 2,-2 0,-1 1,-2 2,2 5,-16-23,-2 0,1 1,-2 0,0 0,0 0,-1 1,-1 0,-1 0,0 0,-1 0,0 0,-2 1,1-1,-2 0,0 1,-1-1,-1 0,0 0,-1 0,0 0,-5 8,-1 5,-2-1,-1 0,-1-1,-1 0,-2-1,0-1,-2 0,0-2,-2 0,0-1,-2-1,0-2,-7 5,-16 5,28-18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6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344 1,'-21'9,"0"1,0 2,0 0,2 1,0 1,0 0,1 2,1 0,1 1,0 1,1 0,1 1,1 1,0 0,-4 12,5-3,1 0,1 1,1 0,2 1,2 0,0 0,2 3,2-22,1 0,0 0,1 0,0-1,0 1,2 0,-1-1,2 0,-1 1,1-1,1 0,0-1,1 1,0-1,0 0,1-1,0 0,1 0,0 0,3 2,10 4,1 0,0-1,0-1,2-1,-1-1,15 4,13-4,-33-13</inkml:trace>
  <inkml:trace contextRef="#ctx0" brushRef="#br0" timeOffset="3858.018">768 395,'-4'-3,"0"-1,0 0,0 1,-1 0,1 0,-1 0,0 1,1-1,-1 1,0 0,-1 1,1-1,0 1,0 0,-1 0,1 1,0-1,-1 1,1 1,-1-1,1 1,0 0,-1 0,1 0,0 1,0-1,-3 3,-10 4,1 2,0 0,0 0,1 2,1 0,-15 14,26-23,-1 0,1 0,0 1,0-1,1 1,-1 0,1 0,0 1,0-1,0 1,0-1,1 1,0 0,0 0,0 0,1 0,0 0,-1 0,2 1,-1-1,1 0,0 0,0 1,0-1,1 0,-1 1,1-1,1 0,-1 0,1 0,0 0,0 0,0 0,1-1,-1 1,1-1,1 1,2 0,0 0,1-1,-1 0,1 0,0 0,0-1,1 0,-1-1,0 0,1 0,0 0,-1-1,1 0,0 0,0-1,0 0,-1-1,1 1,0-1,0-1,-1 0,1 0,-1 0,0-1,1 0,-1 0,0-1,-1 0,1 0,-1-1,0 0,0 0,5-5,92-93,21-48,-122 148,-1 1,0 0,0 0,0 0,0 0,1 1,-1-1,1 0,-1 0,1 1,0-1,0 1,-1 0,1-1,0 1,0 0,0 0,0 0,1 1,-1-1,0 0,0 1,2-1,-7 39,0-20,0-1,1 1,1 0,0 0,1-1,1 1,1 0,1 0,0-1,1 0,5 14,-3-17,0 1,-1 0,-1 0,0 0,-1 1,-1-1,-1 1,0 0,-1-1,0 1,-1 0,-1-1,-1 1,0-1,-1 0,-1 0,0 0,-1 0,0-1,-1 0,-1 0,0-1,-1 0,-1 0,-5 5,9-12,1-1,-1 1,-1-2,1 1,-1-1,0 1,1-2,-2 1,1-1,0 0,-1-1,0 0,1 0,-1 0,0-1,0 0,0-1,0 0,0 0,-7-1,13 0,0-1,-1 1,1 0,0-1,0 1,0-1,0 1,0-1,0 0,1 0,-1 0,1 0,-1 0,1 0,0-1,0 1,-1 0,2-1,-1 1,0 0,0-1,1 1,0-1,-1 0,1 1,0-1,0 1,0-1,0 1,1-1,-1 1,2-3,33-75,50-19,-65 75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6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97,'284'-30,"-171"20,-62 5,-33 7</inkml:trace>
  <inkml:trace contextRef="#ctx0" brushRef="#br0" timeOffset="219.989">113 266,'39'0,"16"0,5 0,-3 0,-7 0,-7 0,-6 0,-9 0</inkml:trace>
  <inkml:trace contextRef="#ctx0" brushRef="#br0" timeOffset="1144.602">677 548,'139'-181,"-36"53,23 16,-124 110,0 0,1 0,-1 0,0 1,1-1,-1 1,1 0,0 0,-1-1,1 2,0-1,0 0,-1 1,1-1,0 1,0 0,0 0,0 0,0 0,0 0,-1 1,1-1,0 1,0 0,0 0,-1 0,1 0,-1 0,1 1,-1-1,1 1,-1-1,0 1,1 0,-1 0,0 0,0 0,-1 1,1-1,0 0,-1 1,1-1,0 3,12 134,-14-138,1 1,0 0,-1-1,1 1,0-1,0 1,0-1,0 1,0-1,0 0,1 1,-1-1,0 0,1 0,-1 0,0 0,1 0,-1 0,1-1,0 1,-1 0,1-1,0 1,-1-1,1 0,0 1,0-1,-1 0,1 0,0 0,0 0,-1-1,1 1,0 0,-1-1,1 1,0-1,-1 0,1 1,-1-1,1 0,-1 0,2-1,64-44,160-148,-146 131,-80 63,-1-1,1 1,0 0,0-1,0 1,-1 0,1-1,0 1,0 0,0 0,0 0,0 0,0 0,0 0,-1 0,1 0,0 0,0 0,0 0,0 0,0 1,0-1,-1 0,1 1,0-1,0 1,0-1,-1 1,1-1,0 1,-1-1,1 1,0 0,-1-1,1 1,-1 0,1 0,-1-1,1 1,-1 0,0 0,1 0,-1 0,0 0,0-1,0 1,1 0,-1 0,0 0,0 0,0 0,-1 1,5 57,-4-53,-32 200,32-66,0-137,0 0,0-1,1 1,-1-1,1 1,0-1,0 1,0-1,0 0,0 1,1-1,-1 0,0 0,1 0,0 0,0 0,-1 0,1-1,0 1,0 0,1-1,-1 0,2 2,14 3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04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421 227,'139'-26,"-71"13,-57 9,0 1,0 0,0 1,0 1,0 0,0 0,0 1,1 0,-1 1,0 0,0 1,6 2,-14-3,-1 0,1 1,-1-1,0 0,0 1,0 0,0-1,0 1,0 0,0 0,0 0,-1 0,1 1,-1-1,1 0,-1 1,0-1,0 1,0-1,0 1,-1-1,1 1,-1-1,0 1,1 0,-1-1,0 1,0 0,-1 0,1-1,-1 1,1-1,-1 1,0 1,-43 82,41-84,1 0,-1 0,1 1,0-1,0 0,0 1,0 0,1-1,-1 1,1 0,0 0,-1 0,1 0,0 0,1 0,-1 0,0 0,1 0,0 0,0 0,0 1,0-1,0 0,1 0,-1 0,1 0,0 0,0 0,0 0,0 0,1 0,-1 0,1-1,-1 1,1 0,0-1,0 1,1-1,0 1,168 99,-169-100,-1-1,1 1,-1 0,0 0,1 0,-1 0,0 0,0 0,0 0,0 0,-1 0,1 0,0 0,-1 0,1 1,-1-1,0 0,0 0,0 1,0-1,0 0,-1 0,1 1,-1-1,1 0,-1 0,0 0,0 0,0 0,0 0,0 0,0 0,0 0,-1 0,1 0,-1-1,0 1,1-1,-1 1,0-1,-83 56,76-52,-8 5,0-1,-1-1,1-1,-1 0,-1-1,1-1,-18 2,11-5</inkml:trace>
  <inkml:trace contextRef="#ctx0" brushRef="#br0" timeOffset="387.222">140 57,'-19'29,"1"0,2 1,1 0,1 2,2-1,1 2,2-1,1 1,1 1,2 0,-1 33,8-48,0 0,1-1,1 0,0 0,2 0,0 0,1-1,1 0,0 0,1-1,1 0,1-1,0 0,1 0,0-1,1-1,1 0,0-1,1-1,0 0,5 3,82 20,-78-32</inkml:trace>
  <inkml:trace contextRef="#ctx0" brushRef="#br0" timeOffset="702.162">1184 1,'1'0,"34"26,0 1,-2 2,-1 1,-1 2,-2 0,21 31,-45-54,-1 0,0 0,0 1,-1 0,0 0,0-1,-1 2,0-1,-1 0,-1 0,1 0,-1 1,-1-1,0 0,-1 0,0 0,0 0,-1 0,0 0,-1-1,0 1,0-1,-1 0,0 0,-1-1,0 1,-3 2,-12 20,-2-1,0-1,-2-2,-1 0,-1-1,-2-2,0-1,-19 11,20-20,4-3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11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451 368,'-25'-8,"0"2,0 0,-1 2,0 1,1 0,-1 2,-22 3,34 0,0 1,0 0,1 2,-1-1,1 2,0 0,1 0,-4 3,13-7,2-2,-1 0,1 1,0-1,0 0,0 1,-1-1,1 1,0 0,0-1,0 1,0 0,0 0,0 0,0 0,0 0,0 0,1 0,-1 0,0 0,1 0,-1 0,0 0,1 0,0 1,-1-1,1 0,0 0,-1 1,1-1,0 0,0 1,0-1,0 0,0 0,0 1,1-1,-1 0,0 1,1-1,-1 0,1 0,-1 0,1 0,0 1,-1-1,1 0,0 0,0 0,0 0,-1 0,1-1,0 1,0 0,1 0,-1-1,0 1,1 0,13 6,0 0,0-1,1-1,0 0,0-1,1-1,-1-1,1 0,-1-1,1-1,-1 0,9-2,61 3,-84-1,0 0,0 0,0 0,-1 1,1-1,0 0,0 1,0-1,-1 1,1-1,0 1,-1 0,1 0,0 0,-1 0,1 0,-1 0,0 0,1 0,-1 0,0 1,0-1,1 1,-1-1,0 1,-1-1,1 1,0 0,0-1,-1 1,1 0,-1 0,1-1,-1 1,0 0,0 0,0 0,0-1,0 1,0 0,0 0,0 0,-1 0,1-1,-1 1,0 0,1-1,-1 1,0 0,0-1,0 1,0-1,0 1,0-1,-1 0,1 1,0-1,-1 0,1 0,-1 0,1 0,-1 0,0 0,-299 229,273-208,20-17,0 0,1 1,0 0,0 0,0 1,0 0,1 0,0 1,1-1,0 1,0 1,-3 7,7-14,1 0,0 1,0-1,0 1,0-1,0 0,0 1,0-1,1 0,-1 1,1-1,0 0,0 0,-1 1,2-1,-1 0,0 0,0 0,1 0,-1 0,1-1,-1 1,1 0,0-1,-1 1,1-1,0 1,0-1,0 0,1 0,-1 0,0 0,0 0,0 0,1-1,0 1,87 14,80-23,-131-10,-26 7</inkml:trace>
  <inkml:trace contextRef="#ctx0" brushRef="#br0" timeOffset="397.62">394 1,'-15'32,"0"0,3 2,0-1,2 2,2-1,1 1,1 0,3 1,0-1,3 1,0-1,3 6,0 341,-9-318,-2 0,-3 0,-2-1,-15 36,24-86,0 0,1 0,0 0,1 1,0-1,1 1,1 0,0-1,1 1,0 0,1-1,4 5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15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26,'-12'-5,"1"1,-1 0,0 0,0 1,0 1,-1 0,1 1,0 0,-1 1,1 0,-1 1,1 1,0 0,0 0,0 1,0 1,0 0,1 0,-1 2,1-1,0 1,1 1,-5 3,8-4,-1 1,1 1,0-1,1 1,0 1,0-1,1 1,0 0,0 0,1 1,0-1,1 1,0 0,0 0,1 2,-1 11,1 122,3-140,0 1,1-1,0 1,-1-1,2 0,-1 0,1 0,0 0,0 0,0-1,0 1,1-1,0 0,0 0,0 0,0 0,1-1,0 1,-1-1,1-1,0 1,0-1,1 0,1 1,4-2,1 0,0 0,0-1,0-1,-1 0,1-1,0 0,-1-1,1 0,-1 0,0-1,0-1,0 0,-1-1,0 0,0 0,0-1,-1 0,0-1,0 0,-1 0,0-1,4-5,11-10,-1-2,-2 0,0-1,-2 0,0-2,-2 0,-2-1,-1-1,-1 0,-1 0,2-16,-25 114,9-55,0 0,0 0,1 0,1 1,0-1,0 0,1 1,1-1,0 1,1-1,0 0,1 0,0 0,1 0,1-1,-1 1,2-1,0 0,0 0,1-1,0 0,0 0,2 0,-4-6,-2 2,1-2,1 1,-1 0,1-1,0 0,0 0,0-1,0 1,1-1,-1 0,1 0,0-1,0 0,0 0,5 1,3-4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16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58,'5'0,"6"0,6 0,5 0,4-5,2-1,1 0,0 1,1 1,-1 2,0 1,0-4,-1-2,0 1,1 1,-1 2,0 1,-4 1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16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1,'5'5,"11"1,8 0,4-1,3-2,0 0,1-2,-2-1,0 0,-1-5,0-1,-1-1,1 2,-1 2,0 1,-5 0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34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54,'0'-2,"0"-1,0 1,0 0,-1 0,1-1,-1 1,1 0,-1 0,0 0,0 0,0 0,0 0,-1 0,1 0,0 0,-1 0,1 1,-1-1,0 0,0 1,1 0,-1-1,0 1,0 0,0 0,0 0,-1 0,1 0,0 1,0-1,0 0,-1 1,1 0,0 0,-1 0,1 0,0 0,0 0,-1 0,1 1,-1-1,-96 25,87-22,0 2,0-1,1 2,0-1,0 2,1-1,-1 2,1-1,1 1,0 1,0-1,0 2,1-1,1 1,-1 0,2 1,-1 0,2 0,-1 0,2 1,-1-1,1 2,4-6,0 0,0 0,0 0,1 0,0 0,1 0,-1-1,1 1,1 0,-1-1,1 1,0-1,0 0,1 0,0 0,0-1,0 1,1-1,0 0,0 0,0 0,1-1,-1 0,1 0,0-1,0 1,1-1,-1 0,0-1,1 0,0 0,0 0,4 0,3-1,0 0,0-1,0 0,0-1,0-1,-1 0,1-1,0-1,-1 0,0-1,0 0,0-1,-1 0,1-1,-2-1,1 1,-1-2,0 0,-1 0,0-1,5-7,-6 10,-1-1,-1 0,0-1,0 0,0 0,-1 0,0-1,-1 0,0 0,-1 0,0-1,0 1,-1-1,-1 0,0 0,1-8,-4 7,3 45,11 64,-4 0,-5 1,-6 74,0-34,2-129,1-4,0 0,0-1,0 1,-1 0,0-1,0 1,0 0,-1 0,1-1,-1 1,0 0,0-1,-1 1,0-1,1 1,-1-1,-1 0,1 0,-1 0,1 0,-1 0,0-1,-1 1,1-1,-1 0,1 0,-1 0,0 0,0-1,0 1,-2 0,-1-1,0 0,0-1,1 1,-1-2,0 1,0-1,0 0,0 0,0 0,0-1,0-1,0 1,0-1,1 0,-1 0,1-1,-1 0,1 0,0-1,0 1,1-1,-1-1,1 1,-1-1,2 0,-1 0,0 0,-2-6,6 4,1 1,0-1,0 0,1 0,0 0,0 0,0 0,1 1,0-1,1 1,-1-1,1 1,1 0,-1 0,1 0,0 1,0-1,0 1,1 0,0 0,0 0,0 1,1 0,0 0,1-1,35-21,0 2,2 1,1 3,1 1,15-2,-36 12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36.7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1 509,'19'0,"21"-5,8-1,2 0,-4 1,-5 1,-4 2,-4 1,-3 0,-1 1,-6 0</inkml:trace>
  <inkml:trace contextRef="#ctx0" brushRef="#br0" timeOffset="395.171">904 86,'1'50,"0"-17,-1 1,-1-1,-1 0,-3 0,0-1,-10 33,-53 95,65-152,5-13</inkml:trace>
  <inkml:trace contextRef="#ctx0" brushRef="#br0" timeOffset="682.723">594 86,'38'-5,"37"-2,11 1,-5 1,-7 2,-10 0,-13 2,-9 1,-7 0,-5 0,-2 0,-7 0</inkml:trace>
  <inkml:trace contextRef="#ctx0" brushRef="#br0" timeOffset="966.907">1610 0,'-33'44,"-27"32,-6 9,2-5,8-11,8-9,8-9,5-8,9-7,5-5,0-3,-1-1,-1 0,-2-6,4 0,0-5,-1 0,4-2</inkml:trace>
  <inkml:trace contextRef="#ctx0" brushRef="#br0" timeOffset="1733.988">1300 820,'176'-255,"-165"237,1 1,1 1,1 0,0 0,1 2,1 0,0 0,-15 13,-1 0,1 0,0 0,0 0,0 1,-1-1,1 0,0 0,0 0,0 1,0-1,0 1,0-1,1 1,-1-1,0 1,0 0,0-1,0 1,0 0,1 0,-1 0,0 0,0 0,0 0,1 0,-1 0,0 0,0 1,0-1,0 0,0 1,1-1,-1 1,0-1,0 1,0 0,0-1,0 1,-1 0,1 0,0 0,0 0,0 0,-1 0,1 0,0 0,-1 0,1 0,-1 0,1 0,-1 0,0 0,1 0,-1 1,0 0,5 59,-6-55,0 1,1-1,0 1,0-1,1 1,0-1,0 1,1-1,-1 0,1 1,0-1,1 0,0 0,0 0,0-1,1 1,0-1,2 4,-2-8,0 0,-1-1,1 1,0-1,0 1,0-1,-1 0,1 0,0-1,0 1,0-1,-1 0,1 0,0 0,-1-1,1 1,-1-1,1 1,-1-1,0-1,0 1,0 0,0-1,0 1,0-1,-1 0,1 0,-1 0,1-1,167-195,-137 176,-33 23,1-1,-1 1,1 0,0 0,-1 0,1-1,-1 1,1 0,0 0,-1 0,1 0,0 0,-1 0,1 0,0 0,-1 1,1-1,-1 0,1 0,-1 0,1 1,0-1,-1 0,1 1,-1-1,1 0,-1 1,1-1,-1 1,1-1,-1 1,0-1,1 1,-1-1,0 1,1-1,-1 1,0-1,0 1,1 0,-1-1,0 1,0-1,0 1,0 0,0-1,0 1,0-1,0 1,0 0,0-1,0 1,0 0,-1-1,1 1,0-1,0 1,-51 228,63-188,0-29</inkml:trace>
  <inkml:trace contextRef="#ctx0" brushRef="#br0" timeOffset="2147.376">2175 650,'12'-2,"5"-3,0 1,0 1,1 1,-1 1,1 0,-1 1,1 1,13 2,-30-3,0 0,0 1,0-1,0 0,0 1,0-1,0 0,0 1,0-1,0 1,-1-1,1 1,0-1,0 1,-1 0,1 0,0-1,-1 1,1 0,-1 0,1 0,-1-1,1 1,-1 0,1 0,-1 0,0 0,1 0,-1 0,0 0,0 0,0 0,0 0,0 0,0 0,0 0,0 0,0 0,-1 0,1 0,0 0,-1 0,1 0,0-1,-1 1,1 0,-1 0,0 0,1 0,-1-1,0 1,1 0,-1-1,0 1,0 0,-42 41,16-21,14-13,1 1,1 1,-1-1,2 2,-1-1,1 2,1-1,0 1,-7 13,16-24,-1 0,1 1,-1-1,1 0,0 1,-1-1,1 0,0 0,0 1,0-1,0 0,0 1,0-1,0 0,1 1,-1-1,0 0,1 1,-1-1,1 0,-1 0,1 0,0 0,-1 1,1-1,0 0,0 0,0 0,0 0,0-1,0 1,0 0,0 0,0 0,0-1,0 1,1-1,-1 1,0-1,0 1,1-1,-1 0,0 0,1 1,-1-1,64 0,76-61,-123 51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4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0,'40'125,"-7"1,-1 17,-30-128,0 1,-1-1,-1 0,0 0,-1 1,-1-1,0 0,-2 0,1 0,-2-1,0 1,0-1,-1 0,-1 0,-1-1,0 0,0 0,-1-1,-1 0,0 0,-1-1,0-1,-10 8,-2 0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43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485 198,'-43'118,"38"-107,2-6,0 0,0 0,0 0,1 0,0 0,0 1,0-1,0 1,1-1,0 1,0 0,1-1,0 1,0 0,0 0,0-1,1 1,0 0,1-1,-1 1,1-1,0 1,0-1,0 0,1 0,0 0,3 5,-2-6,-1 0,1-1,0 1,0-1,0 0,1 0,-1 0,1 0,-1-1,1 0,0 0,0 0,0-1,0 0,0 0,1 0,-1 0,0-1,0 0,1 0,-1 0,0-1,0 1,0-1,1-1,-1 1,0-1,-1 0,1 0,0 0,0 0,-1-1,1 0,-1 0,0 0,0-1,0 1,-1-1,4-3,12-18,-2 2</inkml:trace>
  <inkml:trace contextRef="#ctx0" brushRef="#br0" timeOffset="235.762">824 198,'-14'34,"-6"20,-3 6,2-2,5-7,-1-6,4-7,3-5,-1-3,2-2,1-1,3 0,2 0,-3 0,-1 1,1 0,1-5</inkml:trace>
  <inkml:trace contextRef="#ctx0" brushRef="#br0" timeOffset="1021.121">231 1,'-33'43,"-17"38,1 16,9-5,10-8,11-14,9-13,11-13,5-8,6-5,6-4,5-1,3-6,2-5,-3-1,-2-3,0-3,-4-3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51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13,'-1'-1,"0"0,-1 0,1 0,0 0,-1 0,1 0,-1 0,1 0,-1 0,0 1,1-1,-1 1,0-1,1 1,-1 0,0-1,0 1,1 0,-1 0,0 0,0 1,1-1,-1 0,0 1,1-1,-1 1,0-1,1 1,-1 0,1-1,-1 1,1 0,-2 1,2-1,-175 107,73-35,102-72,0-1,0 1,1 0,-1 0,1-1,-1 1,1 0,-1 0,1 0,-1 0,1-1,0 1,-1 0,1 0,0 0,0 0,0 0,0 0,0 0,0 0,0 0,0 0,0 0,0 0,0 0,1 0,-1 0,0 0,1-1,-1 1,1 0,-1 0,1 0,-1 0,1-1,0 1,-1 0,1-1,0 1,-1 0,1-1,0 1,0-1,0 1,0-1,-1 1,1-1,0 0,0 1,0-1,54 11,-45-10,-8-1,-1 0,1 0,0 0,0 0,0 0,0 0,0 1,0-1,-1 0,1 1,0 0,0-1,-1 1,1 0,0 0,-1 0,1 0,-1 0,1 0,-1 0,1 1,-1-1,0 1,0-1,0 1,0-1,0 1,0-1,0 1,0 0,-1 0,1-1,-1 1,1 0,-1 0,0 0,1 0,-1-1,0 1,0 0,0 0,-1 0,1 0,0 0,-1-1,1 1,-1 0,0 0,1-1,-1 1,0 0,0-1,0 1,0-1,-1 1,1-1,0 1,-1-1,1 0,0 0,-2 1,-112 108,113-107,1-1,-1 1,0 0,1 0,-1-1,1 1,0 0,0 0,0 0,0 0,1 1,-1-1,1 0,0 0,0 0,0 0,0 0,0 1,1-1,0 0,-1 0,1 0,0 0,0 0,1 0,-1-1,1 1,-1 0,1 0,0-1,0 1,0-1,0 0,1 0,-1 0,0 0,1 0,0 0,-1 0,1-1,0 0,0 1,0-1,0 0,0 0,0-1,0 1,0-1,0 1,1-1,0 0,78-1,-62-6</inkml:trace>
  <inkml:trace contextRef="#ctx0" brushRef="#br0" timeOffset="2844.842">701 380,'-2'-5,"-1"1,0-1,0 1,0-1,-1 1,0 0,0 0,0 0,0 1,0 0,-1-1,1 2,-1-1,0 0,0 1,0 0,0 0,0 0,0 1,-1 0,1 0,-1 0,1 0,0 1,-1 0,1 0,-1 1,1 0,-1 0,1 0,0 0,-1 1,1 0,0 0,0 0,0 1,-5 2,1 1,0 0,1 1,-1-1,1 2,1-1,-1 1,1 0,1 1,0 0,0 0,0 0,1 0,1 1,-1 0,2 0,-1 0,1 1,1-1,0 1,0 1,3-9,-1 1,1-1,-1 1,1-1,0 0,0 1,1-1,-1 0,1 0,0 0,-1 0,1 0,0 0,1 0,-1-1,0 1,1-1,0 1,-1-1,1 0,0 0,0 0,0-1,1 1,-1-1,0 0,0 1,1-1,-1-1,1 1,0 0,112-3,-98-5,-1-2,0 0,-1-1,0 0,-1-2,0 0,0 0,-2-1,1-1,-2-1,0 1,-1-2,0 0,-1 0,0-3,31-58,-90 124,35-25,1 1,1 1,1 0,1 0,1 1,1 1,1-1,0 5,5-11,1 0,0 0,1 0,2-1,-1 1,2 0,1 0,0-1,1 0,1 0,8 17,23 92,-36-81,-1-45,0-1,0 1,0 0,0 0,0 0,0-1,0 1,0 0,-1 0,1-1,0 1,0 0,-1 0,1-1,0 1,-1 0,1-1,-1 1,1 0,-1-1,1 1,-1-1,0 1,1-1,-1 1,0-1,1 1,-1-1,0 0,1 1,-1-1,0 0,0 0,0 0,1 1,-1-1,0 0,0 0,1 0,-1 0,0 0,0-1,0 1,1 0,-1 0,0 0,0-1,1 1,-1 0,0-1,0 1,1 0,-1-1,-14-9,1-1,0-1,0 0,1-1,1 0,0-1,1 0,0-1,-2-6,-14-16,25 36,1-1,-1 1,1 0,-1-1,1 1,0-1,0 1,0-1,0 0,0 0,0 1,0-1,1 0,-1 0,0 0,1 0,0 0,-1 0,1 0,0 0,0 0,0 0,0 0,1 1,-1-1,0 0,1 0,-1 0,1 0,0 0,0 0,0 1,-1-1,2 0,-1 1,0-1,0 0,0 1,1 0,-1-1,1 1,-1 0,1 0,0 0,-1 0,1 0,0 0,0 0,0 0,-1 1,1-1,229-65,-152 38,-61 18</inkml:trace>
  <inkml:trace contextRef="#ctx0" brushRef="#br0" timeOffset="3269.429">1012 550,'17'-8,"0"-1,0 0,-1-2,0 1,-1-2,0 0,4-6,-14 14,86-89,-91 93,0 1,1-1,-1 1,0-1,0 1,0-1,0 1,1-1,-1 1,0-1,1 0,-1 1,0-1,1 1,-1-1,1 0,-1 1,0-1,1 0,-1 1,1-1,-1 0,1 0,-1 0,1 1,-1-1,1 0,-1 0,1 0,-1 0,1 0,-1 0,1 0,-1 0,1 0,0 0,-1 0,1 0,-1-1,1 1,-1 0,1 0,-1 0,1-1,-1 1,0 0,1-1,-1 1,1 0,-1-1,0 1,1 0,-1-1,0 1,1-1,-1 1,0-1,0 1,1-1,-1 1,0-1,0 1,0-1,0 1,0-1,0 1,1-1,-1 1,-1-1,-4 41,-7 67,12-104,1 1,-1-1,1 0,0 0,0 0,0 0,0 0,1 0,-1 0,1 0,0-1,0 1,0-1,0 1,0-1,0 0,1 0,-1 0,1 0,0 0,-1 0,1-1,0 1,0-1,0 0,0 0,0 0,0 0,0 0,1-1,-1 0,1 1,4-1,0 0,0 0,0 0,0-1,0 0,0-1,0 0,0 0,-1-1,1 0,-1 0,0-1,0 0,0 0,0 0,0-1,-1 0,0-1,0 1,-1-1,1 0,3-6,2-3,0-1,-1 0,0 0,-2-1,0 0,0-1,-2 0,0 0,0-6,-1-3,-2 2</inkml:trace>
  <inkml:trace contextRef="#ctx0" brushRef="#br0" timeOffset="4250.488">1887 183,'-115'89,"115"-86,0 0,0 0,0 0,0 0,0 0,1 0,-1 0,1-1,0 1,0 0,0 0,0 0,0-1,1 1,-1 0,1-1,0 1,0-1,0 0,0 0,0 0,0 0,1 0,-1 0,0 0,1-1,0 1,-1-1,1 0,0 0,0 0,0 0,0 0,2 0,23 16,-23-14,-1 1,1 0,-1 0,0 0,0 0,0 1,-1 0,1 0,-1 0,0 0,-1 0,1 1,-1-1,0 1,0 0,-1-1,0 1,0 0,0 0,-1 0,0 0,0 0,0 0,-1 0,0-1,0 1,0 0,-1 0,0-1,0 1,0-1,-1 1,0-1,0 0,0 0,0 0,-1-1,0 1,0-1,0 0,-1 0,1 0,-1 0,0-1,0 0,0 0,-1-1,-4 3,4-4,0 0,0 0,0-1,0 0,0 0,1-1,-1 1,0-1,0-1,0 1,1-1,-1 0,1 0,-1 0,1-1,0 0,0 0,0 0,0-1,0 0,1 0,-1-1,-6-10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21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56,'-4'-5,"-1"0,1 0,-1 1,0 0,0 0,0 0,-1 1,1 0,-1 0,0 0,0 1,0-1,0 2,0-1,0 1,-1-1,1 2,0-1,-1 1,1 0,-1 0,1 1,0-1,-1 2,1-1,0 1,0 0,0 0,0 0,0 1,0 0,-5 4,-2-1,-1 1,1 0,0 2,1-1,0 1,0 1,1 0,0 1,1 0,0 1,0 0,2 0,0 1,0 0,1 0,0 1,1 0,1 0,-1 8,-13 108,19-125,0-1,1 0,-1 0,1 0,0 0,0 0,0 0,1 0,-1 0,1-1,0 1,0 0,1-1,-1 1,1-1,-1 0,1 0,0 0,0 0,0-1,1 1,-1-1,1 0,-1 0,1 0,0 0,0-1,-1 1,1-1,3 1,3-1,0 0,-1 0,1 0,0-2,0 1,0-1,0 0,-1-1,1-1,0 1,-1-1,0-1,0 0,0 0,0 0,3-4,127-98,100-140,-219 226,-17 33,-8-3,1 0,0 0,0 1,1-1,0 1,1 0,0 0,0 0,2 0,-1 0,1 0,1 0,0 0,1 0,0-1,0 1,1 0,1-1,-1 1,2-1,0 0,0-1,0 1,1-1,1 0,0 0,0-1,0 0,1 0,-1-2,-1-1,1 0,-1 0,2-1,-1 0,0 0,1-1,-1 0,1 0,0 0,0-1,0-1,1 1,-1-1,0-1,0 1,1-1,-1-1,0 0,0 0,1 0,-1-1,0 0,0-1,-1 0,1 0,1-2,9-5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57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0,'0'5,"0"21,0 10,-5 9,-1 2,0-3,1-3,2-5,-4-3,0-3,0-1,2-1,2 0,1-1,1-9,1-8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59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21,'31'-7,"0"2,1 1,-1 1,1 1,-1 2,3 2,-32-2,0 0,0 0,-1 0,1 0,0 0,0 0,0 1,0-1,0 1,-1-1,1 1,0 0,-1-1,1 1,0 0,-1 0,1 0,-1 1,1-1,-1 0,0 1,1-1,-1 0,0 1,0-1,0 1,0 0,0-1,-1 1,1 0,0 0,-1-1,1 1,-1 0,0 0,0 0,1 0,-1 0,0-1,-1 1,1 0,0 0,0 0,-1 0,1-1,-1 1,0 0,1 0,-1-1,0 1,0 0,0-1,0 1,-2 1,-25 39,23-36,-1 0,2 1,-1 0,1 1,0-1,0 1,1-1,0 1,0 0,1 0,0 0,0 2,3-5,1-1,0 1,0-1,0 1,1-1,-1 0,1 0,0 0,0 0,1 0,-1-1,1 1,0-1,0 0,0 0,0 0,0-1,1 0,-1 0,1 0,-1 0,1 0,0-1,0 0,13 7,12 4,-26-12,0 0,0 1,1-1,-1 1,0 0,0 0,0 1,0-1,0 1,-1 0,1 0,-1 0,1 1,-1-1,1 1,-1 0,0-1,0 2,-1-1,1 0,-1 0,1 1,-1 0,0-1,0 1,-1 0,1 0,-1 0,0 0,0 0,0 0,0 0,-1 4,-4-2,0 0,-1 0,0 0,0-1,0 0,-1 0,1 0,-1 0,-1-1,1 0,-1 0,1-1,-1 0,0 0,-3 0,6-1,-22 11,-1-1,0-1,0-1,-1-2,0-1,0-1,-1-1,0-2,-8 0,-17-18,35 2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59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86 254,'38'0,"27"0,8 0,-5 0,-8 0,-10 0,-9 0,-11 0</inkml:trace>
  <inkml:trace contextRef="#ctx0" brushRef="#br0" timeOffset="247.428">0 480,'43'-5,"39"-1,14 0,-4-4,-8 0,-13 2,-15 2,-11 2,-9 2,-10 1</inkml:trace>
  <inkml:trace contextRef="#ctx0" brushRef="#br0" timeOffset="681.916">311 0,'63'32,"-26"-16,0 3,-1 0,-2 3,0 0,-1 3,28 26,-55-46,0 0,0 0,0 0,0 1,-1 0,0 0,0 1,-1-1,1 1,-2 0,1 0,-1 1,0-1,0 1,-1-1,0 1,0 0,-1 0,0 0,0 0,-1 0,0 0,-1 0,0 0,0 0,0 0,-1-1,-3 8,-4-2,0 0,-2-1,1-1,-1 0,-1 0,0-1,-1 0,1-1,-2-1,1 0,-1-1,-1 0,1-1,-1-1,0 0,0-1,-6 1,-29 12,-12 3,36-13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330 226,'-23'1,"0"1,0 0,0 2,0 0,0 2,1 0,0 2,1 0,-1 1,2 2,-1 0,-16 13,35-23,0 0,0 1,0-1,0 1,1-1,-1 1,1-1,-1 1,1 0,0 0,-1 0,1 0,0 0,0 0,1 0,-1 0,0 1,1-1,-1 0,1 0,0 1,0-1,0 0,0 0,0 1,0-1,0 0,1 1,-1-1,1 0,0 0,0 0,-1 0,1 0,1 0,-1 0,0 0,0 0,1 0,-1 0,1-1,0 1,-1-1,1 1,0-1,0 0,0 0,0 1,0-1,0 0,0-1,0 1,0 0,1-1,-1 1,2-1,8 3,62 25,-72-27,-1 0,1 1,-1-1,0 0,1 0,-1 1,0-1,0 1,0-1,0 1,0 0,0-1,0 1,-1 0,1-1,0 1,-1 0,0 0,1 0,-1 0,0-1,0 1,0 0,0 0,0 0,0 0,-1 0,1-1,-1 1,1 0,-1 0,0-1,1 1,-1 0,0-1,0 1,0-1,-1 1,0 1,-49 51,45-49,-1 0,1 1,0 0,1 0,-1 0,1 1,1 0,-1 0,1 0,0 0,-2 8,5-13,1 0,0 1,0-1,0 0,0 0,0 1,0-1,1 0,-1 0,1 1,-1-1,1 0,0 0,0 0,0 0,0 0,0 0,0 0,1 0,-1-1,1 1,-1 0,1-1,-1 1,1-1,0 1,0-1,0 0,0 0,0 0,0 0,0 0,0-1,0 1,2 0,1 1,1-1,-1 1,0-1,1 0,-1-1,1 1,-1-1,0 0,1 0,-1-1,1 1,-1-1,0-1,3 0,11-8</inkml:trace>
  <inkml:trace contextRef="#ctx0" brushRef="#br0" timeOffset="329.865">161 0,'-10'67,"3"1,3-1,3 1,3-1,6 28,5 246,-14-276,1-53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06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74,'-4'-6,"-1"0,1 0,-2 1,1 0,0 0,-1 0,0 1,0 0,0 0,-1 0,0 1,1 0,-1 0,0 1,0 0,0 0,-1 1,1-1,0 2,-1-1,1 1,0 0,-1 1,1-1,0 1,-1 1,1 0,0 0,-3 1,-1 3,0 1,1 1,-1 0,1 0,1 1,-1 0,2 0,-1 1,1 0,1 1,-7 11,12-18,-1 0,1 0,0 1,0-1,0 0,1 1,-1 0,1-1,0 1,0 0,1-1,0 1,-1 0,2 0,-1 0,0-1,1 1,0 0,0 0,1-1,-1 1,1-1,0 1,0-1,0 0,1 0,-1 0,1 0,0 0,0 0,1-1,-1 0,2 1,2 0,1-1,0 0,0-1,0 1,1-2,-1 1,0-1,1 0,-1-1,1 0,-1 0,1-1,-1 0,0-1,1 1,-1-2,0 1,0-1,0 0,-1-1,1 0,-1 0,0-1,0 0,0 0,-1 0,6-6,15-6,0 0,-1-1,0-1,-2-1,0-1,11-14,-34 34,-1 0,0 0,1-1,-1 1,1 0,-1 0,1 0,-1 0,1 0,0 0,-1 0,1 0,0 0,0 0,0 0,0 1,0-1,0 0,0 0,0 1,0-1,0 1,0-1,0 1,0-1,0 1,1 0,-1 0,0 0,0-1,0 1,1 0,-1 0,0 0,0 1,0-1,1 0,-1 0,0 1,0-1,0 1,0-1,0 1,1-1,-1 1,0 0,-1-1,1 1,0 0,0 0,0 0,0 0,8 185,0-168,3-5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07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0 159,'19'0,"21"-5,9-1,0 0,-3 1,-5 1,-4 2,-4 1,-2 1,-8-5,-1-1,-1 0,-4 1</inkml:trace>
  <inkml:trace contextRef="#ctx0" brushRef="#br0" timeOffset="251.43">57 328,'43'5,"29"1,2 0</inkml:trace>
  <inkml:trace contextRef="#ctx0" brushRef="#br0" timeOffset="717.231">537 441,'295'-368,"-289"360,0 1,1 0,0 0,0 0,1 1,0 1,0-1,0 1,1 0,-1 1,3-1,-9 5,-1 0,0-1,1 1,-1 0,0 0,0 0,1 1,-1-1,0 0,0 0,1 1,-1-1,0 1,0-1,0 1,0-1,1 1,-1 0,0-1,0 1,0 0,-1 0,1 0,0 0,0 0,0 0,-1 0,1 0,0 0,-1 0,1 0,-1 1,1-1,-1 0,0 0,1 0,-1 1,0-1,0 0,0 1,0-1,0 0,0 0,0 1,-3 60,-6-26,6-27,1 0,-1 0,2 0,-1 0,1 0,0 1,1-1,0 1,1-1,0 5,0-13,0 1,0 0,0-1,0 1,0-1,0 1,0-1,0 0,1 1,-1-1,0 0,1 0,-1 0,1 0,-1 0,1 0,0 0,-1 0,1-1,0 1,0-1,-1 1,1-1,0 0,0 0,0 1,0-1,-1 0,1-1,0 1,0 0,0-1,-1 1,1-1,0 1,0-1,-1 0,1 0,69-31,147-155,-217 186,-1 1,1-1,0 0,-1 1,1-1,-1 1,1-1,0 1,-1-1,1 1,0 0,0-1,0 1,-1 0,1-1,0 1,0 0,0 0,-1 0,1 0,0 0,0 0,0 0,0 0,-1 0,1 0,0 0,0 1,0-1,-1 0,1 1,0-1,0 0,-1 1,1-1,0 1,-1-1,1 1,0-1,-1 1,1 0,-1-1,1 1,-1 0,1-1,-1 1,0 0,1 0,-1-1,0 1,1 0,-1 0,0 0,-3 45,-46 131,48-148,0-5</inkml:trace>
  <inkml:trace contextRef="#ctx0" brushRef="#br0" timeOffset="1169.685">1496 300,'137'5,"-136"-5,-1 0,1-1,0 1,-1 1,1-1,0 0,0 0,-1 0,1 0,0 0,0 1,-1-1,1 0,0 1,-1-1,1 0,-1 1,1-1,0 1,-1-1,1 1,-1-1,1 1,-1 0,1-1,-1 1,0-1,1 1,-1 0,0-1,0 1,1 0,-1 0,0-1,0 1,0 0,0 0,0-1,0 1,0 0,0 0,0-1,0 1,0 0,0-1,-1 1,1 0,0 0,0-1,-1 1,-27 29,20-24,-88 91,95-97,1 1,-1 1,0-1,0 0,0 0,1 0,-1 0,0 0,1 1,-1-1,1 0,0 1,-1-1,1 0,0 1,0-1,0 0,0 1,0-1,0 0,0 1,0-1,1 0,-1 1,0-1,1 0,-1 1,1-1,-1 0,1 0,0 0,0 0,-1 1,1-1,0 0,0 0,0-1,0 1,0 0,0 0,1 0,-1-1,0 1,0 0,0-1,1 1,-1-1,0 0,1 1,68 11,6-23,-56 4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05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7 389,'-7'7,"7"-7,8-16,6-18,1 1,1 0,1 1,2 1,2 0,1 1,-14 21,-3 1,1 1,0 0,0 0,0 1,1-1,0 2,0-1,0 1,1 0,0 0,5-1,-11 7,0-1,1 1,-1 0,0 0,1 0,-1 0,0 1,0-1,0 1,0-1,0 1,0 0,-1-1,1 1,-1 0,1 0,-1 0,0 1,1-1,-1 0,0 0,0 1,-1-1,1 0,0 1,-1-1,0 1,1-1,-1 1,0-1,0 1,0-1,-1 1,1-1,-1 1,1-1,-1 0,0 3,1-1,1 139,-1-142,0 0,0 0,1 0,-1 0,0 0,1-1,-1 1,1 0,-1 0,1 0,-1-1,1 1,0 0,-1-1,1 1,0 0,0-1,-1 1,1-1,0 1,0-1,0 1,0-1,0 0,0 1,-1-1,1 0,0 0,0 0,0 0,0 0,0 0,0 0,0 0,0 0,0 0,0 0,0-1,0 1,0 0,0-1,-1 1,1-1,0 1,0-1,0 1,-1-1,1 1,0-1,0 0,0 0,43-39,-41 37,137-201,-100 144,-39 61,0-1,0 1,0 0,0 0,0 0,0 0,0 0,0 0,0 0,0 0,0 0,-1 0,1 0,-1 0,1 1,0-1,-1 0,0 0,1 1,-1-1,0 0,0 1,0-1,0 0,0 1,0-1,0 1,0-1,0 0,-1 0,1 1,0-1,-1 0,0 1,1-1,-3 204,3-180</inkml:trace>
  <inkml:trace contextRef="#ctx0" brushRef="#br0" timeOffset="299.878">741 276,'0'24,"0"12,0 6,0 0,4-7,3-10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14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198 142,'0'-2,"0"1,0 0,0-1,0 1,0 0,0-1,-1 1,1 0,0 0,-1-1,1 1,-1 0,1 0,-1 0,0-1,0 1,1 0,-1 0,0 0,0 0,0 1,0-1,0 0,0 0,0 0,-1 1,1-1,0 1,0-1,-1 1,1-1,0 1,0 0,-1 0,1-1,0 1,-1 0,1 0,0 0,-1 0,1 1,0-1,-1 0,1 0,0 1,0-1,-1 1,1 0,-63 26,59-25,0 0,-1 0,1 0,1 1,-1 0,0 0,1 1,-1-1,1 1,0 0,0 0,1 0,-1 0,1 1,0-1,0 1,0 0,1 0,0 0,0 1,0-1,0 0,1 1,0-1,0 1,0-1,1 1,0-1,0 1,1 0,-1-1,1 1,0-1,1 1,-1-1,1 0,0 0,0 1,1-1,-1-1,1 1,3 3,-4-5,1-1,0 0,-1 0,1 0,0 0,0 0,0-1,0 1,0-1,0 0,1 0,-1 0,0 0,1-1,-1 1,1-1,-1 0,0 0,1 0,-1 0,1-1,-1 1,0-1,1 0,-1 0,0 0,0 0,0-1,84-57,-63 39,118-112,-142 131,0 0,1-1,-1 1,1 0,-1 0,1 0,0 0,-1 0,1 0,0 0,0 0,0 0,0 0,0 1,0-1,0 0,0 0,0 1,0-1,0 1,0-1,1 1,-1 0,0-1,0 1,0 0,1 0,-1 0,0 0,0 0,1 0,-1 0,0 0,0 0,1 0,-1 1,0-1,0 1,0-1,1 1,-1-1,0 1,0 0,0-1,0 1,0 0,0 0,-1 0,1 0,0 0,0 0,-1 0,1 0,0 0,-1 0,1 0,-1 1,7 148,-1-100,1-6,-2 1,-1 0,-3 0,-2 0,-5 36,5-71,-1 0,0 0,-1 0,1-1,-2 0,1 1,-2-1,1 0,-1-1,0 1,-1-1,0 0,0 0,-1-1,0 0,0 0,-1-1,0 1,0-2,0 1,-1-1,1 0,-1-1,-1 0,1-1,0 0,-1 0,0-1,-1 0,6 0,1-1,0 1,-1-1,1-1,-1 1,0-1,1 1,-1-1,1 0,-1-1,0 1,1-1,-1 0,1 0,-1-1,1 1,0-1,0 0,-1 0,1 0,1-1,-1 0,0 1,1-1,-1 0,1-1,0 1,0-1,0 1,0-1,1 0,-1 0,1 0,0 0,1 0,-1-1,1 1,-1-1,1 1,0-4,2-5,1 1,1 0,0 0,0 0,1 0,1 0,0 1,1-1,0 1,0 1,1-1,1 1,0 1,0-1,9-7,0-3,-1-1</inkml:trace>
  <inkml:trace contextRef="#ctx0" brushRef="#br0" timeOffset="255.875">649 255,'34'-5,"21"-2,5 1,-7 1</inkml:trace>
  <inkml:trace contextRef="#ctx0" brushRef="#br0" timeOffset="787.812">1073 339,'38'-47,"2"2,2 2,2 1,46-33,-89 74,-1 0,1 0,0 0,0 0,-1 0,1 0,0 0,0 0,0 0,0 0,1 0,-1 1,0-1,0 0,0 1,1-1,-1 1,0-1,0 1,1 0,-1 0,0-1,1 1,-1 0,1 0,-1 0,0 0,1 1,-1-1,0 0,1 0,-1 1,0-1,0 1,1-1,-1 1,0 0,0-1,0 1,0 0,0 0,0 0,0 0,0 0,0 0,0 0,0 0,-1 0,1 0,0 1,0 6,0 1,-1-1,0 0,0 0,-1 0,0 0,0 0,-1 0,0 0,0 0,-1 0,0 0,-1-1,-3 6,-18 63,24-75,1 0,0 1,-1-1,1 0,0 0,0 0,-1 1,1-1,0 0,0 0,1 0,-1 1,0-1,0 0,0 0,1 0,-1 0,1 1,-1-1,1 0,-1 0,1 0,0 0,-1 0,1 0,0 0,0-1,0 1,0 0,0 0,0 0,0-1,0 1,0-1,0 1,0-1,0 1,0-1,0 0,1 1,-1-1,0 0,0 0,0 0,1 0,-1 0,0 0,0 0,0 0,1-1,-1 1,0 0,61-28,170-167,-232 194,1 0,-1 0,1 0,-1 0,1 0,-1 0,1-1,0 1,0 1,-1-1,1 0,0 0,0 0,0 0,0 0,0 1,0-1,0 0,0 1,0-1,0 1,1 0,-1-1,0 1,0 0,0-1,1 1,-1 0,0 0,0 0,0 0,1 0,-1 0,0 1,0-1,1 0,-1 1,0-1,0 1,0-1,0 1,0-1,0 1,0 0,0-1,0 1,0 0,0 0,0 0,0 0,-1 0,1 0,0 0,-1 0,1 0,-1 0,1 0,-1 0,1 1,-1-1,0 0,0 0,1 0,-1 1,0-1,0 1,-43 137,37-114</inkml:trace>
  <inkml:trace contextRef="#ctx0" brushRef="#br0" timeOffset="3901.706">1836 283,'5'-4,"2"0,-1 1,0 0,0 0,1 1,0 0,-1 0,1 1,0-1,0 1,0 1,0-1,0 1,0 1,2-2,47 8,-55-7,0 1,-1-1,1 0,0 1,0-1,-1 1,1-1,0 1,0-1,-1 1,1-1,0 1,-1 0,1-1,-1 1,1 0,-1-1,1 1,-1 0,0 0,1 0,-1-1,0 1,1 0,-1 0,0 0,0 0,0 0,0-1,0 1,0 0,0 0,0 0,0 0,-1 0,1 0,0-1,0 1,-1 0,1 0,0 0,-1-1,1 1,-1 0,1 0,-1-1,0 1,1-1,-1 1,0 0,1-1,-1 1,0-1,1 1,-1-1,0 0,0 1,0-1,0 0,1 0,-2 1,-44 31,-27 30,72-61,0 0,0 0,0 0,1 1,-1-1,0 0,1 0,-1 1,1-1,0 0,-1 0,1 1,0-1,0 0,0 1,0-1,0 0,0 1,0-1,0 1,0-1,1 0,-1 0,0 1,1-1,-1 0,1 0,0 1,-1-1,1 0,0 0,0 0,0 0,0 0,0 0,0 0,0 0,0-1,0 1,0 0,0 0,0-1,1 1,-1-1,0 1,1-1,-1 0,66 5,-47-11</inkml:trace>
  <inkml:trace contextRef="#ctx0" brushRef="#br0" timeOffset="4356.946">2513 1,'-20'0,"1"2,-1 0,1 1,-1 1,1 1,0 1,1 0,-1 1,1 1,1 1,-1 1,2 0,-1 1,-13 13,26-22,0 1,0 0,1 0,-1 1,1-1,-1 1,1-1,0 1,1 0,-1 0,1 1,0-1,0 0,0 1,0-1,1 1,0 0,0 0,0-1,0 1,1 0,0 0,0 0,0-1,1 1,-1 0,1 0,0 0,1-1,-1 1,1-1,0 1,0-1,0 0,0 1,1-1,0 0,0-1,0 1,0 0,1-1,-1 0,1 0,0 0,2 1,6 0,1-1,0 0,-1-1,1-1,0 0,0 0,0-2,0 1,0-2,0 1,0-2,-1 0,1 0,-1-1,0-1,0 0,0-1,-1 0,1-1,193-134,-205 140,0 1,0-1,1 1,-1-1,0 0,0 1,0-1,1 1,-1-1,0 1,1-1,-1 1,1-1,-1 1,0 0,1-1,-1 1,1-1,-1 1,1 0,-1-1,1 1,0 0,-1 0,1-1,-1 1,1 0,0 0,-1 0,1 0,-1 0,1 0,0 0,-1 0,1 0,-1 0,1 0,0 0,-1 1,1-1,-1 0,1 0,-1 0,1 1,0-1,-1 0,1 1,-1-1,0 1,1-1,-1 0,1 1,-1-1,0 1,1-1,-1 1,0-1,1 1,-1 0,0-1,0 1,1-1,-1 1,0-1,0 2,-10 45,6-28,2-12,1 1,1 0,-1-1,1 1,1 0,-1 0,1-1,1 1,-1 0,1-1,0 0,1 1,0-1,0 0,1 0,0-1,0 1,0-1,1 0,0 0,0 0,1 0,-1-1,1 0,0 0,1-1,-1 0,1 0,5 2,11 2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25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356 41,'-3'-3,"0"0,0 0,0 0,-1 1,1-1,-1 1,1 0,-1 0,0 0,0 1,0-1,0 1,0 0,-1 0,1 0,-2 0,4 1,-8-2,0 0,0 0,-1 1,1 1,0-1,0 2,0 0,0 0,0 0,0 1,0 1,0 0,1 0,-1 1,1 0,0 1,0 0,0 0,1 1,0 0,0 0,0 1,1 0,0 1,0-1,1 1,0 1,0-1,-2 8,-15 77,22-90,1 0,0 0,0 0,1 0,-1 0,1 0,-1-1,1 1,0 0,0 0,0 0,0 0,1-1,-1 1,1-1,0 1,0-1,0 0,0 1,0-1,0 0,0 0,1 0,-1-1,1 1,-1-1,1 1,0-1,-1 0,3 1,11 1,0 0,0-1,0-1,0 0,0-1,0-1,0 0,0-1,0-1,0-1,0 0,5-3,12-7,-1-2,-1-1,-1-2,0 0,-2-2,12-12,31-21,-3 6,-67 49,0-1,1 1,-1 0,0 0,0-1,1 1,-1 0,0 0,0 0,0 0,0 0,0 0,0 1,0-1,0 0,-1 0,1 1,0-1,-1 0,1 1,-1-1,0 1,1-1,-1 1,0-1,0 0,0 1,0-1,0 1,0-1,0 1,0-1,-1 1,1-1,-1 1,1-1,-1 2,1 1,-2 32,6 80,-3-112,0 0,0 0,1 0,-1 0,1 0,0-1,0 1,0-1,0 1,0-1,1 0,0 0,-1 0,1 0,0 0,1-1,-1 1,0-1,1 0,-1 0,1 0,0-1,-1 1,1-1,0 0,1 0,22 2,-2-6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2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29 141,'5'0,"6"0,6 0,5 0,4 0,2 0,1 0,0-4,1-3,-1 1,0 1,0 2,-6 6,-10 2,-9 0</inkml:trace>
  <inkml:trace contextRef="#ctx0" brushRef="#br0" timeOffset="267.46">0 311,'24'5,"23"1,7 0,0-6,-4-3,-7-1,-5 1,-4 0,-9-4,-7-1</inkml:trace>
  <inkml:trace contextRef="#ctx0" brushRef="#br0" timeOffset="753.951">226 0,'46'57,"-40"-53,43 34,-37-31,0 1,0 0,0 1,-1 0,-1 1,0 0,0 1,-1 0,0 0,-1 1,0 0,-1 1,5 12,-12-16,-1 0,-1 0,1-1,-1 1,-1 0,0-1,0 0,-1 1,0-1,0-1,-1 1,1-1,-2 1,1-2,-1 1,0 0,-1-1,1 0,-1-1,-1 0,1 0,-1 0,-5 2,-131 79,126-76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9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73,'5'0,"1"5,1 6,-2 7,-2 4,-1 3,0 3,-7 1,-1 1,-1-1,2 1,1-6</inkml:trace>
  <inkml:trace contextRef="#ctx0" brushRef="#br0" timeOffset="601.103">1 45,'33'-10,"-8"2,0 1,1 1,0 1,0 1,1 1,14 1,-39 2,1 1,-1-1,1 0,-1 1,1-1,-1 1,1 0,-1 0,1 0,-1 0,0 0,1 0,-1 1,0-1,0 1,0 0,0-1,-1 1,1 0,0 0,-1 0,1 0,-1 0,0 1,1-1,-1 0,0 1,-1-1,1 1,0-1,-1 1,1-1,-1 1,0-1,0 1,0-1,0 1,0 0,0-1,-1 1,1-1,-1 1,0-1,0 1,0-1,0 0,0 0,-1 1,1-1,0 0,-1 0,0 0,1 0,-2 0,-73 77,75-77,-1-1,1 0,0 0,0 1,0-1,0 1,0-1,0 1,0 0,0-1,1 1,-1 0,1-1,-1 1,1 0,0 0,-1 0,1-1,0 1,0 0,0 0,1 0,-1-1,0 1,1 0,-1 0,1-1,-1 1,1 0,0-1,0 1,0-1,0 1,0-1,0 1,0-1,1 0,-1 1,0-1,1 0,-1 0,1 0,-1 0,1 0,80 31,-70-29,-11-3,1-1,0 1,0 0,-1 0,1 0,0 0,0 0,-1 0,1 0,0 0,-1 1,1-1,0 1,-1-1,1 1,-1 0,1 0,0 0,-1 0,0 0,1 0,-1 0,0 0,1 0,-1 0,0 1,0-1,0 1,0-1,0 1,-1-1,1 1,0-1,-1 1,1 0,-1-1,1 1,-1 0,0-1,0 1,0 0,0 0,0-1,0 1,0 0,-1 0,1-1,0 1,-1 0,0-1,1 1,-1-1,0 1,0-1,0 1,0-1,-7 7,-1-2,-1 1,1-1,-1-1,0 0,0 0,0-1,-1 0,0 0,1-2,-1 1,0-1,-1-1,1 0,-2-1,-39-2,33-4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27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0,'5'0,"6"0,7 0,4 0,3 0,3 0,1 0,1 0,-1 0,0 0,0 0,0 0,-1 0,1 0,-11 0,-7 0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27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0,'19'0,"11"0,6 5,1 1,-1 0,-2-1,-1-1,-7-2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31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62 367,'19'-55,"0"13,1 0,3 2,1 1,2 0,5-2,-23 30,-7 9,0 0,-1 1,0-1,1 1,-1-1,1 1,-1 0,1-1,0 1,-1 0,1 0,0-1,0 1,0 0,0 0,0 0,0 0,0 0,0 0,1 0,-1 1,0-1,1 0,-1 1,0-1,1 1,-1-1,1 1,-1 0,0-1,1 1,-1 0,1 0,-1 0,1 0,-1 0,1 1,-1-1,1 0,-1 1,0-1,1 1,-1-1,0 1,1 0,0 0,3 8,-1 0,0 1,0-1,-1 1,-1 0,1 0,-1 0,-1 0,0 0,-1 1,0-1,0 3,9 72,-9-84,0 0,0-1,0 1,1 0,-1-1,0 1,1 0,-1-1,0 1,1 0,-1-1,1 1,-1 0,1-1,-1 1,1-1,0 1,-1-1,1 0,0 1,-1-1,1 1,0-1,-1 0,1 0,0 0,0 1,-1-1,1 0,0 0,0 0,0 0,-1 0,1 0,0 0,0 0,-1 0,1-1,0 1,0 0,-1 0,1-1,0 1,-1-1,1 1,0 0,-1-1,1 1,-1-1,1 1,-1-1,1 0,33-30,-33 30,217-218,-218 219,1 0,-1-1,0 1,1-1,-1 1,1 0,-1-1,1 1,-1 0,1 0,-1-1,1 1,-1 0,1 0,-1 0,1-1,-1 1,1 0,0 0,-1 0,1 0,-1 0,1 0,-1 0,1 1,-1-1,1 0,0 0,-1 0,1 0,-1 1,1-1,-1 0,1 1,-1-1,1 0,-1 1,0-1,1 0,-1 1,0-1,1 1,-1-1,0 1,1-1,-1 1,0-1,0 1,1-1,-1 1,0-1,0 1,0 0,0-1,0 1,0-1,0 1,0-1,0 1,0 0,0-1,0 1,0-1,-1 1,1-1,0 1,1 52,-1-47,13 183,-11-181,-1-1,-1 1,0-1,0 1,0-1,-1 1,0-1,0 0,-1 1,0-1,0 0,-1 0,-1 2</inkml:trace>
  <inkml:trace contextRef="#ctx0" brushRef="#br0" timeOffset="623.238">796 226,'224'-17,"-156"18,-67 1,-1 0,0-1,0 1,0 0,0 0,0-1,-1 1,1 0,0-1,-1 1,1 0,-1-1,0 1,1-1,-1 1,0-1,0 1,0-1,0 1,0-1,-1 0,1 0,0 1,0-1,-1 0,1 0,-1-1,1 1,-1 0,1 0,-1-1,0 1,0 0,-2 1,-17 12,16-12,0 0,0 1,0-1,0 1,1 0,-1 0,1 0,0 1,-1-1,2 1,-1 0,0 0,1 1,0-1,0 1,0-1,1 1,-1 0,1 0,0 0,1 0,-1 1,1-1,0 0,0 1,0 3,5-5,-1-1,1 1,0 0,0-1,0 0,0 0,1 0,-1-1,1 1,-1-1,1 0,0 0,0-1,0 1,0-1,0 0,0-1,1 1,-1-1,0 0,0 0,0-1,0 1,4-2,-1 2,223-3,-207 3</inkml:trace>
  <inkml:trace contextRef="#ctx0" brushRef="#br0" timeOffset="1003.576">7 537,'93'13,"1"-4,0-4,20-4,-86-1,157-6,0-9,48-15,40-4,-155 15,-92 15</inkml:trace>
  <inkml:trace contextRef="#ctx0" brushRef="#br0" timeOffset="2688.433">119 763,'-2'12,"0"0,0 0,-1 0,-1 0,0 0,-1-1,0 0,-1 0,0 0,0 0,-10 17,-41 84,72-143,2 1,1 0,2 2,0 0,2 1,1 1,1 1,1 1,16-11,-40 33,0 0,1 0,-1 0,0 1,1-1,-1 0,1 1,-1-1,1 1,0-1,0 1,0 0,0-1,0 1,0 0,0 1,0-1,0 0,0 0,1 1,-1 0,0-1,0 1,1 0,-1 0,0 0,0 0,1 0,-1 1,0-1,0 1,0-1,1 1,-1 0,0 0,0 0,0 0,0 0,0 1,-1-1,1 0,0 1,-1 0,1-1,0 1,0 7,-1 0,0 0,0 0,0 0,-1 0,-1 0,1 1,-2-1,1 0,-1 0,0-1,-1 1,0 0,-1-1,0 1,-16 66,20-74,-1-1,1 0,0 1,0-1,-1 1,1-1,0 0,0 1,0-1,0 1,0-1,0 1,-1-1,1 1,0-1,0 0,0 1,1-1,-1 1,0-1,0 1,0-1,0 1,0-1,0 0,1 1,-1-1,0 1,0-1,1 0,-1 1,0-1,1 0,-1 1,0-1,1 0,-1 1,0-1,1 0,-1 0,1 1,-1-1,0 0,1 0,-1 0,1 0,-1 0,1 1,-1-1,1 0,-1 0,0 0,1 0,-1 0,1-1,-1 1,1 0,-1 0,1 0,-1 0,0 0,1-1,-1 1,1 0,-1 0,0-1,1 1,-1 0,1-1,25-22,137-176,-96 145,-65 96,-38 156,30-175,-2-4</inkml:trace>
  <inkml:trace contextRef="#ctx0" brushRef="#br0" timeOffset="3039.27">684 931,'0'20,"-5"10,-1 6,0-4</inkml:trace>
  <inkml:trace contextRef="#ctx0" brushRef="#br0" timeOffset="3353.635">909 904,'34'-5,"20"-2,6 1,-7 1</inkml:trace>
  <inkml:trace contextRef="#ctx0" brushRef="#br0" timeOffset="3602.889">1163 678,'-14'33,"-5"26,1 8,-2-8,4-9,3-13</inkml:trace>
  <inkml:trace contextRef="#ctx0" brushRef="#br0" timeOffset="4075.385">1249 1017,'185'-247,"-184"245,27-28,-28 29,1 1,-1 0,1-1,-1 1,1 0,-1-1,1 1,-1 0,1 0,-1 0,1 0,-1 0,1-1,-1 1,1 0,-1 0,1 0,-1 0,1 1,-1-1,1 0,-1 0,1 0,-1 0,1 0,-1 1,1-1,-1 0,1 0,-1 1,1-1,-1 0,1 1,-1-1,0 1,1-1,-1 0,0 1,1-1,-1 1,0-1,0 1,0-1,1 1,-1-1,0 1,0-1,0 1,0-1,0 1,0-1,0 1,0-1,0 1,0 0,0-1,0 1,0-1,0 1,0-1,-1 1,1-1,0 1,-1-1,-1 40,1-34,0 0,1 0,-1 0,1 0,0 0,1 1,0-1,0 0,0 0,0 0,1-1,0 1,1 1,-1-7,0 1,0-1,0 0,0 1,0-1,0 0,1 0,-1 0,0-1,0 1,0 0,0-1,0 0,0 1,0-1,0 0,0 0,0 0,0 0,0 0,-1-1,1 1,0 0,-1-1,1 1,-1-1,0 0,1 1,-1-1,0 0,0 0,0-1,2 0,17-20,-16 17,1 0,-1 0,1 1,1-1,-1 1,1 0,-1 0,2 1,-1-1,0 2,1-1,-1 1,1-1,0 2,5-2,-11 4,0 0,0 0,0 0,0 1,0-1,0 0,0 0,-1 1,1-1,0 1,0-1,0 0,0 1,0 0,0-1,-1 1,1 0,0-1,-1 1,1 0,0 0,-1-1,1 1,-1 0,1 0,-1 0,1 0,-1 0,0 0,0 0,1 0,-1 0,0 0,0 0,0 0,0 0,0 0,0 0,0 0,0 0,-1 0,1 0,0 0,-1 0,1 0,0 0,-1 0,-19 53,18-50,-24 52,15-31</inkml:trace>
  <inkml:trace contextRef="#ctx0" brushRef="#br0" timeOffset="4503.665">1869 931,'183'6,"-182"-7,-1 1,1 0,0 0,-1 0,1 0,0 0,-1 0,1 0,0 0,-1 0,1 0,-1 0,1 0,0 0,-1 1,1-1,-1 0,1 0,0 1,-1-1,1 0,-1 1,1-1,-1 1,1-1,-1 0,1 1,-1-1,0 1,1 0,-1-1,0 1,1-1,-1 1,0-1,0 1,0 0,1-1,-1 1,0 0,0-1,0 1,0-1,0 1,0 0,0-1,0 1,0 0,-1-1,1 1,0-1,0 1,0 0,-1-1,1 1,0-1,-1 1,1-1,-1 1,1-1,0 1,-1-1,1 1,-1-1,1 0,-1 1,-41 26,34-22,-115 69,122-74,1 1,-1-1,1 0,-1 1,1-1,-1 1,1 0,0-1,-1 1,1-1,0 1,-1-1,1 1,0 0,0-1,0 1,0 0,-1-1,1 1,0 0,0-1,0 1,0 0,0-1,1 1,-1 0,0-1,0 1,0 0,1-1,-1 1,0-1,0 1,1 0,-1-1,1 1,-1-1,0 1,1-1,-1 1,1-1,-1 0,1 1,-1-1,1 1,0-1,-1 0,1 0,-1 1,1-1,0 0,-1 0,1 0,0 0,-1 1,1-1,0 0,0-1,43 8,-43-7,24 1,1-1,0-1,-1-2,1 0,-1-2,10-3,-15 3</inkml:trace>
  <inkml:trace contextRef="#ctx0" brushRef="#br0" timeOffset="4871.91">2180 57,'27'19,"-1"2,0 1,-2 1,0 1,-2 1,-1 1,-1 1,-1 0,1 5,-6 1,-2 1,-1 0,-2 1,-2 0,0 0,-3 0,-1 1,-1 0,-2-1,-2 1,-1 0,-7 30,4-23,-2 0,-2 0,-2-1,-2-1,-1 0,-2 0,-22 36,-16-9,36-50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37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 1,'4'11,"0"1,-1 0,-1 0,1 0,-2 1,0-1,0 0,-1 1,-1-1,0 0,0 1,-2-1,1 0,-1 0,-1 0,-5 10,7-16,-19 68,2 1,4 1,-3 63,7 21,7 1,18 157,-11-283,2-1,1 1,2-1,1-1,2 1,1-2,1 1,3-1,-13-27,0-1,1 1,0-1,0 1,1-1,-1-1,1 1,-1-1,1 1,0-1,1-1,-1 1,0-1,1 0,0 0,-1 0,1-1,0 0,0 0,-1-1,1 1,0-1,0 0,0-1,5 0,13-1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41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332 15,'-5'-3,"0"1,0 0,-1 0,1 1,0-1,0 1,-1 0,1 1,-1-1,1 1,-1 0,1 1,-1-1,1 1,-1 0,1 0,-3 1,4-1,-8 1,0 0,0 1,1 0,-1 1,1 0,0 1,0 0,0 1,1 0,0 1,0 0,0 0,1 1,0 0,1 1,0 0,0 0,1 1,0 0,1 0,0 1,0 0,-2 8,7-16,0 0,1-1,-1 1,1-1,0 1,-1 0,1 0,0-1,1 1,-1 0,0-1,1 1,-1 0,1-1,0 1,0-1,0 1,0-1,1 0,-1 1,1-1,-1 0,1 0,0 0,-1 0,1 0,0 0,1 0,-1-1,0 1,0-1,1 0,-1 1,1-1,-1 0,1 0,-1-1,2 1,5 1,-1 0,1-1,0 0,-1 0,1-1,0-1,-1 1,1-1,0-1,-1 1,7-3,0-2,0 0,-1-1,0-1,0 0,-1-1,0 0,0-1,-1-1,-1 0,1 0,-2-1,0 0,0-1,-1-1,-1 1,0-1,0-1,31-54,-39 70,0 0,0-1,0 1,1-1,-1 1,0 0,0-1,1 1,-1-1,0 1,1-1,-1 1,0-1,1 1,-1-1,1 1,-1-1,1 1,-1-1,1 0,-1 1,1-1,0 0,-1 1,1-1,-1 0,1 0,0 0,-1 0,1 0,0 1,-1-1,1 0,0 0,-1-1,1 1,-1 0,1 0,0 0,-1 0,1 0,0-1,-1 1,1 0,-1-1,1 1,-1 0,1-1,-1 1,1 0,-1-1,1 1,-1-1,1 1,-1-1,0 1,1-1,-1 0,0 1,0-1,1 1,-1-1,0 0,0 1,0-1,0 1,0-1,0 0,0 1,0-2,13 58,-11-45,6 29,-1 0,-2 1,-1 0,-2 0,-3 0,0 0,-3-1,-2 1,-1-1,-2 0,-1 0,-3-1,-1-1,-2 0,-10 16,-58 37,81-89,0 1,0-1,-1 0,1 0,-1 0,0 0,1 0,-1-1,0 0,0 0,0 0,0 0,0-1,0 1,0-1,0 0,0 0,0-1,0 1,0-1,0 0,0 0,0 0,0 0,0-1,1 0,-1 1,-3-3,4 1,-1-1,1 1,0 0,0-1,0 1,0-1,1 0,-1 0,1 0,0 0,1-1,-1 1,0 0,1-1,0 1,0-1,1 0,-1 1,1-1,0 1,0-1,1 0,-1 1,1-1,1-3,48-109,-30 92,2 0,0 2,1 0,2 2,0 1,1 1,1 1,1 1,1 1,0 2,13-4,118-37,-118 42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2:08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368 338,'-302'157,"253"-130,50-26,-1 0,0 0,0 0,1 0,-1 0,0-1,1 1,-1 0,0 0,1 0,0-1,-1 1,1 0,-1-1,1 1,0 0,-1-1,1 1,0-1,0 1,-1-1,1 1,0-1,0 0,0 1,0-1,-1 0,1 0,0 0,0 0,0 1,0-1,0 0,0-1,0 1,0 0,-1 0,1 0,0 0,0-1,0 1,0 0,152-1,-120-2,1 2,0 1,-1 2,1 1,-1 2,21 5,-50-8,-1-1,1 1,-1 0,0 0,0 0,0 1,0-1,0 1,0 0,-1-1,1 1,-1 0,0 1,0-1,0 0,0 1,0-1,-1 1,0-1,0 1,0 0,0-1,0 1,-1 0,1 0,-1 0,0 0,0-1,-1 1,1 0,-1 0,0 0,0-1,0 1,0-1,-1 1,0-1,1 1,-1-1,0 0,-1 1,1-1,0 0,-1-1,0 1,-1 0,-32 42,-3-2,-1-1,-2-2,-2-3,-7 4,50-41,-1 1,1-1,-1 1,0-1,1 1,-1 0,1 0,-1-1,1 1,-1 0,1 1,-1-1,1 0,0 0,0 0,0 1,0-1,0 1,0-1,0 1,0-1,0 1,1 0,-1-1,1 1,-1 0,1-1,0 1,-1 0,1 0,0-1,0 1,0 0,0 0,1-1,-1 1,0 0,1 0,-1-1,1 1,0-1,0 1,-1 0,2 0,9 1,0-1,1 0,-1-1,1 0,-1-1,1-1,-1 1,1-2,-1 1,0-2,1 1,2-3,21-2,-24 5,0 1,-1-2,1 0,-1 0,0-1,1 0,-2 0,1-2,0 1,-1-1,0 0,-1-1,1 0,0-2,9-12</inkml:trace>
  <inkml:trace contextRef="#ctx0" brushRef="#br0" timeOffset="300.237">1 0,'259'463,"-233"-407,-2 0,-3 2,-2 1,-3 0,-3 1,4 41,12 234,-29-313,1 0,1 0,2 0,0 0,1 0,0-1,2 1,2 0,-8-18,1-1,0 1,0-1,0 0,0 0,1 0,-1 0,1 0,0 0,0-1,0 0,0 1,0-1,0 0,1 0,-1-1,3 2,14 3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2:0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88,'-1'-4,"1"1,-1-1,1 1,-1-1,0 1,-1 0,1 0,-1-1,1 1,-1 0,0 0,0 0,0 1,0-1,-1 0,1 1,-1-1,0 1,1 0,-1 0,0 0,0 0,-1 1,1-1,0 1,0 0,-1 0,0 0,-101-13,-96 66,196-51,1-1,-1 0,0 1,0-1,1 1,-1 0,0 0,1 0,-1 1,1-1,-1 1,1 0,0 1,0-1,0 1,0 0,0 0,1 0,-1 0,1 0,0 1,0 0,0 0,0 0,1 0,0 0,-2 3,3-3,0 1,0-1,0 1,1-1,-1 1,1-1,0 1,0-1,1 1,0-1,-1 1,1-1,1 0,-1 1,1-1,-1 0,1 0,0 0,1 0,-1 0,1-1,0 1,0-1,0 1,0-1,0 0,1 0,-1 0,1-1,0 0,0 1,0-1,0 0,0-1,1 1,-1-1,0 0,1 0,1 0,122 3,-128-3,1-1,-1 1,1-1,0 1,-1-1,1 1,-1 0,0-1,1 1,-1-1,1 1,-1 0,0 0,0-1,1 1,-1 0,0 0,0-1,0 1,0 0,0 0,0-1,0 1,0 0,0 0,0-1,0 1,-1 0,1 0,0-1,0 1,-1 0,1-1,-1 1,1 0,0-1,-1 1,1 0,-1-1,1 1,-1-1,0 1,1-1,-1 1,0-1,1 0,-1 1,0-1,1 0,-1 0,0 1,0-1,1 0,-1 0,0 0,0 0,1 0,-1 0,0 0,0 0,1 0,-1 0,-1 0,-192 125,192-123,-1 0,1 0,-1 0,1 1,0-1,0 1,0-1,0 1,0 0,0 0,1-1,-1 1,1 0,0 0,0 1,0-1,0 0,1 0,-1 0,1 1,0-1,0 0,0 1,0-1,1 0,-1 0,1 0,0 1,0-1,0 0,0 0,0 0,1 0,0 0,-1-1,1 1,0 0,0-1,0 1,1-1,-1 0,1 0,-1 0,1 0,0 0,-1 0,1-1,0 1,0-1,2 0,13 5,1-1,0-1,-1-1,2-1,-1 0,0-1,0-2,0 0,1-1,22 1,31-11,-55 6</inkml:trace>
  <inkml:trace contextRef="#ctx0" brushRef="#br0" timeOffset="705.233">903 256,'-5'-2,"0"0,-1 1,1-1,-1 1,1 0,-1 0,0 1,0 0,1 0,-1 0,0 1,1-1,-1 1,1 1,-1-1,1 1,-1 0,1 0,0 1,0-1,0 1,0 0,0 1,1-1,-8 3,0 0,1 0,0 1,0 1,0 0,1 0,0 1,1 0,0 1,1 0,0 1,0-1,1 1,0 1,1-1,0 1,1 0,1 1,0-1,0 1,1 0,0 6,3-16,0-1,1 0,-1 1,0-1,1 1,0-1,-1 0,1 1,0-1,0 0,1 0,-1 1,0-1,1 0,-1 0,1-1,0 1,-1 0,1 0,0-1,0 1,0-1,0 0,1 0,-1 1,0-1,0-1,1 1,-1 0,0 0,1-1,-1 0,1 1,-1-1,1 0,-1 0,1 0,-1 0,1-1,0 1,97-30,-78 16,0-2,-1 0,-1 0,0-2,-1-1,8-11,-27 30,25-20,-25 20,-1 0,1 1,0-1,-1 0,1 0,0 1,-1-1,1 0,0 0,0 1,-1-1,1 0,0 1,0-1,0 1,-1-1,1 0,0 1,0-1,0 0,0 1,0-1,0 1,0-1,0 1,0-1,0 0,0 1,0-1,0 1,0-1,0 0,0 1,0-1,1 1,-1-1,0 0,0 1,0-1,1 0,-1 1,0-1,1 0,-1 1,0-1,0 0,1 0,-1 1,0-1,1 0,-1 0,1 0,-1 0,0 1,1-1,-1 0,1 0,-1 0,0 0,1 0,-1 0,1 0,-1 0,0 0,1 0,-1 0,1 0,-1 0,1-1,-42 104,30-81,2 0,0 1,1 0,1 1,2 0,-2 12,4-21,1 0,1 0,0 0,1 0,0 1,2-1,-1 0,2 0,0 0,1-1,0 1,1-1,1 0,0 0,1 0,1-1,0 0,2 2,-228-159,179 104,39 39,-1 0,1 0,0 0,-1 0,1 0,0 0,0 0,0 0,0 0,0 0,0 0,0 0,0 0,0 0,0-1,1 1,-1 0,0 0,1 0,-1 1,1-1,-1 0,1 0,-1 0,1 0,0 0,-1 0,1 1,0-1,0 0,-1 1,1-1,0 0,0 1,0-1,0 1,0 0,0-1,0 1,0 0,0-1,0 1,0 0,0 0,0 0,0 0,0 0,0 0,1 0,128-17,-83 8,-25 6</inkml:trace>
  <inkml:trace contextRef="#ctx0" brushRef="#br0" timeOffset="1118.672">1102 567,'-12'56,"12"-56,0 0,0-1,0 1,0 0,0-1,0 1,0 0,0-1,0 1,1 0,-1-1,0 1,0 0,0-1,1 1,-1 0,0 0,0-1,1 1,-1 0,0 0,0-1,1 1,-1 0,0 0,1 0,-1 0,0 0,1-1,-1 1,0 0,1 0,-1 0,1 0,-1 0,0 0,1 0,-1 0,0 0,1 0,-1 0,0 1,1-1,-1 0,0 0,1 0,-1 0,0 0,1 1,-1-1,0 0,0 0,1 1,-1-1,0 0,0 0,1 1,-1-1,0 0,0 1,0-1,1 0,-1 1,0-1,0 0,0 1,0-1,0 0,0 1,0-1,21-24,124-176,-113 177,-32 23,1-1,-1 1,1 0,0 0,-1 0,1-1,-1 1,1 0,0 0,-1 0,1 0,-1 0,1 0,0 0,-1 1,1-1,-1 0,1 0,0 0,-1 0,1 1,-1-1,1 0,-1 1,1-1,-1 0,1 1,-1-1,1 1,-1-1,0 1,1-1,-1 1,0-1,1 1,-1-1,0 1,0-1,1 1,-1 0,0-1,0 1,0-1,0 1,0 0,0-1,0 1,0-1,0 1,0 0,0-1,0 1,0-1,-1 1,1 0,0-1,0 1,-40 169,40-168,-1 1,0 0,0-1,1 1,-1 0,1-1,0 1,0 0,0-1,0 1,0 0,1-1,-1 1,1 0,0-1,0 1,0-1,0 1,0-1,0 1,1-1,-1 0,1 0,0 0,-1 0,1 0,0 0,0 0,0 0,1-1,-1 1,0-1,0 0,1 1,-1-1,1 0,-1 0,1-1,0 1,-1-1,1 1,0-1,-1 0,1 0,0 0,1 0,6-2,-1-1,1 0,-1-1,1 1,-1-2,0 1,0-2,-1 1,0-1,0 0,0-1,-1 1,1-2,-2 1,1-1,-1 0,0 0,-1-1,0 1,0-1,-1-1,0 1,-1 0,0-1,0 0,-1 0,0 0,0-8,-3-1</inkml:trace>
  <inkml:trace contextRef="#ctx0" brushRef="#br0" timeOffset="1452.814">1891 256,'-14'5,"0"1,1 0,-1 0,1 2,0-1,1 2,0 0,1 0,-1 1,2 0,9-9,0 0,0 0,0 0,0 0,1 0,-1 0,0 0,1 1,-1-1,1 0,0 0,-1 0,1 1,0-1,-1 0,1 0,0 1,0-1,0 0,0 0,1 1,-1-1,0 0,0 0,1 1,-1-1,1 0,-1 0,1 0,-1 0,1 0,0 1,-1-1,1-1,0 1,0 0,0 0,0 0,0 0,0 0,0-1,0 1,0 0,1-1,58 22,-53-21,7 3,0 0,0 0,0 2,-1-1,0 2,0 0,0 0,6 7,-15-11,0 0,0 0,-1 0,0 1,1 0,-1 0,-1-1,1 2,-1-1,1 0,-1 1,0-1,-1 1,1-1,-1 1,0 0,0-1,0 1,-1 0,0 0,1 0,-2 0,1 0,-1-1,0 1,0 0,0 2,-4 2,1 0,-1 0,0 0,-1 0,0-1,-1 0,1 0,-1-1,-1 0,0 0,0-1,0 0,0 0,-1-1,0 0,0 0,-1-1,1-1,-1 1,0-1,0-1,0 0,0 0,0-1,-10-1,-5 2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2:10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59,'92'-43,"-90"42,0-1,0 1,0-1,0 1,0 0,0 0,0 0,0 0,1 0,-1 0,0 0,1 1,-1-1,1 1,-1 0,0 0,1 0,-1 0,1 0,-1 0,1 1,-1-1,0 1,1 0,-1 0,0-1,0 1,1 1,-1-1,0 0,0 1,0-1,0 1,-1-1,1 1,0 0,-1 0,1-1,-1 1,0 1,1-1,-1 0,0 0,0 0,0 1,-1-1,1 0,0 1,-1-1,0 0,0 1,1 1,-8 18,-1 1,-1-1,-1-1,-1 1,-1-2,0 0,-2 0,0-1,-1-1,-5 5,0 1,3-3,8-12,2 0,-1 0,1 0,1 1,0 0,0 1,1-1,0 1,-2 9,7-15,1-1,-1 1,1-1,0 1,1-1,-1 0,1 1,0-1,0 0,0 0,0 0,1 0,0 0,-1-1,1 1,1-1,-1 0,0 0,1 0,0 0,0-1,-1 1,2-1,-1 0,0 0,0-1,0 1,1-1,-1 0,1 0,-1 0,1-1,0 0,-1 0,1 0,-1 0,1 0,-1-1,1 0,-1 0,1-1,-1 1,2-2,42-19,-27 11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2:11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356 198,'-9'1,"-1"1,0 0,1 1,-1 0,1 0,0 1,0 1,0-1,0 1,-6 6,-14 6,-1-2,15-9,2 1,-1 1,1 0,0 1,1 0,0 0,0 2,0 0,11-10,1-1,-1 1,0 0,0 0,1-1,-1 1,1 0,-1 0,1 0,-1-1,1 1,-1 0,1 0,0 0,0 0,-1 0,1 0,0 0,0 0,0 0,0 0,0 0,0 0,0 0,0 0,1 0,-1 0,0 0,1 0,-1 0,0-1,1 1,-1 0,1 0,-1 0,1 0,0-1,-1 1,1 0,0-1,0 1,-1 0,1-1,0 1,0-1,0 1,0-1,-1 0,1 1,0-1,0 0,0 1,0-1,0 0,0 0,1 0,61 6,-61-5,76 12,-77-13,1 1,0-1,-1 1,1-1,0 1,-1 0,1 0,-1 0,1 0,-1 0,1 0,-1 1,0-1,0 0,0 1,1-1,-1 1,0-1,-1 1,1-1,0 1,0 0,-1-1,1 1,-1 0,1 0,-1-1,0 1,0 0,0 0,0-1,0 1,0 0,0 0,-1 0,1-1,-1 1,1 0,-1 0,0-1,0 2,-8 10,0 0,0-1,-1-1,-1 0,0 0,-1-1,0 0,0-1,-10 5,19-11,-15 9,-89 83,106-94,0 0,0 0,0 0,0 0,0 0,0 0,1 1,-1-1,0 0,1 0,-1 1,1-1,0 1,-1-1,1 0,0 1,0-1,0 1,0-1,0 0,0 1,0-1,0 1,1-1,-1 0,0 1,1-1,-1 0,1 1,0-1,-1 0,1 0,0 1,0-1,0 0,0 0,0 0,0 0,0 0,0 0,0-1,0 1,1 0,-1 0,0-1,1 1,-1-1,1 1,71 7,73-55,-121 34</inkml:trace>
  <inkml:trace contextRef="#ctx0" brushRef="#br0" timeOffset="284.851">216 1,'-21'103,"4"2,5 1,5-1,5 16,34 183,-33-158,1-123</inkml:trace>
  <inkml:trace contextRef="#ctx0" brushRef="#br0" timeOffset="615.128">780 85,'-12'15,"-35"43,3 2,2 2,4 2,0 5,35-66,1 0,-1 0,1 0,0 0,0 0,0 1,1-1,-1 1,1-1,0 1,-1 0,2-1,-1 1,0 0,1 0,0-1,0 1,0 0,0 0,1 0,-1 0,1-1,0 1,0 0,0-1,1 1,-1-1,1 1,0-1,0 0,0 1,0-1,1 0,-1-1,1 1,0 0,0-1,0 1,0-1,1 1,12 0,1 0,0-1,0 0,0-2,-1 0,1-1,0 0,0-2,0 0,-1 0,0-2,1 0,-2-1,14-6,-23 10,-1 0,1 0,-1 0,0-1,1 1,-1-1,0-1,-1 1,1-1,0 1,-1-1,0-1,0 1,0-1,-1 1,5-13</inkml:trace>
  <inkml:trace contextRef="#ctx0" brushRef="#br0" timeOffset="818.794">1006 114,'-24'67,"-13"32,-4 8,-1-4,2-10,4-11,7-10,4-12,6-13,7-8,5-6,4-5,2-1,6-6,8-7,0-5</inkml:trace>
  <inkml:trace contextRef="#ctx0" brushRef="#br0" timeOffset="1084.653">1231 508,'43'0,"25"0,9 0,-3-4,-10-3,-10 1,-10 1,-8 2,-5 1,-2 1,-8 0</inkml:trace>
  <inkml:trace contextRef="#ctx0" brushRef="#br0" timeOffset="1313.189">1316 734,'44'0,"27"-5,8-1,-1 0,-8 1,-12-4,-10 1,-9 1,-7 2,-3-4,-7 1</inkml:trace>
  <inkml:trace contextRef="#ctx0" brushRef="#br0" timeOffset="1684.548">1570 198,'17'21,"0"-1,1 0,0-2,2 0,1-1,0-1,0 0,2-2,0-1,1-1,0-1,0 0,12 1,139 24,-173-35,0 1,1 0,-1-1,0 1,0 0,0 0,0 0,0 0,-1 0,1 0,-1 1,1-1,-1 1,0-1,0 1,0-1,0 1,-1 0,1-1,-1 1,1 0,-1-1,0 1,0 0,0 0,0-1,-1 1,1 0,-1 0,0-1,1 1,-1-1,0 1,-1 0,-49 80,-160 110,88-89,64-28,51-54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2:36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52,'5'0,"6"0,7 0,-1-5,3-2,1 1,3 1,2 1,1 2,1 1,1 1,0 0,-6-5,0-1,-1 0,-3 2</inkml:trace>
  <inkml:trace contextRef="#ctx0" brushRef="#br0" timeOffset="250.539">29 192,'43'5,"24"-3,5-3,1-5,-9-2,-9-4,-10 0,-12 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58.2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226 77,'25'272,"-10"-138,-9-96,-2 1,-1 1,-2-1,-1 0,-3 1,-1 4,-15 120,18-139</inkml:trace>
  <inkml:trace contextRef="#ctx0" brushRef="#br0" timeOffset="593.256">0 670,'322'-148,"-286"127,0-2,-2-1,0-1,-2-2,-1-1,-1-2,-2-1,-1-1,-1-1,5-12,-2 8,35-59,-64 96,1-1,-1 1,1 0,-1-1,1 1,-1-1,1 1,0 0,-1-1,1 1,-1 0,1 0,0-1,-1 1,1 0,0 0,-1 0,1 0,-1 0,1 0,0 0,-1 0,1 0,0 0,-1 0,1 1,0-1,-1 0,1 0,-1 1,1-1,0 0,-1 1,1-1,-1 0,1 1,-1-1,1 1,-1-1,0 1,1-1,-1 1,1-1,-1 1,0-1,0 1,1 0,-1-1,0 1,0 0,0-1,0 1,1-1,-1 1,0 0,0-1,0 1,-1 0,7 43,-6-43,-1 448,0-402,-1-25,2 0,0-1,2 1,0 0,2-1,2 11,-5-29,1 0,-1 0,0 0,1-1,0 1,-1-1,1 1,0-1,0 0,1 0,-1 1,0-1,1-1,-1 1,1 0,0-1,-1 1,1-1,0 0,0 0,0 0,0 0,0-1,0 1,0-1,0 1,0-1,0 0,0-1,0 1,0 0,0-1,0 0,0 1,0-1,0 0,0-1,0 1,-1 0,1-1,0 0,-1 1,1-1,-1 0,0 0,0-1,2-1,118-107,-114 104,-7 5,0 1,1-1,-1 0,0 0,1 0,-1 1,1-1,0 1,-1-1,1 1,0 0,0 0,0 0,0 0,0 0,0 0,0 0,0 0,0 1,1-1,-1 1,0 0,0 0,0 0,1 0,-1 0,0 0,0 0,1 1,-1-1,0 1,0 0,0-1,0 1,0 0,0 0,0 1,0-1,0 0,-1 0,1 1,0 0,-1-1,1 1,-1 0,1 1,16 57,-19-57,1 1,0-1,0 1,0-1,0 1,1-1,-1 1,1-1,0 0,0 1,0-1,0 0,1 0,-1 1,1-1,0 0,0-1,0 1,0 0,1 0,-1-1,1 0,-1 1,1-1,0 0,0 0,0-1,0 1,0 0,1-1,-1 0,0 0,1 0,-1 0,0 0,1-1,-1 0,1 0,0 0,18-3</inkml:trace>
  <inkml:trace contextRef="#ctx0" brushRef="#br0" timeOffset="1174.262">1552 500,'-22'20,"1"0,1 2,1 0,1 1,1 1,1 0,1 2,1 0,1 0,-4 16,16-41,0 1,0-1,0 1,1 0,-1-1,1 1,-1 0,1-1,0 1,0 0,0-1,-1 1,2 0,-1 0,0-1,0 1,0 0,1-1,-1 1,1 0,0-1,-1 1,1-1,0 1,0-1,0 1,0-1,0 1,0-1,0 0,0 0,1 1,-1-1,0 0,1 0,-1-1,1 1,-1 0,1 0,0-1,-1 1,1-1,0 1,-1-1,1 0,0 1,-1-1,1 0,0 0,0 0,-1-1,1 1,0 0,0-1,12-4,1-1,-2-1,1 0,-1-1,0 0,0-1,-1-1,0 0,-1 0,0-1,8-12,-2 6,5-6,70-55,-90 77,-1 1,1-1,-1 0,1 1,-1-1,1 1,0-1,-1 1,1 0,0 0,-1-1,1 1,0 1,-1-1,1 0,0 0,-1 0,1 1,0-1,-1 1,1 0,-1-1,1 1,-1 0,1 0,-1 0,0 0,1 0,-1 0,0 0,0 0,0 1,0-1,0 0,0 1,0-1,0 1,23 67,-16-40,-7-26,0 1,0 0,0-1,1 1,0-1,-1 0,1 1,1-1,-1 0,0 0,1 0,-1 0,1-1,0 1,0-1,0 1,0-1,0 0,1 0,-1-1,1 1,-1-1,1 0,-1 1,1-2,0 1,0 0,-1-1,1 1,0-1,0 0,0-1,-1 1,1-1,0 1,0-1,-1 0,1 0,-1-1,3 0,8-7,-1 1,0-2,-1 0,0 0,0-1,-1-1,0 0,-1 0,-1-1,0 0,-1-1,5-9,-10 18,23-41,-2 0,-2-2,-2-1,6-27,-17 47,-2-1,-1 1,-2-1,0 0,-2 0,-2-1,-2-22,-25-14,26 65,0 1,0 0,0-1,-1 1,1 0,0 0,-1-1,1 1,0 0,-1 0,0 1,1-1,-1 0,1 0,-1 1,0-1,0 1,1 0,-1-1,0 1,0 0,1 0,-1 0,0 0,0 0,1 1,-1-1,0 0,0 1,1-1,-1 1,0 0,1-1,-1 1,1 0,-1 0,1 0,-1 1,-5 6,0 1,1 0,1 1,-1-1,2 1,-1 0,1 0,1 1,0-1,0 1,1 0,0-1,1 1,0 0,1 0,0 0,2 6,-4 28,2 1,2-1,2 0,1 0,3 0,2-1,2 0,1-1,3 0,9 15,-16-38,-6-12,0 1,1-1,1 0,-1 0,1 0,0-1,1 1,0-1,0-1,0 1,1-1,0 0,1 0,-8-26,-9 4</inkml:trace>
  <inkml:trace contextRef="#ctx0" brushRef="#br0" timeOffset="1411.86">1722 303,'33'-5,"22"-1,10 0,-1 1,-2 2,-1 1,-7 1,-3 0,0 1,-5 0,-4 1,-6-1,-8 0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2:35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31,'-49'134,"6"35,94-271,25-48,-76 149,0 0,0 0,0 1,0-1,0 0,0 0,1 1,-1-1,0 0,0 0,1 1,-1-1,1 0,-1 1,0-1,1 1,0-1,-1 1,1-1,-1 1,1-1,-1 1,1-1,0 1,-1-1,1 1,0 0,0 0,-1-1,1 1,0 0,0 0,-1 0,1 0,0 0,0 0,-1 0,1 0,0 0,0 0,-1 0,1 0,0 1,0-1,-1 0,1 1,0-1,-1 0,1 1,0-1,-1 1,1-1,-1 1,1-1,-1 1,1-1,0 1,17 47,-13-31,-4-14,-1 1,1-1,0 1,0-1,0 0,1 0,-1 1,1-1,0 0,0 0,0 0,0-1,0 1,1 0,-1-1,1 0,0 1,0-1,0 0,0 0,0-1,0 1,0-1,0 1,1-1,-1 0,0 0,1-1,-1 1,1-1,-1 1,1-1,-1 0,2-1,9-7,0 0,-1-2,0 0,-1 0,0-1,-1 0,0-1,-1-1,0 1,4-8,-14 19,70-76,-69 76,-1 1,1 0,-1-1,1 1,-1 0,1 0,0 0,-1 0,1-1,0 1,-1 0,1 0,-1 0,1 0,0 0,-1 0,1 1,0-1,-1 0,1 0,-1 0,1 0,0 1,-1-1,1 0,-1 1,1-1,-1 0,1 1,-1-1,1 1,-1-1,1 1,-1-1,0 1,1-1,-1 1,0-1,1 1,-1 0,0-1,0 1,0-1,0 1,1 0,-1-1,0 1,0 0,0-1,0 1,0 0,0-1,-1 1,1 0,-3 38,-10 12,10-44,0 1,0-1,1 1,0 0,0 0,1 0,0 0,1 0,-1 0,2 0,-1 0,1 0,0 0,1-1,0 1,0 0,1 1,24 10,-11-18</inkml:trace>
  <inkml:trace contextRef="#ctx0" brushRef="#br0" timeOffset="256.116">743 145,'-10'33,"2"12,2-3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2:32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2,'22'169,"-45"31,1-70,15-119,-2-6</inkml:trace>
  <inkml:trace contextRef="#ctx0" brushRef="#br0" timeOffset="802">198 59,'-13'-3,"35"-2,-6 2,224-27,-27 13,-180 22,-27 2</inkml:trace>
  <inkml:trace contextRef="#ctx0" brushRef="#br0" timeOffset="1402.559">0 679,'34'-4,"30"-3,8 1,3 2,-7 0,-11 2,-9 1,-9 0,-6 1,-4 1,-2-1,-1 0,0 0,1 0,-5 1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2:37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399 255,'-12'-5,"-1"0,0 1,0 1,-1 0,1 1,-1 0,1 1,-1 1,1 0,-1 1,1 0,-1 1,1 1,0 0,0 0,0 2,0-1,1 2,0 0,0 0,0 1,1 0,0 1,0 1,1 0,-52 79,61-85,0 0,0 0,0 0,0 0,0 0,1 0,-1 0,1 1,0-1,0 0,0 0,0 0,1 0,-1 1,1-1,0 0,0 0,0 0,0 0,1 0,-1-1,1 1,0 0,-1-1,1 1,1-1,-1 1,0-1,0 0,1 0,-1 0,2 0,6 2,1 0,-1-1,1-1,0 0,0 0,0-1,0 0,0-1,0 0,0-1,0 0,-1-1,1 0,0-1,0 0,-1 0,0-2,0 1,0-1,0 0,-1-1,0 0,2-2,10-6,-1-2,0 0,-2-1,1-1,-2 0,0-1,-2-2,0 1,-1-2,-1 0,4-10,-2 16,-14 31,-8 8,1 0,1 1,1 0,1 0,1 0,1 0,2 0,0 0,1 0,2 0,1 5,31 140,-33-162,-1 0,0 0,-1 0,0 0,0 0,0 0,-1 0,0 0,0 0,0 0,-1 0,-1 0,1 0,-1 0,0 0,0 0,-1-1,0 1,0-1,-1 0,0 0,0 0,0 0,-1 0,0-1,0 0,0 0,0-1,-1 1,0-1,-4 2,7-4,0-1,0 1,0-1,0 0,-1 0,1 0,0-1,-1 1,1-1,-1 1,1-1,0 0,-1-1,1 1,-1 0,1-1,0 0,-1 0,1 0,0 0,0-1,0 1,0-1,0 1,0-1,0 0,0 0,1-1,-1 1,1-1,0 1,-1-1,1 0,0 1,1-1,-1 0,1 0,-1-1,1 1,0 0,0 0,0-1,0 1,1 0,-1-1,1 1,0-1,0 1,0 0,1-1,-1 1,1-1,4-21</inkml:trace>
  <inkml:trace contextRef="#ctx0" brushRef="#br0" timeOffset="254.682">625 397,'38'-5,"23"-2,5 1,-3 1,-8 1,-14 2</inkml:trace>
  <inkml:trace contextRef="#ctx0" brushRef="#br0" timeOffset="705.471">1471 1,'-3'4,"1"1,0 0,0 0,0 0,0 0,1 0,0 0,0 0,0 1,0-1,1 0,0 0,0 1,1-1,-1 0,1 0,0 1,1-1,-1 0,2 1,2 28,-1 163,-34-86,14-102,11-15</inkml:trace>
  <inkml:trace contextRef="#ctx0" brushRef="#br0" timeOffset="917.859">1189 30,'39'0,"31"0,14 0,-3 0,-10 0,-13-5,-11-2,-9 1,-11 1</inkml:trace>
  <inkml:trace contextRef="#ctx0" brushRef="#br0" timeOffset="1599.716">1980 142,'-96'115,"-5"-4,-33 23,73-73,-273 262,317-308,5-1</inkml:trace>
  <inkml:trace contextRef="#ctx0" brushRef="#br0" timeOffset="2116.953">1443 989,'25'-35,"1"3,1 0,2 1,1 2,1 1,2 1,20-11,-52 37,-1-1,1 1,0 0,0 0,0 0,0 0,0 1,0-1,0 0,0 0,0 1,0-1,0 0,1 1,-1-1,0 1,0 0,1-1,-1 1,0 0,1 0,-1 0,0 0,0 0,1 0,-1 0,0 0,1 0,-1 1,0-1,0 0,1 1,-1-1,0 1,0 0,0-1,0 1,1 0,-1 0,0-1,0 1,-1 0,1 0,0 0,0 0,0 0,-1 1,1-1,0 1,-7 45,5-44,0 0,0 0,0 1,0-1,1 0,-1 1,1-1,0 1,0-1,0 1,0-1,1 0,-1 1,1-1,0 0,0 1,0-1,0 0,1 2,2-4,-1 0,1 0,-1-1,1 1,-1-1,1 0,0 1,-1-2,1 1,-1 0,1-1,-1 1,1-1,-1 0,1 0,-1-1,1 1,-1-1,0 1,0-1,0 0,0 0,0-1,1-1,125-83,-128 86,0 1,0-1,0 1,0-1,0 1,0-1,0 1,0 0,0-1,0 1,0 0,0 0,0 0,0 0,0 0,0 0,0 0,0 0,0 1,0-1,0 0,0 1,0-1,0 0,0 1,0-1,0 1,0 0,0-1,0 1,-1 0,1-1,0 1,-1 0,1 0,0 0,-1-1,1 1,-1 0,1 0,-1 0,1 0,-1 0,0 0,0 0,1 0,-1 0,0 0,0 0,0 0,0 0,0 1,0-1,-1 0,1 0,0 0,-1 0,-13 64,0-11,13-34</inkml:trace>
  <inkml:trace contextRef="#ctx0" brushRef="#br0" timeOffset="2570.784">2121 904,'32'-1,"-24"0,1 0,-1 1,1-1,-1 2,0-1,1 1,-1 1,1-1,-1 2,0-1,0 1,0 0,-7 0,-1-1,1 1,-1 0,0 0,1 0,-1-1,0 1,-1 0,1 0,0 0,-1-1,0 1,0 0,1-1,-2 1,1 0,0-1,0 0,-1 1,1-1,-1 0,0 1,0-1,0 0,0 0,0-1,0 1,0 0,-1-1,-1 2,4-3,-18 16,14-13,0 0,0 0,0 0,1 1,-1 0,1-1,0 1,0 1,0-1,0 0,1 1,0-1,0 1,0-1,0 3,3-5,1 0,-1 0,1 0,-1 0,1 0,0-1,0 1,0-1,0 1,0-1,0 1,0-1,0 0,1 0,-1 0,0 0,1-1,-1 1,0-1,1 1,-1-1,1 0,-1 0,1 0,-1 0,1 0,-1-1,1 1,-1-1,0 1,1-1,-1 0,0 0,1 0,-1 0,0-1,0 1,7-1,69-22,-58 16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2:46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1 197,'9'0,"9"0,5 0,5 0,1 0,1 0,0 0,0 0,0 0,-2 0,1 0,-1 0,1 0,-1 0,-5-5,-6-1</inkml:trace>
  <inkml:trace contextRef="#ctx0" brushRef="#br0" timeOffset="270.917">29 367,'53'-10,"22"-2,3-1,-11 8,-18 5</inkml:trace>
  <inkml:trace contextRef="#ctx0" brushRef="#br0" timeOffset="883.613">283 0,'-1'1,"0"0,0 1,0-1,0 0,0 1,1-1,-1 1,0-1,1 1,-1-1,1 1,-1-1,1 1,0 0,0-1,0 1,0-1,0 1,0 0,0-1,0 1,1 0,-1-1,0 1,1-1,-1 1,1-1,0 1,0-1,0 0,-1 1,1-1,0 0,1 1,-1-1,0 0,51 45,-43-39,4 1,-1 0,0 2,0-1,-1 2,0-1,0 2,-2-1,1 1,-1 1,-1 0,-1 0,1 0,-2 1,0 0,-1 1,0-1,-1 1,0 3,-6-10,-1 1,0-1,0 1,-1-1,0-1,0 1,0 0,-1-1,-1 0,1 0,-1 0,0-1,-1 0,1 0,-1-1,0 1,-1-1,1-1,-1 0,0 0,0 0,-1-1,-6 2,-38 23,-32 44,78-57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2:5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0,'-5'29,"-1"18,0 7,1-1,2-5,1-6,-4-5,-1-4,0-3,3-1,-4-2,-1 0,2 0,-3 0,-4 1,0 0,-3-5,2-6</inkml:trace>
  <inkml:trace contextRef="#ctx0" brushRef="#br0" timeOffset="330.694">1 84,'14'5,"10"2,6-1,2-1,0-2,5 0,1-2,3-6,0-1,-3 0,-2 0,-3 2,-3 2,0 1,-7 5,-7 2</inkml:trace>
  <inkml:trace contextRef="#ctx0" brushRef="#br0" timeOffset="714.532">875 28,'-24'12,"0"1,1 1,0 2,1 0,1 1,0 1,2 1,0 1,1 0,1 2,-3 6,10-10,1-1,0 1,2 1,0 0,1 0,1 0,1 0,1 1,0 0,2 0,0 0,1 0,1-1,1 1,0 0,2 0,0-1,2 0,0 0,1 0,1-1,0 0,1 0,7 8,-12-21,1 1,-1-2,1 1,0 0,0-1,0 0,1 0,-1-1,1 1,0-1,0 0,0-1,0 1,17 4</inkml:trace>
  <inkml:trace contextRef="#ctx0" brushRef="#br0" timeOffset="2727.669">791 734,'177'-278,"-121"222,-56 56,1-1,-1 1,0 0,1-1,-1 1,1 0,-1-1,1 1,-1 0,1-1,-1 1,1 0,-1 0,1 0,0 0,-1-1,1 1,-1 0,1 0,-1 0,1 0,0 0,-1 0,1 0,-1 1,1-1,-1 0,1 0,0 0,-1 1,1-1,-1 0,1 0,-1 1,1-1,-1 0,0 1,1-1,-1 1,1-1,-1 1,0-1,1 1,-1-1,0 1,0-1,1 1,-1-1,0 1,0-1,0 1,0-1,1 1,-1 0,0-1,0 1,0-1,0 1,0 0,-1-1,1 1,0-1,0 1,0-1,-1 1,3 52,-2-47,-2 23,1-22,0 1,1 0,-1 0,1 0,1-1,0 1,0 0,0 0,1-1,0 1,1-1,-1 0,4 6,-5-11,1-1,-1 0,0 1,1-1,-1 0,1 0,0 0,-1 0,1 0,0 0,-1-1,1 1,0-1,0 1,0-1,-1 1,1-1,0 0,0 0,0 0,0 0,0 0,0-1,-1 1,1 0,0-1,0 0,0 1,-1-1,1 0,0 0,-1 0,1 0,-1 0,2-1,51-43,49-106,-103 149,0 1,0 0,0 0,0 0,0 0,0 0,0-1,1 1,-1 0,0 0,1 0,-1 0,1 0,-1 0,1 0,0 0,-1 0,1 0,0 0,0 1,0-1,-1 0,1 0,0 1,0-1,0 1,0-1,0 1,0-1,0 1,1-1,-1 1,0 0,0 0,0-1,0 1,0 0,0 0,1 0,-1 0,0 1,0-1,0 0,0 0,0 1,0-1,1 1,-1-1,0 1,0-1,0 1,-1-1,2 1,13 180,-9-162</inkml:trace>
  <inkml:trace contextRef="#ctx0" brushRef="#br0" timeOffset="3196.984">1525 677,'8'-2,"5"-4,0 2,0 0,1 0,-1 2,1-1,0 2,0 0,0 0,4 2,-17-2,0 1,0 0,0 0,0 0,0-1,0 1,0 0,0 0,0 1,0-1,0 0,0 0,0 0,0 1,0-1,0 1,-1-1,1 0,0 1,0 0,0-1,0 1,-1-1,1 1,0 0,0 0,-1-1,1 1,-1 0,1 0,-1 0,1 0,-1 0,1 0,-1 0,0 0,1 0,-1 0,0 0,0 0,0 0,0 0,0 0,0 0,0 0,0 0,0 0,-1 0,1 0,0 0,-1-1,1 1,-1 1,-36 40,-47 39,84-80,-1 0,0 0,1 0,-1 0,0 0,1 0,0 0,-1 0,1 1,0-1,-1 0,1 0,0 0,0 1,0-1,0 0,0 0,0 0,0 1,1-1,-1 0,0 0,1 0,-1 0,1 0,-1 1,1-1,-1 0,1 0,0 0,0 0,-1-1,1 1,0 0,0 0,0 0,0-1,0 1,0 0,0-1,0 1,0-1,0 1,1-1,-1 0,0 1,1-1,59 15,-12-18,-29-2</inkml:trace>
  <inkml:trace contextRef="#ctx0" brushRef="#br0" timeOffset="5035.794">1808 592,'23'0,"24"-5,7-1,0 0,-5 1,-5 2,-6 1,-10 1</inkml:trace>
  <inkml:trace contextRef="#ctx0" brushRef="#br0" timeOffset="5263.64">2005 367,'0'38,"-5"28,-2 6,1-3,1-9,2-10,0-13</inkml:trace>
  <inkml:trace contextRef="#ctx0" brushRef="#br0" timeOffset="6013.699">2173 875,'262'-395,"-200"308,-61 87,0-1,0 1,-1 0,1 0,0 0,0 0,0-1,0 1,0 0,0 0,0 1,0-1,0 0,0 0,-1 0,1 1,0-1,0 0,0 1,0-1,0 1,-1-1,1 1,0-1,0 1,-1 0,1-1,-1 1,1 0,0-1,-1 1,1 0,-1 0,0 0,1-1,-1 1,1 0,-1 0,0 0,0 0,0 0,0 0,1 0,-1 0,0 0,-1 0,1-1,0 1,0 0,0 0,0 0,-1 0,1 0,0 0,-1 0,1-1,-1 1,1 0,-1 0,1-1,-1 1,0 0,-17 90,14-79,0 1,1-1,0 1,1 0,1 0,0 0,1 0,0 0,1 0,0 0,2 5,-3-16,1-1,-1 1,0 0,1 0,0-1,-1 1,1 0,0-1,0 1,0 0,0-1,0 1,0-1,0 0,0 1,1-1,-1 0,0 0,1 0,-1 0,1 0,-1 0,1 0,0 0,-1-1,1 1,0 0,0-1,-1 0,1 1,0-1,0 0,0 0,0 0,-1 0,1 0,0-1,0 1,0 0,-1-1,1 0,0 1,-1-1,1 0,0 0,-1 0,1 0,-1 0,1 0,-1 0,16-14,-1-1,0-1,-1 0,-1-1,-1 0,-1-1,0-1,-1 0,0-4,39-62,-40 72,-15 26,-3 5,0 5,1 1,1-1,1 1,1 1,1-1,1 0,1 1,2 20,0-20</inkml:trace>
  <inkml:trace contextRef="#ctx0" brushRef="#br0" timeOffset="6265.645">2851 734,'-5'29,"-1"9</inkml:trace>
  <inkml:trace contextRef="#ctx0" brushRef="#br0" timeOffset="6633.71">3049 225,'8'30,"1"-1,2 0,0-1,2 0,7 9,48 126,-65-149,1-3,0 1,-1-1,-1 1,0 0,0 0,-1 0,-1 0,0 0,-1 0,0 0,-1 0,0 0,-1 0,-1 2,-5 8,-1 0,-1-2,-1 1,-1-1,-1-1,0 0,-2-1,0-1,-1 0,-1-1,0-1,-17 10,10-9</inkml:trace>
  <inkml:trace contextRef="#ctx0" brushRef="#br0" timeOffset="10630.197">3416 508,'5'0,"6"0,6 0,0-5,3-2,1 1,3 1,2 2,1 0,2 2,-1 1,1 0,0 0,-10 0,-8 0</inkml:trace>
  <inkml:trace contextRef="#ctx0" brushRef="#br0" timeOffset="10917.711">3444 705,'29'-5,"23"-1,9 0,-7 1</inkml:trace>
  <inkml:trace contextRef="#ctx0" brushRef="#br0" timeOffset="11799.867">4150 395,'-19'9,"1"0,0 2,1 0,0 1,1 0,0 2,1 0,0 0,1 2,1 0,1 0,0 1,0 2,10-17,1 1,-1 0,1-1,-1 1,1 0,0 0,0 0,0 0,0 0,1 0,-1 1,1-1,0 0,0 0,0 0,0 0,1 1,-1-1,1 0,0 0,0 0,0 0,0 0,0 0,1 0,-1-1,1 1,0 0,0-1,0 1,0-1,0 0,1 0,-1 0,1 0,-1 0,1 0,0-1,-1 1,1-1,0 0,0 0,0 0,0 0,0 0,1 0,-1-1,0 0,2 0,8-2,0-1,-1-1,1 0,-1-1,0 0,-1-1,1 0,-1-1,-1 0,1-1,-1 0,0-1,-1 0,0 0,0-1,2-5,43-37,-42 42,54-38,-64 47,-1 0,1 1,0-1,-1 1,1-1,-1 1,1 0,0-1,-1 1,1 0,0 0,-1 0,1 1,0-1,-1 0,1 1,-1-1,1 0,-1 1,1 0,-1-1,1 1,-1 0,1 0,-1 0,0 0,1 0,-1 0,0 0,0 1,0-1,0 0,0 1,0-1,0 0,-1 1,1-1,0 1,-1 0,1-1,-1 1,0-1,1 1,-1 1,3 10,-1 0,-1 0,0 1,-1-1,0 1,-1-1,0 1,-1-1,-1 0,0 0,-1 0,-9 59,11-49,-1 0,-1-1,-1 0,-1 0,0 0,-2 0,-1-1,0 0,-2-1,0 0,-1-1,-1 0,-1-1,-1-1,0 0,-1 0,-15 10,30-26,-1 0,0 1,0-1,1 0,-1 0,0-1,0 1,0 0,0 0,0-1,0 0,-1 1,1-1,0 0,0 0,0 0,0 0,0 0,0-1,0 1,0-1,0 1,0-1,0 0,0 1,0-1,0 0,0 0,0-1,1 1,-1 0,0-1,1 1,0-1,-1 1,1-1,0 0,-1 1,1-1,0 0,0 0,0 0,1 0,-1 0,0 0,1 0,-1-1,0-10,1 1,0-1,1 1,0 0,1-1,1 1,-1 0,2 0,0 0,0 1,1-1,1 1,0 0,0 0,1 1,0 0,1 0,0 1,5-4,0-5,0 0</inkml:trace>
  <inkml:trace contextRef="#ctx0" brushRef="#br0" timeOffset="12438.898">4488 818,'66'-93,"4"2,52-50,-82 110,-39 31,0-1,-1 1,1 0,0-1,-1 1,1-1,0 1,0 0,0 0,-1-1,1 1,0 0,0 0,0 0,0 0,-1 0,1 0,0 0,0 0,0 0,0 0,-1 1,1-1,0 0,0 1,-1-1,1 0,0 1,0-1,-1 1,1-1,0 1,-1-1,1 1,-1 0,1-1,-1 1,1 0,-1-1,1 1,-1 0,0 0,1-1,-1 1,0 0,1 0,-1 0,0-1,0 1,0 0,0 0,0 0,0 0,0-1,0 2,-39 142,39-143,0 1,0 0,0-1,0 1,0 0,0-1,1 1,-1-1,0 1,1 0,0-1,-1 1,1-1,0 1,0-1,0 0,-1 1,2-1,-1 0,0 0,0 1,0-1,0 0,1 0,-1 0,1-1,-1 1,0 0,1 0,0-1,-1 1,1-1,-1 1,1-1,0 0,-1 0,1 0,-1 0,1 0,0 0,-1 0,1 0,0 0,-1-1,1 1,-1-1,1 1,-1-1,1 0,-1 0,1 1,-1-1,0 0,1 0,-1 0,0-1,0 1,0 0,0 0,0-1,0 1,1-2,123-123,-7 5,-117 119,0 1,-1 0,1 0,0 0,0 0,0 0,0 0,0 0,0 0,0 0,0 0,0 0,0 0,0 1,1-1,-1 0,0 1,1-1,-1 1,0 0,1-1,-1 1,0 0,1 0,-1 0,0 0,1 0,-1 0,1 0,-1 1,0-1,1 0,-1 1,0-1,1 1,-1-1,0 1,0 0,0-1,1 1,-1 0,0 0,0 0,0 0,0 0,0 0,-1 0,1 0,0 0,0 1,-1-1,1 0,-1 1,1-1,-1 0,1 1,-1-1,0 0,0 1,0-1,0 0,0 1,0-1,0 1,0 0,-61 143,50-89,9-31</inkml:trace>
  <inkml:trace contextRef="#ctx0" brushRef="#br0" timeOffset="12683.237">5363 649,'-24'38,"-8"18,6-1,8-10</inkml:trace>
  <inkml:trace contextRef="#ctx0" brushRef="#br0" timeOffset="13636.301">5476 790,'178'-221,"-178"220,0 0,1 0,-1 0,0 0,1 0,-1 0,1 0,0 0,-1 0,1 1,0-1,-1 0,1 0,0 1,0-1,-1 0,1 1,0-1,0 1,0-1,0 1,0 0,0-1,0 1,0 0,0 0,0-1,0 1,0 0,0 0,0 0,0 0,0 0,0 1,0-1,0 0,0 0,0 1,0-1,0 0,0 1,0-1,0 1,0 0,0-1,-1 1,1 0,0-1,0 1,-1 0,1 0,0-1,-1 1,1 0,-1 0,1 0,-1 0,1 1,4 51,-6-48,1 1,0 0,0 0,1 0,-1-1,1 1,1 0,-1 0,1-1,0 1,0-1,1 0,-1 0,4 5,-4-8,0-1,-1 0,1 1,0-1,0 0,0 0,0 0,0-1,0 1,0 0,1-1,-1 1,0-1,0 0,0 0,1 0,-1 0,0 0,0 0,0-1,1 1,-1-1,0 1,0-1,0 0,0 0,0 0,0 0,0 0,0 0,-1 0,1-1,56-48,59-92,-117 143,0 0,0 0,0-1,0 1,0 0,1 0,-1 0,0 0,0 0,1-1,-1 1,1 0,-1 0,0 0,1-1,-1 1,1 0,0-1,-1 1,1 0,0-1,-1 1,1-1,0 1,0-1,-1 1,1-1,0 0,0 1,0-1,0 0,-1 0,1 0,0 1,0-1,0 0,0 0,0 0,0 0,-1 0,1-1,0 1,0 0,0 0,0-1,0 1,-1 0,1-1,0 1,0-1,-1 1,1-1,0 1,-1-1,1 1,0-1,-1 0,1 0,-1 1,1-1,0-1,-11 54,6-35,0-1,1 1,1 0,0 0,2 0,0 0,0 0,2 0,2 9,2-7</inkml:trace>
  <inkml:trace contextRef="#ctx0" brushRef="#br0" timeOffset="14033.313">6125 818,'166'-10,"-166"10,1 0,0 0,0-1,0 1,0 0,0 0,-1 0,1 0,0 0,0 0,0 1,0-1,0 0,-1 0,1 0,0 1,0-1,0 0,-1 1,1-1,0 1,0-1,-1 1,1-1,-1 1,1 0,0-1,-1 1,1 0,-1-1,1 1,-1 0,0 0,1 0,-1-1,0 1,1 0,-1 0,0 0,0 0,0-1,0 1,0 0,0 0,0 0,0 0,0 0,0 0,-1-1,1 1,0 0,-1 0,-32 36,28-32,-13 11,6-7,0 2,0-1,1 2,1-1,0 2,1-1,-8 14,16-25,1 0,-1 1,1-1,-1 0,1 0,-1 0,1 0,0 1,-1-1,1 0,0 0,0 0,0 1,0-1,0 0,0 0,0 1,1-1,-1 0,0 0,1 1,-1-1,1 0,-1 0,1 0,-1 0,1 0,0 0,0 0,-1 0,1 0,0 0,0 0,0-1,0 1,0 0,0 0,0-1,0 1,1-1,-1 1,0-1,0 0,0 1,1-1,-1 0,0 0,0 0,1 0,0 0,65-5,23-33,-65 23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3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822 378,'5'8,"1"-1,-2 1,1 0,-1 1,-1-1,1 1,-1-1,-1 1,0 0,0 0,0 0,-1 8,1 27,-2 0,-3 0,-1 0,-2 0,-2-1,-1 1,-13 29,-24 134,34-152,9-46,0 1,1 0,0 0,0 0,1 0,0 0,1 0,0 0,1 0,0 0,0 0,2 4,-2-11,1-1,-1 0,1 0,-1 0,1 0,0 0,0 0,0 0,0 0,0-1,0 1,0-1,0 0,1 1,-1-1,0 0,1 0,-1-1,1 1,-1 0,1-1,0 0,-1 1,1-1,-1 0,1 0,0-1,-1 1,3-1,77-20,-54 13,-1 1,1 1,0 1,0 2,1 1,-1 1,1 1,12 3,99-4,28-26,-113 25,-31 2</inkml:trace>
  <inkml:trace contextRef="#ctx0" brushRef="#br0" timeOffset="529.021">2374 999,'-38'33,"-28"26,-6 8,3-3,9-8,10-8,9-13,11-7,5-8,4-9,4-4</inkml:trace>
  <inkml:trace contextRef="#ctx0" brushRef="#br0" timeOffset="779.787">2007 999,'15'5,"9"15,0 10,2 4,-4 2,-1-1,-4-2,-1-1,-2-2,1-1,3 0,-2-1,1-5,3-6,-3-6</inkml:trace>
  <inkml:trace contextRef="#ctx0" brushRef="#br0" timeOffset="1857.031">32 39,'-22'107,"18"-88,2 0,0 1,1-1,1 1,0-1,2 1,0-1,2 2,-4-19,0-1,0 1,0-1,1 1,-1-1,0 1,1-1,-1 0,1 1,0-1,0 1,-1-1,1 0,0 0,0 0,0 1,0-1,0 0,0 0,1 0,-1-1,0 1,0 0,1 0,-1-1,1 1,-1-1,0 1,1-1,-1 1,1-1,-1 0,1 0,-1 0,1 0,-1 0,1 0,-1 0,1 0,-1-1,1 1,-1 0,1-1,-1 1,1-1,-1 0,0 0,0 1,1-1,-1 0,0 0,1-1,88-101,-44 42,84-106,-130 167,0-1,0 0,0 1,1-1,-1 0,0 1,0-1,0 0,1 1,-1-1,0 1,1-1,-1 1,1-1,-1 1,1-1,-1 1,1-1,-1 1,1-1,-1 1,1 0,-1-1,1 1,0 0,-1 0,1-1,0 1,-1 0,1 0,-1 0,1 0,0 0,-1 0,1 0,0 0,-1 0,1 0,0 0,-1 0,1 0,0 1,-1-1,1 0,0 1,-1-1,1 0,-1 1,1-1,-1 0,1 1,-1-1,1 1,-1-1,1 1,-1-1,0 1,1 0,-1-1,0 1,1-1,-1 1,0 0,0-1,0 1,0 0,1-1,-1 1,-2 48,-71 504,35-419,36-129,0 0,-1 0,0-1,0 1,-1-1,1 1,-1-1,0 0,0-1,0 1,0-1,-1 0,1 0,-1 0,0 0,0-1,0 0,0 0,-1 0,1-1,0 1,-1-2,-4 2,5-3,-1 1,1-1,0 0,0 0,0-1,-1 1,1-1,1 0,-1-1,0 1,0-1,1 0,0 0,-1 0,1-1,1 0,-1 1,0-1,1-1,0 1,0 0,0-1,0 0,1 1,0-1,0 0,0 0,0 0,1-1,0 1,0 0,1 0,-1-1,1 1,0 0,1-1,-1 1,1 0,0-1,0 1,1 0,-1 0,1 0,0 0,2-3,8-9,0-1,1 2,1 0,0 0,1 1,1 1,0 1,1 0,0 1,1 1,1 1,0 0,0 1,0 1,1 1,0 1,15-2,1-3,-6 4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21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85,'0'22,"1"102,-6 1,-18 112,4-117,8-38,-4 0,-4 0,-13 33,22-99,17-51,-2 11</inkml:trace>
  <inkml:trace contextRef="#ctx0" brushRef="#br0" timeOffset="937.906">154 29,'203'-15,"-144"8,0 3,1 2,49 5,336 88,-380-76,0-2,0-4,1-2,0-3,58-5,-95-4,-27 4,0-1,0 1,0 0,0 0,0 1,1-1,-1 0,0 1,1-1,-1 1,0 0,1 0,-1 0,1 0,-1 0,0 1,1-1,-1 0,0 1,1 0,-1 0,0 0,0 0,0 0,0 0,0 0,0 1,0-1,0 1,0-1,-1 1,1 0,-1 0,1-1,-1 1,0 0,1 0,-1 1,0-1,0 0,-1 0,1 0,0 1,-12 114,1-61,-18 122,-11 147,64-198,-4-54,-21-71,0 0,1 0,-1 0,0 0,0 0,0 0,0 0,0 0,-1 0,1 0,0 0,-1 0,0 0,1-1,-1 1,0 0,0 0,0 0,0-1,0 1,-1-1,1 1,0-1,-1 1,1-1,-1 0,1 0,-1 1,0-1,1 0,-1-1,0 1,0 0,0 0,0-1,0 1,0-1,0 0,-1 1,-90 1,74-4,-521-19,508 17,-414-32,116 38,223 8,120-20,61-23,-48 22</inkml:trace>
  <inkml:trace contextRef="#ctx0" brushRef="#br0" timeOffset="1814.918">1650 564,'546'0,"-271"30,-107-32,-167 3,0-1,0 0,0 0,1 0,-1 0,0 0,0 0,1 0,-1-1,0 1,0 0,0-1,1 1,-1-1,0 1,0-1,0 1,0-1,0 0,0 1,0-1,0 0,0 0,0 0,-1 0,1 0,0 0,-1 0,1 0,0 0,-1 0,0-1,1 1,-1 0,1 0,-1 0,0-1,0 1,0 0,0 0,0 0,0-1,0 1,0 0,0 0,-1-1,1 1,0 0,-1 0,1 0,-1 0,0 0,1-1,-1 1,0 0,1 0,-1 1,0-1,0 0,-1-1,-128-96,129 96,0 0,-1 0,1 1,-1-1,0 1,1 0,-1-1,0 1,0 0,0 0,0 0,0 0,0 0,0 1,0-1,0 0,0 1,0 0,0-1,0 1,-1 0,1 0,0 0,0 1,0-1,-1 0,1 1,0-1,0 1,0 0,0 0,0 0,0 0,0 0,1 0,-1 0,0 1,0-1,1 1,-1-1,1 1,0 0,-1-1,1 1,0 0,0 0,0 0,-73 282,70-271,0 0,1 0,1 0,0 0,0 1,1-1,1 1,1-1,-1 0,2 1,1 4,-2-16,0 0,0 0,0 0,0-1,0 1,0 0,1-1,-1 1,0-1,1 1,-1-1,1 0,0 0,-1 0,1 0,0 0,0 0,0 0,0 0,0-1,0 1,0-1,0 1,0-1,0 0,0 0,0 0,0 0,0 0,0 0,0-1,0 1,0-1,0 1,1-2,69-31,60-89,-88 75,122-157,-151 186</inkml:trace>
  <inkml:trace contextRef="#ctx0" brushRef="#br0" timeOffset="2127.901">3428 85,'-25'49,"-12"23,3 1,3 1,0 12,26-61,0 0,2 0,1 0,0 1,2-1,3 26,-1-11,-12 20,4-59,1-7</inkml:trace>
  <inkml:trace contextRef="#ctx0" brushRef="#br0" timeOffset="2384.841">3061 85,'38'5,"33"1,13 0,2 4,-4 0,-6-2,-7-2,-10-2,-6-1,-6-2,-7-1,-6 0,-8-1</inkml:trace>
  <inkml:trace contextRef="#ctx0" brushRef="#br0" timeOffset="21657.621">493 310,'-104'344,"61"-242,110-233,-36 72,3 2,2 0,13-10,-14 18,14-2,-48 80,-26 96,22-116,1 1,-1 0,2 0,0 0,0 0,1 0,0 0,0 0,1 0,1-1,-1 1,4 10,1 5,24 55,-29-79,1 0,-1 0,0 0,0 0,1 0,-1 0,1-1,-1 1,1-1,-1 1,1-1,-1 0,1 1,0-1,-1 0,1 0,-1 0,1 0,-1 0,1-1,0 1,-1 0,1-1,-1 1,1-1,-1 0,0 1,1-1,-1 0,1 0,-1 0,0 0,0 0,0 0,0 0,1 0,-1-1,43-50,-40 47,66-101,-45 66,0 2,3 1,1 1,14-12,-43 48,0-1,1 1,-1-1,0 1,1-1,-1 1,1 0,-1-1,1 1,-1 0,1-1,-1 1,1 0,-1-1,1 1,-1 0,1 0,0 0,-1 0,1-1,-1 1,1 0,0 0,-1 0,1 0,-1 0,1 1,0-1,-1 0,1 0,-1 0,1 0,-1 1,1-1,-1 0,1 0,0 1,-1-1,0 1,1-1,-1 0,1 1,-1-1,1 1,-1-1,0 1,1-1,-1 1,0-1,0 1,1-1,-1 1,0 0,0-1,0 1,0-1,0 1,0-1,0 1,0 0,0-1,0 1,0-1,0 1,0 0,0-1,0 1,1 53,-2-47,-2 256,3-239</inkml:trace>
  <inkml:trace contextRef="#ctx0" brushRef="#br0" timeOffset="21919.703">1198 564,'0'20,"0"15,-4 7,-2 1,0-2,1-3,1-3,-3-8,0-8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125 137,'18'68,"-17"-29,-1 1,-1 0,-3-1,-1 1,-2-1,-2 0,-1-1,-11 23,-63 205,82-238,18-34,10-27,-14 15</inkml:trace>
  <inkml:trace contextRef="#ctx0" brushRef="#br0" timeOffset="266.565">69 52,'33'0,"27"0,6-5,3-1,-6 0,-4 1,-8-3,-7-1,-6 2,-6 2,-7 6,-13 8,-14 3,-5 3,-3 0</inkml:trace>
  <inkml:trace contextRef="#ctx0" brushRef="#br0" timeOffset="509.346">41 504,'34'0,"29"-5,10-1,-3 0,-8 1,-11 1,-9 2,-6 1,-5 0,-8 1</inkml:trace>
  <inkml:trace contextRef="#ctx0" brushRef="#br0" timeOffset="778.263">916 363,'38'-5,"28"-6,6-2,-3 2,-9 3,-10 7,-8 4,-12 2</inkml:trace>
  <inkml:trace contextRef="#ctx0" brushRef="#br0" timeOffset="1001.4">859 617,'39'-4,"36"-8,10 0,-4-4,-11 1,-13 3,-11-1,-9 2,-11 2</inkml:trace>
  <inkml:trace contextRef="#ctx0" brushRef="#br0" timeOffset="1551.191">1480 702,'135'-217,"-125"202,-1 2,1-1,1 1,1 0,-1 1,2 1,0 0,0 0,1 1,0 1,1 1,0 0,0 0,1 2,0 0,9-2,-23 8,0-1,0 1,-1 0,1 0,0 0,0 0,0 0,0 0,-1 0,1 1,0-1,0 1,0-1,-1 1,1 0,0 0,-1-1,1 1,-1 0,1 1,-1-1,1 0,-1 0,0 1,1-1,-1 0,0 1,0 0,0-1,0 1,-1-1,1 1,0 0,-1 0,1-1,-1 1,1 0,-1 0,0 0,0-1,0 1,0 0,0 1,-18 80,16-82,1 1,0-1,0 0,0 0,0 0,0 1,0-1,0 1,0-1,0 1,1-1,-1 1,1-1,-1 1,1-1,-1 1,1 0,0-1,0 1,0 0,0-1,0 1,0 0,1-1,-1 1,0-1,1 1,-1 0,1-1,0 1,-1-1,1 0,0 1,0-1,0 1,0-1,0 0,0 0,0 0,1 1,-1-1,0 0,1-1,-1 1,1 0,-1 0,1-1,-1 1,1 0,-1-1,1 0,0 1,-1-1,2 0,8-1,-1-1,1-1,0 0,-1 0,1-1,-1 0,0 0,-1-2,1 1,-1-1,0 0,0-1,3-4,31-18,-22 16,0-2,2 1,-1 2,2 0,-1 1,2 2,0 0,-24 8,1 1,-1-1,1 1,-1-1,1 1,-1-1,1 1,-1 0,1 0,-1 0,1 0,-1 0,1 0,-1 0,1 1,-1-1,1 1,-1-1,0 1,1-1,-1 1,0 0,1-1,-1 1,0 0,0 0,1 0,-1 0,0 0,0 0,0 0,0 1,-1-1,1 0,0 1,0-1,-1 0,1 1,-1-1,1 1,-1-1,0 1,1-1,-1 1,0-1,-9 77,5-59,-4 40,6-33</inkml:trace>
  <inkml:trace contextRef="#ctx0" brushRef="#br0" timeOffset="1927.678">3033 278,'-59'17,"1"3,1 2,2 3,-42 25,88-46,-1 1,0 0,1 0,0 1,0 0,1 1,0 0,0 0,0 1,1 0,0 0,1 1,0-1,0 2,0-1,2 1,3-9,1 1,-1 0,1 0,0 0,0 0,-1-1,2 1,-1 0,0 0,0 0,0 0,1 0,-1-1,1 1,0 0,-1 0,1-1,0 1,0 0,0-1,0 1,0-1,1 1,-1-1,0 0,1 0,-1 1,1-1,-1 0,1 0,-1 0,1 0,0-1,0 1,-1 0,1-1,0 1,0-1,0 0,0 0,-1 1,3-1,82-1,-48-7,-1-2,0-1,0-2,22-13,92-30,-149 56,-1-1,1 1,-1-1,1 1,0-1,-1 1,1 0,0 0,-1 0,1 0,0 0,-1 0,1 0,0 1,-1-1,1 1,-1-1,1 1,0-1,-1 1,1 0,-1 0,0 0,1 0,-1 0,0 0,0 0,1 0,-1 1,0-1,0 0,0 1,0-1,-1 0,1 1,0 0,-1-1,1 1,-1-1,7 76,-5-35,-2-39,1 0,0 0,-1 1,1-1,0 0,1 0,-1 0,1 0,-1 0,1-1,0 1,0 0,0-1,0 0,0 1,1-1,-1 0,1 0,-1 0,1 0,0-1,0 1,0-1,0 1,0-1,0 0,0 0,0-1,1 1,-1-1,0 1,2-1,17 2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7:59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0 395,'34'0,"30"0,9-5,-3-1,-4 0,-8 1,-10 2,-7 1,-7 1,-4 0,-2 1,-1 0,-1 1,1-1,-5-5,-1-1,1 0,-4 1</inkml:trace>
  <inkml:trace contextRef="#ctx0" brushRef="#br0" timeOffset="289.212">57 593,'43'0,"34"0,8 0,-5 0,-12 0,-13-4,-10-3,-8 1,-6 1,-4 1,0 2,-2 1,-3-4,-7-2</inkml:trace>
  <inkml:trace contextRef="#ctx0" brushRef="#br0" timeOffset="722.059">452 0,'22'26,"1"-2,2-1,0-1,1-1,2-1,0-1,0-2,2-1,0-1,19 6,-32-14,-1 2,0 0,0 0,-1 2,0 0,-1 0,7 9,-18-18,0 1,0 0,-1 0,1 0,-1 1,0-1,0 1,0-1,0 1,0 0,-1-1,0 1,0 0,0 0,0 0,0 0,-1 0,0 0,0 0,0 0,0 0,-1 1,1-1,-1 0,0-1,0 1,-1 0,1 0,-1 0,0-1,0 1,0-1,0 1,0-1,-1 0,-1 1,-12 12,-1-1,-1-1,0-1,-1 0,0-1,-1-1,0-1,-9 2,-16 11,16-9,17-9,1 0,0 0,0 1,0 1,1 0,0 0,0 1,1 0,0 1,1 0,0 1,-1 1,0 4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1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57,'10'5,"12"6,8 2,3-2,1-3,0-2,-2-3,-1-1,-1-2,-1 0,0-1,-1 1,0-5,0-2,0 1,-5 1</inkml:trace>
  <inkml:trace contextRef="#ctx0" brushRef="#br0" timeOffset="266.339">57 368,'39'-10,"31"-3,9-4,-4 1,-10 3,-11 4,-16 3</inkml:trace>
  <inkml:trace contextRef="#ctx0" brushRef="#br0" timeOffset="1385.338">791 453,'21'-42,"2"2,1 0,2 2,2 1,1 1,2 1,1 1,2 3,1 0,25-15,-48 38,-10 6,1 0,-1-1,0 1,1 0,0 1,-1-1,1 0,0 1,0-1,0 1,0 0,0 0,0 0,0 0,0 1,0-1,0 1,0 0,1 0,-1 0,0 0,0 0,0 1,1-1,-1 1,0 0,3 1,-12 69,2 26,5-95,-1 0,0 0,1 1,0-1,-1 0,1 0,0 0,0 0,0 0,1 0,-1 0,0 0,1-1,-1 1,1 0,-1-1,1 1,0-1,0 0,0 1,0-1,0 0,0 0,0 0,0 0,0-1,0 1,1-1,-1 1,0-1,0 0,1 0,-1 0,0 0,0 0,1 0,-1-1,0 1,0-1,2 0,16-5,1 0,-1-2,-1 0,0-2,0 0,0-1,-1-1,2-3,80-45,-86 53,56-20,-68 27,-1 0,1 0,0-1,-1 1,1 0,0 0,-1 1,1-1,0 0,-1 1,1-1,0 1,-1-1,1 1,-1 0,1-1,-1 1,1 0,-1 0,1 0,-1 0,0 0,0 1,1-1,-1 0,0 1,0-1,0 0,-1 1,1-1,0 1,0 0,-1-1,1 1,-1 0,0-1,1 1,-1 0,0 0,1 7,-1 0,0 1,0-1,-1 0,-1 0,1 1,-1-1,-1 0,0 0,0-1,-1 1,-3 6,-15 44,20-40,3-4</inkml:trace>
  <inkml:trace contextRef="#ctx0" brushRef="#br0" timeOffset="1768.637">2343 1,'-57'23,"0"4,1 2,2 2,-46 35,98-64,-6 2,1 1,0 0,0 0,0 0,0 1,1 0,0 1,1 0,-1-1,1 2,0-1,1 1,0-1,0 1,0 3,3-9,1 0,0 0,0 0,0 0,0 0,0 0,1 0,-1 0,1 0,-1 0,1 0,0-1,-1 1,1 0,0 0,0 0,1-1,-1 1,0-1,0 1,1-1,-1 1,1-1,-1 0,1 0,0 0,-1 1,1-2,0 1,0 0,0 0,0-1,0 1,0-1,0 1,0-1,1 0,78 4,-47-10,0-3,-1 0,0-2,-1-2,-1 0,11-8,44-18,-85 38,1-1,0 1,-1 0,1 0,0-1,0 1,0 1,0-1,0 0,0 0,0 1,0-1,0 1,0 0,0-1,0 1,1 0,-1 0,0 0,0 1,0-1,0 1,0-1,0 1,0-1,0 1,0 0,0 0,0 0,0 0,0 0,-1 1,1-1,-1 0,1 1,-1 0,1-1,-1 1,0 0,1-1,-17 165,16-161,0 1,0 0,1-1,-1 1,1-1,0 0,1 0,-1 0,1 0,0 0,0 0,0-1,1 1,0-1,0 0,0 0,0 0,1-1,-1 1,1-1,0 0,0-1,0 1,0-1,1 0,-1 0,1-1,-1 1,1-1,-1-1,1 1,0-1,0 0,22 2,-3-2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6:01.1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104 87,'-3'99,"-5"-1,-4 1,-4-2,-12 30,-8 34,38-127,2-28</inkml:trace>
  <inkml:trace contextRef="#ctx0" brushRef="#br0" timeOffset="295.457">47 59,'39'-9,"17"-4,3 1,-2 2,-2 3,-6 2,-6 3,-5 1,-5 6,-8 7,-3 5,-6 1</inkml:trace>
  <inkml:trace contextRef="#ctx0" brushRef="#br0" timeOffset="532.149">47 454,'34'0,"15"0,5-5,-2-1,-6 0,-5 1,-5 2,-9 1</inkml:trace>
  <inkml:trace contextRef="#ctx0" brushRef="#br0" timeOffset="849.341">471 596,'0'28,"0"15,0 5,0-1,-5-9,-2-6,1-8</inkml:trace>
  <inkml:trace contextRef="#ctx0" brushRef="#br0" timeOffset="1322.281">471 510,'195'-21,"-193"20,1 0,-1 0,1 0,-1 0,0 1,1-1,-1 1,1 0,0 0,-1 0,1 0,-1 0,1 0,-1 1,1-1,-1 1,0 0,1-1,-1 1,1 0,-1 1,0-1,0 0,0 1,0-1,0 1,0-1,0 1,0 0,-1 0,1 0,-1 0,1 0,-1 0,0 1,0-1,0 0,0 1,0-1,0 0,-1 1,1-1,-1 1,0 0,-1 4,0-1,-1 0,0 1,0-1,0 0,-1-1,0 1,0 0,0-1,-1 1,0-1,0 0,0 0,0-1,-4 3,-37 57,44-63,0 1,1-1,-1 1,0 0,1 0,0-1,-1 1,1 0,0 0,0-1,0 1,0 0,0 0,0 0,1-1,-1 1,0 0,1-1,0 1,-1 0,1-1,0 1,0 0,0-1,0 1,0-1,0 0,0 1,0-1,1 0,-1 0,0 0,1 0,-1 0,1 0,1 1,68 17,-45-14,-15-3,41 16,-51-18,0 1,0 0,0 0,0 0,0-1,-1 1,1 0,0 0,0 0,-1 0,1 0,-1 0,1 0,-1 1,1-1,-1 0,0 0,1 0,-1 0,0 1,0-1,0 0,0 0,0 1,0-1,0 0,0 0,-1 0,1 1,0-1,-1 0,1 0,-1 0,1 0,-1 0,0 0,1 0,-1 0,0 0,0 0,0 0,-9 8,0 0,-1-1,0 0,0 0,-1-1,0-1,0 0,0-1,-1 0,0-1,0 0,0-1,0-1,-1 0,-4 0,18-2,-80 4,61-9</inkml:trace>
  <inkml:trace contextRef="#ctx0" brushRef="#br0" timeOffset="1987.86">1035 708,'90'-13,"0"3,72 4,-137 1,-32-7,-67 0,-20-10,92 21,2 0,-1 0,0 1,0-1,0 0,0 0,0 0,1 1,-1-1,0 0,-1 1,1-1,0 1,0-1,0 1,0-1,0 1,0 0,-1 0,1 0,0-1,0 1,0 0,-1 0,1 1,0-1,0 0,0 0,0 1,-1-1,1 0,0 1,0-1,0 1,0 0,0-1,0 1,0 0,0-1,0 1,0 0,1 0,-1 0,0 0,1 0,-1 0,0 0,1 0,-8 213,7-206,-6 46,7-53,0 0,0-1,0 1,0 0,0 0,1 0,-1 0,0 0,1-1,-1 1,1 0,-1 0,1 0,-1-1,1 1,-1 0,1-1,0 1,-1-1,1 1,0 0,0-1,-1 0,1 1,0-1,0 1,0-1,0 0,-1 0,1 1,0-1,0 0,0 0,0 0,0 0,0 0,0 0,-1 0,1 0,0-1,0 1,0 0,0 0,0-1,-1 1,1-1,0 1,0 0,-1-1,1 0,0 1,0-1,-1 1,1-1,23-13,-1 0,-1-2,0 0,-1-2,13-14,9-7,-26 24</inkml:trace>
  <inkml:trace contextRef="#ctx0" brushRef="#br0" timeOffset="2674.031">1797 596,'-107'121,"17"40,68-104,56-79,140-207,-53 96,-121 132,0 0,1 1,-1-1,0 0,1 1,-1-1,0 0,1 1,-1-1,1 1,-1-1,1 1,-1-1,1 1,0-1,-1 1,1-1,-1 1,1 0,0-1,-1 1,1 0,0 0,0 0,-1-1,1 1,0 0,0 0,-1 0,1 0,0 0,-1 0,1 0,0 1,0-1,-1 0,1 0,0 1,-1-1,1 0,0 1,-1-1,1 0,-1 1,1-1,0 1,-1-1,1 1,-1-1,1 1,-1-1,0 1,1 0,-1-1,0 1,1 0,-1 0,4 48,-4-32,37 115,-19-87,-17-43,0 0,-1 0,1 0,-1 0,1 0,-1 0,0 0,0-1,0 1,0 0,0 0,0 0,-1 0,1 0,-1 0,1 0,-1 0,0 0,1-1,-1 1,0 0,0 0,0-1,-1 1,1-1,0 1,-1-1,1 0,0 1,-1-1,0 0,1 0,-1 0,0 0,1 0,-1 0,0-1,0 1,0-1,0 1,0-1,0 0,0 1,0-1,0 0,1 0,-1 0,0-1,0 1,0 0,-1-1,-18 0,1 0,-1-1,1-1,-1-1,1-1,1 0,-1-2,1 0,0-2,0 0,-15-10,19 10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0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254 114,'-2'45,"-2"0,-2-1,-2 0,-2-1,-1 0,-13 29,-23 75,28-64,19-83,1 1,-1-1,1 1,0-1,-1 0,1 0,-1 1,1-1,0 0,-1 0,1 1,0-1,-1 0,1 0,0 0,-1 0,1 0,0 0,-1 0,1 0,0 0,-1-1,1 1,0 0,-1 0,1-1,0 1,-1 0,1-1,-1 1,1 0,-1-1,1 1,-1-1,1 1,-1-1,1 1,-1-1,0 1,1-1,-1 1,0-1,1 0,-1 1,0-1,0 0,1 1,-1-1,0 0,0 1,0-1,0 0,0 1,0-1,0 0,0 1,8-14</inkml:trace>
  <inkml:trace contextRef="#ctx0" brushRef="#br0" timeOffset="365.254">0 29,'308'-17,"-20"6,-265 11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0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1 339,'38'-5,"23"-1,5 0,-3 1,-8 2,-8 0,-8 2,-1-4,-1-2,-3 1,-3 2,-1 0,-1 2,-1-3,0-2,0 1,-5 2</inkml:trace>
  <inkml:trace contextRef="#ctx0" brushRef="#br0" timeOffset="285.76">114 508,'53'0,"22"0,3 0,-7 0,-15-4,-13-3,-8 1,-6 1,-3 1,-1 2,-5 1</inkml:trace>
  <inkml:trace contextRef="#ctx0" brushRef="#br0" timeOffset="765.784">453 1,'21'23,"1"-2,2 0,-1-1,2-1,1-1,0-2,1 0,1-2,0-1,12 2,12 10,-13-9,-30-14,-1 1,1 0,-1 1,0 0,0 0,0 0,-1 1,0 0,1 1,-2 0,1 0,-1 0,2 3,-7-4,0 0,-1-1,0 1,0 0,0 0,0-1,-1 1,0 0,0-1,0 1,0-1,-1 1,0-1,0 0,0 0,0 1,-1-1,0-1,1 1,-1 0,-1-1,1 1,0-1,-1 0,0 0,0-1,0 1,0-1,0 1,-3 0,-5 6,-230 138,94-58,135-75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63,'-6'-7,"0"2,-1-1,1 1,-2 0,1 0,0 1,-1 0,0 0,0 0,0 1,0 1,0 0,-1 0,1 0,-1 1,0 0,1 1,-1 0,0 0,1 1,-1 0,-2 1,-1-2,-4 2,1 2,-1 0,1 0,0 1,0 1,1 1,0 0,0 1,1 0,-1 1,2 0,0 1,0 1,0 0,2 1,-1 0,1 0,1 1,1 0,-1 1,2 0,0 0,1 0,0 1,1 0,1 1,0-1,1 1,1-1,0 12,1-22,1 0,0 0,0 1,0-1,1 0,-1 0,1 0,1 1,-1-1,1 0,0 0,0-1,0 1,0 0,1-1,0 1,0-1,0 0,1 0,-1 0,1-1,0 1,0-1,0 0,0 0,1 0,0 0,-1-1,1 0,0 0,0 0,0-1,0 1,0-1,0-1,0 1,1-1,-1 1,0-1,0-1,1 1,-1-1,19-7,-1-1,0-1,0-1,-1 0,-1-2,0-1,-1-1,0 0,-1-1,-1-1,-1-1,8-11,119-159,-144 188,0 1,0 0,0 0,0 0,0-1,0 1,0 0,0 0,1 0,-1-1,0 1,0 0,1 0,-1-1,1 1,-1 0,0-1,1 1,-1 0,1-1,0 1,-1-1,1 1,-1-1,1 1,0-1,-1 0,1 1,0-1,0 0,-1 1,1-1,0 0,0 0,0 0,-1 1,1-1,0 0,0 0,0 0,-1-1,1 1,0 0,0 0,-1 0,1 0,0-1,0 1,-1 0,1-1,0 1,-1-1,1 1,0-1,-1 1,1-1,-1 1,1-1,0 1,-1-1,0 0,1 1,-1-1,1 0,-1 0,0 0,4 57,15 60,-16-106,1-1,1 0,0 1,0-2,0 1,1-1,1 0,-1 0,1 0,1-1,-1 0,1-1,0 0,1 0,0 0,6 2,8 0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5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0,'9'5,"9"1,5 0,4-1,2-1,1-2,1-1,-1-1,-1 0,0 0,0 0,-1 0,1-1,-1 1,-5 0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15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0,'43'0,"29"0,7 0,-5 0,-11 0,-11 0,-14 0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25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0 332,'34'-52,"-20"27,1 0,0 1,2 1,1 0,1 2,1 0,1 1,0 1,1 1,1 1,1 0,3 1,-26 15,1 0,0 0,0 0,0 0,0 0,0 0,0 1,0-1,0 0,0 1,0 0,0 0,0-1,0 1,0 0,0 1,1-1,-1 0,0 0,0 1,0 0,0-1,0 1,0 0,0 0,-1 0,1 0,0 0,0 0,-1 1,1-1,0 1,-1-1,0 1,1-1,-1 1,0 0,0 0,0-1,0 1,0 0,0 0,0 0,-1 0,1 0,-1 1,0-1,1 1,6 133,-6-134,-1 0,1 0,0 0,0 0,0-1,0 1,0 0,0-1,0 1,1 0,-1-1,0 0,1 1,0-1,-1 0,1 0,0 0,-1 0,1 0,0 0,0 0,0-1,0 1,0-1,-1 1,1-1,0 0,0 0,0 0,0 0,0 0,0 0,0 0,0-1,0 1,1-1,68-28,-20 1,-2-3,-2-1,32-29,-34 32,-44 28,0 1,0-1,0 1,0-1,0 1,0 0,0-1,0 1,0 0,0 0,0 0,0 0,0 0,1 0,-1 0,0 0,0 0,0 1,0-1,0 0,0 1,0-1,0 0,0 1,0-1,0 1,-1 0,1-1,0 1,0 0,0 0,-1-1,1 1,0 0,-1 0,1 0,-1 0,1 0,-1 0,1 0,-1 0,1 0,-1 0,0 0,0 0,0 0,-14 105,2-53,-7 61,19-110,0 0,0 0,1 0,0-1,0 1,0 0,0-1,0 1,0-1,1 1,0-1,0 0,0 1,0-1,0 0,1 0,-1-1,1 1,0 0,0-1,0 0,0 0,0 0,0 0,1 0,-1 0,3 0,16 4,-1-2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2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58,'2'1,"0"1,0-1,0 1,-1-1,1 1,0 0,-1 0,0 0,1 0,-1 0,0 0,0 0,0 0,0 0,0 1,-1-1,1 0,-1 1,1-1,-1 0,0 1,0-1,0 0,0 3,0-2,3 196,-30-29,14-107,7-58</inkml:trace>
  <inkml:trace contextRef="#ctx0" brushRef="#br0" timeOffset="2096.263">0 58,'7'-4,"0"0,1 0,-1 1,1 0,0 0,-1 1,1 0,0 0,0 1,1 0,-1 1,0 0,0 0,5 1,3-1,464 0,-288-28,-181 27</inkml:trace>
  <inkml:trace contextRef="#ctx0" brushRef="#br0" timeOffset="2566.4">141 538,'127'0,"1"-5,116-21,-138 5,140-14,-222 35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1,'22'107,"-16"211,-17-246,5-53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0,'-9'38,"-9"28,-1 11,3-2,4-9,4-11,4-5,7-12,3-6,5-5,1-2,3-5,4-1,-1-4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3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0,'26'69,"-3"1,-3 1,-3 1,-3 0,0 34,-13-93,0-1,-1 1,-1 0,0 0,0-1,-1 1,-1-1,-1 1,1-1,-2 0,0 0,0-1,-1 1,0-1,-1 0,0-1,-1 0,0 0,-1-1,0 1,0-2,-1 0,-7 5,-81 47,71-46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6:06.2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0 121,'139'-26,"36"51,-42-28,-133 3,1 0,0 0,0 0,-1 0,1-1,0 1,0 0,-1 0,1-1,0 1,-1 0,1-1,0 1,-1-1,1 1,0-1,-1 1,1-1,-1 1,1-1,-1 0,0 1,1-1,-1 0,1 1,-1-1,0 0,0 1,1-1,-1 0,0 0,0 1,0-1,0 0,0 0,0 1,0-1,0 0,0 0,0 1,0-1,-1 0,1 0,0 1,-1-1,1 0,0 1,-1-1,1 0,-1 1,1-1,-1 1,1-1,-1 0,1 1,-1-1,1 1,-1 0,0-1,0 1,-40-28,-36-15,64 31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32,'1'-2,"1"0,-1 0,1 0,-1 0,1 1,0-1,-1 1,1-1,0 1,0 0,0 0,0 0,1 0,-1 0,0 0,0 0,1 1,-1-1,0 1,1 0,-1 0,0 0,1 0,-1 0,1 0,0 0,16-3,1 1,0 1,-1 0,1 2,0 1,-1 0,1 1,-1 1,15 5,-32-8,-1 0,1-1,0 1,0 0,-1 0,1 0,-1 0,1 1,-1-1,1 0,-1 1,0-1,0 0,0 1,1 0,-1-1,-1 1,1 0,0-1,0 1,-1 0,1 0,-1 0,1 0,-1-1,0 1,0 0,0 0,0 0,0 0,0 0,0 0,-1 0,1 0,-1-1,1 1,-1 0,0 0,0-1,0 1,0 1,-50 73,43-66,-18 21,21-26,-1 0,1 0,0 1,0-1,0 1,1 1,0-1,0 1,1-1,0 1,0 0,0 0,1 0,0 1,1-1,-1 0,1 1,1-1,0 1,0 0,0-1,2 8,0-11,1 1,0 0,0-1,0 1,1-1,0 0,0 0,0 0,0-1,0 1,1-1,-1 0,1 0,0-1,0 1,0-1,1 0,-1-1,0 1,1-1,-1 0,1 0,-1-1,1 1,-1-1,1-1,-1 1,1-1,-1 0,1 0,-1 0,0-1,0 0,1 0,19-5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0,'-19'34,"-7"25,2 7,4 3,11-7,7-8,8-4,3-5,6-7,4-8,4-6,3-6,1-2,-3-3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45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1,'37'48,"-3"-6,-3 1,-1 2,-2 1,-2 1,2 10,-24-47,-1 0,-1 0,1 0,-2 1,1-1,-2 1,1-1,-1 1,-1-1,0 0,0 1,-1-1,-1 0,1 0,-2 0,1 0,-1 0,-1-1,0 0,0 0,-1 0,0 0,0-1,-1 0,0 0,-1-1,-1 2,-135 96,120-91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2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80,'5'191,"-5"-189,-1 0,1-1,0 1,1 0,-1 0,0 0,0 0,1-1,-1 1,1 0,0 0,0-1,-1 1,1 0,0-1,0 1,0-1,1 1,-1-1,0 0,0 1,1-1,-1 0,1 0,-1 0,1 0,0 0,-1 0,1 0,0-1,-1 1,1-1,0 1,0-1,0 0,0 1,-1-1,1 0,0 0,0-1,0 1,0 0,-1 0,1-1,0 1,0-1,0 0,0 0,15-11,0 0,-1-2,0 0,-1 0,-1-2,0 0,-1 0,-1-1,-1-1,4-8,70-89,-84 114,-1 0,0-1,1 1,-1 0,1 0,-1 0,1 0,0 0,-1-1,1 1,0 0,0 0,0 1,0-1,0 0,0 0,0 0,0 1,0-1,0 0,0 1,0-1,0 1,1-1,-1 1,0 0,0 0,1-1,-1 1,0 0,1 0,-1 0,0 0,0 1,1-1,-1 0,0 0,0 1,1-1,-1 1,0-1,0 1,0-1,0 1,0 0,0 0,0-1,0 1,0 0,0 0,0 0,0 0,-1 0,1 0,0 0,-1 0,1 0,0 2,3 209,9-109,-5 0,-4 0,-7 59,-1-137,-1 0,-1 0,-1 0,-1-1,-2 0,0 0,-1-1,-2-1,0 0,-1-1,-2 1,11-15,0 0,0-1,0 0,-1 0,0 0,0 0,0-1,-1 0,0-1,0 1,-4 1,9-5,0 0,0-1,-1 1,1 0,0-1,0 1,-1-1,1 0,0 0,-1 1,1-2,0 1,-1 0,1 0,0-1,-1 1,1-1,0 0,0 0,0 0,0 0,-1 0,1 0,1 0,-1-1,0 1,0-1,0 1,1-1,-1 0,1 0,-1 1,1-1,0 0,0 0,0-1,0 1,0 0,0 0,1 0,-1-3,-4-12,1 0,1 0,1-1,0 1,1-1,1 0,1 1,0-1,2 1,0-1,0 1,2 0,6-15,1 3,1 1,2 1,1 1,1 0,1 1,1 1,20-20,-16 20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185 114,'1'481,"28"-181,-29-35,15-192,-17-61,-1-17</inkml:trace>
  <inkml:trace contextRef="#ctx0" brushRef="#br0" timeOffset="504.247">242 1,'-15'2,"23"3,26 5,22-3,0-1,1-3,-1-3,14-3,29 1,70 2,-169 0</inkml:trace>
  <inkml:trace contextRef="#ctx0" brushRef="#br0" timeOffset="1301.796">242 1158,'-7'-17,"-2"0,0 0,0 1,-2 0,0 0,-1 2,0-1,-1 1,-1 1,0 1,-1 0,-3-2,-69-36,87 49,0 0,1 0,-1 0,0 0,1 0,-1 1,1-1,-1 0,1 0,-1 0,1 1,0-1,-1 0,1 1,0-1,0 0,-1 1,1-1,0 1,0-1,0 1,0 0,0-1,0 1,0 0,0 0,0-1,0 1,0 0,-1 0,1 0,0 0,0 0,0 0,0 1,0-1,0 0,0 0,0 1,0-1,0 1,0-1,0 1,-1-1,1 1,1-1,300 2,-87 26,-215-28,1-1,0 1,-1 0,1-1,0 1,0 0,-1 0,1-1,0 1,0 0,0 0,-1 0,1 0,0 0,0 0,0 0,-1 0,1 0,0 1,0-1,0 0,-1 0,1 1,0-1,-1 0,1 1,0-1,-1 1,1-1,0 1,-1-1,1 1,-1-1,1 1,-1 0,1-1,-1 1,1 0,-1-1,0 1,1 0,-1 0,0-1,0 1,0 0,1 0,-1 0,0-1,0 1,0 0,0 0,0 0,0-1,-1 1,1 0,0 0,0-1,-1 1,1 0,0 0,-1-1,1 1,0 0,-1-1,1 1,-1 0,1-1,-2 1,-109 78,69-51,0 1,2 3,1 1,-12 16,27-12,22-23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08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25,'-10'7,"1"1,0 1,0-1,1 2,0-1,0 1,1 0,0 1,1-1,1 1,-1 1,2-1,-1 1,2 0,0 0,0 0,1 0,0 0,1 1,1-1,0 0,0 1,1-1,1 1,0-1,1 0,1 2,-3-11,0 1,0-1,1 0,0 0,-1 0,1 0,0 0,0 0,1-1,-1 1,1-1,-1 1,1-1,0 0,0 0,0 0,0 0,0-1,0 1,0-1,0 0,1 0,-1 0,1 0,-1-1,1 1,-1-1,1 0,-1 0,1 0,-1 0,1-1,-1 0,5 0,0-1,0 0,0-1,-1 0,0 0,1 0,-1-1,0 0,-1-1,1 1,-1-1,0-1,0 1,0-2,134-157,-139 163,0-1,1 1,-1 0,1 0,-1 0,1-1,-1 1,1 0,-1 1,1-1,0 0,0 0,-1 1,1-1,0 1,0 0,0-1,0 1,0 0,0 0,-1 0,1 0,0 1,0-1,0 0,0 1,-1-1,1 1,0 0,0 0,-1-1,1 1,0 0,-1 0,1 1,-1-1,0 0,1 0,-1 1,0-1,0 1,1-1,-1 1,-1-1,1 1,0 0,0 0,0-1,-1 1,1 0,-1 0,0 0,1 1,1 4,1-1,0 1,0 0,1-1,0 0,0 0,0 0,1 0,0-1,0 0,0 0,1 0,0 0,0-1,0 0,0 0,0-1,1 0,0 0,0 0,0-1,0 0,0 0,6 0,2-2,0-1,0-1,0-1,-1 0,1 0,-1-2,0 0,0 0,0-1,-1-1,1-1,-2 1,1-2,-1 0,-1 0,1-1,-2-1,1 0,-2 0,1-1,-2 0,1-1,-2 0,0 0,0 0,4-14,6-28,-13 31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8:53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1383,'1'-1,"-1"1,1 0,-1-1,0 1,1 0,-1-1,1 1,0 0,-1 0,1 0,-1-1,1 1,-1 0,1 0,-1 0,1 0,0 0,-1 0,1 0,-1 0,1 0,-1 0,1 0,0 0,-1 1,1-1,-1 0,1 0,-1 1,1-1,-1 0,1 1,-1-1,1 0,-1 1,0-1,1 1,-1-1,1 0,-1 1,0-1,0 1,1-1,-1 1,0 0,0-1,1 1,-1-1,0 1,0-1,0 1,0 0,0-1,0 1,0-1,0 1,0-1,0 2,5 38,-5-39,-28 257,28-100,2-199,2 0,2 0,2 0,2 1,1 1,2-1,1 2,3 0,1 1,1 1,2 0,5-3,-13 17,40-41,-50 64,0 0,0 0,-1 0,1 0,0 1,0-1,0 1,-1-1,1 1,-1 0,1 0,-1 0,0 0,0 1,0-1,0 1,0-1,-1 1,1 0,-1-1,1 1,-1 0,0 0,0 0,-1 0,1 0,34 135,-9 72,-12-136,-13-74,0 0,0 1,0-1,0 0,0 0,0 0,0 0,0 0,0 0,0 0,0 0,0 0,0 0,0 0,0-1,0 1,0 0,0-1,0 1,0 0,0-1,-1 0,1 1,0-1,0 1,0-1,-1 0,1 0,0 1,-1-1,1 0,-1 0,1 0,-1 0,1 0,-1 1,0-1,1 0,-1 0,0 0,0 0,0 0,0-1,39-70,4 1,2 2,3 2,3 2,41-38,-92 102,0 0,1 0,-1 1,1-1,-1 0,1 0,0 0,-1 0,1 1,0-1,0 0,0 1,-1-1,1 0,0 1,0-1,0 1,0 0,0-1,0 1,0 0,0-1,0 1,0 0,0 0,0 0,0 0,0 0,0 0,0 0,0 0,0 1,0-1,0 0,0 0,0 1,0-1,0 1,0-1,0 1,0-1,0 1,-1 0,1-1,0 1,0 0,-1 0,1-1,0 1,-1 0,1 0,-1 0,1 0,-1 0,0 0,1 0,9 133,11 11,5-29,-20-93,-4-20,-1 0,0 0,0 0,0 1,0-1,-1 0,1 0,-1 1,0-1,0 0,0 1,0-1,-1 0,0 1,1-1,-1 0,0 0,0 1,-2 2,-6 8,0-1</inkml:trace>
  <inkml:trace contextRef="#ctx0" brushRef="#br0" timeOffset="863.408">1390 1666,'11'-9,"0"2,1 0,-1 0,1 1,0 1,1 0,-1 0,1 2,0-1,7 0,8-3,-21 5,-2 0,-1 0,1 1,0-1,-1 1,1 0,0 0,0 1,0-1,0 1,-1 0,1 1,0-1,0 1,0 0,-1 0,1 0,1 1,-5 1,-1 0,1 0,-1 0,0 0,0 0,0 0,0 0,-1 0,1 0,-1-1,0 1,0 0,0 0,0-1,0 1,-1 0,1-1,-1 1,1-1,-1 0,0 1,0-1,-1 0,2 0,-134 142,133-141,0 0,0 1,0-1,1 1,-1-1,1 1,0 0,0-1,0 1,1 0,0 0,-1 0,1 0,0 0,1 0,-1-1,1 1,0 0,0 0,0 0,0-1,0 1,1-1,0 1,0-1,0 1,0-1,0 0,1 0,-1 0,1 0,0-1,0 1,0-1,0 0,0 1,3 1,-1 1,1-1,0-1,0 1,0-1,1 0,-1 0,1-1,-1 1,1-2,0 1,0-1,0 0,0 0,0-1,0 0,0 0,0 0,0-1,0-1,11-6,-4-3</inkml:trace>
  <inkml:trace contextRef="#ctx0" brushRef="#br0" timeOffset="2243.914">1984 1045,'13'25,"0"1,-1 0,-2 1,-1 1,0-1,-3 2,0-1,-2 0,1 17,-35 298,14-212,2 67,22-166,-7-30,0-1,1 1,-1 0,0 0,0 0,-1 0,1 0,0 1,-1-1,1 0,-1 0,0 0,1 1,-1-1,0 0,0 0,-1 1,1-1,0 0,-1 0,0 0,1 1,-1-1,0 0,0 0,0 0,0 0,0-1,-1 1,1 0,-1 0,1-1,-1 1,1-1,-1 1,0-1,-1 1,-12 2,0-1,0-1,0-1,-1 0,1 0,0-2,-1 0,-1-1,-28 0,-1010 0,820 35,143-14,-91 13,113-19,-72 3,141-17,0 0,0 0,0 0,0 0,0 0,1-1,-1 1,0 0,1 0,-1-1,1 1,-1 0,1-1,0 1,0-1,-1 1,1 0,0-1,0 1,0-1,1 1,-1 0,0-1,0 1,1-1,-1 1,1 0,-1 0,1-1,0 0,2-16,-9-247,-20-58,24 277,-2 4,2 0,1-1,2 1,2 0,2 0,2 0,2 1,1 0,2 1,2 0,12-23,-24 58,1 0,0 1,0-1,0 1,0 0,0 0,1 0,0 0,0 0,0 1,0 0,1 0,-1 0,1 0,0 1,0 0,0 0,0 0,0 0,0 1,0 0,1 0,-1 0,0 1,1 0,0 0,280-14,283 15,-148 27,-81-29,-269 13,-54-6</inkml:trace>
  <inkml:trace contextRef="#ctx0" brushRef="#br0" timeOffset="11688.12">1080 226,'0'789,"0"-790</inkml:trace>
  <inkml:trace contextRef="#ctx0" brushRef="#br0" timeOffset="12235.714">1109 169,'-283'179,"256"-155,27-23,-1-1,1 1,0 0,0-1,0 1,0 0,0 0,1-1,-1 1,0 0,0-1,0 1,1 0,-1-1,0 1,1 0,-1-1,0 1,1-1,-1 1,1-1,-1 1,1-1,-1 1,1-1,-1 1,1-1,0 1,-1-1,1 0,0 0,-1 1,1-1,0 0,-1 0,1 0,0 1,-1-1,1 0,0 0,0 0,-1 0,1 0,0-1,193 12,102 38,-233-35,-63-15,1 0,-1 0,1 0,-1 0,1 0,-1 1,0-1,1 0,-1 0,0 0,0 0,0 0,0 0,0 0,0 0,0 0,0 0,0 0,0 0,-1 0,1 0,0 0,-1 0,1 0,-1 0,1 0,-1 0,1 1,-1-1,1 0,-1 0,0 1,0-1,1 0,-1 1,0-1,0 1,0-1,1 1,-2-1,2 0,-231-248,200 224,20 23</inkml:trace>
  <inkml:trace contextRef="#ctx0" brushRef="#br0" timeOffset="12549.511">1730 28,'-5'29,"-2"24,1 7,1-1,2-6,0-7,2-7,1-5,0-4,0-1,0-2,0 0,1-1,-1-8,0-13,0-7</inkml:trace>
  <inkml:trace contextRef="#ctx0" brushRef="#br0" timeOffset="12799.164">1447 28,'43'0,"43"-5,12-1,-1 0,-13 1,-10 2,-14 1,-11 5,-10 3,-12 0</inkml:trace>
  <inkml:trace contextRef="#ctx0" brushRef="#br0" timeOffset="14238.137">939 2201,'-1'339,"-12"-258,9-70,1 0,0 0,1 0,0 0,1 0,0 0,1 1,0-1,1 0,0 1,1-1,0 0,0 0,2 0,-1-1,5 10,-8-21,0 0,0 1,-1-1,1 0,0 1,0-1,1 0,-1 1,0-1,0 0,0 1,0-1,1 0,-1 1,0-1,0 0,1 1,-1-1,0 1,1-1,-1 1,1-1,-1 1,1-1,-1 1,1 0,-1-1,1 1,-1-1,1 1,0 0,-1 0,1-1,0 1,-1 0,1 0,0 0,-1 0,1 0,0 0,-1 0,1 0,0 0,-1 0,1 0,0 0,-1 0,1 0,-1 1,1-1,0 0,-1 1,1-1,-1 0,1 1,-1-1,1 0,-1 1,1-1,-1 1,1 0,-6-9,0 0,-1 1,0 0,0 0,-1 1,1 0,-2 0,1 0,0 1,-1 0,0 0,0 1,-1 0,1 1,-1 0,0 0,0 1,-2-1,-48-14,46 15,0 0,0-1,0-1,1 0,0-1,0 0,0-1,0 0,1-1,0-1,1 1,-1-2,2 1,-4-4,12 11,1 0,-1 0,0 0,0 0,1 0,-1 0,1-1,-1 1,1 0,-1 0,1 0,0 0,-1-1,1 1,0 0,0 0,0-1,0 1,0 0,0 0,0-1,1 1,-1 0,0 0,1 0,-1-1,1 1,-1 0,1 0,0 0,-1 0,1 0,0 0,0 0,-1 0,1 0,0 0,0 1,0-1,0 0,0 1,1-1,-1 0,0 1,0-1,0 1,58-15,14 13,0 3,0 4,35 7,-51-5,102 18,-158-26,-1 1,1 0,-1-1,1 1,-1 0,1 0,-1 0,1 0,-1-1,1 1,-1 0,1 0,-1 0,1 0,0 0,-1 0,1 0,-1 1,1-1,-1 0,1 0,-1 0,1 0,-1 1,1-1,-1 0,1 0,-1 1,1-1,-1 1,0-1,1 0,-1 1,1-1,-1 1,0-1,0 1,1-1,-1 0,0 1,0-1,1 1,-1 0,0-1,0 1,0-1,0 1,0-1,0 1,0-1,0 1,0-1,0 1,0 0,0-1,0 1,-1-1,1 1,0-1,0 1,-1-1,1 1,0-1,0 1,-1-1,1 0,0 1,-1-1,-36 18,36-17,-33 12,1 1,0 2,1 1,1 2,1 1,0 2,-6 6,23-13,2-2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16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1,'284'0,"-256"7,-28-8,-1 1,1 0,0 0,-1 0,1 0,0 0,-1 0,1 0,-1 1,1-1,0 0,-1 0,1 0,0 0,0 0,-1 0,1 1,0-1,-1 0,1 0,0 0,0 1,-1-1,1 0,0 0,0 1,-1-1,1 0,0 1,0-1,0 0,0 1,0-1,0 0,-1 1,1-1,0 0,0 1,0-1,0 0,0 1,0-1,0 0,0 1,0-1,0 0,1 1,-1-1,0 0,0 1,0-1,0 0,0 1,1-1,-1 0,0 0,0 1,1-1,-1 0,0 0,0 1,1-1,-1 0,0 0,0 0,1 0,-1 1,0-1,1 0,-9 4,0 1,-1-2,1 1,-1-1,0 0,0-1,0 0,0-1,0 0,0 0,0-1,-1 0,1 0,0-1,0 0,-4-2,1-1,0 1,0 0,-1 0,0 1,0 1,1 0,-1 1,0 0,0 1,0 0,1 1,-1 1,1 0,-1 1,-3 2,-121 69,135-74,0 0,0 0,0 0,0 1,0-1,0 0,1 1,-1 0,1-1,-1 1,1 0,-1 0,1 0,0 0,0 0,0 0,0 0,0 0,0 0,1 1,-1-1,1 0,0 1,-1-1,1 0,0 0,0 1,1-1,-1 0,0 1,1-1,-1 0,1 0,0 1,0-1,0 0,0 0,0 0,0 0,0 0,1 0,-1-1,1 1,0 0,-1-1,1 1,0-1,0 1,0-1,205 54,-206-55,0 0,0 0,0 1,0-1,0 0,0 0,0 1,0-1,0 1,0-1,0 1,0-1,0 1,0 0,0-1,0 1,0 0,0 0,-1 0,1 0,0 0,-1 0,1 0,-1 0,1 0,-1 0,1 0,-1 0,0 0,1 0,-1 0,0 0,0 0,0 0,0 1,0-1,0 0,0 0,0 0,-1 0,1 0,0 0,-1 0,1 1,-1-1,1 0,-1 0,1-1,-1 1,0 0,1 0,-1 0,0 0,0 0,0-1,0 1,0 0,0-1,-114 86,37-35,69-44,0-2,-1 1,1 0,0 0,1 1,-1 0,1 1,1 0,-1 0,1 1,1 0,0 0,0 0,1 1,0 0,0 0,1 0,1 1,0-1,0 1,1 0,0 0,0 9,3-16,-1-1,0 1,1 0,0-1,0 1,0-1,0 0,1 1,-1-1,1 0,0 0,0 0,0 0,0 0,0 0,1 0,-1-1,1 1,0-1,0 0,0 0,0 0,0 0,0 0,1-1,-1 0,0 1,1-1,-1 0,1-1,-1 1,1-1,1 1,120-12,100-55,-197 58,-4 0</inkml:trace>
  <inkml:trace contextRef="#ctx0" brushRef="#br0" timeOffset="248.034">1076 1,'-19'43,"-21"38,-9 15,0 1,8-11,6-11,5-14,6-11,9-11,5-6,6-4,3-3,6-5,8-11,5-12,6-11,-2-3</inkml:trace>
  <inkml:trace contextRef="#ctx0" brushRef="#br0" timeOffset="509.355">935 57,'43'-5,"48"-1,18-5,-4 0,-16 1,-18 3,-22 7,-22 4,-22 5,-12 3</inkml:trace>
  <inkml:trace contextRef="#ctx0" brushRef="#br0" timeOffset="703.151">850 481,'48'-10,"45"-8,11 0,-3 2,-13 4,-17 4,-16 3,-12 3,-14 2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20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0 255,'42'-10,"0"2,0 2,0 2,1 2,0 1,0 3,-25-2,111-11,48-18,-153 23</inkml:trace>
  <inkml:trace contextRef="#ctx0" brushRef="#br0" timeOffset="249.38">113 453,'43'-5,"24"-1,10-1,-3 2,-9 2,-11 1,-10 1,-13 0</inkml:trace>
  <inkml:trace contextRef="#ctx0" brushRef="#br0" timeOffset="736.649">790 537,'129'-139,"-119"127,66-99,-62 86,2 0,0 1,1 1,2 0,0 1,2 2,0 0,1 1,1 1,0 1,4-1,-24 16,-1 0,0 0,0 0,1 1,-1-1,1 1,-1-1,1 1,0 0,0 0,-1 0,1 1,0-1,0 0,0 1,0 0,0 0,0 0,-1 0,1 0,0 1,0-1,0 1,0 0,0 0,-1 0,1 0,0 0,-1 0,1 1,-1-1,1 1,-1 0,0 0,0 0,0 0,0 0,0 0,0 1,-1-1,1 1,-1-1,1 1,-1-1,0 1,0 0,0 0,0 1,-1 13,0 0,-1-1,-1 1,0 0,-1 0,-1-1,-1 1,0-1,-2 0,5-9,0 0,-12 60,13-66,1 0,0 1,1-1,-1 0,0 0,0 1,0-1,1 0,-1 1,1-1,-1 0,1 0,-1 0,1 0,0 1,0-1,-1 0,1 0,0 0,0-1,0 1,0 0,0 0,0 0,1-1,-1 1,0 0,0-1,0 1,1-1,-1 0,0 1,0-1,1 0,-1 0,0 0,1 0,-1 0,0 0,1 0,-1 0,0 0,0-1,1 1,-1 0,0-1,1 0,11-3,0-1,-1-1,1 0,-1 0,-1-1,1-1,-1 0,-1-1,3-2,9-6,31-27,-37 29,1 1,0 1,1 0,0 1,1 1,0 1,4-1,-22 11,0-1,0 0,0 1,0-1,0 1,0-1,1 1,-1-1,0 1,0 0,0 0,1-1,-1 1,0 0,0 0,1 0,-1 1,0-1,0 0,1 0,-1 1,0-1,0 1,0-1,0 1,0-1,1 1,-1 0,0-1,0 1,-1 0,1 0,0 0,0 0,0 0,0 0,-1 0,1 0,0 0,-1 0,1 0,-1 0,0 0,1 1,-1-1,0 0,1 0,-1 0,0 1,0-1,0 0,0 0,0 1,-1-1,1 0,0 0,-1 0,1 1,0-1,-1 0,1 0,-1 0,0 0,-103 230,101-189,10-31</inkml:trace>
  <inkml:trace contextRef="#ctx0" brushRef="#br0" timeOffset="1081.753">2371 86,'-102'39,"2"4,2 4,-6 8,99-53,0 0,0 1,1-1,-1 1,0 0,1 0,0 0,-1 0,1 1,1 0,-1 0,0 0,1 0,0 1,0-1,0 1,1 0,0-1,0 1,0 0,0 1,1-1,-1 0,1 0,4-2,0 0,-1 0,1 0,0-1,0 1,1-1,-1 0,0 0,1 0,-1 0,1-1,0 1,-1-1,1 0,0 0,0 0,0-1,0 1,0-1,0 0,-1 0,1-1,0 1,2-1,3 1,51-2,0-2,-1-4,1-1,48-16,78-12,-184 36,0 0,1 0,-1 0,1 0,-1 1,1-1,0 1,-1 0,1 0,-1 0,1 0,-1 0,1 1,0-1,-1 1,1 0,-1-1,0 1,1 0,-1 0,0 1,1-1,-1 0,0 1,0 0,0-1,0 1,0 0,-1 0,1 0,0 0,-1 0,0 0,1 1,-1-1,0 0,0 1,0-1,-1 1,1-1,0 1,-1-1,0 3,-10 64,8-65,0 0,0 0,0 0,1 1,0-1,0 1,0-1,0 1,1-1,0 1,0 0,0-1,0 1,1-1,0 1,0-1,0 1,0-1,1 0,-1 1,1-1,0 0,1 0,-1 0,1 0,0-1,0 1,0-1,0 1,0-1,1 0,-1-1,5 3,15 6,0-4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25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1 426,'4'-4,"0"-1,0 1,1 0,-1 0,1 1,0-1,0 1,0 0,1 1,-1-1,1 1,-1 0,1 0,0 1,0 0,-1 0,1 0,0 1,0-1,0 1,0 1,0-1,0 1,0 0,0 1,0-1,-1 1,5 2,25 1,3-4,0-1,0-2,-1-2,1-1,34-10,122-13,-194 29,0-1,0 1,0-1,-1 1,1-1,0 0,0 1,0-1,0 1,0-1,0 1,0-1,0 0,0 1,0-1,0 1,0-1,0 1,0-1,0 1,1-1,-1 0,0 1,0-1,0 1,1-1,-1 0,0 1,1-1,-1 0,0 1,1-1,-1 0,0 1,1-1,-1 0,0 0,1 0,-1 1,1-1,-1 0,1 0,-1 0,0 0,1 0,-1 0,1 0,-1 0,1 0,-1 0,1 0,-1 0,0 0,1 0,-1 0,1 0,-1 0,1-1,-1 1,0 0,1 0,-1 0,0-1,1 1,-1 0,1-1,-1 1,0 0,0-1,1 1,-12 6</inkml:trace>
  <inkml:trace contextRef="#ctx0" brushRef="#br0" timeOffset="295.207">114 596,'5'0,"11"0,7 0,5 0,3 0,0 0,0 0,5 0,0 0,-1-5,-1-1,3 0,0 1,-2 2,-2 0,-1-3,-2-1,-6 1</inkml:trace>
  <inkml:trace contextRef="#ctx0" brushRef="#br0" timeOffset="881.92">368 4,'-10'-3,"17"18,11 3,0-1,2-1,-1 0,2-1,0-2,1 0,10 3,53 35,-34-18,-22-16,-2 1,0 1,-1 2,-1 0,-1 2,12 15,-33-36,-1 0,1 1,-1 0,0-1,0 1,0 0,0 0,0 0,-1 1,1-1,-1 0,0 0,0 1,0-1,0 1,-1-1,1 1,-1-1,0 1,0-1,-1 1,1 0,0-1,-1 1,0-1,0 0,0 1,0-1,-1 0,1 0,-1 1,0-1,0 0,0-1,0 1,-1 0,-1 1,-136 84,16 3,-56 16,155-84,25-16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6:06.8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59,'34'0,"15"-5,5-1,-2 0,-6 1,-5 1,-5 2,-4-4,-3-1,-1 1,0 1,-1 2,0 1,1 1,-1 1,-3 5,-3 1,-3 1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27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85,'17'125,"-25"-43,-3-1,-4 0,-4 3,3-9,-26 40,28-105,10-15</inkml:trace>
  <inkml:trace contextRef="#ctx0" brushRef="#br0" timeOffset="1145.87">0 255,'5'0,"11"0,8 0,4 0,3 0,0 0,-5 4,-1 3,-2-1,-3-2</inkml:trace>
  <inkml:trace contextRef="#ctx0" brushRef="#br0" timeOffset="1638.745">367 1,'284'0,"-86"28,-171-27,-3-1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2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1,'24'4,"17"2,7 0,0-1,-4-1,-4-2,-4-1,-8-5,-14-3,-9 1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2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45,'38'0,"23"-4,5-3,-3 1,-8-3,-9-1,-12 1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1 484,'45'-92,"-35"63,2 0,1 1,1 0,1 1,2 1,0 0,2 2,1 0,1 1,1 0,0 2,19-12,-34 28,-7 4,1 0,-1 0,1 0,-1 0,1 0,0 0,0 1,-1-1,1 0,0 1,0-1,0 0,-1 1,1-1,0 1,0-1,0 1,0-1,0 1,0 0,0 0,0-1,0 1,1 0,-1 0,0 0,0 0,0 0,0 0,0 1,0-1,0 0,0 1,0-1,0 0,0 1,0-1,0 1,0-1,0 1,-1 0,1-1,0 1,0 0,-1 0,1-1,0 1,0 0,0 156,-2-128,12 103,-11-131,0 0,1 0,-1-1,0 1,1 0,-1-1,1 1,-1 0,1-1,-1 1,1-1,0 1,-1-1,1 1,0-1,-1 1,1-1,0 0,-1 1,1-1,0 0,0 1,-1-1,1 0,0 0,0 0,0 0,-1 0,1 0,0 0,0 0,0 0,-1 0,1 0,0-1,0 1,-1 0,1 0,0-1,0 1,-1-1,1 1,0-1,-1 1,1-1,-1 1,1-1,0 1,-1-1,1 0,-1 1,0-1,1 0,32-38,-31 37,46-66,-30 38,3 2,0 0,2 1,0 1,26-20,-43 40,0 0,1 0,0 1,0 0,0 0,1 0,0 1,0 0,0 1,0 0,0 0,1 0,-1 1,1 1,0 0,-1 0,1 0,0 1,6 1,-11 2,-1 0,1 1,-1-1,0 1,0 0,-1 0,1 0,-1 0,0 0,0 0,0 1,-1-1,1 1,-1-1,0 1,-1 0,1 0,-1-1,0 1,0 0,0-1,-1 1,1 0,-1 0,0-1,-1 1,1-1,-1 1,0-1,-1 3,-65 195,67-179,4-5</inkml:trace>
  <inkml:trace contextRef="#ctx0" brushRef="#br0" timeOffset="1479.195">1609 4,'-13'-2,"0"1,0 0,-1 1,1 1,0 0,0 0,0 2,0 0,0 0,1 1,-1 0,1 1,0 1,0 0,1 0,0 1,0 1,0 0,1 0,0 1,1 1,0-1,1 1,-1 1,2-1,0 2,0-1,-1 4,-38 92,46-104,-1 0,1 0,-1 0,1 1,0-1,0 0,1 0,-1 0,1 0,-1 0,1 0,0 0,0 0,0 0,1 0,-1 0,1 0,-1-1,1 1,0 0,0-1,0 0,0 1,1-1,-1 0,1 0,-1 0,1-1,0 1,-1-1,1 1,0-1,0 0,3 1,7 0,-1-1,1 0,0-1,0 0,-1-1,1-1,0 0,-1 0,1-1,-1-1,0 0,0 0,0-2,1 0,41-19,-1-1,-1-3,-1-3,-2-1,-1-2,-1-4,-41 34,-4 2,0 1,1-1,-1 1,1 0,-1 0,1 0,0 0,0 0,0 0,0 1,0 0,1-1,-1 1,0 0,0 0,1 1,-1-1,1 1,-1 0,1 0,-3 2,0 1,0-1,0 1,0-1,0 1,-1 0,1-1,-1 1,0 0,0 0,0-1,0 1,0 0,0-1,-1 1,1 0,-1-1,0 1,0 0,0-1,0 3,-10 37,8-36,0 1,0 0,0 1,1-1,0 0,1 1,-1-1,2 1,-1-1,1 1,0-1,0 1,1-1,0 1,0-1,1 1,0-1,1 0,-1 0,1 0,0 0,1 0,0-1,0 1,0-1,1 0,5 4,37 18,-23-19</inkml:trace>
  <inkml:trace contextRef="#ctx0" brushRef="#br0" timeOffset="3678.111">904 427,'210'6,"-209"-7,0 1,0 0,0 0,0 0,0 1,0-1,0 0,0 0,0 1,0-1,0 0,0 1,0-1,0 1,0-1,-1 1,1-1,0 1,0 0,-1-1,1 1,0 0,-1 0,1-1,0 1,-1 0,1 0,-1 0,0 0,1 0,-1 0,0 0,1 0,-1 0,0 0,0 0,0 0,0 0,0 0,0-1,0 1,0 0,-1 0,1 0,0 0,-1 1,-29 39,21-30,-36 80,44-89,0 0,1 1,-1-1,1 0,0 1,-1-1,1 0,0 1,0-1,1 0,-1 0,1 1,-1-1,1 0,-1 0,1 1,0-1,0 0,0 0,1 0,-1 0,0 0,1 0,-1-1,1 1,-1 0,1-1,0 1,0-1,0 0,0 1,0-1,0 0,0 0,0 0,0-1,1 1,-1 0,0-1,0 0,3 1,47-5,-28-2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39:30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1 297,'4'0,"8"0,5 0,5 0,4 0,2 0,1 0,0 0,0 0,1 0,-1 0,-1 0,1 0,-10 0,-8 0</inkml:trace>
  <inkml:trace contextRef="#ctx0" brushRef="#br0" timeOffset="332.34">141 14,'-4'34,"-3"16,1 3,-3-1,-1-5,2-6,2-6,2-2,2-4,1-1,1-1,0 0,1 1,-1-6</inkml:trace>
  <inkml:trace contextRef="#ctx0" brushRef="#br0" timeOffset="1059.932">621 43,'-16'56,"-8"114,16-87,8-80,0-1,1 1,-1-1,0 1,1-1,0 0,0 1,-1-1,1 0,1 0,-1 1,0-1,0 0,1 0,0 0,-1-1,1 1,0 0,0-1,0 1,0-1,0 1,0-1,0 0,0 0,0 0,1 0,-1 0,0 0,1-1,-1 1,2-1,8-1,1 0,0-1,0-1,-1 0,1 0,-1-1,0-1,0 0,-1-1,1 0,-1-1,0 0,-1 0,0-2,9-8,12-11,0-2,-2-2,-2 0,-1-2,2-5,-1 4,-26 60,-31 91,29-113,1 1,0-1,-1 1,2-1,-1 1,0-1,1 0,-1 1,1-1,0 0,0 1,0-1,1 0,-1 0,1 0,0 0,0 0,0 0,0 0,0-1,0 1,1-1,0 0,-1 0,1 0,0 0,0 0,0 0,0-1,0 1,0-1,0 0,1 0,5 1,0 0,0-1,0-1,0 1,0-1,1-1,-1 0,0 0,0-1,0 0,-1 0,1-1,0 0,-1-1,0 0,0 0,0-1,0 0,-1 0,0-1,0 0,0 0,-1 0,6-8,6-8,0-1,-2 0,-1-2,0 0,-2 0,-1-1,2-11,-6 13,-5 6</inkml:trace>
  <inkml:trace contextRef="#ctx0" brushRef="#br0" timeOffset="10472.367">1271 466,'6'-4,"1"0,-1 1,1 0,-1 0,1 1,0 0,0 0,0 0,1 1,-1 0,0 1,1-1,-1 1,4 1,-9-1,0 0,0 0,0 0,0 0,0 0,0 0,0 0,0 1,0-1,0 1,0-1,0 1,0 0,0 0,-1 0,1 0,0 0,-1 0,1 0,-1 1,1-1,-1 1,1-1,-1 1,0-1,0 1,0 0,0 0,0-1,0 1,0 0,-1 0,1 0,-1 0,1 0,-1 0,0 0,0 0,0 0,0 0,0 0,0 0,0 0,-1 0,1 0,-1 0,1 0,-1 0,0-1,0 2,-104 120,104-122,1 1,-1 0,1 0,0 0,0 0,-1-1,1 1,1 0,-1 0,0 0,0 0,1-1,-1 1,1 0,-1 0,1-1,0 1,0 0,0-1,0 1,0-1,0 1,0-1,0 1,0-1,1 0,-1 1,1-1,-1 0,1 0,-1 0,1 0,0-1,-1 1,1 0,0-1,0 1,-1-1,1 0,0 1,0-1,0 0,0 0,-1 0,1 0,0 0,0-1,0 1,0-1,0 1,50-2,-32 4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01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45,'56'-18,"-35"8,-18 8,-1 0,1 0,0 1,0-1,0 1,0 0,0-1,0 1,0 1,0-1,1 0,-1 1,0-1,0 1,1 0,-1 0,0 1,1-1,-1 1,0-1,0 1,0 0,3 1,-5 1,-1-1,1 1,-1-1,0 1,0 0,0-1,0 1,0-1,0 1,-1 0,1-1,-1 1,0-1,0 1,0-1,0 0,0 1,0-1,-1 0,1 0,-1 1,1-1,-1 0,0-1,0 1,0 0,0-1,0 1,0-1,-1 1,-3 4,-101 99,98-95,6-9,0 0,0 1,1 0,-1 0,0-1,1 2,0-1,-1 0,1 0,0 1,0-1,0 1,0 0,1 0,-1-1,1 1,-1 0,1 0,0 0,0 1,1-1,-1 0,1 0,-1 0,1 1,0-1,0 0,1 0,-1 1,1-1,-1 0,1 0,0 0,0 0,0 0,1 0,-1 0,1 0,-1 0,1-1,0 1,8 0,-1 0,1 0,-1-1,1-1,0 0,0 0,0-1,0 0,-1-1,1 0,0 0,0-1,-1 0,1-1,-1 0,0-1,0 0,0 0,7-5,9-1,84-34,-80 32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03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1,'0'10,"0"7,0 6,0 4,0 2,0 1,-5 0,-1 0,0 0,1-1,1 0,2-1,1-4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0:04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1,'0'5,"0"6,0 6,-5 6,-2 2,-3 3,-2 1,3 1,-3-6,1-1,2 0,-2 1,1-4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2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0 395,'7'-4,"0"0,1 0,-1 1,1 0,-1 1,1-1,0 1,0 1,0 0,0 0,0 0,0 1,1 0,4 1,3-1,103 0,122-10,-58-9,-156 14,-4-1</inkml:trace>
  <inkml:trace contextRef="#ctx0" brushRef="#br0" timeOffset="317.376">112 594,'39'0,"17"0,4 0,-4 0,-6 0,-7 0,-6 0,-4 0,-3 0,-3 0,-4 4,-3 3,1-1,2-2,1 0,-3-7,-6-2</inkml:trace>
  <inkml:trace contextRef="#ctx0" brushRef="#br0" timeOffset="966.125">451 1,'107'120,"143"48,-53-54,-195-112,1 0,-1-1,1 1,-1 0,0 0,0 1,0-1,0 0,0 1,0-1,0 1,-1-1,0 1,1 0,-1 0,0 0,0-1,0 1,-1 0,1 0,-1 0,0 0,0 1,0-1,0 0,0 0,-1 0,1 0,-1 0,0 0,0-1,0 1,0 0,0 0,-1 0,1-1,-1 1,0-1,1 1,-1-1,0 0,-1 0,0 2,-206 175,35-51,144-94,21-17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11,'252'17,"-228"-12,1-2,0 0,0-2,0-1,0-1,0-1,0-1,6-2,52-15,-59 11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13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682,'-34'38,"-15"18,0 3,4-7,5-8,4-7,3-5,3-3,2-6,0-3,5 0,2-3,0 1,3-4</inkml:trace>
  <inkml:trace contextRef="#ctx0" brushRef="#br0" timeOffset="313.354">650 738,'33'18,"0"-1,1-1,1-3,1 0,18 2,-6 0,7 3,7-1,-1 4,-2 2,0 3,24 16,-46-24,-19-12</inkml:trace>
  <inkml:trace contextRef="#ctx0" brushRef="#br0" timeOffset="730.004">875 540,'31'129,"-20"-67,-2 1,-4 0,-2 0,-5 61,1-34,1-66</inkml:trace>
  <inkml:trace contextRef="#ctx0" brushRef="#br0" timeOffset="8518.039">1976 540,'27'-6,"1"-1,-1-1,-1-1,0-1,0-1,-1-2,0-1,-1 0,-1-2,0-1,-1 0,-1-2,7-8,-23 20,-2 5,0-1,0 0,-1 0,1 0,-1 0,0 0,0 0,0-1,-1 1,1 0,-1-1,0 0,1 1,-2-1,1 0,0-3,-2 7,0 0,0 0,0 0,0 0,0 0,0 0,0 0,0 0,0 0,0 1,0-1,0 0,0 1,1-1,-1 1,0-1,0 1,0-1,0 1,1 0,-1-1,0 1,1 0,-1 0,0-1,1 1,-1 0,1 0,-1 0,1 0,0 0,-1 0,1 0,0 0,0 0,-1 0,1 0,0 0,0 0,0 0,0 0,0-1,-11 30,0 0,2 0,1 1,2-1,1 2,1-1,2 1,1-1,1 1,4 22,-2 4,13 306,-19-323,-2 0,-1-1,-3-1,-1 1,-1-1,-3-1,-1-1,-1 0,-3-1,0-1,-7 5,-49 41,73-78,-1 0,1 0,-1-1,1 0,-1 0,0 0,0 0,0 0,0-1,0 0,0 1,0-2,-1 1,1 0,0-1,0 0,-1 0,1 0,0 0,-1-1,1 0,0 0,0 0,-1-1,-1-2,1-1,0-1,0 1,0-1,0 0,1 0,0 0,0-1,1 1,0-1,0 0,0 0,1 0,0 0,1 0,-1-1,1 1,1 0,-1-1,2-5,-1-11,2 0,1 0,1 0,1 0,1 1,1 0,1 0,1 1,1 0,1 1,1 0,1 0,0 1,2 1,0 0,1 1,2 0,-8 9,-1 1,2 0,-1 0,1 1,0 0,1 1,-1 0,1 1,1 0,-1 1,1 0,-1 1,10-1,147-22,-145 26</inkml:trace>
  <inkml:trace contextRef="#ctx0" brushRef="#br0" timeOffset="8773.972">2710 935,'0'29,"0"14,0 5,0-7</inkml:trace>
  <inkml:trace contextRef="#ctx0" brushRef="#br0" timeOffset="8952.467">2710 569,'9'-5,"4"-2</inkml:trace>
  <inkml:trace contextRef="#ctx0" brushRef="#br0" timeOffset="9249.941">2992 1020,'148'-213,"-148"212,0 0,0 0,1 0,-1 0,0 0,1 1,-1-1,1 0,-1 0,1 0,-1 1,1-1,-1 0,1 1,0-1,-1 0,1 1,0-1,0 1,-1-1,1 1,0-1,0 1,0 0,0-1,-1 1,1 0,0 0,0-1,0 1,0 0,0 0,0 0,0 0,0 0,0 1,-1-1,1 0,0 0,0 0,0 1,0-1,0 1,-1-1,1 0,0 1,0 0,0-1,0 1,19 46,-13-27,-5-16,0 1,0-1,1 0,-1 1,1-1,0-1,0 1,0 0,0-1,1 1,0-1,-1 0,1 0,0-1,0 1,1-1,-1 0,1 0,-1 0,1 0,-1-1,1 0,0 0,0 0,-1-1,1 0,0 0,0 0,0 0,0-1,-1 1,1-1,0 0,0-1,-1 1,1-1,-1 0,0 0,1-1,-1 1,0-1,0 0,-1 0,1 0,0-1,-1 1,0-1,0 0,40-57,-30 44</inkml:trace>
  <inkml:trace contextRef="#ctx0" brushRef="#br0" timeOffset="9668.088">3754 709,'-13'15,"0"1,2 0,-1 0,2 1,1 0,0 1,1 0,0 1,2 0,0 0,2 0,0 1,1-1,0 3,3-19,0-1,1 1,-1-1,0 1,1 0,0-1,0 1,-1-1,1 1,1-1,-1 0,0 0,0 1,1-1,0 0,-1 0,1 0,0 0,0-1,0 1,0 0,0-1,0 1,0-1,1 0,-1 0,1 0,-1 0,1 0,-1 0,1-1,-1 1,1-1,-1 0,1 0,0 0,-1 0,1 0,1-1,103-28,-87 19,-1-1,0-1,-1 0,0-2,-1 0,-1 0,0-2,-1 0,-1-1,0 0,-1-1,-1 0,-1-2,0 1,-2-1,0 0,2-13,35-156,-45 180,0 0,-1 0,0 0,0 0,-1 0,0 0,-1 1,0-1,0 0,-1 1,0-1,-1 1,0 0,0 0,0 0,-1 1,0-1,-1 1,0 0,-2-2,3 5,0 1,0-1,0 1,0 0,0 0,0 0,-1 1,0 0,1 0,-1 0,0 1,0 0,0 0,0 1,0-1,0 1,0 0,0 1,0 0,1 0,-1 0,0 0,0 1,1 0,-1 0,0 1,1-1,0 1,-5 4,-3 1,0 2,1-1,0 2,0 0,1 0,0 1,1 0,1 1,0 0,-6 12,8-9,2 0,0-1,0 2,2-1,0 1,0-1,2 1,0 0,1-1,1 1,0 0,2-1,-1 1,2-1,0 0,1 0,1 0,1 0,0-1,0 0,2-1,0 0,0 0,1-1,1 0,1 0,-1-2,2 1,0-1,0-1,1-1,0 0,0 0,1-2,0 1,1-2,-1 0,8 1,11 3,-4-3</inkml:trace>
  <inkml:trace contextRef="#ctx0" brushRef="#br0" timeOffset="27212.621">1496 2995,'-39'34,"-26"20,-3 6,6-7,13-8,10-11,12-7,6-8,6-8</inkml:trace>
  <inkml:trace contextRef="#ctx0" brushRef="#br0" timeOffset="27492.062">988 2967,'38'24,"28"18,7 6,-5-5,-8-5,-10-4,-9-8,-6-4,-4-5,-3-1,-2 2,1-2,-1 0,1-2,-4 2,-2-3,1-2,-4-4</inkml:trace>
  <inkml:trace contextRef="#ctx0" brushRef="#br0" timeOffset="27858.934">1271 2826,'9'38,"4"32,-1 9,-2-4,-3-10,-3-11,-1-11,-2-7,-1-5,-1-3,-4-1,-2-1,-5-5,1 0,1-5</inkml:trace>
  <inkml:trace contextRef="#ctx0" brushRef="#br0" timeOffset="28160.781">904 3249,'43'-5,"43"-6,17-6,0 0,-8 2,-15 5,-12 3,-7 3,-10 3,-9 0,-6 6,-5 2,-7 0</inkml:trace>
  <inkml:trace contextRef="#ctx0" brushRef="#br0" timeOffset="33875.858">2456 2967,'-1'0,"0"-1,0 0,1 1,-1-1,0 0,1 0,-1 0,0 0,1 0,-1 1,1-1,0 0,-1 0,1 0,0-1,-1 1,1 0,0 0,0 0,0 0,0 0,0 0,0 0,0 0,0 0,1 0,-1 0,0 0,1 0,-1 0,1 0,-1 0,1 0,-1 0,1 0,-1 0,1 1,0-1,0 0,-1 0,1 1,0-1,0 1,0-1,0 0,0 1,0-1,0 1,0 0,0-1,0 1,0 0,8-8,1 1,0 1,0-1,0 1,1 1,0 0,0 1,0 0,1 0,-1 2,1-1,0 1,0 1,0 0,0 1,-1 0,1 0,0 2,9 1,-16 1,0 0,0 0,0 0,-1 1,0 0,0 0,0 0,-1 0,1 0,-1 1,0-1,-1 1,0 0,0 0,0 0,0 0,-1 0,0 1,0-1,-1 0,0 1,0-1,0 0,-1 0,0 1,0-1,-1 2,-4 9,-1 0,0 0,-2-1,1 0,-2 0,0-1,-1 0,-1-1,0-1,-5 5,-31 38,47-53,-1-1,1 1,0-1,0 1,0-1,0 1,0 0,1 0,-1-1,1 1,-1 0,1 0,0-1,0 1,1 0,-1 0,0 0,1-1,0 1,0 0,0-1,0 1,0-1,0 1,0-1,1 1,0-1,-1 0,1 0,0 1,0-1,0-1,0 1,0 0,1 0,-1-1,0 0,1 1,-1-1,1 0,0 0,-1 0,1 0,0-1,-1 1,1-1,0 0,191 78,-189-76,0 0,0 0,0 0,-1 1,1-1,-1 1,1 0,-1 1,0-1,0 1,-1-1,1 1,-1 0,1 1,-1-1,-1 0,1 1,-1 0,1 0,-1-1,-1 1,1 0,-1 1,0-1,0 0,0 0,-1 1,0-1,0 0,0 0,0 1,-1-1,0 0,0 0,-1 0,1 0,-1 0,-1 2,-13 11,0-1,-2 0,0-1,-1-1,0 0,-1-2,-1 0,0-2,-17 7,-76 27,113-44,0 0,0-1,0 1,0-1,-1 1,1-1,0 1,0-1,0 0,-1 1,1-1,0 0,-1 0,1 0,0 0,0 0,-1-1,1 1,0 0,0 0,-1-1,1 1,0-1,0 1,0-1,0 0,0 1,-1-1,1 0,0 0,1 0,-1 0,0 1,0-1,0 0,1-1,-1 1,0 0,1 0,-1 0,1 0,-1 0,1-1,0 1,-1 0,1 0,0-1,0 1,0 0,0-1,0 1,0 0,0 0,0-1,1 1,-1 0,0 0,1-1,-1 1,1 0,0 0,-1 0,1 0,0 0,-1 0,1 0,10-18</inkml:trace>
  <inkml:trace contextRef="#ctx0" brushRef="#br0" timeOffset="34357.114">3133 3108,'-11'77,"30"-96,97-225,-116 243,0 0,0 1,0-1,0 1,1-1,-1 1,0-1,0 1,0-1,1 0,-1 1,0-1,1 1,-1 0,0-1,1 1,-1-1,1 1,-1-1,1 1,-1 0,1-1,-1 1,1 0,-1 0,1-1,-1 1,1 0,-1 0,1 0,0 0,-1 0,1 0,-1 0,1 0,0 0,-1 0,1 0,-1 0,1 0,-1 0,1 0,0 1,-1-1,1 0,-1 0,1 1,-1-1,1 1,7 5</inkml:trace>
  <inkml:trace contextRef="#ctx0" brushRef="#br0" timeOffset="34765.289">3500 2967,'-20'117,"20"-112,0 0,0 0,0 0,1 0,-1 0,1-1,0 1,1 0,-1-1,1 1,0-1,0 1,0-1,1 0,-1 0,1 0,0 0,0 0,1-1,-1 1,1-1,3 3,0-5,-1 1,1-2,0 1,0-1,-1 0,1 0,0 0,0-1,0 0,-1-1,1 0,-1 0,1 0,-1-1,0 1,0-1,0-1,0 0,0 1,-1-2,0 1,0 0,0-1,0 0,-1 0,0-1,3-4,-6 9,15-18,-1 0,-1-1,0 0,-2-1,0 0,-2-1,0-1,-2 1,0-1,-1-1,-2 0,0 1,-2-2,0 1,-2 0,-1 0,-1-3,1 16,-2 1,0 0,0-1,-1 1,0 0,-1 0,0 1,0-1,-1 1,-2-3,5 10,1-1,0 1,-1-1,0 1,1 0,-1 0,0 0,0 0,0 0,0 0,-1 0,1 1,0-1,-1 1,1 0,-1-1,0 1,1 1,-1-1,0 0,1 0,-1 1,0 0,0-1,0 1,1 0,-1 1,0-1,0 0,0 1,1-1,-1 1,0 0,1 0,-1 0,0 0,1 1,0-1,-2 2,-5 6,1 0,0 0,1 1,0 0,0 0,1 1,1 0,0 0,0 0,1 1,0 0,1-1,1 1,-1 0,2 1,0-1,1 1,0 3,0-1,2 1,0 0,1-1,0 0,2 0,-1 0,2 0,0-1,1 1,0-2,1 1,1-1,0 0,0-1,1 0,1 0,0-1,1-1,0 0,0-1,1 0,1 0,-1-2,1 1,0-2,1 0,0-1,0 0,10 1,9 4,-4 0</inkml:trace>
  <inkml:trace contextRef="#ctx0" brushRef="#br0" timeOffset="35565.324">4290 3870,'92'-73,"-5"-3,-2-5,-4-3,-4-3,-4-4,3-12,-59 81,-1-2,-1 1,-1-2,-1 0,-1-1,-2 0,0 0,-2-1,-1-1,-1 1,-1-1,-2 0,0-11,-2 34,-1-1,0 1,0 0,-1-1,0 1,0 0,0-1,0 1,-1 0,0 0,0 0,0 0,-1 0,1 1,-1-1,0 1,-1 0,1-1,-1 1,0 1,0-1,0 1,0-1,-1 1,1 0,-1 1,0-1,0 1,0 0,0 0,0 1,0-1,0 1,-1 0,-3 0,-6 4,-1 0,0 0,1 2,0 0,0 1,0 0,1 1,0 1,0 0,1 1,0 0,0 1,1 1,1 0,0 0,0 1,1 1,0-1,1 2,1-1,0 1,1 1,1-1,-1 4,-3 7,1 0,1 1,2-1,0 2,2-1,1 0,1 1,1 0,1-1,2 1,1 0,5 24,-2-33,1 0,1 0,0 0,2-1,0-1,0 1,2-2,0 1,1-2,0 0,7 6,0 1,-10-11,1 0,0 0,0-1,1 0,1-1,-1 0,1-1,0-1,1 0,0 0,0-2,0 0,0 0,1-1,-1-1,1-1,0 0,-1 0,1-2,0 0,0-1,-1 0,2-1,8-4</inkml:trace>
  <inkml:trace contextRef="#ctx0" brushRef="#br0" timeOffset="36311.968">5362 3334,'-28'21,"0"1,1 1,1 1,1 1,1 2,1 0,2 2,-1 3,20-31,1 1,-1-1,0 1,1-1,0 1,-1 0,1-1,0 1,0 0,0 0,0 0,0 0,1 0,-1 0,1 0,-1 1,1-1,0 0,-1 0,1 0,0 0,1 0,-1 1,0-1,1 0,-1 0,1 0,-1 0,1 0,0 0,0 0,0 0,0 0,0 0,1-1,-1 1,1 0,-1-1,1 1,-1-1,1 1,0-1,-1 0,1 0,0 0,0 0,0 0,0 0,1 0,9-2,1 0,-1-1,0-1,0 1,0-2,0 0,0 0,-1-1,0-1,0 1,0-2,-1 0,6-4,170-159,-185 169,0-1,0 0,1 0,-1 0,0 0,1 0,-1 0,1 1,0-1,-1 0,1 1,0 0,0-1,0 1,0 0,0 0,1 0,-1 0,0 0,0 1,1-1,-1 1,0-1,1 1,-1 0,0 0,1 0,-1 0,0 0,1 1,-1-1,0 1,1-1,-1 1,0 0,0 0,0 0,1 0,17 59,-20-55,1 0,-1 0,1 0,1 0,-1 0,1 0,0 0,0-1,0 1,0-1,1 1,0-1,0 0,0 0,1 0,-1 0,1-1,0 1,0-1,0 0,0 0,1-1,-1 1,1-1,-1 0,4 0,-1 0,1 0,-1-1,1 0,0-1,-1 0,1 0,0-1,-1 1,1-2,0 1,-1-1,0 0,1-1,-1 0,0 0,0 0,-1-1,1 0,-1 0,1-1,-1 0,111-131,-88 96,-29 40,0-1,0 1,0-1,0 1,0-1,0 1,0-1,0 1,0-1,1 1,-1-1,0 1,0-1,0 1,1-1,-1 1,0-1,1 1,-1 0,0-1,1 1,-1 0,0-1,1 1,-1 0,1-1,-1 1,1 0,-1 0,1 0,-1-1,0 1,1 0,-1 0,1 0,-1 0,1 0,-1 0,1 0,-1 0,1 0,-1 0,1 0,-1 0,1 0,-1 1,1-1,-1 0,1 0,-1 0,1 1,-1-1,1 0,-1 1,0-1,1 0,-1 1,0-1,1 0,-1 1,0-1,1 1,-1-1,0 0,0 1,0-1,1 1,2 37,-3-35,-1 2,0-1,0 1,1-1,0 1,0-1,0 1,1 0,0-1,-1 1,1-1,1 1,-1-1,1 0,0 0,0 1,0-1,0 0,1-1,0 1,-1 0,1-1,1 0,-1 1,0-1,1 0,0-1,-1 1,1-1,2 1,7-2,-1-1,0 0,1-1,-1 0,0-1,1 0,-1-1,-1-1,1 0,0-1,-1 0,0 0,0-1,0-1,-1 1,0-2,-1 0,1 0,-1 0,5-8,21-12,-35 27,1 0,-1 0,1 1,-1-1,1 0,0 1,-1-1,1 1,0-1,-1 1,1-1,0 1,0-1,-1 1,1-1,0 1,0 0,0 0,-1-1,1 1,0 0,0 0,0 0,0 0,0 0,0 0,-1 0,1 0,0 0,0 1,0-1,0 0,-1 0,1 1,0-1,0 1,0-1,-1 1,1-1,0 1,-1-1,1 1,0-1,-1 1,1 0,-1-1,1 1,-1 0,1 0,-1-1,0 1,1 0,-1 0,0 0,0 0,1-1,-1 1,0 0,0 0,0 0,0 0,0 0,0 0,0-1,-1 1,1 0,0 0,-1 5,0-1,1 0,0 0,0 0,1 1,-1-1,1 0,0 0,0 0,1 0,0 0,0 0,0-1,0 1,1 0,-1-1,1 0,0 0,1 0,-1 0,1 0,0 0,0-1,0 0,0 0,0 0,1 0,-1-1,1 0,0 1,0-2,0 1,0-1,0 1,0-1,3 0,4-2,0-1,0 0,-1 0,1-1,0-1,-1 0,0-1,0 0,0 0,-1-1,1 0,-1-1,-1-1,1 1,-1-1,-1-1,0 0,0 0,0 0,-1-1,-1 0,0-1,0 1,-1-1,0 0,-1-1,0 1,-1-1,0 0,1-13</inkml:trace>
  <inkml:trace contextRef="#ctx0" brushRef="#br0" timeOffset="37458.312">7648 3052,'64'-31,"-2"-2,-1-3,-2-2,-2-3,-1-3,44-45,-48 3,-51 84,0 0,0-1,0 1,0 0,-1-1,1 1,-1-1,0 1,1 0,-1-1,0 1,-1-1,1 1,0-1,-1 1,1 0,-1-1,0 1,0 0,0-1,0 1,0 0,0 0,-1 0,1 0,-1 0,1 0,-1 0,0 1,0-1,0 1,0-1,0 1,0-1,0 1,0 0,0 0,-1 0,0 0,-1 0,1 1,-1-1,1 1,-1-1,0 1,1 0,-1 0,1 1,-1-1,1 1,-1 0,1 0,-1 0,1 0,0 0,-1 1,1 0,0-1,0 1,0 0,0 1,1-1,-1 0,1 1,-1 0,1-1,0 1,0 0,-1 1,-51 101,53-103,-17 53,3 0,2 1,3 1,2 0,3 0,2 14,-5 22,-4 120,7-93,-5-1,-9 23,13-112,0 0,-2 0,-1-1,-2 0,0 0,-2-1,-1-1,-2 0,0-1,-2-1,0 0,-2-2,-1 0,-17 14,36-34,1-1,-1 0,0 0,0 0,0 0,0-1,0 1,0 0,-1-1,1 1,0-1,-1 0,1 0,-1 0,1 0,-1 0,0-1,1 1,-1-1,0 0,0 0,1 0,-1 0,0 0,1 0,-1-1,0 1,1-1,-1 0,0 0,1 0,-1 0,1 0,0 0,-1-1,1 1,0-1,0 0,0 1,0-1,0 0,0 0,1-1,-1 1,1 0,-1 0,1-1,0 1,0-1,0 1,0-1,0 0,-2-17,1 0,1 0,1 0,0 0,2 0,0 0,1 0,1 0,1 1,5-13,-3 6,6-20,2 1,1 0,3 1,2 1,1 1,2 1,2 1,2 1,1 2,11-9,-2 10,-20 21</inkml:trace>
  <inkml:trace contextRef="#ctx0" brushRef="#br0" timeOffset="37731.738">8439 3278,'-57'45,"2"2,3 3,2 2,-34 45,20 8,63-102,0 0,0 0,0 0,0 0,1 0,-1 0,1 0,0 1,0-1,0 0,0 0,0 0,1 0,-1 0,1 0,0 1,0-1,0-1,0 1,1 0,-1 0,1 0,0-1,0 1,0-1,0 1,0-1,0 0,1 0,-1 0,1 0,-1 0,1-1,0 1,0-1,0 1,7 2,0 0,0-1,0 0,0-1,0 0,0 0,1-1,-1-1,0 0,1 0,-1-1,1 0,-1 0,0-2,0 1,0-1,0 0,0-1,-1-1,1 1,4-4,1-1,-1-1,1 0,-2-1,1 0,-1-1,-1-1,-1 0,1 0,-2-1,0-1,-1 0,4-8,-8 12,-1-1,0 1,-1 0,0-1,-1 0,-1 1,1-1,-2 0,0 0,0 0,-1 0,0 0,-1 0,-1 1,0-1,0 1,-1 0,-1 0,0 0,0 0,-3-4,-9-9</inkml:trace>
  <inkml:trace contextRef="#ctx0" brushRef="#br0" timeOffset="37993.82">8665 3758,'-5'-19,"3"-17,3-6,5-1,6-3,2 2,3 4,-2 3,2 3,-2 3,1 2,-2 1,1 5,-2 2,2 5,-1-1,-4 4</inkml:trace>
  <inkml:trace contextRef="#ctx0" brushRef="#br0" timeOffset="38526.92">8946 3673,'16'-22,"7"-13,2 2,1 0,2 2,1 1,24-19,-53 47,1 1,0 0,0 0,0 0,0 0,0 0,0 0,0 0,0 0,0 0,0 0,1 0,-1 1,0-1,1 0,-1 1,0-1,1 1,-1 0,1-1,-1 1,0 0,1 0,-1 0,1 0,-1 0,1 0,-1 1,0-1,1 0,-1 1,1-1,-1 1,0-1,1 1,-1 0,0-1,0 1,0 0,1 0,-1 0,0 0,0 0,0 0,0 0,-1 0,1 0,0 1,0-1,-1 0,1 1,-1-1,1 0,-1 1,1-1,-1 1,0-1,0 0,0 1,0-1,0 1,0-1,0 2,-7 43,5-41,0 0,1 0,0 0,0 1,0-1,1 0,0 1,0-1,0 0,1 0,0 1,0-1,0 0,0 0,1 1,2-3,0-1,0 0,-1 0,1-1,0 1,0-1,1 0,-1 0,0 0,0-1,0 1,1-1,-1 0,0 0,1-1,-1 1,0-1,0 0,0 0,0 0,0-1,0 0,0 1,0-1,0 0,-1-1,1 1,-1-1,2-1,162-123,-113 80,-43 37,-8 6,0 1,0 0,0-1,1 1,-1 0,1 1,0-1,-1 1,1-1,0 1,1 0,-1 1,0-1,0 1,1 0,-1 0,1 0,-1 0,1 1,1 0,-3 2,-1 1,0 0,0 0,0 0,-1 0,1 0,-1 1,1-1,-1 0,0 1,-1-1,1 0,0 1,-1-1,0 1,0 0,0-1,0 1,-1-1,1 1,-1-1,0 0,0 1,0 0,-10 41,7-31,0 0,1 0,0 1,1-1,1 1,0-1,1 1,1-1,2 13,3-8</inkml:trace>
  <inkml:trace contextRef="#ctx0" brushRef="#br0" timeOffset="46793.832">10273 3503,'-5'-3,"0"0,0 1,-1 0,1 0,-1 0,1 1,-1 0,0 0,1 0,-1 1,0 0,0 0,0 0,1 1,-1 0,0 0,0 0,1 1,-1 0,1 0,0 0,-1 0,1 1,0 0,0 1,-6 3,0 0,0 1,1 1,-1 0,2 0,0 1,0 1,1-1,0 1,-2 5,-19 77,28-90,1 0,0 0,0-1,0 1,1 0,-1 0,1-1,-1 1,1 0,0-1,0 1,0 0,0-1,0 1,1-1,-1 0,1 0,0 1,0-1,0 0,0 0,0 0,0-1,0 1,0-1,1 1,-1-1,1 1,-1-1,1 0,-1 0,1-1,2 1,8-1,0-1,0 0,0-1,0-1,-1 0,1 0,-1-2,0 1,0-2,0 1,-1-2,0 0,0 0,8-7,-13 10,194-127,-198 129,1 0,-1-1,1 1,0 0,-1 0,1 0,0 1,0-1,0 1,0-1,1 1,-1 0,0 0,0 1,1-1,-1 1,1 0,-1-1,0 1,1 1,-1-1,0 0,1 1,-1 0,0 0,1 0,-1 0,0 0,0 1,0-1,0 1,0 0,-1 0,1 0,0 0,-1 0,1 1,-1-1,0 1,0 0,0-1,0 1,-1 0,2 2,15 37,-9-26</inkml:trace>
  <inkml:trace contextRef="#ctx0" brushRef="#br0" timeOffset="47111.902">10978 2854,'9'88,"-4"-1,-5 1,-2 0,-7 15,-6 21,8-79,1 1,3 0,2 0,2 10,15-17,-3-33</inkml:trace>
  <inkml:trace contextRef="#ctx0" brushRef="#br0" timeOffset="47347.894">11289 3419,'-19'38,"-12"23,5 0,7-9</inkml:trace>
  <inkml:trace contextRef="#ctx0" brushRef="#br0" timeOffset="47517.079">11345 2995,'0'0</inkml:trace>
  <inkml:trace contextRef="#ctx0" brushRef="#br0" timeOffset="47763.142">11825 3221,'-43'34,"-24"20,-5 6,4-7,15-8,20-11,21-12,17-10,13-6,8-5,-1-2</inkml:trace>
  <inkml:trace contextRef="#ctx0" brushRef="#br0" timeOffset="48534.516">11628 3559,'73'18,"79"-5,-150-13,-1 0,1-1,-1 1,1 0,0 0,-1 1,1-1,0 0,-1 0,1 1,-1-1,1 1,-1-1,1 1,-1 0,1-1,-1 1,0 0,1 0,-1 0,0 0,0 0,0 1,1-1,-1 0,-1 0,1 1,0-1,0 1,0-1,-1 1,1-1,-1 1,1-1,-1 1,1-1,-1 1,0 0,0-1,0 1,0-1,0 1,0 0,0-1,-1 1,1-1,-1 1,1 0,-1-1,1 1,-1-1,0 0,0 1,0-1,0 0,0 1,0-1,0 0,0 0,0 0,-1 0,0 1,-11 9,-1-1,0-1,-1 0,0-1,-1 0,1-1,-2-1,-10 3,-24 10,-91 31,118-44</inkml:trace>
  <inkml:trace contextRef="#ctx0" brushRef="#br0" timeOffset="49084.899">12079 3616,'43'-25,"-2"-2,-1-2,-1-1,-2-2,-1-2,17-20,29-27,-80 78,1 0,0 0,-1 0,1 0,0 0,1 0,-1 1,0-1,1 1,-1 0,1 0,0 1,0-1,0 1,0-1,0 1,0 0,0 1,0-1,0 1,0 0,0 0,1 0,2 1,-5 2,-1 1,1-1,-1 1,0-1,0 1,-1-1,1 1,-1 0,0-1,0 1,0 0,0 0,-1-1,1 1,-1 0,0-1,-1 4,1-2,-15 49,-2 53,18-105,0 0,1 0,-1 0,1-1,-1 1,1 0,0 0,0-1,0 1,0-1,0 1,0-1,1 1,-1-1,0 1,1-1,-1 0,1 0,-1 0,1 0,-1 0,1 0,0 0,0-1,-1 1,1-1,0 1,0-1,0 1,0-1,0 0,0 0,-1 0,1 0,0 0,0-1,0 1,0-1,0 1,0-1,73-28,178-129,-252 157,0-1,1 0,-1 0,0 1,1-1,-1 1,1 0,0-1,-1 1,1 0,0 0,0 0,0 0,0 0,-1 0,1 1,0-1,1 1,-1-1,0 1,0 0,0 0,0-1,0 2,0-1,0 0,0 0,0 1,0-1,0 1,0-1,0 1,0 0,0 0,0 0,0 0,0 0,-1 1,1-1,-1 0,1 1,-1-1,1 1,-1 0,0-1,0 1,1 0,-1 0,-1 0,1-1,0 1,0 2,-1 89,-2-81,1 0,0-1,1 1,0 0,1 0,1 0,0 0,0-1,4 10,40 27,-26-37</inkml:trace>
  <inkml:trace contextRef="#ctx0" brushRef="#br0" timeOffset="80659.336">818 286,'142'-51,"-141"52,0-1,0 0,0 0,0 1,0-1,0 0,0 0,1 0,-1-1,0 1,0 0,0 0,0 0,0-1,0 1,-1 0,1-1,0 1,0-1,0 1,0-1,0 0,-1 1,1-1,0 0,0 0,-1 1,1-1,-1 0,1 0,0 0,-1 0,0 0,1 0,-1 0,0 0,1 0,-1 0,0 0,0 0,0 0,0 0,0 0,0 0,0 0,0 0,0 0,0 0,-1 0,1 0,0 0,-1 0,1 0,-1 1,1-1,-1 0,1 0,-1 0,0 0,1 1,-1-1,0 0,0 1,0-1,1 0,-1 1,0-1,0 1,0-1,0 1,-12-5,1 1,-1 0,0 1,0 1,-1 0,1 0,0 2,-1-1,1 2,-1 0,1 0,0 1,-1 1,-9 4,0 0,1 2,0 0,0 2,1 0,0 2,1 0,1 1,0 1,-7 8,6 0,1 1,1 1,1 0,2 2,1-1,0 2,2 0,2 0,0 1,2 1,1-1,1 1,0 21,-5 169,12-158,27 137,1-3,-1 59,-29-3,-3-238,-1-1,1 0,-2 0,0 0,-1-1,0 0,-1 0,0 0,-1-1,0-1,0 0,-1 0,-1 0,0-2,0 1,-1-1,-5 2,8-3,-44 30,53-36,1 0,0 0,0 0,0 0,0 0,0 0,1 0,-1 0,0 0,0-1,1 1,-1 0,0-1,1 1,-1-1,0 1,1-1,-1 0,1 0,-1 1,1-1,-1 0,1 0,-1 0,1-1,-1 1,0 0,1-1,-1 1,2-1,-3 1,28-1,-24 0,0 0,0 0,0 0,0 0,0 1,1-1,-1 1,0 0,0 1,0-1,0 1,0-1,0 1,0 1,0-1,0 0,0 1,-1 0,1 0,0 0,-1 0,0 1,1-1,-1 1,0 0,0 0,-1 0,1 0,-1 0,1 1,-1-1,0 1,0 0,0 2,1 19,-1 0,-1 0,-1 1,-2-1,0 0,-2 0,0 0,-2 0,-5 14,-109 354,105-343,5-16,0 0,3 0,0 1,2 0,1 19,2-38,1 0,1 0,1 0,0 0,1 0,0 0,1-1,1 1,1-1,0 0,1 0,1 0,0-1,1 0,6 8,-2-7,1 0,1-1,0-1,1-1,0 0,1 0,0-2,1 0,0-1,1 0,0-2,0 0,0-1,1-1,0 0,0-2,0 0,1-1,-1-1,1-1,-1-1,0 0,8-3,19-4,-34 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6:07.0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0,'33'10,"17"3,3-1,4-2,-4-3,-6-8,-7-3,-4-1,-4 1,-3-5,-1 0,-6 1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0,'39'5,"26"-3,8-3,-4 0,-10 0,-9 0,-13 0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7:54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97,'-37'167,"-39"177,53-233,19-87</inkml:trace>
  <inkml:trace contextRef="#ctx0" brushRef="#br0" timeOffset="333.81">621 68,'373'-51,"-340"50,0 1,0 2,0 1,0 1,7 3,-10-2,0-1,1-2,-1-1,0-1,1-2,-1-1,28-6,50-14,-90 16</inkml:trace>
  <inkml:trace contextRef="#ctx0" brushRef="#br0" timeOffset="6121.072">0 379,'20'-5,"15"-1,7 0,1 1,-2 2,-3 0,-4-3,-2 0,-2-1,-1 2,-1 2,-1 1,-4 1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8:05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0 245,'34'0,"20"0,6 0,-2 0,-7 0,-11 0</inkml:trace>
  <inkml:trace contextRef="#ctx0" brushRef="#br0" timeOffset="1325.2">338 585,'283'-356,"-183"223,-99 131,-1 1,1-1,-1 1,1 0,0-1,0 1,-1 0,1 0,0-1,0 1,0 0,1 0,-1 0,0 0,0 0,0 1,1-1,-1 0,0 0,1 1,-1-1,1 1,-1-1,1 1,-1 0,0 0,1-1,-1 1,1 0,0 0,-1 1,1-1,-1 0,0 0,1 1,-1-1,1 1,-1-1,1 1,-1 0,0-1,1 1,-1 0,0 0,0 0,0 0,0 0,0 0,0 0,0 0,0 1,0-1,0 0,-1 0,1 1,0-1,-1 1,1-1,-1 1,0-1,1 2,0 11,-1 1,-1 0,0 0,-1-1,0 1,-1-1,-1 0,0 0,-1 0,-7 13,1 4,-38 100,48-130,0 0,1 1,-1-1,1 0,-1 0,1 1,0-1,-1 1,1-1,0 0,0 1,0-1,0 1,0-1,0 1,1-1,-1 0,0 1,1-1,-1 0,1 1,-1-1,1 0,0 0,-1 1,1-1,0 0,0 0,0 0,0 0,0 0,0 0,0 0,0 0,0-1,1 1,-1 0,0-1,0 1,1 0,-1-1,0 0,1 1,-1-1,1 0,-1 0,0 0,1 0,-1 0,1 0,-1 0,0 0,1-1,-1 1,1 0,-1-1,0 1,1-1,-1 0,0 1,0-1,0 0,1 0,-1 0,0 1,0-1,0 0,0-1,0 0,17-14,0 0,-1-2,-2 0,1-1,-2-1,8-13,16-21,133-191,-171 243,1 0,0 1,-1-1,1 1,0-1,0 1,0-1,0 1,0 0,0-1,0 1,0 0,1 0,-1 0,0 0,1 0,-1 0,1 0,-1 0,1 1,0-1,-1 1,1-1,-1 1,1-1,0 1,0 0,-1 0,1 0,0 0,-1 0,1 0,0 1,-1-1,1 0,0 1,-1-1,1 1,-1 0,1-1,0 1,-1 0,0 0,1 0,-1 0,0 0,1 1,-1-1,0 0,0 0,0 1,0-1,0 1,19 124,-17-112,0 0,-1 1,0-1,-1 1,-1-1,0 1,-1-1,-1 1,-2 11,-41 171,43-172</inkml:trace>
  <inkml:trace contextRef="#ctx0" brushRef="#br0" timeOffset="1787.028">1383 330,'12'-3,"-8"1,1 0,0 1,-1-1,1 1,0 0,0 1,0-1,0 1,0 0,0 0,0 1,0 0,0-1,-1 2,1-1,4 2,-8-1,0 0,0 0,-1 1,1-1,-1 0,0 0,1 1,-1-1,0 0,0 0,-1 1,1-1,0 0,-1 0,0 0,1 1,-1-1,0 0,0 0,0 0,0 0,0 0,-1-1,1 1,-1 0,1 0,-1-1,1 1,-1-1,0 1,-1-1,1 3,-23 24,17-21,0 1,1 0,0 0,1 0,-1 1,2 0,-1 0,1 1,1-1,0 1,0 0,1 0,0 1,1 1,1-10,1 0,0 0,1 0,-1 1,0-1,1 0,-1 0,1 0,-1 0,1 0,0 0,0 0,0 0,0 0,0 0,1 0,-1-1,1 1,-1 0,1-1,-1 1,1-1,0 0,0 1,0-1,-1 0,1 0,0 0,0-1,1 1,-1 0,0-1,0 1,0-1,0 0,0 0,2 0,82-12,-9-34,-58 34</inkml:trace>
  <inkml:trace contextRef="#ctx0" brushRef="#br0" timeOffset="2452.973">2116 48,'-21'6,"1"2,-1 0,1 1,0 1,1 1,0 1,1 0,0 1,1 2,1-1,0 2,1 0,1 1,-4 6,-2 72,20-93,0 0,0 0,0 1,1-1,-1 0,1 0,-1 0,1 0,0 0,0 0,-1 0,1 0,1 0,-1 0,0-1,0 1,1 0,-1-1,1 1,-1-1,1 1,0-1,0 0,-1 0,1 0,0 0,0 0,0 0,0 0,0 0,0-1,1 1,-1-1,0 0,0 0,0 0,0 0,1 0,-1 0,0 0,0-1,1 1,13-6,0 0,0-1,-1-1,0 0,-1-1,1-1,-2 0,1 0,-2-2,1 0,-1 0,-1-1,-1 0,0-1,0 0,5-13,8-4,-10 14,1 1,1 1,1 0,0 1,1 1,0 0,12-6,-27 18,-1 0,0 0,1 0,-1 0,1 0,-1 0,1 0,0 1,-1-1,1 0,0 1,-1-1,1 1,0 0,0 0,-1-1,1 1,0 0,0 1,-1-1,1 0,0 0,0 1,-1-1,1 1,0-1,-1 1,1 0,-1 0,1 0,-1 0,1 0,-1 0,1 0,-1 0,0 0,0 1,0-1,0 1,0-1,0 1,0-1,0 1,0-1,-1 1,1 0,0-1,-1 1,0 0,1 0,-1-1,0 1,0 0,0 1,1 23,-1-1,-1 1,-2-1,0 1,-2-1,0 0,-2-1,-9 23,-1 12,-38 138,52-181,-3 16,-2-1,0 1,-2-1,-2-1,-1 0,-3 3,12-26,-1-1,1 1,-1-1,0 0,-1-1,0 1,0-1,0 0,0-1,-1 1,1-1,-1-1,0 1,-1-1,1 0,0-1,-1 0,0 0,1-1,-1 1,0-2,0 1,0-1,1 0,-1-1,0 0,0 0,1-1,-3 0,7 1,0 0,0 0,1 0,-1-1,0 1,1-1,-1 0,1 1,0-1,0 0,-1 0,1-1,0 1,1 0,-1-1,0 1,1-1,-1 0,1 1,0-1,0 0,0 0,0 0,0 0,1 1,0-1,-1 0,1 0,0 0,0 0,0 0,1 0,-1 0,1 0,0 0,0 0,0 0,0 0,62-99,-26 64,3 3,1 1,1 2,1 2,37-18,67-11,-123 53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8:03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1 458,'37'-55,"-20"22,2-7,1 2,2 0,1 2,2 0,2 2,1 1,31-28,-57 58,0 1,0 0,0-1,0 1,1 0,-1 0,1 1,0-1,-1 0,1 1,0-1,0 1,0 0,0 0,0 0,0 1,0-1,0 1,0-1,0 1,0 0,0 0,0 1,1-1,-1 1,0-1,0 1,0 0,0 0,-1 0,1 1,0-1,0 1,-1-1,1 1,-1 0,2 1,3 7,-2-1,0 1,0 0,0 0,-2 1,1-1,-1 1,-1 0,0 0,0 0,-1 0,-1 0,1 0,-2 0,0 1,0-1,-1 1,2 88,1-99,0 0,0 0,0-1,0 1,0-1,0 1,0 0,0-1,0 0,0 1,0-1,0 0,0 1,0-1,0 0,0 0,0 0,0 0,0 0,1 0,-1 0,0-1,0 1,0 0,0 0,0-1,0 1,0-1,0 1,0-1,0 1,0-1,0 0,-1 1,1-1,0 0,0 0,-1 0,1 0,0 0,-1 1,1-1,-1 0,1 0,-1 0,1 0,-1-1,0 1,0 0,1 0,-1-1,0 2,267-286,-218 254,-48 32,0-1,0 1,0 0,0-1,1 1,-1 0,0 0,0 0,0 0,1 0,-1 0,0 1,0-1,0 0,0 0,1 1,-1-1,0 1,0-1,0 1,0 0,0-1,0 1,0 0,0 0,0-1,-1 1,1 0,0 0,0 0,-1 0,1 0,-1 0,1 0,-1 0,1 0,-1 1,0-1,1 0,-1 0,0 0,0 0,0 1,0-1,0 1,-2 231,-25-65,14-122,6-28</inkml:trace>
  <inkml:trace contextRef="#ctx0" brushRef="#br0" timeOffset="811.139">989 374,'75'-27,"41"-8,-116 35,1 0,0 0,0 0,-1 0,1 0,0 0,-1 0,1 0,0 0,-1 1,1-1,0 0,-1 1,1-1,0 0,-1 1,1-1,-1 1,1-1,-1 1,1-1,-1 1,1-1,-1 1,0-1,1 1,-1 0,0-1,1 1,-1 0,0-1,0 1,0 0,1-1,-1 1,0 0,0 0,0-1,0 1,0 0,0-1,-1 1,1 0,0 0,0-1,0 1,-1 0,1-1,0 1,-1-1,1 1,0 0,-1-1,1 1,-1-1,1 1,-1-1,0 1,-25 36,25-36,-32 37,20-25,0 0,2 1,0 0,0 1,2 0,-1 0,2 1,0 0,-1 7,8-22,1 1,-1 0,1 0,0-1,-1 1,1 0,0 0,0 0,0-1,0 1,0 0,1 0,-1 0,0-1,1 1,-1 0,1 0,0-1,0 1,-1-1,1 1,0-1,1 1,-1-1,0 1,0-1,0 0,1 1,-1-1,1 0,-1 0,1 0,-1 0,1-1,0 1,-1 0,1-1,0 1,0-1,1 1,79 4,-72-5,-2-1,1 0,0 0,0 0,0-1,-1 0,1-1,-1 0,0-1,0 1,0-1,0-1,4-3,3-2</inkml:trace>
  <inkml:trace contextRef="#ctx0" brushRef="#br0" timeOffset="1999.455">1834 177,'0'0,"-1"0,1 0,-1 0,1 0,-1 0,1 0,-1 0,1-1,-1 1,1 0,0 0,-1 0,1 0,-1-1,1 1,-1 0,1 0,-1-1,1 1,0 0,-1-1,1 1,0-1,-1 1,1 0,0-1,0 1,-1-1,1 1,0-1,0 1,0-1,-1 1,1-1,0 1,0-1,0 1,0-1,0 1,0-1,0 1,0-1,0 1,0-1,0 1,1-1,-1 1,0 0,0-1,0 1,1-1,-1 1,0-1,1 1,-1 0,0-1,1 1,-1-1,0 1,1 0,-1 0,1-1,-10 2,0-1,0 2,0-1,0 2,1-1,-1 1,1 0,-1 1,1 0,0 0,0 0,1 1,-1 1,1-1,0 2,-5 1,1 0,1 1,-1 0,2 1,-1 0,1 0,1 1,0 0,0 1,1 0,1 0,0 1,0-1,1 1,1 0,1 1,-1-1,2 1,0-1,1 1,0 0,1 0,0 0,3 11,-2-20,1-1,0 1,0 0,0-1,0 0,1 1,0-1,0 0,0 0,0 0,1-1,0 1,-1-1,1 0,0 0,1 0,-1-1,0 1,1-1,-1 0,1 0,0-1,0 1,0-1,-1 0,1 0,0-1,3 0,3 1,1-2,-1 0,0 0,0-1,0 0,0-1,0 0,0-1,-1 0,0-1,1 0,2-2,9-6,0-2,0 0,-1-2,-1 0,-1-1,-1-1,0-1,-1 0,8-15,-25 33,1 0,-1 1,1-1,-1 0,1 0,0 1,0-1,0 0,0 1,0-1,0 1,0 0,0-1,0 1,1 0,-1-1,1 1,-1 0,1 0,-1 0,1 0,0 1,-1-1,1 0,0 1,-1-1,1 1,0-1,0 1,0 0,0 0,-1 0,1 0,0 0,0 0,0 1,0-1,-1 0,1 1,0 0,-1-1,1 1,0 0,-1 0,1 0,-1 0,1 0,-1 0,1 0,-1 1,136 212,-95-184,-21-23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8:13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0 338,'19'-4,"0"0,0 1,0 1,0 1,0 1,0 0,0 1,4 2,339 7,-338-10</inkml:trace>
  <inkml:trace contextRef="#ctx0" brushRef="#br0" timeOffset="367.23">0 565,'15'0,"18"0,9 0,2 0,-1 0,-4 0,-3 0,-4 0,-1 0,-2 0,-1 0,-1 0,-4-5,-2-2,-4 1</inkml:trace>
  <inkml:trace contextRef="#ctx0" brushRef="#br0" timeOffset="921.006">367 0,'0'0,"0"1,0-1,0 0,0 0,0 1,0-1,-1 0,1 0,0 0,0 1,0-1,0 0,-1 0,1 0,0 0,0 1,0-1,-1 0,1 0,0 0,0 0,-1 0,1 0,0 0,0 0,-1 0,1 0,0 0,0 0,-1 0,1 0,0 0,0 0,-1 0,1 0,0 0,0 0,0 0,-1 0,1 0,0 0,0 0,-1-1,1 1,0 0,0 0,0 0,-1 0,10 24,76 91,65 59,-145-167,0-1,0 1,0 1,-1-1,0 0,-1 1,1 0,-2 0,1 0,-1 0,0 1,-1-1,0 0,0 1,-1-1,0 1,0-1,-1 1,0-1,-1 0,-1 7,-2-4,1 1,-2-1,1 0,-2 0,1 0,-1-1,-1 0,0 0,0-1,-1 0,0-1,-1 0,0 0,0-1,-1 0,1-1,-3 1,-201 75,78-41,118-30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3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14,'2'2,"-1"0,0 0,1-1,0 1,-1 0,1-1,0 1,0-1,0 0,0 1,0-1,0 0,0 0,0 0,0-1,1 1,-1 0,0-1,1 0,-1 1,0-1,1 0,-1 0,0 0,1-1,0 2,253 2,-113-29,-84 10,-47 17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0,'24'0,"22"0,9 0,-1 0,-5 0,-5 0,-6 0,-5 0,-7 0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1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51,'17'39,"-14"-21,0 0,-1 1,-1-1,-1 1,0 0,-2-1,0 1,-1-1,-3 9,-6 70,-41 198,47-223,24-94,21-78,-28 80</inkml:trace>
  <inkml:trace contextRef="#ctx0" brushRef="#br0" timeOffset="1014.365">23 23,'-1'-1,"1"1,-1 0,1 0,-1-1,0 1,1 0,-1 0,0 0,1 0,-1 0,0 0,1 0,-1 0,0 0,1 0,-1 0,0 0,1 1,-1-1,1 0,-1 0,0 1,1-1,-1 0,1 1,-1-1,1 1,-1-1,1 0,-1 1,1-1,-1 1,1-1,0 1,-1 0,1-1,0 1,-1-1,1 1,0 0,0-1,0 1,0 0,0-1,-1 1,1 0,0-1,0 1,1 0,-1-1,0 1,0 0,0-1,0 1,0-1,1 1,-1 0,0-1,1 1,-1-1,0 1,1-1,-1 1,1-1,-1 1,1-1,-1 1,1 0,154 1,18-30,-96 16,43 1,-96 16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5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0 521,'62'-47,"165"-219,-120 158,-106 107,-1 0,1 1,0-1,0 1,0 0,-1-1,1 1,0 0,0-1,0 1,0 0,0 0,0 0,0 0,-1 0,1 0,0 0,0 0,0 0,0 0,0 0,0 0,0 1,0-1,-1 0,1 1,0-1,0 1,0-1,-1 1,1-1,0 1,-1-1,1 1,0 0,-1-1,1 1,-1 0,1 0,-1 0,1-1,-1 1,0 0,1 0,-1 0,0 0,0 0,1-1,-1 2,12 52,-11-46,1 9,1 0,0 0,1 0,1 0,1 0,0-1,1 0,0-1,2 1,0-2,5 7,-12-20,1 0,0 1,0-1,0-1,0 1,0 0,0-1,0 1,0-1,0 0,0 0,0 0,0-1,0 1,0-1,0 0,0 1,0-1,0 0,0-1,-1 1,1-1,0 1,-1-1,1 0,-1 0,0 0,1 0,-1 0,0 0,0-1,-1 1,1-1,0 1,-1-1,2-2,4-3,201-229,-118 148,-90 89,1-1,-1 1,0-1,1 1,-1-1,1 1,-1 0,1-1,-1 1,1 0,-1-1,1 1,-1 0,1-1,-1 1,1 0,-1 0,1 0,0 0,-1-1,1 1,-1 0,1 0,0 0,-1 0,1 0,-1 0,1 1,0-1,-1 0,1 0,-1 0,1 1,-1-1,1 0,0 0,-1 1,1-1,-1 0,0 1,1-1,-1 1,1-1,-1 1,0-1,1 1,-1-1,0 1,1-1,-1 1,0-1,0 1,1-1,-1 1,0 0,0-1,0 1,0-1,0 1,0 0,0-1,0 1,-5 43,4-41,-37 203,49-76,-4-112</inkml:trace>
  <inkml:trace contextRef="#ctx0" brushRef="#br0" timeOffset="434.52">1185 267,'58'-1,"-34"-1,-1 2,1 0,-1 2,1 0,-1 1,16 6,-38-9,0 0,1 0,-1 1,0-1,0 0,0 1,0-1,0 1,0 0,0-1,0 1,0 0,0 0,0-1,0 1,-1 0,1 0,0 0,0 0,-1 0,1 0,-1 0,1 0,-1 0,1 1,-1-1,0 0,0 0,1 0,-1 0,0 1,0-1,0 0,0 0,0 0,-1 1,1-1,0 0,-1 0,1 0,0 0,-1 0,1 0,-1 0,0 0,1 0,-1 1,-40 47,36-44,-75 61,-31 36,110-101,-1 1,1-1,0 1,0-1,1 1,-1-1,0 1,0-1,1 1,-1 0,1-1,-1 1,1 0,0 0,0-1,0 1,0 0,0 0,0-1,0 1,0 0,1 0,-1-1,1 1,-1 0,1-1,0 1,-1-1,1 1,0 0,0-1,0 0,1 1,-1-1,0 0,0 0,1 1,-1-1,0 0,1 0,-1 0,2 0,74 23,-65-22,0 0,0-1,0 0,0 0,0-2,0 0,0 0,0-1,-1 0,1-1,0 0,-1-1,0 0,6-4,-4-4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00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0 622,'39'-5,"17"-2,-1 1</inkml:trace>
  <inkml:trace contextRef="#ctx0" brushRef="#br0" timeOffset="528.717">762 452,'-15'0,"0"0,0 1,0 1,0 1,1 0,-1 0,1 1,0 1,0 1,0 0,1 1,0 0,0 1,1 0,0 1,-1 2,2-2,-5 3,1 2,0 0,1 0,1 2,0-1,1 2,0 1,-2 5,-35 88,49-109,0 0,0 0,0 0,0 0,0 0,1 0,-1 1,1-1,0 0,0 0,-1-1,1 1,0 0,1 0,-1 0,0 0,0-1,1 1,-1-1,1 1,0-1,-1 0,1 1,0-1,0 0,0 0,-1 0,1 0,0-1,0 1,1 0,-1-1,0 0,0 1,0-1,0 0,0 0,0 0,86-5,-67-3,0 0,-1-2,0-1,0 0,-1-1,-1-1,0-1,-1-1,0 0,1-5,120-143,-138 164,0-1,0 0,1 1,-1-1,0 0,0 0,1 1,-1-1,0 0,1 0,-1 1,1-1,-1 0,0 0,1 0,-1 0,0 0,1 0,-1 1,1-1,-1 0,0 0,1 0,-1 0,1 0,-1-1,0 1,1 0,-1 0,1 0,-1 0,0 0,1 0,-1-1,0 1,1 0,-1 0,0-1,1 1,-1 0,0 0,0-1,1 1,-1 0,0-1,1 1,-12 39,11-37,-11 31,5-20,1-1,0 1,1 0,1 0,0 0,0 0,2 1,-1-1,2 1,0-1,0 1,2-1,-1 1,2-1,2 7,-3-17,0 1,1-1,-1 0,1-1,0 1,0 0,0-1,0 0,0 1,1-1,-1-1,1 1,-1 0,1-1,0 0,0 0,-1 0,1 0,0 0,0-1,0 0,0 0,0 0,0 0,0-1,0 1,0-1,-1 0,1 0,0 0,0-1,1 0,14-5</inkml:trace>
  <inkml:trace contextRef="#ctx0" brushRef="#br0" timeOffset="863.784">1101 1,'32'22,"-2"1,0 2,-2 1,0 2,-2 0,-1 1,-2 2,2 5,-16-23,-2 0,1 1,-2 0,0 0,0 0,-1 1,-1 0,-1 0,0 0,-1 0,0 0,-2 1,1-1,-2 0,0 1,-1-1,-1 0,0 0,-1 0,0 0,-5 8,-1 5,-2-1,-1 0,-1-1,-1 0,-2-1,0-1,-2 0,0-2,-2 0,0-1,-2-1,0-2,-7 5,-16 5,28-18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6:09.3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1 237,'282'-29,"-139"3,-142 26,-1 1,1-1,0 0,-1 0,1 0,-1 0,1 0,0 0,-1 0,1 0,0 0,-1 0,1 0,-1 0,1 0,0 0,-1 0,1 0,-1-1,1 1,-1 0,1-1,-1 1,1 0,-1-1,1 1,-1 0,1-1,-1 1,1-1,-1 1,0-1,1 1,-1-1,0 1,0-1,1 0,-1 1,0-1,0 1,0-1,1 0,-1 1,0-1,0 1,0-1,0 0,0 1,-1-1,1 1,0-1,0 0,0 1,0-1,-1 1,1-1,0 1,0-1,-1 0,1 1,0-1,-1 1,1 0,-1-1,0 0,-36-21,-166-47,199 68,1 0,0 0,-1 0,1-1,0 1,0-1,0 0,0 0,0 0,1 0,-1-1,0 1,1-1,0 1,0-1,0 0,0 0,0 0,0 0,1 0,-2-3,4-10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49:56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344 1,'-21'9,"0"1,0 2,0 0,2 1,0 1,0 0,1 2,1 0,1 1,0 1,1 0,1 1,1 1,0 0,-4 12,5-3,1 0,1 1,1 0,2 1,2 0,0 0,2 3,2-22,1 0,0 0,1 0,0-1,0 1,2 0,-1-1,2 0,-1 1,1-1,1 0,0-1,1 1,0-1,0 0,1-1,0 0,1 0,0 0,3 2,10 4,1 0,0-1,0-1,2-1,-1-1,15 4,13-4,-33-13</inkml:trace>
  <inkml:trace contextRef="#ctx0" brushRef="#br0" timeOffset="3858.018">768 395,'-4'-3,"0"-1,0 0,0 1,-1 0,1 0,-1 0,0 1,1-1,-1 1,0 0,-1 1,1-1,0 1,0 0,-1 0,1 1,0-1,-1 1,1 1,-1-1,1 1,0 0,-1 0,1 0,0 1,0-1,-3 3,-10 4,1 2,0 0,0 0,1 2,1 0,-15 14,26-23,-1 0,1 0,0 1,0-1,1 1,-1 0,1 0,0 1,0-1,0 1,0-1,1 1,0 0,0 0,0 0,1 0,0 0,-1 0,2 1,-1-1,1 0,0 0,0 1,0-1,1 0,-1 1,1-1,1 0,-1 0,1 0,0 0,0 0,0 0,1-1,-1 1,1-1,1 1,2 0,0 0,1-1,-1 0,1 0,0 0,0-1,1 0,-1-1,0 0,1 0,0 0,-1-1,1 0,0 0,0-1,0 0,-1-1,1 1,0-1,0-1,-1 0,1 0,-1 0,0-1,1 0,-1 0,0-1,-1 0,1 0,-1-1,0 0,0 0,5-5,92-93,21-48,-122 148,-1 1,0 0,0 0,0 0,0 0,1 1,-1-1,1 0,-1 0,1 1,0-1,0 1,-1 0,1-1,0 1,0 0,0 0,0 0,1 1,-1-1,0 0,0 1,2-1,-7 39,0-20,0-1,1 1,1 0,0 0,1-1,1 1,1 0,1 0,0-1,1 0,5 14,-3-17,0 1,-1 0,-1 0,0 0,-1 1,-1-1,-1 1,0 0,-1-1,0 1,-1 0,-1-1,-1 1,0-1,-1 0,-1 0,0 0,-1 0,0-1,-1 0,-1 0,0-1,-1 0,-1 0,-5 5,9-12,1-1,-1 1,-1-2,1 1,-1-1,0 1,1-2,-2 1,1-1,0 0,-1-1,0 0,1 0,-1 0,0-1,0 0,0-1,0 0,0 0,-7-1,13 0,0-1,-1 1,1 0,0-1,0 1,0-1,0 1,0-1,0 0,1 0,-1 0,1 0,-1 0,1 0,0-1,0 1,-1 0,2-1,-1 1,0 0,0-1,1 1,0-1,-1 0,1 1,0-1,0 1,0-1,0 1,1-1,-1 1,2-3,33-75,50-19,-65 75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04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421 227,'139'-26,"-71"13,-57 9,0 1,0 0,0 1,0 1,0 0,0 0,0 1,1 0,-1 1,0 0,0 1,6 2,-14-3,-1 0,1 1,-1-1,0 0,0 1,0 0,0-1,0 1,0 0,0 0,0 0,-1 0,1 1,-1-1,1 0,-1 1,0-1,0 1,0-1,0 1,-1-1,1 1,-1-1,0 1,1 0,-1-1,0 1,0 0,-1 0,1-1,-1 1,1-1,-1 1,0 1,-43 82,41-84,1 0,-1 0,1 1,0-1,0 0,0 1,0 0,1-1,-1 1,1 0,0 0,-1 0,1 0,0 0,1 0,-1 0,0 0,1 0,0 0,0 0,0 1,0-1,0 0,1 0,-1 0,1 0,0 0,0 0,0 0,0 0,1 0,-1 0,1-1,-1 1,1 0,0-1,0 1,1-1,0 1,168 99,-169-100,-1-1,1 1,-1 0,0 0,1 0,-1 0,0 0,0 0,0 0,0 0,-1 0,1 0,0 0,-1 0,1 1,-1-1,0 0,0 0,0 1,0-1,0 0,-1 0,1 1,-1-1,1 0,-1 0,0 0,0 0,0 0,0 0,0 0,0 0,0 0,-1 0,1 0,-1-1,0 1,1-1,-1 1,0-1,-83 56,76-52,-8 5,0-1,-1-1,1-1,-1 0,-1-1,1-1,-18 2,11-5</inkml:trace>
  <inkml:trace contextRef="#ctx0" brushRef="#br0" timeOffset="387.222">140 57,'-19'29,"1"0,2 1,1 0,1 2,2-1,1 2,2-1,1 1,1 1,2 0,-1 33,8-48,0 0,1-1,1 0,0 0,2 0,0 0,1-1,1 0,0 0,1-1,1 0,1-1,0 0,1 0,0-1,1-1,1 0,0-1,1-1,0 0,5 3,82 20,-78-32</inkml:trace>
  <inkml:trace contextRef="#ctx0" brushRef="#br0" timeOffset="702.162">1184 1,'1'0,"34"26,0 1,-2 2,-1 1,-1 2,-2 0,21 31,-45-54,-1 0,0 0,0 1,-1 0,0 0,0-1,-1 2,0-1,-1 0,-1 0,1 0,-1 1,-1-1,0 0,-1 0,0 0,0 0,-1 0,0 0,-1-1,0 1,0-1,-1 0,0 0,-1-1,0 1,-3 2,-12 20,-2-1,0-1,-2-2,-1 0,-1-1,-2-2,0-1,-19 11,20-20,4-3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11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451 368,'-25'-8,"0"2,0 0,-1 2,0 1,1 0,-1 2,-22 3,34 0,0 1,0 0,1 2,-1-1,1 2,0 0,1 0,-4 3,13-7,2-2,-1 0,1 1,0-1,0 0,0 1,-1-1,1 1,0 0,0-1,0 1,0 0,0 0,0 0,0 0,0 0,0 0,1 0,-1 0,0 0,1 0,-1 0,0 0,1 0,0 1,-1-1,1 0,0 0,-1 1,1-1,0 0,0 1,0-1,0 0,0 0,0 1,1-1,-1 0,0 1,1-1,-1 0,1 0,-1 0,1 0,0 1,-1-1,1 0,0 0,0 0,0 0,-1 0,1-1,0 1,0 0,1 0,-1-1,0 1,1 0,13 6,0 0,0-1,1-1,0 0,0-1,1-1,-1-1,1 0,-1-1,1-1,-1 0,9-2,61 3,-84-1,0 0,0 0,0 0,-1 1,1-1,0 0,0 1,0-1,-1 1,1-1,0 1,-1 0,1 0,0 0,-1 0,1 0,-1 0,0 0,1 0,-1 0,0 1,0-1,1 1,-1-1,0 1,-1-1,1 1,0 0,0-1,-1 1,1 0,-1 0,1-1,-1 1,0 0,0 0,0 0,0-1,0 1,0 0,0 0,0 0,-1 0,1-1,-1 1,0 0,1-1,-1 1,0 0,0-1,0 1,0-1,0 1,0-1,-1 0,1 1,0-1,-1 0,1 0,-1 0,1 0,-1 0,0 0,-299 229,273-208,20-17,0 0,1 1,0 0,0 0,0 1,0 0,1 0,0 1,1-1,0 1,0 1,-3 7,7-14,1 0,0 1,0-1,0 1,0-1,0 0,0 1,0-1,1 0,-1 1,1-1,0 0,0 0,-1 1,2-1,-1 0,0 0,0 0,1 0,-1 0,1-1,-1 1,1 0,0-1,-1 1,1-1,0 1,0-1,0 0,1 0,-1 0,0 0,0 0,0 0,1-1,0 1,87 14,80-23,-131-10,-26 7</inkml:trace>
  <inkml:trace contextRef="#ctx0" brushRef="#br0" timeOffset="397.62">394 1,'-15'32,"0"0,3 2,0-1,2 2,2-1,1 1,1 0,3 1,0-1,3 1,0-1,3 6,0 341,-9-318,-2 0,-3 0,-2-1,-15 36,24-86,0 0,1 0,0 0,1 1,0-1,1 1,1 0,0-1,1 1,0 0,1-1,4 5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15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26,'-12'-5,"1"1,-1 0,0 0,0 1,0 1,-1 0,1 1,0 0,-1 1,1 0,-1 1,1 1,0 0,0 0,0 1,0 1,0 0,1 0,-1 2,1-1,0 1,1 1,-5 3,8-4,-1 1,1 1,0-1,1 1,0 1,0-1,1 1,0 0,0 0,1 1,0-1,1 1,0 0,0 0,1 2,-1 11,1 122,3-140,0 1,1-1,0 1,-1-1,2 0,-1 0,1 0,0 0,0 0,0-1,0 1,1-1,0 0,0 0,0 0,0 0,1-1,0 1,-1-1,1-1,0 1,0-1,1 0,1 1,4-2,1 0,0 0,0-1,0-1,-1 0,1-1,0 0,-1-1,1 0,-1 0,0-1,0-1,0 0,-1-1,0 0,0 0,0-1,-1 0,0-1,0 0,-1 0,0-1,4-5,11-10,-1-2,-2 0,0-1,-2 0,0-2,-2 0,-2-1,-1-1,-1 0,-1 0,2-16,-25 114,9-55,0 0,0 0,1 0,1 1,0-1,0 0,1 1,1-1,0 1,1-1,0 0,1 0,0 0,1 0,1-1,-1 1,2-1,0 0,0 0,1-1,0 0,0 0,2 0,-4-6,-2 2,1-2,1 1,-1 0,1-1,0 0,0 0,0-1,0 1,1-1,-1 0,1 0,0-1,0 0,0 0,5 1,3-4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16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58,'5'0,"6"0,6 0,5 0,4-5,2-1,1 0,0 1,1 1,-1 2,0 1,0-4,-1-2,0 1,1 1,-1 2,0 1,-4 1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16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1,'5'5,"11"1,8 0,4-1,3-2,0 0,1-2,-2-1,0 0,-1-5,0-1,-1-1,1 2,-1 2,0 1,-5 0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34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54,'0'-2,"0"-1,0 1,0 0,-1 0,1-1,-1 1,1 0,-1 0,0 0,0 0,0 0,0 0,-1 0,1 0,0 0,-1 0,1 1,-1-1,0 0,0 1,1 0,-1-1,0 1,0 0,0 0,0 0,-1 0,1 0,0 1,0-1,0 0,-1 1,1 0,0 0,-1 0,1 0,0 0,0 0,-1 0,1 1,-1-1,-96 25,87-22,0 2,0-1,1 2,0-1,0 2,1-1,-1 2,1-1,1 1,0 1,0-1,0 2,1-1,1 1,-1 0,2 1,-1 0,2 0,-1 0,2 1,-1-1,1 2,4-6,0 0,0 0,0 0,1 0,0 0,1 0,-1-1,1 1,1 0,-1-1,1 1,0-1,0 0,1 0,0 0,0-1,0 1,1-1,0 0,0 0,0 0,1-1,-1 0,1 0,0-1,0 1,1-1,-1 0,0-1,1 0,0 0,0 0,4 0,3-1,0 0,0-1,0 0,0-1,0-1,-1 0,1-1,0-1,-1 0,0-1,0 0,0-1,-1 0,1-1,-2-1,1 1,-1-2,0 0,-1 0,0-1,5-7,-6 10,-1-1,-1 0,0-1,0 0,0 0,-1 0,0-1,-1 0,0 0,-1 0,0-1,0 1,-1-1,-1 0,0 0,1-8,-4 7,3 45,11 64,-4 0,-5 1,-6 74,0-34,2-129,1-4,0 0,0-1,0 1,-1 0,0-1,0 1,0 0,-1 0,1-1,-1 1,0 0,0-1,-1 1,0-1,1 1,-1-1,-1 0,1 0,-1 0,1 0,-1 0,0-1,-1 1,1-1,-1 0,1 0,-1 0,0 0,0-1,0 1,-2 0,-1-1,0 0,0-1,1 1,-1-2,0 1,0-1,0 0,0 0,0 0,0-1,0-1,0 1,0-1,1 0,-1 0,1-1,-1 0,1 0,0-1,0 1,1-1,-1-1,1 1,-1-1,2 0,-1 0,0 0,-2-6,6 4,1 1,0-1,0 0,1 0,0 0,0 0,0 0,1 1,0-1,1 1,-1-1,1 1,1 0,-1 0,1 0,0 1,0-1,0 1,1 0,0 0,0 0,0 1,1 0,0 0,1-1,35-21,0 2,2 1,1 3,1 1,15-2,-36 12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36.7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1 509,'19'0,"21"-5,8-1,2 0,-4 1,-5 1,-4 2,-4 1,-3 0,-1 1,-6 0</inkml:trace>
  <inkml:trace contextRef="#ctx0" brushRef="#br0" timeOffset="395.171">904 86,'1'50,"0"-17,-1 1,-1-1,-1 0,-3 0,0-1,-10 33,-53 95,65-152,5-13</inkml:trace>
  <inkml:trace contextRef="#ctx0" brushRef="#br0" timeOffset="682.723">594 86,'38'-5,"37"-2,11 1,-5 1,-7 2,-10 0,-13 2,-9 1,-7 0,-5 0,-2 0,-7 0</inkml:trace>
  <inkml:trace contextRef="#ctx0" brushRef="#br0" timeOffset="966.907">1610 0,'-33'44,"-27"32,-6 9,2-5,8-11,8-9,8-9,5-8,9-7,5-5,0-3,-1-1,-1 0,-2-6,4 0,0-5,-1 0,4-2</inkml:trace>
  <inkml:trace contextRef="#ctx0" brushRef="#br0" timeOffset="1733.988">1300 820,'176'-255,"-165"237,1 1,1 1,1 0,0 0,1 2,1 0,0 0,-15 13,-1 0,1 0,0 0,0 0,0 1,-1-1,1 0,0 0,0 0,0 1,0-1,0 1,0-1,1 1,-1-1,0 1,0 0,0-1,0 1,0 0,1 0,-1 0,0 0,0 0,0 0,1 0,-1 0,0 0,0 1,0-1,0 0,0 1,1-1,-1 1,0-1,0 1,0 0,0-1,0 1,-1 0,1 0,0 0,0 0,0 0,-1 0,1 0,0 0,-1 0,1 0,-1 0,1 0,-1 0,0 0,1 0,-1 1,0 0,5 59,-6-55,0 1,1-1,0 1,0-1,1 1,0-1,0 1,1-1,-1 0,1 1,0-1,1 0,0 0,0 0,0-1,1 1,0-1,2 4,-2-8,0 0,-1-1,1 1,0-1,0 1,0-1,-1 0,1 0,0-1,0 1,0-1,-1 0,1 0,0 0,-1-1,1 1,-1-1,1 1,-1-1,0-1,0 1,0 0,0-1,0 1,0-1,-1 0,1 0,-1 0,1-1,167-195,-137 176,-33 23,1-1,-1 1,1 0,0 0,-1 0,1-1,-1 1,1 0,0 0,-1 0,1 0,0 0,-1 0,1 0,0 0,-1 1,1-1,-1 0,1 0,-1 0,1 1,0-1,-1 0,1 1,-1-1,1 0,-1 1,1-1,-1 1,1-1,-1 1,0-1,1 1,-1-1,0 1,1-1,-1 1,0-1,0 1,1 0,-1-1,0 1,0-1,0 1,0 0,0-1,0 1,0-1,0 1,0 0,0-1,0 1,0 0,-1-1,1 1,0-1,0 1,-51 228,63-188,0-29</inkml:trace>
  <inkml:trace contextRef="#ctx0" brushRef="#br0" timeOffset="2147.376">2175 650,'12'-2,"5"-3,0 1,0 1,1 1,-1 1,1 0,-1 1,1 1,13 2,-30-3,0 0,0 1,0-1,0 0,0 1,0-1,0 0,0 1,0-1,0 1,-1-1,1 1,0-1,0 1,-1 0,1 0,0-1,-1 1,1 0,-1 0,1 0,-1-1,1 1,-1 0,1 0,-1 0,0 0,1 0,-1 0,0 0,0 0,0 0,0 0,0 0,0 0,0 0,0 0,0 0,-1 0,1 0,0 0,-1 0,1 0,0-1,-1 1,1 0,-1 0,0 0,1 0,-1-1,0 1,1 0,-1-1,0 1,0 0,-42 41,16-21,14-13,1 1,1 1,-1-1,2 2,-1-1,1 2,1-1,0 1,-7 13,16-24,-1 0,1 1,-1-1,1 0,0 1,-1-1,1 0,0 0,0 1,0-1,0 0,0 1,0-1,0 0,1 1,-1-1,0 0,1 1,-1-1,1 0,-1 0,1 0,0 0,-1 1,1-1,0 0,0 0,0 0,0 0,0-1,0 1,0 0,0 0,0 0,0-1,0 1,1-1,-1 1,0-1,0 1,1-1,-1 0,0 0,1 1,-1-1,64 0,76-61,-123 51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4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0,'40'125,"-7"1,-1 17,-30-128,0 1,-1-1,-1 0,0 0,-1 1,-1-1,0 0,-2 0,1 0,-2-1,0 1,0-1,-1 0,-1 0,-1-1,0 0,0 0,-1-1,-1 0,0 0,-1-1,0-1,-10 8,-2 0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43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485 198,'-43'118,"38"-107,2-6,0 0,0 0,0 0,1 0,0 0,0 1,0-1,0 1,1-1,0 1,0 0,1-1,0 1,0 0,0 0,0-1,1 1,0 0,1-1,-1 1,1-1,0 1,0-1,0 0,1 0,0 0,3 5,-2-6,-1 0,1-1,0 1,0-1,0 0,1 0,-1 0,1 0,-1-1,1 0,0 0,0 0,0-1,0 0,0 0,1 0,-1 0,0-1,0 0,1 0,-1 0,0-1,0 1,0-1,1-1,-1 1,0-1,-1 0,1 0,0 0,0 0,-1-1,1 0,-1 0,0 0,0-1,0 1,-1-1,4-3,12-18,-2 2</inkml:trace>
  <inkml:trace contextRef="#ctx0" brushRef="#br0" timeOffset="235.762">824 198,'-14'34,"-6"20,-3 6,2-2,5-7,-1-6,4-7,3-5,-1-3,2-2,1-1,3 0,2 0,-3 0,-1 1,1 0,1-5</inkml:trace>
  <inkml:trace contextRef="#ctx0" brushRef="#br0" timeOffset="1021.121">231 1,'-33'43,"-17"38,1 16,9-5,10-8,11-14,9-13,11-13,5-8,6-5,6-4,5-1,3-6,2-5,-3-1,-2-3,0-3,-4-3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6:07.9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1 368,'10'0,"7"0,6 0,4 0,3 0,0 0,0 0,-1 0,1 0,-1 0,0 0,-1 0,0 0,1 0,-1 0,-5 0</inkml:trace>
  <inkml:trace contextRef="#ctx0" brushRef="#br0" timeOffset="364.752">649 1,'0'480,"-28"-223,10-184,18-73,-1 0,1 0,0 0,-1 0,1 0,-1 0,1 0,-1 0,1 0,0 0,-1 0,1 0,-1 0,1 0,-1 0,1 0,0-1,-1 1,1 0,0 0,-1 0,1-1,-1 1,1 0,0-1,0 1,-1 0,1-1,0 1,0 0,-1-1,1 1,0 0,0-1,0 1,-1-1,1 1,0 0,0-1,0 1,0-1,0 1,0-1,0 1,0 0,0-1,0 1,0-1,0 1,0 0,1-1,-1 1,0-1,0 1,0 0,0-1,1 1,-1 0,0-1,1 1,-1 0,0-1,0 1,1 0,2-22,3-1</inkml:trace>
  <inkml:trace contextRef="#ctx0" brushRef="#br0" timeOffset="638.965">678 57,'201'-11,"67"-24,-145 29,-105 11</inkml:trace>
  <inkml:trace contextRef="#ctx0" brushRef="#br0" timeOffset="889.475">706 368,'34'5,"20"-4,6-1,-2-1,-7-1,-6-4,-7-1,-5 0,-3 1,-2 2,-1 2,-5 1</inkml:trace>
  <inkml:trace contextRef="#ctx0" brushRef="#br0" timeOffset="2340.216">1129 649,'-193'344,"157"-279,87-127,208-236,-258 297,-1 0,1-1,-1 1,1 0,0 0,-1 0,1 0,0 0,-1 0,1 0,0 0,0 0,0 0,0 0,0 0,0 1,0-1,0 0,0 1,1-1,-1 1,0-1,0 1,0 0,1-1,-1 1,0 0,1 0,-1 0,0 0,0 0,1 0,-1 0,0 0,0 1,1-1,-1 0,0 1,0-1,0 1,1-1,-1 1,0 0,0-1,0 1,0 0,0 0,0 0,0 0,5 10,-1 0,0 1,0-1,-1 1,-1 0,0 0,0 0,-1 1,-1-1,0 3,11 59,-11-73,0 0,0 0,-1 0,1 0,0 0,-1 0,1 0,0 0,-1 1,0-1,1 0,-1 0,0 1,1-1,-1 0,0 0,0 1,0-1,0 0,0 1,-1-1,1 0,0 0,0 1,-1-1,1 0,-1 0,1 0,-1 1,0-1,1 0,-1 0,0 0,0 0,0 0,0 0,0-1,0 1,0 0,0 0,0-1,0 1,0 0,0-1,0 1,-1-1,1 0,0 1,0-1,-1 0,1 0,0 0,0 0,-1 0,1 0,0 0,-1 0,1 0,0 0,0-1,-1 1,1-1,0 1,-1-1,-179-88,161 85</inkml:trace>
  <inkml:trace contextRef="#ctx0" brushRef="#br0" timeOffset="3354.829">1581 819,'168'-27,"31"-4,-181 27,-126-67,107 70,0-1,0 1,-1 0,1 0,0-1,-1 1,1 0,-1 0,1 0,-1 1,1-1,-1 0,1 0,-1 1,0-1,0 1,1 0,-1-1,0 1,0 0,1 0,-1 0,0 0,0 0,1 1,-1-1,0 0,0 1,1-1,-1 1,0 0,1-1,-1 1,1 0,-1 0,1 0,0 0,-1 1,1-1,0 0,0 0,-1 1,1-1,0 1,0-1,1 1,-1-1,0 1,0 0,1-1,-1 1,1 0,-1 1,-2 15,1 0,0 1,1-1,1 1,0 0,2-1,0 1,1-1,1 0,4 11,2 16,-11-43,1-1,0 1,0 0,0 0,0-1,0 1,1 0,-1 0,0-1,1 1,-1 0,1-1,0 1,-1 0,1-1,0 1,0-1,0 1,0-1,0 0,1 1,-1-1,0 0,1 0,-1 0,0 0,1 0,-1 0,1 0,0-1,-1 1,1 0,0-1,-1 1,1-1,0 0,0 0,-1 1,1-1,0 0,0-1,-1 1,1 0,0 0,0-1,-1 1,2-1,8-9,-1 0,0 0,0-1,-1-1,0 0,-1 0,-1 0,0-1,2-7,-2 7,64-120,-58 115</inkml:trace>
  <inkml:trace contextRef="#ctx0" brushRef="#br0" timeOffset="3676.87">2315 593,'-5'33,"-1"17,0 4,1-3,1-4,2-6,1-5,1-4,0-2,0-12,0-13,0-8</inkml:trace>
  <inkml:trace contextRef="#ctx0" brushRef="#br0" timeOffset="4121.644">2287 649,'6'-6,"1"0,0 0,0 1,0 0,1 0,0 0,0 1,0 0,0 1,1 0,-1 0,1 1,0 0,0 0,0 1,-1 0,1 1,0 0,0 0,0 1,0 0,7 2,-13-3,-1 0,1-1,0 1,0 0,-1 0,1 1,0-1,0 1,0-1,-1 1,1 0,-1 0,1 0,0 0,-1 0,0 1,1-1,-1 1,0 0,0 0,0-1,0 1,0 1,0-1,0 0,-1 0,1 1,-1-1,0 1,1-1,-1 1,0-1,-1 1,1 0,0-1,-1 1,0 0,1 0,-1 0,0-1,0 1,-1 0,1 0,-1-1,1 1,-1 0,0 1,-8 12,-1-1,-1 0,0-1,0 0,-1 0,-1-1,-1-1,-13 10,-31 31,57-53,0 1,0 0,0 0,0 0,0 0,0 0,0 0,1 0,-1 0,0 1,1-1,-1 0,1 0,-1 1,1-1,-1 0,1 1,0-1,0 0,-1 1,1-1,0 0,0 1,1-1,-1 0,0 1,0-1,1 0,-1 1,0-1,1 0,0 1,-1-1,1 0,0 0,-1 0,1 0,0 0,0 0,0 0,0 0,0 0,0 0,0 0,1 0,63 29,-52-25,-8-5,-1 1,1 0,-1 0,1 0,-1 1,0-1,0 1,0 0,0 0,0 1,0-1,0 1,-1 0,1-1,-1 2,0-1,0 0,0 1,0-1,-1 1,0 0,1 0,-1 0,0 0,-1 0,1 1,-1-1,0 0,0 1,0-1,-1 1,0-1,1 1,-2-1,1 5,-5-3,0 0,0-1,-1 1,0-1,0 0,0-1,-1 1,1-1,-1 0,0-1,0 0,0 0,-1 0,1-1,-1 0,1-1,-1 1,0-1,1-1,-1 0,0 0,0 0,1-1,-1 0,0-1,-2 0,-11 1,11 1,-1-1,0 0,1-1,-1 0,1-1,0 0,-1-1,2 0,-1 0,-2-2,-2-4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51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13,'-1'-1,"0"0,-1 0,1 0,0 0,-1 0,1 0,-1 0,1 0,-1 0,0 1,1-1,-1 1,0-1,1 1,-1 0,0-1,0 1,1 0,-1 0,0 0,0 1,1-1,-1 0,0 1,1-1,-1 1,0-1,1 1,-1 0,1-1,-1 1,1 0,-2 1,2-1,-175 107,73-35,102-72,0-1,0 1,1 0,-1 0,1-1,-1 1,1 0,-1 0,1 0,-1 0,1-1,0 1,-1 0,1 0,0 0,0 0,0 0,0 0,0 0,0 0,0 0,0 0,0 0,0 0,0 0,1 0,-1 0,0 0,1-1,-1 1,1 0,-1 0,1 0,-1 0,1-1,0 1,-1 0,1-1,0 1,-1 0,1-1,0 1,0-1,0 1,0-1,-1 1,1-1,0 0,0 1,0-1,54 11,-45-10,-8-1,-1 0,1 0,0 0,0 0,0 0,0 0,0 1,0-1,-1 0,1 1,0 0,0-1,-1 1,1 0,0 0,-1 0,1 0,-1 0,1 0,-1 0,1 1,-1-1,0 1,0-1,0 1,0-1,0 1,0-1,0 1,0 0,-1 0,1-1,-1 1,1 0,-1 0,0 0,1 0,-1-1,0 1,0 0,0 0,-1 0,1 0,0 0,-1-1,1 1,-1 0,0 0,1-1,-1 1,0 0,0-1,0 1,0-1,-1 1,1-1,0 1,-1-1,1 0,0 0,-2 1,-112 108,113-107,1-1,-1 1,0 0,1 0,-1-1,1 1,0 0,0 0,0 0,0 0,1 1,-1-1,1 0,0 0,0 0,0 0,0 0,0 1,1-1,0 0,-1 0,1 0,0 0,0 0,1 0,-1-1,1 1,-1 0,1 0,0-1,0 1,0-1,0 0,1 0,-1 0,0 0,1 0,0 0,-1 0,1-1,0 0,0 1,0-1,0 0,0 0,0-1,0 1,0-1,0 1,1-1,0 0,78-1,-62-6</inkml:trace>
  <inkml:trace contextRef="#ctx0" brushRef="#br0" timeOffset="2844.842">701 380,'-2'-5,"-1"1,0-1,0 1,0-1,-1 1,0 0,0 0,0 0,0 1,0 0,-1-1,1 2,-1-1,0 0,0 1,0 0,0 0,0 0,0 1,-1 0,1 0,-1 0,1 0,0 1,-1 0,1 0,-1 1,1 0,-1 0,1 0,0 0,-1 1,1 0,0 0,0 0,0 1,-5 2,1 1,0 0,1 1,-1-1,1 2,1-1,-1 1,1 0,1 1,0 0,0 0,0 0,1 0,1 1,-1 0,2 0,-1 0,1 1,1-1,0 1,0 1,3-9,-1 1,1-1,-1 1,1-1,0 0,0 1,1-1,-1 0,1 0,0 0,-1 0,1 0,0 0,1 0,-1-1,0 1,1-1,0 1,-1-1,1 0,0 0,0 0,0-1,1 1,-1-1,0 0,0 1,1-1,-1-1,1 1,0 0,112-3,-98-5,-1-2,0 0,-1-1,0 0,-1-2,0 0,0 0,-2-1,1-1,-2-1,0 1,-1-2,0 0,-1 0,0-3,31-58,-90 124,35-25,1 1,1 1,1 0,1 0,1 1,1 1,1-1,0 5,5-11,1 0,0 0,1 0,2-1,-1 1,2 0,1 0,0-1,1 0,1 0,8 17,23 92,-36-81,-1-45,0-1,0 1,0 0,0 0,0 0,0-1,0 1,0 0,-1 0,1-1,0 1,0 0,-1 0,1-1,0 1,-1 0,1-1,-1 1,1 0,-1-1,1 1,-1-1,0 1,1-1,-1 1,0-1,1 1,-1-1,0 0,1 1,-1-1,0 0,0 0,0 0,1 1,-1-1,0 0,0 0,1 0,-1 0,0 0,0-1,0 1,1 0,-1 0,0 0,0-1,1 1,-1 0,0-1,0 1,1 0,-1-1,-14-9,1-1,0-1,0 0,1-1,1 0,0-1,1 0,0-1,-2-6,-14-16,25 36,1-1,-1 1,1 0,-1-1,1 1,0-1,0 1,0-1,0 0,0 0,0 1,0-1,1 0,-1 0,0 0,1 0,0 0,-1 0,1 0,0 0,0 0,0 0,0 0,1 1,-1-1,0 0,1 0,-1 0,1 0,0 0,0 0,0 1,-1-1,2 0,-1 1,0-1,0 0,0 1,1 0,-1-1,1 1,-1 0,1 0,0 0,-1 0,1 0,0 0,0 0,0 0,-1 1,1-1,229-65,-152 38,-61 18</inkml:trace>
  <inkml:trace contextRef="#ctx0" brushRef="#br0" timeOffset="3269.429">1012 550,'17'-8,"0"-1,0 0,-1-2,0 1,-1-2,0 0,4-6,-14 14,86-89,-91 93,0 1,1-1,-1 1,0-1,0 1,0-1,0 1,1-1,-1 1,0-1,1 0,-1 1,0-1,1 1,-1-1,1 0,-1 1,0-1,1 0,-1 1,1-1,-1 0,1 0,-1 0,1 1,-1-1,1 0,-1 0,1 0,-1 0,1 0,-1 0,1 0,-1 0,1 0,0 0,-1 0,1 0,-1-1,1 1,-1 0,1 0,-1 0,1-1,-1 1,0 0,1-1,-1 1,1 0,-1-1,0 1,1 0,-1-1,0 1,1-1,-1 1,0-1,0 1,1-1,-1 1,0-1,0 1,0-1,0 1,0-1,0 1,1-1,-1 1,-1-1,-4 41,-7 67,12-104,1 1,-1-1,1 0,0 0,0 0,0 0,0 0,1 0,-1 0,1 0,0-1,0 1,0-1,0 1,0-1,0 0,1 0,-1 0,1 0,0 0,-1 0,1-1,0 1,0-1,0 0,0 0,0 0,0 0,0 0,1-1,-1 0,1 1,4-1,0 0,0 0,0 0,0-1,0 0,0-1,0 0,0 0,-1-1,1 0,-1 0,0-1,0 0,0 0,0 0,0-1,-1 0,0-1,0 1,-1-1,1 0,3-6,2-3,0-1,-1 0,0 0,-2-1,0 0,0-1,-2 0,0 0,0-6,-1-3,-2 2</inkml:trace>
  <inkml:trace contextRef="#ctx0" brushRef="#br0" timeOffset="4250.488">1887 183,'-115'89,"115"-86,0 0,0 0,0 0,0 0,0 0,1 0,-1 0,1-1,0 1,0 0,0 0,0 0,0-1,1 1,-1 0,1-1,0 1,0-1,0 0,0 0,0 0,0 0,1 0,-1 0,0 0,1-1,0 1,-1-1,1 0,0 0,0 0,0 0,0 0,2 0,23 16,-23-14,-1 1,1 0,-1 0,0 0,0 0,0 1,-1 0,1 0,-1 0,0 0,-1 0,1 1,-1-1,0 1,0 0,-1-1,0 1,0 0,0 0,-1 0,0 0,0 0,0 0,-1 0,0-1,0 1,0 0,-1 0,0-1,0 1,0-1,-1 1,0-1,0 0,0 0,0 0,-1-1,0 1,0-1,0 0,-1 0,1 0,-1 0,0-1,0 0,0 0,-1-1,-4 3,4-4,0 0,0 0,0-1,0 0,0 0,1-1,-1 1,0-1,0-1,0 1,1-1,-1 0,1 0,-1 0,1-1,0 0,0 0,0 0,0-1,0 0,1 0,-1-1,-6-10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57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0,'0'5,"0"21,0 10,-5 9,-1 2,0-3,1-3,2-5,-4-3,0-3,0-1,2-1,2 0,1-1,1-9,1-8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59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21,'31'-7,"0"2,1 1,-1 1,1 1,-1 2,3 2,-32-2,0 0,0 0,-1 0,1 0,0 0,0 0,0 1,0-1,0 1,-1-1,1 1,0 0,-1-1,1 1,0 0,-1 0,1 0,-1 1,1-1,-1 0,0 1,1-1,-1 0,0 1,0-1,0 1,0 0,0-1,-1 1,1 0,0 0,-1-1,1 1,-1 0,0 0,0 0,1 0,-1 0,0-1,-1 1,1 0,0 0,0 0,-1 0,1-1,-1 1,0 0,1 0,-1-1,0 1,0 0,0-1,0 1,-2 1,-25 39,23-36,-1 0,2 1,-1 0,1 1,0-1,0 1,1-1,0 1,0 0,1 0,0 0,0 2,3-5,1-1,0 1,0-1,0 1,1-1,-1 0,1 0,0 0,0 0,1 0,-1-1,1 1,0-1,0 0,0 0,0 0,0-1,1 0,-1 0,1 0,-1 0,1 0,0-1,0 0,13 7,12 4,-26-12,0 0,0 1,1-1,-1 1,0 0,0 0,0 1,0-1,0 1,-1 0,1 0,-1 0,1 1,-1-1,1 1,-1 0,0-1,0 2,-1-1,1 0,-1 0,1 1,-1 0,0-1,0 1,-1 0,1 0,-1 0,0 0,0 0,0 0,0 0,-1 4,-4-2,0 0,-1 0,0 0,0-1,0 0,-1 0,1 0,-1 0,-1-1,1 0,-1 0,1-1,-1 0,0 0,-3 0,6-1,-22 11,-1-1,0-1,0-1,-1-2,0-1,0-1,-1-1,0-2,-8 0,-17-18,35 2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59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86 254,'38'0,"27"0,8 0,-5 0,-8 0,-10 0,-9 0,-11 0</inkml:trace>
  <inkml:trace contextRef="#ctx0" brushRef="#br0" timeOffset="247.428">0 480,'43'-5,"39"-1,14 0,-4-4,-8 0,-13 2,-15 2,-11 2,-9 2,-10 1</inkml:trace>
  <inkml:trace contextRef="#ctx0" brushRef="#br0" timeOffset="681.916">311 0,'63'32,"-26"-16,0 3,-1 0,-2 3,0 0,-1 3,28 26,-55-46,0 0,0 0,0 0,0 1,-1 0,0 0,0 1,-1-1,1 1,-2 0,1 0,-1 1,0-1,0 1,-1-1,0 1,0 0,-1 0,0 0,0 0,-1 0,0 0,-1 0,0 0,0 0,0 0,-1-1,-3 8,-4-2,0 0,-2-1,1-1,-1 0,-1 0,0-1,-1 0,1-1,-2-1,1 0,-1-1,-1 0,1-1,-1-1,0 0,0-1,-6 1,-29 12,-12 3,36-13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0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330 226,'-23'1,"0"1,0 0,0 2,0 0,0 2,1 0,0 2,1 0,-1 1,2 2,-1 0,-16 13,35-23,0 0,0 1,0-1,0 1,1-1,-1 1,1-1,-1 1,1 0,0 0,-1 0,1 0,0 0,0 0,1 0,-1 0,0 1,1-1,-1 0,1 0,0 1,0-1,0 0,0 0,0 1,0-1,0 0,1 1,-1-1,1 0,0 0,0 0,-1 0,1 0,1 0,-1 0,0 0,0 0,1 0,-1 0,1-1,0 1,-1-1,1 1,0-1,0 0,0 0,0 1,0-1,0 0,0-1,0 1,0 0,1-1,-1 1,2-1,8 3,62 25,-72-27,-1 0,1 1,-1-1,0 0,1 0,-1 1,0-1,0 1,0-1,0 1,0 0,0-1,0 1,-1 0,1-1,0 1,-1 0,0 0,1 0,-1 0,0-1,0 1,0 0,0 0,0 0,0 0,-1 0,1-1,-1 1,1 0,-1 0,0-1,1 1,-1 0,0-1,0 1,0-1,-1 1,0 1,-49 51,45-49,-1 0,1 1,0 0,1 0,-1 0,1 1,1 0,-1 0,1 0,0 0,-2 8,5-13,1 0,0 1,0-1,0 0,0 0,0 1,0-1,1 0,-1 0,1 1,-1-1,1 0,0 0,0 0,0 0,0 0,0 0,0 0,1 0,-1-1,1 1,-1 0,1-1,-1 1,1-1,0 1,0-1,0 0,0 0,0 0,0 0,0 0,0-1,0 1,2 0,1 1,1-1,-1 1,0-1,1 0,-1-1,1 1,-1-1,0 0,1 0,-1-1,1 1,-1-1,0-1,3 0,11-8</inkml:trace>
  <inkml:trace contextRef="#ctx0" brushRef="#br0" timeOffset="329.865">161 0,'-10'67,"3"1,3-1,3 1,3-1,6 28,5 246,-14-276,1-53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06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74,'-4'-6,"-1"0,1 0,-2 1,1 0,0 0,-1 0,0 1,0 0,0 0,-1 0,0 1,1 0,-1 0,0 1,0 0,0 0,-1 1,1-1,0 2,-1-1,1 1,0 0,-1 1,1-1,0 1,-1 1,1 0,0 0,-3 1,-1 3,0 1,1 1,-1 0,1 0,1 1,-1 0,2 0,-1 1,1 0,1 1,-7 11,12-18,-1 0,1 0,0 1,0-1,0 0,1 1,-1 0,1-1,0 1,0 0,1-1,0 1,-1 0,2 0,-1 0,0-1,1 1,0 0,0 0,1-1,-1 1,1-1,0 1,0-1,0 0,1 0,-1 0,1 0,0 0,0 0,1-1,-1 0,2 1,2 0,1-1,0 0,0-1,0 1,1-2,-1 1,0-1,1 0,-1-1,1 0,-1 0,1-1,-1 0,0-1,1 1,-1-2,0 1,0-1,0 0,-1-1,1 0,-1 0,0-1,0 0,0 0,-1 0,6-6,15-6,0 0,-1-1,0-1,-2-1,0-1,11-14,-34 34,-1 0,0 0,1-1,-1 1,1 0,-1 0,1 0,-1 0,1 0,0 0,-1 0,1 0,0 0,0 0,0 0,0 1,0-1,0 0,0 0,0 1,0-1,0 1,0-1,0 1,0-1,0 1,1 0,-1 0,0 0,0-1,0 1,1 0,-1 0,0 0,0 1,0-1,1 0,-1 0,0 1,0-1,0 1,0-1,0 1,1-1,-1 1,0 0,-1-1,1 1,0 0,0 0,0 0,0 0,8 185,0-168,3-5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07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0 159,'19'0,"21"-5,9-1,0 0,-3 1,-5 1,-4 2,-4 1,-2 1,-8-5,-1-1,-1 0,-4 1</inkml:trace>
  <inkml:trace contextRef="#ctx0" brushRef="#br0" timeOffset="251.43">57 328,'43'5,"29"1,2 0</inkml:trace>
  <inkml:trace contextRef="#ctx0" brushRef="#br0" timeOffset="717.231">537 441,'295'-368,"-289"360,0 1,1 0,0 0,0 0,1 1,0 1,0-1,0 1,1 0,-1 1,3-1,-9 5,-1 0,0-1,1 1,-1 0,0 0,0 0,1 1,-1-1,0 0,0 0,1 1,-1-1,0 1,0-1,0 1,0-1,1 1,-1 0,0-1,0 1,0 0,-1 0,1 0,0 0,0 0,0 0,-1 0,1 0,0 0,-1 0,1 0,-1 1,1-1,-1 0,0 0,1 0,-1 1,0-1,0 0,0 1,0-1,0 0,0 0,0 1,-3 60,-6-26,6-27,1 0,-1 0,2 0,-1 0,1 0,0 1,1-1,0 1,1-1,0 5,0-13,0 1,0 0,0-1,0 1,0-1,0 1,0-1,0 0,1 1,-1-1,0 0,1 0,-1 0,1 0,-1 0,1 0,0 0,-1 0,1-1,0 1,0-1,-1 1,1-1,0 0,0 0,0 1,0-1,-1 0,1-1,0 1,0 0,0-1,-1 1,1-1,0 1,0-1,-1 0,1 0,69-31,147-155,-217 186,-1 1,1-1,0 0,-1 1,1-1,-1 1,1-1,0 1,-1-1,1 1,0 0,0-1,0 1,-1 0,1-1,0 1,0 0,0 0,-1 0,1 0,0 0,0 0,0 0,0 0,-1 0,1 0,0 0,0 1,0-1,-1 0,1 1,0-1,0 0,-1 1,1-1,0 1,-1-1,1 1,0-1,-1 1,1 0,-1-1,1 1,-1 0,1-1,-1 1,0 0,1 0,-1-1,0 1,1 0,-1 0,0 0,-3 45,-46 131,48-148,0-5</inkml:trace>
  <inkml:trace contextRef="#ctx0" brushRef="#br0" timeOffset="1169.685">1496 300,'137'5,"-136"-5,-1 0,1-1,0 1,-1 1,1-1,0 0,0 0,-1 0,1 0,0 0,0 1,-1-1,1 0,0 1,-1-1,1 0,-1 1,1-1,0 1,-1-1,1 1,-1-1,1 1,-1 0,1-1,-1 1,0-1,1 1,-1 0,0-1,0 1,1 0,-1 0,0-1,0 1,0 0,0 0,0-1,0 1,0 0,0 0,0-1,0 1,0 0,0-1,-1 1,1 0,0 0,0-1,-1 1,-27 29,20-24,-88 91,95-97,1 1,-1 1,0-1,0 0,0 0,1 0,-1 0,0 0,1 1,-1-1,1 0,0 1,-1-1,1 0,0 1,0-1,0 0,0 1,0-1,0 0,0 1,0-1,1 0,-1 1,0-1,1 0,-1 1,1-1,-1 0,1 0,0 0,0 0,-1 1,1-1,0 0,0 0,0-1,0 1,0 0,0 0,1 0,-1-1,0 1,0 0,0-1,1 1,-1-1,0 0,1 1,68 11,6-23,-56 4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05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7 389,'-7'7,"7"-7,8-16,6-18,1 1,1 0,1 1,2 1,2 0,1 1,-14 21,-3 1,1 1,0 0,0 0,0 1,1-1,0 2,0-1,0 1,1 0,0 0,5-1,-11 7,0-1,1 1,-1 0,0 0,1 0,-1 0,0 1,0-1,0 1,0-1,0 1,0 0,-1-1,1 1,-1 0,1 0,-1 0,0 1,1-1,-1 0,0 0,0 1,-1-1,1 0,0 1,-1-1,0 1,1-1,-1 1,0-1,0 1,0-1,-1 1,1-1,-1 1,1-1,-1 0,0 3,1-1,1 139,-1-142,0 0,0 0,1 0,-1 0,0 0,1-1,-1 1,1 0,-1 0,1 0,-1-1,1 1,0 0,-1-1,1 1,0 0,0-1,-1 1,1-1,0 1,0-1,0 1,0-1,0 0,0 1,-1-1,1 0,0 0,0 0,0 0,0 0,0 0,0 0,0 0,0 0,0 0,0 0,0-1,0 1,0 0,0-1,-1 1,1-1,0 1,0-1,0 1,-1-1,1 1,0-1,0 0,0 0,43-39,-41 37,137-201,-100 144,-39 61,0-1,0 1,0 0,0 0,0 0,0 0,0 0,0 0,0 0,0 0,0 0,-1 0,1 0,-1 0,1 1,0-1,-1 0,0 0,1 1,-1-1,0 0,0 1,0-1,0 0,0 1,0-1,0 1,0-1,0 0,-1 0,1 1,0-1,-1 0,0 1,1-1,-3 204,3-180</inkml:trace>
  <inkml:trace contextRef="#ctx0" brushRef="#br0" timeOffset="299.878">741 276,'0'24,"0"12,0 6,0 0,4-7,3-10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14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198 142,'0'-2,"0"1,0 0,0-1,0 1,0 0,0-1,-1 1,1 0,0 0,-1-1,1 1,-1 0,1 0,-1 0,0-1,0 1,1 0,-1 0,0 0,0 0,0 1,0-1,0 0,0 0,0 0,-1 1,1-1,0 1,0-1,-1 1,1-1,0 1,0 0,-1 0,1-1,0 1,-1 0,1 0,0 0,-1 0,1 1,0-1,-1 0,1 0,0 1,0-1,-1 1,1 0,-63 26,59-25,0 0,-1 0,1 0,1 1,-1 0,0 0,1 1,-1-1,1 1,0 0,0 0,1 0,-1 0,1 1,0-1,0 1,0 0,1 0,0 0,0 1,0-1,0 0,1 1,0-1,0 1,0-1,1 1,0-1,0 1,1 0,-1-1,1 1,0-1,1 1,-1-1,1 0,0 0,0 1,1-1,-1-1,1 1,3 3,-4-5,1-1,0 0,-1 0,1 0,0 0,0 0,0-1,0 1,0-1,0 0,1 0,-1 0,0 0,1-1,-1 1,1-1,-1 0,0 0,1 0,-1 0,1-1,-1 1,0-1,1 0,-1 0,0 0,0 0,0-1,84-57,-63 39,118-112,-142 131,0 0,1-1,-1 1,1 0,-1 0,1 0,0 0,-1 0,1 0,0 0,0 0,0 0,0 0,0 1,0-1,0 0,0 0,0 1,0-1,0 1,0-1,1 1,-1 0,0-1,0 1,0 0,1 0,-1 0,0 0,0 0,1 0,-1 0,0 0,0 0,1 0,-1 1,0-1,0 1,0-1,1 1,-1-1,0 1,0 0,0-1,0 1,0 0,0 0,-1 0,1 0,0 0,0 0,-1 0,1 0,0 0,-1 0,1 0,-1 1,7 148,-1-100,1-6,-2 1,-1 0,-3 0,-2 0,-5 36,5-71,-1 0,0 0,-1 0,1-1,-2 0,1 1,-2-1,1 0,-1-1,0 1,-1-1,0 0,0 0,-1-1,0 0,0 0,-1-1,0 1,0-2,0 1,-1-1,1 0,-1-1,-1 0,1-1,0 0,-1 0,0-1,-1 0,6 0,1-1,0 1,-1-1,1-1,-1 1,0-1,1 1,-1-1,1 0,-1-1,0 1,1-1,-1 0,1 0,-1-1,1 1,0-1,0 0,-1 0,1 0,1-1,-1 0,0 1,1-1,-1 0,1-1,0 1,0-1,0 1,0-1,1 0,-1 0,1 0,0 0,1 0,-1-1,1 1,-1-1,1 1,0-4,2-5,1 1,1 0,0 0,0 0,1 0,1 0,0 1,1-1,0 1,0 1,1-1,1 1,0 1,0-1,9-7,0-3,-1-1</inkml:trace>
  <inkml:trace contextRef="#ctx0" brushRef="#br0" timeOffset="255.875">649 255,'34'-5,"21"-2,5 1,-7 1</inkml:trace>
  <inkml:trace contextRef="#ctx0" brushRef="#br0" timeOffset="787.812">1073 339,'38'-47,"2"2,2 2,2 1,46-33,-89 74,-1 0,1 0,0 0,0 0,-1 0,1 0,0 0,0 0,0 0,0 0,1 0,-1 1,0-1,0 0,0 1,1-1,-1 1,0-1,0 1,1 0,-1 0,0-1,1 1,-1 0,1 0,-1 0,0 0,1 1,-1-1,0 0,1 0,-1 1,0-1,0 1,1-1,-1 1,0 0,0-1,0 1,0 0,0 0,0 0,0 0,0 0,0 0,0 0,0 0,-1 0,1 0,0 1,0 6,0 1,-1-1,0 0,0 0,-1 0,0 0,0 0,-1 0,0 0,0 0,-1 0,0 0,-1-1,-3 6,-18 63,24-75,1 0,0 1,-1-1,1 0,0 0,0 0,-1 1,1-1,0 0,0 0,1 0,-1 1,0-1,0 0,0 0,1 0,-1 0,1 1,-1-1,1 0,-1 0,1 0,0 0,-1 0,1 0,0 0,0-1,0 1,0 0,0 0,0 0,0-1,0 1,0-1,0 1,0-1,0 1,0-1,0 0,1 1,-1-1,0 0,0 0,0 0,1 0,-1 0,0 0,0 0,0 0,1-1,-1 1,0 0,61-28,170-167,-232 194,1 0,-1 0,1 0,-1 0,1 0,-1 0,1-1,0 1,0 1,-1-1,1 0,0 0,0 0,0 0,0 0,0 1,0-1,0 0,0 1,0-1,0 1,1 0,-1-1,0 1,0 0,0-1,1 1,-1 0,0 0,0 0,0 0,1 0,-1 0,0 1,0-1,1 0,-1 1,0-1,0 1,0-1,0 1,0-1,0 1,0 0,0-1,0 1,0 0,0 0,0 0,0 0,-1 0,1 0,0 0,-1 0,1 0,-1 0,1 0,-1 0,1 1,-1-1,0 0,0 0,1 0,-1 1,0-1,0 1,-43 137,37-114</inkml:trace>
  <inkml:trace contextRef="#ctx0" brushRef="#br0" timeOffset="3901.706">1836 283,'5'-4,"2"0,-1 1,0 0,0 0,1 1,0 0,-1 0,1 1,0-1,0 1,0 1,0-1,0 1,0 1,2-2,47 8,-55-7,0 1,-1-1,1 0,0 1,0-1,-1 1,1-1,0 1,0-1,-1 1,1-1,0 1,-1 0,1-1,-1 1,1 0,-1-1,1 1,-1 0,0 0,1 0,-1-1,0 1,1 0,-1 0,0 0,0 0,0 0,0-1,0 1,0 0,0 0,0 0,0 0,-1 0,1 0,0-1,0 1,-1 0,1 0,0 0,-1-1,1 1,-1 0,1 0,-1-1,0 1,1-1,-1 1,0 0,1-1,-1 1,0-1,1 1,-1-1,0 0,0 1,0-1,0 0,1 0,-2 1,-44 31,-27 30,72-61,0 0,0 0,0 0,1 1,-1-1,0 0,1 0,-1 1,1-1,0 0,-1 0,1 1,0-1,0 0,0 1,0-1,0 0,0 1,0-1,0 1,0-1,1 0,-1 0,0 1,1-1,-1 0,1 0,0 1,-1-1,1 0,0 0,0 0,0 0,0 0,0 0,0 0,0 0,0-1,0 1,0 0,0 0,0-1,1 1,-1-1,0 1,1-1,-1 0,66 5,-47-11</inkml:trace>
  <inkml:trace contextRef="#ctx0" brushRef="#br0" timeOffset="4356.946">2513 1,'-20'0,"1"2,-1 0,1 1,-1 1,1 1,0 1,1 0,-1 1,1 1,1 1,-1 1,2 0,-1 1,-13 13,26-22,0 1,0 0,1 0,-1 1,1-1,-1 1,1-1,0 1,1 0,-1 0,1 1,0-1,0 0,0 1,0-1,1 1,0 0,0 0,0-1,0 1,1 0,0 0,0 0,0-1,1 1,-1 0,1 0,0 0,1-1,-1 1,1-1,0 1,0-1,0 0,0 1,1-1,0 0,0-1,0 1,0 0,1-1,-1 0,1 0,0 0,2 1,6 0,1-1,0 0,-1-1,1-1,0 0,0 0,0-2,0 1,0-2,0 1,0-2,-1 0,1 0,-1-1,0-1,0 0,0-1,-1 0,1-1,193-134,-205 140,0 1,0-1,1 1,-1-1,0 0,0 1,0-1,1 1,-1-1,0 1,1-1,-1 1,1-1,-1 1,0 0,1-1,-1 1,1-1,-1 1,1 0,-1-1,1 1,0 0,-1 0,1-1,-1 1,1 0,0 0,-1 0,1 0,-1 0,1 0,0 0,-1 0,1 0,-1 0,1 0,0 0,-1 1,1-1,-1 0,1 0,-1 0,1 1,0-1,-1 0,1 1,-1-1,0 1,1-1,-1 0,1 1,-1-1,0 1,1-1,-1 1,0-1,1 1,-1 0,0-1,0 1,1-1,-1 1,0-1,0 2,-10 45,6-28,2-12,1 1,1 0,-1-1,1 1,1 0,-1 0,1-1,1 1,-1 0,1-1,0 0,1 1,0-1,0 0,1 0,0-1,0 1,0-1,1 0,0 0,0 0,1 0,-1-1,1 0,0 0,1-1,-1 0,1 0,5 2,11 2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25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356 41,'-3'-3,"0"0,0 0,0 0,-1 1,1-1,-1 1,1 0,-1 0,0 0,0 1,0-1,0 1,0 0,-1 0,1 0,-2 0,4 1,-8-2,0 0,0 0,-1 1,1 1,0-1,0 2,0 0,0 0,0 0,0 1,0 1,0 0,1 0,-1 1,1 0,0 1,0 0,0 0,1 1,0 0,0 0,0 1,1 0,0 1,0-1,1 1,0 1,0-1,-2 8,-15 77,22-90,1 0,0 0,0 0,1 0,-1 0,1 0,-1-1,1 1,0 0,0 0,0 0,0 0,1-1,-1 1,1-1,0 1,0-1,0 0,0 1,0-1,0 0,0 0,1 0,-1-1,1 1,-1-1,1 1,0-1,-1 0,3 1,11 1,0 0,0-1,0-1,0 0,0-1,0-1,0 0,0-1,0-1,0-1,0 0,5-3,12-7,-1-2,-1-1,-1-2,0 0,-2-2,12-12,31-21,-3 6,-67 49,0-1,1 1,-1 0,0 0,0-1,1 1,-1 0,0 0,0 0,0 0,0 0,0 0,0 1,0-1,0 0,-1 0,1 1,0-1,-1 0,1 1,-1-1,0 1,1-1,-1 1,0-1,0 0,0 1,0-1,0 1,0-1,0 1,0-1,-1 1,1-1,-1 1,1-1,-1 2,1 1,-2 32,6 80,-3-112,0 0,0 0,1 0,-1 0,1 0,0-1,0 1,0-1,0 1,0-1,1 0,0 0,-1 0,1 0,0 0,1-1,-1 1,0-1,1 0,-1 0,1 0,0-1,-1 1,1-1,0 0,1 0,22 2,-2-6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6:20.4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256 0,'-24'10,"0"0,1 1,0 2,1 0,0 1,1 2,-15 13,34-27,0-1,0 1,0 0,0 0,0 0,0 0,1 0,-1 0,1 1,-1-1,1 1,0-1,0 1,0-1,0 1,1-1,-1 1,1 0,0-1,-1 1,1 0,0-1,0 1,1 0,-1-1,1 1,-1 0,1-1,0 1,0-1,0 1,0-1,0 1,1-1,-1 0,1 0,0 1,-1-1,1 0,0-1,0 1,0 0,1 0,41 20,-38-21,0 1,-1 0,1 0,-1 1,0 0,1 0,-1 0,-1 0,1 1,0 0,-1 0,0 0,0 1,0-1,0 1,-1 0,0 0,0 0,2 5,-3-5,0 1,0-1,0 1,-1 0,0-1,0 1,-1 0,1 0,-1 0,0 0,-1 0,0 0,0 0,0-1,0 1,-1 0,0-1,0 1,-1-1,1 1,-1-1,0 0,-1 0,1-1,-1 1,0-1,0 1,-1-1,1-1,-1 1,0 0,1-1,-2 0,1 0,0-1,-1 0,1 1,-1-2,0 1,1-1,-1 0,0 0,0 0,0-1,-5 0,-34-17,25 5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2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29 141,'5'0,"6"0,6 0,5 0,4 0,2 0,1 0,0-4,1-3,-1 1,0 1,0 2,-6 6,-10 2,-9 0</inkml:trace>
  <inkml:trace contextRef="#ctx0" brushRef="#br0" timeOffset="267.46">0 311,'24'5,"23"1,7 0,0-6,-4-3,-7-1,-5 1,-4 0,-9-4,-7-1</inkml:trace>
  <inkml:trace contextRef="#ctx0" brushRef="#br0" timeOffset="753.951">226 0,'46'57,"-40"-53,43 34,-37-31,0 1,0 0,0 1,-1 0,-1 1,0 0,0 1,-1 0,0 0,-1 1,0 0,-1 1,5 12,-12-16,-1 0,-1 0,1-1,-1 1,-1 0,0-1,0 0,-1 1,0-1,0-1,-1 1,1-1,-2 1,1-2,-1 1,0 0,-1-1,1 0,-1-1,-1 0,1 0,-1 0,-5 2,-131 79,126-76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27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0,'5'0,"6"0,7 0,4 0,3 0,3 0,1 0,1 0,-1 0,0 0,0 0,0 0,-1 0,1 0,-11 0,-7 0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27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0,'19'0,"11"0,6 5,1 1,-1 0,-2-1,-1-1,-7-2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31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62 367,'19'-55,"0"13,1 0,3 2,1 1,2 0,5-2,-23 30,-7 9,0 0,-1 1,0-1,1 1,-1-1,1 1,-1 0,1-1,0 1,-1 0,1 0,0-1,0 1,0 0,0 0,0 0,0 0,0 0,0 0,1 0,-1 1,0-1,1 0,-1 1,0-1,1 1,-1-1,1 1,-1 0,0-1,1 1,-1 0,1 0,-1 0,1 0,-1 0,1 1,-1-1,1 0,-1 1,0-1,1 1,-1-1,0 1,1 0,0 0,3 8,-1 0,0 1,0-1,-1 1,-1 0,1 0,-1 0,-1 0,0 0,-1 1,0-1,0 3,9 72,-9-84,0 0,0-1,0 1,1 0,-1-1,0 1,1 0,-1-1,0 1,1 0,-1-1,1 1,-1 0,1-1,-1 1,1-1,0 1,-1-1,1 0,0 1,-1-1,1 1,0-1,-1 0,1 0,0 0,0 1,-1-1,1 0,0 0,0 0,0 0,-1 0,1 0,0 0,0 0,-1 0,1-1,0 1,0 0,-1 0,1-1,0 1,-1-1,1 1,0 0,-1-1,1 1,-1-1,1 1,-1-1,1 0,33-30,-33 30,217-218,-218 219,1 0,-1-1,0 1,1-1,-1 1,1 0,-1-1,1 1,-1 0,1 0,-1-1,1 1,-1 0,1 0,-1 0,1-1,-1 1,1 0,0 0,-1 0,1 0,-1 0,1 0,-1 0,1 1,-1-1,1 0,0 0,-1 0,1 0,-1 1,1-1,-1 0,1 1,-1-1,1 0,-1 1,0-1,1 0,-1 1,0-1,1 1,-1-1,0 1,1-1,-1 1,0-1,0 1,1-1,-1 1,0-1,0 1,0 0,0-1,0 1,0-1,0 1,0-1,0 1,0 0,0-1,0 1,0-1,-1 1,1-1,0 1,1 52,-1-47,13 183,-11-181,-1-1,-1 1,0-1,0 1,0-1,-1 1,0-1,0 0,-1 1,0-1,0 0,-1 0,-1 2</inkml:trace>
  <inkml:trace contextRef="#ctx0" brushRef="#br0" timeOffset="623.238">796 226,'224'-17,"-156"18,-67 1,-1 0,0-1,0 1,0 0,0 0,0-1,-1 1,1 0,0-1,-1 1,1 0,-1-1,0 1,1-1,-1 1,0-1,0 1,0-1,0 1,0-1,-1 0,1 0,0 1,0-1,-1 0,1 0,-1-1,1 1,-1 0,1 0,-1-1,0 1,0 0,-2 1,-17 12,16-12,0 0,0 1,0-1,0 1,1 0,-1 0,1 0,0 1,-1-1,2 1,-1 0,0 0,1 1,0-1,0 1,0-1,1 1,-1 0,1 0,0 0,1 0,-1 1,1-1,0 0,0 1,0 3,5-5,-1-1,1 1,0 0,0-1,0 0,0 0,1 0,-1-1,1 1,-1-1,1 0,0 0,0-1,0 1,0-1,0 0,0-1,1 1,-1-1,0 0,0 0,0-1,0 1,4-2,-1 2,223-3,-207 3</inkml:trace>
  <inkml:trace contextRef="#ctx0" brushRef="#br0" timeOffset="1003.576">7 537,'93'13,"1"-4,0-4,20-4,-86-1,157-6,0-9,48-15,40-4,-155 15,-92 15</inkml:trace>
  <inkml:trace contextRef="#ctx0" brushRef="#br0" timeOffset="2688.433">119 763,'-2'12,"0"0,0 0,-1 0,-1 0,0 0,-1-1,0 0,-1 0,0 0,0 0,-10 17,-41 84,72-143,2 1,1 0,2 2,0 0,2 1,1 1,1 1,1 1,16-11,-40 33,0 0,1 0,-1 0,0 1,1-1,-1 0,1 1,-1-1,1 1,0-1,0 1,0 0,0-1,0 1,0 0,0 1,0-1,0 0,0 0,1 1,-1 0,0-1,0 1,1 0,-1 0,0 0,0 0,1 0,-1 1,0-1,0 1,0-1,1 1,-1 0,0 0,0 0,0 0,0 0,0 1,-1-1,1 0,0 1,-1 0,1-1,0 1,0 7,-1 0,0 0,0 0,0 0,-1 0,-1 0,1 1,-2-1,1 0,-1 0,0-1,-1 1,0 0,-1-1,0 1,-16 66,20-74,-1-1,1 0,0 1,0-1,-1 1,1-1,0 0,0 1,0-1,0 1,0-1,0 1,-1-1,1 1,0-1,0 0,0 1,1-1,-1 1,0-1,0 1,0-1,0 1,0-1,0 0,1 1,-1-1,0 1,0-1,1 0,-1 1,0-1,1 0,-1 1,0-1,1 0,-1 1,0-1,1 0,-1 0,1 1,-1-1,0 0,1 0,-1 0,1 0,-1 0,1 1,-1-1,1 0,-1 0,0 0,1 0,-1 0,1-1,-1 1,1 0,-1 0,1 0,-1 0,0 0,1-1,-1 1,1 0,-1 0,0-1,1 1,-1 0,1-1,25-22,137-176,-96 145,-65 96,-38 156,30-175,-2-4</inkml:trace>
  <inkml:trace contextRef="#ctx0" brushRef="#br0" timeOffset="3039.27">684 931,'0'20,"-5"10,-1 6,0-4</inkml:trace>
  <inkml:trace contextRef="#ctx0" brushRef="#br0" timeOffset="3353.635">909 904,'34'-5,"20"-2,6 1,-7 1</inkml:trace>
  <inkml:trace contextRef="#ctx0" brushRef="#br0" timeOffset="3602.889">1163 678,'-14'33,"-5"26,1 8,-2-8,4-9,3-13</inkml:trace>
  <inkml:trace contextRef="#ctx0" brushRef="#br0" timeOffset="4075.385">1249 1017,'185'-247,"-184"245,27-28,-28 29,1 1,-1 0,1-1,-1 1,1 0,-1-1,1 1,-1 0,1 0,-1 0,1 0,-1 0,1-1,-1 1,1 0,-1 0,1 0,-1 0,1 1,-1-1,1 0,-1 0,1 0,-1 0,1 0,-1 1,1-1,-1 0,1 0,-1 1,1-1,-1 0,1 1,-1-1,0 1,1-1,-1 0,0 1,1-1,-1 1,0-1,0 1,0-1,1 1,-1-1,0 1,0-1,0 1,0-1,0 1,0-1,0 1,0-1,0 1,0 0,0-1,0 1,0-1,0 1,0-1,-1 1,1-1,0 1,-1-1,-1 40,1-34,0 0,1 0,-1 0,1 0,0 0,1 1,0-1,0 0,0 0,0 0,1-1,0 1,1 1,-1-7,0 1,0-1,0 0,0 1,0-1,0 0,1 0,-1 0,0-1,0 1,0 0,0-1,0 0,0 1,0-1,0 0,0 0,0 0,0 0,0 0,-1-1,1 1,0 0,-1-1,1 1,-1-1,0 0,1 1,-1-1,0 0,0 0,0-1,2 0,17-20,-16 17,1 0,-1 0,1 1,1-1,-1 1,1 0,-1 0,2 1,-1-1,0 2,1-1,-1 1,1-1,0 2,5-2,-11 4,0 0,0 0,0 0,0 1,0-1,0 0,0 0,-1 1,1-1,0 1,0-1,0 0,0 1,0 0,0-1,-1 1,1 0,0-1,-1 1,1 0,0 0,-1-1,1 1,-1 0,1 0,-1 0,1 0,-1 0,0 0,0 0,1 0,-1 0,0 0,0 0,0 0,0 0,0 0,0 0,0 0,0 0,-1 0,1 0,0 0,-1 0,1 0,0 0,-1 0,-19 53,18-50,-24 52,15-31</inkml:trace>
  <inkml:trace contextRef="#ctx0" brushRef="#br0" timeOffset="4503.665">1869 931,'183'6,"-182"-7,-1 1,1 0,0 0,-1 0,1 0,0 0,-1 0,1 0,0 0,-1 0,1 0,-1 0,1 0,0 0,-1 1,1-1,-1 0,1 0,0 1,-1-1,1 0,-1 1,1-1,-1 1,1-1,-1 0,1 1,-1-1,0 1,1 0,-1-1,0 1,1-1,-1 1,0-1,0 1,0 0,1-1,-1 1,0 0,0-1,0 1,0-1,0 1,0 0,0-1,0 1,0 0,-1-1,1 1,0-1,0 1,0 0,-1-1,1 1,0-1,-1 1,1-1,-1 1,1-1,0 1,-1-1,1 1,-1-1,1 0,-1 1,-41 26,34-22,-115 69,122-74,1 1,-1-1,1 0,-1 1,1-1,-1 1,1 0,0-1,-1 1,1-1,0 1,-1-1,1 1,0 0,0-1,0 1,0 0,-1-1,1 1,0 0,0-1,0 1,0 0,0-1,1 1,-1 0,0-1,0 1,0 0,1-1,-1 1,0-1,0 1,1 0,-1-1,1 1,-1-1,0 1,1-1,-1 1,1-1,-1 0,1 1,-1-1,1 1,0-1,-1 0,1 0,-1 1,1-1,0 0,-1 0,1 0,0 0,-1 1,1-1,0 0,0-1,43 8,-43-7,24 1,1-1,0-1,-1-2,1 0,-1-2,10-3,-15 3</inkml:trace>
  <inkml:trace contextRef="#ctx0" brushRef="#br0" timeOffset="4871.91">2180 57,'27'19,"-1"2,0 1,-2 1,0 1,-2 1,-1 1,-1 1,-1 0,1 5,-6 1,-2 1,-1 0,-2 1,-2 0,0 0,-3 0,-1 1,-1 0,-2-1,-2 1,-1 0,-7 30,4-23,-2 0,-2 0,-2-1,-2-1,-1 0,-2 0,-22 36,-16-9,36-50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37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 1,'4'11,"0"1,-1 0,-1 0,1 0,-2 1,0-1,0 0,-1 1,-1-1,0 0,0 1,-2-1,1 0,-1 0,-1 0,-5 10,7-16,-19 68,2 1,4 1,-3 63,7 21,7 1,18 157,-11-283,2-1,1 1,2-1,1-1,2 1,1-2,1 1,3-1,-13-27,0-1,1 1,0-1,0 1,1-1,-1-1,1 1,-1-1,1 1,0-1,1-1,-1 1,0-1,1 0,0 0,-1 0,1-1,0 0,0 0,-1-1,1 1,0-1,0 0,0-1,5 0,13-1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1:41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332 15,'-5'-3,"0"1,0 0,-1 0,1 1,0-1,0 1,-1 0,1 1,-1-1,1 1,-1 0,1 1,-1-1,1 1,-1 0,1 0,-3 1,4-1,-8 1,0 0,0 1,1 0,-1 1,1 0,0 1,0 0,0 1,1 0,0 1,0 0,0 0,1 1,0 0,1 1,0 0,0 0,1 1,0 0,1 0,0 1,0 0,-2 8,7-16,0 0,1-1,-1 1,1-1,0 1,-1 0,1 0,0-1,1 1,-1 0,0-1,1 1,-1 0,1-1,0 1,0-1,0 1,0-1,1 0,-1 1,1-1,-1 0,1 0,0 0,-1 0,1 0,0 0,1 0,-1-1,0 1,0-1,1 0,-1 1,1-1,-1 0,1 0,-1-1,2 1,5 1,-1 0,1-1,0 0,-1 0,1-1,0-1,-1 1,1-1,0-1,-1 1,7-3,0-2,0 0,-1-1,0-1,0 0,-1-1,0 0,0-1,-1-1,-1 0,1 0,-2-1,0 0,0-1,-1-1,-1 1,0-1,0-1,31-54,-39 70,0 0,0-1,0 1,1-1,-1 1,0 0,0-1,1 1,-1-1,0 1,1-1,-1 1,0-1,1 1,-1-1,1 1,-1-1,1 1,-1-1,1 0,-1 1,1-1,0 0,-1 1,1-1,-1 0,1 0,0 0,-1 0,1 0,0 1,-1-1,1 0,0 0,-1-1,1 1,-1 0,1 0,0 0,-1 0,1 0,0-1,-1 1,1 0,-1-1,1 1,-1 0,1-1,-1 1,1 0,-1-1,1 1,-1-1,1 1,-1-1,0 1,1-1,-1 0,0 1,0-1,1 1,-1-1,0 0,0 1,0-1,0 1,0-1,0 0,0 1,0-2,13 58,-11-45,6 29,-1 0,-2 1,-1 0,-2 0,-3 0,0 0,-3-1,-2 1,-1-1,-2 0,-1 0,-3-1,-1-1,-2 0,-10 16,-58 37,81-89,0 1,0-1,-1 0,1 0,-1 0,0 0,1 0,-1-1,0 0,0 0,0 0,0 0,0-1,0 1,0-1,0 0,0 0,0-1,0 1,0-1,0 0,0 0,0 0,0 0,0-1,1 0,-1 1,-3-3,4 1,-1-1,1 1,0 0,0-1,0 1,0-1,1 0,-1 0,1 0,0 0,1-1,-1 1,0 0,1-1,0 1,0-1,1 0,-1 1,1-1,0 1,0-1,1 0,-1 1,1-1,1-3,48-109,-30 92,2 0,0 2,1 0,2 2,0 1,1 1,1 1,1 1,1 1,0 2,13-4,118-37,-118 42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2:08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368 338,'-302'157,"253"-130,50-26,-1 0,0 0,0 0,1 0,-1 0,0-1,1 1,-1 0,0 0,1 0,0-1,-1 1,1 0,-1-1,1 1,0 0,-1-1,1 1,0-1,0 1,-1-1,1 1,0-1,0 0,0 1,0-1,-1 0,1 0,0 0,0 0,0 1,0-1,0 0,0-1,0 1,0 0,-1 0,1 0,0 0,0-1,0 1,0 0,152-1,-120-2,1 2,0 1,-1 2,1 1,-1 2,21 5,-50-8,-1-1,1 1,-1 0,0 0,0 0,0 1,0-1,0 1,0 0,-1-1,1 1,-1 0,0 1,0-1,0 0,0 1,0-1,-1 1,0-1,0 1,0 0,0-1,0 1,-1 0,1 0,-1 0,0 0,0-1,-1 1,1 0,-1 0,0 0,0-1,0 1,0-1,-1 1,0-1,1 1,-1-1,0 0,-1 1,1-1,0 0,-1-1,0 1,-1 0,-32 42,-3-2,-1-1,-2-2,-2-3,-7 4,50-41,-1 1,1-1,-1 1,0-1,1 1,-1 0,1 0,-1-1,1 1,-1 0,1 1,-1-1,1 0,0 0,0 0,0 1,0-1,0 1,0-1,0 1,0-1,0 1,1 0,-1-1,1 1,-1 0,1-1,0 1,-1 0,1 0,0-1,0 1,0 0,0 0,1-1,-1 1,0 0,1 0,-1-1,1 1,0-1,0 1,-1 0,2 0,9 1,0-1,1 0,-1-1,1 0,-1-1,1-1,-1 1,1-2,-1 1,0-2,1 1,2-3,21-2,-24 5,0 1,-1-2,1 0,-1 0,0-1,1 0,-2 0,1-2,0 1,-1-1,0 0,-1-1,1 0,0-2,9-12</inkml:trace>
  <inkml:trace contextRef="#ctx0" brushRef="#br0" timeOffset="300.237">1 0,'259'463,"-233"-407,-2 0,-3 2,-2 1,-3 0,-3 1,4 41,12 234,-29-313,1 0,1 0,2 0,0 0,1 0,0-1,2 1,2 0,-8-18,1-1,0 1,0-1,0 0,0 0,1 0,-1 0,1 0,0 0,0-1,0 0,0 1,0-1,0 0,1 0,-1-1,3 2,14 3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2:0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88,'-1'-4,"1"1,-1-1,1 1,-1-1,0 1,-1 0,1 0,-1-1,1 1,-1 0,0 0,0 0,0 1,0-1,-1 0,1 1,-1-1,0 1,1 0,-1 0,0 0,0 0,-1 1,1-1,0 1,0 0,-1 0,0 0,-101-13,-96 66,196-51,1-1,-1 0,0 1,0-1,1 1,-1 0,0 0,1 0,-1 1,1-1,-1 1,1 0,0 1,0-1,0 1,0 0,0 0,1 0,-1 0,1 0,0 1,0 0,0 0,0 0,1 0,0 0,-2 3,3-3,0 1,0-1,0 1,1-1,-1 1,1-1,0 1,0-1,1 1,0-1,-1 1,1-1,1 0,-1 1,1-1,-1 0,1 0,0 0,1 0,-1 0,1-1,0 1,0-1,0 1,0-1,0 0,1 0,-1 0,1-1,0 0,0 1,0-1,0 0,0-1,1 1,-1-1,0 0,1 0,1 0,122 3,-128-3,1-1,-1 1,1-1,0 1,-1-1,1 1,-1 0,0-1,1 1,-1-1,1 1,-1 0,0 0,0-1,1 1,-1 0,0 0,0-1,0 1,0 0,0 0,0-1,0 1,0 0,0 0,0-1,0 1,-1 0,1 0,0-1,0 1,-1 0,1-1,-1 1,1 0,0-1,-1 1,1 0,-1-1,1 1,-1-1,0 1,1-1,-1 1,0-1,1 0,-1 1,0-1,1 0,-1 0,0 1,0-1,1 0,-1 0,0 0,0 0,1 0,-1 0,0 0,0 0,1 0,-1 0,-1 0,-192 125,192-123,-1 0,1 0,-1 0,1 1,0-1,0 1,0-1,0 1,0 0,0 0,1-1,-1 1,1 0,0 0,0 1,0-1,0 0,1 0,-1 0,1 1,0-1,0 0,0 1,0-1,1 0,-1 0,1 0,0 1,0-1,0 0,0 0,0 0,1 0,0 0,-1-1,1 1,0 0,0-1,0 1,1-1,-1 0,1 0,-1 0,1 0,0 0,-1 0,1-1,0 1,0-1,2 0,13 5,1-1,0-1,-1-1,2-1,-1 0,0-1,0-2,0 0,1-1,22 1,31-11,-55 6</inkml:trace>
  <inkml:trace contextRef="#ctx0" brushRef="#br0" timeOffset="705.233">903 256,'-5'-2,"0"0,-1 1,1-1,-1 1,1 0,-1 0,0 1,0 0,1 0,-1 0,0 1,1-1,-1 1,1 1,-1-1,1 1,-1 0,1 0,0 1,0-1,0 1,0 0,0 1,1-1,-8 3,0 0,1 0,0 1,0 1,0 0,1 0,0 1,1 0,0 1,1 0,0 1,0-1,1 1,0 1,1-1,0 1,1 0,1 1,0-1,0 1,1 0,0 6,3-16,0-1,1 0,-1 1,0-1,1 1,0-1,-1 0,1 1,0-1,0 0,1 0,-1 1,0-1,1 0,-1 0,1-1,0 1,-1 0,1 0,0-1,0 1,0-1,0 0,1 0,-1 1,0-1,0-1,1 1,-1 0,0 0,1-1,-1 0,1 1,-1-1,1 0,-1 0,1 0,-1 0,1-1,0 1,97-30,-78 16,0-2,-1 0,-1 0,0-2,-1-1,8-11,-27 30,25-20,-25 20,-1 0,1 1,0-1,-1 0,1 0,0 1,-1-1,1 0,0 0,0 1,-1-1,1 0,0 1,0-1,0 1,-1-1,1 0,0 1,0-1,0 0,0 1,0-1,0 1,0-1,0 1,0-1,0 0,0 1,0-1,0 1,0-1,0 0,0 1,0-1,1 1,-1-1,0 0,0 1,0-1,1 0,-1 1,0-1,1 0,-1 1,0-1,0 0,1 0,-1 1,0-1,1 0,-1 0,1 0,-1 0,0 1,1-1,-1 0,1 0,-1 0,0 0,1 0,-1 0,1 0,-1 0,0 0,1 0,-1 0,1 0,-1 0,1-1,-42 104,30-81,2 0,0 1,1 0,1 1,2 0,-2 12,4-21,1 0,1 0,0 0,1 0,0 1,2-1,-1 0,2 0,0 0,1-1,0 1,1-1,1 0,0 0,1 0,1-1,0 0,2 2,-228-159,179 104,39 39,-1 0,1 0,0 0,-1 0,1 0,0 0,0 0,0 0,0 0,0 0,0 0,0 0,0 0,0 0,0-1,1 1,-1 0,0 0,1 0,-1 1,1-1,-1 0,1 0,-1 0,1 0,0 0,-1 0,1 1,0-1,0 0,-1 1,1-1,0 0,0 1,0-1,0 1,0 0,0-1,0 1,0 0,0-1,0 1,0 0,0 0,0 0,0 0,0 0,0 0,1 0,128-17,-83 8,-25 6</inkml:trace>
  <inkml:trace contextRef="#ctx0" brushRef="#br0" timeOffset="1118.672">1102 567,'-12'56,"12"-56,0 0,0-1,0 1,0 0,0-1,0 1,0 0,0-1,0 1,1 0,-1-1,0 1,0 0,0-1,1 1,-1 0,0 0,0-1,1 1,-1 0,0 0,0-1,1 1,-1 0,0 0,1 0,-1 0,0 0,1-1,-1 1,0 0,1 0,-1 0,1 0,-1 0,0 0,1 0,-1 0,0 0,1 0,-1 0,0 1,1-1,-1 0,0 0,1 0,-1 0,0 0,1 1,-1-1,0 0,0 0,1 1,-1-1,0 0,0 0,1 1,-1-1,0 0,0 1,0-1,1 0,-1 1,0-1,0 0,0 1,0-1,0 0,0 1,0-1,21-24,124-176,-113 177,-32 23,1-1,-1 1,1 0,0 0,-1 0,1-1,-1 1,1 0,0 0,-1 0,1 0,-1 0,1 0,0 0,-1 1,1-1,-1 0,1 0,0 0,-1 0,1 1,-1-1,1 0,-1 1,1-1,-1 0,1 1,-1-1,1 1,-1-1,0 1,1-1,-1 1,0-1,1 1,-1-1,0 1,0-1,1 1,-1 0,0-1,0 1,0-1,0 1,0 0,0-1,0 1,0-1,0 1,0 0,0-1,0 1,0-1,-1 1,1 0,0-1,0 1,-40 169,40-168,-1 1,0 0,0-1,1 1,-1 0,1-1,0 1,0 0,0-1,0 1,0 0,1-1,-1 1,1 0,0-1,0 1,0-1,0 1,0-1,0 1,1-1,-1 0,1 0,0 0,-1 0,1 0,0 0,0 0,0 0,1-1,-1 1,0-1,0 0,1 1,-1-1,1 0,-1 0,1-1,0 1,-1-1,1 1,0-1,-1 0,1 0,0 0,1 0,6-2,-1-1,1 0,-1-1,1 1,-1-2,0 1,0-2,-1 1,0-1,0 0,0-1,-1 1,1-2,-2 1,1-1,-1 0,0 0,-1-1,0 1,0-1,-1-1,0 1,-1 0,0-1,0 0,-1 0,0 0,0-8,-3-1</inkml:trace>
  <inkml:trace contextRef="#ctx0" brushRef="#br0" timeOffset="1452.814">1891 256,'-14'5,"0"1,1 0,-1 0,1 2,0-1,1 2,0 0,1 0,-1 1,2 0,9-9,0 0,0 0,0 0,0 0,1 0,-1 0,0 0,1 1,-1-1,1 0,0 0,-1 0,1 1,0-1,-1 0,1 0,0 1,0-1,0 0,0 0,1 1,-1-1,0 0,0 0,1 1,-1-1,1 0,-1 0,1 0,-1 0,1 0,0 1,-1-1,1-1,0 1,0 0,0 0,0 0,0 0,0 0,0-1,0 1,0 0,1-1,58 22,-53-21,7 3,0 0,0 0,0 2,-1-1,0 2,0 0,0 0,6 7,-15-11,0 0,0 0,-1 0,0 1,1 0,-1 0,-1-1,1 2,-1-1,1 0,-1 1,0-1,-1 1,1-1,-1 1,0 0,0-1,0 1,-1 0,0 0,1 0,-2 0,1 0,-1-1,0 1,0 0,0 2,-4 2,1 0,-1 0,0 0,-1 0,0-1,-1 0,1 0,-1-1,-1 0,0 0,0-1,0 0,0 0,-1-1,0 0,0 0,-1-1,1-1,-1 1,0-1,0-1,0 0,0 0,0-1,-10-1,-5 2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2:10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59,'92'-43,"-90"42,0-1,0 1,0-1,0 1,0 0,0 0,0 0,0 0,1 0,-1 0,0 0,1 1,-1-1,1 1,-1 0,0 0,1 0,-1 0,1 0,-1 0,1 1,-1-1,0 1,1 0,-1 0,0-1,0 1,1 1,-1-1,0 0,0 1,0-1,0 1,-1-1,1 1,0 0,-1 0,1-1,-1 1,0 1,1-1,-1 0,0 0,0 0,0 1,-1-1,1 0,0 1,-1-1,0 0,0 1,1 1,-8 18,-1 1,-1-1,-1-1,-1 1,-1-2,0 0,-2 0,0-1,-1-1,-5 5,0 1,3-3,8-12,2 0,-1 0,1 0,1 1,0 0,0 1,1-1,0 1,-2 9,7-15,1-1,-1 1,1-1,0 1,1-1,-1 0,1 1,0-1,0 0,0 0,0 0,1 0,0 0,-1-1,1 1,1-1,-1 0,0 0,1 0,0 0,0-1,-1 1,2-1,-1 0,0 0,0-1,0 1,1-1,-1 0,1 0,-1 0,1-1,0 0,-1 0,1 0,-1 0,1 0,-1-1,1 0,-1 0,1-1,-1 1,2-2,42-19,-27 11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2:11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356 198,'-9'1,"-1"1,0 0,1 1,-1 0,1 0,0 1,0 1,0-1,0 1,-6 6,-14 6,-1-2,15-9,2 1,-1 1,1 0,0 1,1 0,0 0,0 2,0 0,11-10,1-1,-1 1,0 0,0 0,1-1,-1 1,1 0,-1 0,1 0,-1-1,1 1,-1 0,1 0,0 0,0 0,-1 0,1 0,0 0,0 0,0 0,0 0,0 0,0 0,0 0,0 0,1 0,-1 0,0 0,1 0,-1 0,0-1,1 1,-1 0,1 0,-1 0,1 0,0-1,-1 1,1 0,0-1,0 1,-1 0,1-1,0 1,0-1,0 1,0-1,-1 0,1 1,0-1,0 0,0 1,0-1,0 0,0 0,1 0,61 6,-61-5,76 12,-77-13,1 1,0-1,-1 1,1-1,0 1,-1 0,1 0,-1 0,1 0,-1 0,1 0,-1 1,0-1,0 0,0 1,1-1,-1 1,0-1,-1 1,1-1,0 1,0 0,-1-1,1 1,-1 0,1 0,-1-1,0 1,0 0,0 0,0-1,0 1,0 0,0 0,-1 0,1-1,-1 1,1 0,-1 0,0-1,0 2,-8 10,0 0,0-1,-1-1,-1 0,0 0,-1-1,0 0,0-1,-10 5,19-11,-15 9,-89 83,106-94,0 0,0 0,0 0,0 0,0 0,0 0,1 1,-1-1,0 0,1 0,-1 1,1-1,0 1,-1-1,1 0,0 1,0-1,0 1,0-1,0 0,0 1,0-1,0 1,1-1,-1 0,0 1,1-1,-1 0,1 1,0-1,-1 0,1 0,0 1,0-1,0 0,0 0,0 0,0 0,0 0,0 0,0-1,0 1,1 0,-1 0,0-1,1 1,-1-1,1 1,71 7,73-55,-121 34</inkml:trace>
  <inkml:trace contextRef="#ctx0" brushRef="#br0" timeOffset="284.851">216 1,'-21'103,"4"2,5 1,5-1,5 16,34 183,-33-158,1-123</inkml:trace>
  <inkml:trace contextRef="#ctx0" brushRef="#br0" timeOffset="615.128">780 85,'-12'15,"-35"43,3 2,2 2,4 2,0 5,35-66,1 0,-1 0,1 0,0 0,0 0,0 1,1-1,-1 1,1-1,0 1,-1 0,2-1,-1 1,0 0,1 0,0-1,0 1,0 0,0 0,1 0,-1 0,1-1,0 1,0 0,0-1,1 1,-1-1,1 1,0-1,0 0,0 1,0-1,1 0,-1-1,1 1,0 0,0-1,0 1,0-1,1 1,12 0,1 0,0-1,0 0,0-2,-1 0,1-1,0 0,0-2,0 0,-1 0,0-2,1 0,-2-1,14-6,-23 10,-1 0,1 0,-1 0,0-1,1 1,-1-1,0-1,-1 1,1-1,0 1,-1-1,0-1,0 1,0-1,-1 1,5-13</inkml:trace>
  <inkml:trace contextRef="#ctx0" brushRef="#br0" timeOffset="818.794">1006 114,'-24'67,"-13"32,-4 8,-1-4,2-10,4-11,7-10,4-12,6-13,7-8,5-6,4-5,2-1,6-6,8-7,0-5</inkml:trace>
  <inkml:trace contextRef="#ctx0" brushRef="#br0" timeOffset="1084.653">1231 508,'43'0,"25"0,9 0,-3-4,-10-3,-10 1,-10 1,-8 2,-5 1,-2 1,-8 0</inkml:trace>
  <inkml:trace contextRef="#ctx0" brushRef="#br0" timeOffset="1313.189">1316 734,'44'0,"27"-5,8-1,-1 0,-8 1,-12-4,-10 1,-9 1,-7 2,-3-4,-7 1</inkml:trace>
  <inkml:trace contextRef="#ctx0" brushRef="#br0" timeOffset="1684.548">1570 198,'17'21,"0"-1,1 0,0-2,2 0,1-1,0-1,0 0,2-2,0-1,1-1,0-1,0 0,12 1,139 24,-173-35,0 1,1 0,-1-1,0 1,0 0,0 0,0 0,0 0,-1 0,1 0,-1 1,1-1,-1 1,0-1,0 1,0-1,0 1,-1 0,1-1,-1 1,1 0,-1-1,0 1,0 0,0 0,0-1,-1 1,1 0,-1 0,0-1,1 1,-1-1,0 1,-1 0,-49 80,-160 110,88-89,64-28,51-54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6:19.1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169 126,'-38'117,"11"-41,-5-1,-36 64,64-132,11-19,27-49,-5 11,2 2,1 1,3 1,39-40,79-83,-152 168,0-1,-1 1,1 0,0 0,0-1,0 1,0 0,0 0,0 0,0 0,0 0,0 1,1-1,-1 0,0 0,0 1,1-1,-1 1,1-1,-1 1,0 0,1-1,-1 1,1 0,-1 0,1 0,-1 0,1 0,-1 0,0 0,1 1,-1-1,1 1,-1-1,0 1,1-1,-1 1,0 0,0-1,1 1,-1 0,0 0,0 0,0 0,0 0,0 0,1 1,2 9,1 0,-2 0,1 0,-1 0,-1 1,0-1,-1 1,0-1,-1 1,0-1,-1 1,0-1,-1 1,0-1,-1 1,-2 7,-8 62,15-9,-1-70,-1 0,0-1,1 1,0 0,-1 0,1-1,0 1,0-1,0 1,0-1,0 1,0-1,0 1,0-1,1 0,-1 1,1-1,-1 0,1 0,-1 0,1 0,-1-1,1 1,0 0,0-1,-1 1,1-1,0 1,0-1,-1 0,1 0,0 0,0 0,0 0,0 0,-1 0,2-1,9-3,-1-1,1 0,-1-1,-1 0,1-1,-1 0,0 0,-1-1,0 0,0-1,-1 0,3-4,3-1,204-208,-214 217,-1 2,-1 0,1 0,-1 0,1 1,0-1,0 1,1-1,-1 1,0 0,1 0,-1 1,1-1,0 1,-1 0,1 0,0 0,0 0,0 0,3 1,-6 1,0 1,0 0,0-1,0 1,-1 0,1 0,-1 0,1 0,-1 0,1-1,-1 1,0 0,0 0,0 0,0 0,0 0,-1 0,1 0,0 0,-1 0,0 0,1-1,-1 1,0 0,0 0,0-1,0 1,-1 3,-12 35,3-10,0 0,2 0,2 1,0 0,2 1,2-1,0 5,4-33,-1 0,1 0,0 0,0 0,0 0,0 0,0 0,1 0,-1-1,1 1,0-1,0 1,0-1,0 0,0 1,0-1,0 0,1 0,-1-1,1 1,0 0,-1-1,1 0,0 1,0-1,0 0,0-1,0 1,0 0,0-1,0 0,0 0,0 0,1 0,-1 0,0 0,0-1,0 0,0 1,0-1,0 0,-1 0,1-1,0 1,1-2,21-4</inkml:trace>
  <inkml:trace contextRef="#ctx0" brushRef="#br0" timeOffset="357.16">1241 294,'88'-23,"-55"17,0-2,-1-2,0 0,0-3,-2 0,1-2,-2-1,22-16,-48 30,-1 0,0 0,1 0,-1-1,0 1,0-1,0 1,-1-1,1 1,-1-1,1 0,-1 0,0 0,0 0,0 0,0 0,-1 0,1 0,-1 0,0-1,0 1,0 0,0 0,0 0,-1 0,1 0,-1 0,0 0,0 0,0 0,-1 0,1 0,-1 0,1 1,-1-1,0 0,0 1,0 0,0-1,-1 1,1 0,0 0,-1 0,0 1,1-1,-1 1,0-1,0 1,0 0,0 0,0 0,0 0,0 1,0-1,0 1,0 0,-1 0,1 0,-11 1,1 1,0 0,0 1,1 0,-1 1,0 1,1 0,0 1,1 0,-1 0,1 2,0-1,1 1,-1 1,-5 6,0-2,4-4,1 0,0 1,1 1,0 0,0 0,1 1,1 0,0 1,1-1,0 2,1-1,0 1,1 0,1 0,0 0,1 0,1 1,0 0,1-1,0 1,1 7,1-17,0 1,0-1,0 1,1-1,-1 0,2 1,-1-1,0 0,1 0,0 0,0-1,0 1,1-1,-1 0,1 0,0 0,1 0,-1 0,1-1,-1 0,1 0,0 0,0-1,0 0,0 0,1 0,-1 0,0-1,1 0,0 0,-1 0,1-1,-1 0,1 0,0 0,-1-1,1 0,4-1,15-4,-1 0,0-2,-1-1,0-1,0-1,-1 0,0-2,-1-1,-1-1,17-15,-5 7,-6 4</inkml:trace>
  <inkml:trace contextRef="#ctx0" brushRef="#br0" timeOffset="684.414">2088 69,'-84'48,"3"3,-72 61,147-109,1 1,-1 0,1 0,0 1,1-1,-1 1,1 0,0 1,0-1,0 1,1-1,0 1,0 0,0 1,1-1,0 0,0 1,1-1,0 1,0-1,0 4,3-7,1 0,0 0,-1-1,1 1,0 0,0-1,0 0,0 0,1 0,-1 0,1 0,-1 0,1-1,0 0,-1 0,1 0,0 0,0-1,0 1,0-1,0 0,-1 0,1 0,0-1,0 1,0-1,0 0,-1 0,1-1,0 1,-1-1,1 0,27-8,0-2,-1-2,-1 0,0-2,-1-1,-1-2,-1 0,0-2,-2 0,0-2,14-18,12-7,-17 26,-33 21,1 1,-1 0,1 0,-1 0,1-1,-1 1,1 0,0 0,-1 0,1 0,-1 0,1 0,0 0,-1 0,1 0,-1 0,1 1,0-1,-1 0,1 0,-1 1,1-1,-1 0,1 0,-1 1,1-1,-1 1,1-1,-1 0,0 1,1-1,-1 1,0-1,1 1,-1-1,0 1,1-1,-1 1,0-1,0 1,0 0,0-1,1 1,-1-1,0 1,0 0,0-1,0 1,0-1,0 1,-1 0,1-1,0 1,0-1,0 1,-1-1,1 1,0 0,-9 55,7-46,0-1,0 1,1 0,0 0,1 0,0 0,0 0,1 0,0 0,1-1,0 1,1 0,1 1,6 12,0-5</inkml:trace>
  <inkml:trace contextRef="#ctx0" brushRef="#br0" timeOffset="1066.106">2483 380,'174'-167,"-103"77,-109 193,38-98,-1-1,1 0,-1 1,1-1,1 0,-1 1,1-1,-1 0,1 1,0-1,1 0,-1 0,1 0,0 0,0 0,0 0,0-1,1 1,0-1,-1 1,1-1,0 0,1 0,-1 0,0-1,1 1,1 0,1 0,-1 0,1-1,0 1,0-1,0-1,0 1,0-1,1 0,-1-1,0 1,0-1,1-1,-1 1,0-1,0 0,0 0,0-1,0 0,0 0,0 0,0-1,-1 1,1-1,-1-1,2-1,116-113,-96 87,-14 16,-3 1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2:36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52,'5'0,"6"0,7 0,-1-5,3-2,1 1,3 1,2 1,1 2,1 1,1 1,0 0,-6-5,0-1,-1 0,-3 2</inkml:trace>
  <inkml:trace contextRef="#ctx0" brushRef="#br0" timeOffset="250.539">29 192,'43'5,"24"-3,5-3,1-5,-9-2,-9-4,-10 0,-12 2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2:35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31,'-49'134,"6"35,94-271,25-48,-76 149,0 0,0 0,0 1,0-1,0 0,0 0,1 1,-1-1,0 0,0 0,1 1,-1-1,1 0,-1 1,0-1,1 1,0-1,-1 1,1-1,-1 1,1-1,-1 1,1-1,0 1,-1-1,1 1,0 0,0 0,-1-1,1 1,0 0,0 0,-1 0,1 0,0 0,0 0,-1 0,1 0,0 0,0 0,-1 0,1 0,0 1,0-1,-1 0,1 1,0-1,-1 0,1 1,0-1,-1 1,1-1,-1 1,1-1,-1 1,1-1,0 1,17 47,-13-31,-4-14,-1 1,1-1,0 1,0-1,0 0,1 0,-1 1,1-1,0 0,0 0,0 0,0-1,0 1,1 0,-1-1,1 0,0 1,0-1,0 0,0 0,0-1,0 1,0-1,0 1,1-1,-1 0,0 0,1-1,-1 1,1-1,-1 1,1-1,-1 0,2-1,9-7,0 0,-1-2,0 0,-1 0,0-1,-1 0,0-1,-1-1,0 1,4-8,-14 19,70-76,-69 76,-1 1,1 0,-1-1,1 1,-1 0,1 0,0 0,-1 0,1-1,0 1,-1 0,1 0,-1 0,1 0,0 0,-1 0,1 1,0-1,-1 0,1 0,-1 0,1 0,0 1,-1-1,1 0,-1 1,1-1,-1 0,1 1,-1-1,1 1,-1-1,1 1,-1-1,0 1,1-1,-1 1,0-1,1 1,-1 0,0-1,0 1,0-1,0 1,1 0,-1-1,0 1,0 0,0-1,0 1,0 0,0-1,-1 1,1 0,-3 38,-10 12,10-44,0 1,0-1,1 1,0 0,0 0,1 0,0 0,1 0,-1 0,2 0,-1 0,1 0,0 0,1-1,0 1,0 0,1 1,24 10,-11-18</inkml:trace>
  <inkml:trace contextRef="#ctx0" brushRef="#br0" timeOffset="256.116">743 145,'-10'33,"2"12,2-3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2:32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2,'22'169,"-45"31,1-70,15-119,-2-6</inkml:trace>
  <inkml:trace contextRef="#ctx0" brushRef="#br0" timeOffset="802">198 59,'-13'-3,"35"-2,-6 2,224-27,-27 13,-180 22,-27 2</inkml:trace>
  <inkml:trace contextRef="#ctx0" brushRef="#br0" timeOffset="1402.559">0 679,'34'-4,"30"-3,8 1,3 2,-7 0,-11 2,-9 1,-9 0,-6 1,-4 1,-2-1,-1 0,0 0,1 0,-5 1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2:37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399 255,'-12'-5,"-1"0,0 1,0 1,-1 0,1 1,-1 0,1 1,-1 1,1 0,-1 1,1 0,-1 1,1 1,0 0,0 0,0 2,0-1,1 2,0 0,0 0,0 1,1 0,0 1,0 1,1 0,-52 79,61-85,0 0,0 0,0 0,0 0,0 0,1 0,-1 0,1 1,0-1,0 0,0 0,0 0,1 0,-1 1,1-1,0 0,0 0,0 0,0 0,1 0,-1-1,1 1,0 0,-1-1,1 1,1-1,-1 1,0-1,0 0,1 0,-1 0,2 0,6 2,1 0,-1-1,1-1,0 0,0 0,0-1,0 0,0-1,0 0,0-1,0 0,-1-1,1 0,0-1,0 0,-1 0,0-2,0 1,0-1,0 0,-1-1,0 0,2-2,10-6,-1-2,0 0,-2-1,1-1,-2 0,0-1,-2-2,0 1,-1-2,-1 0,4-10,-2 16,-14 31,-8 8,1 0,1 1,1 0,1 0,1 0,1 0,2 0,0 0,1 0,2 0,1 5,31 140,-33-162,-1 0,0 0,-1 0,0 0,0 0,0 0,-1 0,0 0,0 0,0 0,-1 0,-1 0,1 0,-1 0,0 0,0 0,-1-1,0 1,0-1,-1 0,0 0,0 0,0 0,-1 0,0-1,0 0,0 0,0-1,-1 1,0-1,-4 2,7-4,0-1,0 1,0-1,0 0,-1 0,1 0,0-1,-1 1,1-1,-1 1,1-1,0 0,-1-1,1 1,-1 0,1-1,0 0,-1 0,1 0,0 0,0-1,0 1,0-1,0 1,0-1,0 0,0 0,1-1,-1 1,1-1,0 1,-1-1,1 0,0 1,1-1,-1 0,1 0,-1-1,1 1,0 0,0 0,0-1,0 1,1 0,-1-1,1 1,0-1,0 1,0 0,1-1,-1 1,1-1,4-21</inkml:trace>
  <inkml:trace contextRef="#ctx0" brushRef="#br0" timeOffset="254.682">625 397,'38'-5,"23"-2,5 1,-3 1,-8 1,-14 2</inkml:trace>
  <inkml:trace contextRef="#ctx0" brushRef="#br0" timeOffset="705.471">1471 1,'-3'4,"1"1,0 0,0 0,0 0,0 0,1 0,0 0,0 0,0 1,0-1,1 0,0 0,0 1,1-1,-1 0,1 0,0 1,1-1,-1 0,2 1,2 28,-1 163,-34-86,14-102,11-15</inkml:trace>
  <inkml:trace contextRef="#ctx0" brushRef="#br0" timeOffset="917.859">1189 30,'39'0,"31"0,14 0,-3 0,-10 0,-13-5,-11-2,-9 1,-11 1</inkml:trace>
  <inkml:trace contextRef="#ctx0" brushRef="#br0" timeOffset="1599.716">1980 142,'-96'115,"-5"-4,-33 23,73-73,-273 262,317-308,5-1</inkml:trace>
  <inkml:trace contextRef="#ctx0" brushRef="#br0" timeOffset="2116.953">1443 989,'25'-35,"1"3,1 0,2 1,1 2,1 1,2 1,20-11,-52 37,-1-1,1 1,0 0,0 0,0 0,0 0,0 1,0-1,0 0,0 0,0 1,0-1,0 0,1 1,-1-1,0 1,0 0,1-1,-1 1,0 0,1 0,-1 0,0 0,0 0,1 0,-1 0,0 0,1 0,-1 1,0-1,0 0,1 1,-1-1,0 1,0 0,0-1,0 1,1 0,-1 0,0-1,0 1,-1 0,1 0,0 0,0 0,0 0,-1 1,1-1,0 1,-7 45,5-44,0 0,0 0,0 1,0-1,1 0,-1 1,1-1,0 1,0-1,0 1,0-1,1 0,-1 1,1-1,0 0,0 1,0-1,0 0,1 2,2-4,-1 0,1 0,-1-1,1 1,-1-1,1 0,0 1,-1-2,1 1,-1 0,1-1,-1 1,1-1,-1 0,1 0,-1-1,1 1,-1-1,0 1,0-1,0 0,0 0,0-1,1-1,125-83,-128 86,0 1,0-1,0 1,0-1,0 1,0-1,0 1,0 0,0-1,0 1,0 0,0 0,0 0,0 0,0 0,0 0,0 0,0 0,0 1,0-1,0 0,0 1,0-1,0 0,0 1,0-1,0 1,0 0,0-1,0 1,-1 0,1-1,0 1,-1 0,1 0,0 0,-1-1,1 1,-1 0,1 0,-1 0,1 0,-1 0,0 0,0 0,1 0,-1 0,0 0,0 0,0 0,0 0,0 1,0-1,-1 0,1 0,0 0,-1 0,-13 64,0-11,13-34</inkml:trace>
  <inkml:trace contextRef="#ctx0" brushRef="#br0" timeOffset="2570.784">2121 904,'32'-1,"-24"0,1 0,-1 1,1-1,-1 2,0-1,1 1,-1 1,1-1,-1 2,0-1,0 1,0 0,-7 0,-1-1,1 1,-1 0,0 0,1 0,-1-1,0 1,-1 0,1 0,0 0,-1-1,0 1,0 0,1-1,-2 1,1 0,0-1,0 0,-1 1,1-1,-1 0,0 1,0-1,0 0,0 0,0-1,0 1,0 0,-1-1,-1 2,4-3,-18 16,14-13,0 0,0 0,0 0,1 1,-1 0,1-1,0 1,0 1,0-1,0 0,1 1,0-1,0 1,0-1,0 3,3-5,1 0,-1 0,1 0,-1 0,1 0,0-1,0 1,0-1,0 1,0-1,0 1,0-1,0 0,1 0,-1 0,0 0,1-1,-1 1,0-1,1 1,-1-1,1 0,-1 0,1 0,-1 0,1 0,-1-1,1 1,-1-1,0 1,1-1,-1 0,0 0,1 0,-1 0,0-1,0 1,7-1,69-22,-58 16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2:46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1 197,'9'0,"9"0,5 0,5 0,1 0,1 0,0 0,0 0,0 0,-2 0,1 0,-1 0,1 0,-1 0,-5-5,-6-1</inkml:trace>
  <inkml:trace contextRef="#ctx0" brushRef="#br0" timeOffset="270.917">29 367,'53'-10,"22"-2,3-1,-11 8,-18 5</inkml:trace>
  <inkml:trace contextRef="#ctx0" brushRef="#br0" timeOffset="883.613">283 0,'-1'1,"0"0,0 1,0-1,0 0,0 1,1-1,-1 1,0-1,1 1,-1-1,1 1,-1-1,1 1,0 0,0-1,0 1,0-1,0 1,0 0,0-1,0 1,1 0,-1-1,0 1,1-1,-1 1,1-1,0 1,0-1,0 0,-1 1,1-1,0 0,1 1,-1-1,0 0,51 45,-43-39,4 1,-1 0,0 2,0-1,-1 2,0-1,0 2,-2-1,1 1,-1 1,-1 0,-1 0,1 0,-2 1,0 0,-1 1,0-1,-1 1,0 3,-6-10,-1 1,0-1,0 1,-1-1,0-1,0 1,0 0,-1-1,-1 0,1 0,-1 0,0-1,-1 0,1 0,-1-1,0 1,-1-1,1-1,-1 0,0 0,0 0,-1-1,-6 2,-38 23,-32 44,78-57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2:5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0,'-5'29,"-1"18,0 7,1-1,2-5,1-6,-4-5,-1-4,0-3,3-1,-4-2,-1 0,2 0,-3 0,-4 1,0 0,-3-5,2-6</inkml:trace>
  <inkml:trace contextRef="#ctx0" brushRef="#br0" timeOffset="330.694">1 84,'14'5,"10"2,6-1,2-1,0-2,5 0,1-2,3-6,0-1,-3 0,-2 0,-3 2,-3 2,0 1,-7 5,-7 2</inkml:trace>
  <inkml:trace contextRef="#ctx0" brushRef="#br0" timeOffset="714.532">875 28,'-24'12,"0"1,1 1,0 2,1 0,1 1,0 1,2 1,0 1,1 0,1 2,-3 6,10-10,1-1,0 1,2 1,0 0,1 0,1 0,1 0,1 1,0 0,2 0,0 0,1 0,1-1,1 1,0 0,2 0,0-1,2 0,0 0,1 0,1-1,0 0,1 0,7 8,-12-21,1 1,-1-2,1 1,0 0,0-1,0 0,1 0,-1-1,1 1,0-1,0 0,0-1,0 1,17 4</inkml:trace>
  <inkml:trace contextRef="#ctx0" brushRef="#br0" timeOffset="2727.669">791 734,'177'-278,"-121"222,-56 56,1-1,-1 1,0 0,1-1,-1 1,1 0,-1-1,1 1,-1 0,1-1,-1 1,1 0,-1 0,1 0,0 0,-1-1,1 1,-1 0,1 0,-1 0,1 0,0 0,-1 0,1 0,-1 1,1-1,-1 0,1 0,0 0,-1 1,1-1,-1 0,1 0,-1 1,1-1,-1 0,0 1,1-1,-1 1,1-1,-1 1,0-1,1 1,-1-1,0 1,0-1,1 1,-1-1,0 1,0-1,0 1,0-1,1 1,-1 0,0-1,0 1,0-1,0 1,0 0,-1-1,1 1,0-1,0 1,0-1,-1 1,3 52,-2-47,-2 23,1-22,0 1,1 0,-1 0,1 0,1-1,0 1,0 0,0 0,1-1,0 1,1-1,-1 0,4 6,-5-11,1-1,-1 0,0 1,1-1,-1 0,1 0,0 0,-1 0,1 0,0 0,-1-1,1 1,0-1,0 1,0-1,-1 1,1-1,0 0,0 0,0 0,0 0,0 0,0-1,-1 1,1 0,0-1,0 0,0 1,-1-1,1 0,0 0,-1 0,1 0,-1 0,2-1,51-43,49-106,-103 149,0 1,0 0,0 0,0 0,0 0,0 0,0-1,1 1,-1 0,0 0,1 0,-1 0,1 0,-1 0,1 0,0 0,-1 0,1 0,0 0,0 1,0-1,-1 0,1 0,0 1,0-1,0 1,0-1,0 1,0-1,0 1,1-1,-1 1,0 0,0 0,0-1,0 1,0 0,0 0,1 0,-1 0,0 1,0-1,0 0,0 0,0 1,0-1,1 1,-1-1,0 1,0-1,0 1,-1-1,2 1,13 180,-9-162</inkml:trace>
  <inkml:trace contextRef="#ctx0" brushRef="#br0" timeOffset="3196.984">1525 677,'8'-2,"5"-4,0 2,0 0,1 0,-1 2,1-1,0 2,0 0,0 0,4 2,-17-2,0 1,0 0,0 0,0 0,0-1,0 1,0 0,0 0,0 1,0-1,0 0,0 0,0 0,0 1,0-1,0 1,-1-1,1 0,0 1,0 0,0-1,0 1,-1-1,1 1,0 0,0 0,-1-1,1 1,-1 0,1 0,-1 0,1 0,-1 0,1 0,-1 0,0 0,1 0,-1 0,0 0,0 0,0 0,0 0,0 0,0 0,0 0,0 0,0 0,-1 0,1 0,0 0,-1-1,1 1,-1 1,-36 40,-47 39,84-80,-1 0,0 0,1 0,-1 0,0 0,1 0,0 0,-1 0,1 1,0-1,-1 0,1 0,0 0,0 1,0-1,0 0,0 0,0 0,0 1,1-1,-1 0,0 0,1 0,-1 0,1 0,-1 1,1-1,-1 0,1 0,0 0,0 0,-1-1,1 1,0 0,0 0,0 0,0-1,0 1,0 0,0-1,0 1,0-1,0 1,1-1,-1 0,0 1,1-1,59 15,-12-18,-29-2</inkml:trace>
  <inkml:trace contextRef="#ctx0" brushRef="#br0" timeOffset="5035.794">1808 592,'23'0,"24"-5,7-1,0 0,-5 1,-5 2,-6 1,-10 1</inkml:trace>
  <inkml:trace contextRef="#ctx0" brushRef="#br0" timeOffset="5263.64">2005 367,'0'38,"-5"28,-2 6,1-3,1-9,2-10,0-13</inkml:trace>
  <inkml:trace contextRef="#ctx0" brushRef="#br0" timeOffset="6013.699">2173 875,'262'-395,"-200"308,-61 87,0-1,0 1,-1 0,1 0,0 0,0 0,0-1,0 1,0 0,0 0,0 1,0-1,0 0,0 0,-1 0,1 1,0-1,0 0,0 1,0-1,0 1,-1-1,1 1,0-1,0 1,-1 0,1-1,-1 1,1 0,0-1,-1 1,1 0,-1 0,0 0,1-1,-1 1,1 0,-1 0,0 0,0 0,0 0,0 0,1 0,-1 0,0 0,-1 0,1-1,0 1,0 0,0 0,0 0,-1 0,1 0,0 0,-1 0,1-1,-1 1,1 0,-1 0,1-1,-1 1,0 0,-17 90,14-79,0 1,1-1,0 1,1 0,1 0,0 0,1 0,0 0,1 0,0 0,2 5,-3-16,1-1,-1 1,0 0,1 0,0-1,-1 1,1 0,0-1,0 1,0 0,0-1,0 1,0-1,0 0,0 1,1-1,-1 0,0 0,1 0,-1 0,1 0,-1 0,1 0,0 0,-1-1,1 1,0 0,0-1,-1 0,1 1,0-1,0 0,0 0,0 0,-1 0,1 0,0-1,0 1,0 0,-1-1,1 0,0 1,-1-1,1 0,0 0,-1 0,1 0,-1 0,1 0,-1 0,16-14,-1-1,0-1,-1 0,-1-1,-1 0,-1-1,0-1,-1 0,0-4,39-62,-40 72,-15 26,-3 5,0 5,1 1,1-1,1 1,1 1,1-1,1 0,1 1,2 20,0-20</inkml:trace>
  <inkml:trace contextRef="#ctx0" brushRef="#br0" timeOffset="6265.645">2851 734,'-5'29,"-1"9</inkml:trace>
  <inkml:trace contextRef="#ctx0" brushRef="#br0" timeOffset="6633.71">3049 225,'8'30,"1"-1,2 0,0-1,2 0,7 9,48 126,-65-149,1-3,0 1,-1-1,-1 1,0 0,0 0,-1 0,-1 0,0 0,-1 0,0 0,-1 0,0 0,-1 0,-1 2,-5 8,-1 0,-1-2,-1 1,-1-1,-1-1,0 0,-2-1,0-1,-1 0,-1-1,0-1,-17 10,10-9</inkml:trace>
  <inkml:trace contextRef="#ctx0" brushRef="#br0" timeOffset="10630.197">3416 508,'5'0,"6"0,6 0,0-5,3-2,1 1,3 1,2 2,1 0,2 2,-1 1,1 0,0 0,-10 0,-8 0</inkml:trace>
  <inkml:trace contextRef="#ctx0" brushRef="#br0" timeOffset="10917.711">3444 705,'29'-5,"23"-1,9 0,-7 1</inkml:trace>
  <inkml:trace contextRef="#ctx0" brushRef="#br0" timeOffset="11799.867">4150 395,'-19'9,"1"0,0 2,1 0,0 1,1 0,0 2,1 0,0 0,1 2,1 0,1 0,0 1,0 2,10-17,1 1,-1 0,1-1,-1 1,1 0,0 0,0 0,0 0,0 0,1 0,-1 1,1-1,0 0,0 0,0 0,0 0,1 1,-1-1,1 0,0 0,0 0,0 0,0 0,0 0,1 0,-1-1,1 1,0 0,0-1,0 1,0-1,0 0,1 0,-1 0,1 0,-1 0,1 0,0-1,-1 1,1-1,0 0,0 0,0 0,0 0,0 0,1 0,-1-1,0 0,2 0,8-2,0-1,-1-1,1 0,-1-1,0 0,-1-1,1 0,-1-1,-1 0,1-1,-1 0,0-1,-1 0,0 0,0-1,2-5,43-37,-42 42,54-38,-64 47,-1 0,1 1,0-1,-1 1,1-1,-1 1,1 0,0-1,-1 1,1 0,0 0,-1 0,1 1,0-1,-1 0,1 1,-1-1,1 0,-1 1,1 0,-1-1,1 1,-1 0,1 0,-1 0,0 0,1 0,-1 0,0 0,0 1,0-1,0 0,0 1,0-1,0 0,-1 1,1-1,0 1,-1 0,1-1,-1 1,0-1,1 1,-1 1,3 10,-1 0,-1 0,0 1,-1-1,0 1,-1-1,0 1,-1-1,-1 0,0 0,-1 0,-9 59,11-49,-1 0,-1-1,-1 0,-1 0,0 0,-2 0,-1-1,0 0,-2-1,0 0,-1-1,-1 0,-1-1,-1-1,0 0,-1 0,-15 10,30-26,-1 0,0 1,0-1,1 0,-1 0,0-1,0 1,0 0,0 0,0-1,0 0,-1 1,1-1,0 0,0 0,0 0,0 0,0 0,0-1,0 1,0-1,0 1,0-1,0 0,0 1,0-1,0 0,0 0,0-1,1 1,-1 0,0-1,1 1,0-1,-1 1,1-1,0 0,-1 1,1-1,0 0,0 0,0 0,1 0,-1 0,0 0,1 0,-1-1,0-10,1 1,0-1,1 1,0 0,1-1,1 1,-1 0,2 0,0 0,0 1,1-1,1 1,0 0,0 0,1 1,0 0,1 0,0 1,5-4,0-5,0 0</inkml:trace>
  <inkml:trace contextRef="#ctx0" brushRef="#br0" timeOffset="12438.898">4488 818,'66'-93,"4"2,52-50,-82 110,-39 31,0-1,-1 1,1 0,0-1,-1 1,1-1,0 1,0 0,0 0,-1-1,1 1,0 0,0 0,0 0,0 0,-1 0,1 0,0 0,0 0,0 0,0 0,-1 1,1-1,0 0,0 1,-1-1,1 0,0 1,0-1,-1 1,1-1,0 1,-1-1,1 1,-1 0,1-1,-1 1,1 0,-1-1,1 1,-1 0,0 0,1-1,-1 1,0 0,1 0,-1 0,0-1,0 1,0 0,0 0,0 0,0 0,0-1,0 2,-39 142,39-143,0 1,0 0,0-1,0 1,0 0,0-1,1 1,-1-1,0 1,1 0,0-1,-1 1,1-1,0 1,0-1,0 0,-1 1,2-1,-1 0,0 0,0 1,0-1,0 0,1 0,-1 0,1-1,-1 1,0 0,1 0,0-1,-1 1,1-1,-1 1,1-1,0 0,-1 0,1 0,-1 0,1 0,0 0,-1 0,1 0,0 0,-1-1,1 1,-1-1,1 1,-1-1,1 0,-1 0,1 1,-1-1,0 0,1 0,-1 0,0-1,0 1,0 0,0 0,0-1,0 1,1-2,123-123,-7 5,-117 119,0 1,-1 0,1 0,0 0,0 0,0 0,0 0,0 0,0 0,0 0,0 0,0 0,0 0,0 1,1-1,-1 0,0 1,1-1,-1 1,0 0,1-1,-1 1,0 0,1 0,-1 0,0 0,1 0,-1 0,1 0,-1 1,0-1,1 0,-1 1,0-1,1 1,-1-1,0 1,0 0,0-1,1 1,-1 0,0 0,0 0,0 0,0 0,0 0,-1 0,1 0,0 0,0 1,-1-1,1 0,-1 1,1-1,-1 0,1 1,-1-1,0 0,0 1,0-1,0 0,0 1,0-1,0 1,0 0,-61 143,50-89,9-31</inkml:trace>
  <inkml:trace contextRef="#ctx0" brushRef="#br0" timeOffset="12683.237">5363 649,'-24'38,"-8"18,6-1,8-10</inkml:trace>
  <inkml:trace contextRef="#ctx0" brushRef="#br0" timeOffset="13636.301">5476 790,'178'-221,"-178"220,0 0,1 0,-1 0,0 0,1 0,-1 0,1 0,0 0,-1 0,1 1,0-1,-1 0,1 0,0 1,0-1,-1 0,1 1,0-1,0 1,0-1,0 1,0 0,0-1,0 1,0 0,0 0,0-1,0 1,0 0,0 0,0 0,0 0,0 0,0 1,0-1,0 0,0 0,0 1,0-1,0 0,0 1,0-1,0 1,0 0,0-1,-1 1,1 0,0-1,0 1,-1 0,1 0,0-1,-1 1,1 0,-1 0,1 0,-1 0,1 1,4 51,-6-48,1 1,0 0,0 0,1 0,-1-1,1 1,1 0,-1 0,1-1,0 1,0-1,1 0,-1 0,4 5,-4-8,0-1,-1 0,1 1,0-1,0 0,0 0,0 0,0-1,0 1,0 0,1-1,-1 1,0-1,0 0,0 0,1 0,-1 0,0 0,0 0,0-1,1 1,-1-1,0 1,0-1,0 0,0 0,0 0,0 0,0 0,0 0,-1 0,1-1,56-48,59-92,-117 143,0 0,0 0,0-1,0 1,0 0,1 0,-1 0,0 0,0 0,1-1,-1 1,1 0,-1 0,0 0,1-1,-1 1,1 0,0-1,-1 1,1 0,0-1,-1 1,1-1,0 1,0-1,-1 1,1-1,0 0,0 1,0-1,0 0,-1 0,1 0,0 1,0-1,0 0,0 0,0 0,0 0,-1 0,1-1,0 1,0 0,0 0,0-1,0 1,-1 0,1-1,0 1,0-1,-1 1,1-1,0 1,-1-1,1 1,0-1,-1 0,1 0,-1 1,1-1,0-1,-11 54,6-35,0-1,1 1,1 0,0 0,2 0,0 0,0 0,2 0,2 9,2-7</inkml:trace>
  <inkml:trace contextRef="#ctx0" brushRef="#br0" timeOffset="14033.313">6125 818,'166'-10,"-166"10,1 0,0 0,0-1,0 1,0 0,0 0,-1 0,1 0,0 0,0 0,0 1,0-1,0 0,-1 0,1 0,0 1,0-1,0 0,-1 1,1-1,0 1,0-1,-1 1,1-1,-1 1,1 0,0-1,-1 1,1 0,-1-1,1 1,-1 0,0 0,1 0,-1-1,0 1,1 0,-1 0,0 0,0 0,0-1,0 1,0 0,0 0,0 0,0 0,0 0,0 0,-1-1,1 1,0 0,-1 0,-32 36,28-32,-13 11,6-7,0 2,0-1,1 2,1-1,0 2,1-1,-8 14,16-25,1 0,-1 1,1-1,-1 0,1 0,-1 0,1 0,0 1,-1-1,1 0,0 0,0 0,0 1,0-1,0 0,0 0,0 1,1-1,-1 0,0 0,1 1,-1-1,1 0,-1 0,1 0,-1 0,1 0,0 0,0 0,-1 0,1 0,0 0,0 0,0-1,0 1,0 0,0 0,0-1,0 1,1-1,-1 1,0-1,0 0,0 1,1-1,-1 0,0 0,0 0,1 0,0 0,65-5,23-33,-65 23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3:11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0 198,'19'-5,"12"-2,4 1,2 1,-1 2,-1 0,-3 2,-1 1,-2 0,0 0,-1 0,0 0,-5 1</inkml:trace>
  <inkml:trace contextRef="#ctx0" brushRef="#br0" timeOffset="252.445">0 395,'39'0,"16"0,5 0,-3 0,-7 0,-12 0</inkml:trace>
  <inkml:trace contextRef="#ctx0" brushRef="#br0" timeOffset="698.9">254 0,'-1'4,"0"-1,0 0,0 1,0-1,0 1,1-1,0 1,0-1,0 1,0 0,0-1,1 1,0-1,-1 0,1 1,1-1,-1 1,0-1,1 0,0 0,-1 0,1 0,0 0,1 0,-1-1,0 1,1-1,0 1,-1-1,1 0,0 0,2 1,114 41,-88-36,-28-8,0 0,-1 1,1-1,0 1,0 0,-1-1,1 1,0 0,-1 1,1-1,-1 0,1 1,-1 0,0-1,0 1,1 0,-1 0,-1 0,1 0,0 1,0-1,-1 0,1 1,-1-1,0 1,0 0,0-1,0 1,0 0,-1 0,1-1,-1 1,0 0,1 0,-1 0,-1 0,1-1,0 1,-1 0,1 0,-2 2,-88 120,-21-8,3-16,73-74,18-19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53:13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198 537,'22'73,"-21"-45,-1 1,-2 0,0-1,-2 1,-1-1,-2 0,0 0,-7 13,-53 132,49-154,13-20</inkml:trace>
  <inkml:trace contextRef="#ctx0" brushRef="#br0" timeOffset="333.113">0 593,'7'-4,"1"0,-1 0,0 1,1 0,0 0,0 1,0 0,0 0,0 1,0 0,0 0,1 1,-1 0,6 1,0-1,246 1,-188 10,-54-5</inkml:trace>
  <inkml:trace contextRef="#ctx0" brushRef="#br0" timeOffset="732.328">537 791,'24'0,"17"0,7 0,0 0,-3 0,-5 0,-5 0,-2 0,-8-5,-8-1</inkml:trace>
  <inkml:trace contextRef="#ctx0" brushRef="#br0" timeOffset="966.325">565 960,'33'10,"22"3,0-6,-4-4,-5-2,-12-2</inkml:trace>
  <inkml:trace contextRef="#ctx0" brushRef="#br0" timeOffset="3112.954">1411 678,'-13'-3,"-1"1,0 1,1 0,-1 1,0 0,0 1,0 1,1 0,-1 1,1 0,-1 1,-9 5,18-7,0 0,-1 0,1 1,0 0,0-1,0 2,1-1,-1 1,1-1,0 1,0 1,0-1,0 0,1 1,-1 0,1 0,1 0,-1 0,1 0,0 1,0-1,0 1,1-1,0 1,0 0,0-1,1 1,-1 0,2 0,-1-1,1 4,-1-6,1 0,0 1,0-1,0 0,0 0,1 1,-1-1,1 0,-1 0,1-1,0 1,1 0,-1-1,0 1,1-1,-1 0,1 1,0-1,-1-1,1 1,0 0,0-1,0 1,1-1,-1 0,0 0,0 0,1 0,-1-1,1 0,-1 1,0-1,1 0,-1-1,1 1,2-1,4 0,1-1,-1 0,1 0,-1-1,0-1,0 0,0 0,0-1,-1 0,0 0,4-4,-3-1,-1 1,0-1,0-1,-1 1,-1-2,0 1,0-1,-1 0,-1 0,3-10,10-17,-6 28,-12 34,-12 51,4 0,3 0,3 1,4 9,-2-18,-33 142,-23-104,54-101,0 0,0-1,0 0,0 1,-1-1,1 0,0 0,-1 0,0 0,1-1,-1 1,0-1,0 0,0 0,0 0,0 0,0 0,0-1,0 1,-1-1,1 0,0 0,0 0,0 0,0 0,-1-1,1 1,0-1,0 0,0 0,0 0,0-1,1 1,-1-1,-1 0,-1-4,0-1,0 1,1-1,-1 0,2 0,-1 0,1 0,0-1,1 1,0-1,0 0,0 0,1 0,0 0,1 1,0-1,0 0,1 0,1-6,1-4,1 1,1 0,1 0,0 1,1 0,1 0,1 0,0 1,6-6,4-6</inkml:trace>
  <inkml:trace contextRef="#ctx0" brushRef="#br0" timeOffset="4197.753">1948 734,'10'-20,"2"-1,0 2,1-1,0 2,2 0,16-16,46-64,-77 97,1-1,-1 1,1-1,0 1,0-1,0 1,-1 0,1-1,0 1,1 0,-1 0,0 0,0-1,0 1,1 0,-1 1,1-1,-1 0,0 0,1 1,-1-1,1 1,0-1,-1 1,1-1,-1 1,1 0,0 0,-1 0,1 0,0 0,-1 0,1 1,-1-1,1 0,0 1,-1-1,1 1,-1 0,1-1,-1 1,0 0,1 0,-1 0,0 0,1 0,-1 0,0 0,0 1,0-1,0 0,0 0,0 1,0 0,2 13,-3-12,-1 0,1-1,0 1,0 0,0-1,0 1,0 0,1-1,-1 1,1 0,0-1,0 1,0-1,0 1,0-1,0 0,1 1,-1-1,1 0,0 0,0 0,-1 0,1 0,0 0,1-1,-1 1,0-1,0 1,1-1,-1 0,1 0,-1 0,1 0,-1 0,1-1,0 1,-1-1,1 0,0 1,2-1,8-7,0-1,0 0,0 0,-1-1,0-1,-1 0,0 0,-1-2,5-5,24-23,73-58,-111 97,-1 1,1-1,-1 1,1-1,-1 1,1-1,-1 1,1-1,0 1,-1 0,1-1,-1 1,1 0,0 0,0-1,-1 1,1 0,0 0,-1 0,1 0,0 0,-1 0,1 0,0 0,0 0,-1 0,1 0,0 0,-1 1,1-1,0 0,-1 0,1 1,0-1,-1 0,1 1,-1-1,1 1,0-1,-1 1,1-1,-1 1,0-1,1 1,-1 0,1-1,-1 1,0-1,0 1,1 0,-1-1,0 1,0 0,0 0,1-1,-1 1,0 0,0-1,0 1,0 0,-10 44,-21 24,24-56,0 1,0 0,2 0,0 1,0-1,1 1,1 0,0 7,15 19,0-29</inkml:trace>
  <inkml:trace contextRef="#ctx0" brushRef="#br0" timeOffset="4395.343">2766 537,'-19'38,"-7"18,2-1</inkml:trace>
  <inkml:trace contextRef="#ctx0" brushRef="#br0" timeOffset="4980.203">2879 734,'186'-217,"-184"214,26-26,-28 29,1-1,-1 1,1 0,-1 0,0-1,1 1,-1 0,1 0,0 0,-1 0,1 0,-1-1,1 1,-1 0,1 0,-1 0,1 0,-1 0,1 1,-1-1,1 0,-1 0,1 0,-1 0,1 1,-1-1,1 0,-1 0,1 1,-1-1,1 0,-1 1,0-1,1 0,-1 1,0-1,1 1,-1-1,0 1,1-1,-1 1,0-1,0 1,0-1,0 1,1-1,-1 1,0-1,0 1,0-1,0 1,0-1,0 1,0-1,0 1,-1 0,1-1,0 1,0-1,0 1,0-1,-1 1,1 4,0-2,-1-1,1 1,-1-1,1 0,0 1,0-1,0 1,0-1,1 1,-1-1,1 0,-1 1,1-1,0 0,0 1,0-1,0 0,0 0,0 0,1 0,-1 0,1 0,-1 0,1-1,0 1,0 0,0-1,0 1,0-1,0 0,0 0,0 0,0 0,1 0,-1 0,0 0,1-1,-1 0,2 1,5-4,0 0,0-1,0 0,0 0,-1-1,0 0,0 0,0-1,-1 0,0-1,0 1,0-1,-1-1,0 1,2-5,16-15,30-19,-50 82,-31 33,23-63,0 0,0 0,1 1,0-1,0 1,0 0,1 0,0 0,0 0,1 0,0 0,0 0,1 1,0-1,0 0,1 0,-1 1,2-1,-1 0,1 0,0 0,1 0,0 0,8 7</inkml:trace>
  <inkml:trace contextRef="#ctx0" brushRef="#br0" timeOffset="5384.915">3500 678,'45'-6,"-16"1,0 1,0 1,1 2,-1 1,1 2,8 1,-38-3,1 0,0 0,0 0,-1 0,1 0,0 0,-1 0,1 0,0 0,-1 0,1 1,0-1,-1 0,1 0,0 1,-1-1,1 0,0 1,-1-1,1 0,-1 1,1-1,-1 1,1-1,-1 1,1-1,-1 1,0 0,1-1,-1 1,0-1,1 1,-1 0,0-1,0 1,1 0,-1-1,0 1,0 0,0 0,0-1,0 1,0 0,0-1,0 1,-1 0,1-1,0 1,0 0,0-1,-1 1,1 0,0-1,-1 1,1-1,-1 1,1 0,-1-1,-31 30,32-30,-22 15,14-10,-1 1,1 0,1 0,-1 0,1 1,0 0,1 1,-1-1,2 1,-2 3,6-11,1 1,-1 0,1 0,0 0,-1 0,1 0,0 0,0 0,0 0,0 0,-1 0,1 0,1 0,-1 0,0 0,0 0,0 0,1 0,-1 0,0 0,1 0,-1 0,0 0,1-1,0 1,-1 0,1 0,-1 0,1-1,0 1,0 0,-1-1,1 1,0-1,0 1,0-1,0 1,0-1,-1 1,1-1,0 0,0 1,0-1,0 0,0 0,1 0,51 5,-49-5,86 3,-64 2</inkml:trace>
  <inkml:trace contextRef="#ctx0" brushRef="#br0" timeOffset="5815.918">1496 1045,'147'13,"0"-7,0-6,126-17,620-43,-209 44,-487 4,-197 12</inkml:trace>
  <inkml:trace contextRef="#ctx0" brushRef="#br0" timeOffset="6628.465">2032 1298,'-48'59,"2"1,3 3,-14 30,49-72,30-43,-17 17,21-23,22-25,1 2,3 3,35-25,-85 72,1-2,-1 1,1 0,-1 0,1 0,0 0,0 1,0-1,0 1,0-1,0 1,0 0,1 0,-1 1,0-1,0 1,1-1,-1 1,0 0,1 0,0 1,-3 1,0 0,0 0,0 0,-1 0,1 1,-1-1,1 0,-1 0,0 1,0-1,0 0,0 0,0 1,0-1,0 0,-1 0,0 1,1-1,-1 0,0 0,0 0,0 0,0 0,0 0,-1 0,0 1,2-3,-4 5,1-1,0 1,0 0,1 0,-1 0,1 0,0 0,0 1,1-1,0 0,0 1,0-1,0 1,1 0,0-1,0 1,1-1,0 1,-1-1,2 1,-1-1,1 0,1 4,1-8,1 0,0 0,0 0,-1 0,1-1,0 0,0 0,0 0,-1-1,1 1,0-1,0 0,-1 0,1-1,-1 0,1 0,-1 0,1 0,-1 0,0-1,0 0,-1 0,1 0,0-1,6-1,165-139,-176 145,1 0,0-1,0 1,0 0,-1 0,1 0,0 0,0 0,0-1,0 1,0 0,1 0,-1 0,0 0,0 0,0-1,1 1,-1 0,1 0,-1-1,0 1,1 0,-1 0,1-1,0 1,-1 0,1-1,-1 1,1-1,0 1,0-1,-1 1,1-1,0 1,0-1,-1 0,1 0,0 1,0-1,0 0,0 0,-1 0,1 0,0 0,0 0,0 0,0 0,0 0,0 0,-1 0,1-1,0 1,0 0,0 0,-1-1,1 1,0-1,0 1,-1-1,1 1,0-1,-1 1,1-1,0 0,-26 70,18-54,1-1,0 1,1 0,1 1,0-1,1 1,1-1,1 1,0 0,0 0,2 0,2 13,14 10,-5-26</inkml:trace>
  <inkml:trace contextRef="#ctx0" brushRef="#br0" timeOffset="6883.539">2795 1525,'-24'38,"-13"13,0-2</inkml:trace>
  <inkml:trace contextRef="#ctx0" brushRef="#br0" timeOffset="7081.138">2936 1525,'43'-5,"19"-1,-1-5,-6-1,-12-2,-14-4,-12 1</inkml:trace>
  <inkml:trace contextRef="#ctx0" brushRef="#br0" timeOffset="7286.886">3077 1327,'-5'39,"-1"26,0 7,1 2,1-8,2-10,-4-9,-1-9,1-10</inkml:trace>
  <inkml:trace contextRef="#ctx0" brushRef="#br0" timeOffset="7762.457">3246 1722,'192'-269,"-191"268,-1 0,0 0,0 0,0-1,0 1,1 0,-1 0,0 0,1 0,-1 0,1 0,0 0,-1 0,1 0,-1 1,1-1,0 0,0 0,0 0,-1 1,1-1,0 0,0 1,0-1,0 1,0-1,0 1,0 0,0-1,0 1,1 0,-1 0,0 0,0 0,0-1,0 2,0-1,0 0,0 0,0 0,1 0,-1 1,0-1,0 0,0 1,0-1,0 1,0-1,0 2,-20 96,11-77,1-3,5-16,1 0,-1 0,1 0,0 1,0-1,0 0,0 1,1-1,-1 1,0-1,1 1,0-1,0 1,0-1,0 1,0 0,0-1,0 1,1-1,0 1,-1-1,2 2,0-4,1 1,0-1,-1 0,1 0,0 0,0 0,-1-1,1 1,0-1,-1 1,1-1,0 0,-1 0,1 0,-1 0,1-1,-1 1,0-1,0 1,0-1,0 0,0 0,0 0,0-1,1 2,186-197,-189 197,1 0,-1 0,1 0,0 0,-1 0,1 0,0 1,0-1,0 0,0 1,-1-1,1 0,0 1,0-1,0 1,0-1,0 1,0 0,0 0,1-1,-1 1,0 0,0 0,0 0,0 0,0 0,0 0,0 0,0 0,0 1,0-1,0 0,0 1,0-1,0 1,0-1,0 1,0-1,0 1,0 0,0-1,0 1,-1 0,1 0,0 0,-1-1,1 1,0 0,-1 0,1 0,-1 0,1 0,-1 0,0 0,0 0,1 0,-1 1,0-1,-46 134,37-109</inkml:trace>
  <inkml:trace contextRef="#ctx0" brushRef="#br0" timeOffset="8129.079">3867 1552,'110'1,"-109"0,0 0,0-1,0 1,0 0,-1 0,1 0,0 0,0 0,-1 0,1 0,-1 0,1 0,-1 0,1 0,-1 0,0 0,1 0,-1 1,0-1,0 0,0 0,0 0,0 1,0-1,0 0,0 0,-1 0,1 0,0 1,-1-1,1 0,-1 0,1 0,-1 0,1 0,-1 0,0 0,0 0,1 0,-1-1,0 1,0 0,0 0,0-1,0 1,0 0,0-1,0 1,0-1,0 1,-1-1,1 0,0 0,0 1,-5 5,-15 16,15-18,1 1,-1 0,1 0,1 0,-1 1,1-1,0 1,0 0,0 1,1-1,0 1,0-1,1 1,-1 4,5-7,0-1,0 1,1 0,0-1,-1 0,1 1,0-1,1 0,-1-1,0 1,1-1,0 1,-1-1,1 0,0 0,0-1,0 1,0-1,1 0,-1 0,0 0,0-1,1 1,-1-1,4 0,9 2,0-1,1 0,-1-1,1-1,-1 0,0-2,0 0,0-1,0 0,0-1,-1-1,0-1,0-1,4-2,-2-3</inkml:trace>
  <inkml:trace contextRef="#ctx0" brushRef="#br0" timeOffset="11396.256">2286 198,'-18'-6,"-1"1,0 1,0 1,0 0,0 2,0 0,0 1,-1 1,1 1,0 1,0 0,0 1,-17 7,28-9,1 0,-1 1,0 0,1 0,0 1,0 0,0 0,0 0,0 1,1 0,0 1,0-1,0 1,1 0,0 0,0 1,1 0,0 0,0 0,0 0,1 1,0-1,0 1,-1 7,-7 154,-34 58,-6 44,-29 126,42-162,11-119,16-72,8-34,0 1,0-1,1 1,0 0,1 0,0 0,1 0,0-1,2 9,-2-18,1 0,-1 0,1 1,-1-1,1 0,0 0,-1 0,1 0,0 0,0 0,0 0,0-1,0 1,0 0,0 0,0-1,0 1,0-1,0 1,0-1,0 1,1-1,-1 0,0 1,0-1,1 0,-1 0,0 0,0 0,1 0,-1 0,0 0,0 0,0-1,1 1,-1 0,0-1,0 1,1-1,53-23,-46 20,142-60,-130 60</inkml:trace>
  <inkml:trace contextRef="#ctx0" brushRef="#br0" timeOffset="12616.912">3895 0,'213'77,"-202"-74,0 1,-1 0,1 1,-1 0,-1 0,1 1,-1 1,0 0,0 0,0 0,-1 1,-1 0,1 1,-1 0,-1 0,0 1,0-1,0 1,-2 0,1 1,-1-1,-1 1,0 0,2 9,-4 39,-2 0,-3 0,-8 37,-5 103,16-149,1 0,4 0,1 0,2 0,13 40,59 241,-68-272,-8-43,1 1,-2-1,0 1,-1 0,-1 0,-1 0,0-1,-2 8,-6 19,-57 201,39-140,25-100,1 0,-1 0,0 0,0 0,-1-1,1 1,-1-1,1 0,-1 1,0-1,0-1,-1 1,1 0,-1-1,1 1,-1-1,0 0,0-1,0 1,0 0,0-1,0 0,0 0,0 0,0-1,-1 0,1 1,0-1,-1-1,1 1,0 0,0-1,-4-1,-40 5,-68 14,92-15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6:21.6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339 49,'0'765,"0"-741</inkml:trace>
  <inkml:trace contextRef="#ctx0" brushRef="#br0" timeOffset="257.884">1 501,'38'0,"18"0,4 0,-4 0,-1 0,-6-5,-6-1,-5 0,-5-4,-3 0,-2-3,-1 0,0-1,1 0,-1-1,1-4,-5 2</inkml:trace>
  <inkml:trace contextRef="#ctx0" brushRef="#br0" timeOffset="563.601">762 49,'-28'463,"27"-452,2 1,-1-1,1 0,1 0,0 0,0 0,1 0,1 0,0-1,0 0,1 1,0-1,1-1,6 9,-6-16,0 0,0 0,0-1,0 0,0 0,0-1,0 0,1 0,-1 0,0-1,0 0,0 0,0 0,0-1,0 0,0 0,-1 0,1-1,-1 0,0 0,1 0,-1-1,-1 0,1 0,0 0,1-2,14-8,83-40,-101 53,-1 1,1-1,0 0,-1 1,1-1,-1 1,1-1,0 1,0 0,-1-1,1 1,0 0,-1 0,1 0,0 1,0-1,-1 0,1 1,0-1,-1 1,1-1,0 1,-1 0,1 0,-1 0,1 0,-1 0,0 0,1 0,-1 0,0 0,0 1,0-1,0 0,0 1,0-1,0 1,0-1,-1 1,1 0,0-1,10 77,-10-59,-2-16,1-1,0 1,0-1,0 1,0-1,0 1,0-1,1 1,-1-1,1 0,0 1,0-1,-1 0,2 1,-1-1,0 0,0 0,1 0,-1 0,1 0,0 0,-1-1,1 1,0 0,0-1,0 0,0 1,0-1,1 0,-1 0,0 0,0 0,1 0,-1-1,1 1,-1-1,2 1,17-6</inkml:trace>
  <inkml:trace contextRef="#ctx0" brushRef="#br0" timeOffset="1171.743">1553 529,'-14'9,"0"0,1 1,0 1,0 0,1 1,1 0,0 0,1 1,0 1,-6 11,15-24,1 0,-1 0,0 0,0 0,1 0,-1 0,1 0,-1 1,1-1,-1 0,1 0,0 1,0-1,-1 0,1 0,0 1,0-1,0 0,0 1,1-1,-1 0,0 0,0 1,1-1,-1 0,1 0,-1 0,1 0,0 1,-1-1,1 0,0 0,0 0,0 0,-1 0,1-1,0 1,0 0,1 0,-1-1,0 1,0 0,0-1,0 1,0-1,1 0,-1 1,0-1,0 0,1 0,-1 0,0 1,1-1,-1-1,0 1,0 0,1 0,-1 0,0-1,0 1,1-1,-1 1,0-1,0 1,0-1,0 0,1 0,237-111,-237 112,1-1,-1 1,1 0,-1 0,0 0,1 0,-1 1,1-1,-1 1,0 0,1-1,-1 1,0 0,0 0,0 0,0 1,0-1,0 0,0 1,0-1,0 1,0 0,-1 0,1-1,-1 1,0 0,1 0,-1 1,0-1,0 0,0 0,0 0,-1 1,1-1,-1 1,1-1,-1 0,0 1,0-1,29 51,-26-51,0 0,1 0,-1-1,1 1,-1-1,1 0,-1 0,1 0,0 0,-1-1,1 1,0-1,0 0,-1 0,1 0,0-1,0 1,-1-1,1 0,0 0,-1-1,1 1,-1 0,0-1,1 0,1-2,84-60,-55 31,-2-2,-1-1,-2-2,22-37,-29 44,-8 11,0 0,-1-1,-1-1,-1 0,-1 0,-2-1,0 0,-1-1,-1 0,-1 0,-1 0,-1-11,-9-51,4 85,0 1,1 0,-1 0,0-1,0 2,1-1,-1 0,0 0,0 0,1 1,-1-1,0 1,1-1,-1 1,0 0,1 0,-1 0,1 0,-1 0,1 0,0 0,-1 0,1 0,0 1,0-1,0 0,0 1,0-1,0 1,0-1,1 1,-1 0,0-1,1 1,-1 0,1-1,0 1,-1 0,1 1,-14 35,2 1,1 0,3 0,0 1,3 0,1 5,-8 45,8-64,0 0,2 0,1 0,1 0,1 0,1 0,2 0,0 0,2-1,1 1,4 9,20 3,-30-37,-1 0,1-1,0 1,-1-1,1 1,0-1,0 0,0 1,-1-1,1 0,0 1,0-1,0 0,0 0,0 0,0 0,-1 0,1 0,0 0,0 0,0 0,0 0,0-1,0 1,-1 0,1 0,0-1,0 1,0-1,-1 1,1-1,0 1,-1-1,1 1,0-1,-1 1,1-1,-1 0,1 0,0 1,-1-1,0 0,1 0,-1 1,0-1,1 0,-1 0,0 0,0 0,0 0,1 0,-2-36,-4 19</inkml:trace>
  <inkml:trace contextRef="#ctx0" brushRef="#br0" timeOffset="1418.923">1863 331,'34'5,"20"1,6 1,3-2,-6-2,-6-1,-3 0,-5-2,-5 0,-4 0,-8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56.1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1157 452,'-8'18,"1"0,0 1,2 0,0 0,1 0,1 1,1-1,0 1,2 0,1 11,-1-28,1 1,0-1,-1 0,1 0,1 0,-1 0,0 0,1 0,-1 0,1 0,0 0,0-1,0 1,0-1,1 1,-1-1,1 0,-1 0,1 0,0 0,0 0,0-1,0 1,0-1,0 0,0 0,0 0,0 0,1-1,-1 1,0-1,1 0,-1 0,0 0,1 0,-1-1,0 1,0-1,1 0,-1 0,0 0,0 0,0-1,0 1,0-1,0 0,2-1,3-2,0 0,0 0,-1-1,0 0,0 0,0-1,-1 0,0 0,0 0,-1-1,0 0,0 0,-1 0,0 0,0-1,-1 0,0 0,-1 0,0 0,0 0,-1 0,0 0,0-1,-1 1,-1 0,1-1,-2 1,1 0,-3-7,1 7,0 0,-1 0,0 1,-1-1,0 1,0 0,-1 0,0 1,0-1,-1 1,0 1,0-1,0 1,-1 0,0 1,0 0,0 0,-1 1,-7-3,-6 3</inkml:trace>
  <inkml:trace contextRef="#ctx0" brushRef="#br0" timeOffset="346.395">1580 1,'47'255,"1"-32,-16-62,-26-143</inkml:trace>
  <inkml:trace contextRef="#ctx0" brushRef="#br0" timeOffset="592.102">1412 424,'33'0,"17"0,3 0,-1-5,-6-1,0 0,-4 1,-3 1,-5 2,-3 1,-1 0,-2 1,-5 0</inkml:trace>
  <inkml:trace contextRef="#ctx0" brushRef="#br0" timeOffset="824.184">2117 452,'9'33,"4"17,-1-1</inkml:trace>
  <inkml:trace contextRef="#ctx0" brushRef="#br0" timeOffset="996.885">2089 170,'0'0</inkml:trace>
  <inkml:trace contextRef="#ctx0" brushRef="#br0" timeOffset="1243.983">2427 311,'-8'8,"1"0,-1 0,1 0,1 1,0 0,0 0,1 1,0 0,0 0,1 0,1 0,0 1,0-1,1 1,0 0,1 0,0 0,1 0,0 0,1 0,0 0,0-1,2 5,1-10,0-1,1 0,-1 0,1 0,-1 0,1-1,0 0,1 0,-1-1,0 1,1-1,-1 0,1 0,0-1,0 0,-1 0,1 0,0-1,0 0,0 0,0 0,0-1,0 0,0 0,2-1,9 2,-7 0,0-1,0 0,0 0,0-1,0 0,-1-1,1 0,-1 0,1-1,-1 0,0-1,-1 0,1 0,-1-1,1-1,4-7</inkml:trace>
  <inkml:trace contextRef="#ctx0" brushRef="#br0" timeOffset="1497.542">2823 594,'211'-173,"-165"91,-45 79,-1 0,1 1,-1-1,0 0,1 1,-1-1,-1 0,1 1,0-1,0 0,-1 1,0-1,1 1,-1-1,0 0,0 1,-1 0,1-1,0 1,-1 0,0 0,1-1,-1 1,0 1,0-1,0 0,0 0,0 1,0-1,-1 1,1 0,-1-1,0 1,-2-1,1 1,-1 0,1 0,-1 0,1 1,-1 0,0 0,1 0,-1 0,0 1,1-1,-1 1,1 0,-1 1,1-1,-1 1,1 0,0 0,0 0,0 1,0-1,0 1,1 0,-1 1,-79 83,72-72,1 0,0 1,1 0,1 1,0 0,2 0,0 1,0-1,2 1,0 0,1 1,1-1,1 1,1 13,0-27,1 1,0-1,0 0,0 0,1 0,-1 0,1 0,0 0,1 0,-1-1,1 1,0-1,0 0,1 0,-1 0,1 0,0 0,0-1,0 0,0 0,1 0,-1 0,1 0,0-1,-1 0,1 0,0-1,0 1,1-1,-1 0,2 0,11 2,0-1,0-1,0 0,0-2,0 0,0 0,0-2,9-3,2-1</inkml:trace>
  <inkml:trace contextRef="#ctx0" brushRef="#br0" timeOffset="-704.05">452 85,'-18'79,"-53"251,-43 95,43-193,87-271,-6 16</inkml:trace>
  <inkml:trace contextRef="#ctx0" brushRef="#br0" timeOffset="-319.131">311 227,'8'2,"-1"0,0 0,1 1,-1 0,0 1,0 0,0 0,-1 0,0 1,1 0,-2 0,1 0,0 1,-1 0,0 0,-1 0,1 1,-1-1,0 1,-1 0,0 1,0-1,0 0,-1 1,53 192,-38-116,-10-53,-7-23,1 0,0 0,1-1,-1 1,2 0,-1-1,1 1,0-1,1 0,-1 0,1 0,1 0,-1-1,1 1,1-1,-1-1,4 4,-7-8,1 0,-1-1,0 1,1-1,-1 1,1-1,-1 0,0 0,1 0,-1 0,1 0,-1-1,0 1,1-1,-1 1,0-1,1 0,-1 0,0 0,0 0,0 0,0-1,0 1,0-1,0 1,0-1,-1 0,1 1,-1-1,1 0,0-2,42-66,-15-4,-3 0,-3-2,-2-6,19-152,-33 187,-9 41,-4 11</inkml:trace>
  <inkml:trace contextRef="#ctx0" brushRef="#br0" timeOffset="82353.76">536 1355,'-11'294,"-44"-23,18-100,15-80,16-86</inkml:trace>
  <inkml:trace contextRef="#ctx0" brushRef="#br0" timeOffset="82724.011">0 1863,'54'-28,"1"3,1 2,1 2,36-7,130-18,-82 21,-113 19,-4-2</inkml:trace>
  <inkml:trace contextRef="#ctx0" brushRef="#br0" timeOffset="83563.85">932 1215,'-17'137,"7"0,6 1,6 3,-2-42,10-33,-10-64,0-1,1 1,-1-1,1 1,0-1,-1 0,1 1,0-1,0 0,0 0,0 1,0-1,0 0,0 0,0 0,0 0,1 0,-1 0,0-1,1 1,-1 0,1-1,-1 1,0-1,1 1,-1-1,1 0,0 0,-1 1,1-1,-1 0,1 0,-1-1,1 1,-1 0,1 0,-1-1,1 1,-1-1,2 0,95-66,-47 25,-49 40,-1 1,1 0,0-1,-1 1,1 0,0 0,0 0,0 0,0 1,0-1,0 0,0 1,0 0,0-1,0 1,0 0,0 0,0 0,1 0,-1 0,0 1,0-1,0 1,0-1,0 1,0 0,0 0,0 0,0 0,-1 0,1 0,0 0,-1 0,1 1,0-1,-1 1,0-1,1 1,0 1,26 81,-27-80,13 70,-14-73,1 1,-1 0,1-1,0 1,-1-1,1 1,0-1,0 1,0-1,0 1,0-1,1 0,-1 0,0 1,1-1,-1 0,1 0,-1 0,1-1,-1 1,1 0,-1 0,1-1,0 1,-1-1,1 0,0 1,0-1,-1 0,1 0,0 0,0 0,-1 0,1-1,0 1,0-1,-1 1,1-1,0 1,77-59,-75 54,0 0,1 0,0 0,0 0,0 1,0 0,1 0,0 0,0 1,0-1,0 2,0-1,0 1,1 0,-1 0,1 0,0 1,0 0,-1 1,5-1,41 11,-44-8,0 0,1 0,0-1,-1 0,1 0,-1-1,1 0,0-1,-1 0,1 0,0 0,-1-1,5-2,0-1,-1-1,1 0,-1-1,-1-1,1 1,-1-2,-1 0,1 0,-1-1,-1 0,0 0,0-1,-1 0,-1-1,0 0,0 0,-1-1,-1 0,0 1,0-6,-4 16,-1 0,1 0,-1 0,0 0,0 0,0 0,0 0,-1 0,1 0,0 0,-1 0,1 0,-1 0,0 0,0 0,0 0,0 0,0 0,0 1,0-1,0 1,-1-1,1 0,-1 1,1 0,-1-1,0 1,1 0,-1 0,0 0,0 0,0 0,0 1,0-1,0 0,0 1,0 0,0-1,0 1,-1 0,-84 14,72-4,0 1,1 0,1 1,-1 1,2 0,0 1,1 0,0 1,1 0,0 1,2 0,0 0,0 1,2 0,0 0,1 1,1 0,0 1,3-11,0 1,0 0,0 0,2 0,-1-1,1 1,0 0,0 0,1-1,1 1,-1-1,1 0,1 1,0-1,0-1,0 1,1-1,0 1,0-1,1-1,0 1,0-1,1 0,0 0,0-1,0 0,0 0,1-1,0 0,0 0,0-1,0 0,1 0,-1-1,1 0,0 0,8-1,117 4,-107-6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7:21.8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336 244,'-17'3,"1"1,0 0,-1 1,2 1,-1 1,1 0,0 1,0 0,1 1,0 1,1 0,0 1,1 1,0 0,1 0,0 1,1 1,0-1,1 2,1-1,0 1,1 1,-4 11,-20 116,31-139,0 1,0-1,1 1,-1-1,1 1,0-1,0 1,1-1,-1 0,1 0,0 0,0 0,0 0,1 0,-1 0,1-1,0 1,0-1,0 0,1 0,-1 0,1 0,-1 0,1-1,0 0,0 0,0 0,1 0,-1-1,3 2,0-2,-1 0,1 0,0 0,0-1,0 0,-1 0,1 0,0-1,0 0,-1-1,1 1,0-1,-1-1,0 1,1-1,-1 0,0-1,-1 1,1-1,0 0,-1-1,105-104,-103 100,24-26,-2-1,-1-1,-2-2,-1-1,-3 0,-1-2,15-43,-32 60,-19 30,2 14,1 1,1 0,1 1,0 0,2 0,0 1,2 0,0 0,1 1,0 13,3-31,1-1,0 1,0 0,0-1,0 1,1 0,0 0,0 0,0-1,1 1,-1 0,1 0,0-1,1 1,-1 0,1-1,0 1,0-1,0 0,1 0,-1 0,1 0,0 0,0 0,0-1,1 1,0-1,-1 0,1 0,0-1,0 1,0-1,4 2,12-2,0 0,0-1,0-2,0 0,0-1,0-1,0-1,0 0,-1-2,0 0,0-1,-1-1,0-1,0 0,-1-2,0 0,-1 0,0-2,-1 0,0-1,-1 0,8-11,-4 1,0-1,-2 0,-1-1,-1-1,-1 0,-1-1,-2 0,3-13,-10 35,-1 0,0 0,0 0,-1 0,0 0,0-1,0 1,0 0,-1 0,0-1,-1 1,0 0,0-1,0 1,0 0,-1 0,0 0,0 0,-1 0,-1-2,0 7,0 1,0-1,1 1,-1 0,0 0,0 1,0-1,0 1,0-1,1 1,-1 0,0 1,1-1,-1 1,1-1,-1 1,1 0,0 1,0-1,0 0,0 1,0 0,0-1,1 1,-1 0,1 1,-1 0,-9 9,0 1,1 0,0 0,1 1,1 0,1 1,0 0,0 0,2 1,0 0,-2 16,7-30,0 1,1 0,-1-1,1 1,0 0,0-1,0 1,1 0,0-1,-1 1,1 0,0-1,1 1,-1-1,1 1,-1-1,1 0,0 0,0 0,1 0,-1 0,0 0,1 0,0-1,0 1,0-1,0 0,0 0,0 0,0 0,1-1,-1 1,1-1,-1 0,2 0,132 12,25-34,-161 21,1-1,-1 0,1 0,0 0,-1 0,1 1,0-1,0 1,0-1,-1 1,1 0,0-1,0 1,0 0,0 0,0 1,0-1,-1 0,1 0,0 1,0-1,0 1,-1 0,1 0,0-1,-1 1,1 0,0 0,-1 1,1-1,-1 0,0 0,1 1,-1-1,0 1,0-1,0 1,0-1,0 1,0 0,-1-1,1 2,-2 5,-1 0,0 0,0 0,-1-1,0 1,0-1,-1 0,0 0,0 0,-1 0,-5 6,-18 32,27-44,0 0,1 0,-1-1,0 1,1 0,-1 0,0 0,1 0,-1 0,1 0,0 0,-1 0,1 1,0-1,-1 0,1 0,0 0,0 0,0 0,0 0,0 1,0-1,1 0,-1 0,0 0,1 0,-1 0,0 0,1 0,-1 0,1 0,0 0,-1 0,1 0,0 0,-1 0,1 0,0-1,0 1,0 0,0-1,0 1,0 0,0-1,0 1,0-1,0 0,0 1,0-1,0 0,0 1,0-1,1 0,63-12,-30-5,-1-1,-1-1,0-2,-1-1,-2-2,0-1,-2-1,-1-2,0 0,11-20,-28 36,4-2,-1-1,-1-1,0 0,0-1,-2 0,0-1,-1 0,-1-1,-1 1,0-1,-1-1,-2 1,3-15,-7 33,0 0,1-1,-1 1,0-1,0 1,0-1,0 1,0 0,0-1,0 1,0-1,0 1,-1-1,1 1,-1-1,1 1,-1 0,1-1,-1 1,0 0,0 0,0 0,0-1,0 1,0 0,0 0,0 0,0 0,0 1,0-1,-1 0,1 0,0 1,-1-1,1 1,0-1,-1 1,1-1,-1 1,1 0,-1 0,1 0,0 0,-1 0,1 0,-1 0,1 0,-1 1,1-1,-1 0,-66 39,51-27,0 2,1 0,1 1,0 0,1 1,1 1,0 1,1-1,1 2,1 0,1 0,0 0,2 1,0 1,1-1,1 1,1 0,0 3,4-18,1-1,-1 1,1-1,0 1,0-1,1 0,-1 1,1-1,1 0,-1 0,1 0,-1 0,1-1,1 1,-1-1,1 0,-1 0,1 0,0 0,1-1,-1 1,1-1,-1 0,1 0,0-1,0 0,0 1,4 0,10 3,0-1,1-1,-1 0,1-2,0 0,-1-1,11-1,-28 0,44 3,-45-3,0 0,-1 0,1 0,0 0,-1 0,1 0,0 0,0 0,-1 0,1 0,0 1,-1-1,1 0,0 1,-1-1,1 0,0 1,-1-1,1 0,-1 1,1-1,-1 1,1 0,-1-1,1 1,-1-1,0 1,1-1,-1 1,0 0,1-1,-1 1,0 0,0 0,0-1,1 1,-1 0,0-1,0 1,0 0,0 0,0-1,0 1,-1 0,1-1,0 1,0 0,0-1,-1 1,1 0,0-1,-1 1,1 0,-1-1,1 1,-1 0,-11 12,-4 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7:22.9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180 27,'-41'39,"30"-31,0 1,0 1,1 0,0 0,0 1,1 1,1-1,0 1,0 1,2-1,-1 1,2 0,-1 1,2 0,0-1,1 1,-1 4,3-13,0 0,0 0,1 0,-1 0,1 0,0 0,0 0,1 0,0 0,0 0,0 0,0 0,1 0,-1-1,1 1,1 0,-1-1,1 0,-1 1,1-1,0 0,1-1,-1 1,1 0,0-1,0 0,0 0,0 0,0 0,5 1,6-1,0-1,0-1,0-1,0 0,0-1,0-1,0 0,0-1,0 0,-1-1,1-1,-1 0,0-1,-1-1,0 0,0-1,0 0,-1-1,0 0,0-1,-1-1,-1 0,0 0,0-1,-1 0,-1 0,0-1,-3 8,-1-1,0 1,0-1,-1 0,0 0,0 0,0-1,-1 1,1-1,-2 1,1-1,-1 0,0 1,0-1,-1 0,0 0,0 0,0 0,-1 0,0 1,-1-1,0 0,0 1,0-1,0 1,-1 0,0-1,-1 2,1-1,-1 0,0 1,-1-1,1 1,-1 0,0 0,0 1,-1 0,1 0,-1 0,-6-2,-44-1,30 11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7:23.4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 82,'-9'128,"9"-124,1 1,-1-1,1 1,0-1,0 1,0-1,1 1,-1-1,1 0,0 0,1 0,-1 0,1 0,-1 0,1-1,0 1,0-1,1 0,-1 0,1 0,0 0,-1-1,1 0,0 1,0-1,2 0,5-1,-1-1,0 0,1 0,-1-1,0 0,0-1,0 0,0-1,0 0,0 0,-1-1,1-1,-1 1,0-2,-1 1,1-1,-1 0,6-6,24-13,64-35,-101 59,1 1,0 0,0 0,0-1,0 1,0 1,0-1,0 0,0 0,-1 1,1-1,0 1,0-1,0 1,-1 0,1 0,0 0,-1 0,1 0,0 0,-1 0,0 1,1-1,-1 0,0 1,0-1,1 1,-1-1,0 1,-1 0,1 0,0-1,0 1,-1 0,1 0,-1 0,1 0,-1-1,0 1,0 2,11 20,-9-19,1 0,-1-1,1 1,0-1,0 1,1-1,-1 0,1 0,0-1,0 1,0-1,1 0,-1 0,1 0,0-1,-1 1,1-1,0 0,0 0,1-1,-1 0,0 0,0 0,1 0,-1-1,0 0,1 0,-1-1,1 1,-1-1,0 0,0-1,0 1,1-1,-1 0,3-2,3 0,0-1,-1-1,1 0,-1-1,0 0,-1 0,0-1,0 0,0 0,-1-1,-1-1,1 1,-1-1,-1 0,0-1,-1 1,0-1,0-1,-1 1,0 0,-1-1,-1 0,0 0,0-7,-1-9,-1 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63,'5'-5,"1"3,0-2,-1-6,3-1,1-4,-2 6,-6 4,-4 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7:23.8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375 0,'-15'4,"0"0,1 1,-1 1,1 0,0 1,0 1,1 0,0 1,1 0,0 1,0 0,1 1,0 0,-1 3,11-11,1-1,0 1,0-1,0 1,0-1,1 0,-1 1,0-1,1 1,0-1,0 0,0 0,0 1,0-1,0 0,0 0,1 0,-1 0,1 0,-1 0,1 0,0-1,0 1,-1-1,1 1,1-1,-1 0,0 0,0 1,0-1,1-1,-1 1,0 0,1-1,-1 1,0-1,1 0,-1 1,1-1,-1-1,1 1,1 0,9 3,79 49,-89-50,-1 1,0-1,0 1,0-1,0 1,0 0,-1-1,1 1,-1 0,1 0,-1 0,0 0,-1 0,1 1,0-1,-1 0,0 0,0 0,0 1,0-1,0 0,0 0,-1 1,0-1,0 0,0 0,0 0,0 0,0 0,-1 0,0 0,-7 8,0-1,0 0,-1 0,-1-1,1-1,-1 0,-1 0,0-1,0-1,0 1,-1-2,1 0,-1-1,-1 0,1-1,-1 0,1-1,-14 0,-7 5,-39-5,55-7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7:25.1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426 186,'-40'15,"0"1,1 2,0 2,2 2,1 1,0 1,2 2,1 2,-5 6,-10 45,47-76,0-1,0 0,0 0,1 1,-1-1,1 0,0 1,0-1,0 1,0-1,0 0,0 1,0-1,1 0,-1 1,1-1,0 0,0 1,0-1,0 0,0 0,0 0,1 0,-1 0,1 0,-1 0,1-1,0 1,-1 0,1-1,0 0,0 1,0-1,0 0,1 0,0 0,6 1,1 0,0-1,0 0,0-1,0 0,0-1,0 0,0 0,0-1,-1 0,1-1,-1 0,1-1,-1 0,0 0,5-4,1 2,16-10,0-2,0 0,-2-2,-1-1,0-1,5-8,12-8,-45 37,1-1,-1 1,1 0,-1 0,1-1,0 1,0 0,0 0,0 0,0 0,0-1,0 2,0-1,0 0,0 0,1 0,-1 0,0 1,0-1,1 1,-1-1,1 1,-1-1,0 1,1 0,-1 0,1-1,-1 1,1 0,-1 1,1-1,-1 0,1 0,-1 0,0 1,1-1,-1 1,1-1,-1 1,0 0,0-1,1 1,-1 0,0 0,0 0,0 0,0 0,0 0,0 0,0 0,0 1,0-1,-1 0,1 0,0 1,-1-1,1 1,-1-1,0 0,1 2,5 131,-5-132,-1 0,1 0,0 0,-1 0,1 0,0 0,1 0,-1 0,0-1,0 1,1-1,-1 1,1-1,-1 1,1-1,0 0,-1 1,1-1,0 0,0 0,0-1,0 1,0 0,0-1,0 1,0-1,0 1,0-1,0 0,0 0,1 0,-1 0,0 0,0-1,0 1,0-1,0 1,2-2,73-37,-49 17,0 0,-2-2,-1-1,0-2,-2 0,-1-1,-2-1,0-1,-2-1,-8 13,0 0,-2 0,0-1,-1-1,-1 1,0-1,-2 0,0-1,-3 20,-1 0,1 0,-1-1,0 1,1 0,-1-1,0 1,0 0,0-1,0 1,0-1,0 1,0 0,0-1,-1 1,1 0,0-1,-1 1,1 0,-1 0,0-1,1 1,-1 0,0 0,0 0,0 0,0 0,0 0,0 0,0 0,0 0,0 0,0 1,0-1,0 0,-1 1,1-1,0 1,0-1,-1 1,1 0,0 0,-1-1,1 1,-1 0,1 0,0 0,-1 0,1 1,0-1,-1 0,1 0,-1 1,-12 9,0 0,2 1,-1 1,1 0,1 0,0 1,1 1,0 0,1 0,1 0,0 2,-16 84,24-97,0 0,0 0,0 1,1-1,0 0,-1 0,1 0,0 0,1-1,-1 1,0 0,1 0,-1-1,1 1,0-1,0 1,0-1,0 0,1 0,-1 1,1-2,-1 1,1 0,-1-1,1 1,0-1,0 0,0 1,0-2,0 1,1 0,11 1,1-1,-1 0,1-2,0 0,-1 0,1-1,-1-1,0-1,3-1,10-2,16-5,-36 8,1 1,-1 1,1-1,0 2,0-1,0 1,0 0,0 1,0 0,8 1,-15 0,0 0,-1 0,1 0,0 0,-1 0,0 0,1 0,-1 1,0-1,1 0,-1 1,0-1,0 1,0 0,0-1,0 1,-1 0,1-1,-1 1,1 0,-1 0,1 0,-1 0,0-1,0 1,0 0,0 0,0 0,0 0,-1 0,1-1,0 1,-1 0,0 0,1 0,-1-1,0 1,0 0,-2 36,4-35,0 0,0 1,0-1,0 0,1 0,0 0,0 0,0 0,0 0,0 0,0-1,1 1,-1-1,1 0,0 1,-1-1,1 0,0-1,0 1,1-1,-1 1,0-1,0 0,1 0,-1 0,1-1,-1 1,1-1,-1 1,105-8,98-42,-196 45,7-1,-1-1,0-1,0 0,-1-2,0 1,0-2,-1 0,0-1,-1 0,12-13,-20 20,-1 0,1-1,-1 0,1 0,-1 0,-1 0,1-1,-1 1,0-1,0 0,-1 0,0 0,0 0,0-1,-1 1,0-1,0 1,0 0,-1-1,0 1,0-1,-1 1,0-1,0 1,0-1,-1 1,0 0,0 0,-1-1,0 5,1 0,-1 0,0 0,1 1,-1-1,0 1,0 0,0 0,0 0,0 0,0 1,-1-1,1 1,0 0,0-1,0 2,0-1,-1 0,1 1,0-1,0 1,0 0,0 0,0 0,0 0,0 1,-76 42,64-34,0 1,0 1,1 0,1 1,0 0,1 1,1 0,0 1,1 1,0 0,1 0,1 0,1 1,0 1,1-1,1 1,0 0,2 0,-1 15,4-27,1 0,-1-1,2 1,-1 0,1 0,0-1,0 1,0-1,1 1,0-1,0 0,0 0,1 0,-1-1,1 1,0-1,1 0,-1 0,1 0,0-1,0 1,0-1,0-1,0 1,2 0,147 41,-140-42,26 5,0-1,0-3,0-1,0-2,0-1,28-6,-32 2,-7 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7:32.2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41 1,'-9'33,"-4"17,1 3,7-1,4-5,7-6,3-10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7:32.3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7:32.6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1 348,'311'-311,"-307"307,-3 2,0 0,0 0,1 0,-1 0,1 0,-1 0,1 0,0 1,-1-1,1 0,0 1,0 0,0-1,0 1,1 0,-1 0,0 0,0 0,1 1,-1-1,0 0,1 1,-1 0,1 0,-1-1,0 2,1-1,-1 0,1 0,-1 1,1-1,-1 1,0 0,0 0,1-1,-1 2,2 0,25 62,-25-53,0-1,1 1,0-1,0 0,1 0,1 0,-1-1,1 0,4 4,-3-7,0 1,0-1,1 0,0 0,0-1,0-1,0 1,1-2,0 1,0-1,0 0,0-1,0-1,0 1,0-2,1 1,-1-1,0-1,1 0,-1 0,0-1,0-1,0 1,0-2,0 1,-1-1,1-1,-1 0,0 0,-1 0,1-1,-1-1,0 0,-1 0,0 0,0-1,5-7,-6 7,-1-1,-1 0,0 0,0 0,-1 0,0-1,0 1,-1-1,0 0,-1-4,1-9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7:31.5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257 227,'51'-51,"-50"50,-1 1,0-1,0 1,0-1,0 0,0 1,0-1,-1 0,1 1,0-1,0 1,0-1,-1 0,1 1,0-1,0 1,-1-1,1 1,-1-1,1 1,0-1,-1 1,1 0,-1-1,1 1,-1-1,1 1,-1 0,1-1,-1 1,0 0,1 0,-1 0,1-1,-1 1,0 0,1 0,-1 0,1 0,-1 0,0 0,1 0,-1 0,0 0,1 1,-1-1,1 0,-1 0,0 0,1 1,-1-1,1 0,-1 1,1-1,-1 0,1 1,-1-1,1 1,-1-1,1 1,0-1,-2 1,-257 104,259-105,-1 0,0 0,1 0,-1-1,0 1,1 0,-1 0,0 0,1 0,-1 0,0 0,1 0,-1 1,0-1,1 0,-1 0,0 0,1 1,-1-1,0 0,1 1,-1-1,1 0,-1 1,1-1,-1 1,1-1,-1 1,1-1,-1 1,1-1,0 1,-1 0,1-1,0 1,-1 0,1-1,0 1,0 0,0-1,0 1,0 0,-1-1,1 1,0 0,0-1,1 1,-1 0,0-1,0 1,0 0,0-1,1 1,-1 0,0-1,1 1,-1-1,0 1,1 0,-1-1,1 1,-1-1,0 1,1-1,0 1,-1-1,46 12,-6-11,-32-2,0 0,0 1,0 0,0 1,0 0,-1 0,1 1,0 0,-1 0,1 1,-1-1,0 2,6 2,-12-3,0 1,1-1,-2 1,1-1,0 1,-1 0,1-1,-1 1,0-1,0 1,0 0,-1-1,0 1,1-1,-1 1,0-1,-1 1,1-1,0 0,-1 1,0-1,0 0,0 0,0 0,0-1,-1 1,1 0,-1-1,0 0,0 1,0-1,-1 1,-142 140,145-141,-1 0,1 0,0 0,0 0,0 1,0-1,0 0,1 0,-1 1,1-1,-1 0,1 1,0-1,0 0,0 1,0-1,0 0,1 1,-1-1,1 0,-1 1,1-1,0 0,0 0,0 0,0 0,0 1,1-2,-1 1,1 0,-1 0,1 0,0-1,-1 1,1-1,0 1,0-1,0 0,0 0,0 1,0-2,1 1,-1 0,0 0,0-1,1 1,1-1,4 3,0-1,0 0,0-1,0 1,0-2,0 1,0-1,0 0,1-1,-1 0,0 0,0-1,0 0,0 0,-1-1,1 0,-1 0,1-1,-1 0,0 0,0-1,-1 0,0 0,0-1,4-4,7-9,-2 2</inkml:trace>
  <inkml:trace contextRef="#ctx0" brushRef="#br0" timeOffset="238.788">200 1,'-9'89,"3"1,4 0,8 64,0-64,-3-25,3 1,3-1,2 0,6 7,5-11,-12-36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7:27.1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81 757,'13'1,"0"-1,0 0,-1 0,1-2,0 0,0 0,-1-1,0 0,1-1,-1-1,-1 0,1-1,1-1,79-64,-89 67,1 1,-1 0,0-1,0 0,0 0,-1 0,0 0,1 0,-1 0,-1-1,1 1,-1 0,1-1,-1 0,-1 1,1-1,-1 0,1 1,-1-1,-1 0,1 0,-1 1,0-2,-2 1,0 0,-1 0,0 0,1 1,-2-1,1 1,0 0,-1 1,0-1,0 1,0 0,0 0,0 0,-1 1,1 0,-1 0,0 0,0 1,1 0,-1 0,0 0,0 1,0 0,0 0,0 0,0 1,0 0,0 0,1 0,-1 1,0 0,1 0,-1 0,1 1,-1 0,-9 7,1 1,-1 0,2 1,0 0,0 1,2 0,-1 1,2 1,0-1,0 2,1-1,1 1,1 1,1-1,-5 18,7-26,1 1,1-1,-1 0,1 1,1 0,0-1,0 1,1 0,0 0,0 0,1-1,0 1,0 0,1-1,1 1,-1-1,1 1,1-1,-1 0,1-1,1 1,0 0,0-1,0 0,1-1,0 1,0-1,0 0,1 0,0-1,0 0,1 0,-1-1,1 0,0 0,6 2,10-3,0-1,0-1,0-1,0-1,0 0,0-2,0-2,-1 0,1-1,-1-1,0-1,-1-1,0-1,-1-1,0-1,0-1,-1-1,-1 0,-1-2,0 0,1-2,14-14,0-1,1 2,2 1,1 2,1 2,3 0,145-87,-185 113,-1 0,1 0,0 0,0 0,0 0,0 0,0 0,-1-1,1 1,0 0,0-1,0 1,-1 0,1-1,0 1,0-1,-1 1,1-1,-1 0,1 1,0-1,-1 0,1 1,-1-1,1 0,-1 0,0 1,1-1,-1 0,0 0,1 0,-1 1,0-1,0 0,0 0,0 0,0 0,0 0,0 1,0-1,0 0,0 0,-1 0,1 0,0 0,0 1,-1-1,1 0,-1 0,1 1,-1-1,1 0,-1 1,1-1,-1 0,1 1,-1-1,0 1,1-1,-1 1,0-1,0 1,1-1,-1 1,0 0,0-1,-9 6,0 0,0 0,1 1,-1 0,1 1,1-1,-1 2,1-1,1 1,0 1,0-1,0 1,-3 8,-19 20,2 3,2 0,1 1,-9 26,31-64,1-1,-1 1,1 0,0 0,-1-1,1 1,0 0,1 0,-1 0,0 1,1-1,0 0,0 0,0 0,0 0,0 0,0 0,1 0,0 0,0 0,-1 0,2 0,-1 0,0 0,1 0,-1 0,1-1,0 1,0-1,0 1,0-1,0 0,0 0,1 0,-1 0,1 0,-1-1,1 1,0-1,0 1,0-1,0 0,8 1,0 0,-1-1,1 0,0-1,-1 0,1-1,0 0,0-1,-1 0,0-1,1 0,-1-1,0 0,0 0,-1-1,1 0,2-3,13-9,0-1,-2-1,0-1,-1-1,11-15,-20 21,0 0,-1-2,-1 1,0-1,-1-1,-1 0,-1-1,0 1,-2-1,0-1,0-5,-23 47,-4 33,3 1,2 0,3 2,2 0,3 0,0 40,6 240,26-166,-24-172,0 0,0 0,-1-1,1 1,0 0,0 0,-1 0,1 0,0 0,0 0,0 0,-1 0,1 0,0 0,0 0,-1 0,1 0,0 0,0 0,-1 0,1 0,0 0,0 0,-1 0,1 0,0 0,0 0,-1 0,1 1,0-1,0 0,0 0,-1 0,1 0,0 0,0 1,0-1,0 0,-1 0,1 1,0-1,0 0,0 0,0 0,0 1,0-1,0 0,0 1,-13-24,-25-84,35 91,-1 1,-1-1,0 1,-1 0,-1 0,0 0,-1 1,0 1,-1-1,-1 1,0 1,-1 0,0 0,-6-4,12 13,1 0,-1 0,0 1,0 0,-1 0,1 0,0 0,-1 1,1 0,-1 0,1 0,-1 1,1 0,-1 0,1 0,-1 1,1 0,-1 0,1 0,-1 0,1 1,0 0,0 0,0 1,0 0,0-1,0 2,1-1,0 0,-1 1,0 1,5-5,-1 1,0 0,1 0,-1 0,1 0,-1 0,1 0,-1 0,1 0,0 0,-1 0,1 0,0 0,0 0,0 0,0 0,0 0,0 0,0 0,0 0,0 0,0 0,1 0,-1 0,0 0,1 0,-1 0,1 0,-1 0,1 0,-1 0,1 0,0-1,-1 1,1 0,0 0,0-1,0 1,-1 0,1-1,0 1,0-1,0 1,0-1,0 0,0 1,0-1,0 0,1 1,55 8,-21-13,0-1,0-1,0-3,-1 0,0-2,-1-2,10-6,0 2,214-97,-220 82,-27 15</inkml:trace>
  <inkml:trace contextRef="#ctx0" brushRef="#br0" timeOffset="3347.69">1746 701,'29'-22,"-25"48,-14 21,7-39,0-1,1 1,1 0,-1 0,1 0,1-1,-1 1,1 0,1 0,-1 0,2 0,-1 0,1 0,0 0,2 3,-2-3,1-1,0 0,0 0,1-1,-1 1,2-1,-1 0,1 0,0 0,0 0,0-1,1 0,0 0,0 0,0-1,1 0,-1 0,1-1,0 0,0 0,0 0,0-1,1 0,-1-1,1 1,-1-2,1 1,-1-1,1 0,0 0,-1-1,1 0,-1 0,1-1,-1 0,0 0,2-2,5-4,0-2,-1 0,1-1,-2 0,0-1,0 0,-1-1,-1 0,0-1,0 0,-2 0,0-1,1-4,55-80,-47 81,0 3</inkml:trace>
  <inkml:trace contextRef="#ctx0" brushRef="#br0" timeOffset="3908.882">2677 644,'-38'20,"0"2,1 1,1 2,1 1,-16 17,2 34,48-75,0 0,1 0,-1 0,0 0,1 0,-1 0,1 0,0 0,-1 0,1 0,0 0,0 0,1 0,-1 0,0 0,1 0,-1 0,1 0,0 0,-1 0,1 0,0 0,0-1,0 1,0 0,1-1,-1 1,0 0,1-1,-1 0,1 1,0-1,-1 0,1 0,0 0,0 0,-1 0,1 0,0 0,0-1,2 1,5 0,1-2,0 1,-1-1,1 0,0-1,-1 0,0-1,1 0,-1 0,0-1,-1 0,1 0,-1-1,1 0,5-6,-11 9,182-117,-183 118,1 0,-1 1,0-1,1 1,-1 0,1-1,-1 1,1 0,-1 0,1 1,-1-1,1 0,-1 1,1 0,-1-1,0 1,1 0,-1 0,0 0,0 1,0-1,0 1,0-1,0 1,0-1,0 1,0 0,-1 0,1 0,-1 0,0 0,1 0,-1 1,0-1,0 0,0 0,-1 1,1-1,0 1,-1-1,0 1,1 0,40 54,-36-54,0-2,1 1,-1 0,0-1,1 0,-1-1,1 1,-1-1,1 0,-1 0,1-1,-1 1,1-1,-1-1,0 1,1-1,-1 0,0 0,0 0,0-1,0 1,3-4,98-80,-101 82,29-29,-1-1,-2-2,-1-1,-2-1,-2-2,-1-1,3-11,-17 30,-1-1,-2 0,0 0,-1 0,-1-1,-2 0,0 0,-1-1,-2 1,0-1,-2 1,-1-1,0 1,-7-22,9 42,-1-1,1 1,-1 0,0-1,0 1,-1 0,0 0,1 0,-1 0,0 1,-1-1,1 0,-1 1,0-1,0 1,0 0,0 0,0 0,0 1,-1-1,0 1,1-1,-1 1,0 1,0-1,0 0,0 1,-1 0,1 0,0 0,0 0,-1 1,1 0,0 0,-1 0,1 0,0 1,-1-1,1 1,0 0,-1 1,-4 3,0 0,0 1,1 0,0 0,0 1,0 0,1 0,0 1,1-1,0 2,0-1,0 1,1 0,1 0,-1 0,2 1,-1-1,1 1,-1 10,-4 17,2 2,1-1,2 0,2 26,1-34,1 1,2-1,1 0,1-1,1 1,2-1,1 0,1-1,5 9,-8-23,0 0,1 0,1-1,0 0,0-1,1 0,1 0,0-1,1 0,0-1,0-1,1 0,0 0,1-2,0 1,0-2,1 0,10 3,0-2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7:33.8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145 13,'-19'27,"1"1,2 1,0 1,2 0,2 1,1 1,1-1,1 2,2-1,2 1,-2 33,6-60,1 0,0 1,1-1,-1 0,1 0,1 1,-1-1,1 0,0 0,0 0,1-1,-1 1,1 0,1-1,-1 0,1 1,0-2,0 1,0 0,1-1,0 0,0 0,0 0,0 0,0-1,1 0,0 0,-1-1,1 1,0-1,0-1,0 1,1-1,-1 0,0 0,1-1,-1 0,0 0,1 0,-1-1,2 0,5-3,-1-1,1 0,-1 0,0-1,0-1,-1 0,0-1,0 0,-1 0,0-1,0-1,-1 0,-1 0,1 0,-2-1,1-1,-2 1,1-1,-2 0,1 0,-2-1,0 0,0-1,0 3,-1-1,0 1,0-1,-2 0,1 0,-1 0,-1-1,0 1,-1 0,0 0,-1 0,-1 0,0 0,0 1,-1-1,0 1,-1 0,0 0,-1 0,0 1,-1 0,0 0,-1 1,0 0,-5-5,7 9,1 0,-1 0,0 0,0 1,0 0,-1 1,1-1,-1 1,0 0,0 1,0 0,0 0,0 0,-1 1,1 0,0 0,-1 1,1 0,-1 1,1-1,0 1,-1 1,1-1,0 1,0 0,0 1,-4 2,-7 11</inkml:trace>
  <inkml:trace contextRef="#ctx0" brushRef="#br0" timeOffset="407.753">794 267,'-124'453,"122"-447,2-3,0-1,0 1,-1-1,1 1,-1-1,1 1,-1-1,0 0,0 1,0-1,-1 0,1 0,0 0,-1 0,1 0,-1 0,0 0,0 0,0-1,0 1,-1 0,2-3,0-1,-1 0,1 1,0-1,0 0,0 0,0 1,0-1,0 0,0 0,1 0,-1 0,1 0,-1 0,1-1,0 1,0 0,0 0,0 0,0 0,1 0,-1 0,0 0,1 0,0 0,-1 0,7-33,2 0,1 1,2 0,1 1,1 1,2 0,2 1,0 0,2 2,2 0,14-14,-16 16,1 2,1 0,1 2,1 0,1 2,1 1,1 1,1 1,0 1,2 1,-1 2,2 1,14-3,-43 15,1-1,0 1,-1 0,1 0,0 0,0 0,0 1,0-1,0 1,0-1,0 1,0 0,0 0,0 1,0-1,0 1,-1-1,1 1,0 0,0 0,0 0,-1 0,1 1,0-1,-1 1,1-1,-1 1,0 0,0 0,1 0,-1 0,0 1,-1-1,1 1,0-1,0 3,-2 7,-1-1,-1 0,0 1,-1-1,0 0,0 0,-1 0,-1 0,0-1,0 0,-1 0,0 0,-1-1,0 0,-1 0,-6 6,-11 15,-1-1,-2-1,-1-1,-1-2,-1-1,-1-2,-1-1,0-1,-2-2,-34 13,67-29,0-1,0 0,-1 1,1-1,0 0,0-1,0 1,-1 0,1 0,0-1,-1 0,1 1,-1-1,1 0,0 0,-1 0,1-1,-1 1,1 0,0-1,-1 0,1 1,0-1,0 0,-1 0,1 0,0-1,0 1,0 0,0-1,1 1,-1-1,0 0,0 0,2-9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7:37.1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202 14,'-5'-2,"0"-1,1 2,-1-1,0 1,0-1,0 1,0 1,0-1,0 1,0 0,0 0,0 0,0 0,0 1,0 0,0 0,1 1,-1-1,0 1,1 0,-1 0,1 1,-1-1,1 1,0 0,0 0,0 1,1-1,-1 1,1-1,0 1,-1 1,-4 9,1 0,0 1,1 0,1 0,0 0,1 1,0 0,2-1,0 1,0 1,2-1,0 0,1 4,-1-16,1 0,0 0,0 0,0 0,0 0,1-1,-1 1,1 0,0-1,0 1,0-1,1 1,-1-1,1 0,0 0,0 0,0-1,0 1,0-1,1 1,-1-1,1 0,0 0,-1-1,1 1,0-1,0 0,0 0,0 0,0 0,0-1,0 0,0 0,0 0,0 0,1 0,-1-1,0 0,0 0,0 0,-1 0,1-1,0 1,0-1,-1 0,1 0,-1-1,2 0,4-4,0 1,-1-1,0-1,0 0,0 0,-1 0,-1-1,1 0,-1 0,-1-1,0 0,0 0,-3 5,1 0,-1 0,0 0,0-1,-1 1,0-1,0 1,0-1,0 1,-1-1,0 0,0 1,-1-1,0 1,1-1,-2 1,1-1,-1 1,0 0,0-1,0 1,-1 0,0 0,0 0,-9-8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8:05.7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0 116,'6'11,"1"-1,-1 0,1 0,1-1,0 0,1 0,-1-1,1 0,1 0,0-1,0 0,0-1,3 1,-9-5,1 1,0-1,0 0,0-1,0 1,0-1,0 0,0 0,0 0,1-1,-1 0,0 0,1 0,-1-1,0 1,0-1,0-1,0 1,0-1,0 0,0 0,0 0,0-1,-1 1,0-1,1 0,-1-1,0 1,0-1,1-2,-1 3,0-1,0 0,-1 0,1-1,-1 1,-1-1,1 1,0-1,-1 0,0 0,0 0,-1 0,1 0,-1-1,0 1,-1 0,1-1,-1 1,0 0,0-1,-1 1,1 0,-1-1,0 1,-1 0,1 0,-1 0,0 0,-1 0,1 0,-1 0,0 1,0-1,0 1,-1 0,1 0,-1 0,0 1,0-1,-1 1,1 0,-1 0,1 0,-1 1,0 0,0 0,-1-1,-108 7,89 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40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1,'0'5,"-5"6,-1 6,-5 1,4-3,4-10,7-4,-3-4,0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8:06.1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0 311,'2'-10,"0"0,1 0,0 0,1 0,0 0,0 1,1-1,1 1,-1 0,1 1,6-7,-12 14,1-1,-1 1,0 0,1 0,-1-1,1 1,-1 0,1 0,-1 0,1-1,0 1,0 0,0 0,-1 0,1 0,0 1,0-1,0 0,1 0,-1 0,0 1,0-1,0 1,0-1,1 1,-1-1,0 1,1 0,-1-1,0 1,0 0,1 0,-1 0,0 0,1 0,-1 0,0 0,1 1,-1-1,0 1,1-1,-1 0,0 1,0 0,0-1,0 1,0 0,1 0,-1-1,0 1,0 1,9 27,-9-23,0-1,0 1,1-1,0 1,0-1,0 0,1 0,0 1,0-2,0 1,0 0,1-1,0 1,0-1,0 0,0 0,1-1,-1 1,1-1,0 0,0-1,0 1,3 0,4-1,-1-1,1-1,-1 0,1 0,0-1,-1-1,0 0,1 0,-1-1,0-1,0 1,-1-2,1 0,-1 0,0-1,0 0,-1-1,1 0,-2 0,1-1,-1 0,0-1,-1 1,7-11,13-21,-17 23</inkml:trace>
  <inkml:trace contextRef="#ctx0" brushRef="#br0" timeOffset="332.624">904 1,'-4'3,"1"1,-1-1,1 1,0 0,0 0,1 0,-1 0,1 0,0 0,0 1,0-1,1 1,-1 0,1-1,0 1,1 0,-1 0,1 0,0 0,0-1,0 1,1 0,0 0,0 0,0-1,0 1,1 0,0-1,0 0,0 1,0-1,1 0,0 0,0 0,0 0,0-1,2 2,32 19,-33-23,0 0,1 1,-1 0,0 0,0 0,-1 0,1 1,0-1,-1 1,0 0,1 0,-1 0,0 1,-1-1,1 1,0-1,-1 1,0 0,0 0,0 0,-1 0,1 1,-1-1,0 0,0 1,0-1,-1 0,1 2,-5 6,0-1,0 0,-1 0,0 0,-1 0,-1-1,1 0,-1 0,-1-1,0 0,0 0,-1-1,0 0,-1-1,1 0,-1 0,-1-1,1 0,-1-1,0 0,-3 0,-61 5,52-9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8:03.6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249 565,'0'-2,"-2"0,1 1,0-1,0 0,-1 1,1-1,0 1,-1 0,0-1,1 1,-1 0,0 0,1 0,-1 0,0 0,0 1,0-1,0 0,0 1,0 0,0-1,0 1,0 0,0 0,0 0,0 0,0 0,0 1,0-1,0 1,0-1,0 1,0 0,0-1,0 1,0 1,-63 41,51-27,1 1,1 1,0 0,1 1,1 0,1 1,1 0,0 0,-2 13,8-24,-1 0,1 0,0 0,1 1,0-1,1 0,0 1,0-1,1 1,1 4,-2-10,1-1,0 0,0 0,0 0,0 0,1 0,-1 0,1 0,-1 0,1 0,0-1,0 1,1-1,-1 1,0-1,1 0,0 0,-1 0,1 0,0-1,0 1,0-1,0 1,0-1,0 0,0 0,0-1,1 1,-1 0,0-1,1 0,4-2,-1 0,1-1,0 0,-1 0,1 0,-1-1,0-1,0 1,-1-1,0 0,1 0,-1-1,-1 0,1 0,-1 0,0-1,-1 0,0 1,0-2,0 1,1-5,20-27,-2-1,-1-1,-3-1,-1-1,-2-1,-2 0,-2-1,-2 0,-2-1,-2 0,-2 0,-2-1,-3-41,1 83,0 0,0 0,0 0,0 0,-1 0,0 0,0 0,0 0,-1 0,0 0,0 0,0 1,0-1,-1 1,0-1,0 1,0 0,0 0,0 0,-1 1,0-1,0 1,0 0,0 0,0 0,-1 1,1-1,-1 1,0 0,0 1,1-1,-1 1,0 0,0 0,0 0,-1 1,1 0,0 0,0 0,0 0,-1 1,-3 4,0 0,0 1,1 0,0 0,0 1,1 0,0 0,0 1,0 0,1 0,0 0,1 1,0 0,0 0,1 0,-1 5,-3 6,1 1,1 0,1 1,1-1,1 1,0 0,2 0,1 0,0 0,2 0,1 0,0 0,2-1,0 1,5 9,-2-15,2-1,0 0,1 0,0-1,1 0,1-1,0-1,1 0,0 0,6 3,-9-7,11 7,1 0,0-2,1-1,0-1,1 0,13 2,-28-10,-5-1,0 0,0 0,0-1,0 0,0 0,0 0,1-1,-1 1,0-1,0-1,0 1,1-1,-1 0,0 0,0 0,0-1,4-1,14-9</inkml:trace>
  <inkml:trace contextRef="#ctx0" brushRef="#br0" timeOffset="254.305">870 594,'-9'38,"-4"18,1 3,2-7</inkml:trace>
  <inkml:trace contextRef="#ctx0" brushRef="#br0" timeOffset="401.867">955 141,'0'0</inkml:trace>
  <inkml:trace contextRef="#ctx0" brushRef="#br0" timeOffset="661.476">1124 875,'5'-38,"11"-32,7-4,6 5,-4 11,0 14,0 15,1 12,-4 10</inkml:trace>
  <inkml:trace contextRef="#ctx0" brushRef="#br0" timeOffset="919.98">1435 762,'20'-5,"0"-2,0 0,-1-1,0-1,0-1,-1 0,0-1,-1-2,0 1,-1-2,-1 0,14-15,-28 27,1 0,0 0,0 1,0-1,-1 0,1 0,-1-1,0 1,0 0,1 0,-2-1,1 1,0 0,0-1,-1 1,1-1,-1 1,0-1,1 1,-1-1,-1 0,1 1,0-1,0 1,-1-1,0 1,1 0,-1-1,0 1,0-1,0 1,-1 0,1 0,0 0,-1 0,0 0,1 0,-1 0,0 0,0 1,0-1,0 1,0-1,0 1,-1 0,1 0,0 0,-1 0,1 0,0 0,-1 1,1-1,-1 1,1 0,-2 0,-5-1,0 1,0 0,0 1,0 0,0 1,0 0,0 0,0 1,1 0,0 0,-1 1,1 0,0 0,1 1,-1 0,1 1,0 0,0 0,1 0,-3 4,-2 1,1 1,1 0,0 1,0 0,2 0,-1 1,2 0,0 0,0 1,2 0,-3 9,5-18,1 0,0-1,0 1,0 0,0 0,1-1,0 1,0 0,1 0,0 0,0-1,0 1,0 0,1-1,0 1,0-1,1 0,0 1,0-1,0 0,3 4,7 4</inkml:trace>
  <inkml:trace contextRef="#ctx0" brushRef="#br0" timeOffset="1180.817">2338 452,'-270'155,"184"-78,84-74,0-1,0 0,1 1,-1-1,1 1,-1-1,1 1,0 0,0-1,1 1,-1 0,0 0,1 0,0 0,-1 0,1 0,0-1,1 1,-1 0,0 0,1 0,0 0,0 0,-1-1,2 1,-1 0,0-1,0 1,1-1,0 1,-1-1,1 0,0 0,0 1,0-1,0-1,1 2,11 4,-1 0,1-1,0-1,0 0,1-1,-1-1,1 0,0-1,0 0,0-1,0-1,0 0,0-1,0-1,6-2,53-8,-45 6</inkml:trace>
  <inkml:trace contextRef="#ctx0" brushRef="#br0" timeOffset="1421.3">2846 1,'-10'43,"-12"38,-3 10,3 0,0-6,5-14,4-8,5-11,4-8,7-9,3-4,5-3,1-1,3-1,4 1,4-5,-3-6</inkml:trace>
  <inkml:trace contextRef="#ctx0" brushRef="#br0" timeOffset="1667.162">2507 537,'43'-10,"43"-2,12-1,-6 4,-14 2,-15 2,-19 3</inkml:trace>
  <inkml:trace contextRef="#ctx0" brushRef="#br0" timeOffset="1668.162">3326 650,'0'0</inkml:trace>
  <inkml:trace contextRef="#ctx0" brushRef="#br0" timeOffset="1839.348">3269 227,'0'0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7:37.5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211 283,'-170'89,"168"-88,0 0,0-1,0 1,0 0,0 0,0 0,1 1,-1-1,0 0,1 1,-1-1,1 1,-1 0,1-1,0 1,0 0,0 0,0 0,0-1,0 1,0 0,0 0,1 1,-1-1,1 0,0 0,0 0,0 0,0 0,0 0,0 1,0-1,1 0,-1 0,1 0,-1 0,1 0,0 0,0 0,0 0,0 0,0-1,0 1,0 0,1-1,-1 1,1 0,-1-1,1 0,23 18,-21-17,-1 0,1-1,-1 1,1 1,-1-1,0 0,0 1,0-1,0 1,0 0,-1 0,1 0,-1 1,0-1,0 0,0 1,0-1,-1 1,1 0,-1 0,0-1,0 1,-1 0,1 0,-1 0,1 0,-1 0,-1 0,1 0,0 0,-1 0,0 0,0 0,0 1,-1-1,0 1,0 0,0-1,-1 1,1-1,-1 0,0 0,0 0,-1 0,1 0,-1-1,0 1,0-1,0 0,0 0,-1-1,1 1,-1-1,1 0,-1 0,0 0,0-1,-1 0,-9-2</inkml:trace>
  <inkml:trace contextRef="#ctx0" brushRef="#br0" timeOffset="21389.31">549 396,'0'0,"1"-1,-1 1,0-1,1 1,-1-1,0 1,1-1,-1 1,0-1,0 1,0-1,1 1,-1-1,0 1,0-1,0 1,0-1,0 0,0 1,0-1,0 1,0-1,0 1,0-1,-1 0,1 1,0-1,0 1,-1-1,1 1,0-1,0 1,-1-1,1 1,0 0,-1-1,1 1,-1-1,1 1,-1 0,1-1,-1 1,1 0,-1-1,1 1,-1 0,1 0,-1 0,1 0,-1-1,1 1,-1 0,0 0,1 0,-1 0,1 0,-1 0,1 0,-2 1,-38-7,39 6,-9-1,-1 0,1 1,-1 0,1 1,-1 0,1 1,0 0,-1 0,1 1,0 1,1-1,-1 2,-1 0,10-4,0-1,0 0,1 1,-1-1,0 1,0-1,1 1,-1 0,0-1,1 1,-1 0,1-1,-1 1,1 0,-1 0,1 0,-1-1,1 1,0 0,-1 0,1 0,0 0,0 0,0 0,0 0,0 0,0 0,0-1,0 1,0 0,0 0,0 0,1 0,-1 0,0 0,1 0,-1-1,0 1,1 0,-1 0,1 0,-1-1,1 1,0 0,-1-1,1 1,0-1,-1 1,1 0,0-1,45 27,-38-23,-4-4,-1 1,1 0,-1-1,1 2,-1-1,1 0,-1 1,1-1,-1 1,0 0,0 0,0 1,0-1,0 0,-1 1,1 0,-1 0,0-1,1 2,-1-1,-1 0,1 0,0 0,-1 1,1-1,-1 1,0-1,-1 1,1 0,0-1,-1 1,0 0,0-1,0 1,0 0,-1 0,1-1,-1 1,0-1,0 2,-4 3,-1 0,1 0,-1-1,0 0,-1 0,0 0,0-1,0 0,-1-1,0 1,0-2,0 1,-1-1,0 0,1-1,-3 1,10-4,0 1,1-1,-1 0,0 0,0 1,1-1,-1 0,0 0,0 0,0 0,0 0,1 0,-1 0,0 0,0-1,0 1,1 0,-1 0,0-1,0 1,1 0,-1-1,0 1,1-1,-1 1,0-1,1 1,-1-1,1 1,-1-1,1 0,-1 1,1-1,-1 0,1 1,0-1,-1 0,1 0,0 1,0-1,-1 0,1 0,0 0,0 1,0-1,0 0,0 0,0 0,0 1,0-1,5-11</inkml:trace>
  <inkml:trace contextRef="#ctx0" brushRef="#br0" timeOffset="21638.955">746 480,'-10'34,"-2"15,0 1</inkml:trace>
  <inkml:trace contextRef="#ctx0" brushRef="#br0" timeOffset="24710.255">746 85,'5'-5,"1"3,1 8,-7 1,-3 6,-1-6,0-2</inkml:trace>
  <inkml:trace contextRef="#ctx0" brushRef="#br0" timeOffset="25072.516">1255 0,'-5'34,"-2"25,1 8,6-3,3-8,1-8,0-8,-1-6,-6-3,-2-3,0-1,0-1,1 1,2 0,-4-4,-1-2,1 1,1-4</inkml:trace>
  <inkml:trace contextRef="#ctx0" brushRef="#br0" timeOffset="25326.02">972 340,'39'9,"31"-1,9-2,0-3,-7-1,-13-1,-15-1</inkml:trace>
  <inkml:trace contextRef="#ctx0" brushRef="#br0" timeOffset="35894.444">1367 621,'187'-32,"-182"31,-1 1,0-1,0 0,1 0,-1-1,0 1,0-1,0 0,0 0,-1 0,1 0,-1-1,1 1,-1-1,0 0,0 0,0-1,0 1,0 0,-1-1,0 0,0 1,0-1,0 0,0 0,-1 0,0-1,1 1,-2 0,1 0,0-1,-1 1,0 0,0-1,-3 1,-1 0,0 1,1-1,-1 1,0 0,-1 1,1-1,0 1,-1 0,0 0,1 0,-1 0,0 1,0 0,0 0,0 0,0 1,0-1,0 1,0 0,0 1,0-1,0 1,0 0,0 1,1-1,-2 1,0 0,-1 0,1 1,-1 0,1 0,0 0,0 1,0 0,1 0,-1 1,1-1,0 1,0 0,1 1,-1-1,1 1,1 0,-1 0,1 0,0 0,0 1,1-1,-1 1,2-1,-2 7,-2 10,2 0,1 0,0 0,2 0,0 0,4 21,-3-34,1-1,0 0,0 1,1-1,0 0,0 0,1-1,0 1,1-1,0 0,0 0,1 0,0-1,0 1,1-2,0 1,0-1,0 0,1 0,0-1,0 0,1 0,-1-1,1 0,0-1,0 0,0 0,0-1,1 0,-1-1,1 0,44-4,-48-3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8:29.54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1315 156,'-49'3,"1"3,0 2,0 1,1 3,1 2,-4 3,-4 4,0 3,2 2,1 2,1 2,1 3,2 1,2 3,1 1,2 2,1 3,3 0,1 3,3 1,2 2,1 1,3 1,-1 9,11-23,3 1,0 1,3 0,1 1,2 1,-1 20,8-44,1 0,0 1,1-1,1 0,1 0,0 0,1 0,1 0,0 0,2 0,0-1,0 0,2-1,0 1,0-1,10 11,-2-8,1 0,1-1,0 0,1-2,1 0,0-1,1-1,1-1,0-1,1-1,8 2,31 10,1-4,1-2,45 5,-7-5,1-5,1-4,0-5,26-5,-100 1,0-1,-1-2,0-1,0-1,0-1,-1-2,0-1,-1-1,0-1,-1-1,-1-2,0 0,-1-2,19-17,-9 1,0-1,-3-1,-1-2,-2-1,-1-1,-3-1,-1-1,-2-1,-2-1,-2-1,-1-1,-3 0,-2-1,-2 0,-2 0,-2-1,-2 0,-2 0,-2 0,-6-33,1 47,-2 1,-1-1,-1 2,-2 0,-1 0,-1 1,-2 0,-1 2,-2 0,0 1,-2 0,-1 2,-1 1,-2 0,0 2,-1 1,-1 1,-2 2,1 0,-2 2,-1 1,0 2,0 1,-2 1,1 2,-15-3,1 4,-1 2,0 1,-1 3,1 2,-1 1,1 3,0 2,0 2,0 2,1 2,0 2,1 2,1 2,0 2,-6 6,-40 23,2 4,3 3,2 5,3 3,2 3,-35 42,15-8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8:30.37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1585 58,'-23'-11,"0"2,-1 1,0 0,0 2,0 1,-1 1,0 1,0 1,0 1,-4 1,-6 0,0 1,0 1,0 2,0 2,1 1,0 2,0 1,1 1,1 2,0 1,0 2,2 1,-16 12,-24 25,4 3,1 3,4 2,2 4,3 1,3 3,3 3,3 1,4 2,-8 26,17-42,3 2,2 1,4 1,2 1,3 1,2 1,4 1,1 13,12-69,-1-1,2 1,0-1,0 1,1-1,1 1,0-1,0 1,1-1,0 0,1 0,1 0,0-1,0 1,1-1,0 0,0-1,1 0,1 0,0 0,0-1,0 0,1-1,7 5,6-3,0-1,1-1,0-1,0-1,0-2,1 0,-1-1,1-1,0-1,-1-2,1 0,-1-1,0-2,1 0,-2-1,10-5,93-26,-2-6,-1-5,-3-6,-2-4,82-58,-136 78,-2-2,-2-3,-1-3,-3-2,-2-2,-2-3,30-41,-66 75,-1 0,0-1,-2-1,0 0,-2-1,0 0,-2 0,0-1,-1 0,-2-1,0 1,-1-1,-2 0,0 0,-2 0,0 0,-2 0,-1 0,0 0,-2 0,-1 1,-1 0,-1 0,0 0,-2 1,-12-19,6 17,-2 1,0 1,-1 1,-2 0,0 2,-1 0,-1 2,0 0,-1 1,-1 2,-1 0,0 2,0 1,-1 1,-1 1,0 2,-19-3,-1 2,0 3,-1 1,0 3,1 1,-1 3,1 2,0 2,0 2,0 3,-6 3,-27 13,1 3,2 4,1 3,-55 37,19-2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3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8609 734,'-7'15,"2"0,0 0,0 0,1 1,1-1,1 1,0 0,1 0,1 0,0 0,1 0,1 0,0 0,2-1,1 5,-1-14,0 0,1-1,0 0,0 0,1 0,-1 0,1-1,0 0,0 0,1 0,-1-1,1 0,-1-1,1 1,0-1,0 0,0-1,0 0,1 0,-1 0,0-1,0 0,0-1,1 1,-1-1,0-1,0 1,0-1,0-1,0 1,-1-1,4-2,-4 2,0 0,-1-1,1 1,-1-1,0 0,0-1,-1 1,1-1,-1 0,0 0,0 0,-1-1,1 1,-1-1,-1 0,1 0,-1 0,0 0,0 0,0 0,-1-1,0 1,-1-1,1 1,-1-1,-1 1,1-1,-1 1,0 0,0-1,-1 1,0 0,0 0,0 0,-1 0,0 0,0 0,0 1,-2-1,0-1,0 0,-1 0,0 1,0 0,0 0,-1 1,0 0,0 0,-1 0,1 1,-1 0,0 1,0-1,0 1,-7-1,-17-3</inkml:trace>
  <inkml:trace contextRef="#ctx0" brushRef="#br0" timeOffset="562.401">9173 170,'17'85,"-4"0,-4 1,-3 0,-4 0,-4 1,-7 24,-24 90,33-200,0-1,-1 1,1-1,0 1,0 0,0-1,0 1,-1-1,1 1,0 0,0-1,0 1,1-1,-1 1,0 0,0-1,0 1,0-1,0 1,1 0,-1-1,0 1,1-1,-1 1,0-1,1 1,-1-1,0 1,1-1,-1 1,1-1,-1 0,1 1,-1-1,1 0,-1 1,1-1,0 0,-1 0,1 0,-1 1,1-1,0 0,-1 0,1 0,-1 0,1 0,0 0,-1 0,1 0,0 0,-1-1,1 1,-1 0,1 0,-1 0,1-1,0 1,-1 0,1-1,-1 1,35-25,-34 23,299-278,-268 256,2 1,0 1,2 3,0 0,16-4,-50 22,-1 0,1 0,-1 0,1 1,0-1,0 0,-1 1,1-1,0 1,0-1,0 1,-1 0,1 0,0 0,0 0,0 0,0 0,0 1,-1-1,1 1,0-1,0 1,-1-1,1 1,0 0,-1 0,1 0,-1 0,1 0,-1 0,1 1,-1-1,0 0,1 1,-1-1,0 1,0-1,0 1,0-1,-1 1,1 0,0 0,-1-1,1 1,-1 0,1 0,-1 0,0 0,0-1,0 1,0 0,0 1,-2 12,-1 0,0-1,-1 1,-1-1,0 1,-1-2,0 1,-1-1,0 0,-2 0,1-1,-1 0,-1 0,0-1,-1 0,-2 0,-7 8,-2 0,0-2,-2 0,1-2,-2-1,0-1,-15 6,32-17,0 1,-1-1,1 0,-1-1,0 0,1-1,-1 0,0 0,1 0,-1-1,0-1,1 1,-6-3,11 3,0 0,0 0,-1-1,1 1,0-1,0 0,0 0,0 0,1 0,-1 0,1-1,-1 1,1-1,0 0,0 0,0 0,0 0,0 0,1 0,-1 0,1 0,0-1,0 1,0 0,0-1,1 1,0-1,-1 1,1-1,0 1,1-1,-1 1,1-1,0 0,6-21,3 6</inkml:trace>
  <inkml:trace contextRef="#ctx0" brushRef="#br0" timeOffset="864.95">10161 0,'-11'98,"4"-1,5 1,3 0,6 2,2-8,-5 0,-5 79,-10-110,5-36</inkml:trace>
  <inkml:trace contextRef="#ctx0" brushRef="#br0" timeOffset="1167.849">10443 734,'29'7,"0"-1,0-1,1-2,-1-1,1-1,0-2,-1-1,6-1,-32 3,0-1,1 1,-1-1,0 1,0-1,1 0,-1 0,0 0,0 0,0-1,0 1,0-1,-1 0,1 0,0 0,-1 0,1 0,-1-1,0 1,0-1,0 0,0 1,0-1,-1 0,1 0,-1 0,1 0,-1 0,0 0,-1-1,1 1,0 0,-1 0,0-1,0 1,0 0,0-1,0 1,-1 0,1-1,-1 1,0 0,0 0,0 0,-1 0,1 0,-1 0,1 0,-2-1,-4-2,0 2,0-1,0 1,0 0,-1 0,0 1,1 0,-1 0,0 1,-1 0,1 1,0-1,0 2,-1-1,1 1,-1 0,1 1,0 0,0 0,-1 1,1 0,0 1,0-1,1 1,-1 1,-6 4,3-3,2 2,-1 0,1 0,0 0,0 1,1 1,0-1,1 1,0 1,0-1,1 1,0 0,-3 9,6-13,0 0,1 0,-1 0,1 0,1 1,-1-1,1 0,0 1,0-1,1 1,0 0,0-1,1 1,0-1,0 1,0-1,1 0,0 1,0-1,1 0,-1 0,1 0,1-1,3 6,0-3,0 0,1 0,-1-1,2 0,-1 0,1-1,0-1,1 1,-1-1,1-1,0 0,0 0,0-1,1 0,-1-1,6 1,9-1</inkml:trace>
  <inkml:trace contextRef="#ctx0" brushRef="#br0" timeOffset="1660.39">11064 847,'173'-158,"-139"124,-27 25,1 1,-1 0,1 0,1 1,0 0,0 1,0 0,0 0,1 1,10-4,-19 8,0 0,1 1,-1-1,1 1,-1 0,1-1,-1 1,1 0,-1 0,1 0,0 0,-1 0,1 0,-1 0,1 1,-1-1,1 0,-1 1,0-1,1 1,-1 0,1-1,-1 1,0 0,0 0,1 0,-1 0,0 0,0 0,0 0,0 0,0 1,0-1,0 0,-1 1,1-1,0 0,-1 1,1-1,-1 1,0-1,1 1,-1-1,-2 69,1-66,-10 91,11-92,0 0,0 0,0 1,1-1,0 0,-1 0,1 0,0 1,1-1,-1 0,1-1,-1 1,1 0,0 0,0-1,0 1,0-1,0 1,1-1,-1 0,1 0,-1 0,1 0,0-1,0 1,0-1,2 1,16 2,0-2,1-1,-1-1,1 0,-1-2,0 0,0-2,0 0,0-1,0-2,-1 0,0 0,-1-2,6-4,-22 12,32-15,-27 11,0 1,0 0,1 0,-1 1,1 0,0 0,-1 1,1 0,0 1,0 0,1 0,8 1,-15 3,1 0,-1 0,0 1,0-1,0 1,0-1,-1 1,0 0,1 0,-1 0,-1 1,1-1,-1 0,1 1,-1-1,0 1,-1-1,1 1,-1 0,0-1,0 1,-1-1,1 1,-1-1,0 1,0-1,-1 2,2 8,1 69,4-64</inkml:trace>
  <inkml:trace contextRef="#ctx0" brushRef="#br0" timeOffset="-706.715">6351 1074,'56'-24,"-17"3,-2-1,-1-3,0-1,-2-1,13-16,88-118,-135 162,0-1,0 1,0 0,0-1,0 1,0 0,0-1,0 1,0-1,1 1,-1 0,0-1,0 1,1-1,-1 1,0 0,1-1,-1 1,1-1,-1 1,1-1,-1 1,1-1,-1 0,1 1,-1-1,1 0,0 1,-1-1,1 0,-1 0,1 0,0 1,-1-1,1 0,0 0,-1 0,1 0,0 0,-1 0,1 0,0 0,-1 0,1-1,0 1,-1 0,1 0,0-1,-1 1,1 0,-1-1,1 1,-1 0,1-1,-1 1,1-1,-1 1,1-1,-1 1,1-1,-1 1,0-1,1 0,-1 1,0-1,0 1,1-1,-1 0,0 1,0-1,5 60,-5-53,-1 188,10 169,9-18,-22-323,-3-29,-5-35,11-11,3 0,2 0,2 0,2 0,3 1,2 1,2 0,3 0,2 2,1 0,3 2,2 0,13-15,-26 38,1 0,1 1,1 1,1 0,1 1,0 1,2 0,0 2,12-8,-29 23,0 1,0 0,0 0,0 0,0 0,0 0,0 1,1-1,-1 1,0 0,1 0,-1 0,1 1,0-1,-1 1,1 0,-1 0,1 0,-1 0,1 0,0 1,-1 0,1 0,-1 0,0 0,1 0,-1 1,0 0,0-1,0 1,0 0,0 0,0 1,0-1,-1 1,1-1,-1 1,0 0,1 0,1 13,0 0,-1 0,-1 0,0 1,-1-1,-1 0,-1 1,0-1,-1 0,-1 0,0 0,-1 0,-1 0,0-1,-2 1,1-2,-2 1,0-1,-2 2,0 3,-2-1,0-1,0 0,-2-1,0 0,-1-1,-1 0,0-2,-1 0,0 0,-1-2,-2 1,-32 3,34-17</inkml:trace>
  <inkml:trace contextRef="#ctx0" brushRef="#br0" timeOffset="-269.526">7367 1101,'48'-19,"26"-10,-1-2,-1-4,-2-3,-1-3,44-36,-12-29,-97 101,0-1,-1 0,0 0,1 0,-2 0,1 0,-1-1,0 1,0-1,-1 1,1-1,-2 0,1 0,-1 1,0-1,0 0,-1 0,0 0,-1-5,-1 8,0 0,0-1,0 1,-1 0,1 1,-1-1,0 0,0 1,0 0,0 0,-1 0,1 1,-1 0,0-1,1 1,-1 1,0-1,0 1,0 0,-1 0,1 1,0-1,0 1,0 0,0 0,-1 1,1 0,0 0,0 0,0 0,0 1,0 0,0 0,1 0,-5 3,-124 94,131-98,0 1,0-1,1 1,-1 0,1-1,-1 1,1 0,0 0,-1 0,1 0,0 0,1 1,-1-1,0 0,1 0,-1 1,1-1,-1 0,1 1,0-1,0 0,0 1,1-1,-1 0,0 1,1-1,-1 0,1 0,0 1,0-1,0 0,0 0,0 0,1 0,-1 0,0 0,1-1,-1 1,1 0,0-1,0 1,0-1,-1 1,1-1,1 0,-1 0,0 0,0 0,13 5,0-1,1-1,0 0,-1-1,1-1,0 0,0-1,1-1,-1-1,0 0,0-1,0 0,-1-2,10-2,33-4,59-9,-116 18,0 1,0 0,0-1,1 1,-1 0,0 0,0 0,0 0,0 0,1 0,-1 0,0 0,0 0,0 0,0 1,0-1,1 0,-1 1,0-1,0 1,0-1,0 1,0 0,0-1,0 1,-1 0,1 0,0 0,0-1,0 1,-1 0,1 0,-1 0,1 0,-1 0,1 0,-1 1,1-1,-1 0,0 0,1 0,-1 0,0 0,0 1,0-1,0 0,0 0,0 1,-13 61,10-52,1-8,1 0,0 0,-1 0,1 0,0 1,0-1,1 0,-1 1,1-1,-1 0,1 1,0-1,0 1,1-1,-1 1,1-1,0 0,0 1,0-1,0 0,0 0,1 0,-1 0,1 0,0 0,0 0,0 0,0-1,1 1,-1-1,2 1,13 4</inkml:trace>
  <inkml:trace contextRef="#ctx0" brushRef="#br0" timeOffset="-4091.962">1215 254,'-3'-5,"-1"-1,1 0,-1 1,0 0,0 0,0 0,-1 1,0-1,0 1,0 0,0 1,-1-1,0 1,1 0,-1 0,0 1,0-1,-1 1,1 1,0-1,-1 1,1 0,-1 1,1 0,-1 0,-1 0,-172 34,167-31,-173 54,-140 64,327-121,0 0,0 0,0 1,0-1,0 0,0 0,-1 1,1-1,0 1,0-1,0 1,0-1,0 1,-1-1,1 1,0 0,-1-1,1 1,0 0,-1 0,1-1,-1 1,1 0,-1 0,1 0,-1 0,0 0,1 0,-1 0,0-1,0 1,0 0,0 0,1 0,-1 0,-1 0,1 0,0 0,0 0,0 0,0 0,-1 0,1 0,0 0,-1 0,1 0,-1-1,1 1,-1 0,0 0,1 0,-1-1,0 1,1 0,-1-1,0 1,0-1,0 1,1-1,-1 1,0-1,0 1,0-1,0 0,0 0,0 1,0-1,0 0,0 0,0 0,19 6,0-1,0-1,0-1,0 0,1-1,-1-1,1-1,6-1,126 17,-150-16,1 0,-1 1,0-1,0 0,0 1,0-1,0 1,0 0,0-1,0 1,0 0,0 0,0-1,-1 1,1 0,0 0,0 0,-1 0,1 0,-1 0,1 0,-1 0,1 0,-1 0,1 1,-1-1,0 0,0 0,0 0,0 0,0 1,0-1,0 0,0 0,0 0,0 0,-1 1,1-1,0 0,-1 0,1 0,-1 0,1 0,-1 0,0 0,1 0,-1 0,0 0,0 0,0-1,0 2,-49 50,45-48,-243 176,143-110,-63 47,166-117,1 1,-1-1,1 1,0 0,-1-1,1 1,0 0,-1 0,1 0,0 0,0 0,0 0,0 0,0 1,0-1,0 0,0 0,1 1,-1-1,0 0,1 1,-1-1,1 1,-1-1,1 1,0-1,0 1,0-1,0 1,0-1,0 1,0 0,0-1,0 1,1-1,-1 1,1-1,-1 0,1 1,0-1,-1 1,1-1,0 0,0 0,0 1,0-1,0 0,0 0,0 0,0 0,1 0,-1 0,0-1,1 1,-1 0,2 0,15 5,0-1,0 0,1-1,0-1,-1-1,1-1,0 0,0-2,0 0,0-1,0-1,-1-1,1 0,-1-1,0-1,0-1,6-4,-1 4,24-9,-2-2,0-2,-1-2,35-24,-24 16,-32 21</inkml:trace>
  <inkml:trace contextRef="#ctx0" brushRef="#br0" timeOffset="-3855.704">1525 537,'-34'43,"-29"38,-10 11,3-1,13-12,13-14,12-13,8-11,7-7,7-5,5-3,-1-1,0 1,1 0,7-4,7-6,2-6</inkml:trace>
  <inkml:trace contextRef="#ctx0" brushRef="#br0" timeOffset="-3622.976">1045 594,'53'28,"22"15,3 0,-7-3,-10-8,-11-4,-10-3,-11 0,-6-1,-6 2,-2-4,-4-1,2-5,-2-4</inkml:trace>
  <inkml:trace contextRef="#ctx0" brushRef="#br0" timeOffset="-3219.313">2062 621,'-54'21,"1"2,2 2,0 2,-17 15,61-39,1 1,0 0,-1 0,1 0,1 1,-1 0,1 0,0 0,0 1,0-1,1 1,0 1,0-1,1 0,-1 1,1 0,1 0,-1 0,1 0,1 0,-1 0,1 0,0 1,1-1,0 1,0-1,0 0,1 1,0-1,1 0,0 0,0 0,0 0,1 0,1 1,-1-3,0 0,0 0,1-1,0 0,0 0,0 0,0 0,1 0,-1-1,1 0,0 0,0 0,0-1,0 0,1 0,-1 0,1 0,-1-1,1 0,-1 0,1 0,0-1,0 0,-1 0,1-1,0 1,-1-1,1 0,0-1,9-2,0-1,-1 0,0-1,-1 0,1-2,-1 1,0-2,-1 1,0-2,6-5,125-131,-142 144,0 1,-1-1,1 0,0 1,0-1,0 0,0 1,1-1,-1 1,0 0,1-1,-1 1,1 0,-1 0,1 0,-1 0,1 0,0 0,0 0,-1 1,1-1,0 1,0-1,0 1,0 0,-1-1,1 1,0 0,0 0,0 1,0-1,0 0,0 1,0-1,-1 1,1-1,0 1,0 0,-1 0,1 0,0 0,1 1,2 5,-1 0,1 1,-1 0,0 0,-1 0,0 1,0-1,-1 1,0 0,0-1,-1 3,3 16</inkml:trace>
  <inkml:trace contextRef="#ctx0" brushRef="#br0" timeOffset="-2836.68">2428 1129,'32'-59,"128"-205,-101 206,-57 58,1 0,-1 1,0-1,0 1,1 0,-1 0,0 0,0 0,0 0,0 0,0 0,0 1,-1-1,1 1,0-1,0 1,-1 0,0-1,1 1,-1 0,0 0,0 0,0 0,0 0,0 0,0 1,0-1,-1 0,1 0,-1 1,0-1,0 0,0 1,0-1,0 0,0 0,0 1,-1 0,3 8,2 7,-4-14,0 1,0-1,0 1,0-1,1 1,0-1,0 1,1-1,-1 0,1 0,-1 1,2-1,-1 0,0 0,1-1,-1 1,1-1,0 1,0-1,1 0,-1 0,1 0,-1 0,1-1,0 1,0-1,0 0,0-1,0 1,1 0,-1-1,0 0,4 0,6-3,0-1,0 0,0-1,-1-1,0 0,0 0,0-2,-1 0,0 0,0-1,0 0,-1-1,-1 0,9-10,13-7,-16 12,-14 11,0 0,0 1,0-1,0 1,1-1,-1 1,1 0,-1 0,1 0,0 0,0 1,-1-1,1 1,1 0,-1-1,0 1,0 1,0-1,0 0,1 1,-1 0,0 0,1 0,-1 0,0 0,1 0,-1 1,0 0,2 0,73 80,-61-71</inkml:trace>
  <inkml:trace contextRef="#ctx0" brushRef="#br0" timeOffset="-2421.606">3557 763,'0'614,"3"-651,1 0,2 1,2 0,1 0,1 1,2 0,2 1,1 0,2 1,1 1,1 0,2 2,1 0,1 2,2 0,20-17,-33 33,0 0,0 1,1 0,0 1,1 0,0 1,1 1,0 0,0 1,1 1,-1 0,1 1,14-2,-26 8,0 0,0 0,1 0,-1 0,0 0,0 1,0 0,-1 0,1 0,0 0,-1 1,1-1,-1 1,0 0,0 0,0 0,0 0,-1 1,1-1,-1 1,0 0,0-1,0 1,0 0,-1 0,1 0,-1 1,0-1,-1 0,1 0,-1 1,1-1,-1 0,-1 0,1 1,-1-1,1 0,-1 0,0 1,-1-1,1 0,-1 0,1 0,-1-1,-1 1,1 0,0-1,-4 4,-3 9,-1-1,-1 0,-1-1,0 0,-1 0,0-2,-1 1,0-2,-1 0,0-1,-1 0,-8 3,-93 24,95-35</inkml:trace>
  <inkml:trace contextRef="#ctx0" brushRef="#br0" timeOffset="-2157.257">4460 86,'-11'37,"-21"57,5 1,3 1,5 1,4 1,4 1,3 35,14 25,-6-158,0 0,0 0,0 0,0 1,0-1,0 0,0 0,1 0,-1 1,0-1,1 0,-1 0,1 0,-1 0,1 0,0 0,-1 0,1 0,0 0,0 0,0 0,0 0,-1-1,1 1,0 0,0-1,1 1,-1-1,0 1,0-1,0 1,0-1,0 0,1 1,-1-1,0 0,0 0,0 0,1 0,-1 0,0 0,0 0,0 0,1-1,-1 1,0 0,0-1,0 1,0-1,0 1,0-1,0 0,0 1,0-1,0 0,0 0,0 0,0 0,-1 1,1-2,14-12</inkml:trace>
  <inkml:trace contextRef="#ctx0" brushRef="#br0" timeOffset="-1873.204">4574 791,'23'13,"1"0,1-2,0 0,1-2,0-1,0-1,1-1,0-2,0 0,0-2,26-1,-47 0,0-1,0 1,0-1,0 0,0-1,0 0,-1 0,1 0,0 0,0-1,-1 0,1 0,-1-1,0 1,1-1,-1 0,0-1,-1 1,1-1,-1 0,1 0,-1 0,0-1,-1 1,1-1,-1 0,0 0,0-1,-1 1,1-2,-1 2,0-1,-1 1,0-1,0 0,0 1,0-1,-1 0,0 1,-1-1,1 0,-1 1,0-1,0 0,-1 1,0 0,0-1,0 1,0 0,-1 0,0 0,0 0,0 0,-1 1,0 0,0-1,0 1,0 1,0-1,-1 0,0 1,0 0,0 0,0 1,0-1,0 1,-1 0,0 1,-5-1,0 2,0 0,-1 0,1 1,0 0,0 1,0 0,0 1,0 0,1 0,-1 2,1-1,0 1,0 1,0-1,1 2,0-1,0 1,1 1,0 0,0 0,0 0,1 1,1 0,0 1,0-1,0 1,1 0,1 1,0-1,0 1,1 0,1 0,-1 0,2 0,0 0,0 0,1 0,0 1,1-1,0 0,1 4,4-2,0-1,0 0,1 0,0-1,1 0,0 0,1 0,1-1,-1-1,1 0,1 0,0-1,0 0,1-1,-1 0,2-1,-1 0,11 3,6 3</inkml:trace>
  <inkml:trace contextRef="#ctx0" brushRef="#br0" timeOffset="3350.417">1 1468,'429'-62,"-209"44,1 9,70 12,-61-1,255-13,196-25,-38 14,909 4,-1040 20,4620-2,-4314-12,430 6,-1062 11,-33 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9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957,'572'-30,"-70"3,-47-3,-231 31,-224-1,1 0,-1 0,1 1,-1-1,1 0,0 0,-1 0,1 0,-1 0,1 0,0 0,-1 0,1 0,-1 0,1 0,0 0,-1 0,1 0,-1-1,1 1,-1 0,1 0,-1-1,1 1,-1 0,1-1,-1 1,1 0,-1-1,1 1,-1-1,0 1,1-1,-1 1,0-1,1 1,-1-1,0 1,0-1,1 0,-1 1,0-1,0 1,0-1,0 0,0 1,0-1,0 1,0-1,0 0,0 1,0-1,0 1,-1-1,1 1,0-1,0 0,0 1,-1-1,1 1,0-1,-1 1,1-1,-1 1,1-1,0 1,-1 0,0-1,-35-28,34 28,-259-135,260 135,1-1,-1 1,0 0,1 0,-1 0,0 0,0 0,1 1,-1-1,0 0,0 0,0 1,0-1,0 0,0 1,0-1,0 1,-1-1,1 1,0-1,0 1,0 0,0 0,-1 0,1-1,0 1,0 0,0 1,-1-1,1 0,0 0,0 0,0 1,0-1,-1 1,1-1,0 1,0-1,0 1,0-1,0 1,0 0,0 0,0 0,1-1,-1 1,0 0,0 0,1 0,-1 0,0 0,1 0,-1 1,1-1,-1 0,1 0,0 0,0 0,-1 1,1-1,0 0,0 0,0 0,0 1,0-1,10 50,-6-34,0 0,-2 0,0 0,0 0,-2 0,0 1,-1-1,-1 0,-45 266,47-283,1 0,0-1,-1 1,1 0,-1 0,1-1,0 1,-1 0,1 0,0 0,-1 0,1 0,0 0,-1 0,1 0,0 0,-1 0,1 0,0 0,-1 1,1-1,0 0,-1 1,1-1,-1 0,1 1,-1-1,1 0,-1 1,1-1,-1 1,1-1,-1 1,1-1,-1 1,0-1,1 1,-1 0,0-1,1 1,-1 0,0-1,0 1,0-1,0 1,0 0,0-1,1 1,-2 0,1-1,0 1,0 0,0-1,0 1,0 0,0-1,-1 1,170-190,-59 75,-92 89</inkml:trace>
  <inkml:trace contextRef="#ctx0" brushRef="#br0" timeOffset="507.385">113 617,'-5'29,"4"48,6 20,3 4,-1-7,4-9,0-9,-2-8,-3-11,3-11,0-2,-2-5,-2-5,-1-2,-8-7,-1-8</inkml:trace>
  <inkml:trace contextRef="#ctx0" brushRef="#br0" timeOffset="807.54">1 477,'12'-23,"2"0,0 1,2 1,0 0,1 2,1 0,1 0,1 2,0 0,1 2,1 0,0 1,1 2,1 0,0 1,0 2,1 0,12-2,-22 8,-1 0,0 1,1 0,-1 1,1 0,-1 2,1 0,0 0,-1 1,0 1,0 0,0 1,0 1,0 0,-1 1,0 0,0 1,0 1,-1 0,0 0,-1 1,0 1,0 0,-1 0,0 1,-1 1,0-1,-1 1,6 13,-12-19,1 1,-2-1,1 1,-1 0,0 0,0 0,-1 0,0 0,0 0,0-1,-1 1,0 0,-1 0,0 0,0-1,0 1,0-1,-1 0,0 1,-1-1,0 0,1-1,-5 5,-5 7,-1-1,0 0,-2-1,0-1,0 0,-1-1,-4 1,-7 6,-1-2,-1-1,-1-1,-1-2,0 0,0-3,-1-1,-1-1,0-2,0-1,0-1,-5-2,27-3,6 2,0-1,0 0,0 0,0-1,0 0,-1 0,1 0,0 0,0-1,0 0,0-1,0 1,1-1,-1 0,0-1,1 1,-1-1,1 0,0 0,0-1,0 0,0 0,1 0,0 0,-1-1,1 1,1-1,-2-3,-1-13</inkml:trace>
  <inkml:trace contextRef="#ctx0" brushRef="#br0" timeOffset="1783.517">3105 81,'0'775,"-28"-436,28 581,-11-847,5-66,1-8</inkml:trace>
  <inkml:trace contextRef="#ctx0" brushRef="#br0" timeOffset="22774.259">3105 2169,'1'-2,"1"1,-1-1,1 0,0 0,-1 0,1 1,0-1,0 1,0 0,0-1,0 1,0 0,0 0,1 0,-1 1,0-1,1 0,-1 1,0 0,1-1,-1 1,1 0,-1 0,0 0,1 1,0-2,445-2,-262-25,385 28,-290-17,14 6,-127 38,114 4,10-62,-48 31,-102-26,26 41,-111-7,1-3,0-2,0-3,4-2,40 0,68-9,-108 1,1 4,0 2,1 2,26 5,19-1,88-3,-193 1,0-1,-1 0,1 0,0-1,0 1,-1-1,1 0,-1 0,0 0,0 0,0-1,0 1,0-1,0 0,0 0,-1 0,1 0,-1 0,0 0,0-1,0 1,-1-1,1 1,-1-1,0 0,0 0,0 1,0-3,10-113,-13 46,13-138,24 13,-27 142,-3-1,-3-1,-2 1,-2-4,-1-45,3-345,-2 421,-1 1,-2 0,-1 0,-1 1,-1 0,-4-4,-30-158,41 49,2 117</inkml:trace>
  <inkml:trace contextRef="#ctx0" brushRef="#br0" timeOffset="24357.583">3161 53,'2'-2,"-1"0,1 0,0 0,-1 1,1-1,0 0,0 1,0-1,0 1,0 0,1 0,-1 0,0 0,1 0,-1 0,0 0,1 1,-1-1,1 1,-1 0,1 0,-1 0,1 0,-1 0,1 1,1-2,418-2,323 4,-404 26,31 2,485-30,-689 29,283-27,-253-30,-58 17,58-6,0-8,-2 27,-173 3,-5 2</inkml:trace>
  <inkml:trace contextRef="#ctx0" brushRef="#br0" timeOffset="25762.842">5307 53,'21'58,"-15"138,-33-53,55 111,-29 197,30-253,-29 282,11-350,6-8,-16-98</inkml:trace>
  <inkml:trace contextRef="#ctx0" brushRef="#br0" timeOffset="27146.207">4120 646,'0'1,"0"-1,0 1,0-1,-1 1,1-1,0 1,0-1,-1 1,1-1,0 0,-1 1,1-1,-1 1,1-1,0 0,-1 1,1-1,-1 0,1 0,-1 1,1-1,-1 0,1 0,-1 0,1 0,-1 0,0 0,1 1,-1-1,1 0,-1-1,1 1,-1 0,1 0,-1 0,1 0,-1 0,1 0,-1-1,1 1,-1 0,1 0,-1-1,1 1,-1 0,1-1,0 1,-1-1,-43 222,11-101,-5-2,-6-2,-4-1,-42 68,8-59,87-217,8 27,2 0,3 1,3 1,9-15,-14 36,11-22,3 1,2 2,4 0,36-46,27-50,-97 156,0-1,1 1,-1-1,1 1,0 0,0 0,0 0,0 1,0-1,0 1,0-1,1 1,-1 0,0 0,1 1,-1-1,1 1,-1-1,0 1,1 0,-1 1,1-1,-1 0,1 1,-1 0,0 0,1 0,-1 0,0 0,0 1,0 0,0-1,0 1,0 0,0 0,-1 1,1-1,-1 1,1-1,-1 1,0 0,0 0,0-1,0 2,-1-1,1 0,-1 0,0 0,1 4,14 30,-1 2,-2 0,-1 0,-2 1,3 34,33 117,-24-125,4-1,2-1,35 56,-50-88,-12-19</inkml:trace>
  <inkml:trace contextRef="#ctx0" brushRef="#br0" timeOffset="27426.796">3755 1211,'47'-15,"41"-9,14-1,0 5,-8 4,-15 6,-12 5,-12 2,-6 3,-6 0,-6 6,-5 1,-2 0,-2 4,-1-1,-5 3,-1 0,-5-3</inkml:trace>
  <inkml:trace contextRef="#ctx0" brushRef="#br0" timeOffset="27959.089">6265 731,'37'128,"-27"-75,-2-1,-3 2,-2-1,-2 0,-5 34,1 28,3-104,-1 5,0 1,2 0,0-1,1 1,0-1,2 1,0-1,0 0,7 14,-1-17,-2-7</inkml:trace>
  <inkml:trace contextRef="#ctx0" brushRef="#br0" timeOffset="28558.986">6181 674,'38'-28,"1"2,1 1,1 3,1 1,1 2,44-14,-72 29,-1 1,1 0,0 1,-1 0,1 1,0 1,0 1,0 0,12 2,-22-2,0 0,0 0,0 1,0 0,0 0,0 0,0 0,-1 1,1 0,-1 0,0 0,0 0,0 1,0-1,0 1,-1 0,1 0,-1 1,0-1,-1 1,1-1,-1 1,0 0,0 0,0 0,-1 0,0 0,1 4,-3 3,0 0,-1-1,0 1,-1 0,0-1,-1 0,0 1,-1-2,0 1,-1 0,0-1,-1 0,0-1,0 1,-1-1,0-1,-5 4,-93 94,103-103,1 1,0-1,-1 0,2 1,-1-1,0 1,0-1,1 1,0 0,0 0,0 0,0 0,1 0,0 0,-1 0,1 0,1 0,-1 0,0-1,1 1,0 0,0 0,0 0,1 0,-1-1,1 1,0-1,0 1,0-1,0 1,1-1,-1 0,1 0,0 0,0-1,1 2,122 87,-104-78,-12-9,-1 0,1 0,-1 1,0 0,0 1,-1 0,0 0,0 1,0 0,-1 1,0-1,-1 1,1 1,-1-1,-1 1,0 0,0 0,-1 1,0-1,0 1,0 4,-3-9,0 1,0-1,0 0,0 1,-1-1,0 0,0 1,-1-1,1 1,-1-1,0 0,-1 0,1 1,-1-1,0 0,0-1,-1 1,1 0,-1 0,0-1,0 0,-1 0,1 0,-1 0,0 0,0 0,0-1,-1 0,1 0,-4 2,-29 11,-1-1,0-2,-1-2,-1-1,1-2,-20 0,-103 18,138-24</inkml:trace>
  <inkml:trace contextRef="#ctx0" brushRef="#br0" timeOffset="36467.906">3077 2113,'-283'29,"140"-57,-82 28,56 27,-311-26,311 24,-2 6,32-19,-116 6,86 8,-84-24,167 23,71-15</inkml:trace>
  <inkml:trace contextRef="#ctx0" brushRef="#br0" timeOffset="37235.259">7620 2085,'0'-5,"0"-1</inkml:trace>
  <inkml:trace contextRef="#ctx0" brushRef="#br0" timeOffset="37665.202">7620 2085,'0'0,"-1"-1,1 1,0-1,-1 1,1-1,0 1,0-1,-1 1,1-1,0 0,0 1,0-1,0 1,0-1,0 1,0-1,0 0,0 1,0-1,0 1,0-1,0 0,0 1,1-1,-1 1,0-1,0 1,1-1,-1 1,0-1,1 1,-1-1,0 1,1-1,-1 1,1 0,-1-1,1 1,-1 0,1-1,-1 1,1 0,-1-1,1 1,-1 0,1 0,-1 0,1 0,0 0,-1-1,1 1,-1 0,1 0,0 1,-1-1,1 0,-1 0,1 0,0 0,-1 0,43-5,-42 5,694-53,-272 18,-1-1,128 17,-436 20,-91-1</inkml:trace>
  <inkml:trace contextRef="#ctx0" brushRef="#br0" timeOffset="38366.222">1468 2396,'-2'-4,"1"0,-1 0,0 0,0 0,0 0,0 1,-1-1,1 1,-1 0,0-1,0 1,0 1,0-1,-1 0,1 1,-1 0,0 0,0 0,1 0,-1 0,0 1,0 0,-1-1,1 2,0-1,0 0,-1 1,1 0,0 0,0 0,-1 1,1-1,0 1,0 0,0 0,0 0,0 1,0-1,0 1,0 0,0 0,0 1,-251 131,-66 29,291-140,29-23,1 1,0-1,-1 0,1 1,0-1,0 1,0-1,-1 1,1-1,0 1,0-1,0 1,0-1,0 1,0-1,0 1,0-1,0 1,0-1,0 1,0-1,0 1,0-1,0 1,0-1,1 1,-1-1,0 1,0-1,1 0,-1 1,0-1,1 1,-1-1,0 0,1 1,-1-1,1 0,-1 1,0-1,1 0,-1 0,1 0,-1 1,1-1,-1 0,1 0,-1 0,1 0,-1 0,1 0,-1 0,1 0,-1 0,1 0,-1 0,1 0,-1 0,1 0,-1 0,1-1,-1 1,1 0,18 2</inkml:trace>
  <inkml:trace contextRef="#ctx0" brushRef="#br0" timeOffset="38620.666">3105 2057,'-48'34,"-50"25,-21 7,-2-2,11-8,15-8,13-8,12-5,12-10,12-3,13-1,18-4,15-5,13-4,5-4</inkml:trace>
  <inkml:trace contextRef="#ctx0" brushRef="#br0" timeOffset="38846.788">4657 2085,'-48'15,"-49"18,-23 5,-1-1,7 0,7 2,13-1,8-1,9-3,7-2,12-2,6-1,7-6,10-1,12-1,15-2,13-6,6-5</inkml:trace>
  <inkml:trace contextRef="#ctx0" brushRef="#br0" timeOffset="39098.339">5787 2198,'-39'15,"-36"18,-15 9,-2 2,0-1,6-4,9-4,7-7,11-4,5-1,4-4,4-2,6-2,9 0,5-2,8 1,6-1</inkml:trace>
  <inkml:trace contextRef="#ctx0" brushRef="#br0" timeOffset="39299.144">7253 2142,'-67'24,"-36"12,-11 6,0 0,5-3,11-2,8-4,5-1,7-3,8-1,10 0,11-5,14-1,17-6,17-4,9-5</inkml:trace>
  <inkml:trace contextRef="#ctx0" brushRef="#br0" timeOffset="39515.204">8693 2085,'-96'34,"-46"15,-8 0,11-3,20-6,25-9,24-9,25-5,18-4</inkml:trace>
  <inkml:trace contextRef="#ctx0" brushRef="#br0" timeOffset="47149.238">9822 2001,'-1'-2,"0"0,-1 1,1-1,0 1,-1-1,1 1,-1-1,1 1,-1 0,0 0,1 0,-1 0,0 0,0 0,0 0,0 1,0-1,0 1,0-1,0 1,0 0,0 0,0 0,0 0,0 0,0 0,0 0,0 1,0-1,-1 1,-15 4,0 0,1 1,0 0,0 2,1 0,0 1,0 0,1 2,0-1,-1 3,-44 29,-71 33,-3-6,-95 32,81-42,143-59,4-3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2:41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88 480,'55'-4,"0"-2,-1-3,0-2,50-17,-85 26,-1-2,0 0,0-1,0-1,0-1,-1 0,0-1,-1-1,0 0,0-2,-1 1,0-2,-1 0,0-1,-1 0,-1-1,0-1,-1 0,0 0,-1-1,0-3,-10 18,4-6,0 0,-1 0,-1 0,1-1,-1 1,0-1,-1 0,0 1,0-1,-1 0,0 0,0 1,0-1,-1 0,-1 0,1 1,-1-1,0 1,-1-1,-2-3,5 10,0 1,-1-1,1 0,-1 0,1 0,-1 1,1-1,-1 0,0 1,1-1,-1 0,0 1,0-1,1 1,-1-1,0 1,0-1,0 1,0 0,1-1,-1 1,0 0,0 0,0 0,0 0,0 0,0 0,0 0,0 0,0 0,0 0,1 0,-1 0,0 1,0-1,0 0,0 1,0-1,1 1,-1-1,0 1,0-1,1 1,-1-1,0 1,1 0,-1-1,0 1,1 0,-1 0,1 0,-1-1,1 1,0 0,-1 0,1 0,0 0,-1 0,-21 55,-15 195,32-194,-15 197,13-115,-5 0,-7-1,-6-1,-5-1,-12 16,15-75,-4 0,-3-2,-3-1,-35 49,59-105,0 0,-1-1,-1 0,0-1,-1-1,-1 0,0-2,-1 0,-1 0,0-2,-2 0,20-9,-1-1,0 0,0 0,0 1,0-1,0 0,0-1,0 1,0 0,-1 0,1-1,0 0,0 1,-1-1,1 0,0 0,0 0,-1 0,1-1,0 1,0 0,-1-1,1 0,0 1,0-1,0 0,0 0,0 0,0-1,0 1,0 0,1-1,-1 1,0-1,1 0,-1 1,1-1,0 0,-1 0,1 0,0 0,0 0,0 0,1 0,-1 0,0 0,1-1,-1 1,1-2,0-10,1 0,0-1,1 1,1 0,0 0,1 0,1 0,0 0,0 1,2 0,-1 0,2 1,6-9,5-13,18-41,3 2,3 1,3 3,3 2,4 2,53-53,-97 111,0 1,0 0,0 0,1 1,0 0,0 1,0 0,0 0,1 1,-1 1,1 0,0 0,0 1,0 0,0 1,0 0,0 1,1 0,12 1</inkml:trace>
  <inkml:trace contextRef="#ctx0" brushRef="#br0" timeOffset="254.201">1132 1128,'-14'34,"0"20,2 6,8-2,10-11,8-14,2-12</inkml:trace>
  <inkml:trace contextRef="#ctx0" brushRef="#br0" timeOffset="507.28">1132 394,'0'0</inkml:trace>
  <inkml:trace contextRef="#ctx0" brushRef="#br0" timeOffset="689.414">1415 1213,'227'-318,"-203"293,-8 48,-7 29,-9-46,0 1,0 0,0-1,1 1,0-1,0 1,0-1,1 0,0 1,1-1,-1 0,1 0,0-1,1 1,-1-1,1 1,0-1,1 0,-1 0,1-1,0 1,0-1,0 0,0-1,1 1,0-1,0 0,3 1,-2-3,0 0,0 0,0-1,0 0,0 0,0-1,0 0,0 0,0-1,-1 1,1-2,0 1,-1-1,1 0,-1 0,0 0,0-1,0 0,-1 0,1-1,-1 0,0 0,0 0,-1 0,0-1,0 0,0 0,0 0,-1 0,0 0,0-1,-1 1,0-1,0 0,0 0,-1-5,16-73,-12 60</inkml:trace>
  <inkml:trace contextRef="#ctx0" brushRef="#br0" timeOffset="1097.796">2319 818,'-9'10,"1"0,0 1,0 0,2 0,-1 0,1 1,1 0,0 1,1-1,0 1,1 0,1 0,0 0,0 0,2 0,-1 0,2 0,-1 0,4 12,-4-22,1 0,1 1,-1-1,0 0,1 0,0 0,0 0,0 0,0-1,0 1,0-1,1 1,-1-1,1 0,0 0,-1 0,1 0,0 0,0 0,0-1,1 0,-1 0,0 0,0 0,1 0,-1 0,1-1,-1 0,0 1,1-1,-1-1,1 1,-1 0,0-1,3 0,5-2,-1 1,1-1,-1-1,0 0,0 0,0-1,-1 0,0-1,0 0,8-7,9-13,-2-1,0 0,-2-2,-2-1,0-1,-2 0,1-7,1-6,-2-1,-2-1,-2 0,-2-1,-3 0,5-45,-11 71,0 0,-1-1,-2 1,0-1,-1 0,-1 1,-1-1,-1 1,0 0,-2 0,-1 1,0-1,-2 2,0-1,-1 1,-1 0,-1 1,0 0,-1 1,-14-12,23 25,-1 0,0 1,-1 0,1 0,-1 0,1 0,-1 1,0 0,0 1,1-1,-1 1,0 0,-1 0,1 1,0 0,0 0,0 0,0 1,0 0,0 0,0 1,0-1,0 1,1 0,-1 1,0 0,1 0,0 0,0 0,-2 2,-2 2,0 0,1 0,-1 1,1 1,1-1,-1 1,2 0,-1 1,1 0,1 0,-1 0,2 1,0-1,0 1,-2 10,4 1,1 0,0-1,2 1,0 0,2 0,0-1,1 1,2-1,0 0,1 0,1-1,1 0,0-1,2 1,0-2,2 0,0 0,0-1,2-1,0 0,1-1,0-1,1 0,1-1,1 0,50 38,1-4,3-2,2-4,30 11,-81-42</inkml:trace>
  <inkml:trace contextRef="#ctx0" brushRef="#br0" timeOffset="2968.09">2290 2088,'0'19,"-5"36,-1 17,0 1,1-1,2-9,0-5,-3-8,-1-3,1-5,1-4,2-4,1-3,1-2,1-1,-5-5,-1-7</inkml:trace>
  <inkml:trace contextRef="#ctx0" brushRef="#br0" timeOffset="3254.163">2149 2116,'43'-10,"34"-7,13-2,-4-1,-12 1,-13 5,-13 5,-10 3,-10 4</inkml:trace>
  <inkml:trace contextRef="#ctx0" brushRef="#br0" timeOffset="3499.444">2177 2512,'38'-10,"32"-8,10 0,-6-3,-9 3,-16 4</inkml:trace>
  <inkml:trace contextRef="#ctx0" brushRef="#br0" timeOffset="5582.803">2713 2539,'-178'333,"87"-169,244-395,-129 189,1 2,2 0,2 2,17-16,-44 52,1-1,-1 1,0 0,1-1,-1 1,1 0,-1 1,1-1,0 0,0 1,0-1,0 1,0 0,0 0,0 0,1 1,-1-1,0 1,0 0,1-1,-1 2,0-1,0 0,1 0,-1 1,0 0,0 0,0 0,0 0,0 0,0 1,0-1,0 1,0 0,-1 0,1 0,0 0,-1 0,0 0,0 1,0-1,0 1,2 2,113 197,-116-201,-1-1,1 0,-1 1,1-1,-1 1,0 0,1-1,-1 1,0-1,0 1,1-1,-1 1,0 0,0-1,0 1,0 0,0-1,0 1,0-1,0 1,0 0,0-1,0 1,0 0,0-1,-1 1,1-1,0 1,0 0,-1-1,1 1,0-1,-1 1,1-1,0 1,-1-1,1 1,-1-1,1 0,-1 1,1-1,-1 0,1 1,-1-1,0 0,1 1,-1-1,1 0,-1 0,0 0,1 0,-1 0,0 0,1 0,-1 0,1 0,-1 0,0 0,1 0,-1 0,-50 1,42-2,-224-3,147-22,72 16</inkml:trace>
  <inkml:trace contextRef="#ctx0" brushRef="#br0" timeOffset="6499.411">3221 2709,'92'-45,"115"21,-206 24,1-1,-1 1,0-1,0 0,0 0,1 1,-1-1,0 0,0 0,0 0,0 0,0 0,0 0,-1 0,1 0,0-1,-1 1,1 0,0 0,-1-1,0 1,1 0,-1-1,0 1,1-1,-1 1,0 0,0-1,0 1,0-1,-1 1,1 0,0-1,0 1,-1 0,1-1,-1 1,1 0,-1 0,0-1,0 1,1 0,-1 0,0 0,0 0,0-1,-46-50,-42-7,89 58,-1 0,0 0,0 0,0 1,0-1,0 0,0 0,0 1,0-1,0 0,0 1,0-1,-1 1,1 0,0-1,0 1,-1 0,1 0,0 0,0 0,-1 0,1 0,0 0,0 0,-1 0,1 0,0 1,0-1,0 1,0-1,-1 1,1-1,0 1,0 0,0-1,0 1,0 0,0 0,0 0,1 0,-1 0,0 0,0 0,1 0,-1 0,0 0,1 0,-1 0,1 0,0 1,-1-1,1 0,0 0,0 0,0 1,0-1,0 0,0 0,0 1,0-1,8 56,2-1,3 0,13 34,-3 54,-23-143,1 0,-1 0,0 0,1 0,-1-1,1 1,-1 0,1 0,-1 0,1-1,-1 1,1 0,0-1,0 1,-1 0,1-1,0 1,0-1,0 1,-1-1,1 0,0 1,0-1,0 0,0 1,0-1,0 0,0 0,0 0,0 0,0 0,0 0,0 0,-1 0,1-1,0 1,0 0,0 0,0-1,0 1,0-1,0 1,-1-1,1 1,0-1,0 1,-1-1,1 0,0 1,0-1,37-35,-23 21,-1 0,-1 0,-1-1,0-1,-1 0,0-1,-2 0,0-1,-1 0,-1 0,0 0,-2-1,0 0,0-11,-8 8,-2 4</inkml:trace>
  <inkml:trace contextRef="#ctx0" brushRef="#br0" timeOffset="6801.722">3927 2285,'5'29,"1"14,0 5,-1-1,-2-4,-1-4,0-5,-2-2,0-3,0 0,0-2,-1-4</inkml:trace>
  <inkml:trace contextRef="#ctx0" brushRef="#br0" timeOffset="7301.349">3871 2257,'47'-20,"-20"8,0 1,0 1,1 2,0 0,1 2,0 1,8 0,-35 5,0 0,0 0,0 0,0 0,0 0,0 0,0 0,0 1,0-1,0 1,0-1,0 1,0 0,0-1,-1 1,1 0,0 1,-1-1,1 0,0 0,-1 1,0-1,1 0,-1 1,0 0,0-1,0 1,0 0,0-1,0 1,0 0,0 0,-1 0,1 0,-1 0,1 0,-1 0,0 0,0 0,0 0,0 0,0 0,-1 0,1 0,0 0,-1 0,0-1,1 1,-1 0,0 0,0 0,0-1,0 1,0 0,-1 0,-84 133,85-133,0 1,0 0,1 0,-1 0,1 1,-1-1,1 0,0 0,0 0,0 0,1 0,-1 0,1 0,0 0,-1 0,1 0,1 0,-1 0,0 0,1 0,-1-1,1 1,0-1,0 1,0-1,0 0,0 1,1-1,-1 0,1-1,-1 1,1 0,0-1,-1 1,1-1,0 0,0 0,0 0,0 0,0-1,0 1,0-1,1 0,-1 0,33 7,99 30,-130-35,1 1,-1 0,0 0,0 0,0 0,0 1,0 0,-1 0,1 0,-1 1,-1 0,1-1,0 1,-1 0,0 1,0-1,-1 0,0 1,0 0,0 0,0 0,-1-1,-1 0,0 0,1 0,-2 0,1-1,-1 1,1 0,-1 0,-1-1,1 1,-1 0,1-1,-1 1,-1-1,1 0,-1 0,1 0,-1 0,0 0,-1 0,1-1,-1 0,1 0,-1 0,-1 1,-5 3,-1 1,1-2,-2 1,1-2,-1 0,1 0,-2-1,1 0,-2 0,-185 3,175-7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13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682,'-34'38,"-15"18,0 3,4-7,5-8,4-7,3-5,3-3,2-6,0-3,5 0,2-3,0 1,3-4</inkml:trace>
  <inkml:trace contextRef="#ctx0" brushRef="#br0" timeOffset="313.354">650 738,'33'18,"0"-1,1-1,1-3,1 0,18 2,-6 0,7 3,7-1,-1 4,-2 2,0 3,24 16,-46-24,-19-12</inkml:trace>
  <inkml:trace contextRef="#ctx0" brushRef="#br0" timeOffset="730.004">875 540,'31'129,"-20"-67,-2 1,-4 0,-2 0,-5 61,1-34,1-66</inkml:trace>
  <inkml:trace contextRef="#ctx0" brushRef="#br0" timeOffset="8518.039">1976 540,'27'-6,"1"-1,-1-1,-1-1,0-1,0-1,-1-2,0-1,-1 0,-1-2,0-1,-1 0,-1-2,7-8,-23 20,-2 5,0-1,0 0,-1 0,1 0,-1 0,0 0,0 0,0-1,-1 1,1 0,-1-1,0 0,1 1,-2-1,1 0,0-3,-2 7,0 0,0 0,0 0,0 0,0 0,0 0,0 0,0 0,0 0,0 1,0-1,0 0,0 1,1-1,-1 1,0-1,0 1,0-1,0 1,1 0,-1-1,0 1,1 0,-1 0,0-1,1 1,-1 0,1 0,-1 0,1 0,0 0,-1 0,1 0,0 0,0 0,-1 0,1 0,0 0,0 0,0 0,0 0,0-1,-11 30,0 0,2 0,1 1,2-1,1 2,1-1,2 1,1-1,1 1,4 22,-2 4,13 306,-19-323,-2 0,-1-1,-3-1,-1 1,-1-1,-3-1,-1-1,-1 0,-3-1,0-1,-7 5,-49 41,73-78,-1 0,1 0,-1-1,1 0,-1 0,0 0,0 0,0 0,0-1,0 0,0 1,0-2,-1 1,1 0,0-1,0 0,-1 0,1 0,0 0,-1-1,1 0,0 0,0 0,-1-1,-1-2,1-1,0-1,0 1,0-1,0 0,1 0,0 0,0-1,1 1,0-1,0 0,0 0,1 0,0 0,1 0,-1-1,1 1,1 0,-1-1,2-5,-1-11,2 0,1 0,1 0,1 0,1 1,1 0,1 0,1 1,1 0,1 1,1 0,1 0,0 1,2 1,0 0,1 1,2 0,-8 9,-1 1,2 0,-1 0,1 1,0 0,1 1,-1 0,1 1,1 0,-1 1,1 0,-1 1,10-1,147-22,-145 26</inkml:trace>
  <inkml:trace contextRef="#ctx0" brushRef="#br0" timeOffset="8773.972">2710 935,'0'29,"0"14,0 5,0-7</inkml:trace>
  <inkml:trace contextRef="#ctx0" brushRef="#br0" timeOffset="8952.467">2710 569,'9'-5,"4"-2</inkml:trace>
  <inkml:trace contextRef="#ctx0" brushRef="#br0" timeOffset="9249.941">2992 1020,'148'-213,"-148"212,0 0,0 0,1 0,-1 0,0 0,1 1,-1-1,1 0,-1 0,1 0,-1 1,1-1,-1 0,1 1,0-1,-1 0,1 1,0-1,0 1,-1-1,1 1,0-1,0 1,0 0,0-1,-1 1,1 0,0 0,0-1,0 1,0 0,0 0,0 0,0 0,0 0,0 1,-1-1,1 0,0 0,0 0,0 1,0-1,0 1,-1-1,1 0,0 1,0 0,0-1,0 1,19 46,-13-27,-5-16,0 1,0-1,1 0,-1 1,1-1,0-1,0 1,0 0,0-1,1 1,0-1,-1 0,1 0,0-1,0 1,1-1,-1 0,1 0,-1 0,1 0,-1-1,1 0,0 0,0 0,-1-1,1 0,0 0,0 0,0 0,0-1,-1 1,1-1,0 0,0-1,-1 1,1-1,-1 0,0 0,1-1,-1 1,0-1,0 0,-1 0,1 0,0-1,-1 1,0-1,0 0,40-57,-30 44</inkml:trace>
  <inkml:trace contextRef="#ctx0" brushRef="#br0" timeOffset="9668.088">3754 709,'-13'15,"0"1,2 0,-1 0,2 1,1 0,0 1,1 0,0 1,2 0,0 0,2 0,0 1,1-1,0 3,3-19,0-1,1 1,-1-1,0 1,1 0,0-1,0 1,-1-1,1 1,1-1,-1 0,0 0,0 1,1-1,0 0,-1 0,1 0,0 0,0-1,0 1,0 0,0-1,0 1,0-1,1 0,-1 0,1 0,-1 0,1 0,-1 0,1-1,-1 1,1-1,-1 0,1 0,0 0,-1 0,1 0,1-1,103-28,-87 19,-1-1,0-1,-1 0,0-2,-1 0,-1 0,0-2,-1 0,-1-1,0 0,-1-1,-1 0,-1-2,0 1,-2-1,0 0,2-13,35-156,-45 180,0 0,-1 0,0 0,0 0,-1 0,0 0,-1 1,0-1,0 0,-1 1,0-1,-1 1,0 0,0 0,0 0,-1 1,0-1,-1 1,0 0,-2-2,3 5,0 1,0-1,0 1,0 0,0 0,0 0,-1 1,0 0,1 0,-1 0,0 1,0 0,0 0,0 1,0-1,0 1,0 0,0 1,0 0,1 0,-1 0,0 0,0 1,1 0,-1 0,0 1,1-1,0 1,-5 4,-3 1,0 2,1-1,0 2,0 0,1 0,0 1,1 0,1 1,0 0,-6 12,8-9,2 0,0-1,0 2,2-1,0 1,0-1,2 1,0 0,1-1,1 1,0 0,2-1,-1 1,2-1,0 0,1 0,1 0,1 0,0-1,0 0,2-1,0 0,0 0,1-1,1 0,1 0,-1-2,2 1,0-1,0-1,1-1,0 0,0 0,1-2,0 1,1-2,-1 0,8 1,11 3,-4-3</inkml:trace>
  <inkml:trace contextRef="#ctx0" brushRef="#br0" timeOffset="27212.621">1496 2995,'-39'34,"-26"20,-3 6,6-7,13-8,10-11,12-7,6-8,6-8</inkml:trace>
  <inkml:trace contextRef="#ctx0" brushRef="#br0" timeOffset="27492.062">988 2967,'38'24,"28"18,7 6,-5-5,-8-5,-10-4,-9-8,-6-4,-4-5,-3-1,-2 2,1-2,-1 0,1-2,-4 2,-2-3,1-2,-4-4</inkml:trace>
  <inkml:trace contextRef="#ctx0" brushRef="#br0" timeOffset="27858.934">1271 2826,'9'38,"4"32,-1 9,-2-4,-3-10,-3-11,-1-11,-2-7,-1-5,-1-3,-4-1,-2-1,-5-5,1 0,1-5</inkml:trace>
  <inkml:trace contextRef="#ctx0" brushRef="#br0" timeOffset="28160.781">904 3249,'43'-5,"43"-6,17-6,0 0,-8 2,-15 5,-12 3,-7 3,-10 3,-9 0,-6 6,-5 2,-7 0</inkml:trace>
  <inkml:trace contextRef="#ctx0" brushRef="#br0" timeOffset="33875.858">2456 2967,'-1'0,"0"-1,0 0,1 1,-1-1,0 0,1 0,-1 0,0 0,1 0,-1 1,1-1,0 0,-1 0,1 0,0-1,-1 1,1 0,0 0,0 0,0 0,0 0,0 0,0 0,0 0,0 0,1 0,-1 0,0 0,1 0,-1 0,1 0,-1 0,1 0,-1 0,1 0,-1 0,1 1,0-1,0 0,-1 0,1 1,0-1,0 1,0-1,0 0,0 1,0-1,0 1,0 0,0-1,0 1,0 0,8-8,1 1,0 1,0-1,0 1,1 1,0 0,0 1,0 0,1 0,-1 2,1-1,0 1,0 1,0 0,0 1,-1 0,1 0,0 2,9 1,-16 1,0 0,0 0,0 0,-1 1,0 0,0 0,0 0,-1 0,1 0,-1 1,0-1,-1 1,0 0,0 0,0 0,0 0,-1 0,0 1,0-1,-1 0,0 1,0-1,0 0,-1 0,0 1,0-1,-1 2,-4 9,-1 0,0 0,-2-1,1 0,-2 0,0-1,-1 0,-1-1,0-1,-5 5,-31 38,47-53,-1-1,1 1,0-1,0 1,0-1,0 1,0 0,1 0,-1-1,1 1,-1 0,1 0,0-1,0 1,1 0,-1 0,0 0,1-1,0 1,0 0,0-1,0 1,0-1,0 1,0-1,1 1,0-1,-1 0,1 0,0 1,0-1,0-1,0 1,0 0,1 0,-1-1,0 0,1 1,-1-1,1 0,0 0,-1 0,1 0,0-1,-1 1,1-1,0 0,191 78,-189-76,0 0,0 0,0 0,-1 1,1-1,-1 1,1 0,-1 1,0-1,0 1,-1-1,1 1,-1 0,1 1,-1-1,-1 0,1 1,-1 0,1 0,-1-1,-1 1,1 0,-1 1,0-1,0 0,0 0,-1 1,0-1,0 0,0 0,0 1,-1-1,0 0,0 0,-1 0,1 0,-1 0,-1 2,-13 11,0-1,-2 0,0-1,-1-1,0 0,-1-2,-1 0,0-2,-17 7,-76 27,113-44,0 0,0-1,0 1,0-1,-1 1,1-1,0 1,0-1,0 0,-1 1,1-1,0 0,-1 0,1 0,0 0,0 0,-1-1,1 1,0 0,0 0,-1-1,1 1,0-1,0 1,0-1,0 0,0 1,-1-1,1 0,0 0,1 0,-1 0,0 1,0-1,0 0,1-1,-1 1,0 0,1 0,-1 0,1 0,-1 0,1-1,0 1,-1 0,1 0,0-1,0 1,0 0,0-1,0 1,0 0,0 0,0-1,1 1,-1 0,0 0,1-1,-1 1,1 0,0 0,-1 0,1 0,0 0,-1 0,1 0,10-18</inkml:trace>
  <inkml:trace contextRef="#ctx0" brushRef="#br0" timeOffset="34357.114">3133 3108,'-11'77,"30"-96,97-225,-116 243,0 0,0 1,0-1,0 1,1-1,-1 1,0-1,0 1,0-1,1 0,-1 1,0-1,1 1,-1 0,0-1,1 1,-1-1,1 1,-1-1,1 1,-1 0,1-1,-1 1,1 0,-1 0,1-1,-1 1,1 0,-1 0,1 0,0 0,-1 0,1 0,-1 0,1 0,0 0,-1 0,1 0,-1 0,1 0,-1 0,1 0,0 1,-1-1,1 0,-1 0,1 1,-1-1,1 1,7 5</inkml:trace>
  <inkml:trace contextRef="#ctx0" brushRef="#br0" timeOffset="34765.289">3500 2967,'-20'117,"20"-112,0 0,0 0,0 0,1 0,-1 0,1-1,0 1,1 0,-1-1,1 1,0-1,0 1,0-1,1 0,-1 0,1 0,0 0,0 0,1-1,-1 1,1-1,3 3,0-5,-1 1,1-2,0 1,0-1,-1 0,1 0,0 0,0-1,0 0,-1-1,1 0,-1 0,1 0,-1-1,0 1,0-1,0-1,0 0,0 1,-1-2,0 1,0 0,0-1,0 0,-1 0,0-1,3-4,-6 9,15-18,-1 0,-1-1,0 0,-2-1,0 0,-2-1,0-1,-2 1,0-1,-1-1,-2 0,0 1,-2-2,0 1,-2 0,-1 0,-1-3,1 16,-2 1,0 0,0-1,-1 1,0 0,-1 0,0 1,0-1,-1 1,-2-3,5 10,1-1,0 1,-1-1,0 1,1 0,-1 0,0 0,0 0,0 0,0 0,-1 0,1 1,0-1,-1 1,1 0,-1-1,0 1,1 1,-1-1,0 0,1 0,-1 1,0 0,0-1,0 1,1 0,-1 1,0-1,0 0,0 1,1-1,-1 1,0 0,1 0,-1 0,0 0,1 1,0-1,-2 2,-5 6,1 0,0 0,1 1,0 0,0 0,1 1,1 0,0 0,0 0,1 1,0 0,1-1,1 1,-1 0,2 1,0-1,1 1,0 3,0-1,2 1,0 0,1-1,0 0,2 0,-1 0,2 0,0-1,1 1,0-2,1 1,1-1,0 0,0-1,1 0,1 0,0-1,1-1,0 0,0-1,1 0,1 0,-1-2,1 1,0-2,1 0,0-1,0 0,10 1,9 4,-4 0</inkml:trace>
  <inkml:trace contextRef="#ctx0" brushRef="#br0" timeOffset="35565.324">4290 3870,'92'-73,"-5"-3,-2-5,-4-3,-4-3,-4-4,3-12,-59 81,-1-2,-1 1,-1-2,-1 0,-1-1,-2 0,0 0,-2-1,-1-1,-1 1,-1-1,-2 0,0-11,-2 34,-1-1,0 1,0 0,-1-1,0 1,0 0,0-1,0 1,-1 0,0 0,0 0,0 0,-1 0,1 1,-1-1,0 1,-1 0,1-1,-1 1,0 1,0-1,0 1,0-1,-1 1,1 0,-1 1,0-1,0 1,0 0,0 0,0 1,0-1,0 1,-1 0,-3 0,-6 4,-1 0,0 0,1 2,0 0,0 1,0 0,1 1,0 1,0 0,1 1,0 0,0 1,1 1,1 0,0 0,0 1,1 1,0-1,1 2,1-1,0 1,1 1,1-1,-1 4,-3 7,1 0,1 1,2-1,0 2,2-1,1 0,1 1,1 0,1-1,2 1,1 0,5 24,-2-33,1 0,1 0,0 0,2-1,0-1,0 1,2-2,0 1,1-2,0 0,7 6,0 1,-10-11,1 0,0 0,0-1,1 0,1-1,-1 0,1-1,0-1,1 0,0 0,0-2,0 0,0 0,1-1,-1-1,1-1,0 0,-1 0,1-2,0 0,0-1,-1 0,2-1,8-4</inkml:trace>
  <inkml:trace contextRef="#ctx0" brushRef="#br0" timeOffset="36311.968">5362 3334,'-28'21,"0"1,1 1,1 1,1 1,1 2,1 0,2 2,-1 3,20-31,1 1,-1-1,0 1,1-1,0 1,-1 0,1-1,0 1,0 0,0 0,0 0,0 0,1 0,-1 0,1 0,-1 1,1-1,0 0,-1 0,1 0,0 0,1 0,-1 1,0-1,1 0,-1 0,1 0,-1 0,1 0,0 0,0 0,0 0,0 0,0 0,1-1,-1 1,1 0,-1-1,1 1,-1-1,1 1,0-1,-1 0,1 0,0 0,0 0,0 0,0 0,1 0,9-2,1 0,-1-1,0-1,0 1,0-2,0 0,0 0,-1-1,0-1,0 1,0-2,-1 0,6-4,170-159,-185 169,0-1,0 0,1 0,-1 0,0 0,1 0,-1 0,1 1,0-1,-1 0,1 1,0 0,0-1,0 1,0 0,0 0,1 0,-1 0,0 0,0 1,1-1,-1 1,0-1,1 1,-1 0,0 0,1 0,-1 0,0 0,1 1,-1-1,0 1,1-1,-1 1,0 0,0 0,0 0,1 0,17 59,-20-55,1 0,-1 0,1 0,1 0,-1 0,1 0,0 0,0-1,0 1,0-1,1 1,0-1,0 0,0 0,1 0,-1 0,1-1,0 1,0-1,0 0,0 0,1-1,-1 1,1-1,-1 0,4 0,-1 0,1 0,-1-1,1 0,0-1,-1 0,1 0,0-1,-1 1,1-2,0 1,-1-1,0 0,1-1,-1 0,0 0,0 0,-1-1,1 0,-1 0,1-1,-1 0,111-131,-88 96,-29 40,0-1,0 1,0-1,0 1,0-1,0 1,0-1,0 1,0-1,1 1,-1-1,0 1,0-1,0 1,1-1,-1 1,0-1,1 1,-1 0,0-1,1 1,-1 0,0-1,1 1,-1 0,1-1,-1 1,1 0,-1 0,1 0,-1-1,0 1,1 0,-1 0,1 0,-1 0,1 0,-1 0,1 0,-1 0,1 0,-1 0,1 0,-1 0,1 0,-1 1,1-1,-1 0,1 0,-1 0,1 1,-1-1,1 0,-1 1,0-1,1 0,-1 1,0-1,1 0,-1 1,0-1,1 1,-1-1,0 0,0 1,0-1,1 1,2 37,-3-35,-1 2,0-1,0 1,1-1,0 1,0-1,0 1,1 0,0-1,-1 1,1-1,1 1,-1-1,1 0,0 0,0 1,0-1,0 0,1-1,0 1,-1 0,1-1,1 0,-1 1,0-1,1 0,0-1,-1 1,1-1,2 1,7-2,-1-1,0 0,1-1,-1 0,0-1,1 0,-1-1,-1-1,1 0,0-1,-1 0,0 0,0-1,0-1,-1 1,0-2,-1 0,1 0,-1 0,5-8,21-12,-35 27,1 0,-1 0,1 1,-1-1,1 0,0 1,-1-1,1 1,0-1,-1 1,1-1,0 1,0-1,-1 1,1-1,0 1,0 0,0 0,-1-1,1 1,0 0,0 0,0 0,0 0,0 0,0 0,-1 0,1 0,0 0,0 1,0-1,0 0,-1 0,1 1,0-1,0 1,0-1,-1 1,1-1,0 1,-1-1,1 1,0-1,-1 1,1 0,-1-1,1 1,-1 0,1 0,-1-1,0 1,1 0,-1 0,0 0,0 0,1-1,-1 1,0 0,0 0,0 0,0 0,0 0,0 0,0-1,-1 1,1 0,0 0,-1 5,0-1,1 0,0 0,0 0,1 1,-1-1,1 0,0 0,0 0,1 0,0 0,0 0,0-1,0 1,1 0,-1-1,1 0,0 0,1 0,-1 0,1 0,0 0,0-1,0 0,0 0,0 0,1 0,-1-1,1 0,0 1,0-2,0 1,0-1,0 1,0-1,3 0,4-2,0-1,0 0,-1 0,1-1,0-1,-1 0,0-1,0 0,0 0,-1-1,1 0,-1-1,-1-1,1 1,-1-1,-1-1,0 0,0 0,0 0,-1-1,-1 0,0-1,0 1,-1-1,0 0,-1-1,0 1,-1-1,0 0,1-13</inkml:trace>
  <inkml:trace contextRef="#ctx0" brushRef="#br0" timeOffset="37458.312">7648 3052,'64'-31,"-2"-2,-1-3,-2-2,-2-3,-1-3,44-45,-48 3,-51 84,0 0,0-1,0 1,0 0,-1-1,1 1,-1-1,0 1,1 0,-1-1,0 1,-1-1,1 1,0-1,-1 1,1 0,-1-1,0 1,0 0,0-1,0 1,0 0,0 0,-1 0,1 0,-1 0,1 0,-1 0,0 1,0-1,0 1,0-1,0 1,0-1,0 1,0 0,0 0,-1 0,0 0,-1 0,1 1,-1-1,1 1,-1-1,0 1,1 0,-1 0,1 1,-1-1,1 1,-1 0,1 0,-1 0,1 0,0 0,-1 1,1 0,0-1,0 1,0 0,0 1,1-1,-1 0,1 1,-1 0,1-1,0 1,0 0,-1 1,-51 101,53-103,-17 53,3 0,2 1,3 1,2 0,3 0,2 14,-5 22,-4 120,7-93,-5-1,-9 23,13-112,0 0,-2 0,-1-1,-2 0,0 0,-2-1,-1-1,-2 0,0-1,-2-1,0 0,-2-2,-1 0,-17 14,36-34,1-1,-1 0,0 0,0 0,0 0,0-1,0 1,0 0,-1-1,1 1,0-1,-1 0,1 0,-1 0,1 0,-1 0,0-1,1 1,-1-1,0 0,0 0,1 0,-1 0,0 0,1 0,-1-1,0 1,1-1,-1 0,0 0,1 0,-1 0,1 0,0 0,-1-1,1 1,0-1,0 0,0 1,0-1,0 0,0 0,1-1,-1 1,1 0,-1 0,1-1,0 1,0-1,0 1,0-1,0 0,-2-17,1 0,1 0,1 0,0 0,2 0,0 0,1 0,1 0,1 1,5-13,-3 6,6-20,2 1,1 0,3 1,2 1,1 1,2 1,2 1,2 1,1 2,11-9,-2 10,-20 21</inkml:trace>
  <inkml:trace contextRef="#ctx0" brushRef="#br0" timeOffset="37731.738">8439 3278,'-57'45,"2"2,3 3,2 2,-34 45,20 8,63-102,0 0,0 0,0 0,0 0,1 0,-1 0,1 0,0 1,0-1,0 0,0 0,0 0,1 0,-1 0,1 0,0 1,0-1,0-1,0 1,1 0,-1 0,1 0,0-1,0 1,0-1,0 1,0-1,0 0,1 0,-1 0,1 0,-1 0,1-1,0 1,0-1,0 1,7 2,0 0,0-1,0 0,0-1,0 0,0 0,1-1,-1-1,0 0,1 0,-1-1,1 0,-1 0,0-2,0 1,0-1,0 0,0-1,-1-1,1 1,4-4,1-1,-1-1,1 0,-2-1,1 0,-1-1,-1-1,-1 0,1 0,-2-1,0-1,-1 0,4-8,-8 12,-1-1,0 1,-1 0,0-1,-1 0,-1 1,1-1,-2 0,0 0,0 0,-1 0,0 0,-1 0,-1 1,0-1,0 1,-1 0,-1 0,0 0,0 0,-3-4,-9-9</inkml:trace>
  <inkml:trace contextRef="#ctx0" brushRef="#br0" timeOffset="37993.82">8665 3758,'-5'-19,"3"-17,3-6,5-1,6-3,2 2,3 4,-2 3,2 3,-2 3,1 2,-2 1,1 5,-2 2,2 5,-1-1,-4 4</inkml:trace>
  <inkml:trace contextRef="#ctx0" brushRef="#br0" timeOffset="38526.92">8946 3673,'16'-22,"7"-13,2 2,1 0,2 2,1 1,24-19,-53 47,1 1,0 0,0 0,0 0,0 0,0 0,0 0,0 0,0 0,0 0,0 0,1 0,-1 1,0-1,1 0,-1 1,0-1,1 1,-1 0,1-1,-1 1,0 0,1 0,-1 0,1 0,-1 0,1 0,-1 1,0-1,1 0,-1 1,1-1,-1 1,0-1,1 1,-1 0,0-1,0 1,0 0,1 0,-1 0,0 0,0 0,0 0,0 0,-1 0,1 0,0 1,0-1,-1 0,1 1,-1-1,1 0,-1 1,1-1,-1 1,0-1,0 0,0 1,0-1,0 1,0-1,0 2,-7 43,5-41,0 0,1 0,0 0,0 1,0-1,1 0,0 1,0-1,0 0,1 0,0 1,0-1,0 0,0 0,1 1,2-3,0-1,0 0,-1 0,1-1,0 1,0-1,1 0,-1 0,0 0,0-1,0 1,1-1,-1 0,0 0,1-1,-1 1,0-1,0 0,0 0,0 0,0-1,0 0,0 1,0-1,0 0,-1-1,1 1,-1-1,2-1,162-123,-113 80,-43 37,-8 6,0 1,0 0,0-1,1 1,-1 0,1 1,0-1,-1 1,1-1,0 1,1 0,-1 1,0-1,0 1,1 0,-1 0,1 0,-1 0,1 1,1 0,-3 2,-1 1,0 0,0 0,0 0,-1 0,1 0,-1 1,1-1,-1 0,0 1,-1-1,1 0,0 1,-1-1,0 1,0 0,0-1,0 1,-1-1,1 1,-1-1,0 0,0 1,0 0,-10 41,7-31,0 0,1 0,0 1,1-1,1 1,0-1,1 1,1-1,2 13,3-8</inkml:trace>
  <inkml:trace contextRef="#ctx0" brushRef="#br0" timeOffset="46793.832">10273 3503,'-5'-3,"0"0,0 1,-1 0,1 0,-1 0,1 1,-1 0,0 0,1 0,-1 1,0 0,0 0,0 0,1 1,-1 0,0 0,0 0,1 1,-1 0,1 0,0 0,-1 0,1 1,0 0,0 1,-6 3,0 0,0 1,1 1,-1 0,2 0,0 1,0 1,1-1,0 1,-2 5,-19 77,28-90,1 0,0 0,0-1,0 1,1 0,-1 0,1-1,-1 1,1 0,0-1,0 1,0 0,0-1,0 1,1-1,-1 0,1 0,0 1,0-1,0 0,0 0,0 0,0-1,0 1,0-1,1 1,-1-1,1 1,-1-1,1 0,-1 0,1-1,2 1,8-1,0-1,0 0,0-1,0-1,-1 0,1 0,-1-2,0 1,0-2,0 1,-1-2,0 0,0 0,8-7,-13 10,194-127,-198 129,1 0,-1-1,1 1,0 0,-1 0,1 0,0 1,0-1,0 1,0-1,1 1,-1 0,0 0,0 1,1-1,-1 1,1 0,-1-1,0 1,1 1,-1-1,0 0,1 1,-1 0,0 0,1 0,-1 0,0 0,0 1,0-1,0 1,0 0,-1 0,1 0,0 0,-1 0,1 1,-1-1,0 1,0 0,0-1,0 1,-1 0,2 2,15 37,-9-26</inkml:trace>
  <inkml:trace contextRef="#ctx0" brushRef="#br0" timeOffset="47111.902">10978 2854,'9'88,"-4"-1,-5 1,-2 0,-7 15,-6 21,8-79,1 1,3 0,2 0,2 10,15-17,-3-33</inkml:trace>
  <inkml:trace contextRef="#ctx0" brushRef="#br0" timeOffset="47347.894">11289 3419,'-19'38,"-12"23,5 0,7-9</inkml:trace>
  <inkml:trace contextRef="#ctx0" brushRef="#br0" timeOffset="47517.079">11345 2995,'0'0</inkml:trace>
  <inkml:trace contextRef="#ctx0" brushRef="#br0" timeOffset="47763.142">11825 3221,'-43'34,"-24"20,-5 6,4-7,15-8,20-11,21-12,17-10,13-6,8-5,-1-2</inkml:trace>
  <inkml:trace contextRef="#ctx0" brushRef="#br0" timeOffset="48534.516">11628 3559,'73'18,"79"-5,-150-13,-1 0,1-1,-1 1,1 0,0 0,-1 1,1-1,0 0,-1 0,1 1,-1-1,1 1,-1-1,1 1,-1 0,1-1,-1 1,0 0,1 0,-1 0,0 0,0 0,0 1,1-1,-1 0,-1 0,1 1,0-1,0 1,0-1,-1 1,1-1,-1 1,1-1,-1 1,1-1,-1 1,0 0,0-1,0 1,0-1,0 1,0 0,0-1,-1 1,1-1,-1 1,1 0,-1-1,1 1,-1-1,0 0,0 1,0-1,0 0,0 1,0-1,0 0,0 0,0 0,-1 0,0 1,-11 9,-1-1,0-1,-1 0,0-1,-1 0,1-1,-2-1,-10 3,-24 10,-91 31,118-44</inkml:trace>
  <inkml:trace contextRef="#ctx0" brushRef="#br0" timeOffset="49084.899">12079 3616,'43'-25,"-2"-2,-1-2,-1-1,-2-2,-1-2,17-20,29-27,-80 78,1 0,0 0,-1 0,1 0,0 0,1 0,-1 1,0-1,1 1,-1 0,1 0,0 1,0-1,0 1,0-1,0 1,0 0,0 1,0-1,0 1,0 0,0 0,1 0,2 1,-5 2,-1 1,1-1,-1 1,0-1,0 1,-1-1,1 1,-1 0,0-1,0 1,0 0,0 0,-1-1,1 1,-1 0,0-1,-1 4,1-2,-15 49,-2 53,18-105,0 0,1 0,-1 0,1-1,-1 1,1 0,0 0,0-1,0 1,0-1,0 1,0-1,1 1,-1-1,0 1,1-1,-1 0,1 0,-1 0,1 0,-1 0,1 0,0 0,0-1,-1 1,1-1,0 1,0-1,0 1,0-1,0 0,0 0,-1 0,1 0,0 0,0-1,0 1,0-1,0 1,0-1,73-28,178-129,-252 157,0-1,1 0,-1 0,0 1,1-1,-1 1,1 0,0-1,-1 1,1 0,0 0,0 0,0 0,0 0,-1 0,1 1,0-1,1 1,-1-1,0 1,0 0,0 0,0-1,0 2,0-1,0 0,0 0,0 1,0-1,0 1,0-1,0 1,0 0,0 0,0 0,0 0,0 0,-1 1,1-1,-1 0,1 1,-1-1,1 1,-1 0,0-1,0 1,1 0,-1 0,-1 0,1-1,0 1,0 2,-1 89,-2-81,1 0,0-1,1 1,0 0,1 0,1 0,0 0,0-1,4 10,40 27,-26-37</inkml:trace>
  <inkml:trace contextRef="#ctx0" brushRef="#br0" timeOffset="80659.336">818 286,'142'-51,"-141"52,0-1,0 0,0 0,0 1,0-1,0 0,0 0,1 0,-1-1,0 1,0 0,0 0,0 0,0-1,0 1,-1 0,1-1,0 1,0-1,0 1,0-1,0 0,-1 1,1-1,0 0,0 0,-1 1,1-1,-1 0,1 0,0 0,-1 0,0 0,1 0,-1 0,0 0,1 0,-1 0,0 0,0 0,0 0,0 0,0 0,0 0,0 0,0 0,0 0,0 0,-1 0,1 0,0 0,-1 0,1 0,-1 1,1-1,-1 0,1 0,-1 0,0 0,1 1,-1-1,0 0,0 1,0-1,1 0,-1 1,0-1,0 1,0-1,0 1,-12-5,1 1,-1 0,0 1,0 1,-1 0,1 0,0 2,-1-1,1 2,-1 0,1 0,0 1,-1 1,-9 4,0 0,1 2,0 0,0 2,1 0,0 2,1 0,1 1,0 1,-7 8,6 0,1 1,1 1,1 0,2 2,1-1,0 2,2 0,2 0,0 1,2 1,1-1,1 1,0 21,-5 169,12-158,27 137,1-3,-1 59,-29-3,-3-238,-1-1,1 0,-2 0,0 0,-1-1,0 0,-1 0,0 0,-1-1,0-1,0 0,-1 0,-1 0,0-2,0 1,-1-1,-5 2,8-3,-44 30,53-36,1 0,0 0,0 0,0 0,0 0,0 0,1 0,-1 0,0 0,0-1,1 1,-1 0,0-1,1 1,-1-1,0 1,1-1,-1 0,1 0,-1 1,1-1,-1 0,1 0,-1 0,1-1,-1 1,0 0,1-1,-1 1,2-1,-3 1,28-1,-24 0,0 0,0 0,0 0,0 0,0 1,1-1,-1 1,0 0,0 1,0-1,0 1,0-1,0 1,0 1,0-1,0 0,0 1,-1 0,1 0,0 0,-1 0,0 1,1-1,-1 1,0 0,0 0,-1 0,1 0,-1 0,1 1,-1-1,0 1,0 0,0 2,1 19,-1 0,-1 0,-1 1,-2-1,0 0,-2 0,0 0,-2 0,-5 14,-109 354,105-343,5-16,0 0,3 0,0 1,2 0,1 19,2-38,1 0,1 0,1 0,0 0,1 0,0 0,1-1,1 1,1-1,0 0,1 0,1 0,0-1,1 0,6 8,-2-7,1 0,1-1,0-1,1-1,0 0,1 0,0-2,1 0,0-1,1 0,0-2,0 0,0-1,1-1,0 0,0-2,0 0,1-1,-1-1,1-1,-1-1,0 0,8-3,19-4,-34 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63,'5'-5,"1"3,0-2,-1-6,3-1,1-4,-2 6,-6 4,-4 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04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3698 312,'62'-41,"1"3,2 3,2 2,49-16,-21 34,-93 15,1 0,-1 0,0 1,0-1,0 0,0 1,0 0,0-1,0 1,0 0,0 0,0 0,0 1,-1-1,1 0,0 1,-1-1,1 1,-1-1,0 1,1 0,-1-1,0 1,0 0,0 0,0 0,0 0,-1 0,1 0,0 0,-1 0,0 0,1 1,-1-1,0 0,0 0,0 0,-1 0,1 0,0 0,-1 1,0-1,-4 20,-1-1,-2 0,0 0,-1-1,-1 0,-1-1,-1 0,-1 1,1 0,-42 59,-2-3,-49 49,12-16,43-30,48-77,1 1,0-1,0 0,1 1,-1-1,0 1,1-1,-1 0,1 1,0-1,0 1,0-1,0 1,1-1,-1 1,0-1,1 1,0-1,0 1,0-1,0 0,0 0,0 1,0-1,1 0,-1 0,1 0,-1 0,1-1,0 1,0 0,0-1,0 1,0-1,0 1,13 3,0-1,1 0,0-1,-1-1,1 0,0-1,0 0,0-2,0 0,0-1,-1 0,1-1,0-1,12-5,-24 8,286-70,-265 63</inkml:trace>
  <inkml:trace contextRef="#ctx0" brushRef="#br0" timeOffset="2381.885">7762 284,'-9'1,"0"0,1 1,-1 1,0-1,1 1,0 1,0 0,0 0,0 0,1 1,-1 0,1 0,0 1,1 0,-1 1,1-1,1 1,-1 0,1 0,-4 8,9-11,0 0,0 0,1 0,-1 0,1 1,0-1,0 0,0 0,1 0,-1-1,1 1,0 0,0-1,0 1,1-1,-1 1,1-1,0 0,0 0,0 0,0-1,0 1,1-1,-1 1,1-1,-1 0,1-1,1 2,40 35,-42-34,-1 0,1 0,-1 0,-1 0,1 1,0-1,-1 1,0-1,0 1,0-1,-1 1,0-1,1 1,-2 0,1-1,0 1,-1 0,0-1,0 1,0-1,-1 1,0-1,1 0,-1 0,-1 1,1-1,-1-1,1 1,-1 0,0-1,-1 1,0 0,-6 6,0 1,-1-1,-1-1,0 0,0 0,0-1,-1-1,0 0,-11 3,-1-1</inkml:trace>
  <inkml:trace contextRef="#ctx0" brushRef="#br0" timeOffset="584.741">5080 594,'3'10,"1"0,0 0,0 0,1 0,1-1,-1 0,1 0,1 0,0-1,0 0,0-1,1 1,0-1,1-1,-1 1,1-2,1 1,8 3,-9-7,-1-1,0 0,1-1,-1 0,0 0,1-1,-1 0,0 0,1-1,-1 0,0 0,0-1,-1 0,1-1,-1 1,1-2,-1 1,0-1,-1 0,1 0,-1-1,4-3,22-15,-30 22,1 1,0-1,0 1,-1-1,1 1,0 0,0 0,0 0,0 0,1 1,-1-1,0 1,0 0,0 0,0 0,1 0,-1 1,0-1,0 1,0 0,0 0,0 0,0 0,0 0,0 1,-1-1,1 1,0 0,-1-1,1 2,-1-1,0 0,1 0,-1 1,4 3,1-1,-1 0,1-1,0 1,1-1,-1-1,1 1,-1-1,1-1,0 1,0-1,0-1,1 0,-1 0,0 0,0-1,1 0,-1-1,0 0,1 0,-1 0,0-1,0-1,0 1,-1-1,8-4,1-1,-1 0,-1 0,1-1,-1-1,-1-1,0 0,0-1,-1 0,-1 0,0-1,-1-1,8-13,-6 8,-1 4</inkml:trace>
  <inkml:trace contextRef="#ctx0" brushRef="#br0" timeOffset="1969.692">6380 424,'-33'17,"2"-4,2 2,0 1,0 1,2 1,0 2,1 1,-20 22,44-42,0 0,0 1,0 0,1 0,-1-1,0 1,1 0,0 0,-1 0,1 0,0 1,0-1,0 0,1 0,-1 1,0-1,1 0,-1 1,1-1,0 1,0-1,0 1,0-1,0 0,1 1,-1-1,1 1,-1-1,1 0,0 0,0 1,0-1,0 0,1 0,-1 0,0 0,1 0,-1 0,1 0,0-1,0 1,0-1,0 1,0-1,0 0,0 1,0-1,0 0,0 0,1 0,8-1,-1 1,1-1,-1-1,1 0,-1 0,1-1,-1 0,0-1,0 0,0-1,0 0,-1 0,0-1,0 0,0-1,0 0,-1 0,0-1,4-4,26-15,-13 8,-21 14,0 0,0 1,0-1,1 1,0 0,0 0,-1 0,1 1,1 0,-1 0,0 0,1 0,-1 1,1 0,-1 0,1 1,-1-1,1 1,0 0,-1 1,29 28,-33-27,0 0,0 0,1 0,-1 0,1 0,-1 0,1-1,0 1,0 0,-1-1,1 0,0 1,0-1,1 0,-1 0,0 0,0 0,0-1,1 1,-1-1,0 1,1-1,-1 0,0 0,2 0,3-1,0-1,0 0,0-1,0 0,0 0,-1 0,1-1,-1 0,0 0,0 0,0-1,-1 0,0 0,0-1,1 0,-5 5,1 1,-1-1,1 1,-1-1,1 1,-1 0,1 0,-1 0,1 0,0 0,-1 0,1 0,-1 0,1 1,-1-1,1 0,-1 1,1-1,-1 1,1 0,-1 0,0-1,1 1,-1 0,0 0,0 0,0 0,0 1,0-1,0 0,0 0,0 1,0-1,0 0,-1 1,1-1,0 1,-1-1,1 1,-1-1,0 1,0-1,1 1,-1-1,0 1,0 0,14 23,-11-22,0 0,0 0,0-1,0 1,0 0,1-1,0 0,-1 0,1 0,0 0,0-1,0 1,0-1,0 0,0 0,0-1,0 1,0-1,0 0,1 0,-1 0,0-1,0 1,0-1,0 0,0 0,0 0,0-1,0 0,0 1,0-1,1-2,9-4,-1-1,-1-1,0 0,0-1,-1 0,0 0,-1-1,2-3,66-106,-78 120,0 0,0 0,0 0,1 0,-1 0,0 1,0-1,1 0,-1 0,0 0,1 0,-1 1,1-1,-1 0,1 1,-1-1,1 0,-1 1,1-1,0 0,-1 1,1-1,0 1,0 0,-1-1,1 1,0-1,0 1,0 0,0 0,-1-1,1 1,0 0,0 0,0 0,0 0,0 0,-1 0,1 0,0 0,0 1,0-1,0 0,0 0,-1 1,1-1,0 1,0-1,-1 0,1 1,0-1,0 1,-1 0,1-1,-1 1,1 0,0-1,-1 1,0 0,1-1,-1 1,1 0,-1 0,0 0,1 0,6 26,0-1,-2 2,-1-1,-1 0,-2 1,0 7,-3 697,2-724,0 0,0 0,-1 0,-1 0,1 0,-1 0,0-1,-1 1,0 0,0-1,-1 0,0 0,0 0,-1 0,1-1,-1 0,-1 1,1-2,-1 1,0-1,-1 0,1 0,-1-1,0 1,0-2,0 1,-1-1,1 0,-1 0,0-1,1 0,-1-1,0 0,3-1,0-1,1 0,-1-1,1 1,-1-1,1 1,0-2,0 1,0 0,0-1,0 1,0-1,1 0,-1-1,1 1,0 0,0-1,0 0,0 0,1 0,-1 0,1 0,0 0,1-1,-1 0,-3-7,1 0,1 0,0 0,0 0,1-1,1 1,0-1,1 1,0-2,4-14,1 0,2 1,0-1,2 2,1-1,1 1,2 1,0 0,2 0,0 2,2 0,16-18,-9 17,0 1,1 2,1 0,1 2,1 1,1 1,5-2,-15 9</inkml:trace>
  <inkml:trace contextRef="#ctx0" brushRef="#br0" timeOffset="3122.355">6745 340,'0'5,"-4"11,-3 7,1 6,-3 1,-1 2,2-1,2-1,-3-4,1-3,1-5</inkml:trace>
  <inkml:trace contextRef="#ctx0" brushRef="#br0" timeOffset="-2131.044">1 1131,'20'-5,"0"0,0 0,-1-2,0-1,0 0,-1-1,0-1,13-11,-18 14,21-14,0-2,-2-1,0-2,-2 0,-1-2,-1-2,-2 0,-1-2,-1-1,-2 0,13-29,20-50,-31 60,2 1,2 2,2 0,22-25,-51 72,0 0,-1-1,1 1,0 0,0 0,1 0,-1 0,0 0,1 0,-1 1,1-1,-1 0,1 1,0-1,0 1,0 0,0-1,0 1,0 0,0 0,0 0,0 1,1-1,-1 0,0 1,0 0,1-1,-1 1,0 0,1 0,-1 0,0 0,1 1,-1-1,0 1,0-1,1 1,-1 0,0 0,0 0,0 0,0 0,0 0,0 1,4 12,-1 1,0-1,-1 1,-1 0,0 0,-1 1,-1-1,0 1,-2 11,2-9,1 25,-1-1,-2 0,-2 1,-2-1,-1 0,-3-1,-1 0,-9 22,9-42,-2 0,1 0,-2-1,-1 0,-1-1,0-1,-1 0,-1-2,-10 8,16-15,-1-1,0 0,0-1,-1-1,0 0,0-1,-1 0,1-1,-1 0,-4 0,11-3,1 0,0 0,0 0,-1-1,1 0,0 0,-1-1,1 1,0-2,0 1,0 0,0-1,0 0,0-1,0 0,1 1,-1-2,1 1,-1 0,1-1,1 0,-1-1,0 1,0-2,-9-37,15 22</inkml:trace>
  <inkml:trace contextRef="#ctx0" brushRef="#br0" timeOffset="-1799.325">1158 651,'-13'12,"0"1,1 0,0 1,1 1,1 0,0 0,1 1,0 0,2 1,0-1,1 2,0-1,2 0,0 2,3-17,1 0,0 1,0-1,1 1,-1-1,0 0,1 1,-1-1,1 0,0 0,0 0,0 1,0-1,0 0,0 0,1 0,-1 0,1-1,-1 1,1 0,0-1,0 1,-1-1,1 1,0-1,0 0,1 0,-1 0,0 0,0 0,0 0,1-1,-1 1,0-1,1 0,-1 1,0-1,1 0,1 0,94-17,-95 16,0 0,0-1,0 0,0 0,0 0,0 0,0 0,-1 0,1-1,-1 1,0-1,0 0,0 0,0 0,0 0,0 0,-1 0,1 0,-1 0,0-1,0 1,0-1,-1 1,1-1,-1 1,0 0,0-1,0 1,0-1,-1 1,1-1,-1 1,0-1,0 1,0 0,0-1,-1 1,0 0,1 0,-1 0,0 0,0 0,0 1,-1-1,1 1,-1-1,0 1,0-1,-60-45,46 35</inkml:trace>
  <inkml:trace contextRef="#ctx0" brushRef="#br0" timeOffset="-1460.651">1469 1,'-12'549,"-33"-220,55-265,-4-58</inkml:trace>
  <inkml:trace contextRef="#ctx0" brushRef="#br0" timeOffset="-999.166">1582 510,'84'244,"-84"-242,0 0,0 0,0 0,1-1,-1 1,1 0,-1 0,1 0,0 0,0 0,0 0,0-1,0 1,0 0,0-1,0 1,1-1,-1 1,0-1,1 0,0 1,-1-1,1 0,0 0,-1 0,1 0,0-1,0 1,0 0,0-1,0 1,0-1,0 0,0 1,0-1,0 0,0 0,0-1,0 1,0 0,0-1,0 1,0-1,-1 1,1-1,0 0,1-1,65-108,-41 56,32-85,-56 127</inkml:trace>
  <inkml:trace contextRef="#ctx0" brushRef="#br0" timeOffset="-699.856">2004 764,'25'-8,"0"-1,0-1,-1 0,0-2,-1-1,-1-1,14-11,32-51,-67 75,0-1,0 0,0 0,-1 0,1 0,0 0,-1 0,1 0,-1 0,0 0,0 0,0 0,0 0,0-1,0 1,0 0,-1 0,1 0,-1 0,1 0,-1 0,0 0,0 0,0 0,0 1,0-1,0 0,0 1,-1-1,1 0,-1 1,1-1,-1 1,1 0,-1 0,0 0,0 0,0 0,0 0,0 0,1 0,-2 1,1-1,0 1,-1-1,-3-1,0 1,0-1,0 1,0 1,0-1,0 1,-1 0,1 0,0 1,0 0,0 0,0 0,0 1,0 0,0 0,0 0,0 1,1 0,0 0,-1 0,1 1,0 0,1 0,-1 0,1 0,0 1,0 0,0 0,0 0,1 0,0 1,0-1,0 1,1 0,0-1,0 1,0 4,-2-1,1 0,0 0,1 0,0 1,0-1,1 1,0 0,1-1,0 1,1 0,0-1,0 1,1-1,0 1,1-1,0 0,0 0,1 0,0 0,0-1,1 1,1-1,-1-1,1 1,1-1,-1 0,1 0,0 0,1-1,-1 0,1-1,1 0,-1 0,1-1,-1 0,2 0,11 2,0 0,1-1,0-2,0 0,0-1,0-2,13 0,-8-1</inkml:trace>
  <inkml:trace contextRef="#ctx0" brushRef="#br0" timeOffset="98632.176">791 2456,'1028'-292,"-929"266,767-174,784-74,-374 155,-458 80,-255 30,-371-19,-50 16,-135 10,9-2,0 1,0 0,0 1,0 1,0 0,0 1,0 1,12 2,-9 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40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1,'0'5,"-5"6,-1 6,-5 1,4-3,4-10,7-4,-3-4,0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04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3698 312,'62'-41,"1"3,2 3,2 2,49-16,-21 34,-93 15,1 0,-1 0,0 1,0-1,0 0,0 1,0 0,0-1,0 1,0 0,0 0,0 0,0 1,-1-1,1 0,0 1,-1-1,1 1,-1-1,0 1,1 0,-1-1,0 1,0 0,0 0,0 0,0 0,-1 0,1 0,0 0,-1 0,0 0,1 1,-1-1,0 0,0 0,0 0,-1 0,1 0,0 0,-1 1,0-1,-4 20,-1-1,-2 0,0 0,-1-1,-1 0,-1-1,-1 0,-1 1,1 0,-42 59,-2-3,-49 49,12-16,43-30,48-77,1 1,0-1,0 0,1 1,-1-1,0 1,1-1,-1 0,1 1,0-1,0 1,0-1,0 1,1-1,-1 1,0-1,1 1,0-1,0 1,0-1,0 0,0 0,0 1,0-1,1 0,-1 0,1 0,-1 0,1-1,0 1,0 0,0-1,0 1,0-1,0 1,13 3,0-1,1 0,0-1,-1-1,1 0,0-1,0 0,0-2,0 0,0-1,-1 0,1-1,0-1,12-5,-24 8,286-70,-265 63</inkml:trace>
  <inkml:trace contextRef="#ctx0" brushRef="#br0" timeOffset="2381.885">7762 284,'-9'1,"0"0,1 1,-1 1,0-1,1 1,0 1,0 0,0 0,0 0,1 1,-1 0,1 0,0 1,1 0,-1 1,1-1,1 1,-1 0,1 0,-4 8,9-11,0 0,0 0,1 0,-1 0,1 1,0-1,0 0,0 0,1 0,-1-1,1 1,0 0,0-1,0 1,1-1,-1 1,1-1,0 0,0 0,0 0,0-1,0 1,1-1,-1 1,1-1,-1 0,1-1,1 2,40 35,-42-34,-1 0,1 0,-1 0,-1 0,1 1,0-1,-1 1,0-1,0 1,0-1,-1 1,0-1,1 1,-2 0,1-1,0 1,-1 0,0-1,0 1,0-1,-1 1,0-1,1 0,-1 0,-1 1,1-1,-1-1,1 1,-1 0,0-1,-1 1,0 0,-6 6,0 1,-1-1,-1-1,0 0,0 0,0-1,-1-1,0 0,-11 3,-1-1</inkml:trace>
  <inkml:trace contextRef="#ctx0" brushRef="#br0" timeOffset="584.741">5080 594,'3'10,"1"0,0 0,0 0,1 0,1-1,-1 0,1 0,1 0,0-1,0 0,0-1,1 1,0-1,1-1,-1 1,1-2,1 1,8 3,-9-7,-1-1,0 0,1-1,-1 0,0 0,1-1,-1 0,0 0,1-1,-1 0,0 0,0-1,-1 0,1-1,-1 1,1-2,-1 1,0-1,-1 0,1 0,-1-1,4-3,22-15,-30 22,1 1,0-1,0 1,-1-1,1 1,0 0,0 0,0 0,0 0,1 1,-1-1,0 1,0 0,0 0,0 0,1 0,-1 1,0-1,0 1,0 0,0 0,0 0,0 0,0 0,0 1,-1-1,1 1,0 0,-1-1,1 2,-1-1,0 0,1 0,-1 1,4 3,1-1,-1 0,1-1,0 1,1-1,-1-1,1 1,-1-1,1-1,0 1,0-1,0-1,1 0,-1 0,0 0,0-1,1 0,-1-1,0 0,1 0,-1 0,0-1,0-1,0 1,-1-1,8-4,1-1,-1 0,-1 0,1-1,-1-1,-1-1,0 0,0-1,-1 0,-1 0,0-1,-1-1,8-13,-6 8,-1 4</inkml:trace>
  <inkml:trace contextRef="#ctx0" brushRef="#br0" timeOffset="1969.692">6380 424,'-33'17,"2"-4,2 2,0 1,0 1,2 1,0 2,1 1,-20 22,44-42,0 0,0 1,0 0,1 0,-1-1,0 1,1 0,0 0,-1 0,1 0,0 1,0-1,0 0,1 0,-1 1,0-1,1 0,-1 1,1-1,0 1,0-1,0 1,0-1,0 0,1 1,-1-1,1 1,-1-1,1 0,0 0,0 1,0-1,0 0,1 0,-1 0,0 0,1 0,-1 0,1 0,0-1,0 1,0-1,0 1,0-1,0 0,0 1,0-1,0 0,0 0,1 0,8-1,-1 1,1-1,-1-1,1 0,-1 0,1-1,-1 0,0-1,0 0,0-1,0 0,-1 0,0-1,0 0,0-1,0 0,-1 0,0-1,4-4,26-15,-13 8,-21 14,0 0,0 1,0-1,1 1,0 0,0 0,-1 0,1 1,1 0,-1 0,0 0,1 0,-1 1,1 0,-1 0,1 1,-1-1,1 1,0 0,-1 1,29 28,-33-27,0 0,0 0,1 0,-1 0,1 0,-1 0,1-1,0 1,0 0,-1-1,1 0,0 1,0-1,1 0,-1 0,0 0,0 0,0-1,1 1,-1-1,0 1,1-1,-1 0,0 0,2 0,3-1,0-1,0 0,0-1,0 0,0 0,-1 0,1-1,-1 0,0 0,0 0,0-1,-1 0,0 0,0-1,1 0,-5 5,1 1,-1-1,1 1,-1-1,1 1,-1 0,1 0,-1 0,1 0,0 0,-1 0,1 0,-1 0,1 1,-1-1,1 0,-1 1,1-1,-1 1,1 0,-1 0,0-1,1 1,-1 0,0 0,0 0,0 0,0 1,0-1,0 0,0 0,0 1,0-1,0 0,-1 1,1-1,0 1,-1-1,1 1,-1-1,0 1,0-1,1 1,-1-1,0 1,0 0,14 23,-11-22,0 0,0 0,0-1,0 1,0 0,1-1,0 0,-1 0,1 0,0 0,0-1,0 1,0-1,0 0,0 0,0-1,0 1,0-1,0 0,1 0,-1 0,0-1,0 1,0-1,0 0,0 0,0 0,0-1,0 0,0 1,0-1,1-2,9-4,-1-1,-1-1,0 0,0-1,-1 0,0 0,-1-1,2-3,66-106,-78 120,0 0,0 0,0 0,1 0,-1 0,0 1,0-1,1 0,-1 0,0 0,1 0,-1 1,1-1,-1 0,1 1,-1-1,1 0,-1 1,1-1,0 0,-1 1,1-1,0 1,0 0,-1-1,1 1,0-1,0 1,0 0,0 0,-1-1,1 1,0 0,0 0,0 0,0 0,0 0,-1 0,1 0,0 0,0 1,0-1,0 0,0 0,-1 1,1-1,0 1,0-1,-1 0,1 1,0-1,0 1,-1 0,1-1,-1 1,1 0,0-1,-1 1,0 0,1-1,-1 1,1 0,-1 0,0 0,1 0,6 26,0-1,-2 2,-1-1,-1 0,-2 1,0 7,-3 697,2-724,0 0,0 0,-1 0,-1 0,1 0,-1 0,0-1,-1 1,0 0,0-1,-1 0,0 0,0 0,-1 0,1-1,-1 0,-1 1,1-2,-1 1,0-1,-1 0,1 0,-1-1,0 1,0-2,0 1,-1-1,1 0,-1 0,0-1,1 0,-1-1,0 0,3-1,0-1,1 0,-1-1,1 1,-1-1,1 1,0-2,0 1,0 0,0-1,0 1,0-1,1 0,-1-1,1 1,0 0,0-1,0 0,0 0,1 0,-1 0,1 0,0 0,1-1,-1 0,-3-7,1 0,1 0,0 0,0 0,1-1,1 1,0-1,1 1,0-2,4-14,1 0,2 1,0-1,2 2,1-1,1 1,2 1,0 0,2 0,0 2,2 0,16-18,-9 17,0 1,1 2,1 0,1 2,1 1,1 1,5-2,-15 9</inkml:trace>
  <inkml:trace contextRef="#ctx0" brushRef="#br0" timeOffset="3122.355">6745 340,'0'5,"-4"11,-3 7,1 6,-3 1,-1 2,2-1,2-1,-3-4,1-3,1-5</inkml:trace>
  <inkml:trace contextRef="#ctx0" brushRef="#br0" timeOffset="-2131.044">1 1131,'20'-5,"0"0,0 0,-1-2,0-1,0 0,-1-1,0-1,13-11,-18 14,21-14,0-2,-2-1,0-2,-2 0,-1-2,-1-2,-2 0,-1-2,-1-1,-2 0,13-29,20-50,-31 60,2 1,2 2,2 0,22-25,-51 72,0 0,-1-1,1 1,0 0,0 0,1 0,-1 0,0 0,1 0,-1 1,1-1,-1 0,1 1,0-1,0 1,0 0,0-1,0 1,0 0,0 0,0 0,0 1,1-1,-1 0,0 1,0 0,1-1,-1 1,0 0,1 0,-1 0,0 0,1 1,-1-1,0 1,0-1,1 1,-1 0,0 0,0 0,0 0,0 0,0 0,0 1,4 12,-1 1,0-1,-1 1,-1 0,0 0,-1 1,-1-1,0 1,-2 11,2-9,1 25,-1-1,-2 0,-2 1,-2-1,-1 0,-3-1,-1 0,-9 22,9-42,-2 0,1 0,-2-1,-1 0,-1-1,0-1,-1 0,-1-2,-10 8,16-15,-1-1,0 0,0-1,-1-1,0 0,0-1,-1 0,1-1,-1 0,-4 0,11-3,1 0,0 0,0 0,-1-1,1 0,0 0,-1-1,1 1,0-2,0 1,0 0,0-1,0 0,0-1,0 0,1 1,-1-2,1 1,-1 0,1-1,1 0,-1-1,0 1,0-2,-9-37,15 22</inkml:trace>
  <inkml:trace contextRef="#ctx0" brushRef="#br0" timeOffset="-1799.325">1158 651,'-13'12,"0"1,1 0,0 1,1 1,1 0,0 0,1 1,0 0,2 1,0-1,1 2,0-1,2 0,0 2,3-17,1 0,0 1,0-1,1 1,-1-1,0 0,1 1,-1-1,1 0,0 0,0 0,0 1,0-1,0 0,0 0,1 0,-1 0,1-1,-1 1,1 0,0-1,0 1,-1-1,1 1,0-1,0 0,1 0,-1 0,0 0,0 0,0 0,1-1,-1 1,0-1,1 0,-1 1,0-1,1 0,1 0,94-17,-95 16,0 0,0-1,0 0,0 0,0 0,0 0,0 0,-1 0,1-1,-1 1,0-1,0 0,0 0,0 0,0 0,0 0,-1 0,1 0,-1 0,0-1,0 1,0-1,-1 1,1-1,-1 1,0 0,0-1,0 1,0-1,-1 1,1-1,-1 1,0-1,0 1,0 0,0-1,-1 1,0 0,1 0,-1 0,0 0,0 0,0 1,-1-1,1 1,-1-1,0 1,0-1,-60-45,46 35</inkml:trace>
  <inkml:trace contextRef="#ctx0" brushRef="#br0" timeOffset="-1460.651">1469 1,'-12'549,"-33"-220,55-265,-4-58</inkml:trace>
  <inkml:trace contextRef="#ctx0" brushRef="#br0" timeOffset="-999.166">1582 510,'84'244,"-84"-242,0 0,0 0,0 0,1-1,-1 1,1 0,-1 0,1 0,0 0,0 0,0 0,0-1,0 1,0 0,0-1,0 1,1-1,-1 1,0-1,1 0,0 1,-1-1,1 0,0 0,-1 0,1 0,0-1,0 1,0 0,0-1,0 1,0-1,0 0,0 1,0-1,0 0,0 0,0-1,0 1,0 0,0-1,0 1,0-1,-1 1,1-1,0 0,1-1,65-108,-41 56,32-85,-56 127</inkml:trace>
  <inkml:trace contextRef="#ctx0" brushRef="#br0" timeOffset="-699.856">2004 764,'25'-8,"0"-1,0-1,-1 0,0-2,-1-1,-1-1,14-11,32-51,-67 75,0-1,0 0,0 0,-1 0,1 0,0 0,-1 0,1 0,-1 0,0 0,0 0,0 0,0 0,0-1,0 1,0 0,-1 0,1 0,-1 0,1 0,-1 0,0 0,0 0,0 0,0 1,0-1,0 0,0 1,-1-1,1 0,-1 1,1-1,-1 1,1 0,-1 0,0 0,0 0,0 0,0 0,0 0,1 0,-2 1,1-1,0 1,-1-1,-3-1,0 1,0-1,0 1,0 1,0-1,0 1,-1 0,1 0,0 1,0 0,0 0,0 0,0 1,0 0,0 0,0 0,0 1,1 0,0 0,-1 0,1 1,0 0,1 0,-1 0,1 0,0 1,0 0,0 0,0 0,1 0,0 1,0-1,0 1,1 0,0-1,0 1,0 4,-2-1,1 0,0 0,1 0,0 1,0-1,1 1,0 0,1-1,0 1,1 0,0-1,0 1,1-1,0 1,1-1,0 0,0 0,1 0,0 0,0-1,1 1,1-1,-1-1,1 1,1-1,-1 0,1 0,0 0,1-1,-1 0,1-1,1 0,-1 0,1-1,-1 0,2 0,11 2,0 0,1-1,0-2,0 0,0-1,0-2,13 0,-8-1</inkml:trace>
  <inkml:trace contextRef="#ctx0" brushRef="#br0" timeOffset="98632.176">791 2456,'1028'-292,"-929"266,767-174,784-74,-374 155,-458 80,-255 30,-371-19,-50 16,-135 10,9-2,0 1,0 0,0 1,0 1,0 0,0 1,0 1,12 2,-9 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0,'-42'13,"0"2,1 1,1 2,-33 21,69-37,-44 30,48-31,-1 0,0-1,0 1,0 0,1 0,-1 0,1 0,-1-1,1 1,-1 0,1 0,-1 0,1 0,0 0,-1 0,1 0,0 1,0-1,0 0,0 0,0 0,0 0,0 0,0 0,0 0,1 0,-1 0,0 0,1 0,-1 0,1 0,-1 0,1 0,-1 0,1 0,0-1,-1 1,1 0,0 0,0 0,-1-1,1 1,0-1,0 1,0-1,0 1,1 0,135 38,-106-35,-24-4,-1 0,1 1,-1 0,1 0,-1 0,0 1,1 0,-1 0,0 1,0-1,0 1,0 1,-1-1,1 1,-5-3,0 1,-1-1,1 1,0-1,0 1,-1 0,1-1,-1 1,0 0,1-1,-1 1,0 0,0-1,0 1,0 0,0 0,0-1,-1 1,1 0,0-1,-1 1,0-1,1 1,-1 0,0-1,0 0,0 1,0-1,0 1,0-1,0 0,0 0,0 1,-1-1,1 0,-50 42,49-41,-139 63,116-59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2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86 302,'52'-37,"-2"-3,-1-1,-2-3,-2-2,35-47,-80 93,1 1,-1-1,0 0,0 0,1 1,-1-1,0 0,1 0,-1 1,0-1,0 0,1 0,-1 0,0 0,1 1,-1-1,1 0,-1 0,0 0,1 0,-1 0,-3 10,-24 84,4 2,5 0,4 1,4 1,3 24,2 330,5-432,0 1,-2-1,0 0,-2 0,0 0,-1 0,-1-1,-1 1,0-1,-2-1,0 0,-1 0,-1 0,0-2,-2 1,11-13,-1-1,0 0,1 1,-1-1,-1-1,1 1,0 0,-1-1,1 1,-1-1,0 0,0 0,0-1,0 1,0-1,0 0,0 0,-1 0,1-1,0 1,0-1,-1 0,1 0,0-1,0 1,-1-1,1 0,0 0,0 0,0-1,0 1,0-1,0 0,0 0,1-1,-1 1,1-1,0 1,-1-1,1 0,0 0,1-1,-1 1,1-1,-1 1,1-1,0 0,0 0,-1-4,-1-8,1-1,0-1,1 1,1 0,1-1,0 1,1 0,1-1,1 1,0 0,1 0,1 1,4-10,8-15,1 1,2 1,1 1,23-30,-28 41,1 2,2 0,0 1,2 0,1 2,0 1,1 0,2 2,0 1,1 1,0 1,27-12,-28 20</inkml:trace>
  <inkml:trace contextRef="#ctx0" brushRef="#br0" timeOffset="270.157">931 500,'-47'19,"1"3,1 2,1 1,1 3,-32 27,48-36,16-11,4-4,1 0,0 0,0 0,0 1,0 0,1 0,0 0,0 1,0 0,0 0,1 0,0 0,1 1,-1 0,0 2,4-7,0-1,-1 1,1 0,0-1,0 1,0 0,1 0,-1-1,0 1,1-1,-1 1,1 0,-1-1,1 1,0-1,-1 1,1-1,0 1,0-1,0 0,0 1,1-1,-1 0,0 0,0 0,1 0,-1 0,1 0,-1 0,0-1,1 1,0 0,-1-1,1 1,-1-1,1 1,0-1,-1 0,1 0,0 0,-1 0,1 0,1 0,74-9,-42-5,0-2,0-1,-2-1,0-2,1-4,-25 20,0-1,-1 0,0-1,0 0,0 0,-1-1,0 0,0 0,-1 0,0-1,0 0,-1-1,0 1,0-1,-1 0,0 0,0 0,-1 0,-1-1,0 0,0 1,0-1,-1-4,-1 12,-1-1,1 1,0-1,-1 1,1-1,-1 1,0 0,0-1,0 1,0 0,-1 0,1-1,0 1,-1 0,1 0,-1 0,0 1,0-1,0 0,0 1,0-1,0 1,0 0,0-1,-1 1,-16-6</inkml:trace>
  <inkml:trace contextRef="#ctx0" brushRef="#br0" timeOffset="522.528">1243 867,'5'-25,"10"-26,9-10,4 1,3 1,0 6,5 7,1 6,4 6,-1 8,-2 4,-2 6,-3 5,-2 0,-2 2,-1 7,-5 4</inkml:trace>
  <inkml:trace contextRef="#ctx0" brushRef="#br0" timeOffset="7387.125">226 1347,'-9'19,"-4"30,1 12,2 5,3-4,3-3,1-6,2-9,1 0,1-5,-1-3,1-3,-1-2,-4-2,-2-6</inkml:trace>
  <inkml:trace contextRef="#ctx0" brushRef="#br0" timeOffset="7570.154">0 1741,'43'-14,"20"-5,3 1,-5 3,-7 5,-9 3,-7 4,-5 1,-8 2</inkml:trace>
  <inkml:trace contextRef="#ctx0" brushRef="#br0" timeOffset="7807.155">566 1628,'-3'5,"-5"11,1 0,0 0,1 1,1 0,0 0,1 0,1 1,1-1,0 1,1 0,1-1,1 1,1 0,2 9,-3-24,1 1,0-1,0 0,0 1,0-1,1 0,-1 0,1-1,0 1,0-1,0 1,0-1,0 0,1 0,-1 0,1 0,-1-1,1 1,0-1,-1 0,1 0,0-1,0 1,0-1,-1 1,1-1,0-1,0 1,1 0,110-33,-111 30,1 0,0 0,-1 0,0-1,0 1,0-1,0 0,0 0,-1-1,0 1,0-1,0 0,0 0,-1 0,0 0,0 0,0 0,-1-1,0 1,0 0,0-1,0 1,-1-1,0 1,0-1,-1 0,1 1,-1 0,0-1,-2-2,1 0,0 0,-1 0,0 0,-1 0,0 1,0 0,0 0,-1 0,0 0,0 1,-1 0,0 0,0 0,0 1,-1 0,-3-2,-12-8</inkml:trace>
  <inkml:trace contextRef="#ctx0" brushRef="#br0" timeOffset="8151.598">1411 1318,'0'38,"-4"33,-3 12,1-1,2-12,0-7,2-9,1-10,0-7,1-5,1-3,-1-7</inkml:trace>
  <inkml:trace contextRef="#ctx0" brushRef="#br0" timeOffset="8552.494">1214 1347,'59'-22,"2"3,0 3,1 2,0 3,0 3,36 1,-87 7,0 0,0 1,0 1,-1 0,1 0,0 1,-1 0,0 1,7 4,-14-7,0 1,0 0,0 0,0 0,-1 0,1 0,0 1,-1-1,0 1,0-1,0 1,0 0,0 0,0 0,-1 0,1 0,-1 0,0 1,0-1,0 0,-1 1,1-1,-1 1,1-1,-1 0,0 1,-1-1,1 1,-1-1,1 1,-2 1,-2 6,-1-1,-1 0,0 0,0-1,-1 0,0 0,0 0,-1-1,0 0,-1 0,1-1,-2 0,1-1,-1 0,-9 4,-14 12,-93 73,125-93,0-1,0 1,0-1,0 1,1 0,-1-1,1 1,-1 0,1 0,-1-1,1 1,0 0,0 0,0-1,0 1,0 0,1 0,-1 0,0-1,1 1,-1 0,1-1,0 1,-1 0,1-1,0 1,0-1,0 1,0-1,0 0,0 1,1-1,-1 0,0 0,1 0,-1 0,1 0,-1 0,1 0,0 0,0 0,70 33,-40-23,-21-10,0 1,-1 1,1 0,-1 0,0 1,0 0,0 1,-1 0,1 0,-1 1,-1 1,1-1,-1 2,0-1,-1 1,1 0,-1 0,-1 1,0 0,2 4,-7-9,-1 1,1-1,-1 0,0 0,0 1,0-1,-1 0,0 0,1 0,-2 1,1-1,0 0,-1 0,0-1,1 1,-2 0,1 0,0-1,-1 1,0-1,1 0,-1 0,0 0,-1 0,1-1,-2 1,-97 57,76-48,-1-2,0 0,0-2,-1-1,0-1,0-1,-1-1,1-2,-1-1,1-1,-24-4,26-3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1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6913 532,'-1'7,"1"0,0 0,0-1,1 1,-1 0,2 0,-1-1,1 1,0-1,0 1,1-1,0 0,0 0,0 0,0-5,-1-1,0 1,1-1,-1 1,0-1,1 0,-1 0,1 0,-1 0,0 0,1-1,-1 1,0-1,1 0,-1 0,0 1,0-1,0-1,1 1,-1 0,0 0,0-1,-1 1,1-1,0 0,-1 1,1-1,-1 0,1 0,-1 0,0 0,1 0,-1-1,-1 1,2-2,0 1,11-15,-1 0,0 0,-2-1,0-1,-1 0,-1 0,-1-1,-1 0,1-4,-7 24,1 0,-1-1,1 1,-1-1,0 1,0-1,0 1,1-1,-1 1,0 0,-1-1,1 1,0-1,0 1,-1-1,1 1,-1 0,1-1,-1 1,1 0,-1-1,0 1,0 0,0 0,1 0,-1-1,0 1,0 0,-1 0,1 1,0-1,0 0,0 0,-1 0,1 1,0-1,-1 1,1-1,-1 1,1 0,0-1,-1 1,1 0,-1 0,1 0,-1 0,1 0,-1 0,1 0,0 1,-1-1,1 0,-1 1,1-1,0 1,-1 0,1-1,0 1,0 0,-1 0,1 0,-18 9</inkml:trace>
  <inkml:trace contextRef="#ctx0" brushRef="#br0" timeOffset="368.2">7391 589,'62'-137,"-62"138,-1 0,1-1,0 1,0 0,0 0,0 0,0-1,0 1,0 0,0 0,0 0,1-1,-1 1,0 0,0 0,1-1,-1 1,0 0,1-1,-1 1,1 0,-1-1,1 1,-1 0,1-1,0 1,-1-1,1 1,-1-1,1 0,0 1,0-1,-1 1,1-1,0 0,0 0,-1 1,1-1,0 0,0 0,0 0,-1 0,1 0,0 0,0 0,0 0,-1 0,1-1,0 1,0 0,-1 0,1-1,0 1,0 0,-1-1,1 1,0-1,-1 1,1-1,-1 1,1-1,-1 0,1 1,-1-1,1 0,-1 1,1-1,-1 0,10 23,-6-18,0 1,0-1,1 0,-1 0,1 0,0-1,0 0,0 0,1 0,-1 0,1-1,-1 0,1 0,0-1,0 1,0-1,0-1,0 1,0-1,0 0,0 0,3-1,6 0,0-1,0-1,0 0,0-1,-1-1,1 0,-1-1,4-2,-10 4,0 0,-1-1,0 1,1-1,-2-1,1 1,-1-1,0 0,0-1,0 1,-1-1,0 0,0-1,-1 1,0-1,2-6,1-8</inkml:trace>
  <inkml:trace contextRef="#ctx0" brushRef="#br0" timeOffset="-3567.178">1916 702,'-11'0,"0"0,0 1,1 0,-1 1,0 1,0-1,1 1,0 1,-1 0,1 1,1 0,-1 0,1 1,0 0,0 1,1 0,-1 0,2 1,-1 0,1 0,0 1,1 0,0 0,0 0,1 1,0 0,1 0,0 0,1 1,0-1,0 1,1 0,0 4,14 79,-11-92,0 1,0 0,0-1,1 1,-1-1,1 0,-1 1,1-1,0 0,0 0,0 0,0 0,0-1,1 1,-1 0,0-1,1 0,-1 1,1-1,0 0,-1 0,1-1,0 1,-1 0,1-1,0 0,0 0,0 1,-1-2,1 1,0 0,1-1,8-3,1-1,-1 0,0-1,-1-1,1 0,-2 0,1-1,-1 0,0-1,0 0,-1-1,0 0,3-6,9-6,9-13,-1 0,-1-3,-2 0,11-24,-37 63,0 0,0-1,0 1,0 0,0 0,0 0,0 0,1-1,-1 1,0 0,1 0,-1 0,0-1,1 1,-1 0,1-1,-1 1,1 0,0-1,-1 1,1-1,0 1,-1-1,1 1,0-1,-1 1,1-1,0 0,0 1,0-1,-1 0,1 0,0 0,0 1,0-1,0 0,-1 0,1 0,0 0,0-1,0 1,0 0,-1 0,1 0,0-1,0 1,0 0,-1-1,1 1,0-1,0 1,-1-1,1 1,-1-1,1 1,0-1,-1 0,1 1,-1-1,1 0,-1 1,0-1,1 0,-1 0,0 1,1-1,-1 0,0 0,0 0,6 20,-5-13,0-2,0 1,0 0,0 0,1 0,0 0,0-1,0 1,1-1,0 0,-1 0,1 0,1 0,-1 0,1 0,-1-1,1 0,0 1,0-2,0 1,5 2,10 1</inkml:trace>
  <inkml:trace contextRef="#ctx0" brushRef="#br0" timeOffset="-3333.804">2594 589,'-39'24,"-26"22,-3 9,11-1,14-5,15-6,17-10,15-10,12-10,8-7,5-4,1-3,2-6,-1-1,0 0,-1-3,-6 0</inkml:trace>
  <inkml:trace contextRef="#ctx0" brushRef="#br0" timeOffset="-3017.641">2820 617,'-11'4,"0"0,1 1,0 0,0 1,0 0,0 1,1 0,0 0,1 1,-5 5,10-10,0 1,0-1,1 1,-1-1,1 1,0 0,0 0,0 0,0 0,1 0,0 1,0-1,0 0,0 1,0-1,1 0,0 1,0-1,0 1,1-1,0 0,-1 1,1-1,1 0,-1 1,1-1,-1 0,2 1,1 0,1 1,-1-1,1 0,1 0,-1-1,1 1,-1-1,1-1,0 1,0-1,1 0,-1 0,1-1,0 0,-1 0,1 0,0-1,0 0,0 0,0-1,0 0,0 0,0-1,0 0,0 0,0-1,0 1,-1-1,1-1,0 0,-1 1,0-2,0 1,0-1,5-4,8-3</inkml:trace>
  <inkml:trace contextRef="#ctx0" brushRef="#br0" timeOffset="-2451.793">3017 815,'25'-1,"-1"-1,1-2,-1 0,0-2,0 0,-1-2,0 0,0-2,-1-1,0 0,18-14,-32 19,0 1,-1-2,1 1,-2-1,1 0,-1-1,0 1,0-1,-1 0,0-1,-1 1,1-1,-2 0,1 0,-1-1,-1 1,0 0,0-1,-1 0,0 1,0-8,-1 15,0 1,0-1,0 0,0 0,0 0,-1 1,1-1,0 0,-1 0,1 1,-1-1,0 0,0 1,1-1,-1 1,0-1,0 1,-1-1,1 1,0 0,0-1,-1 1,1 0,0 0,-1 0,1 0,-1 0,0 0,1 0,-1 1,0-1,1 1,-1-1,0 1,0 0,0-1,1 1,-1 0,0 0,0 0,0 0,1 1,-1-1,0 0,0 1,1 0,-1-1,0 1,1 0,-1 0,1-1,-1 1,0 1,-10 6,0 0,0 1,0 1,1 0,1 0,-1 1,2 1,0-1,0 2,1-1,1 1,0 0,0 1,2-1,-1 1,2 0,0 1,1-1,0 1,0 11,3-22,0 0,0 0,0 0,1 0,-1 0,1 0,0 0,0 0,1 0,-1 0,1 0,0 0,0-1,0 1,0-1,0 0,1 1,0-1,0 0,0 0,0-1,0 1,0-1,1 1,-1-1,1 0,0-1,-1 1,1 0,0-1,0 0,4 1,4 0,1 0,0-1,0 0,0-1,0-1,0 0,0 0,-1-1,1-1,0-1,22-6,0-2,0-1,-2-2,1-2,-2-1,0-1,-2-2,0 0,-1-3,19-20,-18 11,-1-1,-2-2,-1-1,-2-1,-2-1,16-39,-32 69,-2 0,1-1,-1 1,-1-1,0 0,0 0,-1 0,0-1,-1 1,0 0,0-1,-1 1,-1-1,0 1,0 0,-1-1,0 1,-1 0,-2-6,3 13,-1 1,1 0,0 0,0-1,-1 1,0 0,1 1,-1-1,0 0,0 1,0 0,0 0,0 0,0 0,0 0,0 0,0 1,0-1,-1 1,1 0,0 0,0 0,0 1,0-1,-1 1,1 0,0 0,0 0,-1 0,-80 49,59-26,2 1,1 1,1 1,1 1,2 1,1 1,1 0,1 1,2 1,1 0,1 0,2 1,-1 13,8-35,0 0,1 0,0 0,1 1,0-1,0 0,1 0,1 0,0 0,0 0,1 0,1-1,0 1,0-1,1 0,0 0,1-1,0 1,0-1,1 0,0-1,1 0,0 0,0 0,1-1,-1-1,2 1,-1-1,1-1,0 0,0 0,0-1,1 0,9 2,5-2</inkml:trace>
  <inkml:trace contextRef="#ctx0" brushRef="#br0" timeOffset="-1380.575">4061 730,'15'11,"0"-1,0 0,1-1,0 0,0-1,1-1,0-1,0-1,1 0,0-1,0-1,0 0,-11-4,-1 0,1 0,-1-1,0 0,0 0,0 0,0-1,0 1,-1-2,1 1,-1-1,0 1,0-1,0-1,0 1,-1-1,0 0,0 0,0 0,0 0,-1-1,0 0,0 1,-1-1,1 0,-1 0,0-1,-1 1,0 0,0-1,0 1,-1 0,0-1,0 1,0-1,-1 1,0 0,0-1,-1 1,0 0,0 0,0 0,-1 0,-2-4,3 7,0 0,0-1,0 1,-1 1,1-1,-1 0,0 1,0-1,0 1,0 0,0 0,-1 0,1 0,-1 0,1 1,-1 0,1 0,-1 0,0 0,0 0,1 1,-1-1,0 1,0 0,0 0,0 1,1-1,-1 1,0 0,1 0,-1 0,0 0,-5 2,0 0,0 0,0 0,1 1,0 1,-1-1,1 1,1 1,-1-1,1 1,0 1,-4 4,7-6,1-1,-1 1,1 0,1 0,-1 0,1 0,0 1,0-1,0 1,1-1,0 1,0 0,0-1,1 1,0 0,0 0,0-1,1 1,0 0,0 0,0-1,1 1,0-1,0 0,0 1,1-1,-1 0,1 0,1 0,-1-1,1 1,-1-1,1 0,1 0,-1 0,0 0,1-1,0 0,0 0,0 0,0 0,0-1,1 0,-1 0,1-1,-1 1,5-1,13 3,1-2,0 0,-1-2,1 0,0-2,0-1,-1 0,0-2,0-1,0-1,0-1,-1 0,0-2,-1-1,0 0,-1-2,0 0,-1-1,8-9,-16 13,0-1,-1 0,-1 0,0-1,-1 0,0-1,0 0,-2 0,0 0,0-1,-1 0,-1 0,0-1,-1 1,0-3,-2 14,-1 1,1-1,-1 1,0-1,1 0,-1 1,-1-1,1 1,0-1,0 1,-1-1,0 1,1-1,-1 1,0-1,0 1,0 0,-1-1,1 1,0 0,-1 0,0 0,1 0,-1 0,0 1,0-1,0 0,0 1,0-1,0 1,-1 0,1 0,0 0,-1 0,1 0,-1 0,1 1,-1-1,1 1,-1 0,1 0,-1 0,0 0,1 0,-1 0,1 1,-1-1,1 1,-1-1,1 1,0 0,-1 0,1 0,0 1,-1-1,-3 3,0 1,0-1,1 1,-1 0,1 0,0 1,1 0,-1 0,1 0,1 0,-1 0,1 1,-1 0,3-5,0 0,1 0,-1 0,0 0,1 0,-1 0,1 1,-1-1,1 0,0 0,0 0,0 0,0 0,1 1,-1-1,0 0,1 0,0 0,-1 0,1 0,0 0,0 0,0 0,0-1,0 1,1 0,-1-1,1 1,-1 0,1-1,-1 0,1 1,0-1,0 0,-1 0,1 0,0 0,0 0,0 0,0-1,0 1,0-1,0 1,1-1,0 0,217 2,-217-3,0 1,0 0,1 0,-1 1,0-1,1 1,-1-1,0 1,0 0,0 0,0 0,0 1,0-1,0 1,0 0,-1 0,1 0,0 0,-1 0,0 0,1 1,-1-1,0 1,0 0,-1-1,1 1,0 0,-1 0,0 0,0 0,0 0,0 0,0 1,-1-1,1 0,-1 0,0 1,0-1,0 0,0 1,0-1,-1 0,0 0,0 0,0 1,0-1,-1 2,-113 169,103-151,6-5</inkml:trace>
  <inkml:trace contextRef="#ctx0" brushRef="#br0" timeOffset="-747.794">5473 476,'-11'7,"-58"37,2 3,2 3,3 2,-48 52,67-39,42-64,0 1,1-1,-1 1,0-1,1 1,0-1,-1 1,1-1,0 1,-1 0,1-1,0 1,0-1,1 1,-1 0,0-1,0 1,1-1,-1 1,1-1,-1 1,1-1,0 1,-1-1,1 1,0-1,0 0,0 0,0 1,0-1,1 0,-1 0,0 0,0 0,1 0,-1 0,1-1,-1 1,1 0,-1-1,1 1,-1-1,2 1,12 0,-1 0,1-2,0 1,0-2,0 0,0 0,-1-2,1 0,-1 0,0-1,-1-1,1 0,-1-1,0-1,0 0,-1-1,9-8,22-9,132-97,-174 122,-1 0,1 1,0-1,-1 0,1 1,0-1,0 1,-1-1,1 1,0-1,0 1,0 0,0-1,0 1,0 0,0 0,0 0,0 0,-1 0,1 0,0 0,0 0,0 0,0 0,0 0,0 1,0-1,0 0,0 1,0-1,-1 0,1 1,0-1,0 1,0 0,-1-1,1 1,0 0,-1-1,1 1,-1 0,1 0,-1-1,1 1,-1 0,1 0,-1 0,0 0,1 0,-1 0,0-1,0 1,0 0,0 0,0 0,0 0,0 0,0 0,0 0,0 0,0 1,-8 60,3-41,2-10,0-1,0 1,1-1,1 1,0 0,0 0,1-1,1 1,-1 0,2 4,0-12,-1-1,1 1,-1-1,1 1,0-1,0 1,0-1,0 0,0 0,0 0,1 0,-1-1,1 1,-1-1,1 1,0-1,-1 0,1 0,0 0,0 0,0-1,0 1,0-1,0 0,0 0,0 0,0 0,1 0,85-15,-70 6,-2-2,1 0,-1-1,-1 0,0-1,-1-1,-1-1,0 0,0-1,-2 0,0-1,-1 0,-1-1,4-9,25-34,-6 8,-3-2,-1-1,-3-1,-3-2,-2 0,-3-1,-3-1,0-14,-9 6,-6 68,0 0,0-1,0 1,0 0,0 0,0 0,0-1,-1 1,1 0,0 0,-1 0,1 0,-1 0,0 0,1-1,-1 1,0 1,0-1,1 0,-1 0,0 0,0 0,0 0,0 1,0-1,0 1,0-1,0 0,0 1,-1 0,1-1,0 1,0 0,0-1,-1 1,1 0,0 0,0 0,0 0,-1 0,1 0,0 1,0-1,0 0,-1 1,1-1,0 1,0-1,0 1,0-1,0 1,-1 0,-6 5,0-1,0 1,1 1,0-1,0 1,1 1,-1-1,2 1,-1 0,1 0,0 1,1 0,-1 3,-1-2,-17 34,3 1,1 1,2 0,2 2,2 0,3 0,1 1,3 0,1 13,4-52,0 0,0 1,1-1,1 0,0 0,0 0,1 1,0-1,1-1,0 1,1 0,0-1,0 1,1-1,0 0,1-1,0 1,0-1,1-1,0 1,0-1,0 0,1 0,4 2,39-9,-46-6</inkml:trace>
  <inkml:trace contextRef="#ctx0" brushRef="#br0" timeOffset="-501.916">5755 419,'38'0,"37"5,11 2,-5-1,-7-1,-10-1,-13 2,-9 2,-7-2,-10-1</inkml:trace>
  <inkml:trace contextRef="#ctx0" brushRef="#br0" timeOffset="-348.874">6573 504,'-14'38,"-5"23,1 0</inkml:trace>
  <inkml:trace contextRef="#ctx0" brushRef="#br0" timeOffset="-200.727">6601 250,'0'0</inkml:trace>
  <inkml:trace contextRef="#ctx0" brushRef="#br0" timeOffset="3571.796">54 1661,'-3'7,"-5"5,2 0,0 0,0 1,1 0,0 0,1 0,1 1,0-1,1 1,1 0,0 0,1 8,0-20,0-1,0 1,1 0,-1 0,1 0,-1-1,1 1,0 0,0 0,0-1,0 1,0-1,0 1,0-1,0 1,1-1,-1 0,0 0,1 0,-1 1,1-1,0-1,-1 1,1 0,0 0,-1-1,1 1,0 0,0-1,0 0,-1 1,1-1,0 0,0 0,0 0,0 0,0-1,-1 1,1 0,0-1,0 1,1-2,71-37,18-56,34-26,-125 121,0-1,0 0,-1 1,1-1,0 0,0 1,0-1,0 1,0-1,0 1,0 0,0-1,0 1,0 0,0 0,0 0,0 0,0 0,0 0,0 0,0 0,0 0,0 0,0 0,0 1,0-1,0 0,0 1,0-1,-1 1,1-1,0 1,0 0,0-1,0 1,-1 0,1-1,0 1,-1 0,1 0,0 0,-1-1,1 1,-1 0,0 0,1 0,-1 0,0 0,1 0,-1 0,0 0,0 0,0 1,4 61,-4-55,-3 65,-4-1,-2 0,-16 54,18-88,-2-2,-2 1,-1-1,-2-1,-1 0,-2-1,-18 27,35-59,-1-1,1 1,0 0,-1-1,0 1,1-1,-1 1,0-1,0 0,0 1,0-1,0 0,0 0,0 0,0 1,-1-1,1 0,0-1,-1 1,1 0,-1 0,1-1,-1 1,1 0,-1-1,1 1,-1-1,0 0,1 0,-1 0,1 0,-1 0,0 0,1 0,-1 0,1 0,-1-1,0 1,1-1,-1 1,1-1,-1 0,1 1,0-1,-1 0,0-1,-1-9,2 0,-1-1,2 1,-1 0,2-1,-1 1,2 0,-1 0,2 0,-1 0,2 0,-1 0,1 0,1 1,1-3,-4 10,7-19,1 1,1 1,1 0,0 0,2 1,0 1,2 0,0 1,12-10,-7 9</inkml:trace>
  <inkml:trace contextRef="#ctx0" brushRef="#br0" timeOffset="3969.317">872 1577,'-9'0,"1"0,-1 1,1 0,-1 0,1 1,-1 0,1 0,0 1,0 1,0-1,0 1,1 0,-1 1,1 0,-6 5,12-9,1 0,0-1,-1 1,1 0,0 0,-1 0,1 0,0-1,0 1,0 0,0 0,0 0,0 0,0 0,0 0,0-1,0 1,0 0,0 0,1 0,-1 0,0 0,1-1,-1 1,0 0,1 0,-1-1,1 1,0 0,-1-1,1 1,-1 0,1-1,0 1,0-1,-1 1,1-1,0 0,0 1,-1-1,1 1,0-1,0 0,0 0,0 0,0 0,0 1,-1-1,1 0,0 0,1-1,48 9,-44-8,63 10,-68-10,1 1,-1-1,1 1,-1-1,1 1,-1-1,1 1,-1 0,0-1,1 1,-1 0,0 0,0 0,0 0,0 0,0 1,0-1,0 0,0 0,0 1,0-1,-1 0,1 1,-1-1,1 1,-1-1,1 1,-1-1,0 1,0-1,1 1,-1-1,0 1,-1-1,1 1,0-1,0 1,-1-1,1 1,-1 0,-7 13,-1 0,-1-1,0 0,-1-1,0 0,-1-1,-1 0,1-1,-2-1,0 0,-3 2,12-8,-125 86,112-81,4-4</inkml:trace>
  <inkml:trace contextRef="#ctx0" brushRef="#br0" timeOffset="4186.734">1465 1323,'-19'38,"-16"32,-7 14,4 2,8-9,5-12,6-13,6-11,6-6,4-6,2-2,2-1,0-5</inkml:trace>
  <inkml:trace contextRef="#ctx0" brushRef="#br0" timeOffset="4566.063">1098 1690,'358'22,"-259"-5,-83-12,0 0,0-1,1-1,-1-1,1 0,-1-1,1-1,0-1,-1 0,1-1,-1-1,1 0,-1-1,0-1,-1 0,1-2,1-1,-12 5,-1 0,0-1,0 0,0 0,-1 0,1 0,-1-1,0 1,0-1,-1 0,1 1,-1-1,0-1,-1 1,1 0,-1 0,0-1,0 1,0-2,-1 4,0 0,0 0,0 0,0 1,-1-1,1 0,-1 0,0 1,1-1,-1 0,-1 1,1-1,0 1,0 0,-1-1,0 1,1 0,-1 0,0 0,0 0,0 0,0 0,0 0,-1 1,1-1,0 1,-1 0,1-1,-1 1,0 0,1 1,-1-1,0 0,1 1,-1-1,0 1,-1 0,-7 2,0 0,1 1,-1 0,1 1,0 0,0 1,1 0,-1 0,1 1,0 0,1 1,-1-1,1 2,1-1,-1 1,1 1,1-1,-1 1,1 0,1 1,-1 2,1-7,1 0,0 0,0 1,0 0,1-1,0 1,0 1,0-1,1 0,0 1,0-1,0 1,1 0,0 0,1-1,0 1,0 0,0 0,0 0,1-1,1 1,-1 0,1-1,0 1,0-1,1 0,0 1,0-1,0 0,3 3,0-3,1 0,-1-1,1 1,0-1,0-1,1 1,-1-1,1-1,0 1,0-1,0-1,1 1,2-1,15 3</inkml:trace>
  <inkml:trace contextRef="#ctx0" brushRef="#br0" timeOffset="4983.129">2199 1746,'53'-36,"-14"8,2 1,1 2,1 2,0 1,10 0,-51 20,0 1,0 0,0 0,0 0,0 0,1 0,-1 1,0-1,0 1,0-1,1 1,-1 0,0 0,1 0,-1 0,0 0,1 0,-1 1,0-1,0 1,0 0,1-1,-1 1,0 0,0 0,0 1,0-1,0 0,-1 1,1-1,0 1,0-1,-1 1,1 0,-1 0,0 0,0-1,1 1,-1 1,0-1,0 0,-1 0,1 0,0 0,-1 1,0-1,1 1,0 5,-1-6,-1 0,1 1,0-1,0 0,0 0,0 1,0-1,1 0,-1 0,1 1,-1-1,1 0,0 0,0 0,0 0,0 0,0 0,1 0,-1-1,0 1,1 0,-1-1,1 1,0-1,0 1,-1-1,1 0,0 0,0 0,0 0,0 0,0 0,0 0,1-1,-1 1,0-1,0 1,0-1,1 0,-1 0,0 0,46-14,-45 12,0 0,0 0,0 1,0-1,0 1,0 0,0 0,1 0,-1 0,0 1,1-1,-1 1,1 0,-1 0,1 0,-1 0,0 0,1 1,-1 0,0 0,1 0,-1 0,0 0,0 1,0-1,0 1,0 0,0 0,0 0,-1 0,1 0,0 1,19 37,-20-36,-1 0,1 1,0-1,1 0,-1 0,1 0,0-1,-1 1,2 0,-1-1,0 0,1 0,-1 0,1 0,0-1,0 1,4 1,11 2</inkml:trace>
  <inkml:trace contextRef="#ctx0" brushRef="#br0" timeOffset="6005.276">4203 1436,'-193'82,"160"-62,32-19,1-1,0 0,0 1,0-1,-1 1,1-1,0 1,0-1,0 0,0 1,0-1,0 1,0-1,0 1,0-1,0 1,0-1,0 1,0-1,0 0,0 1,0-1,0 1,1-1,-1 1,0-1,0 0,0 1,1-1,-1 1,0-1,1 0,-1 1,0-1,1 0,-1 0,0 1,1-1,-1 0,1 0,-1 1,1-1,-1 0,0 0,1 0,-1 0,1 0,-1 0,1 0,-1 0,1 0,-1 0,1 0,-1 0,1 0,-1 0,0 0,1 0,-1 0,1-1,-1 1,1 0,-1 0,0 0,1-1,-1 1,0 0,1-1,-1 1,180-3,-179 3,1 0,0 0,-1 0,1 0,0 0,-1 0,1 1,-1-1,1 1,0-1,-1 1,1-1,-1 1,0 0,1 0,-1-1,1 1,-1 0,0 0,0 1,0-1,1 0,-1 0,0 0,-1 1,1-1,0 1,0-1,0 0,-1 1,1 0,-1-1,1 1,-1-1,0 1,0-1,1 1,-1 0,0-1,-1 1,1 0,0-1,0 1,-1-1,1 1,0 0,-1-1,0 1,0 0,-6 11,-2 0,1-1,-1 0,-1-1,0 0,-1 0,0-1,0-1,-1 0,-5 3,-7 6,-28 20,38-29,-1 1,1 1,1 0,0 0,1 1,0 1,0 0,1 2,10-14,0 0,0 0,0 0,1 1,-1-1,0 0,1 0,-1 1,1-1,-1 0,1 1,0-1,-1 0,1 1,0-1,0 1,0-1,0 0,0 1,1-1,-1 1,0-1,1 0,-1 1,0-1,1 0,0 1,-1-1,1 0,0 0,0 0,-1 0,1 0,0 1,0-2,0 1,1 0,-1 0,0 0,0 0,0-1,0 1,1 0,-1-1,0 1,1-1,-1 0,0 1,1-1,71 6,-59-7,-1 0,0-1,0-1,0 0,0-1,0-1,-1 0,0 0,0-1,0-1,-1 0,0 0,2-2,5-10</inkml:trace>
  <inkml:trace contextRef="#ctx0" brushRef="#br0" timeOffset="6251.777">4259 1126,'-10'43,"-7"43,-2 21,3 2,5-7,3-12,3-12,-1-9,4-8,2-8,2-9,0-7,0-5,0-3,-1-2,-1-5</inkml:trace>
  <inkml:trace contextRef="#ctx0" brushRef="#br0" timeOffset="6735.599">5332 1464,'-43'25,"2"2,0 2,2 1,2 2,-27 30,17 30,46-90,1 0,-1 0,1 0,0 0,-1 0,1 0,0 1,0-1,1 0,-1 0,0 0,1 0,-1 0,1 0,0 0,0 0,0 0,0 0,0 0,0 0,0 0,1-1,-1 1,1-1,-1 1,1-1,-1 1,1-1,0 0,0 0,0 0,0 0,-1 0,1 0,1 0,-1-1,0 1,0-1,0 1,0-1,0 0,0 0,1 0,-1 0,0 0,19-1,0-2,0 0,0-1,0-1,-1 0,0-2,0-1,-1 0,8-5,5-5,0 0,-1-3,-1 0,0-2,7-9,48-37,-84 68,0 0,-1 0,1 0,0 0,0 0,-1 0,1 0,0 0,0 0,0 0,0 1,0-1,0 0,1 1,-1-1,0 1,0-1,0 1,0 0,1-1,-1 1,0 0,0 0,1 0,-1 0,0 0,0 0,1 0,-1 0,0 1,0-1,1 0,-1 1,0-1,0 1,0-1,0 1,0 0,0-1,0 1,0 0,0 0,0 0,0 0,0 0,0 0,-1 0,1 0,0 0,-1 0,1 0,-1 0,1 0,-1 1,0-1,1 0,-1 0,5 139,0-114</inkml:trace>
  <inkml:trace contextRef="#ctx0" brushRef="#br0" timeOffset="7169.847">5868 1633,'16'57,"-3"0,-2 1,-3 0,-2 1,-3 17,-2-70,0 1,-1-1,0 0,0 0,-1 0,1 0,-1 0,-1 1,1-1,-1-1,0 1,0 0,-1 0,-2 3,-5-41,14 1,3 0,0 0,2 1,1 0,2 0,0 1,2 1,2 0,0 1,14-17,-3 2,2 1,1 2,2 1,2 1,2 2,0 2,3 1,0 2,23-12,13 15,-73 27,0 0,-1-1,1 1,-1 1,1-1,0 0,-1 0,1 0,-1 1,1-1,0 1,-1-1,1 1,-1 0,0 0,1-1,-1 1,0 0,1 0,-1 0,0 1,0-1,0 0,0 0,0 1,0-1,0 0,0 1,0-1,-1 1,1-1,-1 1,1-1,-1 1,0-1,1 1,-1 0,0-1,0 1,0 0,0-1,0 1,-1-1,1 1,0 0,-1-1,-3 16,-1-2,0 1,-1 0,-1-1,0 0,-1-1,-1 0,0 0,-1-1,-1 0,-11 11,17-17,-169 154,148-140,-80 53,106-63,11-9</inkml:trace>
  <inkml:trace contextRef="#ctx0" brushRef="#br0" timeOffset="7572.022">6517 1633,'-17'60,"-37"187,59-228,10-47,147-288,-125 251,-22 35,1 1,1 1,1 0,1 1,2 1,1 1,1 1,19-15,-41 38,0-1,1 0,-1 1,1-1,-1 1,1 0,0-1,-1 1,1 0,0 0,0 0,0 0,0 1,0-1,0 0,0 1,0 0,0-1,0 1,0 0,1 0,-1 0,0 0,0 0,0 1,0-1,0 1,0-1,0 1,0 0,0 0,0 0,0 0,0 0,-1 0,1 0,0 1,-1-1,1 1,-1-1,1 1,-1 0,1 10,-1 0,0 0,-1 1,-1-1,0 0,0 0,-1 0,-1 0,0 0,0 0,-1-1,-1 1,0-1,0 0,-1-1,-1 1,0-1,0-1,-1 1,-4 3,-117 145,126-154,0 0,0-1,-1 1,1-1,-1 0,0 0,0 0,0 0,0-1,0 0,-1 1,1-2,-1 1,1 0,-1-1,-1 0,6-1,-1 0,0 0,1-1,-1 1,0 0,1-1,-1 1,0 0,1-1,-1 1,1-1,-1 1,1-1,-1 1,1-1,-1 1,1-1,0 0,-1 1,1-1,0 0,0 1,-1-1,1 0,0 1,0-1,0 0,0 1,0-1,0 0,0 0,0 1,0-1,0 0,0 1,0-1,0 0,1 0,-1 1,0-1,1 1,-1-1,0 0,1 1,-1-1,1 1,-1-1,1 1,-1-1,1 1,0-1,-1 1,8-16</inkml:trace>
  <inkml:trace contextRef="#ctx0" brushRef="#br0" timeOffset="7817.147">7223 984,'-10'38,"-7"32,-2 9,-2-4,3-5,4-10,0-10,2-9,3-7,3-4,-2-3,1 0,5-6,4-5</inkml:trace>
  <inkml:trace contextRef="#ctx0" brushRef="#br0" timeOffset="8253.623">7364 1351,'-8'19,"0"0,0-1,1 1,1 1,1-1,1 1,1 0,0 0,2 0,0 0,1 2,0-20,0 0,0 0,0-1,1 1,-1 0,1 0,-1-1,1 1,-1 0,1-1,0 1,0-1,0 1,0-1,0 1,0-1,0 1,0-1,1 0,-1 0,0 0,1 0,-1 0,1 0,0 0,-1 0,1-1,-1 1,1 0,0-1,0 1,-1-1,1 0,0 0,0 0,-1 0,1 0,0 0,0 0,-1 0,1-1,0 1,0-1,-1 1,1-1,0 0,73-42,-56 26,-1-1,-1 0,-1-1,-1-1,0 0,-1-1,-2-1,0 0,-1-1,11-13,-22 36,0-1,1 1,-1-1,0 1,1-1,-1 1,1 0,-1-1,1 1,-1-1,0 1,1 0,-1-1,1 1,0 0,-1 0,1-1,-1 1,1 0,-1 0,1 0,0 0,-1 0,1 0,-1 0,1 0,0 0,-1 0,1 0,-1 0,1 0,-1 0,1 0,0 1,-1-1,1 0,-1 0,1 1,-1-1,1 0,-1 1,1-1,-1 0,0 1,1-1,-1 1,1-1,-1 1,0-1,0 1,1-1,-1 1,0-1,0 1,1 0,-1-1,0 1,0-1,0 1,0 0,0-1,0 1,0-1,0 1,0 0,10 215,59 194,-66-398,0 0,-1 0,-1 0,0 0,0 0,-1 0,-1 0,0 1,0-1,-1 0,-1 0,0-1,-1 1,0-1,-1 1,0-1,0 0,-1-1,-1 0,0 0,0 0,-1-1,0 0,-1 0,0-1,0 0,-1 0,-6 3,14-11,1 1,-1 0,0 0,1-1,-1 1,1-1,-1 0,0 1,1-1,-1 0,0 0,0 0,1 0,-1 0,0-1,1 1,-1 0,0-1,1 1,-1-1,1 0,-1 1,1-1,-1 0,1 0,-1 0,1 0,0 0,-1 0,1 0,0-1,0 1,0 0,0-1,0 1,0-1,1 1,-1-1,0 1,0-2,-6-68,15 35,2 0,1 0,2 2,15-29,-24 54,10-22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09.7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676 2063,'-1'-1,"0"0,1 1,-1-1,0 0,0 0,1 0,-1 1,0-1,1 0,-1 0,1 0,-1 0,1 0,0 0,-1 0,1 0,0 0,0 0,0 0,-1-1,1 1,0 0,1 0,-1 0,0 0,0 0,0 0,1 0,-1 0,0 0,1 0,-1 0,1 0,-1 0,1 0,0 0,-1 0,1 1,0-1,-1 0,1 0,0 1,0-1,0 0,0 1,0-1,0 1,0-1,0 1,0 0,0-1,0 1,0 0,0 0,0 0,0-1,0 1,0 0,0 0,0 1,0-1,1 0,-1 0,0 1,0-1,0 0,0 1,0-1,0 1,142 74,-118-62,1-1,0-1,0-1,1-1,1-2,-1-1,1-1,1-1,-1-1,7-2,371 50,-291-30,-1 6,90 34,-88-26,-2-7,1-6,0-5,2-5,27-4,195 19,17-1,-5 5,42-4,20 2,665-29,-951 1,-1 5,0 6,78 18,86 25,119 0,-175-42,124-14,-138-1,208 13,160 8,-60 8,159-28,-246-25,226-31,97-20,-550 43,-2-8,52-25,42-18,-289 78,0 2,0-1,-1-1,1-1,-2 0,1-1,-1 0,0-1,-1-1,0-1,-1 0,2-3,250-292,-257 299,-2 4,0-1,0 0,-1-1,0 1,0-1,-1 0,1 0,-1-1,-1 1,1-1,-1 0,0 0,-1 0,1 0,-1 0,0-5,-2-242,-1 237,-1 1,0 0,-1 1,-1-1,0 0,-1 1,-1 0,0 0,-1 0,-1 1,0 0,-1 1,0 0,-1 0,-1 1,0 0,0 1,-8-6,-29-21,-1 2,-2 1,-1 4,-15-6,49 27,-239-130,-129-45,274 146,-2 5,0 4,-2 6,-52-2,83 11,-851-96,-7 14,-211-16,175-5,-202-5,85 32,-164 62,1045 29,-269 23,-474 84,697-72,37-5,1 11,2 9,-70 32,148-35,2 7,2 6,-85 52,172-83,1 2,1 2,1 2,2 3,2 1,2 3,1 1,-28 40,60-70,1 0,0 1,1 1,1-1,0 1,1 0,0 1,2 0,0 0,0 0,2 0,0 0,0 1,2-1,0 0,1 1,0-1,2 0,0 1,1-1,0-1,1 1,1-1,2 4,12 19,2-1,2-1,1-1,2-1,1-1,24 21,8-1,2-3,1-3,3-3,70 35,125 52,-167-93,2-4,1-5,1-3,1-5,2-4,-1-5,2-4,-1-4,42-7,401 17,392 65,-560-27,-2 17,94 42,-363-82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49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49 199,'11'54,"-3"0,-2 1,-2 0,-3-1,-3 21,-25 217,-1-34,17-211,0 51,13-95,-1-1,1 0,0-1,0 1,0 0,0-1,0 1,0-1,0 1,1-1,-1 0,1 0,-1 0,0 0,1-1,0 1,-1 0,1-1,-1 0,1 0,0 0,-1 0,1 0,-1 0,1-1,-1 1,1-1,-1 0,1 0,-1 0,1 0,-1 0,0 0,1-1,19-3,278-4,-190 11,104-2,-190 0</inkml:trace>
  <inkml:trace contextRef="#ctx0" brushRef="#br0" timeOffset="262.849">1460 1018,'-33'38,"-17"23,-4 5,8-4,5-12,11-9,6-8,1-9,5-4,6-5</inkml:trace>
  <inkml:trace contextRef="#ctx0" brushRef="#br0" timeOffset="517.091">1093 877,'24'38,"22"22,9 7,-1-5,-5-12,-5-9,-6-13,-10-6,-4-6,-6-1,-2-4,-3 2,-4-2</inkml:trace>
  <inkml:trace contextRef="#ctx0" brushRef="#br0" timeOffset="1451.452">641 1,'11'127,"11"-32,-22-95,1 1,-1 0,0 0,0 0,1-1,-1 1,0 0,1 0,-1-1,1 1,-1 0,1-1,-1 1,1 0,0-1,-1 1,1-1,0 1,-1-1,1 0,0 1,0-1,-1 1,1-1,0 0,0 0,0 0,0 1,-1-1,1 0,0 0,0 0,0 0,0 0,-1 0,1-1,0 1,0 0,0 0,-1-1,1 1,0 0,0-1,0 1,-1 0,1-1,0 1,-1-1,1 0,-1 1,1-1,0 1,-1-1,1 0,-1 0,33-44,-29 37,96-134,-98 141,0 0,-1-1,1 1,0 0,0 0,0 0,0 0,0 1,1-1,-1 0,0 1,0 0,0-1,1 1,-1 0,0 0,0 0,0 0,1 1,-1-1,0 1,0-1,0 1,0 0,0 0,0 0,0 0,0 0,0 0,0 0,0 1,-1-1,1 1,0-1,-1 1,1 0,-1-1,0 1,0 0,0 0,0 0,0 0,0 0,0 0,0 0,-1 1,1-1,-1 0,0 0,9 18,-1 1,0 0,-2 0,-1 0,0 1,-2 0,1 17,10 48,-10-77,-1 1,0-1,-1 1,0 0,-1 0,0 0,-1 0,0 0,0 1,-2-1,1 0,-1-1,-1 1,0 0,0-1,-1 1,0-1,-1 0,0 0,-1-1,0 1,0-1,-1-1,0 1,-1-1,0 0,0-1,-1 0,-6 4,-86 25,99-36,0 1,-1-1,1 0,-1 1,1-1,0 0,-1 0,1-1,0 1,-1 0,1-1,0 1,-1-1,1 0,0 0,0 0,0 0,0 0,0 0,0-1,0 1,0-1,0 1,0-1,1 0,-1 0,1 1,-1-1,1 0,0 0,0-1,0 1,0 0,0 0,0 0,1-1,-1 1,1 0,0-1,-1 1,1-3,2-11,1 0,1 0,0 1,1-1,0 1,1 0,1 0,1 0,0 1,1 0,0 1,1 0,0 1,9-8,-17 18,156-165,-109 127,-27 27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36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565 736,'273'11,"-188"0,1-4,1-4,77-7,160-25,-223 29,-129-33,-14-4,1-1,1-3,3-1,-10-16,30 37,-23-22,28 73,15 349,-4-137,4-221,3-24,8-33,83-279,-80 285,-13 29</inkml:trace>
  <inkml:trace contextRef="#ctx0" brushRef="#br0" timeOffset="547.343">1891 30,'0'-1,"-1"1,0-1,0 1,1-1,-1 1,0 0,0-1,0 1,0 0,1 0,-1 0,0-1,0 1,0 0,0 0,0 0,1 0,-1 1,0-1,0 0,0 0,0 0,0 1,1-1,-1 0,0 1,0-1,1 1,-1-1,0 1,0-1,1 1,-1-1,1 1,-1 0,0-1,1 1,0 0,-1 0,1-1,-1 1,1 0,0 0,-1 0,1-1,0 2,-17 41,-14 212,-31 292,34-310,3-97,22-140,3-11</inkml:trace>
  <inkml:trace contextRef="#ctx0" brushRef="#br0" timeOffset="1550.203">1778 2,'882'0,"-876"-1,0 1,1 0,-1 0,0 1,0-1,1 1,-1 1,0-1,0 1,0 0,0 0,0 1,-1 0,1 0,-1 0,1 1,-1-1,0 1,-1 0,1 1,-1-1,0 1,0 0,0 0,0 1,-1-1,0 1,0-1,-1 1,0 0,0 0,0 0,0 4,29 244,-31 138,-30-59,30-318,0 1,0 0,2 0,0 0,1-1,0 1,1-1,1 0,1 0,1 3,-2-11,-22-28,0 11,0 1,0 1,-1 0,0 2,-1 0,1 1,-1 0,0 2,0 0,0 1,-7 1,-316-15,52-1,228 12,43-1</inkml:trace>
  <inkml:trace contextRef="#ctx0" brushRef="#br0" timeOffset="2299.265">2174 369,'-189'394,"164"-328,129-292,99-141,-203 367,1-1,-1 0,0 1,0-1,1 1,-1-1,1 0,-1 1,0-1,1 1,-1-1,1 1,-1 0,1-1,-1 1,1-1,0 1,-1 0,1 0,-1-1,1 1,0 0,-1 0,1 0,0 0,-1-1,1 1,0 0,-1 0,1 0,0 1,-1-1,1 0,0 0,-1 0,1 0,0 1,-1-1,1 0,-1 0,1 1,-1-1,1 1,0-1,-1 0,1 1,-1-1,0 1,1-1,-1 1,1-1,-1 1,0 0,1-1,-1 1,0-1,0 1,0 0,1-1,-1 1,0 0,0-1,0 1,0 0,0 0,14 53,-13-46,68 217,-64-211,35 125,-41-135,1-1,-1 1,1 0,-1 0,0 0,-1-1,1 1,-1 0,1-1,-1 0,0 1,0-1,-1 0,1 0,-1 0,0 0,1 0,-1-1,0 1,0-1,-1 0,1 0,0 0,-1 0,0-1,1 1,-1-1,0 0,1 0,-1 0,0-1,0 1,0-1,0 0,0 0,0-1,1 1,-1-1,0 1,0-1,0 0,1-1,-1 1,1-1,-1 1,1-1,-1 0,1 0,0-1,-1 0,-202-154,131 100,56 46</inkml:trace>
  <inkml:trace contextRef="#ctx0" brushRef="#br0" timeOffset="4866.253">3867 679,'-53'0,"-150"11,-74 19,270-29,-9 3,-1-1,1 0,-1-1,0-1,0 0,1-1,-1-1,0-1,0-1,-1 0,3 1,0 1,0 1,0 0,0 1,1 1,-1 0,0 1,1 1,0 0,0 1,0 0,-5 4,15-5,17-7,0-7,-1 0,-1-1,0 0,0-1,-1 0,0-1,-2 0,1-1,-1 1,-1-2,-1 1,3-8,13-24,7-36,-16 101,15 211,6-3,-20-149,-13-78,-1 1,1 0,-1-1,0 1,1 0,-1-1,0 1,0 0,1 0,-1-1,0 1,0 0,0 0,0 0,0-1,0 1,0 0,0 0,0-1,0 1,0 0,-1 0,1-1,0 1,-1 0,1 0,0-1,-1 1,1 0,-1-1,1 1,-1-1,1 1,-1 0,0-1,1 0,-1 1,1-1,-1 1,0-1,0 0,1 1,-1-1,0 0,1 0,-1 1,0-1,0 0,0 0,1 0,-1 0,0 0,0 0,0 0,1 0,-1 0,0-1,0 1,1 0,-1-1,0 1,1 0,-1-1,0 1,1 0,-1-1,0 0,-49-31,-11-23,2-3,4-3,-3-8,40 45</inkml:trace>
  <inkml:trace contextRef="#ctx0" brushRef="#br0" timeOffset="54982.034">57 313,'0'619,"-12"-525,13-86,1-7</inkml:trace>
  <inkml:trace contextRef="#ctx0" brushRef="#br0" timeOffset="55349.818">0 369,'12'-20,"1"1,0 0,1 1,1 1,1 0,1 1,0 0,1 2,0 0,6-2,-18 11,1 1,0 0,0 0,0 0,1 1,-1 0,1 0,0 1,0 0,0 1,0-1,0 1,0 1,0 0,0 0,0 0,1 1,-1 1,0-1,0 1,-1 0,1 1,0 0,-1 0,0 1,0 0,0 0,0 0,0 1,-1 0,0 1,0-1,0 1,-1 0,0 1,4 5,-4-3,-1 1,0 0,0 0,-1 0,0 0,-1 1,0-1,-1 1,0 0,0-1,-2 1,1 0,-1-1,0 1,-1-1,-1 1,1-1,-2 0,1 0,-1 0,-1 0,0-1,0 0,-1 0,0 0,-1-1,0 1,0-2,0 1,-1-1,0 0,-1-1,0 1,-7 5,9-4,0-1,0 0,-1-1,0 0,0 0,0 0,-1-1,0-1,0 1,0-1,-1-1,1 0,-1 0,0-1,0 0,1-1,-1 0,-1 0,1-1,0-1,0 0,-7-8,3-2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42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58 197,'0'-14,"0"24,-1 26,-23 145,-9 61,38-188,14-81,15-93,-24 87</inkml:trace>
  <inkml:trace contextRef="#ctx0" brushRef="#br0" timeOffset="249.661">1 0,'19'5,"16"1,7 0,6-1,0-2,0-1,-2 0,-4-2,-5 0,-4 0,-2 0,-2-1,-1 1,-6 0</inkml:trace>
  <inkml:trace contextRef="#ctx0" brushRef="#br0" timeOffset="412.048">1 395,'39'0,"26"0,8 0,-5 0,-8 0,-14 0</inkml:trace>
  <inkml:trace contextRef="#ctx0" brushRef="#br0" timeOffset="744.25">453 537,'0'38,"0"18,-5 3,-1-2,0-12</inkml:trace>
  <inkml:trace contextRef="#ctx0" brushRef="#br0" timeOffset="1613.071">481 451,'25'-7,"0"1,0 1,0 1,1 2,-1 0,13 2,-36-1,-1 1,1-1,0 1,-1 0,1 0,0-1,-1 1,1 0,0 0,-1 1,1-1,0 0,-1 1,1-1,0 1,-1-1,1 1,-1-1,1 1,-1 0,1 0,-1 0,0 0,1 0,-1 0,0 0,0 1,0-1,0 0,0 1,0-1,0 1,0-1,-1 1,1-1,0 1,-1-1,0 1,1 0,-1-1,0 1,0 0,1-1,-2 1,1 0,0-1,0 1,-76 73,23-31,52-42,0 1,0-1,0 0,1 0,-1 1,1-1,-1 0,1 1,0-1,0 1,0-1,0 0,0 1,0-1,1 0,-1 1,1-1,0 0,0 1,0-1,0 0,0 0,0 0,0 0,1 0,-1 0,1 0,-1 0,1-1,0 1,0-1,0 1,0-1,0 0,0 1,0-1,0 0,0-1,0 1,1 0,-1 0,0-1,1 0,-1 1,1-1,33 24,-33-21,0 1,-1-1,1 1,0 0,-1 0,0 0,0 0,0 0,0 0,-1 0,0 1,0-1,0 1,0-1,-1 1,1-1,-1 1,0-1,-1 1,1-1,-1 1,0-1,0 1,0-1,-1 0,1 1,-1-1,0 0,0 0,-1 0,1 0,-1-1,0 1,0-1,0 0,0 1,-1-1,1-1,-1 1,0 0,0-1,0 0,0 0,0 0,0 0,-1-1,-1 1,-79 21,60-16</inkml:trace>
  <inkml:trace contextRef="#ctx0" brushRef="#br0" timeOffset="4270.038">30 28,'5'-5,"1"4,0 6,-1 7,-2 7,-1 4,-1 4,0 2,-6-5,-1 0,-1-1,2 2,2 0,0-3</inkml:trace>
  <inkml:trace contextRef="#ctx0" brushRef="#br0" timeOffset="63100.813">961 621,'397'0,"-394"0,-1 1,0-1,-1 1,1-1,-1 0,1 1,0-1,0 0,-1 0,1 0,0 0,-1 0,1-1,0 1,-1 0,1-1,0 1,-1-1,1 0,-1 0,1 1,-1-1,1 0,-1 0,0 0,1 0,-1-1,0 1,0 0,0 0,0-1,0 1,0-1,0 1,-1-1,1 1,0-1,-1 1,1-1,-1-1,-4-9,0 1,-1 0,0 0,-1 0,-1 0,0 1,0 0,-1 1,0-1,0 2,-1-1,-6-3,14 10,0 1,0 0,0-1,0 1,-1 0,1 0,-1 0,1 0,-1 0,1 0,-1 0,1 0,-1 1,0-1,1 0,-1 1,0 0,0-1,1 1,-1 0,0 0,0 0,0 0,1 0,-1 0,0 1,0-1,1 1,-1-1,0 1,1-1,-1 1,0 0,1 0,-1 0,1 0,-1 0,1 0,0 0,0 1,-1-1,1 0,0 1,0-1,-1 2,-36 80,34-72,-2 7,1-1,1 1,0-1,1 1,1 0,1 0,0 1,2-1,0 0,1 1,-2-18,1-1,-1 1,1-1,-1 1,1 0,0-1,-1 1,1-1,0 0,-1 1,1-1,0 1,0-1,0 0,-1 0,1 1,0-1,0 0,0 0,-1 0,1 0,0 0,0 0,0 0,0 0,-1 0,1 0,0-1,0 1,0 0,-1-1,1 1,0 0,0-1,-1 1,1-1,0 1,-1-1,1 1,-1-1,1 0,0 1,-1-1,1 0,-1 1,0-1,1 0,-1 0,0 1,1-1,-1 0,0 0,0 0,0 1,1-1,-1 0,0 0,0 0,4-4,61-63,-47 48</inkml:trace>
  <inkml:trace contextRef="#ctx0" brushRef="#br0" timeOffset="63903.778">1666 451,'-73'166,"46"-114,-59 101,134-235,132-186,-174 258,-6 9,0 0,0 0,0-1,0 1,0 0,1 0,-1 0,0 0,0 0,1 0,-1 0,1 0,-1 0,1 0,-1 0,1 0,0 0,0 0,-1 0,1 0,0 0,0 1,0-1,0 0,0 1,0-1,0 1,0-1,0 1,0-1,0 1,0 0,0-1,0 1,1 0,-1 0,0 0,0 0,0 0,0 0,0 0,1 1,-1-1,0 0,0 0,0 1,0-1,0 1,0-1,0 1,0-1,0 1,0 0,0 0,0-1,-1 1,1 0,0 0,0 0,-1 0,1 0,-1 0,1 0,-1 0,1 0,26 139,-4 101,-25-241,0 0,1 0,-1 0,0-1,1 1,-1 0,0-1,1 1,-1-1,1 0,-1 1,1-1,-1 0,1 0,-1 0,1 0,0 0,0 0,-1-1,1 1,0 0,0 0,0-1,0 1,1-1,-1 1,0-2,-1 1,-9-10,-1 1,0 1,-1-1,0 2,0 0,-1 1,0 0,-1 1,-9-4,3 3,5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2:57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1,'-5'12,"-1"0,0-1,-1 0,0 0,-1 0,0-1,0 0,-1-1,-1 1,0-2,-2 2,-26 26,37-35,-1 0,1 0,-1 0,1 1,-1-1,1 0,0 1,0-1,0 1,0-1,0 1,0 0,0-1,0 1,1 0,-1 0,0 0,1-1,0 1,-1 0,1 0,0 0,0 0,0 0,0 0,1 0,-1-1,0 1,1 0,-1 0,1 0,0-1,-1 1,1 0,0 0,0-1,0 1,0-1,1 1,-1-1,0 0,1 1,-1-1,11 7,0-1,1-1,0 0,0-1,0 0,0-1,1 0,0-1,8 0,-20-3,-1 0,0 0,0 0,1 0,-1 0,0 0,0 1,1-1,-1 0,0 0,0 1,0-1,1 1,-1-1,0 1,0 0,0-1,0 1,0 0,0 0,0 0,0 0,-1 0,1 0,0 0,0 0,-1 0,1 0,-1 0,1 0,-1 0,1 0,-1 1,0-1,1 0,-1 0,0 1,0-1,0 0,0 0,0 1,0-1,0 0,-1 0,1 1,0-1,-1 0,1 0,-1 0,1 0,-1 1,0-1,1 0,-1 0,0 0,0 0,0-1,0 2,-175 110,102-42,72-68,1 0,-1 0,0 0,1 0,0 0,-1 0,1 0,0 1,0-1,0 0,0 1,1-1,-1 1,0-1,1 1,0-1,0 1,0-1,0 1,0-1,0 1,1-1,-1 1,1-1,-1 1,1-1,0 0,0 1,0-1,1 0,-1 0,0 0,1 0,0 0,-1 0,1 0,1 1,6 1,0 0,-1 0,1-1,0 0,1-1,-1 0,0 0,1-1,-1 0,1-1,-1 0,1 0,-1-1,5-2,9 2,64-2,-62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12:27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409 133,'-1'-2,"0"1,-1-1,1 0,0 1,-1-1,0 1,1 0,-1-1,0 1,1 0,-1 0,0 0,0 0,0 0,0 1,0-1,0 1,0-1,0 1,0 0,0-1,0 1,-1 0,1 1,0-1,0 0,0 0,0 1,-1 0,-21 4,0 2,1 0,0 2,0 1,1 0,1 2,-12 7,28-16,-62 59,66-60,-1 0,1 0,0 0,0 0,0 0,0 1,0-1,1 0,-1 1,1-1,-1 0,1 1,0-1,0 0,0 1,0-1,0 0,0 1,1-1,-1 0,1 1,0-1,0 0,0 0,0 1,0-1,0 0,0 0,1 0,-1-1,1 1,0 0,-1 0,1-1,2 2,115 53,-106-53,0 1,0 1,-1 0,1 0,-1 2,-1-1,1 2,-1-1,0 2,8 7,-17-13,1 0,-1 0,1 1,-1 0,0-1,0 1,0 0,-1 0,1 0,-1 0,0 0,0 0,-1 0,1 1,-1-1,0 0,0 0,0 0,-1 1,1-1,-1 0,0 0,0 0,-1 0,1 0,-1 0,0 0,0-1,0 1,0 0,-1-1,1 0,-1 0,-1 1,-112 96,97-87,-1-2,0 0,0-1,-1 0,0-2,-1-1,-12 2,32-8,0 0,0 0,0-1,-1 1,1-1,0 0,-1 0,1 0,0 0,-1 0,1 0,0-1,0 1,-1-1,1 0,0 1,0-1,0 0,0 0,0 0,0-1,0 1,0 0,0-1,0 1,-3-12</inkml:trace>
  <inkml:trace contextRef="#ctx0" brushRef="#br0" timeOffset="315.892">324 76,'38'-9,"18"-9,4 0,-3 2,-7 4,-12 9,-7 5,-5 2,-1 5,-6 2</inkml:trace>
  <inkml:trace contextRef="#ctx0" brushRef="#br0" timeOffset="616.915">860 472,'-9'34,"-4"15,1 0</inkml:trace>
  <inkml:trace contextRef="#ctx0" brushRef="#br0" timeOffset="1132.893">1086 190,'28'-19,"0"2,1 1,0 2,1 0,1 2,0 2,1 1,11-2,-40 10,1 0,0 1,0-1,-1 1,1 0,0 0,0 0,0 0,0 0,-1 1,1 0,0 0,0 0,-1 0,1 0,-1 1,1 0,-1 0,0 0,0 0,1 0,-1 0,-1 1,1 0,0-1,-1 1,1 0,-1 0,0 1,0-1,0 0,0 1,-1-1,0 1,1 0,-1-1,0 1,-1 0,1 0,-1-1,0 1,0 0,0 0,0 0,0 0,-2 2,-4 13,0-2,-2 1,0-1,-1 0,-1-1,0 0,-1 0,-1-1,-1-1,0 0,-42 56,53-67,-11 13,2 2,-1 0,2 0,0 1,2 0,-6 18,13-34,0 0,1 0,-1 0,1 0,0 0,0 0,0 0,1 0,-1 1,1-1,-1 0,1 0,0 0,0 0,0-1,1 1,-1 0,1 0,0-1,-1 1,1-1,0 1,0-1,1 0,-1 0,0 0,1 0,-1 0,1 0,0-1,0 0,-1 1,1-1,0 0,0 0,1 0,111 15,-44-16,0-3,0-3,18-6,26 0,-91 11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0,'-42'13,"0"2,1 1,1 2,-33 21,69-37,-44 30,48-31,-1 0,0-1,0 1,0 0,1 0,-1 0,1 0,-1-1,1 1,-1 0,1 0,-1 0,1 0,0 0,-1 0,1 0,0 1,0-1,0 0,0 0,0 0,0 0,0 0,0 0,0 0,1 0,-1 0,0 0,1 0,-1 0,1 0,-1 0,1 0,-1 0,1 0,0-1,-1 1,1 0,0 0,0 0,-1-1,1 1,0-1,0 1,0-1,0 1,1 0,135 38,-106-35,-24-4,-1 0,1 1,-1 0,1 0,-1 0,0 1,1 0,-1 0,0 1,0-1,0 1,0 1,-1-1,1 1,-5-3,0 1,-1-1,1 1,0-1,0 1,-1 0,1-1,-1 1,0 0,1-1,-1 1,0 0,0-1,0 1,0 0,0 0,0-1,-1 1,1 0,0-1,-1 1,0-1,1 1,-1 0,0-1,0 0,0 1,0-1,0 1,0-1,0 0,0 0,0 1,-1-1,1 0,-50 42,49-41,-139 63,116-59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0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1,'-26'4,"0"1,1 1,0 1,0 1,0 1,1 2,0 0,1 2,1 0,-16 12,32-19,0 0,0 0,1 0,0 1,0-1,1 1,-1 0,1 1,1-1,-1 1,2 0,-3 6,4-11,0 0,0 0,1 0,-1 0,1 1,0-1,0 0,0 1,0-1,0 0,1 0,-1 1,1-1,0 0,0 0,0 0,1 0,-1 0,1 0,0 0,-1-1,1 1,0 0,1-1,-1 1,0-1,1 0,-1 0,1 0,0 0,-1-1,4 2,4-1,0-1,0 0,0-1,0-1,0 1,-1-1,1-1,0 0,0 0,-1-1,1 0,-1-1,0 0,0 0,0-1,-1 0,0-1,0 0,6-5,108-88,-122 98,1 0,-1 1,1-1,-1 0,1 0,-1 1,1-1,0 0,-1 1,1-1,0 1,0-1,0 1,-1-1,1 1,0 0,0-1,0 1,0 0,0-1,0 1,-1 0,1 0,0 0,0 0,0 0,0 0,0 0,0 0,0 1,0-1,0 0,0 0,-1 1,1-1,0 1,0-1,0 0,-1 1,1 0,0-1,0 1,-1-1,1 1,0 0,-1 0,1-1,-1 1,1 0,-1 0,0 0,1-1,-1 1,0 0,1 0,-1 0,0 0,0 0,0 0,0 0,0 0,0 0,8 61,-7-4,-2-33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2:58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86,'33'0,"17"0,4 0,-2-5,-6-1,-5 0,-10 1</inkml:trace>
  <inkml:trace contextRef="#ctx0" brushRef="#br0" timeOffset="187.6">30 256,'43'-5,"19"-1,-1 0</inkml:trace>
  <inkml:trace contextRef="#ctx0" brushRef="#br0" timeOffset="769.621">396 369,'161'-160,"15"-13,-175 172,0 0,0 0,0 0,0 0,0 0,0 0,0 0,0 0,0 1,0-1,0 0,0 1,0-1,1 1,-1 0,0-1,0 1,1 0,-1 0,0-1,0 1,1 0,-1 0,0 1,1-1,-1 0,0 0,0 1,1-1,-1 0,0 1,0-1,0 1,0 0,0-1,1 1,-1 0,0 0,0 0,-1-1,1 1,0 0,0 0,0 1,-1-1,1 0,0 0,-1 0,1 0,-1 0,0 1,1-1,-1 0,0 0,1 2,5 77,-6-72,0 5,3 53,-3-65,0 0,0 1,0-1,1 0,-1 1,0-1,1 0,-1 1,1-1,0 0,-1 0,1 0,0 1,0-1,0 0,0 0,0 0,0 0,0-1,0 1,0 0,0 0,0-1,0 1,1 0,-1-1,0 1,1-1,-1 0,0 1,1-1,-1 0,0 0,1 0,-1 0,1 0,-1 0,0 0,1 0,-1-1,10-3,0-1,0 0,0-1,-1 0,0-1,-1 0,1 0,-2-1,1-1,-1 1,0-1,5-8,40-38,-40 44,-1 0,1 0,0 0,0 1,1 1,1 0,-1 1,14-5,-27 14,0-1,0 1,1-1,-1 1,0 0,0-1,0 1,0 0,0 0,0-1,0 1,0 0,0 0,-1 0,1 0,0 0,-1 1,1-1,0 0,-1 0,1 0,-1 1,0-1,1 0,-1 0,0 1,0-1,0 0,0 0,0 1,0-1,0 0,0 1,-1-1,1 0,0 0,-1 1,1-1,-1 0,1 0,-1 0,0 0,0 0,1 0,-1 0,0 0,0 0,0 1,-32 65,25-53,0 1,0 1,2-1,0 1,0 0,2 1,0-1,1 1,-1 8,17 26,0-33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2:56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29,'1'-1,"-1"1,1 0,-1-1,1 1,-1 0,1-1,-1 1,1 0,-1 0,1-1,0 1,-1 0,1 0,-1 0,1 0,0 0,-1 0,1 0,-1 0,1 0,-1 0,1 0,0 0,-1 0,1 1,-1-1,1 0,-1 0,1 1,-1-1,1 0,-1 1,1-1,-1 0,1 1,-1-1,0 1,1-1,-1 1,0-1,1 1,-1-1,0 1,1-1,-1 1,0-1,0 1,0 0,0-1,0 1,1-1,-1 1,0-1,0 1,-1 0,1-1,0 1,0-1,0 1,6 40,-6-40,-29 257,29-62,0-192,0-1,-1 1,1-1,0 1,-1-1,0 1,0-1,0 1,0-1,-1 0,1 1,-1-1,0 0,0 0,0 0,0 0,-1-1,1 1,-1-1,1 1,-1-1,-7 0</inkml:trace>
  <inkml:trace contextRef="#ctx0" brushRef="#br0" timeOffset="508.205">16 29,'4'0,"8"0,5 0,5 0,4 0,2 0,1-5,0-1,1 0,-1 1,0 2,-1 0,1 2,-11 6,-12 1,-7 5,-4 0</inkml:trace>
  <inkml:trace contextRef="#ctx0" brushRef="#br0" timeOffset="753.25">72 311,'15'-5,"13"-1,8 0,2 1,0 1,-3 2,-6 1</inkml:trace>
  <inkml:trace contextRef="#ctx0" brushRef="#br0" timeOffset="1975.131">354 565,'-5'5,"-1"6,0 6,-4 1,0 1,2 3,-3 2,1 2,-3-4,1 0,2 1,3-9,8-11,3-7</inkml:trace>
  <inkml:trace contextRef="#ctx0" brushRef="#br0" timeOffset="2321.442">157 565,'4'0,"8"5,5 1,1 5,1 0,-2 4,0-2,-2 3,1-2,-2 1,1-1,-2 1,2-1,3-4,-2-3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1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0 227,'5'0,"11"0,7 0,5 0,3 0,0 0,-4-5,-3-1,0 0,0 1,1 2,2 1,0 1,0 0,1-4,1-1,-6 0</inkml:trace>
  <inkml:trace contextRef="#ctx0" brushRef="#br0" timeOffset="268.892">28 340,'34'0,"20"0,6 0,-2 0,-7 0,-7-5,-6-1,-4 0,-4 1,-2-3,-6-1</inkml:trace>
  <inkml:trace contextRef="#ctx0" brushRef="#br0" timeOffset="750.055">225 2,'-1'0,"0"-1,1 1,-1 0,0 0,0 0,0 0,0-1,0 1,0 0,0 1,0-1,0 0,0 0,0 0,0 0,0 1,1-1,-1 1,0-1,0 0,0 1,0-1,1 1,-1 0,0-1,0 1,1 0,-1-1,1 1,-1 0,0 0,1 0,0-1,-1 1,1 0,-1 0,1 0,0 0,0 0,-1 0,1 0,0 0,0 0,0 0,0-1,0 1,0 0,0 0,1 0,-1 0,0 0,1 0,-1 0,0 0,36 41,251 74,-284-115,0 1,-1-1,1 0,0 1,-1 0,1 0,-1-1,1 2,-1-1,0 0,0 0,0 1,0-1,0 1,-1-1,1 1,-1 0,0 0,1 0,-1-1,-1 1,1 0,0 0,-1 1,1-1,-1 0,0 0,0 0,0 0,-1 0,1 0,-1 0,1 0,-1 0,0 0,0 0,-1 0,0 1,-3 7,0 0,-1-1,0 0,-1 0,0-1,0 1,-1-1,-1-1,-4 5,-146 107,21-15,128-92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6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34,'3'5,"0"1,0 0,0 0,0 1,-1-1,0 0,-1 1,0 0,1-1,-2 1,1 0,-1-1,0 1,1 7,1 17,-2-1,-1 1,-1 0,-1 0,-7 24,-31 169,29-179,7-26</inkml:trace>
  <inkml:trace contextRef="#ctx0" brushRef="#br0" timeOffset="353.474">1 147,'35'-22,"2"1,0 3,2 0,0 3,0 1,1 2,1 2,0 2,6 0,-37 8,0 0,0 0,-1 1,1 0,0 0,0 1,-1 1,1-1,-1 2,9 3,-15-6,0 0,-1 0,1 1,-1-1,1 1,-1-1,1 1,-1 0,0 0,0 0,0 0,0 1,0-1,0 0,-1 1,1-1,-1 1,0 0,0-1,0 1,0 0,0 0,0 0,-1-1,1 1,-1 0,0 0,0 0,0 0,0 0,-1 0,1 0,-1 0,0 0,0-1,0 1,0 2,-7 6,0 0,0-1,-1 1,-1-2,0 1,0-1,0-1,-1 0,-1 0,1-1,-1 0,0-1,-8 2,19-7,-40 19,-1-1,0-2,-1-2,-1-2,-2-1,21-7</inkml:trace>
  <inkml:trace contextRef="#ctx0" brushRef="#br0" timeOffset="699.07">593 372,'33'0,"27"-5,6-1,-2 0,-12 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1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0,'38'0,"28"0,7 0,-5 0,-8 0,-10 0,-9 0,-6 0,-4 0,-3 0,-6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38,'44'0,"23"-5,10-2,-3 1,-5-4,-13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3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0 479,'29'-47,"3"1,1 2,2 1,2 2,1 1,3 3,37-28,-77 63,0 1,0 0,1-1,-1 1,0 0,1 0,-1 0,1 0,-1 0,1 0,-1 0,1 1,0-1,-1 1,1-1,0 1,-1-1,1 1,0 0,0 0,0 0,-1 0,1 0,0 0,0 0,-1 1,1-1,0 1,-1-1,1 1,0 0,-1-1,1 1,-1 0,1 0,-1 0,1 0,-1 1,0-1,0 0,1 1,-1-1,0 0,0 1,0-1,0 1,-1 0,1-1,0 1,-1 0,1-1,-1 1,0 0,1-1,-1 2,-13 90,0-39,13-48,-2-4,1 0,0 0,0 0,0 1,0-1,1 0,-1 1,1-1,-1 1,1-1,0 1,0-1,0 1,0-1,0 0,1 1,-1-1,1 1,-1-1,1 0,0 1,0-1,0 0,0 0,1 0,-1 0,0 0,1 0,0 0,-1 0,1 0,0-1,0 1,0-1,0 1,0-1,0 0,0 0,1 0,0 0,8-5,-1 0,1-1,-1 0,0-1,-1 0,0 0,0-1,0 0,0-1,-1 0,-1-1,1 1,-1-1,4-9,19-17,149-156,-139 159,-39 32,0-1,-1 1,1-1,-1 1,1-1,0 1,-1 0,1-1,0 1,-1 0,1 0,0-1,0 1,-1 0,1 0,0 0,-1 0,1 0,0 0,0 0,-1 0,1 0,0 1,0-1,-1 0,1 0,0 1,-1-1,1 0,0 1,-1-1,1 0,0 1,-1-1,1 1,-1-1,1 1,-1 0,1-1,-1 1,0-1,1 1,-1 0,0-1,1 1,-1 0,0-1,0 1,0 0,1 0,-1-1,0 1,0 0,0 0,0-1,0 1,0 0,-1 0,1-1,0 1,0 0,0-1,-1 1,1 0,-1 0,-37 119,8-41,19-22,8-32</inkml:trace>
  <inkml:trace contextRef="#ctx0" brushRef="#br0" timeOffset="639.101">1044 281,'-230'248,"231"-248,-1 0,0 0,1 0,-1 0,0 0,1 0,-1 0,0 0,0 0,1 0,-1 0,0 0,1 0,-1 0,0 0,1 1,-1-1,0 0,0 0,1 0,-1 1,0-1,0 0,1 0,-1 0,0 1,0-1,0 0,33-26,197-201,-156 179,-72 47,0 0,0 0,1 1,-1-1,0 1,1 0,-1-1,1 1,-1 0,0 0,1 1,-1-1,0 0,1 1,-1 0,0-1,0 1,1 0,-1 0,0 0,0 0,0 1,0-1,0 1,0-1,-1 1,1-1,0 1,-1 0,1 0,-1 0,0 0,0 0,0 0,1 2,2 7,-1 0,0 1,-1-1,0 1,0 0,-2-1,1 1,-2 0,1 0,-1-1,-1 1,0 0,-1-1,0 0,-1 0,-3 6,6-14,0-1,-1 1,1-1,-1 1,1-1,-1 1,0-1,0 0,0 0,0 0,-1 0,1 0,0 0,-1-1,1 1,-1-1,0 0,1 1,-1-1,0 0,0-1,0 1,0-1,0 1,0-1,0 0,0 0,0 0,0 0,0-1,1 1,-1-1,0 1,0-1,0 0,-2-1,-99-52,33 15,49 31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5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427 58,'-14'-7,"0"1,0 0,0 1,-1 0,0 1,0 1,0 0,0 1,0 1,-1 0,1 1,0 1,-1 0,1 1,0 1,0 0,-2 2,7-1,0 1,0 1,0 0,1 0,0 1,0 0,1 0,0 1,0 0,1 0,0 1,1 0,-1 1,2-1,-1 1,2 0,-1 0,1 1,1-1,0 1,0 0,1 0,0 0,1 0,0 0,1 0,1 6,-1-14,1 0,0 0,-1 0,1 0,0 0,0 0,1 0,-1-1,1 1,-1-1,1 1,0-1,0 1,0-1,0 0,0 0,0 0,1 0,-1 0,1-1,0 1,-1-1,1 0,0 1,0-1,-1 0,1-1,0 1,0 0,0-1,3 0,97-7,-88 0,0-1,0 0,0 0,-1-2,0 0,-1 0,0-2,5-5,23-19,178-163,-219 198,0 1,0-1,1 1,-1-1,0 0,0 1,0-1,0 1,1-1,-1 1,0-1,1 1,-1-1,0 1,1-1,-1 1,0-1,1 1,-1-1,1 1,-1 0,1-1,-1 1,1 0,-1 0,1-1,-1 1,1 0,0 0,-1 0,1 0,-1-1,1 1,-1 0,1 0,0 0,-1 0,1 0,-1 1,1-1,0 0,-1 0,1 0,-1 0,1 1,-1-1,1 0,-1 1,1-1,-1 0,1 1,-1-1,1 0,-1 1,0-1,1 1,-1-1,0 1,1-1,-1 1,0-1,1 1,-1-1,0 1,0 0,-12 39,-3-11,-58 137,71-158,0 1,0-1,1 1,0-1,0 1,1-1,0 1,1 0,0-1,0 1,1-1,0 0,0 1,1-1,0 0,1 0,-1 0,2-1,2 5,-1-6,0 0,0 0,0 0,1-1,0 0,0-1,0 1,1-1,0-1,-1 0,1 0,0 0,1-1,-1 0,0 0,1-1,-1 0,1-1,-1 0,1 0,-1-1,0 0,1-1,-1 1,0-1,2-2,8-2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7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60,'0'4,"0"12,0 8,0 4,-5 2,-1 2,0-1,1-1,-3 0,-1 0,2-2,1 1,3-1,-4 0,0-9,6-9,2-5</inkml:trace>
  <inkml:trace contextRef="#ctx0" brushRef="#br0" timeOffset="254.018">14 60,'39'0,"31"-5,9-2,1-4,-9 0,-11 1,-12 3,-8 3,-7 1,-14 2,-9 1</inkml:trace>
  <inkml:trace contextRef="#ctx0" brushRef="#br0" timeOffset="434.166">128 341,'43'-9,"29"-4,6 1,-4 2,-15 3</inkml:trace>
  <inkml:trace contextRef="#ctx0" brushRef="#br0" timeOffset="721.154">579 427,'-5'33,"-1"16,0 0</inkml:trace>
  <inkml:trace contextRef="#ctx0" brushRef="#br0" timeOffset="1153.931">635 370,'144'-32,"-143"31,0 1,-1 0,1 0,0-1,-1 1,1 0,0 0,-1 0,1 0,0 0,-1 0,1 0,0 0,-1 0,1 0,0 0,-1 0,1 1,0-1,-1 0,1 0,-1 1,1-1,0 0,-1 1,1-1,-1 1,1-1,-1 1,1-1,-1 1,1-1,-1 1,0-1,1 1,-1 0,0-1,1 1,-1-1,0 1,0 0,0-1,0 1,0 0,1-1,-1 1,0 0,0-1,0 1,-1 0,1-1,0 1,0 0,0-1,-1 1,-25 29,1-14,20-13,0-1,0 1,0 0,0 0,0 0,1 1,0-1,0 1,0 0,0 1,0-1,1 1,0-1,0 1,-1 3,5-5,0 0,0 0,1 0,0-1,-1 1,1 0,0-1,0 1,0-1,1 0,-1 0,1 0,-1 0,1 0,0 0,-1-1,1 1,0-1,0 0,0 1,0-2,0 1,0 0,1-1,-1 1,0-1,0 0,0 0,1 0,-1 0,0-1,2 0,143 5,-147-4,0 0,-1-1,1 1,0 0,0 0,-1 0,1 0,0 0,-1 0,1 0,0 1,0-1,-1 0,1 0,0 0,0 1,-1-1,1 0,-1 1,1-1,0 1,-1-1,1 1,-1-1,1 1,-1-1,1 1,-1-1,1 1,-1 0,1-1,-1 1,0 0,0-1,1 1,-1 0,0-1,0 1,0 0,0 0,1-1,-1 1,0 0,-1 0,1-1,0 1,0 0,0 0,0-1,0 1,-1 0,1-1,0 1,-1 0,1-1,0 1,-1 0,1-1,-1 1,-35 30,35-31,-15 11,-1-1,0-1,-1 0,0-2,0 0,-1-1,0 0,0-2,0 0,-7-1,1-1</inkml:trace>
  <inkml:trace contextRef="#ctx0" brushRef="#br0" timeOffset="1818.232">1031 482,'326'-27,"-284"19,-41 7,-1 1,0 0,1-1,-1 1,1-1,-1 1,0-1,1 1,-1-1,0 0,1 1,-1-1,0 1,0-1,0 0,1 1,-1-1,0 0,0 1,0-1,0 0,0 1,0-1,-1 1,1-1,0 0,0 1,0-1,0 0,-1 1,1-1,0 1,-1-1,1 1,0-1,-1 1,1-1,-1 1,1-1,-1 1,1-1,-1 1,1 0,-1-1,1 1,-1 0,1 0,-1-1,0 1,1 0,-1 0,0 0,1 0,-1 0,1-1,-1 1,0 0,0 1,-147-64,147 63,-1-1,1 1,0 0,-1 0,1-1,0 1,-1 0,1 0,-1 0,1 1,0-1,-1 0,1 1,0-1,-1 0,1 1,0 0,-1-1,1 1,0 0,0-1,0 1,0 0,0 0,0 0,0 0,0 0,0 0,0 0,0 1,1-1,-1 0,0 0,1 1,-1-1,1 0,0 1,-1-1,1 0,0 1,0-1,0 0,0 1,0-1,0 1,0-1,1 1,8 70,-5-61,-1 1,0-1,-1 1,0 0,-1 0,-1 0,1 0,-2 0,0 0,0 0,-1 0,-1 0,0 1,4 4,18-37,-14 13,131-150,-122 138</inkml:trace>
  <inkml:trace contextRef="#ctx0" brushRef="#br0" timeOffset="2434.594">1708 313,'-50'85,"-4"-3,-4-3,-11 8,190-211,-1 5,-118 117,0-1,0 1,0-1,1 1,-1 0,1-1,-1 1,1 0,0 1,0-1,0 1,0-1,0 1,0 0,0 0,1 0,-1 0,0 1,0-1,1 1,-1 0,0 0,1 0,-1 1,0-1,1 1,-1-1,0 1,0 0,0 0,0 1,0-1,0 1,0-1,0 1,0 0,-1 0,1 0,-1 1,1-1,-1 1,1 1,17 179,-19-181,0-1,0 0,-1 1,1-1,0 1,-1-1,1 1,-1-1,1 1,-1-1,0 1,1-1,-1 1,0 0,0-1,0 1,0-1,-1 1,1-1,0 1,-1 0,1-1,-1 1,1-1,-1 0,0 1,0-1,0 1,0-1,1 0,-2 0,1 0,0 1,0-1,0 0,0 0,-1-1,1 1,0 0,-1 0,1-1,-1 1,1 0,-1-1,1 0,-1 1,0-1,1 0,-1 0,1 0,-1 0,1 0,-1 0,0 0,1 0,-1-1,0 1,-182-77,166 68,-3-4,4 1</inkml:trace>
  <inkml:trace contextRef="#ctx0" brushRef="#br0" timeOffset="26310.102">100 398,'-7'-7,"9"22,-23 89,18-45,3-44,0 0,-1-1,0 0,-1 1,-1-1,-1 0,0 0,-3 7,1-44,19-88,-9 96,-1 0,-1 1,0-1,-1 0,0 0,-2 0,1 0,-2 0,-3-14,-1 11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2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86 302,'52'-37,"-2"-3,-1-1,-2-3,-2-2,35-47,-80 93,1 1,-1-1,0 0,0 0,1 1,-1-1,0 0,1 0,-1 1,0-1,0 0,1 0,-1 0,0 0,1 1,-1-1,1 0,-1 0,0 0,1 0,-1 0,-3 10,-24 84,4 2,5 0,4 1,4 1,3 24,2 330,5-432,0 1,-2-1,0 0,-2 0,0 0,-1 0,-1-1,-1 1,0-1,-2-1,0 0,-1 0,-1 0,0-2,-2 1,11-13,-1-1,0 0,1 1,-1-1,-1-1,1 1,0 0,-1-1,1 1,-1-1,0 0,0 0,0-1,0 1,0-1,0 0,0 0,-1 0,1-1,0 1,0-1,-1 0,1 0,0-1,0 1,-1-1,1 0,0 0,0 0,0-1,0 1,0-1,0 0,0 0,1-1,-1 1,1-1,0 1,-1-1,1 0,0 0,1-1,-1 1,1-1,-1 1,1-1,0 0,0 0,-1-4,-1-8,1-1,0-1,1 1,1 0,1-1,0 1,1 0,1-1,1 1,0 0,1 0,1 1,4-10,8-15,1 1,2 1,1 1,23-30,-28 41,1 2,2 0,0 1,2 0,1 2,0 1,1 0,2 2,0 1,1 1,0 1,27-12,-28 20</inkml:trace>
  <inkml:trace contextRef="#ctx0" brushRef="#br0" timeOffset="270.157">931 500,'-47'19,"1"3,1 2,1 1,1 3,-32 27,48-36,16-11,4-4,1 0,0 0,0 0,0 1,0 0,1 0,0 0,0 1,0 0,0 0,1 0,0 0,1 1,-1 0,0 2,4-7,0-1,-1 1,1 0,0-1,0 1,0 0,1 0,-1-1,0 1,1-1,-1 1,1 0,-1-1,1 1,0-1,-1 1,1-1,0 1,0-1,0 0,0 1,1-1,-1 0,0 0,0 0,1 0,-1 0,1 0,-1 0,0-1,1 1,0 0,-1-1,1 1,-1-1,1 1,0-1,-1 0,1 0,0 0,-1 0,1 0,1 0,74-9,-42-5,0-2,0-1,-2-1,0-2,1-4,-25 20,0-1,-1 0,0-1,0 0,0 0,-1-1,0 0,0 0,-1 0,0-1,0 0,-1-1,0 1,0-1,-1 0,0 0,0 0,-1 0,-1-1,0 0,0 1,0-1,-1-4,-1 12,-1-1,1 1,0-1,-1 1,1-1,-1 1,0 0,0-1,0 1,0 0,-1 0,1-1,0 1,-1 0,1 0,-1 0,0 1,0-1,0 0,0 1,0-1,0 1,0 0,0-1,-1 1,-16-6</inkml:trace>
  <inkml:trace contextRef="#ctx0" brushRef="#br0" timeOffset="522.528">1243 867,'5'-25,"10"-26,9-10,4 1,3 1,0 6,5 7,1 6,4 6,-1 8,-2 4,-2 6,-3 5,-2 0,-2 2,-1 7,-5 4</inkml:trace>
  <inkml:trace contextRef="#ctx0" brushRef="#br0" timeOffset="7387.125">226 1347,'-9'19,"-4"30,1 12,2 5,3-4,3-3,1-6,2-9,1 0,1-5,-1-3,1-3,-1-2,-4-2,-2-6</inkml:trace>
  <inkml:trace contextRef="#ctx0" brushRef="#br0" timeOffset="7570.154">0 1741,'43'-14,"20"-5,3 1,-5 3,-7 5,-9 3,-7 4,-5 1,-8 2</inkml:trace>
  <inkml:trace contextRef="#ctx0" brushRef="#br0" timeOffset="7807.155">566 1628,'-3'5,"-5"11,1 0,0 0,1 1,1 0,0 0,1 0,1 1,1-1,0 1,1 0,1-1,1 1,1 0,2 9,-3-24,1 1,0-1,0 0,0 1,0-1,1 0,-1 0,1-1,0 1,0-1,0 1,0-1,0 0,1 0,-1 0,1 0,-1-1,1 1,0-1,-1 0,1 0,0-1,0 1,0-1,-1 1,1-1,0-1,0 1,1 0,110-33,-111 30,1 0,0 0,-1 0,0-1,0 1,0-1,0 0,0 0,-1-1,0 1,0-1,0 0,0 0,-1 0,0 0,0 0,0 0,-1-1,0 1,0 0,0-1,0 1,-1-1,0 1,0-1,-1 0,1 1,-1 0,0-1,-2-2,1 0,0 0,-1 0,0 0,-1 0,0 1,0 0,0 0,-1 0,0 0,0 1,-1 0,0 0,0 0,0 1,-1 0,-3-2,-12-8</inkml:trace>
  <inkml:trace contextRef="#ctx0" brushRef="#br0" timeOffset="8151.598">1411 1318,'0'38,"-4"33,-3 12,1-1,2-12,0-7,2-9,1-10,0-7,1-5,1-3,-1-7</inkml:trace>
  <inkml:trace contextRef="#ctx0" brushRef="#br0" timeOffset="8552.494">1214 1347,'59'-22,"2"3,0 3,1 2,0 3,0 3,36 1,-87 7,0 0,0 1,0 1,-1 0,1 0,0 1,-1 0,0 1,7 4,-14-7,0 1,0 0,0 0,0 0,-1 0,1 0,0 1,-1-1,0 1,0-1,0 1,0 0,0 0,0 0,-1 0,1 0,-1 0,0 1,0-1,0 0,-1 1,1-1,-1 1,1-1,-1 0,0 1,-1-1,1 1,-1-1,1 1,-2 1,-2 6,-1-1,-1 0,0 0,0-1,-1 0,0 0,0 0,-1-1,0 0,-1 0,1-1,-2 0,1-1,-1 0,-9 4,-14 12,-93 73,125-93,0-1,0 1,0-1,0 1,1 0,-1-1,1 1,-1 0,1 0,-1-1,1 1,0 0,0 0,0-1,0 1,0 0,1 0,-1 0,0-1,1 1,-1 0,1-1,0 1,-1 0,1-1,0 1,0-1,0 1,0-1,0 0,0 1,1-1,-1 0,0 0,1 0,-1 0,1 0,-1 0,1 0,0 0,0 0,70 33,-40-23,-21-10,0 1,-1 1,1 0,-1 0,0 1,0 0,0 1,-1 0,1 0,-1 1,-1 1,1-1,-1 2,0-1,-1 1,1 0,-1 0,-1 1,0 0,2 4,-7-9,-1 1,1-1,-1 0,0 0,0 1,0-1,-1 0,0 0,1 0,-2 1,1-1,0 0,-1 0,0-1,1 1,-2 0,1 0,0-1,-1 1,0-1,1 0,-1 0,0 0,-1 0,1-1,-2 1,-97 57,76-48,-1-2,0 0,0-2,-1-1,0-1,0-1,-1-1,1-2,-1-1,1-1,-24-4,26-3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48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1722 90,'17'56,"-10"-16,-3 1,-1 0,-1 0,-5 35,2-3,-28 124,29 140,5-312,1-25</inkml:trace>
  <inkml:trace contextRef="#ctx0" brushRef="#br0" timeOffset="2547.084">1778 61,'1'-2,"1"0,-1 0,1 0,0 1,-1-1,1 0,0 1,0 0,0-1,0 1,0 0,0 0,0 0,1 0,-1 0,0 1,1-1,-1 1,0-1,1 1,-1 0,0 0,1 0,1 0,-1 0,282-14,-226 5,0 2,1 3,-1 2,30 5,8-2,46 26,-138-25,-1 1,0 0,0-1,0 1,0 1,0-1,-1 0,1 1,-1 0,0 0,0 0,-1 0,1 0,-1 1,0-1,0 1,0-1,0 1,-1 0,0 0,0 0,0 0,-1 0,0-1,0 1,0 0,0 0,-1 0,0 0,0 0,0 0,2 31,-9 221,-22 25,31-28,10-181,-11-72,0 1,1-1,-1 1,0-1,0 1,0-1,0 1,-1-1,1 0,0 1,-1-1,1 1,-1-1,1 0,-1 1,1-1,-1 0,0 0,0 1,0-1,0 0,0 0,0 0,0 0,0 0,0 0,0 0,-1-1,1 1,0 0,-1-1,1 1,0-1,-1 1,1-1,-1 1,1-1,0 0,-1 0,0 0,-68 2,54-3,-554-3,344-24,114 28,88 0</inkml:trace>
  <inkml:trace contextRef="#ctx0" brushRef="#br0" timeOffset="2952.241">2004 315,'9'37,"-1"1,-2 0,-2 0,-2 0,-1 1,-4 34,5 107,-2-178,0-1,-1 1,2 0,-1 0,0-1,0 1,0 0,1-1,-1 1,1 0,0-1,-1 1,1-1,0 1,0-1,0 1,0-1,0 0,0 1,0-1,0 0,1 0,-1 0,1 0,-1 0,0 0,1 0,10 0</inkml:trace>
  <inkml:trace contextRef="#ctx0" brushRef="#br0" timeOffset="3498.898">1977 287,'11'-9,"0"0,1 1,0 1,1 0,-1 0,2 1,-1 1,0 0,4 0,99-26,-114 30,0 0,0 0,1 0,-1 0,0 1,1-1,-1 1,1-1,-1 1,1 0,-1 0,1 0,-1 0,1 0,-1 1,1-1,-1 1,0 0,1-1,-1 1,0 0,1 0,-1 1,0-1,0 0,0 1,0-1,0 1,0 0,-1 0,1-1,0 1,-1 0,0 1,1-1,-1 0,0 0,0 0,0 1,0-1,-1 1,1-1,-1 0,1 1,-1-1,0 1,0-1,0 1,0-1,0 1,-1-1,0 3,-34 77,31-78,0 1,0 0,1 0,0 0,0 0,1 1,-1-1,1 1,0 0,1 0,-1-1,1 1,0 0,1 0,-1 0,1 0,1 0,-1 0,1 0,0 0,0 0,0 0,1 0,0-1,0 1,4 5,63 45,-24-27,-41-27,-1 0,1 0,-1 0,0 0,0 1,0-1,0 1,0 0,-1 0,1 0,-1 0,0 1,0-1,0 0,0 1,-1 0,1-1,-1 1,0 0,0 0,0-1,-1 1,1 0,-1 0,0 0,0 0,0 0,-1 0,1 0,-1 0,-1 1,-5 5,0 1,-1-1,-1 0,0 0,0-1,-1-1,0 1,0-1,-1-1,0 0,0-1,-1 0,0-1,0 0,0 0,-1-2,1 1,-13 0,11-1,1-1,-1-1,0 0,1 0,-1-2,0 0,0 0,1-1,-2-1,-3-4</inkml:trace>
  <inkml:trace contextRef="#ctx0" brushRef="#br0" timeOffset="5428.769">255 569,'237'11,"-169"-2,0-3,1-4,0-2,-1-3,59-11,238 2,-253-9,-136 9,2 5,1-1,1-1,-1-1,2-1,-1 0,2-2,-1 0,2-1,-8-8,-15-6,55 55,-8-11,-2-1,0 1,-1-1,0 1,-1 1,-1-1,-1 0,0 1,-1-1,-1 0,0 1,-1 0,-3 13,-2 1,-1-1,-1-1,-1 0,-10 18,4-6,11-28,9-20,7-15,131-224,-127 228</inkml:trace>
  <inkml:trace contextRef="#ctx0" brushRef="#br0" timeOffset="6413.826">142 992,'-33'126,"-15"112,42-177,5-36,-1-1,-1 1,-2 0,0-1,-1 0,-2 0,0-1,-4 5,23-74,-6 23</inkml:trace>
  <inkml:trace contextRef="#ctx0" brushRef="#br0" timeOffset="6914.223">57 1077,'14'-4,"20"-8,8 0,2 1,-1 2,-4-1,-4 0,-2 2,-7 8,-9 8,-1 2,-4 6,0 3,0 5,-4-3</inkml:trace>
  <inkml:trace contextRef="#ctx0" brushRef="#br0" timeOffset="7279.888">0 1359,'5'5,"1"6,5 2,6-2,3-3,5-2,2-3,1-1,1-2,0 5,0 1,-4-1</inkml:trace>
  <inkml:trace contextRef="#ctx0" brushRef="#br0" timeOffset="9066.556">310 1557,'-75'74,"56"-50,-85 135,72-93,84-139,101-107,-152 178,1 1,0-1,-1 0,1 1,0 0,0-1,0 1,0 0,0 0,0 0,0 0,0 0,1 1,-1-1,0 0,0 1,1 0,-1 0,0-1,1 2,-1-1,0 0,0 0,1 1,-1-1,0 1,0-1,1 1,-1 0,0 0,0 0,0 0,0 1,0-1,0 0,-1 1,1 0,0-1,-1 1,1 0,-1 0,0-1,1 1,-1 0,0 1,0-1,0 0,-1 0,1 0,0 0,-1 2,56 117,-56-120,0 0,0-1,1 1,-1 0,0 0,0 0,0 0,0-1,0 1,0 0,0 0,0 0,0-1,-1 1,1 0,0 0,0 0,-1-1,1 1,-1 0,1-1,-1 1,1 0,-1-1,1 1,-1 0,1-1,-1 1,0-1,1 1,-1-1,0 1,1-1,-1 0,0 1,0-1,1 0,-1 0,0 1,0-1,0 0,1 0,-1 0,0 0,0 0,0 0,1 0,-1 0,0-1,0 1,0 0,0 0,-55-8,48 6,-140-29,97 22,32 3</inkml:trace>
  <inkml:trace contextRef="#ctx0" brushRef="#br0" timeOffset="9915.792">480 1642,'77'30,"-66"-25,0-1,0 0,1-1,-1 0,1-1,0 0,0-1,-1 0,1-1,0 0,0-1,9-2,-20 2,0 0,0-1,0 1,0 0,0-1,0 1,-1-1,1 1,-1-1,1 1,-1-1,1 1,-1-1,0 1,0-1,0 1,0-1,0 0,0 1,0-1,0 1,-1-1,1 1,-1-1,1 1,-1-1,1 1,-1-1,0 1,0 0,0-1,0 1,0 0,0 0,0 0,0 0,0 0,0 0,-1 0,1 0,-1 0,-5-10,-25-35,31 45,1 0,-1 1,0-1,1 0,-1 1,0-1,1 0,-1 1,0-1,0 1,1-1,-1 1,0-1,0 1,0 0,0-1,0 1,0 0,1 0,-1 0,0 0,0 0,0 0,0 0,0 0,0 0,0 0,0 0,0 0,0 1,0-1,1 0,-1 1,0-1,0 1,0-1,1 1,-1-1,0 1,0-1,1 1,-1 0,0 0,1-1,-1 1,1 0,-1 0,1-1,0 1,-1 0,1 0,0 0,-1 0,1 0,0 0,0 0,-11 112,9-31,-3-62,3-16,1 0,0 1,-1-1,2 1,-1-1,0 1,1 0,0-1,0 1,0-1,1 1,0 0,0-1,0 1,0 0,1-5,0 0,-1 1,1-1,0 0,-1 0,1 0,0-1,-1 1,1 0,0-1,-1 1,1-1,0 1,-1-1,1 0,-1 0,1 0,-1 1,1-2,-1 1,0 0,0 0,1 0,-1 0,0-1,0 1,0-1,0 1,0-1,0 0,119-200,-112 186</inkml:trace>
  <inkml:trace contextRef="#ctx0" brushRef="#br0" timeOffset="10201.012">960 1416,'0'38,"-5"23,-1 5,0-3,1-8,7-14,2-13</inkml:trace>
  <inkml:trace contextRef="#ctx0" brushRef="#br0" timeOffset="10697.492">960 1416,'136'0,"-134"0,-1 0,1 0,0 0,-1 0,1 0,0 1,0-1,-1 1,1-1,-1 1,1-1,0 1,-1 0,1 0,-1-1,1 1,-1 0,0 1,0-1,1 0,-1 0,0 0,0 1,0-1,0 1,0-1,0 1,-1-1,1 1,0-1,-1 1,1 0,-1-1,0 1,1 0,-1-1,0 1,0 0,0-1,0 1,0 0,-1 0,1-1,0 1,-1 0,0-1,0 2,-55 73,34-53,21-22,0 0,0-1,-1 1,1 0,0 0,0 0,1 0,-1 0,0 0,0 0,0 0,1 0,-1 1,1-1,-1 0,1 0,-1 1,1-1,0 0,-1 1,1-1,0 0,0 1,0-1,0 0,0 1,0-1,1 0,-1 1,0-1,1 0,-1 0,1 1,-1-1,1 0,-1 0,1 0,0 0,0 1,0-1,-1 0,1-1,0 1,0 0,1 0,-1 0,0 0,67 20,-47-17,-17-4,-1 1,1-1,0 1,0 0,0 0,0 0,-1 1,1-1,0 1,-1 0,0 0,1 0,-1 0,0 1,0-1,0 1,0 0,-1 0,1 0,-1 0,0 0,0 1,0-1,0 1,0-1,-1 1,0 0,1-1,-1 1,-1 0,1 0,-1 0,1 0,-1 0,0 0,-1 4,-1-1,-1 0,0 0,-1 0,1-1,-1 1,-1-1,1 0,-1 0,0 0,0-1,-1 0,0 0,0 0,0-1,0 1,-1-2,0 1,1-1,-1 0,-1 0,1-1,0 0,-1 0,1 0,-1-1,1-1,-1 1,1-1,-1 0,0-1,1 0,-1 0,1 0,0-1,-1-1,-4-1,-19-24,23 11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4:50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30,'-11'263,"-33"8,14-70,30-177</inkml:trace>
  <inkml:trace contextRef="#ctx0" brushRef="#br0" timeOffset="312.095">59 30,'33'-5,"17"-1,3 0,-1 1,-6 1,-5 2,-5 1,-4 0,-2 1,-2 0,-5 1</inkml:trace>
  <inkml:trace contextRef="#ctx0" brushRef="#br0" timeOffset="529.135">30 312,'29'0,"14"0,5 0,-2 0,-2 0,-11-5,-4-1,-4 0,0 1,-5 2</inkml:trace>
  <inkml:trace contextRef="#ctx0" brushRef="#br0" timeOffset="2396.414">340 622,'-19'19,"-6"12,-4 0,3-5</inkml:trace>
  <inkml:trace contextRef="#ctx0" brushRef="#br0" timeOffset="2672.263">199 538,'5'24,"7"8,0 3,4 1,3-2,4 0,3-8,-4-7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4:53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28 126,'9'0,"9"0,5 0,5 0,1 0,1 0,0 0,0 0,-1-5,0-1,0 0,-1 1,-4 2</inkml:trace>
  <inkml:trace contextRef="#ctx0" brushRef="#br0" timeOffset="246.499">0 267,'38'0,"18"-5,4-1,-4 0,-6 1,-11 1</inkml:trace>
  <inkml:trace contextRef="#ctx0" brushRef="#br0" timeOffset="797.328">537 409,'15'-37,"2"1,1 1,2 0,1 2,2 0,1 2,2 1,1 0,9-5,-34 32,-1 1,1 0,0 0,0 0,0 0,0 0,0 0,0 1,0-1,1 1,-1 0,0-1,1 1,0 0,-1 0,1 1,-1-1,1 0,0 1,-1 0,1-1,0 1,0 0,-1 1,1-1,0 0,-1 1,1-1,0 1,-1 0,1 0,-1 0,1 0,-1 1,0-1,1 1,-1-1,0 1,0 0,0-1,0 1,0 0,0 1,0 0,13 127,-15-129,1 0,-1 1,1-1,0 0,0 0,-1 0,1 0,0 1,0-1,0 0,0-1,0 1,0 0,1 0,-1 0,0-1,0 1,1-1,-1 1,0-1,1 1,-1-1,0 0,1 1,-1-1,1 0,-1 0,0 0,1 0,-1 0,1-1,-1 1,0 0,1-1,-1 1,0-1,1 1,0-1,49-26,-49 25,189-180,-190 182,0-1,-1 0,1 0,0 1,0-1,0 1,-1-1,1 1,0-1,0 1,0 0,0-1,0 1,0 0,0 0,0 0,0-1,0 1,0 0,0 0,0 1,0-1,0 0,0 0,0 0,0 1,0-1,0 0,0 1,0-1,0 1,0-1,-1 1,1 0,0-1,0 1,0 0,-1-1,1 1,-1 0,1 0,0 0,-1 0,1 0,-1-1,0 1,1 0,-1 0,0 0,1 0,-1 0,0 0,0 0,0 0,0 0,0 0,0 1,-2 61,-22 57,21-95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01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1,'-20'2,"0"0,0 2,0 0,0 2,1 0,-1 1,-6 5,-6 0,-195 84,229-96,-1 0,0 0,0 1,0-1,0 0,0 1,0-1,0 0,1 1,-1-1,0 1,-1 0,1-1,0 1,0 0,0 0,0-1,0 1,-1 0,1 0,0 0,-1 0,1 0,-1 0,1 0,-1 0,1 0,-1 0,0 1,0-1,1 0,-1 0,0 0,0 0,0 0,0 1,0-1,0 0,-1 0,1 0,0 0,-1 0,1 0,0 0,-1 0,1 0,-1 0,0 0,1 0,-1 0,0 0,0 0,1 0,-1 0,0-1,0 1,0 0,0-1,0 1,0-1,0 1,0-1,0 1,0-1,-1 0,1 0,0 1,0-1,0 0,-1 0,202 68,-93-52,-106-16,-1 0,1 0,-1 0,1 0,-1 1,0-1,1 0,-1 0,1 0,-1 0,0 0,1 1,-1-1,1 0,-1 0,0 0,1 1,-1-1,0 0,1 1,-1-1,0 0,0 1,1-1,-1 0,0 1,0-1,1 1,-1-1,0 0,0 1,0-1,0 1,0-1,0 1,0-1,0 0,0 1,0-1,0 1,0-1,0 1,0-1,0 0,0 1,0-1,-1 1,1-1,0 0,0 1,0-1,-1 1,1-1,0 0,-1 1,1-1,0 0,-1 0,1 1,0-1,-1 0,1 0,0 1,-1-1,1 0,-1 0,1 0,-36 20,25-15,-305 170,225-105,89-68,0 0,0 0,0 0,0 0,0 1,1-1,-1 1,1-1,0 1,0-1,0 1,0 0,0-1,0 1,1 0,-1 0,1 0,0-1,0 1,0 0,0 0,1 0,-1 0,1-1,-1 1,1 0,0 0,0-1,0 1,1-1,-1 1,0-1,1 1,0-1,0 0,-1 0,1 0,0 0,7 3,0 0,0 0,1-1,-1 0,1-1,-1 0,1-1,0 0,0 0,0-1,1 0,-1-1,0 0,0-1,0 0,6-2,15 2,151-18,-163 14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03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85,'4'-5,"3"4,-6 1,-3 6,-5 2,-2 4,-4 0,-5 4,-4 2,2 4,-1-1,-1-1,2 2,1-3,-2 0,3-3</inkml:trace>
  <inkml:trace contextRef="#ctx0" brushRef="#br0" timeOffset="266.694">30 1,'10'19,"2"11,5 1,4-1,4 0,-4 0,1-6,-4-2,-1-4,-2-1,-4 1,0-1,0-5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4:54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335 255,'-12'-3,"1"1,-1 1,0 0,0 0,0 1,0 1,1 0,-1 1,0 0,1 0,-1 1,1 1,0 0,0 1,0 0,1 0,-1 1,1 1,1 0,-1 0,1 1,2-4,1 0,0 1,0-1,0 1,0 1,1-1,0 1,0 0,0 0,1 0,0 1,0 0,0-1,1 1,0 1,1-1,-1 0,2 1,-1-1,1 1,0-1,0 1,1 5,3-9,0 0,1-1,-1 1,1-1,0 0,0 0,0 0,0-1,0 0,0 1,1-1,-1-1,1 1,0-1,-1 0,1 0,0 0,0 0,0-1,0 0,0 0,-1 0,1-1,0 0,0 0,0 0,-1 0,1-1,0 0,21-6,-1-1,0-1,0-2,-1 0,-1-1,4-5,36-20,-62 38,-1 0,1 0,0 0,0 0,0 0,0 0,0 0,0 1,0-1,0 0,0 1,-1-1,1 0,0 1,0-1,0 1,-1-1,1 1,0 0,-1-1,1 1,0 0,-1 0,1-1,-1 1,1 0,-1 0,0 0,1-1,-1 1,0 0,1 0,-1 0,0 0,0 0,0 0,0 0,0 0,0 0,0 0,0 0,0-1,0 1,-1 0,1 1,-8 43,-5 3,9-26</inkml:trace>
  <inkml:trace contextRef="#ctx0" brushRef="#br0" timeOffset="1804.954">1012 282,'34'-4,"15"-3,10 1,-1 2,-5-5,-7 1,-7 0,-5 3,-3 1,-3 2,0 1,-6 1</inkml:trace>
  <inkml:trace contextRef="#ctx0" brushRef="#br0" timeOffset="2065.288">1012 480,'34'-5,"15"-1,10-5,-1 0,-1 1,-4 4,-3 1,-5 2,-4 2,-1 1,-7-5,-3 4,-3 2,-1 1,-5-1</inkml:trace>
  <inkml:trace contextRef="#ctx0" brushRef="#br0" timeOffset="2579.975">1266 1,'129'119,"82"-19,-172-84,-32-14,0 0,0 0,0 0,0 1,0 0,-1 1,1-1,-1 1,0 0,0 1,0-1,-1 1,1 1,-1-1,0 1,-1 0,0 0,0 0,0 0,0 1,1 5,-6-6,0-1,0 0,-1 0,0 0,0-1,0 1,-1 0,1-1,-1 1,0-1,0 0,-1 0,1 0,-1 0,0-1,0 1,0-1,-1 0,1-1,-1 1,0-1,1 1,-1-1,0-1,0 1,0-1,0 0,-1 0,-3 0,-15 8,-24 10,0 3,1 2,2 2,-24 17,66-40,-1-1,0 1,1 0,0 0,-1 0,1 0,0 1,1-1,-1 1,1 0,-1 0,1 0,0 0,1 0,-1 0,0 3,1 10</inkml:trace>
  <inkml:trace contextRef="#ctx0" brushRef="#br0" timeOffset="10268.207">758 508,'0'5,"0"6,-4 2,-3 3,-4-2,0 3,-3 2,0 4,-1-3,1 0,-2 2,-2-3,1 0,4-8,3-6</inkml:trace>
  <inkml:trace contextRef="#ctx0" brushRef="#br0" timeOffset="10525.474">589 480,'9'14,"4"10,4 1,0 1,0 0,-1 2,1-5,-3-2,2 2,-3 0,2-3,-2 0,2-3,-2-1,2-2,-2-4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4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0 111,'195'0,"-172"-9,-41-16,-75-50,93 75,-1 0,0-1,0 1,1 0,-1 0,0 0,0-1,0 1,1 0,-1 0,0 0,0 0,0 1,1-1,-1 0,0 0,0 0,1 1,-1-1,0 0,0 1,1-1,-1 0,0 1,1-1,-1 1,0-1,1 1,-1 0,1-1,-1 1,1 0,-1-1,1 1,0 0,-1-1,1 1,0 0,0 0,-1-1,1 1,0 0,0 0,0 0,0-1,0 1,0 0,0 0,-2 47,2-42,32 172,-32-177,0 1,-1-1,1 0,0 1,0-1,1 0,-1 1,0-1,0 0,1 1,-1-1,0 0,1 1,0-1,-1 0,1 0,0 0,-1 1,1-1,0 0,0 0,0 0,0 0,0 0,0-1,0 1,0 0,0 0,1-1,-1 1,0-1,0 1,1-1,-1 1,0-1,1 0,-1 0,0 1,1-1,-1 0,1 0,-1-1,0 1,1 0,-1 0,0-1,1 1,-1-1,20-12,0-1,-2-2,1 0,-2-1,0 0,-2-2,0 0,0-1,-1-3,4-13,-18 23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0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29,'0'11,"1"49,-2 1,-3-1,-3 0,-13 52,-14 86,35-180</inkml:trace>
  <inkml:trace contextRef="#ctx0" brushRef="#br0" timeOffset="338.272">8 29,'29'-4,"14"-3,5 1,-2 1,-2 2,-6 1,-3 1,-3 0,-3 1,0 0,-2 1,-4 4,-12 1,-11 5,-7 1</inkml:trace>
  <inkml:trace contextRef="#ctx0" brushRef="#br0" timeOffset="597.871">37 340,'29'0,"9"0</inkml:trace>
  <inkml:trace contextRef="#ctx0" brushRef="#br0" timeOffset="1016.242">460 396,'0'0</inkml:trace>
  <inkml:trace contextRef="#ctx0" brushRef="#br0" timeOffset="1876.682">291 340,'-34'0,"-15"0,-5 0,12 0,18 0,17 0,16 0,5 0</inkml:trace>
  <inkml:trace contextRef="#ctx0" brushRef="#br0" timeOffset="2850.838">517 482,'-83'111,"11"-9,65-101,18-21,177-199,-187 217,1 0,-1 0,1 0,-1 0,1 1,0-1,0 0,0 1,0-1,0 1,0 0,1-1,-1 1,0 0,1 1,-1-1,1 0,-1 1,1-1,-1 1,1 0,-1-1,1 1,-1 1,1-1,-1 0,1 1,-1-1,1 1,-1 0,1-1,-1 1,0 0,0 1,1-1,-1 0,0 1,0-1,0 1,0 0,-1-1,1 1,0 0,1 2,4 11,0 1,0 0,-2 1,0-1,-1 1,0 0,0 7,15 62,-18-83,1-1,-1-1,0 0,0 1,0-1,0 1,0 0,0-1,0 1,0 0,-1 0,1-1,-1 1,1 0,-1 0,0 0,0 0,0-1,0 1,0 0,0 0,0 0,0 0,-1 0,1-1,-1 1,0 0,1 0,-1-1,0 1,0 0,0-1,0 1,0-1,0 1,-1-1,1 0,0 1,-1-1,1 0,-1 0,1 0,-1 0,0 0,1 0,-1-1,-1 1,-134-66,64 37,50 22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4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1 110,'0'9,"5"4,1 4,0 4,-1 4,-1 1,-2 2,-1 1,-5 0,-3-5</inkml:trace>
  <inkml:trace contextRef="#ctx0" brushRef="#br0" timeOffset="522.467">1 25,'127'-11,"-119"9,-3 0,-1 0,1 0,0 1,-1-1,1 1,0 0,0 1,0-1,0 1,0 0,0 0,0 1,0-1,0 1,0 0,0 1,-1-1,1 1,0 0,0 0,-4 2,0-1,0 0,-1 1,0-1,1 1,-1-1,0 0,-1 1,1-1,-1 1,0-1,1 0,-1 1,-1-1,1 0,0 0,-1 0,0 0,1 0,-1 0,0 0,-1-1,1 1,0-1,-1 1,1-1,-1 0,0 0,-2 1,4-2,-19 17,17-17,1-1,-1 1,1 0,0 1,-1-1,1 0,0 1,0-1,0 1,0 0,0-1,0 1,0 0,1 0,-1 0,1 1,-1-1,1 0,0 0,0 1,0-1,0 1,0-1,0 1,1-1,0 1,-1 0,1-1,0 1,0-1,0 1,0 0,1-1,-1 1,1-1,0 1,0-1,-1 1,1-1,1 1,-1-1,0 0,1 0,1 2,55 30,-51-32,-1 0,0 1,0-1,0 1,0 1,0-1,-1 1,1 0,-1 0,0 1,-1 0,1-1,-1 1,0 1,0-1,0 1,-1 0,0-1,2 6,-4-8,-1 0,0 0,0 0,0 0,0 1,0-1,-1 0,1 0,-1 0,0 0,0 0,0 0,0 0,-1-1,1 1,-1 0,0-1,1 1,-1-1,0 1,-1-1,1 0,0 0,-1 0,1 0,-1 0,1 0,-4 0,-87 35,72-30,-71 3,75-15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6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97,'284'-30,"-171"20,-62 5,-33 7</inkml:trace>
  <inkml:trace contextRef="#ctx0" brushRef="#br0" timeOffset="219.989">113 266,'39'0,"16"0,5 0,-3 0,-7 0,-7 0,-6 0,-9 0</inkml:trace>
  <inkml:trace contextRef="#ctx0" brushRef="#br0" timeOffset="1144.602">677 548,'139'-181,"-36"53,23 16,-124 110,0 0,1 0,-1 0,0 1,1-1,-1 1,1 0,0 0,-1-1,1 2,0-1,0 0,-1 1,1-1,0 1,0 0,0 0,0 0,0 0,0 0,-1 1,1-1,0 1,0 0,0 0,-1 0,1 0,-1 0,1 1,-1-1,1 1,-1-1,0 1,1 0,-1 0,0 0,0 0,-1 1,1-1,0 0,-1 1,1-1,0 3,12 134,-14-138,1 1,0 0,-1-1,1 1,0-1,0 1,0-1,0 1,0-1,0 0,1 1,-1-1,0 0,1 0,-1 0,0 0,1 0,-1 0,1-1,0 1,-1 0,1-1,0 1,-1-1,1 0,0 1,0-1,-1 0,1 0,0 0,0 0,-1-1,1 1,0 0,-1-1,1 1,0-1,-1 0,1 1,-1-1,1 0,-1 0,2-1,64-44,160-148,-146 131,-80 63,-1-1,1 1,0 0,0-1,0 1,-1 0,1-1,0 1,0 0,0 0,0 0,0 0,0 0,0 0,-1 0,1 0,0 0,0 0,0 0,0 0,0 1,0-1,-1 0,1 1,0-1,0 1,0-1,-1 1,1-1,0 1,-1-1,1 1,0 0,-1-1,1 1,-1 0,1 0,-1-1,1 1,-1 0,0 0,1 0,-1 0,0 0,0-1,0 1,1 0,-1 0,0 0,0 0,0 0,-1 1,5 57,-4-53,-32 200,32-66,0-137,0 0,0-1,1 1,-1-1,1 1,0-1,0 1,0-1,0 0,0 1,1-1,-1 0,0 0,1 0,0 0,0 0,-1 0,1-1,0 1,0 0,1-1,-1 0,2 2,14 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1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6913 532,'-1'7,"1"0,0 0,0-1,1 1,-1 0,2 0,-1-1,1 1,0-1,0 1,1-1,0 0,0 0,0 0,0-5,-1-1,0 1,1-1,-1 1,0-1,1 0,-1 0,1 0,-1 0,0 0,1-1,-1 1,0-1,1 0,-1 0,0 1,0-1,0-1,1 1,-1 0,0 0,0-1,-1 1,1-1,0 0,-1 1,1-1,-1 0,1 0,-1 0,0 0,1 0,-1-1,-1 1,2-2,0 1,11-15,-1 0,0 0,-2-1,0-1,-1 0,-1 0,-1-1,-1 0,1-4,-7 24,1 0,-1-1,1 1,-1-1,0 1,0-1,0 1,1-1,-1 1,0 0,-1-1,1 1,0-1,0 1,-1-1,1 1,-1 0,1-1,-1 1,1 0,-1-1,0 1,0 0,0 0,1 0,-1-1,0 1,0 0,-1 0,1 1,0-1,0 0,0 0,-1 0,1 1,0-1,-1 1,1-1,-1 1,1 0,0-1,-1 1,1 0,-1 0,1 0,-1 0,1 0,-1 0,1 0,0 1,-1-1,1 0,-1 1,1-1,0 1,-1 0,1-1,0 1,0 0,-1 0,1 0,-18 9</inkml:trace>
  <inkml:trace contextRef="#ctx0" brushRef="#br0" timeOffset="368.2">7391 589,'62'-137,"-62"138,-1 0,1-1,0 1,0 0,0 0,0 0,0-1,0 1,0 0,0 0,0 0,1-1,-1 1,0 0,0 0,1-1,-1 1,0 0,1-1,-1 1,1 0,-1-1,1 1,-1 0,1-1,0 1,-1-1,1 1,-1-1,1 0,0 1,0-1,-1 1,1-1,0 0,0 0,-1 1,1-1,0 0,0 0,0 0,-1 0,1 0,0 0,0 0,0 0,-1 0,1-1,0 1,0 0,-1 0,1-1,0 1,0 0,-1-1,1 1,0-1,-1 1,1-1,-1 1,1-1,-1 0,1 1,-1-1,1 0,-1 1,1-1,-1 0,10 23,-6-18,0 1,0-1,1 0,-1 0,1 0,0-1,0 0,0 0,1 0,-1 0,1-1,-1 0,1 0,0-1,0 1,0-1,0-1,0 1,0-1,0 0,0 0,3-1,6 0,0-1,0-1,0 0,0-1,-1-1,1 0,-1-1,4-2,-10 4,0 0,-1-1,0 1,1-1,-2-1,1 1,-1-1,0 0,0-1,0 1,-1-1,0 0,0-1,-1 1,0-1,2-6,1-8</inkml:trace>
  <inkml:trace contextRef="#ctx0" brushRef="#br0" timeOffset="-3567.178">1916 702,'-11'0,"0"0,0 1,1 0,-1 1,0 1,0-1,1 1,0 1,-1 0,1 1,1 0,-1 0,1 1,0 0,0 1,1 0,-1 0,2 1,-1 0,1 0,0 1,1 0,0 0,0 0,1 1,0 0,1 0,0 0,1 1,0-1,0 1,1 0,0 4,14 79,-11-92,0 1,0 0,0-1,1 1,-1-1,1 0,-1 1,1-1,0 0,0 0,0 0,0 0,0-1,1 1,-1 0,0-1,1 0,-1 1,1-1,0 0,-1 0,1-1,0 1,-1 0,1-1,0 0,0 0,0 1,-1-2,1 1,0 0,1-1,8-3,1-1,-1 0,0-1,-1-1,1 0,-2 0,1-1,-1 0,0-1,0 0,-1-1,0 0,3-6,9-6,9-13,-1 0,-1-3,-2 0,11-24,-37 63,0 0,0-1,0 1,0 0,0 0,0 0,0 0,1-1,-1 1,0 0,1 0,-1 0,0-1,1 1,-1 0,1-1,-1 1,1 0,0-1,-1 1,1-1,0 1,-1-1,1 1,0-1,-1 1,1-1,0 0,0 1,0-1,-1 0,1 0,0 0,0 1,0-1,0 0,-1 0,1 0,0 0,0-1,0 1,0 0,-1 0,1 0,0-1,0 1,0 0,-1-1,1 1,0-1,0 1,-1-1,1 1,-1-1,1 1,0-1,-1 0,1 1,-1-1,1 0,-1 1,0-1,1 0,-1 0,0 1,1-1,-1 0,0 0,0 0,6 20,-5-13,0-2,0 1,0 0,0 0,1 0,0 0,0-1,0 1,1-1,0 0,-1 0,1 0,1 0,-1 0,1 0,-1-1,1 0,0 1,0-2,0 1,5 2,10 1</inkml:trace>
  <inkml:trace contextRef="#ctx0" brushRef="#br0" timeOffset="-3333.804">2594 589,'-39'24,"-26"22,-3 9,11-1,14-5,15-6,17-10,15-10,12-10,8-7,5-4,1-3,2-6,-1-1,0 0,-1-3,-6 0</inkml:trace>
  <inkml:trace contextRef="#ctx0" brushRef="#br0" timeOffset="-3017.641">2820 617,'-11'4,"0"0,1 1,0 0,0 1,0 0,0 1,1 0,0 0,1 1,-5 5,10-10,0 1,0-1,1 1,-1-1,1 1,0 0,0 0,0 0,0 0,1 0,0 1,0-1,0 0,0 1,0-1,1 0,0 1,0-1,0 1,1-1,0 0,-1 1,1-1,1 0,-1 1,1-1,-1 0,2 1,1 0,1 1,-1-1,1 0,1 0,-1-1,1 1,-1-1,1-1,0 1,0-1,1 0,-1 0,1-1,0 0,-1 0,1 0,0-1,0 0,0 0,0-1,0 0,0 0,0-1,0 0,0 0,0-1,0 1,-1-1,1-1,0 0,-1 1,0-2,0 1,0-1,5-4,8-3</inkml:trace>
  <inkml:trace contextRef="#ctx0" brushRef="#br0" timeOffset="-2451.793">3017 815,'25'-1,"-1"-1,1-2,-1 0,0-2,0 0,-1-2,0 0,0-2,-1-1,0 0,18-14,-32 19,0 1,-1-2,1 1,-2-1,1 0,-1-1,0 1,0-1,-1 0,0-1,-1 1,1-1,-2 0,1 0,-1-1,-1 1,0 0,0-1,-1 0,0 1,0-8,-1 15,0 1,0-1,0 0,0 0,0 0,-1 1,1-1,0 0,-1 0,1 1,-1-1,0 0,0 1,1-1,-1 1,0-1,0 1,-1-1,1 1,0 0,0-1,-1 1,1 0,0 0,-1 0,1 0,-1 0,0 0,1 0,-1 1,0-1,1 1,-1-1,0 1,0 0,0-1,1 1,-1 0,0 0,0 0,0 0,1 1,-1-1,0 0,0 1,1 0,-1-1,0 1,1 0,-1 0,1-1,-1 1,0 1,-10 6,0 0,0 1,0 1,1 0,1 0,-1 1,2 1,0-1,0 2,1-1,1 1,0 0,0 1,2-1,-1 1,2 0,0 1,1-1,0 1,0 11,3-22,0 0,0 0,0 0,1 0,-1 0,1 0,0 0,0 0,1 0,-1 0,1 0,0 0,0-1,0 1,0-1,0 0,1 1,0-1,0 0,0 0,0-1,0 1,0-1,1 1,-1-1,1 0,0-1,-1 1,1 0,0-1,0 0,4 1,4 0,1 0,0-1,0 0,0-1,0-1,0 0,0 0,-1-1,1-1,0-1,22-6,0-2,0-1,-2-2,1-2,-2-1,0-1,-2-2,0 0,-1-3,19-20,-18 11,-1-1,-2-2,-1-1,-2-1,-2-1,16-39,-32 69,-2 0,1-1,-1 1,-1-1,0 0,0 0,-1 0,0-1,-1 1,0 0,0-1,-1 1,-1-1,0 1,0 0,-1-1,0 1,-1 0,-2-6,3 13,-1 1,1 0,0 0,0-1,-1 1,0 0,1 1,-1-1,0 0,0 1,0 0,0 0,0 0,0 0,0 0,0 0,0 1,0-1,-1 1,1 0,0 0,0 0,0 1,0-1,-1 1,1 0,0 0,0 0,-1 0,-80 49,59-26,2 1,1 1,1 1,1 1,2 1,1 1,1 0,1 1,2 1,1 0,1 0,2 1,-1 13,8-35,0 0,1 0,0 0,1 1,0-1,0 0,1 0,1 0,0 0,0 0,1 0,1-1,0 1,0-1,1 0,0 0,1-1,0 1,0-1,1 0,0-1,1 0,0 0,0 0,1-1,-1-1,2 1,-1-1,1-1,0 0,0 0,0-1,1 0,9 2,5-2</inkml:trace>
  <inkml:trace contextRef="#ctx0" brushRef="#br0" timeOffset="-1380.575">4061 730,'15'11,"0"-1,0 0,1-1,0 0,0-1,1-1,0-1,0-1,1 0,0-1,0-1,0 0,-11-4,-1 0,1 0,-1-1,0 0,0 0,0 0,0-1,0 1,-1-2,1 1,-1-1,0 1,0-1,0-1,0 1,-1-1,0 0,0 0,0 0,0 0,-1-1,0 0,0 1,-1-1,1 0,-1 0,0-1,-1 1,0 0,0-1,0 1,-1 0,0-1,0 1,0-1,-1 1,0 0,0-1,-1 1,0 0,0 0,0 0,-1 0,-2-4,3 7,0 0,0-1,0 1,-1 1,1-1,-1 0,0 1,0-1,0 1,0 0,0 0,-1 0,1 0,-1 0,1 1,-1 0,1 0,-1 0,0 0,0 0,1 1,-1-1,0 1,0 0,0 0,0 1,1-1,-1 1,0 0,1 0,-1 0,0 0,-5 2,0 0,0 0,0 0,1 1,0 1,-1-1,1 1,1 1,-1-1,1 1,0 1,-4 4,7-6,1-1,-1 1,1 0,1 0,-1 0,1 0,0 1,0-1,0 1,1-1,0 1,0 0,0-1,1 1,0 0,0 0,0-1,1 1,0 0,0 0,0-1,1 1,0-1,0 0,0 1,1-1,-1 0,1 0,1 0,-1-1,1 1,-1-1,1 0,1 0,-1 0,0 0,1-1,0 0,0 0,0 0,0 0,0-1,1 0,-1 0,1-1,-1 1,5-1,13 3,1-2,0 0,-1-2,1 0,0-2,0-1,-1 0,0-2,0-1,0-1,0-1,-1 0,0-2,-1-1,0 0,-1-2,0 0,-1-1,8-9,-16 13,0-1,-1 0,-1 0,0-1,-1 0,0-1,0 0,-2 0,0 0,0-1,-1 0,-1 0,0-1,-1 1,0-3,-2 14,-1 1,1-1,-1 1,0-1,1 0,-1 1,-1-1,1 1,0-1,0 1,-1-1,0 1,1-1,-1 1,0-1,0 1,0 0,-1-1,1 1,0 0,-1 0,0 0,1 0,-1 0,0 1,0-1,0 0,0 1,0-1,0 1,-1 0,1 0,0 0,-1 0,1 0,-1 0,1 1,-1-1,1 1,-1 0,1 0,-1 0,0 0,1 0,-1 0,1 1,-1-1,1 1,-1-1,1 1,0 0,-1 0,1 0,0 1,-1-1,-3 3,0 1,0-1,1 1,-1 0,1 0,0 1,1 0,-1 0,1 0,1 0,-1 0,1 1,-1 0,3-5,0 0,1 0,-1 0,0 0,1 0,-1 0,1 1,-1-1,1 0,0 0,0 0,0 0,0 0,1 1,-1-1,0 0,1 0,0 0,-1 0,1 0,0 0,0 0,0 0,0-1,0 1,1 0,-1-1,1 1,-1 0,1-1,-1 0,1 1,0-1,0 0,-1 0,1 0,0 0,0 0,0 0,0-1,0 1,0-1,0 1,1-1,0 0,217 2,-217-3,0 1,0 0,1 0,-1 1,0-1,1 1,-1-1,0 1,0 0,0 0,0 0,0 1,0-1,0 1,0 0,-1 0,1 0,0 0,-1 0,0 0,1 1,-1-1,0 1,0 0,-1-1,1 1,0 0,-1 0,0 0,0 0,0 0,0 0,0 1,-1-1,1 0,-1 0,0 1,0-1,0 0,0 1,0-1,-1 0,0 0,0 0,0 1,0-1,-1 2,-113 169,103-151,6-5</inkml:trace>
  <inkml:trace contextRef="#ctx0" brushRef="#br0" timeOffset="-747.794">5473 476,'-11'7,"-58"37,2 3,2 3,3 2,-48 52,67-39,42-64,0 1,1-1,-1 1,0-1,1 1,0-1,-1 1,1-1,0 1,-1 0,1-1,0 1,0-1,1 1,-1 0,0-1,0 1,1-1,-1 1,1-1,-1 1,1-1,0 1,-1-1,1 1,0-1,0 0,0 0,0 1,0-1,1 0,-1 0,0 0,0 0,1 0,-1 0,1-1,-1 1,1 0,-1-1,1 1,-1-1,2 1,12 0,-1 0,1-2,0 1,0-2,0 0,0 0,-1-2,1 0,-1 0,0-1,-1-1,1 0,-1-1,0-1,0 0,-1-1,9-8,22-9,132-97,-174 122,-1 0,1 1,0-1,-1 0,1 1,0-1,0 1,-1-1,1 1,0-1,0 1,0 0,0-1,0 1,0 0,0 0,0 0,0 0,-1 0,1 0,0 0,0 0,0 0,0 0,0 0,0 1,0-1,0 0,0 1,0-1,-1 0,1 1,0-1,0 1,0 0,-1-1,1 1,0 0,-1-1,1 1,-1 0,1 0,-1-1,1 1,-1 0,1 0,-1 0,0 0,1 0,-1 0,0-1,0 1,0 0,0 0,0 0,0 0,0 0,0 0,0 0,0 0,0 1,-8 60,3-41,2-10,0-1,0 1,1-1,1 1,0 0,0 0,1-1,1 1,-1 0,2 4,0-12,-1-1,1 1,-1-1,1 1,0-1,0 1,0-1,0 0,0 0,0 0,1 0,-1-1,1 1,-1-1,1 1,0-1,-1 0,1 0,0 0,0 0,0-1,0 1,0-1,0 0,0 0,0 0,0 0,1 0,85-15,-70 6,-2-2,1 0,-1-1,-1 0,0-1,-1-1,-1-1,0 0,0-1,-2 0,0-1,-1 0,-1-1,4-9,25-34,-6 8,-3-2,-1-1,-3-1,-3-2,-2 0,-3-1,-3-1,0-14,-9 6,-6 68,0 0,0-1,0 1,0 0,0 0,0 0,0-1,-1 1,1 0,0 0,-1 0,1 0,-1 0,0 0,1-1,-1 1,0 1,0-1,1 0,-1 0,0 0,0 0,0 0,0 1,0-1,0 1,0-1,0 0,0 1,-1 0,1-1,0 1,0 0,0-1,-1 1,1 0,0 0,0 0,0 0,-1 0,1 0,0 1,0-1,0 0,-1 1,1-1,0 1,0-1,0 1,0-1,0 1,-1 0,-6 5,0-1,0 1,1 1,0-1,0 1,1 1,-1-1,2 1,-1 0,1 0,0 1,1 0,-1 3,-1-2,-17 34,3 1,1 1,2 0,2 2,2 0,3 0,1 1,3 0,1 13,4-52,0 0,0 1,1-1,1 0,0 0,0 0,1 1,0-1,1-1,0 1,1 0,0-1,0 1,1-1,0 0,1-1,0 1,0-1,1-1,0 1,0-1,0 0,1 0,4 2,39-9,-46-6</inkml:trace>
  <inkml:trace contextRef="#ctx0" brushRef="#br0" timeOffset="-501.916">5755 419,'38'0,"37"5,11 2,-5-1,-7-1,-10-1,-13 2,-9 2,-7-2,-10-1</inkml:trace>
  <inkml:trace contextRef="#ctx0" brushRef="#br0" timeOffset="-348.874">6573 504,'-14'38,"-5"23,1 0</inkml:trace>
  <inkml:trace contextRef="#ctx0" brushRef="#br0" timeOffset="-200.727">6601 250,'0'0</inkml:trace>
  <inkml:trace contextRef="#ctx0" brushRef="#br0" timeOffset="3571.796">54 1661,'-3'7,"-5"5,2 0,0 0,0 1,1 0,0 0,1 0,1 1,0-1,1 1,1 0,0 0,1 8,0-20,0-1,0 1,1 0,-1 0,1 0,-1-1,1 1,0 0,0 0,0-1,0 1,0-1,0 1,0-1,0 1,1-1,-1 0,0 0,1 0,-1 1,1-1,0-1,-1 1,1 0,0 0,-1-1,1 1,0 0,0-1,0 0,-1 1,1-1,0 0,0 0,0 0,0 0,0-1,-1 1,1 0,0-1,0 1,1-2,71-37,18-56,34-26,-125 121,0-1,0 0,-1 1,1-1,0 0,0 1,0-1,0 1,0-1,0 1,0 0,0-1,0 1,0 0,0 0,0 0,0 0,0 0,0 0,0 0,0 0,0 0,0 0,0 0,0 1,0-1,0 0,0 1,0-1,-1 1,1-1,0 1,0 0,0-1,0 1,-1 0,1-1,0 1,-1 0,1 0,0 0,-1-1,1 1,-1 0,0 0,1 0,-1 0,0 0,1 0,-1 0,0 0,0 0,0 1,4 61,-4-55,-3 65,-4-1,-2 0,-16 54,18-88,-2-2,-2 1,-1-1,-2-1,-1 0,-2-1,-18 27,35-59,-1-1,1 1,0 0,-1-1,0 1,1-1,-1 1,0-1,0 0,0 1,0-1,0 0,0 0,0 0,0 1,-1-1,1 0,0-1,-1 1,1 0,-1 0,1-1,-1 1,1 0,-1-1,1 1,-1-1,0 0,1 0,-1 0,1 0,-1 0,0 0,1 0,-1 0,1 0,-1-1,0 1,1-1,-1 1,1-1,-1 0,1 1,0-1,-1 0,0-1,-1-9,2 0,-1-1,2 1,-1 0,2-1,-1 1,2 0,-1 0,2 0,-1 0,2 0,-1 0,1 0,1 1,1-3,-4 10,7-19,1 1,1 1,1 0,0 0,2 1,0 1,2 0,0 1,12-10,-7 9</inkml:trace>
  <inkml:trace contextRef="#ctx0" brushRef="#br0" timeOffset="3969.317">872 1577,'-9'0,"1"0,-1 1,1 0,-1 0,1 1,-1 0,1 0,0 1,0 1,0-1,0 1,1 0,-1 1,1 0,-6 5,12-9,1 0,0-1,-1 1,1 0,0 0,-1 0,1 0,0-1,0 1,0 0,0 0,0 0,0 0,0 0,0 0,0-1,0 1,0 0,0 0,1 0,-1 0,0 0,1-1,-1 1,0 0,1 0,-1-1,1 1,0 0,-1-1,1 1,-1 0,1-1,0 1,0-1,-1 1,1-1,0 0,0 1,-1-1,1 1,0-1,0 0,0 0,0 0,0 0,0 1,-1-1,1 0,0 0,1-1,48 9,-44-8,63 10,-68-10,1 1,-1-1,1 1,-1-1,1 1,-1-1,1 1,-1 0,0-1,1 1,-1 0,0 0,0 0,0 0,0 0,0 1,0-1,0 0,0 0,0 1,0-1,-1 0,1 1,-1-1,1 1,-1-1,1 1,-1-1,0 1,0-1,1 1,-1-1,0 1,-1-1,1 1,0-1,0 1,-1-1,1 1,-1 0,-7 13,-1 0,-1-1,0 0,-1-1,0 0,-1-1,-1 0,1-1,-2-1,0 0,-3 2,12-8,-125 86,112-81,4-4</inkml:trace>
  <inkml:trace contextRef="#ctx0" brushRef="#br0" timeOffset="4186.734">1465 1323,'-19'38,"-16"32,-7 14,4 2,8-9,5-12,6-13,6-11,6-6,4-6,2-2,2-1,0-5</inkml:trace>
  <inkml:trace contextRef="#ctx0" brushRef="#br0" timeOffset="4566.063">1098 1690,'358'22,"-259"-5,-83-12,0 0,0-1,1-1,-1-1,1 0,-1-1,1-1,0-1,-1 0,1-1,-1-1,1 0,-1-1,0-1,-1 0,1-2,1-1,-12 5,-1 0,0-1,0 0,0 0,-1 0,1 0,-1-1,0 1,0-1,-1 0,1 1,-1-1,0-1,-1 1,1 0,-1 0,0-1,0 1,0-2,-1 4,0 0,0 0,0 0,0 1,-1-1,1 0,-1 0,0 1,1-1,-1 0,-1 1,1-1,0 1,0 0,-1-1,0 1,1 0,-1 0,0 0,0 0,0 0,0 0,0 0,-1 1,1-1,0 1,-1 0,1-1,-1 1,0 0,1 1,-1-1,0 0,1 1,-1-1,0 1,-1 0,-7 2,0 0,1 1,-1 0,1 1,0 0,0 1,1 0,-1 0,1 1,0 0,1 1,-1-1,1 2,1-1,-1 1,1 1,1-1,-1 1,1 0,1 1,-1 2,1-7,1 0,0 0,0 1,0 0,1-1,0 1,0 1,0-1,1 0,0 1,0-1,0 1,1 0,0 0,1-1,0 1,0 0,0 0,0 0,1-1,1 1,-1 0,1-1,0 1,0-1,1 0,0 1,0-1,0 0,3 3,0-3,1 0,-1-1,1 1,0-1,0-1,1 1,-1-1,1-1,0 1,0-1,0-1,1 1,2-1,15 3</inkml:trace>
  <inkml:trace contextRef="#ctx0" brushRef="#br0" timeOffset="4983.129">2199 1746,'53'-36,"-14"8,2 1,1 2,1 2,0 1,10 0,-51 20,0 1,0 0,0 0,0 0,0 0,1 0,-1 1,0-1,0 1,0-1,1 1,-1 0,0 0,1 0,-1 0,0 0,1 0,-1 1,0-1,0 1,0 0,1-1,-1 1,0 0,0 0,0 1,0-1,0 0,-1 1,1-1,0 1,0-1,-1 1,1 0,-1 0,0 0,0-1,1 1,-1 1,0-1,0 0,-1 0,1 0,0 0,-1 1,0-1,1 1,0 5,-1-6,-1 0,1 1,0-1,0 0,0 0,0 1,0-1,1 0,-1 0,1 1,-1-1,1 0,0 0,0 0,0 0,0 0,0 0,1 0,-1-1,0 1,1 0,-1-1,1 1,0-1,0 1,-1-1,1 0,0 0,0 0,0 0,0 0,0 0,0 0,1-1,-1 1,0-1,0 1,0-1,1 0,-1 0,0 0,46-14,-45 12,0 0,0 0,0 1,0-1,0 1,0 0,0 0,1 0,-1 0,0 1,1-1,-1 1,1 0,-1 0,1 0,-1 0,0 0,1 1,-1 0,0 0,1 0,-1 0,0 0,0 1,0-1,0 1,0 0,0 0,0 0,-1 0,1 0,0 1,19 37,-20-36,-1 0,1 1,0-1,1 0,-1 0,1 0,0-1,-1 1,2 0,-1-1,0 0,1 0,-1 0,1 0,0-1,0 1,4 1,11 2</inkml:trace>
  <inkml:trace contextRef="#ctx0" brushRef="#br0" timeOffset="6005.276">4203 1436,'-193'82,"160"-62,32-19,1-1,0 0,0 1,0-1,-1 1,1-1,0 1,0-1,0 0,0 1,0-1,0 1,0-1,0 1,0-1,0 1,0-1,0 1,0-1,0 0,0 1,0-1,0 1,1-1,-1 1,0-1,0 0,0 1,1-1,-1 1,0-1,1 0,-1 1,0-1,1 0,-1 0,0 1,1-1,-1 0,1 0,-1 1,1-1,-1 0,0 0,1 0,-1 0,1 0,-1 0,1 0,-1 0,1 0,-1 0,1 0,-1 0,1 0,-1 0,0 0,1 0,-1 0,1-1,-1 1,1 0,-1 0,0 0,1-1,-1 1,0 0,1-1,-1 1,180-3,-179 3,1 0,0 0,-1 0,1 0,0 0,-1 0,1 1,-1-1,1 1,0-1,-1 1,1-1,-1 1,0 0,1 0,-1-1,1 1,-1 0,0 0,0 1,0-1,1 0,-1 0,0 0,-1 1,1-1,0 1,0-1,0 0,-1 1,1 0,-1-1,1 1,-1-1,0 1,0-1,1 1,-1 0,0-1,-1 1,1 0,0-1,0 1,-1-1,1 1,0 0,-1-1,0 1,0 0,-6 11,-2 0,1-1,-1 0,-1-1,0 0,-1 0,0-1,0-1,-1 0,-5 3,-7 6,-28 20,38-29,-1 1,1 1,1 0,0 0,1 1,0 1,0 0,1 2,10-14,0 0,0 0,0 0,1 1,-1-1,0 0,1 0,-1 1,1-1,-1 0,1 1,0-1,-1 0,1 1,0-1,0 1,0-1,0 0,0 1,1-1,-1 1,0-1,1 0,-1 1,0-1,1 0,0 1,-1-1,1 0,0 0,0 0,-1 0,1 0,0 1,0-2,0 1,1 0,-1 0,0 0,0 0,0-1,0 1,1 0,-1-1,0 1,1-1,-1 0,0 1,1-1,71 6,-59-7,-1 0,0-1,0-1,0 0,0-1,0-1,-1 0,0 0,0-1,0-1,-1 0,0 0,2-2,5-10</inkml:trace>
  <inkml:trace contextRef="#ctx0" brushRef="#br0" timeOffset="6251.777">4259 1126,'-10'43,"-7"43,-2 21,3 2,5-7,3-12,3-12,-1-9,4-8,2-8,2-9,0-7,0-5,0-3,-1-2,-1-5</inkml:trace>
  <inkml:trace contextRef="#ctx0" brushRef="#br0" timeOffset="6735.599">5332 1464,'-43'25,"2"2,0 2,2 1,2 2,-27 30,17 30,46-90,1 0,-1 0,1 0,0 0,-1 0,1 0,0 1,0-1,1 0,-1 0,0 0,1 0,-1 0,1 0,0 0,0 0,0 0,0 0,0 0,0 0,0 0,1-1,-1 1,1-1,-1 1,1-1,-1 1,1-1,0 0,0 0,0 0,0 0,-1 0,1 0,1 0,-1-1,0 1,0-1,0 1,0-1,0 0,0 0,1 0,-1 0,0 0,19-1,0-2,0 0,0-1,0-1,-1 0,0-2,0-1,-1 0,8-5,5-5,0 0,-1-3,-1 0,0-2,7-9,48-37,-84 68,0 0,-1 0,1 0,0 0,0 0,-1 0,1 0,0 0,0 0,0 0,0 1,0-1,0 0,1 1,-1-1,0 1,0-1,0 1,0 0,1-1,-1 1,0 0,0 0,1 0,-1 0,0 0,0 0,1 0,-1 0,0 1,0-1,1 0,-1 1,0-1,0 1,0-1,0 1,0 0,0-1,0 1,0 0,0 0,0 0,0 0,0 0,0 0,-1 0,1 0,0 0,-1 0,1 0,-1 0,1 0,-1 1,0-1,1 0,-1 0,5 139,0-114</inkml:trace>
  <inkml:trace contextRef="#ctx0" brushRef="#br0" timeOffset="7169.847">5868 1633,'16'57,"-3"0,-2 1,-3 0,-2 1,-3 17,-2-70,0 1,-1-1,0 0,0 0,-1 0,1 0,-1 0,-1 1,1-1,-1-1,0 1,0 0,-1 0,-2 3,-5-41,14 1,3 0,0 0,2 1,1 0,2 0,0 1,2 1,2 0,0 1,14-17,-3 2,2 1,1 2,2 1,2 1,2 2,0 2,3 1,0 2,23-12,13 15,-73 27,0 0,-1-1,1 1,-1 1,1-1,0 0,-1 0,1 0,-1 1,1-1,0 1,-1-1,1 1,-1 0,0 0,1-1,-1 1,0 0,1 0,-1 0,0 1,0-1,0 0,0 0,0 1,0-1,0 0,0 1,0-1,-1 1,1-1,-1 1,1-1,-1 1,0-1,1 1,-1 0,0-1,0 1,0 0,0-1,0 1,-1-1,1 1,0 0,-1-1,-3 16,-1-2,0 1,-1 0,-1-1,0 0,-1-1,-1 0,0 0,-1-1,-1 0,-11 11,17-17,-169 154,148-140,-80 53,106-63,11-9</inkml:trace>
  <inkml:trace contextRef="#ctx0" brushRef="#br0" timeOffset="7572.022">6517 1633,'-17'60,"-37"187,59-228,10-47,147-288,-125 251,-22 35,1 1,1 1,1 0,1 1,2 1,1 1,1 1,19-15,-41 38,0-1,1 0,-1 1,1-1,-1 1,1 0,0-1,-1 1,1 0,0 0,0 0,0 0,0 1,0-1,0 0,0 1,0 0,0-1,0 1,0 0,1 0,-1 0,0 0,0 0,0 1,0-1,0 1,0-1,0 1,0 0,0 0,0 0,0 0,0 0,-1 0,1 0,0 1,-1-1,1 1,-1-1,1 1,-1 0,1 10,-1 0,0 0,-1 1,-1-1,0 0,0 0,-1 0,-1 0,0 0,0 0,-1-1,-1 1,0-1,0 0,-1-1,-1 1,0-1,0-1,-1 1,-4 3,-117 145,126-154,0 0,0-1,-1 1,1-1,-1 0,0 0,0 0,0 0,0-1,0 0,-1 1,1-2,-1 1,1 0,-1-1,-1 0,6-1,-1 0,0 0,1-1,-1 1,0 0,1-1,-1 1,0 0,1-1,-1 1,1-1,-1 1,1-1,-1 1,1-1,-1 1,1-1,0 0,-1 1,1-1,0 0,0 1,-1-1,1 0,0 1,0-1,0 0,0 1,0-1,0 0,0 0,0 1,0-1,0 0,0 1,0-1,0 0,1 0,-1 1,0-1,1 1,-1-1,0 0,1 1,-1-1,1 1,-1-1,1 1,-1-1,1 1,0-1,-1 1,8-16</inkml:trace>
  <inkml:trace contextRef="#ctx0" brushRef="#br0" timeOffset="7817.147">7223 984,'-10'38,"-7"32,-2 9,-2-4,3-5,4-10,0-10,2-9,3-7,3-4,-2-3,1 0,5-6,4-5</inkml:trace>
  <inkml:trace contextRef="#ctx0" brushRef="#br0" timeOffset="8253.623">7364 1351,'-8'19,"0"0,0-1,1 1,1 1,1-1,1 1,1 0,0 0,2 0,0 0,1 2,0-20,0 0,0 0,0-1,1 1,-1 0,1 0,-1-1,1 1,-1 0,1-1,0 1,0-1,0 1,0-1,0 1,0-1,0 1,0-1,1 0,-1 0,0 0,1 0,-1 0,1 0,0 0,-1 0,1-1,-1 1,1 0,0-1,0 1,-1-1,1 0,0 0,0 0,-1 0,1 0,0 0,0 0,-1 0,1-1,0 1,0-1,-1 1,1-1,0 0,73-42,-56 26,-1-1,-1 0,-1-1,-1-1,0 0,-1-1,-2-1,0 0,-1-1,11-13,-22 36,0-1,1 1,-1-1,0 1,1-1,-1 1,1 0,-1-1,1 1,-1-1,0 1,1 0,-1-1,1 1,0 0,-1 0,1-1,-1 1,1 0,-1 0,1 0,0 0,-1 0,1 0,-1 0,1 0,0 0,-1 0,1 0,-1 0,1 0,-1 0,1 0,0 1,-1-1,1 0,-1 0,1 1,-1-1,1 0,-1 1,1-1,-1 0,0 1,1-1,-1 1,1-1,-1 1,0-1,0 1,1-1,-1 1,0-1,0 1,1 0,-1-1,0 1,0-1,0 1,0 0,0-1,0 1,0-1,0 1,0 0,10 215,59 194,-66-398,0 0,-1 0,-1 0,0 0,0 0,-1 0,-1 0,0 1,0-1,-1 0,-1 0,0-1,-1 1,0-1,-1 1,0-1,0 0,-1-1,-1 0,0 0,0 0,-1-1,0 0,-1 0,0-1,0 0,-1 0,-6 3,14-11,1 1,-1 0,0 0,1-1,-1 1,1-1,-1 0,0 1,1-1,-1 0,0 0,0 0,1 0,-1 0,0-1,1 1,-1 0,0-1,1 1,-1-1,1 0,-1 1,1-1,-1 0,1 0,-1 0,1 0,0 0,-1 0,1 0,0-1,0 1,0 0,0-1,0 1,0-1,1 1,-1-1,0 1,0-2,-6-68,15 35,2 0,1 0,2 2,15-29,-24 54,10-22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21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56,'-4'-5,"-1"0,1 0,-1 1,0 0,0 0,0 0,-1 1,1 0,-1 0,0 0,0 1,0-1,0 2,0-1,0 1,-1-1,1 2,0-1,-1 1,1 0,-1 0,1 1,0-1,-1 2,1-1,0 1,0 0,0 0,0 0,0 1,0 0,-5 4,-2-1,-1 1,1 0,0 2,1-1,0 1,0 1,1 0,0 1,1 0,0 1,0 0,2 0,0 1,0 0,1 0,0 1,1 0,1 0,-1 8,-13 108,19-125,0-1,1 0,-1 0,1 0,0 0,0 0,0 0,1 0,-1 0,1-1,0 1,0 0,1-1,-1 1,1-1,-1 0,1 0,0 0,0 0,0-1,1 1,-1-1,1 0,-1 0,1 0,0 0,0-1,-1 1,1-1,3 1,3-1,0 0,-1 0,1 0,0-2,0 1,0-1,0 0,-1-1,1-1,0 1,-1-1,0-1,0 0,0 0,0 0,3-4,127-98,100-140,-219 226,-17 33,-8-3,1 0,0 0,0 1,1-1,0 1,1 0,0 0,0 0,2 0,-1 0,1 0,1 0,0 0,1 0,0-1,0 1,1 0,1-1,-1 1,2-1,0 0,0-1,0 1,1-1,1 0,0 0,0-1,0 0,1 0,-1-2,-1-1,1 0,-1 0,2-1,-1 0,0 0,1-1,-1 0,1 0,0 0,0-1,0-1,1 1,-1-1,0-1,0 1,1-1,-1-1,0 0,0 0,1 0,-1-1,0 0,0-1,-1 0,1 0,1-2,9-5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9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73,'5'0,"1"5,1 6,-2 7,-2 4,-1 3,0 3,-7 1,-1 1,-1-1,2 1,1-6</inkml:trace>
  <inkml:trace contextRef="#ctx0" brushRef="#br0" timeOffset="601.103">1 45,'33'-10,"-8"2,0 1,1 1,0 1,0 1,1 1,14 1,-39 2,1 1,-1-1,1 0,-1 1,1-1,-1 1,1 0,-1 0,1 0,-1 0,0 0,1 0,-1 1,0-1,0 1,0 0,0-1,-1 1,1 0,0 0,-1 0,1 0,-1 0,0 1,1-1,-1 0,0 1,-1-1,1 1,0-1,-1 1,1-1,-1 1,0-1,0 1,0-1,0 1,0 0,0-1,-1 1,1-1,-1 1,0-1,0 1,0-1,0 0,0 0,-1 1,1-1,0 0,-1 0,0 0,1 0,-2 0,-73 77,75-77,-1-1,1 0,0 0,0 1,0-1,0 1,0-1,0 1,0 0,0-1,1 1,-1 0,1-1,-1 1,1 0,0 0,-1 0,1-1,0 1,0 0,0 0,1 0,-1-1,0 1,1 0,-1 0,1-1,-1 1,1 0,0-1,0 1,0-1,0 1,0-1,0 1,0-1,1 0,-1 1,0-1,1 0,-1 0,1 0,-1 0,1 0,80 31,-70-29,-11-3,1-1,0 1,0 0,-1 0,1 0,0 0,0 0,-1 0,1 0,0 0,-1 1,1-1,0 1,-1-1,1 1,-1 0,1 0,0 0,-1 0,0 0,1 0,-1 0,0 0,1 0,-1 0,0 1,0-1,0 1,0-1,0 1,-1-1,1 1,0-1,-1 1,1 0,-1-1,1 1,-1 0,0-1,0 1,0 0,0 0,0-1,0 1,0 0,-1 0,1-1,0 1,-1 0,0-1,1 1,-1-1,0 1,0-1,0 1,0-1,-7 7,-1-2,-1 1,1-1,-1-1,0 0,0 0,0-1,-1 0,0 0,1-2,-1 1,0-1,-1-1,1 0,-2-1,-39-2,33-4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8:29.54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1315 156,'-49'3,"1"3,0 2,0 1,1 3,1 2,-4 3,-4 4,0 3,2 2,1 2,1 2,1 3,2 1,2 3,1 1,2 2,1 3,3 0,1 3,3 1,2 2,1 1,3 1,-1 9,11-23,3 1,0 1,3 0,1 1,2 1,-1 20,8-44,1 0,0 1,1-1,1 0,1 0,0 0,1 0,1 0,0 0,2 0,0-1,0 0,2-1,0 1,0-1,10 11,-2-8,1 0,1-1,0 0,1-2,1 0,0-1,1-1,1-1,0-1,1-1,8 2,31 10,1-4,1-2,45 5,-7-5,1-5,1-4,0-5,26-5,-100 1,0-1,-1-2,0-1,0-1,0-1,-1-2,0-1,-1-1,0-1,-1-1,-1-2,0 0,-1-2,19-17,-9 1,0-1,-3-1,-1-2,-2-1,-1-1,-3-1,-1-1,-2-1,-2-1,-2-1,-1-1,-3 0,-2-1,-2 0,-2 0,-2-1,-2 0,-2 0,-2 0,-6-33,1 47,-2 1,-1-1,-1 2,-2 0,-1 0,-1 1,-2 0,-1 2,-2 0,0 1,-2 0,-1 2,-1 1,-2 0,0 2,-1 1,-1 1,-2 2,1 0,-2 2,-1 1,0 2,0 1,-2 1,1 2,-15-3,1 4,-1 2,0 1,-1 3,1 2,-1 1,1 3,0 2,0 2,0 2,1 2,0 2,1 2,1 2,0 2,-6 6,-40 23,2 4,3 3,2 5,3 3,2 3,-35 42,15-8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8:30.37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1585 58,'-23'-11,"0"2,-1 1,0 0,0 2,0 1,-1 1,0 1,0 1,0 1,-4 1,-6 0,0 1,0 1,0 2,0 2,1 1,0 2,0 1,1 1,1 2,0 1,0 2,2 1,-16 12,-24 25,4 3,1 3,4 2,2 4,3 1,3 3,3 3,3 1,4 2,-8 26,17-42,3 2,2 1,4 1,2 1,3 1,2 1,4 1,1 13,12-69,-1-1,2 1,0-1,0 1,1-1,1 1,0-1,0 1,1-1,0 0,1 0,1 0,0-1,0 1,1-1,0 0,0-1,1 0,1 0,0 0,0-1,0 0,1-1,7 5,6-3,0-1,1-1,0-1,0-1,0-2,1 0,-1-1,1-1,0-1,-1-2,1 0,-1-1,0-2,1 0,-2-1,10-5,93-26,-2-6,-1-5,-3-6,-2-4,82-58,-136 78,-2-2,-2-3,-1-3,-3-2,-2-2,-2-3,30-41,-66 75,-1 0,0-1,-2-1,0 0,-2-1,0 0,-2 0,0-1,-1 0,-2-1,0 1,-1-1,-2 0,0 0,-2 0,0 0,-2 0,-1 0,0 0,-2 0,-1 1,-1 0,-1 0,0 0,-2 1,-12-19,6 17,-2 1,0 1,-1 1,-2 0,0 2,-1 0,-1 2,0 0,-1 1,-1 2,-1 0,0 2,0 1,-1 1,-1 1,0 2,-19-3,-1 2,0 3,-1 1,0 3,1 1,-1 3,1 2,0 2,0 2,0 3,-6 3,-27 13,1 3,2 4,1 3,-55 37,19-2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0:23.0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525 108,'-221'371,"160"-260,-103 197,161-302,-3 9,-1-1,-1 1,0-1,-1-1,0 0,-1 0,-8 7,25-56,149-236,127-155,-254 384,2 2,2 0,2 2,1 2,35-27,-70 62,0 1,0-1,0 1,0 0,0 0,0-1,0 1,1 0,-1 0,0 0,1 0,-1 0,1 1,-1-1,1 0,0 1,-1-1,1 1,-1-1,1 1,0 0,-1 0,1 0,0 0,0 0,-1 0,1 0,0 1,-1-1,1 0,-1 1,1-1,0 1,-1 0,1 0,-1-1,0 1,1 0,-1 0,0 0,1 1,-1-1,0 0,0 0,0 1,0-1,0 0,0 2,5 140,-40 428,34-571,-13 135,12-130,-1-1,1 1,-1-1,0 0,0 0,-1 0,1 0,-1 0,0 0,0 0,0-1,0 0,-1 1,0-1,1-1,-1 1,0 0,0-1,0 0,-1 0,1 0,-1 0,1-1,-1 0,1 0,-1 0,-2 0,-9-2,1-1,0 0,0-1,0-1,0 0,0-1,1-1,-1 0,2-1,-1 0,1-1,0-1,-1-1,2 2,1 0,0 0,1-1,0-1,0 0,1 0,0-1,1 0,0 0,1-1,0 0,1 0,0-1,1 1,-2-8,2-5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0:23.4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 1,'0'33,"0"55,0 17,0 0,0-13,0-12,0-16,0-8,0-10,0-7,0-5,0-5,0-1,0-2,0-9,-5-8,-1-5</inkml:trace>
  <inkml:trace contextRef="#ctx0" brushRef="#br0" timeOffset="332.354">661 368,'-292'199,"238"-144,53-53,0-1,0 1,1-1,-1 1,0 0,1-1,-1 1,1 0,0 0,-1-1,1 1,0 0,0 0,0 0,0-1,0 1,1 0,-1 0,0-1,1 1,0 0,-1-1,1 1,0 0,0-1,0 1,0-1,0 1,0-1,0 0,0 1,1-1,-1 0,0 0,1 0,-1 0,1 0,-1 0,2 0,80 26,-75-27,0 2,0-1,-1 1,1 0,-1 0,1 1,-1 0,0 0,0 1,0 0,-1 0,3 3,-7-6,-1 1,0-1,0 0,0 0,1 1,-1-1,-1 1,1-1,0 1,0 0,0-1,-1 1,1 0,-1-1,0 1,1 0,-1 0,0-1,0 1,0 0,0 0,0-1,0 1,-1 0,1 0,-1-1,1 1,-1 0,0-1,1 1,-1-1,0 1,0-1,0 1,0-1,0 1,-1-1,1 0,0 0,0 0,-1 1,-1-1,-66 41,53-35,-15 7,0-1,-1-1,-1-2,0-1,-23 3,32-10</inkml:trace>
  <inkml:trace contextRef="#ctx0" brushRef="#br0" timeOffset="650.858">943 508,'-12'15,"1"1,0 0,1 1,1 0,1 0,0 1,1 0,1 1,1-1,1 1,0 0,2 0,0 0,0 9,3-25,-1 0,0 1,1-1,0 0,-1 0,1 0,1 1,-1-1,0 0,1 0,-1-1,1 1,0 0,0 0,0-1,0 1,1-1,-1 0,1 0,-1 0,1 0,0 0,0 0,0-1,0 0,0 1,0-1,0 0,0 0,0-1,1 1,-1-1,0 1,0-1,1 0,-1 0,0-1,2 1,6-1,0-1,0 0,0 0,0-1,0-1,0 0,-1 0,0-1,0 0,8-6,-5 2,1 0,-2-2,1 1,-1-2,-1 0,0 0,-1-1,0 0,-1 0,-1-1,0-1,0 1,-2-1,0-1,0 1,-2-1,3-11,-7 23,0 0,-1 0,1 0,0 1,-1-1,0 0,0 1,0-1,-1 0,1 1,-1-1,1 1,-1 0,0 0,-1 0,1 0,0 0,-1 0,0 0,0 1,1-1,-2 1,1 0,0 0,0 0,-1 0,1 1,-1-1,1 1,-1 0,1 0,-1 0,0 0,0 1,1 0,-1 0,0 0,0 0,0 0,1 1,-1-1,0 1,0 0,0 1,-66 15,41-4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0:33.3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236 593,'-39'31,"2"2,1 1,2 2,-12 18,41-48,0 0,1 1,0-1,0 1,0 0,1 0,0 0,0 0,1 1,0-1,0 1,1-1,0 1,0 0,1-1,0 1,1 0,-1 0,1-1,1 1,-1-1,1 1,1-1,-1 1,1-1,1 0,-1 0,5 5,-5-9,0-1,0 0,1 0,-1 0,1 0,-1 0,1-1,0 0,-1 0,1 0,0 0,0 0,0-1,0 1,0-1,0 0,-1-1,1 1,0-1,0 1,0-1,0 0,-1-1,1 1,0-1,-1 1,3-2,84-67,-59 29,-2-1,-2-1,-1-2,2-9,12-21,-16 30,-2-2,-2 0,-2-1,-2-1,-2 0,4-37,-16 69,0 1,-1-1,-1 0,0 0,-1 0,-1 1,-1-1,-1-4,3 16,0-1,-1 0,0 1,0-1,0 1,-1 0,1 0,-1-1,-1 2,1-1,-1 0,1 1,-1 0,-1-1,1 2,0-1,-1 0,0 1,0 0,0 0,0 1,0-1,-1 1,-4-2,6 4,0-1,0 1,0 0,0 0,0 0,0 0,0 0,0 1,0 0,0 0,0 0,0 0,1 1,-1 0,0-1,1 1,-1 0,1 1,0-1,0 1,0-1,0 1,0 0,1 0,-1 0,1 1,0-1,0 0,0 1,0 0,-43 116,45-119,-7 25,2 0,1 1,1 0,1-1,1 1,2 0,1 0,1 0,1 0,1-1,1 0,2 0,1-1,0 1,2-2,4 5,130 194,-129-199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0:33.6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1,'0'33,"0"12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0:33.8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0:35.1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0,'-5'39,"3"12,3-2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6:00.95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13436 256,'-5'-11,"-1"1,-1 0,0 1,0 0,-1 0,0 0,0 1,-1 0,0 1,-1 0,0 0,0 1,0 1,-1-1,1 2,-1-1,0 1,-1 1,1 0,-1 1,1 0,-1 1,0 0,-10 1,-185 24,99-14,-55 5,0-7,-54-7,-1050-106,1044 92,-939-36,-459 84,-713 157,2137-174,-2493 209,2056-182,-405 89,923-111,1 5,1 5,1 5,0 6,100-39,0 0,0 1,0 0,1 1,0 1,0 0,1 0,0 1,0 1,1-1,0 2,1-1,0 2,1-1,0 1,1 0,0 1,-3 9,-63 265,-102 234,145-441,3 1,3 2,5 0,2 1,5 1,3 1,4-1,4 16,10-28,4 1,2-1,4-1,2-1,4-1,25 47,-43-99,-4-6,0 0,1 0,0 0,1 0,0-1,1 0,1 0,0 0,0-1,1 0,0 0,0-1,1 0,1-1,-1 0,1 0,1-1,-1 0,1-1,0 0,1-1,2 1,196 19,99-8,421 11,410-11,-143 49,337 83,66-87,100-55,-869-9,660 1,-866-22,234-48,-146 6,-489 61,0 2,0 1,-1 0,1 2,0 1,0 1,0 1,-1 1,0 1,0 1,1 1,-15-4,1-1,0-1,0 0,0 0,1-1,-1 0,0-1,1 0,-1 0,0-1,0-1,0 0,0 0,9-3,19-2,1 2,0 1,1 2,-1 2,17 3,27-1,243 9,-193 3,0-7,116-8,-79-1,-153 2,-14 1,-1 0,1 0,-1-1,1 1,0-1,-1 0,1 1,0-1,-1 0,1-1,0 1,-1 0,1-1,-1 0,1 1,-1-1,1 0,-1 0,1-1,-1 1,0 0,1-1,-1 1,0-1,0 0,0 0,0 0,-1 0,1 0,0 0,-1 0,0 0,1-1,-1 1,0-2,-10-212,26 135,18-137,-37-39,-24-144,-3-105,28-238,-2 660,-3 0,-5 1,-15-60,21 121,0 1,-2-1,-1 1,0 1,-2 0,0 0,-1 0,-1 2,-14-18,19 31,0 1,0 0,0 1,0-1,-1 2,0-1,1 1,-1 0,0 0,0 1,0 0,0 1,0-1,0 2,0-1,0 1,0 0,0 1,0 0,0 0,0 1,1 0,0 0,-4 2,-35 8,-105 11,0-6,-1-6,0-8,-79-10,15 4,-4136 2,3288-27,743 16,-575-4,-690 95,32-21,742-62,503-22,119-4,48 10,141 20,0-1,0 1,0 0,1 0,-1-1,0 1,0 0,1 0,-1 0,0 0,1 0,-1 0,1 0,-1 0,1 1,0-1,-1 0,1 0,0 0,0 0,0 1,0-1,0 0,0 0,0 0,0 0,0 1,1-1,-1 0,0 0,1 0,-1 0,1 0,-1 0,1 0,0 0,-1 0,1 0,0 0,0 0,0 0,0-1,-1 1,1 0,0-1,0 1,0 0,0-1,1 0,-1 1,0-1,0 1,0-1,1 0,12 12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0:35.4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0:35.6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 57,'-5'14,"1"0,0 0,1 0,1 1,0-1,1 1,1-1,0 1,1-1,0 1,1-1,1 1,0-1,1 0,1 0,0-1,1 1,0-1,4 5,-8-16,0 0,-1 0,1-1,0 1,0-1,1 1,-1-1,0 0,0 0,0 0,1 0,-1 0,1 0,-1-1,1 1,-1-1,1 0,-1 0,1 0,-1 0,1 0,-1 0,1-1,-1 1,0-1,1 0,-1 0,1 1,-1-2,0 1,0 0,0 0,0-1,0 1,0-1,0 1,0-1,1-1,59-78,-57 71,-1-1,0 1,0 0,-1-1,-1 0,0 0,0 0,-1 0,0 0,-1 0,0 0,-1 0,0 0,-1 0,0 0,-1 1,0-1,-1 1,0-1,-3-4,5 12,-1 1,0-1,1 0,-1 1,0-1,-1 1,1 0,0 0,-1 0,1 1,-1-1,1 1,-1 0,0 0,0 0,0 0,1 1,-1-1,0 1,0 0,0 0,0 1,0-1,1 1,-1 0,0 0,0 0,1 0,-1 1,1-1,-1 1,1 0,0 0,-2 2,-9 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0:35.9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1 250,'4'-7,"4"-8,0 1,0 0,1 1,1 0,0 0,1 1,0 0,1 1,2-1,-13 11,1 1,0-1,0 1,-1 0,1-1,0 1,0 0,-1 0,1 0,0 0,0 1,0-1,-1 0,1 1,0-1,-1 1,1 0,0 0,-1-1,1 1,-1 0,1 0,-1 0,1 1,-1-1,0 0,0 0,1 1,-1-1,0 1,0-1,0 1,-1-1,1 1,0 0,-1-1,1 1,-1 0,1-1,-1 1,0 0,0 0,1 0,-2-1,1 2,10 18,-6-17,0 1,1-1,0 0,-1 0,2-1,-1 1,0-1,1 0,-1-1,1 1,0-1,-1 0,1-1,0 1,1-1,-1 0,0-1,0 1,0-1,0-1,1 1,-1-1,0 0,0 0,0-1,0 0,-1 0,1 0,0-1,-1 0,1 0,-1 0,0-1,0 1,0-1,-1 0,1-1,-1 1,3-6,-1 5,0-1,-1-1,0 1,0-1,-1 0,1 0,-2-1,1 1,-1-1,0 1,-1-1,1 0,-2 0,1 0,-1-1,0 1,-1 0,0-2,-4-15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0:36.2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232 0,'-27'10,"0"1,0 1,1 2,1 0,1 1,-18 15,40-29,0 0,0 0,0 0,0 0,0 1,0-1,1 0,-1 1,0 0,1-1,-1 1,1 0,0 0,-1 0,1 0,0 0,0 0,0 0,0 0,1 1,-1-1,1 0,-1 0,1 1,0-1,0 0,0 1,0-1,0 0,0 1,1-1,-1 0,1 0,0 1,-1-1,1 0,0 0,0 0,1 0,-1 0,0 0,1 0,-1 0,1-1,-1 1,1 0,1 0,55 23,-53-24,-1-1,0 0,0 1,0 0,0 0,0 0,0 0,0 1,0-1,-1 1,1 0,0 0,-1 0,0 1,1-1,-1 1,0 0,0 0,0 0,-1 0,1 1,-1-1,0 1,0-1,0 1,0 0,-1 0,1 0,-1 0,0 0,0 0,-1 0,1 0,-1 0,0 0,0 0,0 0,-1 1,0 1,-1 1,-1 0,0 0,0 0,-1-1,0 1,-1-1,1 0,-1 0,0 0,0-1,-1 0,0 0,0 0,0-1,0 1,-1-2,0 1,0-1,0 0,0 0,0-1,-14 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0:34.1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1 819,'9'-39,"9"-26,5-3,4 5,-3 10,0 7,0 13,-4 16,-5 12</inkml:trace>
  <inkml:trace contextRef="#ctx0" brushRef="#br0" timeOffset="158.221">424 678,'13'-18,"2"0,0-1,-2-1,0 0,-2-1,0 0,-1-1,3-12,-13 35,-1-1,0 1,0 0,0 0,-1 0,1-1,0 1,0 0,0-1,0 0,-1 1,1-1,0 1,0-1,-1 0,1 0,0 0,-1 0,1 0,0 0,-1 0,1 0,0 0,0-1,-1 1,1 0,0-1,0 1,0-1,-1 0,1 1,0-1,0 0,0 0,0 0,0 1,0-1,0 0,1 0,-1 0,0-1,0 1,1 0,-1 0,1 0,-1 0,1-1,0 1,-1 0,1 0,0-1,0 1,0 0,-1-1,2 1,-1 0,0 0,0-1,0 1,1 0,-1-1,0 1,1 0,-1 0,1 0,-1-1,2 0,-16 14,0 1,1 0,1 1,0 0,1 1,0 0,1 1,1 0,1 0,0 1,1 0,-1 7,6-18,0 0,1 1,0-1,0 0,0 1,1-1,0 1,0-1,0 0,1 1,0-1,1 1,-1-1,1 0,0 0,1 0,-1 0,1 0,0-1,1 1,-1-1,1 0,0 0,1 0,-1-1,1 1,0-1,0 0,0 0,1-1,-1 0,1 0,0 0,0 0,0-1,0 0,0 0,0-1,0 0,3 0,7 1,-1-1,1-1,0 0,0-1,0-1,0 0,-1-1,1-1,-1-1,0 0,0 0,-1-2,12-6,0-1</inkml:trace>
  <inkml:trace contextRef="#ctx0" brushRef="#br0" timeOffset="412.447">1101 479,'-20'11,"0"0,0 2,1 0,0 1,1 0,1 2,0 0,1 1,1 1,1 0,-11 18,23-32,0-1,0 1,1-1,-1 1,1 0,0 0,0 0,0 0,0 0,1 0,0 0,0 0,0 0,0 0,0 0,1 0,0-1,0 1,0 0,0 0,1 0,-1-1,1 1,0 0,0-1,0 0,1 1,-1-1,1 0,0 0,-1-1,1 1,1 0,-1-1,0 0,1 0,-1 0,1 0,-1 0,1-1,0 0,0 0,0 0,0 0,3 0,149 5,-108-8,-32 1,0-1,-1 0,1-1,-1 0,1-1,-1-1,0-1,-1 0,1-1,-1 0,10-9,-5 4</inkml:trace>
  <inkml:trace contextRef="#ctx0" brushRef="#br0" timeOffset="678.637">1722 0,'-9'48,"-9"30,-1 7,3-2,4-10,4-12,9-8,3-7,2-7,4-6,5-3,1-2,-3-1,1-5,-2-2,3-3,-3-11,-2-5</inkml:trace>
  <inkml:trace contextRef="#ctx0" brushRef="#br0" timeOffset="879.708">1468 366,'44'-4,"27"2,8 7,-5 3,-11 0,-11 3,-9-1,-8-1,-9-2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0:37.4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390 1,'-268'84,"266"-84,-1 0,1 0,0 0,0 1,0-1,0 1,0 0,0-1,0 1,0 0,0 0,0 0,1 0,-1 1,0-1,1 0,-1 1,1-1,-1 1,1-1,0 1,0 0,-1 0,1 0,0-1,1 1,-1 0,0 0,0 0,1 0,0 0,-1 1,1-1,0 0,0 0,0 0,0 0,0 0,0 0,1 0,-1 0,1 1,0 0,49 78,-44-76,0 1,0 0,-1 1,1-1,-2 1,1 0,-1 0,0 1,0-1,-1 1,0 0,-1 0,1 0,-2 0,1 0,-1 0,0 0,-1 1,0-1,0 0,-1 1,0-1,0 0,-1 0,0 0,0 0,-1 0,0 0,-2 3,-1-4,1-1,-1 0,-1 0,1 0,-1-1,0 0,0 0,-1-1,1 0,-1 0,0-1,0 0,0 0,-1-1,1 0,-1 0,1-1,-6 0,-11 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0:37.9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1,'23'58,"11"187,-37 64,3-289,-1-14,1-1,-1 1,1-1,1 1,-1-1,1 0,0 1,0-1,0 0,1 1,0-1,0 0,0 0,1 0,2 4,-1-8,-1-1,1 1,-1-1,1 0,-1 0,1 0,0 0,-1 0,1-1,-1 1,1-1,-1 0,1-1,-1 1,0 0,0-1,1 0,-1 1,0-1,0-1,-1 1,1 0,0-1,-1 1,1-1,-1 0,0 0,1-1,2-1,31-28,-15 12,2 0,0 2,1 0,1 2,10-5,-34 22,0-1,0 1,0-1,-1 1,1-1,0 1,0-1,0 1,1 0,-1 0,0-1,0 1,0 0,0 0,0 0,0 0,0 0,0 0,0 1,0-1,0 0,0 0,0 1,0-1,0 1,0-1,0 1,0-1,0 1,0 0,0-1,-1 1,1 0,0 0,-1-1,1 1,0 0,-1 0,1 0,-1 0,1 0,-1 0,0 0,1 0,-1 0,0 0,0 0,1 0,-1 0,4 60,-5-53,4 76,2-64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0:52.5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374 224,'-33'9,"0"1,0 2,1 1,1 1,0 2,1 2,0 0,-25 22,0 25,54-63,-1 1,1-1,0 0,0 0,0 1,0-1,0 1,1-1,-1 1,1-1,-1 1,1-1,0 1,0 0,0-1,1 1,-1-1,0 1,1-1,0 1,-1-1,1 1,0-1,1 0,-1 1,0-1,0 0,1 0,0 0,1 2,3-1,0 0,0 0,0 0,0-1,1 0,-1 0,1 0,0-1,-1 0,1 0,0-1,0 0,0 0,-1-1,1 1,0-1,0-1,-1 0,1 0,-1 0,1 0,-1-1,11-5,0 0,-1-2,-1 1,0-2,0 0,-1-1,0 0,-1-1,-1 0,0-1,0-1,-2 0,7-12,45-63,-55 117,11 124,-16-145,0-1,0 1,0 0,1-1,0 0,0 0,1 0,-1 0,1 0,0 0,1-1,-1 0,1 0,-1 0,1-1,0 1,1-1,-1-1,1 1,-1-1,1 1,0-2,-1 1,2 0,5 0,1-1,-1 0,1-1,-1 0,1-1,-1 0,1-1,-1 0,0-1,0 0,0-1,0-1,-1 0,0 0,0-1,10-6,7-8,-1 0,-1-1,-1-2,-1-1,14-18,-28 32,-1-1,-1 0,0-1,0 0,-1 0,-1-1,0 0,-1 0,0 0,-1 0,0-1,-1 0,-1 0,0 0,-1 0,-1 0,0 0,-1-9,1 20,-1-1,1 1,0 0,-1-1,1 1,-1-1,0 1,0 0,-1 0,1-1,-1 1,1 0,-1 0,0 0,0 1,0-1,-1 0,1 1,-1-1,1 1,-1 0,0 0,0 0,0 0,0 1,0-1,0 1,0 0,-1-1,1 2,0-1,-1 0,1 1,-1-1,1 1,0 0,-1 0,1 0,-1 1,1-1,-1 1,1 0,0 0,-1 0,-1 1,-2 1,0-1,0 1,1 0,-1 1,1 0,0 0,0 0,0 1,1 0,0 0,0 0,0 1,0-1,1 1,0 0,0 1,0-1,1 1,0-1,1 1,-1 0,1 0,1 0,-1 1,1-1,0 0,1 0,0 1,0-1,0 0,1 4,1-7,0 1,0-1,1 0,-1 0,1 1,0-1,0-1,0 1,0 0,1-1,-1 0,1 0,0 0,0 0,0 0,0-1,1 0,-1 0,1 0,-1 0,1-1,3 1,107 14,84-16,-198-1,1 1,0 0,0 0,-1 1,1-1,0 0,0 0,-1 1,1-1,0 1,-1 0,1-1,-1 1,1 0,-1 0,1 0,-1 0,1 0,-1 0,0 0,0 1,0-1,0 0,1 1,-2-1,1 1,0-1,0 1,0-1,-1 1,1 0,-1-1,1 1,-1 0,0-1,0 1,1 0,-1 0,-1 1,-20 74,6-33,15-39,0 0,0 0,1 0,-1-1,1 1,0 0,1-1,-1 1,1-1,0 0,0 1,0-1,1 0,-1 0,1 0,0 0,0-1,1 1,-1-1,1 0,-1 0,1 0,0-1,0 1,0-1,1 0,-1 0,1 0,-1 0,1-1,-1 0,1 0,0 0,-1-1,1 1,0-1,0 0,-1-1,4 0,14 0,1-1,-1-1,1-1,-1-1,-1-1,1-1,-1-1,0-1,-1-1,0-1,0 0,0-2,0-2,-1 0,-1-1,0 0,-1-2,-1 0,-1-1,-1-1,0 0,-1-1,8-19,-19 37,1-1,-1 1,0 0,0 0,-1-1,1 0,-1 1,0-1,0 0,0 1,0-1,-1 0,1 0,-1 0,0 1,0-1,-1 0,1 0,-1 0,1 0,-1 1,-1-1,1 0,0 1,-1-1,0 1,0 0,0-1,0 1,0 0,-1 0,1 0,-1 0,0 1,0-1,0 1,0 0,0 0,0 0,-4-1,2 1,0 1,0 0,0 0,0 1,-1 0,1 0,0 0,0 0,0 1,-1 0,1 0,0 0,0 1,0 0,0 0,1 0,-1 0,0 1,1 0,0 0,-1 0,1 0,1 1,-1-1,0 1,1 0,-1 2,-5 4,2 0,-1 1,1 0,1 1,0 0,1-1,0 2,1-1,0 1,-1 8,1-9,1 1,0 0,1-1,1 1,0 1,0-1,2 0,-1 0,2 0,-1 0,2 0,0-1,1 1,0-1,0 0,1 1,1-2,0 1,1-1,0 0,1 0,0-1,1 0,0-1,0 0,1 0,0-1,0 0,1-1,7 4,118 16,-109-26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0:55.2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183 1,'-38'43,"-32"24,-4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0:53.3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346 311,'-31'8,"1"1,-1 1,2 2,-1 0,2 3,0 0,1 2,-19 14,41-28,1 0,-1 0,1 1,-1 0,1 0,0 0,0 0,1 0,-1 1,1 0,0-1,0 1,1 0,0 1,0-1,0 0,0 1,1-1,0 1,0-1,0 1,1 0,-1-1,1 1,1 0,-1-1,1 1,0 0,1-1,-1 1,1-1,0 0,0 1,1-1,9 6,1-1,0 0,0 0,1-2,0 0,1 0,0-1,0-1,0-1,1 0,0-1,0 0,0-2,0 0,0 0,1-2,-1 0,0-1,1 0,13-4,7-1,-1-2,-1-1,0-2,0-2,-1-1,-1-1,0-2,-1-1,-1-2,-1-1,-1-1,0-2,-2-1,-1-1,-1-1,20-28,-43 52,2 0,-1 0,0 0,-1 0,1-1,-1 1,1-1,-1 0,0 1,0-1,0 0,-1 0,0 0,1 0,-1-1,-1 1,1-3,-2 6,1 0,-1 0,0 0,0 0,-1 0,1 0,0 1,0-1,0 0,0 1,-1-1,1 0,0 1,-1 0,1-1,0 1,-1 0,1 0,0 0,-1 0,1 0,-1 0,1 0,0 0,-1 0,1 1,0-1,-1 0,1 1,0-1,-1 1,1 0,0-1,0 1,0 0,0 0,-15 7,0 1,1 1,0 0,1 1,0 1,1 0,0 0,1 2,1-1,0 2,0-1,2 2,-3 4,9-16,0 1,0-1,1 1,0 0,0 0,0 0,0 0,1 0,0 0,0 1,0-1,0 0,1 1,0-1,0 0,1 1,-1-1,1 0,0 1,1-1,-1 0,1 0,0 0,0 0,1-1,0 1,-1 0,1-1,1 0,2 3,1-2,0 0,0-1,1 1,-1-2,1 1,0-1,1 0,-1-1,0 0,1 0,-1-1,1 0,-1-1,1 0,-1 0,1 0,0-1,-1-1,0 0,1 0,-1 0,0-1,0 0,0-1,0 1,-1-2,1 1,-1-1,0 0,-1 0,1-1,-1 0,0 0,-1-1,1 0,-1 1,0-2,-1 1,0-1,0 1,-1-1,3-7,-5 5,1-1,-1 0,-1 0,0 1,0-1,-1 0,-1 1,0-1,0 1,-1-1,0 1,-1 0,-1-2,3 7,0 1,-1-1,0 0,0 1,0 0,0 0,0 0,-1 0,0 0,0 0,0 1,0 0,-1 0,1 0,-1 1,0-1,1 1,-1 0,0 1,0-1,-1 1,1 0,0 0,0 0,-1 1,1 0,-2 0,-18 3</inkml:trace>
  <inkml:trace contextRef="#ctx0" brushRef="#br0" timeOffset="282.979">1306 735,'-5'-24,"4"-28,6-8,7 0,2 5,3 8,-1 7,1 5,3 4,3 8,-3 2,0 5,-3 0,0 3,2 9,-2 5</inkml:trace>
  <inkml:trace contextRef="#ctx0" brushRef="#br0" timeOffset="584.684">1617 706,'14'-53,"10"-22,1-3,0 12,2 16,-5 13,0 13,0 9,1 9,2 4,-4 8,-5 2</inkml:trace>
  <inkml:trace contextRef="#ctx0" brushRef="#br0" timeOffset="885.86">1984 593,'298'-181,"-293"178,0 1,-1-1,1 0,0 0,-1-1,0 1,0-1,0 0,0 0,-1 0,0-1,1 1,-2-1,1 0,0 1,-1-1,0-1,0 1,-1 0,1 0,-1-1,1-4,-5 7,0 0,0 0,0 1,0-1,0 1,-1 0,1 0,0 0,-1 0,0 1,1 0,-1-1,0 1,0 0,0 1,0-1,0 1,0 0,0 0,0 0,0 0,1 0,-1 1,0 0,0 0,0 0,0 0,1 1,-1 0,0 0,-18 5,-1 1,2 1,-1 1,1 2,0 0,2 0,-1 2,1 1,1 0,1 1,0 1,1 1,1 0,1 1,-9 15,20-31,0 1,0 0,0 0,1 1,-1-1,1 0,0 1,0-1,1 1,-1 0,1 0,0-1,0 1,1 0,0 0,-1 0,2 0,-1 0,0 0,1 0,0 0,0-1,1 1,-1 0,1-1,0 1,0-1,1 1,-1-1,1 0,0 0,1 1,9 3,1 0,0-1,0 0,0-1,1-1,0 0,0-1,1 0,-1-2,1 0,-1 0,1-1,0-1,-1-1,1 0,0-1,-1-1,1-1,-1 0,0 0,-1-2,1 0,-1 0,7-6,10-2</inkml:trace>
  <inkml:trace contextRef="#ctx0" brushRef="#br0" timeOffset="1133.761">2915 255,'-48'28,"2"3,0 2,3 1,1 3,-30 34,68-69,1 0,0 1,-1 0,1 0,1 0,-1 0,0 0,1 0,-1 1,1-1,0 1,0 0,1-1,-1 1,1 0,0 0,0 0,0 0,0 1,1-1,-1 0,1 0,0 0,1 0,-1 0,1 1,0-1,0 0,0 0,0 0,0 0,1-1,0 1,0 0,0-1,0 1,1-1,2 3,8-1,1 0,0-1,0-1,0 0,0-1,1 0,-1-1,1-1,-1 0,0-1,1-1,-1 0,11-3,-3 3,1-1,-1-1,0-1,0-1,0-1,-1-1,0-1,-1-1,0 0,18-14,40-42,-60 48</inkml:trace>
  <inkml:trace contextRef="#ctx0" brushRef="#br0" timeOffset="1348.352">3479 1,'-14'57,"-5"25,-4 2,2-3,4-11,5-12,5-7,9-7,3-6,6-5,6-3,5-6,3-8,-2-7</inkml:trace>
  <inkml:trace contextRef="#ctx0" brushRef="#br0" timeOffset="1529.561">3084 395,'48'-4,"40"-3,14-3,-5-2,-9 3,-11 1,-13 4,-12 1,-11 2,-13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6:3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2,'-25'222,"-4"-30,1-39,0-22,26-121</inkml:trace>
  <inkml:trace contextRef="#ctx0" brushRef="#br0" timeOffset="526.757">57 29,'5'-4,"6"-3,6 1,5 2,3 0,3 2,1 1,1 0,-1 1,0 1,1-1,-2 0,1 0,-1 1,0-1,-9 4,-9 3</inkml:trace>
  <inkml:trace contextRef="#ctx0" brushRef="#br0" timeOffset="776.993">85 283,'43'0,"19"0,4 0,-4 0,-9 0,-12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0:38.1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92 1,'-7'13,"-7"12,1 1,2 0,0 0,2 1,0 0,2 1,-2 21,8-46,1-1,0 1,-1-1,1 1,0-1,1 1,-1-1,0 0,0 1,1-1,0 1,-1-1,1 0,0 1,0-1,0 0,1 0,-1 0,0 0,1 0,0 0,-1 0,1 0,0 0,0-1,0 1,0-1,0 0,0 1,0-1,0 0,1 0,-1 0,0-1,1 1,-1 0,1-1,-1 0,1 0,0 1,6-1,-1-1,1 0,0 0,-1 0,1-1,-1 0,0-1,0 0,0 0,0-1,1 0,2-2,0 0,-1-1,0 0,0 0,0-1,-1-1,0 1,0-1,-1-1,-1 0,1 0,-2 0,1-1,-2 0,1 0,-1-1,-1 0,0 1,-1-1,2-9,-5 18,0 0,1 0,-1 0,0-1,0 1,-1 0,1 0,-1 0,0 0,1 0,-1 0,-1 0,1 0,0 0,-1 0,1 0,-1 1,0-1,0 1,0-1,0 1,0 0,-1 0,1 0,-1 0,1 0,-1 0,0 1,0-1,0 1,0 0,0 0,0 0,0 0,0 1,0-1,0 1,0 0,0 0,-1 0,1 0,0 0,0 1,-3 0,-23 3</inkml:trace>
  <inkml:trace contextRef="#ctx0" brushRef="#br0" timeOffset="469.825">487 141,'-1'3,"-1"-1,0 0,0 0,1 1,-1-1,1 1,0-1,0 1,0 0,0 0,0-1,1 1,-1 0,1 0,0 0,0 0,0-1,0 1,0 0,1 0,-1 0,1 0,-1-1,1 1,0 0,1-1,-1 1,0-1,1 1,-1-1,1 1,0-1,-1 0,1 0,0 0,1 0,-1 0,0 0,0-1,1 1,-1-1,1 0,-1 1,1-1,2 0,7 1,1 0,-1-2,0 1,0-2,0 0,1 0,-1-1,0 0,0-1,-1-1,1 0,-1 0,0-1,0-1,0 0,-1 0,1-1,-2 0,1-1,-1 0,7-7,-11 10,-2 2,-1 1,1-1,0 0,0 1,0 0,0-1,0 1,0 1,1-1,-1 0,1 1,-1-1,1 1,-1 0,1 0,0 1,0-1,-1 1,1 0,0 0,0 0,0 0,-1 1,1-1,0 1,-1 0,1 0,0 1,-1-1,1 1,-1-1,0 1,0 0,0 0,3 3,-5-4,1 3,0 0,1 0,-1 0,1 0,0 0,0-1,0 0,0 1,1-1,0 0,-1 0,1-1,0 1,0-1,0 0,1 0,-1 0,0-1,1 1,-1-1,1 0,0 0,-1-1,1 0,0 1,-1-1,1-1,0 1,-1-1,1 0,8-6,0-1,-1 0,0-1,0 0,-1-1,0 0,-1-1,0 0,0-1,-1 0,5-10,6-5,-3 5</inkml:trace>
  <inkml:trace contextRef="#ctx0" brushRef="#br0" timeOffset="13137.525">1419 57,'-172'343,"143"-276,59-82,84-145,0-20,-114 181,1-1,-1 1,0-1,1 1,-1-1,0 1,1-1,-1 1,1-1,-1 1,1-1,-1 1,1-1,-1 0,1 1,0-1,-1 0,1 0,-1 1,1-1,0 0,-1 0,1 0,0 0,-1 0,1 0,0 0,-1 0,1 0,0 0,-1 0,1 0,-1 0,1 0,0-1,-1 1,1 0,0 0,-1-1,1 1,-1-1,1 1,-1 0,1-1,-1 1,1-1,-1 1,0-1,1 1,-1-1,0 1,1-1,-1 0,0 1,1-1,-1 0,0 1,56 151,-52-143,0-2,0 1,0 0,1-1,0 0,1 0,-1 0,1-1,0 0,1 0,-1 0,1-1,0 0,0 0,0-1,1 0,-1 0,1 0,0-1,0-3,-1 0,0-1,0 1,1-2,-1 1,0-1,-1 0,1 0,-1-1,1 0,-1 0,0 0,0-1,-1 0,1 0,-1-1,0 1,-1-1,1 0,-1 0,0-1,-1 1,0-1,0 0,0 0,-1 0,1-2,38-103,-32 94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0:27.9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391 1056,'-39'39,"-36"36,-10 10,4-4,16-11,19-18</inkml:trace>
  <inkml:trace contextRef="#ctx0" brushRef="#br0" timeOffset="677.202">1011 689,'-12'26,"2"-9,1 0,0 0,2 1,0 0,1 0,0 1,2 0,0 0,2 0,0 0,1 3,1-19,0 1,0-1,1 1,0-1,-1 1,1-1,1 1,-1-1,0 0,1 0,0 1,0-1,0 0,0-1,0 1,0 0,1-1,-1 1,1-1,0 1,0-1,0 0,0-1,0 1,0 0,0-1,1 0,-1 1,1-1,-1-1,1 1,1 0,5 0,0-1,0 0,-1 0,1-1,0-1,-1 1,1-2,-1 1,0-1,0 0,5-3,17-13,-1-1,-1-1,-1-2,-1-1,-1-1,-1-1,-1-1,20-30,-41 53,139-188,-110 143,-2-1,-2-1,-2-2,-3 0,-2-1,-3-2,-1-2,-15 55,0-1,-1 1,1-1,-1 0,0 0,0 1,0-1,-1 0,1 0,-1 0,0 0,0 0,0 0,0 0,-1 0,0 0,0 1,0-1,0 0,-1 0,1 1,-1-1,0 1,0-1,0 1,0 0,-1 0,-1-2,0 6,-1 0,1 0,0 1,-1-1,1 1,0 0,0 0,0 1,0-1,1 1,-1 0,1 0,-1 0,1 0,0 0,0 1,0-1,1 1,-1 0,1 0,0 0,0 0,0 1,-1 0,-21 39,3 1,1 1,2 1,3 1,1 0,-4 37,17-81,-11 49,3 1,2 0,2 0,3 1,2-1,6 36,16 77,-10-88,-3-1,-4 2,-3 16,-5-63,-1-1,-2 1,-1-1,-1 0,-10 23,16-49,0 0,0 0,-1-1,1 1,-1-1,0 1,0-1,-1 0,0-1,0 1,0-1,0 1,-1-1,0 0,-2 1,4-5,1 0,-1-1,1 0,-1 0,1 0,0 0,-1 0,1 0,0 0,0-1,0 1,0-1,0 1,0-1,1 0,-1 0,0 0,1 0,-1 0,1 0,0 0,0-1,0 1,0 0,0-1,0 1,1 0,-1-1,1 1,0-1,0-1,-18-99,16 73</inkml:trace>
  <inkml:trace contextRef="#ctx0" brushRef="#br0" timeOffset="862.548">1068 12,'-5'-5,"-1"-1</inkml:trace>
  <inkml:trace contextRef="#ctx0" brushRef="#br0" timeOffset="29354.558">532 1734,'0'0,"0"0,0 1,0-1,0 1,0-1,0 0,0 1,0-1,0 1,0-1,0 1,0-1,0 1,0-1,0 0,0 1,0-1,0 1,1-1,-1 0,0 1,0-1,1 0,-1 1,0-1,0 0,1 1,-1-1,0 0,1 1,-1-1,0 0,1 0,-1 1,1-1,-1 0,0 0,1 0,-1 0,1 0,-1 0,1 0,-1 1,0-1,1 0,-1-1,1 1,-1 0,1 0,-1 0,0 0,1 0,-1 0,1 0,-1-1,0 1,1 0,-1 0,1 0,-1-1,0 1,1 0,-1-1,0 1,0 0,1-1,-1 1,0 0,0-1,1 1,-3 34,-17 192,10-49,1-116,3-21,-1-1,-1 0,-3-1,-1 0,-6 11,-11 22,30-67</inkml:trace>
  <inkml:trace contextRef="#ctx0" brushRef="#br0" timeOffset="29636.349">222 2186,'62'-10,"26"-3,2 1,-4 2,-12 3,-14 3,-18-3,-10-1,-6 2,-8-3,-1 0,-5 1</inkml:trace>
  <inkml:trace contextRef="#ctx0" brushRef="#br0" timeOffset="30314.999">927 1734,'-31'119,"4"-22,5 0,4 1,1 29,16-115,2 73,0-83,-1 1,1-1,0 0,0 0,0 1,0-1,0 0,0 0,0 0,1 0,-1 0,1-1,0 1,-1 0,1-1,0 1,0-1,0 1,0-1,0 0,0 0,0 0,1 0,-1 0,0-1,0 1,1-1,-1 1,1-1,-1 0,0 0,2 0,13-2,0 0,0-2,0 0,0-1,-1 0,0-2,0 0,-1 0,1-2,-2 0,8-5,62-32,-83 45,-1 0,1 1,-1-1,1 1,-1-1,1 1,-1 0,1-1,0 1,-1 0,1-1,0 1,-1 0,1 0,0-1,-1 1,1 0,0 0,0 0,-1 0,1 0,0 0,-1 0,1 0,0 0,0 0,-1 1,1-1,0 0,-1 0,1 1,0-1,-1 0,1 1,-1-1,1 1,-1-1,1 1,0-1,-1 1,0-1,1 1,-1-1,1 1,-1 0,0-1,1 1,-1 0,0-1,0 1,1 0,-1-1,0 1,0 0,0-1,0 2,-11 47,4-26,7-21,-1 1,1-1,0 0,0 1,0-1,0 0,0 1,0-1,1 0,-1 0,1 1,-1-1,1 0,0 0,0 0,0 0,0 0,0 0,1 0,-1 0,0 0,1-1,0 1,-1 0,1-1,0 1,0-1,0 0,0 0,0 0,0 0,0 0,0 0,0 0,0-1,1 1,-1-1,0 1,0-1,93-9,11-35,-84 29,0 1,1 0,0 2,1 1,0 1,5-1,-17 7,0-1,-1 0,0-1,0 0,0-1,-1 0,0 0,-1-1,0-1,0 0,0 0,-1 0,2-5,-9 13,0 0,1-1,-1 1,0 0,-1-1,1 1,0-1,0 1,-1-1,1 1,0-1,-1 0,0 1,1-1,-1 1,0-1,0 0,0 1,0-1,0 0,0 1,-1-1,1 0,0 1,-1-1,1 0,-1 1,0-1,1 1,-1-1,0 1,0 0,0-1,0 1,0 0,-1 0,1 0,0-1,0 1,-1 0,1 1,-1-1,1 0,-1 0,1 1,-1-1,1 0,-1 1,1 0,-1-1,0 1,1 0,-1 0,0 0,1 0,-1 0,-9 1,0 0,1 1,-1 0,1 1,0 0,-1 0,1 1,1 1,-1 0,1 0,0 1,0 0,0 0,1 1,0 0,0 1,1 0,0 0,0 0,1 1,0 0,0 0,1 1,1-1,-1 1,2 0,-1 0,1 1,1-1,0 1,0 8,1-12,1 0,0 0,0 0,1 0,0 0,0-1,1 1,0 0,0 0,1-1,0 1,0-1,0 0,1 0,-1 0,2 0,-1-1,0 1,1-1,0 0,1-1,-1 1,1-1,-1 0,7 2,15 9,1-1,1-2,0-1,1-2,10 2,-3 0,28-2,-50-14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02.0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 14,'-9'-14,"8"21,10 26,40 202,-30-118,-11-77,-5-16,2 0,0 0,2-1,1 0,0 0,3 2,-11-24,0 0,1 0,-1-1,0 1,1 0,-1 0,0 0,1-1,-1 1,1 0,-1-1,1 1,0 0,-1-1,1 1,0-1,-1 1,1-1,0 1,0-1,-1 1,1-1,0 0,0 1,0-1,0 0,-1 0,1 0,0 1,0-1,0 0,0 0,0 0,0-1,-1 1,1 0,0 0,0 0,0-1,0 1,-1 0,1-1,0 1,0-1,-1 1,1-1,0 1,0-1,-1 1,1-1,-1 0,1 1,-1-1,1 0,-1 0,1 1,-1-1,1 0,26-51,-25 47,48-120,-5-1,27-126,-66 225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02.6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289 475,'-44'36,"2"1,1 2,2 2,-15 22,47-54,1-3,-1 0,2 1,-1 0,1 0,0 1,1-1,0 1,0 0,0 0,1 0,1 1,-1-1,1 1,0 2,2-9,0-1,1 1,-1 0,0-1,1 0,-1 1,1-1,0 1,-1-1,1 0,0 1,0-1,0 0,0 0,0 0,0 1,0-1,0 0,1-1,-1 1,0 0,0 0,1 0,-1-1,1 1,-1-1,1 1,-1-1,1 1,-1-1,1 0,-1 0,1 0,-1 0,1 0,-1 0,1 0,-1-1,1 1,-1 0,1-1,-1 1,66-20,-42 9,-1-2,0 0,-1-1,0-2,-2 0,1-1,-2-2,5-5,-15 13,24-17,-33 27,0 1,0 0,0 0,0 0,0 0,0 0,0 0,0 1,0-1,0 0,0 0,0 1,0-1,0 1,0-1,-1 1,1-1,0 1,0-1,0 1,0 0,-1-1,1 1,0 0,-1 0,1 0,-1 0,1-1,-1 1,1 0,-1 0,0 0,1 0,-1 0,0 0,0 0,1 0,-1 0,0 0,0 0,0 1,0 5,1 0,0 0,0-1,1 1,0 0,0-1,1 0,0 1,0-1,0 0,1 0,0-1,0 1,0-1,1 0,0 0,0 0,0-1,0 1,1-1,0-1,0 1,0-1,0 0,0 0,1-1,-1 0,4 1,-1-3,1 1,-1-2,0 1,1-1,-1-1,0 0,1 0,-1-1,0 0,-1 0,1-1,-1-1,1 1,-1-1,0 0,-1-1,0 0,0 0,0-1,0 0,2-4,10-12,-1-1,-1-1,-1-1,-1 0,-1-1,0-6,4-4,-2-2,-2 1,-2-2,-1 0,-2-1,-2 1,-2-1,-1-1,-2 1,-2-3,-26-38,26 81,-1-1,0 1,0-1,0 1,0-1,0 1,-1 0,1-1,0 1,0 0,-1 0,1 0,-1 0,1 0,-1 0,0 0,1 1,-1-1,0 0,1 1,-1 0,0-1,0 1,1 0,-1 0,0 0,0 0,0 0,1 0,-1 1,0-1,0 0,1 1,-1 0,0-1,1 1,-1 0,1 0,-1 0,1 0,-1 0,1 0,-1 0,1 0,-1 2,-8 9,0 1,1 0,0 1,1 0,1 1,0 0,1 0,0 0,1 1,1 0,-1 8,-3 10,2 1,1 0,1 0,2 1,1-1,2 0,2 1,1-1,5 15,-6-35,1 0,1 0,1 0,0-1,0 0,1 0,1-1,1 1,0-2,0 1,2-1,-1-1,1 0,4 3,-13-13,-1 0,0-1,1 1,-1 0,1 0,0-1,-1 1,1-1,-1 1,1-1,0 1,0-1,-1 0,1 0,0 0,-1 0,1 0,0-1,-1 1,1 0,0-1,-1 1,1-1,0 0,-1 1,1-1,-1 0,1 0,9-9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04.4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79 500,'-11'18,"1"0,0 1,1 0,1 0,1 1,1 0,1 1,1-1,0 1,2 0,0 0,1 11,1-29,0 1,0-1,0 0,1 0,-1 1,1-1,0 0,0 0,0 0,0 0,0 0,1 0,0 0,-1 0,1 0,0-1,0 1,0-1,1 1,-1-1,1 0,-1 0,1 0,0 0,-1 0,1-1,0 1,0-1,0 0,0 0,1 0,-1 0,0-1,0 1,1-1,-1 0,0 0,0 0,1 0,-1 0,0-1,0 0,1 1,1-2,5-2,-1 0,0-1,0-1,0 1,0-1,-1-1,0 1,0-1,0-1,-1 0,-1 0,1 0,-1-1,-1 1,1-1,-1-1,-1 1,0-1,0 0,-1 0,0 0,-1 0,0-1,-1 1,0 0,0-6,0 5,0 0,-1 0,0 1,-1-1,0 0,0 0,-1 1,-1-1,0 0,0 1,-1 0,0 0,-1 0,0 1,0-1,-1 1,-1 0,1 1,-2 0,1 0,-1 0,0 1,0 0,-1 0,-6-3,12 8,-1 0,0 0,0 0,0 0,0 1,0 0,0 0,0 0,0 0,-1 0,1 1,0 0,-1 0,1 0,0 0,0 1,-1 0,1-1,0 2,0-1,-3 2,6-3,1 1,-1-1,1 1,-1 0,1 0,-1-1,1 1,0 0,-1 0,1-1,0 1,0 0,-1 0,1 0,0-1,0 1,0 0,0 0,0 0,0 0,0-1,1 1,-1 0,0 0,0 0,0-1,1 1,-1 0,1 0,-1-1,0 1,1 0,-1-1,1 1,0 0,-1-1,1 1,-1-1,1 1,0-1,0 1,-1-1,1 0,0 1,0-1,-1 0,1 1,0-1,0 0,0 0,0 0,44 15,-35-14,1-1,0 1,0-2,0 0,0 0,-1-1,1 0,-1-1,1 0,-1-1,0 0,0 0,0-1,-1-1,0 0,5-3,9-9,0 0,-2-2,0 0,-1-1,10-15,-4-1,-1 0,-3-1,-1-1,7-21,-15 41,-7 24,-4 39,-2-43,-2 183,0 100,14 27,-10-285,9 120,-7 135,-5-260,-1-1,-1 0,0 0,-2-1,0 1,-1-1,-6 12,9-25,1 0,-1-1,-1 1,1-1,-1 1,0-1,0 0,0 0,-1-1,1 1,-1-1,0 0,-1 0,1-1,-1 1,1-1,-1 0,0-1,0 0,0 0,-1 0,1 0,0-1,-1 0,0-1,4 1,1-2,-1 1,0 0,1 0,-1-1,1 1,-1-1,1 0,0 0,-1 0,1 0,0 0,-1-1,1 1,0-1,0 1,0-1,0 0,1 0,-1 0,0 0,1 0,-1 0,1 0,0 0,0-1,0 1,0 0,0-1,0 1,0-1,1 1,0-1,-1 1,1-1,-2-96,2 96,6-42,1 1,3 0,1 0,2 1,2 1,2 0,1 1,3 1,1 1,9-11,-6 13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02.8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 3,'-5'37,"0"-5,1 1,1-1,2 1,2-1,2 17,-2-46,-1 1,1 0,0-1,1 1,-1 0,0-1,1 0,0 1,0-1,0 0,0 0,1 0,-1 0,1 0,0-1,0 1,0-1,0 0,0 0,0 0,0 0,1 0,-1-1,1 1,-1-1,1 0,0 0,-1-1,1 1,0-1,0 1,0-1,-1 0,1-1,0 1,0-1,-1 1,1-1,0 0,-1-1,4-1,8-2,-1-1,0 0,0-1,-1-1,1 0,-2-1,1 0,-1-1,-1 0,0-1,0-1,-1 1,-1-2,0 1,0-1,-2-1,6-10,-3 5</inkml:trace>
  <inkml:trace contextRef="#ctx0" brushRef="#br0" timeOffset="283.695">554 257,'19'-8,"-1"-1,0 0,0-2,-1 0,-1-1,0 0,0-2,-2 0,1 0,-2-1,9-14,-20 27,-1 0,1 0,-1 0,0-1,1 1,-1-1,0 1,-1-1,1 1,0-1,-1 0,0 1,1-1,-1 1,0-1,0 0,-1 1,1-1,-1 0,1 1,-1-1,0 1,0-1,0 1,0-1,0 1,0 0,-1-1,1 1,-1 0,0 0,1 0,-1 0,0 0,0 1,0-1,-1 0,1 1,0 0,0 0,-1-1,1 1,-1 0,1 1,-1-1,0 0,1 1,-1 0,0-1,1 1,-2 0,-1 0,-1 0,1 0,0 1,-1-1,1 1,0 0,-1 1,1-1,0 1,0 0,0 1,0-1,1 1,-1 0,1 0,-1 0,1 0,0 1,0 0,1 0,-1 0,1 0,0 1,0-1,0 1,0 0,-3 7,1 0,0 0,0 1,1 0,1 0,0 0,1 0,0 0,1 0,0 2,0-7,0 0,0 0,1 1,0-1,0 0,1 0,0 0,0 0,1 0,0 0,1 0,-1 0,1-1,1 1,0-1,0 0,0 0,1-1,0 1,0-1,0 0,1 0,0 0,0-1,1 0,0 0,-1-1,1 0,1 0,-1-1,6 3,95-1,-83-6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06.4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227 190,'15'-28,"-5"47,-42 173,11-101,-4 0,-35 84,26-84,32-86</inkml:trace>
  <inkml:trace contextRef="#ctx0" brushRef="#br0" timeOffset="269.065">86 77,'34'0,"34"-5,16-1,-1-5,-11-1,-12 3,-12 2,-9-3,-7 1,-3 2,-8 7,-6 3</inkml:trace>
  <inkml:trace contextRef="#ctx0" brushRef="#br0" timeOffset="513.664">1 613,'38'0,"33"-5,13-1,-3 0,-10-4,-13 1,-11 0,-8 3,-12 2</inkml:trace>
  <inkml:trace contextRef="#ctx0" brushRef="#br0" timeOffset="1052.033">678 641,'-237'384,"231"-379,14-23,16-28,112-134,-125 168,53-47,-62 58,0 0,0 0,1 0,-1 0,0 0,0 0,1 1,-1-1,1 1,-1 0,0 0,1-1,-1 2,1-1,-1 0,1 0,-1 1,0-1,1 1,-1 0,0 0,0 0,1 0,-1 0,0 0,0 1,0-1,0 1,-1-1,1 1,0 0,-1 0,1 0,100 152,-101-152,0-1,1 0,-1 1,0-1,0 0,0 1,-1 0,1-1,0 1,-1-1,1 1,-1 0,1 0,-1-1,0 1,1 0,-1 0,0-1,0 1,-1 0,1 0,0-1,0 1,-1 0,1 0,-1-1,0 1,1-1,-1 1,0 0,0-1,0 0,0 1,0-1,0 1,-1-1,1 0,0 0,-1 0,1 0,-1 0,1 0,-1 0,1 0,-1-1,0 1,1 0,-1-1,0 0,1 1,-1-1,0 0,0 0,-1 0,-16 0,-1-1,1-1,0 0,0-2,1 0,-1-1,1-1,0 0,-17-10,7 5,1 1,3 1</inkml:trace>
  <inkml:trace contextRef="#ctx0" brushRef="#br0" timeOffset="1650.607">1045 896,'292'-28,"-382"0,-4-21,75 48,28 33,-4-15,7 181,-13-197,1 1,-1-1,1 1,0 0,-1 0,1-1,0 1,0 0,0-1,0 1,0 0,1 0,-1-1,0 1,1 0,-1-1,1 1,0 0,-1-1,1 1,0-1,0 1,0-1,0 0,0 1,0-1,1 0,-1 0,0 0,1 0,-1 0,1 0,-1 0,1 0,-1 0,1-1,0 1,-1-1,1 1,0-1,-1 0,1 1,0-1,0 0,-1 0,1 0,0-1,-1 1,1 0,0-1,-1 1,1-1,0 1,-1-1,1 0,0 0,10-9,-2-1,1-1,-1 1,-1-1,0-1,-1 0,0 0,-1-1,-1 1,3-11,26-44,-22 46,-3 3</inkml:trace>
  <inkml:trace contextRef="#ctx0" brushRef="#br0" timeOffset="1901.053">1666 697,'0'39,"-5"22,-1 5,0-3,1-8,2-14</inkml:trace>
  <inkml:trace contextRef="#ctx0" brushRef="#br0" timeOffset="2333.842">1582 726,'18'-8,"1"0,0 2,0 0,1 1,0 1,0 1,0 0,0 2,0 0,18 3,-36-2,0 0,0 1,1-1,-1 1,0-1,0 1,0 0,0 0,0 0,-1 0,1 0,0 1,0-1,-1 1,1-1,-1 1,1-1,-1 1,0 0,1-1,-1 1,0 0,0 0,0 0,-1 0,1 0,0 0,-1 0,1 1,-1-1,0 0,0 0,0 0,0 0,0 0,0 1,-1-1,1 0,0 0,-1 0,0 0,0 0,1 0,-1 0,0 0,-1 0,1 0,0-1,0 1,-1 0,1-1,-1 1,0-1,1 0,-1 1,0-1,-1 3,1-2,-1 0,0 0,1 1,0-1,-1 1,1-1,0 1,0 0,0 0,1 0,-1 0,1 0,0 1,0-1,0 0,0 0,0 1,1-1,-1 1,1-1,0 1,0-1,0 0,1 1,-1-1,1 1,0-1,0 0,0 1,0-1,1 0,-1 0,1 0,0 0,1 1,38 29,-36-31,-1 0,1 0,0 0,-1 1,0 0,1 0,-1 0,0 1,-1-1,1 1,-1 0,1 0,-1 0,0 0,-1 1,1-1,-1 1,0 0,0 0,0 0,-1-1,1 2,-1-1,-1 0,1 0,-1 0,0 0,0 0,0 1,-1-1,0 4,-3-2,-1 0,1 0,-1-1,0 0,-1 0,1 0,-1-1,0 0,-1 0,1 0,-1-1,0 0,0 0,0-1,-1 0,1 0,-1-1,0 0,0 0,0-1,1 0,-1 0,0-1,0 0,0 0,0-1,0 0,0 0,0-1,0 0,1-1,-1 1,-23-26,23 11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14.8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21 100,'-5'17,"1"-1,0 1,1 0,1 0,1 0,0 0,1 0,1 0,0 0,2 0,0 0,3 10,-5-23,1 0,0 0,-1-1,1 1,1-1,-1 1,0-1,1 0,0 0,-1 0,1 0,1 0,-1 0,0-1,1 0,-1 0,1 0,-1 0,1 0,0-1,0 1,0-1,0 0,0-1,0 1,0 0,0-1,0 0,0 0,1-1,-1 1,0-1,1 0,7-1,0 0,-1-1,1-1,-1 0,0-1,0 0,-1 0,1-1,-1 0,0-1,0-1,99-104,-107 110,1 0,-1 0,1 1,0-1,0 1,-1 0,1 0,0 0,0 0,0 0,0 1,0-1,0 1,1 0,-1 0,0 0,0 0,0 1,0-1,0 1,0-1,0 1,0 0,0 1,-1-1,1 0,0 1,-1-1,1 1,-1 0,1 0,-1 0,0 0,0 0,0 1,0-1,0 1,0-1,-1 1,1 0,-1-1,1 4,27 23,-23-24,1-1,-1 0,1 0,-1 0,1 0,0-1,0-1,1 1,-1-1,0 0,1-1,0 0,-1 0,1 0,0-1,-1 0,1-1,0 0,-1 0,1 0,-1-1,1 0,-1-1,0 0,0 0,0 0,0-1,-1 0,1 0,-1-1,0 1,0-1,-1-1,0 1,0-1,0 0,3-6,-2 3,0 0,-1 0,0-1,0 0,-1 0,-1 0,0-1,0 1,-1-1,0 1,-1-1,0 0,-1 0,0 1,-1-1,0 0,-1 0,0 1,0-1,-2-1,-23-14,25 28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15.0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1,'0'33,"0"7,0-4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15.3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6:41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99,'9'-5,"14"-2,7 1,3 1,1 1,0 2,-2 1,-1 0,-1 1,-6 6,-6 0</inkml:trace>
  <inkml:trace contextRef="#ctx0" brushRef="#br0" timeOffset="316.635">30 268,'14'0,"10"0,5 0,3 0,-4-5,-2-1,-1-1,1 2,0 2,-4-4,-1 0,0 0,-3 2</inkml:trace>
  <inkml:trace contextRef="#ctx0" brushRef="#br0" timeOffset="984.701">481 522,'226'-342,"-117"223,-108 118,0 0,0 0,-1 0,1 0,0 0,0 0,0 1,0-1,1 0,-1 1,0-1,0 1,0-1,0 1,1 0,-1-1,0 1,0 0,1 0,-1 0,0 0,1 0,-1 0,0 0,0 0,1 1,-1-1,0 0,0 1,0-1,1 1,-1-1,0 1,0 0,0-1,0 1,0 0,0 0,0 0,0 0,-1 0,1 0,0 0,0 0,-1 0,1 0,-1 0,1 1,12 67,-12-57,-2-8,0 0,1 0,-1-1,1 1,0 0,1 0,-1 0,1 0,-1 0,1 0,0 0,1-1,-1 1,1 0,-1-1,1 1,0-1,1 0,-1 1,0-1,1 0,0-1,-1 1,1 0,0-1,1 1,-1-1,0 0,1 0,-1 0,1-1,0 1,-1-1,1 0,0 0,0 0,3 0,4-4,1 0,-1-1,-1 0,1 0,0-1,-1-1,0 0,-1 0,1-1,-1 0,0 0,-1-1,0 0,0-1,6-8,30-28,68-56,-111 100,0 0,0 0,-1 1,1-1,0 0,0 1,0-1,0 1,0-1,0 1,0 0,0-1,0 1,0 0,0 0,0 0,0 0,0 0,0 0,0 0,0 0,1 0,-1 0,0 0,0 1,0-1,0 0,0 1,0-1,0 1,-1-1,1 1,0 0,0-1,0 1,0 0,-1-1,1 1,0 0,-1 0,1 0,0 0,-1 0,1 0,-1 0,0 0,1 0,-1 0,0 0,1 0,-1 0,0 0,0 0,0 0,0 0,0 0,0 0,0 0,-1 0,1 0,0 0,-1 1,-11 72,11-73,-23 76,16-57,1 0,1 1,0 0,2 0,1 1,0-1,2 2,4 1,3-6</inkml:trace>
  <inkml:trace contextRef="#ctx0" brushRef="#br0" timeOffset="1841.971">1864 99,'-9'-2,"0"1,-1 1,1 0,-1 0,1 1,0 0,-1 0,1 1,0 1,0-1,0 2,1-1,-1 1,1 0,-1 1,1 0,1 0,-1 1,1 0,0 0,0 1,1 0,0 0,-3 4,0 1,1-1,0 2,0-1,1 1,1 0,0 1,1-1,0 1,1 0,1 0,0 1,1-1,1 1,0-1,1 10,1-18,-1-1,1 0,0 0,1 0,-1 0,1 0,0 0,0-1,0 1,1-1,0 1,0-1,0 0,0 0,1 0,-1-1,1 1,0-1,0 0,1 0,-1 0,0 0,1-1,0 0,-1 0,1 0,0 0,0-1,0 0,0 0,1 0,-1-1,0 1,0-1,0-1,0 1,1-1,-1 0,0 0,0 0,0-1,-1 1,1-1,0-1,7-4,0-2,0 0,-1 0,0-1,-1 0,0-1,-1 0,0 0,0-2,33-38,-29 37,-12 11,0 1,0-1,0 1,0 0,1-1,-1 1,1 0,-1 0,1 0,0 0,-1 0,1 1,0-1,0 0,1 1,-1-1,0 1,0 0,1 0,-1 0,1 0,-1 0,1 1,-1-1,1 1,-1-1,1 1,-1 0,1 0,0 0,-1 0,1 1,-1-1,1 1,-1-1,1 1,-1 0,1 0,-1 0,0 0,1 1,-1-1,0 1,2 1,41 86,20-8,-42-62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15.4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60 0,'-25'169,"7"0,7 1,8 19,2-147,0-29,1 0,0 0,0 0,1 0,1-1,0 1,1 0,0-1,1 1,22 15,-10-20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15.64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58 1,'-5'38,"-1"33,0 12,1 3,-4-8,1-9,1-11,1-10,3-4,1-5,1-3,1-5,0-1,1-7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17.4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189 171,'3'67,"-3"0,-3 1,-3-1,-6 14,9-55,2-2,-2 1,-1-1,-1 0,-1 0,0 0,-2-1,-1 0,-1 0,-8 12,17-34,1 1,-1-1,0 1,0-1,0 1,0-1,0 0,0 1,0-1,0 0,0 0,-1 0,1 0,0 0,-1 0,1 0,-1-1,1 1,-1 0,1-1,-1 1,1-1,-1 0,0 1,1-1,-1 0,0 0,1 0,-1 0,0 0,1 0,-1-1,1 1,-1-1,0 1,1-1,-1 1,1-1,-1 0,1 0,0 0,-1 0,1 0,-1 0,-34-68,37 52,-1 0,2 0,0-1,1 2,1-1,0 0,2 1,0-1,0 2,1-1,1 1,1 0,7-9,11-21,2 1,2 1,2 2,2 1,1 2,2 1,2 2,1 2,1 1,2 3,1 1,11-3,-55 31,67-26,-66 25,-1 1,1-1,0 1,0-1,0 1,0 0,0 0,0 0,0 0,0 0,-1 1,1-1,0 1,0-1,0 1,0-1,-1 1,1 0,0 0,0 0,-1 0,1 0,-1 0,1 1,-1-1,0 0,1 1,-1-1,0 1,0-1,0 1,0 0,0 0,0-1,0 2,0 8,-1 0,1-1,-2 1,1 0,-2 0,1 0,-1-1,-1 1,0-1,-1 0,0 0,0 0,-1 0,0 0,-1-1,0 0,-5 5,-8 20,-3 0,-2-1,-1-1,-1-1,-2-1,-1-2,-8 5,31-27,1-1,0 0,0 0,0-1,0 1,0-1,-1-1,0 1,0-1,0 0,0 0,0-1,-1 0,1 0,-1 0,1-1,-1 0,0 0,0-1,0 0,-11-4</inkml:trace>
  <inkml:trace contextRef="#ctx0" brushRef="#br0" timeOffset="402.194">1035 57,'-18'9,"1"1,-1 0,2 1,0 0,0 2,1 0,0 0,2 1,-1 1,2 1,0 0,1 0,0 1,1 0,1 1,1 0,1 1,-3 10,9-25,0 1,1 0,-1 0,1-1,0 1,0 0,0 0,1 0,0-1,0 1,0 0,0-1,1 1,0-1,0 1,0-1,0 0,1 0,0 0,0 0,0 0,0-1,0 1,1-1,-1 0,1 0,0 0,0 0,0-1,1 0,-1 0,0 0,1 0,-1-1,1 1,0-1,-1 0,1-1,0 1,1-1,6 2,0-1,0 0,1 0,-1-1,0-1,0 0,0-1,0 0,0-1,0 0,0-1,-1-1,1 1,-1-2,-1 1,1-2,-1 1,0-2,0 1,-1-1,0 0,-1-1,1 0,3-6,-4 4,0 0,-1-1,0 0,-1 0,0 0,-1-1,0 0,-1 0,0 0,-1-1,-2 9,0 0,0 0,-1 0,0 0,0 0,0 0,-1 0,1 0,-1 0,0 0,-1 1,1-1,-1 0,0 0,0 1,0-1,-1 1,0 0,0 0,0 0,0 0,0 0,-1 1,0-1,0 1,0 0,0 0,0 1,0-1,-4 0,0-1,0 2,0-1,0 1,0 0,-1 1,1 0,-1 0,1 1,-1 0,1 0,0 1,-1 0,-6 2,-14 3</inkml:trace>
  <inkml:trace contextRef="#ctx0" brushRef="#br0" timeOffset="829.204">1656 57,'-23'10,"0"0,2 1,-1 1,1 2,1 0,0 0,-12 14,30-27,1 0,-1 0,0 0,0 0,1 0,-1 1,1-1,-1 0,1 1,0-1,0 1,-1 0,1 0,0-1,1 1,-1 0,0 0,0 0,1 0,-1 0,1 0,-1 0,1 0,0 0,0 0,0 0,0 0,0 0,1 0,-1 0,1 0,-1 0,1 0,-1 0,1-1,0 1,0 0,0 0,0-1,0 1,1 0,-1-1,0 1,1-1,-1 0,1 1,0-1,-1 0,1 0,0 0,0 0,35 13,44 23,-79-35,-1 0,1-1,0 1,-1 0,1 0,-1 0,0 0,0 0,0 0,0 1,0-1,0 0,0 0,-1 1,1-1,-1 0,0 1,1-1,-1 1,0-1,-1 0,1 1,0-1,-1 1,1-1,-1 0,0 0,1 1,-1-1,0 0,-1 0,1 0,0 0,-2 1,-5 7,0 0,-1-1,0 0,-1 0,0-1,-1-1,1 0,-1 0,-1-1,1 0,-1-1,0 0,0-1,-1-1,-2 1,3 0,-11 3,3-2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16.3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 0,'-20'237,"10"190,9-426,1 0,-1 1,0-1,1 0,-1 1,1-1,-1 1,1-1,0 0,0 1,-1-1,1 1,0-1,0 1,1-1,-1 1,0-1,0 1,1-1,-1 1,1-1,-1 0,1 1,-1-1,1 0,0 1,0-1,0 0,0 0,0 0,0 0,0 0,0 0,0 0,0 0,1 0,-1-1,0 1,0 0,1-1,-1 1,1-1,-1 1,0-1,1 0,-1 1,1-1,-1 0,1 0,-1 0,1 0,-1-1,1 1,-1 0,1 0,-1-1,1 1,164-154,-134 125,1 2,2 2,1 1,0 1,2 2,0 2,1 1,19-4,-56 22,-1-1,1 1,-1-1,1 1,-1-1,1 1,-1 0,1 0,-1 0,1 0,-1 0,1 0,-1 0,1 1,-1-1,1 1,-1-1,1 1,-1-1,1 1,-1 0,0-1,0 1,1 0,-1 0,0 0,0 0,0 0,0 1,0-1,0 0,0 0,0 1,0-1,-1 0,1 1,-1-1,1 1,-1-1,1 1,-1-1,0 1,0-1,1 1,-1-1,0 1,-1-1,1 1,0-1,0 1,-1-1,1 1,-19 82,5-57,-2-1,0 0,-2-1,-1-1,0-1,-2-1,-1 0,0-2,-2 0,0-2,-1-1,-1 0,-2-1,-54 17,79-32,1 0,-1 0,1-1,-1 1,1-1,-1 0,1 0,-1 0,1 0,-1 0,1 0,-1-1,1 1,-1-1,1 0,0 0,-1 1,1-2,0 1,-1 0,1 0,0-1,0 1,0-1,0 0,1 1,-1-1,0 0,1 0,-1 0,1 0,-1-1,-3-15</inkml:trace>
  <inkml:trace contextRef="#ctx0" brushRef="#br0" timeOffset="288.853">657 705,'54'-9,"0"-2,0-3,-1-2,-1-2,6-5,47-38,-101 58,0 0,0 0,-1 0,1 0,-1-1,0 0,0 1,0-1,0-1,-1 1,1 0,-1 0,0-1,-1 1,1-1,-1 0,0 0,0 1,0-1,-1 0,0 0,0 0,0-1,-1 3,1 0,-1 0,-1 0,1 0,0 0,-1 0,1 1,-1-1,0 0,0 1,0 0,0-1,0 1,0 0,-1 0,1 0,-1 0,0 1,1-1,-1 1,0 0,0-1,0 1,0 1,0-1,0 0,0 1,0-1,0 1,-2 0,-94 12,85-8,1 1,0 1,0 0,0 1,1 1,0 0,0 0,1 1,0 1,1-1,0 2,0 0,1 0,1 0,0 1,0 1,2-1,-1 1,1 0,1 0,1 1,-1 0,2 0,-1 6,2-11,0 1,1-1,0 1,0 0,1-1,0 1,1 0,0-1,0 1,1-1,1 1,-1-1,2 0,-1 0,1 0,0-1,1 1,0-1,0 0,1 0,0-1,1 1,-1-1,1-1,1 0,6 5,54 25,-37-25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11.3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 56,'11'63,"-2"0,-4 0,-2 1,-3 10,0-34,-17 219,7-185,19-92,-3 0</inkml:trace>
  <inkml:trace contextRef="#ctx0" brushRef="#br0" timeOffset="250.254">0 1,'39'4,"36"2,15 0,-3-5,-11-4,-14-1,-13 0,-9 1,-8 1,-8 1</inkml:trace>
  <inkml:trace contextRef="#ctx0" brushRef="#br0" timeOffset="433.33">29 423,'53'-10,"31"-7,7-1,-7 2,-14 4,-14 4,-6-1,-7 0,-12 3</inkml:trace>
  <inkml:trace contextRef="#ctx0" brushRef="#br0" timeOffset="1048.647">537 733,'-5'39,"3"26,3 8,0-4,0-14</inkml:trace>
  <inkml:trace contextRef="#ctx0" brushRef="#br0" timeOffset="1465.118">508 649,'23'-6,"1"0,0 2,0 0,1 2,-1 1,0 0,1 2,-1 1,0 1,11 3,-33-6,1 1,-1-1,0 0,1 1,-1-1,0 1,0 0,1 0,-1 0,0 0,0 0,0 0,0 1,0-1,0 1,-1-1,1 1,0 0,-1-1,1 1,-1 0,0 0,0 0,1 0,-1 1,-1-1,1 0,0 0,0 1,-1-1,1 0,-1 1,0 1,-5 5,-1 1,0-1,-1 0,0 0,0-1,0 0,-1 0,-1-1,1 0,-1 0,-1-1,1 0,-1-1,-1 1,-21 14,-39 37,72-56,-1 1,1-1,-1 1,1-1,0 1,-1-1,1 1,0-1,0 0,0 0,0 1,0-1,1 0,-1 0,0 0,0 0,1 0,-1 0,0-1,1 1,-1 0,1-1,-1 1,1-1,0 1,-1-1,1 0,-1 0,1 0,0 0,-1 0,1 0,-1 0,1 0,0 0,-1-1,1 1,-1-1,1 0,0 2,27-1,-16-1,1 1,0 1,0 0,0 1,-1 0,1 1,-1 1,0 0,10 5,-21-8,0 1,1 0,-1 0,0 1,0-1,-1 0,1 1,0-1,-1 1,1-1,-1 1,0 0,0 0,0-1,0 1,-1 0,1 0,-1 0,0 0,1 0,-1 0,-1 0,1 0,0 0,-1 0,1 0,-1 0,0-1,0 1,0 0,0 0,-1-1,1 1,-1-1,0 1,1-1,-1 0,0 1,0-1,-1 0,1 0,0-1,-1 1,1 0,-1-1,1 0,-1 1,0-1,0 0,0 0,0 0,-18 14,0-1,-2-1,1-1,-2-1,0-2,0 0,-13 2,13-9,6-4</inkml:trace>
  <inkml:trace contextRef="#ctx0" brushRef="#br0" timeOffset="2085.335">1045 846,'60'8,"1"-4,-1-2,1-3,47-7,-56-5,-51 13,0-1,0 1,0-1,-1 1,1-1,0 0,-1 0,1 1,0-1,-1 0,1 0,-1 0,1 1,-1-1,0 0,1 0,-1 0,0 0,0 0,1 0,-1 0,0 0,0 0,0 0,0 0,0 0,0 0,-1 0,1 0,0 0,0 1,-1-1,1 0,0 0,-1 0,1 0,-1 0,1 0,-1 1,0-1,1 0,-1 1,0-1,0 0,1 1,-1-1,0 1,0-1,0 1,-163-126,162 124,1 1,-1-1,-1 1,1 0,0 0,0 0,0 0,0 1,-1-1,1 1,0-1,-1 1,1 0,0 0,-1 0,1 0,-1 0,1 0,0 1,-1-1,1 1,0-1,0 1,-1 0,1 0,0 0,0 0,0 1,0-1,0 0,0 1,1 0,-1-1,0 1,1 0,-1 0,1 0,0 0,0 0,0 0,0 0,0 0,0 0,0 3,-4 13,1 1,0-1,2 1,0 0,1 0,1 0,1 0,2 10,-1 23,0 107,-1-159,0 1,-1 0,1-1,0 1,-1 0,1-1,0 1,0-1,0 1,-1-1,1 1,0-1,0 1,0-1,0 0,0 0,0 0,0 1,0-1,0 0,0 0,0 0,0 0,0-1,0 1,0 0,0 0,0 0,0-1,-1 1,1-1,0 1,0 0,0-1,0 0,0 1,-1-1,1 1,0-1,-1 0,1 0,0 1,-1-1,1 0,-1 0,1 0,-1 0,0 0,1 1,-1-1,0-1,4-2,212-212,-170 169,-29 25</inkml:trace>
  <inkml:trace contextRef="#ctx0" brushRef="#br0" timeOffset="2633.254">1751 678,'-151'351,"143"-313,29-50,73-167,46-21,-100 168,-39 32,0 0,1 0,-1 0,0-1,0 1,0 0,0 0,0 1,0-1,0 0,0 0,0 0,0 1,1-1,-1 0,0 1,0-1,-1 1,1 0,0-1,0 1,0 0,0-1,0 1,-1 0,1 0,0 0,-1-1,1 1,0 0,-1 0,1 0,-1 0,0 0,1 0,-1 0,0 0,0 1,1-1,-1 0,0 0,0 0,0 0,0 1,29 201,6-97,-34-106,-1 1,0-1,1 1,-1-1,0 1,1-1,-1 1,0-1,0 1,0-1,1 1,-1-1,0 1,0 0,0-1,0 1,0-1,0 1,0-1,0 1,0 0,0-1,-1 1,1-1,0 1,0-1,0 1,-1-1,1 1,0-1,-1 1,1-1,0 1,-1-1,1 1,0-1,-1 0,1 1,-1-1,1 0,-1 1,1-1,-1 0,1 0,-1 1,1-1,-1 0,0 0,1 0,-1 0,1 0,-1 0,1 0,-1 0,0 0,1 0,-1 0,1 0,-1 0,1 0,-1 0,1-1,-1 1,0 0,1 0,-41-15,38 14,-217-117,202 107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10.5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356 283,'-39'13,"-168"70,207-83,0 0,1 0,-1 0,0 0,1 0,-1 1,0-1,1 0,-1 0,0 1,1-1,-1 0,0 0,0 1,1-1,-1 0,0 1,0-1,0 0,1 1,-1-1,0 0,0 1,0-1,0 1,0-1,0 0,0 1,0-1,0 0,0 1,0-1,0 1,0-1,0 0,0 1,0-1,0 1,0-1,-1 0,1 1,0-1,0 0,0 1,-1-1,1 0,0 0,0 1,-1-1,1 0,0 1,-1-1,1 0,0 0,-1 0,1 0,0 1,-1-1,1 0,-1 0,40 2,-35-2,16 0,55 11,-74-9,-1 1,1 0,-1-1,0 1,0-1,0 1,0 0,0-1,-1 1,1-1,-1 1,1-1,-1 1,0-1,0 1,0-1,0 1,-1-1,1 0,-1 0,1 0,-1 0,0 0,0 0,1 0,-1-1,-1 1,0 0,0 2,-80 76,-33 40,114-117,0 0,0 0,0 0,0 0,1 1,-1-1,1 0,0 1,0-1,0 1,0-1,1 1,0 0,-1-1,1 1,1-1,-1 1,0 0,1-1,0 1,-1-1,2 1,-1-1,0 0,1 1,-1-1,1 0,0 0,0 0,0 0,0 0,1-1,-1 1,1-1,0 1,-1-1,1 0,2 1,2 2,1 0,0 0,1-1,-1 0,1 0,0-1,0 0,0-1,0 0,0 0,1-1,-1 0,0-1,1 0,-1 0,1-1,-1 0,0-1,0 0,0 0,1-1,8-10</inkml:trace>
  <inkml:trace contextRef="#ctx0" brushRef="#br0" timeOffset="314.909">187 1,'4'91,"5"0,3-1,6 5,23 198,-38-234,-3 0,-2 1,-3-1,-8 34,11-78,0-11,0 0,0 0,1 0,0 0,0 1,0-1,1 1,-1-1,1 0,0 1,0-1,1 1,-1-1,1 0,0 1,0-1,0 0,1 0,-1 1,1-1,0 0,1-1,-1 1,0 0,1-1,0 1,0-1,3 3,12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28.7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0,'0'5,"0"6,0 6,0 5,0 4,0 2,0 1,0 0,-5 1,4-11,1-7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29.0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 18,'-10'-5,"2"-1,3-1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29.3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1,'6'9,"0"1,0 1,-1-1,0 1,-1-1,0 1,-1 1,0-1,-1 0,0 1,0-1,-2 2,2-4,6 284,-11-170,3 6,0-117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29.5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0,'24'10,"17"3,7-1,0-2,-3-3,-5-3,-5-1,-2-3,-3 0,-7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16.0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114 1371,'-61'76,"54"-65,0 0,1 1,0 0,1 0,0 0,1 1,1 0,0 0,0-1,2 2,-1-1,1 0,1 3,0-12,1-1,-1 1,0-1,1 1,0-1,0 0,0 1,0-1,1 0,-1 0,1 0,0 0,-1 0,2 0,-1 0,0-1,0 1,1-1,-1 1,1-1,0 0,0 0,0 0,0-1,0 1,0-1,0 1,4 0,100 10,-76-11,-28-1,-1 0,0 0,1 0,-1 0,0 0,1 1,-1-1,0 1,0 0,1 0,-1 0,0 0,0 0,0 0,0 0,0 1,0-1,-1 0,1 1,0 0,-1 0,1-1,-1 1,0 0,1 0,-1 0,0 0,0 0,0 1,-1-1,1 0,0 0,-1 1,0-1,1 0,-1 1,0-1,0 0,0 2,-31 88,-45 12,62-91</inkml:trace>
  <inkml:trace contextRef="#ctx0" brushRef="#br0" timeOffset="702.93">312 1344,'1'13,"1"0,0 1,1-1,1 0,0 0,1 0,0-1,1 0,1 0,0 0,0-1,1 0,0 0,1-1,0 0,1 0,0-1,1-1,6 5,-16-12,1 1,-1-1,1 0,0 0,-1 0,1 0,0 0,0-1,0 1,-1-1,1 1,0-1,0 1,0-1,0 0,0 0,0 0,0 0,0 0,0 0,0-1,0 1,0-1,-1 1,1-1,0 0,0 0,-1 0,1 0,0 0,-1 0,1 0,-1 0,1-1,-1 1,1 0,-1-1,0 1,1-2,23-75,-28-182,2 260,1-1,0 1,-1 0,1-1,0 1,-1 0,1-1,0 1,0-1,-1 1,1 0,0-1,0 1,0-1,-1 1,1-1,0 1,0 0,0-1,0 1,0-1,0 1,0-1,0 1,0-1,0 1,0-1,0 1,1 0,-1-1,0 1,0-1,0 1,1-1,-1 1,0 0,0-1,1 1,-1 0,0-1,1 1,-1 0,0-1,1 1,-1 0,1 0,-1-1,0 1,1 0,-1 0,1 0,-1 0,1 0,-1 0,1-1,-1 1,0 0,1 0,-1 0,1 0,-1 1,1-1,-1 0,1 0,-1 0,1 0,-1 0,0 1,1-1,-1 0,22 30,-17-22,188 312,-185-307,-1 0,0 1,-1 0,-1 0,0 0,-1 1,0 0,-1-1,-1 2,0-1,-1 0,-1 0,-1 0,0 0,0 0,-2 0,0 0,-2 5,5-19,0 1,0-1,0 1,0-1,-1 1,1-1,0 1,-1-1,1 1,-1-1,0 0,1 1,-1-1,0 0,0 0,0 1,0-1,0 0,0 0,0 0,0 0,0 0,-1-1,1 1,0 0,0 0,-1-1,1 1,-1-1,1 1,-1-1,1 0,0 1,-1-1,1 0,-1 0,1 0,-1 0,1 0,-1-1,1 1,-1 0,1-1,-1 1,1-1,0 1,-1-1,1 0,0 1,-1-1,1 0,0 0,0 0,0 0,0 0,0 0,-1-1,-7-14,-1-1,2 0,0 0,1-1,1 0,1 0,1-1,0 0,1 1,1-1,1-5,-1-1</inkml:trace>
  <inkml:trace contextRef="#ctx0" brushRef="#br0" timeOffset="1082.887">735 864,'-19'89,"19"-86,-1-1,1 0,0 1,0-1,0 1,0-1,1 0,-1 1,1-1,-1 1,1-1,0 0,0 0,0 1,0-1,0 0,1 0,-1 0,0 0,1-1,0 1,-1 0,1 0,0-1,0 1,0-1,0 0,0 0,0 1,0-1,0-1,1 1,-1 0,0 0,2-1,45-1,-47 0,1 0,0 0,0 0,0 1,0-1,0 1,1 0,-1-1,0 1,0 1,0-1,0 0,0 1,0-1,0 1,0 0,0 0,0 0,0 1,-1-1,1 1,0-1,-1 1,1 0,-1 0,0 0,1 0,-1 0,0 1,0-1,-1 1,1-1,0 1,-1 0,0 0,1 0,-1 1,1 9,-1 0,0 0,-1 0,0 1,-1-1,-1 0,0 0,0 0,-2-1,1 1,-2 0,0-1,0 0,-1 0,0-1,-6 7,-2 1</inkml:trace>
  <inkml:trace contextRef="#ctx0" brushRef="#br0" timeOffset="1333.028">876 468,'5'43,"11"24,3 5,3-4,2-10,-2-9,-1-13,1-8,2-9,1-7,2-6,-4-4</inkml:trace>
  <inkml:trace contextRef="#ctx0" brushRef="#br0" timeOffset="1565.103">792 807,'43'-19,"29"-16,6-7,-4-1,-11 6,-15 6,-17 2,-13 2,-14 6,-13 5,-5 7</inkml:trace>
  <inkml:trace contextRef="#ctx0" brushRef="#br0" timeOffset="2183.579">1215 581,'9'-13,"0"0,-1 0,-1-1,0 0,-1-1,-1 1,0-1,-1 0,0 0,-2-1,1 1,-2 0,0-6,-1 20,0 0,0-1,0 1,-1-1,1 1,0-1,-1 1,1 0,-1-1,1 1,-1 0,0 0,1-1,-1 1,0 0,0 0,0 0,0 0,0 0,0 0,0 0,0 0,-1 0,1 1,0-1,0 0,-1 1,1-1,0 1,-1 0,1-1,-1 1,1 0,-1 0,1 0,0 0,-1 0,1 0,-1 0,1 0,-1 0,1 1,0-1,-1 1,1-1,0 1,-1 0,1-1,-60 41,49-27,1 0,1 1,1 0,0 0,1 1,0 0,2 1,0-1,0 1,2 0,0 1,-1 17,5-32,-1 1,1-1,0 0,1 1,-1-1,0 0,1 1,0-1,0 0,0 0,0 1,1-1,-1 0,1 0,-1-1,1 1,0 0,0 0,1-1,-1 1,0-1,1 0,0 0,-1 0,1 0,0 0,0-1,0 1,0-1,0 1,1-1,-1 0,0-1,0 1,1 0,-1-1,0 0,1 0,-1 0,1 0,12 1,0-1,0 0,0-1,0 0,0-2,-1 0,1 0,-1-2,0 0,0 0,0-2,-1 0,0 0,0-1,-1-1,0 0,9-10,-1 0,-3 2</inkml:trace>
  <inkml:trace contextRef="#ctx0" brushRef="#br0" timeOffset="2655.371">1526 497,'0'-18,"-2"-26,2-1,3 1,1 0,2 0,3 0,4-13,-13 55,0 1,0 0,-1-1,1 1,0-1,0 1,1-1,-1 1,0-1,0 1,1-1,-1 1,1-1,-1 1,1 0,0-1,-1 1,1 0,0 0,0-1,0 1,0 0,0 0,0 0,0 0,0 0,1 0,-1 1,0-1,1 0,-1 1,0-1,1 0,-1 1,1 0,-1-1,1 1,-1 0,1 0,-1 0,1 0,-1 0,1 0,-1 0,0 0,1 1,-1-1,1 1,-1-1,1 1,-1-1,0 1,1 0,-1 0,0-1,0 1,1 1,7 11,-8-11,-1 0,1 0,0 1,0-1,0 0,0 0,0 0,1 0,-1 0,0-1,1 1,0 0,-1-1,1 1,0-1,0 1,0-1,-1 0,2 0,-1 0,0 0,0 0,0 0,0 0,1-1,-1 1,0-1,0 0,1 0,-1 0,0 0,1 0,-1 0,0 0,1-1,-1 1,0-1,43-80,-43 73,1 0,0 1,0-1,1 1,0 0,0 0,1 0,0 1,0-1,0 1,5-4,-7 9,-1 0,1 0,0 0,-1 0,1 1,0-1,0 1,0-1,0 1,0 0,0 0,-1 0,1 1,0-1,0 1,0-1,0 1,-1 0,1 0,0 0,-1 1,1-1,-1 1,1-1,-1 1,0 0,1 0,29 14,-9-11,-1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29.8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0,'5'34,"6"15,1 5,-1-3,-2-9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30.0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1,'9'14,"4"5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35.1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 1,'-14'10,"-6"7,2 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34.2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0 105,'45'168,"-5"-30,-39-137,-1-1,1 1,0 0,-1 0,1 0,-1-1,1 1,0 0,0-1,-1 1,1-1,0 1,0-1,0 1,0-1,0 0,0 1,0-1,-1 0,1 0,0 1,0-1,0 0,0 0,0 0,0 0,0 0,0-1,0 1,0 0,0 0,0-1,0 1,0 0,0-1,-1 1,1-1,0 1,0-1,0 1,-1-1,1 0,0 1,-1-1,1 0,0 0,-1 0,1 1,-1-1,1 0,-1 0,35-48,-34 46,110-204,-41 137,-58 58</inkml:trace>
  <inkml:trace contextRef="#ctx0" brushRef="#br0" timeOffset="435.475">424 247,'27'-4,"0"0,0-2,0-1,-1-1,0-1,-1-2,0 0,0-2,-1 0,21-17,-42 28,-1 0,1 1,-1-1,1 0,-1 0,0 0,0-1,0 1,-1 0,1-1,0 1,-1-1,1 0,-1 1,0-1,0 0,0 0,-1 0,1 0,0 0,-1 0,0 0,0 0,0 0,0 0,0 0,-1 0,1 0,-1 0,0 1,0-1,0 0,0 0,0 1,-1-1,1 0,-1 1,0-1,0 1,0 0,0 0,0-1,0 1,0 1,-1-1,1 0,-1 1,1-1,-1 1,0 0,0-1,1 1,-4 0,0 0,-1 0,1 0,-1 0,1 1,-1 0,0 1,1-1,-1 1,1 1,-1-1,1 1,0 0,0 0,0 1,0 0,0 0,0 0,1 1,0 0,-3 2,-91 98,90-91,0-1,1 2,1-1,0 1,0 0,2 1,0-1,0 1,-1 12,5-21,0-1,1 1,0 0,0 0,0-1,0 1,1 0,0-1,0 1,1-1,0 1,0-1,0 1,0-1,1 0,0 0,0 0,0-1,0 1,1-1,0 0,0 1,0-2,1 1,-1 0,1-1,2 1,6 3,0 0,1-1,0-1,1 0,-1-1,1-1,0 0,0-1,0 0,0-1,0-1,0-1,0 0,0-1,0 0,12-4,-1-1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36.5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443 47,'-268'514,"101"-172,159-328,9-21,10-27,22-41,3 0,4 3,23-31,-34 56,20-37,4 3,3 2,4 3,68-67,-74 107,-53 35,0 0,1 1,-1-1,1 1,-1 0,1-1,-1 1,1 0,-1 0,1 0,-1 0,1 0,-1 0,0 0,1 1,-1-1,1 0,-1 1,1 0,-1-1,0 1,1 0,-1-1,0 1,0 0,1 0,-1 0,0 0,0 0,0 0,0 0,0 1,-1-1,1 0,0 1,-1-1,1 0,0 1,-1-1,1 1,3 17,0 0,-1 1,-1-1,0 0,-2 1,0-1,-3 14,1 13,-1 359,4-401,-1-1,1 1,-1 0,0 0,0 0,0 0,0-1,-1 1,1 0,-1 0,0-1,0 1,-1 0,1-1,-1 1,1-1,-1 1,0-1,-1 0,1 0,0 0,-1 0,0 0,0-1,1 1,-1-1,-1 0,1 0,0 0,-1 0,1 0,-1-1,1 1,-1-1,0 0,1 0,-1-1,0 1,-4-1,-16-3,0-1,0-1,0-1,1-1,0-2,0 0,1-1,-7-5,28 14,-56-26,1-2,2-4,-41-31,77 50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37.1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0 388,'119'-163,"24"-60,-143 223,1 0,-1 1,0-1,1 0,-1 0,0 1,0-1,1 0,-1 0,0 0,1 0,-1 0,1 1,-1-1,0 0,1 0,-1 0,0 0,1 0,-1 0,0 0,1 0,-1 0,1 0,-1-1,0 1,1 0,-1 0,0 0,1 0,-1 0,0-1,0 1,1 0,-1 0,0-1,1 1,-1 0,0 0,0-1,1 1,-1 0,0-1,-11 42,8-34,-3 16,0-12,2 0,-1 1,2-1,-1 1,1 0,1 0,0 0,1 0,1 1,0-1,0 0,1 0,0 1,1-1,1 0,0 0,1-1,0 1,0-1,6 10,-6-17,-1-1,1 0,0 0,0 0,0 0,0-1,0 0,1 0,-1 0,1 0,-1-1,1 1,0-1,-1 0,1-1,0 1,0-1,0 0,-1 0,1 0,0-1,0 0,0 0,-1 0,1 0,-1-1,1 0,116-64,-29-34,-79 78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37.5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86 288,'22'-8,"-1"-1,0 0,-1-2,0 0,0-2,-2 0,1-1,-2-1,0 0,-1-1,0-1,-1-1,1-3,-15 19,1 1,0-1,-1 0,1 0,-1 0,0 0,0-1,0 1,0 0,0 0,0-1,-1 1,1-1,-1 1,1 0,-1-1,0 1,0-1,0 1,-1-1,1 1,0-1,-1 1,0 0,1-1,-1 1,0 0,0 0,0-1,-1 1,1 0,0 0,-1 0,1 0,-1 1,0-1,0 0,-1-1,-6 0,-1 1,1 0,-1 0,0 1,1 0,-1 0,0 1,1 1,-1-1,0 2,1-1,-1 1,1 1,0 0,-1 0,1 1,1 0,-1 0,0 1,1 0,0 1,0 0,1 0,0 0,0 1,0 0,-1 4,-1-3,1 0,0 1,0 0,1 1,1 0,0 0,0 0,1 1,0 0,0 0,1 0,1 0,0 1,1-1,0 1,1 0,0 0,0-1,2 1,-1 0,2 0,-1 0,2-1,1 7,1-13,0 0,1-1,0 0,-1 0,1 0,1-1,-1 0,0 0,1-1,-1 1,1-1,0-1,0 1,0-1,0-1,0 1,0-1,0 0,0-1,0 1,0-2,-1 1,1-1,0 0,1 0,104-23,-86 15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38.0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287 0,'-19'1,"0"0,-1 2,1 0,0 1,1 1,-1 0,1 2,0 0,1 1,-16 9,-25 46,56-61,1-1,0 1,0 0,1-1,-1 1,0 0,0 0,1 0,-1-1,1 1,0 0,0 0,-1 0,1 0,0 0,1 0,-1 0,0 0,0-1,1 1,-1 0,1 0,0 0,0 0,-1-1,1 1,0 0,0-1,0 1,1-1,-1 1,0-1,1 0,-1 1,1-1,-1 0,1 0,-1 0,1 0,0 0,0 0,0 0,5 1,0 0,0 0,1-1,-1 0,0 0,0 0,1-1,-1 0,0-1,1 0,-1 0,0 0,0-1,0 0,0 0,0-1,0 0,0 0,-1-1,1 0,119-90,-118 86,36-26,-43 34,0-1,0 1,0 0,0-1,0 1,0 0,0-1,0 1,0 0,0 0,1 0,-1 0,0 0,0 0,0 0,0 1,0-1,0 0,0 1,0-1,0 0,0 1,0-1,0 1,0 0,0-1,0 1,0 0,-1-1,1 1,0 0,0 0,-1 0,1 0,-1 0,1 0,-1 0,1 0,-1 0,1 0,-1 0,0 0,0 0,1 1,7 129,-9-93,-19 289,14-272,6-32,-2 0,0 0,-2 0,0 0,-2-1,0 0,-2 0,0 0,-1-1,-2-1,-2 4,12-21,-1 0,1-1,-1 1,0-1,0 1,0-1,0 0,0 0,-1 0,1 0,0 0,-1 0,0-1,1 1,-1-1,0 1,0-1,0 0,0 0,0-1,0 1,0-1,0 1,0-1,0 0,0 0,0 0,0-1,0 1,-1-1,1 1,0-1,1 0,-1 0,0-1,0 1,0-1,1 1,-1-1,1 0,-2 0,-1-6,0 0,0-1,0 1,1-1,0 0,1 0,0-1,1 1,0 0,0-1,1 0,0 1,0-1,1 0,1 1,-1-1,2 0,-1 1,2-1,2-8,4-9,1-1,1 1,1 1,2 0,1 1,6-8,22-26,-24 35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38.3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255 0,'-27'11,"1"1,0 2,1 0,0 2,1 0,1 2,-17 16,37-32,0 0,0 1,1-1,-1 0,0 1,1 0,0-1,0 1,0 0,0 0,0 0,0 1,1-1,0 0,-1 1,1-1,1 1,-1-1,0 1,1-1,0 1,-1-1,1 1,1-1,-1 1,1 0,-1-1,1 1,0-1,0 0,0 1,1-1,-1 0,1 0,0 0,0 0,0 0,0 0,1 0,-1 0,1-1,-1 0,1 1,1 0,8 0,-1 0,1-1,1 0,-1 0,0-1,0-1,0 0,1-1,-1 0,0-1,0 0,0-1,0 0,-1-1,1-1,-1 0,0 0,0-1,-1 0,3-2,4-6,-1 1,0-2,-1 0,-1-1,0-1,-1 0,2-5,12-14,-27 35,0 0,1 0,-1 1,1-1,-1 0,0 0,1 1,-1-1,1 0,0 1,-1-1,1 0,-1 1,1-1,0 1,-1-1,1 1,0-1,0 1,0 0,-1-1,1 1,0 0,0 0,0-1,0 1,-1 0,1 0,0 0,0 0,0 0,0 0,0 0,-1 1,1-1,0 0,0 0,0 1,0-1,-1 0,1 1,0-1,0 1,-1-1,1 1,0-1,-1 1,1 0,-1-1,1 1,-1 0,1-1,-1 1,1 0,-1 0,1-1,-1 1,0 0,0 0,1 0,-1 0,0 0,0 0,12 58,-6 61,0-95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38.6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89 0,'-22'67,"4"0,2 1,4 1,2 0,4 1,2 36,33 57,-8-97,-16-47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3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8609 734,'-7'15,"2"0,0 0,0 0,1 1,1-1,1 1,0 0,1 0,1 0,0 0,1 0,1 0,0 0,2-1,1 5,-1-14,0 0,1-1,0 0,0 0,1 0,-1 0,1-1,0 0,0 0,1 0,-1-1,1 0,-1-1,1 1,0-1,0 0,0-1,0 0,1 0,-1 0,0-1,0 0,0-1,1 1,-1-1,0-1,0 1,0-1,0-1,0 1,-1-1,4-2,-4 2,0 0,-1-1,1 1,-1-1,0 0,0-1,-1 1,1-1,-1 0,0 0,0 0,-1-1,1 1,-1-1,-1 0,1 0,-1 0,0 0,0 0,0 0,-1-1,0 1,-1-1,1 1,-1-1,-1 1,1-1,-1 1,0 0,0-1,-1 1,0 0,0 0,0 0,-1 0,0 0,0 0,0 1,-2-1,0-1,0 0,-1 0,0 1,0 0,0 0,-1 1,0 0,0 0,-1 0,1 1,-1 0,0 1,0-1,0 1,-7-1,-17-3</inkml:trace>
  <inkml:trace contextRef="#ctx0" brushRef="#br0" timeOffset="562.401">9173 170,'17'85,"-4"0,-4 1,-3 0,-4 0,-4 1,-7 24,-24 90,33-200,0-1,-1 1,1-1,0 1,0 0,0-1,0 1,-1-1,1 1,0 0,0-1,0 1,1-1,-1 1,0 0,0-1,0 1,0-1,0 1,1 0,-1-1,0 1,1-1,-1 1,0-1,1 1,-1-1,0 1,1-1,-1 1,1-1,-1 0,1 1,-1-1,1 0,-1 1,1-1,0 0,-1 0,1 0,-1 1,1-1,0 0,-1 0,1 0,-1 0,1 0,0 0,-1 0,1 0,0 0,-1-1,1 1,-1 0,1 0,-1 0,1-1,0 1,-1 0,1-1,-1 1,35-25,-34 23,299-278,-268 256,2 1,0 1,2 3,0 0,16-4,-50 22,-1 0,1 0,-1 0,1 1,0-1,0 0,-1 1,1-1,0 1,0-1,0 1,-1 0,1 0,0 0,0 0,0 0,0 0,0 1,-1-1,1 1,0-1,0 1,-1-1,1 1,0 0,-1 0,1 0,-1 0,1 0,-1 0,1 1,-1-1,0 0,1 1,-1-1,0 1,0-1,0 1,0-1,-1 1,1 0,0 0,-1-1,1 1,-1 0,1 0,-1 0,0 0,0-1,0 1,0 0,0 1,-2 12,-1 0,0-1,-1 1,-1-1,0 1,-1-2,0 1,-1-1,0 0,-2 0,1-1,-1 0,-1 0,0-1,-1 0,-2 0,-7 8,-2 0,0-2,-2 0,1-2,-2-1,0-1,-15 6,32-17,0 1,-1-1,1 0,-1-1,0 0,1-1,-1 0,0 0,1 0,-1-1,0-1,1 1,-6-3,11 3,0 0,0 0,-1-1,1 1,0-1,0 0,0 0,0 0,1 0,-1 0,1-1,-1 1,1-1,0 0,0 0,0 0,0 0,0 0,1 0,-1 0,1 0,0-1,0 1,0 0,0-1,1 1,0-1,-1 1,1-1,0 1,1-1,-1 1,1-1,0 0,6-21,3 6</inkml:trace>
  <inkml:trace contextRef="#ctx0" brushRef="#br0" timeOffset="864.95">10161 0,'-11'98,"4"-1,5 1,3 0,6 2,2-8,-5 0,-5 79,-10-110,5-36</inkml:trace>
  <inkml:trace contextRef="#ctx0" brushRef="#br0" timeOffset="1167.849">10443 734,'29'7,"0"-1,0-1,1-2,-1-1,1-1,0-2,-1-1,6-1,-32 3,0-1,1 1,-1-1,0 1,0-1,1 0,-1 0,0 0,0 0,0-1,0 1,0-1,-1 0,1 0,0 0,-1 0,1 0,-1-1,0 1,0-1,0 0,0 1,0-1,-1 0,1 0,-1 0,1 0,-1 0,0 0,-1-1,1 1,0 0,-1 0,0-1,0 1,0 0,0-1,0 1,-1 0,1-1,-1 1,0 0,0 0,0 0,-1 0,1 0,-1 0,1 0,-2-1,-4-2,0 2,0-1,0 1,0 0,-1 0,0 1,1 0,-1 0,0 1,-1 0,1 1,0-1,0 2,-1-1,1 1,-1 0,1 1,0 0,0 0,-1 1,1 0,0 1,0-1,1 1,-1 1,-6 4,3-3,2 2,-1 0,1 0,0 0,0 1,1 1,0-1,1 1,0 1,0-1,1 1,0 0,-3 9,6-13,0 0,1 0,-1 0,1 0,1 1,-1-1,1 0,0 1,0-1,1 1,0 0,0-1,1 1,0-1,0 1,0-1,1 0,0 1,0-1,1 0,-1 0,1 0,1-1,3 6,0-3,0 0,1 0,-1-1,2 0,-1 0,1-1,0-1,1 1,-1-1,1-1,0 0,0 0,0-1,1 0,-1-1,6 1,9-1</inkml:trace>
  <inkml:trace contextRef="#ctx0" brushRef="#br0" timeOffset="1660.39">11064 847,'173'-158,"-139"124,-27 25,1 1,-1 0,1 0,1 1,0 0,0 1,0 0,0 0,1 1,10-4,-19 8,0 0,1 1,-1-1,1 1,-1 0,1-1,-1 1,1 0,-1 0,1 0,0 0,-1 0,1 0,-1 0,1 1,-1-1,1 0,-1 1,0-1,1 1,-1 0,1-1,-1 1,0 0,0 0,1 0,-1 0,0 0,0 0,0 0,0 0,0 1,0-1,0 0,-1 1,1-1,0 0,-1 1,1-1,-1 1,0-1,1 1,-1-1,-2 69,1-66,-10 91,11-92,0 0,0 0,0 1,1-1,0 0,-1 0,1 0,0 1,1-1,-1 0,1-1,-1 1,1 0,0 0,0-1,0 1,0-1,0 1,1-1,-1 0,1 0,-1 0,1 0,0-1,0 1,0-1,2 1,16 2,0-2,1-1,-1-1,1 0,-1-2,0 0,0-2,0 0,0-1,0-2,-1 0,0 0,-1-2,6-4,-22 12,32-15,-27 11,0 1,0 0,1 0,-1 1,1 0,0 0,-1 1,1 0,0 1,0 0,1 0,8 1,-15 3,1 0,-1 0,0 1,0-1,0 1,0-1,-1 1,0 0,1 0,-1 0,-1 1,1-1,-1 0,1 1,-1-1,0 1,-1-1,1 1,-1 0,0-1,0 1,-1-1,1 1,-1-1,0 1,0-1,-1 2,2 8,1 69,4-64</inkml:trace>
  <inkml:trace contextRef="#ctx0" brushRef="#br0" timeOffset="-706.715">6351 1074,'56'-24,"-17"3,-2-1,-1-3,0-1,-2-1,13-16,88-118,-135 162,0-1,0 1,0 0,0-1,0 1,0 0,0-1,0 1,0-1,1 1,-1 0,0-1,0 1,1-1,-1 1,0 0,1-1,-1 1,1-1,-1 1,1-1,-1 1,1-1,-1 0,1 1,-1-1,1 0,0 1,-1-1,1 0,-1 0,1 0,0 1,-1-1,1 0,0 0,-1 0,1 0,0 0,-1 0,1 0,0 0,-1 0,1-1,0 1,-1 0,1 0,0-1,-1 1,1 0,-1-1,1 1,-1 0,1-1,-1 1,1-1,-1 1,1-1,-1 1,1-1,-1 1,0-1,1 0,-1 1,0-1,0 1,1-1,-1 0,0 1,0-1,5 60,-5-53,-1 188,10 169,9-18,-22-323,-3-29,-5-35,11-11,3 0,2 0,2 0,2 0,3 1,2 1,2 0,3 0,2 2,1 0,3 2,2 0,13-15,-26 38,1 0,1 1,1 1,1 0,1 1,0 1,2 0,0 2,12-8,-29 23,0 1,0 0,0 0,0 0,0 0,0 0,0 1,1-1,-1 1,0 0,1 0,-1 0,1 1,0-1,-1 1,1 0,-1 0,1 0,-1 0,1 0,0 1,-1 0,1 0,-1 0,0 0,1 0,-1 1,0 0,0-1,0 1,0 0,0 0,0 1,0-1,-1 1,1-1,-1 1,0 0,1 0,1 13,0 0,-1 0,-1 0,0 1,-1-1,-1 0,-1 1,0-1,-1 0,-1 0,0 0,-1 0,-1 0,0-1,-2 1,1-2,-2 1,0-1,-2 2,0 3,-2-1,0-1,0 0,-2-1,0 0,-1-1,-1 0,0-2,-1 0,0 0,-1-2,-2 1,-32 3,34-17</inkml:trace>
  <inkml:trace contextRef="#ctx0" brushRef="#br0" timeOffset="-269.526">7367 1101,'48'-19,"26"-10,-1-2,-1-4,-2-3,-1-3,44-36,-12-29,-97 101,0-1,-1 0,0 0,1 0,-2 0,1 0,-1-1,0 1,0-1,-1 1,1-1,-2 0,1 0,-1 1,0-1,0 0,-1 0,0 0,-1-5,-1 8,0 0,0-1,0 1,-1 0,1 1,-1-1,0 0,0 1,0 0,0 0,-1 0,1 1,-1 0,0-1,1 1,-1 1,0-1,0 1,0 0,-1 0,1 1,0-1,0 1,0 0,0 0,-1 1,1 0,0 0,0 0,0 0,0 1,0 0,0 0,1 0,-5 3,-124 94,131-98,0 1,0-1,1 1,-1 0,1-1,-1 1,1 0,0 0,-1 0,1 0,0 0,1 1,-1-1,0 0,1 0,-1 1,1-1,-1 0,1 1,0-1,0 0,0 1,1-1,-1 0,0 1,1-1,-1 0,1 0,0 1,0-1,0 0,0 0,0 0,1 0,-1 0,0 0,1-1,-1 1,1 0,0-1,0 1,0-1,-1 1,1-1,1 0,-1 0,0 0,0 0,13 5,0-1,1-1,0 0,-1-1,1-1,0 0,0-1,1-1,-1-1,0 0,0-1,0 0,-1-2,10-2,33-4,59-9,-116 18,0 1,0 0,0-1,1 1,-1 0,0 0,0 0,0 0,0 0,1 0,-1 0,0 0,0 0,0 0,0 1,0-1,1 0,-1 1,0-1,0 1,0-1,0 1,0 0,0-1,0 1,-1 0,1 0,0 0,0-1,0 1,-1 0,1 0,-1 0,1 0,-1 0,1 0,-1 1,1-1,-1 0,0 0,1 0,-1 0,0 0,0 1,0-1,0 0,0 0,0 1,-13 61,10-52,1-8,1 0,0 0,-1 0,1 0,0 1,0-1,1 0,-1 1,1-1,-1 0,1 1,0-1,0 1,1-1,-1 1,1-1,0 0,0 1,0-1,0 0,0 0,1 0,-1 0,1 0,0 0,0 0,0 0,0-1,1 1,-1-1,2 1,13 4</inkml:trace>
  <inkml:trace contextRef="#ctx0" brushRef="#br0" timeOffset="-4091.962">1215 254,'-3'-5,"-1"-1,1 0,-1 1,0 0,0 0,0 0,-1 1,0-1,0 1,0 0,0 1,-1-1,0 1,1 0,-1 0,0 1,0-1,-1 1,1 1,0-1,-1 1,1 0,-1 1,1 0,-1 0,-1 0,-172 34,167-31,-173 54,-140 64,327-121,0 0,0 0,0 1,0-1,0 0,0 0,-1 1,1-1,0 1,0-1,0 1,0-1,0 1,-1-1,1 1,0 0,-1-1,1 1,0 0,-1 0,1-1,-1 1,1 0,-1 0,1 0,-1 0,0 0,1 0,-1 0,0-1,0 1,0 0,0 0,1 0,-1 0,-1 0,1 0,0 0,0 0,0 0,0 0,-1 0,1 0,0 0,-1 0,1 0,-1-1,1 1,-1 0,0 0,1 0,-1-1,0 1,1 0,-1-1,0 1,0-1,0 1,1-1,-1 1,0-1,0 1,0-1,0 0,0 0,0 1,0-1,0 0,0 0,0 0,19 6,0-1,0-1,0-1,0 0,1-1,-1-1,1-1,6-1,126 17,-150-16,1 0,-1 1,0-1,0 0,0 1,0-1,0 1,0 0,0-1,0 1,0 0,0 0,0-1,-1 1,1 0,0 0,0 0,-1 0,1 0,-1 0,1 0,-1 0,1 0,-1 0,1 1,-1-1,0 0,0 0,0 0,0 0,0 1,0-1,0 0,0 0,0 0,0 0,-1 1,1-1,0 0,-1 0,1 0,-1 0,1 0,-1 0,0 0,1 0,-1 0,0 0,0 0,0-1,0 2,-49 50,45-48,-243 176,143-110,-63 47,166-117,1 1,-1-1,1 1,0 0,-1-1,1 1,0 0,-1 0,1 0,0 0,0 0,0 0,0 0,0 1,0-1,0 0,0 0,1 1,-1-1,0 0,1 1,-1-1,1 1,-1-1,1 1,0-1,0 1,0-1,0 1,0-1,0 1,0 0,0-1,0 1,1-1,-1 1,1-1,-1 0,1 1,0-1,-1 1,1-1,0 0,0 0,0 1,0-1,0 0,0 0,0 0,0 0,1 0,-1 0,0-1,1 1,-1 0,2 0,15 5,0-1,0 0,1-1,0-1,-1-1,1-1,0 0,0-2,0 0,0-1,0-1,-1-1,1 0,-1-1,0-1,0-1,6-4,-1 4,24-9,-2-2,0-2,-1-2,35-24,-24 16,-32 21</inkml:trace>
  <inkml:trace contextRef="#ctx0" brushRef="#br0" timeOffset="-3855.704">1525 537,'-34'43,"-29"38,-10 11,3-1,13-12,13-14,12-13,8-11,7-7,7-5,5-3,-1-1,0 1,1 0,7-4,7-6,2-6</inkml:trace>
  <inkml:trace contextRef="#ctx0" brushRef="#br0" timeOffset="-3622.976">1045 594,'53'28,"22"15,3 0,-7-3,-10-8,-11-4,-10-3,-11 0,-6-1,-6 2,-2-4,-4-1,2-5,-2-4</inkml:trace>
  <inkml:trace contextRef="#ctx0" brushRef="#br0" timeOffset="-3219.313">2062 621,'-54'21,"1"2,2 2,0 2,-17 15,61-39,1 1,0 0,-1 0,1 0,1 1,-1 0,1 0,0 0,0 1,0-1,1 1,0 1,0-1,1 0,-1 1,1 0,1 0,-1 0,1 0,1 0,-1 0,1 0,0 1,1-1,0 1,0-1,0 0,1 1,0-1,1 0,0 0,0 0,0 0,1 0,1 1,-1-3,0 0,0 0,1-1,0 0,0 0,0 0,0 0,1 0,-1-1,1 0,0 0,0 0,0-1,0 0,1 0,-1 0,1 0,-1-1,1 0,-1 0,1 0,0-1,0 0,-1 0,1-1,0 1,-1-1,1 0,0-1,9-2,0-1,-1 0,0-1,-1 0,1-2,-1 1,0-2,-1 1,0-2,6-5,125-131,-142 144,0 1,-1-1,1 0,0 1,0-1,0 0,0 1,1-1,-1 1,0 0,1-1,-1 1,1 0,-1 0,1 0,-1 0,1 0,0 0,0 0,-1 1,1-1,0 1,0-1,0 1,0 0,-1-1,1 1,0 0,0 0,0 1,0-1,0 0,0 1,0-1,-1 1,1-1,0 1,0 0,-1 0,1 0,0 0,1 1,2 5,-1 0,1 1,-1 0,0 0,-1 0,0 1,0-1,-1 1,0 0,0-1,-1 3,3 16</inkml:trace>
  <inkml:trace contextRef="#ctx0" brushRef="#br0" timeOffset="-2836.68">2428 1129,'32'-59,"128"-205,-101 206,-57 58,1 0,-1 1,0-1,0 1,1 0,-1 0,0 0,0 0,0 0,0 0,0 0,0 1,-1-1,1 1,0-1,0 1,-1 0,0-1,1 1,-1 0,0 0,0 0,0 0,0 0,0 0,0 1,0-1,-1 0,1 0,-1 1,0-1,0 0,0 1,0-1,0 0,0 0,0 1,-1 0,3 8,2 7,-4-14,0 1,0-1,0 1,0-1,1 1,0-1,0 1,1-1,-1 0,1 0,-1 1,2-1,-1 0,0 0,1-1,-1 1,1-1,0 1,0-1,1 0,-1 0,1 0,-1 0,1-1,0 1,0-1,0 0,0-1,0 1,1 0,-1-1,0 0,4 0,6-3,0-1,0 0,0-1,-1-1,0 0,0 0,0-2,-1 0,0 0,0-1,0 0,-1-1,-1 0,9-10,13-7,-16 12,-14 11,0 0,0 1,0-1,0 1,1-1,-1 1,1 0,-1 0,1 0,0 0,0 1,-1-1,1 1,1 0,-1-1,0 1,0 1,0-1,0 0,1 1,-1 0,0 0,1 0,-1 0,0 0,1 0,-1 1,0 0,2 0,73 80,-61-71</inkml:trace>
  <inkml:trace contextRef="#ctx0" brushRef="#br0" timeOffset="-2421.606">3557 763,'0'614,"3"-651,1 0,2 1,2 0,1 0,1 1,2 0,2 1,1 0,2 1,1 1,1 0,2 2,1 0,1 2,2 0,20-17,-33 33,0 0,0 1,1 0,0 1,1 0,0 1,1 1,0 0,0 1,1 1,-1 0,1 1,14-2,-26 8,0 0,0 0,1 0,-1 0,0 0,0 1,0 0,-1 0,1 0,0 0,-1 1,1-1,-1 1,0 0,0 0,0 0,0 0,-1 1,1-1,-1 1,0 0,0-1,0 1,0 0,-1 0,1 0,-1 1,0-1,-1 0,1 0,-1 1,1-1,-1 0,-1 0,1 1,-1-1,1 0,-1 0,0 1,-1-1,1 0,-1 0,1 0,-1-1,-1 1,1 0,0-1,-4 4,-3 9,-1-1,-1 0,-1-1,0 0,-1 0,0-2,-1 1,0-2,-1 0,0-1,-1 0,-8 3,-93 24,95-35</inkml:trace>
  <inkml:trace contextRef="#ctx0" brushRef="#br0" timeOffset="-2157.257">4460 86,'-11'37,"-21"57,5 1,3 1,5 1,4 1,4 1,3 35,14 25,-6-158,0 0,0 0,0 0,0 1,0-1,0 0,0 0,1 0,-1 1,0-1,1 0,-1 0,1 0,-1 0,1 0,0 0,-1 0,1 0,0 0,0 0,0 0,0 0,-1-1,1 1,0 0,0-1,1 1,-1-1,0 1,0-1,0 1,0-1,0 0,1 1,-1-1,0 0,0 0,0 0,1 0,-1 0,0 0,0 0,0 0,1-1,-1 1,0 0,0-1,0 1,0-1,0 1,0-1,0 0,0 1,0-1,0 0,0 0,0 0,0 0,-1 1,1-2,14-12</inkml:trace>
  <inkml:trace contextRef="#ctx0" brushRef="#br0" timeOffset="-1873.204">4574 791,'23'13,"1"0,1-2,0 0,1-2,0-1,0-1,1-1,0-2,0 0,0-2,26-1,-47 0,0-1,0 1,0-1,0 0,0-1,0 0,-1 0,1 0,0 0,0-1,-1 0,1 0,-1-1,0 1,1-1,-1 0,0-1,-1 1,1-1,-1 0,1 0,-1 0,0-1,-1 1,1-1,-1 0,0 0,0-1,-1 1,1-2,-1 2,0-1,-1 1,0-1,0 0,0 1,0-1,-1 0,0 1,-1-1,1 0,-1 1,0-1,0 0,-1 1,0 0,0-1,0 1,0 0,-1 0,0 0,0 0,0 0,-1 1,0 0,0-1,0 1,0 1,0-1,-1 0,0 1,0 0,0 0,0 1,0-1,0 1,-1 0,0 1,-5-1,0 2,0 0,-1 0,1 1,0 0,0 1,0 0,0 1,0 0,1 0,-1 2,1-1,0 1,0 1,0-1,1 2,0-1,0 1,1 1,0 0,0 0,0 0,1 1,1 0,0 1,0-1,0 1,1 0,1 1,0-1,0 1,1 0,1 0,-1 0,2 0,0 0,0 0,1 0,0 1,1-1,0 0,1 4,4-2,0-1,0 0,1 0,0-1,1 0,0 0,1 0,1-1,-1-1,1 0,1 0,0-1,0 0,1-1,-1 0,2-1,-1 0,11 3,6 3</inkml:trace>
  <inkml:trace contextRef="#ctx0" brushRef="#br0" timeOffset="3350.417">1 1468,'429'-62,"-209"44,1 9,70 12,-61-1,255-13,196-25,-38 14,909 4,-1040 20,4620-2,-4314-12,430 6,-1062 11,-33 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38.9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70,'43'-10,"39"-7,14-2,-4 4,-13 8,-15 5,-13 4,-16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39.0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 1,'-4'28,"-3"25,6 8,2-2,2-11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39.2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39.5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0 206,'8'19,"-6"-12,0 0,1 1,0-1,1 0,-1-1,1 1,0 0,1-1,0 0,0 0,0-1,1 1,-1-1,1 0,2 1,-4-6,-1-1,1 1,-1 0,0-1,1 0,-1 1,1-2,-1 1,0 0,0-1,0 1,0-1,0 0,0 0,0 0,0 0,-1 0,1-1,-1 1,0-1,0 0,0 0,0 0,0 0,0 0,-1 0,1 0,-1 0,0-1,0-2,6-6,144-219,-138 213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1:39.8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91 321,'19'-21,"-1"-1,-1 0,-1-1,-1-1,-2-1,0 0,-1 0,-2-1,3-11,-12 35,0 0,-1 0,1 0,-1-1,1 1,-1 0,0 0,0 0,0-1,0 1,0 0,0 0,-1 0,1-1,-1 1,0 0,1 0,-1 0,0 0,0 0,0 0,-1 0,1 1,0-1,-1 0,1 1,-1-1,1 1,-1-1,0 1,0 0,0-1,0 1,0 0,0 0,0 1,0-1,0 0,0 1,0-1,0 1,-1 0,1-1,0 1,0 0,-1 1,-6 0,0 0,1 1,-1 0,0 0,1 1,0 0,0 0,0 1,0 0,1 1,-1 0,1 0,0 1,1-1,-1 1,1 1,0-1,1 1,-1 0,1 1,1-1,0 1,0 0,0 0,1 0,0 0,0 1,1-1,1 1,-1-1,1 1,1 0,-1 0,1 0,1-1,0 1,0 0,1 0,0-1,0 1,1-1,0 0,1 0,0 0,0 0,0-1,1 1,0-1,1 0,0 0,2 1,7 6,0-1,1-1,1-1,0 0,0-1,1-1,0 0,1-2,0 0,0-1,2 0,46 10,-39-10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2:06.23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202 331,'41'-13,"-1"-2,0-2,-2-1,0-2,-1-2,-1-1,12-11,-42 30,0 0,0-1,-1 1,1-1,-1 0,0-1,-1 1,1-1,-1 0,0 0,-1 0,1 0,-1-1,-1 0,1 1,-1-1,0 0,0 0,-1 0,0 0,-1 0,1-1,-1 0,0 7,0 0,-1 0,1 0,0 0,0 0,0 0,-1 0,1 0,-1 0,1 1,0-1,-1 0,0 0,1 0,-1 0,1 1,-1-1,0 0,0 1,1-1,-1 0,0 1,0-1,0 1,0-1,0 1,0 0,0-1,1 1,-1 0,0 0,0 0,0-1,0 1,0 0,0 0,0 0,0 1,0-1,0 0,0 0,0 0,0 1,0-1,0 1,0-1,0 0,0 1,0 0,1-1,-1 1,0-1,0 1,1 0,-1 0,0-1,1 1,-1 0,1 0,-1 1,-36 53,19-7,2 1,2 0,2 1,3 0,1 1,2 10,-4 18,-4 24,8-35,-3-1,-3 0,-3 0,-3-1,-3-1,-27 58,-37 11,81-129,1 0,-1-1,-1 0,1 0,0 0,-1-1,0 1,0-1,0 0,0 0,0-1,0 0,-1 0,1 0,-1 0,0-1,0 0,1 0,-1-1,0 1,0-1,0-1,1 1,-1-1,-3-1,6 1,-1 0,1 0,0-1,-1 1,1-1,0 0,0 0,0 0,0 0,1-1,-1 1,1-1,-1 0,1 0,0 1,0-1,0-1,0 1,1 0,-1 0,1-1,0 1,0-1,0 1,1-1,-1 1,1-1,-1 0,1 1,1-3,-1-3,1 0,-1 1,2-1,0 1,0-1,0 1,1 0,0 0,1 0,-1 0,2 0,1-2,23-22,1 1,1 2,2 1,0 1,2 2,1 1,1 3,28-13,-59 31,213-112,-201 102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2:06.49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159 31,'-21'51,"2"0,2 2,3 0,2 0,1 9,-2 1,-2 23,4 0,3 0,4 1,5 34,-15-37,16-89</inkml:trace>
  <inkml:trace contextRef="#ctx0" brushRef="#br0" timeOffset="248.004">413 596,'-19'38,"-12"28,-4 6,3-3,11-14,11-16</inkml:trace>
  <inkml:trace contextRef="#ctx0" brushRef="#br0" timeOffset="478.962">384 285</inkml:trace>
  <inkml:trace contextRef="#ctx0" brushRef="#br0" timeOffset="635.096">751 737,'1'21,"-1"0,-1 1,-1-1,-1 0,-1 0,0 0,-2-1,0 1,-2-1,0 0,-7 11,14-29,0 0,0 0,0-1,0 1,-1 0,1 0,-1-1,1 1,-1-1,1 1,-1-1,0 0,0 1,0-1,0 0,0 0,0 0,0-1,0 1,0 0,0-1,0 0,-1 1,1-1,0 0,0 0,0 0,-1 0,1-1,0 1,0 0,0-1,0 0,-1 1,1-1,0 0,0 0,1 0,-1 0,0-1,0 1,0 0,1-1,-1 0,1 1,-1-1,1 0,0 1,-1-1,1 0,0 0,0 0,1 0,-1 0,0-2,-3-11,1 0,1 0,1 0,0-1,1 1,1 0,0 0,1 0,0 0,1 0,1 0,1 1,0-1,0 1,2 0,0 1,0 0,8-10,-2 3,0 0,1 1,1 1,1 1,0 0,1 1,1 0,1 2,0 0,1 1,0 1,1 1,0 1,3-1,-21 9,1 0,-1 0,0 0,1 0,-1 0,1 1,0-1,-1 1,1 0,0 0,0 0,0 1,0 0,0-1,0 1,-1 1,1-1,0 0,0 1,0 0,0 0,0 0,-1 0,1 1,0 0,-1-1,0 1,1 0,-1 1,0-1,0 1,0-1,0 1,-1 0,1 0,-1 0,1 0,-1 1,0-1,1 2,-4 2,1 0,-1 0,-1 0,1 0,-1 0,0-1,0 1,-1-1,0 1,0-1,-1 0,0 0,0-1,0 1,0-1,-1 0,-5 4,8-5,-16 16,-1-1,0-1,-1-1,-1 0,-1-2,-23 14,20-15</inkml:trace>
  <inkml:trace contextRef="#ctx0" brushRef="#br0" timeOffset="1015.848">1174 765,'-44'163,"40"-158,7-18,6-21,0 2,2 0,1 0,2 1,1 1,1 0,2 1,0 1,2 1,1 1,2 0,0 2,1 0,2 2,16-11,-40 31,1-1,0 1,-1-1,1 1,0 0,0 0,0 0,0 1,1-1,-1 1,0 0,1 0,-1 0,1 0,-1 0,1 1,0 0,-1-1,1 1,-1 1,1-1,-1 0,1 1,-1 0,1 0,-1 0,1 0,-1 0,0 1,0 0,1 0,-1-1,0 2,-1-1,1 0,0 0,-1 1,1 0,-1-1,0 1,0 0,0 0,1 3,-3 1,-1-1,0 1,0 0,0 0,-1 0,0-1,0 1,-1-1,0 0,0 0,0 1,-1-2,0 1,0 0,0-1,-1 0,0 0,-1 1,4-4,-9 13,-2-2,1 1,-2-1,1-1,-2-1,0 0,0 0,-1-2,0 0,-8 3,-1-3</inkml:trace>
  <inkml:trace contextRef="#ctx0" brushRef="#br0" timeOffset="1314.986">1598 680,'43'-4,"1"-2,-1-2,0-1,-1-3,0-1,7-5,8-31,-56 48,0 0,0-1,0 0,0 1,-1-1,1 1,0-1,-1 0,0 0,1 1,-1-1,0 0,0 0,0 1,0-1,0 0,0 0,-1 1,1-1,0 0,-1 1,0-1,1 0,-1 1,0-1,0 1,0-1,0 1,0-1,0 1,0 0,0 0,-1-1,1 1,0 0,-1 0,1 0,-1 0,1 1,-3-2,-6-1,0 1,0 0,-1 0,1 1,-1 1,0 0,1 0,-1 1,1 0,-1 1,1 0,0 1,0 0,0 0,0 1,0 1,1-1,0 2,0-1,0 1,0 1,-4 4,6-6,0 0,0 1,1 0,0 0,0 1,0 0,1 0,0 0,1 1,-1 0,1-1,1 1,-1 1,2-1,-1 0,1 1,0 0,1-1,0 1,0 0,1 0,0 0,0-1,1 1,1 0,0 3,27 29,-11-29</inkml:trace>
  <inkml:trace contextRef="#ctx0" brushRef="#br0" timeOffset="1744.961">2359 511,'-20'3,"-1"0,1 1,0 2,0 0,1 0,0 2,0 1,0 0,1 1,1 1,0 1,0 0,1 1,-8 9,21-19,0-1,1 1,0-1,-1 1,1 0,0 0,0 0,1 0,-1 0,1 0,-1 0,1 1,0-1,0 1,0-1,1 0,-1 1,1-1,0 1,0 0,0-1,1 1,-1-1,1 1,0-1,-1 0,2 1,-1-1,0 0,1 0,-1 1,1-1,0 0,0-1,0 1,1 0,-1-1,1 1,-1-1,1 0,0 1,0-1,0-1,0 1,0 0,0-1,3 2,12 1,0-1,-1-1,1 0,0-1,0-1,0-1,0 0,0-2,0 0,-1-1,1 0,-1-2,0 0,-1-1,1 0,-1-1,-1-1,0-1,12-9,-4 0,-2 0,0-1,-1-2,-1 0,-1-1,-1 0,-1-2,-1 0,-1-1,-2 0,0-1,-1-2,-4 11,-2-2,1 1,-2 0,-1-1,0 0,-1 0,-1 0,-1 0,-1 0,-2-4,2 15,0 0,-1 0,0 1,-1-1,0 1,0 0,-1 0,0 0,0 0,-1 0,0 1,0 0,-1 0,1 1,-2-1,1 1,-1 0,0 1,0 0,0 0,-1 0,0 1,-7-3,9 5,0-1,-1 1,0 0,1 1,-1-1,0 2,1-1,-1 0,0 1,0 1,0-1,0 1,1 0,-1 1,0-1,1 1,-1 0,1 1,0 0,0 0,0 0,0 1,0 0,1 0,0 0,0 1,0 0,0 0,1 0,-1 0,2 1,-1-1,0 1,1 1,-4 7,0 0,2 0,-1 1,2 0,0 0,1 0,0 0,2 1,-1-1,2 1,0-1,1 1,1-1,0 1,1-1,0 0,5 12,2 3,2 0,1 0,1-1,1-1,2 0,1-1,1-1,3 2,6 4,2-2,1 0,1-3,1 0,1-2,2-2,0-1,2-2,0-1,1-2,0-2,2-2,0-1,0-2,1-2,41 2,-52-8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00:17.9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564 146,'-12'-5,"-1"0,-1 1,1 0,0 1,-1 1,0 0,1 0,-1 2,0 0,0 0,0 1,1 1,-1 0,0 1,1 1,0 0,0 0,0 2,0-1,1 2,0 0,-8 6,-3 4,0 1,2 1,0 2,1 0,1 0,1 2,2 1,0 0,1 0,1 2,2 0,0 0,-1 11,11-34,1 1,0-1,-1 1,2 0,-1-1,0 1,1 0,-1 0,1-1,0 1,1 0,-1 0,1 0,-1-1,1 1,0 0,0-1,1 1,-1-1,1 1,0-1,0 0,0 1,0-1,0 0,1 0,-1-1,1 1,0-1,0 1,0-1,0 0,0 0,1 0,-1 0,0-1,1 1,-1-1,1 0,0 0,0 0,-1-1,1 1,11-3,-1 0,0-2,0 1,-1-2,1 0,-1 0,0-1,0-1,-1 0,0-1,0 0,5-5,-8 6,38-26,-1-3,-3-1,0-3,-3-1,-2-2,-1-1,-1-5,-32 45,1-2,0-1,0 1,-1-1,0 0,0 0,-1-1,0 1,0-1,0 1,-1-1,0 0,-1-2,-1 9,-1 0,1 0,-1 1,1-1,-1 0,0 0,0 1,1-1,-1 0,0 1,0-1,0 1,0-1,0 1,1 0,-1-1,0 1,0 0,0 0,0-1,0 1,0 0,0 0,0 0,0 0,0 0,0 0,0 1,0-1,0 0,0 0,0 1,0-1,0 1,0-1,0 1,1-1,-1 1,0-1,0 1,0 0,1-1,-1 1,0 0,1 0,-1 0,1-1,-1 1,1 0,-1 0,1 0,0 0,-1 0,1 0,0 1,-14 13,2 0,0 1,0 1,2 0,0 0,1 1,0 0,2 1,0 0,1 0,1 1,1-1,1 1,0 0,2 0,0 0,1 0,1 1,0-16,0 1,0 0,0-1,1 1,0-1,0 0,0 1,1-1,-1 0,1 0,1-1,-1 1,1 0,-1-1,1 0,0 0,1 0,-1-1,1 1,0-1,-1 0,1 0,1-1,-1 0,0 0,1 0,-1 0,1-1,-1 0,1 0,0 0,-1-1,1 0,0 0,0 0,15-2,1 0,0-1,-1-1,0-1,0-1,0-1,-1-1,0 0,0-2,-1 0,0-1,-1-1,0-1,-1-1,-1 0,0-1,-1 0,0-2,-2 0,11-16,7-6,-8 11,-1-1,-2-1,0-1,-2 0,0-6,-15 32,-1 1,0-1,0 0,0 0,-1 1,1-2,-1 1,0 0,-1 0,1 0,-1 0,0 0,-1 0,1-1,-1 1,0 0,0 0,-1 0,1 0,-1 0,0 1,0-1,-1 1,0-2,-1 5,1 0,-1 0,1 0,-1 1,0-1,0 1,1 0,-1 0,0 0,1 0,-1 1,0 0,1 0,-1 0,0 0,1 0,-1 1,1-1,0 1,0 0,0 0,-1 0,2 1,-1-1,-2 2,2-1,-9 4,1 1,0 0,0 0,1 1,1 1,-1 0,2 0,-1 1,1 0,1 0,0 1,0 0,2 0,-1 1,5-12,1 1,-1 0,1 0,-1-1,1 1,-1 0,1 0,0 0,0 0,0 0,0-1,0 1,1 0,-1 0,1 0,-1-1,1 1,-1 0,1 0,0-1,0 1,0 0,0-1,0 1,0-1,0 0,1 1,-1-1,0 0,1 1,-1-1,1 0,-1 0,1 0,0-1,-1 1,1 0,0-1,0 1,-1-1,1 1,0-1,0 0,0 0,0 0,0 0,0 0,92-8,58-23,-149 30,-1 0,1 0,0 0,0 0,-1 1,1 0,0-1,0 1,-1 0,1 0,0 0,0 1,0-1,-1 1,1-1,0 1,-1 0,1 0,0 0,-1 1,0-1,1 1,-1-1,0 1,1 0,-1-1,0 1,0 0,-1 1,1-1,0 0,-1 0,1 1,-1-1,0 1,0-1,0 1,1 1,-3 8,0 1,-1-1,0 0,-1 0,0 0,0-1,-2 1,1-1,-2 0,1 0,-2 0,-1 2,-4 9,4-6,-2 2,0 0,1 0,1 1,1 0,1 0,1 0,0 1,1 1,4-18,-1-1,1 0,0 0,0 1,0-1,1 0,-1 0,0 0,1 1,-1-1,1 0,0 0,0 0,0 0,0 0,0 0,0 0,0 0,1-1,-1 1,1 0,-1-1,1 1,0-1,0 1,-1-1,1 0,0 0,0 0,0 0,0 0,0 0,1-1,-1 1,0-1,0 1,0-1,1 0,-1 0,0 0,0 0,0 0,1-1,1 1,100-26,-74 11,0-2,-1-1,-1-2,-1 0,0-2,-2-1,-1-1,0-1,-2-1,9-14,25-25,102-129,-153 189,1-1,-2 0,1 0,-1 0,0 0,0-1,-1 0,0 1,0-1,0-1,-1 1,0 0,-1 0,1-1,-2 1,1-2,-3 6,1 1,-1-1,0 1,0 0,0-1,-1 1,1 0,0 0,-1 1,0-1,1 1,-1-1,0 1,1 0,-1 0,0 0,0 0,0 0,0 1,0-1,0 1,0 0,-1 0,1 0,0 0,0 1,0-1,0 1,0 0,0 0,1 0,-1 0,0 0,0 1,1-1,-1 1,-2 1,-19 10,0 2,0 0,1 2,1 0,1 1,1 2,0 0,1 1,-5 9,22-28,0 0,0-1,0 1,0 1,0-1,1 0,-1 0,1 1,-1-1,1 1,0-1,0 1,0-1,0 1,1 0,-1-1,1 1,-1 0,1 0,0 0,0-1,0 1,1 0,-1 0,1-1,-1 1,1 0,0-1,0 1,0 0,0-1,1 1,-1-1,1 0,-1 1,1-1,0 0,0 0,0 0,0 0,0-1,0 1,0 0,1-1,-1 0,2 1,11 1,-1-1,1 0,0-1,-1-1,1 0,0-2,-1 1,1-1,0-1,11-5,63-7,-89 15,3-1,0 0,0 0,0 0,0 0,0 0,1 0,-1 1,0-1,0 1,0 0,1 0,-1 1,0-1,0 1,0-1,1 1,-1 0,0 0,0 0,0 0,0 1,-1 0,1-1,0 1,-1 0,1 0,-1 0,1 0,-1 1,0-1,0 1,0-1,0 1,-1 0,1 0,-1 0,1 0,-1 0,0 0,0 0,-1 0,1 0,-4 15,-1-2,-1 1,0 0,-1-1,-1 0,0 0,-1-1,-1 0,-2 2,-8 17,-32 83,47-93</inkml:trace>
  <inkml:trace contextRef="#ctx0" brushRef="#br0" timeOffset="318.83">2512 174,'-32'16,"1"2,1 1,0 1,2 2,0 1,2 1,0 1,2 1,0 1,2 1,2 2,-5 8,-2 71,26-106,2 1,-1-1,0 1,0-1,1 1,0-1,0 0,0 1,0-1,0 0,1 0,-1 0,1 0,0 0,0 0,0 0,0-1,1 1,-1-1,1 1,-1-1,1 0,0 0,0 0,0-1,0 1,0-1,0 1,1-1,0 0,10 2,0-1,-1-1,1 0,0-1,0-1,0 0,-1 0,1-2,-1 1,1-2,-1 0,0-1,0 0,-1 0,1-2,-1 1,0-2,-1 0,0 0,0-1,-1 0,0-1,-1 0,0 0,0-1,-1 0,-1-1,5-8,-4 4,0 1,0-1,-2-1,0 1,-1-1,-1 0,0 0,-1-4,-2 14,0 0,-1 1,0-1,0 0,-1 1,0-1,0 1,-1-1,1 1,-1-1,-1 1,1 0,-1 0,0 0,0 0,-1 1,0-1,0 1,0 0,0 0,-1 0,0 1,-1-1,1 1,0 0,-1 0,1 1,-1 0,0 0,0 0,-1 1,1-1,0 1,-1 1,1 0,-1-1,0 2,1-1,-1 1,-4 1,-14 1</inkml:trace>
  <inkml:trace contextRef="#ctx0" brushRef="#br0" timeOffset="922.151">2907 315,'-5'2,"1"0,0 0,-1 1,1-1,0 1,0 0,1 0,-1 1,1-1,-1 1,1-1,0 1,0 0,1 1,-1-1,1 0,0 1,0-1,1 1,-1-1,1 1,0 0,0 0,1 0,-1-1,1 1,0 0,0 0,1 0,0 1,0 2,35 140,-34-142,1-1,0 0,0 0,0 0,0 0,1 0,0-1,0 1,0-1,1 0,-1-1,1 1,0-1,0 1,0-2,0 1,1 0,-1-1,1 0,-1-1,1 1,0-1,0 0,3 0,0-2,1 0,0-1,0 0,-1-1,1 0,-1 0,0-1,0 0,0-1,0 0,-1 0,0-1,0 0,-1 0,1-1,-1 0,-1-1,4-4,28-23,71-79,-109 114,0-1,0 1,0-1,0 1,0-1,0 1,1-1,-1 1,0-1,0 1,0-1,1 1,-1-1,0 1,0-1,1 1,-1-1,0 1,1-1,-1 1,1 0,-1-1,0 1,1 0,-1-1,1 1,-1 0,1 0,-1-1,1 1,-1 0,1 0,-1 0,1 0,0 0,-1 0,1 0,-1 0,1 0,-1 0,1 0,-1 0,1 0,-1 0,1 0,-1 1,1-1,-1 0,1 0,-1 1,1-1,-1 0,1 1,-1-1,1 0,-1 1,0-1,1 0,-1 1,0-1,1 1,-1-1,0 1,0-1,1 1,-1-1,0 1,0-1,0 1,0-1,-4 41,-1-25,2-5,0 0,0 0,1 0,1 0,0 1,0-1,1 0,1 0,-1 1,2 1,-1-10,1 0,-1-1,1 1,0-1,-1 1,1-1,0 0,0 0,1 0,-1 0,0 0,1 0,-1 0,1-1,-1 1,1-1,0 0,0 0,-1 0,1 0,0 0,0-1,0 1,0-1,0 0,0 0,0 0,2 0,83-15,-72 7,-1 0,-1-2,0 1,0-2,-1 0,0 0,-1-1,0-1,-1 0,0-1,-1 0,-1 0,0-1,-1 0,-4 10,0 0,-1 0,1 0,-1 0,0-1,0 1,-1-1,0 1,0-1,0 0,0 0,-1 0,0 0,0 0,-1 0,0-1,0 1,0 0,-1 0,0 0,0 0,-1 0,1 0,-1 0,0 0,-1 1,0-1,0 1,-3-5,-10-4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00:33.8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30 528,'-29'284,"30"-155,-1-129,0-1,0 1,0 0,0 0,0-1,0 1,0 0,0 0,0-1,0 1,0 0,0 0,0-1,1 1,-1 0,0 0,0 0,0-1,0 1,0 0,1 0,-1 0,0-1,0 1,1 0,-1 0,0 0,0 0,0 0,1 0,-1-1,0 1,0 0,1 0,-1 0,0 0,1 0,-1 0,0 0,0 0,1 0,-1 0,0 0,0 0,1 0,-1 1,0-1,0 0,1 0,-1 0,0 0,0 0,1 0,-1 1,0-1,0 0,0 0,0 0,1 1,-1-1,0 0,6-12</inkml:trace>
  <inkml:trace contextRef="#ctx0" brushRef="#br0" timeOffset="263.685">86 217,'-14'10,"0"3,2 4,8-1,5-3</inkml:trace>
  <inkml:trace contextRef="#ctx0" brushRef="#br0" timeOffset="813.139">199 979,'19'-120,"-10"90,2 0,2 1,0 1,2 0,1 1,8-9,-24 36,0-1,1 0,-1 0,0 1,1-1,-1 0,1 1,-1-1,1 1,-1-1,1 0,-1 1,1-1,0 1,-1 0,1-1,0 1,-1-1,1 1,0 0,0 0,-1-1,1 1,0 0,0 0,0 0,-1 0,1 0,0 0,0 0,0 0,-1 0,1 0,0 1,0-1,-1 0,1 0,0 1,-1-1,1 0,0 1,0-1,-1 1,1-1,-1 1,1-1,-1 1,1 0,-1-1,1 1,-1-1,1 1,-1 0,0 0,1-1,-1 1,0 0,1 0,16 54,-14-45,6 34,-9-37,0 0,0 0,1-1,0 1,0 0,1-1,-1 1,1-1,1 1,-1-1,1 0,0 0,1 0,0 0,-1-1,2 1,-1-1,1 0,-1 0,1-1,1 0,-1 1,1-2,-1 1,1-1,5 3,-5-8,-1 1,1-1,0 0,-1-1,1 1,-1-1,0 0,1-1,-2 1,1-1,0 0,-1 0,0 0,0-1,0 0,0 0,-1 0,1 0,-1 0,-1 0,1-1,-1 0,0 1,0-1,-1 0,1-1,5-9,87-216,-79 177,-18 54,-2 5</inkml:trace>
  <inkml:trace contextRef="#ctx0" brushRef="#br0" timeOffset="1426.297">962 697,'-13'15,"0"0,1 1,1 1,0-1,1 2,1-1,1 1,-6 17,13-32,-1-1,1 1,-1 0,1 0,0 0,0 0,1 0,-1 0,0 0,1 1,0-1,0 0,0 0,0 0,0 0,1 1,-1-1,1 0,0 0,0 0,0 0,0 0,0 0,1-1,0 1,-1 0,1-1,0 1,0-1,0 1,1-1,-1 0,0 0,1 0,0 0,-1-1,1 1,0-1,0 1,0-1,0 0,0 0,0 0,0-1,0 1,0-1,0 0,1 1,-1-1,3-1,4-4,1 0,-1-1,0-1,0 0,0 0,-1-1,0 0,-1 0,0-1,0 0,-1 0,0-1,-1 0,0-1,0 1,-1-1,-1 0,2-5,112-299,-109 292,0-1,-2 1,0-1,-2-1,-1 1,-1-1,0 0,-2 1,-2-1,0 0,-2-7,3 29,-1 0,1 0,-1 1,0-1,0 0,0 0,0 1,0-1,-1 1,1-1,-1 1,0-1,0 1,0 0,0 0,0 0,0 0,0 0,-1 1,1-1,0 1,-1-1,0 1,1 0,-1 0,0 0,0 0,1 1,-1-1,0 1,0-1,0 1,0 0,0 0,0 1,1-1,-1 0,0 1,0 0,0 0,1 0,-1 0,0 0,1 0,-1 1,1-1,-1 1,-1 1,-9 8,0 0,1 1,0 1,1 0,0 0,1 1,1 1,0-1,1 2,0-1,1 1,1 0,0 4,-4 8,2 1,1-1,1 1,1 0,2 1,0-1,3 1,0 0,2-1,5 25,-4-42,1-1,1 1,0-1,0 0,1-1,1 1,-1-1,2 0,0-1,0 0,0 0,1-1,0 0,1 0,0-1,0-1,0 1,1-2,0 1,0-2,1 1,-1-1,1-1,0 0,0-1,0 0,0-1,0 0,1-1,-1-1,12-1,39-21,-50 11</inkml:trace>
  <inkml:trace contextRef="#ctx0" brushRef="#br0" timeOffset="1620.91">1611 641,'-10'33,"-3"17,6-1,8-9,5-10</inkml:trace>
  <inkml:trace contextRef="#ctx0" brushRef="#br0" timeOffset="1811.663">1667 245,'0'0</inkml:trace>
  <inkml:trace contextRef="#ctx0" brushRef="#br0" timeOffset="2059.8">2118 584,'-16'2,"2"-2,0 1,0-1,-1 2,1 0,0 1,0 1,1 0,-1 0,1 2,0-1,0 2,1 0,-1 0,2 1,-1 0,1 1,0 1,1 0,0 0,1 1,-6 8,11-14,1 1,-1-1,1 1,0 0,0 0,0 1,1-1,0 1,0-1,1 1,0-1,0 1,1 0,-1 0,1-1,1 1,-1 0,1 0,1-1,-1 1,1-1,0 1,0-1,1 0,0 1,0-1,1-1,-1 1,1 0,0-1,1 0,2 3,4-2,-1 1,1-2,1 0,-1 0,0-1,1 0,0-1,0 0,0-1,0-1,1 0,-1 0,0-1,1-1,-1 0,0-1,0 0,0 0,0-2,7-2,9-5,-4 0</inkml:trace>
  <inkml:trace contextRef="#ctx0" brushRef="#br0" timeOffset="2917.765">2485 725,'-75'66,"55"-47,1 1,0 1,2 0,1 1,1 1,-9 17,23-39,0 1,0 0,0-1,0 1,0 0,0 0,0 0,0 0,1 0,-1 0,1 0,-1 0,1 0,0 0,0 0,0 0,0 0,0 0,0 0,1 0,-1 0,1 0,-1 0,1 0,0 0,0 0,0 0,0 0,0-1,0 1,0 0,0-1,1 1,-1-1,1 1,-1-1,1 0,0 1,0-1,-1 0,1 0,0-1,0 1,0 0,0 0,0-1,0 1,0-1,0 0,0 0,8-1,0 0,0-2,-1 1,1-1,-1 0,0-1,0 0,0-1,0 0,-1 0,0 0,0-1,7-7,-5 6,134-121,-144 127,0 0,1-1,-1 1,1 0,0 0,-1 0,1 0,0-1,0 1,0 0,0 0,-1 1,1-1,1 0,-1 0,0 0,0 1,0-1,0 0,0 1,1-1,-1 1,0 0,0-1,1 1,-1 0,0 0,1 0,-1 0,0 0,1 0,-1 0,0 0,1 0,-1 1,0-1,0 0,1 1,-1-1,0 1,0 0,0-1,0 1,1 0,-1 0,0-1,0 1,-1 0,1 0,0 0,0 0,0 1,-1-1,1 0,0 1,4 72,-6-68,0-1,0 1,0-1,1 1,0-1,0 1,0-1,1 1,0-1,0 1,0-1,1 0,0 1,0-1,0 0,1 0,-1 0,1 0,0-1,1 1,-1-1,1 0,0 0,0 0,0 0,0-1,1 0,-1 0,1 0,0 0,4 1,0-3,-1-1,1 0,0 0,-1-1,1 0,0-1,-1 0,0 0,1-1,-1 0,0 0,-1-1,1 0,0 0,-1-1,0 0,0 0,-1-1,1 0,-1 0,0 0,-1-1,0 0,3-4,5-3,233-261,-209 234,-1-3,-3 0,-1-2,-2-2,-3-1,-2 0,-2-2,-1-2,-16 38,-1 0,-1-1,0 0,-1 0,0 0,-1 0,-1 0,-1 0,0-1,-1 1,-3-13,4 26,-1 1,0-1,0 0,0 1,0-1,-1 1,1 0,-1-1,1 1,-1 0,0 0,0 0,0 0,0 0,0 1,0-1,0 1,-1-1,1 1,-1 0,1 0,-1 0,1 0,-1 0,1 0,-1 1,0-1,0 1,1 0,-1 0,0 0,1 0,-1 1,0-1,0 1,-88 42,78-33,0-1,1 2,0 0,1 1,0 0,1 0,0 1,1 0,0 1,1 0,1 1,0-1,1 1,1 1,0-1,1 1,1-1,0 1,1 0,1 1,1-1,1 14,8 6,2 0,2-1,1-1,2 0,11 17,6 16,94 186,-112-233,-12-34,-9-1,0-2</inkml:trace>
  <inkml:trace contextRef="#ctx0" brushRef="#br0" timeOffset="3166.585">2965 668,'39'0,"17"0,8 0,-1 0,-2-4,-2-3,-6 1,-2-3,-6-1,-5 1,1-1,-3-1,-3-2,-2 1,-7 3</inkml:trace>
  <inkml:trace contextRef="#ctx0" brushRef="#br0" timeOffset="3662.753">3643 951,'14'-2,"5"1,1 0,0-1,-1-2,0 0,0-1,0 0,0-2,-1 0,0-1,-1-1,0-1,0 0,-1-1,0-1,-1-1,3-3,-12 8,0-1,-1 1,0-1,-1 0,0 0,-1-1,1 1,-2-1,1 1,-2-1,1-3,-1 10,-1-1,1 0,-1 1,0-1,0 0,-1 1,1-1,-1 1,0-1,1 1,-2-1,1 1,0-1,-1 1,1 0,-1 0,0 0,0 0,0 0,-1 0,1 0,-1 1,1-1,-1 1,0 0,0 0,0 0,0 0,0 0,-1 1,0-1,-3 0,0 0,1 1,-1 0,0 0,1 0,-1 1,0 0,0 1,0-1,1 1,-1 1,0-1,1 1,-1 0,1 0,0 1,0 0,0 0,0 1,0 0,0 0,0 0,-103 112,101-104,1 0,0 0,1 0,0 1,1 0,0 0,1 0,1 1,0 0,0-1,1 9,1-17,1 1,0-1,0 0,0 1,1-1,0 0,0 1,0-1,1 0,-1 0,1 0,0 0,1 0,-1-1,1 1,0-1,0 1,1-1,-1 0,1 0,0 0,0-1,0 0,0 1,1-1,-1-1,1 1,0-1,0 0,4 2,12 0,1-1,-1-2,1 0,0 0,-1-2,1-1,-1-1,1-1,-1 0,0-2,0 0,-1-2,0 0,0-1,-1-1,6-4,102-71,-103 67</inkml:trace>
  <inkml:trace contextRef="#ctx0" brushRef="#br0" timeOffset="4143.919">4517 612,'1'1,"-1"0,0-1,1 1,-1 0,0 0,0 0,0 0,0 0,1 0,-1 0,0 0,-1-1,1 1,0 0,0 0,0 0,0 0,-1 0,1 0,0-1,-1 1,1 0,-1 0,1 0,-1-1,1 1,-1 0,0-1,1 1,-1 0,0-1,0 1,1-1,-1 1,0-1,0 1,0-1,-94 78,93-76,0 0,-1 0,1 0,1 0,-1 0,0 1,0-1,1 1,0-1,-1 1,1-1,0 1,0 0,0 0,1 0,-1-1,1 1,-1 0,1 0,0 0,0 0,0 0,1 0,-1 0,1-1,0 1,-1 0,1 0,0 0,1-1,-1 1,0-1,1 1,-1-1,1 1,0-1,0 0,0 0,0 0,0 0,1 0,-1 0,0-1,1 1,1 0,13 11,-10-9,0 1,0-1,0 1,-1 0,1 1,-1-1,-1 1,1 1,-1-1,0 1,0 0,-1 0,0 0,0 0,0 1,-1 0,-1 0,1 0,-1 0,-1 0,1 0,-1 0,-1 1,1-1,-1 0,-1 5,-2-6,0 0,0 0,0 0,-1-1,0 1,0-1,-1 0,0 0,0 0,0-1,-1 0,0 0,0 0,0 0,0-1,-1 0,1-1,-1 1,0-1,0-1,-1 1,1-1,0 0,-1-1,0 0,1 0,-1-1,1 0,-1 0,0-1,1 1,-1-2,1 1,-1-1,1 0,0-1,-4-2,8 4,0-1,0 0,1 1,-1-1,1 0,-1-1,1 1,0 0,0-1,0 1,0-1,0 0,1 0,-1 1,1-1,0 0,0 0,0 0,0-1,-4-16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3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8609 734,'-7'15,"2"0,0 0,0 0,1 1,1-1,1 1,0 0,1 0,1 0,0 0,1 0,1 0,0 0,2-1,1 5,-1-14,0 0,1-1,0 0,0 0,1 0,-1 0,1-1,0 0,0 0,1 0,-1-1,1 0,-1-1,1 1,0-1,0 0,0-1,0 0,1 0,-1 0,0-1,0 0,0-1,1 1,-1-1,0-1,0 1,0-1,0-1,0 1,-1-1,4-2,-4 2,0 0,-1-1,1 1,-1-1,0 0,0-1,-1 1,1-1,-1 0,0 0,0 0,-1-1,1 1,-1-1,-1 0,1 0,-1 0,0 0,0 0,0 0,-1-1,0 1,-1-1,1 1,-1-1,-1 1,1-1,-1 1,0 0,0-1,-1 1,0 0,0 0,0 0,-1 0,0 0,0 0,0 1,-2-1,0-1,0 0,-1 0,0 1,0 0,0 0,-1 1,0 0,0 0,-1 0,1 1,-1 0,0 1,0-1,0 1,-7-1,-17-3</inkml:trace>
  <inkml:trace contextRef="#ctx0" brushRef="#br0" timeOffset="562.401">9173 170,'17'85,"-4"0,-4 1,-3 0,-4 0,-4 1,-7 24,-24 90,33-200,0-1,-1 1,1-1,0 1,0 0,0-1,0 1,-1-1,1 1,0 0,0-1,0 1,1-1,-1 1,0 0,0-1,0 1,0-1,0 1,1 0,-1-1,0 1,1-1,-1 1,0-1,1 1,-1-1,0 1,1-1,-1 1,1-1,-1 0,1 1,-1-1,1 0,-1 1,1-1,0 0,-1 0,1 0,-1 1,1-1,0 0,-1 0,1 0,-1 0,1 0,0 0,-1 0,1 0,0 0,-1-1,1 1,-1 0,1 0,-1 0,1-1,0 1,-1 0,1-1,-1 1,35-25,-34 23,299-278,-268 256,2 1,0 1,2 3,0 0,16-4,-50 22,-1 0,1 0,-1 0,1 1,0-1,0 0,-1 1,1-1,0 1,0-1,0 1,-1 0,1 0,0 0,0 0,0 0,0 0,0 1,-1-1,1 1,0-1,0 1,-1-1,1 1,0 0,-1 0,1 0,-1 0,1 0,-1 0,1 1,-1-1,0 0,1 1,-1-1,0 1,0-1,0 1,0-1,-1 1,1 0,0 0,-1-1,1 1,-1 0,1 0,-1 0,0 0,0-1,0 1,0 0,0 1,-2 12,-1 0,0-1,-1 1,-1-1,0 1,-1-2,0 1,-1-1,0 0,-2 0,1-1,-1 0,-1 0,0-1,-1 0,-2 0,-7 8,-2 0,0-2,-2 0,1-2,-2-1,0-1,-15 6,32-17,0 1,-1-1,1 0,-1-1,0 0,1-1,-1 0,0 0,1 0,-1-1,0-1,1 1,-6-3,11 3,0 0,0 0,-1-1,1 1,0-1,0 0,0 0,0 0,1 0,-1 0,1-1,-1 1,1-1,0 0,0 0,0 0,0 0,0 0,1 0,-1 0,1 0,0-1,0 1,0 0,0-1,1 1,0-1,-1 1,1-1,0 1,1-1,-1 1,1-1,0 0,6-21,3 6</inkml:trace>
  <inkml:trace contextRef="#ctx0" brushRef="#br0" timeOffset="864.95">10161 0,'-11'98,"4"-1,5 1,3 0,6 2,2-8,-5 0,-5 79,-10-110,5-36</inkml:trace>
  <inkml:trace contextRef="#ctx0" brushRef="#br0" timeOffset="1167.849">10443 734,'29'7,"0"-1,0-1,1-2,-1-1,1-1,0-2,-1-1,6-1,-32 3,0-1,1 1,-1-1,0 1,0-1,1 0,-1 0,0 0,0 0,0-1,0 1,0-1,-1 0,1 0,0 0,-1 0,1 0,-1-1,0 1,0-1,0 0,0 1,0-1,-1 0,1 0,-1 0,1 0,-1 0,0 0,-1-1,1 1,0 0,-1 0,0-1,0 1,0 0,0-1,0 1,-1 0,1-1,-1 1,0 0,0 0,0 0,-1 0,1 0,-1 0,1 0,-2-1,-4-2,0 2,0-1,0 1,0 0,-1 0,0 1,1 0,-1 0,0 1,-1 0,1 1,0-1,0 2,-1-1,1 1,-1 0,1 1,0 0,0 0,-1 1,1 0,0 1,0-1,1 1,-1 1,-6 4,3-3,2 2,-1 0,1 0,0 0,0 1,1 1,0-1,1 1,0 1,0-1,1 1,0 0,-3 9,6-13,0 0,1 0,-1 0,1 0,1 1,-1-1,1 0,0 1,0-1,1 1,0 0,0-1,1 1,0-1,0 1,0-1,1 0,0 1,0-1,1 0,-1 0,1 0,1-1,3 6,0-3,0 0,1 0,-1-1,2 0,-1 0,1-1,0-1,1 1,-1-1,1-1,0 0,0 0,0-1,1 0,-1-1,6 1,9-1</inkml:trace>
  <inkml:trace contextRef="#ctx0" brushRef="#br0" timeOffset="1660.39">11064 847,'173'-158,"-139"124,-27 25,1 1,-1 0,1 0,1 1,0 0,0 1,0 0,0 0,1 1,10-4,-19 8,0 0,1 1,-1-1,1 1,-1 0,1-1,-1 1,1 0,-1 0,1 0,0 0,-1 0,1 0,-1 0,1 1,-1-1,1 0,-1 1,0-1,1 1,-1 0,1-1,-1 1,0 0,0 0,1 0,-1 0,0 0,0 0,0 0,0 0,0 1,0-1,0 0,-1 1,1-1,0 0,-1 1,1-1,-1 1,0-1,1 1,-1-1,-2 69,1-66,-10 91,11-92,0 0,0 0,0 1,1-1,0 0,-1 0,1 0,0 1,1-1,-1 0,1-1,-1 1,1 0,0 0,0-1,0 1,0-1,0 1,1-1,-1 0,1 0,-1 0,1 0,0-1,0 1,0-1,2 1,16 2,0-2,1-1,-1-1,1 0,-1-2,0 0,0-2,0 0,0-1,0-2,-1 0,0 0,-1-2,6-4,-22 12,32-15,-27 11,0 1,0 0,1 0,-1 1,1 0,0 0,-1 1,1 0,0 1,0 0,1 0,8 1,-15 3,1 0,-1 0,0 1,0-1,0 1,0-1,-1 1,0 0,1 0,-1 0,-1 1,1-1,-1 0,1 1,-1-1,0 1,-1-1,1 1,-1 0,0-1,0 1,-1-1,1 1,-1-1,0 1,0-1,-1 2,2 8,1 69,4-64</inkml:trace>
  <inkml:trace contextRef="#ctx0" brushRef="#br0" timeOffset="-706.715">6351 1074,'56'-24,"-17"3,-2-1,-1-3,0-1,-2-1,13-16,88-118,-135 162,0-1,0 1,0 0,0-1,0 1,0 0,0-1,0 1,0-1,1 1,-1 0,0-1,0 1,1-1,-1 1,0 0,1-1,-1 1,1-1,-1 1,1-1,-1 1,1-1,-1 0,1 1,-1-1,1 0,0 1,-1-1,1 0,-1 0,1 0,0 1,-1-1,1 0,0 0,-1 0,1 0,0 0,-1 0,1 0,0 0,-1 0,1-1,0 1,-1 0,1 0,0-1,-1 1,1 0,-1-1,1 1,-1 0,1-1,-1 1,1-1,-1 1,1-1,-1 1,1-1,-1 1,0-1,1 0,-1 1,0-1,0 1,1-1,-1 0,0 1,0-1,5 60,-5-53,-1 188,10 169,9-18,-22-323,-3-29,-5-35,11-11,3 0,2 0,2 0,2 0,3 1,2 1,2 0,3 0,2 2,1 0,3 2,2 0,13-15,-26 38,1 0,1 1,1 1,1 0,1 1,0 1,2 0,0 2,12-8,-29 23,0 1,0 0,0 0,0 0,0 0,0 0,0 1,1-1,-1 1,0 0,1 0,-1 0,1 1,0-1,-1 1,1 0,-1 0,1 0,-1 0,1 0,0 1,-1 0,1 0,-1 0,0 0,1 0,-1 1,0 0,0-1,0 1,0 0,0 0,0 1,0-1,-1 1,1-1,-1 1,0 0,1 0,1 13,0 0,-1 0,-1 0,0 1,-1-1,-1 0,-1 1,0-1,-1 0,-1 0,0 0,-1 0,-1 0,0-1,-2 1,1-2,-2 1,0-1,-2 2,0 3,-2-1,0-1,0 0,-2-1,0 0,-1-1,-1 0,0-2,-1 0,0 0,-1-2,-2 1,-32 3,34-17</inkml:trace>
  <inkml:trace contextRef="#ctx0" brushRef="#br0" timeOffset="-269.526">7367 1101,'48'-19,"26"-10,-1-2,-1-4,-2-3,-1-3,44-36,-12-29,-97 101,0-1,-1 0,0 0,1 0,-2 0,1 0,-1-1,0 1,0-1,-1 1,1-1,-2 0,1 0,-1 1,0-1,0 0,-1 0,0 0,-1-5,-1 8,0 0,0-1,0 1,-1 0,1 1,-1-1,0 0,0 1,0 0,0 0,-1 0,1 1,-1 0,0-1,1 1,-1 1,0-1,0 1,0 0,-1 0,1 1,0-1,0 1,0 0,0 0,-1 1,1 0,0 0,0 0,0 0,0 1,0 0,0 0,1 0,-5 3,-124 94,131-98,0 1,0-1,1 1,-1 0,1-1,-1 1,1 0,0 0,-1 0,1 0,0 0,1 1,-1-1,0 0,1 0,-1 1,1-1,-1 0,1 1,0-1,0 0,0 1,1-1,-1 0,0 1,1-1,-1 0,1 0,0 1,0-1,0 0,0 0,0 0,1 0,-1 0,0 0,1-1,-1 1,1 0,0-1,0 1,0-1,-1 1,1-1,1 0,-1 0,0 0,0 0,13 5,0-1,1-1,0 0,-1-1,1-1,0 0,0-1,1-1,-1-1,0 0,0-1,0 0,-1-2,10-2,33-4,59-9,-116 18,0 1,0 0,0-1,1 1,-1 0,0 0,0 0,0 0,0 0,1 0,-1 0,0 0,0 0,0 0,0 1,0-1,1 0,-1 1,0-1,0 1,0-1,0 1,0 0,0-1,0 1,-1 0,1 0,0 0,0-1,0 1,-1 0,1 0,-1 0,1 0,-1 0,1 0,-1 1,1-1,-1 0,0 0,1 0,-1 0,0 0,0 1,0-1,0 0,0 0,0 1,-13 61,10-52,1-8,1 0,0 0,-1 0,1 0,0 1,0-1,1 0,-1 1,1-1,-1 0,1 1,0-1,0 1,1-1,-1 1,1-1,0 0,0 1,0-1,0 0,0 0,1 0,-1 0,1 0,0 0,0 0,0 0,0-1,1 1,-1-1,2 1,13 4</inkml:trace>
  <inkml:trace contextRef="#ctx0" brushRef="#br0" timeOffset="-4091.962">1215 254,'-3'-5,"-1"-1,1 0,-1 1,0 0,0 0,0 0,-1 1,0-1,0 1,0 0,0 1,-1-1,0 1,1 0,-1 0,0 1,0-1,-1 1,1 1,0-1,-1 1,1 0,-1 1,1 0,-1 0,-1 0,-172 34,167-31,-173 54,-140 64,327-121,0 0,0 0,0 1,0-1,0 0,0 0,-1 1,1-1,0 1,0-1,0 1,0-1,0 1,-1-1,1 1,0 0,-1-1,1 1,0 0,-1 0,1-1,-1 1,1 0,-1 0,1 0,-1 0,0 0,1 0,-1 0,0-1,0 1,0 0,0 0,1 0,-1 0,-1 0,1 0,0 0,0 0,0 0,0 0,-1 0,1 0,0 0,-1 0,1 0,-1-1,1 1,-1 0,0 0,1 0,-1-1,0 1,1 0,-1-1,0 1,0-1,0 1,1-1,-1 1,0-1,0 1,0-1,0 0,0 0,0 1,0-1,0 0,0 0,0 0,19 6,0-1,0-1,0-1,0 0,1-1,-1-1,1-1,6-1,126 17,-150-16,1 0,-1 1,0-1,0 0,0 1,0-1,0 1,0 0,0-1,0 1,0 0,0 0,0-1,-1 1,1 0,0 0,0 0,-1 0,1 0,-1 0,1 0,-1 0,1 0,-1 0,1 1,-1-1,0 0,0 0,0 0,0 0,0 1,0-1,0 0,0 0,0 0,0 0,-1 1,1-1,0 0,-1 0,1 0,-1 0,1 0,-1 0,0 0,1 0,-1 0,0 0,0 0,0-1,0 2,-49 50,45-48,-243 176,143-110,-63 47,166-117,1 1,-1-1,1 1,0 0,-1-1,1 1,0 0,-1 0,1 0,0 0,0 0,0 0,0 0,0 1,0-1,0 0,0 0,1 1,-1-1,0 0,1 1,-1-1,1 1,-1-1,1 1,0-1,0 1,0-1,0 1,0-1,0 1,0 0,0-1,0 1,1-1,-1 1,1-1,-1 0,1 1,0-1,-1 1,1-1,0 0,0 0,0 1,0-1,0 0,0 0,0 0,0 0,1 0,-1 0,0-1,1 1,-1 0,2 0,15 5,0-1,0 0,1-1,0-1,-1-1,1-1,0 0,0-2,0 0,0-1,0-1,-1-1,1 0,-1-1,0-1,0-1,6-4,-1 4,24-9,-2-2,0-2,-1-2,35-24,-24 16,-32 21</inkml:trace>
  <inkml:trace contextRef="#ctx0" brushRef="#br0" timeOffset="-3855.704">1525 537,'-34'43,"-29"38,-10 11,3-1,13-12,13-14,12-13,8-11,7-7,7-5,5-3,-1-1,0 1,1 0,7-4,7-6,2-6</inkml:trace>
  <inkml:trace contextRef="#ctx0" brushRef="#br0" timeOffset="-3622.976">1045 594,'53'28,"22"15,3 0,-7-3,-10-8,-11-4,-10-3,-11 0,-6-1,-6 2,-2-4,-4-1,2-5,-2-4</inkml:trace>
  <inkml:trace contextRef="#ctx0" brushRef="#br0" timeOffset="-3219.313">2062 621,'-54'21,"1"2,2 2,0 2,-17 15,61-39,1 1,0 0,-1 0,1 0,1 1,-1 0,1 0,0 0,0 1,0-1,1 1,0 1,0-1,1 0,-1 1,1 0,1 0,-1 0,1 0,1 0,-1 0,1 0,0 1,1-1,0 1,0-1,0 0,1 1,0-1,1 0,0 0,0 0,0 0,1 0,1 1,-1-3,0 0,0 0,1-1,0 0,0 0,0 0,0 0,1 0,-1-1,1 0,0 0,0 0,0-1,0 0,1 0,-1 0,1 0,-1-1,1 0,-1 0,1 0,0-1,0 0,-1 0,1-1,0 1,-1-1,1 0,0-1,9-2,0-1,-1 0,0-1,-1 0,1-2,-1 1,0-2,-1 1,0-2,6-5,125-131,-142 144,0 1,-1-1,1 0,0 1,0-1,0 0,0 1,1-1,-1 1,0 0,1-1,-1 1,1 0,-1 0,1 0,-1 0,1 0,0 0,0 0,-1 1,1-1,0 1,0-1,0 1,0 0,-1-1,1 1,0 0,0 0,0 1,0-1,0 0,0 1,0-1,-1 1,1-1,0 1,0 0,-1 0,1 0,0 0,1 1,2 5,-1 0,1 1,-1 0,0 0,-1 0,0 1,0-1,-1 1,0 0,0-1,-1 3,3 16</inkml:trace>
  <inkml:trace contextRef="#ctx0" brushRef="#br0" timeOffset="-2836.68">2428 1129,'32'-59,"128"-205,-101 206,-57 58,1 0,-1 1,0-1,0 1,1 0,-1 0,0 0,0 0,0 0,0 0,0 0,0 1,-1-1,1 1,0-1,0 1,-1 0,0-1,1 1,-1 0,0 0,0 0,0 0,0 0,0 0,0 1,0-1,-1 0,1 0,-1 1,0-1,0 0,0 1,0-1,0 0,0 0,0 1,-1 0,3 8,2 7,-4-14,0 1,0-1,0 1,0-1,1 1,0-1,0 1,1-1,-1 0,1 0,-1 1,2-1,-1 0,0 0,1-1,-1 1,1-1,0 1,0-1,1 0,-1 0,1 0,-1 0,1-1,0 1,0-1,0 0,0-1,0 1,1 0,-1-1,0 0,4 0,6-3,0-1,0 0,0-1,-1-1,0 0,0 0,0-2,-1 0,0 0,0-1,0 0,-1-1,-1 0,9-10,13-7,-16 12,-14 11,0 0,0 1,0-1,0 1,1-1,-1 1,1 0,-1 0,1 0,0 0,0 1,-1-1,1 1,1 0,-1-1,0 1,0 1,0-1,0 0,1 1,-1 0,0 0,1 0,-1 0,0 0,1 0,-1 1,0 0,2 0,73 80,-61-71</inkml:trace>
  <inkml:trace contextRef="#ctx0" brushRef="#br0" timeOffset="-2421.606">3557 763,'0'614,"3"-651,1 0,2 1,2 0,1 0,1 1,2 0,2 1,1 0,2 1,1 1,1 0,2 2,1 0,1 2,2 0,20-17,-33 33,0 0,0 1,1 0,0 1,1 0,0 1,1 1,0 0,0 1,1 1,-1 0,1 1,14-2,-26 8,0 0,0 0,1 0,-1 0,0 0,0 1,0 0,-1 0,1 0,0 0,-1 1,1-1,-1 1,0 0,0 0,0 0,0 0,-1 1,1-1,-1 1,0 0,0-1,0 1,0 0,-1 0,1 0,-1 1,0-1,-1 0,1 0,-1 1,1-1,-1 0,-1 0,1 1,-1-1,1 0,-1 0,0 1,-1-1,1 0,-1 0,1 0,-1-1,-1 1,1 0,0-1,-4 4,-3 9,-1-1,-1 0,-1-1,0 0,-1 0,0-2,-1 1,0-2,-1 0,0-1,-1 0,-8 3,-93 24,95-35</inkml:trace>
  <inkml:trace contextRef="#ctx0" brushRef="#br0" timeOffset="-2157.257">4460 86,'-11'37,"-21"57,5 1,3 1,5 1,4 1,4 1,3 35,14 25,-6-158,0 0,0 0,0 0,0 1,0-1,0 0,0 0,1 0,-1 1,0-1,1 0,-1 0,1 0,-1 0,1 0,0 0,-1 0,1 0,0 0,0 0,0 0,0 0,-1-1,1 1,0 0,0-1,1 1,-1-1,0 1,0-1,0 1,0-1,0 0,1 1,-1-1,0 0,0 0,0 0,1 0,-1 0,0 0,0 0,0 0,1-1,-1 1,0 0,0-1,0 1,0-1,0 1,0-1,0 0,0 1,0-1,0 0,0 0,0 0,0 0,-1 1,1-2,14-12</inkml:trace>
  <inkml:trace contextRef="#ctx0" brushRef="#br0" timeOffset="-1873.204">4574 791,'23'13,"1"0,1-2,0 0,1-2,0-1,0-1,1-1,0-2,0 0,0-2,26-1,-47 0,0-1,0 1,0-1,0 0,0-1,0 0,-1 0,1 0,0 0,0-1,-1 0,1 0,-1-1,0 1,1-1,-1 0,0-1,-1 1,1-1,-1 0,1 0,-1 0,0-1,-1 1,1-1,-1 0,0 0,0-1,-1 1,1-2,-1 2,0-1,-1 1,0-1,0 0,0 1,0-1,-1 0,0 1,-1-1,1 0,-1 1,0-1,0 0,-1 1,0 0,0-1,0 1,0 0,-1 0,0 0,0 0,0 0,-1 1,0 0,0-1,0 1,0 1,0-1,-1 0,0 1,0 0,0 0,0 1,0-1,0 1,-1 0,0 1,-5-1,0 2,0 0,-1 0,1 1,0 0,0 1,0 0,0 1,0 0,1 0,-1 2,1-1,0 1,0 1,0-1,1 2,0-1,0 1,1 1,0 0,0 0,0 0,1 1,1 0,0 1,0-1,0 1,1 0,1 1,0-1,0 1,1 0,1 0,-1 0,2 0,0 0,0 0,1 0,0 1,1-1,0 0,1 4,4-2,0-1,0 0,1 0,0-1,1 0,0 0,1 0,1-1,-1-1,1 0,1 0,0-1,0 0,1-1,-1 0,2-1,-1 0,11 3,6 3</inkml:trace>
  <inkml:trace contextRef="#ctx0" brushRef="#br0" timeOffset="3350.417">1 1468,'429'-62,"-209"44,1 9,70 12,-61-1,255-13,196-25,-38 14,909 4,-1040 20,4620-2,-4314-12,430 6,-1062 11,-33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9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957,'572'-30,"-70"3,-47-3,-231 31,-224-1,1 0,-1 0,1 1,-1-1,1 0,0 0,-1 0,1 0,-1 0,1 0,0 0,-1 0,1 0,-1 0,1 0,0 0,-1 0,1 0,-1-1,1 1,-1 0,1 0,-1-1,1 1,-1 0,1-1,-1 1,1 0,-1-1,1 1,-1-1,0 1,1-1,-1 1,0-1,1 1,-1-1,0 1,0-1,1 0,-1 1,0-1,0 1,0-1,0 0,0 1,0-1,0 1,0-1,0 0,0 1,0-1,0 1,-1-1,1 1,0-1,0 0,0 1,-1-1,1 1,0-1,-1 1,1-1,-1 1,1-1,0 1,-1 0,0-1,-35-28,34 28,-259-135,260 135,1-1,-1 1,0 0,1 0,-1 0,0 0,0 0,1 1,-1-1,0 0,0 0,0 1,0-1,0 0,0 1,0-1,0 1,-1-1,1 1,0-1,0 1,0 0,0 0,-1 0,1-1,0 1,0 0,0 1,-1-1,1 0,0 0,0 0,0 1,0-1,-1 1,1-1,0 1,0-1,0 1,0-1,0 1,0 0,0 0,0 0,1-1,-1 1,0 0,0 0,1 0,-1 0,0 0,1 0,-1 1,1-1,-1 0,1 0,0 0,0 0,-1 1,1-1,0 0,0 0,0 0,0 1,0-1,10 50,-6-34,0 0,-2 0,0 0,0 0,-2 0,0 1,-1-1,-1 0,-45 266,47-283,1 0,0-1,-1 1,1 0,-1 0,1-1,0 1,-1 0,1 0,0 0,-1 0,1 0,0 0,-1 0,1 0,0 0,-1 0,1 0,0 0,-1 1,1-1,0 0,-1 1,1-1,-1 0,1 1,-1-1,1 0,-1 1,1-1,-1 1,1-1,-1 1,1-1,-1 1,0-1,1 1,-1 0,0-1,1 1,-1 0,0-1,0 1,0-1,0 1,0 0,0-1,1 1,-2 0,1-1,0 1,0 0,0-1,0 1,0 0,0-1,-1 1,170-190,-59 75,-92 89</inkml:trace>
  <inkml:trace contextRef="#ctx0" brushRef="#br0" timeOffset="507.385">113 617,'-5'29,"4"48,6 20,3 4,-1-7,4-9,0-9,-2-8,-3-11,3-11,0-2,-2-5,-2-5,-1-2,-8-7,-1-8</inkml:trace>
  <inkml:trace contextRef="#ctx0" brushRef="#br0" timeOffset="807.54">1 477,'12'-23,"2"0,0 1,2 1,0 0,1 2,1 0,1 0,1 2,0 0,1 2,1 0,0 1,1 2,1 0,0 1,0 2,1 0,12-2,-22 8,-1 0,0 1,1 0,-1 1,1 0,-1 2,1 0,0 0,-1 1,0 1,0 0,0 1,0 1,0 0,-1 1,0 0,0 1,0 1,-1 0,0 0,-1 1,0 1,0 0,-1 0,0 1,-1 1,0-1,-1 1,6 13,-12-19,1 1,-2-1,1 1,-1 0,0 0,0 0,-1 0,0 0,0 0,0-1,-1 1,0 0,-1 0,0 0,0-1,0 1,0-1,-1 0,0 1,-1-1,0 0,1-1,-5 5,-5 7,-1-1,0 0,-2-1,0-1,0 0,-1-1,-4 1,-7 6,-1-2,-1-1,-1-1,-1-2,0 0,0-3,-1-1,-1-1,0-2,0-1,0-1,-5-2,27-3,6 2,0-1,0 0,0 0,0-1,0 0,-1 0,1 0,0 0,0-1,0 0,0-1,0 1,1-1,-1 0,0-1,1 1,-1-1,1 0,0 0,0-1,0 0,0 0,1 0,0 0,-1-1,1 1,1-1,-2-3,-1-13</inkml:trace>
  <inkml:trace contextRef="#ctx0" brushRef="#br0" timeOffset="1783.517">3105 81,'0'775,"-28"-436,28 581,-11-847,5-66,1-8</inkml:trace>
  <inkml:trace contextRef="#ctx0" brushRef="#br0" timeOffset="22774.259">3105 2169,'1'-2,"1"1,-1-1,1 0,0 0,-1 0,1 1,0-1,0 1,0 0,0-1,0 1,0 0,0 0,1 0,-1 1,0-1,1 0,-1 1,0 0,1-1,-1 1,1 0,-1 0,0 0,1 1,0-2,445-2,-262-25,385 28,-290-17,14 6,-127 38,114 4,10-62,-48 31,-102-26,26 41,-111-7,1-3,0-2,0-3,4-2,40 0,68-9,-108 1,1 4,0 2,1 2,26 5,19-1,88-3,-193 1,0-1,-1 0,1 0,0-1,0 1,-1-1,1 0,-1 0,0 0,0 0,0-1,0 1,0-1,0 0,0 0,-1 0,1 0,-1 0,0 0,0-1,0 1,-1-1,1 1,-1-1,0 0,0 0,0 1,0-3,10-113,-13 46,13-138,24 13,-27 142,-3-1,-3-1,-2 1,-2-4,-1-45,3-345,-2 421,-1 1,-2 0,-1 0,-1 1,-1 0,-4-4,-30-158,41 49,2 117</inkml:trace>
  <inkml:trace contextRef="#ctx0" brushRef="#br0" timeOffset="24357.583">3161 53,'2'-2,"-1"0,1 0,0 0,-1 1,1-1,0 0,0 1,0-1,0 1,0 0,1 0,-1 0,0 0,1 0,-1 0,0 0,1 1,-1-1,1 1,-1 0,1 0,-1 0,1 0,-1 0,1 1,1-2,418-2,323 4,-404 26,31 2,485-30,-689 29,283-27,-253-30,-58 17,58-6,0-8,-2 27,-173 3,-5 2</inkml:trace>
  <inkml:trace contextRef="#ctx0" brushRef="#br0" timeOffset="25762.842">5307 53,'21'58,"-15"138,-33-53,55 111,-29 197,30-253,-29 282,11-350,6-8,-16-98</inkml:trace>
  <inkml:trace contextRef="#ctx0" brushRef="#br0" timeOffset="27146.207">4120 646,'0'1,"0"-1,0 1,0-1,-1 1,1-1,0 1,0-1,-1 1,1-1,0 0,-1 1,1-1,-1 1,1-1,0 0,-1 1,1-1,-1 0,1 0,-1 1,1-1,-1 0,1 0,-1 0,1 0,-1 0,0 0,1 1,-1-1,1 0,-1-1,1 1,-1 0,1 0,-1 0,1 0,-1 0,1 0,-1-1,1 1,-1 0,1 0,-1-1,1 1,-1 0,1-1,0 1,-1-1,-43 222,11-101,-5-2,-6-2,-4-1,-42 68,8-59,87-217,8 27,2 0,3 1,3 1,9-15,-14 36,11-22,3 1,2 2,4 0,36-46,27-50,-97 156,0-1,1 1,-1-1,1 1,0 0,0 0,0 0,0 1,0-1,0 1,0-1,1 1,-1 0,0 0,1 1,-1-1,1 1,-1-1,0 1,1 0,-1 1,1-1,-1 0,1 1,-1 0,0 0,1 0,-1 0,0 0,0 1,0 0,0-1,0 1,0 0,0 0,-1 1,1-1,-1 1,1-1,-1 1,0 0,0 0,0-1,0 2,-1-1,1 0,-1 0,0 0,1 4,14 30,-1 2,-2 0,-1 0,-2 1,3 34,33 117,-24-125,4-1,2-1,35 56,-50-88,-12-19</inkml:trace>
  <inkml:trace contextRef="#ctx0" brushRef="#br0" timeOffset="27426.796">3755 1211,'47'-15,"41"-9,14-1,0 5,-8 4,-15 6,-12 5,-12 2,-6 3,-6 0,-6 6,-5 1,-2 0,-2 4,-1-1,-5 3,-1 0,-5-3</inkml:trace>
  <inkml:trace contextRef="#ctx0" brushRef="#br0" timeOffset="27959.089">6265 731,'37'128,"-27"-75,-2-1,-3 2,-2-1,-2 0,-5 34,1 28,3-104,-1 5,0 1,2 0,0-1,1 1,0-1,2 1,0-1,0 0,7 14,-1-17,-2-7</inkml:trace>
  <inkml:trace contextRef="#ctx0" brushRef="#br0" timeOffset="28558.986">6181 674,'38'-28,"1"2,1 1,1 3,1 1,1 2,44-14,-72 29,-1 1,1 0,0 1,-1 0,1 1,0 1,0 1,0 0,12 2,-22-2,0 0,0 0,0 1,0 0,0 0,0 0,0 0,-1 1,1 0,-1 0,0 0,0 0,0 1,0-1,0 1,-1 0,1 0,-1 1,0-1,-1 1,1-1,-1 1,0 0,0 0,0 0,-1 0,0 0,1 4,-3 3,0 0,-1-1,0 1,-1 0,0-1,-1 0,0 1,-1-2,0 1,-1 0,0-1,-1 0,0-1,0 1,-1-1,0-1,-5 4,-93 94,103-103,1 1,0-1,-1 0,2 1,-1-1,0 1,0-1,1 1,0 0,0 0,0 0,0 0,1 0,0 0,-1 0,1 0,1 0,-1 0,0-1,1 1,0 0,0 0,0 0,1 0,-1-1,1 1,0-1,0 1,0-1,0 1,1-1,-1 0,1 0,0 0,0-1,1 2,122 87,-104-78,-12-9,-1 0,1 0,-1 1,0 0,0 1,-1 0,0 0,0 1,0 0,-1 1,0-1,-1 1,1 1,-1-1,-1 1,0 0,0 0,-1 1,0-1,0 1,0 4,-3-9,0 1,0-1,0 0,0 1,-1-1,0 0,0 1,-1-1,1 1,-1-1,0 0,-1 0,1 1,-1-1,0 0,0-1,-1 1,1 0,-1 0,0-1,0 0,-1 0,1 0,-1 0,0 0,0 0,0-1,-1 0,1 0,-4 2,-29 11,-1-1,0-2,-1-2,-1-1,1-2,-20 0,-103 18,138-24</inkml:trace>
  <inkml:trace contextRef="#ctx0" brushRef="#br0" timeOffset="36467.906">3077 2113,'-283'29,"140"-57,-82 28,56 27,-311-26,311 24,-2 6,32-19,-116 6,86 8,-84-24,167 23,71-15</inkml:trace>
  <inkml:trace contextRef="#ctx0" brushRef="#br0" timeOffset="37235.259">7620 2085,'0'-5,"0"-1</inkml:trace>
  <inkml:trace contextRef="#ctx0" brushRef="#br0" timeOffset="37665.202">7620 2085,'0'0,"-1"-1,1 1,0-1,-1 1,1-1,0 1,0-1,-1 1,1-1,0 0,0 1,0-1,0 1,0-1,0 1,0-1,0 0,0 1,0-1,0 1,0-1,0 0,0 1,1-1,-1 1,0-1,0 1,1-1,-1 1,0-1,1 1,-1-1,0 1,1-1,-1 1,1 0,-1-1,1 1,-1 0,1-1,-1 1,1 0,-1-1,1 1,-1 0,1 0,-1 0,1 0,0 0,-1-1,1 1,-1 0,1 0,0 1,-1-1,1 0,-1 0,1 0,0 0,-1 0,43-5,-42 5,694-53,-272 18,-1-1,128 17,-436 20,-91-1</inkml:trace>
  <inkml:trace contextRef="#ctx0" brushRef="#br0" timeOffset="38366.222">1468 2396,'-2'-4,"1"0,-1 0,0 0,0 0,0 0,0 1,-1-1,1 1,-1 0,0-1,0 1,0 1,0-1,-1 0,1 1,-1 0,0 0,0 0,1 0,-1 0,0 1,0 0,-1-1,1 2,0-1,0 0,-1 1,1 0,0 0,0 0,-1 1,1-1,0 1,0 0,0 0,0 0,0 1,0-1,0 1,0 0,0 0,0 1,-251 131,-66 29,291-140,29-23,1 1,0-1,-1 0,1 1,0-1,0 1,0-1,-1 1,1-1,0 1,0-1,0 1,0-1,0 1,0-1,0 1,0-1,0 1,0-1,0 1,0-1,0 1,0-1,0 1,0-1,1 1,-1-1,0 1,0-1,1 0,-1 1,0-1,1 1,-1-1,0 0,1 1,-1-1,1 0,-1 1,0-1,1 0,-1 0,1 0,-1 1,1-1,-1 0,1 0,-1 0,1 0,-1 0,1 0,-1 0,1 0,-1 0,1 0,-1 0,1 0,-1 0,1 0,-1 0,1-1,-1 1,1 0,18 2</inkml:trace>
  <inkml:trace contextRef="#ctx0" brushRef="#br0" timeOffset="38620.666">3105 2057,'-48'34,"-50"25,-21 7,-2-2,11-8,15-8,13-8,12-5,12-10,12-3,13-1,18-4,15-5,13-4,5-4</inkml:trace>
  <inkml:trace contextRef="#ctx0" brushRef="#br0" timeOffset="38846.788">4657 2085,'-48'15,"-49"18,-23 5,-1-1,7 0,7 2,13-1,8-1,9-3,7-2,12-2,6-1,7-6,10-1,12-1,15-2,13-6,6-5</inkml:trace>
  <inkml:trace contextRef="#ctx0" brushRef="#br0" timeOffset="39098.339">5787 2198,'-39'15,"-36"18,-15 9,-2 2,0-1,6-4,9-4,7-7,11-4,5-1,4-4,4-2,6-2,9 0,5-2,8 1,6-1</inkml:trace>
  <inkml:trace contextRef="#ctx0" brushRef="#br0" timeOffset="39299.144">7253 2142,'-67'24,"-36"12,-11 6,0 0,5-3,11-2,8-4,5-1,7-3,8-1,10 0,11-5,14-1,17-6,17-4,9-5</inkml:trace>
  <inkml:trace contextRef="#ctx0" brushRef="#br0" timeOffset="39515.204">8693 2085,'-96'34,"-46"15,-8 0,11-3,20-6,25-9,24-9,25-5,18-4</inkml:trace>
  <inkml:trace contextRef="#ctx0" brushRef="#br0" timeOffset="47149.238">9822 2001,'-1'-2,"0"0,-1 1,1-1,0 1,-1-1,1 1,-1-1,1 1,-1 0,0 0,1 0,-1 0,0 0,0 0,0 0,0 1,0-1,0 1,0-1,0 1,0 0,0 0,0 0,0 0,0 0,0 0,0 0,0 1,0-1,-1 1,-15 4,0 0,1 1,0 0,0 2,1 0,0 1,0 0,1 2,0-1,-1 3,-44 29,-71 33,-3-6,-95 32,81-42,143-59,4-3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9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957,'572'-30,"-70"3,-47-3,-231 31,-224-1,1 0,-1 0,1 1,-1-1,1 0,0 0,-1 0,1 0,-1 0,1 0,0 0,-1 0,1 0,-1 0,1 0,0 0,-1 0,1 0,-1-1,1 1,-1 0,1 0,-1-1,1 1,-1 0,1-1,-1 1,1 0,-1-1,1 1,-1-1,0 1,1-1,-1 1,0-1,1 1,-1-1,0 1,0-1,1 0,-1 1,0-1,0 1,0-1,0 0,0 1,0-1,0 1,0-1,0 0,0 1,0-1,0 1,-1-1,1 1,0-1,0 0,0 1,-1-1,1 1,0-1,-1 1,1-1,-1 1,1-1,0 1,-1 0,0-1,-35-28,34 28,-259-135,260 135,1-1,-1 1,0 0,1 0,-1 0,0 0,0 0,1 1,-1-1,0 0,0 0,0 1,0-1,0 0,0 1,0-1,0 1,-1-1,1 1,0-1,0 1,0 0,0 0,-1 0,1-1,0 1,0 0,0 1,-1-1,1 0,0 0,0 0,0 1,0-1,-1 1,1-1,0 1,0-1,0 1,0-1,0 1,0 0,0 0,0 0,1-1,-1 1,0 0,0 0,1 0,-1 0,0 0,1 0,-1 1,1-1,-1 0,1 0,0 0,0 0,-1 1,1-1,0 0,0 0,0 0,0 1,0-1,10 50,-6-34,0 0,-2 0,0 0,0 0,-2 0,0 1,-1-1,-1 0,-45 266,47-283,1 0,0-1,-1 1,1 0,-1 0,1-1,0 1,-1 0,1 0,0 0,-1 0,1 0,0 0,-1 0,1 0,0 0,-1 0,1 0,0 0,-1 1,1-1,0 0,-1 1,1-1,-1 0,1 1,-1-1,1 0,-1 1,1-1,-1 1,1-1,-1 1,1-1,-1 1,0-1,1 1,-1 0,0-1,1 1,-1 0,0-1,0 1,0-1,0 1,0 0,0-1,1 1,-2 0,1-1,0 1,0 0,0-1,0 1,0 0,0-1,-1 1,170-190,-59 75,-92 89</inkml:trace>
  <inkml:trace contextRef="#ctx0" brushRef="#br0" timeOffset="507.385">113 617,'-5'29,"4"48,6 20,3 4,-1-7,4-9,0-9,-2-8,-3-11,3-11,0-2,-2-5,-2-5,-1-2,-8-7,-1-8</inkml:trace>
  <inkml:trace contextRef="#ctx0" brushRef="#br0" timeOffset="807.54">1 477,'12'-23,"2"0,0 1,2 1,0 0,1 2,1 0,1 0,1 2,0 0,1 2,1 0,0 1,1 2,1 0,0 1,0 2,1 0,12-2,-22 8,-1 0,0 1,1 0,-1 1,1 0,-1 2,1 0,0 0,-1 1,0 1,0 0,0 1,0 1,0 0,-1 1,0 0,0 1,0 1,-1 0,0 0,-1 1,0 1,0 0,-1 0,0 1,-1 1,0-1,-1 1,6 13,-12-19,1 1,-2-1,1 1,-1 0,0 0,0 0,-1 0,0 0,0 0,0-1,-1 1,0 0,-1 0,0 0,0-1,0 1,0-1,-1 0,0 1,-1-1,0 0,1-1,-5 5,-5 7,-1-1,0 0,-2-1,0-1,0 0,-1-1,-4 1,-7 6,-1-2,-1-1,-1-1,-1-2,0 0,0-3,-1-1,-1-1,0-2,0-1,0-1,-5-2,27-3,6 2,0-1,0 0,0 0,0-1,0 0,-1 0,1 0,0 0,0-1,0 0,0-1,0 1,1-1,-1 0,0-1,1 1,-1-1,1 0,0 0,0-1,0 0,0 0,1 0,0 0,-1-1,1 1,1-1,-2-3,-1-13</inkml:trace>
  <inkml:trace contextRef="#ctx0" brushRef="#br0" timeOffset="1783.517">3105 81,'0'775,"-28"-436,28 581,-11-847,5-66,1-8</inkml:trace>
  <inkml:trace contextRef="#ctx0" brushRef="#br0" timeOffset="22774.259">3105 2169,'1'-2,"1"1,-1-1,1 0,0 0,-1 0,1 1,0-1,0 1,0 0,0-1,0 1,0 0,0 0,1 0,-1 1,0-1,1 0,-1 1,0 0,1-1,-1 1,1 0,-1 0,0 0,1 1,0-2,445-2,-262-25,385 28,-290-17,14 6,-127 38,114 4,10-62,-48 31,-102-26,26 41,-111-7,1-3,0-2,0-3,4-2,40 0,68-9,-108 1,1 4,0 2,1 2,26 5,19-1,88-3,-193 1,0-1,-1 0,1 0,0-1,0 1,-1-1,1 0,-1 0,0 0,0 0,0-1,0 1,0-1,0 0,0 0,-1 0,1 0,-1 0,0 0,0-1,0 1,-1-1,1 1,-1-1,0 0,0 0,0 1,0-3,10-113,-13 46,13-138,24 13,-27 142,-3-1,-3-1,-2 1,-2-4,-1-45,3-345,-2 421,-1 1,-2 0,-1 0,-1 1,-1 0,-4-4,-30-158,41 49,2 117</inkml:trace>
  <inkml:trace contextRef="#ctx0" brushRef="#br0" timeOffset="24357.583">3161 53,'2'-2,"-1"0,1 0,0 0,-1 1,1-1,0 0,0 1,0-1,0 1,0 0,1 0,-1 0,0 0,1 0,-1 0,0 0,1 1,-1-1,1 1,-1 0,1 0,-1 0,1 0,-1 0,1 1,1-2,418-2,323 4,-404 26,31 2,485-30,-689 29,283-27,-253-30,-58 17,58-6,0-8,-2 27,-173 3,-5 2</inkml:trace>
  <inkml:trace contextRef="#ctx0" brushRef="#br0" timeOffset="25762.842">5307 53,'21'58,"-15"138,-33-53,55 111,-29 197,30-253,-29 282,11-350,6-8,-16-98</inkml:trace>
  <inkml:trace contextRef="#ctx0" brushRef="#br0" timeOffset="27146.207">4120 646,'0'1,"0"-1,0 1,0-1,-1 1,1-1,0 1,0-1,-1 1,1-1,0 0,-1 1,1-1,-1 1,1-1,0 0,-1 1,1-1,-1 0,1 0,-1 1,1-1,-1 0,1 0,-1 0,1 0,-1 0,0 0,1 1,-1-1,1 0,-1-1,1 1,-1 0,1 0,-1 0,1 0,-1 0,1 0,-1-1,1 1,-1 0,1 0,-1-1,1 1,-1 0,1-1,0 1,-1-1,-43 222,11-101,-5-2,-6-2,-4-1,-42 68,8-59,87-217,8 27,2 0,3 1,3 1,9-15,-14 36,11-22,3 1,2 2,4 0,36-46,27-50,-97 156,0-1,1 1,-1-1,1 1,0 0,0 0,0 0,0 1,0-1,0 1,0-1,1 1,-1 0,0 0,1 1,-1-1,1 1,-1-1,0 1,1 0,-1 1,1-1,-1 0,1 1,-1 0,0 0,1 0,-1 0,0 0,0 1,0 0,0-1,0 1,0 0,0 0,-1 1,1-1,-1 1,1-1,-1 1,0 0,0 0,0-1,0 2,-1-1,1 0,-1 0,0 0,1 4,14 30,-1 2,-2 0,-1 0,-2 1,3 34,33 117,-24-125,4-1,2-1,35 56,-50-88,-12-19</inkml:trace>
  <inkml:trace contextRef="#ctx0" brushRef="#br0" timeOffset="27426.796">3755 1211,'47'-15,"41"-9,14-1,0 5,-8 4,-15 6,-12 5,-12 2,-6 3,-6 0,-6 6,-5 1,-2 0,-2 4,-1-1,-5 3,-1 0,-5-3</inkml:trace>
  <inkml:trace contextRef="#ctx0" brushRef="#br0" timeOffset="27959.089">6265 731,'37'128,"-27"-75,-2-1,-3 2,-2-1,-2 0,-5 34,1 28,3-104,-1 5,0 1,2 0,0-1,1 1,0-1,2 1,0-1,0 0,7 14,-1-17,-2-7</inkml:trace>
  <inkml:trace contextRef="#ctx0" brushRef="#br0" timeOffset="28558.986">6181 674,'38'-28,"1"2,1 1,1 3,1 1,1 2,44-14,-72 29,-1 1,1 0,0 1,-1 0,1 1,0 1,0 1,0 0,12 2,-22-2,0 0,0 0,0 1,0 0,0 0,0 0,0 0,-1 1,1 0,-1 0,0 0,0 0,0 1,0-1,0 1,-1 0,1 0,-1 1,0-1,-1 1,1-1,-1 1,0 0,0 0,0 0,-1 0,0 0,1 4,-3 3,0 0,-1-1,0 1,-1 0,0-1,-1 0,0 1,-1-2,0 1,-1 0,0-1,-1 0,0-1,0 1,-1-1,0-1,-5 4,-93 94,103-103,1 1,0-1,-1 0,2 1,-1-1,0 1,0-1,1 1,0 0,0 0,0 0,0 0,1 0,0 0,-1 0,1 0,1 0,-1 0,0-1,1 1,0 0,0 0,0 0,1 0,-1-1,1 1,0-1,0 1,0-1,0 1,1-1,-1 0,1 0,0 0,0-1,1 2,122 87,-104-78,-12-9,-1 0,1 0,-1 1,0 0,0 1,-1 0,0 0,0 1,0 0,-1 1,0-1,-1 1,1 1,-1-1,-1 1,0 0,0 0,-1 1,0-1,0 1,0 4,-3-9,0 1,0-1,0 0,0 1,-1-1,0 0,0 1,-1-1,1 1,-1-1,0 0,-1 0,1 1,-1-1,0 0,0-1,-1 1,1 0,-1 0,0-1,0 0,-1 0,1 0,-1 0,0 0,0 0,0-1,-1 0,1 0,-4 2,-29 11,-1-1,0-2,-1-2,-1-1,1-2,-20 0,-103 18,138-24</inkml:trace>
  <inkml:trace contextRef="#ctx0" brushRef="#br0" timeOffset="36467.906">3077 2113,'-283'29,"140"-57,-82 28,56 27,-311-26,311 24,-2 6,32-19,-116 6,86 8,-84-24,167 23,71-15</inkml:trace>
  <inkml:trace contextRef="#ctx0" brushRef="#br0" timeOffset="37235.259">7620 2085,'0'-5,"0"-1</inkml:trace>
  <inkml:trace contextRef="#ctx0" brushRef="#br0" timeOffset="37665.202">7620 2085,'0'0,"-1"-1,1 1,0-1,-1 1,1-1,0 1,0-1,-1 1,1-1,0 0,0 1,0-1,0 1,0-1,0 1,0-1,0 0,0 1,0-1,0 1,0-1,0 0,0 1,1-1,-1 1,0-1,0 1,1-1,-1 1,0-1,1 1,-1-1,0 1,1-1,-1 1,1 0,-1-1,1 1,-1 0,1-1,-1 1,1 0,-1-1,1 1,-1 0,1 0,-1 0,1 0,0 0,-1-1,1 1,-1 0,1 0,0 1,-1-1,1 0,-1 0,1 0,0 0,-1 0,43-5,-42 5,694-53,-272 18,-1-1,128 17,-436 20,-91-1</inkml:trace>
  <inkml:trace contextRef="#ctx0" brushRef="#br0" timeOffset="38366.222">1468 2396,'-2'-4,"1"0,-1 0,0 0,0 0,0 0,0 1,-1-1,1 1,-1 0,0-1,0 1,0 1,0-1,-1 0,1 1,-1 0,0 0,0 0,1 0,-1 0,0 1,0 0,-1-1,1 2,0-1,0 0,-1 1,1 0,0 0,0 0,-1 1,1-1,0 1,0 0,0 0,0 0,0 1,0-1,0 1,0 0,0 0,0 1,-251 131,-66 29,291-140,29-23,1 1,0-1,-1 0,1 1,0-1,0 1,0-1,-1 1,1-1,0 1,0-1,0 1,0-1,0 1,0-1,0 1,0-1,0 1,0-1,0 1,0-1,0 1,0-1,0 1,0-1,1 1,-1-1,0 1,0-1,1 0,-1 1,0-1,1 1,-1-1,0 0,1 1,-1-1,1 0,-1 1,0-1,1 0,-1 0,1 0,-1 1,1-1,-1 0,1 0,-1 0,1 0,-1 0,1 0,-1 0,1 0,-1 0,1 0,-1 0,1 0,-1 0,1 0,-1 0,1-1,-1 1,1 0,18 2</inkml:trace>
  <inkml:trace contextRef="#ctx0" brushRef="#br0" timeOffset="38620.666">3105 2057,'-48'34,"-50"25,-21 7,-2-2,11-8,15-8,13-8,12-5,12-10,12-3,13-1,18-4,15-5,13-4,5-4</inkml:trace>
  <inkml:trace contextRef="#ctx0" brushRef="#br0" timeOffset="38846.788">4657 2085,'-48'15,"-49"18,-23 5,-1-1,7 0,7 2,13-1,8-1,9-3,7-2,12-2,6-1,7-6,10-1,12-1,15-2,13-6,6-5</inkml:trace>
  <inkml:trace contextRef="#ctx0" brushRef="#br0" timeOffset="39098.339">5787 2198,'-39'15,"-36"18,-15 9,-2 2,0-1,6-4,9-4,7-7,11-4,5-1,4-4,4-2,6-2,9 0,5-2,8 1,6-1</inkml:trace>
  <inkml:trace contextRef="#ctx0" brushRef="#br0" timeOffset="39299.144">7253 2142,'-67'24,"-36"12,-11 6,0 0,5-3,11-2,8-4,5-1,7-3,8-1,10 0,11-5,14-1,17-6,17-4,9-5</inkml:trace>
  <inkml:trace contextRef="#ctx0" brushRef="#br0" timeOffset="39515.204">8693 2085,'-96'34,"-46"15,-8 0,11-3,20-6,25-9,24-9,25-5,18-4</inkml:trace>
  <inkml:trace contextRef="#ctx0" brushRef="#br0" timeOffset="47149.238">9822 2001,'-1'-2,"0"0,-1 1,1-1,0 1,-1-1,1 1,-1-1,1 1,-1 0,0 0,1 0,-1 0,0 0,0 0,0 0,0 1,0-1,0 1,0-1,0 1,0 0,0 0,0 0,0 0,0 0,0 0,0 0,0 1,0-1,-1 1,-15 4,0 0,1 1,0 0,0 2,1 0,0 1,0 0,1 2,0-1,-1 3,-44 29,-71 33,-3-6,-95 32,81-42,143-59,4-3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2:41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88 480,'55'-4,"0"-2,-1-3,0-2,50-17,-85 26,-1-2,0 0,0-1,0-1,0-1,-1 0,0-1,-1-1,0 0,0-2,-1 1,0-2,-1 0,0-1,-1 0,-1-1,0-1,-1 0,0 0,-1-1,0-3,-10 18,4-6,0 0,-1 0,-1 0,1-1,-1 1,0-1,-1 0,0 1,0-1,-1 0,0 0,0 1,0-1,-1 0,-1 0,1 1,-1-1,0 1,-1-1,-2-3,5 10,0 1,-1-1,1 0,-1 0,1 0,-1 1,1-1,-1 0,0 1,1-1,-1 0,0 1,0-1,1 1,-1-1,0 1,0-1,0 1,0 0,1-1,-1 1,0 0,0 0,0 0,0 0,0 0,0 0,0 0,0 0,0 0,0 0,1 0,-1 0,0 1,0-1,0 0,0 1,0-1,1 1,-1-1,0 1,0-1,1 1,-1-1,0 1,1 0,-1-1,0 1,1 0,-1 0,1 0,-1-1,1 1,0 0,-1 0,1 0,0 0,-1 0,-21 55,-15 195,32-194,-15 197,13-115,-5 0,-7-1,-6-1,-5-1,-12 16,15-75,-4 0,-3-2,-3-1,-35 49,59-105,0 0,-1-1,-1 0,0-1,-1-1,-1 0,0-2,-1 0,-1 0,0-2,-2 0,20-9,-1-1,0 0,0 0,0 1,0-1,0 0,0-1,0 1,0 0,-1 0,1-1,0 0,0 1,-1-1,1 0,0 0,0 0,-1 0,1-1,0 1,0 0,-1-1,1 0,0 1,0-1,0 0,0 0,0 0,0-1,0 1,0 0,1-1,-1 1,0-1,1 0,-1 1,1-1,0 0,-1 0,1 0,0 0,0 0,0 0,1 0,-1 0,0 0,1-1,-1 1,1-2,0-10,1 0,0-1,1 1,1 0,0 0,1 0,1 0,0 0,0 1,2 0,-1 0,2 1,6-9,5-13,18-41,3 2,3 1,3 3,3 2,4 2,53-53,-97 111,0 1,0 0,0 0,1 1,0 0,0 1,0 0,0 0,1 1,-1 1,1 0,0 0,0 1,0 0,0 1,0 0,0 1,1 0,12 1</inkml:trace>
  <inkml:trace contextRef="#ctx0" brushRef="#br0" timeOffset="254.201">1132 1128,'-14'34,"0"20,2 6,8-2,10-11,8-14,2-12</inkml:trace>
  <inkml:trace contextRef="#ctx0" brushRef="#br0" timeOffset="507.28">1132 394,'0'0</inkml:trace>
  <inkml:trace contextRef="#ctx0" brushRef="#br0" timeOffset="689.414">1415 1213,'227'-318,"-203"293,-8 48,-7 29,-9-46,0 1,0 0,0-1,1 1,0-1,0 1,0-1,1 0,0 1,1-1,-1 0,1 0,0-1,1 1,-1-1,1 1,0-1,1 0,-1 0,1-1,0 1,0-1,0 0,0-1,1 1,0-1,0 0,3 1,-2-3,0 0,0 0,0-1,0 0,0 0,0-1,0 0,0 0,0-1,-1 1,1-2,0 1,-1-1,1 0,-1 0,0 0,0-1,0 0,-1 0,1-1,-1 0,0 0,0 0,-1 0,0-1,0 0,0 0,0 0,-1 0,0 0,0-1,-1 1,0-1,0 0,0 0,-1-5,16-73,-12 60</inkml:trace>
  <inkml:trace contextRef="#ctx0" brushRef="#br0" timeOffset="1097.796">2319 818,'-9'10,"1"0,0 1,0 0,2 0,-1 0,1 1,1 0,0 1,1-1,0 1,1 0,1 0,0 0,0 0,2 0,-1 0,2 0,-1 0,4 12,-4-22,1 0,1 1,-1-1,0 0,1 0,0 0,0 0,0 0,0-1,0 1,0-1,1 1,-1-1,1 0,0 0,-1 0,1 0,0 0,0 0,0-1,1 0,-1 0,0 0,0 0,1 0,-1 0,1-1,-1 0,0 1,1-1,-1-1,1 1,-1 0,0-1,3 0,5-2,-1 1,1-1,-1-1,0 0,0 0,0-1,-1 0,0-1,0 0,8-7,9-13,-2-1,0 0,-2-2,-2-1,0-1,-2 0,1-7,1-6,-2-1,-2-1,-2 0,-2-1,-3 0,5-45,-11 71,0 0,-1-1,-2 1,0-1,-1 0,-1 1,-1-1,-1 1,0 0,-2 0,-1 1,0-1,-2 2,0-1,-1 1,-1 0,-1 1,0 0,-1 1,-14-12,23 25,-1 0,0 1,-1 0,1 0,-1 0,1 0,-1 1,0 0,0 1,1-1,-1 1,0 0,-1 0,1 1,0 0,0 0,0 0,0 1,0 0,0 0,0 1,0-1,0 1,1 0,-1 1,0 0,1 0,0 0,0 0,-2 2,-2 2,0 0,1 0,-1 1,1 1,1-1,-1 1,2 0,-1 1,1 0,1 0,-1 0,2 1,0-1,0 1,-2 10,4 1,1 0,0-1,2 1,0 0,2 0,0-1,1 1,2-1,0 0,1 0,1-1,1 0,0-1,2 1,0-2,2 0,0 0,0-1,2-1,0 0,1-1,0-1,1 0,1-1,1 0,50 38,1-4,3-2,2-4,30 11,-81-42</inkml:trace>
  <inkml:trace contextRef="#ctx0" brushRef="#br0" timeOffset="2968.09">2290 2088,'0'19,"-5"36,-1 17,0 1,1-1,2-9,0-5,-3-8,-1-3,1-5,1-4,2-4,1-3,1-2,1-1,-5-5,-1-7</inkml:trace>
  <inkml:trace contextRef="#ctx0" brushRef="#br0" timeOffset="3254.163">2149 2116,'43'-10,"34"-7,13-2,-4-1,-12 1,-13 5,-13 5,-10 3,-10 4</inkml:trace>
  <inkml:trace contextRef="#ctx0" brushRef="#br0" timeOffset="3499.444">2177 2512,'38'-10,"32"-8,10 0,-6-3,-9 3,-16 4</inkml:trace>
  <inkml:trace contextRef="#ctx0" brushRef="#br0" timeOffset="5582.803">2713 2539,'-178'333,"87"-169,244-395,-129 189,1 2,2 0,2 2,17-16,-44 52,1-1,-1 1,0 0,1-1,-1 1,1 0,-1 1,1-1,0 0,0 1,0-1,0 1,0 0,0 0,0 0,1 1,-1-1,0 1,0 0,1-1,-1 2,0-1,0 0,1 0,-1 1,0 0,0 0,0 0,0 0,0 0,0 1,0-1,0 1,0 0,-1 0,1 0,0 0,-1 0,0 0,0 1,0-1,0 1,2 2,113 197,-116-201,-1-1,1 0,-1 1,1-1,-1 1,0 0,1-1,-1 1,0-1,0 1,1-1,-1 1,0 0,0-1,0 1,0 0,0-1,0 1,0-1,0 1,0 0,0-1,0 1,0 0,0-1,-1 1,1-1,0 1,0 0,-1-1,1 1,0-1,-1 1,1-1,0 1,-1-1,1 1,-1-1,1 0,-1 1,1-1,-1 0,1 1,-1-1,0 0,1 1,-1-1,1 0,-1 0,0 0,1 0,-1 0,0 0,1 0,-1 0,1 0,-1 0,0 0,1 0,-1 0,-50 1,42-2,-224-3,147-22,72 16</inkml:trace>
  <inkml:trace contextRef="#ctx0" brushRef="#br0" timeOffset="6499.411">3221 2709,'92'-45,"115"21,-206 24,1-1,-1 1,0-1,0 0,0 0,1 1,-1-1,0 0,0 0,0 0,0 0,0 0,0 0,-1 0,1 0,0-1,-1 1,1 0,0 0,-1-1,0 1,1 0,-1-1,0 1,1-1,-1 1,0 0,0-1,0 1,0-1,-1 1,1 0,0-1,0 1,-1 0,1-1,-1 1,1 0,-1 0,0-1,0 1,1 0,-1 0,0 0,0 0,0-1,-46-50,-42-7,89 58,-1 0,0 0,0 0,0 1,0-1,0 0,0 0,0 1,0-1,0 0,0 1,0-1,-1 1,1 0,0-1,0 1,-1 0,1 0,0 0,0 0,-1 0,1 0,0 0,0 0,-1 0,1 0,0 1,0-1,0 1,0-1,-1 1,1-1,0 1,0 0,0-1,0 1,0 0,0 0,0 0,1 0,-1 0,0 0,0 0,1 0,-1 0,0 0,1 0,-1 0,1 0,0 1,-1-1,1 0,0 0,0 0,0 1,0-1,0 0,0 0,0 1,0-1,8 56,2-1,3 0,13 34,-3 54,-23-143,1 0,-1 0,0 0,1 0,-1-1,1 1,-1 0,1 0,-1 0,1-1,-1 1,1 0,0-1,0 1,-1 0,1-1,0 1,0-1,0 1,-1-1,1 0,0 1,0-1,0 0,0 1,0-1,0 0,0 0,0 0,0 0,0 0,0 0,0 0,-1 0,1-1,0 1,0 0,0 0,0-1,0 1,0-1,0 1,-1-1,1 1,0-1,0 1,-1-1,1 0,0 1,0-1,37-35,-23 21,-1 0,-1 0,-1-1,0-1,-1 0,0-1,-2 0,0-1,-1 0,-1 0,0 0,-2-1,0 0,0-11,-8 8,-2 4</inkml:trace>
  <inkml:trace contextRef="#ctx0" brushRef="#br0" timeOffset="6801.722">3927 2285,'5'29,"1"14,0 5,-1-1,-2-4,-1-4,0-5,-2-2,0-3,0 0,0-2,-1-4</inkml:trace>
  <inkml:trace contextRef="#ctx0" brushRef="#br0" timeOffset="7301.349">3871 2257,'47'-20,"-20"8,0 1,0 1,1 2,0 0,1 2,0 1,8 0,-35 5,0 0,0 0,0 0,0 0,0 0,0 0,0 0,0 1,0-1,0 1,0-1,0 1,0 0,0-1,-1 1,1 0,0 1,-1-1,1 0,0 0,-1 1,0-1,1 0,-1 1,0 0,0-1,0 1,0 0,0-1,0 1,0 0,0 0,-1 0,1 0,-1 0,1 0,-1 0,0 0,0 0,0 0,0 0,0 0,-1 0,1 0,0 0,-1 0,0-1,1 1,-1 0,0 0,0 0,0-1,0 1,0 0,-1 0,-84 133,85-133,0 1,0 0,1 0,-1 0,1 1,-1-1,1 0,0 0,0 0,0 0,1 0,-1 0,1 0,0 0,-1 0,1 0,1 0,-1 0,0 0,1 0,-1-1,1 1,0-1,0 1,0-1,0 0,0 1,1-1,-1 0,1-1,-1 1,1 0,0-1,-1 1,1-1,0 0,0 0,0 0,0 0,0-1,0 1,0-1,1 0,-1 0,33 7,99 30,-130-35,1 1,-1 0,0 0,0 0,0 0,0 1,0 0,-1 0,1 0,-1 1,-1 0,1-1,0 1,-1 0,0 1,0-1,-1 0,0 1,0 0,0 0,0 0,-1-1,-1 0,0 0,1 0,-2 0,1-1,-1 1,1 0,-1 0,-1-1,1 1,-1 0,1-1,-1 1,-1-1,1 0,-1 0,1 0,-1 0,0 0,-1 0,1-1,-1 0,1 0,-1 0,-1 1,-5 3,-1 1,1-2,-2 1,1-2,-1 0,1 0,-2-1,1 0,-2 0,-185 3,175-7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13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682,'-34'38,"-15"18,0 3,4-7,5-8,4-7,3-5,3-3,2-6,0-3,5 0,2-3,0 1,3-4</inkml:trace>
  <inkml:trace contextRef="#ctx0" brushRef="#br0" timeOffset="313.354">650 738,'33'18,"0"-1,1-1,1-3,1 0,18 2,-6 0,7 3,7-1,-1 4,-2 2,0 3,24 16,-46-24,-19-12</inkml:trace>
  <inkml:trace contextRef="#ctx0" brushRef="#br0" timeOffset="730.004">875 540,'31'129,"-20"-67,-2 1,-4 0,-2 0,-5 61,1-34,1-66</inkml:trace>
  <inkml:trace contextRef="#ctx0" brushRef="#br0" timeOffset="8518.039">1976 540,'27'-6,"1"-1,-1-1,-1-1,0-1,0-1,-1-2,0-1,-1 0,-1-2,0-1,-1 0,-1-2,7-8,-23 20,-2 5,0-1,0 0,-1 0,1 0,-1 0,0 0,0 0,0-1,-1 1,1 0,-1-1,0 0,1 1,-2-1,1 0,0-3,-2 7,0 0,0 0,0 0,0 0,0 0,0 0,0 0,0 0,0 0,0 1,0-1,0 0,0 1,1-1,-1 1,0-1,0 1,0-1,0 1,1 0,-1-1,0 1,1 0,-1 0,0-1,1 1,-1 0,1 0,-1 0,1 0,0 0,-1 0,1 0,0 0,0 0,-1 0,1 0,0 0,0 0,0 0,0 0,0-1,-11 30,0 0,2 0,1 1,2-1,1 2,1-1,2 1,1-1,1 1,4 22,-2 4,13 306,-19-323,-2 0,-1-1,-3-1,-1 1,-1-1,-3-1,-1-1,-1 0,-3-1,0-1,-7 5,-49 41,73-78,-1 0,1 0,-1-1,1 0,-1 0,0 0,0 0,0 0,0-1,0 0,0 1,0-2,-1 1,1 0,0-1,0 0,-1 0,1 0,0 0,-1-1,1 0,0 0,0 0,-1-1,-1-2,1-1,0-1,0 1,0-1,0 0,1 0,0 0,0-1,1 1,0-1,0 0,0 0,1 0,0 0,1 0,-1-1,1 1,1 0,-1-1,2-5,-1-11,2 0,1 0,1 0,1 0,1 1,1 0,1 0,1 1,1 0,1 1,1 0,1 0,0 1,2 1,0 0,1 1,2 0,-8 9,-1 1,2 0,-1 0,1 1,0 0,1 1,-1 0,1 1,1 0,-1 1,1 0,-1 1,10-1,147-22,-145 26</inkml:trace>
  <inkml:trace contextRef="#ctx0" brushRef="#br0" timeOffset="8773.972">2710 935,'0'29,"0"14,0 5,0-7</inkml:trace>
  <inkml:trace contextRef="#ctx0" brushRef="#br0" timeOffset="8952.467">2710 569,'9'-5,"4"-2</inkml:trace>
  <inkml:trace contextRef="#ctx0" brushRef="#br0" timeOffset="9249.941">2992 1020,'148'-213,"-148"212,0 0,0 0,1 0,-1 0,0 0,1 1,-1-1,1 0,-1 0,1 0,-1 1,1-1,-1 0,1 1,0-1,-1 0,1 1,0-1,0 1,-1-1,1 1,0-1,0 1,0 0,0-1,-1 1,1 0,0 0,0-1,0 1,0 0,0 0,0 0,0 0,0 0,0 1,-1-1,1 0,0 0,0 0,0 1,0-1,0 1,-1-1,1 0,0 1,0 0,0-1,0 1,19 46,-13-27,-5-16,0 1,0-1,1 0,-1 1,1-1,0-1,0 1,0 0,0-1,1 1,0-1,-1 0,1 0,0-1,0 1,1-1,-1 0,1 0,-1 0,1 0,-1-1,1 0,0 0,0 0,-1-1,1 0,0 0,0 0,0 0,0-1,-1 1,1-1,0 0,0-1,-1 1,1-1,-1 0,0 0,1-1,-1 1,0-1,0 0,-1 0,1 0,0-1,-1 1,0-1,0 0,40-57,-30 44</inkml:trace>
  <inkml:trace contextRef="#ctx0" brushRef="#br0" timeOffset="9668.088">3754 709,'-13'15,"0"1,2 0,-1 0,2 1,1 0,0 1,1 0,0 1,2 0,0 0,2 0,0 1,1-1,0 3,3-19,0-1,1 1,-1-1,0 1,1 0,0-1,0 1,-1-1,1 1,1-1,-1 0,0 0,0 1,1-1,0 0,-1 0,1 0,0 0,0-1,0 1,0 0,0-1,0 1,0-1,1 0,-1 0,1 0,-1 0,1 0,-1 0,1-1,-1 1,1-1,-1 0,1 0,0 0,-1 0,1 0,1-1,103-28,-87 19,-1-1,0-1,-1 0,0-2,-1 0,-1 0,0-2,-1 0,-1-1,0 0,-1-1,-1 0,-1-2,0 1,-2-1,0 0,2-13,35-156,-45 180,0 0,-1 0,0 0,0 0,-1 0,0 0,-1 1,0-1,0 0,-1 1,0-1,-1 1,0 0,0 0,0 0,-1 1,0-1,-1 1,0 0,-2-2,3 5,0 1,0-1,0 1,0 0,0 0,0 0,-1 1,0 0,1 0,-1 0,0 1,0 0,0 0,0 1,0-1,0 1,0 0,0 1,0 0,1 0,-1 0,0 0,0 1,1 0,-1 0,0 1,1-1,0 1,-5 4,-3 1,0 2,1-1,0 2,0 0,1 0,0 1,1 0,1 1,0 0,-6 12,8-9,2 0,0-1,0 2,2-1,0 1,0-1,2 1,0 0,1-1,1 1,0 0,2-1,-1 1,2-1,0 0,1 0,1 0,1 0,0-1,0 0,2-1,0 0,0 0,1-1,1 0,1 0,-1-2,2 1,0-1,0-1,1-1,0 0,0 0,1-2,0 1,1-2,-1 0,8 1,11 3,-4-3</inkml:trace>
  <inkml:trace contextRef="#ctx0" brushRef="#br0" timeOffset="27212.621">1496 2995,'-39'34,"-26"20,-3 6,6-7,13-8,10-11,12-7,6-8,6-8</inkml:trace>
  <inkml:trace contextRef="#ctx0" brushRef="#br0" timeOffset="27492.062">988 2967,'38'24,"28"18,7 6,-5-5,-8-5,-10-4,-9-8,-6-4,-4-5,-3-1,-2 2,1-2,-1 0,1-2,-4 2,-2-3,1-2,-4-4</inkml:trace>
  <inkml:trace contextRef="#ctx0" brushRef="#br0" timeOffset="27858.934">1271 2826,'9'38,"4"32,-1 9,-2-4,-3-10,-3-11,-1-11,-2-7,-1-5,-1-3,-4-1,-2-1,-5-5,1 0,1-5</inkml:trace>
  <inkml:trace contextRef="#ctx0" brushRef="#br0" timeOffset="28160.781">904 3249,'43'-5,"43"-6,17-6,0 0,-8 2,-15 5,-12 3,-7 3,-10 3,-9 0,-6 6,-5 2,-7 0</inkml:trace>
  <inkml:trace contextRef="#ctx0" brushRef="#br0" timeOffset="33875.858">2456 2967,'-1'0,"0"-1,0 0,1 1,-1-1,0 0,1 0,-1 0,0 0,1 0,-1 1,1-1,0 0,-1 0,1 0,0-1,-1 1,1 0,0 0,0 0,0 0,0 0,0 0,0 0,0 0,0 0,1 0,-1 0,0 0,1 0,-1 0,1 0,-1 0,1 0,-1 0,1 0,-1 0,1 1,0-1,0 0,-1 0,1 1,0-1,0 1,0-1,0 0,0 1,0-1,0 1,0 0,0-1,0 1,0 0,8-8,1 1,0 1,0-1,0 1,1 1,0 0,0 1,0 0,1 0,-1 2,1-1,0 1,0 1,0 0,0 1,-1 0,1 0,0 2,9 1,-16 1,0 0,0 0,0 0,-1 1,0 0,0 0,0 0,-1 0,1 0,-1 1,0-1,-1 1,0 0,0 0,0 0,0 0,-1 0,0 1,0-1,-1 0,0 1,0-1,0 0,-1 0,0 1,0-1,-1 2,-4 9,-1 0,0 0,-2-1,1 0,-2 0,0-1,-1 0,-1-1,0-1,-5 5,-31 38,47-53,-1-1,1 1,0-1,0 1,0-1,0 1,0 0,1 0,-1-1,1 1,-1 0,1 0,0-1,0 1,1 0,-1 0,0 0,1-1,0 1,0 0,0-1,0 1,0-1,0 1,0-1,1 1,0-1,-1 0,1 0,0 1,0-1,0-1,0 1,0 0,1 0,-1-1,0 0,1 1,-1-1,1 0,0 0,-1 0,1 0,0-1,-1 1,1-1,0 0,191 78,-189-76,0 0,0 0,0 0,-1 1,1-1,-1 1,1 0,-1 1,0-1,0 1,-1-1,1 1,-1 0,1 1,-1-1,-1 0,1 1,-1 0,1 0,-1-1,-1 1,1 0,-1 1,0-1,0 0,0 0,-1 1,0-1,0 0,0 0,0 1,-1-1,0 0,0 0,-1 0,1 0,-1 0,-1 2,-13 11,0-1,-2 0,0-1,-1-1,0 0,-1-2,-1 0,0-2,-17 7,-76 27,113-44,0 0,0-1,0 1,0-1,-1 1,1-1,0 1,0-1,0 0,-1 1,1-1,0 0,-1 0,1 0,0 0,0 0,-1-1,1 1,0 0,0 0,-1-1,1 1,0-1,0 1,0-1,0 0,0 1,-1-1,1 0,0 0,1 0,-1 0,0 1,0-1,0 0,1-1,-1 1,0 0,1 0,-1 0,1 0,-1 0,1-1,0 1,-1 0,1 0,0-1,0 1,0 0,0-1,0 1,0 0,0 0,0-1,1 1,-1 0,0 0,1-1,-1 1,1 0,0 0,-1 0,1 0,0 0,-1 0,1 0,10-18</inkml:trace>
  <inkml:trace contextRef="#ctx0" brushRef="#br0" timeOffset="34357.114">3133 3108,'-11'77,"30"-96,97-225,-116 243,0 0,0 1,0-1,0 1,1-1,-1 1,0-1,0 1,0-1,1 0,-1 1,0-1,1 1,-1 0,0-1,1 1,-1-1,1 1,-1-1,1 1,-1 0,1-1,-1 1,1 0,-1 0,1-1,-1 1,1 0,-1 0,1 0,0 0,-1 0,1 0,-1 0,1 0,0 0,-1 0,1 0,-1 0,1 0,-1 0,1 0,0 1,-1-1,1 0,-1 0,1 1,-1-1,1 1,7 5</inkml:trace>
  <inkml:trace contextRef="#ctx0" brushRef="#br0" timeOffset="34765.289">3500 2967,'-20'117,"20"-112,0 0,0 0,0 0,1 0,-1 0,1-1,0 1,1 0,-1-1,1 1,0-1,0 1,0-1,1 0,-1 0,1 0,0 0,0 0,1-1,-1 1,1-1,3 3,0-5,-1 1,1-2,0 1,0-1,-1 0,1 0,0 0,0-1,0 0,-1-1,1 0,-1 0,1 0,-1-1,0 1,0-1,0-1,0 0,0 1,-1-2,0 1,0 0,0-1,0 0,-1 0,0-1,3-4,-6 9,15-18,-1 0,-1-1,0 0,-2-1,0 0,-2-1,0-1,-2 1,0-1,-1-1,-2 0,0 1,-2-2,0 1,-2 0,-1 0,-1-3,1 16,-2 1,0 0,0-1,-1 1,0 0,-1 0,0 1,0-1,-1 1,-2-3,5 10,1-1,0 1,-1-1,0 1,1 0,-1 0,0 0,0 0,0 0,0 0,-1 0,1 1,0-1,-1 1,1 0,-1-1,0 1,1 1,-1-1,0 0,1 0,-1 1,0 0,0-1,0 1,1 0,-1 1,0-1,0 0,0 1,1-1,-1 1,0 0,1 0,-1 0,0 0,1 1,0-1,-2 2,-5 6,1 0,0 0,1 1,0 0,0 0,1 1,1 0,0 0,0 0,1 1,0 0,1-1,1 1,-1 0,2 1,0-1,1 1,0 3,0-1,2 1,0 0,1-1,0 0,2 0,-1 0,2 0,0-1,1 1,0-2,1 1,1-1,0 0,0-1,1 0,1 0,0-1,1-1,0 0,0-1,1 0,1 0,-1-2,1 1,0-2,1 0,0-1,0 0,10 1,9 4,-4 0</inkml:trace>
  <inkml:trace contextRef="#ctx0" brushRef="#br0" timeOffset="35565.324">4290 3870,'92'-73,"-5"-3,-2-5,-4-3,-4-3,-4-4,3-12,-59 81,-1-2,-1 1,-1-2,-1 0,-1-1,-2 0,0 0,-2-1,-1-1,-1 1,-1-1,-2 0,0-11,-2 34,-1-1,0 1,0 0,-1-1,0 1,0 0,0-1,0 1,-1 0,0 0,0 0,0 0,-1 0,1 1,-1-1,0 1,-1 0,1-1,-1 1,0 1,0-1,0 1,0-1,-1 1,1 0,-1 1,0-1,0 1,0 0,0 0,0 1,0-1,0 1,-1 0,-3 0,-6 4,-1 0,0 0,1 2,0 0,0 1,0 0,1 1,0 1,0 0,1 1,0 0,0 1,1 1,1 0,0 0,0 1,1 1,0-1,1 2,1-1,0 1,1 1,1-1,-1 4,-3 7,1 0,1 1,2-1,0 2,2-1,1 0,1 1,1 0,1-1,2 1,1 0,5 24,-2-33,1 0,1 0,0 0,2-1,0-1,0 1,2-2,0 1,1-2,0 0,7 6,0 1,-10-11,1 0,0 0,0-1,1 0,1-1,-1 0,1-1,0-1,1 0,0 0,0-2,0 0,0 0,1-1,-1-1,1-1,0 0,-1 0,1-2,0 0,0-1,-1 0,2-1,8-4</inkml:trace>
  <inkml:trace contextRef="#ctx0" brushRef="#br0" timeOffset="36311.968">5362 3334,'-28'21,"0"1,1 1,1 1,1 1,1 2,1 0,2 2,-1 3,20-31,1 1,-1-1,0 1,1-1,0 1,-1 0,1-1,0 1,0 0,0 0,0 0,0 0,1 0,-1 0,1 0,-1 1,1-1,0 0,-1 0,1 0,0 0,1 0,-1 1,0-1,1 0,-1 0,1 0,-1 0,1 0,0 0,0 0,0 0,0 0,0 0,1-1,-1 1,1 0,-1-1,1 1,-1-1,1 1,0-1,-1 0,1 0,0 0,0 0,0 0,0 0,1 0,9-2,1 0,-1-1,0-1,0 1,0-2,0 0,0 0,-1-1,0-1,0 1,0-2,-1 0,6-4,170-159,-185 169,0-1,0 0,1 0,-1 0,0 0,1 0,-1 0,1 1,0-1,-1 0,1 1,0 0,0-1,0 1,0 0,0 0,1 0,-1 0,0 0,0 1,1-1,-1 1,0-1,1 1,-1 0,0 0,1 0,-1 0,0 0,1 1,-1-1,0 1,1-1,-1 1,0 0,0 0,0 0,1 0,17 59,-20-55,1 0,-1 0,1 0,1 0,-1 0,1 0,0 0,0-1,0 1,0-1,1 1,0-1,0 0,0 0,1 0,-1 0,1-1,0 1,0-1,0 0,0 0,1-1,-1 1,1-1,-1 0,4 0,-1 0,1 0,-1-1,1 0,0-1,-1 0,1 0,0-1,-1 1,1-2,0 1,-1-1,0 0,1-1,-1 0,0 0,0 0,-1-1,1 0,-1 0,1-1,-1 0,111-131,-88 96,-29 40,0-1,0 1,0-1,0 1,0-1,0 1,0-1,0 1,0-1,1 1,-1-1,0 1,0-1,0 1,1-1,-1 1,0-1,1 1,-1 0,0-1,1 1,-1 0,0-1,1 1,-1 0,1-1,-1 1,1 0,-1 0,1 0,-1-1,0 1,1 0,-1 0,1 0,-1 0,1 0,-1 0,1 0,-1 0,1 0,-1 0,1 0,-1 0,1 0,-1 1,1-1,-1 0,1 0,-1 0,1 1,-1-1,1 0,-1 1,0-1,1 0,-1 1,0-1,1 0,-1 1,0-1,1 1,-1-1,0 0,0 1,0-1,1 1,2 37,-3-35,-1 2,0-1,0 1,1-1,0 1,0-1,0 1,1 0,0-1,-1 1,1-1,1 1,-1-1,1 0,0 0,0 1,0-1,0 0,1-1,0 1,-1 0,1-1,1 0,-1 1,0-1,1 0,0-1,-1 1,1-1,2 1,7-2,-1-1,0 0,1-1,-1 0,0-1,1 0,-1-1,-1-1,1 0,0-1,-1 0,0 0,0-1,0-1,-1 1,0-2,-1 0,1 0,-1 0,5-8,21-12,-35 27,1 0,-1 0,1 1,-1-1,1 0,0 1,-1-1,1 1,0-1,-1 1,1-1,0 1,0-1,-1 1,1-1,0 1,0 0,0 0,-1-1,1 1,0 0,0 0,0 0,0 0,0 0,0 0,-1 0,1 0,0 0,0 1,0-1,0 0,-1 0,1 1,0-1,0 1,0-1,-1 1,1-1,0 1,-1-1,1 1,0-1,-1 1,1 0,-1-1,1 1,-1 0,1 0,-1-1,0 1,1 0,-1 0,0 0,0 0,1-1,-1 1,0 0,0 0,0 0,0 0,0 0,0 0,0-1,-1 1,1 0,0 0,-1 5,0-1,1 0,0 0,0 0,1 1,-1-1,1 0,0 0,0 0,1 0,0 0,0 0,0-1,0 1,1 0,-1-1,1 0,0 0,1 0,-1 0,1 0,0 0,0-1,0 0,0 0,0 0,1 0,-1-1,1 0,0 1,0-2,0 1,0-1,0 1,0-1,3 0,4-2,0-1,0 0,-1 0,1-1,0-1,-1 0,0-1,0 0,0 0,-1-1,1 0,-1-1,-1-1,1 1,-1-1,-1-1,0 0,0 0,0 0,-1-1,-1 0,0-1,0 1,-1-1,0 0,-1-1,0 1,-1-1,0 0,1-13</inkml:trace>
  <inkml:trace contextRef="#ctx0" brushRef="#br0" timeOffset="37458.312">7648 3052,'64'-31,"-2"-2,-1-3,-2-2,-2-3,-1-3,44-45,-48 3,-51 84,0 0,0-1,0 1,0 0,-1-1,1 1,-1-1,0 1,1 0,-1-1,0 1,-1-1,1 1,0-1,-1 1,1 0,-1-1,0 1,0 0,0-1,0 1,0 0,0 0,-1 0,1 0,-1 0,1 0,-1 0,0 1,0-1,0 1,0-1,0 1,0-1,0 1,0 0,0 0,-1 0,0 0,-1 0,1 1,-1-1,1 1,-1-1,0 1,1 0,-1 0,1 1,-1-1,1 1,-1 0,1 0,-1 0,1 0,0 0,-1 1,1 0,0-1,0 1,0 0,0 1,1-1,-1 0,1 1,-1 0,1-1,0 1,0 0,-1 1,-51 101,53-103,-17 53,3 0,2 1,3 1,2 0,3 0,2 14,-5 22,-4 120,7-93,-5-1,-9 23,13-112,0 0,-2 0,-1-1,-2 0,0 0,-2-1,-1-1,-2 0,0-1,-2-1,0 0,-2-2,-1 0,-17 14,36-34,1-1,-1 0,0 0,0 0,0 0,0-1,0 1,0 0,-1-1,1 1,0-1,-1 0,1 0,-1 0,1 0,-1 0,0-1,1 1,-1-1,0 0,0 0,1 0,-1 0,0 0,1 0,-1-1,0 1,1-1,-1 0,0 0,1 0,-1 0,1 0,0 0,-1-1,1 1,0-1,0 0,0 1,0-1,0 0,0 0,1-1,-1 1,1 0,-1 0,1-1,0 1,0-1,0 1,0-1,0 0,-2-17,1 0,1 0,1 0,0 0,2 0,0 0,1 0,1 0,1 1,5-13,-3 6,6-20,2 1,1 0,3 1,2 1,1 1,2 1,2 1,2 1,1 2,11-9,-2 10,-20 21</inkml:trace>
  <inkml:trace contextRef="#ctx0" brushRef="#br0" timeOffset="37731.738">8439 3278,'-57'45,"2"2,3 3,2 2,-34 45,20 8,63-102,0 0,0 0,0 0,0 0,1 0,-1 0,1 0,0 1,0-1,0 0,0 0,0 0,1 0,-1 0,1 0,0 1,0-1,0-1,0 1,1 0,-1 0,1 0,0-1,0 1,0-1,0 1,0-1,0 0,1 0,-1 0,1 0,-1 0,1-1,0 1,0-1,0 1,7 2,0 0,0-1,0 0,0-1,0 0,0 0,1-1,-1-1,0 0,1 0,-1-1,1 0,-1 0,0-2,0 1,0-1,0 0,0-1,-1-1,1 1,4-4,1-1,-1-1,1 0,-2-1,1 0,-1-1,-1-1,-1 0,1 0,-2-1,0-1,-1 0,4-8,-8 12,-1-1,0 1,-1 0,0-1,-1 0,-1 1,1-1,-2 0,0 0,0 0,-1 0,0 0,-1 0,-1 1,0-1,0 1,-1 0,-1 0,0 0,0 0,-3-4,-9-9</inkml:trace>
  <inkml:trace contextRef="#ctx0" brushRef="#br0" timeOffset="37993.82">8665 3758,'-5'-19,"3"-17,3-6,5-1,6-3,2 2,3 4,-2 3,2 3,-2 3,1 2,-2 1,1 5,-2 2,2 5,-1-1,-4 4</inkml:trace>
  <inkml:trace contextRef="#ctx0" brushRef="#br0" timeOffset="38526.92">8946 3673,'16'-22,"7"-13,2 2,1 0,2 2,1 1,24-19,-53 47,1 1,0 0,0 0,0 0,0 0,0 0,0 0,0 0,0 0,0 0,0 0,1 0,-1 1,0-1,1 0,-1 1,0-1,1 1,-1 0,1-1,-1 1,0 0,1 0,-1 0,1 0,-1 0,1 0,-1 1,0-1,1 0,-1 1,1-1,-1 1,0-1,1 1,-1 0,0-1,0 1,0 0,1 0,-1 0,0 0,0 0,0 0,0 0,-1 0,1 0,0 1,0-1,-1 0,1 1,-1-1,1 0,-1 1,1-1,-1 1,0-1,0 0,0 1,0-1,0 1,0-1,0 2,-7 43,5-41,0 0,1 0,0 0,0 1,0-1,1 0,0 1,0-1,0 0,1 0,0 1,0-1,0 0,0 0,1 1,2-3,0-1,0 0,-1 0,1-1,0 1,0-1,1 0,-1 0,0 0,0-1,0 1,1-1,-1 0,0 0,1-1,-1 1,0-1,0 0,0 0,0 0,0-1,0 0,0 1,0-1,0 0,-1-1,1 1,-1-1,2-1,162-123,-113 80,-43 37,-8 6,0 1,0 0,0-1,1 1,-1 0,1 1,0-1,-1 1,1-1,0 1,1 0,-1 1,0-1,0 1,1 0,-1 0,1 0,-1 0,1 1,1 0,-3 2,-1 1,0 0,0 0,0 0,-1 0,1 0,-1 1,1-1,-1 0,0 1,-1-1,1 0,0 1,-1-1,0 1,0 0,0-1,0 1,-1-1,1 1,-1-1,0 0,0 1,0 0,-10 41,7-31,0 0,1 0,0 1,1-1,1 1,0-1,1 1,1-1,2 13,3-8</inkml:trace>
  <inkml:trace contextRef="#ctx0" brushRef="#br0" timeOffset="46793.832">10273 3503,'-5'-3,"0"0,0 1,-1 0,1 0,-1 0,1 1,-1 0,0 0,1 0,-1 1,0 0,0 0,0 0,1 1,-1 0,0 0,0 0,1 1,-1 0,1 0,0 0,-1 0,1 1,0 0,0 1,-6 3,0 0,0 1,1 1,-1 0,2 0,0 1,0 1,1-1,0 1,-2 5,-19 77,28-90,1 0,0 0,0-1,0 1,1 0,-1 0,1-1,-1 1,1 0,0-1,0 1,0 0,0-1,0 1,1-1,-1 0,1 0,0 1,0-1,0 0,0 0,0 0,0-1,0 1,0-1,1 1,-1-1,1 1,-1-1,1 0,-1 0,1-1,2 1,8-1,0-1,0 0,0-1,0-1,-1 0,1 0,-1-2,0 1,0-2,0 1,-1-2,0 0,0 0,8-7,-13 10,194-127,-198 129,1 0,-1-1,1 1,0 0,-1 0,1 0,0 1,0-1,0 1,0-1,1 1,-1 0,0 0,0 1,1-1,-1 1,1 0,-1-1,0 1,1 1,-1-1,0 0,1 1,-1 0,0 0,1 0,-1 0,0 0,0 1,0-1,0 1,0 0,-1 0,1 0,0 0,-1 0,1 1,-1-1,0 1,0 0,0-1,0 1,-1 0,2 2,15 37,-9-26</inkml:trace>
  <inkml:trace contextRef="#ctx0" brushRef="#br0" timeOffset="47111.902">10978 2854,'9'88,"-4"-1,-5 1,-2 0,-7 15,-6 21,8-79,1 1,3 0,2 0,2 10,15-17,-3-33</inkml:trace>
  <inkml:trace contextRef="#ctx0" brushRef="#br0" timeOffset="47347.894">11289 3419,'-19'38,"-12"23,5 0,7-9</inkml:trace>
  <inkml:trace contextRef="#ctx0" brushRef="#br0" timeOffset="47517.079">11345 2995,'0'0</inkml:trace>
  <inkml:trace contextRef="#ctx0" brushRef="#br0" timeOffset="47763.142">11825 3221,'-43'34,"-24"20,-5 6,4-7,15-8,20-11,21-12,17-10,13-6,8-5,-1-2</inkml:trace>
  <inkml:trace contextRef="#ctx0" brushRef="#br0" timeOffset="48534.516">11628 3559,'73'18,"79"-5,-150-13,-1 0,1-1,-1 1,1 0,0 0,-1 1,1-1,0 0,-1 0,1 1,-1-1,1 1,-1-1,1 1,-1 0,1-1,-1 1,0 0,1 0,-1 0,0 0,0 0,0 1,1-1,-1 0,-1 0,1 1,0-1,0 1,0-1,-1 1,1-1,-1 1,1-1,-1 1,1-1,-1 1,0 0,0-1,0 1,0-1,0 1,0 0,0-1,-1 1,1-1,-1 1,1 0,-1-1,1 1,-1-1,0 0,0 1,0-1,0 0,0 1,0-1,0 0,0 0,0 0,-1 0,0 1,-11 9,-1-1,0-1,-1 0,0-1,-1 0,1-1,-2-1,-10 3,-24 10,-91 31,118-44</inkml:trace>
  <inkml:trace contextRef="#ctx0" brushRef="#br0" timeOffset="49084.899">12079 3616,'43'-25,"-2"-2,-1-2,-1-1,-2-2,-1-2,17-20,29-27,-80 78,1 0,0 0,-1 0,1 0,0 0,1 0,-1 1,0-1,1 1,-1 0,1 0,0 1,0-1,0 1,0-1,0 1,0 0,0 1,0-1,0 1,0 0,0 0,1 0,2 1,-5 2,-1 1,1-1,-1 1,0-1,0 1,-1-1,1 1,-1 0,0-1,0 1,0 0,0 0,-1-1,1 1,-1 0,0-1,-1 4,1-2,-15 49,-2 53,18-105,0 0,1 0,-1 0,1-1,-1 1,1 0,0 0,0-1,0 1,0-1,0 1,0-1,1 1,-1-1,0 1,1-1,-1 0,1 0,-1 0,1 0,-1 0,1 0,0 0,0-1,-1 1,1-1,0 1,0-1,0 1,0-1,0 0,0 0,-1 0,1 0,0 0,0-1,0 1,0-1,0 1,0-1,73-28,178-129,-252 157,0-1,1 0,-1 0,0 1,1-1,-1 1,1 0,0-1,-1 1,1 0,0 0,0 0,0 0,0 0,-1 0,1 1,0-1,1 1,-1-1,0 1,0 0,0 0,0-1,0 2,0-1,0 0,0 0,0 1,0-1,0 1,0-1,0 1,0 0,0 0,0 0,0 0,0 0,-1 1,1-1,-1 0,1 1,-1-1,1 1,-1 0,0-1,0 1,1 0,-1 0,-1 0,1-1,0 1,0 2,-1 89,-2-81,1 0,0-1,1 1,0 0,1 0,1 0,0 0,0-1,4 10,40 27,-26-37</inkml:trace>
  <inkml:trace contextRef="#ctx0" brushRef="#br0" timeOffset="80659.336">818 286,'142'-51,"-141"52,0-1,0 0,0 0,0 1,0-1,0 0,0 0,1 0,-1-1,0 1,0 0,0 0,0 0,0-1,0 1,-1 0,1-1,0 1,0-1,0 1,0-1,0 0,-1 1,1-1,0 0,0 0,-1 1,1-1,-1 0,1 0,0 0,-1 0,0 0,1 0,-1 0,0 0,1 0,-1 0,0 0,0 0,0 0,0 0,0 0,0 0,0 0,0 0,0 0,0 0,-1 0,1 0,0 0,-1 0,1 0,-1 1,1-1,-1 0,1 0,-1 0,0 0,1 1,-1-1,0 0,0 1,0-1,1 0,-1 1,0-1,0 1,0-1,0 1,-12-5,1 1,-1 0,0 1,0 1,-1 0,1 0,0 2,-1-1,1 2,-1 0,1 0,0 1,-1 1,-9 4,0 0,1 2,0 0,0 2,1 0,0 2,1 0,1 1,0 1,-7 8,6 0,1 1,1 1,1 0,2 2,1-1,0 2,2 0,2 0,0 1,2 1,1-1,1 1,0 21,-5 169,12-158,27 137,1-3,-1 59,-29-3,-3-238,-1-1,1 0,-2 0,0 0,-1-1,0 0,-1 0,0 0,-1-1,0-1,0 0,-1 0,-1 0,0-2,0 1,-1-1,-5 2,8-3,-44 30,53-36,1 0,0 0,0 0,0 0,0 0,0 0,1 0,-1 0,0 0,0-1,1 1,-1 0,0-1,1 1,-1-1,0 1,1-1,-1 0,1 0,-1 1,1-1,-1 0,1 0,-1 0,1-1,-1 1,0 0,1-1,-1 1,2-1,-3 1,28-1,-24 0,0 0,0 0,0 0,0 0,0 1,1-1,-1 1,0 0,0 1,0-1,0 1,0-1,0 1,0 1,0-1,0 0,0 1,-1 0,1 0,0 0,-1 0,0 1,1-1,-1 1,0 0,0 0,-1 0,1 0,-1 0,1 1,-1-1,0 1,0 0,0 2,1 19,-1 0,-1 0,-1 1,-2-1,0 0,-2 0,0 0,-2 0,-5 14,-109 354,105-343,5-16,0 0,3 0,0 1,2 0,1 19,2-38,1 0,1 0,1 0,0 0,1 0,0 0,1-1,1 1,1-1,0 0,1 0,1 0,0-1,1 0,6 8,-2-7,1 0,1-1,0-1,1-1,0 0,1 0,0-2,1 0,0-1,1 0,0-2,0 0,0-1,1-1,0 0,0-2,0 0,1-1,-1-1,1-1,-1-1,0 0,8-3,19-4,-34 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63,'5'-5,"1"3,0-2,-1-6,3-1,1-4,-2 6,-6 4,-4 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40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1,'0'5,"-5"6,-1 6,-5 1,4-3,4-10,7-4,-3-4,0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04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3698 312,'62'-41,"1"3,2 3,2 2,49-16,-21 34,-93 15,1 0,-1 0,0 1,0-1,0 0,0 1,0 0,0-1,0 1,0 0,0 0,0 0,0 1,-1-1,1 0,0 1,-1-1,1 1,-1-1,0 1,1 0,-1-1,0 1,0 0,0 0,0 0,0 0,-1 0,1 0,0 0,-1 0,0 0,1 1,-1-1,0 0,0 0,0 0,-1 0,1 0,0 0,-1 1,0-1,-4 20,-1-1,-2 0,0 0,-1-1,-1 0,-1-1,-1 0,-1 1,1 0,-42 59,-2-3,-49 49,12-16,43-30,48-77,1 1,0-1,0 0,1 1,-1-1,0 1,1-1,-1 0,1 1,0-1,0 1,0-1,0 1,1-1,-1 1,0-1,1 1,0-1,0 1,0-1,0 0,0 0,0 1,0-1,1 0,-1 0,1 0,-1 0,1-1,0 1,0 0,0-1,0 1,0-1,0 1,13 3,0-1,1 0,0-1,-1-1,1 0,0-1,0 0,0-2,0 0,0-1,-1 0,1-1,0-1,12-5,-24 8,286-70,-265 63</inkml:trace>
  <inkml:trace contextRef="#ctx0" brushRef="#br0" timeOffset="2381.885">7762 284,'-9'1,"0"0,1 1,-1 1,0-1,1 1,0 1,0 0,0 0,0 0,1 1,-1 0,1 0,0 1,1 0,-1 1,1-1,1 1,-1 0,1 0,-4 8,9-11,0 0,0 0,1 0,-1 0,1 1,0-1,0 0,0 0,1 0,-1-1,1 1,0 0,0-1,0 1,1-1,-1 1,1-1,0 0,0 0,0 0,0-1,0 1,1-1,-1 1,1-1,-1 0,1-1,1 2,40 35,-42-34,-1 0,1 0,-1 0,-1 0,1 1,0-1,-1 1,0-1,0 1,0-1,-1 1,0-1,1 1,-2 0,1-1,0 1,-1 0,0-1,0 1,0-1,-1 1,0-1,1 0,-1 0,-1 1,1-1,-1-1,1 1,-1 0,0-1,-1 1,0 0,-6 6,0 1,-1-1,-1-1,0 0,0 0,0-1,-1-1,0 0,-11 3,-1-1</inkml:trace>
  <inkml:trace contextRef="#ctx0" brushRef="#br0" timeOffset="584.741">5080 594,'3'10,"1"0,0 0,0 0,1 0,1-1,-1 0,1 0,1 0,0-1,0 0,0-1,1 1,0-1,1-1,-1 1,1-2,1 1,8 3,-9-7,-1-1,0 0,1-1,-1 0,0 0,1-1,-1 0,0 0,1-1,-1 0,0 0,0-1,-1 0,1-1,-1 1,1-2,-1 1,0-1,-1 0,1 0,-1-1,4-3,22-15,-30 22,1 1,0-1,0 1,-1-1,1 1,0 0,0 0,0 0,0 0,1 1,-1-1,0 1,0 0,0 0,0 0,1 0,-1 1,0-1,0 1,0 0,0 0,0 0,0 0,0 0,0 1,-1-1,1 1,0 0,-1-1,1 2,-1-1,0 0,1 0,-1 1,4 3,1-1,-1 0,1-1,0 1,1-1,-1-1,1 1,-1-1,1-1,0 1,0-1,0-1,1 0,-1 0,0 0,0-1,1 0,-1-1,0 0,1 0,-1 0,0-1,0-1,0 1,-1-1,8-4,1-1,-1 0,-1 0,1-1,-1-1,-1-1,0 0,0-1,-1 0,-1 0,0-1,-1-1,8-13,-6 8,-1 4</inkml:trace>
  <inkml:trace contextRef="#ctx0" brushRef="#br0" timeOffset="1969.692">6380 424,'-33'17,"2"-4,2 2,0 1,0 1,2 1,0 2,1 1,-20 22,44-42,0 0,0 1,0 0,1 0,-1-1,0 1,1 0,0 0,-1 0,1 0,0 1,0-1,0 0,1 0,-1 1,0-1,1 0,-1 1,1-1,0 1,0-1,0 1,0-1,0 0,1 1,-1-1,1 1,-1-1,1 0,0 0,0 1,0-1,0 0,1 0,-1 0,0 0,1 0,-1 0,1 0,0-1,0 1,0-1,0 1,0-1,0 0,0 1,0-1,0 0,0 0,1 0,8-1,-1 1,1-1,-1-1,1 0,-1 0,1-1,-1 0,0-1,0 0,0-1,0 0,-1 0,0-1,0 0,0-1,0 0,-1 0,0-1,4-4,26-15,-13 8,-21 14,0 0,0 1,0-1,1 1,0 0,0 0,-1 0,1 1,1 0,-1 0,0 0,1 0,-1 1,1 0,-1 0,1 1,-1-1,1 1,0 0,-1 1,29 28,-33-27,0 0,0 0,1 0,-1 0,1 0,-1 0,1-1,0 1,0 0,-1-1,1 0,0 1,0-1,1 0,-1 0,0 0,0 0,0-1,1 1,-1-1,0 1,1-1,-1 0,0 0,2 0,3-1,0-1,0 0,0-1,0 0,0 0,-1 0,1-1,-1 0,0 0,0 0,0-1,-1 0,0 0,0-1,1 0,-5 5,1 1,-1-1,1 1,-1-1,1 1,-1 0,1 0,-1 0,1 0,0 0,-1 0,1 0,-1 0,1 1,-1-1,1 0,-1 1,1-1,-1 1,1 0,-1 0,0-1,1 1,-1 0,0 0,0 0,0 0,0 1,0-1,0 0,0 0,0 1,0-1,0 0,-1 1,1-1,0 1,-1-1,1 1,-1-1,0 1,0-1,1 1,-1-1,0 1,0 0,14 23,-11-22,0 0,0 0,0-1,0 1,0 0,1-1,0 0,-1 0,1 0,0 0,0-1,0 1,0-1,0 0,0 0,0-1,0 1,0-1,0 0,1 0,-1 0,0-1,0 1,0-1,0 0,0 0,0 0,0-1,0 0,0 1,0-1,1-2,9-4,-1-1,-1-1,0 0,0-1,-1 0,0 0,-1-1,2-3,66-106,-78 120,0 0,0 0,0 0,1 0,-1 0,0 1,0-1,1 0,-1 0,0 0,1 0,-1 1,1-1,-1 0,1 1,-1-1,1 0,-1 1,1-1,0 0,-1 1,1-1,0 1,0 0,-1-1,1 1,0-1,0 1,0 0,0 0,-1-1,1 1,0 0,0 0,0 0,0 0,0 0,-1 0,1 0,0 0,0 1,0-1,0 0,0 0,-1 1,1-1,0 1,0-1,-1 0,1 1,0-1,0 1,-1 0,1-1,-1 1,1 0,0-1,-1 1,0 0,1-1,-1 1,1 0,-1 0,0 0,1 0,6 26,0-1,-2 2,-1-1,-1 0,-2 1,0 7,-3 697,2-724,0 0,0 0,-1 0,-1 0,1 0,-1 0,0-1,-1 1,0 0,0-1,-1 0,0 0,0 0,-1 0,1-1,-1 0,-1 1,1-2,-1 1,0-1,-1 0,1 0,-1-1,0 1,0-2,0 1,-1-1,1 0,-1 0,0-1,1 0,-1-1,0 0,3-1,0-1,1 0,-1-1,1 1,-1-1,1 1,0-2,0 1,0 0,0-1,0 1,0-1,1 0,-1-1,1 1,0 0,0-1,0 0,0 0,1 0,-1 0,1 0,0 0,1-1,-1 0,-3-7,1 0,1 0,0 0,0 0,1-1,1 1,0-1,1 1,0-2,4-14,1 0,2 1,0-1,2 2,1-1,1 1,2 1,0 0,2 0,0 2,2 0,16-18,-9 17,0 1,1 2,1 0,1 2,1 1,1 1,5-2,-15 9</inkml:trace>
  <inkml:trace contextRef="#ctx0" brushRef="#br0" timeOffset="3122.355">6745 340,'0'5,"-4"11,-3 7,1 6,-3 1,-1 2,2-1,2-1,-3-4,1-3,1-5</inkml:trace>
  <inkml:trace contextRef="#ctx0" brushRef="#br0" timeOffset="-2131.044">1 1131,'20'-5,"0"0,0 0,-1-2,0-1,0 0,-1-1,0-1,13-11,-18 14,21-14,0-2,-2-1,0-2,-2 0,-1-2,-1-2,-2 0,-1-2,-1-1,-2 0,13-29,20-50,-31 60,2 1,2 2,2 0,22-25,-51 72,0 0,-1-1,1 1,0 0,0 0,1 0,-1 0,0 0,1 0,-1 1,1-1,-1 0,1 1,0-1,0 1,0 0,0-1,0 1,0 0,0 0,0 0,0 1,1-1,-1 0,0 1,0 0,1-1,-1 1,0 0,1 0,-1 0,0 0,1 1,-1-1,0 1,0-1,1 1,-1 0,0 0,0 0,0 0,0 0,0 0,0 1,4 12,-1 1,0-1,-1 1,-1 0,0 0,-1 1,-1-1,0 1,-2 11,2-9,1 25,-1-1,-2 0,-2 1,-2-1,-1 0,-3-1,-1 0,-9 22,9-42,-2 0,1 0,-2-1,-1 0,-1-1,0-1,-1 0,-1-2,-10 8,16-15,-1-1,0 0,0-1,-1-1,0 0,0-1,-1 0,1-1,-1 0,-4 0,11-3,1 0,0 0,0 0,-1-1,1 0,0 0,-1-1,1 1,0-2,0 1,0 0,0-1,0 0,0-1,0 0,1 1,-1-2,1 1,-1 0,1-1,1 0,-1-1,0 1,0-2,-9-37,15 22</inkml:trace>
  <inkml:trace contextRef="#ctx0" brushRef="#br0" timeOffset="-1799.325">1158 651,'-13'12,"0"1,1 0,0 1,1 1,1 0,0 0,1 1,0 0,2 1,0-1,1 2,0-1,2 0,0 2,3-17,1 0,0 1,0-1,1 1,-1-1,0 0,1 1,-1-1,1 0,0 0,0 0,0 1,0-1,0 0,0 0,1 0,-1 0,1-1,-1 1,1 0,0-1,0 1,-1-1,1 1,0-1,0 0,1 0,-1 0,0 0,0 0,0 0,1-1,-1 1,0-1,1 0,-1 1,0-1,1 0,1 0,94-17,-95 16,0 0,0-1,0 0,0 0,0 0,0 0,0 0,-1 0,1-1,-1 1,0-1,0 0,0 0,0 0,0 0,0 0,-1 0,1 0,-1 0,0-1,0 1,0-1,-1 1,1-1,-1 1,0 0,0-1,0 1,0-1,-1 1,1-1,-1 1,0-1,0 1,0 0,0-1,-1 1,0 0,1 0,-1 0,0 0,0 0,0 1,-1-1,1 1,-1-1,0 1,0-1,-60-45,46 35</inkml:trace>
  <inkml:trace contextRef="#ctx0" brushRef="#br0" timeOffset="-1460.651">1469 1,'-12'549,"-33"-220,55-265,-4-58</inkml:trace>
  <inkml:trace contextRef="#ctx0" brushRef="#br0" timeOffset="-999.166">1582 510,'84'244,"-84"-242,0 0,0 0,0 0,1-1,-1 1,1 0,-1 0,1 0,0 0,0 0,0 0,0-1,0 1,0 0,0-1,0 1,1-1,-1 1,0-1,1 0,0 1,-1-1,1 0,0 0,-1 0,1 0,0-1,0 1,0 0,0-1,0 1,0-1,0 0,0 1,0-1,0 0,0 0,0-1,0 1,0 0,0-1,0 1,0-1,-1 1,1-1,0 0,1-1,65-108,-41 56,32-85,-56 127</inkml:trace>
  <inkml:trace contextRef="#ctx0" brushRef="#br0" timeOffset="-699.856">2004 764,'25'-8,"0"-1,0-1,-1 0,0-2,-1-1,-1-1,14-11,32-51,-67 75,0-1,0 0,0 0,-1 0,1 0,0 0,-1 0,1 0,-1 0,0 0,0 0,0 0,0 0,0-1,0 1,0 0,-1 0,1 0,-1 0,1 0,-1 0,0 0,0 0,0 0,0 1,0-1,0 0,0 1,-1-1,1 0,-1 1,1-1,-1 1,1 0,-1 0,0 0,0 0,0 0,0 0,0 0,1 0,-2 1,1-1,0 1,-1-1,-3-1,0 1,0-1,0 1,0 1,0-1,0 1,-1 0,1 0,0 1,0 0,0 0,0 0,0 1,0 0,0 0,0 0,0 1,1 0,0 0,-1 0,1 1,0 0,1 0,-1 0,1 0,0 1,0 0,0 0,0 0,1 0,0 1,0-1,0 1,1 0,0-1,0 1,0 4,-2-1,1 0,0 0,1 0,0 1,0-1,1 1,0 0,1-1,0 1,1 0,0-1,0 1,1-1,0 1,1-1,0 0,0 0,1 0,0 0,0-1,1 1,1-1,-1-1,1 1,1-1,-1 0,1 0,0 0,1-1,-1 0,1-1,1 0,-1 0,1-1,-1 0,2 0,11 2,0 0,1-1,0-2,0 0,0-1,0-2,13 0,-8-1</inkml:trace>
  <inkml:trace contextRef="#ctx0" brushRef="#br0" timeOffset="98632.176">791 2456,'1028'-292,"-929"266,767-174,784-74,-374 155,-458 80,-255 30,-371-19,-50 16,-135 10,9-2,0 1,0 0,0 1,0 1,0 0,0 1,0 1,12 2,-9 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0,'-42'13,"0"2,1 1,1 2,-33 21,69-37,-44 30,48-31,-1 0,0-1,0 1,0 0,1 0,-1 0,1 0,-1-1,1 1,-1 0,1 0,-1 0,1 0,0 0,-1 0,1 0,0 1,0-1,0 0,0 0,0 0,0 0,0 0,0 0,0 0,1 0,-1 0,0 0,1 0,-1 0,1 0,-1 0,1 0,-1 0,1 0,0-1,-1 1,1 0,0 0,0 0,-1-1,1 1,0-1,0 1,0-1,0 1,1 0,135 38,-106-35,-24-4,-1 0,1 1,-1 0,1 0,-1 0,0 1,1 0,-1 0,0 1,0-1,0 1,0 1,-1-1,1 1,-5-3,0 1,-1-1,1 1,0-1,0 1,-1 0,1-1,-1 1,0 0,1-1,-1 1,0 0,0-1,0 1,0 0,0 0,0-1,-1 1,1 0,0-1,-1 1,0-1,1 1,-1 0,0-1,0 0,0 1,0-1,0 1,0-1,0 0,0 0,0 1,-1-1,1 0,-50 42,49-41,-139 63,116-59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2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86 302,'52'-37,"-2"-3,-1-1,-2-3,-2-2,35-47,-80 93,1 1,-1-1,0 0,0 0,1 1,-1-1,0 0,1 0,-1 1,0-1,0 0,1 0,-1 0,0 0,1 1,-1-1,1 0,-1 0,0 0,1 0,-1 0,-3 10,-24 84,4 2,5 0,4 1,4 1,3 24,2 330,5-432,0 1,-2-1,0 0,-2 0,0 0,-1 0,-1-1,-1 1,0-1,-2-1,0 0,-1 0,-1 0,0-2,-2 1,11-13,-1-1,0 0,1 1,-1-1,-1-1,1 1,0 0,-1-1,1 1,-1-1,0 0,0 0,0-1,0 1,0-1,0 0,0 0,-1 0,1-1,0 1,0-1,-1 0,1 0,0-1,0 1,-1-1,1 0,0 0,0 0,0-1,0 1,0-1,0 0,0 0,1-1,-1 1,1-1,0 1,-1-1,1 0,0 0,1-1,-1 1,1-1,-1 1,1-1,0 0,0 0,-1-4,-1-8,1-1,0-1,1 1,1 0,1-1,0 1,1 0,1-1,1 1,0 0,1 0,1 1,4-10,8-15,1 1,2 1,1 1,23-30,-28 41,1 2,2 0,0 1,2 0,1 2,0 1,1 0,2 2,0 1,1 1,0 1,27-12,-28 20</inkml:trace>
  <inkml:trace contextRef="#ctx0" brushRef="#br0" timeOffset="270.157">931 500,'-47'19,"1"3,1 2,1 1,1 3,-32 27,48-36,16-11,4-4,1 0,0 0,0 0,0 1,0 0,1 0,0 0,0 1,0 0,0 0,1 0,0 0,1 1,-1 0,0 2,4-7,0-1,-1 1,1 0,0-1,0 1,0 0,1 0,-1-1,0 1,1-1,-1 1,1 0,-1-1,1 1,0-1,-1 1,1-1,0 1,0-1,0 0,0 1,1-1,-1 0,0 0,0 0,1 0,-1 0,1 0,-1 0,0-1,1 1,0 0,-1-1,1 1,-1-1,1 1,0-1,-1 0,1 0,0 0,-1 0,1 0,1 0,74-9,-42-5,0-2,0-1,-2-1,0-2,1-4,-25 20,0-1,-1 0,0-1,0 0,0 0,-1-1,0 0,0 0,-1 0,0-1,0 0,-1-1,0 1,0-1,-1 0,0 0,0 0,-1 0,-1-1,0 0,0 1,0-1,-1-4,-1 12,-1-1,1 1,0-1,-1 1,1-1,-1 1,0 0,0-1,0 1,0 0,-1 0,1-1,0 1,-1 0,1 0,-1 0,0 1,0-1,0 0,0 1,0-1,0 1,0 0,0-1,-1 1,-16-6</inkml:trace>
  <inkml:trace contextRef="#ctx0" brushRef="#br0" timeOffset="522.528">1243 867,'5'-25,"10"-26,9-10,4 1,3 1,0 6,5 7,1 6,4 6,-1 8,-2 4,-2 6,-3 5,-2 0,-2 2,-1 7,-5 4</inkml:trace>
  <inkml:trace contextRef="#ctx0" brushRef="#br0" timeOffset="7387.125">226 1347,'-9'19,"-4"30,1 12,2 5,3-4,3-3,1-6,2-9,1 0,1-5,-1-3,1-3,-1-2,-4-2,-2-6</inkml:trace>
  <inkml:trace contextRef="#ctx0" brushRef="#br0" timeOffset="7570.154">0 1741,'43'-14,"20"-5,3 1,-5 3,-7 5,-9 3,-7 4,-5 1,-8 2</inkml:trace>
  <inkml:trace contextRef="#ctx0" brushRef="#br0" timeOffset="7807.155">566 1628,'-3'5,"-5"11,1 0,0 0,1 1,1 0,0 0,1 0,1 1,1-1,0 1,1 0,1-1,1 1,1 0,2 9,-3-24,1 1,0-1,0 0,0 1,0-1,1 0,-1 0,1-1,0 1,0-1,0 1,0-1,0 0,1 0,-1 0,1 0,-1-1,1 1,0-1,-1 0,1 0,0-1,0 1,0-1,-1 1,1-1,0-1,0 1,1 0,110-33,-111 30,1 0,0 0,-1 0,0-1,0 1,0-1,0 0,0 0,-1-1,0 1,0-1,0 0,0 0,-1 0,0 0,0 0,0 0,-1-1,0 1,0 0,0-1,0 1,-1-1,0 1,0-1,-1 0,1 1,-1 0,0-1,-2-2,1 0,0 0,-1 0,0 0,-1 0,0 1,0 0,0 0,-1 0,0 0,0 1,-1 0,0 0,0 0,0 1,-1 0,-3-2,-12-8</inkml:trace>
  <inkml:trace contextRef="#ctx0" brushRef="#br0" timeOffset="8151.598">1411 1318,'0'38,"-4"33,-3 12,1-1,2-12,0-7,2-9,1-10,0-7,1-5,1-3,-1-7</inkml:trace>
  <inkml:trace contextRef="#ctx0" brushRef="#br0" timeOffset="8552.494">1214 1347,'59'-22,"2"3,0 3,1 2,0 3,0 3,36 1,-87 7,0 0,0 1,0 1,-1 0,1 0,0 1,-1 0,0 1,7 4,-14-7,0 1,0 0,0 0,0 0,-1 0,1 0,0 1,-1-1,0 1,0-1,0 1,0 0,0 0,0 0,-1 0,1 0,-1 0,0 1,0-1,0 0,-1 1,1-1,-1 1,1-1,-1 0,0 1,-1-1,1 1,-1-1,1 1,-2 1,-2 6,-1-1,-1 0,0 0,0-1,-1 0,0 0,0 0,-1-1,0 0,-1 0,1-1,-2 0,1-1,-1 0,-9 4,-14 12,-93 73,125-93,0-1,0 1,0-1,0 1,1 0,-1-1,1 1,-1 0,1 0,-1-1,1 1,0 0,0 0,0-1,0 1,0 0,1 0,-1 0,0-1,1 1,-1 0,1-1,0 1,-1 0,1-1,0 1,0-1,0 1,0-1,0 0,0 1,1-1,-1 0,0 0,1 0,-1 0,1 0,-1 0,1 0,0 0,0 0,70 33,-40-23,-21-10,0 1,-1 1,1 0,-1 0,0 1,0 0,0 1,-1 0,1 0,-1 1,-1 1,1-1,-1 2,0-1,-1 1,1 0,-1 0,-1 1,0 0,2 4,-7-9,-1 1,1-1,-1 0,0 0,0 1,0-1,-1 0,0 0,1 0,-2 1,1-1,0 0,-1 0,0-1,1 1,-2 0,1 0,0-1,-1 1,0-1,1 0,-1 0,0 0,-1 0,1-1,-2 1,-97 57,76-48,-1-2,0 0,0-2,-1-1,0-1,0-1,-1-1,1-2,-1-1,1-1,-24-4,26-3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1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6913 532,'-1'7,"1"0,0 0,0-1,1 1,-1 0,2 0,-1-1,1 1,0-1,0 1,1-1,0 0,0 0,0 0,0-5,-1-1,0 1,1-1,-1 1,0-1,1 0,-1 0,1 0,-1 0,0 0,1-1,-1 1,0-1,1 0,-1 0,0 1,0-1,0-1,1 1,-1 0,0 0,0-1,-1 1,1-1,0 0,-1 1,1-1,-1 0,1 0,-1 0,0 0,1 0,-1-1,-1 1,2-2,0 1,11-15,-1 0,0 0,-2-1,0-1,-1 0,-1 0,-1-1,-1 0,1-4,-7 24,1 0,-1-1,1 1,-1-1,0 1,0-1,0 1,1-1,-1 1,0 0,-1-1,1 1,0-1,0 1,-1-1,1 1,-1 0,1-1,-1 1,1 0,-1-1,0 1,0 0,0 0,1 0,-1-1,0 1,0 0,-1 0,1 1,0-1,0 0,0 0,-1 0,1 1,0-1,-1 1,1-1,-1 1,1 0,0-1,-1 1,1 0,-1 0,1 0,-1 0,1 0,-1 0,1 0,0 1,-1-1,1 0,-1 1,1-1,0 1,-1 0,1-1,0 1,0 0,-1 0,1 0,-18 9</inkml:trace>
  <inkml:trace contextRef="#ctx0" brushRef="#br0" timeOffset="368.2">7391 589,'62'-137,"-62"138,-1 0,1-1,0 1,0 0,0 0,0 0,0-1,0 1,0 0,0 0,0 0,1-1,-1 1,0 0,0 0,1-1,-1 1,0 0,1-1,-1 1,1 0,-1-1,1 1,-1 0,1-1,0 1,-1-1,1 1,-1-1,1 0,0 1,0-1,-1 1,1-1,0 0,0 0,-1 1,1-1,0 0,0 0,0 0,-1 0,1 0,0 0,0 0,0 0,-1 0,1-1,0 1,0 0,-1 0,1-1,0 1,0 0,-1-1,1 1,0-1,-1 1,1-1,-1 1,1-1,-1 0,1 1,-1-1,1 0,-1 1,1-1,-1 0,10 23,-6-18,0 1,0-1,1 0,-1 0,1 0,0-1,0 0,0 0,1 0,-1 0,1-1,-1 0,1 0,0-1,0 1,0-1,0-1,0 1,0-1,0 0,0 0,3-1,6 0,0-1,0-1,0 0,0-1,-1-1,1 0,-1-1,4-2,-10 4,0 0,-1-1,0 1,1-1,-2-1,1 1,-1-1,0 0,0-1,0 1,-1-1,0 0,0-1,-1 1,0-1,2-6,1-8</inkml:trace>
  <inkml:trace contextRef="#ctx0" brushRef="#br0" timeOffset="-3567.178">1916 702,'-11'0,"0"0,0 1,1 0,-1 1,0 1,0-1,1 1,0 1,-1 0,1 1,1 0,-1 0,1 1,0 0,0 1,1 0,-1 0,2 1,-1 0,1 0,0 1,1 0,0 0,0 0,1 1,0 0,1 0,0 0,1 1,0-1,0 1,1 0,0 4,14 79,-11-92,0 1,0 0,0-1,1 1,-1-1,1 0,-1 1,1-1,0 0,0 0,0 0,0 0,0-1,1 1,-1 0,0-1,1 0,-1 1,1-1,0 0,-1 0,1-1,0 1,-1 0,1-1,0 0,0 0,0 1,-1-2,1 1,0 0,1-1,8-3,1-1,-1 0,0-1,-1-1,1 0,-2 0,1-1,-1 0,0-1,0 0,-1-1,0 0,3-6,9-6,9-13,-1 0,-1-3,-2 0,11-24,-37 63,0 0,0-1,0 1,0 0,0 0,0 0,0 0,1-1,-1 1,0 0,1 0,-1 0,0-1,1 1,-1 0,1-1,-1 1,1 0,0-1,-1 1,1-1,0 1,-1-1,1 1,0-1,-1 1,1-1,0 0,0 1,0-1,-1 0,1 0,0 0,0 1,0-1,0 0,-1 0,1 0,0 0,0-1,0 1,0 0,-1 0,1 0,0-1,0 1,0 0,-1-1,1 1,0-1,0 1,-1-1,1 1,-1-1,1 1,0-1,-1 0,1 1,-1-1,1 0,-1 1,0-1,1 0,-1 0,0 1,1-1,-1 0,0 0,0 0,6 20,-5-13,0-2,0 1,0 0,0 0,1 0,0 0,0-1,0 1,1-1,0 0,-1 0,1 0,1 0,-1 0,1 0,-1-1,1 0,0 1,0-2,0 1,5 2,10 1</inkml:trace>
  <inkml:trace contextRef="#ctx0" brushRef="#br0" timeOffset="-3333.804">2594 589,'-39'24,"-26"22,-3 9,11-1,14-5,15-6,17-10,15-10,12-10,8-7,5-4,1-3,2-6,-1-1,0 0,-1-3,-6 0</inkml:trace>
  <inkml:trace contextRef="#ctx0" brushRef="#br0" timeOffset="-3017.641">2820 617,'-11'4,"0"0,1 1,0 0,0 1,0 0,0 1,1 0,0 0,1 1,-5 5,10-10,0 1,0-1,1 1,-1-1,1 1,0 0,0 0,0 0,0 0,1 0,0 1,0-1,0 0,0 1,0-1,1 0,0 1,0-1,0 1,1-1,0 0,-1 1,1-1,1 0,-1 1,1-1,-1 0,2 1,1 0,1 1,-1-1,1 0,1 0,-1-1,1 1,-1-1,1-1,0 1,0-1,1 0,-1 0,1-1,0 0,-1 0,1 0,0-1,0 0,0 0,0-1,0 0,0 0,0-1,0 0,0 0,0-1,0 1,-1-1,1-1,0 0,-1 1,0-2,0 1,0-1,5-4,8-3</inkml:trace>
  <inkml:trace contextRef="#ctx0" brushRef="#br0" timeOffset="-2451.793">3017 815,'25'-1,"-1"-1,1-2,-1 0,0-2,0 0,-1-2,0 0,0-2,-1-1,0 0,18-14,-32 19,0 1,-1-2,1 1,-2-1,1 0,-1-1,0 1,0-1,-1 0,0-1,-1 1,1-1,-2 0,1 0,-1-1,-1 1,0 0,0-1,-1 0,0 1,0-8,-1 15,0 1,0-1,0 0,0 0,0 0,-1 1,1-1,0 0,-1 0,1 1,-1-1,0 0,0 1,1-1,-1 1,0-1,0 1,-1-1,1 1,0 0,0-1,-1 1,1 0,0 0,-1 0,1 0,-1 0,0 0,1 0,-1 1,0-1,1 1,-1-1,0 1,0 0,0-1,1 1,-1 0,0 0,0 0,0 0,1 1,-1-1,0 0,0 1,1 0,-1-1,0 1,1 0,-1 0,1-1,-1 1,0 1,-10 6,0 0,0 1,0 1,1 0,1 0,-1 1,2 1,0-1,0 2,1-1,1 1,0 0,0 1,2-1,-1 1,2 0,0 1,1-1,0 1,0 11,3-22,0 0,0 0,0 0,1 0,-1 0,1 0,0 0,0 0,1 0,-1 0,1 0,0 0,0-1,0 1,0-1,0 0,1 1,0-1,0 0,0 0,0-1,0 1,0-1,1 1,-1-1,1 0,0-1,-1 1,1 0,0-1,0 0,4 1,4 0,1 0,0-1,0 0,0-1,0-1,0 0,0 0,-1-1,1-1,0-1,22-6,0-2,0-1,-2-2,1-2,-2-1,0-1,-2-2,0 0,-1-3,19-20,-18 11,-1-1,-2-2,-1-1,-2-1,-2-1,16-39,-32 69,-2 0,1-1,-1 1,-1-1,0 0,0 0,-1 0,0-1,-1 1,0 0,0-1,-1 1,-1-1,0 1,0 0,-1-1,0 1,-1 0,-2-6,3 13,-1 1,1 0,0 0,0-1,-1 1,0 0,1 1,-1-1,0 0,0 1,0 0,0 0,0 0,0 0,0 0,0 0,0 1,0-1,-1 1,1 0,0 0,0 0,0 1,0-1,-1 1,1 0,0 0,0 0,-1 0,-80 49,59-26,2 1,1 1,1 1,1 1,2 1,1 1,1 0,1 1,2 1,1 0,1 0,2 1,-1 13,8-35,0 0,1 0,0 0,1 1,0-1,0 0,1 0,1 0,0 0,0 0,1 0,1-1,0 1,0-1,1 0,0 0,1-1,0 1,0-1,1 0,0-1,1 0,0 0,0 0,1-1,-1-1,2 1,-1-1,1-1,0 0,0 0,0-1,1 0,9 2,5-2</inkml:trace>
  <inkml:trace contextRef="#ctx0" brushRef="#br0" timeOffset="-1380.575">4061 730,'15'11,"0"-1,0 0,1-1,0 0,0-1,1-1,0-1,0-1,1 0,0-1,0-1,0 0,-11-4,-1 0,1 0,-1-1,0 0,0 0,0 0,0-1,0 1,-1-2,1 1,-1-1,0 1,0-1,0-1,0 1,-1-1,0 0,0 0,0 0,0 0,-1-1,0 0,0 1,-1-1,1 0,-1 0,0-1,-1 1,0 0,0-1,0 1,-1 0,0-1,0 1,0-1,-1 1,0 0,0-1,-1 1,0 0,0 0,0 0,-1 0,-2-4,3 7,0 0,0-1,0 1,-1 1,1-1,-1 0,0 1,0-1,0 1,0 0,0 0,-1 0,1 0,-1 0,1 1,-1 0,1 0,-1 0,0 0,0 0,1 1,-1-1,0 1,0 0,0 0,0 1,1-1,-1 1,0 0,1 0,-1 0,0 0,-5 2,0 0,0 0,0 0,1 1,0 1,-1-1,1 1,1 1,-1-1,1 1,0 1,-4 4,7-6,1-1,-1 1,1 0,1 0,-1 0,1 0,0 1,0-1,0 1,1-1,0 1,0 0,0-1,1 1,0 0,0 0,0-1,1 1,0 0,0 0,0-1,1 1,0-1,0 0,0 1,1-1,-1 0,1 0,1 0,-1-1,1 1,-1-1,1 0,1 0,-1 0,0 0,1-1,0 0,0 0,0 0,0 0,0-1,1 0,-1 0,1-1,-1 1,5-1,13 3,1-2,0 0,-1-2,1 0,0-2,0-1,-1 0,0-2,0-1,0-1,0-1,-1 0,0-2,-1-1,0 0,-1-2,0 0,-1-1,8-9,-16 13,0-1,-1 0,-1 0,0-1,-1 0,0-1,0 0,-2 0,0 0,0-1,-1 0,-1 0,0-1,-1 1,0-3,-2 14,-1 1,1-1,-1 1,0-1,1 0,-1 1,-1-1,1 1,0-1,0 1,-1-1,0 1,1-1,-1 1,0-1,0 1,0 0,-1-1,1 1,0 0,-1 0,0 0,1 0,-1 0,0 1,0-1,0 0,0 1,0-1,0 1,-1 0,1 0,0 0,-1 0,1 0,-1 0,1 1,-1-1,1 1,-1 0,1 0,-1 0,0 0,1 0,-1 0,1 1,-1-1,1 1,-1-1,1 1,0 0,-1 0,1 0,0 1,-1-1,-3 3,0 1,0-1,1 1,-1 0,1 0,0 1,1 0,-1 0,1 0,1 0,-1 0,1 1,-1 0,3-5,0 0,1 0,-1 0,0 0,1 0,-1 0,1 1,-1-1,1 0,0 0,0 0,0 0,0 0,1 1,-1-1,0 0,1 0,0 0,-1 0,1 0,0 0,0 0,0 0,0-1,0 1,1 0,-1-1,1 1,-1 0,1-1,-1 0,1 1,0-1,0 0,-1 0,1 0,0 0,0 0,0 0,0-1,0 1,0-1,0 1,1-1,0 0,217 2,-217-3,0 1,0 0,1 0,-1 1,0-1,1 1,-1-1,0 1,0 0,0 0,0 0,0 1,0-1,0 1,0 0,-1 0,1 0,0 0,-1 0,0 0,1 1,-1-1,0 1,0 0,-1-1,1 1,0 0,-1 0,0 0,0 0,0 0,0 0,0 1,-1-1,1 0,-1 0,0 1,0-1,0 0,0 1,0-1,-1 0,0 0,0 0,0 1,0-1,-1 2,-113 169,103-151,6-5</inkml:trace>
  <inkml:trace contextRef="#ctx0" brushRef="#br0" timeOffset="-747.794">5473 476,'-11'7,"-58"37,2 3,2 3,3 2,-48 52,67-39,42-64,0 1,1-1,-1 1,0-1,1 1,0-1,-1 1,1-1,0 1,-1 0,1-1,0 1,0-1,1 1,-1 0,0-1,0 1,1-1,-1 1,1-1,-1 1,1-1,0 1,-1-1,1 1,0-1,0 0,0 0,0 1,0-1,1 0,-1 0,0 0,0 0,1 0,-1 0,1-1,-1 1,1 0,-1-1,1 1,-1-1,2 1,12 0,-1 0,1-2,0 1,0-2,0 0,0 0,-1-2,1 0,-1 0,0-1,-1-1,1 0,-1-1,0-1,0 0,-1-1,9-8,22-9,132-97,-174 122,-1 0,1 1,0-1,-1 0,1 1,0-1,0 1,-1-1,1 1,0-1,0 1,0 0,0-1,0 1,0 0,0 0,0 0,0 0,-1 0,1 0,0 0,0 0,0 0,0 0,0 0,0 1,0-1,0 0,0 1,0-1,-1 0,1 1,0-1,0 1,0 0,-1-1,1 1,0 0,-1-1,1 1,-1 0,1 0,-1-1,1 1,-1 0,1 0,-1 0,0 0,1 0,-1 0,0-1,0 1,0 0,0 0,0 0,0 0,0 0,0 0,0 0,0 0,0 1,-8 60,3-41,2-10,0-1,0 1,1-1,1 1,0 0,0 0,1-1,1 1,-1 0,2 4,0-12,-1-1,1 1,-1-1,1 1,0-1,0 1,0-1,0 0,0 0,0 0,1 0,-1-1,1 1,-1-1,1 1,0-1,-1 0,1 0,0 0,0 0,0-1,0 1,0-1,0 0,0 0,0 0,0 0,1 0,85-15,-70 6,-2-2,1 0,-1-1,-1 0,0-1,-1-1,-1-1,0 0,0-1,-2 0,0-1,-1 0,-1-1,4-9,25-34,-6 8,-3-2,-1-1,-3-1,-3-2,-2 0,-3-1,-3-1,0-14,-9 6,-6 68,0 0,0-1,0 1,0 0,0 0,0 0,0-1,-1 1,1 0,0 0,-1 0,1 0,-1 0,0 0,1-1,-1 1,0 1,0-1,1 0,-1 0,0 0,0 0,0 0,0 1,0-1,0 1,0-1,0 0,0 1,-1 0,1-1,0 1,0 0,0-1,-1 1,1 0,0 0,0 0,0 0,-1 0,1 0,0 1,0-1,0 0,-1 1,1-1,0 1,0-1,0 1,0-1,0 1,-1 0,-6 5,0-1,0 1,1 1,0-1,0 1,1 1,-1-1,2 1,-1 0,1 0,0 1,1 0,-1 3,-1-2,-17 34,3 1,1 1,2 0,2 2,2 0,3 0,1 1,3 0,1 13,4-52,0 0,0 1,1-1,1 0,0 0,0 0,1 1,0-1,1-1,0 1,1 0,0-1,0 1,1-1,0 0,1-1,0 1,0-1,1-1,0 1,0-1,0 0,1 0,4 2,39-9,-46-6</inkml:trace>
  <inkml:trace contextRef="#ctx0" brushRef="#br0" timeOffset="-501.916">5755 419,'38'0,"37"5,11 2,-5-1,-7-1,-10-1,-13 2,-9 2,-7-2,-10-1</inkml:trace>
  <inkml:trace contextRef="#ctx0" brushRef="#br0" timeOffset="-348.874">6573 504,'-14'38,"-5"23,1 0</inkml:trace>
  <inkml:trace contextRef="#ctx0" brushRef="#br0" timeOffset="-200.727">6601 250,'0'0</inkml:trace>
  <inkml:trace contextRef="#ctx0" brushRef="#br0" timeOffset="3571.796">54 1661,'-3'7,"-5"5,2 0,0 0,0 1,1 0,0 0,1 0,1 1,0-1,1 1,1 0,0 0,1 8,0-20,0-1,0 1,1 0,-1 0,1 0,-1-1,1 1,0 0,0 0,0-1,0 1,0-1,0 1,0-1,0 1,1-1,-1 0,0 0,1 0,-1 1,1-1,0-1,-1 1,1 0,0 0,-1-1,1 1,0 0,0-1,0 0,-1 1,1-1,0 0,0 0,0 0,0 0,0-1,-1 1,1 0,0-1,0 1,1-2,71-37,18-56,34-26,-125 121,0-1,0 0,-1 1,1-1,0 0,0 1,0-1,0 1,0-1,0 1,0 0,0-1,0 1,0 0,0 0,0 0,0 0,0 0,0 0,0 0,0 0,0 0,0 0,0 0,0 1,0-1,0 0,0 1,0-1,-1 1,1-1,0 1,0 0,0-1,0 1,-1 0,1-1,0 1,-1 0,1 0,0 0,-1-1,1 1,-1 0,0 0,1 0,-1 0,0 0,1 0,-1 0,0 0,0 0,0 1,4 61,-4-55,-3 65,-4-1,-2 0,-16 54,18-88,-2-2,-2 1,-1-1,-2-1,-1 0,-2-1,-18 27,35-59,-1-1,1 1,0 0,-1-1,0 1,1-1,-1 1,0-1,0 0,0 1,0-1,0 0,0 0,0 0,0 1,-1-1,1 0,0-1,-1 1,1 0,-1 0,1-1,-1 1,1 0,-1-1,1 1,-1-1,0 0,1 0,-1 0,1 0,-1 0,0 0,1 0,-1 0,1 0,-1-1,0 1,1-1,-1 1,1-1,-1 0,1 1,0-1,-1 0,0-1,-1-9,2 0,-1-1,2 1,-1 0,2-1,-1 1,2 0,-1 0,2 0,-1 0,2 0,-1 0,1 0,1 1,1-3,-4 10,7-19,1 1,1 1,1 0,0 0,2 1,0 1,2 0,0 1,12-10,-7 9</inkml:trace>
  <inkml:trace contextRef="#ctx0" brushRef="#br0" timeOffset="3969.317">872 1577,'-9'0,"1"0,-1 1,1 0,-1 0,1 1,-1 0,1 0,0 1,0 1,0-1,0 1,1 0,-1 1,1 0,-6 5,12-9,1 0,0-1,-1 1,1 0,0 0,-1 0,1 0,0-1,0 1,0 0,0 0,0 0,0 0,0 0,0 0,0-1,0 1,0 0,0 0,1 0,-1 0,0 0,1-1,-1 1,0 0,1 0,-1-1,1 1,0 0,-1-1,1 1,-1 0,1-1,0 1,0-1,-1 1,1-1,0 0,0 1,-1-1,1 1,0-1,0 0,0 0,0 0,0 0,0 1,-1-1,1 0,0 0,1-1,48 9,-44-8,63 10,-68-10,1 1,-1-1,1 1,-1-1,1 1,-1-1,1 1,-1 0,0-1,1 1,-1 0,0 0,0 0,0 0,0 0,0 1,0-1,0 0,0 0,0 1,0-1,-1 0,1 1,-1-1,1 1,-1-1,1 1,-1-1,0 1,0-1,1 1,-1-1,0 1,-1-1,1 1,0-1,0 1,-1-1,1 1,-1 0,-7 13,-1 0,-1-1,0 0,-1-1,0 0,-1-1,-1 0,1-1,-2-1,0 0,-3 2,12-8,-125 86,112-81,4-4</inkml:trace>
  <inkml:trace contextRef="#ctx0" brushRef="#br0" timeOffset="4186.734">1465 1323,'-19'38,"-16"32,-7 14,4 2,8-9,5-12,6-13,6-11,6-6,4-6,2-2,2-1,0-5</inkml:trace>
  <inkml:trace contextRef="#ctx0" brushRef="#br0" timeOffset="4566.063">1098 1690,'358'22,"-259"-5,-83-12,0 0,0-1,1-1,-1-1,1 0,-1-1,1-1,0-1,-1 0,1-1,-1-1,1 0,-1-1,0-1,-1 0,1-2,1-1,-12 5,-1 0,0-1,0 0,0 0,-1 0,1 0,-1-1,0 1,0-1,-1 0,1 1,-1-1,0-1,-1 1,1 0,-1 0,0-1,0 1,0-2,-1 4,0 0,0 0,0 0,0 1,-1-1,1 0,-1 0,0 1,1-1,-1 0,-1 1,1-1,0 1,0 0,-1-1,0 1,1 0,-1 0,0 0,0 0,0 0,0 0,0 0,-1 1,1-1,0 1,-1 0,1-1,-1 1,0 0,1 1,-1-1,0 0,1 1,-1-1,0 1,-1 0,-7 2,0 0,1 1,-1 0,1 1,0 0,0 1,1 0,-1 0,1 1,0 0,1 1,-1-1,1 2,1-1,-1 1,1 1,1-1,-1 1,1 0,1 1,-1 2,1-7,1 0,0 0,0 1,0 0,1-1,0 1,0 1,0-1,1 0,0 1,0-1,0 1,1 0,0 0,1-1,0 1,0 0,0 0,0 0,1-1,1 1,-1 0,1-1,0 1,0-1,1 0,0 1,0-1,0 0,3 3,0-3,1 0,-1-1,1 1,0-1,0-1,1 1,-1-1,1-1,0 1,0-1,0-1,1 1,2-1,15 3</inkml:trace>
  <inkml:trace contextRef="#ctx0" brushRef="#br0" timeOffset="4983.129">2199 1746,'53'-36,"-14"8,2 1,1 2,1 2,0 1,10 0,-51 20,0 1,0 0,0 0,0 0,0 0,1 0,-1 1,0-1,0 1,0-1,1 1,-1 0,0 0,1 0,-1 0,0 0,1 0,-1 1,0-1,0 1,0 0,1-1,-1 1,0 0,0 0,0 1,0-1,0 0,-1 1,1-1,0 1,0-1,-1 1,1 0,-1 0,0 0,0-1,1 1,-1 1,0-1,0 0,-1 0,1 0,0 0,-1 1,0-1,1 1,0 5,-1-6,-1 0,1 1,0-1,0 0,0 0,0 1,0-1,1 0,-1 0,1 1,-1-1,1 0,0 0,0 0,0 0,0 0,0 0,1 0,-1-1,0 1,1 0,-1-1,1 1,0-1,0 1,-1-1,1 0,0 0,0 0,0 0,0 0,0 0,0 0,1-1,-1 1,0-1,0 1,0-1,1 0,-1 0,0 0,46-14,-45 12,0 0,0 0,0 1,0-1,0 1,0 0,0 0,1 0,-1 0,0 1,1-1,-1 1,1 0,-1 0,1 0,-1 0,0 0,1 1,-1 0,0 0,1 0,-1 0,0 0,0 1,0-1,0 1,0 0,0 0,0 0,-1 0,1 0,0 1,19 37,-20-36,-1 0,1 1,0-1,1 0,-1 0,1 0,0-1,-1 1,2 0,-1-1,0 0,1 0,-1 0,1 0,0-1,0 1,4 1,11 2</inkml:trace>
  <inkml:trace contextRef="#ctx0" brushRef="#br0" timeOffset="6005.276">4203 1436,'-193'82,"160"-62,32-19,1-1,0 0,0 1,0-1,-1 1,1-1,0 1,0-1,0 0,0 1,0-1,0 1,0-1,0 1,0-1,0 1,0-1,0 1,0-1,0 0,0 1,0-1,0 1,1-1,-1 1,0-1,0 0,0 1,1-1,-1 1,0-1,1 0,-1 1,0-1,1 0,-1 0,0 1,1-1,-1 0,1 0,-1 1,1-1,-1 0,0 0,1 0,-1 0,1 0,-1 0,1 0,-1 0,1 0,-1 0,1 0,-1 0,1 0,-1 0,0 0,1 0,-1 0,1-1,-1 1,1 0,-1 0,0 0,1-1,-1 1,0 0,1-1,-1 1,180-3,-179 3,1 0,0 0,-1 0,1 0,0 0,-1 0,1 1,-1-1,1 1,0-1,-1 1,1-1,-1 1,0 0,1 0,-1-1,1 1,-1 0,0 0,0 1,0-1,1 0,-1 0,0 0,-1 1,1-1,0 1,0-1,0 0,-1 1,1 0,-1-1,1 1,-1-1,0 1,0-1,1 1,-1 0,0-1,-1 1,1 0,0-1,0 1,-1-1,1 1,0 0,-1-1,0 1,0 0,-6 11,-2 0,1-1,-1 0,-1-1,0 0,-1 0,0-1,0-1,-1 0,-5 3,-7 6,-28 20,38-29,-1 1,1 1,1 0,0 0,1 1,0 1,0 0,1 2,10-14,0 0,0 0,0 0,1 1,-1-1,0 0,1 0,-1 1,1-1,-1 0,1 1,0-1,-1 0,1 1,0-1,0 1,0-1,0 0,0 1,1-1,-1 1,0-1,1 0,-1 1,0-1,1 0,0 1,-1-1,1 0,0 0,0 0,-1 0,1 0,0 1,0-2,0 1,1 0,-1 0,0 0,0 0,0-1,0 1,1 0,-1-1,0 1,1-1,-1 0,0 1,1-1,71 6,-59-7,-1 0,0-1,0-1,0 0,0-1,0-1,-1 0,0 0,0-1,0-1,-1 0,0 0,2-2,5-10</inkml:trace>
  <inkml:trace contextRef="#ctx0" brushRef="#br0" timeOffset="6251.777">4259 1126,'-10'43,"-7"43,-2 21,3 2,5-7,3-12,3-12,-1-9,4-8,2-8,2-9,0-7,0-5,0-3,-1-2,-1-5</inkml:trace>
  <inkml:trace contextRef="#ctx0" brushRef="#br0" timeOffset="6735.599">5332 1464,'-43'25,"2"2,0 2,2 1,2 2,-27 30,17 30,46-90,1 0,-1 0,1 0,0 0,-1 0,1 0,0 1,0-1,1 0,-1 0,0 0,1 0,-1 0,1 0,0 0,0 0,0 0,0 0,0 0,0 0,0 0,1-1,-1 1,1-1,-1 1,1-1,-1 1,1-1,0 0,0 0,0 0,0 0,-1 0,1 0,1 0,-1-1,0 1,0-1,0 1,0-1,0 0,0 0,1 0,-1 0,0 0,19-1,0-2,0 0,0-1,0-1,-1 0,0-2,0-1,-1 0,8-5,5-5,0 0,-1-3,-1 0,0-2,7-9,48-37,-84 68,0 0,-1 0,1 0,0 0,0 0,-1 0,1 0,0 0,0 0,0 0,0 1,0-1,0 0,1 1,-1-1,0 1,0-1,0 1,0 0,1-1,-1 1,0 0,0 0,1 0,-1 0,0 0,0 0,1 0,-1 0,0 1,0-1,1 0,-1 1,0-1,0 1,0-1,0 1,0 0,0-1,0 1,0 0,0 0,0 0,0 0,0 0,0 0,-1 0,1 0,0 0,-1 0,1 0,-1 0,1 0,-1 1,0-1,1 0,-1 0,5 139,0-114</inkml:trace>
  <inkml:trace contextRef="#ctx0" brushRef="#br0" timeOffset="7169.847">5868 1633,'16'57,"-3"0,-2 1,-3 0,-2 1,-3 17,-2-70,0 1,-1-1,0 0,0 0,-1 0,1 0,-1 0,-1 1,1-1,-1-1,0 1,0 0,-1 0,-2 3,-5-41,14 1,3 0,0 0,2 1,1 0,2 0,0 1,2 1,2 0,0 1,14-17,-3 2,2 1,1 2,2 1,2 1,2 2,0 2,3 1,0 2,23-12,13 15,-73 27,0 0,-1-1,1 1,-1 1,1-1,0 0,-1 0,1 0,-1 1,1-1,0 1,-1-1,1 1,-1 0,0 0,1-1,-1 1,0 0,1 0,-1 0,0 1,0-1,0 0,0 0,0 1,0-1,0 0,0 1,0-1,-1 1,1-1,-1 1,1-1,-1 1,0-1,1 1,-1 0,0-1,0 1,0 0,0-1,0 1,-1-1,1 1,0 0,-1-1,-3 16,-1-2,0 1,-1 0,-1-1,0 0,-1-1,-1 0,0 0,-1-1,-1 0,-11 11,17-17,-169 154,148-140,-80 53,106-63,11-9</inkml:trace>
  <inkml:trace contextRef="#ctx0" brushRef="#br0" timeOffset="7572.022">6517 1633,'-17'60,"-37"187,59-228,10-47,147-288,-125 251,-22 35,1 1,1 1,1 0,1 1,2 1,1 1,1 1,19-15,-41 38,0-1,1 0,-1 1,1-1,-1 1,1 0,0-1,-1 1,1 0,0 0,0 0,0 0,0 1,0-1,0 0,0 1,0 0,0-1,0 1,0 0,1 0,-1 0,0 0,0 0,0 1,0-1,0 1,0-1,0 1,0 0,0 0,0 0,0 0,0 0,-1 0,1 0,0 1,-1-1,1 1,-1-1,1 1,-1 0,1 10,-1 0,0 0,-1 1,-1-1,0 0,0 0,-1 0,-1 0,0 0,0 0,-1-1,-1 1,0-1,0 0,-1-1,-1 1,0-1,0-1,-1 1,-4 3,-117 145,126-154,0 0,0-1,-1 1,1-1,-1 0,0 0,0 0,0 0,0-1,0 0,-1 1,1-2,-1 1,1 0,-1-1,-1 0,6-1,-1 0,0 0,1-1,-1 1,0 0,1-1,-1 1,0 0,1-1,-1 1,1-1,-1 1,1-1,-1 1,1-1,-1 1,1-1,0 0,-1 1,1-1,0 0,0 1,-1-1,1 0,0 1,0-1,0 0,0 1,0-1,0 0,0 0,0 1,0-1,0 0,0 1,0-1,0 0,1 0,-1 1,0-1,1 1,-1-1,0 0,1 1,-1-1,1 1,-1-1,1 1,-1-1,1 1,0-1,-1 1,8-16</inkml:trace>
  <inkml:trace contextRef="#ctx0" brushRef="#br0" timeOffset="7817.147">7223 984,'-10'38,"-7"32,-2 9,-2-4,3-5,4-10,0-10,2-9,3-7,3-4,-2-3,1 0,5-6,4-5</inkml:trace>
  <inkml:trace contextRef="#ctx0" brushRef="#br0" timeOffset="8253.623">7364 1351,'-8'19,"0"0,0-1,1 1,1 1,1-1,1 1,1 0,0 0,2 0,0 0,1 2,0-20,0 0,0 0,0-1,1 1,-1 0,1 0,-1-1,1 1,-1 0,1-1,0 1,0-1,0 1,0-1,0 1,0-1,0 1,0-1,1 0,-1 0,0 0,1 0,-1 0,1 0,0 0,-1 0,1-1,-1 1,1 0,0-1,0 1,-1-1,1 0,0 0,0 0,-1 0,1 0,0 0,0 0,-1 0,1-1,0 1,0-1,-1 1,1-1,0 0,73-42,-56 26,-1-1,-1 0,-1-1,-1-1,0 0,-1-1,-2-1,0 0,-1-1,11-13,-22 36,0-1,1 1,-1-1,0 1,1-1,-1 1,1 0,-1-1,1 1,-1-1,0 1,1 0,-1-1,1 1,0 0,-1 0,1-1,-1 1,1 0,-1 0,1 0,0 0,-1 0,1 0,-1 0,1 0,0 0,-1 0,1 0,-1 0,1 0,-1 0,1 0,0 1,-1-1,1 0,-1 0,1 1,-1-1,1 0,-1 1,1-1,-1 0,0 1,1-1,-1 1,1-1,-1 1,0-1,0 1,1-1,-1 1,0-1,0 1,1 0,-1-1,0 1,0-1,0 1,0 0,0-1,0 1,0-1,0 1,0 0,10 215,59 194,-66-398,0 0,-1 0,-1 0,0 0,0 0,-1 0,-1 0,0 1,0-1,-1 0,-1 0,0-1,-1 1,0-1,-1 1,0-1,0 0,-1-1,-1 0,0 0,0 0,-1-1,0 0,-1 0,0-1,0 0,-1 0,-6 3,14-11,1 1,-1 0,0 0,1-1,-1 1,1-1,-1 0,0 1,1-1,-1 0,0 0,0 0,1 0,-1 0,0-1,1 1,-1 0,0-1,1 1,-1-1,1 0,-1 1,1-1,-1 0,1 0,-1 0,1 0,0 0,-1 0,1 0,0-1,0 1,0 0,0-1,0 1,0-1,1 1,-1-1,0 1,0-2,-6-68,15 35,2 0,1 0,2 2,15-29,-24 54,10-22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09.7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676 2063,'-1'-1,"0"0,1 1,-1-1,0 0,0 0,1 0,-1 1,0-1,1 0,-1 0,1 0,-1 0,1 0,0 0,-1 0,1 0,0 0,0 0,0 0,-1-1,1 1,0 0,1 0,-1 0,0 0,0 0,0 0,1 0,-1 0,0 0,1 0,-1 0,1 0,-1 0,1 0,0 0,-1 0,1 1,0-1,-1 0,1 0,0 1,0-1,0 0,0 1,0-1,0 1,0-1,0 1,0 0,0-1,0 1,0 0,0 0,0 0,0-1,0 1,0 0,0 0,0 1,0-1,1 0,-1 0,0 1,0-1,0 0,0 1,0-1,0 1,142 74,-118-62,1-1,0-1,0-1,1-1,1-2,-1-1,1-1,1-1,-1-1,7-2,371 50,-291-30,-1 6,90 34,-88-26,-2-7,1-6,0-5,2-5,27-4,195 19,17-1,-5 5,42-4,20 2,665-29,-951 1,-1 5,0 6,78 18,86 25,119 0,-175-42,124-14,-138-1,208 13,160 8,-60 8,159-28,-246-25,226-31,97-20,-550 43,-2-8,52-25,42-18,-289 78,0 2,0-1,-1-1,1-1,-2 0,1-1,-1 0,0-1,-1-1,0-1,-1 0,2-3,250-292,-257 299,-2 4,0-1,0 0,-1-1,0 1,0-1,-1 0,1 0,-1-1,-1 1,1-1,-1 0,0 0,-1 0,1 0,-1 0,0-5,-2-242,-1 237,-1 1,0 0,-1 1,-1-1,0 0,-1 1,-1 0,0 0,-1 0,-1 1,0 0,-1 1,0 0,-1 0,-1 1,0 0,0 1,-8-6,-29-21,-1 2,-2 1,-1 4,-15-6,49 27,-239-130,-129-45,274 146,-2 5,0 4,-2 6,-52-2,83 11,-851-96,-7 14,-211-16,175-5,-202-5,85 32,-164 62,1045 29,-269 23,-474 84,697-72,37-5,1 11,2 9,-70 32,148-35,2 7,2 6,-85 52,172-83,1 2,1 2,1 2,2 3,2 1,2 3,1 1,-28 40,60-70,1 0,0 1,1 1,1-1,0 1,1 0,0 1,2 0,0 0,0 0,2 0,0 0,0 1,2-1,0 0,1 1,0-1,2 0,0 1,1-1,0-1,1 1,1-1,2 4,12 19,2-1,2-1,1-1,2-1,1-1,24 21,8-1,2-3,1-3,3-3,70 35,125 52,-167-93,2-4,1-5,1-3,1-5,2-4,-1-5,2-4,-1-4,42-7,401 17,392 65,-560-27,-2 17,94 42,-363-82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2:41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88 480,'55'-4,"0"-2,-1-3,0-2,50-17,-85 26,-1-2,0 0,0-1,0-1,0-1,-1 0,0-1,-1-1,0 0,0-2,-1 1,0-2,-1 0,0-1,-1 0,-1-1,0-1,-1 0,0 0,-1-1,0-3,-10 18,4-6,0 0,-1 0,-1 0,1-1,-1 1,0-1,-1 0,0 1,0-1,-1 0,0 0,0 1,0-1,-1 0,-1 0,1 1,-1-1,0 1,-1-1,-2-3,5 10,0 1,-1-1,1 0,-1 0,1 0,-1 1,1-1,-1 0,0 1,1-1,-1 0,0 1,0-1,1 1,-1-1,0 1,0-1,0 1,0 0,1-1,-1 1,0 0,0 0,0 0,0 0,0 0,0 0,0 0,0 0,0 0,0 0,1 0,-1 0,0 1,0-1,0 0,0 1,0-1,1 1,-1-1,0 1,0-1,1 1,-1-1,0 1,1 0,-1-1,0 1,1 0,-1 0,1 0,-1-1,1 1,0 0,-1 0,1 0,0 0,-1 0,-21 55,-15 195,32-194,-15 197,13-115,-5 0,-7-1,-6-1,-5-1,-12 16,15-75,-4 0,-3-2,-3-1,-35 49,59-105,0 0,-1-1,-1 0,0-1,-1-1,-1 0,0-2,-1 0,-1 0,0-2,-2 0,20-9,-1-1,0 0,0 0,0 1,0-1,0 0,0-1,0 1,0 0,-1 0,1-1,0 0,0 1,-1-1,1 0,0 0,0 0,-1 0,1-1,0 1,0 0,-1-1,1 0,0 1,0-1,0 0,0 0,0 0,0-1,0 1,0 0,1-1,-1 1,0-1,1 0,-1 1,1-1,0 0,-1 0,1 0,0 0,0 0,0 0,1 0,-1 0,0 0,1-1,-1 1,1-2,0-10,1 0,0-1,1 1,1 0,0 0,1 0,1 0,0 0,0 1,2 0,-1 0,2 1,6-9,5-13,18-41,3 2,3 1,3 3,3 2,4 2,53-53,-97 111,0 1,0 0,0 0,1 1,0 0,0 1,0 0,0 0,1 1,-1 1,1 0,0 0,0 1,0 0,0 1,0 0,0 1,1 0,12 1</inkml:trace>
  <inkml:trace contextRef="#ctx0" brushRef="#br0" timeOffset="254.201">1132 1128,'-14'34,"0"20,2 6,8-2,10-11,8-14,2-12</inkml:trace>
  <inkml:trace contextRef="#ctx0" brushRef="#br0" timeOffset="507.28">1132 394,'0'0</inkml:trace>
  <inkml:trace contextRef="#ctx0" brushRef="#br0" timeOffset="689.414">1415 1213,'227'-318,"-203"293,-8 48,-7 29,-9-46,0 1,0 0,0-1,1 1,0-1,0 1,0-1,1 0,0 1,1-1,-1 0,1 0,0-1,1 1,-1-1,1 1,0-1,1 0,-1 0,1-1,0 1,0-1,0 0,0-1,1 1,0-1,0 0,3 1,-2-3,0 0,0 0,0-1,0 0,0 0,0-1,0 0,0 0,0-1,-1 1,1-2,0 1,-1-1,1 0,-1 0,0 0,0-1,0 0,-1 0,1-1,-1 0,0 0,0 0,-1 0,0-1,0 0,0 0,0 0,-1 0,0 0,0-1,-1 1,0-1,0 0,0 0,-1-5,16-73,-12 60</inkml:trace>
  <inkml:trace contextRef="#ctx0" brushRef="#br0" timeOffset="1097.796">2319 818,'-9'10,"1"0,0 1,0 0,2 0,-1 0,1 1,1 0,0 1,1-1,0 1,1 0,1 0,0 0,0 0,2 0,-1 0,2 0,-1 0,4 12,-4-22,1 0,1 1,-1-1,0 0,1 0,0 0,0 0,0 0,0-1,0 1,0-1,1 1,-1-1,1 0,0 0,-1 0,1 0,0 0,0 0,0-1,1 0,-1 0,0 0,0 0,1 0,-1 0,1-1,-1 0,0 1,1-1,-1-1,1 1,-1 0,0-1,3 0,5-2,-1 1,1-1,-1-1,0 0,0 0,0-1,-1 0,0-1,0 0,8-7,9-13,-2-1,0 0,-2-2,-2-1,0-1,-2 0,1-7,1-6,-2-1,-2-1,-2 0,-2-1,-3 0,5-45,-11 71,0 0,-1-1,-2 1,0-1,-1 0,-1 1,-1-1,-1 1,0 0,-2 0,-1 1,0-1,-2 2,0-1,-1 1,-1 0,-1 1,0 0,-1 1,-14-12,23 25,-1 0,0 1,-1 0,1 0,-1 0,1 0,-1 1,0 0,0 1,1-1,-1 1,0 0,-1 0,1 1,0 0,0 0,0 0,0 1,0 0,0 0,0 1,0-1,0 1,1 0,-1 1,0 0,1 0,0 0,0 0,-2 2,-2 2,0 0,1 0,-1 1,1 1,1-1,-1 1,2 0,-1 1,1 0,1 0,-1 0,2 1,0-1,0 1,-2 10,4 1,1 0,0-1,2 1,0 0,2 0,0-1,1 1,2-1,0 0,1 0,1-1,1 0,0-1,2 1,0-2,2 0,0 0,0-1,2-1,0 0,1-1,0-1,1 0,1-1,1 0,50 38,1-4,3-2,2-4,30 11,-81-42</inkml:trace>
  <inkml:trace contextRef="#ctx0" brushRef="#br0" timeOffset="2968.09">2290 2088,'0'19,"-5"36,-1 17,0 1,1-1,2-9,0-5,-3-8,-1-3,1-5,1-4,2-4,1-3,1-2,1-1,-5-5,-1-7</inkml:trace>
  <inkml:trace contextRef="#ctx0" brushRef="#br0" timeOffset="3254.163">2149 2116,'43'-10,"34"-7,13-2,-4-1,-12 1,-13 5,-13 5,-10 3,-10 4</inkml:trace>
  <inkml:trace contextRef="#ctx0" brushRef="#br0" timeOffset="3499.444">2177 2512,'38'-10,"32"-8,10 0,-6-3,-9 3,-16 4</inkml:trace>
  <inkml:trace contextRef="#ctx0" brushRef="#br0" timeOffset="5582.803">2713 2539,'-178'333,"87"-169,244-395,-129 189,1 2,2 0,2 2,17-16,-44 52,1-1,-1 1,0 0,1-1,-1 1,1 0,-1 1,1-1,0 0,0 1,0-1,0 1,0 0,0 0,0 0,1 1,-1-1,0 1,0 0,1-1,-1 2,0-1,0 0,1 0,-1 1,0 0,0 0,0 0,0 0,0 0,0 1,0-1,0 1,0 0,-1 0,1 0,0 0,-1 0,0 0,0 1,0-1,0 1,2 2,113 197,-116-201,-1-1,1 0,-1 1,1-1,-1 1,0 0,1-1,-1 1,0-1,0 1,1-1,-1 1,0 0,0-1,0 1,0 0,0-1,0 1,0-1,0 1,0 0,0-1,0 1,0 0,0-1,-1 1,1-1,0 1,0 0,-1-1,1 1,0-1,-1 1,1-1,0 1,-1-1,1 1,-1-1,1 0,-1 1,1-1,-1 0,1 1,-1-1,0 0,1 1,-1-1,1 0,-1 0,0 0,1 0,-1 0,0 0,1 0,-1 0,1 0,-1 0,0 0,1 0,-1 0,-50 1,42-2,-224-3,147-22,72 16</inkml:trace>
  <inkml:trace contextRef="#ctx0" brushRef="#br0" timeOffset="6499.411">3221 2709,'92'-45,"115"21,-206 24,1-1,-1 1,0-1,0 0,0 0,1 1,-1-1,0 0,0 0,0 0,0 0,0 0,0 0,-1 0,1 0,0-1,-1 1,1 0,0 0,-1-1,0 1,1 0,-1-1,0 1,1-1,-1 1,0 0,0-1,0 1,0-1,-1 1,1 0,0-1,0 1,-1 0,1-1,-1 1,1 0,-1 0,0-1,0 1,1 0,-1 0,0 0,0 0,0-1,-46-50,-42-7,89 58,-1 0,0 0,0 0,0 1,0-1,0 0,0 0,0 1,0-1,0 0,0 1,0-1,-1 1,1 0,0-1,0 1,-1 0,1 0,0 0,0 0,-1 0,1 0,0 0,0 0,-1 0,1 0,0 1,0-1,0 1,0-1,-1 1,1-1,0 1,0 0,0-1,0 1,0 0,0 0,0 0,1 0,-1 0,0 0,0 0,1 0,-1 0,0 0,1 0,-1 0,1 0,0 1,-1-1,1 0,0 0,0 0,0 1,0-1,0 0,0 0,0 1,0-1,8 56,2-1,3 0,13 34,-3 54,-23-143,1 0,-1 0,0 0,1 0,-1-1,1 1,-1 0,1 0,-1 0,1-1,-1 1,1 0,0-1,0 1,-1 0,1-1,0 1,0-1,0 1,-1-1,1 0,0 1,0-1,0 0,0 1,0-1,0 0,0 0,0 0,0 0,0 0,0 0,0 0,-1 0,1-1,0 1,0 0,0 0,0-1,0 1,0-1,0 1,-1-1,1 1,0-1,0 1,-1-1,1 0,0 1,0-1,37-35,-23 21,-1 0,-1 0,-1-1,0-1,-1 0,0-1,-2 0,0-1,-1 0,-1 0,0 0,-2-1,0 0,0-11,-8 8,-2 4</inkml:trace>
  <inkml:trace contextRef="#ctx0" brushRef="#br0" timeOffset="6801.722">3927 2285,'5'29,"1"14,0 5,-1-1,-2-4,-1-4,0-5,-2-2,0-3,0 0,0-2,-1-4</inkml:trace>
  <inkml:trace contextRef="#ctx0" brushRef="#br0" timeOffset="7301.349">3871 2257,'47'-20,"-20"8,0 1,0 1,1 2,0 0,1 2,0 1,8 0,-35 5,0 0,0 0,0 0,0 0,0 0,0 0,0 0,0 1,0-1,0 1,0-1,0 1,0 0,0-1,-1 1,1 0,0 1,-1-1,1 0,0 0,-1 1,0-1,1 0,-1 1,0 0,0-1,0 1,0 0,0-1,0 1,0 0,0 0,-1 0,1 0,-1 0,1 0,-1 0,0 0,0 0,0 0,0 0,0 0,-1 0,1 0,0 0,-1 0,0-1,1 1,-1 0,0 0,0 0,0-1,0 1,0 0,-1 0,-84 133,85-133,0 1,0 0,1 0,-1 0,1 1,-1-1,1 0,0 0,0 0,0 0,1 0,-1 0,1 0,0 0,-1 0,1 0,1 0,-1 0,0 0,1 0,-1-1,1 1,0-1,0 1,0-1,0 0,0 1,1-1,-1 0,1-1,-1 1,1 0,0-1,-1 1,1-1,0 0,0 0,0 0,0 0,0-1,0 1,0-1,1 0,-1 0,33 7,99 30,-130-35,1 1,-1 0,0 0,0 0,0 0,0 1,0 0,-1 0,1 0,-1 1,-1 0,1-1,0 1,-1 0,0 1,0-1,-1 0,0 1,0 0,0 0,0 0,-1-1,-1 0,0 0,1 0,-2 0,1-1,-1 1,1 0,-1 0,-1-1,1 1,-1 0,1-1,-1 1,-1-1,1 0,-1 0,1 0,-1 0,0 0,-1 0,1-1,-1 0,1 0,-1 0,-1 1,-5 3,-1 1,1-2,-2 1,1-2,-1 0,1 0,-2-1,1 0,-2 0,-185 3,175-7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49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49 199,'11'54,"-3"0,-2 1,-2 0,-3-1,-3 21,-25 217,-1-34,17-211,0 51,13-95,-1-1,1 0,0-1,0 1,0 0,0-1,0 1,0-1,0 1,1-1,-1 0,1 0,-1 0,0 0,1-1,0 1,-1 0,1-1,-1 0,1 0,0 0,-1 0,1 0,-1 0,1-1,-1 1,1-1,-1 0,1 0,-1 0,1 0,-1 0,0 0,1-1,19-3,278-4,-190 11,104-2,-190 0</inkml:trace>
  <inkml:trace contextRef="#ctx0" brushRef="#br0" timeOffset="262.849">1460 1018,'-33'38,"-17"23,-4 5,8-4,5-12,11-9,6-8,1-9,5-4,6-5</inkml:trace>
  <inkml:trace contextRef="#ctx0" brushRef="#br0" timeOffset="517.091">1093 877,'24'38,"22"22,9 7,-1-5,-5-12,-5-9,-6-13,-10-6,-4-6,-6-1,-2-4,-3 2,-4-2</inkml:trace>
  <inkml:trace contextRef="#ctx0" brushRef="#br0" timeOffset="1451.452">641 1,'11'127,"11"-32,-22-95,1 1,-1 0,0 0,0 0,1-1,-1 1,0 0,1 0,-1-1,1 1,-1 0,1-1,-1 1,1 0,0-1,-1 1,1-1,0 1,-1-1,1 0,0 1,0-1,-1 1,1-1,0 0,0 0,0 0,0 1,-1-1,1 0,0 0,0 0,0 0,0 0,-1 0,1-1,0 1,0 0,0 0,-1-1,1 1,0 0,0-1,0 1,-1 0,1-1,0 1,-1-1,1 0,-1 1,1-1,0 1,-1-1,1 0,-1 0,33-44,-29 37,96-134,-98 141,0 0,-1-1,1 1,0 0,0 0,0 0,0 0,0 1,1-1,-1 0,0 1,0 0,0-1,1 1,-1 0,0 0,0 0,0 0,1 1,-1-1,0 1,0-1,0 1,0 0,0 0,0 0,0 0,0 0,0 0,0 0,0 1,-1-1,1 1,0-1,-1 1,1 0,-1-1,0 1,0 0,0 0,0 0,0 0,0 0,0 0,0 0,-1 1,1-1,-1 0,0 0,9 18,-1 1,0 0,-2 0,-1 0,0 1,-2 0,1 17,10 48,-10-77,-1 1,0-1,-1 1,0 0,-1 0,0 0,-1 0,0 0,0 1,-2-1,1 0,-1-1,-1 1,0 0,0-1,-1 1,0-1,-1 0,0 0,-1-1,0 1,0-1,-1-1,0 1,-1-1,0 0,0-1,-1 0,-6 4,-86 25,99-36,0 1,-1-1,1 0,-1 1,1-1,0 0,-1 0,1-1,0 1,-1 0,1-1,0 1,-1-1,1 0,0 0,0 0,0 0,0 0,0 0,0-1,0 1,0-1,0 1,0-1,1 0,-1 0,1 1,-1-1,1 0,0 0,0-1,0 1,0 0,0 0,0 0,1-1,-1 1,1 0,0-1,-1 1,1-3,2-11,1 0,1 0,0 1,1-1,0 1,1 0,1 0,1 0,0 1,1 0,0 1,1 0,0 1,9-8,-17 18,156-165,-109 127,-27 27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36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565 736,'273'11,"-188"0,1-4,1-4,77-7,160-25,-223 29,-129-33,-14-4,1-1,1-3,3-1,-10-16,30 37,-23-22,28 73,15 349,-4-137,4-221,3-24,8-33,83-279,-80 285,-13 29</inkml:trace>
  <inkml:trace contextRef="#ctx0" brushRef="#br0" timeOffset="547.343">1891 30,'0'-1,"-1"1,0-1,0 1,1-1,-1 1,0 0,0-1,0 1,0 0,1 0,-1 0,0-1,0 1,0 0,0 0,0 0,1 0,-1 1,0-1,0 0,0 0,0 0,0 1,1-1,-1 0,0 1,0-1,1 1,-1-1,0 1,0-1,1 1,-1-1,1 1,-1 0,0-1,1 1,0 0,-1 0,1-1,-1 1,1 0,0 0,-1 0,1-1,0 2,-17 41,-14 212,-31 292,34-310,3-97,22-140,3-11</inkml:trace>
  <inkml:trace contextRef="#ctx0" brushRef="#br0" timeOffset="1550.203">1778 2,'882'0,"-876"-1,0 1,1 0,-1 0,0 1,0-1,1 1,-1 1,0-1,0 1,0 0,0 0,0 1,-1 0,1 0,-1 0,1 1,-1-1,0 1,-1 0,1 1,-1-1,0 1,0 0,0 0,0 1,-1-1,0 1,0-1,-1 1,0 0,0 0,0 0,0 4,29 244,-31 138,-30-59,30-318,0 1,0 0,2 0,0 0,1-1,0 1,1-1,1 0,1 0,1 3,-2-11,-22-28,0 11,0 1,0 1,-1 0,0 2,-1 0,1 1,-1 0,0 2,0 0,0 1,-7 1,-316-15,52-1,228 12,43-1</inkml:trace>
  <inkml:trace contextRef="#ctx0" brushRef="#br0" timeOffset="2299.265">2174 369,'-189'394,"164"-328,129-292,99-141,-203 367,1-1,-1 0,0 1,0-1,1 1,-1-1,1 0,-1 1,0-1,1 1,-1-1,1 1,-1 0,1-1,-1 1,1-1,0 1,-1 0,1 0,-1-1,1 1,0 0,-1 0,1 0,0 0,-1-1,1 1,0 0,-1 0,1 0,0 1,-1-1,1 0,0 0,-1 0,1 0,0 1,-1-1,1 0,-1 0,1 1,-1-1,1 1,0-1,-1 0,1 1,-1-1,0 1,1-1,-1 1,1-1,-1 1,0 0,1-1,-1 1,0-1,0 1,0 0,1-1,-1 1,0 0,0-1,0 1,0 0,0 0,14 53,-13-46,68 217,-64-211,35 125,-41-135,1-1,-1 1,1 0,-1 0,0 0,-1-1,1 1,-1 0,1-1,-1 0,0 1,0-1,-1 0,1 0,-1 0,0 0,1 0,-1-1,0 1,0-1,-1 0,1 0,0 0,-1 0,0-1,1 1,-1-1,0 0,1 0,-1 0,0-1,0 1,0-1,0 0,0 0,0-1,1 1,-1-1,0 1,0-1,0 0,1-1,-1 1,1-1,-1 1,1-1,-1 0,1 0,0-1,-1 0,-202-154,131 100,56 46</inkml:trace>
  <inkml:trace contextRef="#ctx0" brushRef="#br0" timeOffset="4866.253">3867 679,'-53'0,"-150"11,-74 19,270-29,-9 3,-1-1,1 0,-1-1,0-1,0 0,1-1,-1-1,0-1,0-1,-1 0,3 1,0 1,0 1,0 0,0 1,1 1,-1 0,0 1,1 1,0 0,0 1,0 0,-5 4,15-5,17-7,0-7,-1 0,-1-1,0 0,0-1,-1 0,0-1,-2 0,1-1,-1 1,-1-2,-1 1,3-8,13-24,7-36,-16 101,15 211,6-3,-20-149,-13-78,-1 1,1 0,-1-1,0 1,1 0,-1-1,0 1,0 0,1 0,-1-1,0 1,0 0,0 0,0 0,0-1,0 1,0 0,0 0,0-1,0 1,0 0,-1 0,1-1,0 1,-1 0,1 0,0-1,-1 1,1 0,-1-1,1 1,-1-1,1 1,-1 0,0-1,1 0,-1 1,1-1,-1 1,0-1,0 0,1 1,-1-1,0 0,1 0,-1 1,0-1,0 0,0 0,1 0,-1 0,0 0,0 0,0 0,1 0,-1 0,0-1,0 1,1 0,-1-1,0 1,1 0,-1-1,0 1,1 0,-1-1,0 0,-49-31,-11-23,2-3,4-3,-3-8,40 45</inkml:trace>
  <inkml:trace contextRef="#ctx0" brushRef="#br0" timeOffset="54982.034">57 313,'0'619,"-12"-525,13-86,1-7</inkml:trace>
  <inkml:trace contextRef="#ctx0" brushRef="#br0" timeOffset="55349.818">0 369,'12'-20,"1"1,0 0,1 1,1 1,1 0,1 1,0 0,1 2,0 0,6-2,-18 11,1 1,0 0,0 0,0 0,1 1,-1 0,1 0,0 1,0 0,0 1,0-1,0 1,0 1,0 0,0 0,0 0,1 1,-1 1,0-1,0 1,-1 0,1 1,0 0,-1 0,0 1,0 0,0 0,0 0,0 1,-1 0,0 1,0-1,0 1,-1 0,0 1,4 5,-4-3,-1 1,0 0,0 0,-1 0,0 0,-1 1,0-1,-1 1,0 0,0-1,-2 1,1 0,-1-1,0 1,-1-1,-1 1,1-1,-2 0,1 0,-1 0,-1 0,0-1,0 0,-1 0,0 0,-1-1,0 1,0-2,0 1,-1-1,0 0,-1-1,0 1,-7 5,9-4,0-1,0 0,-1-1,0 0,0 0,0 0,-1-1,0-1,0 1,0-1,-1-1,1 0,-1 0,0-1,0 0,1-1,-1 0,-1 0,1-1,0-1,0 0,-7-8,3-2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42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58 197,'0'-14,"0"24,-1 26,-23 145,-9 61,38-188,14-81,15-93,-24 87</inkml:trace>
  <inkml:trace contextRef="#ctx0" brushRef="#br0" timeOffset="249.661">1 0,'19'5,"16"1,7 0,6-1,0-2,0-1,-2 0,-4-2,-5 0,-4 0,-2 0,-2-1,-1 1,-6 0</inkml:trace>
  <inkml:trace contextRef="#ctx0" brushRef="#br0" timeOffset="412.048">1 395,'39'0,"26"0,8 0,-5 0,-8 0,-14 0</inkml:trace>
  <inkml:trace contextRef="#ctx0" brushRef="#br0" timeOffset="744.25">453 537,'0'38,"0"18,-5 3,-1-2,0-12</inkml:trace>
  <inkml:trace contextRef="#ctx0" brushRef="#br0" timeOffset="1613.071">481 451,'25'-7,"0"1,0 1,0 1,1 2,-1 0,13 2,-36-1,-1 1,1-1,0 1,-1 0,1 0,0-1,-1 1,1 0,0 0,-1 1,1-1,0 0,-1 1,1-1,0 1,-1-1,1 1,-1-1,1 1,-1 0,1 0,-1 0,0 0,1 0,-1 0,0 0,0 1,0-1,0 0,0 1,0-1,0 1,0-1,-1 1,1-1,0 1,-1-1,0 1,1 0,-1-1,0 1,0 0,1-1,-2 1,1 0,0-1,0 1,-76 73,23-31,52-42,0 1,0-1,0 0,1 0,-1 1,1-1,-1 0,1 1,0-1,0 1,0-1,0 0,0 1,0-1,1 0,-1 1,1-1,0 0,0 1,0-1,0 0,0 0,0 0,0 0,1 0,-1 0,1 0,-1 0,1-1,0 1,0-1,0 1,0-1,0 0,0 1,0-1,0 0,0-1,0 1,1 0,-1 0,0-1,1 0,-1 1,1-1,33 24,-33-21,0 1,-1-1,1 1,0 0,-1 0,0 0,0 0,0 0,0 0,-1 0,0 1,0-1,0 1,0-1,-1 1,1-1,-1 1,0-1,-1 1,1-1,-1 1,0-1,0 1,0-1,-1 0,1 1,-1-1,0 0,0 0,-1 0,1 0,-1-1,0 1,0-1,0 0,0 1,-1-1,1-1,-1 1,0 0,0-1,0 0,0 0,0 0,0 0,-1-1,-1 1,-79 21,60-16</inkml:trace>
  <inkml:trace contextRef="#ctx0" brushRef="#br0" timeOffset="4270.038">30 28,'5'-5,"1"4,0 6,-1 7,-2 7,-1 4,-1 4,0 2,-6-5,-1 0,-1-1,2 2,2 0,0-3</inkml:trace>
  <inkml:trace contextRef="#ctx0" brushRef="#br0" timeOffset="63100.813">961 621,'397'0,"-394"0,-1 1,0-1,-1 1,1-1,-1 0,1 1,0-1,0 0,-1 0,1 0,0 0,-1 0,1-1,0 1,-1 0,1-1,0 1,-1-1,1 0,-1 0,1 1,-1-1,1 0,-1 0,0 0,1 0,-1-1,0 1,0 0,0 0,0-1,0 1,0-1,0 1,-1-1,1 1,0-1,-1 1,1-1,-1-1,-4-9,0 1,-1 0,0 0,-1 0,-1 0,0 1,0 0,-1 1,0-1,0 2,-1-1,-6-3,14 10,0 1,0 0,0-1,0 1,-1 0,1 0,-1 0,1 0,-1 0,1 0,-1 0,1 0,-1 1,0-1,1 0,-1 1,0 0,0-1,1 1,-1 0,0 0,0 0,0 0,1 0,-1 0,0 1,0-1,1 1,-1-1,0 1,1-1,-1 1,0 0,1 0,-1 0,1 0,-1 0,1 0,0 0,0 1,-1-1,1 0,0 1,0-1,-1 2,-36 80,34-72,-2 7,1-1,1 1,0-1,1 1,1 0,1 0,0 1,2-1,0 0,1 1,-2-18,1-1,-1 1,1-1,-1 1,1 0,0-1,-1 1,1-1,0 0,-1 1,1-1,0 1,0-1,0 0,-1 0,1 1,0-1,0 0,0 0,-1 0,1 0,0 0,0 0,0 0,0 0,-1 0,1 0,0-1,0 1,0 0,-1-1,1 1,0 0,0-1,-1 1,1-1,0 1,-1-1,1 1,-1-1,1 0,0 1,-1-1,1 0,-1 1,0-1,1 0,-1 0,0 1,1-1,-1 0,0 0,0 0,0 1,1-1,-1 0,0 0,0 0,4-4,61-63,-47 48</inkml:trace>
  <inkml:trace contextRef="#ctx0" brushRef="#br0" timeOffset="63903.778">1666 451,'-73'166,"46"-114,-59 101,134-235,132-186,-174 258,-6 9,0 0,0 0,0-1,0 1,0 0,1 0,-1 0,0 0,0 0,1 0,-1 0,1 0,-1 0,1 0,-1 0,1 0,0 0,0 0,-1 0,1 0,0 0,0 1,0-1,0 0,0 1,0-1,0 1,0-1,0 1,0-1,0 1,0 0,0-1,0 1,1 0,-1 0,0 0,0 0,0 0,0 0,0 0,1 1,-1-1,0 0,0 0,0 1,0-1,0 1,0-1,0 1,0-1,0 1,0 0,0 0,0-1,-1 1,1 0,0 0,0 0,-1 0,1 0,-1 0,1 0,-1 0,1 0,26 139,-4 101,-25-241,0 0,1 0,-1 0,0-1,1 1,-1 0,0-1,1 1,-1-1,1 0,-1 1,1-1,-1 0,1 0,-1 0,1 0,0 0,0 0,-1-1,1 1,0 0,0 0,0-1,0 1,1-1,-1 1,0-2,-1 1,-9-10,-1 1,0 1,-1-1,0 2,0 0,-1 1,0 0,-1 1,-9-4,3 3,5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2:57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1,'-5'12,"-1"0,0-1,-1 0,0 0,-1 0,0-1,0 0,-1-1,-1 1,0-2,-2 2,-26 26,37-35,-1 0,1 0,-1 0,1 1,-1-1,1 0,0 1,0-1,0 1,0-1,0 1,0 0,0-1,0 1,1 0,-1 0,0 0,1-1,0 1,-1 0,1 0,0 0,0 0,0 0,0 0,1 0,-1-1,0 1,1 0,-1 0,1 0,0-1,-1 1,1 0,0 0,0-1,0 1,0-1,1 1,-1-1,0 0,1 1,-1-1,11 7,0-1,1-1,0 0,0-1,0 0,0-1,1 0,0-1,8 0,-20-3,-1 0,0 0,0 0,1 0,-1 0,0 0,0 1,1-1,-1 0,0 0,0 1,0-1,1 1,-1-1,0 1,0 0,0-1,0 1,0 0,0 0,0 0,0 0,-1 0,1 0,0 0,0 0,-1 0,1 0,-1 0,1 0,-1 0,1 0,-1 1,0-1,1 0,-1 0,0 1,0-1,0 0,0 0,0 1,0-1,0 0,-1 0,1 1,0-1,-1 0,1 0,-1 0,1 0,-1 1,0-1,1 0,-1 0,0 0,0 0,0-1,0 2,-175 110,102-42,72-68,1 0,-1 0,0 0,1 0,0 0,-1 0,1 0,0 1,0-1,0 0,0 1,1-1,-1 1,0-1,1 1,0-1,0 1,0-1,0 1,0-1,0 1,1-1,-1 1,1-1,-1 1,1-1,0 0,0 1,0-1,1 0,-1 0,0 0,1 0,0 0,-1 0,1 0,1 1,6 1,0 0,-1 0,1-1,0 0,1-1,-1 0,0 0,1-1,-1 0,1-1,-1 0,1 0,-1-1,5-2,9 2,64-2,-62 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0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1,'-26'4,"0"1,1 1,0 1,0 1,0 1,1 2,0 0,1 2,1 0,-16 12,32-19,0 0,0 0,1 0,0 1,0-1,1 1,-1 0,1 1,1-1,-1 1,2 0,-3 6,4-11,0 0,0 0,1 0,-1 0,1 1,0-1,0 0,0 1,0-1,0 0,1 0,-1 1,1-1,0 0,0 0,0 0,1 0,-1 0,1 0,0 0,-1-1,1 1,0 0,1-1,-1 1,0-1,1 0,-1 0,1 0,0 0,-1-1,4 2,4-1,0-1,0 0,0-1,0-1,0 1,-1-1,1-1,0 0,0 0,-1-1,1 0,-1-1,0 0,0 0,0-1,-1 0,0-1,0 0,6-5,108-88,-122 98,1 0,-1 1,1-1,-1 0,1 0,-1 1,1-1,0 0,-1 1,1-1,0 1,0-1,0 1,-1-1,1 1,0 0,0-1,0 1,0 0,0-1,0 1,-1 0,1 0,0 0,0 0,0 0,0 0,0 0,0 0,0 1,0-1,0 0,0 0,-1 1,1-1,0 1,0-1,0 0,-1 1,1 0,0-1,0 1,-1-1,1 1,0 0,-1 0,1-1,-1 1,1 0,-1 0,0 0,1-1,-1 1,0 0,1 0,-1 0,0 0,0 0,0 0,0 0,0 0,0 0,8 61,-7-4,-2-33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2:58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86,'33'0,"17"0,4 0,-2-5,-6-1,-5 0,-10 1</inkml:trace>
  <inkml:trace contextRef="#ctx0" brushRef="#br0" timeOffset="187.6">30 256,'43'-5,"19"-1,-1 0</inkml:trace>
  <inkml:trace contextRef="#ctx0" brushRef="#br0" timeOffset="769.621">396 369,'161'-160,"15"-13,-175 172,0 0,0 0,0 0,0 0,0 0,0 0,0 0,0 0,0 1,0-1,0 0,0 1,0-1,1 1,-1 0,0-1,0 1,1 0,-1 0,0-1,0 1,1 0,-1 0,0 1,1-1,-1 0,0 0,0 1,1-1,-1 0,0 1,0-1,0 1,0 0,0-1,1 1,-1 0,0 0,0 0,-1-1,1 1,0 0,0 0,0 1,-1-1,1 0,0 0,-1 0,1 0,-1 0,0 1,1-1,-1 0,0 0,1 2,5 77,-6-72,0 5,3 53,-3-65,0 0,0 1,0-1,1 0,-1 1,0-1,1 0,-1 1,1-1,0 0,-1 0,1 0,0 1,0-1,0 0,0 0,0 0,0 0,0-1,0 1,0 0,0 0,0-1,0 1,1 0,-1-1,0 1,1-1,-1 0,0 1,1-1,-1 0,0 0,1 0,-1 0,1 0,-1 0,0 0,1 0,-1-1,10-3,0-1,0 0,0-1,-1 0,0-1,-1 0,1 0,-2-1,1-1,-1 1,0-1,5-8,40-38,-40 44,-1 0,1 0,0 0,0 1,1 1,1 0,-1 1,14-5,-27 14,0-1,0 1,1-1,-1 1,0 0,0-1,0 1,0 0,0 0,0-1,0 1,0 0,0 0,-1 0,1 0,0 0,-1 1,1-1,0 0,-1 0,1 0,-1 1,0-1,1 0,-1 0,0 1,0-1,0 0,0 0,0 1,0-1,0 0,0 1,-1-1,1 0,0 0,-1 1,1-1,-1 0,1 0,-1 0,0 0,0 0,1 0,-1 0,0 0,0 0,0 1,-32 65,25-53,0 1,0 1,2-1,0 1,0 0,2 1,0-1,1 1,-1 8,17 26,0-33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2:56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29,'1'-1,"-1"1,1 0,-1-1,1 1,-1 0,1-1,-1 1,1 0,-1 0,1-1,0 1,-1 0,1 0,-1 0,1 0,0 0,-1 0,1 0,-1 0,1 0,-1 0,1 0,0 0,-1 0,1 1,-1-1,1 0,-1 0,1 1,-1-1,1 0,-1 1,1-1,-1 0,1 1,-1-1,0 1,1-1,-1 1,0-1,1 1,-1-1,0 1,1-1,-1 1,0-1,0 1,0 0,0-1,0 1,1-1,-1 1,0-1,0 1,-1 0,1-1,0 1,0-1,0 1,6 40,-6-40,-29 257,29-62,0-192,0-1,-1 1,1-1,0 1,-1-1,0 1,0-1,0 1,0-1,-1 0,1 1,-1-1,0 0,0 0,0 0,0 0,-1-1,1 1,-1-1,1 1,-1-1,-7 0</inkml:trace>
  <inkml:trace contextRef="#ctx0" brushRef="#br0" timeOffset="508.205">16 29,'4'0,"8"0,5 0,5 0,4 0,2 0,1-5,0-1,1 0,-1 1,0 2,-1 0,1 2,-11 6,-12 1,-7 5,-4 0</inkml:trace>
  <inkml:trace contextRef="#ctx0" brushRef="#br0" timeOffset="753.25">72 311,'15'-5,"13"-1,8 0,2 1,0 1,-3 2,-6 1</inkml:trace>
  <inkml:trace contextRef="#ctx0" brushRef="#br0" timeOffset="1975.131">354 565,'-5'5,"-1"6,0 6,-4 1,0 1,2 3,-3 2,1 2,-3-4,1 0,2 1,3-9,8-11,3-7</inkml:trace>
  <inkml:trace contextRef="#ctx0" brushRef="#br0" timeOffset="2321.442">157 565,'4'0,"8"5,5 1,1 5,1 0,-2 4,0-2,-2 3,1-2,-2 1,1-1,-2 1,2-1,3-4,-2-3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1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0 227,'5'0,"11"0,7 0,5 0,3 0,0 0,-4-5,-3-1,0 0,0 1,1 2,2 1,0 1,0 0,1-4,1-1,-6 0</inkml:trace>
  <inkml:trace contextRef="#ctx0" brushRef="#br0" timeOffset="268.892">28 340,'34'0,"20"0,6 0,-2 0,-7 0,-7-5,-6-1,-4 0,-4 1,-2-3,-6-1</inkml:trace>
  <inkml:trace contextRef="#ctx0" brushRef="#br0" timeOffset="750.055">225 2,'-1'0,"0"-1,1 1,-1 0,0 0,0 0,0 0,0-1,0 1,0 0,0 1,0-1,0 0,0 0,0 0,0 0,0 1,1-1,-1 1,0-1,0 0,0 1,0-1,1 1,-1 0,0-1,0 1,1 0,-1-1,1 1,-1 0,0 0,1 0,0-1,-1 1,1 0,-1 0,1 0,0 0,0 0,-1 0,1 0,0 0,0 0,0 0,0-1,0 1,0 0,0 0,1 0,-1 0,0 0,1 0,-1 0,0 0,36 41,251 74,-284-115,0 1,-1-1,1 0,0 1,-1 0,1 0,-1-1,1 2,-1-1,0 0,0 0,0 1,0-1,0 1,-1-1,1 1,-1 0,0 0,1 0,-1-1,-1 1,1 0,0 0,-1 1,1-1,-1 0,0 0,0 0,0 0,-1 0,1 0,-1 0,1 0,-1 0,0 0,0 0,-1 0,0 1,-3 7,0 0,-1-1,0 0,-1 0,0-1,0 1,-1-1,-1-1,-4 5,-146 107,21-15,128-92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6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34,'3'5,"0"1,0 0,0 0,0 1,-1-1,0 0,-1 1,0 0,1-1,-2 1,1 0,-1-1,0 1,1 7,1 17,-2-1,-1 1,-1 0,-1 0,-7 24,-31 169,29-179,7-26</inkml:trace>
  <inkml:trace contextRef="#ctx0" brushRef="#br0" timeOffset="353.474">1 147,'35'-22,"2"1,0 3,2 0,0 3,0 1,1 2,1 2,0 2,6 0,-37 8,0 0,0 0,-1 1,1 0,0 0,0 1,-1 1,1-1,-1 2,9 3,-15-6,0 0,-1 0,1 1,-1-1,1 1,-1-1,1 1,-1 0,0 0,0 0,0 0,0 1,0-1,0 0,-1 1,1-1,-1 1,0 0,0-1,0 1,0 0,0 0,0 0,-1-1,1 1,-1 0,0 0,0 0,0 0,0 0,-1 0,1 0,-1 0,0 0,0-1,0 1,0 2,-7 6,0 0,0-1,-1 1,-1-2,0 1,0-1,0-1,-1 0,-1 0,1-1,-1 0,0-1,-8 2,19-7,-40 19,-1-1,0-2,-1-2,-1-2,-2-1,21-7</inkml:trace>
  <inkml:trace contextRef="#ctx0" brushRef="#br0" timeOffset="699.07">593 372,'33'0,"27"-5,6-1,-2 0,-12 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1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0,'38'0,"28"0,7 0,-5 0,-8 0,-10 0,-9 0,-6 0,-4 0,-3 0,-6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12:26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472 311,'-7'-4,"0"0,0 0,0 1,-1 0,0 1,0-1,1 1,-1 1,0 0,-1 0,1 0,0 1,0 0,-5 1,-3-1,5-1,1 0,-1 1,1 0,-1 0,0 2,1-1,-1 1,1 1,0 0,0 0,0 1,0 0,0 1,1 0,0 0,0 1,0 0,1 1,-6 6,12-10,0 1,0-1,1 1,0-1,0 1,0 0,0-1,0 1,1 0,0 0,0 0,0-1,0 1,0 0,1 0,-1 0,1-1,0 1,1 0,-1-1,1 1,-1-1,1 0,0 1,0-1,0 0,1 0,-1 0,1 0,0-1,-1 1,1-1,0 1,1-1,-1 0,0 0,1-1,-1 1,1-1,-1 0,1 1,0-1,-1-1,1 1,0-1,0 1,0-1,1 0,103 3,-129 3,-1 1,1 1,1 1,-1 1,2 0,0 2,0 0,1 1,0 1,1 1,1 1,0 0,-4 7,14-15,-1 1,2 0,-1 1,1-1,1 1,0 0,0 0,1 1,0-1,1 1,0 0,1-6,1 0,0-1,0 1,0 0,0-1,1 1,0 0,0-1,0 1,0-1,1 1,0-1,0 1,0-1,0 0,1 0,0 0,-1-1,1 1,1 0,-1-1,0 0,1 0,0 0,0 0,0-1,0 1,0-1,0 0,1 0,-1-1,1 1,0-1,6 2,1 0,-1-1,0 0,1-1,-1 0,1-1,0 0,-1-1,1 0,-1-1,0 0,1-1,2-1,-10 2,0 1,0-2,0 1,-1 0,1-1,-1 0,0 1,1-1,-1-1,0 1,-1 0,1-1,-1 0,1 1,-1-1,0 0,-1 0,1 0,-1 0,1 0,-1-1,0 1,-1 0,1-1,-1 1,0 0,0-4,1-16</inkml:trace>
  <inkml:trace contextRef="#ctx0" brushRef="#br0" timeOffset="584.08">304 1,'-18'39,"-19"148,23-16,-20 27,5-18,7-62,0 57,2-132,29-50,4-3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13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682,'-34'38,"-15"18,0 3,4-7,5-8,4-7,3-5,3-3,2-6,0-3,5 0,2-3,0 1,3-4</inkml:trace>
  <inkml:trace contextRef="#ctx0" brushRef="#br0" timeOffset="313.354">650 738,'33'18,"0"-1,1-1,1-3,1 0,18 2,-6 0,7 3,7-1,-1 4,-2 2,0 3,24 16,-46-24,-19-12</inkml:trace>
  <inkml:trace contextRef="#ctx0" brushRef="#br0" timeOffset="730.004">875 540,'31'129,"-20"-67,-2 1,-4 0,-2 0,-5 61,1-34,1-66</inkml:trace>
  <inkml:trace contextRef="#ctx0" brushRef="#br0" timeOffset="8518.039">1976 540,'27'-6,"1"-1,-1-1,-1-1,0-1,0-1,-1-2,0-1,-1 0,-1-2,0-1,-1 0,-1-2,7-8,-23 20,-2 5,0-1,0 0,-1 0,1 0,-1 0,0 0,0 0,0-1,-1 1,1 0,-1-1,0 0,1 1,-2-1,1 0,0-3,-2 7,0 0,0 0,0 0,0 0,0 0,0 0,0 0,0 0,0 0,0 1,0-1,0 0,0 1,1-1,-1 1,0-1,0 1,0-1,0 1,1 0,-1-1,0 1,1 0,-1 0,0-1,1 1,-1 0,1 0,-1 0,1 0,0 0,-1 0,1 0,0 0,0 0,-1 0,1 0,0 0,0 0,0 0,0 0,0-1,-11 30,0 0,2 0,1 1,2-1,1 2,1-1,2 1,1-1,1 1,4 22,-2 4,13 306,-19-323,-2 0,-1-1,-3-1,-1 1,-1-1,-3-1,-1-1,-1 0,-3-1,0-1,-7 5,-49 41,73-78,-1 0,1 0,-1-1,1 0,-1 0,0 0,0 0,0 0,0-1,0 0,0 1,0-2,-1 1,1 0,0-1,0 0,-1 0,1 0,0 0,-1-1,1 0,0 0,0 0,-1-1,-1-2,1-1,0-1,0 1,0-1,0 0,1 0,0 0,0-1,1 1,0-1,0 0,0 0,1 0,0 0,1 0,-1-1,1 1,1 0,-1-1,2-5,-1-11,2 0,1 0,1 0,1 0,1 1,1 0,1 0,1 1,1 0,1 1,1 0,1 0,0 1,2 1,0 0,1 1,2 0,-8 9,-1 1,2 0,-1 0,1 1,0 0,1 1,-1 0,1 1,1 0,-1 1,1 0,-1 1,10-1,147-22,-145 26</inkml:trace>
  <inkml:trace contextRef="#ctx0" brushRef="#br0" timeOffset="8773.972">2710 935,'0'29,"0"14,0 5,0-7</inkml:trace>
  <inkml:trace contextRef="#ctx0" brushRef="#br0" timeOffset="8952.467">2710 569,'9'-5,"4"-2</inkml:trace>
  <inkml:trace contextRef="#ctx0" brushRef="#br0" timeOffset="9249.941">2992 1020,'148'-213,"-148"212,0 0,0 0,1 0,-1 0,0 0,1 1,-1-1,1 0,-1 0,1 0,-1 1,1-1,-1 0,1 1,0-1,-1 0,1 1,0-1,0 1,-1-1,1 1,0-1,0 1,0 0,0-1,-1 1,1 0,0 0,0-1,0 1,0 0,0 0,0 0,0 0,0 0,0 1,-1-1,1 0,0 0,0 0,0 1,0-1,0 1,-1-1,1 0,0 1,0 0,0-1,0 1,19 46,-13-27,-5-16,0 1,0-1,1 0,-1 1,1-1,0-1,0 1,0 0,0-1,1 1,0-1,-1 0,1 0,0-1,0 1,1-1,-1 0,1 0,-1 0,1 0,-1-1,1 0,0 0,0 0,-1-1,1 0,0 0,0 0,0 0,0-1,-1 1,1-1,0 0,0-1,-1 1,1-1,-1 0,0 0,1-1,-1 1,0-1,0 0,-1 0,1 0,0-1,-1 1,0-1,0 0,40-57,-30 44</inkml:trace>
  <inkml:trace contextRef="#ctx0" brushRef="#br0" timeOffset="9668.088">3754 709,'-13'15,"0"1,2 0,-1 0,2 1,1 0,0 1,1 0,0 1,2 0,0 0,2 0,0 1,1-1,0 3,3-19,0-1,1 1,-1-1,0 1,1 0,0-1,0 1,-1-1,1 1,1-1,-1 0,0 0,0 1,1-1,0 0,-1 0,1 0,0 0,0-1,0 1,0 0,0-1,0 1,0-1,1 0,-1 0,1 0,-1 0,1 0,-1 0,1-1,-1 1,1-1,-1 0,1 0,0 0,-1 0,1 0,1-1,103-28,-87 19,-1-1,0-1,-1 0,0-2,-1 0,-1 0,0-2,-1 0,-1-1,0 0,-1-1,-1 0,-1-2,0 1,-2-1,0 0,2-13,35-156,-45 180,0 0,-1 0,0 0,0 0,-1 0,0 0,-1 1,0-1,0 0,-1 1,0-1,-1 1,0 0,0 0,0 0,-1 1,0-1,-1 1,0 0,-2-2,3 5,0 1,0-1,0 1,0 0,0 0,0 0,-1 1,0 0,1 0,-1 0,0 1,0 0,0 0,0 1,0-1,0 1,0 0,0 1,0 0,1 0,-1 0,0 0,0 1,1 0,-1 0,0 1,1-1,0 1,-5 4,-3 1,0 2,1-1,0 2,0 0,1 0,0 1,1 0,1 1,0 0,-6 12,8-9,2 0,0-1,0 2,2-1,0 1,0-1,2 1,0 0,1-1,1 1,0 0,2-1,-1 1,2-1,0 0,1 0,1 0,1 0,0-1,0 0,2-1,0 0,0 0,1-1,1 0,1 0,-1-2,2 1,0-1,0-1,1-1,0 0,0 0,1-2,0 1,1-2,-1 0,8 1,11 3,-4-3</inkml:trace>
  <inkml:trace contextRef="#ctx0" brushRef="#br0" timeOffset="27212.621">1496 2995,'-39'34,"-26"20,-3 6,6-7,13-8,10-11,12-7,6-8,6-8</inkml:trace>
  <inkml:trace contextRef="#ctx0" brushRef="#br0" timeOffset="27492.062">988 2967,'38'24,"28"18,7 6,-5-5,-8-5,-10-4,-9-8,-6-4,-4-5,-3-1,-2 2,1-2,-1 0,1-2,-4 2,-2-3,1-2,-4-4</inkml:trace>
  <inkml:trace contextRef="#ctx0" brushRef="#br0" timeOffset="27858.934">1271 2826,'9'38,"4"32,-1 9,-2-4,-3-10,-3-11,-1-11,-2-7,-1-5,-1-3,-4-1,-2-1,-5-5,1 0,1-5</inkml:trace>
  <inkml:trace contextRef="#ctx0" brushRef="#br0" timeOffset="28160.781">904 3249,'43'-5,"43"-6,17-6,0 0,-8 2,-15 5,-12 3,-7 3,-10 3,-9 0,-6 6,-5 2,-7 0</inkml:trace>
  <inkml:trace contextRef="#ctx0" brushRef="#br0" timeOffset="33875.858">2456 2967,'-1'0,"0"-1,0 0,1 1,-1-1,0 0,1 0,-1 0,0 0,1 0,-1 1,1-1,0 0,-1 0,1 0,0-1,-1 1,1 0,0 0,0 0,0 0,0 0,0 0,0 0,0 0,0 0,1 0,-1 0,0 0,1 0,-1 0,1 0,-1 0,1 0,-1 0,1 0,-1 0,1 1,0-1,0 0,-1 0,1 1,0-1,0 1,0-1,0 0,0 1,0-1,0 1,0 0,0-1,0 1,0 0,8-8,1 1,0 1,0-1,0 1,1 1,0 0,0 1,0 0,1 0,-1 2,1-1,0 1,0 1,0 0,0 1,-1 0,1 0,0 2,9 1,-16 1,0 0,0 0,0 0,-1 1,0 0,0 0,0 0,-1 0,1 0,-1 1,0-1,-1 1,0 0,0 0,0 0,0 0,-1 0,0 1,0-1,-1 0,0 1,0-1,0 0,-1 0,0 1,0-1,-1 2,-4 9,-1 0,0 0,-2-1,1 0,-2 0,0-1,-1 0,-1-1,0-1,-5 5,-31 38,47-53,-1-1,1 1,0-1,0 1,0-1,0 1,0 0,1 0,-1-1,1 1,-1 0,1 0,0-1,0 1,1 0,-1 0,0 0,1-1,0 1,0 0,0-1,0 1,0-1,0 1,0-1,1 1,0-1,-1 0,1 0,0 1,0-1,0-1,0 1,0 0,1 0,-1-1,0 0,1 1,-1-1,1 0,0 0,-1 0,1 0,0-1,-1 1,1-1,0 0,191 78,-189-76,0 0,0 0,0 0,-1 1,1-1,-1 1,1 0,-1 1,0-1,0 1,-1-1,1 1,-1 0,1 1,-1-1,-1 0,1 1,-1 0,1 0,-1-1,-1 1,1 0,-1 1,0-1,0 0,0 0,-1 1,0-1,0 0,0 0,0 1,-1-1,0 0,0 0,-1 0,1 0,-1 0,-1 2,-13 11,0-1,-2 0,0-1,-1-1,0 0,-1-2,-1 0,0-2,-17 7,-76 27,113-44,0 0,0-1,0 1,0-1,-1 1,1-1,0 1,0-1,0 0,-1 1,1-1,0 0,-1 0,1 0,0 0,0 0,-1-1,1 1,0 0,0 0,-1-1,1 1,0-1,0 1,0-1,0 0,0 1,-1-1,1 0,0 0,1 0,-1 0,0 1,0-1,0 0,1-1,-1 1,0 0,1 0,-1 0,1 0,-1 0,1-1,0 1,-1 0,1 0,0-1,0 1,0 0,0-1,0 1,0 0,0 0,0-1,1 1,-1 0,0 0,1-1,-1 1,1 0,0 0,-1 0,1 0,0 0,-1 0,1 0,10-18</inkml:trace>
  <inkml:trace contextRef="#ctx0" brushRef="#br0" timeOffset="34357.114">3133 3108,'-11'77,"30"-96,97-225,-116 243,0 0,0 1,0-1,0 1,1-1,-1 1,0-1,0 1,0-1,1 0,-1 1,0-1,1 1,-1 0,0-1,1 1,-1-1,1 1,-1-1,1 1,-1 0,1-1,-1 1,1 0,-1 0,1-1,-1 1,1 0,-1 0,1 0,0 0,-1 0,1 0,-1 0,1 0,0 0,-1 0,1 0,-1 0,1 0,-1 0,1 0,0 1,-1-1,1 0,-1 0,1 1,-1-1,1 1,7 5</inkml:trace>
  <inkml:trace contextRef="#ctx0" brushRef="#br0" timeOffset="34765.289">3500 2967,'-20'117,"20"-112,0 0,0 0,0 0,1 0,-1 0,1-1,0 1,1 0,-1-1,1 1,0-1,0 1,0-1,1 0,-1 0,1 0,0 0,0 0,1-1,-1 1,1-1,3 3,0-5,-1 1,1-2,0 1,0-1,-1 0,1 0,0 0,0-1,0 0,-1-1,1 0,-1 0,1 0,-1-1,0 1,0-1,0-1,0 0,0 1,-1-2,0 1,0 0,0-1,0 0,-1 0,0-1,3-4,-6 9,15-18,-1 0,-1-1,0 0,-2-1,0 0,-2-1,0-1,-2 1,0-1,-1-1,-2 0,0 1,-2-2,0 1,-2 0,-1 0,-1-3,1 16,-2 1,0 0,0-1,-1 1,0 0,-1 0,0 1,0-1,-1 1,-2-3,5 10,1-1,0 1,-1-1,0 1,1 0,-1 0,0 0,0 0,0 0,0 0,-1 0,1 1,0-1,-1 1,1 0,-1-1,0 1,1 1,-1-1,0 0,1 0,-1 1,0 0,0-1,0 1,1 0,-1 1,0-1,0 0,0 1,1-1,-1 1,0 0,1 0,-1 0,0 0,1 1,0-1,-2 2,-5 6,1 0,0 0,1 1,0 0,0 0,1 1,1 0,0 0,0 0,1 1,0 0,1-1,1 1,-1 0,2 1,0-1,1 1,0 3,0-1,2 1,0 0,1-1,0 0,2 0,-1 0,2 0,0-1,1 1,0-2,1 1,1-1,0 0,0-1,1 0,1 0,0-1,1-1,0 0,0-1,1 0,1 0,-1-2,1 1,0-2,1 0,0-1,0 0,10 1,9 4,-4 0</inkml:trace>
  <inkml:trace contextRef="#ctx0" brushRef="#br0" timeOffset="35565.324">4290 3870,'92'-73,"-5"-3,-2-5,-4-3,-4-3,-4-4,3-12,-59 81,-1-2,-1 1,-1-2,-1 0,-1-1,-2 0,0 0,-2-1,-1-1,-1 1,-1-1,-2 0,0-11,-2 34,-1-1,0 1,0 0,-1-1,0 1,0 0,0-1,0 1,-1 0,0 0,0 0,0 0,-1 0,1 1,-1-1,0 1,-1 0,1-1,-1 1,0 1,0-1,0 1,0-1,-1 1,1 0,-1 1,0-1,0 1,0 0,0 0,0 1,0-1,0 1,-1 0,-3 0,-6 4,-1 0,0 0,1 2,0 0,0 1,0 0,1 1,0 1,0 0,1 1,0 0,0 1,1 1,1 0,0 0,0 1,1 1,0-1,1 2,1-1,0 1,1 1,1-1,-1 4,-3 7,1 0,1 1,2-1,0 2,2-1,1 0,1 1,1 0,1-1,2 1,1 0,5 24,-2-33,1 0,1 0,0 0,2-1,0-1,0 1,2-2,0 1,1-2,0 0,7 6,0 1,-10-11,1 0,0 0,0-1,1 0,1-1,-1 0,1-1,0-1,1 0,0 0,0-2,0 0,0 0,1-1,-1-1,1-1,0 0,-1 0,1-2,0 0,0-1,-1 0,2-1,8-4</inkml:trace>
  <inkml:trace contextRef="#ctx0" brushRef="#br0" timeOffset="36311.968">5362 3334,'-28'21,"0"1,1 1,1 1,1 1,1 2,1 0,2 2,-1 3,20-31,1 1,-1-1,0 1,1-1,0 1,-1 0,1-1,0 1,0 0,0 0,0 0,0 0,1 0,-1 0,1 0,-1 1,1-1,0 0,-1 0,1 0,0 0,1 0,-1 1,0-1,1 0,-1 0,1 0,-1 0,1 0,0 0,0 0,0 0,0 0,0 0,1-1,-1 1,1 0,-1-1,1 1,-1-1,1 1,0-1,-1 0,1 0,0 0,0 0,0 0,0 0,1 0,9-2,1 0,-1-1,0-1,0 1,0-2,0 0,0 0,-1-1,0-1,0 1,0-2,-1 0,6-4,170-159,-185 169,0-1,0 0,1 0,-1 0,0 0,1 0,-1 0,1 1,0-1,-1 0,1 1,0 0,0-1,0 1,0 0,0 0,1 0,-1 0,0 0,0 1,1-1,-1 1,0-1,1 1,-1 0,0 0,1 0,-1 0,0 0,1 1,-1-1,0 1,1-1,-1 1,0 0,0 0,0 0,1 0,17 59,-20-55,1 0,-1 0,1 0,1 0,-1 0,1 0,0 0,0-1,0 1,0-1,1 1,0-1,0 0,0 0,1 0,-1 0,1-1,0 1,0-1,0 0,0 0,1-1,-1 1,1-1,-1 0,4 0,-1 0,1 0,-1-1,1 0,0-1,-1 0,1 0,0-1,-1 1,1-2,0 1,-1-1,0 0,1-1,-1 0,0 0,0 0,-1-1,1 0,-1 0,1-1,-1 0,111-131,-88 96,-29 40,0-1,0 1,0-1,0 1,0-1,0 1,0-1,0 1,0-1,1 1,-1-1,0 1,0-1,0 1,1-1,-1 1,0-1,1 1,-1 0,0-1,1 1,-1 0,0-1,1 1,-1 0,1-1,-1 1,1 0,-1 0,1 0,-1-1,0 1,1 0,-1 0,1 0,-1 0,1 0,-1 0,1 0,-1 0,1 0,-1 0,1 0,-1 0,1 0,-1 1,1-1,-1 0,1 0,-1 0,1 1,-1-1,1 0,-1 1,0-1,1 0,-1 1,0-1,1 0,-1 1,0-1,1 1,-1-1,0 0,0 1,0-1,1 1,2 37,-3-35,-1 2,0-1,0 1,1-1,0 1,0-1,0 1,1 0,0-1,-1 1,1-1,1 1,-1-1,1 0,0 0,0 1,0-1,0 0,1-1,0 1,-1 0,1-1,1 0,-1 1,0-1,1 0,0-1,-1 1,1-1,2 1,7-2,-1-1,0 0,1-1,-1 0,0-1,1 0,-1-1,-1-1,1 0,0-1,-1 0,0 0,0-1,0-1,-1 1,0-2,-1 0,1 0,-1 0,5-8,21-12,-35 27,1 0,-1 0,1 1,-1-1,1 0,0 1,-1-1,1 1,0-1,-1 1,1-1,0 1,0-1,-1 1,1-1,0 1,0 0,0 0,-1-1,1 1,0 0,0 0,0 0,0 0,0 0,0 0,-1 0,1 0,0 0,0 1,0-1,0 0,-1 0,1 1,0-1,0 1,0-1,-1 1,1-1,0 1,-1-1,1 1,0-1,-1 1,1 0,-1-1,1 1,-1 0,1 0,-1-1,0 1,1 0,-1 0,0 0,0 0,1-1,-1 1,0 0,0 0,0 0,0 0,0 0,0 0,0-1,-1 1,1 0,0 0,-1 5,0-1,1 0,0 0,0 0,1 1,-1-1,1 0,0 0,0 0,1 0,0 0,0 0,0-1,0 1,1 0,-1-1,1 0,0 0,1 0,-1 0,1 0,0 0,0-1,0 0,0 0,0 0,1 0,-1-1,1 0,0 1,0-2,0 1,0-1,0 1,0-1,3 0,4-2,0-1,0 0,-1 0,1-1,0-1,-1 0,0-1,0 0,0 0,-1-1,1 0,-1-1,-1-1,1 1,-1-1,-1-1,0 0,0 0,0 0,-1-1,-1 0,0-1,0 1,-1-1,0 0,-1-1,0 1,-1-1,0 0,1-13</inkml:trace>
  <inkml:trace contextRef="#ctx0" brushRef="#br0" timeOffset="37458.312">7648 3052,'64'-31,"-2"-2,-1-3,-2-2,-2-3,-1-3,44-45,-48 3,-51 84,0 0,0-1,0 1,0 0,-1-1,1 1,-1-1,0 1,1 0,-1-1,0 1,-1-1,1 1,0-1,-1 1,1 0,-1-1,0 1,0 0,0-1,0 1,0 0,0 0,-1 0,1 0,-1 0,1 0,-1 0,0 1,0-1,0 1,0-1,0 1,0-1,0 1,0 0,0 0,-1 0,0 0,-1 0,1 1,-1-1,1 1,-1-1,0 1,1 0,-1 0,1 1,-1-1,1 1,-1 0,1 0,-1 0,1 0,0 0,-1 1,1 0,0-1,0 1,0 0,0 1,1-1,-1 0,1 1,-1 0,1-1,0 1,0 0,-1 1,-51 101,53-103,-17 53,3 0,2 1,3 1,2 0,3 0,2 14,-5 22,-4 120,7-93,-5-1,-9 23,13-112,0 0,-2 0,-1-1,-2 0,0 0,-2-1,-1-1,-2 0,0-1,-2-1,0 0,-2-2,-1 0,-17 14,36-34,1-1,-1 0,0 0,0 0,0 0,0-1,0 1,0 0,-1-1,1 1,0-1,-1 0,1 0,-1 0,1 0,-1 0,0-1,1 1,-1-1,0 0,0 0,1 0,-1 0,0 0,1 0,-1-1,0 1,1-1,-1 0,0 0,1 0,-1 0,1 0,0 0,-1-1,1 1,0-1,0 0,0 1,0-1,0 0,0 0,1-1,-1 1,1 0,-1 0,1-1,0 1,0-1,0 1,0-1,0 0,-2-17,1 0,1 0,1 0,0 0,2 0,0 0,1 0,1 0,1 1,5-13,-3 6,6-20,2 1,1 0,3 1,2 1,1 1,2 1,2 1,2 1,1 2,11-9,-2 10,-20 21</inkml:trace>
  <inkml:trace contextRef="#ctx0" brushRef="#br0" timeOffset="37731.738">8439 3278,'-57'45,"2"2,3 3,2 2,-34 45,20 8,63-102,0 0,0 0,0 0,0 0,1 0,-1 0,1 0,0 1,0-1,0 0,0 0,0 0,1 0,-1 0,1 0,0 1,0-1,0-1,0 1,1 0,-1 0,1 0,0-1,0 1,0-1,0 1,0-1,0 0,1 0,-1 0,1 0,-1 0,1-1,0 1,0-1,0 1,7 2,0 0,0-1,0 0,0-1,0 0,0 0,1-1,-1-1,0 0,1 0,-1-1,1 0,-1 0,0-2,0 1,0-1,0 0,0-1,-1-1,1 1,4-4,1-1,-1-1,1 0,-2-1,1 0,-1-1,-1-1,-1 0,1 0,-2-1,0-1,-1 0,4-8,-8 12,-1-1,0 1,-1 0,0-1,-1 0,-1 1,1-1,-2 0,0 0,0 0,-1 0,0 0,-1 0,-1 1,0-1,0 1,-1 0,-1 0,0 0,0 0,-3-4,-9-9</inkml:trace>
  <inkml:trace contextRef="#ctx0" brushRef="#br0" timeOffset="37993.82">8665 3758,'-5'-19,"3"-17,3-6,5-1,6-3,2 2,3 4,-2 3,2 3,-2 3,1 2,-2 1,1 5,-2 2,2 5,-1-1,-4 4</inkml:trace>
  <inkml:trace contextRef="#ctx0" brushRef="#br0" timeOffset="38526.92">8946 3673,'16'-22,"7"-13,2 2,1 0,2 2,1 1,24-19,-53 47,1 1,0 0,0 0,0 0,0 0,0 0,0 0,0 0,0 0,0 0,0 0,1 0,-1 1,0-1,1 0,-1 1,0-1,1 1,-1 0,1-1,-1 1,0 0,1 0,-1 0,1 0,-1 0,1 0,-1 1,0-1,1 0,-1 1,1-1,-1 1,0-1,1 1,-1 0,0-1,0 1,0 0,1 0,-1 0,0 0,0 0,0 0,0 0,-1 0,1 0,0 1,0-1,-1 0,1 1,-1-1,1 0,-1 1,1-1,-1 1,0-1,0 0,0 1,0-1,0 1,0-1,0 2,-7 43,5-41,0 0,1 0,0 0,0 1,0-1,1 0,0 1,0-1,0 0,1 0,0 1,0-1,0 0,0 0,1 1,2-3,0-1,0 0,-1 0,1-1,0 1,0-1,1 0,-1 0,0 0,0-1,0 1,1-1,-1 0,0 0,1-1,-1 1,0-1,0 0,0 0,0 0,0-1,0 0,0 1,0-1,0 0,-1-1,1 1,-1-1,2-1,162-123,-113 80,-43 37,-8 6,0 1,0 0,0-1,1 1,-1 0,1 1,0-1,-1 1,1-1,0 1,1 0,-1 1,0-1,0 1,1 0,-1 0,1 0,-1 0,1 1,1 0,-3 2,-1 1,0 0,0 0,0 0,-1 0,1 0,-1 1,1-1,-1 0,0 1,-1-1,1 0,0 1,-1-1,0 1,0 0,0-1,0 1,-1-1,1 1,-1-1,0 0,0 1,0 0,-10 41,7-31,0 0,1 0,0 1,1-1,1 1,0-1,1 1,1-1,2 13,3-8</inkml:trace>
  <inkml:trace contextRef="#ctx0" brushRef="#br0" timeOffset="46793.832">10273 3503,'-5'-3,"0"0,0 1,-1 0,1 0,-1 0,1 1,-1 0,0 0,1 0,-1 1,0 0,0 0,0 0,1 1,-1 0,0 0,0 0,1 1,-1 0,1 0,0 0,-1 0,1 1,0 0,0 1,-6 3,0 0,0 1,1 1,-1 0,2 0,0 1,0 1,1-1,0 1,-2 5,-19 77,28-90,1 0,0 0,0-1,0 1,1 0,-1 0,1-1,-1 1,1 0,0-1,0 1,0 0,0-1,0 1,1-1,-1 0,1 0,0 1,0-1,0 0,0 0,0 0,0-1,0 1,0-1,1 1,-1-1,1 1,-1-1,1 0,-1 0,1-1,2 1,8-1,0-1,0 0,0-1,0-1,-1 0,1 0,-1-2,0 1,0-2,0 1,-1-2,0 0,0 0,8-7,-13 10,194-127,-198 129,1 0,-1-1,1 1,0 0,-1 0,1 0,0 1,0-1,0 1,0-1,1 1,-1 0,0 0,0 1,1-1,-1 1,1 0,-1-1,0 1,1 1,-1-1,0 0,1 1,-1 0,0 0,1 0,-1 0,0 0,0 1,0-1,0 1,0 0,-1 0,1 0,0 0,-1 0,1 1,-1-1,0 1,0 0,0-1,0 1,-1 0,2 2,15 37,-9-26</inkml:trace>
  <inkml:trace contextRef="#ctx0" brushRef="#br0" timeOffset="47111.902">10978 2854,'9'88,"-4"-1,-5 1,-2 0,-7 15,-6 21,8-79,1 1,3 0,2 0,2 10,15-17,-3-33</inkml:trace>
  <inkml:trace contextRef="#ctx0" brushRef="#br0" timeOffset="47347.894">11289 3419,'-19'38,"-12"23,5 0,7-9</inkml:trace>
  <inkml:trace contextRef="#ctx0" brushRef="#br0" timeOffset="47517.079">11345 2995,'0'0</inkml:trace>
  <inkml:trace contextRef="#ctx0" brushRef="#br0" timeOffset="47763.142">11825 3221,'-43'34,"-24"20,-5 6,4-7,15-8,20-11,21-12,17-10,13-6,8-5,-1-2</inkml:trace>
  <inkml:trace contextRef="#ctx0" brushRef="#br0" timeOffset="48534.516">11628 3559,'73'18,"79"-5,-150-13,-1 0,1-1,-1 1,1 0,0 0,-1 1,1-1,0 0,-1 0,1 1,-1-1,1 1,-1-1,1 1,-1 0,1-1,-1 1,0 0,1 0,-1 0,0 0,0 0,0 1,1-1,-1 0,-1 0,1 1,0-1,0 1,0-1,-1 1,1-1,-1 1,1-1,-1 1,1-1,-1 1,0 0,0-1,0 1,0-1,0 1,0 0,0-1,-1 1,1-1,-1 1,1 0,-1-1,1 1,-1-1,0 0,0 1,0-1,0 0,0 1,0-1,0 0,0 0,0 0,-1 0,0 1,-11 9,-1-1,0-1,-1 0,0-1,-1 0,1-1,-2-1,-10 3,-24 10,-91 31,118-44</inkml:trace>
  <inkml:trace contextRef="#ctx0" brushRef="#br0" timeOffset="49084.899">12079 3616,'43'-25,"-2"-2,-1-2,-1-1,-2-2,-1-2,17-20,29-27,-80 78,1 0,0 0,-1 0,1 0,0 0,1 0,-1 1,0-1,1 1,-1 0,1 0,0 1,0-1,0 1,0-1,0 1,0 0,0 1,0-1,0 1,0 0,0 0,1 0,2 1,-5 2,-1 1,1-1,-1 1,0-1,0 1,-1-1,1 1,-1 0,0-1,0 1,0 0,0 0,-1-1,1 1,-1 0,0-1,-1 4,1-2,-15 49,-2 53,18-105,0 0,1 0,-1 0,1-1,-1 1,1 0,0 0,0-1,0 1,0-1,0 1,0-1,1 1,-1-1,0 1,1-1,-1 0,1 0,-1 0,1 0,-1 0,1 0,0 0,0-1,-1 1,1-1,0 1,0-1,0 1,0-1,0 0,0 0,-1 0,1 0,0 0,0-1,0 1,0-1,0 1,0-1,73-28,178-129,-252 157,0-1,1 0,-1 0,0 1,1-1,-1 1,1 0,0-1,-1 1,1 0,0 0,0 0,0 0,0 0,-1 0,1 1,0-1,1 1,-1-1,0 1,0 0,0 0,0-1,0 2,0-1,0 0,0 0,0 1,0-1,0 1,0-1,0 1,0 0,0 0,0 0,0 0,0 0,-1 1,1-1,-1 0,1 1,-1-1,1 1,-1 0,0-1,0 1,1 0,-1 0,-1 0,1-1,0 1,0 2,-1 89,-2-81,1 0,0-1,1 1,0 0,1 0,1 0,0 0,0-1,4 10,40 27,-26-37</inkml:trace>
  <inkml:trace contextRef="#ctx0" brushRef="#br0" timeOffset="80659.336">818 286,'142'-51,"-141"52,0-1,0 0,0 0,0 1,0-1,0 0,0 0,1 0,-1-1,0 1,0 0,0 0,0 0,0-1,0 1,-1 0,1-1,0 1,0-1,0 1,0-1,0 0,-1 1,1-1,0 0,0 0,-1 1,1-1,-1 0,1 0,0 0,-1 0,0 0,1 0,-1 0,0 0,1 0,-1 0,0 0,0 0,0 0,0 0,0 0,0 0,0 0,0 0,0 0,0 0,-1 0,1 0,0 0,-1 0,1 0,-1 1,1-1,-1 0,1 0,-1 0,0 0,1 1,-1-1,0 0,0 1,0-1,1 0,-1 1,0-1,0 1,0-1,0 1,-12-5,1 1,-1 0,0 1,0 1,-1 0,1 0,0 2,-1-1,1 2,-1 0,1 0,0 1,-1 1,-9 4,0 0,1 2,0 0,0 2,1 0,0 2,1 0,1 1,0 1,-7 8,6 0,1 1,1 1,1 0,2 2,1-1,0 2,2 0,2 0,0 1,2 1,1-1,1 1,0 21,-5 169,12-158,27 137,1-3,-1 59,-29-3,-3-238,-1-1,1 0,-2 0,0 0,-1-1,0 0,-1 0,0 0,-1-1,0-1,0 0,-1 0,-1 0,0-2,0 1,-1-1,-5 2,8-3,-44 30,53-36,1 0,0 0,0 0,0 0,0 0,0 0,1 0,-1 0,0 0,0-1,1 1,-1 0,0-1,1 1,-1-1,0 1,1-1,-1 0,1 0,-1 1,1-1,-1 0,1 0,-1 0,1-1,-1 1,0 0,1-1,-1 1,2-1,-3 1,28-1,-24 0,0 0,0 0,0 0,0 0,0 1,1-1,-1 1,0 0,0 1,0-1,0 1,0-1,0 1,0 1,0-1,0 0,0 1,-1 0,1 0,0 0,-1 0,0 1,1-1,-1 1,0 0,0 0,-1 0,1 0,-1 0,1 1,-1-1,0 1,0 0,0 2,1 19,-1 0,-1 0,-1 1,-2-1,0 0,-2 0,0 0,-2 0,-5 14,-109 354,105-343,5-16,0 0,3 0,0 1,2 0,1 19,2-38,1 0,1 0,1 0,0 0,1 0,0 0,1-1,1 1,1-1,0 0,1 0,1 0,0-1,1 0,6 8,-2-7,1 0,1-1,0-1,1-1,0 0,1 0,0-2,1 0,0-1,1 0,0-2,0 0,0-1,1-1,0 0,0-2,0 0,1-1,-1-1,1-1,-1-1,0 0,8-3,19-4,-34 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38,'44'0,"23"-5,10-2,-3 1,-5-4,-13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3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0 479,'29'-47,"3"1,1 2,2 1,2 2,1 1,3 3,37-28,-77 63,0 1,0 0,1-1,-1 1,0 0,1 0,-1 0,1 0,-1 0,1 0,-1 0,1 1,0-1,-1 1,1-1,0 1,-1-1,1 1,0 0,0 0,0 0,-1 0,1 0,0 0,0 0,-1 1,1-1,0 1,-1-1,1 1,0 0,-1-1,1 1,-1 0,1 0,-1 0,1 0,-1 1,0-1,0 0,1 1,-1-1,0 0,0 1,0-1,0 1,-1 0,1-1,0 1,-1 0,1-1,-1 1,0 0,1-1,-1 2,-13 90,0-39,13-48,-2-4,1 0,0 0,0 0,0 1,0-1,1 0,-1 1,1-1,-1 1,1-1,0 1,0-1,0 1,0-1,0 0,1 1,-1-1,1 1,-1-1,1 0,0 1,0-1,0 0,0 0,1 0,-1 0,0 0,1 0,0 0,-1 0,1 0,0-1,0 1,0-1,0 1,0-1,0 0,0 0,1 0,0 0,8-5,-1 0,1-1,-1 0,0-1,-1 0,0 0,0-1,0 0,0-1,-1 0,-1-1,1 1,-1-1,4-9,19-17,149-156,-139 159,-39 32,0-1,-1 1,1-1,-1 1,1-1,0 1,-1 0,1-1,0 1,-1 0,1 0,0-1,0 1,-1 0,1 0,0 0,-1 0,1 0,0 0,0 0,-1 0,1 0,0 1,0-1,-1 0,1 0,0 1,-1-1,1 0,0 1,-1-1,1 0,0 1,-1-1,1 1,-1-1,1 1,-1 0,1-1,-1 1,0-1,1 1,-1 0,0-1,1 1,-1 0,0-1,0 1,0 0,1 0,-1-1,0 1,0 0,0 0,0-1,0 1,0 0,-1 0,1-1,0 1,0 0,0-1,-1 1,1 0,-1 0,-37 119,8-41,19-22,8-32</inkml:trace>
  <inkml:trace contextRef="#ctx0" brushRef="#br0" timeOffset="639.101">1044 281,'-230'248,"231"-248,-1 0,0 0,1 0,-1 0,0 0,1 0,-1 0,0 0,0 0,1 0,-1 0,0 0,1 0,-1 0,0 0,1 1,-1-1,0 0,0 0,1 0,-1 1,0-1,0 0,1 0,-1 0,0 1,0-1,0 0,33-26,197-201,-156 179,-72 47,0 0,0 0,1 1,-1-1,0 1,1 0,-1-1,1 1,-1 0,0 0,1 1,-1-1,0 0,1 1,-1 0,0-1,0 1,1 0,-1 0,0 0,0 0,0 1,0-1,0 1,0-1,-1 1,1-1,0 1,-1 0,1 0,-1 0,0 0,0 0,0 0,1 2,2 7,-1 0,0 1,-1-1,0 1,0 0,-2-1,1 1,-2 0,1 0,-1-1,-1 1,0 0,-1-1,0 0,-1 0,-3 6,6-14,0-1,-1 1,1-1,-1 1,1-1,-1 1,0-1,0 0,0 0,0 0,-1 0,1 0,0 0,-1-1,1 1,-1-1,0 0,1 1,-1-1,0 0,0-1,0 1,0-1,0 1,0-1,0 0,0 0,0 0,0 0,0-1,1 1,-1-1,0 1,0-1,0 0,-2-1,-99-52,33 15,49 31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5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427 58,'-14'-7,"0"1,0 0,0 1,-1 0,0 1,0 1,0 0,0 1,0 1,-1 0,1 1,0 1,-1 0,1 1,0 1,0 0,-2 2,7-1,0 1,0 1,0 0,1 0,0 1,0 0,1 0,0 1,0 0,1 0,0 1,1 0,-1 1,2-1,-1 1,2 0,-1 0,1 1,1-1,0 1,0 0,1 0,0 0,1 0,0 0,1 0,1 6,-1-14,1 0,0 0,-1 0,1 0,0 0,0 0,1 0,-1-1,1 1,-1-1,1 1,0-1,0 1,0-1,0 0,0 0,0 0,1 0,-1 0,1-1,0 1,-1-1,1 0,0 1,0-1,-1 0,1-1,0 1,0 0,0-1,3 0,97-7,-88 0,0-1,0 0,0 0,-1-2,0 0,-1 0,0-2,5-5,23-19,178-163,-219 198,0 1,0-1,1 1,-1-1,0 0,0 1,0-1,0 1,1-1,-1 1,0-1,1 1,-1-1,0 1,1-1,-1 1,0-1,1 1,-1-1,1 1,-1 0,1-1,-1 1,1 0,-1 0,1-1,-1 1,1 0,0 0,-1 0,1 0,-1-1,1 1,-1 0,1 0,0 0,-1 0,1 0,-1 1,1-1,0 0,-1 0,1 0,-1 0,1 1,-1-1,1 0,-1 1,1-1,-1 0,1 1,-1-1,1 0,-1 1,0-1,1 1,-1-1,0 1,1-1,-1 1,0-1,1 1,-1-1,0 1,0 0,-12 39,-3-11,-58 137,71-158,0 1,0-1,1 1,0-1,0 1,1-1,0 1,1 0,0-1,0 1,1-1,0 0,0 1,1-1,0 0,1 0,-1 0,2-1,2 5,-1-6,0 0,0 0,0 0,1-1,0 0,0-1,0 1,1-1,0-1,-1 0,1 0,0 0,1-1,-1 0,0 0,1-1,-1 0,1-1,-1 0,1 0,-1-1,0 0,1-1,-1 1,0-1,2-2,8-2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7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60,'0'4,"0"12,0 8,0 4,-5 2,-1 2,0-1,1-1,-3 0,-1 0,2-2,1 1,3-1,-4 0,0-9,6-9,2-5</inkml:trace>
  <inkml:trace contextRef="#ctx0" brushRef="#br0" timeOffset="254.018">14 60,'39'0,"31"-5,9-2,1-4,-9 0,-11 1,-12 3,-8 3,-7 1,-14 2,-9 1</inkml:trace>
  <inkml:trace contextRef="#ctx0" brushRef="#br0" timeOffset="434.166">128 341,'43'-9,"29"-4,6 1,-4 2,-15 3</inkml:trace>
  <inkml:trace contextRef="#ctx0" brushRef="#br0" timeOffset="721.154">579 427,'-5'33,"-1"16,0 0</inkml:trace>
  <inkml:trace contextRef="#ctx0" brushRef="#br0" timeOffset="1153.931">635 370,'144'-32,"-143"31,0 1,-1 0,1 0,0-1,-1 1,1 0,0 0,-1 0,1 0,0 0,-1 0,1 0,0 0,-1 0,1 0,0 0,-1 0,1 1,0-1,-1 0,1 0,-1 1,1-1,0 0,-1 1,1-1,-1 1,1-1,-1 1,1-1,-1 1,1-1,-1 1,0-1,1 1,-1 0,0-1,1 1,-1-1,0 1,0 0,0-1,0 1,0 0,1-1,-1 1,0 0,0-1,0 1,-1 0,1-1,0 1,0 0,0-1,-1 1,-25 29,1-14,20-13,0-1,0 1,0 0,0 0,0 0,1 1,0-1,0 1,0 0,0 1,0-1,1 1,0-1,0 1,-1 3,5-5,0 0,0 0,1 0,0-1,-1 1,1 0,0-1,0 1,0-1,1 0,-1 0,1 0,-1 0,1 0,0 0,-1-1,1 1,0-1,0 0,0 1,0-2,0 1,0 0,1-1,-1 1,0-1,0 0,0 0,1 0,-1 0,0-1,2 0,143 5,-147-4,0 0,-1-1,1 1,0 0,0 0,-1 0,1 0,0 0,-1 0,1 0,0 1,0-1,-1 0,1 0,0 0,0 1,-1-1,1 0,-1 1,1-1,0 1,-1-1,1 1,-1-1,1 1,-1-1,1 1,-1-1,1 1,-1 0,1-1,-1 1,0 0,0-1,1 1,-1 0,0-1,0 1,0 0,0 0,1-1,-1 1,0 0,-1 0,1-1,0 1,0 0,0 0,0-1,0 1,-1 0,1-1,0 1,-1 0,1-1,0 1,-1 0,1-1,-1 1,-35 30,35-31,-15 11,-1-1,0-1,-1 0,0-2,0 0,-1-1,0 0,0-2,0 0,-7-1,1-1</inkml:trace>
  <inkml:trace contextRef="#ctx0" brushRef="#br0" timeOffset="1818.232">1031 482,'326'-27,"-284"19,-41 7,-1 1,0 0,1-1,-1 1,1-1,-1 1,0-1,1 1,-1-1,0 0,1 1,-1-1,0 1,0-1,0 0,1 1,-1-1,0 0,0 1,0-1,0 0,0 1,0-1,-1 1,1-1,0 0,0 1,0-1,0 0,-1 1,1-1,0 1,-1-1,1 1,0-1,-1 1,1-1,-1 1,1-1,-1 1,1-1,-1 1,1 0,-1-1,1 1,-1 0,1 0,-1-1,0 1,1 0,-1 0,0 0,1 0,-1 0,1-1,-1 1,0 0,0 1,-147-64,147 63,-1-1,1 1,0 0,-1 0,1-1,0 1,-1 0,1 0,-1 0,1 1,0-1,-1 0,1 1,0-1,-1 0,1 1,0 0,-1-1,1 1,0 0,0-1,0 1,0 0,0 0,0 0,0 0,0 0,0 0,0 0,0 1,1-1,-1 0,0 0,1 1,-1-1,1 0,0 1,-1-1,1 0,0 1,0-1,0 0,0 1,0-1,0 1,0-1,1 1,8 70,-5-61,-1 1,0-1,-1 1,0 0,-1 0,-1 0,1 0,-2 0,0 0,0 0,-1 0,-1 0,0 1,4 4,18-37,-14 13,131-150,-122 138</inkml:trace>
  <inkml:trace contextRef="#ctx0" brushRef="#br0" timeOffset="2434.594">1708 313,'-50'85,"-4"-3,-4-3,-11 8,190-211,-1 5,-118 117,0-1,0 1,0-1,1 1,-1 0,1-1,-1 1,1 0,0 1,0-1,0 1,0-1,0 1,0 0,0 0,1 0,-1 0,0 1,0-1,1 1,-1 0,0 0,1 0,-1 1,0-1,1 1,-1-1,0 1,0 0,0 0,0 1,0-1,0 1,0-1,0 1,0 0,-1 0,1 0,-1 1,1-1,-1 1,1 1,17 179,-19-181,0-1,0 0,-1 1,1-1,0 1,-1-1,1 1,-1-1,1 1,-1-1,0 1,1-1,-1 1,0 0,0-1,0 1,0-1,-1 1,1-1,0 1,-1 0,1-1,-1 1,1-1,-1 0,0 1,0-1,0 1,0-1,1 0,-2 0,1 0,0 1,0-1,0 0,0 0,-1-1,1 1,0 0,-1 0,1-1,-1 1,1 0,-1-1,1 0,-1 1,0-1,1 0,-1 0,1 0,-1 0,1 0,-1 0,0 0,1 0,-1-1,0 1,-182-77,166 68,-3-4,4 1</inkml:trace>
  <inkml:trace contextRef="#ctx0" brushRef="#br0" timeOffset="26310.102">100 398,'-7'-7,"9"22,-23 89,18-45,3-44,0 0,-1-1,0 0,-1 1,-1-1,-1 0,0 0,-3 7,1-44,19-88,-9 96,-1 0,-1 1,0-1,-1 0,0 0,-2 0,1 0,-2 0,-3-14,-1 11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48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1722 90,'17'56,"-10"-16,-3 1,-1 0,-1 0,-5 35,2-3,-28 124,29 140,5-312,1-25</inkml:trace>
  <inkml:trace contextRef="#ctx0" brushRef="#br0" timeOffset="2547.084">1778 61,'1'-2,"1"0,-1 0,1 0,0 1,-1-1,1 0,0 1,0 0,0-1,0 1,0 0,0 0,0 0,1 0,-1 0,0 1,1-1,-1 1,0-1,1 1,-1 0,0 0,1 0,1 0,-1 0,282-14,-226 5,0 2,1 3,-1 2,30 5,8-2,46 26,-138-25,-1 1,0 0,0-1,0 1,0 1,0-1,-1 0,1 1,-1 0,0 0,0 0,-1 0,1 0,-1 1,0-1,0 1,0-1,0 1,-1 0,0 0,0 0,0 0,-1 0,0-1,0 1,0 0,0 0,-1 0,0 0,0 0,0 0,2 31,-9 221,-22 25,31-28,10-181,-11-72,0 1,1-1,-1 1,0-1,0 1,0-1,0 1,-1-1,1 0,0 1,-1-1,1 1,-1-1,1 0,-1 1,1-1,-1 0,0 0,0 1,0-1,0 0,0 0,0 0,0 0,0 0,0 0,0 0,-1-1,1 1,0 0,-1-1,1 1,0-1,-1 1,1-1,-1 1,1-1,0 0,-1 0,0 0,-68 2,54-3,-554-3,344-24,114 28,88 0</inkml:trace>
  <inkml:trace contextRef="#ctx0" brushRef="#br0" timeOffset="2952.241">2004 315,'9'37,"-1"1,-2 0,-2 0,-2 0,-1 1,-4 34,5 107,-2-178,0-1,-1 1,2 0,-1 0,0-1,0 1,0 0,1-1,-1 1,1 0,0-1,-1 1,1-1,0 1,0-1,0 1,0-1,0 0,0 1,0-1,0 0,1 0,-1 0,1 0,-1 0,0 0,1 0,10 0</inkml:trace>
  <inkml:trace contextRef="#ctx0" brushRef="#br0" timeOffset="3498.898">1977 287,'11'-9,"0"0,1 1,0 1,1 0,-1 0,2 1,-1 1,0 0,4 0,99-26,-114 30,0 0,0 0,1 0,-1 0,0 1,1-1,-1 1,1-1,-1 1,1 0,-1 0,1 0,-1 0,1 0,-1 1,1-1,-1 1,0 0,1-1,-1 1,0 0,1 0,-1 1,0-1,0 0,0 1,0-1,0 1,0 0,-1 0,1-1,0 1,-1 0,0 1,1-1,-1 0,0 0,0 0,0 1,0-1,-1 1,1-1,-1 0,1 1,-1-1,0 1,0-1,0 1,0-1,0 1,-1-1,0 3,-34 77,31-78,0 1,0 0,1 0,0 0,0 0,1 1,-1-1,1 1,0 0,1 0,-1-1,1 1,0 0,1 0,-1 0,1 0,1 0,-1 0,1 0,0 0,0 0,0 0,1 0,0-1,0 1,4 5,63 45,-24-27,-41-27,-1 0,1 0,-1 0,0 0,0 1,0-1,0 1,0 0,-1 0,1 0,-1 0,0 1,0-1,0 0,0 1,-1 0,1-1,-1 1,0 0,0 0,0-1,-1 1,1 0,-1 0,0 0,0 0,0 0,-1 0,1 0,-1 0,-1 1,-5 5,0 1,-1-1,-1 0,0 0,0-1,-1-1,0 1,0-1,-1-1,0 0,0-1,-1 0,0-1,0 0,0 0,-1-2,1 1,-13 0,11-1,1-1,-1-1,0 0,1 0,-1-2,0 0,0 0,1-1,-2-1,-3-4</inkml:trace>
  <inkml:trace contextRef="#ctx0" brushRef="#br0" timeOffset="5428.769">255 569,'237'11,"-169"-2,0-3,1-4,0-2,-1-3,59-11,238 2,-253-9,-136 9,2 5,1-1,1-1,-1-1,2-1,-1 0,2-2,-1 0,2-1,-8-8,-15-6,55 55,-8-11,-2-1,0 1,-1-1,0 1,-1 1,-1-1,-1 0,0 1,-1-1,-1 0,0 1,-1 0,-3 13,-2 1,-1-1,-1-1,-1 0,-10 18,4-6,11-28,9-20,7-15,131-224,-127 228</inkml:trace>
  <inkml:trace contextRef="#ctx0" brushRef="#br0" timeOffset="6413.826">142 992,'-33'126,"-15"112,42-177,5-36,-1-1,-1 1,-2 0,0-1,-1 0,-2 0,0-1,-4 5,23-74,-6 23</inkml:trace>
  <inkml:trace contextRef="#ctx0" brushRef="#br0" timeOffset="6914.223">57 1077,'14'-4,"20"-8,8 0,2 1,-1 2,-4-1,-4 0,-2 2,-7 8,-9 8,-1 2,-4 6,0 3,0 5,-4-3</inkml:trace>
  <inkml:trace contextRef="#ctx0" brushRef="#br0" timeOffset="7279.888">0 1359,'5'5,"1"6,5 2,6-2,3-3,5-2,2-3,1-1,1-2,0 5,0 1,-4-1</inkml:trace>
  <inkml:trace contextRef="#ctx0" brushRef="#br0" timeOffset="9066.556">310 1557,'-75'74,"56"-50,-85 135,72-93,84-139,101-107,-152 178,1 1,0-1,-1 0,1 1,0 0,0-1,0 1,0 0,0 0,0 0,0 0,0 0,1 1,-1-1,0 0,0 1,1 0,-1 0,0-1,1 2,-1-1,0 0,0 0,1 1,-1-1,0 1,0-1,1 1,-1 0,0 0,0 0,0 0,0 1,0-1,0 0,-1 1,1 0,0-1,-1 1,1 0,-1 0,0-1,1 1,-1 0,0 1,0-1,0 0,-1 0,1 0,0 0,-1 2,56 117,-56-120,0 0,0-1,1 1,-1 0,0 0,0 0,0 0,0-1,0 1,0 0,0 0,0 0,0-1,-1 1,1 0,0 0,0 0,-1-1,1 1,-1 0,1-1,-1 1,1 0,-1-1,1 1,-1 0,1-1,-1 1,0-1,1 1,-1-1,0 1,1-1,-1 0,0 1,0-1,1 0,-1 0,0 1,0-1,0 0,1 0,-1 0,0 0,0 0,0 0,1 0,-1 0,0-1,0 1,0 0,0 0,-55-8,48 6,-140-29,97 22,32 3</inkml:trace>
  <inkml:trace contextRef="#ctx0" brushRef="#br0" timeOffset="9915.792">480 1642,'77'30,"-66"-25,0-1,0 0,1-1,-1 0,1-1,0 0,0-1,-1 0,1-1,0 0,0-1,9-2,-20 2,0 0,0-1,0 1,0 0,0-1,0 1,-1-1,1 1,-1-1,1 1,-1-1,1 1,-1-1,0 1,0-1,0 1,0-1,0 0,0 1,0-1,0 1,-1-1,1 1,-1-1,1 1,-1-1,1 1,-1-1,0 1,0 0,0-1,0 1,0 0,0 0,0 0,0 0,0 0,0 0,-1 0,1 0,-1 0,-5-10,-25-35,31 45,1 0,-1 1,0-1,1 0,-1 1,0-1,1 0,-1 1,0-1,0 1,1-1,-1 1,0-1,0 1,0 0,0-1,0 1,0 0,1 0,-1 0,0 0,0 0,0 0,0 0,0 0,0 0,0 0,0 0,0 0,0 1,0-1,1 0,-1 1,0-1,0 1,0-1,1 1,-1-1,0 1,0-1,1 1,-1 0,0 0,1-1,-1 1,1 0,-1 0,1-1,0 1,-1 0,1 0,0 0,-1 0,1 0,0 0,0 0,-11 112,9-31,-3-62,3-16,1 0,0 1,-1-1,2 1,-1-1,0 1,1 0,0-1,0 1,0-1,1 1,0 0,0-1,0 1,0 0,1-5,0 0,-1 1,1-1,0 0,-1 0,1 0,0-1,-1 1,1 0,0-1,-1 1,1-1,0 1,-1-1,1 0,-1 0,1 0,-1 1,1-2,-1 1,0 0,0 0,1 0,-1 0,0-1,0 1,0-1,0 1,0-1,0 0,119-200,-112 186</inkml:trace>
  <inkml:trace contextRef="#ctx0" brushRef="#br0" timeOffset="10201.012">960 1416,'0'38,"-5"23,-1 5,0-3,1-8,7-14,2-13</inkml:trace>
  <inkml:trace contextRef="#ctx0" brushRef="#br0" timeOffset="10697.492">960 1416,'136'0,"-134"0,-1 0,1 0,0 0,-1 0,1 0,0 1,0-1,-1 1,1-1,-1 1,1-1,0 1,-1 0,1 0,-1-1,1 1,-1 0,0 1,0-1,1 0,-1 0,0 0,0 1,0-1,0 1,0-1,0 1,-1-1,1 1,0-1,-1 1,1 0,-1-1,0 1,1 0,-1-1,0 1,0 0,0-1,0 1,0 0,-1 0,1-1,0 1,-1 0,0-1,0 2,-55 73,34-53,21-22,0 0,0-1,-1 1,1 0,0 0,0 0,1 0,-1 0,0 0,0 0,0 0,1 0,-1 1,1-1,-1 0,1 0,-1 1,1-1,0 0,-1 1,1-1,0 0,0 1,0-1,0 0,0 1,0-1,1 0,-1 1,0-1,1 0,-1 0,1 1,-1-1,1 0,-1 0,1 0,0 0,0 1,0-1,-1 0,1-1,0 1,0 0,1 0,-1 0,0 0,67 20,-47-17,-17-4,-1 1,1-1,0 1,0 0,0 0,0 0,-1 1,1-1,0 1,-1 0,0 0,1 0,-1 0,0 1,0-1,0 1,0 0,-1 0,1 0,-1 0,0 0,0 1,0-1,0 1,0-1,-1 1,0 0,1-1,-1 1,-1 0,1 0,-1 0,1 0,-1 0,0 0,-1 4,-1-1,-1 0,0 0,-1 0,1-1,-1 1,-1-1,1 0,-1 0,0 0,0-1,-1 0,0 0,0 0,0-1,0 1,-1-2,0 1,1-1,-1 0,-1 0,1-1,0 0,-1 0,1 0,-1-1,1-1,-1 1,1-1,-1 0,0-1,1 0,-1 0,1 0,0-1,-1-1,-4-1,-19-24,23 11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4:50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30,'-11'263,"-33"8,14-70,30-177</inkml:trace>
  <inkml:trace contextRef="#ctx0" brushRef="#br0" timeOffset="312.095">59 30,'33'-5,"17"-1,3 0,-1 1,-6 1,-5 2,-5 1,-4 0,-2 1,-2 0,-5 1</inkml:trace>
  <inkml:trace contextRef="#ctx0" brushRef="#br0" timeOffset="529.135">30 312,'29'0,"14"0,5 0,-2 0,-2 0,-11-5,-4-1,-4 0,0 1,-5 2</inkml:trace>
  <inkml:trace contextRef="#ctx0" brushRef="#br0" timeOffset="2396.414">340 622,'-19'19,"-6"12,-4 0,3-5</inkml:trace>
  <inkml:trace contextRef="#ctx0" brushRef="#br0" timeOffset="2672.263">199 538,'5'24,"7"8,0 3,4 1,3-2,4 0,3-8,-4-7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4:53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28 126,'9'0,"9"0,5 0,5 0,1 0,1 0,0 0,0 0,-1-5,0-1,0 0,-1 1,-4 2</inkml:trace>
  <inkml:trace contextRef="#ctx0" brushRef="#br0" timeOffset="246.499">0 267,'38'0,"18"-5,4-1,-4 0,-6 1,-11 1</inkml:trace>
  <inkml:trace contextRef="#ctx0" brushRef="#br0" timeOffset="797.328">537 409,'15'-37,"2"1,1 1,2 0,1 2,2 0,1 2,2 1,1 0,9-5,-34 32,-1 1,1 0,0 0,0 0,0 0,0 0,0 0,0 1,0-1,1 1,-1 0,0-1,1 1,0 0,-1 0,1 1,-1-1,1 0,0 1,-1 0,1-1,0 1,0 0,-1 1,1-1,0 0,-1 1,1-1,0 1,-1 0,1 0,-1 0,1 0,-1 1,0-1,1 1,-1-1,0 1,0 0,0-1,0 1,0 0,0 1,0 0,13 127,-15-129,1 0,-1 1,1-1,0 0,0 0,-1 0,1 0,0 1,0-1,0 0,0-1,0 1,0 0,1 0,-1 0,0-1,0 1,1-1,-1 1,0-1,1 1,-1-1,0 0,1 1,-1-1,1 0,-1 0,0 0,1 0,-1 0,1-1,-1 1,0 0,1-1,-1 1,0-1,1 1,0-1,49-26,-49 25,189-180,-190 182,0-1,-1 0,1 0,0 1,0-1,0 1,-1-1,1 1,0-1,0 1,0 0,0-1,0 1,0 0,0 0,0 0,0-1,0 1,0 0,0 0,0 1,0-1,0 0,0 0,0 0,0 1,0-1,0 0,0 1,0-1,0 1,0-1,-1 1,1 0,0-1,0 1,0 0,-1-1,1 1,-1 0,1 0,0 0,-1 0,1 0,-1-1,0 1,1 0,-1 0,0 0,1 0,-1 0,0 0,0 0,0 0,0 0,0 0,0 1,-2 61,-22 57,21-95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01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1,'-20'2,"0"0,0 2,0 0,0 2,1 0,-1 1,-6 5,-6 0,-195 84,229-96,-1 0,0 0,0 1,0-1,0 0,0 1,0-1,0 0,1 1,-1-1,0 1,-1 0,1-1,0 1,0 0,0 0,0-1,0 1,-1 0,1 0,0 0,-1 0,1 0,-1 0,1 0,-1 0,1 0,-1 0,0 1,0-1,1 0,-1 0,0 0,0 0,0 0,0 1,0-1,0 0,-1 0,1 0,0 0,-1 0,1 0,0 0,-1 0,1 0,-1 0,0 0,1 0,-1 0,0 0,0 0,1 0,-1 0,0-1,0 1,0 0,0-1,0 1,0-1,0 1,0-1,0 1,0-1,-1 0,1 0,0 1,0-1,0 0,-1 0,202 68,-93-52,-106-16,-1 0,1 0,-1 0,1 0,-1 1,0-1,1 0,-1 0,1 0,-1 0,0 0,1 1,-1-1,1 0,-1 0,0 0,1 1,-1-1,0 0,1 1,-1-1,0 0,0 1,1-1,-1 0,0 1,0-1,1 1,-1-1,0 0,0 1,0-1,0 1,0-1,0 1,0-1,0 0,0 1,0-1,0 1,0-1,0 1,0-1,0 0,0 1,0-1,-1 1,1-1,0 0,0 1,0-1,-1 1,1-1,0 0,-1 1,1-1,0 0,-1 0,1 1,0-1,-1 0,1 0,0 1,-1-1,1 0,-1 0,1 0,-36 20,25-15,-305 170,225-105,89-68,0 0,0 0,0 0,0 0,0 1,1-1,-1 1,1-1,0 1,0-1,0 1,0 0,0-1,0 1,1 0,-1 0,1 0,0-1,0 1,0 0,0 0,1 0,-1 0,1-1,-1 1,1 0,0 0,0-1,0 1,1-1,-1 1,0-1,1 1,0-1,0 0,-1 0,1 0,0 0,7 3,0 0,0 0,1-1,-1 0,1-1,-1 0,1-1,0 0,0 0,0-1,1 0,-1-1,0 0,0-1,0 0,6-2,15 2,151-18,-163 14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03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85,'4'-5,"3"4,-6 1,-3 6,-5 2,-2 4,-4 0,-5 4,-4 2,2 4,-1-1,-1-1,2 2,1-3,-2 0,3-3</inkml:trace>
  <inkml:trace contextRef="#ctx0" brushRef="#br0" timeOffset="266.694">30 1,'10'19,"2"11,5 1,4-1,4 0,-4 0,1-6,-4-2,-1-4,-2-1,-4 1,0-1,0-5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4:54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335 255,'-12'-3,"1"1,-1 1,0 0,0 0,0 1,0 1,1 0,-1 1,0 0,1 0,-1 1,1 1,0 0,0 1,0 0,1 0,-1 1,1 1,1 0,-1 0,1 1,2-4,1 0,0 1,0-1,0 1,0 1,1-1,0 1,0 0,0 0,1 0,0 1,0 0,0-1,1 1,0 1,1-1,-1 0,2 1,-1-1,1 1,0-1,0 1,1 5,3-9,0 0,1-1,-1 1,1-1,0 0,0 0,0 0,0-1,0 0,0 1,1-1,-1-1,1 1,0-1,-1 0,1 0,0 0,0 0,0-1,0 0,0 0,-1 0,1-1,0 0,0 0,0 0,-1 0,1-1,0 0,21-6,-1-1,0-1,0-2,-1 0,-1-1,4-5,36-20,-62 38,-1 0,1 0,0 0,0 0,0 0,0 0,0 0,0 1,0-1,0 0,0 1,-1-1,1 0,0 1,0-1,0 1,-1-1,1 1,0 0,-1-1,1 1,0 0,-1 0,1-1,-1 1,1 0,-1 0,0 0,1-1,-1 1,0 0,1 0,-1 0,0 0,0 0,0 0,0 0,0 0,0 0,0 0,0 0,0-1,0 1,-1 0,1 1,-8 43,-5 3,9-26</inkml:trace>
  <inkml:trace contextRef="#ctx0" brushRef="#br0" timeOffset="1804.954">1012 282,'34'-4,"15"-3,10 1,-1 2,-5-5,-7 1,-7 0,-5 3,-3 1,-3 2,0 1,-6 1</inkml:trace>
  <inkml:trace contextRef="#ctx0" brushRef="#br0" timeOffset="2065.288">1012 480,'34'-5,"15"-1,10-5,-1 0,-1 1,-4 4,-3 1,-5 2,-4 2,-1 1,-7-5,-3 4,-3 2,-1 1,-5-1</inkml:trace>
  <inkml:trace contextRef="#ctx0" brushRef="#br0" timeOffset="2579.975">1266 1,'129'119,"82"-19,-172-84,-32-14,0 0,0 0,0 0,0 1,0 0,-1 1,1-1,-1 1,0 0,0 1,0-1,-1 1,1 1,-1-1,0 1,-1 0,0 0,0 0,0 0,0 1,1 5,-6-6,0-1,0 0,-1 0,0 0,0-1,0 1,-1 0,1-1,-1 1,0-1,0 0,-1 0,1 0,-1 0,0-1,0 1,0-1,-1 0,1-1,-1 1,0-1,1 1,-1-1,0-1,0 1,0-1,0 0,-1 0,-3 0,-15 8,-24 10,0 3,1 2,2 2,-24 17,66-40,-1-1,0 1,1 0,0 0,-1 0,1 0,0 1,1-1,-1 1,1 0,-1 0,1 0,0 0,1 0,-1 0,0 3,1 10</inkml:trace>
  <inkml:trace contextRef="#ctx0" brushRef="#br0" timeOffset="10268.207">758 508,'0'5,"0"6,-4 2,-3 3,-4-2,0 3,-3 2,0 4,-1-3,1 0,-2 2,-2-3,1 0,4-8,3-6</inkml:trace>
  <inkml:trace contextRef="#ctx0" brushRef="#br0" timeOffset="10525.474">589 480,'9'14,"4"10,4 1,0 1,0 0,-1 2,1-5,-3-2,2 2,-3 0,2-3,-2 0,2-3,-2-1,2-2,-2-4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63,'5'-5,"1"3,0-2,-1-6,3-1,1-4,-2 6,-6 4,-4 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4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0 111,'195'0,"-172"-9,-41-16,-75-50,93 75,-1 0,0-1,0 1,1 0,-1 0,0 0,0-1,0 1,1 0,-1 0,0 0,0 0,0 1,1-1,-1 0,0 0,0 0,1 1,-1-1,0 0,0 1,1-1,-1 0,0 1,1-1,-1 1,0-1,1 1,-1 0,1-1,-1 1,1 0,-1-1,1 1,0 0,-1-1,1 1,0 0,0 0,-1-1,1 1,0 0,0 0,0 0,0-1,0 1,0 0,0 0,-2 47,2-42,32 172,-32-177,0 1,-1-1,1 0,0 1,0-1,1 0,-1 1,0-1,0 0,1 1,-1-1,0 0,1 1,0-1,-1 0,1 0,0 0,-1 1,1-1,0 0,0 0,0 0,0 0,0 0,0-1,0 1,0 0,0 0,1-1,-1 1,0-1,0 1,1-1,-1 1,0-1,1 0,-1 0,0 1,1-1,-1 0,1 0,-1-1,0 1,1 0,-1 0,0-1,1 1,-1-1,20-12,0-1,-2-2,1 0,-2-1,0 0,-2-2,0 0,0-1,-1-3,4-13,-18 23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0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29,'0'11,"1"49,-2 1,-3-1,-3 0,-13 52,-14 86,35-180</inkml:trace>
  <inkml:trace contextRef="#ctx0" brushRef="#br0" timeOffset="338.272">8 29,'29'-4,"14"-3,5 1,-2 1,-2 2,-6 1,-3 1,-3 0,-3 1,0 0,-2 1,-4 4,-12 1,-11 5,-7 1</inkml:trace>
  <inkml:trace contextRef="#ctx0" brushRef="#br0" timeOffset="597.871">37 340,'29'0,"9"0</inkml:trace>
  <inkml:trace contextRef="#ctx0" brushRef="#br0" timeOffset="1016.242">460 396,'0'0</inkml:trace>
  <inkml:trace contextRef="#ctx0" brushRef="#br0" timeOffset="1876.682">291 340,'-34'0,"-15"0,-5 0,12 0,18 0,17 0,16 0,5 0</inkml:trace>
  <inkml:trace contextRef="#ctx0" brushRef="#br0" timeOffset="2850.838">517 482,'-83'111,"11"-9,65-101,18-21,177-199,-187 217,1 0,-1 0,1 0,-1 0,1 1,0-1,0 0,0 1,0-1,0 1,0 0,1-1,-1 1,0 0,1 1,-1-1,1 0,-1 1,1-1,-1 1,1 0,-1-1,1 1,-1 1,1-1,-1 0,1 1,-1-1,1 1,-1 0,1-1,-1 1,0 0,0 1,1-1,-1 0,0 1,0-1,0 1,0 0,-1-1,1 1,0 0,1 2,4 11,0 1,0 0,-2 1,0-1,-1 1,0 0,0 7,15 62,-18-83,1-1,-1-1,0 0,0 1,0-1,0 1,0 0,0-1,0 1,0 0,-1 0,1-1,-1 1,1 0,-1 0,0 0,0 0,0-1,0 1,0 0,0 0,0 0,0 0,-1 0,1-1,-1 1,0 0,1 0,-1-1,0 1,0 0,0-1,0 1,0-1,0 1,-1-1,1 0,0 1,-1-1,1 0,-1 0,1 0,-1 0,0 0,1 0,-1-1,-1 1,-134-66,64 37,50 22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4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1 110,'0'9,"5"4,1 4,0 4,-1 4,-1 1,-2 2,-1 1,-5 0,-3-5</inkml:trace>
  <inkml:trace contextRef="#ctx0" brushRef="#br0" timeOffset="522.467">1 25,'127'-11,"-119"9,-3 0,-1 0,1 0,0 1,-1-1,1 1,0 0,0 1,0-1,0 1,0 0,0 0,0 1,0-1,0 1,0 0,0 1,-1-1,1 1,0 0,0 0,-4 2,0-1,0 0,-1 1,0-1,1 1,-1-1,0 0,-1 1,1-1,-1 1,0-1,1 0,-1 1,-1-1,1 0,0 0,-1 0,0 0,1 0,-1 0,0 0,-1-1,1 1,0-1,-1 1,1-1,-1 0,0 0,-2 1,4-2,-19 17,17-17,1-1,-1 1,1 0,0 1,-1-1,1 0,0 1,0-1,0 1,0 0,0-1,0 1,0 0,1 0,-1 0,1 1,-1-1,1 0,0 0,0 1,0-1,0 1,0-1,0 1,1-1,0 1,-1 0,1-1,0 1,0-1,0 1,0 0,1-1,-1 1,1-1,0 1,0-1,-1 1,1-1,1 1,-1-1,0 0,1 0,1 2,55 30,-51-32,-1 0,0 1,0-1,0 1,0 1,0-1,-1 1,1 0,-1 0,0 1,-1 0,1-1,-1 1,0 1,0-1,0 1,-1 0,0-1,2 6,-4-8,-1 0,0 0,0 0,0 0,0 1,0-1,-1 0,1 0,-1 0,0 0,0 0,0 0,0 0,-1-1,1 1,-1 0,0-1,1 1,-1-1,0 1,-1-1,1 0,0 0,-1 0,1 0,-1 0,1 0,-4 0,-87 35,72-30,-71 3,75-15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6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97,'284'-30,"-171"20,-62 5,-33 7</inkml:trace>
  <inkml:trace contextRef="#ctx0" brushRef="#br0" timeOffset="219.989">113 266,'39'0,"16"0,5 0,-3 0,-7 0,-7 0,-6 0,-9 0</inkml:trace>
  <inkml:trace contextRef="#ctx0" brushRef="#br0" timeOffset="1144.602">677 548,'139'-181,"-36"53,23 16,-124 110,0 0,1 0,-1 0,0 1,1-1,-1 1,1 0,0 0,-1-1,1 2,0-1,0 0,-1 1,1-1,0 1,0 0,0 0,0 0,0 0,0 0,-1 1,1-1,0 1,0 0,0 0,-1 0,1 0,-1 0,1 1,-1-1,1 1,-1-1,0 1,1 0,-1 0,0 0,0 0,-1 1,1-1,0 0,-1 1,1-1,0 3,12 134,-14-138,1 1,0 0,-1-1,1 1,0-1,0 1,0-1,0 1,0-1,0 0,1 1,-1-1,0 0,1 0,-1 0,0 0,1 0,-1 0,1-1,0 1,-1 0,1-1,0 1,-1-1,1 0,0 1,0-1,-1 0,1 0,0 0,0 0,-1-1,1 1,0 0,-1-1,1 1,0-1,-1 0,1 1,-1-1,1 0,-1 0,2-1,64-44,160-148,-146 131,-80 63,-1-1,1 1,0 0,0-1,0 1,-1 0,1-1,0 1,0 0,0 0,0 0,0 0,0 0,0 0,-1 0,1 0,0 0,0 0,0 0,0 0,0 1,0-1,-1 0,1 1,0-1,0 1,0-1,-1 1,1-1,0 1,-1-1,1 1,0 0,-1-1,1 1,-1 0,1 0,-1-1,1 1,-1 0,0 0,1 0,-1 0,0 0,0-1,0 1,1 0,-1 0,0 0,0 0,0 0,-1 1,5 57,-4-53,-32 200,32-66,0-137,0 0,0-1,1 1,-1-1,1 1,0-1,0 1,0-1,0 0,0 1,1-1,-1 0,0 0,1 0,0 0,0 0,-1 0,1-1,0 1,0 0,1-1,-1 0,2 2,14 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21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56,'-4'-5,"-1"0,1 0,-1 1,0 0,0 0,0 0,-1 1,1 0,-1 0,0 0,0 1,0-1,0 2,0-1,0 1,-1-1,1 2,0-1,-1 1,1 0,-1 0,1 1,0-1,-1 2,1-1,0 1,0 0,0 0,0 0,0 1,0 0,-5 4,-2-1,-1 1,1 0,0 2,1-1,0 1,0 1,1 0,0 1,1 0,0 1,0 0,2 0,0 1,0 0,1 0,0 1,1 0,1 0,-1 8,-13 108,19-125,0-1,1 0,-1 0,1 0,0 0,0 0,0 0,1 0,-1 0,1-1,0 1,0 0,1-1,-1 1,1-1,-1 0,1 0,0 0,0 0,0-1,1 1,-1-1,1 0,-1 0,1 0,0 0,0-1,-1 1,1-1,3 1,3-1,0 0,-1 0,1 0,0-2,0 1,0-1,0 0,-1-1,1-1,0 1,-1-1,0-1,0 0,0 0,0 0,3-4,127-98,100-140,-219 226,-17 33,-8-3,1 0,0 0,0 1,1-1,0 1,1 0,0 0,0 0,2 0,-1 0,1 0,1 0,0 0,1 0,0-1,0 1,1 0,1-1,-1 1,2-1,0 0,0-1,0 1,1-1,1 0,0 0,0-1,0 0,1 0,-1-2,-1-1,1 0,-1 0,2-1,-1 0,0 0,1-1,-1 0,1 0,0 0,0-1,0-1,1 1,-1-1,0-1,0 1,1-1,-1-1,0 0,0 0,1 0,-1-1,0 0,0-1,-1 0,1 0,1-2,9-5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9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73,'5'0,"1"5,1 6,-2 7,-2 4,-1 3,0 3,-7 1,-1 1,-1-1,2 1,1-6</inkml:trace>
  <inkml:trace contextRef="#ctx0" brushRef="#br0" timeOffset="601.103">1 45,'33'-10,"-8"2,0 1,1 1,0 1,0 1,1 1,14 1,-39 2,1 1,-1-1,1 0,-1 1,1-1,-1 1,1 0,-1 0,1 0,-1 0,0 0,1 0,-1 1,0-1,0 1,0 0,0-1,-1 1,1 0,0 0,-1 0,1 0,-1 0,0 1,1-1,-1 0,0 1,-1-1,1 1,0-1,-1 1,1-1,-1 1,0-1,0 1,0-1,0 1,0 0,0-1,-1 1,1-1,-1 1,0-1,0 1,0-1,0 0,0 0,-1 1,1-1,0 0,-1 0,0 0,1 0,-2 0,-73 77,75-77,-1-1,1 0,0 0,0 1,0-1,0 1,0-1,0 1,0 0,0-1,1 1,-1 0,1-1,-1 1,1 0,0 0,-1 0,1-1,0 1,0 0,0 0,1 0,-1-1,0 1,1 0,-1 0,1-1,-1 1,1 0,0-1,0 1,0-1,0 1,0-1,0 1,0-1,1 0,-1 1,0-1,1 0,-1 0,1 0,-1 0,1 0,80 31,-70-29,-11-3,1-1,0 1,0 0,-1 0,1 0,0 0,0 0,-1 0,1 0,0 0,-1 1,1-1,0 1,-1-1,1 1,-1 0,1 0,0 0,-1 0,0 0,1 0,-1 0,0 0,1 0,-1 0,0 1,0-1,0 1,0-1,0 1,-1-1,1 1,0-1,-1 1,1 0,-1-1,1 1,-1 0,0-1,0 1,0 0,0 0,0-1,0 1,0 0,-1 0,1-1,0 1,-1 0,0-1,1 1,-1-1,0 1,0-1,0 1,0-1,-7 7,-1-2,-1 1,1-1,-1-1,0 0,0 0,0-1,-1 0,0 0,1-2,-1 1,0-1,-1-1,1 0,-2-1,-39-2,33-4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8:29.54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1315 156,'-49'3,"1"3,0 2,0 1,1 3,1 2,-4 3,-4 4,0 3,2 2,1 2,1 2,1 3,2 1,2 3,1 1,2 2,1 3,3 0,1 3,3 1,2 2,1 1,3 1,-1 9,11-23,3 1,0 1,3 0,1 1,2 1,-1 20,8-44,1 0,0 1,1-1,1 0,1 0,0 0,1 0,1 0,0 0,2 0,0-1,0 0,2-1,0 1,0-1,10 11,-2-8,1 0,1-1,0 0,1-2,1 0,0-1,1-1,1-1,0-1,1-1,8 2,31 10,1-4,1-2,45 5,-7-5,1-5,1-4,0-5,26-5,-100 1,0-1,-1-2,0-1,0-1,0-1,-1-2,0-1,-1-1,0-1,-1-1,-1-2,0 0,-1-2,19-17,-9 1,0-1,-3-1,-1-2,-2-1,-1-1,-3-1,-1-1,-2-1,-2-1,-2-1,-1-1,-3 0,-2-1,-2 0,-2 0,-2-1,-2 0,-2 0,-2 0,-6-33,1 47,-2 1,-1-1,-1 2,-2 0,-1 0,-1 1,-2 0,-1 2,-2 0,0 1,-2 0,-1 2,-1 1,-2 0,0 2,-1 1,-1 1,-2 2,1 0,-2 2,-1 1,0 2,0 1,-2 1,1 2,-15-3,1 4,-1 2,0 1,-1 3,1 2,-1 1,1 3,0 2,0 2,0 2,1 2,0 2,1 2,1 2,0 2,-6 6,-40 23,2 4,3 3,2 5,3 3,2 3,-35 42,15-8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8:30.37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1585 58,'-23'-11,"0"2,-1 1,0 0,0 2,0 1,-1 1,0 1,0 1,0 1,-4 1,-6 0,0 1,0 1,0 2,0 2,1 1,0 2,0 1,1 1,1 2,0 1,0 2,2 1,-16 12,-24 25,4 3,1 3,4 2,2 4,3 1,3 3,3 3,3 1,4 2,-8 26,17-42,3 2,2 1,4 1,2 1,3 1,2 1,4 1,1 13,12-69,-1-1,2 1,0-1,0 1,1-1,1 1,0-1,0 1,1-1,0 0,1 0,1 0,0-1,0 1,1-1,0 0,0-1,1 0,1 0,0 0,0-1,0 0,1-1,7 5,6-3,0-1,1-1,0-1,0-1,0-2,1 0,-1-1,1-1,0-1,-1-2,1 0,-1-1,0-2,1 0,-2-1,10-5,93-26,-2-6,-1-5,-3-6,-2-4,82-58,-136 78,-2-2,-2-3,-1-3,-3-2,-2-2,-2-3,30-41,-66 75,-1 0,0-1,-2-1,0 0,-2-1,0 0,-2 0,0-1,-1 0,-2-1,0 1,-1-1,-2 0,0 0,-2 0,0 0,-2 0,-1 0,0 0,-2 0,-1 1,-1 0,-1 0,0 0,-2 1,-12-19,6 17,-2 1,0 1,-1 1,-2 0,0 2,-1 0,-1 2,0 0,-1 1,-1 2,-1 0,0 2,0 1,-1 1,-1 1,0 2,-19-3,-1 2,0 3,-1 1,0 3,1 1,-1 3,1 2,0 2,0 2,0 3,-6 3,-27 13,1 3,2 4,1 3,-55 37,19-2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2:53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1,'21'26,"-2"2,-1 0,-1 1,-2 0,-1 2,-1 0,2 10,-11-27,0 0,-1 0,-1 0,0 0,-1 1,-1-1,0 1,-1-1,0 0,-1 1,-1-1,0 0,-1 0,0-1,-1 1,-1-1,0 0,-2 2,-119 164,113-160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2:52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316 112,'0'0,"0"1,-1-1,1 0,0 1,0-1,0 0,0 0,0 1,0-1,0 0,0 1,0-1,0 0,0 0,0 1,0-1,1 0,-1 1,0-1,0 0,0 0,0 1,0-1,0 0,1 0,-1 1,0-1,0 0,0 0,1 0,-1 0,0 1,0-1,1 0,-1 0,0 0,0 0,1 0,-1 0,0 1,1-1,-1 0,0 0,0 0,1 0,-1 0,0 0,1 0,-1 0,0 0,0 0,-12 38,9-31,-4 25,1 0,1 1,1-1,2 1,2 0,3 27,-2-1,5 20,-6-61</inkml:trace>
  <inkml:trace contextRef="#ctx0" brushRef="#br0" timeOffset="399.38">146 0,'-14'33,"-10"16,2 1,2 0,3 2,2 0,2 0,2 2,1 14,23 73,-12-137,0 0,1 0,-1-1,1 1,0 0,0-1,0 1,0-1,1 1,-1-1,1 0,0 0,0 0,0-1,0 1,0-1,1 1,-1-1,1 0,0-1,-1 1,1 0,0-1,0 0,0 0,0 0,0-1,0 1,0-1,0 0,0 0,3-1,67-24,-55 14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40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1,'0'5,"-5"6,-1 6,-5 1,4-3,4-10,7-4,-3-4,0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2:54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60,'125'-39,"-102"33,-1 1,0 1,1 1,0 1,0 1,0 1,6 2,-28-2,1 0,0 0,0 0,0 0,-1 0,1 0,0 1,0-1,-1 1,1-1,0 1,-1 0,1 0,-1 0,1 0,-1 0,1 0,-1 0,0 0,1 0,-1 1,0-1,0 0,0 1,0-1,0 1,0-1,-1 1,1 0,0-1,-1 1,1 0,-1 0,0-1,1 1,-1 0,0 0,0-1,0 1,0 0,-1 0,1-1,0 1,-1 0,1 0,-1-1,0 1,1 0,-1-1,0 1,0-1,-1 2,-114 127,83-99,-18 15,37-36,1 0,1 2,0 0,0 0,1 1,1 0,0 1,-2 5,11-17,-1 1,1 0,0-1,0 1,1 0,-1-1,0 1,1 0,0 0,0 0,-1-1,2 1,-1 0,0 0,1 0,-1 0,1-1,0 1,0 0,0-1,0 1,0-1,0 1,1-1,0 1,-1-1,1 0,0 0,0 0,0 0,0 0,0 0,1-1,-1 1,0-1,1 1,0-1,-1 0,2 1,7 3,0-1,0 0,0 0,0-1,1-1,-1 0,1 0,0-1,3 0,2-2,-1 1,1-2,-1 0,0-1,1-1,-2 0,1-1,0-1,-1 0,0-1,-1-1,1 0,-1-1,3-3,-4-2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2:54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1,'-19'38,"-6"32,5 9,7-4,10-11,5-10,8-15,2-10,4-4,3-2,4-5,-2-5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2:55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1,'24'38,"8"37,-2 10,-6 1,-6-10,-7-13,-6-13,-2-9,-3-7,-1-5,-1-2,-4-6,-1-2,0-4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2:56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57 196,'275'-53,"-173"5,-98 46,-1 0,0 0,0 0,0-1,-1 0,1 1,0-1,-1 0,0 0,0 0,0-1,0 1,0 0,-1-1,1 0,-1 1,0-1,0 0,-1 1,1-1,-1 0,1 0,-1 1,-1-1,1 0,0 0,-1-1,1 5,0 1,0-1,-1 1,1-1,0 0,0 1,0-1,0 0,-1 1,1-1,0 0,0 0,-1 1,1-1,0 0,-1 0,1 1,0-1,-1 0,1 0,0 0,-1 1,1-1,0 0,-1 0,1 0,0 0,-1 0,1 0,-1 0,1 0,0 0,-1 0,1 0,-1 0,1 0,0 0,-1 0,1-1,0 1,-1 0,1 0,0 0,-1 0,1-1,0 1,-1 0,1 0,0-1,0 1,-1 0,1-1,0 1,0 0,-1-1,1 1,0 0,0-1,0 1,0 0,0-1,0 1,-1 0,1-1,0 1,0-1,0 1,0 0,0-1,-14 29,3 14,1 1,2 0,2 1,1 10,-44 453,43-476,-1-1,-1 1,-2-1,-1-1,-1 0,-1-1,-2 0,-17 24,29-46,-1 0,0-1,-1 1,0-1,0 0,0 0,0 0,-1-1,1 0,-1 0,0 0,-1-1,1 0,0 0,-1 0,0-1,0 0,0 0,1-1,-1 0,-1 0,1-1,0 0,0 0,0 0,0-1,0 0,0-1,0 1,0-1,1-1,-6-1,9 1,0 0,1 1,-1-1,1 0,-1 0,1-1,0 1,0 0,0-1,1 1,-1-1,1 1,0-1,0 0,0 0,1 0,-1 1,1-1,0 0,0 0,0 0,0 0,1 1,0-1,0 0,0 0,1-2,46-95,-11 55,1 2,2 1,1 3,36-27,-65 57,172-122,-151 119,-22 13</inkml:trace>
  <inkml:trace contextRef="#ctx0" brushRef="#br0" timeOffset="4252.402">734 506,'22'107,"13"93,-33-220,0 1,1 0,1 0,1 0,1 0,1 1,7-16,-4 8,49-95,-59 121,0-1,0 1,0-1,0 0,0 1,0-1,0 1,0-1,1 1,-1-1,0 0,0 1,1-1,-1 1,0-1,1 1,-1-1,0 1,1-1,-1 1,1 0,-1-1,1 1,-1 0,1-1,-1 1,1 0,-1-1,1 1,-1 0,1 0,-1 0,1 0,0 0,-1-1,1 1,-1 0,1 0,0 0,-1 1,1-1,-1 0,1 0,0 0,-1 0,1 0,-1 1,1-1,-1 0,1 1,-1-1,1 0,-1 1,1-1,-1 0,1 1,-1 0,13 37,-9-24,2 5</inkml:trace>
  <inkml:trace contextRef="#ctx0" brushRef="#br0" timeOffset="4549.194">1185 535,'-5'16,"0"0,-1 0,2 1,0 0,1 0,1 0,0 0,2 0,0 0,0 0,3 10,-1-24,0 0,0 0,0 1,0-1,1 0,-1-1,1 1,0 0,0-1,0 0,0 1,0-1,0-1,1 1,-1 0,1-1,-1 1,1-1,0 0,-1 0,1-1,0 1,0-1,0 0,-1 0,1 0,0 0,0-1,0 0,-1 1,1-1,0-1,-1 1,1 0,-1-1,1 0,-1 0,0 0,0 0,0 0,0-1,0 1,0-1,-1 0,1 0,1-2,-1 2,1 0,-1 0,0-1,0 1,0-1,-1 1,1-1,-1 0,0 0,0 0,0 0,0 0,-1-1,0 1,0 0,0-1,0 1,-1-1,0 1,0-1,0 1,0-1,-1 1,1-1,-1 1,0-1,-1 1,1 0,-1 0,0 0,0 0,0 0,0 0,-1 0,0 0,1 1,-2-1,-69-34,48 33</inkml:trace>
  <inkml:trace contextRef="#ctx0" brushRef="#br0" timeOffset="5112.83">1495 760,'111'-160,"-54"115,-55 44,-1 0,1 1,-1-1,1 1,-1-1,1 1,0 0,-1-1,1 1,-1 0,1 0,0 0,-1 1,1-1,0 0,-1 0,1 1,-1-1,1 1,-1 0,1-1,-1 1,1 0,-1 0,0 0,1 0,-1 0,0 0,0 0,0 0,0 1,0-1,0 0,0 1,0-1,0 1,-1-1,1 1,0-1,-1 1,0-1,1 1,5 18,-6-17,1 0,-1 0,1 0,-1 1,1-1,0 0,0 0,0 0,1 0,-1 0,1-1,0 1,-1 0,1-1,0 1,1-1,-1 0,0 1,1-1,-1 0,1 0,0-1,-1 1,1-1,0 1,0-1,0 0,0 0,0 0,1 0,-1-1,0 1,0-1,0 0,1 0,28-7,-29 6,0-1,1 1,-1-1,0 1,1 0,-1 0,1 1,-1-1,1 1,0 0,-1-1,1 2,-1-1,1 0,-1 1,1-1,-1 1,1 0,-1 1,1-1,-1 0,0 1,0 0,0-1,0 1,0 1,0-1,0 0,-1 1,1-1,-1 1,16 36,-10-23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10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21,'-3'-2,"0"0,0 0,0 0,0 0,0 0,0 1,-1-1,1 1,-1 0,1 0,-1 0,1 0,-1 1,1 0,-1-1,1 1,-1 1,0-1,1 0,-1 1,1 0,-1 0,1 0,0 0,-1 0,-2 2,-79 51,70-38,2 1,0 0,1 1,1 1,0 0,1 0,2 1,0 0,1 0,1 1,0 0,2 0,1 0,0 1,1 10,1-27,0-1,1 1,-1 0,1 0,0 0,1 0,-1 0,1 0,0 0,0 0,0 0,1 0,0-1,0 1,0-1,0 1,1-1,0 0,-1 0,2 0,-1 0,0 0,1-1,0 1,-1-1,2 0,-1-1,0 1,0 0,1-1,-1 0,1 0,0-1,-1 1,1-1,0 0,0 0,0-1,0 1,2-1,7-4,0 0,-1-1,1 0,-1-1,0-1,0 0,-1-1,0 0,0-1,-1 0,9-10,1 3,10-12,-2 0,0-2,-2-1,-1-1,-2-2,-1 0,-2-1,8-19,-12 110,-7-35,1-1,0 0,1 0,1-1,1-1,1 0,1-1,0-1,13 10,0 3,-20-18,-4-3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10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1,'179'16,"-153"-11,0-1,0-1,0-2,0-1,0 0,0-2,0-1,0-2,0 0,5-3,-19 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10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30,'43'-5,"24"-1,6 0,-6 1,-9 1,-9 2,-8 1,-12 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12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95,'0'5,"0"21,0 10,0 4,0 1,0-3,0-2,0-4,0-1,0-1,0-2,-5-5,-2-1,1-1,1 2,2-3</inkml:trace>
  <inkml:trace contextRef="#ctx0" brushRef="#br0" timeOffset="299.889">198 95,'18'-12,"1"0,0 1,1 1,0 1,1 1,0 1,0 0,0 2,1 0,0 2,0 0,19 1,-38 2,0-1,0 1,0 0,0 0,0 1,0-1,0 0,0 1,0 0,0 0,0 0,0 0,-1 0,1 0,0 1,-1-1,1 1,-1 0,1 0,-1 0,0 0,0 0,0 0,0 1,0-1,-1 1,1-1,-1 1,1 0,-1-1,0 1,0 0,0 0,-1 0,1 0,-1 0,1 0,-1 0,0 0,0 0,0 0,-1 0,1 0,-1 0,0 2,-4 6,0 0,0-1,-1 0,-1 0,0 0,0-1,0 0,-1 0,-1-1,0 0,0-1,0 0,-3 1,-52 13,42-19</inkml:trace>
  <inkml:trace contextRef="#ctx0" brushRef="#br0" timeOffset="730.856">0 575,'43'0,"39"-5,14-1,6-5,-5 0,-10 1,-14 3,-11-2,-5 0,-9 1,-6 3,-7 2,-4 2,-2 0,-2 1,-5 0</inkml:trace>
  <inkml:trace contextRef="#ctx0" brushRef="#br0" timeOffset="1545.014">113 1026,'2'-11,"0"1,1-1,0 1,1-1,0 1,0 0,1 1,1-1,0 1,0 0,0 0,5-3,8-10,2 0,0 2,2 0,0 2,1 1,9-5,-32 22,0-2,0 1,0-1,0 1,1 0,-1-1,0 1,1 0,-1 0,1 0,-1 0,1 0,0 0,-1 1,1-1,0 0,0 1,-1 0,1-1,0 1,0 0,0 0,0 0,0 0,-1 0,1 0,0 0,0 1,0-1,-1 1,1 0,0-1,-1 1,1 0,0 0,-1 0,1 0,-1 0,1 0,-1 0,0 1,1-1,-3 38,0-37,0 1,0-1,0 1,0 0,0 0,1-1,-1 1,1 0,0 0,0 0,0 0,0-1,0 1,1 0,-1 0,1 0,0-1,0 1,0 0,0-1,0 1,0-1,1 1,0-1,-1 0,1 1,0-1,0 0,0 0,0 0,0-1,1 1,-1 0,0-1,1 1,-1-1,1 0,0 0,2 1,2-4,0 0,0-1,0 1,0-2,0 1,0 0,-1-1,0-1,0 1,0-1,0 0,-1 0,1 0,-1-1,-1 0,2-1,18-19,100-86,-124 112,0-1,1 0,-1 0,1 0,-1 1,1-1,-1 0,1 1,-1-1,1 0,0 1,-1-1,1 1,0-1,0 1,-1-1,1 1,0 0,0-1,0 1,0 0,-1-1,1 1,0 0,0 0,0 0,0 0,0 0,0 0,0 0,-1 0,1 1,0-1,0 0,0 0,0 1,0-1,-1 0,1 1,0-1,0 1,-1-1,1 1,0-1,-1 1,1 0,0-1,-1 1,1 0,-1 0,1-1,-1 1,0 0,1 0,-1 0,0-1,1 1,-1 0,0 0,0 0,0 0,0 0,0 0,0 0,0-1,0 1,0 0,0 0,0 0,0 223,6-205</inkml:trace>
  <inkml:trace contextRef="#ctx0" brushRef="#br0" timeOffset="2229.993">1016 858,'-149'184,"120"-165,29-19,1 0,-1 0,0-1,1 1,-1 0,0-1,0 1,1 0,-1-1,0 1,0-1,0 1,0 0,0-1,1 1,-1-1,0 1,0 0,0-1,0 1,0-1,0 1,0-1,0 1,-1 0,1-1,0 1,0-1,0 1,0 0,0-1,-1 1,1 0,0-1,0 1,-1-1,1 1,0 0,-1 0,1-1,0 1,-1 0,1 0,0-1,-1 1,1 0,0 0,-1 0,1 0,-1-1,1 1,0 0,-1 0,1 0,-1 0,1 0,-1 0,1 0,0 0,-1 0,1 0,-1 1,1-1,0 0,-1 0,1 0,-1 0,1 1,9-20,2 1,0 0,1 1,1 1,0 0,1 0,1 2,1 0,0 0,0 2,1 0,1 0,0 2,18-8,-34 16,1 1,0-1,-1 0,1 1,0 0,0-1,0 1,0 0,0 1,0-1,0 0,0 1,0 0,0 0,0 0,1 0,-1 0,0 0,0 1,0 0,0-1,0 1,0 0,0 1,0-1,0 0,-1 1,1 0,0-1,-1 1,0 0,1 0,-1 1,0-1,0 0,0 1,0 0,0-1,-1 1,1 0,-1 0,0-1,0 2,35 92,-36-95,1 0,0 0,-1 1,1-1,-1 0,1 1,-1-1,0 0,1 1,-1-1,0 1,0-1,0 0,0 1,0-1,0 1,-1-1,1 0,0 1,-1-1,1 0,-1 1,1-1,-1 0,0 0,0 0,1 1,-1-1,0 0,0 0,0 0,0 0,0 0,0-1,0 1,-1 0,1 0,0-1,0 1,-1-1,1 1,0-1,-1 1,0-1,-69 4,59-4,3-1,0 1,0-1,-1 0,1-1,0 0,1 0,-1-1,0 0,1-1,-1 0,1 0,0-1,1 0,-1 0,1-1,0 0,0 0,-3-5,-1-6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15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29,'10'0,"7"0,7 0,3 0,2 0,1 0,1 0,-2 0,1-4,-1-3,-1 1,1 2,-1 0,0 2,-4 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4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62 256,'10'0,"0"1,-1-1,1-1,-1 0,1 0,-1-1,1 0,-1 0,0-1,0-1,0 1,0-1,-1-1,1 0,-1 0,0-1,-1 1,1-2,-1 1,-1-1,1 0,-1-1,0 1,-1-1,1 0,-2-1,1 1,2-9,-5 13,-1 1,0 0,0-1,0 1,-1-1,1 0,-1 1,0-1,0 1,0-1,0 0,0 1,-1-1,0 1,0-1,0 1,0-1,0 1,-1 0,1-1,-1 1,0 0,0 0,0 0,-1 1,1-1,-1 0,1 1,-1-1,0 1,0 0,0 0,0 0,0 1,-1-1,1 1,0-1,-1 1,-2 0,-2 1,0 0,0 0,1 1,-1 1,0-1,0 1,1 1,-1-1,1 1,0 0,-1 1,2 0,-1 0,0 1,1-1,0 1,0 1,0-1,1 1,0 0,0 0,-2 4,-2 3,0 0,1 1,0 0,1 0,1 1,0-1,1 2,1-1,0 0,-1 14,4-25,0 0,1 0,-1 0,1 0,-1 0,1 0,1 0,-1 0,1 0,-1 0,1-1,0 1,0 0,1 0,-1 0,1-1,0 1,0-1,0 1,0-1,1 0,-1 0,1 0,0 0,0 0,0-1,0 1,0-1,1 0,-1 0,1 0,-1 0,1-1,1 1,7 1,1-1,-1 0,1-1,-1-1,1 1,0-2,-1 0,1 0,-1-2,1 1,-1-1,0-1,0 0,0-1,-1 0,0-1,1-1,2-3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04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3698 312,'62'-41,"1"3,2 3,2 2,49-16,-21 34,-93 15,1 0,-1 0,0 1,0-1,0 0,0 1,0 0,0-1,0 1,0 0,0 0,0 0,0 1,-1-1,1 0,0 1,-1-1,1 1,-1-1,0 1,1 0,-1-1,0 1,0 0,0 0,0 0,0 0,-1 0,1 0,0 0,-1 0,0 0,1 1,-1-1,0 0,0 0,0 0,-1 0,1 0,0 0,-1 1,0-1,-4 20,-1-1,-2 0,0 0,-1-1,-1 0,-1-1,-1 0,-1 1,1 0,-42 59,-2-3,-49 49,12-16,43-30,48-77,1 1,0-1,0 0,1 1,-1-1,0 1,1-1,-1 0,1 1,0-1,0 1,0-1,0 1,1-1,-1 1,0-1,1 1,0-1,0 1,0-1,0 0,0 0,0 1,0-1,1 0,-1 0,1 0,-1 0,1-1,0 1,0 0,0-1,0 1,0-1,0 1,13 3,0-1,1 0,0-1,-1-1,1 0,0-1,0 0,0-2,0 0,0-1,-1 0,1-1,0-1,12-5,-24 8,286-70,-265 63</inkml:trace>
  <inkml:trace contextRef="#ctx0" brushRef="#br0" timeOffset="2381.885">7762 284,'-9'1,"0"0,1 1,-1 1,0-1,1 1,0 1,0 0,0 0,0 0,1 1,-1 0,1 0,0 1,1 0,-1 1,1-1,1 1,-1 0,1 0,-4 8,9-11,0 0,0 0,1 0,-1 0,1 1,0-1,0 0,0 0,1 0,-1-1,1 1,0 0,0-1,0 1,1-1,-1 1,1-1,0 0,0 0,0 0,0-1,0 1,1-1,-1 1,1-1,-1 0,1-1,1 2,40 35,-42-34,-1 0,1 0,-1 0,-1 0,1 1,0-1,-1 1,0-1,0 1,0-1,-1 1,0-1,1 1,-2 0,1-1,0 1,-1 0,0-1,0 1,0-1,-1 1,0-1,1 0,-1 0,-1 1,1-1,-1-1,1 1,-1 0,0-1,-1 1,0 0,-6 6,0 1,-1-1,-1-1,0 0,0 0,0-1,-1-1,0 0,-11 3,-1-1</inkml:trace>
  <inkml:trace contextRef="#ctx0" brushRef="#br0" timeOffset="584.741">5080 594,'3'10,"1"0,0 0,0 0,1 0,1-1,-1 0,1 0,1 0,0-1,0 0,0-1,1 1,0-1,1-1,-1 1,1-2,1 1,8 3,-9-7,-1-1,0 0,1-1,-1 0,0 0,1-1,-1 0,0 0,1-1,-1 0,0 0,0-1,-1 0,1-1,-1 1,1-2,-1 1,0-1,-1 0,1 0,-1-1,4-3,22-15,-30 22,1 1,0-1,0 1,-1-1,1 1,0 0,0 0,0 0,0 0,1 1,-1-1,0 1,0 0,0 0,0 0,1 0,-1 1,0-1,0 1,0 0,0 0,0 0,0 0,0 0,0 1,-1-1,1 1,0 0,-1-1,1 2,-1-1,0 0,1 0,-1 1,4 3,1-1,-1 0,1-1,0 1,1-1,-1-1,1 1,-1-1,1-1,0 1,0-1,0-1,1 0,-1 0,0 0,0-1,1 0,-1-1,0 0,1 0,-1 0,0-1,0-1,0 1,-1-1,8-4,1-1,-1 0,-1 0,1-1,-1-1,-1-1,0 0,0-1,-1 0,-1 0,0-1,-1-1,8-13,-6 8,-1 4</inkml:trace>
  <inkml:trace contextRef="#ctx0" brushRef="#br0" timeOffset="1969.692">6380 424,'-33'17,"2"-4,2 2,0 1,0 1,2 1,0 2,1 1,-20 22,44-42,0 0,0 1,0 0,1 0,-1-1,0 1,1 0,0 0,-1 0,1 0,0 1,0-1,0 0,1 0,-1 1,0-1,1 0,-1 1,1-1,0 1,0-1,0 1,0-1,0 0,1 1,-1-1,1 1,-1-1,1 0,0 0,0 1,0-1,0 0,1 0,-1 0,0 0,1 0,-1 0,1 0,0-1,0 1,0-1,0 1,0-1,0 0,0 1,0-1,0 0,0 0,1 0,8-1,-1 1,1-1,-1-1,1 0,-1 0,1-1,-1 0,0-1,0 0,0-1,0 0,-1 0,0-1,0 0,0-1,0 0,-1 0,0-1,4-4,26-15,-13 8,-21 14,0 0,0 1,0-1,1 1,0 0,0 0,-1 0,1 1,1 0,-1 0,0 0,1 0,-1 1,1 0,-1 0,1 1,-1-1,1 1,0 0,-1 1,29 28,-33-27,0 0,0 0,1 0,-1 0,1 0,-1 0,1-1,0 1,0 0,-1-1,1 0,0 1,0-1,1 0,-1 0,0 0,0 0,0-1,1 1,-1-1,0 1,1-1,-1 0,0 0,2 0,3-1,0-1,0 0,0-1,0 0,0 0,-1 0,1-1,-1 0,0 0,0 0,0-1,-1 0,0 0,0-1,1 0,-5 5,1 1,-1-1,1 1,-1-1,1 1,-1 0,1 0,-1 0,1 0,0 0,-1 0,1 0,-1 0,1 1,-1-1,1 0,-1 1,1-1,-1 1,1 0,-1 0,0-1,1 1,-1 0,0 0,0 0,0 0,0 1,0-1,0 0,0 0,0 1,0-1,0 0,-1 1,1-1,0 1,-1-1,1 1,-1-1,0 1,0-1,1 1,-1-1,0 1,0 0,14 23,-11-22,0 0,0 0,0-1,0 1,0 0,1-1,0 0,-1 0,1 0,0 0,0-1,0 1,0-1,0 0,0 0,0-1,0 1,0-1,0 0,1 0,-1 0,0-1,0 1,0-1,0 0,0 0,0 0,0-1,0 0,0 1,0-1,1-2,9-4,-1-1,-1-1,0 0,0-1,-1 0,0 0,-1-1,2-3,66-106,-78 120,0 0,0 0,0 0,1 0,-1 0,0 1,0-1,1 0,-1 0,0 0,1 0,-1 1,1-1,-1 0,1 1,-1-1,1 0,-1 1,1-1,0 0,-1 1,1-1,0 1,0 0,-1-1,1 1,0-1,0 1,0 0,0 0,-1-1,1 1,0 0,0 0,0 0,0 0,0 0,-1 0,1 0,0 0,0 1,0-1,0 0,0 0,-1 1,1-1,0 1,0-1,-1 0,1 1,0-1,0 1,-1 0,1-1,-1 1,1 0,0-1,-1 1,0 0,1-1,-1 1,1 0,-1 0,0 0,1 0,6 26,0-1,-2 2,-1-1,-1 0,-2 1,0 7,-3 697,2-724,0 0,0 0,-1 0,-1 0,1 0,-1 0,0-1,-1 1,0 0,0-1,-1 0,0 0,0 0,-1 0,1-1,-1 0,-1 1,1-2,-1 1,0-1,-1 0,1 0,-1-1,0 1,0-2,0 1,-1-1,1 0,-1 0,0-1,1 0,-1-1,0 0,3-1,0-1,1 0,-1-1,1 1,-1-1,1 1,0-2,0 1,0 0,0-1,0 1,0-1,1 0,-1-1,1 1,0 0,0-1,0 0,0 0,1 0,-1 0,1 0,0 0,1-1,-1 0,-3-7,1 0,1 0,0 0,0 0,1-1,1 1,0-1,1 1,0-2,4-14,1 0,2 1,0-1,2 2,1-1,1 1,2 1,0 0,2 0,0 2,2 0,16-18,-9 17,0 1,1 2,1 0,1 2,1 1,1 1,5-2,-15 9</inkml:trace>
  <inkml:trace contextRef="#ctx0" brushRef="#br0" timeOffset="3122.355">6745 340,'0'5,"-4"11,-3 7,1 6,-3 1,-1 2,2-1,2-1,-3-4,1-3,1-5</inkml:trace>
  <inkml:trace contextRef="#ctx0" brushRef="#br0" timeOffset="-2131.044">1 1131,'20'-5,"0"0,0 0,-1-2,0-1,0 0,-1-1,0-1,13-11,-18 14,21-14,0-2,-2-1,0-2,-2 0,-1-2,-1-2,-2 0,-1-2,-1-1,-2 0,13-29,20-50,-31 60,2 1,2 2,2 0,22-25,-51 72,0 0,-1-1,1 1,0 0,0 0,1 0,-1 0,0 0,1 0,-1 1,1-1,-1 0,1 1,0-1,0 1,0 0,0-1,0 1,0 0,0 0,0 0,0 1,1-1,-1 0,0 1,0 0,1-1,-1 1,0 0,1 0,-1 0,0 0,1 1,-1-1,0 1,0-1,1 1,-1 0,0 0,0 0,0 0,0 0,0 0,0 1,4 12,-1 1,0-1,-1 1,-1 0,0 0,-1 1,-1-1,0 1,-2 11,2-9,1 25,-1-1,-2 0,-2 1,-2-1,-1 0,-3-1,-1 0,-9 22,9-42,-2 0,1 0,-2-1,-1 0,-1-1,0-1,-1 0,-1-2,-10 8,16-15,-1-1,0 0,0-1,-1-1,0 0,0-1,-1 0,1-1,-1 0,-4 0,11-3,1 0,0 0,0 0,-1-1,1 0,0 0,-1-1,1 1,0-2,0 1,0 0,0-1,0 0,0-1,0 0,1 1,-1-2,1 1,-1 0,1-1,1 0,-1-1,0 1,0-2,-9-37,15 22</inkml:trace>
  <inkml:trace contextRef="#ctx0" brushRef="#br0" timeOffset="-1799.325">1158 651,'-13'12,"0"1,1 0,0 1,1 1,1 0,0 0,1 1,0 0,2 1,0-1,1 2,0-1,2 0,0 2,3-17,1 0,0 1,0-1,1 1,-1-1,0 0,1 1,-1-1,1 0,0 0,0 0,0 1,0-1,0 0,0 0,1 0,-1 0,1-1,-1 1,1 0,0-1,0 1,-1-1,1 1,0-1,0 0,1 0,-1 0,0 0,0 0,0 0,1-1,-1 1,0-1,1 0,-1 1,0-1,1 0,1 0,94-17,-95 16,0 0,0-1,0 0,0 0,0 0,0 0,0 0,-1 0,1-1,-1 1,0-1,0 0,0 0,0 0,0 0,0 0,-1 0,1 0,-1 0,0-1,0 1,0-1,-1 1,1-1,-1 1,0 0,0-1,0 1,0-1,-1 1,1-1,-1 1,0-1,0 1,0 0,0-1,-1 1,0 0,1 0,-1 0,0 0,0 0,0 1,-1-1,1 1,-1-1,0 1,0-1,-60-45,46 35</inkml:trace>
  <inkml:trace contextRef="#ctx0" brushRef="#br0" timeOffset="-1460.651">1469 1,'-12'549,"-33"-220,55-265,-4-58</inkml:trace>
  <inkml:trace contextRef="#ctx0" brushRef="#br0" timeOffset="-999.166">1582 510,'84'244,"-84"-242,0 0,0 0,0 0,1-1,-1 1,1 0,-1 0,1 0,0 0,0 0,0 0,0-1,0 1,0 0,0-1,0 1,1-1,-1 1,0-1,1 0,0 1,-1-1,1 0,0 0,-1 0,1 0,0-1,0 1,0 0,0-1,0 1,0-1,0 0,0 1,0-1,0 0,0 0,0-1,0 1,0 0,0-1,0 1,0-1,-1 1,1-1,0 0,1-1,65-108,-41 56,32-85,-56 127</inkml:trace>
  <inkml:trace contextRef="#ctx0" brushRef="#br0" timeOffset="-699.856">2004 764,'25'-8,"0"-1,0-1,-1 0,0-2,-1-1,-1-1,14-11,32-51,-67 75,0-1,0 0,0 0,-1 0,1 0,0 0,-1 0,1 0,-1 0,0 0,0 0,0 0,0 0,0-1,0 1,0 0,-1 0,1 0,-1 0,1 0,-1 0,0 0,0 0,0 0,0 1,0-1,0 0,0 1,-1-1,1 0,-1 1,1-1,-1 1,1 0,-1 0,0 0,0 0,0 0,0 0,0 0,1 0,-2 1,1-1,0 1,-1-1,-3-1,0 1,0-1,0 1,0 1,0-1,0 1,-1 0,1 0,0 1,0 0,0 0,0 0,0 1,0 0,0 0,0 0,0 1,1 0,0 0,-1 0,1 1,0 0,1 0,-1 0,1 0,0 1,0 0,0 0,0 0,1 0,0 1,0-1,0 1,1 0,0-1,0 1,0 4,-2-1,1 0,0 0,1 0,0 1,0-1,1 1,0 0,1-1,0 1,1 0,0-1,0 1,1-1,0 1,1-1,0 0,0 0,1 0,0 0,0-1,1 1,1-1,-1-1,1 1,1-1,-1 0,1 0,0 0,1-1,-1 0,1-1,1 0,-1 0,1-1,-1 0,2 0,11 2,0 0,1-1,0-2,0 0,0-1,0-2,13 0,-8-1</inkml:trace>
  <inkml:trace contextRef="#ctx0" brushRef="#br0" timeOffset="98632.176">791 2456,'1028'-292,"-929"266,767-174,784-74,-374 155,-458 80,-255 30,-371-19,-50 16,-135 10,9-2,0 1,0 0,0 1,0 1,0 0,0 1,0 1,12 2,-9 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49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1,'5'34,"1"25,-5 7,-2 3,-2-6,1-9,-1-9,-3-7,-2-5,2-4,-4-2,0 0,2-1,-3 1,1 0,6-5,5-5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51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0,'0'5,"-5"6,4 1,6-5,7-5,-3-3,-3 4,-8 2,-2-1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52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1,'-5'4,"-6"7,-6 2,4-2,10-3,5-7,2-9,0-3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50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270 171,'-187'112,"113"-60,73-51,1-1,-1 0,1 1,-1-1,1 1,-1-1,1 1,-1-1,1 1,-1-1,1 1,0 0,-1-1,1 1,0-1,0 1,-1 0,1-1,0 1,0 0,0-1,0 1,0 0,0 0,0-1,0 1,0 0,0-1,0 1,1 0,-1-1,0 1,0 0,1-1,-1 1,0-1,1 1,-1 0,0-1,1 1,-1-1,1 1,-1-1,1 1,0-1,-1 0,1 1,-1-1,1 0,0 1,-1-1,1 0,0 0,-1 1,1-1,0 0,-1 0,1 0,0 0,45 6,-45-6,2-1,0 0,-1 0,1 1,0-1,0 1,-1 0,1 0,0 0,0 0,-1 1,1-1,0 1,0-1,-1 1,1 0,0 0,-1 0,1 0,-1 1,0-1,1 1,-1-1,0 1,0 0,0 0,0 0,0 0,0 0,-1 0,1 1,-1-1,1 1,-1-1,0 1,0-1,0 1,0 0,-1-1,1 1,-1 0,0 0,1-1,-1 1,0 0,-1 2,-120 181,120-184,0 0,0 0,1 0,-1 0,1 1,-1-1,1 0,0 0,0 1,0-1,0 0,0 0,0 1,1-1,-1 0,1 0,-1 1,1-1,0 0,0 0,0 0,0 0,0 0,1 0,-1-1,1 1,-1 0,1-1,-1 1,1-1,0 1,0-1,0 0,0 1,0-1,0 0,0-1,2 2,1-1,0 0,0 0,0 0,0-1,0 0,1 0,-1 0,0 0,0-1,0 0,0 0,0-1,0 1,0-1,0 0,2-1,12-9</inkml:trace>
  <inkml:trace contextRef="#ctx0" brushRef="#br0" timeOffset="302.51">129 1,'30'276,"-19"-217,-3 1,-2 0,-3 1,-3 40,-53 108,49-189</inkml:trace>
  <inkml:trace contextRef="#ctx0" brushRef="#br0" timeOffset="737.223">439 171,'23'-13,"0"1,1 1,0 1,0 1,1 1,0 2,0 0,1 2,0 1,10 0,-32 3,0 0,0 0,-1 0,1 0,0 1,0 0,-1 0,1 0,0 0,-1 1,1-1,-1 1,0 0,1 0,-1 0,0 0,0 1,0-1,-1 1,1 0,0 0,-1 0,0 0,0 0,0 0,0 1,0-1,-1 1,0-1,1 1,-1 0,-1-1,1 1,0 0,-1 0,0 0,0-1,0 1,0 0,-1 0,0 2,-6 13,0-1,-2 1,0-1,-1-1,-1 0,-1 0,0-1,-15 14,-26 39,44-57,0 0,1 0,0 1,1 0,1 0,0 1,0 0,2 0,0 0,0 1,1-1,1 1,1 0,0 0,0 0,1-12,1-1,-1 1,0-1,1 1,-1-1,1 1,0-1,0 0,0 1,0-1,0 0,1 0,-1 0,1 0,-1 0,1 0,0 0,-1 0,1-1,0 1,0-1,1 1,-1-1,0 0,0 0,0 0,1 0,-1 0,1 0,-1-1,1 1,-1-1,1 0,-1 1,1-1,-1 0,1-1,-1 1,1 0,0-1,96-35,-73 19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48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0,'-21'7,"1"0,0 1,0 1,1 1,0 0,1 2,0 0,-6 6,-16 32,39-48,0-1,1 0,-1 0,0 0,1 1,0-1,-1 0,1 0,0 1,-1-1,1 0,0 1,0-1,0 1,0-1,0 0,0 1,1-1,-1 0,0 1,1-1,-1 0,1 0,-1 1,1-1,0 0,-1 0,1 0,0 0,0 0,0 0,0 0,0 0,0 0,0 0,0 0,0-1,0 1,1 0,-1-1,0 1,0-1,1 1,-1-1,6 0,0 0,0 0,0-1,0 0,0 0,0 0,0-1,-1 0,1-1,-1 1,1-1,-1-1,0 1,0-1,0 0,2-3,-6 6,123-93,-124 94,-1 0,1-1,-1 1,0 0,1 0,-1 0,1-1,-1 1,1 0,-1 0,1 0,-1 0,1 0,-1 0,1 0,-1 0,1 0,-1 0,1 0,-1 0,1 0,-1 0,0 0,1 1,-1-1,1 0,-1 0,1 1,-1-1,0 0,1 0,-1 1,1-1,-1 0,0 1,0-1,1 1,-1-1,0 0,1 1,-1-1,0 1,0-1,0 1,0-1,0 1,1-1,-1 0,0 1,0-1,0 1,0-1,0 1,0-1,0 1,-1-1,1 1,0-1,0 1,0-1,0 1,-1-1,-6 35,-117 271,120-289,-6 23,1 0,2 0,2 1,2 0,1 35,3-66,1-1,0 1,1 0,0-1,0 0,1 1,0-1,0-1,1 1,1 1,-6-11,1 1,-1-1,0 1,0 0,0-1,0 1,0 0,0-1,1 1,-1 0,0-1,0 1,0 0,1 0,-1-1,0 1,1 0,-1 0,0-1,0 1,1 0,-1 0,0 0,1-1,-1 1,1 0,-1 0,0 0,1 0,-1 0,0 0,1 0,-1 0,-11-19,0 1,-2 0,0 1,-1 0,-1 1,-1 1,0 0,0 1,-7-2,-8-10,30 24,0 0,1 0,-1 0,1 0,0 0,0 0,-1 0,1 0,1 0,-1-1,0 1,0 0,1 0,-1 0,1 0,0 1,-1-1,1 0,0 0,0 0,0 0,0 1,1-1,-1 1,0-1,1 1,-1-1,1 1,-1 0,1-1,0 1,0 0,-1 0,1 0,0 1,0-1,0 0,0 1,0-1,0 1,1 0,1-3,173-103,-154 89</inkml:trace>
  <inkml:trace contextRef="#ctx0" brushRef="#br0" timeOffset="483.547">534 198,'-12'51,"46"-73,63-112,-97 133,0 1,0 0,0-1,0 1,1-1,-1 1,0-1,0 1,0-1,1 1,-1 0,0-1,0 1,1-1,-1 1,0 0,1-1,-1 1,0 0,1 0,-1-1,1 1,-1 0,0 0,1-1,-1 1,1 0,-1 0,1 0,-1 0,1 0,-1 0,1 0,-1 0,1 0,-1 0,1 0,-1 0,0 0,1 0,-1 0,1 0,-1 1,1-1,-1 0,1 0,-1 0,0 1,1-1,-1 0,0 1,1-1,-1 0,0 1,1-1,-1 0,0 1,1-1,-1 1,0-1,0 1,0-1,0 0,1 1,-1-1,0 1,0 0,3 36,-3-32,18 83,-17-86,1 0,-1 0,1 0,-1 0,1 0,0 0,-1-1,1 1,0 0,0-1,0 0,0 1,1-1,-1 0,0 0,0 0,1 0,-1-1,1 1,-1 0,1-1,-1 0,1 0,-1 0,1 0,-1 0,1 0,-1 0,0-1,1 0,-1 1,1-1,-1 0,2-1,5-3,0 0,-1-1,0 0,0 0,0-1,-1 0,0 0,0 0,-1-1,0 0,-1-1,1 1,-1-1,-1 0,0 0,0-1,-1 1,0-1,-1 0,0 0,0 0,-1-4,-2-9,-4 4</inkml:trace>
  <inkml:trace contextRef="#ctx0" brushRef="#br0" timeOffset="953.203">1295 0,'-33'8,"30"-7,-1 0,1 0,0 0,0 1,0-1,0 1,0 0,1 0,-1 0,0 0,1 0,-1 1,1-1,0 1,0 0,0-1,0 1,1 0,-1 0,1 0,-1 0,1 1,0-1,0 0,1 0,-1 1,1-1,-1 1,1-1,0 0,0 1,1-1,-1 2,4 4,-1-4,-1 0,1 1,-1-1,0 1,0-1,-1 1,1 0,-1-1,-1 1,1 0,-1 0,0 0,0 0,-1 0,0 0,0-1,0 1,0 0,-1 0,0-1,0 1,-1-1,0 0,-2 3,0-2,0 0,0-1,-1 0,0 0,0-1,-1 1,1-1,-1-1,0 1,0-1,0 0,0-1,-1 0,-5 1,-13 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53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413 340,'-33'3,"0"2,1 1,0 1,0 2,1 1,0 2,1 0,-5 5,36-17,-1 0,1 0,0 1,-1-1,1 0,-1 0,1 1,0-1,-1 0,1 1,-1-1,1 0,-1 1,1-1,-1 1,1-1,-1 1,0-1,1 1,-1 0,0-1,1 1,-1-1,0 1,0 0,0-1,1 1,-1-1,0 1,0 0,0-1,0 1,0 0,0-1,0 1,0 0,0-1,-1 1,1 0,0-1,0 1,-1-1,1 1,0-1,-1 1,1 0,0-1,-1 1,1-1,-1 1,1-1,-1 0,1 1,-1-1,1 1,-1-1,1 0,-1 0,1 1,-1-1,0 0,1 0,-1 0,0 1,1-1,-1 0,0 0,52 5,104-7,-154 2,0 0,0-1,0 1,0 0,0 0,0 0,0-1,0 1,0 0,0 1,1-1,-1 0,0 0,0 0,0 1,0-1,0 0,0 1,0-1,0 1,0-1,0 1,0 0,-1-1,1 1,0 0,0 0,0-1,-1 1,1 0,0 0,-1 0,1 0,-1 0,1 0,-1 0,0 0,1 0,-1 0,0 0,0 0,0 0,1 0,-1 0,0 1,-1-1,1 0,0 0,0 0,0 0,-1 0,1 0,0 0,-1 0,1 0,-1 0,1 0,-1 0,0 0,1 0,-1-1,0 1,1 0,-2 0,-24 25,-1-1,-1-2,-1-1,-2-1,-28 15,-18 13,75-47,-2-1,0 1,-1-1,1 1,0 1,0-1,1 0,-1 1,0 0,1 0,0 0,-1 0,1 1,0-1,1 1,-1 0,1 0,0 0,0 0,0 0,0 0,0 0,1 1,0-1,0 1,0-1,1 1,0-1,-1 1,2-1,-1 1,0-1,2 5,4 0,0-1,1 1,0-1,1-1,0 0,0 0,1 0,-1-1,1 0,1-1,-1 0,1 0,0-1,0 0,0-1,0 0,1-1,0 0,-1-1,1 0,0 0,-1-1,1 0,0-1,-1-1,1 0,7-2,-9-1,0 0,-1 0,1-1,-1 0,0-1,-1 0,1 0,-2-1,1 0,-1 0,0 0,0-1,-1 0,-1 0,1 0,-1-1,-1 1,0-1,0-2,6-14</inkml:trace>
  <inkml:trace contextRef="#ctx0" brushRef="#br0" timeOffset="300.137">244 1,'32'441,"-13"-263,-17-138,-2 0,-1 0,-2 0,-2 0,-1 0,-2-1,-2 0,-2-1,-2 1,9-22,-5 7,2 1,1 0,0 0,2 1,1-1,1 9,3-31,-1 1,2-1,-1 0,0 1,0-1,1 0,0 0,0 1,0-1,0 0,0 0,1 0,-1 0,1 0,0-1,0 1,0 0,0-1,0 1,0-1,1 0,-1 0,1 0,0 0,0 0,-1 0,1-1,0 1,0-1,1 0,0 0,16 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54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 16,'-16'-4,"0"0,-1 1,0 1,1 0,-1 1,0 1,0 1,0 0,1 1,-1 1,1 0,-1 2,1 0,0 0,1 2,-1 0,1 0,1 2,0 0,0 0,0 1,1 1,1 0,0 1,0 0,1-2,0 0,0 0,1 1,0 0,1 0,0 1,1 1,0 0,1 0,1 0,0 0,1 1,0 0,1 1,0-1,2 1,-1-1,2 4,1-15,0 1,1-1,0 0,-1 1,1-1,1 0,-1 0,0 0,1 0,0 0,-1 0,1 0,0-1,0 1,1-1,-1 1,1-1,-1 0,1 0,0 0,-1 0,1 0,0-1,0 1,0-1,1 0,-1 0,0 0,0 0,1-1,-1 1,0-1,3 0,116-7,-84-5,-1-2,-1-1,0-2,-1-1,-1-2,-1-1,-1-2,-1-1,-1-2,-1-1,7-9,-18 19,95-109,-98 112,-28 51,2-18,1 1,1 1,1-1,1 2,1-1,1 1,1 0,1 0,0 0,2 0,0 0,2 1,1-1,0 0,2 4,-3-24,0 1,-1-1,1 1,0-1,0 0,0 1,1-1,-1 0,0 0,1 0,-1 0,1 0,0 0,0-1,0 1,0 0,0-1,0 0,0 1,0-1,0 0,1 0,-1 0,1 0,-1-1,0 1,1-1,-1 1,1-1,-1 0,1 0,1 0,13-3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55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0,'38'5,"23"1,5 0,-3-1,-9-2,-7 0,-8-2,-5-1,-9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55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0,'43'10,"29"3,7-1,-5-7,-11-5,-11-2,-9 0,-13-1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55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31,'-5'24,"-6"27,-2 10,2-1,3-1,2-6,-2-7,0-6,1-6,3-3,1-3,1-1,1 0,1 0,0 0,1-9,-1-8</inkml:trace>
  <inkml:trace contextRef="#ctx0" brushRef="#br0" timeOffset="215.511">58 59,'39'-10,"31"-3,9 1,-4 2,-10 3,-12 3,-9 2,-13 6,-11 2</inkml:trace>
  <inkml:trace contextRef="#ctx0" brushRef="#br0" timeOffset="394.885">31 426,'38'-5,"27"-1,13 0,-3 1,-9 1,-16-3,-12 0,-11 0</inkml:trace>
  <inkml:trace contextRef="#ctx0" brushRef="#br0" timeOffset="1261.647">624 426,'-21'16,"1"2,1 0,1 2,1 0,0 1,2 0,-12 22,-14 17,33-49,3-5,0 0,1 0,-1 0,1 1,1-1,-1 1,1 0,1 0,-1 1,1-1,-1 7,3-14,0 1,0-1,0 1,-1-1,1 1,0-1,0 1,0-1,0 1,0-1,0 1,0-1,1 1,-1-1,0 1,0-1,0 1,0-1,1 1,-1-1,0 1,0-1,1 0,-1 1,0-1,1 1,-1-1,0 0,1 1,-1-1,1 0,-1 0,1 1,-1-1,1 0,-1 0,1 0,-1 1,1-1,-1 0,1 0,-1 0,1 0,-1 0,1 0,-1 0,1 0,-1 0,1 0,-1 0,1-1,-1 1,1 0,-1 0,1 0,-1-1,0 1,1 0,-1 0,1-1,-1 1,0 0,1-1,-1 1,0-1,1 1,-1-1,0 1,1 0,-1-1,32-29,-31 28,275-323,-235 294,-40 31,-1-1,1 1,0-1,0 1,0 0,0-1,0 1,0 0,0-1,0 1,0 0,0 0,0 0,0 0,0 0,0 0,0 0,0 1,0-1,0 0,0 0,0 1,0-1,0 1,0-1,0 1,-1-1,1 1,0-1,0 1,0 0,-1 0,1-1,0 1,-1 0,1 0,-1 0,1-1,-1 1,1 0,-1 0,0 0,1 0,-1 0,0 0,0 0,0 1,-16 133,20 0,-4-134,0 0,1 0,-1 0,0 0,0 0,0 0,1 0,-1 0,0 0,0 0,0 0,-1 0,1 0,0 0,0 0,-1 0,1 0,0 0,-1 0,1-1,-1 1,1 0,-1 0,1 0,-1 0,0-1,1 1,-1 0,0 0,0-1,0 1,1-1,-1 1,0-1,0 1,0-1,0 1,0-1,0 0,0 0,0 1,0-1,0 0,0 0,0 0,0 0,0 0,0 0,0-1,-1 1,-55-15,52 13,-26-9,13 6,1-1,-1-1,1 0,1-1,-1-1,1-1,1 0,-1-2,4 0</inkml:trace>
  <inkml:trace contextRef="#ctx0" brushRef="#br0" timeOffset="1917.317">934 482,'198'-1,"-199"1,0-1,0 1,0-1,0 1,1-1,-1 0,0 0,0 1,1-1,-1 0,1 0,-1 0,1 0,-1 0,1 1,0-1,-1 0,1 0,0 0,-1 0,1 0,0 0,0 0,0 0,0 0,0 0,0 0,1 0,-1 0,0 0,0 0,1 0,-1 0,0 0,1 0,-1 0,1 0,0 0,-1 0,1 1,-1-1,1 0,0 0,0 1,0-1,-1 1,1-1,0 0,0 1,0 0,0-1,0 1,0-1,0 1,0 0,0 0,0 0,0 0,0-1,0 1,0 0,0 1,0-1,0 0,1 0,-122-101,119 100,0 1,1-1,-1 1,0-1,0 0,0 1,1 0,-1-1,0 1,0 0,0-1,0 1,0 0,0 0,0 0,0 0,0 0,0 0,0 0,0 0,0 0,0 0,1 0,-1 1,0-1,0 0,0 1,0-1,0 0,0 1,1-1,-1 1,0 0,0-1,1 1,-1 0,0-1,1 1,-1 0,1 0,-1 0,1-1,-1 1,1 0,-1 0,1 0,0 0,0 0,-1 0,1 0,0 0,0 0,0 0,-4 58,4-52,2 20,1 1,2-1,1 0,1 0,6 14,9 33,-22-74,1 1,0-1,0 0,0 0,-1 0,1 0,0 0,0 0,0 0,-1 0,1 0,0 0,0 0,0-1,-1 1,1 0,0-1,0 1,-1 0,1-1,0 1,-1-1,1 1,0-1,-1 1,1-1,-1 0,1 1,-1-1,1 1,-1-1,0 0,1 0,-1 1,0-1,1 0,-1 0,0 1,0-1,0 0,0 0,1 0,-1 0,0 1,-1-1,1 0,1 0,81-148,-68 125,-3 3</inkml:trace>
  <inkml:trace contextRef="#ctx0" brushRef="#br0" timeOffset="2182.727">1498 313,'0'19,"-5"11,-1 6,0 1,1-1,1-2,2-1,1-3,0-5</inkml:trace>
  <inkml:trace contextRef="#ctx0" brushRef="#br0" timeOffset="2612.062">1442 313,'6'-4,"0"2,1-1,-1 1,1 0,-1 0,1 0,0 1,0 0,0 1,0-1,0 1,-1 1,1-1,0 1,0 1,0-1,-1 1,1 0,-1 0,1 1,-1 0,0 0,2 2,-7-3,0 1,0-1,0 0,0 1,-1-1,1 1,-1-1,1 1,-1 0,0-1,0 1,0-1,0 1,-1-1,1 1,-1-1,1 1,-1-1,0 1,0-1,0 1,0-1,-1 0,1 0,-1 0,1 0,-1 0,0 0,0 0,1 0,-1-1,-1 1,1-1,0 1,0-1,-24 34,26-34,1 1,-1-1,1 0,-1 1,1-1,0 0,-1 1,1-1,0 0,0 0,0 0,0 0,0 1,0-2,0 1,1 0,-1 0,0 0,0 0,1-1,-1 1,0-1,1 1,-1-1,1 1,-1-1,1 0,-1 0,1 1,-1-1,1 0,-1-1,1 1,-1 0,0 0,1-1,0 1,7 0,74 24,-81-23,0 0,0 0,0 0,0 0,-1 0,1 0,-1 0,1 1,0-1,-1 0,0 1,1 0,-1-1,0 1,0 0,0-1,0 1,0 0,0 0,-1 0,1 0,-1 0,1 0,-1 0,0 0,1 0,-1 0,0 0,-1 0,1 0,0 0,0 0,-1 0,1 0,-1 0,0 0,1-1,-1 1,0 0,0 0,-1 0,-7 9,0 0,-1-1,0 0,-1 0,0-1,-1-1,0 0,0 0,-1-1,1-1,-1 0,-1-1,1 0,-7 0,-29 14,31-11</inkml:trace>
  <inkml:trace contextRef="#ctx0" brushRef="#br0" timeOffset="3017.468">58 1019,'56'10,"1"-2,0-3,0-2,27-4,-60 1,214-10,-2-11,74-22,-248 35,257-59,-291 58</inkml:trace>
  <inkml:trace contextRef="#ctx0" brushRef="#br0" timeOffset="3718.445">397 1386,'5'2,"0"0,0 0,0-1,0 1,0-1,0 0,0 0,1-1,-1 0,0 0,0 0,1 0,-1-1,0 0,0 0,0 0,0-1,0 0,0 1,0-2,-1 1,2-1,7-5,-1 0,0-1,0 0,-1-1,0 0,-1 0,0-1,-1-1,0 0,22-24,-11 12,1 2,1 0,1 1,1 1,1 2,1 0,8-3,-32 20,-1 0,0 0,0 0,0 0,0 0,1 1,-1-1,0 0,1 1,-1-1,0 1,1 0,-1-1,1 1,-1 0,1 0,-1 0,1 0,-1 0,0 0,1 0,-1 1,1-1,-1 0,1 1,-1-1,0 1,1-1,-1 1,0 0,0 0,1 0,-1 0,0-1,0 1,0 1,0-1,0 0,0 0,-1 0,1 0,0 1,0-1,-1 0,1 1,-1-1,1 0,-1 1,0-1,0 1,1 0,-5 48,3-46,0 0,0 0,0 0,0-1,1 1,-1 0,1 0,0 0,0 0,1 0,-1 0,1 0,0 0,0-1,0 1,0 0,1 0,0-1,-1 1,1-1,1 0,-1 1,0-1,1 0,-1 0,1-1,0 1,0 0,3 1,-1-2,0 0,1 0,-1-1,1 1,-1-1,1-1,-1 1,1-1,-1 0,1 0,0 0,-1-1,1 0,-1 0,1-1,-1 1,0-1,1 0,-1 0,4-3,96-62,20-35,-124 101,0 0,0-1,0 1,0 0,0 0,0 0,0-1,0 1,0 0,1 0,-1 1,0-1,1 0,-1 0,0 1,1-1,-1 0,1 1,-1 0,1-1,0 1,-1 0,1 0,-1 0,1 0,-1 0,1 0,0 0,-1 0,1 1,-1-1,1 1,-1-1,1 1,-1 0,0-1,1 1,-1 0,0 0,1 0,-1 0,0 0,0 0,0 0,1 1,-17 131,16-21,5-93</inkml:trace>
  <inkml:trace contextRef="#ctx0" brushRef="#br0" timeOffset="3983.694">1526 1187,'-5'24,"-1"18,0 6,1 0,-3-8,-1-6,2-9</inkml:trace>
  <inkml:trace contextRef="#ctx0" brushRef="#br0" timeOffset="4400.853">1526 1132,'20'0,"0"2,-1 0,1 1,-1 1,1 1,-2 1,14 5,-30-11,0 1,0-1,0 1,0 0,-1-1,1 1,0 0,0 0,-1 0,1 0,0 0,-1 1,1-1,-1 0,1 1,-1-1,0 1,0 0,0-1,1 1,-2 0,1 0,0-1,0 1,-1 0,1 0,-1 0,1 0,-1 0,0 0,0 0,0 0,0 0,0 0,0 0,0 0,-1 0,1 0,-1 0,1 0,-1 0,0 0,0-1,0 1,0 0,0 0,0-1,-103 84,103-85,0 1,0-1,0 1,0-1,0 1,0 0,1-1,-1 1,0 0,0-1,1 1,-1 0,1 0,-1 0,1 0,-1 0,1-1,-1 1,1 0,0 0,-1 0,1 0,0 0,0 0,0 0,0 0,0 0,0 0,0 0,0 0,0 0,1 0,-1 0,0 0,0 0,1 0,-1 0,1 0,-1 0,1 0,-1 0,1 0,0-1,-1 1,1 0,0-1,0 1,0 0,-1-1,1 1,0-1,0 1,0-1,0 1,0-1,0 0,0 1,1-1,60 17,-62-16,7-1,-1 1,0 0,0 1,0 0,0 0,0 0,0 0,0 1,0 0,-1 1,0-1,1 1,-2 0,1 0,0 0,-1 1,1 0,1 3,-6-4,-1-1,0 1,1-1,-2 1,1-1,0 1,-1-1,1 0,-1 0,0 0,0 0,0 0,0 0,-1 0,1-1,-1 1,0-1,0 1,0-1,0 0,0-1,0 1,0 0,-1-1,1 0,0 1,-1-1,0-1,1 1,3-1,-33 14,0-2,0-1,-1-2,-32 4,-48-24,90 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0,'-42'13,"0"2,1 1,1 2,-33 21,69-37,-44 30,48-31,-1 0,0-1,0 1,0 0,1 0,-1 0,1 0,-1-1,1 1,-1 0,1 0,-1 0,1 0,0 0,-1 0,1 0,0 1,0-1,0 0,0 0,0 0,0 0,0 0,0 0,0 0,1 0,-1 0,0 0,1 0,-1 0,1 0,-1 0,1 0,-1 0,1 0,0-1,-1 1,1 0,0 0,0 0,-1-1,1 1,0-1,0 1,0-1,0 1,1 0,135 38,-106-35,-24-4,-1 0,1 1,-1 0,1 0,-1 0,0 1,1 0,-1 0,0 1,0-1,0 1,0 1,-1-1,1 1,-5-3,0 1,-1-1,1 1,0-1,0 1,-1 0,1-1,-1 1,0 0,1-1,-1 1,0 0,0-1,0 1,0 0,0 0,0-1,-1 1,1 0,0-1,-1 1,0-1,1 1,-1 0,0-1,0 0,0 1,0-1,0 1,0-1,0 0,0 0,0 1,-1-1,1 0,-50 42,49-41,-139 63,116-59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5:52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1,'-16'225,"-13"-54,24-93,20-65,-4-18</inkml:trace>
  <inkml:trace contextRef="#ctx0" brushRef="#br0" timeOffset="288.949">80 1,'29'0,"14"0,5 0,-1 0,-9 5,-6 1,-8 5,-9 0</inkml:trace>
  <inkml:trace contextRef="#ctx0" brushRef="#br0" timeOffset="541.06">24 283,'33'-5,"17"-1,3 0,-1 1,-5 1,-11 2</inkml:trace>
  <inkml:trace contextRef="#ctx0" brushRef="#br0" timeOffset="1398.213">418 368,'0'9,"0"9,0 5,0 4,-4 2,-3 1,1 0,2 0,0 0,2-6</inkml:trace>
  <inkml:trace contextRef="#ctx0" brushRef="#br0" timeOffset="1853.246">418 368,'24'-5,"-14"2,-1 0,1 0,0 2,0-1,0 1,0 1,0-1,0 2,0-1,0 2,-1-1,1 1,4 2,-12-2,-1-1,1 1,-1 0,0-1,0 1,0 0,0 0,0 0,0 0,-1 0,1 0,0 0,-1 0,0 1,0-1,1 0,-1 0,0 0,-1 0,1 1,0-1,-1 0,1 0,-1 0,1 0,-1 0,0 0,0 0,0 0,0 0,0-1,-1 1,1 0,-1-1,1 1,-1 0,1-1,-1 0,0 1,1-1,-1 0,-2 1,-13 21,17-20,0 0,0 0,0 0,0 0,0 0,1 0,0 0,-1 0,1 0,0 0,1 0,-1-1,0 1,1 0,0-1,-1 0,1 1,0-1,0 0,0 0,1 0,-1 0,0 0,1 0,-1-1,1 1,0-1,-1 1,1-1,0 0,0 0,0-1,0 1,1 0,20 11,-23-11,1-1,0 1,0 0,-1 0,1-1,-1 1,1 0,-1 1,1-1,-1 0,1 0,-1 1,0-1,0 0,0 1,1-1,-1 1,-1 0,1-1,0 1,0 0,-1-1,1 1,-1 0,1 0,-1 0,0-1,0 1,0 0,0 0,0 0,0 0,0 0,-1-1,1 1,-1 0,1 0,-1-1,0 1,1 0,-1-1,0 1,0 0,0-1,0 1,-1-1,1 0,0 1,-1-1,1 0,-1 0,1 0,-2 1,-3 3,0-1,1 1,-1-2,-1 1,1 0,-1-1,1 0,-1-1,0 1,0-1,0-1,0 1,0-1,-1-1,1 1,0-1,0 0,-1-1,1 0,0 0,0 0,0-1,0 0,-7-3,1-7</inkml:trace>
  <inkml:trace contextRef="#ctx0" brushRef="#br0" timeOffset="2573.073">842 536,'182'-25,"-181"25,0 0,0 1,0-1,0 0,0 1,0-1,0 0,0 0,0 0,1 0,-1 0,0 0,0-1,0 1,0 0,0 0,0-1,0 1,0-1,0 1,0-1,0 1,0-1,0 0,0 1,0-1,0 0,-1 0,1 0,0 0,0 0,-1 1,1-1,-1 0,1 0,-1-1,1 1,-1 0,0 0,0 0,1 0,-1 0,0 0,0 0,0 0,0-1,0 1,0 0,0 0,-1 0,1 0,0 0,-1 0,1 0,-1 0,1 0,-1-1,-92-81,92 82,0 1,1-1,-1 1,0 0,0-1,0 1,0-1,0 1,0 0,1 0,-1 0,0 0,0-1,0 1,0 0,0 1,0-1,0 0,0 0,0 0,0 0,0 1,1-1,-1 0,0 1,0-1,0 1,0-1,1 1,-1-1,0 1,1 0,-1-1,0 1,1 0,-1-1,1 1,-1 0,1 0,-1 0,1 0,0-1,-1 1,1 0,0 0,0 0,-1 0,1 0,0 0,0 0,0 0,0 0,-4 58,4-53,8 165,-8-170,0-1,1 1,-1 0,1 0,-1 0,1 0,-1 0,1 0,0-1,-1 1,1 0,0 0,-1-1,1 1,0 0,0-1,0 1,0-1,-1 1,1-1,0 0,0 1,0-1,0 0,0 1,0-1,0 0,0 0,0 0,0 0,0 0,0 0,0 0,0-1,0 1,0 0,0 0,0-1,0 1,0-1,0 1,0-1,0 1,-1-1,1 1,0-1,0 0,-1 0,1 1,0-1,-1 0,1 0,0 0,41-44,-41 44,106-124,-83 92,-12 21</inkml:trace>
  <inkml:trace contextRef="#ctx0" brushRef="#br0" timeOffset="4079.936">1519 255,'-27'32,"1"1,2 1,1 2,2 0,2 1,0 3,2-7,7-9,20-28,203-264,-212 266,1 1,-1 0,0 0,1 0,-1 0,0 0,1 0,-1 0,1 1,-1-1,1 1,0-1,-1 1,1-1,0 1,-1 0,1 0,0 0,0 0,-1 0,1 0,0 0,-1 0,1 1,0-1,-1 1,1-1,-1 1,1 0,-1 0,1-1,-1 1,1 0,-1 0,0 1,1-1,-1 0,0 0,0 1,0-1,0 0,0 1,0-1,-1 1,1-1,0 1,-1-1,1 1,-1 0,1-1,-1 1,0 0,0-1,0 1,0 1,69 120,-68-120,1-1,-1 0,0 0,0 1,0-1,0 1,0-1,0 1,0-1,-1 1,0 0,1-1,-1 1,0 0,0-1,0 1,-1 0,1-1,-1 1,1-1,-1 1,0-1,0 1,0-1,0 1,-1-1,1 0,0 0,-1 1,0-1,1 0,-1 0,0-1,0 1,0 0,0-1,-1 1,1-1,0 0,-1 1,1-1,-1 0,1-1,-1 1,1 0,-1-1,0 1,1-1,-1 0,0 0,-2 0,-5-1,-1-1,0 1,0-2,0 0,1 0,0-1,0 0,0 0,0-2,0 1,1-1,0 0,0-1,1 0,0 0,0-1,1 0,-1-1,0 2,-10-10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5:59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30,'113'16,"0"-5,1-5,0-5,1-4,51 1,99 1,-54-27,19-1,-174 29,-32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6:0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158 131,'-19'22,"0"1,2 1,1 0,1 2,1-1,-10 27,22-48,-30 51,189-281,-38 92,-118 133,0-1,-1 0,1 1,0-1,0 1,0-1,1 1,-1 0,0 0,0-1,1 1,-1 0,1 0,-1 0,1 0,-1 1,1-1,0 0,-1 1,1-1,0 1,0-1,-1 1,1 0,0 0,0 0,0 0,-1 0,1 0,0 0,0 1,-1-1,1 0,0 1,0 0,-1-1,1 1,-1 0,1 0,-1 0,1 0,-1 0,1 0,-1 0,0 1,0-1,1 1,-1-1,0 0,0 1,2 13,0 0,0 0,-1 0,-1 0,-1 0,0 0,-1 1,-1 5,-1 61,3-81,0 0,0 1,0-1,0 0,0 1,0-1,0 0,1 1,-1-1,0 0,1 1,-1-1,1 0,-1 0,1 0,0 1,-1-1,1 0,0 0,0 0,0 0,0 0,0 0,0 0,0-1,0 1,0 0,0-1,0 1,1 0,-1-1,0 1,0-1,1 0,-1 1,0-1,1 0,-1 0,0 0,1 0,-1 0,0 0,1 0,-1-1,0 1,0 0,1-1,-1 1,0-1,0 1,1-1,-1 0,0 1,0-1,0 0,0 0,0 0,0 0,0 0,0 0,152-137,-78 62,-74 75,0 0,0-1,0 1,0 0,0 0,0-1,0 1,1 0,-1 0,0 1,1-1,-1 0,1 0,-1 1,1-1,-1 1,1-1,-1 1,1-1,0 1,-1 0,1 0,-1 0,1 0,0 0,-1 0,1 0,0 1,-1-1,1 1,-1-1,1 1,-1 0,1-1,-1 1,1 0,-1 0,0 0,0 0,1 0,-1 0,0 0,0 0,0 1,0-1,0 0,0 1,-1-1,2 2,2 10,-1-1,0 1,0 0,-2-1,1 1,-2 0,0 0,0 0,-1 0,-1 0,0 0,-1 0,0 0,-1-1,-3 7,7-18,-25 87,28-74</inkml:trace>
  <inkml:trace contextRef="#ctx0" brushRef="#br0" timeOffset="2377.219">1117 160,'-85'124,"50"-63,-20 26,295-354,-238 265,-1 1,0 0,0 0,1 0,-1 0,1 0,-1 1,1-1,-1 0,1 1,0-1,-1 1,1-1,0 1,-1 0,1 0,0 0,-1 0,1 0,0 0,-1 0,1 0,0 1,-1-1,1 1,0-1,-1 1,1 0,-1 0,1-1,-1 1,1 0,-1 0,0 0,0 1,1-1,-1 0,0 0,0 1,0-1,0 1,0-1,-1 1,1-1,0 1,-1-1,1 1,-1 0,1-1,-1 1,0 0,0-1,0 1,0 0,75 184,-73-185,-2 0,1 0,0 0,0 0,0 1,-1-1,1 0,0 1,-1-1,1 1,-1-1,0 0,1 1,-1-1,0 1,0-1,0 1,0-1,0 1,0-1,0 1,-1-1,1 1,-1-1,1 0,-1 1,1-1,-1 0,0 1,1-1,-1 0,0 0,0 0,0 1,0-1,0 0,0 0,-1-1,1 1,0 0,0 0,-1 0,1-1,0 1,-1-1,1 1,-1-1,1 1,0-1,-1 0,1 0,-1 0,1 0,-1 0,1 0,-1 0,1 0,-1-1,1 1,0 0,-1-1,1 0,-1 1,1-1,0 0,0 1,-1-1,1 0,-57-44,48 35,-1 1,0 0,-1 1,0 0,0 0,0 2,-1 0,0 0,-13-3,2 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3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8609 734,'-7'15,"2"0,0 0,0 0,1 1,1-1,1 1,0 0,1 0,1 0,0 0,1 0,1 0,0 0,2-1,1 5,-1-14,0 0,1-1,0 0,0 0,1 0,-1 0,1-1,0 0,0 0,1 0,-1-1,1 0,-1-1,1 1,0-1,0 0,0-1,0 0,1 0,-1 0,0-1,0 0,0-1,1 1,-1-1,0-1,0 1,0-1,0-1,0 1,-1-1,4-2,-4 2,0 0,-1-1,1 1,-1-1,0 0,0-1,-1 1,1-1,-1 0,0 0,0 0,-1-1,1 1,-1-1,-1 0,1 0,-1 0,0 0,0 0,0 0,-1-1,0 1,-1-1,1 1,-1-1,-1 1,1-1,-1 1,0 0,0-1,-1 1,0 0,0 0,0 0,-1 0,0 0,0 0,0 1,-2-1,0-1,0 0,-1 0,0 1,0 0,0 0,-1 1,0 0,0 0,-1 0,1 1,-1 0,0 1,0-1,0 1,-7-1,-17-3</inkml:trace>
  <inkml:trace contextRef="#ctx0" brushRef="#br0" timeOffset="562.401">9173 170,'17'85,"-4"0,-4 1,-3 0,-4 0,-4 1,-7 24,-24 90,33-200,0-1,-1 1,1-1,0 1,0 0,0-1,0 1,-1-1,1 1,0 0,0-1,0 1,1-1,-1 1,0 0,0-1,0 1,0-1,0 1,1 0,-1-1,0 1,1-1,-1 1,0-1,1 1,-1-1,0 1,1-1,-1 1,1-1,-1 0,1 1,-1-1,1 0,-1 1,1-1,0 0,-1 0,1 0,-1 1,1-1,0 0,-1 0,1 0,-1 0,1 0,0 0,-1 0,1 0,0 0,-1-1,1 1,-1 0,1 0,-1 0,1-1,0 1,-1 0,1-1,-1 1,35-25,-34 23,299-278,-268 256,2 1,0 1,2 3,0 0,16-4,-50 22,-1 0,1 0,-1 0,1 1,0-1,0 0,-1 1,1-1,0 1,0-1,0 1,-1 0,1 0,0 0,0 0,0 0,0 0,0 1,-1-1,1 1,0-1,0 1,-1-1,1 1,0 0,-1 0,1 0,-1 0,1 0,-1 0,1 1,-1-1,0 0,1 1,-1-1,0 1,0-1,0 1,0-1,-1 1,1 0,0 0,-1-1,1 1,-1 0,1 0,-1 0,0 0,0-1,0 1,0 0,0 1,-2 12,-1 0,0-1,-1 1,-1-1,0 1,-1-2,0 1,-1-1,0 0,-2 0,1-1,-1 0,-1 0,0-1,-1 0,-2 0,-7 8,-2 0,0-2,-2 0,1-2,-2-1,0-1,-15 6,32-17,0 1,-1-1,1 0,-1-1,0 0,1-1,-1 0,0 0,1 0,-1-1,0-1,1 1,-6-3,11 3,0 0,0 0,-1-1,1 1,0-1,0 0,0 0,0 0,1 0,-1 0,1-1,-1 1,1-1,0 0,0 0,0 0,0 0,0 0,1 0,-1 0,1 0,0-1,0 1,0 0,0-1,1 1,0-1,-1 1,1-1,0 1,1-1,-1 1,1-1,0 0,6-21,3 6</inkml:trace>
  <inkml:trace contextRef="#ctx0" brushRef="#br0" timeOffset="864.95">10161 0,'-11'98,"4"-1,5 1,3 0,6 2,2-8,-5 0,-5 79,-10-110,5-36</inkml:trace>
  <inkml:trace contextRef="#ctx0" brushRef="#br0" timeOffset="1167.849">10443 734,'29'7,"0"-1,0-1,1-2,-1-1,1-1,0-2,-1-1,6-1,-32 3,0-1,1 1,-1-1,0 1,0-1,1 0,-1 0,0 0,0 0,0-1,0 1,0-1,-1 0,1 0,0 0,-1 0,1 0,-1-1,0 1,0-1,0 0,0 1,0-1,-1 0,1 0,-1 0,1 0,-1 0,0 0,-1-1,1 1,0 0,-1 0,0-1,0 1,0 0,0-1,0 1,-1 0,1-1,-1 1,0 0,0 0,0 0,-1 0,1 0,-1 0,1 0,-2-1,-4-2,0 2,0-1,0 1,0 0,-1 0,0 1,1 0,-1 0,0 1,-1 0,1 1,0-1,0 2,-1-1,1 1,-1 0,1 1,0 0,0 0,-1 1,1 0,0 1,0-1,1 1,-1 1,-6 4,3-3,2 2,-1 0,1 0,0 0,0 1,1 1,0-1,1 1,0 1,0-1,1 1,0 0,-3 9,6-13,0 0,1 0,-1 0,1 0,1 1,-1-1,1 0,0 1,0-1,1 1,0 0,0-1,1 1,0-1,0 1,0-1,1 0,0 1,0-1,1 0,-1 0,1 0,1-1,3 6,0-3,0 0,1 0,-1-1,2 0,-1 0,1-1,0-1,1 1,-1-1,1-1,0 0,0 0,0-1,1 0,-1-1,6 1,9-1</inkml:trace>
  <inkml:trace contextRef="#ctx0" brushRef="#br0" timeOffset="1660.39">11064 847,'173'-158,"-139"124,-27 25,1 1,-1 0,1 0,1 1,0 0,0 1,0 0,0 0,1 1,10-4,-19 8,0 0,1 1,-1-1,1 1,-1 0,1-1,-1 1,1 0,-1 0,1 0,0 0,-1 0,1 0,-1 0,1 1,-1-1,1 0,-1 1,0-1,1 1,-1 0,1-1,-1 1,0 0,0 0,1 0,-1 0,0 0,0 0,0 0,0 0,0 1,0-1,0 0,-1 1,1-1,0 0,-1 1,1-1,-1 1,0-1,1 1,-1-1,-2 69,1-66,-10 91,11-92,0 0,0 0,0 1,1-1,0 0,-1 0,1 0,0 1,1-1,-1 0,1-1,-1 1,1 0,0 0,0-1,0 1,0-1,0 1,1-1,-1 0,1 0,-1 0,1 0,0-1,0 1,0-1,2 1,16 2,0-2,1-1,-1-1,1 0,-1-2,0 0,0-2,0 0,0-1,0-2,-1 0,0 0,-1-2,6-4,-22 12,32-15,-27 11,0 1,0 0,1 0,-1 1,1 0,0 0,-1 1,1 0,0 1,0 0,1 0,8 1,-15 3,1 0,-1 0,0 1,0-1,0 1,0-1,-1 1,0 0,1 0,-1 0,-1 1,1-1,-1 0,1 1,-1-1,0 1,-1-1,1 1,-1 0,0-1,0 1,-1-1,1 1,-1-1,0 1,0-1,-1 2,2 8,1 69,4-64</inkml:trace>
  <inkml:trace contextRef="#ctx0" brushRef="#br0" timeOffset="-706.715">6351 1074,'56'-24,"-17"3,-2-1,-1-3,0-1,-2-1,13-16,88-118,-135 162,0-1,0 1,0 0,0-1,0 1,0 0,0-1,0 1,0-1,1 1,-1 0,0-1,0 1,1-1,-1 1,0 0,1-1,-1 1,1-1,-1 1,1-1,-1 1,1-1,-1 0,1 1,-1-1,1 0,0 1,-1-1,1 0,-1 0,1 0,0 1,-1-1,1 0,0 0,-1 0,1 0,0 0,-1 0,1 0,0 0,-1 0,1-1,0 1,-1 0,1 0,0-1,-1 1,1 0,-1-1,1 1,-1 0,1-1,-1 1,1-1,-1 1,1-1,-1 1,1-1,-1 1,0-1,1 0,-1 1,0-1,0 1,1-1,-1 0,0 1,0-1,5 60,-5-53,-1 188,10 169,9-18,-22-323,-3-29,-5-35,11-11,3 0,2 0,2 0,2 0,3 1,2 1,2 0,3 0,2 2,1 0,3 2,2 0,13-15,-26 38,1 0,1 1,1 1,1 0,1 1,0 1,2 0,0 2,12-8,-29 23,0 1,0 0,0 0,0 0,0 0,0 0,0 1,1-1,-1 1,0 0,1 0,-1 0,1 1,0-1,-1 1,1 0,-1 0,1 0,-1 0,1 0,0 1,-1 0,1 0,-1 0,0 0,1 0,-1 1,0 0,0-1,0 1,0 0,0 0,0 1,0-1,-1 1,1-1,-1 1,0 0,1 0,1 13,0 0,-1 0,-1 0,0 1,-1-1,-1 0,-1 1,0-1,-1 0,-1 0,0 0,-1 0,-1 0,0-1,-2 1,1-2,-2 1,0-1,-2 2,0 3,-2-1,0-1,0 0,-2-1,0 0,-1-1,-1 0,0-2,-1 0,0 0,-1-2,-2 1,-32 3,34-17</inkml:trace>
  <inkml:trace contextRef="#ctx0" brushRef="#br0" timeOffset="-269.526">7367 1101,'48'-19,"26"-10,-1-2,-1-4,-2-3,-1-3,44-36,-12-29,-97 101,0-1,-1 0,0 0,1 0,-2 0,1 0,-1-1,0 1,0-1,-1 1,1-1,-2 0,1 0,-1 1,0-1,0 0,-1 0,0 0,-1-5,-1 8,0 0,0-1,0 1,-1 0,1 1,-1-1,0 0,0 1,0 0,0 0,-1 0,1 1,-1 0,0-1,1 1,-1 1,0-1,0 1,0 0,-1 0,1 1,0-1,0 1,0 0,0 0,-1 1,1 0,0 0,0 0,0 0,0 1,0 0,0 0,1 0,-5 3,-124 94,131-98,0 1,0-1,1 1,-1 0,1-1,-1 1,1 0,0 0,-1 0,1 0,0 0,1 1,-1-1,0 0,1 0,-1 1,1-1,-1 0,1 1,0-1,0 0,0 1,1-1,-1 0,0 1,1-1,-1 0,1 0,0 1,0-1,0 0,0 0,0 0,1 0,-1 0,0 0,1-1,-1 1,1 0,0-1,0 1,0-1,-1 1,1-1,1 0,-1 0,0 0,0 0,13 5,0-1,1-1,0 0,-1-1,1-1,0 0,0-1,1-1,-1-1,0 0,0-1,0 0,-1-2,10-2,33-4,59-9,-116 18,0 1,0 0,0-1,1 1,-1 0,0 0,0 0,0 0,0 0,1 0,-1 0,0 0,0 0,0 0,0 1,0-1,1 0,-1 1,0-1,0 1,0-1,0 1,0 0,0-1,0 1,-1 0,1 0,0 0,0-1,0 1,-1 0,1 0,-1 0,1 0,-1 0,1 0,-1 1,1-1,-1 0,0 0,1 0,-1 0,0 0,0 1,0-1,0 0,0 0,0 1,-13 61,10-52,1-8,1 0,0 0,-1 0,1 0,0 1,0-1,1 0,-1 1,1-1,-1 0,1 1,0-1,0 1,1-1,-1 1,1-1,0 0,0 1,0-1,0 0,0 0,1 0,-1 0,1 0,0 0,0 0,0 0,0-1,1 1,-1-1,2 1,13 4</inkml:trace>
  <inkml:trace contextRef="#ctx0" brushRef="#br0" timeOffset="-4091.962">1215 254,'-3'-5,"-1"-1,1 0,-1 1,0 0,0 0,0 0,-1 1,0-1,0 1,0 0,0 1,-1-1,0 1,1 0,-1 0,0 1,0-1,-1 1,1 1,0-1,-1 1,1 0,-1 1,1 0,-1 0,-1 0,-172 34,167-31,-173 54,-140 64,327-121,0 0,0 0,0 1,0-1,0 0,0 0,-1 1,1-1,0 1,0-1,0 1,0-1,0 1,-1-1,1 1,0 0,-1-1,1 1,0 0,-1 0,1-1,-1 1,1 0,-1 0,1 0,-1 0,0 0,1 0,-1 0,0-1,0 1,0 0,0 0,1 0,-1 0,-1 0,1 0,0 0,0 0,0 0,0 0,-1 0,1 0,0 0,-1 0,1 0,-1-1,1 1,-1 0,0 0,1 0,-1-1,0 1,1 0,-1-1,0 1,0-1,0 1,1-1,-1 1,0-1,0 1,0-1,0 0,0 0,0 1,0-1,0 0,0 0,0 0,19 6,0-1,0-1,0-1,0 0,1-1,-1-1,1-1,6-1,126 17,-150-16,1 0,-1 1,0-1,0 0,0 1,0-1,0 1,0 0,0-1,0 1,0 0,0 0,0-1,-1 1,1 0,0 0,0 0,-1 0,1 0,-1 0,1 0,-1 0,1 0,-1 0,1 1,-1-1,0 0,0 0,0 0,0 0,0 1,0-1,0 0,0 0,0 0,0 0,-1 1,1-1,0 0,-1 0,1 0,-1 0,1 0,-1 0,0 0,1 0,-1 0,0 0,0 0,0-1,0 2,-49 50,45-48,-243 176,143-110,-63 47,166-117,1 1,-1-1,1 1,0 0,-1-1,1 1,0 0,-1 0,1 0,0 0,0 0,0 0,0 0,0 1,0-1,0 0,0 0,1 1,-1-1,0 0,1 1,-1-1,1 1,-1-1,1 1,0-1,0 1,0-1,0 1,0-1,0 1,0 0,0-1,0 1,1-1,-1 1,1-1,-1 0,1 1,0-1,-1 1,1-1,0 0,0 0,0 1,0-1,0 0,0 0,0 0,0 0,1 0,-1 0,0-1,1 1,-1 0,2 0,15 5,0-1,0 0,1-1,0-1,-1-1,1-1,0 0,0-2,0 0,0-1,0-1,-1-1,1 0,-1-1,0-1,0-1,6-4,-1 4,24-9,-2-2,0-2,-1-2,35-24,-24 16,-32 21</inkml:trace>
  <inkml:trace contextRef="#ctx0" brushRef="#br0" timeOffset="-3855.704">1525 537,'-34'43,"-29"38,-10 11,3-1,13-12,13-14,12-13,8-11,7-7,7-5,5-3,-1-1,0 1,1 0,7-4,7-6,2-6</inkml:trace>
  <inkml:trace contextRef="#ctx0" brushRef="#br0" timeOffset="-3622.976">1045 594,'53'28,"22"15,3 0,-7-3,-10-8,-11-4,-10-3,-11 0,-6-1,-6 2,-2-4,-4-1,2-5,-2-4</inkml:trace>
  <inkml:trace contextRef="#ctx0" brushRef="#br0" timeOffset="-3219.313">2062 621,'-54'21,"1"2,2 2,0 2,-17 15,61-39,1 1,0 0,-1 0,1 0,1 1,-1 0,1 0,0 0,0 1,0-1,1 1,0 1,0-1,1 0,-1 1,1 0,1 0,-1 0,1 0,1 0,-1 0,1 0,0 1,1-1,0 1,0-1,0 0,1 1,0-1,1 0,0 0,0 0,0 0,1 0,1 1,-1-3,0 0,0 0,1-1,0 0,0 0,0 0,0 0,1 0,-1-1,1 0,0 0,0 0,0-1,0 0,1 0,-1 0,1 0,-1-1,1 0,-1 0,1 0,0-1,0 0,-1 0,1-1,0 1,-1-1,1 0,0-1,9-2,0-1,-1 0,0-1,-1 0,1-2,-1 1,0-2,-1 1,0-2,6-5,125-131,-142 144,0 1,-1-1,1 0,0 1,0-1,0 0,0 1,1-1,-1 1,0 0,1-1,-1 1,1 0,-1 0,1 0,-1 0,1 0,0 0,0 0,-1 1,1-1,0 1,0-1,0 1,0 0,-1-1,1 1,0 0,0 0,0 1,0-1,0 0,0 1,0-1,-1 1,1-1,0 1,0 0,-1 0,1 0,0 0,1 1,2 5,-1 0,1 1,-1 0,0 0,-1 0,0 1,0-1,-1 1,0 0,0-1,-1 3,3 16</inkml:trace>
  <inkml:trace contextRef="#ctx0" brushRef="#br0" timeOffset="-2836.68">2428 1129,'32'-59,"128"-205,-101 206,-57 58,1 0,-1 1,0-1,0 1,1 0,-1 0,0 0,0 0,0 0,0 0,0 0,0 1,-1-1,1 1,0-1,0 1,-1 0,0-1,1 1,-1 0,0 0,0 0,0 0,0 0,0 0,0 1,0-1,-1 0,1 0,-1 1,0-1,0 0,0 1,0-1,0 0,0 0,0 1,-1 0,3 8,2 7,-4-14,0 1,0-1,0 1,0-1,1 1,0-1,0 1,1-1,-1 0,1 0,-1 1,2-1,-1 0,0 0,1-1,-1 1,1-1,0 1,0-1,1 0,-1 0,1 0,-1 0,1-1,0 1,0-1,0 0,0-1,0 1,1 0,-1-1,0 0,4 0,6-3,0-1,0 0,0-1,-1-1,0 0,0 0,0-2,-1 0,0 0,0-1,0 0,-1-1,-1 0,9-10,13-7,-16 12,-14 11,0 0,0 1,0-1,0 1,1-1,-1 1,1 0,-1 0,1 0,0 0,0 1,-1-1,1 1,1 0,-1-1,0 1,0 1,0-1,0 0,1 1,-1 0,0 0,1 0,-1 0,0 0,1 0,-1 1,0 0,2 0,73 80,-61-71</inkml:trace>
  <inkml:trace contextRef="#ctx0" brushRef="#br0" timeOffset="-2421.606">3557 763,'0'614,"3"-651,1 0,2 1,2 0,1 0,1 1,2 0,2 1,1 0,2 1,1 1,1 0,2 2,1 0,1 2,2 0,20-17,-33 33,0 0,0 1,1 0,0 1,1 0,0 1,1 1,0 0,0 1,1 1,-1 0,1 1,14-2,-26 8,0 0,0 0,1 0,-1 0,0 0,0 1,0 0,-1 0,1 0,0 0,-1 1,1-1,-1 1,0 0,0 0,0 0,0 0,-1 1,1-1,-1 1,0 0,0-1,0 1,0 0,-1 0,1 0,-1 1,0-1,-1 0,1 0,-1 1,1-1,-1 0,-1 0,1 1,-1-1,1 0,-1 0,0 1,-1-1,1 0,-1 0,1 0,-1-1,-1 1,1 0,0-1,-4 4,-3 9,-1-1,-1 0,-1-1,0 0,-1 0,0-2,-1 1,0-2,-1 0,0-1,-1 0,-8 3,-93 24,95-35</inkml:trace>
  <inkml:trace contextRef="#ctx0" brushRef="#br0" timeOffset="-2157.257">4460 86,'-11'37,"-21"57,5 1,3 1,5 1,4 1,4 1,3 35,14 25,-6-158,0 0,0 0,0 0,0 1,0-1,0 0,0 0,1 0,-1 1,0-1,1 0,-1 0,1 0,-1 0,1 0,0 0,-1 0,1 0,0 0,0 0,0 0,0 0,-1-1,1 1,0 0,0-1,1 1,-1-1,0 1,0-1,0 1,0-1,0 0,1 1,-1-1,0 0,0 0,0 0,1 0,-1 0,0 0,0 0,0 0,1-1,-1 1,0 0,0-1,0 1,0-1,0 1,0-1,0 0,0 1,0-1,0 0,0 0,0 0,0 0,-1 1,1-2,14-12</inkml:trace>
  <inkml:trace contextRef="#ctx0" brushRef="#br0" timeOffset="-1873.204">4574 791,'23'13,"1"0,1-2,0 0,1-2,0-1,0-1,1-1,0-2,0 0,0-2,26-1,-47 0,0-1,0 1,0-1,0 0,0-1,0 0,-1 0,1 0,0 0,0-1,-1 0,1 0,-1-1,0 1,1-1,-1 0,0-1,-1 1,1-1,-1 0,1 0,-1 0,0-1,-1 1,1-1,-1 0,0 0,0-1,-1 1,1-2,-1 2,0-1,-1 1,0-1,0 0,0 1,0-1,-1 0,0 1,-1-1,1 0,-1 1,0-1,0 0,-1 1,0 0,0-1,0 1,0 0,-1 0,0 0,0 0,0 0,-1 1,0 0,0-1,0 1,0 1,0-1,-1 0,0 1,0 0,0 0,0 1,0-1,0 1,-1 0,0 1,-5-1,0 2,0 0,-1 0,1 1,0 0,0 1,0 0,0 1,0 0,1 0,-1 2,1-1,0 1,0 1,0-1,1 2,0-1,0 1,1 1,0 0,0 0,0 0,1 1,1 0,0 1,0-1,0 1,1 0,1 1,0-1,0 1,1 0,1 0,-1 0,2 0,0 0,0 0,1 0,0 1,1-1,0 0,1 4,4-2,0-1,0 0,1 0,0-1,1 0,0 0,1 0,1-1,-1-1,1 0,1 0,0-1,0 0,1-1,-1 0,2-1,-1 0,11 3,6 3</inkml:trace>
  <inkml:trace contextRef="#ctx0" brushRef="#br0" timeOffset="3350.417">1 1468,'429'-62,"-209"44,1 9,70 12,-61-1,255-13,196-25,-38 14,909 4,-1040 20,4620-2,-4314-12,430 6,-1062 11,-33 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9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957,'572'-30,"-70"3,-47-3,-231 31,-224-1,1 0,-1 0,1 1,-1-1,1 0,0 0,-1 0,1 0,-1 0,1 0,0 0,-1 0,1 0,-1 0,1 0,0 0,-1 0,1 0,-1-1,1 1,-1 0,1 0,-1-1,1 1,-1 0,1-1,-1 1,1 0,-1-1,1 1,-1-1,0 1,1-1,-1 1,0-1,1 1,-1-1,0 1,0-1,1 0,-1 1,0-1,0 1,0-1,0 0,0 1,0-1,0 1,0-1,0 0,0 1,0-1,0 1,-1-1,1 1,0-1,0 0,0 1,-1-1,1 1,0-1,-1 1,1-1,-1 1,1-1,0 1,-1 0,0-1,-35-28,34 28,-259-135,260 135,1-1,-1 1,0 0,1 0,-1 0,0 0,0 0,1 1,-1-1,0 0,0 0,0 1,0-1,0 0,0 1,0-1,0 1,-1-1,1 1,0-1,0 1,0 0,0 0,-1 0,1-1,0 1,0 0,0 1,-1-1,1 0,0 0,0 0,0 1,0-1,-1 1,1-1,0 1,0-1,0 1,0-1,0 1,0 0,0 0,0 0,1-1,-1 1,0 0,0 0,1 0,-1 0,0 0,1 0,-1 1,1-1,-1 0,1 0,0 0,0 0,-1 1,1-1,0 0,0 0,0 0,0 1,0-1,10 50,-6-34,0 0,-2 0,0 0,0 0,-2 0,0 1,-1-1,-1 0,-45 266,47-283,1 0,0-1,-1 1,1 0,-1 0,1-1,0 1,-1 0,1 0,0 0,-1 0,1 0,0 0,-1 0,1 0,0 0,-1 0,1 0,0 0,-1 1,1-1,0 0,-1 1,1-1,-1 0,1 1,-1-1,1 0,-1 1,1-1,-1 1,1-1,-1 1,1-1,-1 1,0-1,1 1,-1 0,0-1,1 1,-1 0,0-1,0 1,0-1,0 1,0 0,0-1,1 1,-2 0,1-1,0 1,0 0,0-1,0 1,0 0,0-1,-1 1,170-190,-59 75,-92 89</inkml:trace>
  <inkml:trace contextRef="#ctx0" brushRef="#br0" timeOffset="507.385">113 617,'-5'29,"4"48,6 20,3 4,-1-7,4-9,0-9,-2-8,-3-11,3-11,0-2,-2-5,-2-5,-1-2,-8-7,-1-8</inkml:trace>
  <inkml:trace contextRef="#ctx0" brushRef="#br0" timeOffset="807.54">1 477,'12'-23,"2"0,0 1,2 1,0 0,1 2,1 0,1 0,1 2,0 0,1 2,1 0,0 1,1 2,1 0,0 1,0 2,1 0,12-2,-22 8,-1 0,0 1,1 0,-1 1,1 0,-1 2,1 0,0 0,-1 1,0 1,0 0,0 1,0 1,0 0,-1 1,0 0,0 1,0 1,-1 0,0 0,-1 1,0 1,0 0,-1 0,0 1,-1 1,0-1,-1 1,6 13,-12-19,1 1,-2-1,1 1,-1 0,0 0,0 0,-1 0,0 0,0 0,0-1,-1 1,0 0,-1 0,0 0,0-1,0 1,0-1,-1 0,0 1,-1-1,0 0,1-1,-5 5,-5 7,-1-1,0 0,-2-1,0-1,0 0,-1-1,-4 1,-7 6,-1-2,-1-1,-1-1,-1-2,0 0,0-3,-1-1,-1-1,0-2,0-1,0-1,-5-2,27-3,6 2,0-1,0 0,0 0,0-1,0 0,-1 0,1 0,0 0,0-1,0 0,0-1,0 1,1-1,-1 0,0-1,1 1,-1-1,1 0,0 0,0-1,0 0,0 0,1 0,0 0,-1-1,1 1,1-1,-2-3,-1-13</inkml:trace>
  <inkml:trace contextRef="#ctx0" brushRef="#br0" timeOffset="1783.517">3105 81,'0'775,"-28"-436,28 581,-11-847,5-66,1-8</inkml:trace>
  <inkml:trace contextRef="#ctx0" brushRef="#br0" timeOffset="22774.259">3105 2169,'1'-2,"1"1,-1-1,1 0,0 0,-1 0,1 1,0-1,0 1,0 0,0-1,0 1,0 0,0 0,1 0,-1 1,0-1,1 0,-1 1,0 0,1-1,-1 1,1 0,-1 0,0 0,1 1,0-2,445-2,-262-25,385 28,-290-17,14 6,-127 38,114 4,10-62,-48 31,-102-26,26 41,-111-7,1-3,0-2,0-3,4-2,40 0,68-9,-108 1,1 4,0 2,1 2,26 5,19-1,88-3,-193 1,0-1,-1 0,1 0,0-1,0 1,-1-1,1 0,-1 0,0 0,0 0,0-1,0 1,0-1,0 0,0 0,-1 0,1 0,-1 0,0 0,0-1,0 1,-1-1,1 1,-1-1,0 0,0 0,0 1,0-3,10-113,-13 46,13-138,24 13,-27 142,-3-1,-3-1,-2 1,-2-4,-1-45,3-345,-2 421,-1 1,-2 0,-1 0,-1 1,-1 0,-4-4,-30-158,41 49,2 117</inkml:trace>
  <inkml:trace contextRef="#ctx0" brushRef="#br0" timeOffset="24357.583">3161 53,'2'-2,"-1"0,1 0,0 0,-1 1,1-1,0 0,0 1,0-1,0 1,0 0,1 0,-1 0,0 0,1 0,-1 0,0 0,1 1,-1-1,1 1,-1 0,1 0,-1 0,1 0,-1 0,1 1,1-2,418-2,323 4,-404 26,31 2,485-30,-689 29,283-27,-253-30,-58 17,58-6,0-8,-2 27,-173 3,-5 2</inkml:trace>
  <inkml:trace contextRef="#ctx0" brushRef="#br0" timeOffset="25762.842">5307 53,'21'58,"-15"138,-33-53,55 111,-29 197,30-253,-29 282,11-350,6-8,-16-98</inkml:trace>
  <inkml:trace contextRef="#ctx0" brushRef="#br0" timeOffset="27146.207">4120 646,'0'1,"0"-1,0 1,0-1,-1 1,1-1,0 1,0-1,-1 1,1-1,0 0,-1 1,1-1,-1 1,1-1,0 0,-1 1,1-1,-1 0,1 0,-1 1,1-1,-1 0,1 0,-1 0,1 0,-1 0,0 0,1 1,-1-1,1 0,-1-1,1 1,-1 0,1 0,-1 0,1 0,-1 0,1 0,-1-1,1 1,-1 0,1 0,-1-1,1 1,-1 0,1-1,0 1,-1-1,-43 222,11-101,-5-2,-6-2,-4-1,-42 68,8-59,87-217,8 27,2 0,3 1,3 1,9-15,-14 36,11-22,3 1,2 2,4 0,36-46,27-50,-97 156,0-1,1 1,-1-1,1 1,0 0,0 0,0 0,0 1,0-1,0 1,0-1,1 1,-1 0,0 0,1 1,-1-1,1 1,-1-1,0 1,1 0,-1 1,1-1,-1 0,1 1,-1 0,0 0,1 0,-1 0,0 0,0 1,0 0,0-1,0 1,0 0,0 0,-1 1,1-1,-1 1,1-1,-1 1,0 0,0 0,0-1,0 2,-1-1,1 0,-1 0,0 0,1 4,14 30,-1 2,-2 0,-1 0,-2 1,3 34,33 117,-24-125,4-1,2-1,35 56,-50-88,-12-19</inkml:trace>
  <inkml:trace contextRef="#ctx0" brushRef="#br0" timeOffset="27426.796">3755 1211,'47'-15,"41"-9,14-1,0 5,-8 4,-15 6,-12 5,-12 2,-6 3,-6 0,-6 6,-5 1,-2 0,-2 4,-1-1,-5 3,-1 0,-5-3</inkml:trace>
  <inkml:trace contextRef="#ctx0" brushRef="#br0" timeOffset="27959.089">6265 731,'37'128,"-27"-75,-2-1,-3 2,-2-1,-2 0,-5 34,1 28,3-104,-1 5,0 1,2 0,0-1,1 1,0-1,2 1,0-1,0 0,7 14,-1-17,-2-7</inkml:trace>
  <inkml:trace contextRef="#ctx0" brushRef="#br0" timeOffset="28558.986">6181 674,'38'-28,"1"2,1 1,1 3,1 1,1 2,44-14,-72 29,-1 1,1 0,0 1,-1 0,1 1,0 1,0 1,0 0,12 2,-22-2,0 0,0 0,0 1,0 0,0 0,0 0,0 0,-1 1,1 0,-1 0,0 0,0 0,0 1,0-1,0 1,-1 0,1 0,-1 1,0-1,-1 1,1-1,-1 1,0 0,0 0,0 0,-1 0,0 0,1 4,-3 3,0 0,-1-1,0 1,-1 0,0-1,-1 0,0 1,-1-2,0 1,-1 0,0-1,-1 0,0-1,0 1,-1-1,0-1,-5 4,-93 94,103-103,1 1,0-1,-1 0,2 1,-1-1,0 1,0-1,1 1,0 0,0 0,0 0,0 0,1 0,0 0,-1 0,1 0,1 0,-1 0,0-1,1 1,0 0,0 0,0 0,1 0,-1-1,1 1,0-1,0 1,0-1,0 1,1-1,-1 0,1 0,0 0,0-1,1 2,122 87,-104-78,-12-9,-1 0,1 0,-1 1,0 0,0 1,-1 0,0 0,0 1,0 0,-1 1,0-1,-1 1,1 1,-1-1,-1 1,0 0,0 0,-1 1,0-1,0 1,0 4,-3-9,0 1,0-1,0 0,0 1,-1-1,0 0,0 1,-1-1,1 1,-1-1,0 0,-1 0,1 1,-1-1,0 0,0-1,-1 1,1 0,-1 0,0-1,0 0,-1 0,1 0,-1 0,0 0,0 0,0-1,-1 0,1 0,-4 2,-29 11,-1-1,0-2,-1-2,-1-1,1-2,-20 0,-103 18,138-24</inkml:trace>
  <inkml:trace contextRef="#ctx0" brushRef="#br0" timeOffset="36467.906">3077 2113,'-283'29,"140"-57,-82 28,56 27,-311-26,311 24,-2 6,32-19,-116 6,86 8,-84-24,167 23,71-15</inkml:trace>
  <inkml:trace contextRef="#ctx0" brushRef="#br0" timeOffset="37235.259">7620 2085,'0'-5,"0"-1</inkml:trace>
  <inkml:trace contextRef="#ctx0" brushRef="#br0" timeOffset="37665.202">7620 2085,'0'0,"-1"-1,1 1,0-1,-1 1,1-1,0 1,0-1,-1 1,1-1,0 0,0 1,0-1,0 1,0-1,0 1,0-1,0 0,0 1,0-1,0 1,0-1,0 0,0 1,1-1,-1 1,0-1,0 1,1-1,-1 1,0-1,1 1,-1-1,0 1,1-1,-1 1,1 0,-1-1,1 1,-1 0,1-1,-1 1,1 0,-1-1,1 1,-1 0,1 0,-1 0,1 0,0 0,-1-1,1 1,-1 0,1 0,0 1,-1-1,1 0,-1 0,1 0,0 0,-1 0,43-5,-42 5,694-53,-272 18,-1-1,128 17,-436 20,-91-1</inkml:trace>
  <inkml:trace contextRef="#ctx0" brushRef="#br0" timeOffset="38366.222">1468 2396,'-2'-4,"1"0,-1 0,0 0,0 0,0 0,0 1,-1-1,1 1,-1 0,0-1,0 1,0 1,0-1,-1 0,1 1,-1 0,0 0,0 0,1 0,-1 0,0 1,0 0,-1-1,1 2,0-1,0 0,-1 1,1 0,0 0,0 0,-1 1,1-1,0 1,0 0,0 0,0 0,0 1,0-1,0 1,0 0,0 0,0 1,-251 131,-66 29,291-140,29-23,1 1,0-1,-1 0,1 1,0-1,0 1,0-1,-1 1,1-1,0 1,0-1,0 1,0-1,0 1,0-1,0 1,0-1,0 1,0-1,0 1,0-1,0 1,0-1,0 1,0-1,1 1,-1-1,0 1,0-1,1 0,-1 1,0-1,1 1,-1-1,0 0,1 1,-1-1,1 0,-1 1,0-1,1 0,-1 0,1 0,-1 1,1-1,-1 0,1 0,-1 0,1 0,-1 0,1 0,-1 0,1 0,-1 0,1 0,-1 0,1 0,-1 0,1 0,-1 0,1-1,-1 1,1 0,18 2</inkml:trace>
  <inkml:trace contextRef="#ctx0" brushRef="#br0" timeOffset="38620.666">3105 2057,'-48'34,"-50"25,-21 7,-2-2,11-8,15-8,13-8,12-5,12-10,12-3,13-1,18-4,15-5,13-4,5-4</inkml:trace>
  <inkml:trace contextRef="#ctx0" brushRef="#br0" timeOffset="38846.788">4657 2085,'-48'15,"-49"18,-23 5,-1-1,7 0,7 2,13-1,8-1,9-3,7-2,12-2,6-1,7-6,10-1,12-1,15-2,13-6,6-5</inkml:trace>
  <inkml:trace contextRef="#ctx0" brushRef="#br0" timeOffset="39098.339">5787 2198,'-39'15,"-36"18,-15 9,-2 2,0-1,6-4,9-4,7-7,11-4,5-1,4-4,4-2,6-2,9 0,5-2,8 1,6-1</inkml:trace>
  <inkml:trace contextRef="#ctx0" brushRef="#br0" timeOffset="39299.144">7253 2142,'-67'24,"-36"12,-11 6,0 0,5-3,11-2,8-4,5-1,7-3,8-1,10 0,11-5,14-1,17-6,17-4,9-5</inkml:trace>
  <inkml:trace contextRef="#ctx0" brushRef="#br0" timeOffset="39515.204">8693 2085,'-96'34,"-46"15,-8 0,11-3,20-6,25-9,24-9,25-5,18-4</inkml:trace>
  <inkml:trace contextRef="#ctx0" brushRef="#br0" timeOffset="47149.238">9822 2001,'-1'-2,"0"0,-1 1,1-1,0 1,-1-1,1 1,-1-1,1 1,-1 0,0 0,1 0,-1 0,0 0,0 0,0 0,0 1,0-1,0 1,0-1,0 1,0 0,0 0,0 0,0 0,0 0,0 0,0 0,0 1,0-1,-1 1,-15 4,0 0,1 1,0 0,0 2,1 0,0 1,0 0,1 2,0-1,-1 3,-44 29,-71 33,-3-6,-95 32,81-42,143-59,4-3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2:41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88 480,'55'-4,"0"-2,-1-3,0-2,50-17,-85 26,-1-2,0 0,0-1,0-1,0-1,-1 0,0-1,-1-1,0 0,0-2,-1 1,0-2,-1 0,0-1,-1 0,-1-1,0-1,-1 0,0 0,-1-1,0-3,-10 18,4-6,0 0,-1 0,-1 0,1-1,-1 1,0-1,-1 0,0 1,0-1,-1 0,0 0,0 1,0-1,-1 0,-1 0,1 1,-1-1,0 1,-1-1,-2-3,5 10,0 1,-1-1,1 0,-1 0,1 0,-1 1,1-1,-1 0,0 1,1-1,-1 0,0 1,0-1,1 1,-1-1,0 1,0-1,0 1,0 0,1-1,-1 1,0 0,0 0,0 0,0 0,0 0,0 0,0 0,0 0,0 0,0 0,1 0,-1 0,0 1,0-1,0 0,0 1,0-1,1 1,-1-1,0 1,0-1,1 1,-1-1,0 1,1 0,-1-1,0 1,1 0,-1 0,1 0,-1-1,1 1,0 0,-1 0,1 0,0 0,-1 0,-21 55,-15 195,32-194,-15 197,13-115,-5 0,-7-1,-6-1,-5-1,-12 16,15-75,-4 0,-3-2,-3-1,-35 49,59-105,0 0,-1-1,-1 0,0-1,-1-1,-1 0,0-2,-1 0,-1 0,0-2,-2 0,20-9,-1-1,0 0,0 0,0 1,0-1,0 0,0-1,0 1,0 0,-1 0,1-1,0 0,0 1,-1-1,1 0,0 0,0 0,-1 0,1-1,0 1,0 0,-1-1,1 0,0 1,0-1,0 0,0 0,0 0,0-1,0 1,0 0,1-1,-1 1,0-1,1 0,-1 1,1-1,0 0,-1 0,1 0,0 0,0 0,0 0,1 0,-1 0,0 0,1-1,-1 1,1-2,0-10,1 0,0-1,1 1,1 0,0 0,1 0,1 0,0 0,0 1,2 0,-1 0,2 1,6-9,5-13,18-41,3 2,3 1,3 3,3 2,4 2,53-53,-97 111,0 1,0 0,0 0,1 1,0 0,0 1,0 0,0 0,1 1,-1 1,1 0,0 0,0 1,0 0,0 1,0 0,0 1,1 0,12 1</inkml:trace>
  <inkml:trace contextRef="#ctx0" brushRef="#br0" timeOffset="254.201">1132 1128,'-14'34,"0"20,2 6,8-2,10-11,8-14,2-12</inkml:trace>
  <inkml:trace contextRef="#ctx0" brushRef="#br0" timeOffset="507.28">1132 394,'0'0</inkml:trace>
  <inkml:trace contextRef="#ctx0" brushRef="#br0" timeOffset="689.414">1415 1213,'227'-318,"-203"293,-8 48,-7 29,-9-46,0 1,0 0,0-1,1 1,0-1,0 1,0-1,1 0,0 1,1-1,-1 0,1 0,0-1,1 1,-1-1,1 1,0-1,1 0,-1 0,1-1,0 1,0-1,0 0,0-1,1 1,0-1,0 0,3 1,-2-3,0 0,0 0,0-1,0 0,0 0,0-1,0 0,0 0,0-1,-1 1,1-2,0 1,-1-1,1 0,-1 0,0 0,0-1,0 0,-1 0,1-1,-1 0,0 0,0 0,-1 0,0-1,0 0,0 0,0 0,-1 0,0 0,0-1,-1 1,0-1,0 0,0 0,-1-5,16-73,-12 60</inkml:trace>
  <inkml:trace contextRef="#ctx0" brushRef="#br0" timeOffset="1097.796">2319 818,'-9'10,"1"0,0 1,0 0,2 0,-1 0,1 1,1 0,0 1,1-1,0 1,1 0,1 0,0 0,0 0,2 0,-1 0,2 0,-1 0,4 12,-4-22,1 0,1 1,-1-1,0 0,1 0,0 0,0 0,0 0,0-1,0 1,0-1,1 1,-1-1,1 0,0 0,-1 0,1 0,0 0,0 0,0-1,1 0,-1 0,0 0,0 0,1 0,-1 0,1-1,-1 0,0 1,1-1,-1-1,1 1,-1 0,0-1,3 0,5-2,-1 1,1-1,-1-1,0 0,0 0,0-1,-1 0,0-1,0 0,8-7,9-13,-2-1,0 0,-2-2,-2-1,0-1,-2 0,1-7,1-6,-2-1,-2-1,-2 0,-2-1,-3 0,5-45,-11 71,0 0,-1-1,-2 1,0-1,-1 0,-1 1,-1-1,-1 1,0 0,-2 0,-1 1,0-1,-2 2,0-1,-1 1,-1 0,-1 1,0 0,-1 1,-14-12,23 25,-1 0,0 1,-1 0,1 0,-1 0,1 0,-1 1,0 0,0 1,1-1,-1 1,0 0,-1 0,1 1,0 0,0 0,0 0,0 1,0 0,0 0,0 1,0-1,0 1,1 0,-1 1,0 0,1 0,0 0,0 0,-2 2,-2 2,0 0,1 0,-1 1,1 1,1-1,-1 1,2 0,-1 1,1 0,1 0,-1 0,2 1,0-1,0 1,-2 10,4 1,1 0,0-1,2 1,0 0,2 0,0-1,1 1,2-1,0 0,1 0,1-1,1 0,0-1,2 1,0-2,2 0,0 0,0-1,2-1,0 0,1-1,0-1,1 0,1-1,1 0,50 38,1-4,3-2,2-4,30 11,-81-42</inkml:trace>
  <inkml:trace contextRef="#ctx0" brushRef="#br0" timeOffset="2968.09">2290 2088,'0'19,"-5"36,-1 17,0 1,1-1,2-9,0-5,-3-8,-1-3,1-5,1-4,2-4,1-3,1-2,1-1,-5-5,-1-7</inkml:trace>
  <inkml:trace contextRef="#ctx0" brushRef="#br0" timeOffset="3254.163">2149 2116,'43'-10,"34"-7,13-2,-4-1,-12 1,-13 5,-13 5,-10 3,-10 4</inkml:trace>
  <inkml:trace contextRef="#ctx0" brushRef="#br0" timeOffset="3499.444">2177 2512,'38'-10,"32"-8,10 0,-6-3,-9 3,-16 4</inkml:trace>
  <inkml:trace contextRef="#ctx0" brushRef="#br0" timeOffset="5582.803">2713 2539,'-178'333,"87"-169,244-395,-129 189,1 2,2 0,2 2,17-16,-44 52,1-1,-1 1,0 0,1-1,-1 1,1 0,-1 1,1-1,0 0,0 1,0-1,0 1,0 0,0 0,0 0,1 1,-1-1,0 1,0 0,1-1,-1 2,0-1,0 0,1 0,-1 1,0 0,0 0,0 0,0 0,0 0,0 1,0-1,0 1,0 0,-1 0,1 0,0 0,-1 0,0 0,0 1,0-1,0 1,2 2,113 197,-116-201,-1-1,1 0,-1 1,1-1,-1 1,0 0,1-1,-1 1,0-1,0 1,1-1,-1 1,0 0,0-1,0 1,0 0,0-1,0 1,0-1,0 1,0 0,0-1,0 1,0 0,0-1,-1 1,1-1,0 1,0 0,-1-1,1 1,0-1,-1 1,1-1,0 1,-1-1,1 1,-1-1,1 0,-1 1,1-1,-1 0,1 1,-1-1,0 0,1 1,-1-1,1 0,-1 0,0 0,1 0,-1 0,0 0,1 0,-1 0,1 0,-1 0,0 0,1 0,-1 0,-50 1,42-2,-224-3,147-22,72 16</inkml:trace>
  <inkml:trace contextRef="#ctx0" brushRef="#br0" timeOffset="6499.411">3221 2709,'92'-45,"115"21,-206 24,1-1,-1 1,0-1,0 0,0 0,1 1,-1-1,0 0,0 0,0 0,0 0,0 0,0 0,-1 0,1 0,0-1,-1 1,1 0,0 0,-1-1,0 1,1 0,-1-1,0 1,1-1,-1 1,0 0,0-1,0 1,0-1,-1 1,1 0,0-1,0 1,-1 0,1-1,-1 1,1 0,-1 0,0-1,0 1,1 0,-1 0,0 0,0 0,0-1,-46-50,-42-7,89 58,-1 0,0 0,0 0,0 1,0-1,0 0,0 0,0 1,0-1,0 0,0 1,0-1,-1 1,1 0,0-1,0 1,-1 0,1 0,0 0,0 0,-1 0,1 0,0 0,0 0,-1 0,1 0,0 1,0-1,0 1,0-1,-1 1,1-1,0 1,0 0,0-1,0 1,0 0,0 0,0 0,1 0,-1 0,0 0,0 0,1 0,-1 0,0 0,1 0,-1 0,1 0,0 1,-1-1,1 0,0 0,0 0,0 1,0-1,0 0,0 0,0 1,0-1,8 56,2-1,3 0,13 34,-3 54,-23-143,1 0,-1 0,0 0,1 0,-1-1,1 1,-1 0,1 0,-1 0,1-1,-1 1,1 0,0-1,0 1,-1 0,1-1,0 1,0-1,0 1,-1-1,1 0,0 1,0-1,0 0,0 1,0-1,0 0,0 0,0 0,0 0,0 0,0 0,0 0,-1 0,1-1,0 1,0 0,0 0,0-1,0 1,0-1,0 1,-1-1,1 1,0-1,0 1,-1-1,1 0,0 1,0-1,37-35,-23 21,-1 0,-1 0,-1-1,0-1,-1 0,0-1,-2 0,0-1,-1 0,-1 0,0 0,-2-1,0 0,0-11,-8 8,-2 4</inkml:trace>
  <inkml:trace contextRef="#ctx0" brushRef="#br0" timeOffset="6801.722">3927 2285,'5'29,"1"14,0 5,-1-1,-2-4,-1-4,0-5,-2-2,0-3,0 0,0-2,-1-4</inkml:trace>
  <inkml:trace contextRef="#ctx0" brushRef="#br0" timeOffset="7301.349">3871 2257,'47'-20,"-20"8,0 1,0 1,1 2,0 0,1 2,0 1,8 0,-35 5,0 0,0 0,0 0,0 0,0 0,0 0,0 0,0 1,0-1,0 1,0-1,0 1,0 0,0-1,-1 1,1 0,0 1,-1-1,1 0,0 0,-1 1,0-1,1 0,-1 1,0 0,0-1,0 1,0 0,0-1,0 1,0 0,0 0,-1 0,1 0,-1 0,1 0,-1 0,0 0,0 0,0 0,0 0,0 0,-1 0,1 0,0 0,-1 0,0-1,1 1,-1 0,0 0,0 0,0-1,0 1,0 0,-1 0,-84 133,85-133,0 1,0 0,1 0,-1 0,1 1,-1-1,1 0,0 0,0 0,0 0,1 0,-1 0,1 0,0 0,-1 0,1 0,1 0,-1 0,0 0,1 0,-1-1,1 1,0-1,0 1,0-1,0 0,0 1,1-1,-1 0,1-1,-1 1,1 0,0-1,-1 1,1-1,0 0,0 0,0 0,0 0,0-1,0 1,0-1,1 0,-1 0,33 7,99 30,-130-35,1 1,-1 0,0 0,0 0,0 0,0 1,0 0,-1 0,1 0,-1 1,-1 0,1-1,0 1,-1 0,0 1,0-1,-1 0,0 1,0 0,0 0,0 0,-1-1,-1 0,0 0,1 0,-2 0,1-1,-1 1,1 0,-1 0,-1-1,1 1,-1 0,1-1,-1 1,-1-1,1 0,-1 0,1 0,-1 0,0 0,-1 0,1-1,-1 0,1 0,-1 0,-1 1,-5 3,-1 1,1-2,-2 1,1-2,-1 0,1 0,-2-1,1 0,-2 0,-185 3,175-7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13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682,'-34'38,"-15"18,0 3,4-7,5-8,4-7,3-5,3-3,2-6,0-3,5 0,2-3,0 1,3-4</inkml:trace>
  <inkml:trace contextRef="#ctx0" brushRef="#br0" timeOffset="313.354">650 738,'33'18,"0"-1,1-1,1-3,1 0,18 2,-6 0,7 3,7-1,-1 4,-2 2,0 3,24 16,-46-24,-19-12</inkml:trace>
  <inkml:trace contextRef="#ctx0" brushRef="#br0" timeOffset="730.004">875 540,'31'129,"-20"-67,-2 1,-4 0,-2 0,-5 61,1-34,1-66</inkml:trace>
  <inkml:trace contextRef="#ctx0" brushRef="#br0" timeOffset="8518.039">1976 540,'27'-6,"1"-1,-1-1,-1-1,0-1,0-1,-1-2,0-1,-1 0,-1-2,0-1,-1 0,-1-2,7-8,-23 20,-2 5,0-1,0 0,-1 0,1 0,-1 0,0 0,0 0,0-1,-1 1,1 0,-1-1,0 0,1 1,-2-1,1 0,0-3,-2 7,0 0,0 0,0 0,0 0,0 0,0 0,0 0,0 0,0 0,0 1,0-1,0 0,0 1,1-1,-1 1,0-1,0 1,0-1,0 1,1 0,-1-1,0 1,1 0,-1 0,0-1,1 1,-1 0,1 0,-1 0,1 0,0 0,-1 0,1 0,0 0,0 0,-1 0,1 0,0 0,0 0,0 0,0 0,0-1,-11 30,0 0,2 0,1 1,2-1,1 2,1-1,2 1,1-1,1 1,4 22,-2 4,13 306,-19-323,-2 0,-1-1,-3-1,-1 1,-1-1,-3-1,-1-1,-1 0,-3-1,0-1,-7 5,-49 41,73-78,-1 0,1 0,-1-1,1 0,-1 0,0 0,0 0,0 0,0-1,0 0,0 1,0-2,-1 1,1 0,0-1,0 0,-1 0,1 0,0 0,-1-1,1 0,0 0,0 0,-1-1,-1-2,1-1,0-1,0 1,0-1,0 0,1 0,0 0,0-1,1 1,0-1,0 0,0 0,1 0,0 0,1 0,-1-1,1 1,1 0,-1-1,2-5,-1-11,2 0,1 0,1 0,1 0,1 1,1 0,1 0,1 1,1 0,1 1,1 0,1 0,0 1,2 1,0 0,1 1,2 0,-8 9,-1 1,2 0,-1 0,1 1,0 0,1 1,-1 0,1 1,1 0,-1 1,1 0,-1 1,10-1,147-22,-145 26</inkml:trace>
  <inkml:trace contextRef="#ctx0" brushRef="#br0" timeOffset="8773.972">2710 935,'0'29,"0"14,0 5,0-7</inkml:trace>
  <inkml:trace contextRef="#ctx0" brushRef="#br0" timeOffset="8952.467">2710 569,'9'-5,"4"-2</inkml:trace>
  <inkml:trace contextRef="#ctx0" brushRef="#br0" timeOffset="9249.941">2992 1020,'148'-213,"-148"212,0 0,0 0,1 0,-1 0,0 0,1 1,-1-1,1 0,-1 0,1 0,-1 1,1-1,-1 0,1 1,0-1,-1 0,1 1,0-1,0 1,-1-1,1 1,0-1,0 1,0 0,0-1,-1 1,1 0,0 0,0-1,0 1,0 0,0 0,0 0,0 0,0 0,0 1,-1-1,1 0,0 0,0 0,0 1,0-1,0 1,-1-1,1 0,0 1,0 0,0-1,0 1,19 46,-13-27,-5-16,0 1,0-1,1 0,-1 1,1-1,0-1,0 1,0 0,0-1,1 1,0-1,-1 0,1 0,0-1,0 1,1-1,-1 0,1 0,-1 0,1 0,-1-1,1 0,0 0,0 0,-1-1,1 0,0 0,0 0,0 0,0-1,-1 1,1-1,0 0,0-1,-1 1,1-1,-1 0,0 0,1-1,-1 1,0-1,0 0,-1 0,1 0,0-1,-1 1,0-1,0 0,40-57,-30 44</inkml:trace>
  <inkml:trace contextRef="#ctx0" brushRef="#br0" timeOffset="9668.088">3754 709,'-13'15,"0"1,2 0,-1 0,2 1,1 0,0 1,1 0,0 1,2 0,0 0,2 0,0 1,1-1,0 3,3-19,0-1,1 1,-1-1,0 1,1 0,0-1,0 1,-1-1,1 1,1-1,-1 0,0 0,0 1,1-1,0 0,-1 0,1 0,0 0,0-1,0 1,0 0,0-1,0 1,0-1,1 0,-1 0,1 0,-1 0,1 0,-1 0,1-1,-1 1,1-1,-1 0,1 0,0 0,-1 0,1 0,1-1,103-28,-87 19,-1-1,0-1,-1 0,0-2,-1 0,-1 0,0-2,-1 0,-1-1,0 0,-1-1,-1 0,-1-2,0 1,-2-1,0 0,2-13,35-156,-45 180,0 0,-1 0,0 0,0 0,-1 0,0 0,-1 1,0-1,0 0,-1 1,0-1,-1 1,0 0,0 0,0 0,-1 1,0-1,-1 1,0 0,-2-2,3 5,0 1,0-1,0 1,0 0,0 0,0 0,-1 1,0 0,1 0,-1 0,0 1,0 0,0 0,0 1,0-1,0 1,0 0,0 1,0 0,1 0,-1 0,0 0,0 1,1 0,-1 0,0 1,1-1,0 1,-5 4,-3 1,0 2,1-1,0 2,0 0,1 0,0 1,1 0,1 1,0 0,-6 12,8-9,2 0,0-1,0 2,2-1,0 1,0-1,2 1,0 0,1-1,1 1,0 0,2-1,-1 1,2-1,0 0,1 0,1 0,1 0,0-1,0 0,2-1,0 0,0 0,1-1,1 0,1 0,-1-2,2 1,0-1,0-1,1-1,0 0,0 0,1-2,0 1,1-2,-1 0,8 1,11 3,-4-3</inkml:trace>
  <inkml:trace contextRef="#ctx0" brushRef="#br0" timeOffset="27212.621">1496 2995,'-39'34,"-26"20,-3 6,6-7,13-8,10-11,12-7,6-8,6-8</inkml:trace>
  <inkml:trace contextRef="#ctx0" brushRef="#br0" timeOffset="27492.062">988 2967,'38'24,"28"18,7 6,-5-5,-8-5,-10-4,-9-8,-6-4,-4-5,-3-1,-2 2,1-2,-1 0,1-2,-4 2,-2-3,1-2,-4-4</inkml:trace>
  <inkml:trace contextRef="#ctx0" brushRef="#br0" timeOffset="27858.934">1271 2826,'9'38,"4"32,-1 9,-2-4,-3-10,-3-11,-1-11,-2-7,-1-5,-1-3,-4-1,-2-1,-5-5,1 0,1-5</inkml:trace>
  <inkml:trace contextRef="#ctx0" brushRef="#br0" timeOffset="28160.781">904 3249,'43'-5,"43"-6,17-6,0 0,-8 2,-15 5,-12 3,-7 3,-10 3,-9 0,-6 6,-5 2,-7 0</inkml:trace>
  <inkml:trace contextRef="#ctx0" brushRef="#br0" timeOffset="33875.858">2456 2967,'-1'0,"0"-1,0 0,1 1,-1-1,0 0,1 0,-1 0,0 0,1 0,-1 1,1-1,0 0,-1 0,1 0,0-1,-1 1,1 0,0 0,0 0,0 0,0 0,0 0,0 0,0 0,0 0,1 0,-1 0,0 0,1 0,-1 0,1 0,-1 0,1 0,-1 0,1 0,-1 0,1 1,0-1,0 0,-1 0,1 1,0-1,0 1,0-1,0 0,0 1,0-1,0 1,0 0,0-1,0 1,0 0,8-8,1 1,0 1,0-1,0 1,1 1,0 0,0 1,0 0,1 0,-1 2,1-1,0 1,0 1,0 0,0 1,-1 0,1 0,0 2,9 1,-16 1,0 0,0 0,0 0,-1 1,0 0,0 0,0 0,-1 0,1 0,-1 1,0-1,-1 1,0 0,0 0,0 0,0 0,-1 0,0 1,0-1,-1 0,0 1,0-1,0 0,-1 0,0 1,0-1,-1 2,-4 9,-1 0,0 0,-2-1,1 0,-2 0,0-1,-1 0,-1-1,0-1,-5 5,-31 38,47-53,-1-1,1 1,0-1,0 1,0-1,0 1,0 0,1 0,-1-1,1 1,-1 0,1 0,0-1,0 1,1 0,-1 0,0 0,1-1,0 1,0 0,0-1,0 1,0-1,0 1,0-1,1 1,0-1,-1 0,1 0,0 1,0-1,0-1,0 1,0 0,1 0,-1-1,0 0,1 1,-1-1,1 0,0 0,-1 0,1 0,0-1,-1 1,1-1,0 0,191 78,-189-76,0 0,0 0,0 0,-1 1,1-1,-1 1,1 0,-1 1,0-1,0 1,-1-1,1 1,-1 0,1 1,-1-1,-1 0,1 1,-1 0,1 0,-1-1,-1 1,1 0,-1 1,0-1,0 0,0 0,-1 1,0-1,0 0,0 0,0 1,-1-1,0 0,0 0,-1 0,1 0,-1 0,-1 2,-13 11,0-1,-2 0,0-1,-1-1,0 0,-1-2,-1 0,0-2,-17 7,-76 27,113-44,0 0,0-1,0 1,0-1,-1 1,1-1,0 1,0-1,0 0,-1 1,1-1,0 0,-1 0,1 0,0 0,0 0,-1-1,1 1,0 0,0 0,-1-1,1 1,0-1,0 1,0-1,0 0,0 1,-1-1,1 0,0 0,1 0,-1 0,0 1,0-1,0 0,1-1,-1 1,0 0,1 0,-1 0,1 0,-1 0,1-1,0 1,-1 0,1 0,0-1,0 1,0 0,0-1,0 1,0 0,0 0,0-1,1 1,-1 0,0 0,1-1,-1 1,1 0,0 0,-1 0,1 0,0 0,-1 0,1 0,10-18</inkml:trace>
  <inkml:trace contextRef="#ctx0" brushRef="#br0" timeOffset="34357.114">3133 3108,'-11'77,"30"-96,97-225,-116 243,0 0,0 1,0-1,0 1,1-1,-1 1,0-1,0 1,0-1,1 0,-1 1,0-1,1 1,-1 0,0-1,1 1,-1-1,1 1,-1-1,1 1,-1 0,1-1,-1 1,1 0,-1 0,1-1,-1 1,1 0,-1 0,1 0,0 0,-1 0,1 0,-1 0,1 0,0 0,-1 0,1 0,-1 0,1 0,-1 0,1 0,0 1,-1-1,1 0,-1 0,1 1,-1-1,1 1,7 5</inkml:trace>
  <inkml:trace contextRef="#ctx0" brushRef="#br0" timeOffset="34765.289">3500 2967,'-20'117,"20"-112,0 0,0 0,0 0,1 0,-1 0,1-1,0 1,1 0,-1-1,1 1,0-1,0 1,0-1,1 0,-1 0,1 0,0 0,0 0,1-1,-1 1,1-1,3 3,0-5,-1 1,1-2,0 1,0-1,-1 0,1 0,0 0,0-1,0 0,-1-1,1 0,-1 0,1 0,-1-1,0 1,0-1,0-1,0 0,0 1,-1-2,0 1,0 0,0-1,0 0,-1 0,0-1,3-4,-6 9,15-18,-1 0,-1-1,0 0,-2-1,0 0,-2-1,0-1,-2 1,0-1,-1-1,-2 0,0 1,-2-2,0 1,-2 0,-1 0,-1-3,1 16,-2 1,0 0,0-1,-1 1,0 0,-1 0,0 1,0-1,-1 1,-2-3,5 10,1-1,0 1,-1-1,0 1,1 0,-1 0,0 0,0 0,0 0,0 0,-1 0,1 1,0-1,-1 1,1 0,-1-1,0 1,1 1,-1-1,0 0,1 0,-1 1,0 0,0-1,0 1,1 0,-1 1,0-1,0 0,0 1,1-1,-1 1,0 0,1 0,-1 0,0 0,1 1,0-1,-2 2,-5 6,1 0,0 0,1 1,0 0,0 0,1 1,1 0,0 0,0 0,1 1,0 0,1-1,1 1,-1 0,2 1,0-1,1 1,0 3,0-1,2 1,0 0,1-1,0 0,2 0,-1 0,2 0,0-1,1 1,0-2,1 1,1-1,0 0,0-1,1 0,1 0,0-1,1-1,0 0,0-1,1 0,1 0,-1-2,1 1,0-2,1 0,0-1,0 0,10 1,9 4,-4 0</inkml:trace>
  <inkml:trace contextRef="#ctx0" brushRef="#br0" timeOffset="35565.324">4290 3870,'92'-73,"-5"-3,-2-5,-4-3,-4-3,-4-4,3-12,-59 81,-1-2,-1 1,-1-2,-1 0,-1-1,-2 0,0 0,-2-1,-1-1,-1 1,-1-1,-2 0,0-11,-2 34,-1-1,0 1,0 0,-1-1,0 1,0 0,0-1,0 1,-1 0,0 0,0 0,0 0,-1 0,1 1,-1-1,0 1,-1 0,1-1,-1 1,0 1,0-1,0 1,0-1,-1 1,1 0,-1 1,0-1,0 1,0 0,0 0,0 1,0-1,0 1,-1 0,-3 0,-6 4,-1 0,0 0,1 2,0 0,0 1,0 0,1 1,0 1,0 0,1 1,0 0,0 1,1 1,1 0,0 0,0 1,1 1,0-1,1 2,1-1,0 1,1 1,1-1,-1 4,-3 7,1 0,1 1,2-1,0 2,2-1,1 0,1 1,1 0,1-1,2 1,1 0,5 24,-2-33,1 0,1 0,0 0,2-1,0-1,0 1,2-2,0 1,1-2,0 0,7 6,0 1,-10-11,1 0,0 0,0-1,1 0,1-1,-1 0,1-1,0-1,1 0,0 0,0-2,0 0,0 0,1-1,-1-1,1-1,0 0,-1 0,1-2,0 0,0-1,-1 0,2-1,8-4</inkml:trace>
  <inkml:trace contextRef="#ctx0" brushRef="#br0" timeOffset="36311.968">5362 3334,'-28'21,"0"1,1 1,1 1,1 1,1 2,1 0,2 2,-1 3,20-31,1 1,-1-1,0 1,1-1,0 1,-1 0,1-1,0 1,0 0,0 0,0 0,0 0,1 0,-1 0,1 0,-1 1,1-1,0 0,-1 0,1 0,0 0,1 0,-1 1,0-1,1 0,-1 0,1 0,-1 0,1 0,0 0,0 0,0 0,0 0,0 0,1-1,-1 1,1 0,-1-1,1 1,-1-1,1 1,0-1,-1 0,1 0,0 0,0 0,0 0,0 0,1 0,9-2,1 0,-1-1,0-1,0 1,0-2,0 0,0 0,-1-1,0-1,0 1,0-2,-1 0,6-4,170-159,-185 169,0-1,0 0,1 0,-1 0,0 0,1 0,-1 0,1 1,0-1,-1 0,1 1,0 0,0-1,0 1,0 0,0 0,1 0,-1 0,0 0,0 1,1-1,-1 1,0-1,1 1,-1 0,0 0,1 0,-1 0,0 0,1 1,-1-1,0 1,1-1,-1 1,0 0,0 0,0 0,1 0,17 59,-20-55,1 0,-1 0,1 0,1 0,-1 0,1 0,0 0,0-1,0 1,0-1,1 1,0-1,0 0,0 0,1 0,-1 0,1-1,0 1,0-1,0 0,0 0,1-1,-1 1,1-1,-1 0,4 0,-1 0,1 0,-1-1,1 0,0-1,-1 0,1 0,0-1,-1 1,1-2,0 1,-1-1,0 0,1-1,-1 0,0 0,0 0,-1-1,1 0,-1 0,1-1,-1 0,111-131,-88 96,-29 40,0-1,0 1,0-1,0 1,0-1,0 1,0-1,0 1,0-1,1 1,-1-1,0 1,0-1,0 1,1-1,-1 1,0-1,1 1,-1 0,0-1,1 1,-1 0,0-1,1 1,-1 0,1-1,-1 1,1 0,-1 0,1 0,-1-1,0 1,1 0,-1 0,1 0,-1 0,1 0,-1 0,1 0,-1 0,1 0,-1 0,1 0,-1 0,1 0,-1 1,1-1,-1 0,1 0,-1 0,1 1,-1-1,1 0,-1 1,0-1,1 0,-1 1,0-1,1 0,-1 1,0-1,1 1,-1-1,0 0,0 1,0-1,1 1,2 37,-3-35,-1 2,0-1,0 1,1-1,0 1,0-1,0 1,1 0,0-1,-1 1,1-1,1 1,-1-1,1 0,0 0,0 1,0-1,0 0,1-1,0 1,-1 0,1-1,1 0,-1 1,0-1,1 0,0-1,-1 1,1-1,2 1,7-2,-1-1,0 0,1-1,-1 0,0-1,1 0,-1-1,-1-1,1 0,0-1,-1 0,0 0,0-1,0-1,-1 1,0-2,-1 0,1 0,-1 0,5-8,21-12,-35 27,1 0,-1 0,1 1,-1-1,1 0,0 1,-1-1,1 1,0-1,-1 1,1-1,0 1,0-1,-1 1,1-1,0 1,0 0,0 0,-1-1,1 1,0 0,0 0,0 0,0 0,0 0,0 0,-1 0,1 0,0 0,0 1,0-1,0 0,-1 0,1 1,0-1,0 1,0-1,-1 1,1-1,0 1,-1-1,1 1,0-1,-1 1,1 0,-1-1,1 1,-1 0,1 0,-1-1,0 1,1 0,-1 0,0 0,0 0,1-1,-1 1,0 0,0 0,0 0,0 0,0 0,0 0,0-1,-1 1,1 0,0 0,-1 5,0-1,1 0,0 0,0 0,1 1,-1-1,1 0,0 0,0 0,1 0,0 0,0 0,0-1,0 1,1 0,-1-1,1 0,0 0,1 0,-1 0,1 0,0 0,0-1,0 0,0 0,0 0,1 0,-1-1,1 0,0 1,0-2,0 1,0-1,0 1,0-1,3 0,4-2,0-1,0 0,-1 0,1-1,0-1,-1 0,0-1,0 0,0 0,-1-1,1 0,-1-1,-1-1,1 1,-1-1,-1-1,0 0,0 0,0 0,-1-1,-1 0,0-1,0 1,-1-1,0 0,-1-1,0 1,-1-1,0 0,1-13</inkml:trace>
  <inkml:trace contextRef="#ctx0" brushRef="#br0" timeOffset="37458.312">7648 3052,'64'-31,"-2"-2,-1-3,-2-2,-2-3,-1-3,44-45,-48 3,-51 84,0 0,0-1,0 1,0 0,-1-1,1 1,-1-1,0 1,1 0,-1-1,0 1,-1-1,1 1,0-1,-1 1,1 0,-1-1,0 1,0 0,0-1,0 1,0 0,0 0,-1 0,1 0,-1 0,1 0,-1 0,0 1,0-1,0 1,0-1,0 1,0-1,0 1,0 0,0 0,-1 0,0 0,-1 0,1 1,-1-1,1 1,-1-1,0 1,1 0,-1 0,1 1,-1-1,1 1,-1 0,1 0,-1 0,1 0,0 0,-1 1,1 0,0-1,0 1,0 0,0 1,1-1,-1 0,1 1,-1 0,1-1,0 1,0 0,-1 1,-51 101,53-103,-17 53,3 0,2 1,3 1,2 0,3 0,2 14,-5 22,-4 120,7-93,-5-1,-9 23,13-112,0 0,-2 0,-1-1,-2 0,0 0,-2-1,-1-1,-2 0,0-1,-2-1,0 0,-2-2,-1 0,-17 14,36-34,1-1,-1 0,0 0,0 0,0 0,0-1,0 1,0 0,-1-1,1 1,0-1,-1 0,1 0,-1 0,1 0,-1 0,0-1,1 1,-1-1,0 0,0 0,1 0,-1 0,0 0,1 0,-1-1,0 1,1-1,-1 0,0 0,1 0,-1 0,1 0,0 0,-1-1,1 1,0-1,0 0,0 1,0-1,0 0,0 0,1-1,-1 1,1 0,-1 0,1-1,0 1,0-1,0 1,0-1,0 0,-2-17,1 0,1 0,1 0,0 0,2 0,0 0,1 0,1 0,1 1,5-13,-3 6,6-20,2 1,1 0,3 1,2 1,1 1,2 1,2 1,2 1,1 2,11-9,-2 10,-20 21</inkml:trace>
  <inkml:trace contextRef="#ctx0" brushRef="#br0" timeOffset="37731.738">8439 3278,'-57'45,"2"2,3 3,2 2,-34 45,20 8,63-102,0 0,0 0,0 0,0 0,1 0,-1 0,1 0,0 1,0-1,0 0,0 0,0 0,1 0,-1 0,1 0,0 1,0-1,0-1,0 1,1 0,-1 0,1 0,0-1,0 1,0-1,0 1,0-1,0 0,1 0,-1 0,1 0,-1 0,1-1,0 1,0-1,0 1,7 2,0 0,0-1,0 0,0-1,0 0,0 0,1-1,-1-1,0 0,1 0,-1-1,1 0,-1 0,0-2,0 1,0-1,0 0,0-1,-1-1,1 1,4-4,1-1,-1-1,1 0,-2-1,1 0,-1-1,-1-1,-1 0,1 0,-2-1,0-1,-1 0,4-8,-8 12,-1-1,0 1,-1 0,0-1,-1 0,-1 1,1-1,-2 0,0 0,0 0,-1 0,0 0,-1 0,-1 1,0-1,0 1,-1 0,-1 0,0 0,0 0,-3-4,-9-9</inkml:trace>
  <inkml:trace contextRef="#ctx0" brushRef="#br0" timeOffset="37993.82">8665 3758,'-5'-19,"3"-17,3-6,5-1,6-3,2 2,3 4,-2 3,2 3,-2 3,1 2,-2 1,1 5,-2 2,2 5,-1-1,-4 4</inkml:trace>
  <inkml:trace contextRef="#ctx0" brushRef="#br0" timeOffset="38526.92">8946 3673,'16'-22,"7"-13,2 2,1 0,2 2,1 1,24-19,-53 47,1 1,0 0,0 0,0 0,0 0,0 0,0 0,0 0,0 0,0 0,0 0,1 0,-1 1,0-1,1 0,-1 1,0-1,1 1,-1 0,1-1,-1 1,0 0,1 0,-1 0,1 0,-1 0,1 0,-1 1,0-1,1 0,-1 1,1-1,-1 1,0-1,1 1,-1 0,0-1,0 1,0 0,1 0,-1 0,0 0,0 0,0 0,0 0,-1 0,1 0,0 1,0-1,-1 0,1 1,-1-1,1 0,-1 1,1-1,-1 1,0-1,0 0,0 1,0-1,0 1,0-1,0 2,-7 43,5-41,0 0,1 0,0 0,0 1,0-1,1 0,0 1,0-1,0 0,1 0,0 1,0-1,0 0,0 0,1 1,2-3,0-1,0 0,-1 0,1-1,0 1,0-1,1 0,-1 0,0 0,0-1,0 1,1-1,-1 0,0 0,1-1,-1 1,0-1,0 0,0 0,0 0,0-1,0 0,0 1,0-1,0 0,-1-1,1 1,-1-1,2-1,162-123,-113 80,-43 37,-8 6,0 1,0 0,0-1,1 1,-1 0,1 1,0-1,-1 1,1-1,0 1,1 0,-1 1,0-1,0 1,1 0,-1 0,1 0,-1 0,1 1,1 0,-3 2,-1 1,0 0,0 0,0 0,-1 0,1 0,-1 1,1-1,-1 0,0 1,-1-1,1 0,0 1,-1-1,0 1,0 0,0-1,0 1,-1-1,1 1,-1-1,0 0,0 1,0 0,-10 41,7-31,0 0,1 0,0 1,1-1,1 1,0-1,1 1,1-1,2 13,3-8</inkml:trace>
  <inkml:trace contextRef="#ctx0" brushRef="#br0" timeOffset="46793.832">10273 3503,'-5'-3,"0"0,0 1,-1 0,1 0,-1 0,1 1,-1 0,0 0,1 0,-1 1,0 0,0 0,0 0,1 1,-1 0,0 0,0 0,1 1,-1 0,1 0,0 0,-1 0,1 1,0 0,0 1,-6 3,0 0,0 1,1 1,-1 0,2 0,0 1,0 1,1-1,0 1,-2 5,-19 77,28-90,1 0,0 0,0-1,0 1,1 0,-1 0,1-1,-1 1,1 0,0-1,0 1,0 0,0-1,0 1,1-1,-1 0,1 0,0 1,0-1,0 0,0 0,0 0,0-1,0 1,0-1,1 1,-1-1,1 1,-1-1,1 0,-1 0,1-1,2 1,8-1,0-1,0 0,0-1,0-1,-1 0,1 0,-1-2,0 1,0-2,0 1,-1-2,0 0,0 0,8-7,-13 10,194-127,-198 129,1 0,-1-1,1 1,0 0,-1 0,1 0,0 1,0-1,0 1,0-1,1 1,-1 0,0 0,0 1,1-1,-1 1,1 0,-1-1,0 1,1 1,-1-1,0 0,1 1,-1 0,0 0,1 0,-1 0,0 0,0 1,0-1,0 1,0 0,-1 0,1 0,0 0,-1 0,1 1,-1-1,0 1,0 0,0-1,0 1,-1 0,2 2,15 37,-9-26</inkml:trace>
  <inkml:trace contextRef="#ctx0" brushRef="#br0" timeOffset="47111.902">10978 2854,'9'88,"-4"-1,-5 1,-2 0,-7 15,-6 21,8-79,1 1,3 0,2 0,2 10,15-17,-3-33</inkml:trace>
  <inkml:trace contextRef="#ctx0" brushRef="#br0" timeOffset="47347.894">11289 3419,'-19'38,"-12"23,5 0,7-9</inkml:trace>
  <inkml:trace contextRef="#ctx0" brushRef="#br0" timeOffset="47517.079">11345 2995,'0'0</inkml:trace>
  <inkml:trace contextRef="#ctx0" brushRef="#br0" timeOffset="47763.142">11825 3221,'-43'34,"-24"20,-5 6,4-7,15-8,20-11,21-12,17-10,13-6,8-5,-1-2</inkml:trace>
  <inkml:trace contextRef="#ctx0" brushRef="#br0" timeOffset="48534.516">11628 3559,'73'18,"79"-5,-150-13,-1 0,1-1,-1 1,1 0,0 0,-1 1,1-1,0 0,-1 0,1 1,-1-1,1 1,-1-1,1 1,-1 0,1-1,-1 1,0 0,1 0,-1 0,0 0,0 0,0 1,1-1,-1 0,-1 0,1 1,0-1,0 1,0-1,-1 1,1-1,-1 1,1-1,-1 1,1-1,-1 1,0 0,0-1,0 1,0-1,0 1,0 0,0-1,-1 1,1-1,-1 1,1 0,-1-1,1 1,-1-1,0 0,0 1,0-1,0 0,0 1,0-1,0 0,0 0,0 0,-1 0,0 1,-11 9,-1-1,0-1,-1 0,0-1,-1 0,1-1,-2-1,-10 3,-24 10,-91 31,118-44</inkml:trace>
  <inkml:trace contextRef="#ctx0" brushRef="#br0" timeOffset="49084.899">12079 3616,'43'-25,"-2"-2,-1-2,-1-1,-2-2,-1-2,17-20,29-27,-80 78,1 0,0 0,-1 0,1 0,0 0,1 0,-1 1,0-1,1 1,-1 0,1 0,0 1,0-1,0 1,0-1,0 1,0 0,0 1,0-1,0 1,0 0,0 0,1 0,2 1,-5 2,-1 1,1-1,-1 1,0-1,0 1,-1-1,1 1,-1 0,0-1,0 1,0 0,0 0,-1-1,1 1,-1 0,0-1,-1 4,1-2,-15 49,-2 53,18-105,0 0,1 0,-1 0,1-1,-1 1,1 0,0 0,0-1,0 1,0-1,0 1,0-1,1 1,-1-1,0 1,1-1,-1 0,1 0,-1 0,1 0,-1 0,1 0,0 0,0-1,-1 1,1-1,0 1,0-1,0 1,0-1,0 0,0 0,-1 0,1 0,0 0,0-1,0 1,0-1,0 1,0-1,73-28,178-129,-252 157,0-1,1 0,-1 0,0 1,1-1,-1 1,1 0,0-1,-1 1,1 0,0 0,0 0,0 0,0 0,-1 0,1 1,0-1,1 1,-1-1,0 1,0 0,0 0,0-1,0 2,0-1,0 0,0 0,0 1,0-1,0 1,0-1,0 1,0 0,0 0,0 0,0 0,0 0,-1 1,1-1,-1 0,1 1,-1-1,1 1,-1 0,0-1,0 1,1 0,-1 0,-1 0,1-1,0 1,0 2,-1 89,-2-81,1 0,0-1,1 1,0 0,1 0,1 0,0 0,0-1,4 10,40 27,-26-37</inkml:trace>
  <inkml:trace contextRef="#ctx0" brushRef="#br0" timeOffset="80659.336">818 286,'142'-51,"-141"52,0-1,0 0,0 0,0 1,0-1,0 0,0 0,1 0,-1-1,0 1,0 0,0 0,0 0,0-1,0 1,-1 0,1-1,0 1,0-1,0 1,0-1,0 0,-1 1,1-1,0 0,0 0,-1 1,1-1,-1 0,1 0,0 0,-1 0,0 0,1 0,-1 0,0 0,1 0,-1 0,0 0,0 0,0 0,0 0,0 0,0 0,0 0,0 0,0 0,0 0,-1 0,1 0,0 0,-1 0,1 0,-1 1,1-1,-1 0,1 0,-1 0,0 0,1 1,-1-1,0 0,0 1,0-1,1 0,-1 1,0-1,0 1,0-1,0 1,-12-5,1 1,-1 0,0 1,0 1,-1 0,1 0,0 2,-1-1,1 2,-1 0,1 0,0 1,-1 1,-9 4,0 0,1 2,0 0,0 2,1 0,0 2,1 0,1 1,0 1,-7 8,6 0,1 1,1 1,1 0,2 2,1-1,0 2,2 0,2 0,0 1,2 1,1-1,1 1,0 21,-5 169,12-158,27 137,1-3,-1 59,-29-3,-3-238,-1-1,1 0,-2 0,0 0,-1-1,0 0,-1 0,0 0,-1-1,0-1,0 0,-1 0,-1 0,0-2,0 1,-1-1,-5 2,8-3,-44 30,53-36,1 0,0 0,0 0,0 0,0 0,0 0,1 0,-1 0,0 0,0-1,1 1,-1 0,0-1,1 1,-1-1,0 1,1-1,-1 0,1 0,-1 1,1-1,-1 0,1 0,-1 0,1-1,-1 1,0 0,1-1,-1 1,2-1,-3 1,28-1,-24 0,0 0,0 0,0 0,0 0,0 1,1-1,-1 1,0 0,0 1,0-1,0 1,0-1,0 1,0 1,0-1,0 0,0 1,-1 0,1 0,0 0,-1 0,0 1,1-1,-1 1,0 0,0 0,-1 0,1 0,-1 0,1 1,-1-1,0 1,0 0,0 2,1 19,-1 0,-1 0,-1 1,-2-1,0 0,-2 0,0 0,-2 0,-5 14,-109 354,105-343,5-16,0 0,3 0,0 1,2 0,1 19,2-38,1 0,1 0,1 0,0 0,1 0,0 0,1-1,1 1,1-1,0 0,1 0,1 0,0-1,1 0,6 8,-2-7,1 0,1-1,0-1,1-1,0 0,1 0,0-2,1 0,0-1,1 0,0-2,0 0,0-1,1-1,0 0,0-2,0 0,1-1,-1-1,1-1,-1-1,0 0,8-3,19-4,-34 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63,'5'-5,"1"3,0-2,-1-6,3-1,1-4,-2 6,-6 4,-4 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40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1,'0'5,"-5"6,-1 6,-5 1,4-3,4-10,7-4,-3-4,0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04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3698 312,'62'-41,"1"3,2 3,2 2,49-16,-21 34,-93 15,1 0,-1 0,0 1,0-1,0 0,0 1,0 0,0-1,0 1,0 0,0 0,0 0,0 1,-1-1,1 0,0 1,-1-1,1 1,-1-1,0 1,1 0,-1-1,0 1,0 0,0 0,0 0,0 0,-1 0,1 0,0 0,-1 0,0 0,1 1,-1-1,0 0,0 0,0 0,-1 0,1 0,0 0,-1 1,0-1,-4 20,-1-1,-2 0,0 0,-1-1,-1 0,-1-1,-1 0,-1 1,1 0,-42 59,-2-3,-49 49,12-16,43-30,48-77,1 1,0-1,0 0,1 1,-1-1,0 1,1-1,-1 0,1 1,0-1,0 1,0-1,0 1,1-1,-1 1,0-1,1 1,0-1,0 1,0-1,0 0,0 0,0 1,0-1,1 0,-1 0,1 0,-1 0,1-1,0 1,0 0,0-1,0 1,0-1,0 1,13 3,0-1,1 0,0-1,-1-1,1 0,0-1,0 0,0-2,0 0,0-1,-1 0,1-1,0-1,12-5,-24 8,286-70,-265 63</inkml:trace>
  <inkml:trace contextRef="#ctx0" brushRef="#br0" timeOffset="2381.885">7762 284,'-9'1,"0"0,1 1,-1 1,0-1,1 1,0 1,0 0,0 0,0 0,1 1,-1 0,1 0,0 1,1 0,-1 1,1-1,1 1,-1 0,1 0,-4 8,9-11,0 0,0 0,1 0,-1 0,1 1,0-1,0 0,0 0,1 0,-1-1,1 1,0 0,0-1,0 1,1-1,-1 1,1-1,0 0,0 0,0 0,0-1,0 1,1-1,-1 1,1-1,-1 0,1-1,1 2,40 35,-42-34,-1 0,1 0,-1 0,-1 0,1 1,0-1,-1 1,0-1,0 1,0-1,-1 1,0-1,1 1,-2 0,1-1,0 1,-1 0,0-1,0 1,0-1,-1 1,0-1,1 0,-1 0,-1 1,1-1,-1-1,1 1,-1 0,0-1,-1 1,0 0,-6 6,0 1,-1-1,-1-1,0 0,0 0,0-1,-1-1,0 0,-11 3,-1-1</inkml:trace>
  <inkml:trace contextRef="#ctx0" brushRef="#br0" timeOffset="584.741">5080 594,'3'10,"1"0,0 0,0 0,1 0,1-1,-1 0,1 0,1 0,0-1,0 0,0-1,1 1,0-1,1-1,-1 1,1-2,1 1,8 3,-9-7,-1-1,0 0,1-1,-1 0,0 0,1-1,-1 0,0 0,1-1,-1 0,0 0,0-1,-1 0,1-1,-1 1,1-2,-1 1,0-1,-1 0,1 0,-1-1,4-3,22-15,-30 22,1 1,0-1,0 1,-1-1,1 1,0 0,0 0,0 0,0 0,1 1,-1-1,0 1,0 0,0 0,0 0,1 0,-1 1,0-1,0 1,0 0,0 0,0 0,0 0,0 0,0 1,-1-1,1 1,0 0,-1-1,1 2,-1-1,0 0,1 0,-1 1,4 3,1-1,-1 0,1-1,0 1,1-1,-1-1,1 1,-1-1,1-1,0 1,0-1,0-1,1 0,-1 0,0 0,0-1,1 0,-1-1,0 0,1 0,-1 0,0-1,0-1,0 1,-1-1,8-4,1-1,-1 0,-1 0,1-1,-1-1,-1-1,0 0,0-1,-1 0,-1 0,0-1,-1-1,8-13,-6 8,-1 4</inkml:trace>
  <inkml:trace contextRef="#ctx0" brushRef="#br0" timeOffset="1969.692">6380 424,'-33'17,"2"-4,2 2,0 1,0 1,2 1,0 2,1 1,-20 22,44-42,0 0,0 1,0 0,1 0,-1-1,0 1,1 0,0 0,-1 0,1 0,0 1,0-1,0 0,1 0,-1 1,0-1,1 0,-1 1,1-1,0 1,0-1,0 1,0-1,0 0,1 1,-1-1,1 1,-1-1,1 0,0 0,0 1,0-1,0 0,1 0,-1 0,0 0,1 0,-1 0,1 0,0-1,0 1,0-1,0 1,0-1,0 0,0 1,0-1,0 0,0 0,1 0,8-1,-1 1,1-1,-1-1,1 0,-1 0,1-1,-1 0,0-1,0 0,0-1,0 0,-1 0,0-1,0 0,0-1,0 0,-1 0,0-1,4-4,26-15,-13 8,-21 14,0 0,0 1,0-1,1 1,0 0,0 0,-1 0,1 1,1 0,-1 0,0 0,1 0,-1 1,1 0,-1 0,1 1,-1-1,1 1,0 0,-1 1,29 28,-33-27,0 0,0 0,1 0,-1 0,1 0,-1 0,1-1,0 1,0 0,-1-1,1 0,0 1,0-1,1 0,-1 0,0 0,0 0,0-1,1 1,-1-1,0 1,1-1,-1 0,0 0,2 0,3-1,0-1,0 0,0-1,0 0,0 0,-1 0,1-1,-1 0,0 0,0 0,0-1,-1 0,0 0,0-1,1 0,-5 5,1 1,-1-1,1 1,-1-1,1 1,-1 0,1 0,-1 0,1 0,0 0,-1 0,1 0,-1 0,1 1,-1-1,1 0,-1 1,1-1,-1 1,1 0,-1 0,0-1,1 1,-1 0,0 0,0 0,0 0,0 1,0-1,0 0,0 0,0 1,0-1,0 0,-1 1,1-1,0 1,-1-1,1 1,-1-1,0 1,0-1,1 1,-1-1,0 1,0 0,14 23,-11-22,0 0,0 0,0-1,0 1,0 0,1-1,0 0,-1 0,1 0,0 0,0-1,0 1,0-1,0 0,0 0,0-1,0 1,0-1,0 0,1 0,-1 0,0-1,0 1,0-1,0 0,0 0,0 0,0-1,0 0,0 1,0-1,1-2,9-4,-1-1,-1-1,0 0,0-1,-1 0,0 0,-1-1,2-3,66-106,-78 120,0 0,0 0,0 0,1 0,-1 0,0 1,0-1,1 0,-1 0,0 0,1 0,-1 1,1-1,-1 0,1 1,-1-1,1 0,-1 1,1-1,0 0,-1 1,1-1,0 1,0 0,-1-1,1 1,0-1,0 1,0 0,0 0,-1-1,1 1,0 0,0 0,0 0,0 0,0 0,-1 0,1 0,0 0,0 1,0-1,0 0,0 0,-1 1,1-1,0 1,0-1,-1 0,1 1,0-1,0 1,-1 0,1-1,-1 1,1 0,0-1,-1 1,0 0,1-1,-1 1,1 0,-1 0,0 0,1 0,6 26,0-1,-2 2,-1-1,-1 0,-2 1,0 7,-3 697,2-724,0 0,0 0,-1 0,-1 0,1 0,-1 0,0-1,-1 1,0 0,0-1,-1 0,0 0,0 0,-1 0,1-1,-1 0,-1 1,1-2,-1 1,0-1,-1 0,1 0,-1-1,0 1,0-2,0 1,-1-1,1 0,-1 0,0-1,1 0,-1-1,0 0,3-1,0-1,1 0,-1-1,1 1,-1-1,1 1,0-2,0 1,0 0,0-1,0 1,0-1,1 0,-1-1,1 1,0 0,0-1,0 0,0 0,1 0,-1 0,1 0,0 0,1-1,-1 0,-3-7,1 0,1 0,0 0,0 0,1-1,1 1,0-1,1 1,0-2,4-14,1 0,2 1,0-1,2 2,1-1,1 1,2 1,0 0,2 0,0 2,2 0,16-18,-9 17,0 1,1 2,1 0,1 2,1 1,1 1,5-2,-15 9</inkml:trace>
  <inkml:trace contextRef="#ctx0" brushRef="#br0" timeOffset="3122.355">6745 340,'0'5,"-4"11,-3 7,1 6,-3 1,-1 2,2-1,2-1,-3-4,1-3,1-5</inkml:trace>
  <inkml:trace contextRef="#ctx0" brushRef="#br0" timeOffset="-2131.044">1 1131,'20'-5,"0"0,0 0,-1-2,0-1,0 0,-1-1,0-1,13-11,-18 14,21-14,0-2,-2-1,0-2,-2 0,-1-2,-1-2,-2 0,-1-2,-1-1,-2 0,13-29,20-50,-31 60,2 1,2 2,2 0,22-25,-51 72,0 0,-1-1,1 1,0 0,0 0,1 0,-1 0,0 0,1 0,-1 1,1-1,-1 0,1 1,0-1,0 1,0 0,0-1,0 1,0 0,0 0,0 0,0 1,1-1,-1 0,0 1,0 0,1-1,-1 1,0 0,1 0,-1 0,0 0,1 1,-1-1,0 1,0-1,1 1,-1 0,0 0,0 0,0 0,0 0,0 0,0 1,4 12,-1 1,0-1,-1 1,-1 0,0 0,-1 1,-1-1,0 1,-2 11,2-9,1 25,-1-1,-2 0,-2 1,-2-1,-1 0,-3-1,-1 0,-9 22,9-42,-2 0,1 0,-2-1,-1 0,-1-1,0-1,-1 0,-1-2,-10 8,16-15,-1-1,0 0,0-1,-1-1,0 0,0-1,-1 0,1-1,-1 0,-4 0,11-3,1 0,0 0,0 0,-1-1,1 0,0 0,-1-1,1 1,0-2,0 1,0 0,0-1,0 0,0-1,0 0,1 1,-1-2,1 1,-1 0,1-1,1 0,-1-1,0 1,0-2,-9-37,15 22</inkml:trace>
  <inkml:trace contextRef="#ctx0" brushRef="#br0" timeOffset="-1799.325">1158 651,'-13'12,"0"1,1 0,0 1,1 1,1 0,0 0,1 1,0 0,2 1,0-1,1 2,0-1,2 0,0 2,3-17,1 0,0 1,0-1,1 1,-1-1,0 0,1 1,-1-1,1 0,0 0,0 0,0 1,0-1,0 0,0 0,1 0,-1 0,1-1,-1 1,1 0,0-1,0 1,-1-1,1 1,0-1,0 0,1 0,-1 0,0 0,0 0,0 0,1-1,-1 1,0-1,1 0,-1 1,0-1,1 0,1 0,94-17,-95 16,0 0,0-1,0 0,0 0,0 0,0 0,0 0,-1 0,1-1,-1 1,0-1,0 0,0 0,0 0,0 0,0 0,-1 0,1 0,-1 0,0-1,0 1,0-1,-1 1,1-1,-1 1,0 0,0-1,0 1,0-1,-1 1,1-1,-1 1,0-1,0 1,0 0,0-1,-1 1,0 0,1 0,-1 0,0 0,0 0,0 1,-1-1,1 1,-1-1,0 1,0-1,-60-45,46 35</inkml:trace>
  <inkml:trace contextRef="#ctx0" brushRef="#br0" timeOffset="-1460.651">1469 1,'-12'549,"-33"-220,55-265,-4-58</inkml:trace>
  <inkml:trace contextRef="#ctx0" brushRef="#br0" timeOffset="-999.166">1582 510,'84'244,"-84"-242,0 0,0 0,0 0,1-1,-1 1,1 0,-1 0,1 0,0 0,0 0,0 0,0-1,0 1,0 0,0-1,0 1,1-1,-1 1,0-1,1 0,0 1,-1-1,1 0,0 0,-1 0,1 0,0-1,0 1,0 0,0-1,0 1,0-1,0 0,0 1,0-1,0 0,0 0,0-1,0 1,0 0,0-1,0 1,0-1,-1 1,1-1,0 0,1-1,65-108,-41 56,32-85,-56 127</inkml:trace>
  <inkml:trace contextRef="#ctx0" brushRef="#br0" timeOffset="-699.856">2004 764,'25'-8,"0"-1,0-1,-1 0,0-2,-1-1,-1-1,14-11,32-51,-67 75,0-1,0 0,0 0,-1 0,1 0,0 0,-1 0,1 0,-1 0,0 0,0 0,0 0,0 0,0-1,0 1,0 0,-1 0,1 0,-1 0,1 0,-1 0,0 0,0 0,0 0,0 1,0-1,0 0,0 1,-1-1,1 0,-1 1,1-1,-1 1,1 0,-1 0,0 0,0 0,0 0,0 0,0 0,1 0,-2 1,1-1,0 1,-1-1,-3-1,0 1,0-1,0 1,0 1,0-1,0 1,-1 0,1 0,0 1,0 0,0 0,0 0,0 1,0 0,0 0,0 0,0 1,1 0,0 0,-1 0,1 1,0 0,1 0,-1 0,1 0,0 1,0 0,0 0,0 0,1 0,0 1,0-1,0 1,1 0,0-1,0 1,0 4,-2-1,1 0,0 0,1 0,0 1,0-1,1 1,0 0,1-1,0 1,1 0,0-1,0 1,1-1,0 1,1-1,0 0,0 0,1 0,0 0,0-1,1 1,1-1,-1-1,1 1,1-1,-1 0,1 0,0 0,1-1,-1 0,1-1,1 0,-1 0,1-1,-1 0,2 0,11 2,0 0,1-1,0-2,0 0,0-1,0-2,13 0,-8-1</inkml:trace>
  <inkml:trace contextRef="#ctx0" brushRef="#br0" timeOffset="98632.176">791 2456,'1028'-292,"-929"266,767-174,784-74,-374 155,-458 80,-255 30,-371-19,-50 16,-135 10,9-2,0 1,0 0,0 1,0 1,0 0,0 1,0 1,12 2,-9 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2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86 302,'52'-37,"-2"-3,-1-1,-2-3,-2-2,35-47,-80 93,1 1,-1-1,0 0,0 0,1 1,-1-1,0 0,1 0,-1 1,0-1,0 0,1 0,-1 0,0 0,1 1,-1-1,1 0,-1 0,0 0,1 0,-1 0,-3 10,-24 84,4 2,5 0,4 1,4 1,3 24,2 330,5-432,0 1,-2-1,0 0,-2 0,0 0,-1 0,-1-1,-1 1,0-1,-2-1,0 0,-1 0,-1 0,0-2,-2 1,11-13,-1-1,0 0,1 1,-1-1,-1-1,1 1,0 0,-1-1,1 1,-1-1,0 0,0 0,0-1,0 1,0-1,0 0,0 0,-1 0,1-1,0 1,0-1,-1 0,1 0,0-1,0 1,-1-1,1 0,0 0,0 0,0-1,0 1,0-1,0 0,0 0,1-1,-1 1,1-1,0 1,-1-1,1 0,0 0,1-1,-1 1,1-1,-1 1,1-1,0 0,0 0,-1-4,-1-8,1-1,0-1,1 1,1 0,1-1,0 1,1 0,1-1,1 1,0 0,1 0,1 1,4-10,8-15,1 1,2 1,1 1,23-30,-28 41,1 2,2 0,0 1,2 0,1 2,0 1,1 0,2 2,0 1,1 1,0 1,27-12,-28 20</inkml:trace>
  <inkml:trace contextRef="#ctx0" brushRef="#br0" timeOffset="270.157">931 500,'-47'19,"1"3,1 2,1 1,1 3,-32 27,48-36,16-11,4-4,1 0,0 0,0 0,0 1,0 0,1 0,0 0,0 1,0 0,0 0,1 0,0 0,1 1,-1 0,0 2,4-7,0-1,-1 1,1 0,0-1,0 1,0 0,1 0,-1-1,0 1,1-1,-1 1,1 0,-1-1,1 1,0-1,-1 1,1-1,0 1,0-1,0 0,0 1,1-1,-1 0,0 0,0 0,1 0,-1 0,1 0,-1 0,0-1,1 1,0 0,-1-1,1 1,-1-1,1 1,0-1,-1 0,1 0,0 0,-1 0,1 0,1 0,74-9,-42-5,0-2,0-1,-2-1,0-2,1-4,-25 20,0-1,-1 0,0-1,0 0,0 0,-1-1,0 0,0 0,-1 0,0-1,0 0,-1-1,0 1,0-1,-1 0,0 0,0 0,-1 0,-1-1,0 0,0 1,0-1,-1-4,-1 12,-1-1,1 1,0-1,-1 1,1-1,-1 1,0 0,0-1,0 1,0 0,-1 0,1-1,0 1,-1 0,1 0,-1 0,0 1,0-1,0 0,0 1,0-1,0 1,0 0,0-1,-1 1,-16-6</inkml:trace>
  <inkml:trace contextRef="#ctx0" brushRef="#br0" timeOffset="522.528">1243 867,'5'-25,"10"-26,9-10,4 1,3 1,0 6,5 7,1 6,4 6,-1 8,-2 4,-2 6,-3 5,-2 0,-2 2,-1 7,-5 4</inkml:trace>
  <inkml:trace contextRef="#ctx0" brushRef="#br0" timeOffset="7387.125">226 1347,'-9'19,"-4"30,1 12,2 5,3-4,3-3,1-6,2-9,1 0,1-5,-1-3,1-3,-1-2,-4-2,-2-6</inkml:trace>
  <inkml:trace contextRef="#ctx0" brushRef="#br0" timeOffset="7570.154">0 1741,'43'-14,"20"-5,3 1,-5 3,-7 5,-9 3,-7 4,-5 1,-8 2</inkml:trace>
  <inkml:trace contextRef="#ctx0" brushRef="#br0" timeOffset="7807.155">566 1628,'-3'5,"-5"11,1 0,0 0,1 1,1 0,0 0,1 0,1 1,1-1,0 1,1 0,1-1,1 1,1 0,2 9,-3-24,1 1,0-1,0 0,0 1,0-1,1 0,-1 0,1-1,0 1,0-1,0 1,0-1,0 0,1 0,-1 0,1 0,-1-1,1 1,0-1,-1 0,1 0,0-1,0 1,0-1,-1 1,1-1,0-1,0 1,1 0,110-33,-111 30,1 0,0 0,-1 0,0-1,0 1,0-1,0 0,0 0,-1-1,0 1,0-1,0 0,0 0,-1 0,0 0,0 0,0 0,-1-1,0 1,0 0,0-1,0 1,-1-1,0 1,0-1,-1 0,1 1,-1 0,0-1,-2-2,1 0,0 0,-1 0,0 0,-1 0,0 1,0 0,0 0,-1 0,0 0,0 1,-1 0,0 0,0 0,0 1,-1 0,-3-2,-12-8</inkml:trace>
  <inkml:trace contextRef="#ctx0" brushRef="#br0" timeOffset="8151.598">1411 1318,'0'38,"-4"33,-3 12,1-1,2-12,0-7,2-9,1-10,0-7,1-5,1-3,-1-7</inkml:trace>
  <inkml:trace contextRef="#ctx0" brushRef="#br0" timeOffset="8552.494">1214 1347,'59'-22,"2"3,0 3,1 2,0 3,0 3,36 1,-87 7,0 0,0 1,0 1,-1 0,1 0,0 1,-1 0,0 1,7 4,-14-7,0 1,0 0,0 0,0 0,-1 0,1 0,0 1,-1-1,0 1,0-1,0 1,0 0,0 0,0 0,-1 0,1 0,-1 0,0 1,0-1,0 0,-1 1,1-1,-1 1,1-1,-1 0,0 1,-1-1,1 1,-1-1,1 1,-2 1,-2 6,-1-1,-1 0,0 0,0-1,-1 0,0 0,0 0,-1-1,0 0,-1 0,1-1,-2 0,1-1,-1 0,-9 4,-14 12,-93 73,125-93,0-1,0 1,0-1,0 1,1 0,-1-1,1 1,-1 0,1 0,-1-1,1 1,0 0,0 0,0-1,0 1,0 0,1 0,-1 0,0-1,1 1,-1 0,1-1,0 1,-1 0,1-1,0 1,0-1,0 1,0-1,0 0,0 1,1-1,-1 0,0 0,1 0,-1 0,1 0,-1 0,1 0,0 0,0 0,70 33,-40-23,-21-10,0 1,-1 1,1 0,-1 0,0 1,0 0,0 1,-1 0,1 0,-1 1,-1 1,1-1,-1 2,0-1,-1 1,1 0,-1 0,-1 1,0 0,2 4,-7-9,-1 1,1-1,-1 0,0 0,0 1,0-1,-1 0,0 0,1 0,-2 1,1-1,0 0,-1 0,0-1,1 1,-2 0,1 0,0-1,-1 1,0-1,1 0,-1 0,0 0,-1 0,1-1,-2 1,-97 57,76-48,-1-2,0 0,0-2,-1-1,0-1,0-1,-1-1,1-2,-1-1,1-1,-24-4,26-3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0,'-42'13,"0"2,1 1,1 2,-33 21,69-37,-44 30,48-31,-1 0,0-1,0 1,0 0,1 0,-1 0,1 0,-1-1,1 1,-1 0,1 0,-1 0,1 0,0 0,-1 0,1 0,0 1,0-1,0 0,0 0,0 0,0 0,0 0,0 0,0 0,1 0,-1 0,0 0,1 0,-1 0,1 0,-1 0,1 0,-1 0,1 0,0-1,-1 1,1 0,0 0,0 0,-1-1,1 1,0-1,0 1,0-1,0 1,1 0,135 38,-106-35,-24-4,-1 0,1 1,-1 0,1 0,-1 0,0 1,1 0,-1 0,0 1,0-1,0 1,0 1,-1-1,1 1,-5-3,0 1,-1-1,1 1,0-1,0 1,-1 0,1-1,-1 1,0 0,1-1,-1 1,0 0,0-1,0 1,0 0,0 0,0-1,-1 1,1 0,0-1,-1 1,0-1,1 1,-1 0,0-1,0 0,0 1,0-1,0 1,0-1,0 0,0 0,0 1,-1-1,1 0,-50 42,49-41,-139 63,116-59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2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86 302,'52'-37,"-2"-3,-1-1,-2-3,-2-2,35-47,-80 93,1 1,-1-1,0 0,0 0,1 1,-1-1,0 0,1 0,-1 1,0-1,0 0,1 0,-1 0,0 0,1 1,-1-1,1 0,-1 0,0 0,1 0,-1 0,-3 10,-24 84,4 2,5 0,4 1,4 1,3 24,2 330,5-432,0 1,-2-1,0 0,-2 0,0 0,-1 0,-1-1,-1 1,0-1,-2-1,0 0,-1 0,-1 0,0-2,-2 1,11-13,-1-1,0 0,1 1,-1-1,-1-1,1 1,0 0,-1-1,1 1,-1-1,0 0,0 0,0-1,0 1,0-1,0 0,0 0,-1 0,1-1,0 1,0-1,-1 0,1 0,0-1,0 1,-1-1,1 0,0 0,0 0,0-1,0 1,0-1,0 0,0 0,1-1,-1 1,1-1,0 1,-1-1,1 0,0 0,1-1,-1 1,1-1,-1 1,1-1,0 0,0 0,-1-4,-1-8,1-1,0-1,1 1,1 0,1-1,0 1,1 0,1-1,1 1,0 0,1 0,1 1,4-10,8-15,1 1,2 1,1 1,23-30,-28 41,1 2,2 0,0 1,2 0,1 2,0 1,1 0,2 2,0 1,1 1,0 1,27-12,-28 20</inkml:trace>
  <inkml:trace contextRef="#ctx0" brushRef="#br0" timeOffset="270.157">931 500,'-47'19,"1"3,1 2,1 1,1 3,-32 27,48-36,16-11,4-4,1 0,0 0,0 0,0 1,0 0,1 0,0 0,0 1,0 0,0 0,1 0,0 0,1 1,-1 0,0 2,4-7,0-1,-1 1,1 0,0-1,0 1,0 0,1 0,-1-1,0 1,1-1,-1 1,1 0,-1-1,1 1,0-1,-1 1,1-1,0 1,0-1,0 0,0 1,1-1,-1 0,0 0,0 0,1 0,-1 0,1 0,-1 0,0-1,1 1,0 0,-1-1,1 1,-1-1,1 1,0-1,-1 0,1 0,0 0,-1 0,1 0,1 0,74-9,-42-5,0-2,0-1,-2-1,0-2,1-4,-25 20,0-1,-1 0,0-1,0 0,0 0,-1-1,0 0,0 0,-1 0,0-1,0 0,-1-1,0 1,0-1,-1 0,0 0,0 0,-1 0,-1-1,0 0,0 1,0-1,-1-4,-1 12,-1-1,1 1,0-1,-1 1,1-1,-1 1,0 0,0-1,0 1,0 0,-1 0,1-1,0 1,-1 0,1 0,-1 0,0 1,0-1,0 0,0 1,0-1,0 1,0 0,0-1,-1 1,-16-6</inkml:trace>
  <inkml:trace contextRef="#ctx0" brushRef="#br0" timeOffset="522.528">1243 867,'5'-25,"10"-26,9-10,4 1,3 1,0 6,5 7,1 6,4 6,-1 8,-2 4,-2 6,-3 5,-2 0,-2 2,-1 7,-5 4</inkml:trace>
  <inkml:trace contextRef="#ctx0" brushRef="#br0" timeOffset="7387.125">226 1347,'-9'19,"-4"30,1 12,2 5,3-4,3-3,1-6,2-9,1 0,1-5,-1-3,1-3,-1-2,-4-2,-2-6</inkml:trace>
  <inkml:trace contextRef="#ctx0" brushRef="#br0" timeOffset="7570.154">0 1741,'43'-14,"20"-5,3 1,-5 3,-7 5,-9 3,-7 4,-5 1,-8 2</inkml:trace>
  <inkml:trace contextRef="#ctx0" brushRef="#br0" timeOffset="7807.155">566 1628,'-3'5,"-5"11,1 0,0 0,1 1,1 0,0 0,1 0,1 1,1-1,0 1,1 0,1-1,1 1,1 0,2 9,-3-24,1 1,0-1,0 0,0 1,0-1,1 0,-1 0,1-1,0 1,0-1,0 1,0-1,0 0,1 0,-1 0,1 0,-1-1,1 1,0-1,-1 0,1 0,0-1,0 1,0-1,-1 1,1-1,0-1,0 1,1 0,110-33,-111 30,1 0,0 0,-1 0,0-1,0 1,0-1,0 0,0 0,-1-1,0 1,0-1,0 0,0 0,-1 0,0 0,0 0,0 0,-1-1,0 1,0 0,0-1,0 1,-1-1,0 1,0-1,-1 0,1 1,-1 0,0-1,-2-2,1 0,0 0,-1 0,0 0,-1 0,0 1,0 0,0 0,-1 0,0 0,0 1,-1 0,0 0,0 0,0 1,-1 0,-3-2,-12-8</inkml:trace>
  <inkml:trace contextRef="#ctx0" brushRef="#br0" timeOffset="8151.598">1411 1318,'0'38,"-4"33,-3 12,1-1,2-12,0-7,2-9,1-10,0-7,1-5,1-3,-1-7</inkml:trace>
  <inkml:trace contextRef="#ctx0" brushRef="#br0" timeOffset="8552.494">1214 1347,'59'-22,"2"3,0 3,1 2,0 3,0 3,36 1,-87 7,0 0,0 1,0 1,-1 0,1 0,0 1,-1 0,0 1,7 4,-14-7,0 1,0 0,0 0,0 0,-1 0,1 0,0 1,-1-1,0 1,0-1,0 1,0 0,0 0,0 0,-1 0,1 0,-1 0,0 1,0-1,0 0,-1 1,1-1,-1 1,1-1,-1 0,0 1,-1-1,1 1,-1-1,1 1,-2 1,-2 6,-1-1,-1 0,0 0,0-1,-1 0,0 0,0 0,-1-1,0 0,-1 0,1-1,-2 0,1-1,-1 0,-9 4,-14 12,-93 73,125-93,0-1,0 1,0-1,0 1,1 0,-1-1,1 1,-1 0,1 0,-1-1,1 1,0 0,0 0,0-1,0 1,0 0,1 0,-1 0,0-1,1 1,-1 0,1-1,0 1,-1 0,1-1,0 1,0-1,0 1,0-1,0 0,0 1,1-1,-1 0,0 0,1 0,-1 0,1 0,-1 0,1 0,0 0,0 0,70 33,-40-23,-21-10,0 1,-1 1,1 0,-1 0,0 1,0 0,0 1,-1 0,1 0,-1 1,-1 1,1-1,-1 2,0-1,-1 1,1 0,-1 0,-1 1,0 0,2 4,-7-9,-1 1,1-1,-1 0,0 0,0 1,0-1,-1 0,0 0,1 0,-2 1,1-1,0 0,-1 0,0-1,1 1,-2 0,1 0,0-1,-1 1,0-1,1 0,-1 0,0 0,-1 0,1-1,-2 1,-97 57,76-48,-1-2,0 0,0-2,-1-1,0-1,0-1,-1-1,1-2,-1-1,1-1,-24-4,26-3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1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6913 532,'-1'7,"1"0,0 0,0-1,1 1,-1 0,2 0,-1-1,1 1,0-1,0 1,1-1,0 0,0 0,0 0,0-5,-1-1,0 1,1-1,-1 1,0-1,1 0,-1 0,1 0,-1 0,0 0,1-1,-1 1,0-1,1 0,-1 0,0 1,0-1,0-1,1 1,-1 0,0 0,0-1,-1 1,1-1,0 0,-1 1,1-1,-1 0,1 0,-1 0,0 0,1 0,-1-1,-1 1,2-2,0 1,11-15,-1 0,0 0,-2-1,0-1,-1 0,-1 0,-1-1,-1 0,1-4,-7 24,1 0,-1-1,1 1,-1-1,0 1,0-1,0 1,1-1,-1 1,0 0,-1-1,1 1,0-1,0 1,-1-1,1 1,-1 0,1-1,-1 1,1 0,-1-1,0 1,0 0,0 0,1 0,-1-1,0 1,0 0,-1 0,1 1,0-1,0 0,0 0,-1 0,1 1,0-1,-1 1,1-1,-1 1,1 0,0-1,-1 1,1 0,-1 0,1 0,-1 0,1 0,-1 0,1 0,0 1,-1-1,1 0,-1 1,1-1,0 1,-1 0,1-1,0 1,0 0,-1 0,1 0,-18 9</inkml:trace>
  <inkml:trace contextRef="#ctx0" brushRef="#br0" timeOffset="368.2">7391 589,'62'-137,"-62"138,-1 0,1-1,0 1,0 0,0 0,0 0,0-1,0 1,0 0,0 0,0 0,1-1,-1 1,0 0,0 0,1-1,-1 1,0 0,1-1,-1 1,1 0,-1-1,1 1,-1 0,1-1,0 1,-1-1,1 1,-1-1,1 0,0 1,0-1,-1 1,1-1,0 0,0 0,-1 1,1-1,0 0,0 0,0 0,-1 0,1 0,0 0,0 0,0 0,-1 0,1-1,0 1,0 0,-1 0,1-1,0 1,0 0,-1-1,1 1,0-1,-1 1,1-1,-1 1,1-1,-1 0,1 1,-1-1,1 0,-1 1,1-1,-1 0,10 23,-6-18,0 1,0-1,1 0,-1 0,1 0,0-1,0 0,0 0,1 0,-1 0,1-1,-1 0,1 0,0-1,0 1,0-1,0-1,0 1,0-1,0 0,0 0,3-1,6 0,0-1,0-1,0 0,0-1,-1-1,1 0,-1-1,4-2,-10 4,0 0,-1-1,0 1,1-1,-2-1,1 1,-1-1,0 0,0-1,0 1,-1-1,0 0,0-1,-1 1,0-1,2-6,1-8</inkml:trace>
  <inkml:trace contextRef="#ctx0" brushRef="#br0" timeOffset="-3567.178">1916 702,'-11'0,"0"0,0 1,1 0,-1 1,0 1,0-1,1 1,0 1,-1 0,1 1,1 0,-1 0,1 1,0 0,0 1,1 0,-1 0,2 1,-1 0,1 0,0 1,1 0,0 0,0 0,1 1,0 0,1 0,0 0,1 1,0-1,0 1,1 0,0 4,14 79,-11-92,0 1,0 0,0-1,1 1,-1-1,1 0,-1 1,1-1,0 0,0 0,0 0,0 0,0-1,1 1,-1 0,0-1,1 0,-1 1,1-1,0 0,-1 0,1-1,0 1,-1 0,1-1,0 0,0 0,0 1,-1-2,1 1,0 0,1-1,8-3,1-1,-1 0,0-1,-1-1,1 0,-2 0,1-1,-1 0,0-1,0 0,-1-1,0 0,3-6,9-6,9-13,-1 0,-1-3,-2 0,11-24,-37 63,0 0,0-1,0 1,0 0,0 0,0 0,0 0,1-1,-1 1,0 0,1 0,-1 0,0-1,1 1,-1 0,1-1,-1 1,1 0,0-1,-1 1,1-1,0 1,-1-1,1 1,0-1,-1 1,1-1,0 0,0 1,0-1,-1 0,1 0,0 0,0 1,0-1,0 0,-1 0,1 0,0 0,0-1,0 1,0 0,-1 0,1 0,0-1,0 1,0 0,-1-1,1 1,0-1,0 1,-1-1,1 1,-1-1,1 1,0-1,-1 0,1 1,-1-1,1 0,-1 1,0-1,1 0,-1 0,0 1,1-1,-1 0,0 0,0 0,6 20,-5-13,0-2,0 1,0 0,0 0,1 0,0 0,0-1,0 1,1-1,0 0,-1 0,1 0,1 0,-1 0,1 0,-1-1,1 0,0 1,0-2,0 1,5 2,10 1</inkml:trace>
  <inkml:trace contextRef="#ctx0" brushRef="#br0" timeOffset="-3333.804">2594 589,'-39'24,"-26"22,-3 9,11-1,14-5,15-6,17-10,15-10,12-10,8-7,5-4,1-3,2-6,-1-1,0 0,-1-3,-6 0</inkml:trace>
  <inkml:trace contextRef="#ctx0" brushRef="#br0" timeOffset="-3017.641">2820 617,'-11'4,"0"0,1 1,0 0,0 1,0 0,0 1,1 0,0 0,1 1,-5 5,10-10,0 1,0-1,1 1,-1-1,1 1,0 0,0 0,0 0,0 0,1 0,0 1,0-1,0 0,0 1,0-1,1 0,0 1,0-1,0 1,1-1,0 0,-1 1,1-1,1 0,-1 1,1-1,-1 0,2 1,1 0,1 1,-1-1,1 0,1 0,-1-1,1 1,-1-1,1-1,0 1,0-1,1 0,-1 0,1-1,0 0,-1 0,1 0,0-1,0 0,0 0,0-1,0 0,0 0,0-1,0 0,0 0,0-1,0 1,-1-1,1-1,0 0,-1 1,0-2,0 1,0-1,5-4,8-3</inkml:trace>
  <inkml:trace contextRef="#ctx0" brushRef="#br0" timeOffset="-2451.793">3017 815,'25'-1,"-1"-1,1-2,-1 0,0-2,0 0,-1-2,0 0,0-2,-1-1,0 0,18-14,-32 19,0 1,-1-2,1 1,-2-1,1 0,-1-1,0 1,0-1,-1 0,0-1,-1 1,1-1,-2 0,1 0,-1-1,-1 1,0 0,0-1,-1 0,0 1,0-8,-1 15,0 1,0-1,0 0,0 0,0 0,-1 1,1-1,0 0,-1 0,1 1,-1-1,0 0,0 1,1-1,-1 1,0-1,0 1,-1-1,1 1,0 0,0-1,-1 1,1 0,0 0,-1 0,1 0,-1 0,0 0,1 0,-1 1,0-1,1 1,-1-1,0 1,0 0,0-1,1 1,-1 0,0 0,0 0,0 0,1 1,-1-1,0 0,0 1,1 0,-1-1,0 1,1 0,-1 0,1-1,-1 1,0 1,-10 6,0 0,0 1,0 1,1 0,1 0,-1 1,2 1,0-1,0 2,1-1,1 1,0 0,0 1,2-1,-1 1,2 0,0 1,1-1,0 1,0 11,3-22,0 0,0 0,0 0,1 0,-1 0,1 0,0 0,0 0,1 0,-1 0,1 0,0 0,0-1,0 1,0-1,0 0,1 1,0-1,0 0,0 0,0-1,0 1,0-1,1 1,-1-1,1 0,0-1,-1 1,1 0,0-1,0 0,4 1,4 0,1 0,0-1,0 0,0-1,0-1,0 0,0 0,-1-1,1-1,0-1,22-6,0-2,0-1,-2-2,1-2,-2-1,0-1,-2-2,0 0,-1-3,19-20,-18 11,-1-1,-2-2,-1-1,-2-1,-2-1,16-39,-32 69,-2 0,1-1,-1 1,-1-1,0 0,0 0,-1 0,0-1,-1 1,0 0,0-1,-1 1,-1-1,0 1,0 0,-1-1,0 1,-1 0,-2-6,3 13,-1 1,1 0,0 0,0-1,-1 1,0 0,1 1,-1-1,0 0,0 1,0 0,0 0,0 0,0 0,0 0,0 0,0 1,0-1,-1 1,1 0,0 0,0 0,0 1,0-1,-1 1,1 0,0 0,0 0,-1 0,-80 49,59-26,2 1,1 1,1 1,1 1,2 1,1 1,1 0,1 1,2 1,1 0,1 0,2 1,-1 13,8-35,0 0,1 0,0 0,1 1,0-1,0 0,1 0,1 0,0 0,0 0,1 0,1-1,0 1,0-1,1 0,0 0,1-1,0 1,0-1,1 0,0-1,1 0,0 0,0 0,1-1,-1-1,2 1,-1-1,1-1,0 0,0 0,0-1,1 0,9 2,5-2</inkml:trace>
  <inkml:trace contextRef="#ctx0" brushRef="#br0" timeOffset="-1380.575">4061 730,'15'11,"0"-1,0 0,1-1,0 0,0-1,1-1,0-1,0-1,1 0,0-1,0-1,0 0,-11-4,-1 0,1 0,-1-1,0 0,0 0,0 0,0-1,0 1,-1-2,1 1,-1-1,0 1,0-1,0-1,0 1,-1-1,0 0,0 0,0 0,0 0,-1-1,0 0,0 1,-1-1,1 0,-1 0,0-1,-1 1,0 0,0-1,0 1,-1 0,0-1,0 1,0-1,-1 1,0 0,0-1,-1 1,0 0,0 0,0 0,-1 0,-2-4,3 7,0 0,0-1,0 1,-1 1,1-1,-1 0,0 1,0-1,0 1,0 0,0 0,-1 0,1 0,-1 0,1 1,-1 0,1 0,-1 0,0 0,0 0,1 1,-1-1,0 1,0 0,0 0,0 1,1-1,-1 1,0 0,1 0,-1 0,0 0,-5 2,0 0,0 0,0 0,1 1,0 1,-1-1,1 1,1 1,-1-1,1 1,0 1,-4 4,7-6,1-1,-1 1,1 0,1 0,-1 0,1 0,0 1,0-1,0 1,1-1,0 1,0 0,0-1,1 1,0 0,0 0,0-1,1 1,0 0,0 0,0-1,1 1,0-1,0 0,0 1,1-1,-1 0,1 0,1 0,-1-1,1 1,-1-1,1 0,1 0,-1 0,0 0,1-1,0 0,0 0,0 0,0 0,0-1,1 0,-1 0,1-1,-1 1,5-1,13 3,1-2,0 0,-1-2,1 0,0-2,0-1,-1 0,0-2,0-1,0-1,0-1,-1 0,0-2,-1-1,0 0,-1-2,0 0,-1-1,8-9,-16 13,0-1,-1 0,-1 0,0-1,-1 0,0-1,0 0,-2 0,0 0,0-1,-1 0,-1 0,0-1,-1 1,0-3,-2 14,-1 1,1-1,-1 1,0-1,1 0,-1 1,-1-1,1 1,0-1,0 1,-1-1,0 1,1-1,-1 1,0-1,0 1,0 0,-1-1,1 1,0 0,-1 0,0 0,1 0,-1 0,0 1,0-1,0 0,0 1,0-1,0 1,-1 0,1 0,0 0,-1 0,1 0,-1 0,1 1,-1-1,1 1,-1 0,1 0,-1 0,0 0,1 0,-1 0,1 1,-1-1,1 1,-1-1,1 1,0 0,-1 0,1 0,0 1,-1-1,-3 3,0 1,0-1,1 1,-1 0,1 0,0 1,1 0,-1 0,1 0,1 0,-1 0,1 1,-1 0,3-5,0 0,1 0,-1 0,0 0,1 0,-1 0,1 1,-1-1,1 0,0 0,0 0,0 0,0 0,1 1,-1-1,0 0,1 0,0 0,-1 0,1 0,0 0,0 0,0 0,0-1,0 1,1 0,-1-1,1 1,-1 0,1-1,-1 0,1 1,0-1,0 0,-1 0,1 0,0 0,0 0,0 0,0-1,0 1,0-1,0 1,1-1,0 0,217 2,-217-3,0 1,0 0,1 0,-1 1,0-1,1 1,-1-1,0 1,0 0,0 0,0 0,0 1,0-1,0 1,0 0,-1 0,1 0,0 0,-1 0,0 0,1 1,-1-1,0 1,0 0,-1-1,1 1,0 0,-1 0,0 0,0 0,0 0,0 0,0 1,-1-1,1 0,-1 0,0 1,0-1,0 0,0 1,0-1,-1 0,0 0,0 0,0 1,0-1,-1 2,-113 169,103-151,6-5</inkml:trace>
  <inkml:trace contextRef="#ctx0" brushRef="#br0" timeOffset="-747.794">5473 476,'-11'7,"-58"37,2 3,2 3,3 2,-48 52,67-39,42-64,0 1,1-1,-1 1,0-1,1 1,0-1,-1 1,1-1,0 1,-1 0,1-1,0 1,0-1,1 1,-1 0,0-1,0 1,1-1,-1 1,1-1,-1 1,1-1,0 1,-1-1,1 1,0-1,0 0,0 0,0 1,0-1,1 0,-1 0,0 0,0 0,1 0,-1 0,1-1,-1 1,1 0,-1-1,1 1,-1-1,2 1,12 0,-1 0,1-2,0 1,0-2,0 0,0 0,-1-2,1 0,-1 0,0-1,-1-1,1 0,-1-1,0-1,0 0,-1-1,9-8,22-9,132-97,-174 122,-1 0,1 1,0-1,-1 0,1 1,0-1,0 1,-1-1,1 1,0-1,0 1,0 0,0-1,0 1,0 0,0 0,0 0,0 0,-1 0,1 0,0 0,0 0,0 0,0 0,0 0,0 1,0-1,0 0,0 1,0-1,-1 0,1 1,0-1,0 1,0 0,-1-1,1 1,0 0,-1-1,1 1,-1 0,1 0,-1-1,1 1,-1 0,1 0,-1 0,0 0,1 0,-1 0,0-1,0 1,0 0,0 0,0 0,0 0,0 0,0 0,0 0,0 0,0 1,-8 60,3-41,2-10,0-1,0 1,1-1,1 1,0 0,0 0,1-1,1 1,-1 0,2 4,0-12,-1-1,1 1,-1-1,1 1,0-1,0 1,0-1,0 0,0 0,0 0,1 0,-1-1,1 1,-1-1,1 1,0-1,-1 0,1 0,0 0,0 0,0-1,0 1,0-1,0 0,0 0,0 0,0 0,1 0,85-15,-70 6,-2-2,1 0,-1-1,-1 0,0-1,-1-1,-1-1,0 0,0-1,-2 0,0-1,-1 0,-1-1,4-9,25-34,-6 8,-3-2,-1-1,-3-1,-3-2,-2 0,-3-1,-3-1,0-14,-9 6,-6 68,0 0,0-1,0 1,0 0,0 0,0 0,0-1,-1 1,1 0,0 0,-1 0,1 0,-1 0,0 0,1-1,-1 1,0 1,0-1,1 0,-1 0,0 0,0 0,0 0,0 1,0-1,0 1,0-1,0 0,0 1,-1 0,1-1,0 1,0 0,0-1,-1 1,1 0,0 0,0 0,0 0,-1 0,1 0,0 1,0-1,0 0,-1 1,1-1,0 1,0-1,0 1,0-1,0 1,-1 0,-6 5,0-1,0 1,1 1,0-1,0 1,1 1,-1-1,2 1,-1 0,1 0,0 1,1 0,-1 3,-1-2,-17 34,3 1,1 1,2 0,2 2,2 0,3 0,1 1,3 0,1 13,4-52,0 0,0 1,1-1,1 0,0 0,0 0,1 1,0-1,1-1,0 1,1 0,0-1,0 1,1-1,0 0,1-1,0 1,0-1,1-1,0 1,0-1,0 0,1 0,4 2,39-9,-46-6</inkml:trace>
  <inkml:trace contextRef="#ctx0" brushRef="#br0" timeOffset="-501.916">5755 419,'38'0,"37"5,11 2,-5-1,-7-1,-10-1,-13 2,-9 2,-7-2,-10-1</inkml:trace>
  <inkml:trace contextRef="#ctx0" brushRef="#br0" timeOffset="-348.874">6573 504,'-14'38,"-5"23,1 0</inkml:trace>
  <inkml:trace contextRef="#ctx0" brushRef="#br0" timeOffset="-200.727">6601 250,'0'0</inkml:trace>
  <inkml:trace contextRef="#ctx0" brushRef="#br0" timeOffset="3571.796">54 1661,'-3'7,"-5"5,2 0,0 0,0 1,1 0,0 0,1 0,1 1,0-1,1 1,1 0,0 0,1 8,0-20,0-1,0 1,1 0,-1 0,1 0,-1-1,1 1,0 0,0 0,0-1,0 1,0-1,0 1,0-1,0 1,1-1,-1 0,0 0,1 0,-1 1,1-1,0-1,-1 1,1 0,0 0,-1-1,1 1,0 0,0-1,0 0,-1 1,1-1,0 0,0 0,0 0,0 0,0-1,-1 1,1 0,0-1,0 1,1-2,71-37,18-56,34-26,-125 121,0-1,0 0,-1 1,1-1,0 0,0 1,0-1,0 1,0-1,0 1,0 0,0-1,0 1,0 0,0 0,0 0,0 0,0 0,0 0,0 0,0 0,0 0,0 0,0 0,0 1,0-1,0 0,0 1,0-1,-1 1,1-1,0 1,0 0,0-1,0 1,-1 0,1-1,0 1,-1 0,1 0,0 0,-1-1,1 1,-1 0,0 0,1 0,-1 0,0 0,1 0,-1 0,0 0,0 0,0 1,4 61,-4-55,-3 65,-4-1,-2 0,-16 54,18-88,-2-2,-2 1,-1-1,-2-1,-1 0,-2-1,-18 27,35-59,-1-1,1 1,0 0,-1-1,0 1,1-1,-1 1,0-1,0 0,0 1,0-1,0 0,0 0,0 0,0 1,-1-1,1 0,0-1,-1 1,1 0,-1 0,1-1,-1 1,1 0,-1-1,1 1,-1-1,0 0,1 0,-1 0,1 0,-1 0,0 0,1 0,-1 0,1 0,-1-1,0 1,1-1,-1 1,1-1,-1 0,1 1,0-1,-1 0,0-1,-1-9,2 0,-1-1,2 1,-1 0,2-1,-1 1,2 0,-1 0,2 0,-1 0,2 0,-1 0,1 0,1 1,1-3,-4 10,7-19,1 1,1 1,1 0,0 0,2 1,0 1,2 0,0 1,12-10,-7 9</inkml:trace>
  <inkml:trace contextRef="#ctx0" brushRef="#br0" timeOffset="3969.317">872 1577,'-9'0,"1"0,-1 1,1 0,-1 0,1 1,-1 0,1 0,0 1,0 1,0-1,0 1,1 0,-1 1,1 0,-6 5,12-9,1 0,0-1,-1 1,1 0,0 0,-1 0,1 0,0-1,0 1,0 0,0 0,0 0,0 0,0 0,0 0,0-1,0 1,0 0,0 0,1 0,-1 0,0 0,1-1,-1 1,0 0,1 0,-1-1,1 1,0 0,-1-1,1 1,-1 0,1-1,0 1,0-1,-1 1,1-1,0 0,0 1,-1-1,1 1,0-1,0 0,0 0,0 0,0 0,0 1,-1-1,1 0,0 0,1-1,48 9,-44-8,63 10,-68-10,1 1,-1-1,1 1,-1-1,1 1,-1-1,1 1,-1 0,0-1,1 1,-1 0,0 0,0 0,0 0,0 0,0 1,0-1,0 0,0 0,0 1,0-1,-1 0,1 1,-1-1,1 1,-1-1,1 1,-1-1,0 1,0-1,1 1,-1-1,0 1,-1-1,1 1,0-1,0 1,-1-1,1 1,-1 0,-7 13,-1 0,-1-1,0 0,-1-1,0 0,-1-1,-1 0,1-1,-2-1,0 0,-3 2,12-8,-125 86,112-81,4-4</inkml:trace>
  <inkml:trace contextRef="#ctx0" brushRef="#br0" timeOffset="4186.734">1465 1323,'-19'38,"-16"32,-7 14,4 2,8-9,5-12,6-13,6-11,6-6,4-6,2-2,2-1,0-5</inkml:trace>
  <inkml:trace contextRef="#ctx0" brushRef="#br0" timeOffset="4566.063">1098 1690,'358'22,"-259"-5,-83-12,0 0,0-1,1-1,-1-1,1 0,-1-1,1-1,0-1,-1 0,1-1,-1-1,1 0,-1-1,0-1,-1 0,1-2,1-1,-12 5,-1 0,0-1,0 0,0 0,-1 0,1 0,-1-1,0 1,0-1,-1 0,1 1,-1-1,0-1,-1 1,1 0,-1 0,0-1,0 1,0-2,-1 4,0 0,0 0,0 0,0 1,-1-1,1 0,-1 0,0 1,1-1,-1 0,-1 1,1-1,0 1,0 0,-1-1,0 1,1 0,-1 0,0 0,0 0,0 0,0 0,0 0,-1 1,1-1,0 1,-1 0,1-1,-1 1,0 0,1 1,-1-1,0 0,1 1,-1-1,0 1,-1 0,-7 2,0 0,1 1,-1 0,1 1,0 0,0 1,1 0,-1 0,1 1,0 0,1 1,-1-1,1 2,1-1,-1 1,1 1,1-1,-1 1,1 0,1 1,-1 2,1-7,1 0,0 0,0 1,0 0,1-1,0 1,0 1,0-1,1 0,0 1,0-1,0 1,1 0,0 0,1-1,0 1,0 0,0 0,0 0,1-1,1 1,-1 0,1-1,0 1,0-1,1 0,0 1,0-1,0 0,3 3,0-3,1 0,-1-1,1 1,0-1,0-1,1 1,-1-1,1-1,0 1,0-1,0-1,1 1,2-1,15 3</inkml:trace>
  <inkml:trace contextRef="#ctx0" brushRef="#br0" timeOffset="4983.129">2199 1746,'53'-36,"-14"8,2 1,1 2,1 2,0 1,10 0,-51 20,0 1,0 0,0 0,0 0,0 0,1 0,-1 1,0-1,0 1,0-1,1 1,-1 0,0 0,1 0,-1 0,0 0,1 0,-1 1,0-1,0 1,0 0,1-1,-1 1,0 0,0 0,0 1,0-1,0 0,-1 1,1-1,0 1,0-1,-1 1,1 0,-1 0,0 0,0-1,1 1,-1 1,0-1,0 0,-1 0,1 0,0 0,-1 1,0-1,1 1,0 5,-1-6,-1 0,1 1,0-1,0 0,0 0,0 1,0-1,1 0,-1 0,1 1,-1-1,1 0,0 0,0 0,0 0,0 0,0 0,1 0,-1-1,0 1,1 0,-1-1,1 1,0-1,0 1,-1-1,1 0,0 0,0 0,0 0,0 0,0 0,0 0,1-1,-1 1,0-1,0 1,0-1,1 0,-1 0,0 0,46-14,-45 12,0 0,0 0,0 1,0-1,0 1,0 0,0 0,1 0,-1 0,0 1,1-1,-1 1,1 0,-1 0,1 0,-1 0,0 0,1 1,-1 0,0 0,1 0,-1 0,0 0,0 1,0-1,0 1,0 0,0 0,0 0,-1 0,1 0,0 1,19 37,-20-36,-1 0,1 1,0-1,1 0,-1 0,1 0,0-1,-1 1,2 0,-1-1,0 0,1 0,-1 0,1 0,0-1,0 1,4 1,11 2</inkml:trace>
  <inkml:trace contextRef="#ctx0" brushRef="#br0" timeOffset="6005.276">4203 1436,'-193'82,"160"-62,32-19,1-1,0 0,0 1,0-1,-1 1,1-1,0 1,0-1,0 0,0 1,0-1,0 1,0-1,0 1,0-1,0 1,0-1,0 1,0-1,0 0,0 1,0-1,0 1,1-1,-1 1,0-1,0 0,0 1,1-1,-1 1,0-1,1 0,-1 1,0-1,1 0,-1 0,0 1,1-1,-1 0,1 0,-1 1,1-1,-1 0,0 0,1 0,-1 0,1 0,-1 0,1 0,-1 0,1 0,-1 0,1 0,-1 0,1 0,-1 0,0 0,1 0,-1 0,1-1,-1 1,1 0,-1 0,0 0,1-1,-1 1,0 0,1-1,-1 1,180-3,-179 3,1 0,0 0,-1 0,1 0,0 0,-1 0,1 1,-1-1,1 1,0-1,-1 1,1-1,-1 1,0 0,1 0,-1-1,1 1,-1 0,0 0,0 1,0-1,1 0,-1 0,0 0,-1 1,1-1,0 1,0-1,0 0,-1 1,1 0,-1-1,1 1,-1-1,0 1,0-1,1 1,-1 0,0-1,-1 1,1 0,0-1,0 1,-1-1,1 1,0 0,-1-1,0 1,0 0,-6 11,-2 0,1-1,-1 0,-1-1,0 0,-1 0,0-1,0-1,-1 0,-5 3,-7 6,-28 20,38-29,-1 1,1 1,1 0,0 0,1 1,0 1,0 0,1 2,10-14,0 0,0 0,0 0,1 1,-1-1,0 0,1 0,-1 1,1-1,-1 0,1 1,0-1,-1 0,1 1,0-1,0 1,0-1,0 0,0 1,1-1,-1 1,0-1,1 0,-1 1,0-1,1 0,0 1,-1-1,1 0,0 0,0 0,-1 0,1 0,0 1,0-2,0 1,1 0,-1 0,0 0,0 0,0-1,0 1,1 0,-1-1,0 1,1-1,-1 0,0 1,1-1,71 6,-59-7,-1 0,0-1,0-1,0 0,0-1,0-1,-1 0,0 0,0-1,0-1,-1 0,0 0,2-2,5-10</inkml:trace>
  <inkml:trace contextRef="#ctx0" brushRef="#br0" timeOffset="6251.777">4259 1126,'-10'43,"-7"43,-2 21,3 2,5-7,3-12,3-12,-1-9,4-8,2-8,2-9,0-7,0-5,0-3,-1-2,-1-5</inkml:trace>
  <inkml:trace contextRef="#ctx0" brushRef="#br0" timeOffset="6735.599">5332 1464,'-43'25,"2"2,0 2,2 1,2 2,-27 30,17 30,46-90,1 0,-1 0,1 0,0 0,-1 0,1 0,0 1,0-1,1 0,-1 0,0 0,1 0,-1 0,1 0,0 0,0 0,0 0,0 0,0 0,0 0,0 0,1-1,-1 1,1-1,-1 1,1-1,-1 1,1-1,0 0,0 0,0 0,0 0,-1 0,1 0,1 0,-1-1,0 1,0-1,0 1,0-1,0 0,0 0,1 0,-1 0,0 0,19-1,0-2,0 0,0-1,0-1,-1 0,0-2,0-1,-1 0,8-5,5-5,0 0,-1-3,-1 0,0-2,7-9,48-37,-84 68,0 0,-1 0,1 0,0 0,0 0,-1 0,1 0,0 0,0 0,0 0,0 1,0-1,0 0,1 1,-1-1,0 1,0-1,0 1,0 0,1-1,-1 1,0 0,0 0,1 0,-1 0,0 0,0 0,1 0,-1 0,0 1,0-1,1 0,-1 1,0-1,0 1,0-1,0 1,0 0,0-1,0 1,0 0,0 0,0 0,0 0,0 0,0 0,-1 0,1 0,0 0,-1 0,1 0,-1 0,1 0,-1 1,0-1,1 0,-1 0,5 139,0-114</inkml:trace>
  <inkml:trace contextRef="#ctx0" brushRef="#br0" timeOffset="7169.847">5868 1633,'16'57,"-3"0,-2 1,-3 0,-2 1,-3 17,-2-70,0 1,-1-1,0 0,0 0,-1 0,1 0,-1 0,-1 1,1-1,-1-1,0 1,0 0,-1 0,-2 3,-5-41,14 1,3 0,0 0,2 1,1 0,2 0,0 1,2 1,2 0,0 1,14-17,-3 2,2 1,1 2,2 1,2 1,2 2,0 2,3 1,0 2,23-12,13 15,-73 27,0 0,-1-1,1 1,-1 1,1-1,0 0,-1 0,1 0,-1 1,1-1,0 1,-1-1,1 1,-1 0,0 0,1-1,-1 1,0 0,1 0,-1 0,0 1,0-1,0 0,0 0,0 1,0-1,0 0,0 1,0-1,-1 1,1-1,-1 1,1-1,-1 1,0-1,1 1,-1 0,0-1,0 1,0 0,0-1,0 1,-1-1,1 1,0 0,-1-1,-3 16,-1-2,0 1,-1 0,-1-1,0 0,-1-1,-1 0,0 0,-1-1,-1 0,-11 11,17-17,-169 154,148-140,-80 53,106-63,11-9</inkml:trace>
  <inkml:trace contextRef="#ctx0" brushRef="#br0" timeOffset="7572.022">6517 1633,'-17'60,"-37"187,59-228,10-47,147-288,-125 251,-22 35,1 1,1 1,1 0,1 1,2 1,1 1,1 1,19-15,-41 38,0-1,1 0,-1 1,1-1,-1 1,1 0,0-1,-1 1,1 0,0 0,0 0,0 0,0 1,0-1,0 0,0 1,0 0,0-1,0 1,0 0,1 0,-1 0,0 0,0 0,0 1,0-1,0 1,0-1,0 1,0 0,0 0,0 0,0 0,0 0,-1 0,1 0,0 1,-1-1,1 1,-1-1,1 1,-1 0,1 10,-1 0,0 0,-1 1,-1-1,0 0,0 0,-1 0,-1 0,0 0,0 0,-1-1,-1 1,0-1,0 0,-1-1,-1 1,0-1,0-1,-1 1,-4 3,-117 145,126-154,0 0,0-1,-1 1,1-1,-1 0,0 0,0 0,0 0,0-1,0 0,-1 1,1-2,-1 1,1 0,-1-1,-1 0,6-1,-1 0,0 0,1-1,-1 1,0 0,1-1,-1 1,0 0,1-1,-1 1,1-1,-1 1,1-1,-1 1,1-1,-1 1,1-1,0 0,-1 1,1-1,0 0,0 1,-1-1,1 0,0 1,0-1,0 0,0 1,0-1,0 0,0 0,0 1,0-1,0 0,0 1,0-1,0 0,1 0,-1 1,0-1,1 1,-1-1,0 0,1 1,-1-1,1 1,-1-1,1 1,-1-1,1 1,0-1,-1 1,8-16</inkml:trace>
  <inkml:trace contextRef="#ctx0" brushRef="#br0" timeOffset="7817.147">7223 984,'-10'38,"-7"32,-2 9,-2-4,3-5,4-10,0-10,2-9,3-7,3-4,-2-3,1 0,5-6,4-5</inkml:trace>
  <inkml:trace contextRef="#ctx0" brushRef="#br0" timeOffset="8253.623">7364 1351,'-8'19,"0"0,0-1,1 1,1 1,1-1,1 1,1 0,0 0,2 0,0 0,1 2,0-20,0 0,0 0,0-1,1 1,-1 0,1 0,-1-1,1 1,-1 0,1-1,0 1,0-1,0 1,0-1,0 1,0-1,0 1,0-1,1 0,-1 0,0 0,1 0,-1 0,1 0,0 0,-1 0,1-1,-1 1,1 0,0-1,0 1,-1-1,1 0,0 0,0 0,-1 0,1 0,0 0,0 0,-1 0,1-1,0 1,0-1,-1 1,1-1,0 0,73-42,-56 26,-1-1,-1 0,-1-1,-1-1,0 0,-1-1,-2-1,0 0,-1-1,11-13,-22 36,0-1,1 1,-1-1,0 1,1-1,-1 1,1 0,-1-1,1 1,-1-1,0 1,1 0,-1-1,1 1,0 0,-1 0,1-1,-1 1,1 0,-1 0,1 0,0 0,-1 0,1 0,-1 0,1 0,0 0,-1 0,1 0,-1 0,1 0,-1 0,1 0,0 1,-1-1,1 0,-1 0,1 1,-1-1,1 0,-1 1,1-1,-1 0,0 1,1-1,-1 1,1-1,-1 1,0-1,0 1,1-1,-1 1,0-1,0 1,1 0,-1-1,0 1,0-1,0 1,0 0,0-1,0 1,0-1,0 1,0 0,10 215,59 194,-66-398,0 0,-1 0,-1 0,0 0,0 0,-1 0,-1 0,0 1,0-1,-1 0,-1 0,0-1,-1 1,0-1,-1 1,0-1,0 0,-1-1,-1 0,0 0,0 0,-1-1,0 0,-1 0,0-1,0 0,-1 0,-6 3,14-11,1 1,-1 0,0 0,1-1,-1 1,1-1,-1 0,0 1,1-1,-1 0,0 0,0 0,1 0,-1 0,0-1,1 1,-1 0,0-1,1 1,-1-1,1 0,-1 1,1-1,-1 0,1 0,-1 0,1 0,0 0,-1 0,1 0,0-1,0 1,0 0,0-1,0 1,0-1,1 1,-1-1,0 1,0-2,-6-68,15 35,2 0,1 0,2 2,15-29,-24 54,10-22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09.7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676 2063,'-1'-1,"0"0,1 1,-1-1,0 0,0 0,1 0,-1 1,0-1,1 0,-1 0,1 0,-1 0,1 0,0 0,-1 0,1 0,0 0,0 0,0 0,-1-1,1 1,0 0,1 0,-1 0,0 0,0 0,0 0,1 0,-1 0,0 0,1 0,-1 0,1 0,-1 0,1 0,0 0,-1 0,1 1,0-1,-1 0,1 0,0 1,0-1,0 0,0 1,0-1,0 1,0-1,0 1,0 0,0-1,0 1,0 0,0 0,0 0,0-1,0 1,0 0,0 0,0 1,0-1,1 0,-1 0,0 1,0-1,0 0,0 1,0-1,0 1,142 74,-118-62,1-1,0-1,0-1,1-1,1-2,-1-1,1-1,1-1,-1-1,7-2,371 50,-291-30,-1 6,90 34,-88-26,-2-7,1-6,0-5,2-5,27-4,195 19,17-1,-5 5,42-4,20 2,665-29,-951 1,-1 5,0 6,78 18,86 25,119 0,-175-42,124-14,-138-1,208 13,160 8,-60 8,159-28,-246-25,226-31,97-20,-550 43,-2-8,52-25,42-18,-289 78,0 2,0-1,-1-1,1-1,-2 0,1-1,-1 0,0-1,-1-1,0-1,-1 0,2-3,250-292,-257 299,-2 4,0-1,0 0,-1-1,0 1,0-1,-1 0,1 0,-1-1,-1 1,1-1,-1 0,0 0,-1 0,1 0,-1 0,0-5,-2-242,-1 237,-1 1,0 0,-1 1,-1-1,0 0,-1 1,-1 0,0 0,-1 0,-1 1,0 0,-1 1,0 0,-1 0,-1 1,0 0,0 1,-8-6,-29-21,-1 2,-2 1,-1 4,-15-6,49 27,-239-130,-129-45,274 146,-2 5,0 4,-2 6,-52-2,83 11,-851-96,-7 14,-211-16,175-5,-202-5,85 32,-164 62,1045 29,-269 23,-474 84,697-72,37-5,1 11,2 9,-70 32,148-35,2 7,2 6,-85 52,172-83,1 2,1 2,1 2,2 3,2 1,2 3,1 1,-28 40,60-70,1 0,0 1,1 1,1-1,0 1,1 0,0 1,2 0,0 0,0 0,2 0,0 0,0 1,2-1,0 0,1 1,0-1,2 0,0 1,1-1,0-1,1 1,1-1,2 4,12 19,2-1,2-1,1-1,2-1,1-1,24 21,8-1,2-3,1-3,3-3,70 35,125 52,-167-93,2-4,1-5,1-3,1-5,2-4,-1-5,2-4,-1-4,42-7,401 17,392 65,-560-27,-2 17,94 42,-363-82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49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49 199,'11'54,"-3"0,-2 1,-2 0,-3-1,-3 21,-25 217,-1-34,17-211,0 51,13-95,-1-1,1 0,0-1,0 1,0 0,0-1,0 1,0-1,0 1,1-1,-1 0,1 0,-1 0,0 0,1-1,0 1,-1 0,1-1,-1 0,1 0,0 0,-1 0,1 0,-1 0,1-1,-1 1,1-1,-1 0,1 0,-1 0,1 0,-1 0,0 0,1-1,19-3,278-4,-190 11,104-2,-190 0</inkml:trace>
  <inkml:trace contextRef="#ctx0" brushRef="#br0" timeOffset="262.849">1460 1018,'-33'38,"-17"23,-4 5,8-4,5-12,11-9,6-8,1-9,5-4,6-5</inkml:trace>
  <inkml:trace contextRef="#ctx0" brushRef="#br0" timeOffset="517.091">1093 877,'24'38,"22"22,9 7,-1-5,-5-12,-5-9,-6-13,-10-6,-4-6,-6-1,-2-4,-3 2,-4-2</inkml:trace>
  <inkml:trace contextRef="#ctx0" brushRef="#br0" timeOffset="1451.452">641 1,'11'127,"11"-32,-22-95,1 1,-1 0,0 0,0 0,1-1,-1 1,0 0,1 0,-1-1,1 1,-1 0,1-1,-1 1,1 0,0-1,-1 1,1-1,0 1,-1-1,1 0,0 1,0-1,-1 1,1-1,0 0,0 0,0 0,0 1,-1-1,1 0,0 0,0 0,0 0,0 0,-1 0,1-1,0 1,0 0,0 0,-1-1,1 1,0 0,0-1,0 1,-1 0,1-1,0 1,-1-1,1 0,-1 1,1-1,0 1,-1-1,1 0,-1 0,33-44,-29 37,96-134,-98 141,0 0,-1-1,1 1,0 0,0 0,0 0,0 0,0 1,1-1,-1 0,0 1,0 0,0-1,1 1,-1 0,0 0,0 0,0 0,1 1,-1-1,0 1,0-1,0 1,0 0,0 0,0 0,0 0,0 0,0 0,0 0,0 1,-1-1,1 1,0-1,-1 1,1 0,-1-1,0 1,0 0,0 0,0 0,0 0,0 0,0 0,0 0,-1 1,1-1,-1 0,0 0,9 18,-1 1,0 0,-2 0,-1 0,0 1,-2 0,1 17,10 48,-10-77,-1 1,0-1,-1 1,0 0,-1 0,0 0,-1 0,0 0,0 1,-2-1,1 0,-1-1,-1 1,0 0,0-1,-1 1,0-1,-1 0,0 0,-1-1,0 1,0-1,-1-1,0 1,-1-1,0 0,0-1,-1 0,-6 4,-86 25,99-36,0 1,-1-1,1 0,-1 1,1-1,0 0,-1 0,1-1,0 1,-1 0,1-1,0 1,-1-1,1 0,0 0,0 0,0 0,0 0,0 0,0-1,0 1,0-1,0 1,0-1,1 0,-1 0,1 1,-1-1,1 0,0 0,0-1,0 1,0 0,0 0,0 0,1-1,-1 1,1 0,0-1,-1 1,1-3,2-11,1 0,1 0,0 1,1-1,0 1,1 0,1 0,1 0,0 1,1 0,0 1,1 0,0 1,9-8,-17 18,156-165,-109 127,-27 27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36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565 736,'273'11,"-188"0,1-4,1-4,77-7,160-25,-223 29,-129-33,-14-4,1-1,1-3,3-1,-10-16,30 37,-23-22,28 73,15 349,-4-137,4-221,3-24,8-33,83-279,-80 285,-13 29</inkml:trace>
  <inkml:trace contextRef="#ctx0" brushRef="#br0" timeOffset="547.343">1891 30,'0'-1,"-1"1,0-1,0 1,1-1,-1 1,0 0,0-1,0 1,0 0,1 0,-1 0,0-1,0 1,0 0,0 0,0 0,1 0,-1 1,0-1,0 0,0 0,0 0,0 1,1-1,-1 0,0 1,0-1,1 1,-1-1,0 1,0-1,1 1,-1-1,1 1,-1 0,0-1,1 1,0 0,-1 0,1-1,-1 1,1 0,0 0,-1 0,1-1,0 2,-17 41,-14 212,-31 292,34-310,3-97,22-140,3-11</inkml:trace>
  <inkml:trace contextRef="#ctx0" brushRef="#br0" timeOffset="1550.203">1778 2,'882'0,"-876"-1,0 1,1 0,-1 0,0 1,0-1,1 1,-1 1,0-1,0 1,0 0,0 0,0 1,-1 0,1 0,-1 0,1 1,-1-1,0 1,-1 0,1 1,-1-1,0 1,0 0,0 0,0 1,-1-1,0 1,0-1,-1 1,0 0,0 0,0 0,0 4,29 244,-31 138,-30-59,30-318,0 1,0 0,2 0,0 0,1-1,0 1,1-1,1 0,1 0,1 3,-2-11,-22-28,0 11,0 1,0 1,-1 0,0 2,-1 0,1 1,-1 0,0 2,0 0,0 1,-7 1,-316-15,52-1,228 12,43-1</inkml:trace>
  <inkml:trace contextRef="#ctx0" brushRef="#br0" timeOffset="2299.265">2174 369,'-189'394,"164"-328,129-292,99-141,-203 367,1-1,-1 0,0 1,0-1,1 1,-1-1,1 0,-1 1,0-1,1 1,-1-1,1 1,-1 0,1-1,-1 1,1-1,0 1,-1 0,1 0,-1-1,1 1,0 0,-1 0,1 0,0 0,-1-1,1 1,0 0,-1 0,1 0,0 1,-1-1,1 0,0 0,-1 0,1 0,0 1,-1-1,1 0,-1 0,1 1,-1-1,1 1,0-1,-1 0,1 1,-1-1,0 1,1-1,-1 1,1-1,-1 1,0 0,1-1,-1 1,0-1,0 1,0 0,1-1,-1 1,0 0,0-1,0 1,0 0,0 0,14 53,-13-46,68 217,-64-211,35 125,-41-135,1-1,-1 1,1 0,-1 0,0 0,-1-1,1 1,-1 0,1-1,-1 0,0 1,0-1,-1 0,1 0,-1 0,0 0,1 0,-1-1,0 1,0-1,-1 0,1 0,0 0,-1 0,0-1,1 1,-1-1,0 0,1 0,-1 0,0-1,0 1,0-1,0 0,0 0,0-1,1 1,-1-1,0 1,0-1,0 0,1-1,-1 1,1-1,-1 1,1-1,-1 0,1 0,0-1,-1 0,-202-154,131 100,56 46</inkml:trace>
  <inkml:trace contextRef="#ctx0" brushRef="#br0" timeOffset="4866.253">3867 679,'-53'0,"-150"11,-74 19,270-29,-9 3,-1-1,1 0,-1-1,0-1,0 0,1-1,-1-1,0-1,0-1,-1 0,3 1,0 1,0 1,0 0,0 1,1 1,-1 0,0 1,1 1,0 0,0 1,0 0,-5 4,15-5,17-7,0-7,-1 0,-1-1,0 0,0-1,-1 0,0-1,-2 0,1-1,-1 1,-1-2,-1 1,3-8,13-24,7-36,-16 101,15 211,6-3,-20-149,-13-78,-1 1,1 0,-1-1,0 1,1 0,-1-1,0 1,0 0,1 0,-1-1,0 1,0 0,0 0,0 0,0-1,0 1,0 0,0 0,0-1,0 1,0 0,-1 0,1-1,0 1,-1 0,1 0,0-1,-1 1,1 0,-1-1,1 1,-1-1,1 1,-1 0,0-1,1 0,-1 1,1-1,-1 1,0-1,0 0,1 1,-1-1,0 0,1 0,-1 1,0-1,0 0,0 0,1 0,-1 0,0 0,0 0,0 0,1 0,-1 0,0-1,0 1,1 0,-1-1,0 1,1 0,-1-1,0 1,1 0,-1-1,0 0,-49-31,-11-23,2-3,4-3,-3-8,40 45</inkml:trace>
  <inkml:trace contextRef="#ctx0" brushRef="#br0" timeOffset="54982.034">57 313,'0'619,"-12"-525,13-86,1-7</inkml:trace>
  <inkml:trace contextRef="#ctx0" brushRef="#br0" timeOffset="55349.818">0 369,'12'-20,"1"1,0 0,1 1,1 1,1 0,1 1,0 0,1 2,0 0,6-2,-18 11,1 1,0 0,0 0,0 0,1 1,-1 0,1 0,0 1,0 0,0 1,0-1,0 1,0 1,0 0,0 0,0 0,1 1,-1 1,0-1,0 1,-1 0,1 1,0 0,-1 0,0 1,0 0,0 0,0 0,0 1,-1 0,0 1,0-1,0 1,-1 0,0 1,4 5,-4-3,-1 1,0 0,0 0,-1 0,0 0,-1 1,0-1,-1 1,0 0,0-1,-2 1,1 0,-1-1,0 1,-1-1,-1 1,1-1,-2 0,1 0,-1 0,-1 0,0-1,0 0,-1 0,0 0,-1-1,0 1,0-2,0 1,-1-1,0 0,-1-1,0 1,-7 5,9-4,0-1,0 0,-1-1,0 0,0 0,0 0,-1-1,0-1,0 1,0-1,-1-1,1 0,-1 0,0-1,0 0,1-1,-1 0,-1 0,1-1,0-1,0 0,-7-8,3-2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42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58 197,'0'-14,"0"24,-1 26,-23 145,-9 61,38-188,14-81,15-93,-24 87</inkml:trace>
  <inkml:trace contextRef="#ctx0" brushRef="#br0" timeOffset="249.661">1 0,'19'5,"16"1,7 0,6-1,0-2,0-1,-2 0,-4-2,-5 0,-4 0,-2 0,-2-1,-1 1,-6 0</inkml:trace>
  <inkml:trace contextRef="#ctx0" brushRef="#br0" timeOffset="412.048">1 395,'39'0,"26"0,8 0,-5 0,-8 0,-14 0</inkml:trace>
  <inkml:trace contextRef="#ctx0" brushRef="#br0" timeOffset="744.25">453 537,'0'38,"0"18,-5 3,-1-2,0-12</inkml:trace>
  <inkml:trace contextRef="#ctx0" brushRef="#br0" timeOffset="1613.071">481 451,'25'-7,"0"1,0 1,0 1,1 2,-1 0,13 2,-36-1,-1 1,1-1,0 1,-1 0,1 0,0-1,-1 1,1 0,0 0,-1 1,1-1,0 0,-1 1,1-1,0 1,-1-1,1 1,-1-1,1 1,-1 0,1 0,-1 0,0 0,1 0,-1 0,0 0,0 1,0-1,0 0,0 1,0-1,0 1,0-1,-1 1,1-1,0 1,-1-1,0 1,1 0,-1-1,0 1,0 0,1-1,-2 1,1 0,0-1,0 1,-76 73,23-31,52-42,0 1,0-1,0 0,1 0,-1 1,1-1,-1 0,1 1,0-1,0 1,0-1,0 0,0 1,0-1,1 0,-1 1,1-1,0 0,0 1,0-1,0 0,0 0,0 0,0 0,1 0,-1 0,1 0,-1 0,1-1,0 1,0-1,0 1,0-1,0 0,0 1,0-1,0 0,0-1,0 1,1 0,-1 0,0-1,1 0,-1 1,1-1,33 24,-33-21,0 1,-1-1,1 1,0 0,-1 0,0 0,0 0,0 0,0 0,-1 0,0 1,0-1,0 1,0-1,-1 1,1-1,-1 1,0-1,-1 1,1-1,-1 1,0-1,0 1,0-1,-1 0,1 1,-1-1,0 0,0 0,-1 0,1 0,-1-1,0 1,0-1,0 0,0 1,-1-1,1-1,-1 1,0 0,0-1,0 0,0 0,0 0,0 0,-1-1,-1 1,-79 21,60-16</inkml:trace>
  <inkml:trace contextRef="#ctx0" brushRef="#br0" timeOffset="4270.038">30 28,'5'-5,"1"4,0 6,-1 7,-2 7,-1 4,-1 4,0 2,-6-5,-1 0,-1-1,2 2,2 0,0-3</inkml:trace>
  <inkml:trace contextRef="#ctx0" brushRef="#br0" timeOffset="63100.813">961 621,'397'0,"-394"0,-1 1,0-1,-1 1,1-1,-1 0,1 1,0-1,0 0,-1 0,1 0,0 0,-1 0,1-1,0 1,-1 0,1-1,0 1,-1-1,1 0,-1 0,1 1,-1-1,1 0,-1 0,0 0,1 0,-1-1,0 1,0 0,0 0,0-1,0 1,0-1,0 1,-1-1,1 1,0-1,-1 1,1-1,-1-1,-4-9,0 1,-1 0,0 0,-1 0,-1 0,0 1,0 0,-1 1,0-1,0 2,-1-1,-6-3,14 10,0 1,0 0,0-1,0 1,-1 0,1 0,-1 0,1 0,-1 0,1 0,-1 0,1 0,-1 1,0-1,1 0,-1 1,0 0,0-1,1 1,-1 0,0 0,0 0,0 0,1 0,-1 0,0 1,0-1,1 1,-1-1,0 1,1-1,-1 1,0 0,1 0,-1 0,1 0,-1 0,1 0,0 0,0 1,-1-1,1 0,0 1,0-1,-1 2,-36 80,34-72,-2 7,1-1,1 1,0-1,1 1,1 0,1 0,0 1,2-1,0 0,1 1,-2-18,1-1,-1 1,1-1,-1 1,1 0,0-1,-1 1,1-1,0 0,-1 1,1-1,0 1,0-1,0 0,-1 0,1 1,0-1,0 0,0 0,-1 0,1 0,0 0,0 0,0 0,0 0,-1 0,1 0,0-1,0 1,0 0,-1-1,1 1,0 0,0-1,-1 1,1-1,0 1,-1-1,1 1,-1-1,1 0,0 1,-1-1,1 0,-1 1,0-1,1 0,-1 0,0 1,1-1,-1 0,0 0,0 0,0 1,1-1,-1 0,0 0,0 0,4-4,61-63,-47 48</inkml:trace>
  <inkml:trace contextRef="#ctx0" brushRef="#br0" timeOffset="63903.778">1666 451,'-73'166,"46"-114,-59 101,134-235,132-186,-174 258,-6 9,0 0,0 0,0-1,0 1,0 0,1 0,-1 0,0 0,0 0,1 0,-1 0,1 0,-1 0,1 0,-1 0,1 0,0 0,0 0,-1 0,1 0,0 0,0 1,0-1,0 0,0 1,0-1,0 1,0-1,0 1,0-1,0 1,0 0,0-1,0 1,1 0,-1 0,0 0,0 0,0 0,0 0,0 0,1 1,-1-1,0 0,0 0,0 1,0-1,0 1,0-1,0 1,0-1,0 1,0 0,0 0,0-1,-1 1,1 0,0 0,0 0,-1 0,1 0,-1 0,1 0,-1 0,1 0,26 139,-4 101,-25-241,0 0,1 0,-1 0,0-1,1 1,-1 0,0-1,1 1,-1-1,1 0,-1 1,1-1,-1 0,1 0,-1 0,1 0,0 0,0 0,-1-1,1 1,0 0,0 0,0-1,0 1,1-1,-1 1,0-2,-1 1,-9-10,-1 1,0 1,-1-1,0 2,0 0,-1 1,0 0,-1 1,-9-4,3 3,5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2:57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1,'-5'12,"-1"0,0-1,-1 0,0 0,-1 0,0-1,0 0,-1-1,-1 1,0-2,-2 2,-26 26,37-35,-1 0,1 0,-1 0,1 1,-1-1,1 0,0 1,0-1,0 1,0-1,0 1,0 0,0-1,0 1,1 0,-1 0,0 0,1-1,0 1,-1 0,1 0,0 0,0 0,0 0,0 0,1 0,-1-1,0 1,1 0,-1 0,1 0,0-1,-1 1,1 0,0 0,0-1,0 1,0-1,1 1,-1-1,0 0,1 1,-1-1,11 7,0-1,1-1,0 0,0-1,0 0,0-1,1 0,0-1,8 0,-20-3,-1 0,0 0,0 0,1 0,-1 0,0 0,0 1,1-1,-1 0,0 0,0 1,0-1,1 1,-1-1,0 1,0 0,0-1,0 1,0 0,0 0,0 0,0 0,-1 0,1 0,0 0,0 0,-1 0,1 0,-1 0,1 0,-1 0,1 0,-1 1,0-1,1 0,-1 0,0 1,0-1,0 0,0 0,0 1,0-1,0 0,-1 0,1 1,0-1,-1 0,1 0,-1 0,1 0,-1 1,0-1,1 0,-1 0,0 0,0 0,0-1,0 2,-175 110,102-42,72-68,1 0,-1 0,0 0,1 0,0 0,-1 0,1 0,0 1,0-1,0 0,0 1,1-1,-1 1,0-1,1 1,0-1,0 1,0-1,0 1,0-1,0 1,1-1,-1 1,1-1,-1 1,1-1,0 0,0 1,0-1,1 0,-1 0,0 0,1 0,0 0,-1 0,1 0,1 1,6 1,0 0,-1 0,1-1,0 0,1-1,-1 0,0 0,1-1,-1 0,1-1,-1 0,1 0,-1-1,5-2,9 2,64-2,-62 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0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1,'-26'4,"0"1,1 1,0 1,0 1,0 1,1 2,0 0,1 2,1 0,-16 12,32-19,0 0,0 0,1 0,0 1,0-1,1 1,-1 0,1 1,1-1,-1 1,2 0,-3 6,4-11,0 0,0 0,1 0,-1 0,1 1,0-1,0 0,0 1,0-1,0 0,1 0,-1 1,1-1,0 0,0 0,0 0,1 0,-1 0,1 0,0 0,-1-1,1 1,0 0,1-1,-1 1,0-1,1 0,-1 0,1 0,0 0,-1-1,4 2,4-1,0-1,0 0,0-1,0-1,0 1,-1-1,1-1,0 0,0 0,-1-1,1 0,-1-1,0 0,0 0,0-1,-1 0,0-1,0 0,6-5,108-88,-122 98,1 0,-1 1,1-1,-1 0,1 0,-1 1,1-1,0 0,-1 1,1-1,0 1,0-1,0 1,-1-1,1 1,0 0,0-1,0 1,0 0,0-1,0 1,-1 0,1 0,0 0,0 0,0 0,0 0,0 0,0 0,0 1,0-1,0 0,0 0,-1 1,1-1,0 1,0-1,0 0,-1 1,1 0,0-1,0 1,-1-1,1 1,0 0,-1 0,1-1,-1 1,1 0,-1 0,0 0,1-1,-1 1,0 0,1 0,-1 0,0 0,0 0,0 0,0 0,0 0,0 0,8 61,-7-4,-2-33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2:58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86,'33'0,"17"0,4 0,-2-5,-6-1,-5 0,-10 1</inkml:trace>
  <inkml:trace contextRef="#ctx0" brushRef="#br0" timeOffset="187.6">30 256,'43'-5,"19"-1,-1 0</inkml:trace>
  <inkml:trace contextRef="#ctx0" brushRef="#br0" timeOffset="769.621">396 369,'161'-160,"15"-13,-175 172,0 0,0 0,0 0,0 0,0 0,0 0,0 0,0 0,0 1,0-1,0 0,0 1,0-1,1 1,-1 0,0-1,0 1,1 0,-1 0,0-1,0 1,1 0,-1 0,0 1,1-1,-1 0,0 0,0 1,1-1,-1 0,0 1,0-1,0 1,0 0,0-1,1 1,-1 0,0 0,0 0,-1-1,1 1,0 0,0 0,0 1,-1-1,1 0,0 0,-1 0,1 0,-1 0,0 1,1-1,-1 0,0 0,1 2,5 77,-6-72,0 5,3 53,-3-65,0 0,0 1,0-1,1 0,-1 1,0-1,1 0,-1 1,1-1,0 0,-1 0,1 0,0 1,0-1,0 0,0 0,0 0,0 0,0-1,0 1,0 0,0 0,0-1,0 1,1 0,-1-1,0 1,1-1,-1 0,0 1,1-1,-1 0,0 0,1 0,-1 0,1 0,-1 0,0 0,1 0,-1-1,10-3,0-1,0 0,0-1,-1 0,0-1,-1 0,1 0,-2-1,1-1,-1 1,0-1,5-8,40-38,-40 44,-1 0,1 0,0 0,0 1,1 1,1 0,-1 1,14-5,-27 14,0-1,0 1,1-1,-1 1,0 0,0-1,0 1,0 0,0 0,0-1,0 1,0 0,0 0,-1 0,1 0,0 0,-1 1,1-1,0 0,-1 0,1 0,-1 1,0-1,1 0,-1 0,0 1,0-1,0 0,0 0,0 1,0-1,0 0,0 1,-1-1,1 0,0 0,-1 1,1-1,-1 0,1 0,-1 0,0 0,0 0,1 0,-1 0,0 0,0 0,0 1,-32 65,25-53,0 1,0 1,2-1,0 1,0 0,2 1,0-1,1 1,-1 8,17 26,0-33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1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6913 532,'-1'7,"1"0,0 0,0-1,1 1,-1 0,2 0,-1-1,1 1,0-1,0 1,1-1,0 0,0 0,0 0,0-5,-1-1,0 1,1-1,-1 1,0-1,1 0,-1 0,1 0,-1 0,0 0,1-1,-1 1,0-1,1 0,-1 0,0 1,0-1,0-1,1 1,-1 0,0 0,0-1,-1 1,1-1,0 0,-1 1,1-1,-1 0,1 0,-1 0,0 0,1 0,-1-1,-1 1,2-2,0 1,11-15,-1 0,0 0,-2-1,0-1,-1 0,-1 0,-1-1,-1 0,1-4,-7 24,1 0,-1-1,1 1,-1-1,0 1,0-1,0 1,1-1,-1 1,0 0,-1-1,1 1,0-1,0 1,-1-1,1 1,-1 0,1-1,-1 1,1 0,-1-1,0 1,0 0,0 0,1 0,-1-1,0 1,0 0,-1 0,1 1,0-1,0 0,0 0,-1 0,1 1,0-1,-1 1,1-1,-1 1,1 0,0-1,-1 1,1 0,-1 0,1 0,-1 0,1 0,-1 0,1 0,0 1,-1-1,1 0,-1 1,1-1,0 1,-1 0,1-1,0 1,0 0,-1 0,1 0,-18 9</inkml:trace>
  <inkml:trace contextRef="#ctx0" brushRef="#br0" timeOffset="368.2">7391 589,'62'-137,"-62"138,-1 0,1-1,0 1,0 0,0 0,0 0,0-1,0 1,0 0,0 0,0 0,1-1,-1 1,0 0,0 0,1-1,-1 1,0 0,1-1,-1 1,1 0,-1-1,1 1,-1 0,1-1,0 1,-1-1,1 1,-1-1,1 0,0 1,0-1,-1 1,1-1,0 0,0 0,-1 1,1-1,0 0,0 0,0 0,-1 0,1 0,0 0,0 0,0 0,-1 0,1-1,0 1,0 0,-1 0,1-1,0 1,0 0,-1-1,1 1,0-1,-1 1,1-1,-1 1,1-1,-1 0,1 1,-1-1,1 0,-1 1,1-1,-1 0,10 23,-6-18,0 1,0-1,1 0,-1 0,1 0,0-1,0 0,0 0,1 0,-1 0,1-1,-1 0,1 0,0-1,0 1,0-1,0-1,0 1,0-1,0 0,0 0,3-1,6 0,0-1,0-1,0 0,0-1,-1-1,1 0,-1-1,4-2,-10 4,0 0,-1-1,0 1,1-1,-2-1,1 1,-1-1,0 0,0-1,0 1,-1-1,0 0,0-1,-1 1,0-1,2-6,1-8</inkml:trace>
  <inkml:trace contextRef="#ctx0" brushRef="#br0" timeOffset="-3567.178">1916 702,'-11'0,"0"0,0 1,1 0,-1 1,0 1,0-1,1 1,0 1,-1 0,1 1,1 0,-1 0,1 1,0 0,0 1,1 0,-1 0,2 1,-1 0,1 0,0 1,1 0,0 0,0 0,1 1,0 0,1 0,0 0,1 1,0-1,0 1,1 0,0 4,14 79,-11-92,0 1,0 0,0-1,1 1,-1-1,1 0,-1 1,1-1,0 0,0 0,0 0,0 0,0-1,1 1,-1 0,0-1,1 0,-1 1,1-1,0 0,-1 0,1-1,0 1,-1 0,1-1,0 0,0 0,0 1,-1-2,1 1,0 0,1-1,8-3,1-1,-1 0,0-1,-1-1,1 0,-2 0,1-1,-1 0,0-1,0 0,-1-1,0 0,3-6,9-6,9-13,-1 0,-1-3,-2 0,11-24,-37 63,0 0,0-1,0 1,0 0,0 0,0 0,0 0,1-1,-1 1,0 0,1 0,-1 0,0-1,1 1,-1 0,1-1,-1 1,1 0,0-1,-1 1,1-1,0 1,-1-1,1 1,0-1,-1 1,1-1,0 0,0 1,0-1,-1 0,1 0,0 0,0 1,0-1,0 0,-1 0,1 0,0 0,0-1,0 1,0 0,-1 0,1 0,0-1,0 1,0 0,-1-1,1 1,0-1,0 1,-1-1,1 1,-1-1,1 1,0-1,-1 0,1 1,-1-1,1 0,-1 1,0-1,1 0,-1 0,0 1,1-1,-1 0,0 0,0 0,6 20,-5-13,0-2,0 1,0 0,0 0,1 0,0 0,0-1,0 1,1-1,0 0,-1 0,1 0,1 0,-1 0,1 0,-1-1,1 0,0 1,0-2,0 1,5 2,10 1</inkml:trace>
  <inkml:trace contextRef="#ctx0" brushRef="#br0" timeOffset="-3333.804">2594 589,'-39'24,"-26"22,-3 9,11-1,14-5,15-6,17-10,15-10,12-10,8-7,5-4,1-3,2-6,-1-1,0 0,-1-3,-6 0</inkml:trace>
  <inkml:trace contextRef="#ctx0" brushRef="#br0" timeOffset="-3017.641">2820 617,'-11'4,"0"0,1 1,0 0,0 1,0 0,0 1,1 0,0 0,1 1,-5 5,10-10,0 1,0-1,1 1,-1-1,1 1,0 0,0 0,0 0,0 0,1 0,0 1,0-1,0 0,0 1,0-1,1 0,0 1,0-1,0 1,1-1,0 0,-1 1,1-1,1 0,-1 1,1-1,-1 0,2 1,1 0,1 1,-1-1,1 0,1 0,-1-1,1 1,-1-1,1-1,0 1,0-1,1 0,-1 0,1-1,0 0,-1 0,1 0,0-1,0 0,0 0,0-1,0 0,0 0,0-1,0 0,0 0,0-1,0 1,-1-1,1-1,0 0,-1 1,0-2,0 1,0-1,5-4,8-3</inkml:trace>
  <inkml:trace contextRef="#ctx0" brushRef="#br0" timeOffset="-2451.793">3017 815,'25'-1,"-1"-1,1-2,-1 0,0-2,0 0,-1-2,0 0,0-2,-1-1,0 0,18-14,-32 19,0 1,-1-2,1 1,-2-1,1 0,-1-1,0 1,0-1,-1 0,0-1,-1 1,1-1,-2 0,1 0,-1-1,-1 1,0 0,0-1,-1 0,0 1,0-8,-1 15,0 1,0-1,0 0,0 0,0 0,-1 1,1-1,0 0,-1 0,1 1,-1-1,0 0,0 1,1-1,-1 1,0-1,0 1,-1-1,1 1,0 0,0-1,-1 1,1 0,0 0,-1 0,1 0,-1 0,0 0,1 0,-1 1,0-1,1 1,-1-1,0 1,0 0,0-1,1 1,-1 0,0 0,0 0,0 0,1 1,-1-1,0 0,0 1,1 0,-1-1,0 1,1 0,-1 0,1-1,-1 1,0 1,-10 6,0 0,0 1,0 1,1 0,1 0,-1 1,2 1,0-1,0 2,1-1,1 1,0 0,0 1,2-1,-1 1,2 0,0 1,1-1,0 1,0 11,3-22,0 0,0 0,0 0,1 0,-1 0,1 0,0 0,0 0,1 0,-1 0,1 0,0 0,0-1,0 1,0-1,0 0,1 1,0-1,0 0,0 0,0-1,0 1,0-1,1 1,-1-1,1 0,0-1,-1 1,1 0,0-1,0 0,4 1,4 0,1 0,0-1,0 0,0-1,0-1,0 0,0 0,-1-1,1-1,0-1,22-6,0-2,0-1,-2-2,1-2,-2-1,0-1,-2-2,0 0,-1-3,19-20,-18 11,-1-1,-2-2,-1-1,-2-1,-2-1,16-39,-32 69,-2 0,1-1,-1 1,-1-1,0 0,0 0,-1 0,0-1,-1 1,0 0,0-1,-1 1,-1-1,0 1,0 0,-1-1,0 1,-1 0,-2-6,3 13,-1 1,1 0,0 0,0-1,-1 1,0 0,1 1,-1-1,0 0,0 1,0 0,0 0,0 0,0 0,0 0,0 0,0 1,0-1,-1 1,1 0,0 0,0 0,0 1,0-1,-1 1,1 0,0 0,0 0,-1 0,-80 49,59-26,2 1,1 1,1 1,1 1,2 1,1 1,1 0,1 1,2 1,1 0,1 0,2 1,-1 13,8-35,0 0,1 0,0 0,1 1,0-1,0 0,1 0,1 0,0 0,0 0,1 0,1-1,0 1,0-1,1 0,0 0,1-1,0 1,0-1,1 0,0-1,1 0,0 0,0 0,1-1,-1-1,2 1,-1-1,1-1,0 0,0 0,0-1,1 0,9 2,5-2</inkml:trace>
  <inkml:trace contextRef="#ctx0" brushRef="#br0" timeOffset="-1380.575">4061 730,'15'11,"0"-1,0 0,1-1,0 0,0-1,1-1,0-1,0-1,1 0,0-1,0-1,0 0,-11-4,-1 0,1 0,-1-1,0 0,0 0,0 0,0-1,0 1,-1-2,1 1,-1-1,0 1,0-1,0-1,0 1,-1-1,0 0,0 0,0 0,0 0,-1-1,0 0,0 1,-1-1,1 0,-1 0,0-1,-1 1,0 0,0-1,0 1,-1 0,0-1,0 1,0-1,-1 1,0 0,0-1,-1 1,0 0,0 0,0 0,-1 0,-2-4,3 7,0 0,0-1,0 1,-1 1,1-1,-1 0,0 1,0-1,0 1,0 0,0 0,-1 0,1 0,-1 0,1 1,-1 0,1 0,-1 0,0 0,0 0,1 1,-1-1,0 1,0 0,0 0,0 1,1-1,-1 1,0 0,1 0,-1 0,0 0,-5 2,0 0,0 0,0 0,1 1,0 1,-1-1,1 1,1 1,-1-1,1 1,0 1,-4 4,7-6,1-1,-1 1,1 0,1 0,-1 0,1 0,0 1,0-1,0 1,1-1,0 1,0 0,0-1,1 1,0 0,0 0,0-1,1 1,0 0,0 0,0-1,1 1,0-1,0 0,0 1,1-1,-1 0,1 0,1 0,-1-1,1 1,-1-1,1 0,1 0,-1 0,0 0,1-1,0 0,0 0,0 0,0 0,0-1,1 0,-1 0,1-1,-1 1,5-1,13 3,1-2,0 0,-1-2,1 0,0-2,0-1,-1 0,0-2,0-1,0-1,0-1,-1 0,0-2,-1-1,0 0,-1-2,0 0,-1-1,8-9,-16 13,0-1,-1 0,-1 0,0-1,-1 0,0-1,0 0,-2 0,0 0,0-1,-1 0,-1 0,0-1,-1 1,0-3,-2 14,-1 1,1-1,-1 1,0-1,1 0,-1 1,-1-1,1 1,0-1,0 1,-1-1,0 1,1-1,-1 1,0-1,0 1,0 0,-1-1,1 1,0 0,-1 0,0 0,1 0,-1 0,0 1,0-1,0 0,0 1,0-1,0 1,-1 0,1 0,0 0,-1 0,1 0,-1 0,1 1,-1-1,1 1,-1 0,1 0,-1 0,0 0,1 0,-1 0,1 1,-1-1,1 1,-1-1,1 1,0 0,-1 0,1 0,0 1,-1-1,-3 3,0 1,0-1,1 1,-1 0,1 0,0 1,1 0,-1 0,1 0,1 0,-1 0,1 1,-1 0,3-5,0 0,1 0,-1 0,0 0,1 0,-1 0,1 1,-1-1,1 0,0 0,0 0,0 0,0 0,1 1,-1-1,0 0,1 0,0 0,-1 0,1 0,0 0,0 0,0 0,0-1,0 1,1 0,-1-1,1 1,-1 0,1-1,-1 0,1 1,0-1,0 0,-1 0,1 0,0 0,0 0,0 0,0-1,0 1,0-1,0 1,1-1,0 0,217 2,-217-3,0 1,0 0,1 0,-1 1,0-1,1 1,-1-1,0 1,0 0,0 0,0 0,0 1,0-1,0 1,0 0,-1 0,1 0,0 0,-1 0,0 0,1 1,-1-1,0 1,0 0,-1-1,1 1,0 0,-1 0,0 0,0 0,0 0,0 0,0 1,-1-1,1 0,-1 0,0 1,0-1,0 0,0 1,0-1,-1 0,0 0,0 0,0 1,0-1,-1 2,-113 169,103-151,6-5</inkml:trace>
  <inkml:trace contextRef="#ctx0" brushRef="#br0" timeOffset="-747.794">5473 476,'-11'7,"-58"37,2 3,2 3,3 2,-48 52,67-39,42-64,0 1,1-1,-1 1,0-1,1 1,0-1,-1 1,1-1,0 1,-1 0,1-1,0 1,0-1,1 1,-1 0,0-1,0 1,1-1,-1 1,1-1,-1 1,1-1,0 1,-1-1,1 1,0-1,0 0,0 0,0 1,0-1,1 0,-1 0,0 0,0 0,1 0,-1 0,1-1,-1 1,1 0,-1-1,1 1,-1-1,2 1,12 0,-1 0,1-2,0 1,0-2,0 0,0 0,-1-2,1 0,-1 0,0-1,-1-1,1 0,-1-1,0-1,0 0,-1-1,9-8,22-9,132-97,-174 122,-1 0,1 1,0-1,-1 0,1 1,0-1,0 1,-1-1,1 1,0-1,0 1,0 0,0-1,0 1,0 0,0 0,0 0,0 0,-1 0,1 0,0 0,0 0,0 0,0 0,0 0,0 1,0-1,0 0,0 1,0-1,-1 0,1 1,0-1,0 1,0 0,-1-1,1 1,0 0,-1-1,1 1,-1 0,1 0,-1-1,1 1,-1 0,1 0,-1 0,0 0,1 0,-1 0,0-1,0 1,0 0,0 0,0 0,0 0,0 0,0 0,0 0,0 0,0 1,-8 60,3-41,2-10,0-1,0 1,1-1,1 1,0 0,0 0,1-1,1 1,-1 0,2 4,0-12,-1-1,1 1,-1-1,1 1,0-1,0 1,0-1,0 0,0 0,0 0,1 0,-1-1,1 1,-1-1,1 1,0-1,-1 0,1 0,0 0,0 0,0-1,0 1,0-1,0 0,0 0,0 0,0 0,1 0,85-15,-70 6,-2-2,1 0,-1-1,-1 0,0-1,-1-1,-1-1,0 0,0-1,-2 0,0-1,-1 0,-1-1,4-9,25-34,-6 8,-3-2,-1-1,-3-1,-3-2,-2 0,-3-1,-3-1,0-14,-9 6,-6 68,0 0,0-1,0 1,0 0,0 0,0 0,0-1,-1 1,1 0,0 0,-1 0,1 0,-1 0,0 0,1-1,-1 1,0 1,0-1,1 0,-1 0,0 0,0 0,0 0,0 1,0-1,0 1,0-1,0 0,0 1,-1 0,1-1,0 1,0 0,0-1,-1 1,1 0,0 0,0 0,0 0,-1 0,1 0,0 1,0-1,0 0,-1 1,1-1,0 1,0-1,0 1,0-1,0 1,-1 0,-6 5,0-1,0 1,1 1,0-1,0 1,1 1,-1-1,2 1,-1 0,1 0,0 1,1 0,-1 3,-1-2,-17 34,3 1,1 1,2 0,2 2,2 0,3 0,1 1,3 0,1 13,4-52,0 0,0 1,1-1,1 0,0 0,0 0,1 1,0-1,1-1,0 1,1 0,0-1,0 1,1-1,0 0,1-1,0 1,0-1,1-1,0 1,0-1,0 0,1 0,4 2,39-9,-46-6</inkml:trace>
  <inkml:trace contextRef="#ctx0" brushRef="#br0" timeOffset="-501.916">5755 419,'38'0,"37"5,11 2,-5-1,-7-1,-10-1,-13 2,-9 2,-7-2,-10-1</inkml:trace>
  <inkml:trace contextRef="#ctx0" brushRef="#br0" timeOffset="-348.874">6573 504,'-14'38,"-5"23,1 0</inkml:trace>
  <inkml:trace contextRef="#ctx0" brushRef="#br0" timeOffset="-200.727">6601 250,'0'0</inkml:trace>
  <inkml:trace contextRef="#ctx0" brushRef="#br0" timeOffset="3571.796">54 1661,'-3'7,"-5"5,2 0,0 0,0 1,1 0,0 0,1 0,1 1,0-1,1 1,1 0,0 0,1 8,0-20,0-1,0 1,1 0,-1 0,1 0,-1-1,1 1,0 0,0 0,0-1,0 1,0-1,0 1,0-1,0 1,1-1,-1 0,0 0,1 0,-1 1,1-1,0-1,-1 1,1 0,0 0,-1-1,1 1,0 0,0-1,0 0,-1 1,1-1,0 0,0 0,0 0,0 0,0-1,-1 1,1 0,0-1,0 1,1-2,71-37,18-56,34-26,-125 121,0-1,0 0,-1 1,1-1,0 0,0 1,0-1,0 1,0-1,0 1,0 0,0-1,0 1,0 0,0 0,0 0,0 0,0 0,0 0,0 0,0 0,0 0,0 0,0 0,0 1,0-1,0 0,0 1,0-1,-1 1,1-1,0 1,0 0,0-1,0 1,-1 0,1-1,0 1,-1 0,1 0,0 0,-1-1,1 1,-1 0,0 0,1 0,-1 0,0 0,1 0,-1 0,0 0,0 0,0 1,4 61,-4-55,-3 65,-4-1,-2 0,-16 54,18-88,-2-2,-2 1,-1-1,-2-1,-1 0,-2-1,-18 27,35-59,-1-1,1 1,0 0,-1-1,0 1,1-1,-1 1,0-1,0 0,0 1,0-1,0 0,0 0,0 0,0 1,-1-1,1 0,0-1,-1 1,1 0,-1 0,1-1,-1 1,1 0,-1-1,1 1,-1-1,0 0,1 0,-1 0,1 0,-1 0,0 0,1 0,-1 0,1 0,-1-1,0 1,1-1,-1 1,1-1,-1 0,1 1,0-1,-1 0,0-1,-1-9,2 0,-1-1,2 1,-1 0,2-1,-1 1,2 0,-1 0,2 0,-1 0,2 0,-1 0,1 0,1 1,1-3,-4 10,7-19,1 1,1 1,1 0,0 0,2 1,0 1,2 0,0 1,12-10,-7 9</inkml:trace>
  <inkml:trace contextRef="#ctx0" brushRef="#br0" timeOffset="3969.317">872 1577,'-9'0,"1"0,-1 1,1 0,-1 0,1 1,-1 0,1 0,0 1,0 1,0-1,0 1,1 0,-1 1,1 0,-6 5,12-9,1 0,0-1,-1 1,1 0,0 0,-1 0,1 0,0-1,0 1,0 0,0 0,0 0,0 0,0 0,0 0,0-1,0 1,0 0,0 0,1 0,-1 0,0 0,1-1,-1 1,0 0,1 0,-1-1,1 1,0 0,-1-1,1 1,-1 0,1-1,0 1,0-1,-1 1,1-1,0 0,0 1,-1-1,1 1,0-1,0 0,0 0,0 0,0 0,0 1,-1-1,1 0,0 0,1-1,48 9,-44-8,63 10,-68-10,1 1,-1-1,1 1,-1-1,1 1,-1-1,1 1,-1 0,0-1,1 1,-1 0,0 0,0 0,0 0,0 0,0 1,0-1,0 0,0 0,0 1,0-1,-1 0,1 1,-1-1,1 1,-1-1,1 1,-1-1,0 1,0-1,1 1,-1-1,0 1,-1-1,1 1,0-1,0 1,-1-1,1 1,-1 0,-7 13,-1 0,-1-1,0 0,-1-1,0 0,-1-1,-1 0,1-1,-2-1,0 0,-3 2,12-8,-125 86,112-81,4-4</inkml:trace>
  <inkml:trace contextRef="#ctx0" brushRef="#br0" timeOffset="4186.734">1465 1323,'-19'38,"-16"32,-7 14,4 2,8-9,5-12,6-13,6-11,6-6,4-6,2-2,2-1,0-5</inkml:trace>
  <inkml:trace contextRef="#ctx0" brushRef="#br0" timeOffset="4566.063">1098 1690,'358'22,"-259"-5,-83-12,0 0,0-1,1-1,-1-1,1 0,-1-1,1-1,0-1,-1 0,1-1,-1-1,1 0,-1-1,0-1,-1 0,1-2,1-1,-12 5,-1 0,0-1,0 0,0 0,-1 0,1 0,-1-1,0 1,0-1,-1 0,1 1,-1-1,0-1,-1 1,1 0,-1 0,0-1,0 1,0-2,-1 4,0 0,0 0,0 0,0 1,-1-1,1 0,-1 0,0 1,1-1,-1 0,-1 1,1-1,0 1,0 0,-1-1,0 1,1 0,-1 0,0 0,0 0,0 0,0 0,0 0,-1 1,1-1,0 1,-1 0,1-1,-1 1,0 0,1 1,-1-1,0 0,1 1,-1-1,0 1,-1 0,-7 2,0 0,1 1,-1 0,1 1,0 0,0 1,1 0,-1 0,1 1,0 0,1 1,-1-1,1 2,1-1,-1 1,1 1,1-1,-1 1,1 0,1 1,-1 2,1-7,1 0,0 0,0 1,0 0,1-1,0 1,0 1,0-1,1 0,0 1,0-1,0 1,1 0,0 0,1-1,0 1,0 0,0 0,0 0,1-1,1 1,-1 0,1-1,0 1,0-1,1 0,0 1,0-1,0 0,3 3,0-3,1 0,-1-1,1 1,0-1,0-1,1 1,-1-1,1-1,0 1,0-1,0-1,1 1,2-1,15 3</inkml:trace>
  <inkml:trace contextRef="#ctx0" brushRef="#br0" timeOffset="4983.129">2199 1746,'53'-36,"-14"8,2 1,1 2,1 2,0 1,10 0,-51 20,0 1,0 0,0 0,0 0,0 0,1 0,-1 1,0-1,0 1,0-1,1 1,-1 0,0 0,1 0,-1 0,0 0,1 0,-1 1,0-1,0 1,0 0,1-1,-1 1,0 0,0 0,0 1,0-1,0 0,-1 1,1-1,0 1,0-1,-1 1,1 0,-1 0,0 0,0-1,1 1,-1 1,0-1,0 0,-1 0,1 0,0 0,-1 1,0-1,1 1,0 5,-1-6,-1 0,1 1,0-1,0 0,0 0,0 1,0-1,1 0,-1 0,1 1,-1-1,1 0,0 0,0 0,0 0,0 0,0 0,1 0,-1-1,0 1,1 0,-1-1,1 1,0-1,0 1,-1-1,1 0,0 0,0 0,0 0,0 0,0 0,0 0,1-1,-1 1,0-1,0 1,0-1,1 0,-1 0,0 0,46-14,-45 12,0 0,0 0,0 1,0-1,0 1,0 0,0 0,1 0,-1 0,0 1,1-1,-1 1,1 0,-1 0,1 0,-1 0,0 0,1 1,-1 0,0 0,1 0,-1 0,0 0,0 1,0-1,0 1,0 0,0 0,0 0,-1 0,1 0,0 1,19 37,-20-36,-1 0,1 1,0-1,1 0,-1 0,1 0,0-1,-1 1,2 0,-1-1,0 0,1 0,-1 0,1 0,0-1,0 1,4 1,11 2</inkml:trace>
  <inkml:trace contextRef="#ctx0" brushRef="#br0" timeOffset="6005.276">4203 1436,'-193'82,"160"-62,32-19,1-1,0 0,0 1,0-1,-1 1,1-1,0 1,0-1,0 0,0 1,0-1,0 1,0-1,0 1,0-1,0 1,0-1,0 1,0-1,0 0,0 1,0-1,0 1,1-1,-1 1,0-1,0 0,0 1,1-1,-1 1,0-1,1 0,-1 1,0-1,1 0,-1 0,0 1,1-1,-1 0,1 0,-1 1,1-1,-1 0,0 0,1 0,-1 0,1 0,-1 0,1 0,-1 0,1 0,-1 0,1 0,-1 0,1 0,-1 0,0 0,1 0,-1 0,1-1,-1 1,1 0,-1 0,0 0,1-1,-1 1,0 0,1-1,-1 1,180-3,-179 3,1 0,0 0,-1 0,1 0,0 0,-1 0,1 1,-1-1,1 1,0-1,-1 1,1-1,-1 1,0 0,1 0,-1-1,1 1,-1 0,0 0,0 1,0-1,1 0,-1 0,0 0,-1 1,1-1,0 1,0-1,0 0,-1 1,1 0,-1-1,1 1,-1-1,0 1,0-1,1 1,-1 0,0-1,-1 1,1 0,0-1,0 1,-1-1,1 1,0 0,-1-1,0 1,0 0,-6 11,-2 0,1-1,-1 0,-1-1,0 0,-1 0,0-1,0-1,-1 0,-5 3,-7 6,-28 20,38-29,-1 1,1 1,1 0,0 0,1 1,0 1,0 0,1 2,10-14,0 0,0 0,0 0,1 1,-1-1,0 0,1 0,-1 1,1-1,-1 0,1 1,0-1,-1 0,1 1,0-1,0 1,0-1,0 0,0 1,1-1,-1 1,0-1,1 0,-1 1,0-1,1 0,0 1,-1-1,1 0,0 0,0 0,-1 0,1 0,0 1,0-2,0 1,1 0,-1 0,0 0,0 0,0-1,0 1,1 0,-1-1,0 1,1-1,-1 0,0 1,1-1,71 6,-59-7,-1 0,0-1,0-1,0 0,0-1,0-1,-1 0,0 0,0-1,0-1,-1 0,0 0,2-2,5-10</inkml:trace>
  <inkml:trace contextRef="#ctx0" brushRef="#br0" timeOffset="6251.777">4259 1126,'-10'43,"-7"43,-2 21,3 2,5-7,3-12,3-12,-1-9,4-8,2-8,2-9,0-7,0-5,0-3,-1-2,-1-5</inkml:trace>
  <inkml:trace contextRef="#ctx0" brushRef="#br0" timeOffset="6735.599">5332 1464,'-43'25,"2"2,0 2,2 1,2 2,-27 30,17 30,46-90,1 0,-1 0,1 0,0 0,-1 0,1 0,0 1,0-1,1 0,-1 0,0 0,1 0,-1 0,1 0,0 0,0 0,0 0,0 0,0 0,0 0,0 0,1-1,-1 1,1-1,-1 1,1-1,-1 1,1-1,0 0,0 0,0 0,0 0,-1 0,1 0,1 0,-1-1,0 1,0-1,0 1,0-1,0 0,0 0,1 0,-1 0,0 0,19-1,0-2,0 0,0-1,0-1,-1 0,0-2,0-1,-1 0,8-5,5-5,0 0,-1-3,-1 0,0-2,7-9,48-37,-84 68,0 0,-1 0,1 0,0 0,0 0,-1 0,1 0,0 0,0 0,0 0,0 1,0-1,0 0,1 1,-1-1,0 1,0-1,0 1,0 0,1-1,-1 1,0 0,0 0,1 0,-1 0,0 0,0 0,1 0,-1 0,0 1,0-1,1 0,-1 1,0-1,0 1,0-1,0 1,0 0,0-1,0 1,0 0,0 0,0 0,0 0,0 0,0 0,-1 0,1 0,0 0,-1 0,1 0,-1 0,1 0,-1 1,0-1,1 0,-1 0,5 139,0-114</inkml:trace>
  <inkml:trace contextRef="#ctx0" brushRef="#br0" timeOffset="7169.847">5868 1633,'16'57,"-3"0,-2 1,-3 0,-2 1,-3 17,-2-70,0 1,-1-1,0 0,0 0,-1 0,1 0,-1 0,-1 1,1-1,-1-1,0 1,0 0,-1 0,-2 3,-5-41,14 1,3 0,0 0,2 1,1 0,2 0,0 1,2 1,2 0,0 1,14-17,-3 2,2 1,1 2,2 1,2 1,2 2,0 2,3 1,0 2,23-12,13 15,-73 27,0 0,-1-1,1 1,-1 1,1-1,0 0,-1 0,1 0,-1 1,1-1,0 1,-1-1,1 1,-1 0,0 0,1-1,-1 1,0 0,1 0,-1 0,0 1,0-1,0 0,0 0,0 1,0-1,0 0,0 1,0-1,-1 1,1-1,-1 1,1-1,-1 1,0-1,1 1,-1 0,0-1,0 1,0 0,0-1,0 1,-1-1,1 1,0 0,-1-1,-3 16,-1-2,0 1,-1 0,-1-1,0 0,-1-1,-1 0,0 0,-1-1,-1 0,-11 11,17-17,-169 154,148-140,-80 53,106-63,11-9</inkml:trace>
  <inkml:trace contextRef="#ctx0" brushRef="#br0" timeOffset="7572.022">6517 1633,'-17'60,"-37"187,59-228,10-47,147-288,-125 251,-22 35,1 1,1 1,1 0,1 1,2 1,1 1,1 1,19-15,-41 38,0-1,1 0,-1 1,1-1,-1 1,1 0,0-1,-1 1,1 0,0 0,0 0,0 0,0 1,0-1,0 0,0 1,0 0,0-1,0 1,0 0,1 0,-1 0,0 0,0 0,0 1,0-1,0 1,0-1,0 1,0 0,0 0,0 0,0 0,0 0,-1 0,1 0,0 1,-1-1,1 1,-1-1,1 1,-1 0,1 10,-1 0,0 0,-1 1,-1-1,0 0,0 0,-1 0,-1 0,0 0,0 0,-1-1,-1 1,0-1,0 0,-1-1,-1 1,0-1,0-1,-1 1,-4 3,-117 145,126-154,0 0,0-1,-1 1,1-1,-1 0,0 0,0 0,0 0,0-1,0 0,-1 1,1-2,-1 1,1 0,-1-1,-1 0,6-1,-1 0,0 0,1-1,-1 1,0 0,1-1,-1 1,0 0,1-1,-1 1,1-1,-1 1,1-1,-1 1,1-1,-1 1,1-1,0 0,-1 1,1-1,0 0,0 1,-1-1,1 0,0 1,0-1,0 0,0 1,0-1,0 0,0 0,0 1,0-1,0 0,0 1,0-1,0 0,1 0,-1 1,0-1,1 1,-1-1,0 0,1 1,-1-1,1 1,-1-1,1 1,-1-1,1 1,0-1,-1 1,8-16</inkml:trace>
  <inkml:trace contextRef="#ctx0" brushRef="#br0" timeOffset="7817.147">7223 984,'-10'38,"-7"32,-2 9,-2-4,3-5,4-10,0-10,2-9,3-7,3-4,-2-3,1 0,5-6,4-5</inkml:trace>
  <inkml:trace contextRef="#ctx0" brushRef="#br0" timeOffset="8253.623">7364 1351,'-8'19,"0"0,0-1,1 1,1 1,1-1,1 1,1 0,0 0,2 0,0 0,1 2,0-20,0 0,0 0,0-1,1 1,-1 0,1 0,-1-1,1 1,-1 0,1-1,0 1,0-1,0 1,0-1,0 1,0-1,0 1,0-1,1 0,-1 0,0 0,1 0,-1 0,1 0,0 0,-1 0,1-1,-1 1,1 0,0-1,0 1,-1-1,1 0,0 0,0 0,-1 0,1 0,0 0,0 0,-1 0,1-1,0 1,0-1,-1 1,1-1,0 0,73-42,-56 26,-1-1,-1 0,-1-1,-1-1,0 0,-1-1,-2-1,0 0,-1-1,11-13,-22 36,0-1,1 1,-1-1,0 1,1-1,-1 1,1 0,-1-1,1 1,-1-1,0 1,1 0,-1-1,1 1,0 0,-1 0,1-1,-1 1,1 0,-1 0,1 0,0 0,-1 0,1 0,-1 0,1 0,0 0,-1 0,1 0,-1 0,1 0,-1 0,1 0,0 1,-1-1,1 0,-1 0,1 1,-1-1,1 0,-1 1,1-1,-1 0,0 1,1-1,-1 1,1-1,-1 1,0-1,0 1,1-1,-1 1,0-1,0 1,1 0,-1-1,0 1,0-1,0 1,0 0,0-1,0 1,0-1,0 1,0 0,10 215,59 194,-66-398,0 0,-1 0,-1 0,0 0,0 0,-1 0,-1 0,0 1,0-1,-1 0,-1 0,0-1,-1 1,0-1,-1 1,0-1,0 0,-1-1,-1 0,0 0,0 0,-1-1,0 0,-1 0,0-1,0 0,-1 0,-6 3,14-11,1 1,-1 0,0 0,1-1,-1 1,1-1,-1 0,0 1,1-1,-1 0,0 0,0 0,1 0,-1 0,0-1,1 1,-1 0,0-1,1 1,-1-1,1 0,-1 1,1-1,-1 0,1 0,-1 0,1 0,0 0,-1 0,1 0,0-1,0 1,0 0,0-1,0 1,0-1,1 1,-1-1,0 1,0-2,-6-68,15 35,2 0,1 0,2 2,15-29,-24 54,10-22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2:56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29,'1'-1,"-1"1,1 0,-1-1,1 1,-1 0,1-1,-1 1,1 0,-1 0,1-1,0 1,-1 0,1 0,-1 0,1 0,0 0,-1 0,1 0,-1 0,1 0,-1 0,1 0,0 0,-1 0,1 1,-1-1,1 0,-1 0,1 1,-1-1,1 0,-1 1,1-1,-1 0,1 1,-1-1,0 1,1-1,-1 1,0-1,1 1,-1-1,0 1,1-1,-1 1,0-1,0 1,0 0,0-1,0 1,1-1,-1 1,0-1,0 1,-1 0,1-1,0 1,0-1,0 1,6 40,-6-40,-29 257,29-62,0-192,0-1,-1 1,1-1,0 1,-1-1,0 1,0-1,0 1,0-1,-1 0,1 1,-1-1,0 0,0 0,0 0,0 0,-1-1,1 1,-1-1,1 1,-1-1,-7 0</inkml:trace>
  <inkml:trace contextRef="#ctx0" brushRef="#br0" timeOffset="508.205">16 29,'4'0,"8"0,5 0,5 0,4 0,2 0,1-5,0-1,1 0,-1 1,0 2,-1 0,1 2,-11 6,-12 1,-7 5,-4 0</inkml:trace>
  <inkml:trace contextRef="#ctx0" brushRef="#br0" timeOffset="753.25">72 311,'15'-5,"13"-1,8 0,2 1,0 1,-3 2,-6 1</inkml:trace>
  <inkml:trace contextRef="#ctx0" brushRef="#br0" timeOffset="1975.131">354 565,'-5'5,"-1"6,0 6,-4 1,0 1,2 3,-3 2,1 2,-3-4,1 0,2 1,3-9,8-11,3-7</inkml:trace>
  <inkml:trace contextRef="#ctx0" brushRef="#br0" timeOffset="2321.442">157 565,'4'0,"8"5,5 1,1 5,1 0,-2 4,0-2,-2 3,1-2,-2 1,1-1,-2 1,2-1,3-4,-2-3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1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0 227,'5'0,"11"0,7 0,5 0,3 0,0 0,-4-5,-3-1,0 0,0 1,1 2,2 1,0 1,0 0,1-4,1-1,-6 0</inkml:trace>
  <inkml:trace contextRef="#ctx0" brushRef="#br0" timeOffset="268.892">28 340,'34'0,"20"0,6 0,-2 0,-7 0,-7-5,-6-1,-4 0,-4 1,-2-3,-6-1</inkml:trace>
  <inkml:trace contextRef="#ctx0" brushRef="#br0" timeOffset="750.055">225 2,'-1'0,"0"-1,1 1,-1 0,0 0,0 0,0 0,0-1,0 1,0 0,0 1,0-1,0 0,0 0,0 0,0 0,0 1,1-1,-1 1,0-1,0 0,0 1,0-1,1 1,-1 0,0-1,0 1,1 0,-1-1,1 1,-1 0,0 0,1 0,0-1,-1 1,1 0,-1 0,1 0,0 0,0 0,-1 0,1 0,0 0,0 0,0 0,0-1,0 1,0 0,0 0,1 0,-1 0,0 0,1 0,-1 0,0 0,36 41,251 74,-284-115,0 1,-1-1,1 0,0 1,-1 0,1 0,-1-1,1 2,-1-1,0 0,0 0,0 1,0-1,0 1,-1-1,1 1,-1 0,0 0,1 0,-1-1,-1 1,1 0,0 0,-1 1,1-1,-1 0,0 0,0 0,0 0,-1 0,1 0,-1 0,1 0,-1 0,0 0,0 0,-1 0,0 1,-3 7,0 0,-1-1,0 0,-1 0,0-1,0 1,-1-1,-1-1,-4 5,-146 107,21-15,128-92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6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34,'3'5,"0"1,0 0,0 0,0 1,-1-1,0 0,-1 1,0 0,1-1,-2 1,1 0,-1-1,0 1,1 7,1 17,-2-1,-1 1,-1 0,-1 0,-7 24,-31 169,29-179,7-26</inkml:trace>
  <inkml:trace contextRef="#ctx0" brushRef="#br0" timeOffset="353.474">1 147,'35'-22,"2"1,0 3,2 0,0 3,0 1,1 2,1 2,0 2,6 0,-37 8,0 0,0 0,-1 1,1 0,0 0,0 1,-1 1,1-1,-1 2,9 3,-15-6,0 0,-1 0,1 1,-1-1,1 1,-1-1,1 1,-1 0,0 0,0 0,0 0,0 1,0-1,0 0,-1 1,1-1,-1 1,0 0,0-1,0 1,0 0,0 0,0 0,-1-1,1 1,-1 0,0 0,0 0,0 0,0 0,-1 0,1 0,-1 0,0 0,0-1,0 1,0 2,-7 6,0 0,0-1,-1 1,-1-2,0 1,0-1,0-1,-1 0,-1 0,1-1,-1 0,0-1,-8 2,19-7,-40 19,-1-1,0-2,-1-2,-1-2,-2-1,21-7</inkml:trace>
  <inkml:trace contextRef="#ctx0" brushRef="#br0" timeOffset="699.07">593 372,'33'0,"27"-5,6-1,-2 0,-12 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1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0,'38'0,"28"0,7 0,-5 0,-8 0,-10 0,-9 0,-6 0,-4 0,-3 0,-6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38,'44'0,"23"-5,10-2,-3 1,-5-4,-13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3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0 479,'29'-47,"3"1,1 2,2 1,2 2,1 1,3 3,37-28,-77 63,0 1,0 0,1-1,-1 1,0 0,1 0,-1 0,1 0,-1 0,1 0,-1 0,1 1,0-1,-1 1,1-1,0 1,-1-1,1 1,0 0,0 0,0 0,-1 0,1 0,0 0,0 0,-1 1,1-1,0 1,-1-1,1 1,0 0,-1-1,1 1,-1 0,1 0,-1 0,1 0,-1 1,0-1,0 0,1 1,-1-1,0 0,0 1,0-1,0 1,-1 0,1-1,0 1,-1 0,1-1,-1 1,0 0,1-1,-1 2,-13 90,0-39,13-48,-2-4,1 0,0 0,0 0,0 1,0-1,1 0,-1 1,1-1,-1 1,1-1,0 1,0-1,0 1,0-1,0 0,1 1,-1-1,1 1,-1-1,1 0,0 1,0-1,0 0,0 0,1 0,-1 0,0 0,1 0,0 0,-1 0,1 0,0-1,0 1,0-1,0 1,0-1,0 0,0 0,1 0,0 0,8-5,-1 0,1-1,-1 0,0-1,-1 0,0 0,0-1,0 0,0-1,-1 0,-1-1,1 1,-1-1,4-9,19-17,149-156,-139 159,-39 32,0-1,-1 1,1-1,-1 1,1-1,0 1,-1 0,1-1,0 1,-1 0,1 0,0-1,0 1,-1 0,1 0,0 0,-1 0,1 0,0 0,0 0,-1 0,1 0,0 1,0-1,-1 0,1 0,0 1,-1-1,1 0,0 1,-1-1,1 0,0 1,-1-1,1 1,-1-1,1 1,-1 0,1-1,-1 1,0-1,1 1,-1 0,0-1,1 1,-1 0,0-1,0 1,0 0,1 0,-1-1,0 1,0 0,0 0,0-1,0 1,0 0,-1 0,1-1,0 1,0 0,0-1,-1 1,1 0,-1 0,-37 119,8-41,19-22,8-32</inkml:trace>
  <inkml:trace contextRef="#ctx0" brushRef="#br0" timeOffset="639.101">1044 281,'-230'248,"231"-248,-1 0,0 0,1 0,-1 0,0 0,1 0,-1 0,0 0,0 0,1 0,-1 0,0 0,1 0,-1 0,0 0,1 1,-1-1,0 0,0 0,1 0,-1 1,0-1,0 0,1 0,-1 0,0 1,0-1,0 0,33-26,197-201,-156 179,-72 47,0 0,0 0,1 1,-1-1,0 1,1 0,-1-1,1 1,-1 0,0 0,1 1,-1-1,0 0,1 1,-1 0,0-1,0 1,1 0,-1 0,0 0,0 0,0 1,0-1,0 1,0-1,-1 1,1-1,0 1,-1 0,1 0,-1 0,0 0,0 0,0 0,1 2,2 7,-1 0,0 1,-1-1,0 1,0 0,-2-1,1 1,-2 0,1 0,-1-1,-1 1,0 0,-1-1,0 0,-1 0,-3 6,6-14,0-1,-1 1,1-1,-1 1,1-1,-1 1,0-1,0 0,0 0,0 0,-1 0,1 0,0 0,-1-1,1 1,-1-1,0 0,1 1,-1-1,0 0,0-1,0 1,0-1,0 1,0-1,0 0,0 0,0 0,0 0,0-1,1 1,-1-1,0 1,0-1,0 0,-2-1,-99-52,33 15,49 31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5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427 58,'-14'-7,"0"1,0 0,0 1,-1 0,0 1,0 1,0 0,0 1,0 1,-1 0,1 1,0 1,-1 0,1 1,0 1,0 0,-2 2,7-1,0 1,0 1,0 0,1 0,0 1,0 0,1 0,0 1,0 0,1 0,0 1,1 0,-1 1,2-1,-1 1,2 0,-1 0,1 1,1-1,0 1,0 0,1 0,0 0,1 0,0 0,1 0,1 6,-1-14,1 0,0 0,-1 0,1 0,0 0,0 0,1 0,-1-1,1 1,-1-1,1 1,0-1,0 1,0-1,0 0,0 0,0 0,1 0,-1 0,1-1,0 1,-1-1,1 0,0 1,0-1,-1 0,1-1,0 1,0 0,0-1,3 0,97-7,-88 0,0-1,0 0,0 0,-1-2,0 0,-1 0,0-2,5-5,23-19,178-163,-219 198,0 1,0-1,1 1,-1-1,0 0,0 1,0-1,0 1,1-1,-1 1,0-1,1 1,-1-1,0 1,1-1,-1 1,0-1,1 1,-1-1,1 1,-1 0,1-1,-1 1,1 0,-1 0,1-1,-1 1,1 0,0 0,-1 0,1 0,-1-1,1 1,-1 0,1 0,0 0,-1 0,1 0,-1 1,1-1,0 0,-1 0,1 0,-1 0,1 1,-1-1,1 0,-1 1,1-1,-1 0,1 1,-1-1,1 0,-1 1,0-1,1 1,-1-1,0 1,1-1,-1 1,0-1,1 1,-1-1,0 1,0 0,-12 39,-3-11,-58 137,71-158,0 1,0-1,1 1,0-1,0 1,1-1,0 1,1 0,0-1,0 1,1-1,0 0,0 1,1-1,0 0,1 0,-1 0,2-1,2 5,-1-6,0 0,0 0,0 0,1-1,0 0,0-1,0 1,1-1,0-1,-1 0,1 0,0 0,1-1,-1 0,0 0,1-1,-1 0,1-1,-1 0,1 0,-1-1,0 0,1-1,-1 1,0-1,2-2,8-2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7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60,'0'4,"0"12,0 8,0 4,-5 2,-1 2,0-1,1-1,-3 0,-1 0,2-2,1 1,3-1,-4 0,0-9,6-9,2-5</inkml:trace>
  <inkml:trace contextRef="#ctx0" brushRef="#br0" timeOffset="254.018">14 60,'39'0,"31"-5,9-2,1-4,-9 0,-11 1,-12 3,-8 3,-7 1,-14 2,-9 1</inkml:trace>
  <inkml:trace contextRef="#ctx0" brushRef="#br0" timeOffset="434.166">128 341,'43'-9,"29"-4,6 1,-4 2,-15 3</inkml:trace>
  <inkml:trace contextRef="#ctx0" brushRef="#br0" timeOffset="721.154">579 427,'-5'33,"-1"16,0 0</inkml:trace>
  <inkml:trace contextRef="#ctx0" brushRef="#br0" timeOffset="1153.931">635 370,'144'-32,"-143"31,0 1,-1 0,1 0,0-1,-1 1,1 0,0 0,-1 0,1 0,0 0,-1 0,1 0,0 0,-1 0,1 0,0 0,-1 0,1 1,0-1,-1 0,1 0,-1 1,1-1,0 0,-1 1,1-1,-1 1,1-1,-1 1,1-1,-1 1,1-1,-1 1,0-1,1 1,-1 0,0-1,1 1,-1-1,0 1,0 0,0-1,0 1,0 0,1-1,-1 1,0 0,0-1,0 1,-1 0,1-1,0 1,0 0,0-1,-1 1,-25 29,1-14,20-13,0-1,0 1,0 0,0 0,0 0,1 1,0-1,0 1,0 0,0 1,0-1,1 1,0-1,0 1,-1 3,5-5,0 0,0 0,1 0,0-1,-1 1,1 0,0-1,0 1,0-1,1 0,-1 0,1 0,-1 0,1 0,0 0,-1-1,1 1,0-1,0 0,0 1,0-2,0 1,0 0,1-1,-1 1,0-1,0 0,0 0,1 0,-1 0,0-1,2 0,143 5,-147-4,0 0,-1-1,1 1,0 0,0 0,-1 0,1 0,0 0,-1 0,1 0,0 1,0-1,-1 0,1 0,0 0,0 1,-1-1,1 0,-1 1,1-1,0 1,-1-1,1 1,-1-1,1 1,-1-1,1 1,-1-1,1 1,-1 0,1-1,-1 1,0 0,0-1,1 1,-1 0,0-1,0 1,0 0,0 0,1-1,-1 1,0 0,-1 0,1-1,0 1,0 0,0 0,0-1,0 1,-1 0,1-1,0 1,-1 0,1-1,0 1,-1 0,1-1,-1 1,-35 30,35-31,-15 11,-1-1,0-1,-1 0,0-2,0 0,-1-1,0 0,0-2,0 0,-7-1,1-1</inkml:trace>
  <inkml:trace contextRef="#ctx0" brushRef="#br0" timeOffset="1818.232">1031 482,'326'-27,"-284"19,-41 7,-1 1,0 0,1-1,-1 1,1-1,-1 1,0-1,1 1,-1-1,0 0,1 1,-1-1,0 1,0-1,0 0,1 1,-1-1,0 0,0 1,0-1,0 0,0 1,0-1,-1 1,1-1,0 0,0 1,0-1,0 0,-1 1,1-1,0 1,-1-1,1 1,0-1,-1 1,1-1,-1 1,1-1,-1 1,1-1,-1 1,1 0,-1-1,1 1,-1 0,1 0,-1-1,0 1,1 0,-1 0,0 0,1 0,-1 0,1-1,-1 1,0 0,0 1,-147-64,147 63,-1-1,1 1,0 0,-1 0,1-1,0 1,-1 0,1 0,-1 0,1 1,0-1,-1 0,1 1,0-1,-1 0,1 1,0 0,-1-1,1 1,0 0,0-1,0 1,0 0,0 0,0 0,0 0,0 0,0 0,0 0,0 1,1-1,-1 0,0 0,1 1,-1-1,1 0,0 1,-1-1,1 0,0 1,0-1,0 0,0 1,0-1,0 1,0-1,1 1,8 70,-5-61,-1 1,0-1,-1 1,0 0,-1 0,-1 0,1 0,-2 0,0 0,0 0,-1 0,-1 0,0 1,4 4,18-37,-14 13,131-150,-122 138</inkml:trace>
  <inkml:trace contextRef="#ctx0" brushRef="#br0" timeOffset="2434.594">1708 313,'-50'85,"-4"-3,-4-3,-11 8,190-211,-1 5,-118 117,0-1,0 1,0-1,1 1,-1 0,1-1,-1 1,1 0,0 1,0-1,0 1,0-1,0 1,0 0,0 0,1 0,-1 0,0 1,0-1,1 1,-1 0,0 0,1 0,-1 1,0-1,1 1,-1-1,0 1,0 0,0 0,0 1,0-1,0 1,0-1,0 1,0 0,-1 0,1 0,-1 1,1-1,-1 1,1 1,17 179,-19-181,0-1,0 0,-1 1,1-1,0 1,-1-1,1 1,-1-1,1 1,-1-1,0 1,1-1,-1 1,0 0,0-1,0 1,0-1,-1 1,1-1,0 1,-1 0,1-1,-1 1,1-1,-1 0,0 1,0-1,0 1,0-1,1 0,-2 0,1 0,0 1,0-1,0 0,0 0,-1-1,1 1,0 0,-1 0,1-1,-1 1,1 0,-1-1,1 0,-1 1,0-1,1 0,-1 0,1 0,-1 0,1 0,-1 0,0 0,1 0,-1-1,0 1,-182-77,166 68,-3-4,4 1</inkml:trace>
  <inkml:trace contextRef="#ctx0" brushRef="#br0" timeOffset="26310.102">100 398,'-7'-7,"9"22,-23 89,18-45,3-44,0 0,-1-1,0 0,-1 1,-1-1,-1 0,0 0,-3 7,1-44,19-88,-9 96,-1 0,-1 1,0-1,-1 0,0 0,-2 0,1 0,-2 0,-3-14,-1 11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48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1722 90,'17'56,"-10"-16,-3 1,-1 0,-1 0,-5 35,2-3,-28 124,29 140,5-312,1-25</inkml:trace>
  <inkml:trace contextRef="#ctx0" brushRef="#br0" timeOffset="2547.084">1778 61,'1'-2,"1"0,-1 0,1 0,0 1,-1-1,1 0,0 1,0 0,0-1,0 1,0 0,0 0,0 0,1 0,-1 0,0 1,1-1,-1 1,0-1,1 1,-1 0,0 0,1 0,1 0,-1 0,282-14,-226 5,0 2,1 3,-1 2,30 5,8-2,46 26,-138-25,-1 1,0 0,0-1,0 1,0 1,0-1,-1 0,1 1,-1 0,0 0,0 0,-1 0,1 0,-1 1,0-1,0 1,0-1,0 1,-1 0,0 0,0 0,0 0,-1 0,0-1,0 1,0 0,0 0,-1 0,0 0,0 0,0 0,2 31,-9 221,-22 25,31-28,10-181,-11-72,0 1,1-1,-1 1,0-1,0 1,0-1,0 1,-1-1,1 0,0 1,-1-1,1 1,-1-1,1 0,-1 1,1-1,-1 0,0 0,0 1,0-1,0 0,0 0,0 0,0 0,0 0,0 0,0 0,-1-1,1 1,0 0,-1-1,1 1,0-1,-1 1,1-1,-1 1,1-1,0 0,-1 0,0 0,-68 2,54-3,-554-3,344-24,114 28,88 0</inkml:trace>
  <inkml:trace contextRef="#ctx0" brushRef="#br0" timeOffset="2952.241">2004 315,'9'37,"-1"1,-2 0,-2 0,-2 0,-1 1,-4 34,5 107,-2-178,0-1,-1 1,2 0,-1 0,0-1,0 1,0 0,1-1,-1 1,1 0,0-1,-1 1,1-1,0 1,0-1,0 1,0-1,0 0,0 1,0-1,0 0,1 0,-1 0,1 0,-1 0,0 0,1 0,10 0</inkml:trace>
  <inkml:trace contextRef="#ctx0" brushRef="#br0" timeOffset="3498.898">1977 287,'11'-9,"0"0,1 1,0 1,1 0,-1 0,2 1,-1 1,0 0,4 0,99-26,-114 30,0 0,0 0,1 0,-1 0,0 1,1-1,-1 1,1-1,-1 1,1 0,-1 0,1 0,-1 0,1 0,-1 1,1-1,-1 1,0 0,1-1,-1 1,0 0,1 0,-1 1,0-1,0 0,0 1,0-1,0 1,0 0,-1 0,1-1,0 1,-1 0,0 1,1-1,-1 0,0 0,0 0,0 1,0-1,-1 1,1-1,-1 0,1 1,-1-1,0 1,0-1,0 1,0-1,0 1,-1-1,0 3,-34 77,31-78,0 1,0 0,1 0,0 0,0 0,1 1,-1-1,1 1,0 0,1 0,-1-1,1 1,0 0,1 0,-1 0,1 0,1 0,-1 0,1 0,0 0,0 0,0 0,1 0,0-1,0 1,4 5,63 45,-24-27,-41-27,-1 0,1 0,-1 0,0 0,0 1,0-1,0 1,0 0,-1 0,1 0,-1 0,0 1,0-1,0 0,0 1,-1 0,1-1,-1 1,0 0,0 0,0-1,-1 1,1 0,-1 0,0 0,0 0,0 0,-1 0,1 0,-1 0,-1 1,-5 5,0 1,-1-1,-1 0,0 0,0-1,-1-1,0 1,0-1,-1-1,0 0,0-1,-1 0,0-1,0 0,0 0,-1-2,1 1,-13 0,11-1,1-1,-1-1,0 0,1 0,-1-2,0 0,0 0,1-1,-2-1,-3-4</inkml:trace>
  <inkml:trace contextRef="#ctx0" brushRef="#br0" timeOffset="5428.769">255 569,'237'11,"-169"-2,0-3,1-4,0-2,-1-3,59-11,238 2,-253-9,-136 9,2 5,1-1,1-1,-1-1,2-1,-1 0,2-2,-1 0,2-1,-8-8,-15-6,55 55,-8-11,-2-1,0 1,-1-1,0 1,-1 1,-1-1,-1 0,0 1,-1-1,-1 0,0 1,-1 0,-3 13,-2 1,-1-1,-1-1,-1 0,-10 18,4-6,11-28,9-20,7-15,131-224,-127 228</inkml:trace>
  <inkml:trace contextRef="#ctx0" brushRef="#br0" timeOffset="6413.826">142 992,'-33'126,"-15"112,42-177,5-36,-1-1,-1 1,-2 0,0-1,-1 0,-2 0,0-1,-4 5,23-74,-6 23</inkml:trace>
  <inkml:trace contextRef="#ctx0" brushRef="#br0" timeOffset="6914.223">57 1077,'14'-4,"20"-8,8 0,2 1,-1 2,-4-1,-4 0,-2 2,-7 8,-9 8,-1 2,-4 6,0 3,0 5,-4-3</inkml:trace>
  <inkml:trace contextRef="#ctx0" brushRef="#br0" timeOffset="7279.888">0 1359,'5'5,"1"6,5 2,6-2,3-3,5-2,2-3,1-1,1-2,0 5,0 1,-4-1</inkml:trace>
  <inkml:trace contextRef="#ctx0" brushRef="#br0" timeOffset="9066.556">310 1557,'-75'74,"56"-50,-85 135,72-93,84-139,101-107,-152 178,1 1,0-1,-1 0,1 1,0 0,0-1,0 1,0 0,0 0,0 0,0 0,0 0,1 1,-1-1,0 0,0 1,1 0,-1 0,0-1,1 2,-1-1,0 0,0 0,1 1,-1-1,0 1,0-1,1 1,-1 0,0 0,0 0,0 0,0 1,0-1,0 0,-1 1,1 0,0-1,-1 1,1 0,-1 0,0-1,1 1,-1 0,0 1,0-1,0 0,-1 0,1 0,0 0,-1 2,56 117,-56-120,0 0,0-1,1 1,-1 0,0 0,0 0,0 0,0-1,0 1,0 0,0 0,0 0,0-1,-1 1,1 0,0 0,0 0,-1-1,1 1,-1 0,1-1,-1 1,1 0,-1-1,1 1,-1 0,1-1,-1 1,0-1,1 1,-1-1,0 1,1-1,-1 0,0 1,0-1,1 0,-1 0,0 1,0-1,0 0,1 0,-1 0,0 0,0 0,0 0,1 0,-1 0,0-1,0 1,0 0,0 0,-55-8,48 6,-140-29,97 22,32 3</inkml:trace>
  <inkml:trace contextRef="#ctx0" brushRef="#br0" timeOffset="9915.792">480 1642,'77'30,"-66"-25,0-1,0 0,1-1,-1 0,1-1,0 0,0-1,-1 0,1-1,0 0,0-1,9-2,-20 2,0 0,0-1,0 1,0 0,0-1,0 1,-1-1,1 1,-1-1,1 1,-1-1,1 1,-1-1,0 1,0-1,0 1,0-1,0 0,0 1,0-1,0 1,-1-1,1 1,-1-1,1 1,-1-1,1 1,-1-1,0 1,0 0,0-1,0 1,0 0,0 0,0 0,0 0,0 0,0 0,-1 0,1 0,-1 0,-5-10,-25-35,31 45,1 0,-1 1,0-1,1 0,-1 1,0-1,1 0,-1 1,0-1,0 1,1-1,-1 1,0-1,0 1,0 0,0-1,0 1,0 0,1 0,-1 0,0 0,0 0,0 0,0 0,0 0,0 0,0 0,0 0,0 0,0 1,0-1,1 0,-1 1,0-1,0 1,0-1,1 1,-1-1,0 1,0-1,1 1,-1 0,0 0,1-1,-1 1,1 0,-1 0,1-1,0 1,-1 0,1 0,0 0,-1 0,1 0,0 0,0 0,-11 112,9-31,-3-62,3-16,1 0,0 1,-1-1,2 1,-1-1,0 1,1 0,0-1,0 1,0-1,1 1,0 0,0-1,0 1,0 0,1-5,0 0,-1 1,1-1,0 0,-1 0,1 0,0-1,-1 1,1 0,0-1,-1 1,1-1,0 1,-1-1,1 0,-1 0,1 0,-1 1,1-2,-1 1,0 0,0 0,1 0,-1 0,0-1,0 1,0-1,0 1,0-1,0 0,119-200,-112 186</inkml:trace>
  <inkml:trace contextRef="#ctx0" brushRef="#br0" timeOffset="10201.012">960 1416,'0'38,"-5"23,-1 5,0-3,1-8,7-14,2-13</inkml:trace>
  <inkml:trace contextRef="#ctx0" brushRef="#br0" timeOffset="10697.492">960 1416,'136'0,"-134"0,-1 0,1 0,0 0,-1 0,1 0,0 1,0-1,-1 1,1-1,-1 1,1-1,0 1,-1 0,1 0,-1-1,1 1,-1 0,0 1,0-1,1 0,-1 0,0 0,0 1,0-1,0 1,0-1,0 1,-1-1,1 1,0-1,-1 1,1 0,-1-1,0 1,1 0,-1-1,0 1,0 0,0-1,0 1,0 0,-1 0,1-1,0 1,-1 0,0-1,0 2,-55 73,34-53,21-22,0 0,0-1,-1 1,1 0,0 0,0 0,1 0,-1 0,0 0,0 0,0 0,1 0,-1 1,1-1,-1 0,1 0,-1 1,1-1,0 0,-1 1,1-1,0 0,0 1,0-1,0 0,0 1,0-1,1 0,-1 1,0-1,1 0,-1 0,1 1,-1-1,1 0,-1 0,1 0,0 0,0 1,0-1,-1 0,1-1,0 1,0 0,1 0,-1 0,0 0,67 20,-47-17,-17-4,-1 1,1-1,0 1,0 0,0 0,0 0,-1 1,1-1,0 1,-1 0,0 0,1 0,-1 0,0 1,0-1,0 1,0 0,-1 0,1 0,-1 0,0 0,0 1,0-1,0 1,0-1,-1 1,0 0,1-1,-1 1,-1 0,1 0,-1 0,1 0,-1 0,0 0,-1 4,-1-1,-1 0,0 0,-1 0,1-1,-1 1,-1-1,1 0,-1 0,0 0,0-1,-1 0,0 0,0 0,0-1,0 1,-1-2,0 1,1-1,-1 0,-1 0,1-1,0 0,-1 0,1 0,-1-1,1-1,-1 1,1-1,-1 0,0-1,1 0,-1 0,1 0,0-1,-1-1,-4-1,-19-24,23 11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4:50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30,'-11'263,"-33"8,14-70,30-177</inkml:trace>
  <inkml:trace contextRef="#ctx0" brushRef="#br0" timeOffset="312.095">59 30,'33'-5,"17"-1,3 0,-1 1,-6 1,-5 2,-5 1,-4 0,-2 1,-2 0,-5 1</inkml:trace>
  <inkml:trace contextRef="#ctx0" brushRef="#br0" timeOffset="529.135">30 312,'29'0,"14"0,5 0,-2 0,-2 0,-11-5,-4-1,-4 0,0 1,-5 2</inkml:trace>
  <inkml:trace contextRef="#ctx0" brushRef="#br0" timeOffset="2396.414">340 622,'-19'19,"-6"12,-4 0,3-5</inkml:trace>
  <inkml:trace contextRef="#ctx0" brushRef="#br0" timeOffset="2672.263">199 538,'5'24,"7"8,0 3,4 1,3-2,4 0,3-8,-4-7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6:00.95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13436 256,'-5'-11,"-1"1,-1 0,0 1,0 0,-1 0,0 0,0 1,-1 0,0 1,-1 0,0 0,0 1,0 1,-1-1,1 2,-1-1,0 1,-1 1,1 0,-1 1,1 0,-1 1,0 0,-10 1,-185 24,99-14,-55 5,0-7,-54-7,-1050-106,1044 92,-939-36,-459 84,-713 157,2137-174,-2493 209,2056-182,-405 89,923-111,1 5,1 5,1 5,0 6,100-39,0 0,0 1,0 0,1 1,0 1,0 0,1 0,0 1,0 1,1-1,0 2,1-1,0 2,1-1,0 1,1 0,0 1,-3 9,-63 265,-102 234,145-441,3 1,3 2,5 0,2 1,5 1,3 1,4-1,4 16,10-28,4 1,2-1,4-1,2-1,4-1,25 47,-43-99,-4-6,0 0,1 0,0 0,1 0,0-1,1 0,1 0,0 0,0-1,1 0,0 0,0-1,1 0,1-1,-1 0,1 0,1-1,-1 0,1-1,0 0,1-1,2 1,196 19,99-8,421 11,410-11,-143 49,337 83,66-87,100-55,-869-9,660 1,-866-22,234-48,-146 6,-489 61,0 2,0 1,-1 0,1 2,0 1,0 1,0 1,-1 1,0 1,0 1,1 1,-15-4,1-1,0-1,0 0,0 0,1-1,-1 0,0-1,1 0,-1 0,0-1,0-1,0 0,0 0,9-3,19-2,1 2,0 1,1 2,-1 2,17 3,27-1,243 9,-193 3,0-7,116-8,-79-1,-153 2,-14 1,-1 0,1 0,-1-1,1 1,0-1,-1 0,1 1,0-1,-1 0,1-1,0 1,-1 0,1-1,-1 0,1 1,-1-1,1 0,-1 0,1-1,-1 1,0 0,1-1,-1 1,0-1,0 0,0 0,0 0,-1 0,1 0,0 0,-1 0,0 0,1-1,-1 1,0-2,-10-212,26 135,18-137,-37-39,-24-144,-3-105,28-238,-2 660,-3 0,-5 1,-15-60,21 121,0 1,-2-1,-1 1,0 1,-2 0,0 0,-1 0,-1 2,-14-18,19 31,0 1,0 0,0 1,0-1,-1 2,0-1,1 1,-1 0,0 0,0 1,0 0,0 1,0-1,0 2,0-1,0 1,0 0,0 1,0 0,0 0,0 1,1 0,0 0,-4 2,-35 8,-105 11,0-6,-1-6,0-8,-79-10,15 4,-4136 2,3288-27,743 16,-575-4,-690 95,32-21,742-62,503-22,119-4,48 10,141 20,0-1,0 1,0 0,1 0,-1-1,0 1,0 0,1 0,-1 0,0 0,1 0,-1 0,1 0,-1 0,1 1,0-1,-1 0,1 0,0 0,0 0,0 1,0-1,0 0,0 0,0 0,0 0,0 1,1-1,-1 0,0 0,1 0,-1 0,1 0,-1 0,1 0,0 0,-1 0,1 0,0 0,0 0,0 0,0-1,-1 1,1 0,0-1,0 1,0 0,0-1,1 0,-1 1,0-1,0 1,0-1,1 0,12 12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4:53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28 126,'9'0,"9"0,5 0,5 0,1 0,1 0,0 0,0 0,-1-5,0-1,0 0,-1 1,-4 2</inkml:trace>
  <inkml:trace contextRef="#ctx0" brushRef="#br0" timeOffset="246.499">0 267,'38'0,"18"-5,4-1,-4 0,-6 1,-11 1</inkml:trace>
  <inkml:trace contextRef="#ctx0" brushRef="#br0" timeOffset="797.328">537 409,'15'-37,"2"1,1 1,2 0,1 2,2 0,1 2,2 1,1 0,9-5,-34 32,-1 1,1 0,0 0,0 0,0 0,0 0,0 0,0 1,0-1,1 1,-1 0,0-1,1 1,0 0,-1 0,1 1,-1-1,1 0,0 1,-1 0,1-1,0 1,0 0,-1 1,1-1,0 0,-1 1,1-1,0 1,-1 0,1 0,-1 0,1 0,-1 1,0-1,1 1,-1-1,0 1,0 0,0-1,0 1,0 0,0 1,0 0,13 127,-15-129,1 0,-1 1,1-1,0 0,0 0,-1 0,1 0,0 1,0-1,0 0,0-1,0 1,0 0,1 0,-1 0,0-1,0 1,1-1,-1 1,0-1,1 1,-1-1,0 0,1 1,-1-1,1 0,-1 0,0 0,1 0,-1 0,1-1,-1 1,0 0,1-1,-1 1,0-1,1 1,0-1,49-26,-49 25,189-180,-190 182,0-1,-1 0,1 0,0 1,0-1,0 1,-1-1,1 1,0-1,0 1,0 0,0-1,0 1,0 0,0 0,0 0,0-1,0 1,0 0,0 0,0 1,0-1,0 0,0 0,0 0,0 1,0-1,0 0,0 1,0-1,0 1,0-1,-1 1,1 0,0-1,0 1,0 0,-1-1,1 1,-1 0,1 0,0 0,-1 0,1 0,-1-1,0 1,1 0,-1 0,0 0,1 0,-1 0,0 0,0 0,0 0,0 0,0 0,0 1,-2 61,-22 57,21-95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01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1,'-20'2,"0"0,0 2,0 0,0 2,1 0,-1 1,-6 5,-6 0,-195 84,229-96,-1 0,0 0,0 1,0-1,0 0,0 1,0-1,0 0,1 1,-1-1,0 1,-1 0,1-1,0 1,0 0,0 0,0-1,0 1,-1 0,1 0,0 0,-1 0,1 0,-1 0,1 0,-1 0,1 0,-1 0,0 1,0-1,1 0,-1 0,0 0,0 0,0 0,0 1,0-1,0 0,-1 0,1 0,0 0,-1 0,1 0,0 0,-1 0,1 0,-1 0,0 0,1 0,-1 0,0 0,0 0,1 0,-1 0,0-1,0 1,0 0,0-1,0 1,0-1,0 1,0-1,0 1,0-1,-1 0,1 0,0 1,0-1,0 0,-1 0,202 68,-93-52,-106-16,-1 0,1 0,-1 0,1 0,-1 1,0-1,1 0,-1 0,1 0,-1 0,0 0,1 1,-1-1,1 0,-1 0,0 0,1 1,-1-1,0 0,1 1,-1-1,0 0,0 1,1-1,-1 0,0 1,0-1,1 1,-1-1,0 0,0 1,0-1,0 1,0-1,0 1,0-1,0 0,0 1,0-1,0 1,0-1,0 1,0-1,0 0,0 1,0-1,-1 1,1-1,0 0,0 1,0-1,-1 1,1-1,0 0,-1 1,1-1,0 0,-1 0,1 1,0-1,-1 0,1 0,0 1,-1-1,1 0,-1 0,1 0,-36 20,25-15,-305 170,225-105,89-68,0 0,0 0,0 0,0 0,0 1,1-1,-1 1,1-1,0 1,0-1,0 1,0 0,0-1,0 1,1 0,-1 0,1 0,0-1,0 1,0 0,0 0,1 0,-1 0,1-1,-1 1,1 0,0 0,0-1,0 1,1-1,-1 1,0-1,1 1,0-1,0 0,-1 0,1 0,0 0,7 3,0 0,0 0,1-1,-1 0,1-1,-1 0,1-1,0 0,0 0,0-1,1 0,-1-1,0 0,0-1,0 0,6-2,15 2,151-18,-163 14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03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85,'4'-5,"3"4,-6 1,-3 6,-5 2,-2 4,-4 0,-5 4,-4 2,2 4,-1-1,-1-1,2 2,1-3,-2 0,3-3</inkml:trace>
  <inkml:trace contextRef="#ctx0" brushRef="#br0" timeOffset="266.694">30 1,'10'19,"2"11,5 1,4-1,4 0,-4 0,1-6,-4-2,-1-4,-2-1,-4 1,0-1,0-5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4:54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335 255,'-12'-3,"1"1,-1 1,0 0,0 0,0 1,0 1,1 0,-1 1,0 0,1 0,-1 1,1 1,0 0,0 1,0 0,1 0,-1 1,1 1,1 0,-1 0,1 1,2-4,1 0,0 1,0-1,0 1,0 1,1-1,0 1,0 0,0 0,1 0,0 1,0 0,0-1,1 1,0 1,1-1,-1 0,2 1,-1-1,1 1,0-1,0 1,1 5,3-9,0 0,1-1,-1 1,1-1,0 0,0 0,0 0,0-1,0 0,0 1,1-1,-1-1,1 1,0-1,-1 0,1 0,0 0,0 0,0-1,0 0,0 0,-1 0,1-1,0 0,0 0,0 0,-1 0,1-1,0 0,21-6,-1-1,0-1,0-2,-1 0,-1-1,4-5,36-20,-62 38,-1 0,1 0,0 0,0 0,0 0,0 0,0 0,0 1,0-1,0 0,0 1,-1-1,1 0,0 1,0-1,0 1,-1-1,1 1,0 0,-1-1,1 1,0 0,-1 0,1-1,-1 1,1 0,-1 0,0 0,1-1,-1 1,0 0,1 0,-1 0,0 0,0 0,0 0,0 0,0 0,0 0,0 0,0 0,0-1,0 1,-1 0,1 1,-8 43,-5 3,9-26</inkml:trace>
  <inkml:trace contextRef="#ctx0" brushRef="#br0" timeOffset="1804.954">1012 282,'34'-4,"15"-3,10 1,-1 2,-5-5,-7 1,-7 0,-5 3,-3 1,-3 2,0 1,-6 1</inkml:trace>
  <inkml:trace contextRef="#ctx0" brushRef="#br0" timeOffset="2065.288">1012 480,'34'-5,"15"-1,10-5,-1 0,-1 1,-4 4,-3 1,-5 2,-4 2,-1 1,-7-5,-3 4,-3 2,-1 1,-5-1</inkml:trace>
  <inkml:trace contextRef="#ctx0" brushRef="#br0" timeOffset="2579.975">1266 1,'129'119,"82"-19,-172-84,-32-14,0 0,0 0,0 0,0 1,0 0,-1 1,1-1,-1 1,0 0,0 1,0-1,-1 1,1 1,-1-1,0 1,-1 0,0 0,0 0,0 0,0 1,1 5,-6-6,0-1,0 0,-1 0,0 0,0-1,0 1,-1 0,1-1,-1 1,0-1,0 0,-1 0,1 0,-1 0,0-1,0 1,0-1,-1 0,1-1,-1 1,0-1,1 1,-1-1,0-1,0 1,0-1,0 0,-1 0,-3 0,-15 8,-24 10,0 3,1 2,2 2,-24 17,66-40,-1-1,0 1,1 0,0 0,-1 0,1 0,0 1,1-1,-1 1,1 0,-1 0,1 0,0 0,1 0,-1 0,0 3,1 10</inkml:trace>
  <inkml:trace contextRef="#ctx0" brushRef="#br0" timeOffset="10268.207">758 508,'0'5,"0"6,-4 2,-3 3,-4-2,0 3,-3 2,0 4,-1-3,1 0,-2 2,-2-3,1 0,4-8,3-6</inkml:trace>
  <inkml:trace contextRef="#ctx0" brushRef="#br0" timeOffset="10525.474">589 480,'9'14,"4"10,4 1,0 1,0 0,-1 2,1-5,-3-2,2 2,-3 0,2-3,-2 0,2-3,-2-1,2-2,-2-4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4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0 111,'195'0,"-172"-9,-41-16,-75-50,93 75,-1 0,0-1,0 1,1 0,-1 0,0 0,0-1,0 1,1 0,-1 0,0 0,0 0,0 1,1-1,-1 0,0 0,0 0,1 1,-1-1,0 0,0 1,1-1,-1 0,0 1,1-1,-1 1,0-1,1 1,-1 0,1-1,-1 1,1 0,-1-1,1 1,0 0,-1-1,1 1,0 0,0 0,-1-1,1 1,0 0,0 0,0 0,0-1,0 1,0 0,0 0,-2 47,2-42,32 172,-32-177,0 1,-1-1,1 0,0 1,0-1,1 0,-1 1,0-1,0 0,1 1,-1-1,0 0,1 1,0-1,-1 0,1 0,0 0,-1 1,1-1,0 0,0 0,0 0,0 0,0 0,0-1,0 1,0 0,0 0,1-1,-1 1,0-1,0 1,1-1,-1 1,0-1,1 0,-1 0,0 1,1-1,-1 0,1 0,-1-1,0 1,1 0,-1 0,0-1,1 1,-1-1,20-12,0-1,-2-2,1 0,-2-1,0 0,-2-2,0 0,0-1,-1-3,4-13,-18 23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0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29,'0'11,"1"49,-2 1,-3-1,-3 0,-13 52,-14 86,35-180</inkml:trace>
  <inkml:trace contextRef="#ctx0" brushRef="#br0" timeOffset="338.272">8 29,'29'-4,"14"-3,5 1,-2 1,-2 2,-6 1,-3 1,-3 0,-3 1,0 0,-2 1,-4 4,-12 1,-11 5,-7 1</inkml:trace>
  <inkml:trace contextRef="#ctx0" brushRef="#br0" timeOffset="597.871">37 340,'29'0,"9"0</inkml:trace>
  <inkml:trace contextRef="#ctx0" brushRef="#br0" timeOffset="1016.242">460 396,'0'0</inkml:trace>
  <inkml:trace contextRef="#ctx0" brushRef="#br0" timeOffset="1876.682">291 340,'-34'0,"-15"0,-5 0,12 0,18 0,17 0,16 0,5 0</inkml:trace>
  <inkml:trace contextRef="#ctx0" brushRef="#br0" timeOffset="2850.838">517 482,'-83'111,"11"-9,65-101,18-21,177-199,-187 217,1 0,-1 0,1 0,-1 0,1 1,0-1,0 0,0 1,0-1,0 1,0 0,1-1,-1 1,0 0,1 1,-1-1,1 0,-1 1,1-1,-1 1,1 0,-1-1,1 1,-1 1,1-1,-1 0,1 1,-1-1,1 1,-1 0,1-1,-1 1,0 0,0 1,1-1,-1 0,0 1,0-1,0 1,0 0,-1-1,1 1,0 0,1 2,4 11,0 1,0 0,-2 1,0-1,-1 1,0 0,0 7,15 62,-18-83,1-1,-1-1,0 0,0 1,0-1,0 1,0 0,0-1,0 1,0 0,-1 0,1-1,-1 1,1 0,-1 0,0 0,0 0,0-1,0 1,0 0,0 0,0 0,0 0,-1 0,1-1,-1 1,0 0,1 0,-1-1,0 1,0 0,0-1,0 1,0-1,0 1,-1-1,1 0,0 1,-1-1,1 0,-1 0,1 0,-1 0,0 0,1 0,-1-1,-1 1,-134-66,64 37,50 22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4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1 110,'0'9,"5"4,1 4,0 4,-1 4,-1 1,-2 2,-1 1,-5 0,-3-5</inkml:trace>
  <inkml:trace contextRef="#ctx0" brushRef="#br0" timeOffset="522.467">1 25,'127'-11,"-119"9,-3 0,-1 0,1 0,0 1,-1-1,1 1,0 0,0 1,0-1,0 1,0 0,0 0,0 1,0-1,0 1,0 0,0 1,-1-1,1 1,0 0,0 0,-4 2,0-1,0 0,-1 1,0-1,1 1,-1-1,0 0,-1 1,1-1,-1 1,0-1,1 0,-1 1,-1-1,1 0,0 0,-1 0,0 0,1 0,-1 0,0 0,-1-1,1 1,0-1,-1 1,1-1,-1 0,0 0,-2 1,4-2,-19 17,17-17,1-1,-1 1,1 0,0 1,-1-1,1 0,0 1,0-1,0 1,0 0,0-1,0 1,0 0,1 0,-1 0,1 1,-1-1,1 0,0 0,0 1,0-1,0 1,0-1,0 1,1-1,0 1,-1 0,1-1,0 1,0-1,0 1,0 0,1-1,-1 1,1-1,0 1,0-1,-1 1,1-1,1 1,-1-1,0 0,1 0,1 2,55 30,-51-32,-1 0,0 1,0-1,0 1,0 1,0-1,-1 1,1 0,-1 0,0 1,-1 0,1-1,-1 1,0 1,0-1,0 1,-1 0,0-1,2 6,-4-8,-1 0,0 0,0 0,0 0,0 1,0-1,-1 0,1 0,-1 0,0 0,0 0,0 0,0 0,-1-1,1 1,-1 0,0-1,1 1,-1-1,0 1,-1-1,1 0,0 0,-1 0,1 0,-1 0,1 0,-4 0,-87 35,72-30,-71 3,75-15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6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97,'284'-30,"-171"20,-62 5,-33 7</inkml:trace>
  <inkml:trace contextRef="#ctx0" brushRef="#br0" timeOffset="219.989">113 266,'39'0,"16"0,5 0,-3 0,-7 0,-7 0,-6 0,-9 0</inkml:trace>
  <inkml:trace contextRef="#ctx0" brushRef="#br0" timeOffset="1144.602">677 548,'139'-181,"-36"53,23 16,-124 110,0 0,1 0,-1 0,0 1,1-1,-1 1,1 0,0 0,-1-1,1 2,0-1,0 0,-1 1,1-1,0 1,0 0,0 0,0 0,0 0,0 0,-1 1,1-1,0 1,0 0,0 0,-1 0,1 0,-1 0,1 1,-1-1,1 1,-1-1,0 1,1 0,-1 0,0 0,0 0,-1 1,1-1,0 0,-1 1,1-1,0 3,12 134,-14-138,1 1,0 0,-1-1,1 1,0-1,0 1,0-1,0 1,0-1,0 0,1 1,-1-1,0 0,1 0,-1 0,0 0,1 0,-1 0,1-1,0 1,-1 0,1-1,0 1,-1-1,1 0,0 1,0-1,-1 0,1 0,0 0,0 0,-1-1,1 1,0 0,-1-1,1 1,0-1,-1 0,1 1,-1-1,1 0,-1 0,2-1,64-44,160-148,-146 131,-80 63,-1-1,1 1,0 0,0-1,0 1,-1 0,1-1,0 1,0 0,0 0,0 0,0 0,0 0,0 0,-1 0,1 0,0 0,0 0,0 0,0 0,0 1,0-1,-1 0,1 1,0-1,0 1,0-1,-1 1,1-1,0 1,-1-1,1 1,0 0,-1-1,1 1,-1 0,1 0,-1-1,1 1,-1 0,0 0,1 0,-1 0,0 0,0-1,0 1,1 0,-1 0,0 0,0 0,0 0,-1 1,5 57,-4-53,-32 200,32-66,0-137,0 0,0-1,1 1,-1-1,1 1,0-1,0 1,0-1,0 0,0 1,1-1,-1 0,0 0,1 0,0 0,0 0,-1 0,1-1,0 1,0 0,1-1,-1 0,2 2,14 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21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56,'-4'-5,"-1"0,1 0,-1 1,0 0,0 0,0 0,-1 1,1 0,-1 0,0 0,0 1,0-1,0 2,0-1,0 1,-1-1,1 2,0-1,-1 1,1 0,-1 0,1 1,0-1,-1 2,1-1,0 1,0 0,0 0,0 0,0 1,0 0,-5 4,-2-1,-1 1,1 0,0 2,1-1,0 1,0 1,1 0,0 1,1 0,0 1,0 0,2 0,0 1,0 0,1 0,0 1,1 0,1 0,-1 8,-13 108,19-125,0-1,1 0,-1 0,1 0,0 0,0 0,0 0,1 0,-1 0,1-1,0 1,0 0,1-1,-1 1,1-1,-1 0,1 0,0 0,0 0,0-1,1 1,-1-1,1 0,-1 0,1 0,0 0,0-1,-1 1,1-1,3 1,3-1,0 0,-1 0,1 0,0-2,0 1,0-1,0 0,-1-1,1-1,0 1,-1-1,0-1,0 0,0 0,0 0,3-4,127-98,100-140,-219 226,-17 33,-8-3,1 0,0 0,0 1,1-1,0 1,1 0,0 0,0 0,2 0,-1 0,1 0,1 0,0 0,1 0,0-1,0 1,1 0,1-1,-1 1,2-1,0 0,0-1,0 1,1-1,1 0,0 0,0-1,0 0,1 0,-1-2,-1-1,1 0,-1 0,2-1,-1 0,0 0,1-1,-1 0,1 0,0 0,0-1,0-1,1 1,-1-1,0-1,0 1,1-1,-1-1,0 0,0 0,1 0,-1-1,0 0,0-1,-1 0,1 0,1-2,9-5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9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73,'5'0,"1"5,1 6,-2 7,-2 4,-1 3,0 3,-7 1,-1 1,-1-1,2 1,1-6</inkml:trace>
  <inkml:trace contextRef="#ctx0" brushRef="#br0" timeOffset="601.103">1 45,'33'-10,"-8"2,0 1,1 1,0 1,0 1,1 1,14 1,-39 2,1 1,-1-1,1 0,-1 1,1-1,-1 1,1 0,-1 0,1 0,-1 0,0 0,1 0,-1 1,0-1,0 1,0 0,0-1,-1 1,1 0,0 0,-1 0,1 0,-1 0,0 1,1-1,-1 0,0 1,-1-1,1 1,0-1,-1 1,1-1,-1 1,0-1,0 1,0-1,0 1,0 0,0-1,-1 1,1-1,-1 1,0-1,0 1,0-1,0 0,0 0,-1 1,1-1,0 0,-1 0,0 0,1 0,-2 0,-73 77,75-77,-1-1,1 0,0 0,0 1,0-1,0 1,0-1,0 1,0 0,0-1,1 1,-1 0,1-1,-1 1,1 0,0 0,-1 0,1-1,0 1,0 0,0 0,1 0,-1-1,0 1,1 0,-1 0,1-1,-1 1,1 0,0-1,0 1,0-1,0 1,0-1,0 1,0-1,1 0,-1 1,0-1,1 0,-1 0,1 0,-1 0,1 0,80 31,-70-29,-11-3,1-1,0 1,0 0,-1 0,1 0,0 0,0 0,-1 0,1 0,0 0,-1 1,1-1,0 1,-1-1,1 1,-1 0,1 0,0 0,-1 0,0 0,1 0,-1 0,0 0,1 0,-1 0,0 1,0-1,0 1,0-1,0 1,-1-1,1 1,0-1,-1 1,1 0,-1-1,1 1,-1 0,0-1,0 1,0 0,0 0,0-1,0 1,0 0,-1 0,1-1,0 1,-1 0,0-1,1 1,-1-1,0 1,0-1,0 1,0-1,-7 7,-1-2,-1 1,1-1,-1-1,0 0,0 0,0-1,-1 0,0 0,1-2,-1 1,0-1,-1-1,1 0,-2-1,-39-2,33-4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6:3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2,'-25'222,"-4"-30,1-39,0-22,26-121</inkml:trace>
  <inkml:trace contextRef="#ctx0" brushRef="#br0" timeOffset="526.757">57 29,'5'-4,"6"-3,6 1,5 2,3 0,3 2,1 1,1 0,-1 1,0 1,1-1,-2 0,1 0,-1 1,0-1,-9 4,-9 3</inkml:trace>
  <inkml:trace contextRef="#ctx0" brushRef="#br0" timeOffset="776.993">85 283,'43'0,"19"0,4 0,-4 0,-9 0,-12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8:29.54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1315 156,'-49'3,"1"3,0 2,0 1,1 3,1 2,-4 3,-4 4,0 3,2 2,1 2,1 2,1 3,2 1,2 3,1 1,2 2,1 3,3 0,1 3,3 1,2 2,1 1,3 1,-1 9,11-23,3 1,0 1,3 0,1 1,2 1,-1 20,8-44,1 0,0 1,1-1,1 0,1 0,0 0,1 0,1 0,0 0,2 0,0-1,0 0,2-1,0 1,0-1,10 11,-2-8,1 0,1-1,0 0,1-2,1 0,0-1,1-1,1-1,0-1,1-1,8 2,31 10,1-4,1-2,45 5,-7-5,1-5,1-4,0-5,26-5,-100 1,0-1,-1-2,0-1,0-1,0-1,-1-2,0-1,-1-1,0-1,-1-1,-1-2,0 0,-1-2,19-17,-9 1,0-1,-3-1,-1-2,-2-1,-1-1,-3-1,-1-1,-2-1,-2-1,-2-1,-1-1,-3 0,-2-1,-2 0,-2 0,-2-1,-2 0,-2 0,-2 0,-6-33,1 47,-2 1,-1-1,-1 2,-2 0,-1 0,-1 1,-2 0,-1 2,-2 0,0 1,-2 0,-1 2,-1 1,-2 0,0 2,-1 1,-1 1,-2 2,1 0,-2 2,-1 1,0 2,0 1,-2 1,1 2,-15-3,1 4,-1 2,0 1,-1 3,1 2,-1 1,1 3,0 2,0 2,0 2,1 2,0 2,1 2,1 2,0 2,-6 6,-40 23,2 4,3 3,2 5,3 3,2 3,-35 42,15-8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8:30.37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1585 58,'-23'-11,"0"2,-1 1,0 0,0 2,0 1,-1 1,0 1,0 1,0 1,-4 1,-6 0,0 1,0 1,0 2,0 2,1 1,0 2,0 1,1 1,1 2,0 1,0 2,2 1,-16 12,-24 25,4 3,1 3,4 2,2 4,3 1,3 3,3 3,3 1,4 2,-8 26,17-42,3 2,2 1,4 1,2 1,3 1,2 1,4 1,1 13,12-69,-1-1,2 1,0-1,0 1,1-1,1 1,0-1,0 1,1-1,0 0,1 0,1 0,0-1,0 1,1-1,0 0,0-1,1 0,1 0,0 0,0-1,0 0,1-1,7 5,6-3,0-1,1-1,0-1,0-1,0-2,1 0,-1-1,1-1,0-1,-1-2,1 0,-1-1,0-2,1 0,-2-1,10-5,93-26,-2-6,-1-5,-3-6,-2-4,82-58,-136 78,-2-2,-2-3,-1-3,-3-2,-2-2,-2-3,30-41,-66 75,-1 0,0-1,-2-1,0 0,-2-1,0 0,-2 0,0-1,-1 0,-2-1,0 1,-1-1,-2 0,0 0,-2 0,0 0,-2 0,-1 0,0 0,-2 0,-1 1,-1 0,-1 0,0 0,-2 1,-12-19,6 17,-2 1,0 1,-1 1,-2 0,0 2,-1 0,-1 2,0 0,-1 1,-1 2,-1 0,0 2,0 1,-1 1,-1 1,0 2,-19-3,-1 2,0 3,-1 1,0 3,1 1,-1 3,1 2,0 2,0 2,0 3,-6 3,-27 13,1 3,2 4,1 3,-55 37,19-2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2:53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1,'21'26,"-2"2,-1 0,-1 1,-2 0,-1 2,-1 0,2 10,-11-27,0 0,-1 0,-1 0,0 0,-1 1,-1-1,0 1,-1-1,0 0,-1 1,-1-1,0 0,-1 0,0-1,-1 1,-1-1,0 0,-2 2,-119 164,113-160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2:52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316 112,'0'0,"0"1,-1-1,1 0,0 1,0-1,0 0,0 0,0 1,0-1,0 0,0 1,0-1,0 0,0 0,0 1,0-1,1 0,-1 1,0-1,0 0,0 0,0 1,0-1,0 0,1 0,-1 1,0-1,0 0,0 0,1 0,-1 0,0 1,0-1,1 0,-1 0,0 0,0 0,1 0,-1 0,0 1,1-1,-1 0,0 0,0 0,1 0,-1 0,0 0,1 0,-1 0,0 0,0 0,-12 38,9-31,-4 25,1 0,1 1,1-1,2 1,2 0,3 27,-2-1,5 20,-6-61</inkml:trace>
  <inkml:trace contextRef="#ctx0" brushRef="#br0" timeOffset="399.38">146 0,'-14'33,"-10"16,2 1,2 0,3 2,2 0,2 0,2 2,1 14,23 73,-12-137,0 0,1 0,-1-1,1 1,0 0,0-1,0 1,0-1,1 1,-1-1,1 0,0 0,0 0,0-1,0 1,0-1,1 1,-1-1,1 0,0-1,-1 1,1 0,0-1,0 0,0 0,0 0,0-1,0 1,0-1,0 0,0 0,3-1,67-24,-55 14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2:54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60,'125'-39,"-102"33,-1 1,0 1,1 1,0 1,0 1,0 1,6 2,-28-2,1 0,0 0,0 0,0 0,-1 0,1 0,0 1,0-1,-1 1,1-1,0 1,-1 0,1 0,-1 0,1 0,-1 0,1 0,-1 0,0 0,1 0,-1 1,0-1,0 0,0 1,0-1,0 1,0-1,-1 1,1 0,0-1,-1 1,1 0,-1 0,0-1,1 1,-1 0,0 0,0-1,0 1,0 0,-1 0,1-1,0 1,-1 0,1 0,-1-1,0 1,1 0,-1-1,0 1,0-1,-1 2,-114 127,83-99,-18 15,37-36,1 0,1 2,0 0,0 0,1 1,1 0,0 1,-2 5,11-17,-1 1,1 0,0-1,0 1,1 0,-1-1,0 1,1 0,0 0,0 0,-1-1,2 1,-1 0,0 0,1 0,-1 0,1-1,0 1,0 0,0-1,0 1,0-1,0 1,1-1,0 1,-1-1,1 0,0 0,0 0,0 0,0 0,0 0,1-1,-1 1,0-1,1 1,0-1,-1 0,2 1,7 3,0-1,0 0,0 0,0-1,1-1,-1 0,1 0,0-1,3 0,2-2,-1 1,1-2,-1 0,0-1,1-1,-2 0,1-1,0-1,-1 0,0-1,-1-1,1 0,-1-1,3-3,-4-2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2:54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1,'-19'38,"-6"32,5 9,7-4,10-11,5-10,8-15,2-10,4-4,3-2,4-5,-2-5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2:55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1,'24'38,"8"37,-2 10,-6 1,-6-10,-7-13,-6-13,-2-9,-3-7,-1-5,-1-2,-4-6,-1-2,0-4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2:56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57 196,'275'-53,"-173"5,-98 46,-1 0,0 0,0 0,0-1,-1 0,1 1,0-1,-1 0,0 0,0 0,0-1,0 1,0 0,-1-1,1 0,-1 1,0-1,0 0,-1 1,1-1,-1 0,1 0,-1 1,-1-1,1 0,0 0,-1-1,1 5,0 1,0-1,-1 1,1-1,0 0,0 1,0-1,0 0,-1 1,1-1,0 0,0 0,-1 1,1-1,0 0,-1 0,1 1,0-1,-1 0,1 0,0 0,-1 1,1-1,0 0,-1 0,1 0,0 0,-1 0,1 0,-1 0,1 0,0 0,-1 0,1 0,-1 0,1 0,0 0,-1 0,1-1,0 1,-1 0,1 0,0 0,-1 0,1-1,0 1,-1 0,1 0,0-1,0 1,-1 0,1-1,0 1,0 0,-1-1,1 1,0 0,0-1,0 1,0 0,0-1,0 1,-1 0,1-1,0 1,0-1,0 1,0 0,0-1,-14 29,3 14,1 1,2 0,2 1,1 10,-44 453,43-476,-1-1,-1 1,-2-1,-1-1,-1 0,-1-1,-2 0,-17 24,29-46,-1 0,0-1,-1 1,0-1,0 0,0 0,0 0,-1-1,1 0,-1 0,0 0,-1-1,1 0,0 0,-1 0,0-1,0 0,0 0,1-1,-1 0,-1 0,1-1,0 0,0 0,0 0,0-1,0 0,0-1,0 1,0-1,1-1,-6-1,9 1,0 0,1 1,-1-1,1 0,-1 0,1-1,0 1,0 0,0-1,1 1,-1-1,1 1,0-1,0 0,0 0,1 0,-1 1,1-1,0 0,0 0,0 0,0 0,1 1,0-1,0 0,0 0,1-2,46-95,-11 55,1 2,2 1,1 3,36-27,-65 57,172-122,-151 119,-22 13</inkml:trace>
  <inkml:trace contextRef="#ctx0" brushRef="#br0" timeOffset="4252.402">734 506,'22'107,"13"93,-33-220,0 1,1 0,1 0,1 0,1 0,1 1,7-16,-4 8,49-95,-59 121,0-1,0 1,0-1,0 0,0 1,0-1,0 1,0-1,1 1,-1-1,0 0,0 1,1-1,-1 1,0-1,1 1,-1-1,0 1,1-1,-1 1,1 0,-1-1,1 1,-1 0,1-1,-1 1,1 0,-1-1,1 1,-1 0,1 0,-1 0,1 0,0 0,-1-1,1 1,-1 0,1 0,0 0,-1 1,1-1,-1 0,1 0,0 0,-1 0,1 0,-1 1,1-1,-1 0,1 1,-1-1,1 0,-1 1,1-1,-1 0,1 1,-1 0,13 37,-9-24,2 5</inkml:trace>
  <inkml:trace contextRef="#ctx0" brushRef="#br0" timeOffset="4549.194">1185 535,'-5'16,"0"0,-1 0,2 1,0 0,1 0,1 0,0 0,2 0,0 0,0 0,3 10,-1-24,0 0,0 0,0 1,0-1,1 0,-1-1,1 1,0 0,0-1,0 0,0 1,0-1,0-1,1 1,-1 0,1-1,-1 1,1-1,0 0,-1 0,1-1,0 1,0-1,0 0,-1 0,1 0,0 0,0-1,0 0,-1 1,1-1,0-1,-1 1,1 0,-1-1,1 0,-1 0,0 0,0 0,0 0,0-1,0 1,0-1,-1 0,1 0,1-2,-1 2,1 0,-1 0,0-1,0 1,0-1,-1 1,1-1,-1 0,0 0,0 0,0 0,0 0,-1-1,0 1,0 0,0-1,0 1,-1-1,0 1,0-1,0 1,0-1,-1 1,1-1,-1 1,0-1,-1 1,1 0,-1 0,0 0,0 0,0 0,0 0,-1 0,0 0,1 1,-2-1,-69-34,48 33</inkml:trace>
  <inkml:trace contextRef="#ctx0" brushRef="#br0" timeOffset="5112.83">1495 760,'111'-160,"-54"115,-55 44,-1 0,1 1,-1-1,1 1,-1-1,1 1,0 0,-1-1,1 1,-1 0,1 0,0 0,-1 1,1-1,0 0,-1 0,1 1,-1-1,1 1,-1 0,1-1,-1 1,1 0,-1 0,0 0,1 0,-1 0,0 0,0 0,0 0,0 1,0-1,0 0,0 1,0-1,0 1,-1-1,1 1,0-1,-1 1,0-1,1 1,5 18,-6-17,1 0,-1 0,1 0,-1 1,1-1,0 0,0 0,0 0,1 0,-1 0,1-1,0 1,-1 0,1-1,0 1,1-1,-1 0,0 1,1-1,-1 0,1 0,0-1,-1 1,1-1,0 1,0-1,0 0,0 0,0 0,1 0,-1-1,0 1,0-1,0 0,1 0,28-7,-29 6,0-1,1 1,-1-1,0 1,1 0,-1 0,1 1,-1-1,1 1,0 0,-1-1,1 2,-1-1,1 0,-1 1,1-1,-1 1,1 0,-1 1,1-1,-1 0,0 1,0 0,0-1,0 1,0 1,0-1,0 0,-1 1,1-1,-1 1,16 36,-10-23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10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21,'-3'-2,"0"0,0 0,0 0,0 0,0 0,0 1,-1-1,1 1,-1 0,1 0,-1 0,1 0,-1 1,1 0,-1-1,1 1,-1 1,0-1,1 0,-1 1,1 0,-1 0,1 0,0 0,-1 0,-2 2,-79 51,70-38,2 1,0 0,1 1,1 1,0 0,1 0,2 1,0 0,1 0,1 1,0 0,2 0,1 0,0 1,1 10,1-27,0-1,1 1,-1 0,1 0,0 0,1 0,-1 0,1 0,0 0,0 0,0 0,1 0,0-1,0 1,0-1,0 1,1-1,0 0,-1 0,2 0,-1 0,0 0,1-1,0 1,-1-1,2 0,-1-1,0 1,0 0,1-1,-1 0,1 0,0-1,-1 1,1-1,0 0,0 0,0-1,0 1,2-1,7-4,0 0,-1-1,1 0,-1-1,0-1,0 0,-1-1,0 0,0-1,-1 0,9-10,1 3,10-12,-2 0,0-2,-2-1,-1-1,-2-2,-1 0,-2-1,8-19,-12 110,-7-35,1-1,0 0,1 0,1-1,1-1,1 0,1-1,0-1,13 10,0 3,-20-18,-4-3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10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1,'179'16,"-153"-11,0-1,0-1,0-2,0-1,0 0,0-2,0-1,0-2,0 0,5-3,-19 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6:4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0 227,'39'0,"26"0,8 0,-4 5,-9 1,-10 0,-9-1,-6-2,-5-1,-2-1,-6-5,-2-2,-4 0</inkml:trace>
  <inkml:trace contextRef="#ctx0" brushRef="#br0" timeOffset="265.775">85 481,'39'-5,"31"-1,14 0,-3-4,-10 0,-13 2,-11 2,-8 2,-7 1,-9 2</inkml:trace>
  <inkml:trace contextRef="#ctx0" brushRef="#br0" timeOffset="715.605">312 1,'26'3,"1"2,0 1,-1 1,0 1,-1 1,0 2,0 0,-1 2,0 0,-2 2,1 0,-2 2,9 8,-13-13,-7-6,0 1,-1-1,0 2,0-1,0 1,-1 0,0 1,0 0,-1 1,0-1,-1 1,0 0,-1 1,0 0,-1-1,0 1,0 1,-1-1,-1 1,0-1,0 1,-1 0,-5-1,0-1,-1 0,0 0,-1-1,1 1,-2-1,0 0,0-1,0 0,-1 0,0-1,0 1,-1-2,0 1,-13 12,-195 130,193-131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10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30,'43'-5,"24"-1,6 0,-6 1,-9 1,-9 2,-8 1,-12 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12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95,'0'5,"0"21,0 10,0 4,0 1,0-3,0-2,0-4,0-1,0-1,0-2,-5-5,-2-1,1-1,1 2,2-3</inkml:trace>
  <inkml:trace contextRef="#ctx0" brushRef="#br0" timeOffset="299.889">198 95,'18'-12,"1"0,0 1,1 1,0 1,1 1,0 1,0 0,0 2,1 0,0 2,0 0,19 1,-38 2,0-1,0 1,0 0,0 0,0 1,0-1,0 0,0 1,0 0,0 0,0 0,0 0,-1 0,1 0,0 1,-1-1,1 1,-1 0,1 0,-1 0,0 0,0 0,0 0,0 1,0-1,-1 1,1-1,-1 1,1 0,-1-1,0 1,0 0,0 0,-1 0,1 0,-1 0,1 0,-1 0,0 0,0 0,0 0,-1 0,1 0,-1 0,0 2,-4 6,0 0,0-1,-1 0,-1 0,0 0,0-1,0 0,-1 0,-1-1,0 0,0-1,0 0,-3 1,-52 13,42-19</inkml:trace>
  <inkml:trace contextRef="#ctx0" brushRef="#br0" timeOffset="730.856">0 575,'43'0,"39"-5,14-1,6-5,-5 0,-10 1,-14 3,-11-2,-5 0,-9 1,-6 3,-7 2,-4 2,-2 0,-2 1,-5 0</inkml:trace>
  <inkml:trace contextRef="#ctx0" brushRef="#br0" timeOffset="1545.014">113 1026,'2'-11,"0"1,1-1,0 1,1-1,0 1,0 0,1 1,1-1,0 1,0 0,0 0,5-3,8-10,2 0,0 2,2 0,0 2,1 1,9-5,-32 22,0-2,0 1,0-1,0 1,1 0,-1-1,0 1,1 0,-1 0,1 0,-1 0,1 0,0 0,-1 1,1-1,0 0,0 1,-1 0,1-1,0 1,0 0,0 0,0 0,0 0,-1 0,1 0,0 0,0 1,0-1,-1 1,1 0,0-1,-1 1,1 0,0 0,-1 0,1 0,-1 0,1 0,-1 0,0 1,1-1,-3 38,0-37,0 1,0-1,0 1,0 0,0 0,1-1,-1 1,1 0,0 0,0 0,0 0,0-1,0 1,1 0,-1 0,1 0,0-1,0 1,0 0,0-1,0 1,0-1,1 1,0-1,-1 0,1 1,0-1,0 0,0 0,0 0,0-1,1 1,-1 0,0-1,1 1,-1-1,1 0,0 0,2 1,2-4,0 0,0-1,0 1,0-2,0 1,0 0,-1-1,0-1,0 1,0-1,0 0,-1 0,1 0,-1-1,-1 0,2-1,18-19,100-86,-124 112,0-1,1 0,-1 0,1 0,-1 1,1-1,-1 0,1 1,-1-1,1 0,0 1,-1-1,1 1,0-1,0 1,-1-1,1 1,0 0,0-1,0 1,0 0,-1-1,1 1,0 0,0 0,0 0,0 0,0 0,0 0,0 0,-1 0,1 1,0-1,0 0,0 0,0 1,0-1,-1 0,1 1,0-1,0 1,-1-1,1 1,0-1,-1 1,1 0,0-1,-1 1,1 0,-1 0,1-1,-1 1,0 0,1 0,-1 0,0-1,1 1,-1 0,0 0,0 0,0 0,0 0,0 0,0 0,0-1,0 1,0 0,0 0,0 0,0 223,6-205</inkml:trace>
  <inkml:trace contextRef="#ctx0" brushRef="#br0" timeOffset="2229.993">1016 858,'-149'184,"120"-165,29-19,1 0,-1 0,0-1,1 1,-1 0,0-1,0 1,1 0,-1-1,0 1,0-1,0 1,0 0,0-1,1 1,-1-1,0 1,0 0,0-1,0 1,0-1,0 1,0-1,0 1,-1 0,1-1,0 1,0-1,0 1,0 0,0-1,-1 1,1 0,0-1,0 1,-1-1,1 1,0 0,-1 0,1-1,0 1,-1 0,1 0,0-1,-1 1,1 0,0 0,-1 0,1 0,-1-1,1 1,0 0,-1 0,1 0,-1 0,1 0,-1 0,1 0,0 0,-1 0,1 0,-1 1,1-1,0 0,-1 0,1 0,-1 0,1 1,9-20,2 1,0 0,1 1,1 1,0 0,1 0,1 2,1 0,0 0,0 2,1 0,1 0,0 2,18-8,-34 16,1 1,0-1,-1 0,1 1,0 0,0-1,0 1,0 0,0 1,0-1,0 0,0 1,0 0,0 0,0 0,1 0,-1 0,0 0,0 1,0 0,0-1,0 1,0 0,0 1,0-1,0 0,-1 1,1 0,0-1,-1 1,0 0,1 0,-1 1,0-1,0 0,0 1,0 0,0-1,-1 1,1 0,-1 0,0-1,0 2,35 92,-36-95,1 0,0 0,-1 1,1-1,-1 0,1 1,-1-1,0 0,1 1,-1-1,0 1,0-1,0 0,0 1,0-1,0 1,-1-1,1 0,0 1,-1-1,1 0,-1 1,1-1,-1 0,0 0,0 0,1 1,-1-1,0 0,0 0,0 0,0 0,0 0,0-1,0 1,-1 0,1 0,0-1,0 1,-1-1,1 1,0-1,-1 1,0-1,-69 4,59-4,3-1,0 1,0-1,-1 0,1-1,0 0,1 0,-1-1,0 0,1-1,-1 0,1 0,0-1,1 0,-1 0,1-1,0 0,0 0,-3-5,-1-6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15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29,'10'0,"7"0,7 0,3 0,2 0,1 0,1 0,-2 0,1-4,-1-3,-1 1,1 2,-1 0,0 2,-4 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4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62 256,'10'0,"0"1,-1-1,1-1,-1 0,1 0,-1-1,1 0,-1 0,0-1,0-1,0 1,0-1,-1-1,1 0,-1 0,0-1,-1 1,1-2,-1 1,-1-1,1 0,-1-1,0 1,-1-1,1 0,-2-1,1 1,2-9,-5 13,-1 1,0 0,0-1,0 1,-1-1,1 0,-1 1,0-1,0 1,0-1,0 0,0 1,-1-1,0 1,0-1,0 1,0-1,0 1,-1 0,1-1,-1 1,0 0,0 0,0 0,-1 1,1-1,-1 0,1 1,-1-1,0 1,0 0,0 0,0 0,0 1,-1-1,1 1,0-1,-1 1,-2 0,-2 1,0 0,0 0,1 1,-1 1,0-1,0 1,1 1,-1-1,1 1,0 0,-1 1,2 0,-1 0,0 1,1-1,0 1,0 1,0-1,1 1,0 0,0 0,-2 4,-2 3,0 0,1 1,0 0,1 0,1 1,0-1,1 2,1-1,0 0,-1 14,4-25,0 0,1 0,-1 0,1 0,-1 0,1 0,1 0,-1 0,1 0,-1 0,1-1,0 1,0 0,1 0,-1 0,1-1,0 1,0-1,0 1,0-1,1 0,-1 0,1 0,0 0,0 0,0-1,0 1,0-1,1 0,-1 0,1 0,-1 0,1-1,1 1,7 1,1-1,-1 0,1-1,-1-1,1 1,0-2,-1 0,1 0,-1-2,1 1,-1-1,0-1,0 0,0-1,-1 0,0-1,1-1,2-3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49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1,'5'34,"1"25,-5 7,-2 3,-2-6,1-9,-1-9,-3-7,-2-5,2-4,-4-2,0 0,2-1,-3 1,1 0,6-5,5-5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51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0,'0'5,"-5"6,4 1,6-5,7-5,-3-3,-3 4,-8 2,-2-1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52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1,'-5'4,"-6"7,-6 2,4-2,10-3,5-7,2-9,0-3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50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270 171,'-187'112,"113"-60,73-51,1-1,-1 0,1 1,-1-1,1 1,-1-1,1 1,-1-1,1 1,-1-1,1 1,0 0,-1-1,1 1,0-1,0 1,-1 0,1-1,0 1,0 0,0-1,0 1,0 0,0 0,0-1,0 1,0 0,0-1,0 1,1 0,-1-1,0 1,0 0,1-1,-1 1,0-1,1 1,-1 0,0-1,1 1,-1-1,1 1,-1-1,1 1,0-1,-1 0,1 1,-1-1,1 0,0 1,-1-1,1 0,0 0,-1 1,1-1,0 0,-1 0,1 0,0 0,45 6,-45-6,2-1,0 0,-1 0,1 1,0-1,0 1,-1 0,1 0,0 0,0 0,-1 1,1-1,0 1,0-1,-1 1,1 0,0 0,-1 0,1 0,-1 1,0-1,1 1,-1-1,0 1,0 0,0 0,0 0,0 0,0 0,-1 0,1 1,-1-1,1 1,-1-1,0 1,0-1,0 1,0 0,-1-1,1 1,-1 0,0 0,1-1,-1 1,0 0,-1 2,-120 181,120-184,0 0,0 0,1 0,-1 0,1 1,-1-1,1 0,0 0,0 1,0-1,0 0,0 0,0 1,1-1,-1 0,1 0,-1 1,1-1,0 0,0 0,0 0,0 0,0 0,1 0,-1-1,1 1,-1 0,1-1,-1 1,1-1,0 1,0-1,0 0,0 1,0-1,0 0,0-1,2 2,1-1,0 0,0 0,0 0,0-1,0 0,1 0,-1 0,0 0,0-1,0 0,0 0,0-1,0 1,0-1,0 0,2-1,12-9</inkml:trace>
  <inkml:trace contextRef="#ctx0" brushRef="#br0" timeOffset="302.51">129 1,'30'276,"-19"-217,-3 1,-2 0,-3 1,-3 40,-53 108,49-189</inkml:trace>
  <inkml:trace contextRef="#ctx0" brushRef="#br0" timeOffset="737.223">439 171,'23'-13,"0"1,1 1,0 1,0 1,1 1,0 2,0 0,1 2,0 1,10 0,-32 3,0 0,0 0,-1 0,1 0,0 1,0 0,-1 0,1 0,0 0,-1 1,1-1,-1 1,0 0,1 0,-1 0,0 0,0 1,0-1,-1 1,1 0,0 0,-1 0,0 0,0 0,0 0,0 1,0-1,-1 1,0-1,1 1,-1 0,-1-1,1 1,0 0,-1 0,0 0,0-1,0 1,0 0,-1 0,0 2,-6 13,0-1,-2 1,0-1,-1-1,-1 0,-1 0,0-1,-15 14,-26 39,44-57,0 0,1 0,0 1,1 0,1 0,0 1,0 0,2 0,0 0,0 1,1-1,1 1,1 0,0 0,0 0,1-12,1-1,-1 1,0-1,1 1,-1-1,1 1,0-1,0 0,0 1,0-1,0 0,1 0,-1 0,1 0,-1 0,1 0,0 0,-1 0,1-1,0 1,0-1,1 1,-1-1,0 0,0 0,0 0,1 0,-1 0,1 0,-1-1,1 1,-1-1,1 0,-1 1,1-1,-1 0,1-1,-1 1,1 0,0-1,96-35,-73 19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48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0,'-21'7,"1"0,0 1,0 1,1 1,0 0,1 2,0 0,-6 6,-16 32,39-48,0-1,1 0,-1 0,0 0,1 1,0-1,-1 0,1 0,0 1,-1-1,1 0,0 1,0-1,0 1,0-1,0 0,0 1,1-1,-1 0,0 1,1-1,-1 0,1 0,-1 1,1-1,0 0,-1 0,1 0,0 0,0 0,0 0,0 0,0 0,0 0,0 0,0 0,0-1,0 1,1 0,-1-1,0 1,0-1,1 1,-1-1,6 0,0 0,0 0,0-1,0 0,0 0,0 0,0-1,-1 0,1-1,-1 1,1-1,-1-1,0 1,0-1,0 0,2-3,-6 6,123-93,-124 94,-1 0,1-1,-1 1,0 0,1 0,-1 0,1-1,-1 1,1 0,-1 0,1 0,-1 0,1 0,-1 0,1 0,-1 0,1 0,-1 0,1 0,-1 0,1 0,-1 0,0 0,1 1,-1-1,1 0,-1 0,1 1,-1-1,0 0,1 0,-1 1,1-1,-1 0,0 1,0-1,1 1,-1-1,0 0,1 1,-1-1,0 1,0-1,0 1,0-1,0 1,1-1,-1 0,0 1,0-1,0 1,0-1,0 1,0-1,0 1,-1-1,1 1,0-1,0 1,0-1,0 1,-1-1,-6 35,-117 271,120-289,-6 23,1 0,2 0,2 1,2 0,1 35,3-66,1-1,0 1,1 0,0-1,0 0,1 1,0-1,0-1,1 1,1 1,-6-11,1 1,-1-1,0 1,0 0,0-1,0 1,0 0,0-1,1 1,-1 0,0-1,0 1,0 0,1 0,-1-1,0 1,1 0,-1 0,0-1,0 1,1 0,-1 0,0 0,1-1,-1 1,1 0,-1 0,0 0,1 0,-1 0,0 0,1 0,-1 0,-11-19,0 1,-2 0,0 1,-1 0,-1 1,-1 1,0 0,0 1,-7-2,-8-10,30 24,0 0,1 0,-1 0,1 0,0 0,0 0,-1 0,1 0,1 0,-1-1,0 1,0 0,1 0,-1 0,1 0,0 1,-1-1,1 0,0 0,0 0,0 0,0 1,1-1,-1 1,0-1,1 1,-1-1,1 1,-1 0,1-1,0 1,0 0,-1 0,1 0,0 1,0-1,0 0,0 1,0-1,0 1,1 0,1-3,173-103,-154 89</inkml:trace>
  <inkml:trace contextRef="#ctx0" brushRef="#br0" timeOffset="483.547">534 198,'-12'51,"46"-73,63-112,-97 133,0 1,0 0,0-1,0 1,1-1,-1 1,0-1,0 1,0-1,1 1,-1 0,0-1,0 1,1-1,-1 1,0 0,1-1,-1 1,0 0,1 0,-1-1,1 1,-1 0,0 0,1-1,-1 1,1 0,-1 0,1 0,-1 0,1 0,-1 0,1 0,-1 0,1 0,-1 0,1 0,-1 0,0 0,1 0,-1 0,1 0,-1 1,1-1,-1 0,1 0,-1 0,0 1,1-1,-1 0,0 1,1-1,-1 0,0 1,1-1,-1 0,0 1,1-1,-1 1,0-1,0 1,0-1,0 0,1 1,-1-1,0 1,0 0,3 36,-3-32,18 83,-17-86,1 0,-1 0,1 0,-1 0,1 0,0 0,-1-1,1 1,0 0,0-1,0 0,0 1,1-1,-1 0,0 0,0 0,1 0,-1-1,1 1,-1 0,1-1,-1 0,1 0,-1 0,1 0,-1 0,1 0,-1 0,0-1,1 0,-1 1,1-1,-1 0,2-1,5-3,0 0,-1-1,0 0,0 0,0-1,-1 0,0 0,0 0,-1-1,0 0,-1-1,1 1,-1-1,-1 0,0 0,0-1,-1 1,0-1,-1 0,0 0,0 0,-1-4,-2-9,-4 4</inkml:trace>
  <inkml:trace contextRef="#ctx0" brushRef="#br0" timeOffset="953.203">1295 0,'-33'8,"30"-7,-1 0,1 0,0 0,0 1,0-1,0 1,0 0,1 0,-1 0,0 0,1 0,-1 1,1-1,0 1,0 0,0-1,0 1,1 0,-1 0,1 0,-1 0,1 1,0-1,0 0,1 0,-1 1,1-1,-1 1,1-1,0 0,0 1,1-1,-1 2,4 4,-1-4,-1 0,1 1,-1-1,0 1,0-1,-1 1,1 0,-1-1,-1 1,1 0,-1 0,0 0,0 0,-1 0,0 0,0-1,0 1,0 0,-1 0,0-1,0 1,-1-1,0 0,-2 3,0-2,0 0,0-1,-1 0,0 0,0-1,-1 1,1-1,-1-1,0 1,0-1,0 0,0-1,-1 0,-5 1,-13 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53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413 340,'-33'3,"0"2,1 1,0 1,0 2,1 1,0 2,1 0,-5 5,36-17,-1 0,1 0,0 1,-1-1,1 0,-1 0,1 1,0-1,-1 0,1 1,-1-1,1 0,-1 1,1-1,-1 1,1-1,-1 1,0-1,1 1,-1 0,0-1,1 1,-1-1,0 1,0 0,0-1,1 1,-1-1,0 1,0 0,0-1,0 1,0 0,0-1,0 1,0 0,0-1,-1 1,1 0,0-1,0 1,-1-1,1 1,0-1,-1 1,1 0,0-1,-1 1,1-1,-1 1,1-1,-1 0,1 1,-1-1,1 1,-1-1,1 0,-1 0,1 1,-1-1,0 0,1 0,-1 0,0 1,1-1,-1 0,0 0,52 5,104-7,-154 2,0 0,0-1,0 1,0 0,0 0,0 0,0-1,0 1,0 0,0 1,1-1,-1 0,0 0,0 0,0 1,0-1,0 0,0 1,0-1,0 1,0-1,0 1,0 0,-1-1,1 1,0 0,0 0,0-1,-1 1,1 0,0 0,-1 0,1 0,-1 0,1 0,-1 0,0 0,1 0,-1 0,0 0,0 0,0 0,1 0,-1 0,0 1,-1-1,1 0,0 0,0 0,0 0,-1 0,1 0,0 0,-1 0,1 0,-1 0,1 0,-1 0,0 0,1 0,-1-1,0 1,1 0,-2 0,-24 25,-1-1,-1-2,-1-1,-2-1,-28 15,-18 13,75-47,-2-1,0 1,-1-1,1 1,0 1,0-1,1 0,-1 1,0 0,1 0,0 0,-1 0,1 1,0-1,1 1,-1 0,1 0,0 0,0 0,0 0,0 0,0 0,1 1,0-1,0 1,0-1,1 1,0-1,-1 1,2-1,-1 1,0-1,2 5,4 0,0-1,1 1,0-1,1-1,0 0,0 0,1 0,-1-1,1 0,1-1,-1 0,1 0,0-1,0 0,0-1,0 0,1-1,0 0,-1-1,1 0,0 0,-1-1,1 0,0-1,-1-1,1 0,7-2,-9-1,0 0,-1 0,1-1,-1 0,0-1,-1 0,1 0,-2-1,1 0,-1 0,0 0,0-1,-1 0,-1 0,1 0,-1-1,-1 1,0-1,0-2,6-14</inkml:trace>
  <inkml:trace contextRef="#ctx0" brushRef="#br0" timeOffset="300.137">244 1,'32'441,"-13"-263,-17-138,-2 0,-1 0,-2 0,-2 0,-1 0,-2-1,-2 0,-2-1,-2 1,9-22,-5 7,2 1,1 0,0 0,2 1,1-1,1 9,3-31,-1 1,2-1,-1 0,0 1,0-1,1 0,0 0,0 1,0-1,0 0,0 0,1 0,-1 0,1 0,0-1,0 1,0 0,0-1,0 1,0-1,1 0,-1 0,1 0,0 0,0 0,-1 0,1-1,0 1,0-1,1 0,0 0,16 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11:35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266 508,'2'2,"0"-1,0 1,0-1,0 1,-1 0,1 0,-1-1,1 1,-1 0,0 1,1-1,-1 0,0 0,0 0,-1 1,1-1,0 1,-1-1,1 0,-1 1,0-1,0 1,0-1,0 1,-1 1,-23 165,-3 14,-2 3,29-184,0 0,0 0,0 0,0 0,0 0,0-1,0 1,1 0,-1 0,1 0,-1 0,1-1,0 1,0 0,0-1,-1 1,2 0,-1-1,0 1,0-1,0 0,1 1,-1-1,1 0,-1 0,1 0,-1 0,1 0,0 0,0 0,-1 0,1-1,0 1,0-1,0 0,0 1,-1-1,1 0,0 0,0 0,1 0,83-26,-52 13,-6 7,-1 2,1 0,0 2,1 1,-1 1,2 2,-1-2,-5 1</inkml:trace>
  <inkml:trace contextRef="#ctx0" brushRef="#br0" timeOffset="518.656">1000 340,'0'481,"-24"-323,24-158,0-1,0 1,0-1,0 1,0 0,0-1,0 1,0-1,0 1,1-1,-1 1,0 0,0-1,0 1,1-1,-1 1,0 0,0-1,1 1,-1 0,0-1,1 1,-1 0,1 0,-1-1,0 1,1 0,-1 0,1 0,-1 0,0-1,1 1,-1 0,1 0,-1 0,1 0,-1 0,1 0,-1 0,1 0,-1 0,0 0,1 0,-1 1,1-1,-1 0,1 0,-1 0,0 0,1 1,-1-1,0 0,1 1,-1-1,0 0,1 0,-1 1,1-1,2-4,7-9</inkml:trace>
  <inkml:trace contextRef="#ctx0" brushRef="#br0" timeOffset="981.747">1536 368,'-10'1,"0"1,-1 0,1 1,0 0,0 1,1 0,-1 1,1 0,0 0,0 1,1 0,-1 1,1 0,1 0,-1 0,-2 5,9-11,0 1,1 0,-1 0,0-1,1 1,-1 0,1 0,0 0,-1 0,1-1,0 1,0 0,0 0,1 0,-1 0,0 0,1-1,-1 1,1 0,-1 0,1-1,0 1,0 0,0-1,0 1,0 0,0-1,0 0,1 1,-1-1,0 0,1 1,-1-1,1 0,-1 0,1 0,0-1,0 1,1 0,71 22,-53-19,-1 0,0 1,0 1,-1 1,0 1,0 1,4 2,-18-8,-1-1,1 1,-1 0,0 0,0 0,0 1,0-1,0 1,-1 0,1 0,-1 1,0-1,-1 1,1-1,-1 1,0 0,0 0,0 0,-1 0,1 0,-1 0,0 0,-1 1,0-1,1 0,-2 0,1 1,-1-1,1 0,-3 5,-3 5,-1 0,-1-1,0 0,-1-1,-1 0,0 0,-1-1,0 0,0-1,-2 0,1-1,-1 0,-1-1,1-1,-2 0,1 0,-13 3,26-10,-1 0,0 0,0 1,0-1,0-1,0 1,0 0,0 0,0-1,0 1,0-1,-1 0,1 0,0 0,0 0,0 0,0 0,-1 0,1-1,0 1,0-1,0 0,0 1,0-1,-2-1,-6-8</inkml:trace>
  <inkml:trace contextRef="#ctx0" brushRef="#br0" timeOffset="1268.409">1536 311,'24'-14,"18"-5,6 0,0 5,-4 3,-4 5,-4 2,-3 3,-3 1,-2 1,-5-5,-2-2,-5 0</inkml:trace>
  <inkml:trace contextRef="#ctx0" brushRef="#br0" timeOffset="3635.241">2044 1,'3'0,"-1"0,1 0,-1 1,0-1,1 1,-1 0,1 0,-1 0,0 0,0 0,0 0,0 1,0-1,0 1,0 0,0-1,0 1,-1 0,1 0,-1 0,1 0,-1 0,0 0,0 0,0 1,0-1,0 0,0 1,-1-1,1 1,-1-1,1 2,3 91,-4-76,-1 297,29-92,-28 30,0-250,1 0,-1 0,1 1,-1-1,-1 0,1 0,0 0,-1 0,0 1,0-1,0 0,-1 0,1-1,-1 1,0 0,0 0,0-1,-1 1,1-1,-1 0,1 0,-1 0,0 0,-1 0,1-1,0 1,-1-1,0 0,1 0,-1 0,-1 0,-190 12,-134 41,19 9,15-52,110 14,-127 27,104-19,13-35,193 1,0 0,1 0,-1-1,0 1,1 0,-1-1,1 1,-1-1,0 1,1-1,-1 0,1 1,-1-1,1 0,0 0,-1 0,1 0,0 0,0-1,-1 1,1 0,0 0,0-1,1 1,-1-1,0 1,0-1,1 1,-1-1,1 0,-1 1,1-1,0 1,-1-1,1 0,0 0,0 1,0-1,1 0,-1 1,0-1,0 0,1 1,-1-1,1 1,0-1,0 0,-1 2,7-403,23 107,-30-50,0 343,0 0,1 1,-1-1,1 0,0 1,0-1,0 1,0-1,0 1,1-1,-1 1,1 0,-1 0,1 0,0 0,0 0,0 0,0 0,0 1,0-1,0 0,1 1,-1 0,1 0,-1 0,1 0,-1 0,1 0,-1 1,2-1,88-2,-71 5,350 1,-190 22,55-38,108-46,-34 49,-167-18,-20 10,51-4,-108 13,-50 13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6:41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99,'9'-5,"14"-2,7 1,3 1,1 1,0 2,-2 1,-1 0,-1 1,-6 6,-6 0</inkml:trace>
  <inkml:trace contextRef="#ctx0" brushRef="#br0" timeOffset="316.635">30 268,'14'0,"10"0,5 0,3 0,-4-5,-2-1,-1-1,1 2,0 2,-4-4,-1 0,0 0,-3 2</inkml:trace>
  <inkml:trace contextRef="#ctx0" brushRef="#br0" timeOffset="984.701">481 522,'226'-342,"-117"223,-108 118,0 0,0 0,-1 0,1 0,0 0,0 0,0 1,0-1,1 0,-1 1,0-1,0 1,0-1,0 1,1 0,-1-1,0 1,0 0,1 0,-1 0,0 0,1 0,-1 0,0 0,0 0,1 1,-1-1,0 0,0 1,0-1,1 1,-1-1,0 1,0 0,0-1,0 1,0 0,0 0,0 0,0 0,-1 0,1 0,0 0,0 0,-1 0,1 0,-1 0,1 1,12 67,-12-57,-2-8,0 0,1 0,-1-1,1 1,0 0,1 0,-1 0,1 0,-1 0,1 0,0 0,1-1,-1 1,1 0,-1-1,1 1,0-1,1 0,-1 1,0-1,1 0,0-1,-1 1,1 0,0-1,1 1,-1-1,0 0,1 0,-1 0,1-1,0 1,-1-1,1 0,0 0,0 0,3 0,4-4,1 0,-1-1,-1 0,1 0,0-1,-1-1,0 0,-1 0,1-1,-1 0,0 0,-1-1,0 0,0-1,6-8,30-28,68-56,-111 100,0 0,0 0,-1 1,1-1,0 0,0 1,0-1,0 1,0-1,0 1,0 0,0-1,0 1,0 0,0 0,0 0,0 0,0 0,0 0,0 0,0 0,1 0,-1 0,0 0,0 1,0-1,0 0,0 1,0-1,0 1,-1-1,1 1,0 0,0-1,0 1,0 0,-1-1,1 1,0 0,-1 0,1 0,0 0,-1 0,1 0,-1 0,0 0,1 0,-1 0,0 0,1 0,-1 0,0 0,0 0,0 0,0 0,0 0,0 0,0 0,-1 0,1 0,0 0,-1 1,-11 72,11-73,-23 76,16-57,1 0,1 1,0 0,2 0,1 1,0-1,2 2,4 1,3-6</inkml:trace>
  <inkml:trace contextRef="#ctx0" brushRef="#br0" timeOffset="1841.971">1864 99,'-9'-2,"0"1,-1 1,1 0,-1 0,1 1,0 0,-1 0,1 1,0 1,0-1,0 2,1-1,-1 1,1 0,-1 1,1 0,1 0,-1 1,1 0,0 0,0 1,1 0,0 0,-3 4,0 1,1-1,0 2,0-1,1 1,1 0,0 1,1-1,0 1,1 0,1 0,0 1,1-1,1 1,0-1,1 10,1-18,-1-1,1 0,0 0,1 0,-1 0,1 0,0 0,0-1,0 1,1-1,0 1,0-1,0 0,0 0,1 0,-1-1,1 1,0-1,0 0,1 0,-1 0,0 0,1-1,0 0,-1 0,1 0,0 0,0-1,0 0,0 0,1 0,-1-1,0 1,0-1,0-1,0 1,1-1,-1 0,0 0,0 0,0-1,-1 1,1-1,0-1,7-4,0-2,0 0,-1 0,0-1,-1 0,0-1,-1 0,0 0,0-2,33-38,-29 37,-12 11,0 1,0-1,0 1,0 0,1-1,-1 1,1 0,-1 0,1 0,0 0,-1 0,1 1,0-1,0 0,1 1,-1-1,0 1,0 0,1 0,-1 0,1 0,-1 0,1 1,-1-1,1 1,-1-1,1 1,-1 0,1 0,0 0,-1 0,1 1,-1-1,1 1,-1-1,1 1,-1 0,1 0,-1 0,0 0,1 1,-1-1,0 1,2 1,41 86,20-8,-42-62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54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 16,'-16'-4,"0"0,-1 1,0 1,1 0,-1 1,0 1,0 1,0 0,1 1,-1 1,1 0,-1 2,1 0,0 0,1 2,-1 0,1 0,1 2,0 0,0 0,0 1,1 1,1 0,0 1,0 0,1-2,0 0,0 0,1 1,0 0,1 0,0 1,1 1,0 0,1 0,1 0,0 0,1 1,0 0,1 1,0-1,2 1,-1-1,2 4,1-15,0 1,1-1,0 0,-1 1,1-1,1 0,-1 0,0 0,1 0,0 0,-1 0,1 0,0-1,0 1,1-1,-1 1,1-1,-1 0,1 0,0 0,-1 0,1 0,0-1,0 1,0-1,1 0,-1 0,0 0,0 0,1-1,-1 1,0-1,3 0,116-7,-84-5,-1-2,-1-1,0-2,-1-1,-1-2,-1-1,-1-2,-1-1,-1-2,-1-1,7-9,-18 19,95-109,-98 112,-28 51,2-18,1 1,1 1,1-1,1 2,1-1,1 1,1 0,1 0,0 0,2 0,0 0,2 1,1-1,0 0,2 4,-3-24,0 1,-1-1,1 1,0-1,0 0,0 1,1-1,-1 0,0 0,1 0,-1 0,1 0,0 0,0-1,0 1,0 0,0-1,0 0,0 1,0-1,0 0,1 0,-1 0,1 0,-1-1,0 1,1-1,-1 1,1-1,-1 0,1 0,1 0,13-3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55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0,'38'5,"23"1,5 0,-3-1,-9-2,-7 0,-8-2,-5-1,-9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55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0,'43'10,"29"3,7-1,-5-7,-11-5,-11-2,-9 0,-13-1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55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31,'-5'24,"-6"27,-2 10,2-1,3-1,2-6,-2-7,0-6,1-6,3-3,1-3,1-1,1 0,1 0,0 0,1-9,-1-8</inkml:trace>
  <inkml:trace contextRef="#ctx0" brushRef="#br0" timeOffset="215.511">58 59,'39'-10,"31"-3,9 1,-4 2,-10 3,-12 3,-9 2,-13 6,-11 2</inkml:trace>
  <inkml:trace contextRef="#ctx0" brushRef="#br0" timeOffset="394.885">31 426,'38'-5,"27"-1,13 0,-3 1,-9 1,-16-3,-12 0,-11 0</inkml:trace>
  <inkml:trace contextRef="#ctx0" brushRef="#br0" timeOffset="1261.647">624 426,'-21'16,"1"2,1 0,1 2,1 0,0 1,2 0,-12 22,-14 17,33-49,3-5,0 0,1 0,-1 0,1 1,1-1,-1 1,1 0,1 0,-1 1,1-1,-1 7,3-14,0 1,0-1,0 1,-1-1,1 1,0-1,0 1,0-1,0 1,0-1,0 1,0-1,1 1,-1-1,0 1,0-1,0 1,0-1,1 1,-1-1,0 1,0-1,1 0,-1 1,0-1,1 1,-1-1,0 0,1 1,-1-1,1 0,-1 0,1 1,-1-1,1 0,-1 0,1 0,-1 1,1-1,-1 0,1 0,-1 0,1 0,-1 0,1 0,-1 0,1 0,-1 0,1 0,-1 0,1-1,-1 1,1 0,-1 0,1 0,-1-1,0 1,1 0,-1 0,1-1,-1 1,0 0,1-1,-1 1,0-1,1 1,-1-1,0 1,1 0,-1-1,32-29,-31 28,275-323,-235 294,-40 31,-1-1,1 1,0-1,0 1,0 0,0-1,0 1,0 0,0-1,0 1,0 0,0 0,0 0,0 0,0 0,0 0,0 0,0 1,0-1,0 0,0 0,0 1,0-1,0 1,0-1,0 1,-1-1,1 1,0-1,0 1,0 0,-1 0,1-1,0 1,-1 0,1 0,-1 0,1-1,-1 1,1 0,-1 0,0 0,1 0,-1 0,0 0,0 0,0 1,-16 133,20 0,-4-134,0 0,1 0,-1 0,0 0,0 0,0 0,1 0,-1 0,0 0,0 0,0 0,-1 0,1 0,0 0,0 0,-1 0,1 0,0 0,-1 0,1-1,-1 1,1 0,-1 0,1 0,-1 0,0-1,1 1,-1 0,0 0,0-1,0 1,1-1,-1 1,0-1,0 1,0-1,0 1,0-1,0 0,0 0,0 1,0-1,0 0,0 0,0 0,0 0,0 0,0 0,0-1,-1 1,-55-15,52 13,-26-9,13 6,1-1,-1-1,1 0,1-1,-1-1,1-1,1 0,-1-2,4 0</inkml:trace>
  <inkml:trace contextRef="#ctx0" brushRef="#br0" timeOffset="1917.317">934 482,'198'-1,"-199"1,0-1,0 1,0-1,0 1,1-1,-1 0,0 0,0 1,1-1,-1 0,1 0,-1 0,1 0,-1 0,1 1,0-1,-1 0,1 0,0 0,-1 0,1 0,0 0,0 0,0 0,0 0,0 0,0 0,1 0,-1 0,0 0,0 0,1 0,-1 0,0 0,1 0,-1 0,1 0,0 0,-1 0,1 1,-1-1,1 0,0 0,0 1,0-1,-1 1,1-1,0 0,0 1,0 0,0-1,0 1,0-1,0 1,0 0,0 0,0 0,0 0,0-1,0 1,0 0,0 1,0-1,0 0,1 0,-122-101,119 100,0 1,1-1,-1 1,0-1,0 0,0 1,1 0,-1-1,0 1,0 0,0-1,0 1,0 0,0 0,0 0,0 0,0 0,0 0,0 0,0 0,0 0,0 0,1 0,-1 1,0-1,0 0,0 1,0-1,0 0,0 1,1-1,-1 1,0 0,0-1,1 1,-1 0,0-1,1 1,-1 0,1 0,-1 0,1-1,-1 1,1 0,-1 0,1 0,0 0,0 0,-1 0,1 0,0 0,0 0,0 0,-4 58,4-52,2 20,1 1,2-1,1 0,1 0,6 14,9 33,-22-74,1 1,0-1,0 0,0 0,-1 0,1 0,0 0,0 0,0 0,-1 0,1 0,0 0,0 0,0-1,-1 1,1 0,0-1,0 1,-1 0,1-1,0 1,-1-1,1 1,0-1,-1 1,1-1,-1 0,1 1,-1-1,1 1,-1-1,0 0,1 0,-1 1,0-1,1 0,-1 0,0 1,0-1,0 0,0 0,1 0,-1 0,0 1,-1-1,1 0,1 0,81-148,-68 125,-3 3</inkml:trace>
  <inkml:trace contextRef="#ctx0" brushRef="#br0" timeOffset="2182.727">1498 313,'0'19,"-5"11,-1 6,0 1,1-1,1-2,2-1,1-3,0-5</inkml:trace>
  <inkml:trace contextRef="#ctx0" brushRef="#br0" timeOffset="2612.062">1442 313,'6'-4,"0"2,1-1,-1 1,1 0,-1 0,1 0,0 1,0 0,0 1,0-1,0 1,-1 1,1-1,0 1,0 1,0-1,-1 1,1 0,-1 0,1 1,-1 0,0 0,2 2,-7-3,0 1,0-1,0 0,0 1,-1-1,1 1,-1-1,1 1,-1 0,0-1,0 1,0-1,0 1,-1-1,1 1,-1-1,1 1,-1-1,0 1,0-1,0 1,0-1,-1 0,1 0,-1 0,1 0,-1 0,0 0,0 0,1 0,-1-1,-1 1,1-1,0 1,0-1,-24 34,26-34,1 1,-1-1,1 0,-1 1,1-1,0 0,-1 1,1-1,0 0,0 0,0 0,0 0,0 1,0-2,0 1,1 0,-1 0,0 0,0 0,1-1,-1 1,0-1,1 1,-1-1,1 1,-1-1,1 0,-1 0,1 1,-1-1,1 0,-1-1,1 1,-1 0,0 0,1-1,0 1,7 0,74 24,-81-23,0 0,0 0,0 0,0 0,-1 0,1 0,-1 0,1 1,0-1,-1 0,0 1,1 0,-1-1,0 1,0 0,0-1,0 1,0 0,0 0,-1 0,1 0,-1 0,1 0,-1 0,0 0,1 0,-1 0,0 0,-1 0,1 0,0 0,0 0,-1 0,1 0,-1 0,0 0,1-1,-1 1,0 0,0 0,-1 0,-7 9,0 0,-1-1,0 0,-1 0,0-1,-1-1,0 0,0 0,-1-1,1-1,-1 0,-1-1,1 0,-7 0,-29 14,31-11</inkml:trace>
  <inkml:trace contextRef="#ctx0" brushRef="#br0" timeOffset="3017.468">58 1019,'56'10,"1"-2,0-3,0-2,27-4,-60 1,214-10,-2-11,74-22,-248 35,257-59,-291 58</inkml:trace>
  <inkml:trace contextRef="#ctx0" brushRef="#br0" timeOffset="3718.445">397 1386,'5'2,"0"0,0 0,0-1,0 1,0-1,0 0,0 0,1-1,-1 0,0 0,0 0,1 0,-1-1,0 0,0 0,0 0,0-1,0 0,0 1,0-2,-1 1,2-1,7-5,-1 0,0-1,0 0,-1-1,0 0,-1 0,0-1,-1-1,0 0,22-24,-11 12,1 2,1 0,1 1,1 1,1 2,1 0,8-3,-32 20,-1 0,0 0,0 0,0 0,0 0,1 1,-1-1,0 0,1 1,-1-1,0 1,1 0,-1-1,1 1,-1 0,1 0,-1 0,1 0,-1 0,0 0,1 0,-1 1,1-1,-1 0,1 1,-1-1,0 1,1-1,-1 1,0 0,0 0,1 0,-1 0,0-1,0 1,0 1,0-1,0 0,0 0,-1 0,1 0,0 1,0-1,-1 0,1 1,-1-1,1 0,-1 1,0-1,0 1,1 0,-5 48,3-46,0 0,0 0,0 0,0-1,1 1,-1 0,1 0,0 0,0 0,1 0,-1 0,1 0,0 0,0-1,0 1,0 0,1 0,0-1,-1 1,1-1,1 0,-1 1,0-1,1 0,-1 0,1-1,0 1,0 0,3 1,-1-2,0 0,1 0,-1-1,1 1,-1-1,1-1,-1 1,1-1,-1 0,1 0,0 0,-1-1,1 0,-1 0,1-1,-1 1,0-1,1 0,-1 0,4-3,96-62,20-35,-124 101,0 0,0-1,0 1,0 0,0 0,0 0,0-1,0 1,0 0,1 0,-1 1,0-1,1 0,-1 0,0 1,1-1,-1 0,1 1,-1 0,1-1,0 1,-1 0,1 0,-1 0,1 0,-1 0,1 0,0 0,-1 0,1 1,-1-1,1 1,-1-1,1 1,-1 0,0-1,1 1,-1 0,0 0,1 0,-1 0,0 0,0 0,0 0,1 1,-17 131,16-21,5-93</inkml:trace>
  <inkml:trace contextRef="#ctx0" brushRef="#br0" timeOffset="3983.694">1526 1187,'-5'24,"-1"18,0 6,1 0,-3-8,-1-6,2-9</inkml:trace>
  <inkml:trace contextRef="#ctx0" brushRef="#br0" timeOffset="4400.853">1526 1132,'20'0,"0"2,-1 0,1 1,-1 1,1 1,-2 1,14 5,-30-11,0 1,0-1,0 1,0 0,-1-1,1 1,0 0,0 0,-1 0,1 0,0 0,-1 1,1-1,-1 0,1 1,-1-1,0 1,0 0,0-1,1 1,-2 0,1 0,0-1,0 1,-1 0,1 0,-1 0,1 0,-1 0,0 0,0 0,0 0,0 0,0 0,0 0,0 0,-1 0,1 0,-1 0,1 0,-1 0,0 0,0-1,0 1,0 0,0 0,0-1,-103 84,103-85,0 1,0-1,0 1,0-1,0 1,0 0,1-1,-1 1,0 0,0-1,1 1,-1 0,1 0,-1 0,1 0,-1 0,1-1,-1 1,1 0,0 0,-1 0,1 0,0 0,0 0,0 0,0 0,0 0,0 0,0 0,0 0,0 0,1 0,-1 0,0 0,0 0,1 0,-1 0,1 0,-1 0,1 0,-1 0,1 0,0-1,-1 1,1 0,0-1,0 1,0 0,-1-1,1 1,0-1,0 1,0-1,0 1,0-1,0 0,0 1,1-1,60 17,-62-16,7-1,-1 1,0 0,0 1,0 0,0 0,0 0,0 0,0 1,0 0,-1 1,0-1,1 1,-2 0,1 0,0 0,-1 1,1 0,1 3,-6-4,-1-1,0 1,1-1,-2 1,1-1,0 1,-1-1,1 0,-1 0,0 0,0 0,0 0,0 0,-1 0,1-1,-1 1,0-1,0 1,0-1,0 0,0-1,0 1,0 0,-1-1,1 0,0 1,-1-1,0-1,1 1,3-1,-33 14,0-2,0-1,-1-2,-32 4,-48-24,90 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5:52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1,'-16'225,"-13"-54,24-93,20-65,-4-18</inkml:trace>
  <inkml:trace contextRef="#ctx0" brushRef="#br0" timeOffset="288.949">80 1,'29'0,"14"0,5 0,-1 0,-9 5,-6 1,-8 5,-9 0</inkml:trace>
  <inkml:trace contextRef="#ctx0" brushRef="#br0" timeOffset="541.06">24 283,'33'-5,"17"-1,3 0,-1 1,-5 1,-11 2</inkml:trace>
  <inkml:trace contextRef="#ctx0" brushRef="#br0" timeOffset="1398.213">418 368,'0'9,"0"9,0 5,0 4,-4 2,-3 1,1 0,2 0,0 0,2-6</inkml:trace>
  <inkml:trace contextRef="#ctx0" brushRef="#br0" timeOffset="1853.246">418 368,'24'-5,"-14"2,-1 0,1 0,0 2,0-1,0 1,0 1,0-1,0 2,0-1,0 2,-1-1,1 1,4 2,-12-2,-1-1,1 1,-1 0,0-1,0 1,0 0,0 0,0 0,0 0,-1 0,1 0,0 0,-1 0,0 1,0-1,1 0,-1 0,0 0,-1 0,1 1,0-1,-1 0,1 0,-1 0,1 0,-1 0,0 0,0 0,0 0,0 0,0-1,-1 1,1 0,-1-1,1 1,-1 0,1-1,-1 0,0 1,1-1,-1 0,-2 1,-13 21,17-20,0 0,0 0,0 0,0 0,0 0,1 0,0 0,-1 0,1 0,0 0,1 0,-1-1,0 1,1 0,0-1,-1 0,1 1,0-1,0 0,0 0,1 0,-1 0,0 0,1 0,-1-1,1 1,0-1,-1 1,1-1,0 0,0 0,0-1,0 1,1 0,20 11,-23-11,1-1,0 1,0 0,-1 0,1-1,-1 1,1 0,-1 1,1-1,-1 0,1 0,-1 1,0-1,0 0,0 1,1-1,-1 1,-1 0,1-1,0 1,0 0,-1-1,1 1,-1 0,1 0,-1 0,0-1,0 1,0 0,0 0,0 0,0 0,0 0,-1-1,1 1,-1 0,1 0,-1-1,0 1,1 0,-1-1,0 1,0 0,0-1,0 1,-1-1,1 0,0 1,-1-1,1 0,-1 0,1 0,-2 1,-3 3,0-1,1 1,-1-2,-1 1,1 0,-1-1,1 0,-1-1,0 1,0-1,0-1,0 1,0-1,-1-1,1 1,0-1,0 0,-1-1,1 0,0 0,0 0,0-1,0 0,-7-3,1-7</inkml:trace>
  <inkml:trace contextRef="#ctx0" brushRef="#br0" timeOffset="2573.073">842 536,'182'-25,"-181"25,0 0,0 1,0-1,0 0,0 1,0-1,0 0,0 0,0 0,1 0,-1 0,0 0,0-1,0 1,0 0,0 0,0-1,0 1,0-1,0 1,0-1,0 1,0-1,0 0,0 1,0-1,0 0,-1 0,1 0,0 0,0 0,-1 1,1-1,-1 0,1 0,-1-1,1 1,-1 0,0 0,0 0,1 0,-1 0,0 0,0 0,0 0,0-1,0 1,0 0,0 0,-1 0,1 0,0 0,-1 0,1 0,-1 0,1 0,-1-1,-92-81,92 82,0 1,1-1,-1 1,0 0,0-1,0 1,0-1,0 1,0 0,1 0,-1 0,0 0,0-1,0 1,0 0,0 1,0-1,0 0,0 0,0 0,0 0,0 1,1-1,-1 0,0 1,0-1,0 1,0-1,1 1,-1-1,0 1,1 0,-1-1,0 1,1 0,-1-1,1 1,-1 0,1 0,-1 0,1 0,0-1,-1 1,1 0,0 0,0 0,-1 0,1 0,0 0,0 0,0 0,0 0,-4 58,4-53,8 165,-8-170,0-1,1 1,-1 0,1 0,-1 0,1 0,-1 0,1 0,0-1,-1 1,1 0,0 0,-1-1,1 1,0 0,0-1,0 1,0-1,-1 1,1-1,0 0,0 1,0-1,0 0,0 1,0-1,0 0,0 0,0 0,0 0,0 0,0 0,0 0,0-1,0 1,0 0,0 0,0-1,0 1,0-1,0 1,0-1,0 1,-1-1,1 1,0-1,0 0,-1 0,1 1,0-1,-1 0,1 0,0 0,41-44,-41 44,106-124,-83 92,-12 21</inkml:trace>
  <inkml:trace contextRef="#ctx0" brushRef="#br0" timeOffset="4079.936">1519 255,'-27'32,"1"1,2 1,1 2,2 0,2 1,0 3,2-7,7-9,20-28,203-264,-212 266,1 1,-1 0,0 0,1 0,-1 0,0 0,1 0,-1 0,1 1,-1-1,1 1,0-1,-1 1,1-1,0 1,-1 0,1 0,0 0,0 0,-1 0,1 0,0 0,-1 0,1 1,0-1,-1 1,1-1,-1 1,1 0,-1 0,1-1,-1 1,1 0,-1 0,0 1,1-1,-1 0,0 0,0 1,0-1,0 0,0 1,0-1,-1 1,1-1,0 1,-1-1,1 1,-1 0,1-1,-1 1,0 0,0-1,0 1,0 1,69 120,-68-120,1-1,-1 0,0 0,0 1,0-1,0 1,0-1,0 1,0-1,-1 1,0 0,1-1,-1 1,0 0,0-1,0 1,-1 0,1-1,-1 1,1-1,-1 1,0-1,0 1,0-1,0 1,-1-1,1 0,0 0,-1 1,0-1,1 0,-1 0,0-1,0 1,0 0,0-1,-1 1,1-1,0 0,-1 1,1-1,-1 0,1-1,-1 1,1 0,-1-1,0 1,1-1,-1 0,0 0,-2 0,-5-1,-1-1,0 1,0-2,0 0,1 0,0-1,0 0,0 0,0-2,0 1,1-1,0 0,0-1,1 0,0 0,0-1,1 0,-1-1,0 2,-10-10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5:59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30,'113'16,"0"-5,1-5,0-5,1-4,51 1,99 1,-54-27,19-1,-174 29,-32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6:0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158 131,'-19'22,"0"1,2 1,1 0,1 2,1-1,-10 27,22-48,-30 51,189-281,-38 92,-118 133,0-1,-1 0,1 1,0-1,0 1,0-1,1 1,-1 0,0 0,0-1,1 1,-1 0,1 0,-1 0,1 0,-1 1,1-1,0 0,-1 1,1-1,0 1,0-1,-1 1,1 0,0 0,0 0,0 0,-1 0,1 0,0 0,0 1,-1-1,1 0,0 1,0 0,-1-1,1 1,-1 0,1 0,-1 0,1 0,-1 0,1 0,-1 0,0 1,0-1,1 1,-1-1,0 0,0 1,2 13,0 0,0 0,-1 0,-1 0,-1 0,0 0,-1 1,-1 5,-1 61,3-81,0 0,0 1,0-1,0 0,0 1,0-1,0 0,1 1,-1-1,0 0,1 1,-1-1,1 0,-1 0,1 0,0 1,-1-1,1 0,0 0,0 0,0 0,0 0,0 0,0 0,0-1,0 1,0 0,0-1,0 1,1 0,-1-1,0 1,0-1,1 0,-1 1,0-1,1 0,-1 0,0 0,1 0,-1 0,0 0,1 0,-1-1,0 1,0 0,1-1,-1 1,0-1,0 1,1-1,-1 0,0 1,0-1,0 0,0 0,0 0,0 0,0 0,0 0,152-137,-78 62,-74 75,0 0,0-1,0 1,0 0,0 0,0-1,0 1,1 0,-1 0,0 1,1-1,-1 0,1 0,-1 1,1-1,-1 1,1-1,-1 1,1-1,0 1,-1 0,1 0,-1 0,1 0,0 0,-1 0,1 0,0 1,-1-1,1 1,-1-1,1 1,-1 0,1-1,-1 1,1 0,-1 0,0 0,0 0,1 0,-1 0,0 0,0 0,0 1,0-1,0 0,0 1,-1-1,2 2,2 10,-1-1,0 1,0 0,-2-1,1 1,-2 0,0 0,0 0,-1 0,-1 0,0 0,-1 0,0 0,-1-1,-3 7,7-18,-25 87,28-74</inkml:trace>
  <inkml:trace contextRef="#ctx0" brushRef="#br0" timeOffset="2377.219">1117 160,'-85'124,"50"-63,-20 26,295-354,-238 265,-1 1,0 0,0 0,1 0,-1 0,1 0,-1 1,1-1,-1 0,1 1,0-1,-1 1,1-1,0 1,-1 0,1 0,0 0,-1 0,1 0,0 0,-1 0,1 0,0 1,-1-1,1 1,0-1,-1 1,1 0,-1 0,1-1,-1 1,1 0,-1 0,0 0,0 1,1-1,-1 0,0 0,0 1,0-1,0 1,0-1,-1 1,1-1,0 1,-1-1,1 1,-1 0,1-1,-1 1,0 0,0-1,0 1,0 0,75 184,-73-185,-2 0,1 0,0 0,0 0,0 1,-1-1,1 0,0 1,-1-1,1 1,-1-1,0 0,1 1,-1-1,0 1,0-1,0 1,0-1,0 1,0-1,0 1,-1-1,1 1,-1-1,1 0,-1 1,1-1,-1 0,0 1,1-1,-1 0,0 0,0 0,0 1,0-1,0 0,0 0,-1-1,1 1,0 0,0 0,-1 0,1-1,0 1,-1-1,1 1,-1-1,1 1,0-1,-1 0,1 0,-1 0,1 0,-1 0,1 0,-1 0,1 0,-1-1,1 1,0 0,-1-1,1 0,-1 1,1-1,0 0,0 1,-1-1,1 0,-57-44,48 35,-1 1,0 0,-1 1,0 0,0 0,0 2,-1 0,0 0,-13-3,2 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6:20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57 226,'5'0,"6"0,6 0,5-4,4-3,2 1,0 1,2 1,-1 2,1 1,-1 0,-1 1,1 1,-1-1,1 0,-1 0,0 1,-5-1</inkml:trace>
  <inkml:trace contextRef="#ctx0" brushRef="#br0" timeOffset="313.957">1 395,'28'0,"15"0,5 0,-2 0,-3 0,-4 0,-4 0,-3 0,-3 0,0 0,-2 0,1 0,-6 0</inkml:trace>
  <inkml:trace contextRef="#ctx0" brushRef="#br0" timeOffset="1003.439">311 0,'0'1,"0"0,1-1,-1 1,0 0,0-1,0 1,0 0,0-1,0 1,0 0,0-1,0 1,0 0,0-1,0 1,-1 0,1-1,0 1,0 0,-1-1,1 1,0 0,-1-1,1 1,-1-1,1 1,-1-1,1 1,-1-1,1 0,-1 1,1-1,-1 1,0-1,1 0,-1 0,0 1,1-1,-1 0,0 0,1 0,-1 0,0 0,1 0,-1 0,0 0,1 0,-1 0,0 0,1 0,-1 0,0 0,1-1,-1 1,0 0,15 18,1 0,0-1,1-1,1 0,1-1,0-1,18 10,14 13,33 44,-82-79,0 0,0 1,-1-1,1 1,-1-1,0 1,0-1,0 1,0-1,0 1,0-1,-1 1,1-1,-1 1,1-1,-1 1,0-1,0 0,0 0,-1 1,1-1,0 0,-1 0,0 0,1 0,-1 0,0-1,-2 2,-59 47,61-48,-7 3,-35 22,2 2,1 2,1 1,2 2,-15 20,41-42,4-4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6:30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75,'0'369,"-27"-201,14-133,6-29</inkml:trace>
  <inkml:trace contextRef="#ctx0" brushRef="#br0" timeOffset="438.6">18 18,'5'0,"6"0,7 0,4 0,4 0,2 0,1 0,0 0,0 0,1 0,-1 0,-1 0,-4-5,-2-1,0 0,-3 6,-11 3,-5 1</inkml:trace>
  <inkml:trace contextRef="#ctx0" brushRef="#br0" timeOffset="725.458">47 301,'10'4,"7"3,7-1,3-1,-3-7,-1-2,1-1,-3 1</inkml:trace>
  <inkml:trace contextRef="#ctx0" brushRef="#br0" timeOffset="2082.205">385 414,'-47'76,"-91"133,216-316,-60 86,1 2,1 0,0 2,2 0,0 1,10-4,-29 18,1 1,-1-1,1 1,0 0,-1 0,1 0,0 0,0 1,0 0,0 0,-1 0,1 0,0 0,0 1,0 0,0-1,-1 1,1 1,0-1,-1 1,1-1,-1 1,0 0,1 0,-1 1,0-1,0 0,0 1,-1 0,1 0,-1 0,2 2,69 111,-72-114,7 13,-5-11,0 0,-1 1,1-1,-1 1,0 0,0-1,-1 1,1 0,-1 0,0 1,0-1,-1 0,1 0,-1 0,0 1,-2-6,1 1,-1 0,1-1,-1 1,0-1,1 1,-1-1,0 1,1-1,-1 0,0 0,0 0,1 0,-1 0,0-1,1 1,-1 0,0-1,1 1,-1-1,1 0,-1 1,1-1,-1 0,1 0,-1 0,1 0,0 0,-1-1,-4-1,-3-1,-19-11,-1 2,-1 2,0 0,0 2,-1 1,-24-2,4 2,33 2</inkml:trace>
  <inkml:trace contextRef="#ctx0" brushRef="#br0" timeOffset="3023.511">668 555,'314'0,"-269"-5,-45 3,0 1,0-1,-1 1,1 0,0-1,-1 1,1 0,-1-1,1 1,-1 0,0 0,1 0,-1-1,0 1,0 0,0 0,0 0,0 0,0 0,0 0,0 1,0-1,0 0,-1 1,1-1,0 0,0 1,-1-1,1 1,0 0,-1 0,0-1,-77-41,78 42,1-1,-1 1,0-1,1 1,-1-1,0 1,1 0,-1-1,0 1,1 0,-1 0,0-1,0 1,0 0,1 0,-1 0,0 0,0 0,1 0,-1 0,0 0,0 0,0 1,1-1,-1 0,0 0,0 1,1-1,-1 0,0 1,1-1,-1 1,0-1,1 1,-1-1,1 1,-1 0,1-1,-1 1,1-1,-1 1,1 0,0 0,-1-1,1 1,0 0,0-1,-1 1,1 0,0 0,0 0,0-1,0 1,0 0,0 0,0 0,0-1,0 1,1 0,0 53,-1-54,26 118,-26-117,0 1,0-1,0 1,0 0,1-1,-1 1,0-1,1 1,0-1,-1 0,1 1,0-1,-1 0,1 1,0-1,0 0,0 0,0 0,1 0,-1 0,0 0,0 0,1 0,-1 0,0 0,1-1,-1 1,1 0,-1-1,1 0,-1 1,1-1,-1 0,1 0,-1 0,1 0,-1 0,1 0,-1 0,1 0,0 0,-1-1,1 1,-1-1,0 1,1-1,-1 0,1 0,-1 1,0-1,0 0,1 0,-1 0,0 0,0-1,0 1,0 0,0 0,0-2,53-88,-44 71</inkml:trace>
  <inkml:trace contextRef="#ctx0" brushRef="#br0" timeOffset="3296.98">1260 357,'5'15,"1"9,1 5,-2 3,-2 1,-1-1,0-1,-2-1,0 0,-5-6,-2-7</inkml:trace>
  <inkml:trace contextRef="#ctx0" brushRef="#br0" timeOffset="3873.265">1203 385,'17'-6,"0"0,0 1,1 1,-1 1,1 0,-1 1,1 1,0 1,0 0,4 2,-20-2,0 0,1 0,-1 0,0 0,1 1,-1-1,0 1,0 0,0-1,0 1,0 0,0 0,0 1,0-1,0 0,0 1,0-1,-1 1,1-1,-1 1,1 0,-1-1,1 1,-1 0,0 0,0 0,0 0,0 0,0 1,-1-1,1 0,-1 0,1 0,-1 1,0-1,0 0,0 0,0 1,0-1,0 0,-1 1,1-1,-1 0,0 0,1 0,-1 0,0 0,0 0,-1 0,1 0,0 0,-1 0,1 0,-1 0,0 0,0 0,0 0,0 0,1 0,-1 0,1 1,0-1,-1 1,1-1,0 1,0-1,1 1,-1-1,0 1,1 0,0 0,0-1,0 1,0 0,0-1,0 1,1 0,-1 0,1-1,0 1,-1-1,1 1,0-1,1 1,-1-1,0 1,1-1,0 0,0 1,35 29,-34-31,1 0,-1 1,0-1,0 1,0 0,0 0,0 0,-1 0,1 0,0 1,-1-1,0 1,1 0,-1 0,0 0,-1 0,1 0,0 0,-1 0,0 0,0 1,0-1,0 1,0-1,-1 0,1 1,-1-1,0 1,0 0,0-1,-1 1,1-1,-1 0,0 1,0-1,0 1,0-1,-1 0,1 0,-1 1,-6 2,0 0,0-1,-1 0,1 0,-1-1,0 0,0-1,-1 0,1 0,0-1,-1 0,0-1,1 0,-1-1,0 1,0-2,1 0,-1 0,0 0,-5-3,-9-1,5-2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6:57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0 113,'102'0,"84"1,-1-8,54-14,-161 10,225-30,67 9,-22 31,-325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6:45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112 132,'0'29,"0"28,0 15,0-1,-5-2,-1-9,0-9,1-4,2-5,1-5,-4-4,-1-3,1-1,-3-2,-1 1,2-6</inkml:trace>
  <inkml:trace contextRef="#ctx0" brushRef="#br0" timeOffset="319.998">0 132,'33'-19,"1"1,0 1,1 2,1 2,1 1,-1 2,2 1,21-1,-53 8,1 0,0 1,0 0,0 0,-1 0,1 1,0 0,0 0,0 1,0 0,0 0,-1 0,1 1,0 0,-1 0,1 1,-1 0,0 0,0 1,0-1,0 1,-1 0,0 1,1 0,-2-1,1 2,0-1,-1 0,0 1,2 3,-4 0,1 0,-1 1,-1-1,1 0,-2 1,1-1,-1 0,-1 1,0-1,0 1,0-1,-2 0,1 0,-1 0,0 0,-1 0,0-1,0 0,-1 1,0-1,0-1,-1 1,0-1,-1 0,1-1,-1 1,-1-1,-4 3,-21 13,0-1,-2-2,0-1,-1-2,-1-1,-33 8,66-22,0 1,1-1,-1 0,0 0,0 0,0-1,0 1,0-1,0 0,0 0,0 0,0-1,0 1,0-1,0 0,1 0,-1-1,0 1,0-1,1 1,-1-1,1 0,0-1,-1 1,1-1,0 1,0-1,1 0,-1 0,1 0,-1 0,1-1,0 1,0-1,0 1,1-1,-1 0,1-1,0-13</inkml:trace>
  <inkml:trace contextRef="#ctx0" brushRef="#br0" timeOffset="938.898">705 414,'10'-5,"2"3,5 3,4 0,-1 5,0 2,2-1,2-1,1-2,2-2,1-1,0 0,1-1,-1 0,1-1,-6-4,-5-2</inkml:trace>
  <inkml:trace contextRef="#ctx0" brushRef="#br0" timeOffset="1304.978">789 611,'20'0,"15"0,7 0,1 0,-2 0,-8-5,-4-1,-4 0,0 1,-4 2</inkml:trace>
  <inkml:trace contextRef="#ctx0" brushRef="#br0" timeOffset="2187.949">1213 866,'60'-104,"-20"33,3 1,48-59,21 25,-111 103,0-1,1 1,-1 0,1 0,-1-1,1 1,0 0,-1 0,1 1,0-1,0 0,-1 1,1-1,0 1,0-1,0 1,0 0,0 0,0-1,0 2,0-1,0 0,0 0,0 1,0-1,-1 1,1-1,0 1,0 0,0 0,-1 0,1 0,0 0,-1 0,1 0,-1 0,1 1,-1-1,0 1,0-1,1 1,-1-1,0 1,0 0,-1 0,1-1,0 2,30 92,-28-79,-2-7,-1-1,2 0,-1 1,1-1,1 0,-1 0,1 0,1-1,-1 1,1-1,1 1,4 5,-6-12,0 0,1-1,-1 1,0-1,1 1,-1-1,0 0,1 0,-1-1,0 1,1-1,-1 1,0-1,1 0,-1-1,0 1,0 0,0-1,0 0,0 1,0-1,-1 0,1-1,-1 1,1 0,-1-1,0 1,0-1,0 0,1-2,-2 4,35-39,-26 28,-1 0,1 1,1 0,0 0,1 1,0 1,0 0,1 0,0 2,1-1,-1 2,12-5,-22 11,0-1,-1 0,1 1,0-1,-1 1,1 0,0 0,0 0,0 0,-1 0,1 1,0-1,-1 1,1 0,0 0,-1 0,1 0,-1 0,1 1,-1-1,0 1,1-1,-1 1,0 0,0 0,0 0,-1 0,1 0,0 0,-1 1,1-1,-1 1,0-1,0 1,0-1,0 1,0 0,0-1,-1 1,6 117,-7-100,-13 113,8-115</inkml:trace>
  <inkml:trace contextRef="#ctx0" brushRef="#br0" timeOffset="3435.727">2399 640,'-153'300,"149"-287,19-36,16-24,2 2,2 1,2 2,14-11,-10 9,5 4,-45 39,0 0,-1 1,1-1,0 1,0 0,0-1,0 1,0 0,0-1,0 1,0 0,0 0,0 0,0 0,0 0,0 0,0 0,0 0,0 0,0 0,0 1,0-1,0 0,0 1,0-1,0 1,0-1,-1 1,1-1,0 1,0 0,0-1,-1 1,1 0,0 0,-1 0,1-1,-1 1,1 0,-1 0,1 0,-1 0,0 0,1 0,-1 0,0 0,0 0,0 0,1 0,-1 0,0 0,-1 0,1 0,0 1,0 225,0-226,1 0,-1 0,0 0,0-1,1 1,-1 0,0 0,0 0,0 0,0 0,0-1,0 1,0 0,0 0,0 0,0 0,0 0,0-1,-1 1,1 0,0 0,-1 0,1-1,-1 1,1 0,-1 0,1-1,-1 1,1 0,-1-1,0 1,1-1,-1 1,0-1,0 1,1-1,-1 1,0-1,0 0,0 1,1-1,-1 0,0 0,0 0,0 1,0-1,0 0,1 0,-1 0,0-1,0 1,0 0,0 0,0 0,1-1,-1 1,0 0,0-1,0 1,1 0,-1-1,0 1,0-1,1 0,-1 1,1-1,-1 1,0-1,1 0,-1 0,-131-86,107 76</inkml:trace>
  <inkml:trace contextRef="#ctx0" brushRef="#br0" timeOffset="3718.716">2766 640,'38'-10,"23"-3,5 1,-8 2</inkml:trace>
  <inkml:trace contextRef="#ctx0" brushRef="#br0" timeOffset="3951.234">2963 386,'-9'43,"-9"34,-5 13,0-4,5-7,1-12,2-13,5-10,8-14,5-11</inkml:trace>
  <inkml:trace contextRef="#ctx0" brushRef="#br0" timeOffset="4525.244">3132 894,'206'-328,"-201"320,-3 5,0-1,0 0,1 1,-1-1,1 1,-1 0,1 0,0 0,0 0,1 1,-1-1,1 1,-1-1,1 1,0 1,3-2,-5 4,-1 1,1 1,0-1,-1 0,1 0,-1 1,1-1,-1 0,0 1,0-1,-1 1,1 0,0-1,-1 1,1 0,-1-1,0 1,0 0,0-1,0 1,-1 0,1 0,-1-1,1 1,-1-1,0 1,-6 28,5-24,0-1,0 0,0 1,1 0,0-1,1 1,-1-1,1 1,0 0,1 0,-1-1,2 1,-1-1,1 1,-1-1,2 1,1 4,-1-10,0 0,-1 0,1 0,0 0,0-1,0 1,0-1,0 0,-1 0,1 0,0 0,0 0,0-1,0 1,0-1,-1 0,1 0,0 0,0 0,-1 0,1-1,-1 1,1-1,-1 1,0-1,0 0,1 0,-1 0,-1 0,1-1,0 1,5-3,12-13,0-1,-2-1,0 0,-1-1,-1-1,-1 0,-1-1,4-13,-15 34,-2 3,0 0,0 0,1 0,-1 0,1 0,-1 0,1 0,-1 0,1 0,-1-1,1 1,0 0,-1 0,1-1,0 1,0 0,0-1,-1 1,1 0,0-1,0 0,0 1,0-1,0 1,0-1,0 0,0 0,0 0,0 1,0-1,0 0,0 0,0-1,1 1,-1 0,0 0,0 0,0-1,0 1,0 0,-1-1,1 1,0-1,0 1,0-1,0 0,0 1,0-1,-1 0,1 1,0-1,-1 0,1 0,-1 0,1 0,-1 0,1 1,-1-1,1 0,-1 0,0 0,1 0,-1 0,0-1,0 1,4 143,-6-122,1 0,0 0,2 1,0-1,2 0,0 0,4 10,3-6,1-6</inkml:trace>
  <inkml:trace contextRef="#ctx0" brushRef="#br0" timeOffset="4759.155">3894 696,'-9'39,"-4"26,1 8,2-5,8-13,4-16</inkml:trace>
  <inkml:trace contextRef="#ctx0" brushRef="#br0" timeOffset="5151.099">3838 753,'16'-12,"0"1,1 0,0 1,1 1,0 1,1 0,-1 2,1 0,20-3,-38 8,1 1,0-1,0 1,0 0,0 0,0 0,-1 0,1 0,0 0,0 0,0 1,0-1,-1 1,1-1,0 1,0 0,-1-1,1 1,0 0,-1 0,1 0,-1 1,1-1,-1 0,0 0,0 1,1-1,-1 1,0-1,0 1,0-1,-1 1,1 0,0 0,-1-1,1 1,-1 0,1 0,-1 0,0 1,-25 70,-21-16,85-45,81 11,-117-21,0-1,0 0,0 1,0-1,0 1,0 0,-1 0,1 0,-1 0,1 1,-1-1,0 0,0 1,0 0,0-1,0 1,-1 0,1 0,-1 0,0 0,0 1,0-1,0 0,-1 0,1 0,-1 1,0-1,0 0,0 1,0-1,0 0,-1 1,1-1,-1 0,-1 2,-4 5,-1-1,-1 0,1-1,-1 0,0 0,-1 0,0-1,0 0,-1-1,0 0,0-1,0 0,-1 0,1-1,-1-1,0 0,0 0,-1-1,1 0,0-1,-9 0,-32 1,34-7</inkml:trace>
  <inkml:trace contextRef="#ctx0" brushRef="#br0" timeOffset="5470.823">4176 189,'39'29,"-1"1,-2 3,-1 1,-1 1,-2 2,16 26,-40-49,-1-1,0 1,-1 0,0 1,-2 0,1-1,-2 1,0 1,-1-1,0 0,-2 1,1-1,-2 1,0-1,-1 0,-1 1,0-1,-1 0,0 0,-1-1,-1 0,0 1,-1-2,-1 1,-2 2,-121 172,6-32,101-131</inkml:trace>
  <inkml:trace contextRef="#ctx0" brushRef="#br0" timeOffset="6120.384">1467 76,'-35'40,"3"3,1 0,2 2,2 1,2 1,2 2,3 0,1 1,-8 42,21-74,2 1,0-1,1 1,1 0,1-1,0 1,2 0,0 0,1 0,1-1,1 1,0-1,1 0,1 0,1 0,1-1,0 0,1 0,1-1,1 0,0-1,1 0,6 6,7-1,1-1,0-1,2-2,0 0,0-2,1-1,1-2,0 0,1-2,0-1,0-2,1-1,-1-2,1 0,0-3,24-2,-11 2,-8-1</inkml:trace>
  <inkml:trace contextRef="#ctx0" brushRef="#br0" timeOffset="9000.827">5052 386,'-1'-2,"0"0,-1 1,1-1,0 1,-1-1,1 1,-1-1,0 1,1 0,-1 0,0 0,0 0,1 0,-1 0,0 0,0 1,0-1,0 1,0-1,0 1,0 0,0 0,-1 0,1 0,0 0,0 0,0 0,0 1,0-1,-1 1,-10 4,0 0,1 0,-1 2,1-1,0 2,1 0,-1 0,2 1,-1 0,1 1,1 0,0 0,0 1,1 0,0 1,1 0,0 2,0-3,1 1,0-1,1 1,1 1,0-1,0 1,1-1,1 1,0 0,1 0,0 0,1 0,0 0,2 2,-2-8,1-1,0 1,0 0,0-1,1 0,0 1,1-1,0 0,-1 0,2 0,-1 0,1-1,0 1,0-1,0 0,1 0,0 0,0-1,0 0,0 0,1 0,0 0,0-1,0 0,0-1,0 1,6 1,-2-4,-1 0,0-1,0 0,1-1,-1 0,0 0,0-1,0 0,-1-1,1 0,-1 0,0-1,0 0,0 0,-1-1,0 0,0 0,0-1,-1 1,0-2,1 0,-5 6,14-15,0 0,-1-1,0-1,-2 0,0-1,-1 0,-1-1,-1 0,-1-1,-1 0,-1 0,-1-1,2-13,-9-9,1 45,-1-1,1 1,-1 0,1 0,-1 0,1-1,-1 1,1 0,-1 0,1 0,-1 0,1 0,-1 0,1 0,-1 0,1 0,-1 0,1 0,-1 1,1-1,-1 0,1 0,-1 0,1 1,-1-1,1 0,0 0,-1 1,1-1,-1 0,1 1,0-1,-1 1,1-1,0 0,0 1,-1-1,1 1,0-1,0 1,-1-1,1 1,0-1,0 1,0-1,0 1,0-1,0 1,0-1,0 1,0-1,0 1,0-1,0 1,0-1,1 1,-1-1,0 1,0 0,1 11,-1 1,1 0,1-1,1 1,-1-1,2 1,0-1,0 0,1 0,1-1,0 0,0 0,1 0,1 0,0 0,-4-5,8 12,-3-1,1 0,0-1,1 0,1-1,1 0,0-1,1-1,0 0,1 0,6 2,-13-13,-1-1,1 0,0 0,0-1,0 0,0 0,0-1,0 0,0 0,0-1,-1 0,1-1,-1 1,1-1,-1-1,0 1,0-1,0-1,-1 1,0-1,1 0,-2 0,1-1,-1 0,1 0,-2 0,4-6,9-4,-3 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6:58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99,'-136'369,"126"-354,58-120,146-174,-125 187,-69 91,1 1,-1-1,1 1,-1-1,1 1,0-1,-1 1,1-1,-1 1,1 0,0 0,-1-1,1 1,0 0,-1 0,1 0,0-1,0 1,-1 0,1 0,0 0,-1 0,1 0,0 1,0-1,-1 0,1 0,0 0,-1 1,1-1,0 0,-1 0,1 1,0-1,-1 1,1-1,-1 1,1-1,-1 1,1-1,-1 1,1-1,-1 1,0 0,1-1,-1 1,0-1,1 1,-1 0,0 0,0-1,0 1,0 0,1-1,-1 1,0 0,0 0,4 44,-33 133,29-176,-1 5,0 0,0 0,1 0,0 0,0 0,1 0,-1 0,2 0,-1 0,1-1,0 1,0 0,1-1,0 1,0-1,1 2,0-8,-1 1,0 0,0-1,1 1,-1-1,0 0,1 0,-1-1,0 1,1 0,-1-1,0 0,0 0,0 0,1 0,-1-1,0 1,-1-1,1 0,0 1,0-1,-1-1,1 1,-1 0,0-1,1 1,-1-1,0 1,-1-1,1 0,1-3,197-270,-199 275,-1 0,0 0,1-1,-1 1,1 0,-1 0,1 0,0 0,-1 0,1 0,0 0,0 0,0 0,0 0,-1 1,1-1,0 0,0 0,1 1,-1-1,0 1,0-1,0 1,0-1,0 1,1 0,-1 0,0-1,0 1,1 0,-1 0,0 0,0 0,0 1,1-1,-1 0,0 0,0 1,0-1,1 1,-1-1,0 1,0-1,0 1,0 0,0-1,0 1,0 0,0 0,-1 0,1 0,0 0,0 0,-1 0,1 0,0 0,-1 0,1 0,-1 1,10 275,12-187,-15-73</inkml:trace>
  <inkml:trace contextRef="#ctx0" brushRef="#br0" timeOffset="251.86">966 269,'-10'33,"-2"16,-1 5,4-7</inkml:trace>
  <inkml:trace contextRef="#ctx0" brushRef="#br0" timeOffset="693.717">909 240,'7'-5,"1"2,-1-1,0 1,1 0,0 0,0 1,-1 0,1 0,1 1,-1 0,0 1,0-1,0 2,5 0,3-2,77 15,-90-14,-1 1,0 0,0-1,0 1,0 0,0 0,0 0,0 0,-1 1,1-1,0 0,-1 1,1-1,-1 1,1 0,-1 0,1-1,-1 1,0 0,0 0,0 0,0 0,-1 0,1 0,0 0,-1 1,0-1,1 0,-1 0,0 0,0 1,0-1,0 0,-1 0,1 0,0 0,-1 1,0-1,1 0,-2 0,-60 74,27-43,35-33,-1 1,0 0,1-1,-1 1,1-1,-1 1,1 0,-1 0,1-1,0 1,-1 0,1 0,0 0,-1-1,1 1,0 0,0 0,0 0,0 0,0-1,0 1,0 0,0 0,0 0,0 0,0-1,1 1,-1 0,0 0,0 0,1-1,-1 1,1 0,-1 0,1-1,-1 1,1 0,-1-1,1 1,0-1,-1 1,1-1,0 1,-1-1,1 1,0-1,47 19,-24-11,-22-7,1-1,-1 1,1 0,-1 0,0 0,1 0,-1 0,0 0,0 1,1-1,-1 1,0 0,-1-1,1 1,0 0,0 0,-1 0,1 0,-1 1,0-1,1 0,-1 1,0-1,-1 0,1 1,0-1,-1 1,1 0,-1-1,0 1,0-1,0 1,0-1,0 1,0 0,-1-1,1 1,-1-1,0 1,0-1,0 1,0-1,0 0,-1 0,1 1,-1-1,1 0,-1 0,-1 1,-9 2,-1-2,1 1,-1-1,0-1,0-1,0 0,0 0,0-1,0-1,0 0,-9-2,-59-21,62 12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7:03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55,'9'-5,"9"-1,5 0,4 1,2 1,1 2,0 1,0 1,-5-5,-3-2,1 1,1 2,0 0,-2 7,-6 3</inkml:trace>
  <inkml:trace contextRef="#ctx0" brushRef="#br0" timeOffset="1916.665">452 449,'-11'87,"30"-102,73-121,-76 109,2 0,1 1,2 1,0 1,1 1,2 1,18-14,72-57,-113 92,-1 1,1 0,0 0,0-1,0 1,-1 0,1 0,0 0,0 0,0 0,-1 0,1 0,0 0,0 0,0 0,-1 1,1-1,0 0,0 1,-1-1,1 0,0 1,-1-1,1 1,0-1,-1 1,1-1,0 1,-1-1,1 1,-1 0,1-1,-1 1,0 0,1-1,-1 1,0 0,1 0,-1-1,0 1,0 0,0 0,1 0,-1-1,0 1,0 0,0 0,0 0,-1-1,1 1,0 0,0 0,-7 44,-40 89,47-68,0-65,0 1,1-1,-1 0,0 1,1-1,0 0,-1 1,1-1,0 0,-1 0,1 0,0 0,0 0,0 0,0 0,0 0,0 0,0 0,0 0,1-1,-1 1,0 0,0-1,1 1,-1-1,0 1,1-1,-1 0,0 0,1 1,-1-1,0 0,1 0,-1 0,1-1,-1 1,0 0,1 0,-1-1,0 1,1-1,-1 1,0-1,1 0,6-3,0 0,0-1,-1-1,0 1,0-1,0 0,0-1,-1 0,0 0,0 0,-1 0,2-5,30-34,103-77,-140 122,1 0,0 0,0 1,0-1,0 0,0 0,0 1,0-1,0 0,0 1,0-1,0 1,0-1,1 1,-1 0,0-1,0 1,1 0,-1 0,0 0,0 0,0 0,1 0,-1 0,0 0,0 1,1-1,-1 0,0 1,0-1,0 1,0-1,0 1,0 0,0-1,0 1,0 0,0 0,0 0,0 0,0 0,-1 0,1 0,0 0,-1 0,1 0,-1 0,1 0,-1 0,1 0,-1 1,0-1,1 0,-1 0,0 1,0-1,-1 11,0-1,-1 0,0 0,0 0,-1 0,-1 0,0 0,0-1,-1 0,-1 0,-1 2,-12 28,-53 131,66-148</inkml:trace>
  <inkml:trace contextRef="#ctx0" brushRef="#br0" timeOffset="2433.116">1355 421,'-247'208,"233"-199,20-19,17-19,14-13,2 2,2 2,2 1,1 3,14-8,-56 40,-1 1,0-1,1 1,-1 0,1-1,0 1,-1 0,1 0,0 0,0 0,0 0,-1 0,1 1,0-1,0 0,0 1,0 0,0-1,1 1,-1 0,0 0,0 0,0 1,0-1,0 0,0 1,0-1,0 1,0 0,0 0,-1-1,1 1,0 0,0 1,-1-1,1 0,0 0,-1 1,0-1,1 1,-1-1,0 1,1 0,-1 0,0-1,0 1,-1 0,1 0,0 0,-1 0,1 0,-1 0,1 0,2 21,1 0,2 0,0-1,2 1,0-2,11 21,-18-42,-1 1,1-1,0 1,0-1,-1 1,1-1,0 1,-1 0,1-1,0 1,-1 0,1-1,-1 1,1 0,-1 0,0 0,1 0,-1-1,0 1,1 0,-1 0,0 0,0 0,0 0,0 0,0 0,0 0,0-1,0 1,0 0,-1 0,1 0,0 0,0 0,-1 0,1-1,-1 1,1 0,-1 0,1 0,-1-1,1 1,-1 0,0-1,1 1,-1 0,0-1,1 1,-1-1,0 1,0-1,0 0,1 1,-1-1,0 0,0 1,0-1,-1 0,-157-37,64 8,74 25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7:02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1 641,'5'0,"6"0,6 0,1-5,1-1,3 0,2 1,2 1,1 2,1 1,1 0,-1 1,-9 0,-7 1</inkml:trace>
  <inkml:trace contextRef="#ctx0" brushRef="#br0" timeOffset="898.021">764 161,'4'5,"7"6,2 6,-3 5,-1 4,-4 2,-2 6,-1 2,-2-1,0 0,0-3,-1-1,1-2,-1 0,1-1,0 0,-5-5,-1-6</inkml:trace>
  <inkml:trace contextRef="#ctx0" brushRef="#br0" timeOffset="1196.954">764 77,'21'-8,"6"-4,0 0,1 2,0 2,1 0,0 2,0 1,0 1,1 2,-1 1,15 2,-36 0,0 1,0-1,0 2,0-1,-1 1,1 0,-1 1,0 0,0 0,0 1,-1-1,0 1,1 1,-2-1,1 1,-1 0,0 1,0-1,0 1,-1 0,0 0,-1 0,1 0,-1 1,-1 0,1 0,-5-2,0 0,0 0,-1 0,1-1,-1 1,-1 0,1-1,-1 0,0 0,0 0,0-1,-1 1,0-1,0 0,0 0,0-1,0 1,-1-1,1-1,-1 1,0-1,0 0,0 0,0 0,0-1,-5 1,4 0,-23 6,-2-1,1-1,-1-2,0-1,0-2,0-1,-10-2,17 2</inkml:trace>
  <inkml:trace contextRef="#ctx0" brushRef="#br0" timeOffset="1517.697">537 641,'39'0,"21"0,11-5,3-1,-2 0,-3 1,-4-4,-9 1,-3 1,-2 1,-4 3,-6 1,-5 1,-3 1,-3 0,-7 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7:07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30,'10'0,"8"0,0-5,3-1,2 0,2 1,2 2,1 0,0 2,1 1,-5 5,-2 1,0 0,2-1,-4 4,-6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7:10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86,'14'5,"1"0,0-1,0-1,0-1,1 0,-1-1,0 0,1-1,-1-1,0-1,1 0,10-3,48-4,266-7,279-18,-244 6,-150 17,-202 11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7:08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28,'0'34,"0"15,0 5,0-2,0-1,0-4,0-4,0-6,0 0,0 0,0-3,0-1,0-2,-4-7,-3-2,1-5</inkml:trace>
  <inkml:trace contextRef="#ctx0" brushRef="#br0" timeOffset="219.322">1 0,'38'0,"18"0,4 0,-3 0,-7 0,-3 0,-3 0,-6 0,-3 0,-4 0,-6 0</inkml:trace>
  <inkml:trace contextRef="#ctx0" brushRef="#br0" timeOffset="422.284">57 311,'34'0,"15"0,5 0,-2 0,-11-5,-6-2,-5 1,-3 1,-1 2,-5 0</inkml:trace>
  <inkml:trace contextRef="#ctx0" brushRef="#br0" timeOffset="1023.32">481 452,'-18'68,"73"-186,-46 104,1 0,1 1,0 0,1 0,0 2,1-1,0 1,1 1,0 1,0 0,1 1,1 0,-1 1,1 1,0 0,0 1,1 1,-15 4,0-1,-1 1,1 0,0-1,0 1,-1 0,1 0,0 0,0 0,-1 1,1-1,0 0,0 1,-1-1,1 1,-1 0,1 0,0-1,-1 1,1 0,-1 0,0 0,1 0,-1 1,0-1,0 0,1 1,-1-1,0 0,-1 1,1-1,0 1,0 0,0-1,-1 1,1 0,-1-1,0 1,1 0,-1-1,0 1,0 0,0 0,0-1,0 3,-29 74,-67 29,95-107,0 0,1 1,-1-1,0 1,0 0,0-1,1 1,-1 0,0-1,1 1,-1 0,1 0,-1 0,1 0,-1-1,1 1,-1 0,1 0,0 0,0 0,-1 0,1 0,0 0,0 0,0 0,0 0,0 0,0 0,0 0,0 0,1 0,-1 0,0 0,1 0,-1 0,0 0,1-1,-1 1,1 0,0 0,-1 0,1-1,0 1,-1 0,1 0,0-1,0 1,-1-1,1 1,0-1,0 1,0-1,0 1,0-1,0 0,0 0,59 10,-23-11,-29 0,-1 0,1 1,-1 0,1 0,-1 1,1-1,-1 2,1-1,-1 1,0 0,1 1,-1 0,2 1,-8-3,0 0,0 0,1 0,-1 0,0 0,0 0,0 0,0 1,-1-1,1 0,0 0,0 1,-1-1,1 1,-1-1,1 1,-1-1,0 1,0-1,0 1,1-1,-1 1,-1-1,1 1,0-1,0 1,0-1,-1 1,1-1,-1 1,1-1,-1 1,0-1,1 0,-1 1,0-1,0 0,0 0,-1 1,-44 42,29-33,-1 0,0-1,0-1,-1-1,0-1,0 0,-1-2,0 0,0-1,0-1,0 0,-17-2,13-1</inkml:trace>
  <inkml:trace contextRef="#ctx0" brushRef="#br0" timeOffset="1671.282">1016 536,'138'-26,"86"-7,-238 33,-79-7,90 6,0 0,0 0,0 0,0-1,0 1,0-1,0 1,0-1,1 0,-1 0,1 0,0 0,-1-1,1 1,0-1,0 1,1-1,-1 0,0 0,1 0,0 0,-1 0,1 0,1 0,-1 0,0 0,1 0,-1 0,1-4,14-27,-18 70,-34 158,37-184,0-3,1 0,-1 0,1 0,1-1,-1 1,1 0,0 0,1 0,-1-1,1 1,1 0,-1-1,1 0,3 5,-5-11,0 1,1-1,-1 0,0 1,1-1,-1 0,0 0,1 0,-1 0,1 0,-1-1,0 1,1 0,-1-1,0 1,1 0,-1-1,0 0,1 1,-1-1,0 0,0 0,0 1,0-1,0 0,0 0,0 0,0 0,0-1,0 1,-1 0,1 0,0 0,-1-1,1 1,-1 0,1-1,-1 1,0 0,3-4,80-110,-63 92</inkml:trace>
  <inkml:trace contextRef="#ctx0" brushRef="#br0" timeOffset="2222.634">1722 367,'-65'106,"-77"97,142-203,0 0,-1-1,1 1,0 0,0 0,-1-1,1 1,0 0,0 0,-1 0,1 0,0-1,-1 1,1 0,0 0,-1 0,1 0,0 0,-1 0,1 0,0 0,-1 0,1 0,-1 0,1 0,0 0,-1 0,1 0,0 0,0 1,-1-1,1 0,0 0,-1 0,1 1,0-1,-1 0,1 0,0 0,0 1,-1-1,14-31,-1 9,2 0,0 1,1 1,1 0,1 1,1 0,0 2,1 0,1 1,1 1,19-10,115-62,-154 86,1 1,-1-1,1 0,0 1,-1-1,1 1,-1 0,1 0,0-1,-1 1,1 0,0 0,-1 1,1-1,0 0,-1 0,1 1,0-1,-1 1,1-1,-1 1,1 0,-1 0,1 0,-1 0,0 0,1 0,-1 0,0 0,0 0,0 1,0-1,0 0,0 1,0-1,0 1,-1-1,1 1,0-1,-1 1,1-1,-1 1,0 0,0-1,1 1,-1 0,0-1,0 1,-9 83,-14 92,23-173,0-2,1 0,-1-1,0 1,1-1,-1 1,0 0,0-1,0 1,0 0,0-1,0 1,0-1,0 1,-1 0,1-1,-1 1,1-1,-1 1,0-1,0 1,1-1,-1 1,0-1,0 0,0 0,-1 1,1-1,0 0,0 0,-1 0,1 0,0 0,-1-1,1 1,-1 0,1-1,-1 1,1-1,-1 1,0-1,1 0,-1 0,0 1,-135-63,1 12,110 41,6 1</inkml:trace>
  <inkml:trace contextRef="#ctx0" brushRef="#br0" timeOffset="5409.387">594 395,'-23'109,"-44"55,65-163,1 0,0 0,0 0,0 0,1 0,-1 0,0 0,0 1,0-1,1 0,-1 1,1-1,-1 0,1 1,0-1,-1 1,1-1,0 1,0-1,0 0,0 1,0-1,0 1,0-1,1 1,-1-1,0 0,1 1,-1-1,1 1,0-1,-1 0,1 0,0 1,0-1,0 0,0 0,0 0,0 0,0 0,0 0,0 0,1-1,-1 1,0 0,0 0,2 0,43-6,-22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7:11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137 156,'-28'51,"1"2,3 1,3 1,-12 45,30-75,19-32,175-250,-23 72,-165 180,33-28,-35 32,-1 0,1 1,-1-1,1 1,-1 0,1-1,0 1,-1-1,1 1,-1 0,1-1,0 1,-1 0,1 0,0 0,0-1,-1 1,1 0,0 0,-1 0,1 0,0 0,-1 0,1 0,0 0,0 1,-1-1,1 0,0 0,-1 1,1-1,0 0,-1 1,1-1,-1 0,1 1,-1-1,1 1,-1-1,1 1,-1-1,1 1,-1 0,1-1,-1 1,0-1,0 1,1 0,-1-1,0 1,0 0,0 0,1-1,-1 1,0 0,0-1,0 1,0 0,0 10,0-1,-1 1,0 0,-1-1,0 1,-1-1,0 0,0 0,-1 0,-1 2,-12 37,4 39,13-87,0 1,0 0,0 0,0 0,0 0,1-1,-1 1,0 0,1 0,-1-1,1 1,0 0,0-1,0 1,-1 0,1-1,1 1,-1-1,0 0,0 1,0-1,1 0,-1 0,1 0,-1 0,1 0,-1 0,1 0,0 0,-1 0,1-1,0 1,0-1,-1 0,1 1,0-1,0 0,0 0,-1 0,1 0,0 0,0 0,0-1,0 1,0-1,15-5,-1 0,0-1,0-1,-1 0,0-1,0-1,-1 0,0-1,-1 0,0-1,-1-1,1-3,56-46,-61 55,-7 5,0 0,1 0,-1 0,0 0,1 0,0 0,-1 0,1 1,0-1,0 1,0-1,0 1,0 0,1-1,-1 1,0 0,0 0,1 1,-1-1,1 0,-1 1,1 0,-1-1,1 1,-1 0,0 0,1 1,-1-1,1 0,-1 1,1-1,-1 1,0 0,1 0,-1 0,0 0,0 0,0 1,1-1,-1 1,-1-1,1 1,1 1,1 9,-1 0,0 1,-1-1,0 1,-1-1,-1 1,0 0,-1-1,0 1,-1 0,0-1,-1 0,0 0,-1 1,-2 2,-6 14,-9 66,24-77</inkml:trace>
  <inkml:trace contextRef="#ctx0" brushRef="#br0" timeOffset="503.631">1181 298,'-41'40,"-101"119,172-178,164-157,-193 175,0-1,0 1,0 0,1-1,-1 1,0 0,1 0,-1 0,0 0,1 0,-1 0,1 0,0 1,-1-1,1 0,0 1,-1 0,1-1,0 1,-1 0,1 0,0 0,0 0,-1 0,1 0,0 0,0 1,-1-1,1 0,0 1,-1 0,1-1,-1 1,1 0,-1 0,1 0,-1 0,1 0,-1 0,0 0,0 1,1-1,-1 0,0 1,0-1,0 1,-1-1,1 1,0-1,0 1,-1 0,1-1,-1 1,0 0,1-1,-1 3,4 65,-5-60,1 0,0 0,0 0,1-1,0 1,0 0,1-1,1 1,-1-1,1 0,1 1,-1-1,1-1,1 2,24 38,-64-63,-191-85,202 94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3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8609 734,'-7'15,"2"0,0 0,0 0,1 1,1-1,1 1,0 0,1 0,1 0,0 0,1 0,1 0,0 0,2-1,1 5,-1-14,0 0,1-1,0 0,0 0,1 0,-1 0,1-1,0 0,0 0,1 0,-1-1,1 0,-1-1,1 1,0-1,0 0,0-1,0 0,1 0,-1 0,0-1,0 0,0-1,1 1,-1-1,0-1,0 1,0-1,0-1,0 1,-1-1,4-2,-4 2,0 0,-1-1,1 1,-1-1,0 0,0-1,-1 1,1-1,-1 0,0 0,0 0,-1-1,1 1,-1-1,-1 0,1 0,-1 0,0 0,0 0,0 0,-1-1,0 1,-1-1,1 1,-1-1,-1 1,1-1,-1 1,0 0,0-1,-1 1,0 0,0 0,0 0,-1 0,0 0,0 0,0 1,-2-1,0-1,0 0,-1 0,0 1,0 0,0 0,-1 1,0 0,0 0,-1 0,1 1,-1 0,0 1,0-1,0 1,-7-1,-17-3</inkml:trace>
  <inkml:trace contextRef="#ctx0" brushRef="#br0" timeOffset="562.401">9173 170,'17'85,"-4"0,-4 1,-3 0,-4 0,-4 1,-7 24,-24 90,33-200,0-1,-1 1,1-1,0 1,0 0,0-1,0 1,-1-1,1 1,0 0,0-1,0 1,1-1,-1 1,0 0,0-1,0 1,0-1,0 1,1 0,-1-1,0 1,1-1,-1 1,0-1,1 1,-1-1,0 1,1-1,-1 1,1-1,-1 0,1 1,-1-1,1 0,-1 1,1-1,0 0,-1 0,1 0,-1 1,1-1,0 0,-1 0,1 0,-1 0,1 0,0 0,-1 0,1 0,0 0,-1-1,1 1,-1 0,1 0,-1 0,1-1,0 1,-1 0,1-1,-1 1,35-25,-34 23,299-278,-268 256,2 1,0 1,2 3,0 0,16-4,-50 22,-1 0,1 0,-1 0,1 1,0-1,0 0,-1 1,1-1,0 1,0-1,0 1,-1 0,1 0,0 0,0 0,0 0,0 0,0 1,-1-1,1 1,0-1,0 1,-1-1,1 1,0 0,-1 0,1 0,-1 0,1 0,-1 0,1 1,-1-1,0 0,1 1,-1-1,0 1,0-1,0 1,0-1,-1 1,1 0,0 0,-1-1,1 1,-1 0,1 0,-1 0,0 0,0-1,0 1,0 0,0 1,-2 12,-1 0,0-1,-1 1,-1-1,0 1,-1-2,0 1,-1-1,0 0,-2 0,1-1,-1 0,-1 0,0-1,-1 0,-2 0,-7 8,-2 0,0-2,-2 0,1-2,-2-1,0-1,-15 6,32-17,0 1,-1-1,1 0,-1-1,0 0,1-1,-1 0,0 0,1 0,-1-1,0-1,1 1,-6-3,11 3,0 0,0 0,-1-1,1 1,0-1,0 0,0 0,0 0,1 0,-1 0,1-1,-1 1,1-1,0 0,0 0,0 0,0 0,0 0,1 0,-1 0,1 0,0-1,0 1,0 0,0-1,1 1,0-1,-1 1,1-1,0 1,1-1,-1 1,1-1,0 0,6-21,3 6</inkml:trace>
  <inkml:trace contextRef="#ctx0" brushRef="#br0" timeOffset="864.95">10161 0,'-11'98,"4"-1,5 1,3 0,6 2,2-8,-5 0,-5 79,-10-110,5-36</inkml:trace>
  <inkml:trace contextRef="#ctx0" brushRef="#br0" timeOffset="1167.849">10443 734,'29'7,"0"-1,0-1,1-2,-1-1,1-1,0-2,-1-1,6-1,-32 3,0-1,1 1,-1-1,0 1,0-1,1 0,-1 0,0 0,0 0,0-1,0 1,0-1,-1 0,1 0,0 0,-1 0,1 0,-1-1,0 1,0-1,0 0,0 1,0-1,-1 0,1 0,-1 0,1 0,-1 0,0 0,-1-1,1 1,0 0,-1 0,0-1,0 1,0 0,0-1,0 1,-1 0,1-1,-1 1,0 0,0 0,0 0,-1 0,1 0,-1 0,1 0,-2-1,-4-2,0 2,0-1,0 1,0 0,-1 0,0 1,1 0,-1 0,0 1,-1 0,1 1,0-1,0 2,-1-1,1 1,-1 0,1 1,0 0,0 0,-1 1,1 0,0 1,0-1,1 1,-1 1,-6 4,3-3,2 2,-1 0,1 0,0 0,0 1,1 1,0-1,1 1,0 1,0-1,1 1,0 0,-3 9,6-13,0 0,1 0,-1 0,1 0,1 1,-1-1,1 0,0 1,0-1,1 1,0 0,0-1,1 1,0-1,0 1,0-1,1 0,0 1,0-1,1 0,-1 0,1 0,1-1,3 6,0-3,0 0,1 0,-1-1,2 0,-1 0,1-1,0-1,1 1,-1-1,1-1,0 0,0 0,0-1,1 0,-1-1,6 1,9-1</inkml:trace>
  <inkml:trace contextRef="#ctx0" brushRef="#br0" timeOffset="1660.39">11064 847,'173'-158,"-139"124,-27 25,1 1,-1 0,1 0,1 1,0 0,0 1,0 0,0 0,1 1,10-4,-19 8,0 0,1 1,-1-1,1 1,-1 0,1-1,-1 1,1 0,-1 0,1 0,0 0,-1 0,1 0,-1 0,1 1,-1-1,1 0,-1 1,0-1,1 1,-1 0,1-1,-1 1,0 0,0 0,1 0,-1 0,0 0,0 0,0 0,0 0,0 1,0-1,0 0,-1 1,1-1,0 0,-1 1,1-1,-1 1,0-1,1 1,-1-1,-2 69,1-66,-10 91,11-92,0 0,0 0,0 1,1-1,0 0,-1 0,1 0,0 1,1-1,-1 0,1-1,-1 1,1 0,0 0,0-1,0 1,0-1,0 1,1-1,-1 0,1 0,-1 0,1 0,0-1,0 1,0-1,2 1,16 2,0-2,1-1,-1-1,1 0,-1-2,0 0,0-2,0 0,0-1,0-2,-1 0,0 0,-1-2,6-4,-22 12,32-15,-27 11,0 1,0 0,1 0,-1 1,1 0,0 0,-1 1,1 0,0 1,0 0,1 0,8 1,-15 3,1 0,-1 0,0 1,0-1,0 1,0-1,-1 1,0 0,1 0,-1 0,-1 1,1-1,-1 0,1 1,-1-1,0 1,-1-1,1 1,-1 0,0-1,0 1,-1-1,1 1,-1-1,0 1,0-1,-1 2,2 8,1 69,4-64</inkml:trace>
  <inkml:trace contextRef="#ctx0" brushRef="#br0" timeOffset="-706.715">6351 1074,'56'-24,"-17"3,-2-1,-1-3,0-1,-2-1,13-16,88-118,-135 162,0-1,0 1,0 0,0-1,0 1,0 0,0-1,0 1,0-1,1 1,-1 0,0-1,0 1,1-1,-1 1,0 0,1-1,-1 1,1-1,-1 1,1-1,-1 1,1-1,-1 0,1 1,-1-1,1 0,0 1,-1-1,1 0,-1 0,1 0,0 1,-1-1,1 0,0 0,-1 0,1 0,0 0,-1 0,1 0,0 0,-1 0,1-1,0 1,-1 0,1 0,0-1,-1 1,1 0,-1-1,1 1,-1 0,1-1,-1 1,1-1,-1 1,1-1,-1 1,1-1,-1 1,0-1,1 0,-1 1,0-1,0 1,1-1,-1 0,0 1,0-1,5 60,-5-53,-1 188,10 169,9-18,-22-323,-3-29,-5-35,11-11,3 0,2 0,2 0,2 0,3 1,2 1,2 0,3 0,2 2,1 0,3 2,2 0,13-15,-26 38,1 0,1 1,1 1,1 0,1 1,0 1,2 0,0 2,12-8,-29 23,0 1,0 0,0 0,0 0,0 0,0 0,0 1,1-1,-1 1,0 0,1 0,-1 0,1 1,0-1,-1 1,1 0,-1 0,1 0,-1 0,1 0,0 1,-1 0,1 0,-1 0,0 0,1 0,-1 1,0 0,0-1,0 1,0 0,0 0,0 1,0-1,-1 1,1-1,-1 1,0 0,1 0,1 13,0 0,-1 0,-1 0,0 1,-1-1,-1 0,-1 1,0-1,-1 0,-1 0,0 0,-1 0,-1 0,0-1,-2 1,1-2,-2 1,0-1,-2 2,0 3,-2-1,0-1,0 0,-2-1,0 0,-1-1,-1 0,0-2,-1 0,0 0,-1-2,-2 1,-32 3,34-17</inkml:trace>
  <inkml:trace contextRef="#ctx0" brushRef="#br0" timeOffset="-269.526">7367 1101,'48'-19,"26"-10,-1-2,-1-4,-2-3,-1-3,44-36,-12-29,-97 101,0-1,-1 0,0 0,1 0,-2 0,1 0,-1-1,0 1,0-1,-1 1,1-1,-2 0,1 0,-1 1,0-1,0 0,-1 0,0 0,-1-5,-1 8,0 0,0-1,0 1,-1 0,1 1,-1-1,0 0,0 1,0 0,0 0,-1 0,1 1,-1 0,0-1,1 1,-1 1,0-1,0 1,0 0,-1 0,1 1,0-1,0 1,0 0,0 0,-1 1,1 0,0 0,0 0,0 0,0 1,0 0,0 0,1 0,-5 3,-124 94,131-98,0 1,0-1,1 1,-1 0,1-1,-1 1,1 0,0 0,-1 0,1 0,0 0,1 1,-1-1,0 0,1 0,-1 1,1-1,-1 0,1 1,0-1,0 0,0 1,1-1,-1 0,0 1,1-1,-1 0,1 0,0 1,0-1,0 0,0 0,0 0,1 0,-1 0,0 0,1-1,-1 1,1 0,0-1,0 1,0-1,-1 1,1-1,1 0,-1 0,0 0,0 0,13 5,0-1,1-1,0 0,-1-1,1-1,0 0,0-1,1-1,-1-1,0 0,0-1,0 0,-1-2,10-2,33-4,59-9,-116 18,0 1,0 0,0-1,1 1,-1 0,0 0,0 0,0 0,0 0,1 0,-1 0,0 0,0 0,0 0,0 1,0-1,1 0,-1 1,0-1,0 1,0-1,0 1,0 0,0-1,0 1,-1 0,1 0,0 0,0-1,0 1,-1 0,1 0,-1 0,1 0,-1 0,1 0,-1 1,1-1,-1 0,0 0,1 0,-1 0,0 0,0 1,0-1,0 0,0 0,0 1,-13 61,10-52,1-8,1 0,0 0,-1 0,1 0,0 1,0-1,1 0,-1 1,1-1,-1 0,1 1,0-1,0 1,1-1,-1 1,1-1,0 0,0 1,0-1,0 0,0 0,1 0,-1 0,1 0,0 0,0 0,0 0,0-1,1 1,-1-1,2 1,13 4</inkml:trace>
  <inkml:trace contextRef="#ctx0" brushRef="#br0" timeOffset="-4091.962">1215 254,'-3'-5,"-1"-1,1 0,-1 1,0 0,0 0,0 0,-1 1,0-1,0 1,0 0,0 1,-1-1,0 1,1 0,-1 0,0 1,0-1,-1 1,1 1,0-1,-1 1,1 0,-1 1,1 0,-1 0,-1 0,-172 34,167-31,-173 54,-140 64,327-121,0 0,0 0,0 1,0-1,0 0,0 0,-1 1,1-1,0 1,0-1,0 1,0-1,0 1,-1-1,1 1,0 0,-1-1,1 1,0 0,-1 0,1-1,-1 1,1 0,-1 0,1 0,-1 0,0 0,1 0,-1 0,0-1,0 1,0 0,0 0,1 0,-1 0,-1 0,1 0,0 0,0 0,0 0,0 0,-1 0,1 0,0 0,-1 0,1 0,-1-1,1 1,-1 0,0 0,1 0,-1-1,0 1,1 0,-1-1,0 1,0-1,0 1,1-1,-1 1,0-1,0 1,0-1,0 0,0 0,0 1,0-1,0 0,0 0,0 0,19 6,0-1,0-1,0-1,0 0,1-1,-1-1,1-1,6-1,126 17,-150-16,1 0,-1 1,0-1,0 0,0 1,0-1,0 1,0 0,0-1,0 1,0 0,0 0,0-1,-1 1,1 0,0 0,0 0,-1 0,1 0,-1 0,1 0,-1 0,1 0,-1 0,1 1,-1-1,0 0,0 0,0 0,0 0,0 1,0-1,0 0,0 0,0 0,0 0,-1 1,1-1,0 0,-1 0,1 0,-1 0,1 0,-1 0,0 0,1 0,-1 0,0 0,0 0,0-1,0 2,-49 50,45-48,-243 176,143-110,-63 47,166-117,1 1,-1-1,1 1,0 0,-1-1,1 1,0 0,-1 0,1 0,0 0,0 0,0 0,0 0,0 1,0-1,0 0,0 0,1 1,-1-1,0 0,1 1,-1-1,1 1,-1-1,1 1,0-1,0 1,0-1,0 1,0-1,0 1,0 0,0-1,0 1,1-1,-1 1,1-1,-1 0,1 1,0-1,-1 1,1-1,0 0,0 0,0 1,0-1,0 0,0 0,0 0,0 0,1 0,-1 0,0-1,1 1,-1 0,2 0,15 5,0-1,0 0,1-1,0-1,-1-1,1-1,0 0,0-2,0 0,0-1,0-1,-1-1,1 0,-1-1,0-1,0-1,6-4,-1 4,24-9,-2-2,0-2,-1-2,35-24,-24 16,-32 21</inkml:trace>
  <inkml:trace contextRef="#ctx0" brushRef="#br0" timeOffset="-3855.704">1525 537,'-34'43,"-29"38,-10 11,3-1,13-12,13-14,12-13,8-11,7-7,7-5,5-3,-1-1,0 1,1 0,7-4,7-6,2-6</inkml:trace>
  <inkml:trace contextRef="#ctx0" brushRef="#br0" timeOffset="-3622.976">1045 594,'53'28,"22"15,3 0,-7-3,-10-8,-11-4,-10-3,-11 0,-6-1,-6 2,-2-4,-4-1,2-5,-2-4</inkml:trace>
  <inkml:trace contextRef="#ctx0" brushRef="#br0" timeOffset="-3219.313">2062 621,'-54'21,"1"2,2 2,0 2,-17 15,61-39,1 1,0 0,-1 0,1 0,1 1,-1 0,1 0,0 0,0 1,0-1,1 1,0 1,0-1,1 0,-1 1,1 0,1 0,-1 0,1 0,1 0,-1 0,1 0,0 1,1-1,0 1,0-1,0 0,1 1,0-1,1 0,0 0,0 0,0 0,1 0,1 1,-1-3,0 0,0 0,1-1,0 0,0 0,0 0,0 0,1 0,-1-1,1 0,0 0,0 0,0-1,0 0,1 0,-1 0,1 0,-1-1,1 0,-1 0,1 0,0-1,0 0,-1 0,1-1,0 1,-1-1,1 0,0-1,9-2,0-1,-1 0,0-1,-1 0,1-2,-1 1,0-2,-1 1,0-2,6-5,125-131,-142 144,0 1,-1-1,1 0,0 1,0-1,0 0,0 1,1-1,-1 1,0 0,1-1,-1 1,1 0,-1 0,1 0,-1 0,1 0,0 0,0 0,-1 1,1-1,0 1,0-1,0 1,0 0,-1-1,1 1,0 0,0 0,0 1,0-1,0 0,0 1,0-1,-1 1,1-1,0 1,0 0,-1 0,1 0,0 0,1 1,2 5,-1 0,1 1,-1 0,0 0,-1 0,0 1,0-1,-1 1,0 0,0-1,-1 3,3 16</inkml:trace>
  <inkml:trace contextRef="#ctx0" brushRef="#br0" timeOffset="-2836.68">2428 1129,'32'-59,"128"-205,-101 206,-57 58,1 0,-1 1,0-1,0 1,1 0,-1 0,0 0,0 0,0 0,0 0,0 0,0 1,-1-1,1 1,0-1,0 1,-1 0,0-1,1 1,-1 0,0 0,0 0,0 0,0 0,0 0,0 1,0-1,-1 0,1 0,-1 1,0-1,0 0,0 1,0-1,0 0,0 0,0 1,-1 0,3 8,2 7,-4-14,0 1,0-1,0 1,0-1,1 1,0-1,0 1,1-1,-1 0,1 0,-1 1,2-1,-1 0,0 0,1-1,-1 1,1-1,0 1,0-1,1 0,-1 0,1 0,-1 0,1-1,0 1,0-1,0 0,0-1,0 1,1 0,-1-1,0 0,4 0,6-3,0-1,0 0,0-1,-1-1,0 0,0 0,0-2,-1 0,0 0,0-1,0 0,-1-1,-1 0,9-10,13-7,-16 12,-14 11,0 0,0 1,0-1,0 1,1-1,-1 1,1 0,-1 0,1 0,0 0,0 1,-1-1,1 1,1 0,-1-1,0 1,0 1,0-1,0 0,1 1,-1 0,0 0,1 0,-1 0,0 0,1 0,-1 1,0 0,2 0,73 80,-61-71</inkml:trace>
  <inkml:trace contextRef="#ctx0" brushRef="#br0" timeOffset="-2421.606">3557 763,'0'614,"3"-651,1 0,2 1,2 0,1 0,1 1,2 0,2 1,1 0,2 1,1 1,1 0,2 2,1 0,1 2,2 0,20-17,-33 33,0 0,0 1,1 0,0 1,1 0,0 1,1 1,0 0,0 1,1 1,-1 0,1 1,14-2,-26 8,0 0,0 0,1 0,-1 0,0 0,0 1,0 0,-1 0,1 0,0 0,-1 1,1-1,-1 1,0 0,0 0,0 0,0 0,-1 1,1-1,-1 1,0 0,0-1,0 1,0 0,-1 0,1 0,-1 1,0-1,-1 0,1 0,-1 1,1-1,-1 0,-1 0,1 1,-1-1,1 0,-1 0,0 1,-1-1,1 0,-1 0,1 0,-1-1,-1 1,1 0,0-1,-4 4,-3 9,-1-1,-1 0,-1-1,0 0,-1 0,0-2,-1 1,0-2,-1 0,0-1,-1 0,-8 3,-93 24,95-35</inkml:trace>
  <inkml:trace contextRef="#ctx0" brushRef="#br0" timeOffset="-2157.257">4460 86,'-11'37,"-21"57,5 1,3 1,5 1,4 1,4 1,3 35,14 25,-6-158,0 0,0 0,0 0,0 1,0-1,0 0,0 0,1 0,-1 1,0-1,1 0,-1 0,1 0,-1 0,1 0,0 0,-1 0,1 0,0 0,0 0,0 0,0 0,-1-1,1 1,0 0,0-1,1 1,-1-1,0 1,0-1,0 1,0-1,0 0,1 1,-1-1,0 0,0 0,0 0,1 0,-1 0,0 0,0 0,0 0,1-1,-1 1,0 0,0-1,0 1,0-1,0 1,0-1,0 0,0 1,0-1,0 0,0 0,0 0,0 0,-1 1,1-2,14-12</inkml:trace>
  <inkml:trace contextRef="#ctx0" brushRef="#br0" timeOffset="-1873.204">4574 791,'23'13,"1"0,1-2,0 0,1-2,0-1,0-1,1-1,0-2,0 0,0-2,26-1,-47 0,0-1,0 1,0-1,0 0,0-1,0 0,-1 0,1 0,0 0,0-1,-1 0,1 0,-1-1,0 1,1-1,-1 0,0-1,-1 1,1-1,-1 0,1 0,-1 0,0-1,-1 1,1-1,-1 0,0 0,0-1,-1 1,1-2,-1 2,0-1,-1 1,0-1,0 0,0 1,0-1,-1 0,0 1,-1-1,1 0,-1 1,0-1,0 0,-1 1,0 0,0-1,0 1,0 0,-1 0,0 0,0 0,0 0,-1 1,0 0,0-1,0 1,0 1,0-1,-1 0,0 1,0 0,0 0,0 1,0-1,0 1,-1 0,0 1,-5-1,0 2,0 0,-1 0,1 1,0 0,0 1,0 0,0 1,0 0,1 0,-1 2,1-1,0 1,0 1,0-1,1 2,0-1,0 1,1 1,0 0,0 0,0 0,1 1,1 0,0 1,0-1,0 1,1 0,1 1,0-1,0 1,1 0,1 0,-1 0,2 0,0 0,0 0,1 0,0 1,1-1,0 0,1 4,4-2,0-1,0 0,1 0,0-1,1 0,0 0,1 0,1-1,-1-1,1 0,1 0,0-1,0 0,1-1,-1 0,2-1,-1 0,11 3,6 3</inkml:trace>
  <inkml:trace contextRef="#ctx0" brushRef="#br0" timeOffset="3350.417">1 1468,'429'-62,"-209"44,1 9,70 12,-61-1,255-13,196-25,-38 14,909 4,-1040 20,4620-2,-4314-12,430 6,-1062 11,-33 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9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957,'572'-30,"-70"3,-47-3,-231 31,-224-1,1 0,-1 0,1 1,-1-1,1 0,0 0,-1 0,1 0,-1 0,1 0,0 0,-1 0,1 0,-1 0,1 0,0 0,-1 0,1 0,-1-1,1 1,-1 0,1 0,-1-1,1 1,-1 0,1-1,-1 1,1 0,-1-1,1 1,-1-1,0 1,1-1,-1 1,0-1,1 1,-1-1,0 1,0-1,1 0,-1 1,0-1,0 1,0-1,0 0,0 1,0-1,0 1,0-1,0 0,0 1,0-1,0 1,-1-1,1 1,0-1,0 0,0 1,-1-1,1 1,0-1,-1 1,1-1,-1 1,1-1,0 1,-1 0,0-1,-35-28,34 28,-259-135,260 135,1-1,-1 1,0 0,1 0,-1 0,0 0,0 0,1 1,-1-1,0 0,0 0,0 1,0-1,0 0,0 1,0-1,0 1,-1-1,1 1,0-1,0 1,0 0,0 0,-1 0,1-1,0 1,0 0,0 1,-1-1,1 0,0 0,0 0,0 1,0-1,-1 1,1-1,0 1,0-1,0 1,0-1,0 1,0 0,0 0,0 0,1-1,-1 1,0 0,0 0,1 0,-1 0,0 0,1 0,-1 1,1-1,-1 0,1 0,0 0,0 0,-1 1,1-1,0 0,0 0,0 0,0 1,0-1,10 50,-6-34,0 0,-2 0,0 0,0 0,-2 0,0 1,-1-1,-1 0,-45 266,47-283,1 0,0-1,-1 1,1 0,-1 0,1-1,0 1,-1 0,1 0,0 0,-1 0,1 0,0 0,-1 0,1 0,0 0,-1 0,1 0,0 0,-1 1,1-1,0 0,-1 1,1-1,-1 0,1 1,-1-1,1 0,-1 1,1-1,-1 1,1-1,-1 1,1-1,-1 1,0-1,1 1,-1 0,0-1,1 1,-1 0,0-1,0 1,0-1,0 1,0 0,0-1,1 1,-2 0,1-1,0 1,0 0,0-1,0 1,0 0,0-1,-1 1,170-190,-59 75,-92 89</inkml:trace>
  <inkml:trace contextRef="#ctx0" brushRef="#br0" timeOffset="507.385">113 617,'-5'29,"4"48,6 20,3 4,-1-7,4-9,0-9,-2-8,-3-11,3-11,0-2,-2-5,-2-5,-1-2,-8-7,-1-8</inkml:trace>
  <inkml:trace contextRef="#ctx0" brushRef="#br0" timeOffset="807.54">1 477,'12'-23,"2"0,0 1,2 1,0 0,1 2,1 0,1 0,1 2,0 0,1 2,1 0,0 1,1 2,1 0,0 1,0 2,1 0,12-2,-22 8,-1 0,0 1,1 0,-1 1,1 0,-1 2,1 0,0 0,-1 1,0 1,0 0,0 1,0 1,0 0,-1 1,0 0,0 1,0 1,-1 0,0 0,-1 1,0 1,0 0,-1 0,0 1,-1 1,0-1,-1 1,6 13,-12-19,1 1,-2-1,1 1,-1 0,0 0,0 0,-1 0,0 0,0 0,0-1,-1 1,0 0,-1 0,0 0,0-1,0 1,0-1,-1 0,0 1,-1-1,0 0,1-1,-5 5,-5 7,-1-1,0 0,-2-1,0-1,0 0,-1-1,-4 1,-7 6,-1-2,-1-1,-1-1,-1-2,0 0,0-3,-1-1,-1-1,0-2,0-1,0-1,-5-2,27-3,6 2,0-1,0 0,0 0,0-1,0 0,-1 0,1 0,0 0,0-1,0 0,0-1,0 1,1-1,-1 0,0-1,1 1,-1-1,1 0,0 0,0-1,0 0,0 0,1 0,0 0,-1-1,1 1,1-1,-2-3,-1-13</inkml:trace>
  <inkml:trace contextRef="#ctx0" brushRef="#br0" timeOffset="1783.517">3105 81,'0'775,"-28"-436,28 581,-11-847,5-66,1-8</inkml:trace>
  <inkml:trace contextRef="#ctx0" brushRef="#br0" timeOffset="22774.259">3105 2169,'1'-2,"1"1,-1-1,1 0,0 0,-1 0,1 1,0-1,0 1,0 0,0-1,0 1,0 0,0 0,1 0,-1 1,0-1,1 0,-1 1,0 0,1-1,-1 1,1 0,-1 0,0 0,1 1,0-2,445-2,-262-25,385 28,-290-17,14 6,-127 38,114 4,10-62,-48 31,-102-26,26 41,-111-7,1-3,0-2,0-3,4-2,40 0,68-9,-108 1,1 4,0 2,1 2,26 5,19-1,88-3,-193 1,0-1,-1 0,1 0,0-1,0 1,-1-1,1 0,-1 0,0 0,0 0,0-1,0 1,0-1,0 0,0 0,-1 0,1 0,-1 0,0 0,0-1,0 1,-1-1,1 1,-1-1,0 0,0 0,0 1,0-3,10-113,-13 46,13-138,24 13,-27 142,-3-1,-3-1,-2 1,-2-4,-1-45,3-345,-2 421,-1 1,-2 0,-1 0,-1 1,-1 0,-4-4,-30-158,41 49,2 117</inkml:trace>
  <inkml:trace contextRef="#ctx0" brushRef="#br0" timeOffset="24357.583">3161 53,'2'-2,"-1"0,1 0,0 0,-1 1,1-1,0 0,0 1,0-1,0 1,0 0,1 0,-1 0,0 0,1 0,-1 0,0 0,1 1,-1-1,1 1,-1 0,1 0,-1 0,1 0,-1 0,1 1,1-2,418-2,323 4,-404 26,31 2,485-30,-689 29,283-27,-253-30,-58 17,58-6,0-8,-2 27,-173 3,-5 2</inkml:trace>
  <inkml:trace contextRef="#ctx0" brushRef="#br0" timeOffset="25762.842">5307 53,'21'58,"-15"138,-33-53,55 111,-29 197,30-253,-29 282,11-350,6-8,-16-98</inkml:trace>
  <inkml:trace contextRef="#ctx0" brushRef="#br0" timeOffset="27146.207">4120 646,'0'1,"0"-1,0 1,0-1,-1 1,1-1,0 1,0-1,-1 1,1-1,0 0,-1 1,1-1,-1 1,1-1,0 0,-1 1,1-1,-1 0,1 0,-1 1,1-1,-1 0,1 0,-1 0,1 0,-1 0,0 0,1 1,-1-1,1 0,-1-1,1 1,-1 0,1 0,-1 0,1 0,-1 0,1 0,-1-1,1 1,-1 0,1 0,-1-1,1 1,-1 0,1-1,0 1,-1-1,-43 222,11-101,-5-2,-6-2,-4-1,-42 68,8-59,87-217,8 27,2 0,3 1,3 1,9-15,-14 36,11-22,3 1,2 2,4 0,36-46,27-50,-97 156,0-1,1 1,-1-1,1 1,0 0,0 0,0 0,0 1,0-1,0 1,0-1,1 1,-1 0,0 0,1 1,-1-1,1 1,-1-1,0 1,1 0,-1 1,1-1,-1 0,1 1,-1 0,0 0,1 0,-1 0,0 0,0 1,0 0,0-1,0 1,0 0,0 0,-1 1,1-1,-1 1,1-1,-1 1,0 0,0 0,0-1,0 2,-1-1,1 0,-1 0,0 0,1 4,14 30,-1 2,-2 0,-1 0,-2 1,3 34,33 117,-24-125,4-1,2-1,35 56,-50-88,-12-19</inkml:trace>
  <inkml:trace contextRef="#ctx0" brushRef="#br0" timeOffset="27426.796">3755 1211,'47'-15,"41"-9,14-1,0 5,-8 4,-15 6,-12 5,-12 2,-6 3,-6 0,-6 6,-5 1,-2 0,-2 4,-1-1,-5 3,-1 0,-5-3</inkml:trace>
  <inkml:trace contextRef="#ctx0" brushRef="#br0" timeOffset="27959.089">6265 731,'37'128,"-27"-75,-2-1,-3 2,-2-1,-2 0,-5 34,1 28,3-104,-1 5,0 1,2 0,0-1,1 1,0-1,2 1,0-1,0 0,7 14,-1-17,-2-7</inkml:trace>
  <inkml:trace contextRef="#ctx0" brushRef="#br0" timeOffset="28558.986">6181 674,'38'-28,"1"2,1 1,1 3,1 1,1 2,44-14,-72 29,-1 1,1 0,0 1,-1 0,1 1,0 1,0 1,0 0,12 2,-22-2,0 0,0 0,0 1,0 0,0 0,0 0,0 0,-1 1,1 0,-1 0,0 0,0 0,0 1,0-1,0 1,-1 0,1 0,-1 1,0-1,-1 1,1-1,-1 1,0 0,0 0,0 0,-1 0,0 0,1 4,-3 3,0 0,-1-1,0 1,-1 0,0-1,-1 0,0 1,-1-2,0 1,-1 0,0-1,-1 0,0-1,0 1,-1-1,0-1,-5 4,-93 94,103-103,1 1,0-1,-1 0,2 1,-1-1,0 1,0-1,1 1,0 0,0 0,0 0,0 0,1 0,0 0,-1 0,1 0,1 0,-1 0,0-1,1 1,0 0,0 0,0 0,1 0,-1-1,1 1,0-1,0 1,0-1,0 1,1-1,-1 0,1 0,0 0,0-1,1 2,122 87,-104-78,-12-9,-1 0,1 0,-1 1,0 0,0 1,-1 0,0 0,0 1,0 0,-1 1,0-1,-1 1,1 1,-1-1,-1 1,0 0,0 0,-1 1,0-1,0 1,0 4,-3-9,0 1,0-1,0 0,0 1,-1-1,0 0,0 1,-1-1,1 1,-1-1,0 0,-1 0,1 1,-1-1,0 0,0-1,-1 1,1 0,-1 0,0-1,0 0,-1 0,1 0,-1 0,0 0,0 0,0-1,-1 0,1 0,-4 2,-29 11,-1-1,0-2,-1-2,-1-1,1-2,-20 0,-103 18,138-24</inkml:trace>
  <inkml:trace contextRef="#ctx0" brushRef="#br0" timeOffset="36467.906">3077 2113,'-283'29,"140"-57,-82 28,56 27,-311-26,311 24,-2 6,32-19,-116 6,86 8,-84-24,167 23,71-15</inkml:trace>
  <inkml:trace contextRef="#ctx0" brushRef="#br0" timeOffset="37235.259">7620 2085,'0'-5,"0"-1</inkml:trace>
  <inkml:trace contextRef="#ctx0" brushRef="#br0" timeOffset="37665.202">7620 2085,'0'0,"-1"-1,1 1,0-1,-1 1,1-1,0 1,0-1,-1 1,1-1,0 0,0 1,0-1,0 1,0-1,0 1,0-1,0 0,0 1,0-1,0 1,0-1,0 0,0 1,1-1,-1 1,0-1,0 1,1-1,-1 1,0-1,1 1,-1-1,0 1,1-1,-1 1,1 0,-1-1,1 1,-1 0,1-1,-1 1,1 0,-1-1,1 1,-1 0,1 0,-1 0,1 0,0 0,-1-1,1 1,-1 0,1 0,0 1,-1-1,1 0,-1 0,1 0,0 0,-1 0,43-5,-42 5,694-53,-272 18,-1-1,128 17,-436 20,-91-1</inkml:trace>
  <inkml:trace contextRef="#ctx0" brushRef="#br0" timeOffset="38366.222">1468 2396,'-2'-4,"1"0,-1 0,0 0,0 0,0 0,0 1,-1-1,1 1,-1 0,0-1,0 1,0 1,0-1,-1 0,1 1,-1 0,0 0,0 0,1 0,-1 0,0 1,0 0,-1-1,1 2,0-1,0 0,-1 1,1 0,0 0,0 0,-1 1,1-1,0 1,0 0,0 0,0 0,0 1,0-1,0 1,0 0,0 0,0 1,-251 131,-66 29,291-140,29-23,1 1,0-1,-1 0,1 1,0-1,0 1,0-1,-1 1,1-1,0 1,0-1,0 1,0-1,0 1,0-1,0 1,0-1,0 1,0-1,0 1,0-1,0 1,0-1,0 1,0-1,1 1,-1-1,0 1,0-1,1 0,-1 1,0-1,1 1,-1-1,0 0,1 1,-1-1,1 0,-1 1,0-1,1 0,-1 0,1 0,-1 1,1-1,-1 0,1 0,-1 0,1 0,-1 0,1 0,-1 0,1 0,-1 0,1 0,-1 0,1 0,-1 0,1 0,-1 0,1-1,-1 1,1 0,18 2</inkml:trace>
  <inkml:trace contextRef="#ctx0" brushRef="#br0" timeOffset="38620.666">3105 2057,'-48'34,"-50"25,-21 7,-2-2,11-8,15-8,13-8,12-5,12-10,12-3,13-1,18-4,15-5,13-4,5-4</inkml:trace>
  <inkml:trace contextRef="#ctx0" brushRef="#br0" timeOffset="38846.788">4657 2085,'-48'15,"-49"18,-23 5,-1-1,7 0,7 2,13-1,8-1,9-3,7-2,12-2,6-1,7-6,10-1,12-1,15-2,13-6,6-5</inkml:trace>
  <inkml:trace contextRef="#ctx0" brushRef="#br0" timeOffset="39098.339">5787 2198,'-39'15,"-36"18,-15 9,-2 2,0-1,6-4,9-4,7-7,11-4,5-1,4-4,4-2,6-2,9 0,5-2,8 1,6-1</inkml:trace>
  <inkml:trace contextRef="#ctx0" brushRef="#br0" timeOffset="39299.144">7253 2142,'-67'24,"-36"12,-11 6,0 0,5-3,11-2,8-4,5-1,7-3,8-1,10 0,11-5,14-1,17-6,17-4,9-5</inkml:trace>
  <inkml:trace contextRef="#ctx0" brushRef="#br0" timeOffset="39515.204">8693 2085,'-96'34,"-46"15,-8 0,11-3,20-6,25-9,24-9,25-5,18-4</inkml:trace>
  <inkml:trace contextRef="#ctx0" brushRef="#br0" timeOffset="47149.238">9822 2001,'-1'-2,"0"0,-1 1,1-1,0 1,-1-1,1 1,-1-1,1 1,-1 0,0 0,1 0,-1 0,0 0,0 0,0 0,0 1,0-1,0 1,0-1,0 1,0 0,0 0,0 0,0 0,0 0,0 0,0 0,0 1,0-1,-1 1,-15 4,0 0,1 1,0 0,0 2,1 0,0 1,0 0,1 2,0-1,-1 3,-44 29,-71 33,-3-6,-95 32,81-42,143-59,4-3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2:41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88 480,'55'-4,"0"-2,-1-3,0-2,50-17,-85 26,-1-2,0 0,0-1,0-1,0-1,-1 0,0-1,-1-1,0 0,0-2,-1 1,0-2,-1 0,0-1,-1 0,-1-1,0-1,-1 0,0 0,-1-1,0-3,-10 18,4-6,0 0,-1 0,-1 0,1-1,-1 1,0-1,-1 0,0 1,0-1,-1 0,0 0,0 1,0-1,-1 0,-1 0,1 1,-1-1,0 1,-1-1,-2-3,5 10,0 1,-1-1,1 0,-1 0,1 0,-1 1,1-1,-1 0,0 1,1-1,-1 0,0 1,0-1,1 1,-1-1,0 1,0-1,0 1,0 0,1-1,-1 1,0 0,0 0,0 0,0 0,0 0,0 0,0 0,0 0,0 0,0 0,1 0,-1 0,0 1,0-1,0 0,0 1,0-1,1 1,-1-1,0 1,0-1,1 1,-1-1,0 1,1 0,-1-1,0 1,1 0,-1 0,1 0,-1-1,1 1,0 0,-1 0,1 0,0 0,-1 0,-21 55,-15 195,32-194,-15 197,13-115,-5 0,-7-1,-6-1,-5-1,-12 16,15-75,-4 0,-3-2,-3-1,-35 49,59-105,0 0,-1-1,-1 0,0-1,-1-1,-1 0,0-2,-1 0,-1 0,0-2,-2 0,20-9,-1-1,0 0,0 0,0 1,0-1,0 0,0-1,0 1,0 0,-1 0,1-1,0 0,0 1,-1-1,1 0,0 0,0 0,-1 0,1-1,0 1,0 0,-1-1,1 0,0 1,0-1,0 0,0 0,0 0,0-1,0 1,0 0,1-1,-1 1,0-1,1 0,-1 1,1-1,0 0,-1 0,1 0,0 0,0 0,0 0,1 0,-1 0,0 0,1-1,-1 1,1-2,0-10,1 0,0-1,1 1,1 0,0 0,1 0,1 0,0 0,0 1,2 0,-1 0,2 1,6-9,5-13,18-41,3 2,3 1,3 3,3 2,4 2,53-53,-97 111,0 1,0 0,0 0,1 1,0 0,0 1,0 0,0 0,1 1,-1 1,1 0,0 0,0 1,0 0,0 1,0 0,0 1,1 0,12 1</inkml:trace>
  <inkml:trace contextRef="#ctx0" brushRef="#br0" timeOffset="254.201">1132 1128,'-14'34,"0"20,2 6,8-2,10-11,8-14,2-12</inkml:trace>
  <inkml:trace contextRef="#ctx0" brushRef="#br0" timeOffset="507.28">1132 394,'0'0</inkml:trace>
  <inkml:trace contextRef="#ctx0" brushRef="#br0" timeOffset="689.414">1415 1213,'227'-318,"-203"293,-8 48,-7 29,-9-46,0 1,0 0,0-1,1 1,0-1,0 1,0-1,1 0,0 1,1-1,-1 0,1 0,0-1,1 1,-1-1,1 1,0-1,1 0,-1 0,1-1,0 1,0-1,0 0,0-1,1 1,0-1,0 0,3 1,-2-3,0 0,0 0,0-1,0 0,0 0,0-1,0 0,0 0,0-1,-1 1,1-2,0 1,-1-1,1 0,-1 0,0 0,0-1,0 0,-1 0,1-1,-1 0,0 0,0 0,-1 0,0-1,0 0,0 0,0 0,-1 0,0 0,0-1,-1 1,0-1,0 0,0 0,-1-5,16-73,-12 60</inkml:trace>
  <inkml:trace contextRef="#ctx0" brushRef="#br0" timeOffset="1097.796">2319 818,'-9'10,"1"0,0 1,0 0,2 0,-1 0,1 1,1 0,0 1,1-1,0 1,1 0,1 0,0 0,0 0,2 0,-1 0,2 0,-1 0,4 12,-4-22,1 0,1 1,-1-1,0 0,1 0,0 0,0 0,0 0,0-1,0 1,0-1,1 1,-1-1,1 0,0 0,-1 0,1 0,0 0,0 0,0-1,1 0,-1 0,0 0,0 0,1 0,-1 0,1-1,-1 0,0 1,1-1,-1-1,1 1,-1 0,0-1,3 0,5-2,-1 1,1-1,-1-1,0 0,0 0,0-1,-1 0,0-1,0 0,8-7,9-13,-2-1,0 0,-2-2,-2-1,0-1,-2 0,1-7,1-6,-2-1,-2-1,-2 0,-2-1,-3 0,5-45,-11 71,0 0,-1-1,-2 1,0-1,-1 0,-1 1,-1-1,-1 1,0 0,-2 0,-1 1,0-1,-2 2,0-1,-1 1,-1 0,-1 1,0 0,-1 1,-14-12,23 25,-1 0,0 1,-1 0,1 0,-1 0,1 0,-1 1,0 0,0 1,1-1,-1 1,0 0,-1 0,1 1,0 0,0 0,0 0,0 1,0 0,0 0,0 1,0-1,0 1,1 0,-1 1,0 0,1 0,0 0,0 0,-2 2,-2 2,0 0,1 0,-1 1,1 1,1-1,-1 1,2 0,-1 1,1 0,1 0,-1 0,2 1,0-1,0 1,-2 10,4 1,1 0,0-1,2 1,0 0,2 0,0-1,1 1,2-1,0 0,1 0,1-1,1 0,0-1,2 1,0-2,2 0,0 0,0-1,2-1,0 0,1-1,0-1,1 0,1-1,1 0,50 38,1-4,3-2,2-4,30 11,-81-42</inkml:trace>
  <inkml:trace contextRef="#ctx0" brushRef="#br0" timeOffset="2968.09">2290 2088,'0'19,"-5"36,-1 17,0 1,1-1,2-9,0-5,-3-8,-1-3,1-5,1-4,2-4,1-3,1-2,1-1,-5-5,-1-7</inkml:trace>
  <inkml:trace contextRef="#ctx0" brushRef="#br0" timeOffset="3254.163">2149 2116,'43'-10,"34"-7,13-2,-4-1,-12 1,-13 5,-13 5,-10 3,-10 4</inkml:trace>
  <inkml:trace contextRef="#ctx0" brushRef="#br0" timeOffset="3499.444">2177 2512,'38'-10,"32"-8,10 0,-6-3,-9 3,-16 4</inkml:trace>
  <inkml:trace contextRef="#ctx0" brushRef="#br0" timeOffset="5582.803">2713 2539,'-178'333,"87"-169,244-395,-129 189,1 2,2 0,2 2,17-16,-44 52,1-1,-1 1,0 0,1-1,-1 1,1 0,-1 1,1-1,0 0,0 1,0-1,0 1,0 0,0 0,0 0,1 1,-1-1,0 1,0 0,1-1,-1 2,0-1,0 0,1 0,-1 1,0 0,0 0,0 0,0 0,0 0,0 1,0-1,0 1,0 0,-1 0,1 0,0 0,-1 0,0 0,0 1,0-1,0 1,2 2,113 197,-116-201,-1-1,1 0,-1 1,1-1,-1 1,0 0,1-1,-1 1,0-1,0 1,1-1,-1 1,0 0,0-1,0 1,0 0,0-1,0 1,0-1,0 1,0 0,0-1,0 1,0 0,0-1,-1 1,1-1,0 1,0 0,-1-1,1 1,0-1,-1 1,1-1,0 1,-1-1,1 1,-1-1,1 0,-1 1,1-1,-1 0,1 1,-1-1,0 0,1 1,-1-1,1 0,-1 0,0 0,1 0,-1 0,0 0,1 0,-1 0,1 0,-1 0,0 0,1 0,-1 0,-50 1,42-2,-224-3,147-22,72 16</inkml:trace>
  <inkml:trace contextRef="#ctx0" brushRef="#br0" timeOffset="6499.411">3221 2709,'92'-45,"115"21,-206 24,1-1,-1 1,0-1,0 0,0 0,1 1,-1-1,0 0,0 0,0 0,0 0,0 0,0 0,-1 0,1 0,0-1,-1 1,1 0,0 0,-1-1,0 1,1 0,-1-1,0 1,1-1,-1 1,0 0,0-1,0 1,0-1,-1 1,1 0,0-1,0 1,-1 0,1-1,-1 1,1 0,-1 0,0-1,0 1,1 0,-1 0,0 0,0 0,0-1,-46-50,-42-7,89 58,-1 0,0 0,0 0,0 1,0-1,0 0,0 0,0 1,0-1,0 0,0 1,0-1,-1 1,1 0,0-1,0 1,-1 0,1 0,0 0,0 0,-1 0,1 0,0 0,0 0,-1 0,1 0,0 1,0-1,0 1,0-1,-1 1,1-1,0 1,0 0,0-1,0 1,0 0,0 0,0 0,1 0,-1 0,0 0,0 0,1 0,-1 0,0 0,1 0,-1 0,1 0,0 1,-1-1,1 0,0 0,0 0,0 1,0-1,0 0,0 0,0 1,0-1,8 56,2-1,3 0,13 34,-3 54,-23-143,1 0,-1 0,0 0,1 0,-1-1,1 1,-1 0,1 0,-1 0,1-1,-1 1,1 0,0-1,0 1,-1 0,1-1,0 1,0-1,0 1,-1-1,1 0,0 1,0-1,0 0,0 1,0-1,0 0,0 0,0 0,0 0,0 0,0 0,0 0,-1 0,1-1,0 1,0 0,0 0,0-1,0 1,0-1,0 1,-1-1,1 1,0-1,0 1,-1-1,1 0,0 1,0-1,37-35,-23 21,-1 0,-1 0,-1-1,0-1,-1 0,0-1,-2 0,0-1,-1 0,-1 0,0 0,-2-1,0 0,0-11,-8 8,-2 4</inkml:trace>
  <inkml:trace contextRef="#ctx0" brushRef="#br0" timeOffset="6801.722">3927 2285,'5'29,"1"14,0 5,-1-1,-2-4,-1-4,0-5,-2-2,0-3,0 0,0-2,-1-4</inkml:trace>
  <inkml:trace contextRef="#ctx0" brushRef="#br0" timeOffset="7301.349">3871 2257,'47'-20,"-20"8,0 1,0 1,1 2,0 0,1 2,0 1,8 0,-35 5,0 0,0 0,0 0,0 0,0 0,0 0,0 0,0 1,0-1,0 1,0-1,0 1,0 0,0-1,-1 1,1 0,0 1,-1-1,1 0,0 0,-1 1,0-1,1 0,-1 1,0 0,0-1,0 1,0 0,0-1,0 1,0 0,0 0,-1 0,1 0,-1 0,1 0,-1 0,0 0,0 0,0 0,0 0,0 0,-1 0,1 0,0 0,-1 0,0-1,1 1,-1 0,0 0,0 0,0-1,0 1,0 0,-1 0,-84 133,85-133,0 1,0 0,1 0,-1 0,1 1,-1-1,1 0,0 0,0 0,0 0,1 0,-1 0,1 0,0 0,-1 0,1 0,1 0,-1 0,0 0,1 0,-1-1,1 1,0-1,0 1,0-1,0 0,0 1,1-1,-1 0,1-1,-1 1,1 0,0-1,-1 1,1-1,0 0,0 0,0 0,0 0,0-1,0 1,0-1,1 0,-1 0,33 7,99 30,-130-35,1 1,-1 0,0 0,0 0,0 0,0 1,0 0,-1 0,1 0,-1 1,-1 0,1-1,0 1,-1 0,0 1,0-1,-1 0,0 1,0 0,0 0,0 0,-1-1,-1 0,0 0,1 0,-2 0,1-1,-1 1,1 0,-1 0,-1-1,1 1,-1 0,1-1,-1 1,-1-1,1 0,-1 0,1 0,-1 0,0 0,-1 0,1-1,-1 0,1 0,-1 0,-1 1,-5 3,-1 1,1-2,-2 1,1-2,-1 0,1 0,-2-1,1 0,-2 0,-185 3,175-7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16.0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114 1371,'-61'76,"54"-65,0 0,1 1,0 0,1 0,0 0,1 1,1 0,0 0,0-1,2 2,-1-1,1 0,1 3,0-12,1-1,-1 1,0-1,1 1,0-1,0 0,0 1,0-1,1 0,-1 0,1 0,0 0,-1 0,2 0,-1 0,0-1,0 1,1-1,-1 1,1-1,0 0,0 0,0 0,0-1,0 1,0-1,0 1,4 0,100 10,-76-11,-28-1,-1 0,0 0,1 0,-1 0,0 0,1 1,-1-1,0 1,0 0,1 0,-1 0,0 0,0 0,0 0,0 0,0 1,0-1,-1 0,1 1,0 0,-1 0,1-1,-1 1,0 0,1 0,-1 0,0 0,0 0,0 1,-1-1,1 0,0 0,-1 1,0-1,1 0,-1 1,0-1,0 0,0 2,-31 88,-45 12,62-91</inkml:trace>
  <inkml:trace contextRef="#ctx0" brushRef="#br0" timeOffset="702.93">312 1344,'1'13,"1"0,0 1,1-1,1 0,0 0,1 0,0-1,1 0,1 0,0 0,0-1,1 0,0 0,1-1,0 0,1 0,0-1,1-1,6 5,-16-12,1 1,-1-1,1 0,0 0,-1 0,1 0,0 0,0-1,0 1,-1-1,1 1,0-1,0 1,0-1,0 0,0 0,0 0,0 0,0 0,0 0,0-1,0 1,0-1,-1 1,1-1,0 0,0 0,-1 0,1 0,0 0,-1 0,1 0,-1 0,1-1,-1 1,1 0,-1-1,0 1,1-2,23-75,-28-182,2 260,1-1,0 1,-1 0,1-1,0 1,-1 0,1-1,0 1,0-1,-1 1,1 0,0-1,0 1,0-1,-1 1,1-1,0 1,0 0,0-1,0 1,0-1,0 1,0-1,0 1,0-1,0 1,0-1,0 1,1 0,-1-1,0 1,0-1,0 1,1-1,-1 1,0 0,0-1,1 1,-1 0,0-1,1 1,-1 0,0-1,1 1,-1 0,1 0,-1-1,0 1,1 0,-1 0,1 0,-1 0,1 0,-1 0,1-1,-1 1,0 0,1 0,-1 0,1 0,-1 1,1-1,-1 0,1 0,-1 0,1 0,-1 0,0 1,1-1,-1 0,22 30,-17-22,188 312,-185-307,-1 0,0 1,-1 0,-1 0,0 0,-1 1,0 0,-1-1,-1 2,0-1,-1 0,-1 0,-1 0,0 0,0 0,-2 0,0 0,-2 5,5-19,0 1,0-1,0 1,0-1,-1 1,1-1,0 1,-1-1,1 1,-1-1,0 0,1 1,-1-1,0 0,0 0,0 1,0-1,0 0,0 0,0 0,0 0,0 0,-1-1,1 1,0 0,0 0,-1-1,1 1,-1-1,1 1,-1-1,1 0,0 1,-1-1,1 0,-1 0,1 0,-1 0,1 0,-1-1,1 1,-1 0,1-1,-1 1,1-1,0 1,-1-1,1 0,0 1,-1-1,1 0,0 0,0 0,0 0,0 0,0 0,-1-1,-7-14,-1-1,2 0,0 0,1-1,1 0,1 0,1-1,0 0,1 1,1-1,1-5,-1-1</inkml:trace>
  <inkml:trace contextRef="#ctx0" brushRef="#br0" timeOffset="1082.887">735 864,'-19'89,"19"-86,-1-1,1 0,0 1,0-1,0 1,0-1,1 0,-1 1,1-1,-1 1,1-1,0 0,0 0,0 1,0-1,0 0,1 0,-1 0,0 0,1-1,0 1,-1 0,1 0,0-1,0 1,0-1,0 0,0 0,0 1,0-1,0-1,1 1,-1 0,0 0,2-1,45-1,-47 0,1 0,0 0,0 0,0 1,0-1,0 1,1 0,-1-1,0 1,0 1,0-1,0 0,0 1,0-1,0 1,0 0,0 0,0 0,0 1,-1-1,1 1,0-1,-1 1,1 0,-1 0,0 0,1 0,-1 0,0 1,0-1,-1 1,1-1,0 1,-1 0,0 0,1 0,-1 1,1 9,-1 0,0 0,-1 0,0 1,-1-1,-1 0,0 0,0 0,-2-1,1 1,-2 0,0-1,0 0,-1 0,0-1,-6 7,-2 1</inkml:trace>
  <inkml:trace contextRef="#ctx0" brushRef="#br0" timeOffset="1333.028">876 468,'5'43,"11"24,3 5,3-4,2-10,-2-9,-1-13,1-8,2-9,1-7,2-6,-4-4</inkml:trace>
  <inkml:trace contextRef="#ctx0" brushRef="#br0" timeOffset="1565.103">792 807,'43'-19,"29"-16,6-7,-4-1,-11 6,-15 6,-17 2,-13 2,-14 6,-13 5,-5 7</inkml:trace>
  <inkml:trace contextRef="#ctx0" brushRef="#br0" timeOffset="2183.579">1215 581,'9'-13,"0"0,-1 0,-1-1,0 0,-1-1,-1 1,0-1,-1 0,0 0,-2-1,1 1,-2 0,0-6,-1 20,0 0,0-1,0 1,-1-1,1 1,0-1,-1 1,1 0,-1-1,1 1,-1 0,0 0,1-1,-1 1,0 0,0 0,0 0,0 0,0 0,0 0,0 0,0 0,-1 0,1 1,0-1,0 0,-1 1,1-1,0 1,-1 0,1-1,-1 1,1 0,-1 0,1 0,0 0,-1 0,1 0,-1 0,1 0,-1 0,1 1,0-1,-1 1,1-1,0 1,-1 0,1-1,-60 41,49-27,1 0,1 1,1 0,0 0,1 1,0 0,2 1,0-1,0 1,2 0,0 1,-1 17,5-32,-1 1,1-1,0 0,1 1,-1-1,0 0,1 1,0-1,0 0,0 0,0 1,1-1,-1 0,1 0,-1-1,1 1,0 0,0 0,1-1,-1 1,0-1,1 0,0 0,-1 0,1 0,0 0,0-1,0 1,0-1,0 1,1-1,-1 0,0-1,0 1,1 0,-1-1,0 0,1 0,-1 0,1 0,12 1,0-1,0 0,0-1,0 0,0-2,-1 0,1 0,-1-2,0 0,0 0,0-2,-1 0,0 0,0-1,-1-1,0 0,9-10,-1 0,-3 2</inkml:trace>
  <inkml:trace contextRef="#ctx0" brushRef="#br0" timeOffset="2655.371">1526 497,'0'-18,"-2"-26,2-1,3 1,1 0,2 0,3 0,4-13,-13 55,0 1,0 0,-1-1,1 1,0-1,0 1,1-1,-1 1,0-1,0 1,1-1,-1 1,1-1,-1 1,1 0,0-1,-1 1,1 0,0 0,0-1,0 1,0 0,0 0,0 0,0 0,0 0,1 0,-1 1,0-1,1 0,-1 1,0-1,1 0,-1 1,1 0,-1-1,1 1,-1 0,1 0,-1 0,1 0,-1 0,1 0,-1 0,0 0,1 1,-1-1,1 1,-1-1,1 1,-1-1,0 1,1 0,-1 0,0-1,0 1,1 1,7 11,-8-11,-1 0,1 0,0 1,0-1,0 0,0 0,0 0,1 0,-1 0,0-1,1 1,0 0,-1-1,1 1,0-1,0 1,0-1,-1 0,2 0,-1 0,0 0,0 0,0 0,0 0,1-1,-1 1,0-1,0 0,1 0,-1 0,0 0,1 0,-1 0,0 0,1-1,-1 1,0-1,43-80,-43 73,1 0,0 1,0-1,1 1,0 0,0 0,1 0,0 1,0-1,0 1,5-4,-7 9,-1 0,1 0,0 0,-1 0,1 1,0-1,0 1,0-1,0 1,0 0,0 0,-1 0,1 1,0-1,0 1,0-1,0 1,-1 0,1 0,0 0,-1 1,1-1,-1 1,1-1,-1 1,0 0,1 0,29 14,-9-11,-1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13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682,'-34'38,"-15"18,0 3,4-7,5-8,4-7,3-5,3-3,2-6,0-3,5 0,2-3,0 1,3-4</inkml:trace>
  <inkml:trace contextRef="#ctx0" brushRef="#br0" timeOffset="313.354">650 738,'33'18,"0"-1,1-1,1-3,1 0,18 2,-6 0,7 3,7-1,-1 4,-2 2,0 3,24 16,-46-24,-19-12</inkml:trace>
  <inkml:trace contextRef="#ctx0" brushRef="#br0" timeOffset="730.004">875 540,'31'129,"-20"-67,-2 1,-4 0,-2 0,-5 61,1-34,1-66</inkml:trace>
  <inkml:trace contextRef="#ctx0" brushRef="#br0" timeOffset="8518.039">1976 540,'27'-6,"1"-1,-1-1,-1-1,0-1,0-1,-1-2,0-1,-1 0,-1-2,0-1,-1 0,-1-2,7-8,-23 20,-2 5,0-1,0 0,-1 0,1 0,-1 0,0 0,0 0,0-1,-1 1,1 0,-1-1,0 0,1 1,-2-1,1 0,0-3,-2 7,0 0,0 0,0 0,0 0,0 0,0 0,0 0,0 0,0 0,0 1,0-1,0 0,0 1,1-1,-1 1,0-1,0 1,0-1,0 1,1 0,-1-1,0 1,1 0,-1 0,0-1,1 1,-1 0,1 0,-1 0,1 0,0 0,-1 0,1 0,0 0,0 0,-1 0,1 0,0 0,0 0,0 0,0 0,0-1,-11 30,0 0,2 0,1 1,2-1,1 2,1-1,2 1,1-1,1 1,4 22,-2 4,13 306,-19-323,-2 0,-1-1,-3-1,-1 1,-1-1,-3-1,-1-1,-1 0,-3-1,0-1,-7 5,-49 41,73-78,-1 0,1 0,-1-1,1 0,-1 0,0 0,0 0,0 0,0-1,0 0,0 1,0-2,-1 1,1 0,0-1,0 0,-1 0,1 0,0 0,-1-1,1 0,0 0,0 0,-1-1,-1-2,1-1,0-1,0 1,0-1,0 0,1 0,0 0,0-1,1 1,0-1,0 0,0 0,1 0,0 0,1 0,-1-1,1 1,1 0,-1-1,2-5,-1-11,2 0,1 0,1 0,1 0,1 1,1 0,1 0,1 1,1 0,1 1,1 0,1 0,0 1,2 1,0 0,1 1,2 0,-8 9,-1 1,2 0,-1 0,1 1,0 0,1 1,-1 0,1 1,1 0,-1 1,1 0,-1 1,10-1,147-22,-145 26</inkml:trace>
  <inkml:trace contextRef="#ctx0" brushRef="#br0" timeOffset="8773.972">2710 935,'0'29,"0"14,0 5,0-7</inkml:trace>
  <inkml:trace contextRef="#ctx0" brushRef="#br0" timeOffset="8952.467">2710 569,'9'-5,"4"-2</inkml:trace>
  <inkml:trace contextRef="#ctx0" brushRef="#br0" timeOffset="9249.941">2992 1020,'148'-213,"-148"212,0 0,0 0,1 0,-1 0,0 0,1 1,-1-1,1 0,-1 0,1 0,-1 1,1-1,-1 0,1 1,0-1,-1 0,1 1,0-1,0 1,-1-1,1 1,0-1,0 1,0 0,0-1,-1 1,1 0,0 0,0-1,0 1,0 0,0 0,0 0,0 0,0 0,0 1,-1-1,1 0,0 0,0 0,0 1,0-1,0 1,-1-1,1 0,0 1,0 0,0-1,0 1,19 46,-13-27,-5-16,0 1,0-1,1 0,-1 1,1-1,0-1,0 1,0 0,0-1,1 1,0-1,-1 0,1 0,0-1,0 1,1-1,-1 0,1 0,-1 0,1 0,-1-1,1 0,0 0,0 0,-1-1,1 0,0 0,0 0,0 0,0-1,-1 1,1-1,0 0,0-1,-1 1,1-1,-1 0,0 0,1-1,-1 1,0-1,0 0,-1 0,1 0,0-1,-1 1,0-1,0 0,40-57,-30 44</inkml:trace>
  <inkml:trace contextRef="#ctx0" brushRef="#br0" timeOffset="9668.088">3754 709,'-13'15,"0"1,2 0,-1 0,2 1,1 0,0 1,1 0,0 1,2 0,0 0,2 0,0 1,1-1,0 3,3-19,0-1,1 1,-1-1,0 1,1 0,0-1,0 1,-1-1,1 1,1-1,-1 0,0 0,0 1,1-1,0 0,-1 0,1 0,0 0,0-1,0 1,0 0,0-1,0 1,0-1,1 0,-1 0,1 0,-1 0,1 0,-1 0,1-1,-1 1,1-1,-1 0,1 0,0 0,-1 0,1 0,1-1,103-28,-87 19,-1-1,0-1,-1 0,0-2,-1 0,-1 0,0-2,-1 0,-1-1,0 0,-1-1,-1 0,-1-2,0 1,-2-1,0 0,2-13,35-156,-45 180,0 0,-1 0,0 0,0 0,-1 0,0 0,-1 1,0-1,0 0,-1 1,0-1,-1 1,0 0,0 0,0 0,-1 1,0-1,-1 1,0 0,-2-2,3 5,0 1,0-1,0 1,0 0,0 0,0 0,-1 1,0 0,1 0,-1 0,0 1,0 0,0 0,0 1,0-1,0 1,0 0,0 1,0 0,1 0,-1 0,0 0,0 1,1 0,-1 0,0 1,1-1,0 1,-5 4,-3 1,0 2,1-1,0 2,0 0,1 0,0 1,1 0,1 1,0 0,-6 12,8-9,2 0,0-1,0 2,2-1,0 1,0-1,2 1,0 0,1-1,1 1,0 0,2-1,-1 1,2-1,0 0,1 0,1 0,1 0,0-1,0 0,2-1,0 0,0 0,1-1,1 0,1 0,-1-2,2 1,0-1,0-1,1-1,0 0,0 0,1-2,0 1,1-2,-1 0,8 1,11 3,-4-3</inkml:trace>
  <inkml:trace contextRef="#ctx0" brushRef="#br0" timeOffset="27212.621">1496 2995,'-39'34,"-26"20,-3 6,6-7,13-8,10-11,12-7,6-8,6-8</inkml:trace>
  <inkml:trace contextRef="#ctx0" brushRef="#br0" timeOffset="27492.062">988 2967,'38'24,"28"18,7 6,-5-5,-8-5,-10-4,-9-8,-6-4,-4-5,-3-1,-2 2,1-2,-1 0,1-2,-4 2,-2-3,1-2,-4-4</inkml:trace>
  <inkml:trace contextRef="#ctx0" brushRef="#br0" timeOffset="27858.934">1271 2826,'9'38,"4"32,-1 9,-2-4,-3-10,-3-11,-1-11,-2-7,-1-5,-1-3,-4-1,-2-1,-5-5,1 0,1-5</inkml:trace>
  <inkml:trace contextRef="#ctx0" brushRef="#br0" timeOffset="28160.781">904 3249,'43'-5,"43"-6,17-6,0 0,-8 2,-15 5,-12 3,-7 3,-10 3,-9 0,-6 6,-5 2,-7 0</inkml:trace>
  <inkml:trace contextRef="#ctx0" brushRef="#br0" timeOffset="33875.858">2456 2967,'-1'0,"0"-1,0 0,1 1,-1-1,0 0,1 0,-1 0,0 0,1 0,-1 1,1-1,0 0,-1 0,1 0,0-1,-1 1,1 0,0 0,0 0,0 0,0 0,0 0,0 0,0 0,0 0,1 0,-1 0,0 0,1 0,-1 0,1 0,-1 0,1 0,-1 0,1 0,-1 0,1 1,0-1,0 0,-1 0,1 1,0-1,0 1,0-1,0 0,0 1,0-1,0 1,0 0,0-1,0 1,0 0,8-8,1 1,0 1,0-1,0 1,1 1,0 0,0 1,0 0,1 0,-1 2,1-1,0 1,0 1,0 0,0 1,-1 0,1 0,0 2,9 1,-16 1,0 0,0 0,0 0,-1 1,0 0,0 0,0 0,-1 0,1 0,-1 1,0-1,-1 1,0 0,0 0,0 0,0 0,-1 0,0 1,0-1,-1 0,0 1,0-1,0 0,-1 0,0 1,0-1,-1 2,-4 9,-1 0,0 0,-2-1,1 0,-2 0,0-1,-1 0,-1-1,0-1,-5 5,-31 38,47-53,-1-1,1 1,0-1,0 1,0-1,0 1,0 0,1 0,-1-1,1 1,-1 0,1 0,0-1,0 1,1 0,-1 0,0 0,1-1,0 1,0 0,0-1,0 1,0-1,0 1,0-1,1 1,0-1,-1 0,1 0,0 1,0-1,0-1,0 1,0 0,1 0,-1-1,0 0,1 1,-1-1,1 0,0 0,-1 0,1 0,0-1,-1 1,1-1,0 0,191 78,-189-76,0 0,0 0,0 0,-1 1,1-1,-1 1,1 0,-1 1,0-1,0 1,-1-1,1 1,-1 0,1 1,-1-1,-1 0,1 1,-1 0,1 0,-1-1,-1 1,1 0,-1 1,0-1,0 0,0 0,-1 1,0-1,0 0,0 0,0 1,-1-1,0 0,0 0,-1 0,1 0,-1 0,-1 2,-13 11,0-1,-2 0,0-1,-1-1,0 0,-1-2,-1 0,0-2,-17 7,-76 27,113-44,0 0,0-1,0 1,0-1,-1 1,1-1,0 1,0-1,0 0,-1 1,1-1,0 0,-1 0,1 0,0 0,0 0,-1-1,1 1,0 0,0 0,-1-1,1 1,0-1,0 1,0-1,0 0,0 1,-1-1,1 0,0 0,1 0,-1 0,0 1,0-1,0 0,1-1,-1 1,0 0,1 0,-1 0,1 0,-1 0,1-1,0 1,-1 0,1 0,0-1,0 1,0 0,0-1,0 1,0 0,0 0,0-1,1 1,-1 0,0 0,1-1,-1 1,1 0,0 0,-1 0,1 0,0 0,-1 0,1 0,10-18</inkml:trace>
  <inkml:trace contextRef="#ctx0" brushRef="#br0" timeOffset="34357.114">3133 3108,'-11'77,"30"-96,97-225,-116 243,0 0,0 1,0-1,0 1,1-1,-1 1,0-1,0 1,0-1,1 0,-1 1,0-1,1 1,-1 0,0-1,1 1,-1-1,1 1,-1-1,1 1,-1 0,1-1,-1 1,1 0,-1 0,1-1,-1 1,1 0,-1 0,1 0,0 0,-1 0,1 0,-1 0,1 0,0 0,-1 0,1 0,-1 0,1 0,-1 0,1 0,0 1,-1-1,1 0,-1 0,1 1,-1-1,1 1,7 5</inkml:trace>
  <inkml:trace contextRef="#ctx0" brushRef="#br0" timeOffset="34765.289">3500 2967,'-20'117,"20"-112,0 0,0 0,0 0,1 0,-1 0,1-1,0 1,1 0,-1-1,1 1,0-1,0 1,0-1,1 0,-1 0,1 0,0 0,0 0,1-1,-1 1,1-1,3 3,0-5,-1 1,1-2,0 1,0-1,-1 0,1 0,0 0,0-1,0 0,-1-1,1 0,-1 0,1 0,-1-1,0 1,0-1,0-1,0 0,0 1,-1-2,0 1,0 0,0-1,0 0,-1 0,0-1,3-4,-6 9,15-18,-1 0,-1-1,0 0,-2-1,0 0,-2-1,0-1,-2 1,0-1,-1-1,-2 0,0 1,-2-2,0 1,-2 0,-1 0,-1-3,1 16,-2 1,0 0,0-1,-1 1,0 0,-1 0,0 1,0-1,-1 1,-2-3,5 10,1-1,0 1,-1-1,0 1,1 0,-1 0,0 0,0 0,0 0,0 0,-1 0,1 1,0-1,-1 1,1 0,-1-1,0 1,1 1,-1-1,0 0,1 0,-1 1,0 0,0-1,0 1,1 0,-1 1,0-1,0 0,0 1,1-1,-1 1,0 0,1 0,-1 0,0 0,1 1,0-1,-2 2,-5 6,1 0,0 0,1 1,0 0,0 0,1 1,1 0,0 0,0 0,1 1,0 0,1-1,1 1,-1 0,2 1,0-1,1 1,0 3,0-1,2 1,0 0,1-1,0 0,2 0,-1 0,2 0,0-1,1 1,0-2,1 1,1-1,0 0,0-1,1 0,1 0,0-1,1-1,0 0,0-1,1 0,1 0,-1-2,1 1,0-2,1 0,0-1,0 0,10 1,9 4,-4 0</inkml:trace>
  <inkml:trace contextRef="#ctx0" brushRef="#br0" timeOffset="35565.324">4290 3870,'92'-73,"-5"-3,-2-5,-4-3,-4-3,-4-4,3-12,-59 81,-1-2,-1 1,-1-2,-1 0,-1-1,-2 0,0 0,-2-1,-1-1,-1 1,-1-1,-2 0,0-11,-2 34,-1-1,0 1,0 0,-1-1,0 1,0 0,0-1,0 1,-1 0,0 0,0 0,0 0,-1 0,1 1,-1-1,0 1,-1 0,1-1,-1 1,0 1,0-1,0 1,0-1,-1 1,1 0,-1 1,0-1,0 1,0 0,0 0,0 1,0-1,0 1,-1 0,-3 0,-6 4,-1 0,0 0,1 2,0 0,0 1,0 0,1 1,0 1,0 0,1 1,0 0,0 1,1 1,1 0,0 0,0 1,1 1,0-1,1 2,1-1,0 1,1 1,1-1,-1 4,-3 7,1 0,1 1,2-1,0 2,2-1,1 0,1 1,1 0,1-1,2 1,1 0,5 24,-2-33,1 0,1 0,0 0,2-1,0-1,0 1,2-2,0 1,1-2,0 0,7 6,0 1,-10-11,1 0,0 0,0-1,1 0,1-1,-1 0,1-1,0-1,1 0,0 0,0-2,0 0,0 0,1-1,-1-1,1-1,0 0,-1 0,1-2,0 0,0-1,-1 0,2-1,8-4</inkml:trace>
  <inkml:trace contextRef="#ctx0" brushRef="#br0" timeOffset="36311.968">5362 3334,'-28'21,"0"1,1 1,1 1,1 1,1 2,1 0,2 2,-1 3,20-31,1 1,-1-1,0 1,1-1,0 1,-1 0,1-1,0 1,0 0,0 0,0 0,0 0,1 0,-1 0,1 0,-1 1,1-1,0 0,-1 0,1 0,0 0,1 0,-1 1,0-1,1 0,-1 0,1 0,-1 0,1 0,0 0,0 0,0 0,0 0,0 0,1-1,-1 1,1 0,-1-1,1 1,-1-1,1 1,0-1,-1 0,1 0,0 0,0 0,0 0,0 0,1 0,9-2,1 0,-1-1,0-1,0 1,0-2,0 0,0 0,-1-1,0-1,0 1,0-2,-1 0,6-4,170-159,-185 169,0-1,0 0,1 0,-1 0,0 0,1 0,-1 0,1 1,0-1,-1 0,1 1,0 0,0-1,0 1,0 0,0 0,1 0,-1 0,0 0,0 1,1-1,-1 1,0-1,1 1,-1 0,0 0,1 0,-1 0,0 0,1 1,-1-1,0 1,1-1,-1 1,0 0,0 0,0 0,1 0,17 59,-20-55,1 0,-1 0,1 0,1 0,-1 0,1 0,0 0,0-1,0 1,0-1,1 1,0-1,0 0,0 0,1 0,-1 0,1-1,0 1,0-1,0 0,0 0,1-1,-1 1,1-1,-1 0,4 0,-1 0,1 0,-1-1,1 0,0-1,-1 0,1 0,0-1,-1 1,1-2,0 1,-1-1,0 0,1-1,-1 0,0 0,0 0,-1-1,1 0,-1 0,1-1,-1 0,111-131,-88 96,-29 40,0-1,0 1,0-1,0 1,0-1,0 1,0-1,0 1,0-1,1 1,-1-1,0 1,0-1,0 1,1-1,-1 1,0-1,1 1,-1 0,0-1,1 1,-1 0,0-1,1 1,-1 0,1-1,-1 1,1 0,-1 0,1 0,-1-1,0 1,1 0,-1 0,1 0,-1 0,1 0,-1 0,1 0,-1 0,1 0,-1 0,1 0,-1 0,1 0,-1 1,1-1,-1 0,1 0,-1 0,1 1,-1-1,1 0,-1 1,0-1,1 0,-1 1,0-1,1 0,-1 1,0-1,1 1,-1-1,0 0,0 1,0-1,1 1,2 37,-3-35,-1 2,0-1,0 1,1-1,0 1,0-1,0 1,1 0,0-1,-1 1,1-1,1 1,-1-1,1 0,0 0,0 1,0-1,0 0,1-1,0 1,-1 0,1-1,1 0,-1 1,0-1,1 0,0-1,-1 1,1-1,2 1,7-2,-1-1,0 0,1-1,-1 0,0-1,1 0,-1-1,-1-1,1 0,0-1,-1 0,0 0,0-1,0-1,-1 1,0-2,-1 0,1 0,-1 0,5-8,21-12,-35 27,1 0,-1 0,1 1,-1-1,1 0,0 1,-1-1,1 1,0-1,-1 1,1-1,0 1,0-1,-1 1,1-1,0 1,0 0,0 0,-1-1,1 1,0 0,0 0,0 0,0 0,0 0,0 0,-1 0,1 0,0 0,0 1,0-1,0 0,-1 0,1 1,0-1,0 1,0-1,-1 1,1-1,0 1,-1-1,1 1,0-1,-1 1,1 0,-1-1,1 1,-1 0,1 0,-1-1,0 1,1 0,-1 0,0 0,0 0,1-1,-1 1,0 0,0 0,0 0,0 0,0 0,0 0,0-1,-1 1,1 0,0 0,-1 5,0-1,1 0,0 0,0 0,1 1,-1-1,1 0,0 0,0 0,1 0,0 0,0 0,0-1,0 1,1 0,-1-1,1 0,0 0,1 0,-1 0,1 0,0 0,0-1,0 0,0 0,0 0,1 0,-1-1,1 0,0 1,0-2,0 1,0-1,0 1,0-1,3 0,4-2,0-1,0 0,-1 0,1-1,0-1,-1 0,0-1,0 0,0 0,-1-1,1 0,-1-1,-1-1,1 1,-1-1,-1-1,0 0,0 0,0 0,-1-1,-1 0,0-1,0 1,-1-1,0 0,-1-1,0 1,-1-1,0 0,1-13</inkml:trace>
  <inkml:trace contextRef="#ctx0" brushRef="#br0" timeOffset="37458.312">7648 3052,'64'-31,"-2"-2,-1-3,-2-2,-2-3,-1-3,44-45,-48 3,-51 84,0 0,0-1,0 1,0 0,-1-1,1 1,-1-1,0 1,1 0,-1-1,0 1,-1-1,1 1,0-1,-1 1,1 0,-1-1,0 1,0 0,0-1,0 1,0 0,0 0,-1 0,1 0,-1 0,1 0,-1 0,0 1,0-1,0 1,0-1,0 1,0-1,0 1,0 0,0 0,-1 0,0 0,-1 0,1 1,-1-1,1 1,-1-1,0 1,1 0,-1 0,1 1,-1-1,1 1,-1 0,1 0,-1 0,1 0,0 0,-1 1,1 0,0-1,0 1,0 0,0 1,1-1,-1 0,1 1,-1 0,1-1,0 1,0 0,-1 1,-51 101,53-103,-17 53,3 0,2 1,3 1,2 0,3 0,2 14,-5 22,-4 120,7-93,-5-1,-9 23,13-112,0 0,-2 0,-1-1,-2 0,0 0,-2-1,-1-1,-2 0,0-1,-2-1,0 0,-2-2,-1 0,-17 14,36-34,1-1,-1 0,0 0,0 0,0 0,0-1,0 1,0 0,-1-1,1 1,0-1,-1 0,1 0,-1 0,1 0,-1 0,0-1,1 1,-1-1,0 0,0 0,1 0,-1 0,0 0,1 0,-1-1,0 1,1-1,-1 0,0 0,1 0,-1 0,1 0,0 0,-1-1,1 1,0-1,0 0,0 1,0-1,0 0,0 0,1-1,-1 1,1 0,-1 0,1-1,0 1,0-1,0 1,0-1,0 0,-2-17,1 0,1 0,1 0,0 0,2 0,0 0,1 0,1 0,1 1,5-13,-3 6,6-20,2 1,1 0,3 1,2 1,1 1,2 1,2 1,2 1,1 2,11-9,-2 10,-20 21</inkml:trace>
  <inkml:trace contextRef="#ctx0" brushRef="#br0" timeOffset="37731.738">8439 3278,'-57'45,"2"2,3 3,2 2,-34 45,20 8,63-102,0 0,0 0,0 0,0 0,1 0,-1 0,1 0,0 1,0-1,0 0,0 0,0 0,1 0,-1 0,1 0,0 1,0-1,0-1,0 1,1 0,-1 0,1 0,0-1,0 1,0-1,0 1,0-1,0 0,1 0,-1 0,1 0,-1 0,1-1,0 1,0-1,0 1,7 2,0 0,0-1,0 0,0-1,0 0,0 0,1-1,-1-1,0 0,1 0,-1-1,1 0,-1 0,0-2,0 1,0-1,0 0,0-1,-1-1,1 1,4-4,1-1,-1-1,1 0,-2-1,1 0,-1-1,-1-1,-1 0,1 0,-2-1,0-1,-1 0,4-8,-8 12,-1-1,0 1,-1 0,0-1,-1 0,-1 1,1-1,-2 0,0 0,0 0,-1 0,0 0,-1 0,-1 1,0-1,0 1,-1 0,-1 0,0 0,0 0,-3-4,-9-9</inkml:trace>
  <inkml:trace contextRef="#ctx0" brushRef="#br0" timeOffset="37993.82">8665 3758,'-5'-19,"3"-17,3-6,5-1,6-3,2 2,3 4,-2 3,2 3,-2 3,1 2,-2 1,1 5,-2 2,2 5,-1-1,-4 4</inkml:trace>
  <inkml:trace contextRef="#ctx0" brushRef="#br0" timeOffset="38526.92">8946 3673,'16'-22,"7"-13,2 2,1 0,2 2,1 1,24-19,-53 47,1 1,0 0,0 0,0 0,0 0,0 0,0 0,0 0,0 0,0 0,0 0,1 0,-1 1,0-1,1 0,-1 1,0-1,1 1,-1 0,1-1,-1 1,0 0,1 0,-1 0,1 0,-1 0,1 0,-1 1,0-1,1 0,-1 1,1-1,-1 1,0-1,1 1,-1 0,0-1,0 1,0 0,1 0,-1 0,0 0,0 0,0 0,0 0,-1 0,1 0,0 1,0-1,-1 0,1 1,-1-1,1 0,-1 1,1-1,-1 1,0-1,0 0,0 1,0-1,0 1,0-1,0 2,-7 43,5-41,0 0,1 0,0 0,0 1,0-1,1 0,0 1,0-1,0 0,1 0,0 1,0-1,0 0,0 0,1 1,2-3,0-1,0 0,-1 0,1-1,0 1,0-1,1 0,-1 0,0 0,0-1,0 1,1-1,-1 0,0 0,1-1,-1 1,0-1,0 0,0 0,0 0,0-1,0 0,0 1,0-1,0 0,-1-1,1 1,-1-1,2-1,162-123,-113 80,-43 37,-8 6,0 1,0 0,0-1,1 1,-1 0,1 1,0-1,-1 1,1-1,0 1,1 0,-1 1,0-1,0 1,1 0,-1 0,1 0,-1 0,1 1,1 0,-3 2,-1 1,0 0,0 0,0 0,-1 0,1 0,-1 1,1-1,-1 0,0 1,-1-1,1 0,0 1,-1-1,0 1,0 0,0-1,0 1,-1-1,1 1,-1-1,0 0,0 1,0 0,-10 41,7-31,0 0,1 0,0 1,1-1,1 1,0-1,1 1,1-1,2 13,3-8</inkml:trace>
  <inkml:trace contextRef="#ctx0" brushRef="#br0" timeOffset="46793.832">10273 3503,'-5'-3,"0"0,0 1,-1 0,1 0,-1 0,1 1,-1 0,0 0,1 0,-1 1,0 0,0 0,0 0,1 1,-1 0,0 0,0 0,1 1,-1 0,1 0,0 0,-1 0,1 1,0 0,0 1,-6 3,0 0,0 1,1 1,-1 0,2 0,0 1,0 1,1-1,0 1,-2 5,-19 77,28-90,1 0,0 0,0-1,0 1,1 0,-1 0,1-1,-1 1,1 0,0-1,0 1,0 0,0-1,0 1,1-1,-1 0,1 0,0 1,0-1,0 0,0 0,0 0,0-1,0 1,0-1,1 1,-1-1,1 1,-1-1,1 0,-1 0,1-1,2 1,8-1,0-1,0 0,0-1,0-1,-1 0,1 0,-1-2,0 1,0-2,0 1,-1-2,0 0,0 0,8-7,-13 10,194-127,-198 129,1 0,-1-1,1 1,0 0,-1 0,1 0,0 1,0-1,0 1,0-1,1 1,-1 0,0 0,0 1,1-1,-1 1,1 0,-1-1,0 1,1 1,-1-1,0 0,1 1,-1 0,0 0,1 0,-1 0,0 0,0 1,0-1,0 1,0 0,-1 0,1 0,0 0,-1 0,1 1,-1-1,0 1,0 0,0-1,0 1,-1 0,2 2,15 37,-9-26</inkml:trace>
  <inkml:trace contextRef="#ctx0" brushRef="#br0" timeOffset="47111.902">10978 2854,'9'88,"-4"-1,-5 1,-2 0,-7 15,-6 21,8-79,1 1,3 0,2 0,2 10,15-17,-3-33</inkml:trace>
  <inkml:trace contextRef="#ctx0" brushRef="#br0" timeOffset="47347.894">11289 3419,'-19'38,"-12"23,5 0,7-9</inkml:trace>
  <inkml:trace contextRef="#ctx0" brushRef="#br0" timeOffset="47517.079">11345 2995,'0'0</inkml:trace>
  <inkml:trace contextRef="#ctx0" brushRef="#br0" timeOffset="47763.142">11825 3221,'-43'34,"-24"20,-5 6,4-7,15-8,20-11,21-12,17-10,13-6,8-5,-1-2</inkml:trace>
  <inkml:trace contextRef="#ctx0" brushRef="#br0" timeOffset="48534.516">11628 3559,'73'18,"79"-5,-150-13,-1 0,1-1,-1 1,1 0,0 0,-1 1,1-1,0 0,-1 0,1 1,-1-1,1 1,-1-1,1 1,-1 0,1-1,-1 1,0 0,1 0,-1 0,0 0,0 0,0 1,1-1,-1 0,-1 0,1 1,0-1,0 1,0-1,-1 1,1-1,-1 1,1-1,-1 1,1-1,-1 1,0 0,0-1,0 1,0-1,0 1,0 0,0-1,-1 1,1-1,-1 1,1 0,-1-1,1 1,-1-1,0 0,0 1,0-1,0 0,0 1,0-1,0 0,0 0,0 0,-1 0,0 1,-11 9,-1-1,0-1,-1 0,0-1,-1 0,1-1,-2-1,-10 3,-24 10,-91 31,118-44</inkml:trace>
  <inkml:trace contextRef="#ctx0" brushRef="#br0" timeOffset="49084.899">12079 3616,'43'-25,"-2"-2,-1-2,-1-1,-2-2,-1-2,17-20,29-27,-80 78,1 0,0 0,-1 0,1 0,0 0,1 0,-1 1,0-1,1 1,-1 0,1 0,0 1,0-1,0 1,0-1,0 1,0 0,0 1,0-1,0 1,0 0,0 0,1 0,2 1,-5 2,-1 1,1-1,-1 1,0-1,0 1,-1-1,1 1,-1 0,0-1,0 1,0 0,0 0,-1-1,1 1,-1 0,0-1,-1 4,1-2,-15 49,-2 53,18-105,0 0,1 0,-1 0,1-1,-1 1,1 0,0 0,0-1,0 1,0-1,0 1,0-1,1 1,-1-1,0 1,1-1,-1 0,1 0,-1 0,1 0,-1 0,1 0,0 0,0-1,-1 1,1-1,0 1,0-1,0 1,0-1,0 0,0 0,-1 0,1 0,0 0,0-1,0 1,0-1,0 1,0-1,73-28,178-129,-252 157,0-1,1 0,-1 0,0 1,1-1,-1 1,1 0,0-1,-1 1,1 0,0 0,0 0,0 0,0 0,-1 0,1 1,0-1,1 1,-1-1,0 1,0 0,0 0,0-1,0 2,0-1,0 0,0 0,0 1,0-1,0 1,0-1,0 1,0 0,0 0,0 0,0 0,0 0,-1 1,1-1,-1 0,1 1,-1-1,1 1,-1 0,0-1,0 1,1 0,-1 0,-1 0,1-1,0 1,0 2,-1 89,-2-81,1 0,0-1,1 1,0 0,1 0,1 0,0 0,0-1,4 10,40 27,-26-37</inkml:trace>
  <inkml:trace contextRef="#ctx0" brushRef="#br0" timeOffset="80659.336">818 286,'142'-51,"-141"52,0-1,0 0,0 0,0 1,0-1,0 0,0 0,1 0,-1-1,0 1,0 0,0 0,0 0,0-1,0 1,-1 0,1-1,0 1,0-1,0 1,0-1,0 0,-1 1,1-1,0 0,0 0,-1 1,1-1,-1 0,1 0,0 0,-1 0,0 0,1 0,-1 0,0 0,1 0,-1 0,0 0,0 0,0 0,0 0,0 0,0 0,0 0,0 0,0 0,0 0,-1 0,1 0,0 0,-1 0,1 0,-1 1,1-1,-1 0,1 0,-1 0,0 0,1 1,-1-1,0 0,0 1,0-1,1 0,-1 1,0-1,0 1,0-1,0 1,-12-5,1 1,-1 0,0 1,0 1,-1 0,1 0,0 2,-1-1,1 2,-1 0,1 0,0 1,-1 1,-9 4,0 0,1 2,0 0,0 2,1 0,0 2,1 0,1 1,0 1,-7 8,6 0,1 1,1 1,1 0,2 2,1-1,0 2,2 0,2 0,0 1,2 1,1-1,1 1,0 21,-5 169,12-158,27 137,1-3,-1 59,-29-3,-3-238,-1-1,1 0,-2 0,0 0,-1-1,0 0,-1 0,0 0,-1-1,0-1,0 0,-1 0,-1 0,0-2,0 1,-1-1,-5 2,8-3,-44 30,53-36,1 0,0 0,0 0,0 0,0 0,0 0,1 0,-1 0,0 0,0-1,1 1,-1 0,0-1,1 1,-1-1,0 1,1-1,-1 0,1 0,-1 1,1-1,-1 0,1 0,-1 0,1-1,-1 1,0 0,1-1,-1 1,2-1,-3 1,28-1,-24 0,0 0,0 0,0 0,0 0,0 1,1-1,-1 1,0 0,0 1,0-1,0 1,0-1,0 1,0 1,0-1,0 0,0 1,-1 0,1 0,0 0,-1 0,0 1,1-1,-1 1,0 0,0 0,-1 0,1 0,-1 0,1 1,-1-1,0 1,0 0,0 2,1 19,-1 0,-1 0,-1 1,-2-1,0 0,-2 0,0 0,-2 0,-5 14,-109 354,105-343,5-16,0 0,3 0,0 1,2 0,1 19,2-38,1 0,1 0,1 0,0 0,1 0,0 0,1-1,1 1,1-1,0 0,1 0,1 0,0-1,1 0,6 8,-2-7,1 0,1-1,0-1,1-1,0 0,1 0,0-2,1 0,0-1,1 0,0-2,0 0,0-1,1-1,0 0,0-2,0 0,1-1,-1-1,1-1,-1-1,0 0,8-3,19-4,-34 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63,'5'-5,"1"3,0-2,-1-6,3-1,1-4,-2 6,-6 4,-4 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40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1,'0'5,"-5"6,-1 6,-5 1,4-3,4-10,7-4,-3-4,0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04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3698 312,'62'-41,"1"3,2 3,2 2,49-16,-21 34,-93 15,1 0,-1 0,0 1,0-1,0 0,0 1,0 0,0-1,0 1,0 0,0 0,0 0,0 1,-1-1,1 0,0 1,-1-1,1 1,-1-1,0 1,1 0,-1-1,0 1,0 0,0 0,0 0,0 0,-1 0,1 0,0 0,-1 0,0 0,1 1,-1-1,0 0,0 0,0 0,-1 0,1 0,0 0,-1 1,0-1,-4 20,-1-1,-2 0,0 0,-1-1,-1 0,-1-1,-1 0,-1 1,1 0,-42 59,-2-3,-49 49,12-16,43-30,48-77,1 1,0-1,0 0,1 1,-1-1,0 1,1-1,-1 0,1 1,0-1,0 1,0-1,0 1,1-1,-1 1,0-1,1 1,0-1,0 1,0-1,0 0,0 0,0 1,0-1,1 0,-1 0,1 0,-1 0,1-1,0 1,0 0,0-1,0 1,0-1,0 1,13 3,0-1,1 0,0-1,-1-1,1 0,0-1,0 0,0-2,0 0,0-1,-1 0,1-1,0-1,12-5,-24 8,286-70,-265 63</inkml:trace>
  <inkml:trace contextRef="#ctx0" brushRef="#br0" timeOffset="2381.885">7762 284,'-9'1,"0"0,1 1,-1 1,0-1,1 1,0 1,0 0,0 0,0 0,1 1,-1 0,1 0,0 1,1 0,-1 1,1-1,1 1,-1 0,1 0,-4 8,9-11,0 0,0 0,1 0,-1 0,1 1,0-1,0 0,0 0,1 0,-1-1,1 1,0 0,0-1,0 1,1-1,-1 1,1-1,0 0,0 0,0 0,0-1,0 1,1-1,-1 1,1-1,-1 0,1-1,1 2,40 35,-42-34,-1 0,1 0,-1 0,-1 0,1 1,0-1,-1 1,0-1,0 1,0-1,-1 1,0-1,1 1,-2 0,1-1,0 1,-1 0,0-1,0 1,0-1,-1 1,0-1,1 0,-1 0,-1 1,1-1,-1-1,1 1,-1 0,0-1,-1 1,0 0,-6 6,0 1,-1-1,-1-1,0 0,0 0,0-1,-1-1,0 0,-11 3,-1-1</inkml:trace>
  <inkml:trace contextRef="#ctx0" brushRef="#br0" timeOffset="584.741">5080 594,'3'10,"1"0,0 0,0 0,1 0,1-1,-1 0,1 0,1 0,0-1,0 0,0-1,1 1,0-1,1-1,-1 1,1-2,1 1,8 3,-9-7,-1-1,0 0,1-1,-1 0,0 0,1-1,-1 0,0 0,1-1,-1 0,0 0,0-1,-1 0,1-1,-1 1,1-2,-1 1,0-1,-1 0,1 0,-1-1,4-3,22-15,-30 22,1 1,0-1,0 1,-1-1,1 1,0 0,0 0,0 0,0 0,1 1,-1-1,0 1,0 0,0 0,0 0,1 0,-1 1,0-1,0 1,0 0,0 0,0 0,0 0,0 0,0 1,-1-1,1 1,0 0,-1-1,1 2,-1-1,0 0,1 0,-1 1,4 3,1-1,-1 0,1-1,0 1,1-1,-1-1,1 1,-1-1,1-1,0 1,0-1,0-1,1 0,-1 0,0 0,0-1,1 0,-1-1,0 0,1 0,-1 0,0-1,0-1,0 1,-1-1,8-4,1-1,-1 0,-1 0,1-1,-1-1,-1-1,0 0,0-1,-1 0,-1 0,0-1,-1-1,8-13,-6 8,-1 4</inkml:trace>
  <inkml:trace contextRef="#ctx0" brushRef="#br0" timeOffset="1969.692">6380 424,'-33'17,"2"-4,2 2,0 1,0 1,2 1,0 2,1 1,-20 22,44-42,0 0,0 1,0 0,1 0,-1-1,0 1,1 0,0 0,-1 0,1 0,0 1,0-1,0 0,1 0,-1 1,0-1,1 0,-1 1,1-1,0 1,0-1,0 1,0-1,0 0,1 1,-1-1,1 1,-1-1,1 0,0 0,0 1,0-1,0 0,1 0,-1 0,0 0,1 0,-1 0,1 0,0-1,0 1,0-1,0 1,0-1,0 0,0 1,0-1,0 0,0 0,1 0,8-1,-1 1,1-1,-1-1,1 0,-1 0,1-1,-1 0,0-1,0 0,0-1,0 0,-1 0,0-1,0 0,0-1,0 0,-1 0,0-1,4-4,26-15,-13 8,-21 14,0 0,0 1,0-1,1 1,0 0,0 0,-1 0,1 1,1 0,-1 0,0 0,1 0,-1 1,1 0,-1 0,1 1,-1-1,1 1,0 0,-1 1,29 28,-33-27,0 0,0 0,1 0,-1 0,1 0,-1 0,1-1,0 1,0 0,-1-1,1 0,0 1,0-1,1 0,-1 0,0 0,0 0,0-1,1 1,-1-1,0 1,1-1,-1 0,0 0,2 0,3-1,0-1,0 0,0-1,0 0,0 0,-1 0,1-1,-1 0,0 0,0 0,0-1,-1 0,0 0,0-1,1 0,-5 5,1 1,-1-1,1 1,-1-1,1 1,-1 0,1 0,-1 0,1 0,0 0,-1 0,1 0,-1 0,1 1,-1-1,1 0,-1 1,1-1,-1 1,1 0,-1 0,0-1,1 1,-1 0,0 0,0 0,0 0,0 1,0-1,0 0,0 0,0 1,0-1,0 0,-1 1,1-1,0 1,-1-1,1 1,-1-1,0 1,0-1,1 1,-1-1,0 1,0 0,14 23,-11-22,0 0,0 0,0-1,0 1,0 0,1-1,0 0,-1 0,1 0,0 0,0-1,0 1,0-1,0 0,0 0,0-1,0 1,0-1,0 0,1 0,-1 0,0-1,0 1,0-1,0 0,0 0,0 0,0-1,0 0,0 1,0-1,1-2,9-4,-1-1,-1-1,0 0,0-1,-1 0,0 0,-1-1,2-3,66-106,-78 120,0 0,0 0,0 0,1 0,-1 0,0 1,0-1,1 0,-1 0,0 0,1 0,-1 1,1-1,-1 0,1 1,-1-1,1 0,-1 1,1-1,0 0,-1 1,1-1,0 1,0 0,-1-1,1 1,0-1,0 1,0 0,0 0,-1-1,1 1,0 0,0 0,0 0,0 0,0 0,-1 0,1 0,0 0,0 1,0-1,0 0,0 0,-1 1,1-1,0 1,0-1,-1 0,1 1,0-1,0 1,-1 0,1-1,-1 1,1 0,0-1,-1 1,0 0,1-1,-1 1,1 0,-1 0,0 0,1 0,6 26,0-1,-2 2,-1-1,-1 0,-2 1,0 7,-3 697,2-724,0 0,0 0,-1 0,-1 0,1 0,-1 0,0-1,-1 1,0 0,0-1,-1 0,0 0,0 0,-1 0,1-1,-1 0,-1 1,1-2,-1 1,0-1,-1 0,1 0,-1-1,0 1,0-2,0 1,-1-1,1 0,-1 0,0-1,1 0,-1-1,0 0,3-1,0-1,1 0,-1-1,1 1,-1-1,1 1,0-2,0 1,0 0,0-1,0 1,0-1,1 0,-1-1,1 1,0 0,0-1,0 0,0 0,1 0,-1 0,1 0,0 0,1-1,-1 0,-3-7,1 0,1 0,0 0,0 0,1-1,1 1,0-1,1 1,0-2,4-14,1 0,2 1,0-1,2 2,1-1,1 1,2 1,0 0,2 0,0 2,2 0,16-18,-9 17,0 1,1 2,1 0,1 2,1 1,1 1,5-2,-15 9</inkml:trace>
  <inkml:trace contextRef="#ctx0" brushRef="#br0" timeOffset="3122.355">6745 340,'0'5,"-4"11,-3 7,1 6,-3 1,-1 2,2-1,2-1,-3-4,1-3,1-5</inkml:trace>
  <inkml:trace contextRef="#ctx0" brushRef="#br0" timeOffset="-2131.044">1 1131,'20'-5,"0"0,0 0,-1-2,0-1,0 0,-1-1,0-1,13-11,-18 14,21-14,0-2,-2-1,0-2,-2 0,-1-2,-1-2,-2 0,-1-2,-1-1,-2 0,13-29,20-50,-31 60,2 1,2 2,2 0,22-25,-51 72,0 0,-1-1,1 1,0 0,0 0,1 0,-1 0,0 0,1 0,-1 1,1-1,-1 0,1 1,0-1,0 1,0 0,0-1,0 1,0 0,0 0,0 0,0 1,1-1,-1 0,0 1,0 0,1-1,-1 1,0 0,1 0,-1 0,0 0,1 1,-1-1,0 1,0-1,1 1,-1 0,0 0,0 0,0 0,0 0,0 0,0 1,4 12,-1 1,0-1,-1 1,-1 0,0 0,-1 1,-1-1,0 1,-2 11,2-9,1 25,-1-1,-2 0,-2 1,-2-1,-1 0,-3-1,-1 0,-9 22,9-42,-2 0,1 0,-2-1,-1 0,-1-1,0-1,-1 0,-1-2,-10 8,16-15,-1-1,0 0,0-1,-1-1,0 0,0-1,-1 0,1-1,-1 0,-4 0,11-3,1 0,0 0,0 0,-1-1,1 0,0 0,-1-1,1 1,0-2,0 1,0 0,0-1,0 0,0-1,0 0,1 1,-1-2,1 1,-1 0,1-1,1 0,-1-1,0 1,0-2,-9-37,15 22</inkml:trace>
  <inkml:trace contextRef="#ctx0" brushRef="#br0" timeOffset="-1799.325">1158 651,'-13'12,"0"1,1 0,0 1,1 1,1 0,0 0,1 1,0 0,2 1,0-1,1 2,0-1,2 0,0 2,3-17,1 0,0 1,0-1,1 1,-1-1,0 0,1 1,-1-1,1 0,0 0,0 0,0 1,0-1,0 0,0 0,1 0,-1 0,1-1,-1 1,1 0,0-1,0 1,-1-1,1 1,0-1,0 0,1 0,-1 0,0 0,0 0,0 0,1-1,-1 1,0-1,1 0,-1 1,0-1,1 0,1 0,94-17,-95 16,0 0,0-1,0 0,0 0,0 0,0 0,0 0,-1 0,1-1,-1 1,0-1,0 0,0 0,0 0,0 0,0 0,-1 0,1 0,-1 0,0-1,0 1,0-1,-1 1,1-1,-1 1,0 0,0-1,0 1,0-1,-1 1,1-1,-1 1,0-1,0 1,0 0,0-1,-1 1,0 0,1 0,-1 0,0 0,0 0,0 1,-1-1,1 1,-1-1,0 1,0-1,-60-45,46 35</inkml:trace>
  <inkml:trace contextRef="#ctx0" brushRef="#br0" timeOffset="-1460.651">1469 1,'-12'549,"-33"-220,55-265,-4-58</inkml:trace>
  <inkml:trace contextRef="#ctx0" brushRef="#br0" timeOffset="-999.166">1582 510,'84'244,"-84"-242,0 0,0 0,0 0,1-1,-1 1,1 0,-1 0,1 0,0 0,0 0,0 0,0-1,0 1,0 0,0-1,0 1,1-1,-1 1,0-1,1 0,0 1,-1-1,1 0,0 0,-1 0,1 0,0-1,0 1,0 0,0-1,0 1,0-1,0 0,0 1,0-1,0 0,0 0,0-1,0 1,0 0,0-1,0 1,0-1,-1 1,1-1,0 0,1-1,65-108,-41 56,32-85,-56 127</inkml:trace>
  <inkml:trace contextRef="#ctx0" brushRef="#br0" timeOffset="-699.856">2004 764,'25'-8,"0"-1,0-1,-1 0,0-2,-1-1,-1-1,14-11,32-51,-67 75,0-1,0 0,0 0,-1 0,1 0,0 0,-1 0,1 0,-1 0,0 0,0 0,0 0,0 0,0-1,0 1,0 0,-1 0,1 0,-1 0,1 0,-1 0,0 0,0 0,0 0,0 1,0-1,0 0,0 1,-1-1,1 0,-1 1,1-1,-1 1,1 0,-1 0,0 0,0 0,0 0,0 0,0 0,1 0,-2 1,1-1,0 1,-1-1,-3-1,0 1,0-1,0 1,0 1,0-1,0 1,-1 0,1 0,0 1,0 0,0 0,0 0,0 1,0 0,0 0,0 0,0 1,1 0,0 0,-1 0,1 1,0 0,1 0,-1 0,1 0,0 1,0 0,0 0,0 0,1 0,0 1,0-1,0 1,1 0,0-1,0 1,0 4,-2-1,1 0,0 0,1 0,0 1,0-1,1 1,0 0,1-1,0 1,1 0,0-1,0 1,1-1,0 1,1-1,0 0,0 0,1 0,0 0,0-1,1 1,1-1,-1-1,1 1,1-1,-1 0,1 0,0 0,1-1,-1 0,1-1,1 0,-1 0,1-1,-1 0,2 0,11 2,0 0,1-1,0-2,0 0,0-1,0-2,13 0,-8-1</inkml:trace>
  <inkml:trace contextRef="#ctx0" brushRef="#br0" timeOffset="98632.176">791 2456,'1028'-292,"-929"266,767-174,784-74,-374 155,-458 80,-255 30,-371-19,-50 16,-135 10,9-2,0 1,0 0,0 1,0 1,0 0,0 1,0 1,12 2,-9 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0,'-42'13,"0"2,1 1,1 2,-33 21,69-37,-44 30,48-31,-1 0,0-1,0 1,0 0,1 0,-1 0,1 0,-1-1,1 1,-1 0,1 0,-1 0,1 0,0 0,-1 0,1 0,0 1,0-1,0 0,0 0,0 0,0 0,0 0,0 0,0 0,1 0,-1 0,0 0,1 0,-1 0,1 0,-1 0,1 0,-1 0,1 0,0-1,-1 1,1 0,0 0,0 0,-1-1,1 1,0-1,0 1,0-1,0 1,1 0,135 38,-106-35,-24-4,-1 0,1 1,-1 0,1 0,-1 0,0 1,1 0,-1 0,0 1,0-1,0 1,0 1,-1-1,1 1,-5-3,0 1,-1-1,1 1,0-1,0 1,-1 0,1-1,-1 1,0 0,1-1,-1 1,0 0,0-1,0 1,0 0,0 0,0-1,-1 1,1 0,0-1,-1 1,0-1,1 1,-1 0,0-1,0 0,0 1,0-1,0 1,0-1,0 0,0 0,0 1,-1-1,1 0,-50 42,49-41,-139 63,116-59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2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86 302,'52'-37,"-2"-3,-1-1,-2-3,-2-2,35-47,-80 93,1 1,-1-1,0 0,0 0,1 1,-1-1,0 0,1 0,-1 1,0-1,0 0,1 0,-1 0,0 0,1 1,-1-1,1 0,-1 0,0 0,1 0,-1 0,-3 10,-24 84,4 2,5 0,4 1,4 1,3 24,2 330,5-432,0 1,-2-1,0 0,-2 0,0 0,-1 0,-1-1,-1 1,0-1,-2-1,0 0,-1 0,-1 0,0-2,-2 1,11-13,-1-1,0 0,1 1,-1-1,-1-1,1 1,0 0,-1-1,1 1,-1-1,0 0,0 0,0-1,0 1,0-1,0 0,0 0,-1 0,1-1,0 1,0-1,-1 0,1 0,0-1,0 1,-1-1,1 0,0 0,0 0,0-1,0 1,0-1,0 0,0 0,1-1,-1 1,1-1,0 1,-1-1,1 0,0 0,1-1,-1 1,1-1,-1 1,1-1,0 0,0 0,-1-4,-1-8,1-1,0-1,1 1,1 0,1-1,0 1,1 0,1-1,1 1,0 0,1 0,1 1,4-10,8-15,1 1,2 1,1 1,23-30,-28 41,1 2,2 0,0 1,2 0,1 2,0 1,1 0,2 2,0 1,1 1,0 1,27-12,-28 20</inkml:trace>
  <inkml:trace contextRef="#ctx0" brushRef="#br0" timeOffset="270.157">931 500,'-47'19,"1"3,1 2,1 1,1 3,-32 27,48-36,16-11,4-4,1 0,0 0,0 0,0 1,0 0,1 0,0 0,0 1,0 0,0 0,1 0,0 0,1 1,-1 0,0 2,4-7,0-1,-1 1,1 0,0-1,0 1,0 0,1 0,-1-1,0 1,1-1,-1 1,1 0,-1-1,1 1,0-1,-1 1,1-1,0 1,0-1,0 0,0 1,1-1,-1 0,0 0,0 0,1 0,-1 0,1 0,-1 0,0-1,1 1,0 0,-1-1,1 1,-1-1,1 1,0-1,-1 0,1 0,0 0,-1 0,1 0,1 0,74-9,-42-5,0-2,0-1,-2-1,0-2,1-4,-25 20,0-1,-1 0,0-1,0 0,0 0,-1-1,0 0,0 0,-1 0,0-1,0 0,-1-1,0 1,0-1,-1 0,0 0,0 0,-1 0,-1-1,0 0,0 1,0-1,-1-4,-1 12,-1-1,1 1,0-1,-1 1,1-1,-1 1,0 0,0-1,0 1,0 0,-1 0,1-1,0 1,-1 0,1 0,-1 0,0 1,0-1,0 0,0 1,0-1,0 1,0 0,0-1,-1 1,-16-6</inkml:trace>
  <inkml:trace contextRef="#ctx0" brushRef="#br0" timeOffset="522.528">1243 867,'5'-25,"10"-26,9-10,4 1,3 1,0 6,5 7,1 6,4 6,-1 8,-2 4,-2 6,-3 5,-2 0,-2 2,-1 7,-5 4</inkml:trace>
  <inkml:trace contextRef="#ctx0" brushRef="#br0" timeOffset="7387.125">226 1347,'-9'19,"-4"30,1 12,2 5,3-4,3-3,1-6,2-9,1 0,1-5,-1-3,1-3,-1-2,-4-2,-2-6</inkml:trace>
  <inkml:trace contextRef="#ctx0" brushRef="#br0" timeOffset="7570.154">0 1741,'43'-14,"20"-5,3 1,-5 3,-7 5,-9 3,-7 4,-5 1,-8 2</inkml:trace>
  <inkml:trace contextRef="#ctx0" brushRef="#br0" timeOffset="7807.155">566 1628,'-3'5,"-5"11,1 0,0 0,1 1,1 0,0 0,1 0,1 1,1-1,0 1,1 0,1-1,1 1,1 0,2 9,-3-24,1 1,0-1,0 0,0 1,0-1,1 0,-1 0,1-1,0 1,0-1,0 1,0-1,0 0,1 0,-1 0,1 0,-1-1,1 1,0-1,-1 0,1 0,0-1,0 1,0-1,-1 1,1-1,0-1,0 1,1 0,110-33,-111 30,1 0,0 0,-1 0,0-1,0 1,0-1,0 0,0 0,-1-1,0 1,0-1,0 0,0 0,-1 0,0 0,0 0,0 0,-1-1,0 1,0 0,0-1,0 1,-1-1,0 1,0-1,-1 0,1 1,-1 0,0-1,-2-2,1 0,0 0,-1 0,0 0,-1 0,0 1,0 0,0 0,-1 0,0 0,0 1,-1 0,0 0,0 0,0 1,-1 0,-3-2,-12-8</inkml:trace>
  <inkml:trace contextRef="#ctx0" brushRef="#br0" timeOffset="8151.598">1411 1318,'0'38,"-4"33,-3 12,1-1,2-12,0-7,2-9,1-10,0-7,1-5,1-3,-1-7</inkml:trace>
  <inkml:trace contextRef="#ctx0" brushRef="#br0" timeOffset="8552.494">1214 1347,'59'-22,"2"3,0 3,1 2,0 3,0 3,36 1,-87 7,0 0,0 1,0 1,-1 0,1 0,0 1,-1 0,0 1,7 4,-14-7,0 1,0 0,0 0,0 0,-1 0,1 0,0 1,-1-1,0 1,0-1,0 1,0 0,0 0,0 0,-1 0,1 0,-1 0,0 1,0-1,0 0,-1 1,1-1,-1 1,1-1,-1 0,0 1,-1-1,1 1,-1-1,1 1,-2 1,-2 6,-1-1,-1 0,0 0,0-1,-1 0,0 0,0 0,-1-1,0 0,-1 0,1-1,-2 0,1-1,-1 0,-9 4,-14 12,-93 73,125-93,0-1,0 1,0-1,0 1,1 0,-1-1,1 1,-1 0,1 0,-1-1,1 1,0 0,0 0,0-1,0 1,0 0,1 0,-1 0,0-1,1 1,-1 0,1-1,0 1,-1 0,1-1,0 1,0-1,0 1,0-1,0 0,0 1,1-1,-1 0,0 0,1 0,-1 0,1 0,-1 0,1 0,0 0,0 0,70 33,-40-23,-21-10,0 1,-1 1,1 0,-1 0,0 1,0 0,0 1,-1 0,1 0,-1 1,-1 1,1-1,-1 2,0-1,-1 1,1 0,-1 0,-1 1,0 0,2 4,-7-9,-1 1,1-1,-1 0,0 0,0 1,0-1,-1 0,0 0,1 0,-2 1,1-1,0 0,-1 0,0-1,1 1,-2 0,1 0,0-1,-1 1,0-1,1 0,-1 0,0 0,-1 0,1-1,-2 1,-97 57,76-48,-1-2,0 0,0-2,-1-1,0-1,0-1,-1-1,1-2,-1-1,1-1,-24-4,26-3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1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6913 532,'-1'7,"1"0,0 0,0-1,1 1,-1 0,2 0,-1-1,1 1,0-1,0 1,1-1,0 0,0 0,0 0,0-5,-1-1,0 1,1-1,-1 1,0-1,1 0,-1 0,1 0,-1 0,0 0,1-1,-1 1,0-1,1 0,-1 0,0 1,0-1,0-1,1 1,-1 0,0 0,0-1,-1 1,1-1,0 0,-1 1,1-1,-1 0,1 0,-1 0,0 0,1 0,-1-1,-1 1,2-2,0 1,11-15,-1 0,0 0,-2-1,0-1,-1 0,-1 0,-1-1,-1 0,1-4,-7 24,1 0,-1-1,1 1,-1-1,0 1,0-1,0 1,1-1,-1 1,0 0,-1-1,1 1,0-1,0 1,-1-1,1 1,-1 0,1-1,-1 1,1 0,-1-1,0 1,0 0,0 0,1 0,-1-1,0 1,0 0,-1 0,1 1,0-1,0 0,0 0,-1 0,1 1,0-1,-1 1,1-1,-1 1,1 0,0-1,-1 1,1 0,-1 0,1 0,-1 0,1 0,-1 0,1 0,0 1,-1-1,1 0,-1 1,1-1,0 1,-1 0,1-1,0 1,0 0,-1 0,1 0,-18 9</inkml:trace>
  <inkml:trace contextRef="#ctx0" brushRef="#br0" timeOffset="368.2">7391 589,'62'-137,"-62"138,-1 0,1-1,0 1,0 0,0 0,0 0,0-1,0 1,0 0,0 0,0 0,1-1,-1 1,0 0,0 0,1-1,-1 1,0 0,1-1,-1 1,1 0,-1-1,1 1,-1 0,1-1,0 1,-1-1,1 1,-1-1,1 0,0 1,0-1,-1 1,1-1,0 0,0 0,-1 1,1-1,0 0,0 0,0 0,-1 0,1 0,0 0,0 0,0 0,-1 0,1-1,0 1,0 0,-1 0,1-1,0 1,0 0,-1-1,1 1,0-1,-1 1,1-1,-1 1,1-1,-1 0,1 1,-1-1,1 0,-1 1,1-1,-1 0,10 23,-6-18,0 1,0-1,1 0,-1 0,1 0,0-1,0 0,0 0,1 0,-1 0,1-1,-1 0,1 0,0-1,0 1,0-1,0-1,0 1,0-1,0 0,0 0,3-1,6 0,0-1,0-1,0 0,0-1,-1-1,1 0,-1-1,4-2,-10 4,0 0,-1-1,0 1,1-1,-2-1,1 1,-1-1,0 0,0-1,0 1,-1-1,0 0,0-1,-1 1,0-1,2-6,1-8</inkml:trace>
  <inkml:trace contextRef="#ctx0" brushRef="#br0" timeOffset="-3567.178">1916 702,'-11'0,"0"0,0 1,1 0,-1 1,0 1,0-1,1 1,0 1,-1 0,1 1,1 0,-1 0,1 1,0 0,0 1,1 0,-1 0,2 1,-1 0,1 0,0 1,1 0,0 0,0 0,1 1,0 0,1 0,0 0,1 1,0-1,0 1,1 0,0 4,14 79,-11-92,0 1,0 0,0-1,1 1,-1-1,1 0,-1 1,1-1,0 0,0 0,0 0,0 0,0-1,1 1,-1 0,0-1,1 0,-1 1,1-1,0 0,-1 0,1-1,0 1,-1 0,1-1,0 0,0 0,0 1,-1-2,1 1,0 0,1-1,8-3,1-1,-1 0,0-1,-1-1,1 0,-2 0,1-1,-1 0,0-1,0 0,-1-1,0 0,3-6,9-6,9-13,-1 0,-1-3,-2 0,11-24,-37 63,0 0,0-1,0 1,0 0,0 0,0 0,0 0,1-1,-1 1,0 0,1 0,-1 0,0-1,1 1,-1 0,1-1,-1 1,1 0,0-1,-1 1,1-1,0 1,-1-1,1 1,0-1,-1 1,1-1,0 0,0 1,0-1,-1 0,1 0,0 0,0 1,0-1,0 0,-1 0,1 0,0 0,0-1,0 1,0 0,-1 0,1 0,0-1,0 1,0 0,-1-1,1 1,0-1,0 1,-1-1,1 1,-1-1,1 1,0-1,-1 0,1 1,-1-1,1 0,-1 1,0-1,1 0,-1 0,0 1,1-1,-1 0,0 0,0 0,6 20,-5-13,0-2,0 1,0 0,0 0,1 0,0 0,0-1,0 1,1-1,0 0,-1 0,1 0,1 0,-1 0,1 0,-1-1,1 0,0 1,0-2,0 1,5 2,10 1</inkml:trace>
  <inkml:trace contextRef="#ctx0" brushRef="#br0" timeOffset="-3333.804">2594 589,'-39'24,"-26"22,-3 9,11-1,14-5,15-6,17-10,15-10,12-10,8-7,5-4,1-3,2-6,-1-1,0 0,-1-3,-6 0</inkml:trace>
  <inkml:trace contextRef="#ctx0" brushRef="#br0" timeOffset="-3017.641">2820 617,'-11'4,"0"0,1 1,0 0,0 1,0 0,0 1,1 0,0 0,1 1,-5 5,10-10,0 1,0-1,1 1,-1-1,1 1,0 0,0 0,0 0,0 0,1 0,0 1,0-1,0 0,0 1,0-1,1 0,0 1,0-1,0 1,1-1,0 0,-1 1,1-1,1 0,-1 1,1-1,-1 0,2 1,1 0,1 1,-1-1,1 0,1 0,-1-1,1 1,-1-1,1-1,0 1,0-1,1 0,-1 0,1-1,0 0,-1 0,1 0,0-1,0 0,0 0,0-1,0 0,0 0,0-1,0 0,0 0,0-1,0 1,-1-1,1-1,0 0,-1 1,0-2,0 1,0-1,5-4,8-3</inkml:trace>
  <inkml:trace contextRef="#ctx0" brushRef="#br0" timeOffset="-2451.793">3017 815,'25'-1,"-1"-1,1-2,-1 0,0-2,0 0,-1-2,0 0,0-2,-1-1,0 0,18-14,-32 19,0 1,-1-2,1 1,-2-1,1 0,-1-1,0 1,0-1,-1 0,0-1,-1 1,1-1,-2 0,1 0,-1-1,-1 1,0 0,0-1,-1 0,0 1,0-8,-1 15,0 1,0-1,0 0,0 0,0 0,-1 1,1-1,0 0,-1 0,1 1,-1-1,0 0,0 1,1-1,-1 1,0-1,0 1,-1-1,1 1,0 0,0-1,-1 1,1 0,0 0,-1 0,1 0,-1 0,0 0,1 0,-1 1,0-1,1 1,-1-1,0 1,0 0,0-1,1 1,-1 0,0 0,0 0,0 0,1 1,-1-1,0 0,0 1,1 0,-1-1,0 1,1 0,-1 0,1-1,-1 1,0 1,-10 6,0 0,0 1,0 1,1 0,1 0,-1 1,2 1,0-1,0 2,1-1,1 1,0 0,0 1,2-1,-1 1,2 0,0 1,1-1,0 1,0 11,3-22,0 0,0 0,0 0,1 0,-1 0,1 0,0 0,0 0,1 0,-1 0,1 0,0 0,0-1,0 1,0-1,0 0,1 1,0-1,0 0,0 0,0-1,0 1,0-1,1 1,-1-1,1 0,0-1,-1 1,1 0,0-1,0 0,4 1,4 0,1 0,0-1,0 0,0-1,0-1,0 0,0 0,-1-1,1-1,0-1,22-6,0-2,0-1,-2-2,1-2,-2-1,0-1,-2-2,0 0,-1-3,19-20,-18 11,-1-1,-2-2,-1-1,-2-1,-2-1,16-39,-32 69,-2 0,1-1,-1 1,-1-1,0 0,0 0,-1 0,0-1,-1 1,0 0,0-1,-1 1,-1-1,0 1,0 0,-1-1,0 1,-1 0,-2-6,3 13,-1 1,1 0,0 0,0-1,-1 1,0 0,1 1,-1-1,0 0,0 1,0 0,0 0,0 0,0 0,0 0,0 0,0 1,0-1,-1 1,1 0,0 0,0 0,0 1,0-1,-1 1,1 0,0 0,0 0,-1 0,-80 49,59-26,2 1,1 1,1 1,1 1,2 1,1 1,1 0,1 1,2 1,1 0,1 0,2 1,-1 13,8-35,0 0,1 0,0 0,1 1,0-1,0 0,1 0,1 0,0 0,0 0,1 0,1-1,0 1,0-1,1 0,0 0,1-1,0 1,0-1,1 0,0-1,1 0,0 0,0 0,1-1,-1-1,2 1,-1-1,1-1,0 0,0 0,0-1,1 0,9 2,5-2</inkml:trace>
  <inkml:trace contextRef="#ctx0" brushRef="#br0" timeOffset="-1380.575">4061 730,'15'11,"0"-1,0 0,1-1,0 0,0-1,1-1,0-1,0-1,1 0,0-1,0-1,0 0,-11-4,-1 0,1 0,-1-1,0 0,0 0,0 0,0-1,0 1,-1-2,1 1,-1-1,0 1,0-1,0-1,0 1,-1-1,0 0,0 0,0 0,0 0,-1-1,0 0,0 1,-1-1,1 0,-1 0,0-1,-1 1,0 0,0-1,0 1,-1 0,0-1,0 1,0-1,-1 1,0 0,0-1,-1 1,0 0,0 0,0 0,-1 0,-2-4,3 7,0 0,0-1,0 1,-1 1,1-1,-1 0,0 1,0-1,0 1,0 0,0 0,-1 0,1 0,-1 0,1 1,-1 0,1 0,-1 0,0 0,0 0,1 1,-1-1,0 1,0 0,0 0,0 1,1-1,-1 1,0 0,1 0,-1 0,0 0,-5 2,0 0,0 0,0 0,1 1,0 1,-1-1,1 1,1 1,-1-1,1 1,0 1,-4 4,7-6,1-1,-1 1,1 0,1 0,-1 0,1 0,0 1,0-1,0 1,1-1,0 1,0 0,0-1,1 1,0 0,0 0,0-1,1 1,0 0,0 0,0-1,1 1,0-1,0 0,0 1,1-1,-1 0,1 0,1 0,-1-1,1 1,-1-1,1 0,1 0,-1 0,0 0,1-1,0 0,0 0,0 0,0 0,0-1,1 0,-1 0,1-1,-1 1,5-1,13 3,1-2,0 0,-1-2,1 0,0-2,0-1,-1 0,0-2,0-1,0-1,0-1,-1 0,0-2,-1-1,0 0,-1-2,0 0,-1-1,8-9,-16 13,0-1,-1 0,-1 0,0-1,-1 0,0-1,0 0,-2 0,0 0,0-1,-1 0,-1 0,0-1,-1 1,0-3,-2 14,-1 1,1-1,-1 1,0-1,1 0,-1 1,-1-1,1 1,0-1,0 1,-1-1,0 1,1-1,-1 1,0-1,0 1,0 0,-1-1,1 1,0 0,-1 0,0 0,1 0,-1 0,0 1,0-1,0 0,0 1,0-1,0 1,-1 0,1 0,0 0,-1 0,1 0,-1 0,1 1,-1-1,1 1,-1 0,1 0,-1 0,0 0,1 0,-1 0,1 1,-1-1,1 1,-1-1,1 1,0 0,-1 0,1 0,0 1,-1-1,-3 3,0 1,0-1,1 1,-1 0,1 0,0 1,1 0,-1 0,1 0,1 0,-1 0,1 1,-1 0,3-5,0 0,1 0,-1 0,0 0,1 0,-1 0,1 1,-1-1,1 0,0 0,0 0,0 0,0 0,1 1,-1-1,0 0,1 0,0 0,-1 0,1 0,0 0,0 0,0 0,0-1,0 1,1 0,-1-1,1 1,-1 0,1-1,-1 0,1 1,0-1,0 0,-1 0,1 0,0 0,0 0,0 0,0-1,0 1,0-1,0 1,1-1,0 0,217 2,-217-3,0 1,0 0,1 0,-1 1,0-1,1 1,-1-1,0 1,0 0,0 0,0 0,0 1,0-1,0 1,0 0,-1 0,1 0,0 0,-1 0,0 0,1 1,-1-1,0 1,0 0,-1-1,1 1,0 0,-1 0,0 0,0 0,0 0,0 0,0 1,-1-1,1 0,-1 0,0 1,0-1,0 0,0 1,0-1,-1 0,0 0,0 0,0 1,0-1,-1 2,-113 169,103-151,6-5</inkml:trace>
  <inkml:trace contextRef="#ctx0" brushRef="#br0" timeOffset="-747.794">5473 476,'-11'7,"-58"37,2 3,2 3,3 2,-48 52,67-39,42-64,0 1,1-1,-1 1,0-1,1 1,0-1,-1 1,1-1,0 1,-1 0,1-1,0 1,0-1,1 1,-1 0,0-1,0 1,1-1,-1 1,1-1,-1 1,1-1,0 1,-1-1,1 1,0-1,0 0,0 0,0 1,0-1,1 0,-1 0,0 0,0 0,1 0,-1 0,1-1,-1 1,1 0,-1-1,1 1,-1-1,2 1,12 0,-1 0,1-2,0 1,0-2,0 0,0 0,-1-2,1 0,-1 0,0-1,-1-1,1 0,-1-1,0-1,0 0,-1-1,9-8,22-9,132-97,-174 122,-1 0,1 1,0-1,-1 0,1 1,0-1,0 1,-1-1,1 1,0-1,0 1,0 0,0-1,0 1,0 0,0 0,0 0,0 0,-1 0,1 0,0 0,0 0,0 0,0 0,0 0,0 1,0-1,0 0,0 1,0-1,-1 0,1 1,0-1,0 1,0 0,-1-1,1 1,0 0,-1-1,1 1,-1 0,1 0,-1-1,1 1,-1 0,1 0,-1 0,0 0,1 0,-1 0,0-1,0 1,0 0,0 0,0 0,0 0,0 0,0 0,0 0,0 0,0 1,-8 60,3-41,2-10,0-1,0 1,1-1,1 1,0 0,0 0,1-1,1 1,-1 0,2 4,0-12,-1-1,1 1,-1-1,1 1,0-1,0 1,0-1,0 0,0 0,0 0,1 0,-1-1,1 1,-1-1,1 1,0-1,-1 0,1 0,0 0,0 0,0-1,0 1,0-1,0 0,0 0,0 0,0 0,1 0,85-15,-70 6,-2-2,1 0,-1-1,-1 0,0-1,-1-1,-1-1,0 0,0-1,-2 0,0-1,-1 0,-1-1,4-9,25-34,-6 8,-3-2,-1-1,-3-1,-3-2,-2 0,-3-1,-3-1,0-14,-9 6,-6 68,0 0,0-1,0 1,0 0,0 0,0 0,0-1,-1 1,1 0,0 0,-1 0,1 0,-1 0,0 0,1-1,-1 1,0 1,0-1,1 0,-1 0,0 0,0 0,0 0,0 1,0-1,0 1,0-1,0 0,0 1,-1 0,1-1,0 1,0 0,0-1,-1 1,1 0,0 0,0 0,0 0,-1 0,1 0,0 1,0-1,0 0,-1 1,1-1,0 1,0-1,0 1,0-1,0 1,-1 0,-6 5,0-1,0 1,1 1,0-1,0 1,1 1,-1-1,2 1,-1 0,1 0,0 1,1 0,-1 3,-1-2,-17 34,3 1,1 1,2 0,2 2,2 0,3 0,1 1,3 0,1 13,4-52,0 0,0 1,1-1,1 0,0 0,0 0,1 1,0-1,1-1,0 1,1 0,0-1,0 1,1-1,0 0,1-1,0 1,0-1,1-1,0 1,0-1,0 0,1 0,4 2,39-9,-46-6</inkml:trace>
  <inkml:trace contextRef="#ctx0" brushRef="#br0" timeOffset="-501.916">5755 419,'38'0,"37"5,11 2,-5-1,-7-1,-10-1,-13 2,-9 2,-7-2,-10-1</inkml:trace>
  <inkml:trace contextRef="#ctx0" brushRef="#br0" timeOffset="-348.874">6573 504,'-14'38,"-5"23,1 0</inkml:trace>
  <inkml:trace contextRef="#ctx0" brushRef="#br0" timeOffset="-200.727">6601 250,'0'0</inkml:trace>
  <inkml:trace contextRef="#ctx0" brushRef="#br0" timeOffset="3571.796">54 1661,'-3'7,"-5"5,2 0,0 0,0 1,1 0,0 0,1 0,1 1,0-1,1 1,1 0,0 0,1 8,0-20,0-1,0 1,1 0,-1 0,1 0,-1-1,1 1,0 0,0 0,0-1,0 1,0-1,0 1,0-1,0 1,1-1,-1 0,0 0,1 0,-1 1,1-1,0-1,-1 1,1 0,0 0,-1-1,1 1,0 0,0-1,0 0,-1 1,1-1,0 0,0 0,0 0,0 0,0-1,-1 1,1 0,0-1,0 1,1-2,71-37,18-56,34-26,-125 121,0-1,0 0,-1 1,1-1,0 0,0 1,0-1,0 1,0-1,0 1,0 0,0-1,0 1,0 0,0 0,0 0,0 0,0 0,0 0,0 0,0 0,0 0,0 0,0 0,0 1,0-1,0 0,0 1,0-1,-1 1,1-1,0 1,0 0,0-1,0 1,-1 0,1-1,0 1,-1 0,1 0,0 0,-1-1,1 1,-1 0,0 0,1 0,-1 0,0 0,1 0,-1 0,0 0,0 0,0 1,4 61,-4-55,-3 65,-4-1,-2 0,-16 54,18-88,-2-2,-2 1,-1-1,-2-1,-1 0,-2-1,-18 27,35-59,-1-1,1 1,0 0,-1-1,0 1,1-1,-1 1,0-1,0 0,0 1,0-1,0 0,0 0,0 0,0 1,-1-1,1 0,0-1,-1 1,1 0,-1 0,1-1,-1 1,1 0,-1-1,1 1,-1-1,0 0,1 0,-1 0,1 0,-1 0,0 0,1 0,-1 0,1 0,-1-1,0 1,1-1,-1 1,1-1,-1 0,1 1,0-1,-1 0,0-1,-1-9,2 0,-1-1,2 1,-1 0,2-1,-1 1,2 0,-1 0,2 0,-1 0,2 0,-1 0,1 0,1 1,1-3,-4 10,7-19,1 1,1 1,1 0,0 0,2 1,0 1,2 0,0 1,12-10,-7 9</inkml:trace>
  <inkml:trace contextRef="#ctx0" brushRef="#br0" timeOffset="3969.317">872 1577,'-9'0,"1"0,-1 1,1 0,-1 0,1 1,-1 0,1 0,0 1,0 1,0-1,0 1,1 0,-1 1,1 0,-6 5,12-9,1 0,0-1,-1 1,1 0,0 0,-1 0,1 0,0-1,0 1,0 0,0 0,0 0,0 0,0 0,0 0,0-1,0 1,0 0,0 0,1 0,-1 0,0 0,1-1,-1 1,0 0,1 0,-1-1,1 1,0 0,-1-1,1 1,-1 0,1-1,0 1,0-1,-1 1,1-1,0 0,0 1,-1-1,1 1,0-1,0 0,0 0,0 0,0 0,0 1,-1-1,1 0,0 0,1-1,48 9,-44-8,63 10,-68-10,1 1,-1-1,1 1,-1-1,1 1,-1-1,1 1,-1 0,0-1,1 1,-1 0,0 0,0 0,0 0,0 0,0 1,0-1,0 0,0 0,0 1,0-1,-1 0,1 1,-1-1,1 1,-1-1,1 1,-1-1,0 1,0-1,1 1,-1-1,0 1,-1-1,1 1,0-1,0 1,-1-1,1 1,-1 0,-7 13,-1 0,-1-1,0 0,-1-1,0 0,-1-1,-1 0,1-1,-2-1,0 0,-3 2,12-8,-125 86,112-81,4-4</inkml:trace>
  <inkml:trace contextRef="#ctx0" brushRef="#br0" timeOffset="4186.734">1465 1323,'-19'38,"-16"32,-7 14,4 2,8-9,5-12,6-13,6-11,6-6,4-6,2-2,2-1,0-5</inkml:trace>
  <inkml:trace contextRef="#ctx0" brushRef="#br0" timeOffset="4566.063">1098 1690,'358'22,"-259"-5,-83-12,0 0,0-1,1-1,-1-1,1 0,-1-1,1-1,0-1,-1 0,1-1,-1-1,1 0,-1-1,0-1,-1 0,1-2,1-1,-12 5,-1 0,0-1,0 0,0 0,-1 0,1 0,-1-1,0 1,0-1,-1 0,1 1,-1-1,0-1,-1 1,1 0,-1 0,0-1,0 1,0-2,-1 4,0 0,0 0,0 0,0 1,-1-1,1 0,-1 0,0 1,1-1,-1 0,-1 1,1-1,0 1,0 0,-1-1,0 1,1 0,-1 0,0 0,0 0,0 0,0 0,0 0,-1 1,1-1,0 1,-1 0,1-1,-1 1,0 0,1 1,-1-1,0 0,1 1,-1-1,0 1,-1 0,-7 2,0 0,1 1,-1 0,1 1,0 0,0 1,1 0,-1 0,1 1,0 0,1 1,-1-1,1 2,1-1,-1 1,1 1,1-1,-1 1,1 0,1 1,-1 2,1-7,1 0,0 0,0 1,0 0,1-1,0 1,0 1,0-1,1 0,0 1,0-1,0 1,1 0,0 0,1-1,0 1,0 0,0 0,0 0,1-1,1 1,-1 0,1-1,0 1,0-1,1 0,0 1,0-1,0 0,3 3,0-3,1 0,-1-1,1 1,0-1,0-1,1 1,-1-1,1-1,0 1,0-1,0-1,1 1,2-1,15 3</inkml:trace>
  <inkml:trace contextRef="#ctx0" brushRef="#br0" timeOffset="4983.129">2199 1746,'53'-36,"-14"8,2 1,1 2,1 2,0 1,10 0,-51 20,0 1,0 0,0 0,0 0,0 0,1 0,-1 1,0-1,0 1,0-1,1 1,-1 0,0 0,1 0,-1 0,0 0,1 0,-1 1,0-1,0 1,0 0,1-1,-1 1,0 0,0 0,0 1,0-1,0 0,-1 1,1-1,0 1,0-1,-1 1,1 0,-1 0,0 0,0-1,1 1,-1 1,0-1,0 0,-1 0,1 0,0 0,-1 1,0-1,1 1,0 5,-1-6,-1 0,1 1,0-1,0 0,0 0,0 1,0-1,1 0,-1 0,1 1,-1-1,1 0,0 0,0 0,0 0,0 0,0 0,1 0,-1-1,0 1,1 0,-1-1,1 1,0-1,0 1,-1-1,1 0,0 0,0 0,0 0,0 0,0 0,0 0,1-1,-1 1,0-1,0 1,0-1,1 0,-1 0,0 0,46-14,-45 12,0 0,0 0,0 1,0-1,0 1,0 0,0 0,1 0,-1 0,0 1,1-1,-1 1,1 0,-1 0,1 0,-1 0,0 0,1 1,-1 0,0 0,1 0,-1 0,0 0,0 1,0-1,0 1,0 0,0 0,0 0,-1 0,1 0,0 1,19 37,-20-36,-1 0,1 1,0-1,1 0,-1 0,1 0,0-1,-1 1,2 0,-1-1,0 0,1 0,-1 0,1 0,0-1,0 1,4 1,11 2</inkml:trace>
  <inkml:trace contextRef="#ctx0" brushRef="#br0" timeOffset="6005.276">4203 1436,'-193'82,"160"-62,32-19,1-1,0 0,0 1,0-1,-1 1,1-1,0 1,0-1,0 0,0 1,0-1,0 1,0-1,0 1,0-1,0 1,0-1,0 1,0-1,0 0,0 1,0-1,0 1,1-1,-1 1,0-1,0 0,0 1,1-1,-1 1,0-1,1 0,-1 1,0-1,1 0,-1 0,0 1,1-1,-1 0,1 0,-1 1,1-1,-1 0,0 0,1 0,-1 0,1 0,-1 0,1 0,-1 0,1 0,-1 0,1 0,-1 0,1 0,-1 0,0 0,1 0,-1 0,1-1,-1 1,1 0,-1 0,0 0,1-1,-1 1,0 0,1-1,-1 1,180-3,-179 3,1 0,0 0,-1 0,1 0,0 0,-1 0,1 1,-1-1,1 1,0-1,-1 1,1-1,-1 1,0 0,1 0,-1-1,1 1,-1 0,0 0,0 1,0-1,1 0,-1 0,0 0,-1 1,1-1,0 1,0-1,0 0,-1 1,1 0,-1-1,1 1,-1-1,0 1,0-1,1 1,-1 0,0-1,-1 1,1 0,0-1,0 1,-1-1,1 1,0 0,-1-1,0 1,0 0,-6 11,-2 0,1-1,-1 0,-1-1,0 0,-1 0,0-1,0-1,-1 0,-5 3,-7 6,-28 20,38-29,-1 1,1 1,1 0,0 0,1 1,0 1,0 0,1 2,10-14,0 0,0 0,0 0,1 1,-1-1,0 0,1 0,-1 1,1-1,-1 0,1 1,0-1,-1 0,1 1,0-1,0 1,0-1,0 0,0 1,1-1,-1 1,0-1,1 0,-1 1,0-1,1 0,0 1,-1-1,1 0,0 0,0 0,-1 0,1 0,0 1,0-2,0 1,1 0,-1 0,0 0,0 0,0-1,0 1,1 0,-1-1,0 1,1-1,-1 0,0 1,1-1,71 6,-59-7,-1 0,0-1,0-1,0 0,0-1,0-1,-1 0,0 0,0-1,0-1,-1 0,0 0,2-2,5-10</inkml:trace>
  <inkml:trace contextRef="#ctx0" brushRef="#br0" timeOffset="6251.777">4259 1126,'-10'43,"-7"43,-2 21,3 2,5-7,3-12,3-12,-1-9,4-8,2-8,2-9,0-7,0-5,0-3,-1-2,-1-5</inkml:trace>
  <inkml:trace contextRef="#ctx0" brushRef="#br0" timeOffset="6735.599">5332 1464,'-43'25,"2"2,0 2,2 1,2 2,-27 30,17 30,46-90,1 0,-1 0,1 0,0 0,-1 0,1 0,0 1,0-1,1 0,-1 0,0 0,1 0,-1 0,1 0,0 0,0 0,0 0,0 0,0 0,0 0,0 0,1-1,-1 1,1-1,-1 1,1-1,-1 1,1-1,0 0,0 0,0 0,0 0,-1 0,1 0,1 0,-1-1,0 1,0-1,0 1,0-1,0 0,0 0,1 0,-1 0,0 0,19-1,0-2,0 0,0-1,0-1,-1 0,0-2,0-1,-1 0,8-5,5-5,0 0,-1-3,-1 0,0-2,7-9,48-37,-84 68,0 0,-1 0,1 0,0 0,0 0,-1 0,1 0,0 0,0 0,0 0,0 1,0-1,0 0,1 1,-1-1,0 1,0-1,0 1,0 0,1-1,-1 1,0 0,0 0,1 0,-1 0,0 0,0 0,1 0,-1 0,0 1,0-1,1 0,-1 1,0-1,0 1,0-1,0 1,0 0,0-1,0 1,0 0,0 0,0 0,0 0,0 0,0 0,-1 0,1 0,0 0,-1 0,1 0,-1 0,1 0,-1 1,0-1,1 0,-1 0,5 139,0-114</inkml:trace>
  <inkml:trace contextRef="#ctx0" brushRef="#br0" timeOffset="7169.847">5868 1633,'16'57,"-3"0,-2 1,-3 0,-2 1,-3 17,-2-70,0 1,-1-1,0 0,0 0,-1 0,1 0,-1 0,-1 1,1-1,-1-1,0 1,0 0,-1 0,-2 3,-5-41,14 1,3 0,0 0,2 1,1 0,2 0,0 1,2 1,2 0,0 1,14-17,-3 2,2 1,1 2,2 1,2 1,2 2,0 2,3 1,0 2,23-12,13 15,-73 27,0 0,-1-1,1 1,-1 1,1-1,0 0,-1 0,1 0,-1 1,1-1,0 1,-1-1,1 1,-1 0,0 0,1-1,-1 1,0 0,1 0,-1 0,0 1,0-1,0 0,0 0,0 1,0-1,0 0,0 1,0-1,-1 1,1-1,-1 1,1-1,-1 1,0-1,1 1,-1 0,0-1,0 1,0 0,0-1,0 1,-1-1,1 1,0 0,-1-1,-3 16,-1-2,0 1,-1 0,-1-1,0 0,-1-1,-1 0,0 0,-1-1,-1 0,-11 11,17-17,-169 154,148-140,-80 53,106-63,11-9</inkml:trace>
  <inkml:trace contextRef="#ctx0" brushRef="#br0" timeOffset="7572.022">6517 1633,'-17'60,"-37"187,59-228,10-47,147-288,-125 251,-22 35,1 1,1 1,1 0,1 1,2 1,1 1,1 1,19-15,-41 38,0-1,1 0,-1 1,1-1,-1 1,1 0,0-1,-1 1,1 0,0 0,0 0,0 0,0 1,0-1,0 0,0 1,0 0,0-1,0 1,0 0,1 0,-1 0,0 0,0 0,0 1,0-1,0 1,0-1,0 1,0 0,0 0,0 0,0 0,0 0,-1 0,1 0,0 1,-1-1,1 1,-1-1,1 1,-1 0,1 10,-1 0,0 0,-1 1,-1-1,0 0,0 0,-1 0,-1 0,0 0,0 0,-1-1,-1 1,0-1,0 0,-1-1,-1 1,0-1,0-1,-1 1,-4 3,-117 145,126-154,0 0,0-1,-1 1,1-1,-1 0,0 0,0 0,0 0,0-1,0 0,-1 1,1-2,-1 1,1 0,-1-1,-1 0,6-1,-1 0,0 0,1-1,-1 1,0 0,1-1,-1 1,0 0,1-1,-1 1,1-1,-1 1,1-1,-1 1,1-1,-1 1,1-1,0 0,-1 1,1-1,0 0,0 1,-1-1,1 0,0 1,0-1,0 0,0 1,0-1,0 0,0 0,0 1,0-1,0 0,0 1,0-1,0 0,1 0,-1 1,0-1,1 1,-1-1,0 0,1 1,-1-1,1 1,-1-1,1 1,-1-1,1 1,0-1,-1 1,8-16</inkml:trace>
  <inkml:trace contextRef="#ctx0" brushRef="#br0" timeOffset="7817.147">7223 984,'-10'38,"-7"32,-2 9,-2-4,3-5,4-10,0-10,2-9,3-7,3-4,-2-3,1 0,5-6,4-5</inkml:trace>
  <inkml:trace contextRef="#ctx0" brushRef="#br0" timeOffset="8253.623">7364 1351,'-8'19,"0"0,0-1,1 1,1 1,1-1,1 1,1 0,0 0,2 0,0 0,1 2,0-20,0 0,0 0,0-1,1 1,-1 0,1 0,-1-1,1 1,-1 0,1-1,0 1,0-1,0 1,0-1,0 1,0-1,0 1,0-1,1 0,-1 0,0 0,1 0,-1 0,1 0,0 0,-1 0,1-1,-1 1,1 0,0-1,0 1,-1-1,1 0,0 0,0 0,-1 0,1 0,0 0,0 0,-1 0,1-1,0 1,0-1,-1 1,1-1,0 0,73-42,-56 26,-1-1,-1 0,-1-1,-1-1,0 0,-1-1,-2-1,0 0,-1-1,11-13,-22 36,0-1,1 1,-1-1,0 1,1-1,-1 1,1 0,-1-1,1 1,-1-1,0 1,1 0,-1-1,1 1,0 0,-1 0,1-1,-1 1,1 0,-1 0,1 0,0 0,-1 0,1 0,-1 0,1 0,0 0,-1 0,1 0,-1 0,1 0,-1 0,1 0,0 1,-1-1,1 0,-1 0,1 1,-1-1,1 0,-1 1,1-1,-1 0,0 1,1-1,-1 1,1-1,-1 1,0-1,0 1,1-1,-1 1,0-1,0 1,1 0,-1-1,0 1,0-1,0 1,0 0,0-1,0 1,0-1,0 1,0 0,10 215,59 194,-66-398,0 0,-1 0,-1 0,0 0,0 0,-1 0,-1 0,0 1,0-1,-1 0,-1 0,0-1,-1 1,0-1,-1 1,0-1,0 0,-1-1,-1 0,0 0,0 0,-1-1,0 0,-1 0,0-1,0 0,-1 0,-6 3,14-11,1 1,-1 0,0 0,1-1,-1 1,1-1,-1 0,0 1,1-1,-1 0,0 0,0 0,1 0,-1 0,0-1,1 1,-1 0,0-1,1 1,-1-1,1 0,-1 1,1-1,-1 0,1 0,-1 0,1 0,0 0,-1 0,1 0,0-1,0 1,0 0,0-1,0 1,0-1,1 1,-1-1,0 1,0-2,-6-68,15 35,2 0,1 0,2 2,15-29,-24 54,10-22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09.7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676 2063,'-1'-1,"0"0,1 1,-1-1,0 0,0 0,1 0,-1 1,0-1,1 0,-1 0,1 0,-1 0,1 0,0 0,-1 0,1 0,0 0,0 0,0 0,-1-1,1 1,0 0,1 0,-1 0,0 0,0 0,0 0,1 0,-1 0,0 0,1 0,-1 0,1 0,-1 0,1 0,0 0,-1 0,1 1,0-1,-1 0,1 0,0 1,0-1,0 0,0 1,0-1,0 1,0-1,0 1,0 0,0-1,0 1,0 0,0 0,0 0,0-1,0 1,0 0,0 0,0 1,0-1,1 0,-1 0,0 1,0-1,0 0,0 1,0-1,0 1,142 74,-118-62,1-1,0-1,0-1,1-1,1-2,-1-1,1-1,1-1,-1-1,7-2,371 50,-291-30,-1 6,90 34,-88-26,-2-7,1-6,0-5,2-5,27-4,195 19,17-1,-5 5,42-4,20 2,665-29,-951 1,-1 5,0 6,78 18,86 25,119 0,-175-42,124-14,-138-1,208 13,160 8,-60 8,159-28,-246-25,226-31,97-20,-550 43,-2-8,52-25,42-18,-289 78,0 2,0-1,-1-1,1-1,-2 0,1-1,-1 0,0-1,-1-1,0-1,-1 0,2-3,250-292,-257 299,-2 4,0-1,0 0,-1-1,0 1,0-1,-1 0,1 0,-1-1,-1 1,1-1,-1 0,0 0,-1 0,1 0,-1 0,0-5,-2-242,-1 237,-1 1,0 0,-1 1,-1-1,0 0,-1 1,-1 0,0 0,-1 0,-1 1,0 0,-1 1,0 0,-1 0,-1 1,0 0,0 1,-8-6,-29-21,-1 2,-2 1,-1 4,-15-6,49 27,-239-130,-129-45,274 146,-2 5,0 4,-2 6,-52-2,83 11,-851-96,-7 14,-211-16,175-5,-202-5,85 32,-164 62,1045 29,-269 23,-474 84,697-72,37-5,1 11,2 9,-70 32,148-35,2 7,2 6,-85 52,172-83,1 2,1 2,1 2,2 3,2 1,2 3,1 1,-28 40,60-70,1 0,0 1,1 1,1-1,0 1,1 0,0 1,2 0,0 0,0 0,2 0,0 0,0 1,2-1,0 0,1 1,0-1,2 0,0 1,1-1,0-1,1 1,1-1,2 4,12 19,2-1,2-1,1-1,2-1,1-1,24 21,8-1,2-3,1-3,3-3,70 35,125 52,-167-93,2-4,1-5,1-3,1-5,2-4,-1-5,2-4,-1-4,42-7,401 17,392 65,-560-27,-2 17,94 42,-363-82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49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49 199,'11'54,"-3"0,-2 1,-2 0,-3-1,-3 21,-25 217,-1-34,17-211,0 51,13-95,-1-1,1 0,0-1,0 1,0 0,0-1,0 1,0-1,0 1,1-1,-1 0,1 0,-1 0,0 0,1-1,0 1,-1 0,1-1,-1 0,1 0,0 0,-1 0,1 0,-1 0,1-1,-1 1,1-1,-1 0,1 0,-1 0,1 0,-1 0,0 0,1-1,19-3,278-4,-190 11,104-2,-190 0</inkml:trace>
  <inkml:trace contextRef="#ctx0" brushRef="#br0" timeOffset="262.849">1460 1018,'-33'38,"-17"23,-4 5,8-4,5-12,11-9,6-8,1-9,5-4,6-5</inkml:trace>
  <inkml:trace contextRef="#ctx0" brushRef="#br0" timeOffset="517.091">1093 877,'24'38,"22"22,9 7,-1-5,-5-12,-5-9,-6-13,-10-6,-4-6,-6-1,-2-4,-3 2,-4-2</inkml:trace>
  <inkml:trace contextRef="#ctx0" brushRef="#br0" timeOffset="1451.452">641 1,'11'127,"11"-32,-22-95,1 1,-1 0,0 0,0 0,1-1,-1 1,0 0,1 0,-1-1,1 1,-1 0,1-1,-1 1,1 0,0-1,-1 1,1-1,0 1,-1-1,1 0,0 1,0-1,-1 1,1-1,0 0,0 0,0 0,0 1,-1-1,1 0,0 0,0 0,0 0,0 0,-1 0,1-1,0 1,0 0,0 0,-1-1,1 1,0 0,0-1,0 1,-1 0,1-1,0 1,-1-1,1 0,-1 1,1-1,0 1,-1-1,1 0,-1 0,33-44,-29 37,96-134,-98 141,0 0,-1-1,1 1,0 0,0 0,0 0,0 0,0 1,1-1,-1 0,0 1,0 0,0-1,1 1,-1 0,0 0,0 0,0 0,1 1,-1-1,0 1,0-1,0 1,0 0,0 0,0 0,0 0,0 0,0 0,0 0,0 1,-1-1,1 1,0-1,-1 1,1 0,-1-1,0 1,0 0,0 0,0 0,0 0,0 0,0 0,0 0,-1 1,1-1,-1 0,0 0,9 18,-1 1,0 0,-2 0,-1 0,0 1,-2 0,1 17,10 48,-10-77,-1 1,0-1,-1 1,0 0,-1 0,0 0,-1 0,0 0,0 1,-2-1,1 0,-1-1,-1 1,0 0,0-1,-1 1,0-1,-1 0,0 0,-1-1,0 1,0-1,-1-1,0 1,-1-1,0 0,0-1,-1 0,-6 4,-86 25,99-36,0 1,-1-1,1 0,-1 1,1-1,0 0,-1 0,1-1,0 1,-1 0,1-1,0 1,-1-1,1 0,0 0,0 0,0 0,0 0,0 0,0-1,0 1,0-1,0 1,0-1,1 0,-1 0,1 1,-1-1,1 0,0 0,0-1,0 1,0 0,0 0,0 0,1-1,-1 1,1 0,0-1,-1 1,1-3,2-11,1 0,1 0,0 1,1-1,0 1,1 0,1 0,1 0,0 1,1 0,0 1,1 0,0 1,9-8,-17 18,156-165,-109 127,-27 27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36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565 736,'273'11,"-188"0,1-4,1-4,77-7,160-25,-223 29,-129-33,-14-4,1-1,1-3,3-1,-10-16,30 37,-23-22,28 73,15 349,-4-137,4-221,3-24,8-33,83-279,-80 285,-13 29</inkml:trace>
  <inkml:trace contextRef="#ctx0" brushRef="#br0" timeOffset="547.343">1891 30,'0'-1,"-1"1,0-1,0 1,1-1,-1 1,0 0,0-1,0 1,0 0,1 0,-1 0,0-1,0 1,0 0,0 0,0 0,1 0,-1 1,0-1,0 0,0 0,0 0,0 1,1-1,-1 0,0 1,0-1,1 1,-1-1,0 1,0-1,1 1,-1-1,1 1,-1 0,0-1,1 1,0 0,-1 0,1-1,-1 1,1 0,0 0,-1 0,1-1,0 2,-17 41,-14 212,-31 292,34-310,3-97,22-140,3-11</inkml:trace>
  <inkml:trace contextRef="#ctx0" brushRef="#br0" timeOffset="1550.203">1778 2,'882'0,"-876"-1,0 1,1 0,-1 0,0 1,0-1,1 1,-1 1,0-1,0 1,0 0,0 0,0 1,-1 0,1 0,-1 0,1 1,-1-1,0 1,-1 0,1 1,-1-1,0 1,0 0,0 0,0 1,-1-1,0 1,0-1,-1 1,0 0,0 0,0 0,0 4,29 244,-31 138,-30-59,30-318,0 1,0 0,2 0,0 0,1-1,0 1,1-1,1 0,1 0,1 3,-2-11,-22-28,0 11,0 1,0 1,-1 0,0 2,-1 0,1 1,-1 0,0 2,0 0,0 1,-7 1,-316-15,52-1,228 12,43-1</inkml:trace>
  <inkml:trace contextRef="#ctx0" brushRef="#br0" timeOffset="2299.265">2174 369,'-189'394,"164"-328,129-292,99-141,-203 367,1-1,-1 0,0 1,0-1,1 1,-1-1,1 0,-1 1,0-1,1 1,-1-1,1 1,-1 0,1-1,-1 1,1-1,0 1,-1 0,1 0,-1-1,1 1,0 0,-1 0,1 0,0 0,-1-1,1 1,0 0,-1 0,1 0,0 1,-1-1,1 0,0 0,-1 0,1 0,0 1,-1-1,1 0,-1 0,1 1,-1-1,1 1,0-1,-1 0,1 1,-1-1,0 1,1-1,-1 1,1-1,-1 1,0 0,1-1,-1 1,0-1,0 1,0 0,1-1,-1 1,0 0,0-1,0 1,0 0,0 0,14 53,-13-46,68 217,-64-211,35 125,-41-135,1-1,-1 1,1 0,-1 0,0 0,-1-1,1 1,-1 0,1-1,-1 0,0 1,0-1,-1 0,1 0,-1 0,0 0,1 0,-1-1,0 1,0-1,-1 0,1 0,0 0,-1 0,0-1,1 1,-1-1,0 0,1 0,-1 0,0-1,0 1,0-1,0 0,0 0,0-1,1 1,-1-1,0 1,0-1,0 0,1-1,-1 1,1-1,-1 1,1-1,-1 0,1 0,0-1,-1 0,-202-154,131 100,56 46</inkml:trace>
  <inkml:trace contextRef="#ctx0" brushRef="#br0" timeOffset="4866.253">3867 679,'-53'0,"-150"11,-74 19,270-29,-9 3,-1-1,1 0,-1-1,0-1,0 0,1-1,-1-1,0-1,0-1,-1 0,3 1,0 1,0 1,0 0,0 1,1 1,-1 0,0 1,1 1,0 0,0 1,0 0,-5 4,15-5,17-7,0-7,-1 0,-1-1,0 0,0-1,-1 0,0-1,-2 0,1-1,-1 1,-1-2,-1 1,3-8,13-24,7-36,-16 101,15 211,6-3,-20-149,-13-78,-1 1,1 0,-1-1,0 1,1 0,-1-1,0 1,0 0,1 0,-1-1,0 1,0 0,0 0,0 0,0-1,0 1,0 0,0 0,0-1,0 1,0 0,-1 0,1-1,0 1,-1 0,1 0,0-1,-1 1,1 0,-1-1,1 1,-1-1,1 1,-1 0,0-1,1 0,-1 1,1-1,-1 1,0-1,0 0,1 1,-1-1,0 0,1 0,-1 1,0-1,0 0,0 0,1 0,-1 0,0 0,0 0,0 0,1 0,-1 0,0-1,0 1,1 0,-1-1,0 1,1 0,-1-1,0 1,1 0,-1-1,0 0,-49-31,-11-23,2-3,4-3,-3-8,40 45</inkml:trace>
  <inkml:trace contextRef="#ctx0" brushRef="#br0" timeOffset="54982.034">57 313,'0'619,"-12"-525,13-86,1-7</inkml:trace>
  <inkml:trace contextRef="#ctx0" brushRef="#br0" timeOffset="55349.818">0 369,'12'-20,"1"1,0 0,1 1,1 1,1 0,1 1,0 0,1 2,0 0,6-2,-18 11,1 1,0 0,0 0,0 0,1 1,-1 0,1 0,0 1,0 0,0 1,0-1,0 1,0 1,0 0,0 0,0 0,1 1,-1 1,0-1,0 1,-1 0,1 1,0 0,-1 0,0 1,0 0,0 0,0 0,0 1,-1 0,0 1,0-1,0 1,-1 0,0 1,4 5,-4-3,-1 1,0 0,0 0,-1 0,0 0,-1 1,0-1,-1 1,0 0,0-1,-2 1,1 0,-1-1,0 1,-1-1,-1 1,1-1,-2 0,1 0,-1 0,-1 0,0-1,0 0,-1 0,0 0,-1-1,0 1,0-2,0 1,-1-1,0 0,-1-1,0 1,-7 5,9-4,0-1,0 0,-1-1,0 0,0 0,0 0,-1-1,0-1,0 1,0-1,-1-1,1 0,-1 0,0-1,0 0,1-1,-1 0,-1 0,1-1,0-1,0 0,-7-8,3-2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3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8609 734,'-7'15,"2"0,0 0,0 0,1 1,1-1,1 1,0 0,1 0,1 0,0 0,1 0,1 0,0 0,2-1,1 5,-1-14,0 0,1-1,0 0,0 0,1 0,-1 0,1-1,0 0,0 0,1 0,-1-1,1 0,-1-1,1 1,0-1,0 0,0-1,0 0,1 0,-1 0,0-1,0 0,0-1,1 1,-1-1,0-1,0 1,0-1,0-1,0 1,-1-1,4-2,-4 2,0 0,-1-1,1 1,-1-1,0 0,0-1,-1 1,1-1,-1 0,0 0,0 0,-1-1,1 1,-1-1,-1 0,1 0,-1 0,0 0,0 0,0 0,-1-1,0 1,-1-1,1 1,-1-1,-1 1,1-1,-1 1,0 0,0-1,-1 1,0 0,0 0,0 0,-1 0,0 0,0 0,0 1,-2-1,0-1,0 0,-1 0,0 1,0 0,0 0,-1 1,0 0,0 0,-1 0,1 1,-1 0,0 1,0-1,0 1,-7-1,-17-3</inkml:trace>
  <inkml:trace contextRef="#ctx0" brushRef="#br0" timeOffset="562.401">9173 170,'17'85,"-4"0,-4 1,-3 0,-4 0,-4 1,-7 24,-24 90,33-200,0-1,-1 1,1-1,0 1,0 0,0-1,0 1,-1-1,1 1,0 0,0-1,0 1,1-1,-1 1,0 0,0-1,0 1,0-1,0 1,1 0,-1-1,0 1,1-1,-1 1,0-1,1 1,-1-1,0 1,1-1,-1 1,1-1,-1 0,1 1,-1-1,1 0,-1 1,1-1,0 0,-1 0,1 0,-1 1,1-1,0 0,-1 0,1 0,-1 0,1 0,0 0,-1 0,1 0,0 0,-1-1,1 1,-1 0,1 0,-1 0,1-1,0 1,-1 0,1-1,-1 1,35-25,-34 23,299-278,-268 256,2 1,0 1,2 3,0 0,16-4,-50 22,-1 0,1 0,-1 0,1 1,0-1,0 0,-1 1,1-1,0 1,0-1,0 1,-1 0,1 0,0 0,0 0,0 0,0 0,0 1,-1-1,1 1,0-1,0 1,-1-1,1 1,0 0,-1 0,1 0,-1 0,1 0,-1 0,1 1,-1-1,0 0,1 1,-1-1,0 1,0-1,0 1,0-1,-1 1,1 0,0 0,-1-1,1 1,-1 0,1 0,-1 0,0 0,0-1,0 1,0 0,0 1,-2 12,-1 0,0-1,-1 1,-1-1,0 1,-1-2,0 1,-1-1,0 0,-2 0,1-1,-1 0,-1 0,0-1,-1 0,-2 0,-7 8,-2 0,0-2,-2 0,1-2,-2-1,0-1,-15 6,32-17,0 1,-1-1,1 0,-1-1,0 0,1-1,-1 0,0 0,1 0,-1-1,0-1,1 1,-6-3,11 3,0 0,0 0,-1-1,1 1,0-1,0 0,0 0,0 0,1 0,-1 0,1-1,-1 1,1-1,0 0,0 0,0 0,0 0,0 0,1 0,-1 0,1 0,0-1,0 1,0 0,0-1,1 1,0-1,-1 1,1-1,0 1,1-1,-1 1,1-1,0 0,6-21,3 6</inkml:trace>
  <inkml:trace contextRef="#ctx0" brushRef="#br0" timeOffset="864.95">10161 0,'-11'98,"4"-1,5 1,3 0,6 2,2-8,-5 0,-5 79,-10-110,5-36</inkml:trace>
  <inkml:trace contextRef="#ctx0" brushRef="#br0" timeOffset="1167.849">10443 734,'29'7,"0"-1,0-1,1-2,-1-1,1-1,0-2,-1-1,6-1,-32 3,0-1,1 1,-1-1,0 1,0-1,1 0,-1 0,0 0,0 0,0-1,0 1,0-1,-1 0,1 0,0 0,-1 0,1 0,-1-1,0 1,0-1,0 0,0 1,0-1,-1 0,1 0,-1 0,1 0,-1 0,0 0,-1-1,1 1,0 0,-1 0,0-1,0 1,0 0,0-1,0 1,-1 0,1-1,-1 1,0 0,0 0,0 0,-1 0,1 0,-1 0,1 0,-2-1,-4-2,0 2,0-1,0 1,0 0,-1 0,0 1,1 0,-1 0,0 1,-1 0,1 1,0-1,0 2,-1-1,1 1,-1 0,1 1,0 0,0 0,-1 1,1 0,0 1,0-1,1 1,-1 1,-6 4,3-3,2 2,-1 0,1 0,0 0,0 1,1 1,0-1,1 1,0 1,0-1,1 1,0 0,-3 9,6-13,0 0,1 0,-1 0,1 0,1 1,-1-1,1 0,0 1,0-1,1 1,0 0,0-1,1 1,0-1,0 1,0-1,1 0,0 1,0-1,1 0,-1 0,1 0,1-1,3 6,0-3,0 0,1 0,-1-1,2 0,-1 0,1-1,0-1,1 1,-1-1,1-1,0 0,0 0,0-1,1 0,-1-1,6 1,9-1</inkml:trace>
  <inkml:trace contextRef="#ctx0" brushRef="#br0" timeOffset="1660.39">11064 847,'173'-158,"-139"124,-27 25,1 1,-1 0,1 0,1 1,0 0,0 1,0 0,0 0,1 1,10-4,-19 8,0 0,1 1,-1-1,1 1,-1 0,1-1,-1 1,1 0,-1 0,1 0,0 0,-1 0,1 0,-1 0,1 1,-1-1,1 0,-1 1,0-1,1 1,-1 0,1-1,-1 1,0 0,0 0,1 0,-1 0,0 0,0 0,0 0,0 0,0 1,0-1,0 0,-1 1,1-1,0 0,-1 1,1-1,-1 1,0-1,1 1,-1-1,-2 69,1-66,-10 91,11-92,0 0,0 0,0 1,1-1,0 0,-1 0,1 0,0 1,1-1,-1 0,1-1,-1 1,1 0,0 0,0-1,0 1,0-1,0 1,1-1,-1 0,1 0,-1 0,1 0,0-1,0 1,0-1,2 1,16 2,0-2,1-1,-1-1,1 0,-1-2,0 0,0-2,0 0,0-1,0-2,-1 0,0 0,-1-2,6-4,-22 12,32-15,-27 11,0 1,0 0,1 0,-1 1,1 0,0 0,-1 1,1 0,0 1,0 0,1 0,8 1,-15 3,1 0,-1 0,0 1,0-1,0 1,0-1,-1 1,0 0,1 0,-1 0,-1 1,1-1,-1 0,1 1,-1-1,0 1,-1-1,1 1,-1 0,0-1,0 1,-1-1,1 1,-1-1,0 1,0-1,-1 2,2 8,1 69,4-64</inkml:trace>
  <inkml:trace contextRef="#ctx0" brushRef="#br0" timeOffset="-706.715">6351 1074,'56'-24,"-17"3,-2-1,-1-3,0-1,-2-1,13-16,88-118,-135 162,0-1,0 1,0 0,0-1,0 1,0 0,0-1,0 1,0-1,1 1,-1 0,0-1,0 1,1-1,-1 1,0 0,1-1,-1 1,1-1,-1 1,1-1,-1 1,1-1,-1 0,1 1,-1-1,1 0,0 1,-1-1,1 0,-1 0,1 0,0 1,-1-1,1 0,0 0,-1 0,1 0,0 0,-1 0,1 0,0 0,-1 0,1-1,0 1,-1 0,1 0,0-1,-1 1,1 0,-1-1,1 1,-1 0,1-1,-1 1,1-1,-1 1,1-1,-1 1,1-1,-1 1,0-1,1 0,-1 1,0-1,0 1,1-1,-1 0,0 1,0-1,5 60,-5-53,-1 188,10 169,9-18,-22-323,-3-29,-5-35,11-11,3 0,2 0,2 0,2 0,3 1,2 1,2 0,3 0,2 2,1 0,3 2,2 0,13-15,-26 38,1 0,1 1,1 1,1 0,1 1,0 1,2 0,0 2,12-8,-29 23,0 1,0 0,0 0,0 0,0 0,0 0,0 1,1-1,-1 1,0 0,1 0,-1 0,1 1,0-1,-1 1,1 0,-1 0,1 0,-1 0,1 0,0 1,-1 0,1 0,-1 0,0 0,1 0,-1 1,0 0,0-1,0 1,0 0,0 0,0 1,0-1,-1 1,1-1,-1 1,0 0,1 0,1 13,0 0,-1 0,-1 0,0 1,-1-1,-1 0,-1 1,0-1,-1 0,-1 0,0 0,-1 0,-1 0,0-1,-2 1,1-2,-2 1,0-1,-2 2,0 3,-2-1,0-1,0 0,-2-1,0 0,-1-1,-1 0,0-2,-1 0,0 0,-1-2,-2 1,-32 3,34-17</inkml:trace>
  <inkml:trace contextRef="#ctx0" brushRef="#br0" timeOffset="-269.526">7367 1101,'48'-19,"26"-10,-1-2,-1-4,-2-3,-1-3,44-36,-12-29,-97 101,0-1,-1 0,0 0,1 0,-2 0,1 0,-1-1,0 1,0-1,-1 1,1-1,-2 0,1 0,-1 1,0-1,0 0,-1 0,0 0,-1-5,-1 8,0 0,0-1,0 1,-1 0,1 1,-1-1,0 0,0 1,0 0,0 0,-1 0,1 1,-1 0,0-1,1 1,-1 1,0-1,0 1,0 0,-1 0,1 1,0-1,0 1,0 0,0 0,-1 1,1 0,0 0,0 0,0 0,0 1,0 0,0 0,1 0,-5 3,-124 94,131-98,0 1,0-1,1 1,-1 0,1-1,-1 1,1 0,0 0,-1 0,1 0,0 0,1 1,-1-1,0 0,1 0,-1 1,1-1,-1 0,1 1,0-1,0 0,0 1,1-1,-1 0,0 1,1-1,-1 0,1 0,0 1,0-1,0 0,0 0,0 0,1 0,-1 0,0 0,1-1,-1 1,1 0,0-1,0 1,0-1,-1 1,1-1,1 0,-1 0,0 0,0 0,13 5,0-1,1-1,0 0,-1-1,1-1,0 0,0-1,1-1,-1-1,0 0,0-1,0 0,-1-2,10-2,33-4,59-9,-116 18,0 1,0 0,0-1,1 1,-1 0,0 0,0 0,0 0,0 0,1 0,-1 0,0 0,0 0,0 0,0 1,0-1,1 0,-1 1,0-1,0 1,0-1,0 1,0 0,0-1,0 1,-1 0,1 0,0 0,0-1,0 1,-1 0,1 0,-1 0,1 0,-1 0,1 0,-1 1,1-1,-1 0,0 0,1 0,-1 0,0 0,0 1,0-1,0 0,0 0,0 1,-13 61,10-52,1-8,1 0,0 0,-1 0,1 0,0 1,0-1,1 0,-1 1,1-1,-1 0,1 1,0-1,0 1,1-1,-1 1,1-1,0 0,0 1,0-1,0 0,0 0,1 0,-1 0,1 0,0 0,0 0,0 0,0-1,1 1,-1-1,2 1,13 4</inkml:trace>
  <inkml:trace contextRef="#ctx0" brushRef="#br0" timeOffset="-4091.962">1215 254,'-3'-5,"-1"-1,1 0,-1 1,0 0,0 0,0 0,-1 1,0-1,0 1,0 0,0 1,-1-1,0 1,1 0,-1 0,0 1,0-1,-1 1,1 1,0-1,-1 1,1 0,-1 1,1 0,-1 0,-1 0,-172 34,167-31,-173 54,-140 64,327-121,0 0,0 0,0 1,0-1,0 0,0 0,-1 1,1-1,0 1,0-1,0 1,0-1,0 1,-1-1,1 1,0 0,-1-1,1 1,0 0,-1 0,1-1,-1 1,1 0,-1 0,1 0,-1 0,0 0,1 0,-1 0,0-1,0 1,0 0,0 0,1 0,-1 0,-1 0,1 0,0 0,0 0,0 0,0 0,-1 0,1 0,0 0,-1 0,1 0,-1-1,1 1,-1 0,0 0,1 0,-1-1,0 1,1 0,-1-1,0 1,0-1,0 1,1-1,-1 1,0-1,0 1,0-1,0 0,0 0,0 1,0-1,0 0,0 0,0 0,19 6,0-1,0-1,0-1,0 0,1-1,-1-1,1-1,6-1,126 17,-150-16,1 0,-1 1,0-1,0 0,0 1,0-1,0 1,0 0,0-1,0 1,0 0,0 0,0-1,-1 1,1 0,0 0,0 0,-1 0,1 0,-1 0,1 0,-1 0,1 0,-1 0,1 1,-1-1,0 0,0 0,0 0,0 0,0 1,0-1,0 0,0 0,0 0,0 0,-1 1,1-1,0 0,-1 0,1 0,-1 0,1 0,-1 0,0 0,1 0,-1 0,0 0,0 0,0-1,0 2,-49 50,45-48,-243 176,143-110,-63 47,166-117,1 1,-1-1,1 1,0 0,-1-1,1 1,0 0,-1 0,1 0,0 0,0 0,0 0,0 0,0 1,0-1,0 0,0 0,1 1,-1-1,0 0,1 1,-1-1,1 1,-1-1,1 1,0-1,0 1,0-1,0 1,0-1,0 1,0 0,0-1,0 1,1-1,-1 1,1-1,-1 0,1 1,0-1,-1 1,1-1,0 0,0 0,0 1,0-1,0 0,0 0,0 0,0 0,1 0,-1 0,0-1,1 1,-1 0,2 0,15 5,0-1,0 0,1-1,0-1,-1-1,1-1,0 0,0-2,0 0,0-1,0-1,-1-1,1 0,-1-1,0-1,0-1,6-4,-1 4,24-9,-2-2,0-2,-1-2,35-24,-24 16,-32 21</inkml:trace>
  <inkml:trace contextRef="#ctx0" brushRef="#br0" timeOffset="-3855.704">1525 537,'-34'43,"-29"38,-10 11,3-1,13-12,13-14,12-13,8-11,7-7,7-5,5-3,-1-1,0 1,1 0,7-4,7-6,2-6</inkml:trace>
  <inkml:trace contextRef="#ctx0" brushRef="#br0" timeOffset="-3622.976">1045 594,'53'28,"22"15,3 0,-7-3,-10-8,-11-4,-10-3,-11 0,-6-1,-6 2,-2-4,-4-1,2-5,-2-4</inkml:trace>
  <inkml:trace contextRef="#ctx0" brushRef="#br0" timeOffset="-3219.313">2062 621,'-54'21,"1"2,2 2,0 2,-17 15,61-39,1 1,0 0,-1 0,1 0,1 1,-1 0,1 0,0 0,0 1,0-1,1 1,0 1,0-1,1 0,-1 1,1 0,1 0,-1 0,1 0,1 0,-1 0,1 0,0 1,1-1,0 1,0-1,0 0,1 1,0-1,1 0,0 0,0 0,0 0,1 0,1 1,-1-3,0 0,0 0,1-1,0 0,0 0,0 0,0 0,1 0,-1-1,1 0,0 0,0 0,0-1,0 0,1 0,-1 0,1 0,-1-1,1 0,-1 0,1 0,0-1,0 0,-1 0,1-1,0 1,-1-1,1 0,0-1,9-2,0-1,-1 0,0-1,-1 0,1-2,-1 1,0-2,-1 1,0-2,6-5,125-131,-142 144,0 1,-1-1,1 0,0 1,0-1,0 0,0 1,1-1,-1 1,0 0,1-1,-1 1,1 0,-1 0,1 0,-1 0,1 0,0 0,0 0,-1 1,1-1,0 1,0-1,0 1,0 0,-1-1,1 1,0 0,0 0,0 1,0-1,0 0,0 1,0-1,-1 1,1-1,0 1,0 0,-1 0,1 0,0 0,1 1,2 5,-1 0,1 1,-1 0,0 0,-1 0,0 1,0-1,-1 1,0 0,0-1,-1 3,3 16</inkml:trace>
  <inkml:trace contextRef="#ctx0" brushRef="#br0" timeOffset="-2836.68">2428 1129,'32'-59,"128"-205,-101 206,-57 58,1 0,-1 1,0-1,0 1,1 0,-1 0,0 0,0 0,0 0,0 0,0 0,0 1,-1-1,1 1,0-1,0 1,-1 0,0-1,1 1,-1 0,0 0,0 0,0 0,0 0,0 0,0 1,0-1,-1 0,1 0,-1 1,0-1,0 0,0 1,0-1,0 0,0 0,0 1,-1 0,3 8,2 7,-4-14,0 1,0-1,0 1,0-1,1 1,0-1,0 1,1-1,-1 0,1 0,-1 1,2-1,-1 0,0 0,1-1,-1 1,1-1,0 1,0-1,1 0,-1 0,1 0,-1 0,1-1,0 1,0-1,0 0,0-1,0 1,1 0,-1-1,0 0,4 0,6-3,0-1,0 0,0-1,-1-1,0 0,0 0,0-2,-1 0,0 0,0-1,0 0,-1-1,-1 0,9-10,13-7,-16 12,-14 11,0 0,0 1,0-1,0 1,1-1,-1 1,1 0,-1 0,1 0,0 0,0 1,-1-1,1 1,1 0,-1-1,0 1,0 1,0-1,0 0,1 1,-1 0,0 0,1 0,-1 0,0 0,1 0,-1 1,0 0,2 0,73 80,-61-71</inkml:trace>
  <inkml:trace contextRef="#ctx0" brushRef="#br0" timeOffset="-2421.606">3557 763,'0'614,"3"-651,1 0,2 1,2 0,1 0,1 1,2 0,2 1,1 0,2 1,1 1,1 0,2 2,1 0,1 2,2 0,20-17,-33 33,0 0,0 1,1 0,0 1,1 0,0 1,1 1,0 0,0 1,1 1,-1 0,1 1,14-2,-26 8,0 0,0 0,1 0,-1 0,0 0,0 1,0 0,-1 0,1 0,0 0,-1 1,1-1,-1 1,0 0,0 0,0 0,0 0,-1 1,1-1,-1 1,0 0,0-1,0 1,0 0,-1 0,1 0,-1 1,0-1,-1 0,1 0,-1 1,1-1,-1 0,-1 0,1 1,-1-1,1 0,-1 0,0 1,-1-1,1 0,-1 0,1 0,-1-1,-1 1,1 0,0-1,-4 4,-3 9,-1-1,-1 0,-1-1,0 0,-1 0,0-2,-1 1,0-2,-1 0,0-1,-1 0,-8 3,-93 24,95-35</inkml:trace>
  <inkml:trace contextRef="#ctx0" brushRef="#br0" timeOffset="-2157.257">4460 86,'-11'37,"-21"57,5 1,3 1,5 1,4 1,4 1,3 35,14 25,-6-158,0 0,0 0,0 0,0 1,0-1,0 0,0 0,1 0,-1 1,0-1,1 0,-1 0,1 0,-1 0,1 0,0 0,-1 0,1 0,0 0,0 0,0 0,0 0,-1-1,1 1,0 0,0-1,1 1,-1-1,0 1,0-1,0 1,0-1,0 0,1 1,-1-1,0 0,0 0,0 0,1 0,-1 0,0 0,0 0,0 0,1-1,-1 1,0 0,0-1,0 1,0-1,0 1,0-1,0 0,0 1,0-1,0 0,0 0,0 0,0 0,-1 1,1-2,14-12</inkml:trace>
  <inkml:trace contextRef="#ctx0" brushRef="#br0" timeOffset="-1873.204">4574 791,'23'13,"1"0,1-2,0 0,1-2,0-1,0-1,1-1,0-2,0 0,0-2,26-1,-47 0,0-1,0 1,0-1,0 0,0-1,0 0,-1 0,1 0,0 0,0-1,-1 0,1 0,-1-1,0 1,1-1,-1 0,0-1,-1 1,1-1,-1 0,1 0,-1 0,0-1,-1 1,1-1,-1 0,0 0,0-1,-1 1,1-2,-1 2,0-1,-1 1,0-1,0 0,0 1,0-1,-1 0,0 1,-1-1,1 0,-1 1,0-1,0 0,-1 1,0 0,0-1,0 1,0 0,-1 0,0 0,0 0,0 0,-1 1,0 0,0-1,0 1,0 1,0-1,-1 0,0 1,0 0,0 0,0 1,0-1,0 1,-1 0,0 1,-5-1,0 2,0 0,-1 0,1 1,0 0,0 1,0 0,0 1,0 0,1 0,-1 2,1-1,0 1,0 1,0-1,1 2,0-1,0 1,1 1,0 0,0 0,0 0,1 1,1 0,0 1,0-1,0 1,1 0,1 1,0-1,0 1,1 0,1 0,-1 0,2 0,0 0,0 0,1 0,0 1,1-1,0 0,1 4,4-2,0-1,0 0,1 0,0-1,1 0,0 0,1 0,1-1,-1-1,1 0,1 0,0-1,0 0,1-1,-1 0,2-1,-1 0,11 3,6 3</inkml:trace>
  <inkml:trace contextRef="#ctx0" brushRef="#br0" timeOffset="3350.417">1 1468,'429'-62,"-209"44,1 9,70 12,-61-1,255-13,196-25,-38 14,909 4,-1040 20,4620-2,-4314-12,430 6,-1062 11,-33 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1:42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58 197,'0'-14,"0"24,-1 26,-23 145,-9 61,38-188,14-81,15-93,-24 87</inkml:trace>
  <inkml:trace contextRef="#ctx0" brushRef="#br0" timeOffset="249.661">1 0,'19'5,"16"1,7 0,6-1,0-2,0-1,-2 0,-4-2,-5 0,-4 0,-2 0,-2-1,-1 1,-6 0</inkml:trace>
  <inkml:trace contextRef="#ctx0" brushRef="#br0" timeOffset="412.048">1 395,'39'0,"26"0,8 0,-5 0,-8 0,-14 0</inkml:trace>
  <inkml:trace contextRef="#ctx0" brushRef="#br0" timeOffset="744.25">453 537,'0'38,"0"18,-5 3,-1-2,0-12</inkml:trace>
  <inkml:trace contextRef="#ctx0" brushRef="#br0" timeOffset="1613.071">481 451,'25'-7,"0"1,0 1,0 1,1 2,-1 0,13 2,-36-1,-1 1,1-1,0 1,-1 0,1 0,0-1,-1 1,1 0,0 0,-1 1,1-1,0 0,-1 1,1-1,0 1,-1-1,1 1,-1-1,1 1,-1 0,1 0,-1 0,0 0,1 0,-1 0,0 0,0 1,0-1,0 0,0 1,0-1,0 1,0-1,-1 1,1-1,0 1,-1-1,0 1,1 0,-1-1,0 1,0 0,1-1,-2 1,1 0,0-1,0 1,-76 73,23-31,52-42,0 1,0-1,0 0,1 0,-1 1,1-1,-1 0,1 1,0-1,0 1,0-1,0 0,0 1,0-1,1 0,-1 1,1-1,0 0,0 1,0-1,0 0,0 0,0 0,0 0,1 0,-1 0,1 0,-1 0,1-1,0 1,0-1,0 1,0-1,0 0,0 1,0-1,0 0,0-1,0 1,1 0,-1 0,0-1,1 0,-1 1,1-1,33 24,-33-21,0 1,-1-1,1 1,0 0,-1 0,0 0,0 0,0 0,0 0,-1 0,0 1,0-1,0 1,0-1,-1 1,1-1,-1 1,0-1,-1 1,1-1,-1 1,0-1,0 1,0-1,-1 0,1 1,-1-1,0 0,0 0,-1 0,1 0,-1-1,0 1,0-1,0 0,0 1,-1-1,1-1,-1 1,0 0,0-1,0 0,0 0,0 0,0 0,-1-1,-1 1,-79 21,60-16</inkml:trace>
  <inkml:trace contextRef="#ctx0" brushRef="#br0" timeOffset="4270.038">30 28,'5'-5,"1"4,0 6,-1 7,-2 7,-1 4,-1 4,0 2,-6-5,-1 0,-1-1,2 2,2 0,0-3</inkml:trace>
  <inkml:trace contextRef="#ctx0" brushRef="#br0" timeOffset="63100.813">961 621,'397'0,"-394"0,-1 1,0-1,-1 1,1-1,-1 0,1 1,0-1,0 0,-1 0,1 0,0 0,-1 0,1-1,0 1,-1 0,1-1,0 1,-1-1,1 0,-1 0,1 1,-1-1,1 0,-1 0,0 0,1 0,-1-1,0 1,0 0,0 0,0-1,0 1,0-1,0 1,-1-1,1 1,0-1,-1 1,1-1,-1-1,-4-9,0 1,-1 0,0 0,-1 0,-1 0,0 1,0 0,-1 1,0-1,0 2,-1-1,-6-3,14 10,0 1,0 0,0-1,0 1,-1 0,1 0,-1 0,1 0,-1 0,1 0,-1 0,1 0,-1 1,0-1,1 0,-1 1,0 0,0-1,1 1,-1 0,0 0,0 0,0 0,1 0,-1 0,0 1,0-1,1 1,-1-1,0 1,1-1,-1 1,0 0,1 0,-1 0,1 0,-1 0,1 0,0 0,0 1,-1-1,1 0,0 1,0-1,-1 2,-36 80,34-72,-2 7,1-1,1 1,0-1,1 1,1 0,1 0,0 1,2-1,0 0,1 1,-2-18,1-1,-1 1,1-1,-1 1,1 0,0-1,-1 1,1-1,0 0,-1 1,1-1,0 1,0-1,0 0,-1 0,1 1,0-1,0 0,0 0,-1 0,1 0,0 0,0 0,0 0,0 0,-1 0,1 0,0-1,0 1,0 0,-1-1,1 1,0 0,0-1,-1 1,1-1,0 1,-1-1,1 1,-1-1,1 0,0 1,-1-1,1 0,-1 1,0-1,1 0,-1 0,0 1,1-1,-1 0,0 0,0 0,0 1,1-1,-1 0,0 0,0 0,4-4,61-63,-47 48</inkml:trace>
  <inkml:trace contextRef="#ctx0" brushRef="#br0" timeOffset="63903.778">1666 451,'-73'166,"46"-114,-59 101,134-235,132-186,-174 258,-6 9,0 0,0 0,0-1,0 1,0 0,1 0,-1 0,0 0,0 0,1 0,-1 0,1 0,-1 0,1 0,-1 0,1 0,0 0,0 0,-1 0,1 0,0 0,0 1,0-1,0 0,0 1,0-1,0 1,0-1,0 1,0-1,0 1,0 0,0-1,0 1,1 0,-1 0,0 0,0 0,0 0,0 0,0 0,1 1,-1-1,0 0,0 0,0 1,0-1,0 1,0-1,0 1,0-1,0 1,0 0,0 0,0-1,-1 1,1 0,0 0,0 0,-1 0,1 0,-1 0,1 0,-1 0,1 0,26 139,-4 101,-25-241,0 0,1 0,-1 0,0-1,1 1,-1 0,0-1,1 1,-1-1,1 0,-1 1,1-1,-1 0,1 0,-1 0,1 0,0 0,0 0,-1-1,1 1,0 0,0 0,0-1,0 1,1-1,-1 1,0-2,-1 1,-9-10,-1 1,0 1,-1-1,0 2,0 0,-1 1,0 0,-1 1,-9-4,3 3,5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2:57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1,'-5'12,"-1"0,0-1,-1 0,0 0,-1 0,0-1,0 0,-1-1,-1 1,0-2,-2 2,-26 26,37-35,-1 0,1 0,-1 0,1 1,-1-1,1 0,0 1,0-1,0 1,0-1,0 1,0 0,0-1,0 1,1 0,-1 0,0 0,1-1,0 1,-1 0,1 0,0 0,0 0,0 0,0 0,1 0,-1-1,0 1,1 0,-1 0,1 0,0-1,-1 1,1 0,0 0,0-1,0 1,0-1,1 1,-1-1,0 0,1 1,-1-1,11 7,0-1,1-1,0 0,0-1,0 0,0-1,1 0,0-1,8 0,-20-3,-1 0,0 0,0 0,1 0,-1 0,0 0,0 1,1-1,-1 0,0 0,0 1,0-1,1 1,-1-1,0 1,0 0,0-1,0 1,0 0,0 0,0 0,0 0,-1 0,1 0,0 0,0 0,-1 0,1 0,-1 0,1 0,-1 0,1 0,-1 1,0-1,1 0,-1 0,0 1,0-1,0 0,0 0,0 1,0-1,0 0,-1 0,1 1,0-1,-1 0,1 0,-1 0,1 0,-1 1,0-1,1 0,-1 0,0 0,0 0,0-1,0 2,-175 110,102-42,72-68,1 0,-1 0,0 0,1 0,0 0,-1 0,1 0,0 1,0-1,0 0,0 1,1-1,-1 1,0-1,1 1,0-1,0 1,0-1,0 1,0-1,0 1,1-1,-1 1,1-1,-1 1,1-1,0 0,0 1,0-1,1 0,-1 0,0 0,1 0,0 0,-1 0,1 0,1 1,6 1,0 0,-1 0,1-1,0 0,1-1,-1 0,0 0,1-1,-1 0,1-1,-1 0,1 0,-1-1,5-2,9 2,64-2,-62 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0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1,'-26'4,"0"1,1 1,0 1,0 1,0 1,1 2,0 0,1 2,1 0,-16 12,32-19,0 0,0 0,1 0,0 1,0-1,1 1,-1 0,1 1,1-1,-1 1,2 0,-3 6,4-11,0 0,0 0,1 0,-1 0,1 1,0-1,0 0,0 1,0-1,0 0,1 0,-1 1,1-1,0 0,0 0,0 0,1 0,-1 0,1 0,0 0,-1-1,1 1,0 0,1-1,-1 1,0-1,1 0,-1 0,1 0,0 0,-1-1,4 2,4-1,0-1,0 0,0-1,0-1,0 1,-1-1,1-1,0 0,0 0,-1-1,1 0,-1-1,0 0,0 0,0-1,-1 0,0-1,0 0,6-5,108-88,-122 98,1 0,-1 1,1-1,-1 0,1 0,-1 1,1-1,0 0,-1 1,1-1,0 1,0-1,0 1,-1-1,1 1,0 0,0-1,0 1,0 0,0-1,0 1,-1 0,1 0,0 0,0 0,0 0,0 0,0 0,0 0,0 1,0-1,0 0,0 0,-1 1,1-1,0 1,0-1,0 0,-1 1,1 0,0-1,0 1,-1-1,1 1,0 0,-1 0,1-1,-1 1,1 0,-1 0,0 0,1-1,-1 1,0 0,1 0,-1 0,0 0,0 0,0 0,0 0,0 0,0 0,8 61,-7-4,-2-33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2:58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86,'33'0,"17"0,4 0,-2-5,-6-1,-5 0,-10 1</inkml:trace>
  <inkml:trace contextRef="#ctx0" brushRef="#br0" timeOffset="187.6">30 256,'43'-5,"19"-1,-1 0</inkml:trace>
  <inkml:trace contextRef="#ctx0" brushRef="#br0" timeOffset="769.621">396 369,'161'-160,"15"-13,-175 172,0 0,0 0,0 0,0 0,0 0,0 0,0 0,0 0,0 1,0-1,0 0,0 1,0-1,1 1,-1 0,0-1,0 1,1 0,-1 0,0-1,0 1,1 0,-1 0,0 1,1-1,-1 0,0 0,0 1,1-1,-1 0,0 1,0-1,0 1,0 0,0-1,1 1,-1 0,0 0,0 0,-1-1,1 1,0 0,0 0,0 1,-1-1,1 0,0 0,-1 0,1 0,-1 0,0 1,1-1,-1 0,0 0,1 2,5 77,-6-72,0 5,3 53,-3-65,0 0,0 1,0-1,1 0,-1 1,0-1,1 0,-1 1,1-1,0 0,-1 0,1 0,0 1,0-1,0 0,0 0,0 0,0 0,0-1,0 1,0 0,0 0,0-1,0 1,1 0,-1-1,0 1,1-1,-1 0,0 1,1-1,-1 0,0 0,1 0,-1 0,1 0,-1 0,0 0,1 0,-1-1,10-3,0-1,0 0,0-1,-1 0,0-1,-1 0,1 0,-2-1,1-1,-1 1,0-1,5-8,40-38,-40 44,-1 0,1 0,0 0,0 1,1 1,1 0,-1 1,14-5,-27 14,0-1,0 1,1-1,-1 1,0 0,0-1,0 1,0 0,0 0,0-1,0 1,0 0,0 0,-1 0,1 0,0 0,-1 1,1-1,0 0,-1 0,1 0,-1 1,0-1,1 0,-1 0,0 1,0-1,0 0,0 0,0 1,0-1,0 0,0 1,-1-1,1 0,0 0,-1 1,1-1,-1 0,1 0,-1 0,0 0,0 0,1 0,-1 0,0 0,0 0,0 1,-32 65,25-53,0 1,0 1,2-1,0 1,0 0,2 1,0-1,1 1,-1 8,17 26,0-33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2:56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29,'1'-1,"-1"1,1 0,-1-1,1 1,-1 0,1-1,-1 1,1 0,-1 0,1-1,0 1,-1 0,1 0,-1 0,1 0,0 0,-1 0,1 0,-1 0,1 0,-1 0,1 0,0 0,-1 0,1 1,-1-1,1 0,-1 0,1 1,-1-1,1 0,-1 1,1-1,-1 0,1 1,-1-1,0 1,1-1,-1 1,0-1,1 1,-1-1,0 1,1-1,-1 1,0-1,0 1,0 0,0-1,0 1,1-1,-1 1,0-1,0 1,-1 0,1-1,0 1,0-1,0 1,6 40,-6-40,-29 257,29-62,0-192,0-1,-1 1,1-1,0 1,-1-1,0 1,0-1,0 1,0-1,-1 0,1 1,-1-1,0 0,0 0,0 0,0 0,-1-1,1 1,-1-1,1 1,-1-1,-7 0</inkml:trace>
  <inkml:trace contextRef="#ctx0" brushRef="#br0" timeOffset="508.205">16 29,'4'0,"8"0,5 0,5 0,4 0,2 0,1-5,0-1,1 0,-1 1,0 2,-1 0,1 2,-11 6,-12 1,-7 5,-4 0</inkml:trace>
  <inkml:trace contextRef="#ctx0" brushRef="#br0" timeOffset="753.25">72 311,'15'-5,"13"-1,8 0,2 1,0 1,-3 2,-6 1</inkml:trace>
  <inkml:trace contextRef="#ctx0" brushRef="#br0" timeOffset="1975.131">354 565,'-5'5,"-1"6,0 6,-4 1,0 1,2 3,-3 2,1 2,-3-4,1 0,2 1,3-9,8-11,3-7</inkml:trace>
  <inkml:trace contextRef="#ctx0" brushRef="#br0" timeOffset="2321.442">157 565,'4'0,"8"5,5 1,1 5,1 0,-2 4,0-2,-2 3,1-2,-2 1,1-1,-2 1,2-1,3-4,-2-3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1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0 227,'5'0,"11"0,7 0,5 0,3 0,0 0,-4-5,-3-1,0 0,0 1,1 2,2 1,0 1,0 0,1-4,1-1,-6 0</inkml:trace>
  <inkml:trace contextRef="#ctx0" brushRef="#br0" timeOffset="268.892">28 340,'34'0,"20"0,6 0,-2 0,-7 0,-7-5,-6-1,-4 0,-4 1,-2-3,-6-1</inkml:trace>
  <inkml:trace contextRef="#ctx0" brushRef="#br0" timeOffset="750.055">225 2,'-1'0,"0"-1,1 1,-1 0,0 0,0 0,0 0,0-1,0 1,0 0,0 1,0-1,0 0,0 0,0 0,0 0,0 1,1-1,-1 1,0-1,0 0,0 1,0-1,1 1,-1 0,0-1,0 1,1 0,-1-1,1 1,-1 0,0 0,1 0,0-1,-1 1,1 0,-1 0,1 0,0 0,0 0,-1 0,1 0,0 0,0 0,0 0,0-1,0 1,0 0,0 0,1 0,-1 0,0 0,1 0,-1 0,0 0,36 41,251 74,-284-115,0 1,-1-1,1 0,0 1,-1 0,1 0,-1-1,1 2,-1-1,0 0,0 0,0 1,0-1,0 1,-1-1,1 1,-1 0,0 0,1 0,-1-1,-1 1,1 0,0 0,-1 1,1-1,-1 0,0 0,0 0,0 0,-1 0,1 0,-1 0,1 0,-1 0,0 0,0 0,-1 0,0 1,-3 7,0 0,-1-1,0 0,-1 0,0-1,0 1,-1-1,-1-1,-4 5,-146 107,21-15,128-92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6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34,'3'5,"0"1,0 0,0 0,0 1,-1-1,0 0,-1 1,0 0,1-1,-2 1,1 0,-1-1,0 1,1 7,1 17,-2-1,-1 1,-1 0,-1 0,-7 24,-31 169,29-179,7-26</inkml:trace>
  <inkml:trace contextRef="#ctx0" brushRef="#br0" timeOffset="353.474">1 147,'35'-22,"2"1,0 3,2 0,0 3,0 1,1 2,1 2,0 2,6 0,-37 8,0 0,0 0,-1 1,1 0,0 0,0 1,-1 1,1-1,-1 2,9 3,-15-6,0 0,-1 0,1 1,-1-1,1 1,-1-1,1 1,-1 0,0 0,0 0,0 0,0 1,0-1,0 0,-1 1,1-1,-1 1,0 0,0-1,0 1,0 0,0 0,0 0,-1-1,1 1,-1 0,0 0,0 0,0 0,0 0,-1 0,1 0,-1 0,0 0,0-1,0 1,0 2,-7 6,0 0,0-1,-1 1,-1-2,0 1,0-1,0-1,-1 0,-1 0,1-1,-1 0,0-1,-8 2,19-7,-40 19,-1-1,0-2,-1-2,-1-2,-2-1,21-7</inkml:trace>
  <inkml:trace contextRef="#ctx0" brushRef="#br0" timeOffset="699.07">593 372,'33'0,"27"-5,6-1,-2 0,-12 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1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0,'38'0,"28"0,7 0,-5 0,-8 0,-10 0,-9 0,-6 0,-4 0,-3 0,-6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38,'44'0,"23"-5,10-2,-3 1,-5-4,-13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3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0 479,'29'-47,"3"1,1 2,2 1,2 2,1 1,3 3,37-28,-77 63,0 1,0 0,1-1,-1 1,0 0,1 0,-1 0,1 0,-1 0,1 0,-1 0,1 1,0-1,-1 1,1-1,0 1,-1-1,1 1,0 0,0 0,0 0,-1 0,1 0,0 0,0 0,-1 1,1-1,0 1,-1-1,1 1,0 0,-1-1,1 1,-1 0,1 0,-1 0,1 0,-1 1,0-1,0 0,1 1,-1-1,0 0,0 1,0-1,0 1,-1 0,1-1,0 1,-1 0,1-1,-1 1,0 0,1-1,-1 2,-13 90,0-39,13-48,-2-4,1 0,0 0,0 0,0 1,0-1,1 0,-1 1,1-1,-1 1,1-1,0 1,0-1,0 1,0-1,0 0,1 1,-1-1,1 1,-1-1,1 0,0 1,0-1,0 0,0 0,1 0,-1 0,0 0,1 0,0 0,-1 0,1 0,0-1,0 1,0-1,0 1,0-1,0 0,0 0,1 0,0 0,8-5,-1 0,1-1,-1 0,0-1,-1 0,0 0,0-1,0 0,0-1,-1 0,-1-1,1 1,-1-1,4-9,19-17,149-156,-139 159,-39 32,0-1,-1 1,1-1,-1 1,1-1,0 1,-1 0,1-1,0 1,-1 0,1 0,0-1,0 1,-1 0,1 0,0 0,-1 0,1 0,0 0,0 0,-1 0,1 0,0 1,0-1,-1 0,1 0,0 1,-1-1,1 0,0 1,-1-1,1 0,0 1,-1-1,1 1,-1-1,1 1,-1 0,1-1,-1 1,0-1,1 1,-1 0,0-1,1 1,-1 0,0-1,0 1,0 0,1 0,-1-1,0 1,0 0,0 0,0-1,0 1,0 0,-1 0,1-1,0 1,0 0,0-1,-1 1,1 0,-1 0,-37 119,8-41,19-22,8-32</inkml:trace>
  <inkml:trace contextRef="#ctx0" brushRef="#br0" timeOffset="639.101">1044 281,'-230'248,"231"-248,-1 0,0 0,1 0,-1 0,0 0,1 0,-1 0,0 0,0 0,1 0,-1 0,0 0,1 0,-1 0,0 0,1 1,-1-1,0 0,0 0,1 0,-1 1,0-1,0 0,1 0,-1 0,0 1,0-1,0 0,33-26,197-201,-156 179,-72 47,0 0,0 0,1 1,-1-1,0 1,1 0,-1-1,1 1,-1 0,0 0,1 1,-1-1,0 0,1 1,-1 0,0-1,0 1,1 0,-1 0,0 0,0 0,0 1,0-1,0 1,0-1,-1 1,1-1,0 1,-1 0,1 0,-1 0,0 0,0 0,0 0,1 2,2 7,-1 0,0 1,-1-1,0 1,0 0,-2-1,1 1,-2 0,1 0,-1-1,-1 1,0 0,-1-1,0 0,-1 0,-3 6,6-14,0-1,-1 1,1-1,-1 1,1-1,-1 1,0-1,0 0,0 0,0 0,-1 0,1 0,0 0,-1-1,1 1,-1-1,0 0,1 1,-1-1,0 0,0-1,0 1,0-1,0 1,0-1,0 0,0 0,0 0,0 0,0-1,1 1,-1-1,0 1,0-1,0 0,-2-1,-99-52,33 15,49 31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9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957,'572'-30,"-70"3,-47-3,-231 31,-224-1,1 0,-1 0,1 1,-1-1,1 0,0 0,-1 0,1 0,-1 0,1 0,0 0,-1 0,1 0,-1 0,1 0,0 0,-1 0,1 0,-1-1,1 1,-1 0,1 0,-1-1,1 1,-1 0,1-1,-1 1,1 0,-1-1,1 1,-1-1,0 1,1-1,-1 1,0-1,1 1,-1-1,0 1,0-1,1 0,-1 1,0-1,0 1,0-1,0 0,0 1,0-1,0 1,0-1,0 0,0 1,0-1,0 1,-1-1,1 1,0-1,0 0,0 1,-1-1,1 1,0-1,-1 1,1-1,-1 1,1-1,0 1,-1 0,0-1,-35-28,34 28,-259-135,260 135,1-1,-1 1,0 0,1 0,-1 0,0 0,0 0,1 1,-1-1,0 0,0 0,0 1,0-1,0 0,0 1,0-1,0 1,-1-1,1 1,0-1,0 1,0 0,0 0,-1 0,1-1,0 1,0 0,0 1,-1-1,1 0,0 0,0 0,0 1,0-1,-1 1,1-1,0 1,0-1,0 1,0-1,0 1,0 0,0 0,0 0,1-1,-1 1,0 0,0 0,1 0,-1 0,0 0,1 0,-1 1,1-1,-1 0,1 0,0 0,0 0,-1 1,1-1,0 0,0 0,0 0,0 1,0-1,10 50,-6-34,0 0,-2 0,0 0,0 0,-2 0,0 1,-1-1,-1 0,-45 266,47-283,1 0,0-1,-1 1,1 0,-1 0,1-1,0 1,-1 0,1 0,0 0,-1 0,1 0,0 0,-1 0,1 0,0 0,-1 0,1 0,0 0,-1 1,1-1,0 0,-1 1,1-1,-1 0,1 1,-1-1,1 0,-1 1,1-1,-1 1,1-1,-1 1,1-1,-1 1,0-1,1 1,-1 0,0-1,1 1,-1 0,0-1,0 1,0-1,0 1,0 0,0-1,1 1,-2 0,1-1,0 1,0 0,0-1,0 1,0 0,0-1,-1 1,170-190,-59 75,-92 89</inkml:trace>
  <inkml:trace contextRef="#ctx0" brushRef="#br0" timeOffset="507.385">113 617,'-5'29,"4"48,6 20,3 4,-1-7,4-9,0-9,-2-8,-3-11,3-11,0-2,-2-5,-2-5,-1-2,-8-7,-1-8</inkml:trace>
  <inkml:trace contextRef="#ctx0" brushRef="#br0" timeOffset="807.54">1 477,'12'-23,"2"0,0 1,2 1,0 0,1 2,1 0,1 0,1 2,0 0,1 2,1 0,0 1,1 2,1 0,0 1,0 2,1 0,12-2,-22 8,-1 0,0 1,1 0,-1 1,1 0,-1 2,1 0,0 0,-1 1,0 1,0 0,0 1,0 1,0 0,-1 1,0 0,0 1,0 1,-1 0,0 0,-1 1,0 1,0 0,-1 0,0 1,-1 1,0-1,-1 1,6 13,-12-19,1 1,-2-1,1 1,-1 0,0 0,0 0,-1 0,0 0,0 0,0-1,-1 1,0 0,-1 0,0 0,0-1,0 1,0-1,-1 0,0 1,-1-1,0 0,1-1,-5 5,-5 7,-1-1,0 0,-2-1,0-1,0 0,-1-1,-4 1,-7 6,-1-2,-1-1,-1-1,-1-2,0 0,0-3,-1-1,-1-1,0-2,0-1,0-1,-5-2,27-3,6 2,0-1,0 0,0 0,0-1,0 0,-1 0,1 0,0 0,0-1,0 0,0-1,0 1,1-1,-1 0,0-1,1 1,-1-1,1 0,0 0,0-1,0 0,0 0,1 0,0 0,-1-1,1 1,1-1,-2-3,-1-13</inkml:trace>
  <inkml:trace contextRef="#ctx0" brushRef="#br0" timeOffset="1783.517">3105 81,'0'775,"-28"-436,28 581,-11-847,5-66,1-8</inkml:trace>
  <inkml:trace contextRef="#ctx0" brushRef="#br0" timeOffset="22774.259">3105 2169,'1'-2,"1"1,-1-1,1 0,0 0,-1 0,1 1,0-1,0 1,0 0,0-1,0 1,0 0,0 0,1 0,-1 1,0-1,1 0,-1 1,0 0,1-1,-1 1,1 0,-1 0,0 0,1 1,0-2,445-2,-262-25,385 28,-290-17,14 6,-127 38,114 4,10-62,-48 31,-102-26,26 41,-111-7,1-3,0-2,0-3,4-2,40 0,68-9,-108 1,1 4,0 2,1 2,26 5,19-1,88-3,-193 1,0-1,-1 0,1 0,0-1,0 1,-1-1,1 0,-1 0,0 0,0 0,0-1,0 1,0-1,0 0,0 0,-1 0,1 0,-1 0,0 0,0-1,0 1,-1-1,1 1,-1-1,0 0,0 0,0 1,0-3,10-113,-13 46,13-138,24 13,-27 142,-3-1,-3-1,-2 1,-2-4,-1-45,3-345,-2 421,-1 1,-2 0,-1 0,-1 1,-1 0,-4-4,-30-158,41 49,2 117</inkml:trace>
  <inkml:trace contextRef="#ctx0" brushRef="#br0" timeOffset="24357.583">3161 53,'2'-2,"-1"0,1 0,0 0,-1 1,1-1,0 0,0 1,0-1,0 1,0 0,1 0,-1 0,0 0,1 0,-1 0,0 0,1 1,-1-1,1 1,-1 0,1 0,-1 0,1 0,-1 0,1 1,1-2,418-2,323 4,-404 26,31 2,485-30,-689 29,283-27,-253-30,-58 17,58-6,0-8,-2 27,-173 3,-5 2</inkml:trace>
  <inkml:trace contextRef="#ctx0" brushRef="#br0" timeOffset="25762.842">5307 53,'21'58,"-15"138,-33-53,55 111,-29 197,30-253,-29 282,11-350,6-8,-16-98</inkml:trace>
  <inkml:trace contextRef="#ctx0" brushRef="#br0" timeOffset="27146.207">4120 646,'0'1,"0"-1,0 1,0-1,-1 1,1-1,0 1,0-1,-1 1,1-1,0 0,-1 1,1-1,-1 1,1-1,0 0,-1 1,1-1,-1 0,1 0,-1 1,1-1,-1 0,1 0,-1 0,1 0,-1 0,0 0,1 1,-1-1,1 0,-1-1,1 1,-1 0,1 0,-1 0,1 0,-1 0,1 0,-1-1,1 1,-1 0,1 0,-1-1,1 1,-1 0,1-1,0 1,-1-1,-43 222,11-101,-5-2,-6-2,-4-1,-42 68,8-59,87-217,8 27,2 0,3 1,3 1,9-15,-14 36,11-22,3 1,2 2,4 0,36-46,27-50,-97 156,0-1,1 1,-1-1,1 1,0 0,0 0,0 0,0 1,0-1,0 1,0-1,1 1,-1 0,0 0,1 1,-1-1,1 1,-1-1,0 1,1 0,-1 1,1-1,-1 0,1 1,-1 0,0 0,1 0,-1 0,0 0,0 1,0 0,0-1,0 1,0 0,0 0,-1 1,1-1,-1 1,1-1,-1 1,0 0,0 0,0-1,0 2,-1-1,1 0,-1 0,0 0,1 4,14 30,-1 2,-2 0,-1 0,-2 1,3 34,33 117,-24-125,4-1,2-1,35 56,-50-88,-12-19</inkml:trace>
  <inkml:trace contextRef="#ctx0" brushRef="#br0" timeOffset="27426.796">3755 1211,'47'-15,"41"-9,14-1,0 5,-8 4,-15 6,-12 5,-12 2,-6 3,-6 0,-6 6,-5 1,-2 0,-2 4,-1-1,-5 3,-1 0,-5-3</inkml:trace>
  <inkml:trace contextRef="#ctx0" brushRef="#br0" timeOffset="27959.089">6265 731,'37'128,"-27"-75,-2-1,-3 2,-2-1,-2 0,-5 34,1 28,3-104,-1 5,0 1,2 0,0-1,1 1,0-1,2 1,0-1,0 0,7 14,-1-17,-2-7</inkml:trace>
  <inkml:trace contextRef="#ctx0" brushRef="#br0" timeOffset="28558.986">6181 674,'38'-28,"1"2,1 1,1 3,1 1,1 2,44-14,-72 29,-1 1,1 0,0 1,-1 0,1 1,0 1,0 1,0 0,12 2,-22-2,0 0,0 0,0 1,0 0,0 0,0 0,0 0,-1 1,1 0,-1 0,0 0,0 0,0 1,0-1,0 1,-1 0,1 0,-1 1,0-1,-1 1,1-1,-1 1,0 0,0 0,0 0,-1 0,0 0,1 4,-3 3,0 0,-1-1,0 1,-1 0,0-1,-1 0,0 1,-1-2,0 1,-1 0,0-1,-1 0,0-1,0 1,-1-1,0-1,-5 4,-93 94,103-103,1 1,0-1,-1 0,2 1,-1-1,0 1,0-1,1 1,0 0,0 0,0 0,0 0,1 0,0 0,-1 0,1 0,1 0,-1 0,0-1,1 1,0 0,0 0,0 0,1 0,-1-1,1 1,0-1,0 1,0-1,0 1,1-1,-1 0,1 0,0 0,0-1,1 2,122 87,-104-78,-12-9,-1 0,1 0,-1 1,0 0,0 1,-1 0,0 0,0 1,0 0,-1 1,0-1,-1 1,1 1,-1-1,-1 1,0 0,0 0,-1 1,0-1,0 1,0 4,-3-9,0 1,0-1,0 0,0 1,-1-1,0 0,0 1,-1-1,1 1,-1-1,0 0,-1 0,1 1,-1-1,0 0,0-1,-1 1,1 0,-1 0,0-1,0 0,-1 0,1 0,-1 0,0 0,0 0,0-1,-1 0,1 0,-4 2,-29 11,-1-1,0-2,-1-2,-1-1,1-2,-20 0,-103 18,138-24</inkml:trace>
  <inkml:trace contextRef="#ctx0" brushRef="#br0" timeOffset="36467.906">3077 2113,'-283'29,"140"-57,-82 28,56 27,-311-26,311 24,-2 6,32-19,-116 6,86 8,-84-24,167 23,71-15</inkml:trace>
  <inkml:trace contextRef="#ctx0" brushRef="#br0" timeOffset="37235.259">7620 2085,'0'-5,"0"-1</inkml:trace>
  <inkml:trace contextRef="#ctx0" brushRef="#br0" timeOffset="37665.202">7620 2085,'0'0,"-1"-1,1 1,0-1,-1 1,1-1,0 1,0-1,-1 1,1-1,0 0,0 1,0-1,0 1,0-1,0 1,0-1,0 0,0 1,0-1,0 1,0-1,0 0,0 1,1-1,-1 1,0-1,0 1,1-1,-1 1,0-1,1 1,-1-1,0 1,1-1,-1 1,1 0,-1-1,1 1,-1 0,1-1,-1 1,1 0,-1-1,1 1,-1 0,1 0,-1 0,1 0,0 0,-1-1,1 1,-1 0,1 0,0 1,-1-1,1 0,-1 0,1 0,0 0,-1 0,43-5,-42 5,694-53,-272 18,-1-1,128 17,-436 20,-91-1</inkml:trace>
  <inkml:trace contextRef="#ctx0" brushRef="#br0" timeOffset="38366.222">1468 2396,'-2'-4,"1"0,-1 0,0 0,0 0,0 0,0 1,-1-1,1 1,-1 0,0-1,0 1,0 1,0-1,-1 0,1 1,-1 0,0 0,0 0,1 0,-1 0,0 1,0 0,-1-1,1 2,0-1,0 0,-1 1,1 0,0 0,0 0,-1 1,1-1,0 1,0 0,0 0,0 0,0 1,0-1,0 1,0 0,0 0,0 1,-251 131,-66 29,291-140,29-23,1 1,0-1,-1 0,1 1,0-1,0 1,0-1,-1 1,1-1,0 1,0-1,0 1,0-1,0 1,0-1,0 1,0-1,0 1,0-1,0 1,0-1,0 1,0-1,0 1,0-1,1 1,-1-1,0 1,0-1,1 0,-1 1,0-1,1 1,-1-1,0 0,1 1,-1-1,1 0,-1 1,0-1,1 0,-1 0,1 0,-1 1,1-1,-1 0,1 0,-1 0,1 0,-1 0,1 0,-1 0,1 0,-1 0,1 0,-1 0,1 0,-1 0,1 0,-1 0,1-1,-1 1,1 0,18 2</inkml:trace>
  <inkml:trace contextRef="#ctx0" brushRef="#br0" timeOffset="38620.666">3105 2057,'-48'34,"-50"25,-21 7,-2-2,11-8,15-8,13-8,12-5,12-10,12-3,13-1,18-4,15-5,13-4,5-4</inkml:trace>
  <inkml:trace contextRef="#ctx0" brushRef="#br0" timeOffset="38846.788">4657 2085,'-48'15,"-49"18,-23 5,-1-1,7 0,7 2,13-1,8-1,9-3,7-2,12-2,6-1,7-6,10-1,12-1,15-2,13-6,6-5</inkml:trace>
  <inkml:trace contextRef="#ctx0" brushRef="#br0" timeOffset="39098.339">5787 2198,'-39'15,"-36"18,-15 9,-2 2,0-1,6-4,9-4,7-7,11-4,5-1,4-4,4-2,6-2,9 0,5-2,8 1,6-1</inkml:trace>
  <inkml:trace contextRef="#ctx0" brushRef="#br0" timeOffset="39299.144">7253 2142,'-67'24,"-36"12,-11 6,0 0,5-3,11-2,8-4,5-1,7-3,8-1,10 0,11-5,14-1,17-6,17-4,9-5</inkml:trace>
  <inkml:trace contextRef="#ctx0" brushRef="#br0" timeOffset="39515.204">8693 2085,'-96'34,"-46"15,-8 0,11-3,20-6,25-9,24-9,25-5,18-4</inkml:trace>
  <inkml:trace contextRef="#ctx0" brushRef="#br0" timeOffset="47149.238">9822 2001,'-1'-2,"0"0,-1 1,1-1,0 1,-1-1,1 1,-1-1,1 1,-1 0,0 0,1 0,-1 0,0 0,0 0,0 0,0 1,0-1,0 1,0-1,0 1,0 0,0 0,0 0,0 0,0 0,0 0,0 0,0 1,0-1,-1 1,-15 4,0 0,1 1,0 0,0 2,1 0,0 1,0 0,1 2,0-1,-1 3,-44 29,-71 33,-3-6,-95 32,81-42,143-59,4-3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15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427 58,'-14'-7,"0"1,0 0,0 1,-1 0,0 1,0 1,0 0,0 1,0 1,-1 0,1 1,0 1,-1 0,1 1,0 1,0 0,-2 2,7-1,0 1,0 1,0 0,1 0,0 1,0 0,1 0,0 1,0 0,1 0,0 1,1 0,-1 1,2-1,-1 1,2 0,-1 0,1 1,1-1,0 1,0 0,1 0,0 0,1 0,0 0,1 0,1 6,-1-14,1 0,0 0,-1 0,1 0,0 0,0 0,1 0,-1-1,1 1,-1-1,1 1,0-1,0 1,0-1,0 0,0 0,0 0,1 0,-1 0,1-1,0 1,-1-1,1 0,0 1,0-1,-1 0,1-1,0 1,0 0,0-1,3 0,97-7,-88 0,0-1,0 0,0 0,-1-2,0 0,-1 0,0-2,5-5,23-19,178-163,-219 198,0 1,0-1,1 1,-1-1,0 0,0 1,0-1,0 1,1-1,-1 1,0-1,1 1,-1-1,0 1,1-1,-1 1,0-1,1 1,-1-1,1 1,-1 0,1-1,-1 1,1 0,-1 0,1-1,-1 1,1 0,0 0,-1 0,1 0,-1-1,1 1,-1 0,1 0,0 0,-1 0,1 0,-1 1,1-1,0 0,-1 0,1 0,-1 0,1 1,-1-1,1 0,-1 1,1-1,-1 0,1 1,-1-1,1 0,-1 1,0-1,1 1,-1-1,0 1,1-1,-1 1,0-1,1 1,-1-1,0 1,0 0,-12 39,-3-11,-58 137,71-158,0 1,0-1,1 1,0-1,0 1,1-1,0 1,1 0,0-1,0 1,1-1,0 0,0 1,1-1,0 0,1 0,-1 0,2-1,2 5,-1-6,0 0,0 0,0 0,1-1,0 0,0-1,0 1,1-1,0-1,-1 0,1 0,0 0,1-1,-1 0,0 0,1-1,-1 0,1-1,-1 0,1 0,-1-1,0 0,1-1,-1 1,0-1,2-2,8-2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07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60,'0'4,"0"12,0 8,0 4,-5 2,-1 2,0-1,1-1,-3 0,-1 0,2-2,1 1,3-1,-4 0,0-9,6-9,2-5</inkml:trace>
  <inkml:trace contextRef="#ctx0" brushRef="#br0" timeOffset="254.018">14 60,'39'0,"31"-5,9-2,1-4,-9 0,-11 1,-12 3,-8 3,-7 1,-14 2,-9 1</inkml:trace>
  <inkml:trace contextRef="#ctx0" brushRef="#br0" timeOffset="434.166">128 341,'43'-9,"29"-4,6 1,-4 2,-15 3</inkml:trace>
  <inkml:trace contextRef="#ctx0" brushRef="#br0" timeOffset="721.154">579 427,'-5'33,"-1"16,0 0</inkml:trace>
  <inkml:trace contextRef="#ctx0" brushRef="#br0" timeOffset="1153.931">635 370,'144'-32,"-143"31,0 1,-1 0,1 0,0-1,-1 1,1 0,0 0,-1 0,1 0,0 0,-1 0,1 0,0 0,-1 0,1 0,0 0,-1 0,1 1,0-1,-1 0,1 0,-1 1,1-1,0 0,-1 1,1-1,-1 1,1-1,-1 1,1-1,-1 1,1-1,-1 1,0-1,1 1,-1 0,0-1,1 1,-1-1,0 1,0 0,0-1,0 1,0 0,1-1,-1 1,0 0,0-1,0 1,-1 0,1-1,0 1,0 0,0-1,-1 1,-25 29,1-14,20-13,0-1,0 1,0 0,0 0,0 0,1 1,0-1,0 1,0 0,0 1,0-1,1 1,0-1,0 1,-1 3,5-5,0 0,0 0,1 0,0-1,-1 1,1 0,0-1,0 1,0-1,1 0,-1 0,1 0,-1 0,1 0,0 0,-1-1,1 1,0-1,0 0,0 1,0-2,0 1,0 0,1-1,-1 1,0-1,0 0,0 0,1 0,-1 0,0-1,2 0,143 5,-147-4,0 0,-1-1,1 1,0 0,0 0,-1 0,1 0,0 0,-1 0,1 0,0 1,0-1,-1 0,1 0,0 0,0 1,-1-1,1 0,-1 1,1-1,0 1,-1-1,1 1,-1-1,1 1,-1-1,1 1,-1-1,1 1,-1 0,1-1,-1 1,0 0,0-1,1 1,-1 0,0-1,0 1,0 0,0 0,1-1,-1 1,0 0,-1 0,1-1,0 1,0 0,0 0,0-1,0 1,-1 0,1-1,0 1,-1 0,1-1,0 1,-1 0,1-1,-1 1,-35 30,35-31,-15 11,-1-1,0-1,-1 0,0-2,0 0,-1-1,0 0,0-2,0 0,-7-1,1-1</inkml:trace>
  <inkml:trace contextRef="#ctx0" brushRef="#br0" timeOffset="1818.232">1031 482,'326'-27,"-284"19,-41 7,-1 1,0 0,1-1,-1 1,1-1,-1 1,0-1,1 1,-1-1,0 0,1 1,-1-1,0 1,0-1,0 0,1 1,-1-1,0 0,0 1,0-1,0 0,0 1,0-1,-1 1,1-1,0 0,0 1,0-1,0 0,-1 1,1-1,0 1,-1-1,1 1,0-1,-1 1,1-1,-1 1,1-1,-1 1,1-1,-1 1,1 0,-1-1,1 1,-1 0,1 0,-1-1,0 1,1 0,-1 0,0 0,1 0,-1 0,1-1,-1 1,0 0,0 1,-147-64,147 63,-1-1,1 1,0 0,-1 0,1-1,0 1,-1 0,1 0,-1 0,1 1,0-1,-1 0,1 1,0-1,-1 0,1 1,0 0,-1-1,1 1,0 0,0-1,0 1,0 0,0 0,0 0,0 0,0 0,0 0,0 0,0 1,1-1,-1 0,0 0,1 1,-1-1,1 0,0 1,-1-1,1 0,0 1,0-1,0 0,0 1,0-1,0 1,0-1,1 1,8 70,-5-61,-1 1,0-1,-1 1,0 0,-1 0,-1 0,1 0,-2 0,0 0,0 0,-1 0,-1 0,0 1,4 4,18-37,-14 13,131-150,-122 138</inkml:trace>
  <inkml:trace contextRef="#ctx0" brushRef="#br0" timeOffset="2434.594">1708 313,'-50'85,"-4"-3,-4-3,-11 8,190-211,-1 5,-118 117,0-1,0 1,0-1,1 1,-1 0,1-1,-1 1,1 0,0 1,0-1,0 1,0-1,0 1,0 0,0 0,1 0,-1 0,0 1,0-1,1 1,-1 0,0 0,1 0,-1 1,0-1,1 1,-1-1,0 1,0 0,0 0,0 1,0-1,0 1,0-1,0 1,0 0,-1 0,1 0,-1 1,1-1,-1 1,1 1,17 179,-19-181,0-1,0 0,-1 1,1-1,0 1,-1-1,1 1,-1-1,1 1,-1-1,0 1,1-1,-1 1,0 0,0-1,0 1,0-1,-1 1,1-1,0 1,-1 0,1-1,-1 1,1-1,-1 0,0 1,0-1,0 1,0-1,1 0,-2 0,1 0,0 1,0-1,0 0,0 0,-1-1,1 1,0 0,-1 0,1-1,-1 1,1 0,-1-1,1 0,-1 1,0-1,1 0,-1 0,1 0,-1 0,1 0,-1 0,0 0,1 0,-1-1,0 1,-182-77,166 68,-3-4,4 1</inkml:trace>
  <inkml:trace contextRef="#ctx0" brushRef="#br0" timeOffset="26310.102">100 398,'-7'-7,"9"22,-23 89,18-45,3-44,0 0,-1-1,0 0,-1 1,-1-1,-1 0,0 0,-3 7,1-44,19-88,-9 96,-1 0,-1 1,0-1,-1 0,0 0,-2 0,1 0,-2 0,-3-14,-1 11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3:48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1722 90,'17'56,"-10"-16,-3 1,-1 0,-1 0,-5 35,2-3,-28 124,29 140,5-312,1-25</inkml:trace>
  <inkml:trace contextRef="#ctx0" brushRef="#br0" timeOffset="2547.084">1778 61,'1'-2,"1"0,-1 0,1 0,0 1,-1-1,1 0,0 1,0 0,0-1,0 1,0 0,0 0,0 0,1 0,-1 0,0 1,1-1,-1 1,0-1,1 1,-1 0,0 0,1 0,1 0,-1 0,282-14,-226 5,0 2,1 3,-1 2,30 5,8-2,46 26,-138-25,-1 1,0 0,0-1,0 1,0 1,0-1,-1 0,1 1,-1 0,0 0,0 0,-1 0,1 0,-1 1,0-1,0 1,0-1,0 1,-1 0,0 0,0 0,0 0,-1 0,0-1,0 1,0 0,0 0,-1 0,0 0,0 0,0 0,2 31,-9 221,-22 25,31-28,10-181,-11-72,0 1,1-1,-1 1,0-1,0 1,0-1,0 1,-1-1,1 0,0 1,-1-1,1 1,-1-1,1 0,-1 1,1-1,-1 0,0 0,0 1,0-1,0 0,0 0,0 0,0 0,0 0,0 0,0 0,-1-1,1 1,0 0,-1-1,1 1,0-1,-1 1,1-1,-1 1,1-1,0 0,-1 0,0 0,-68 2,54-3,-554-3,344-24,114 28,88 0</inkml:trace>
  <inkml:trace contextRef="#ctx0" brushRef="#br0" timeOffset="2952.241">2004 315,'9'37,"-1"1,-2 0,-2 0,-2 0,-1 1,-4 34,5 107,-2-178,0-1,-1 1,2 0,-1 0,0-1,0 1,0 0,1-1,-1 1,1 0,0-1,-1 1,1-1,0 1,0-1,0 1,0-1,0 0,0 1,0-1,0 0,1 0,-1 0,1 0,-1 0,0 0,1 0,10 0</inkml:trace>
  <inkml:trace contextRef="#ctx0" brushRef="#br0" timeOffset="3498.898">1977 287,'11'-9,"0"0,1 1,0 1,1 0,-1 0,2 1,-1 1,0 0,4 0,99-26,-114 30,0 0,0 0,1 0,-1 0,0 1,1-1,-1 1,1-1,-1 1,1 0,-1 0,1 0,-1 0,1 0,-1 1,1-1,-1 1,0 0,1-1,-1 1,0 0,1 0,-1 1,0-1,0 0,0 1,0-1,0 1,0 0,-1 0,1-1,0 1,-1 0,0 1,1-1,-1 0,0 0,0 0,0 1,0-1,-1 1,1-1,-1 0,1 1,-1-1,0 1,0-1,0 1,0-1,0 1,-1-1,0 3,-34 77,31-78,0 1,0 0,1 0,0 0,0 0,1 1,-1-1,1 1,0 0,1 0,-1-1,1 1,0 0,1 0,-1 0,1 0,1 0,-1 0,1 0,0 0,0 0,0 0,1 0,0-1,0 1,4 5,63 45,-24-27,-41-27,-1 0,1 0,-1 0,0 0,0 1,0-1,0 1,0 0,-1 0,1 0,-1 0,0 1,0-1,0 0,0 1,-1 0,1-1,-1 1,0 0,0 0,0-1,-1 1,1 0,-1 0,0 0,0 0,0 0,-1 0,1 0,-1 0,-1 1,-5 5,0 1,-1-1,-1 0,0 0,0-1,-1-1,0 1,0-1,-1-1,0 0,0-1,-1 0,0-1,0 0,0 0,-1-2,1 1,-13 0,11-1,1-1,-1-1,0 0,1 0,-1-2,0 0,0 0,1-1,-2-1,-3-4</inkml:trace>
  <inkml:trace contextRef="#ctx0" brushRef="#br0" timeOffset="5428.769">255 569,'237'11,"-169"-2,0-3,1-4,0-2,-1-3,59-11,238 2,-253-9,-136 9,2 5,1-1,1-1,-1-1,2-1,-1 0,2-2,-1 0,2-1,-8-8,-15-6,55 55,-8-11,-2-1,0 1,-1-1,0 1,-1 1,-1-1,-1 0,0 1,-1-1,-1 0,0 1,-1 0,-3 13,-2 1,-1-1,-1-1,-1 0,-10 18,4-6,11-28,9-20,7-15,131-224,-127 228</inkml:trace>
  <inkml:trace contextRef="#ctx0" brushRef="#br0" timeOffset="6413.826">142 992,'-33'126,"-15"112,42-177,5-36,-1-1,-1 1,-2 0,0-1,-1 0,-2 0,0-1,-4 5,23-74,-6 23</inkml:trace>
  <inkml:trace contextRef="#ctx0" brushRef="#br0" timeOffset="6914.223">57 1077,'14'-4,"20"-8,8 0,2 1,-1 2,-4-1,-4 0,-2 2,-7 8,-9 8,-1 2,-4 6,0 3,0 5,-4-3</inkml:trace>
  <inkml:trace contextRef="#ctx0" brushRef="#br0" timeOffset="7279.888">0 1359,'5'5,"1"6,5 2,6-2,3-3,5-2,2-3,1-1,1-2,0 5,0 1,-4-1</inkml:trace>
  <inkml:trace contextRef="#ctx0" brushRef="#br0" timeOffset="9066.556">310 1557,'-75'74,"56"-50,-85 135,72-93,84-139,101-107,-152 178,1 1,0-1,-1 0,1 1,0 0,0-1,0 1,0 0,0 0,0 0,0 0,0 0,1 1,-1-1,0 0,0 1,1 0,-1 0,0-1,1 2,-1-1,0 0,0 0,1 1,-1-1,0 1,0-1,1 1,-1 0,0 0,0 0,0 0,0 1,0-1,0 0,-1 1,1 0,0-1,-1 1,1 0,-1 0,0-1,1 1,-1 0,0 1,0-1,0 0,-1 0,1 0,0 0,-1 2,56 117,-56-120,0 0,0-1,1 1,-1 0,0 0,0 0,0 0,0-1,0 1,0 0,0 0,0 0,0-1,-1 1,1 0,0 0,0 0,-1-1,1 1,-1 0,1-1,-1 1,1 0,-1-1,1 1,-1 0,1-1,-1 1,0-1,1 1,-1-1,0 1,1-1,-1 0,0 1,0-1,1 0,-1 0,0 1,0-1,0 0,1 0,-1 0,0 0,0 0,0 0,1 0,-1 0,0-1,0 1,0 0,0 0,-55-8,48 6,-140-29,97 22,32 3</inkml:trace>
  <inkml:trace contextRef="#ctx0" brushRef="#br0" timeOffset="9915.792">480 1642,'77'30,"-66"-25,0-1,0 0,1-1,-1 0,1-1,0 0,0-1,-1 0,1-1,0 0,0-1,9-2,-20 2,0 0,0-1,0 1,0 0,0-1,0 1,-1-1,1 1,-1-1,1 1,-1-1,1 1,-1-1,0 1,0-1,0 1,0-1,0 0,0 1,0-1,0 1,-1-1,1 1,-1-1,1 1,-1-1,1 1,-1-1,0 1,0 0,0-1,0 1,0 0,0 0,0 0,0 0,0 0,0 0,-1 0,1 0,-1 0,-5-10,-25-35,31 45,1 0,-1 1,0-1,1 0,-1 1,0-1,1 0,-1 1,0-1,0 1,1-1,-1 1,0-1,0 1,0 0,0-1,0 1,0 0,1 0,-1 0,0 0,0 0,0 0,0 0,0 0,0 0,0 0,0 0,0 0,0 1,0-1,1 0,-1 1,0-1,0 1,0-1,1 1,-1-1,0 1,0-1,1 1,-1 0,0 0,1-1,-1 1,1 0,-1 0,1-1,0 1,-1 0,1 0,0 0,-1 0,1 0,0 0,0 0,-11 112,9-31,-3-62,3-16,1 0,0 1,-1-1,2 1,-1-1,0 1,1 0,0-1,0 1,0-1,1 1,0 0,0-1,0 1,0 0,1-5,0 0,-1 1,1-1,0 0,-1 0,1 0,0-1,-1 1,1 0,0-1,-1 1,1-1,0 1,-1-1,1 0,-1 0,1 0,-1 1,1-2,-1 1,0 0,0 0,1 0,-1 0,0-1,0 1,0-1,0 1,0-1,0 0,119-200,-112 186</inkml:trace>
  <inkml:trace contextRef="#ctx0" brushRef="#br0" timeOffset="10201.012">960 1416,'0'38,"-5"23,-1 5,0-3,1-8,7-14,2-13</inkml:trace>
  <inkml:trace contextRef="#ctx0" brushRef="#br0" timeOffset="10697.492">960 1416,'136'0,"-134"0,-1 0,1 0,0 0,-1 0,1 0,0 1,0-1,-1 1,1-1,-1 1,1-1,0 1,-1 0,1 0,-1-1,1 1,-1 0,0 1,0-1,1 0,-1 0,0 0,0 1,0-1,0 1,0-1,0 1,-1-1,1 1,0-1,-1 1,1 0,-1-1,0 1,1 0,-1-1,0 1,0 0,0-1,0 1,0 0,-1 0,1-1,0 1,-1 0,0-1,0 2,-55 73,34-53,21-22,0 0,0-1,-1 1,1 0,0 0,0 0,1 0,-1 0,0 0,0 0,0 0,1 0,-1 1,1-1,-1 0,1 0,-1 1,1-1,0 0,-1 1,1-1,0 0,0 1,0-1,0 0,0 1,0-1,1 0,-1 1,0-1,1 0,-1 0,1 1,-1-1,1 0,-1 0,1 0,0 0,0 1,0-1,-1 0,1-1,0 1,0 0,1 0,-1 0,0 0,67 20,-47-17,-17-4,-1 1,1-1,0 1,0 0,0 0,0 0,-1 1,1-1,0 1,-1 0,0 0,1 0,-1 0,0 1,0-1,0 1,0 0,-1 0,1 0,-1 0,0 0,0 1,0-1,0 1,0-1,-1 1,0 0,1-1,-1 1,-1 0,1 0,-1 0,1 0,-1 0,0 0,-1 4,-1-1,-1 0,0 0,-1 0,1-1,-1 1,-1-1,1 0,-1 0,0 0,0-1,-1 0,0 0,0 0,0-1,0 1,-1-2,0 1,1-1,-1 0,-1 0,1-1,0 0,-1 0,1 0,-1-1,1-1,-1 1,1-1,-1 0,0-1,1 0,-1 0,1 0,0-1,-1-1,-4-1,-19-24,23 11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4:50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30,'-11'263,"-33"8,14-70,30-177</inkml:trace>
  <inkml:trace contextRef="#ctx0" brushRef="#br0" timeOffset="312.095">59 30,'33'-5,"17"-1,3 0,-1 1,-6 1,-5 2,-5 1,-4 0,-2 1,-2 0,-5 1</inkml:trace>
  <inkml:trace contextRef="#ctx0" brushRef="#br0" timeOffset="529.135">30 312,'29'0,"14"0,5 0,-2 0,-2 0,-11-5,-4-1,-4 0,0 1,-5 2</inkml:trace>
  <inkml:trace contextRef="#ctx0" brushRef="#br0" timeOffset="2396.414">340 622,'-19'19,"-6"12,-4 0,3-5</inkml:trace>
  <inkml:trace contextRef="#ctx0" brushRef="#br0" timeOffset="2672.263">199 538,'5'24,"7"8,0 3,4 1,3-2,4 0,3-8,-4-7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4:53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28 126,'9'0,"9"0,5 0,5 0,1 0,1 0,0 0,0 0,-1-5,0-1,0 0,-1 1,-4 2</inkml:trace>
  <inkml:trace contextRef="#ctx0" brushRef="#br0" timeOffset="246.499">0 267,'38'0,"18"-5,4-1,-4 0,-6 1,-11 1</inkml:trace>
  <inkml:trace contextRef="#ctx0" brushRef="#br0" timeOffset="797.328">537 409,'15'-37,"2"1,1 1,2 0,1 2,2 0,1 2,2 1,1 0,9-5,-34 32,-1 1,1 0,0 0,0 0,0 0,0 0,0 0,0 1,0-1,1 1,-1 0,0-1,1 1,0 0,-1 0,1 1,-1-1,1 0,0 1,-1 0,1-1,0 1,0 0,-1 1,1-1,0 0,-1 1,1-1,0 1,-1 0,1 0,-1 0,1 0,-1 1,0-1,1 1,-1-1,0 1,0 0,0-1,0 1,0 0,0 1,0 0,13 127,-15-129,1 0,-1 1,1-1,0 0,0 0,-1 0,1 0,0 1,0-1,0 0,0-1,0 1,0 0,1 0,-1 0,0-1,0 1,1-1,-1 1,0-1,1 1,-1-1,0 0,1 1,-1-1,1 0,-1 0,0 0,1 0,-1 0,1-1,-1 1,0 0,1-1,-1 1,0-1,1 1,0-1,49-26,-49 25,189-180,-190 182,0-1,-1 0,1 0,0 1,0-1,0 1,-1-1,1 1,0-1,0 1,0 0,0-1,0 1,0 0,0 0,0 0,0-1,0 1,0 0,0 0,0 1,0-1,0 0,0 0,0 0,0 1,0-1,0 0,0 1,0-1,0 1,0-1,-1 1,1 0,0-1,0 1,0 0,-1-1,1 1,-1 0,1 0,0 0,-1 0,1 0,-1-1,0 1,1 0,-1 0,0 0,1 0,-1 0,0 0,0 0,0 0,0 0,0 0,0 1,-2 61,-22 57,21-95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01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1,'-20'2,"0"0,0 2,0 0,0 2,1 0,-1 1,-6 5,-6 0,-195 84,229-96,-1 0,0 0,0 1,0-1,0 0,0 1,0-1,0 0,1 1,-1-1,0 1,-1 0,1-1,0 1,0 0,0 0,0-1,0 1,-1 0,1 0,0 0,-1 0,1 0,-1 0,1 0,-1 0,1 0,-1 0,0 1,0-1,1 0,-1 0,0 0,0 0,0 0,0 1,0-1,0 0,-1 0,1 0,0 0,-1 0,1 0,0 0,-1 0,1 0,-1 0,0 0,1 0,-1 0,0 0,0 0,1 0,-1 0,0-1,0 1,0 0,0-1,0 1,0-1,0 1,0-1,0 1,0-1,-1 0,1 0,0 1,0-1,0 0,-1 0,202 68,-93-52,-106-16,-1 0,1 0,-1 0,1 0,-1 1,0-1,1 0,-1 0,1 0,-1 0,0 0,1 1,-1-1,1 0,-1 0,0 0,1 1,-1-1,0 0,1 1,-1-1,0 0,0 1,1-1,-1 0,0 1,0-1,1 1,-1-1,0 0,0 1,0-1,0 1,0-1,0 1,0-1,0 0,0 1,0-1,0 1,0-1,0 1,0-1,0 0,0 1,0-1,-1 1,1-1,0 0,0 1,0-1,-1 1,1-1,0 0,-1 1,1-1,0 0,-1 0,1 1,0-1,-1 0,1 0,0 1,-1-1,1 0,-1 0,1 0,-36 20,25-15,-305 170,225-105,89-68,0 0,0 0,0 0,0 0,0 1,1-1,-1 1,1-1,0 1,0-1,0 1,0 0,0-1,0 1,1 0,-1 0,1 0,0-1,0 1,0 0,0 0,1 0,-1 0,1-1,-1 1,1 0,0 0,0-1,0 1,1-1,-1 1,0-1,1 1,0-1,0 0,-1 0,1 0,0 0,7 3,0 0,0 0,1-1,-1 0,1-1,-1 0,1-1,0 0,0 0,0-1,1 0,-1-1,0 0,0-1,0 0,6-2,15 2,151-18,-163 14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03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85,'4'-5,"3"4,-6 1,-3 6,-5 2,-2 4,-4 0,-5 4,-4 2,2 4,-1-1,-1-1,2 2,1-3,-2 0,3-3</inkml:trace>
  <inkml:trace contextRef="#ctx0" brushRef="#br0" timeOffset="266.694">30 1,'10'19,"2"11,5 1,4-1,4 0,-4 0,1-6,-4-2,-1-4,-2-1,-4 1,0-1,0-5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4:54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335 255,'-12'-3,"1"1,-1 1,0 0,0 0,0 1,0 1,1 0,-1 1,0 0,1 0,-1 1,1 1,0 0,0 1,0 0,1 0,-1 1,1 1,1 0,-1 0,1 1,2-4,1 0,0 1,0-1,0 1,0 1,1-1,0 1,0 0,0 0,1 0,0 1,0 0,0-1,1 1,0 1,1-1,-1 0,2 1,-1-1,1 1,0-1,0 1,1 5,3-9,0 0,1-1,-1 1,1-1,0 0,0 0,0 0,0-1,0 0,0 1,1-1,-1-1,1 1,0-1,-1 0,1 0,0 0,0 0,0-1,0 0,0 0,-1 0,1-1,0 0,0 0,0 0,-1 0,1-1,0 0,21-6,-1-1,0-1,0-2,-1 0,-1-1,4-5,36-20,-62 38,-1 0,1 0,0 0,0 0,0 0,0 0,0 0,0 1,0-1,0 0,0 1,-1-1,1 0,0 1,0-1,0 1,-1-1,1 1,0 0,-1-1,1 1,0 0,-1 0,1-1,-1 1,1 0,-1 0,0 0,1-1,-1 1,0 0,1 0,-1 0,0 0,0 0,0 0,0 0,0 0,0 0,0 0,0 0,0-1,0 1,-1 0,1 1,-8 43,-5 3,9-26</inkml:trace>
  <inkml:trace contextRef="#ctx0" brushRef="#br0" timeOffset="1804.954">1012 282,'34'-4,"15"-3,10 1,-1 2,-5-5,-7 1,-7 0,-5 3,-3 1,-3 2,0 1,-6 1</inkml:trace>
  <inkml:trace contextRef="#ctx0" brushRef="#br0" timeOffset="2065.288">1012 480,'34'-5,"15"-1,10-5,-1 0,-1 1,-4 4,-3 1,-5 2,-4 2,-1 1,-7-5,-3 4,-3 2,-1 1,-5-1</inkml:trace>
  <inkml:trace contextRef="#ctx0" brushRef="#br0" timeOffset="2579.975">1266 1,'129'119,"82"-19,-172-84,-32-14,0 0,0 0,0 0,0 1,0 0,-1 1,1-1,-1 1,0 0,0 1,0-1,-1 1,1 1,-1-1,0 1,-1 0,0 0,0 0,0 0,0 1,1 5,-6-6,0-1,0 0,-1 0,0 0,0-1,0 1,-1 0,1-1,-1 1,0-1,0 0,-1 0,1 0,-1 0,0-1,0 1,0-1,-1 0,1-1,-1 1,0-1,1 1,-1-1,0-1,0 1,0-1,0 0,-1 0,-3 0,-15 8,-24 10,0 3,1 2,2 2,-24 17,66-40,-1-1,0 1,1 0,0 0,-1 0,1 0,0 1,1-1,-1 1,1 0,-1 0,1 0,0 0,1 0,-1 0,0 3,1 10</inkml:trace>
  <inkml:trace contextRef="#ctx0" brushRef="#br0" timeOffset="10268.207">758 508,'0'5,"0"6,-4 2,-3 3,-4-2,0 3,-3 2,0 4,-1-3,1 0,-2 2,-2-3,1 0,4-8,3-6</inkml:trace>
  <inkml:trace contextRef="#ctx0" brushRef="#br0" timeOffset="10525.474">589 480,'9'14,"4"10,4 1,0 1,0 0,-1 2,1-5,-3-2,2 2,-3 0,2-3,-2 0,2-3,-2-1,2-2,-2-4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4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0 111,'195'0,"-172"-9,-41-16,-75-50,93 75,-1 0,0-1,0 1,1 0,-1 0,0 0,0-1,0 1,1 0,-1 0,0 0,0 0,0 1,1-1,-1 0,0 0,0 0,1 1,-1-1,0 0,0 1,1-1,-1 0,0 1,1-1,-1 1,0-1,1 1,-1 0,1-1,-1 1,1 0,-1-1,1 1,0 0,-1-1,1 1,0 0,0 0,-1-1,1 1,0 0,0 0,0 0,0-1,0 1,0 0,0 0,-2 47,2-42,32 172,-32-177,0 1,-1-1,1 0,0 1,0-1,1 0,-1 1,0-1,0 0,1 1,-1-1,0 0,1 1,0-1,-1 0,1 0,0 0,-1 1,1-1,0 0,0 0,0 0,0 0,0 0,0-1,0 1,0 0,0 0,1-1,-1 1,0-1,0 1,1-1,-1 1,0-1,1 0,-1 0,0 1,1-1,-1 0,1 0,-1-1,0 1,1 0,-1 0,0-1,1 1,-1-1,20-12,0-1,-2-2,1 0,-2-1,0 0,-2-2,0 0,0-1,-1-3,4-13,-18 23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0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29,'0'11,"1"49,-2 1,-3-1,-3 0,-13 52,-14 86,35-180</inkml:trace>
  <inkml:trace contextRef="#ctx0" brushRef="#br0" timeOffset="338.272">8 29,'29'-4,"14"-3,5 1,-2 1,-2 2,-6 1,-3 1,-3 0,-3 1,0 0,-2 1,-4 4,-12 1,-11 5,-7 1</inkml:trace>
  <inkml:trace contextRef="#ctx0" brushRef="#br0" timeOffset="597.871">37 340,'29'0,"9"0</inkml:trace>
  <inkml:trace contextRef="#ctx0" brushRef="#br0" timeOffset="1016.242">460 396,'0'0</inkml:trace>
  <inkml:trace contextRef="#ctx0" brushRef="#br0" timeOffset="1876.682">291 340,'-34'0,"-15"0,-5 0,12 0,18 0,17 0,16 0,5 0</inkml:trace>
  <inkml:trace contextRef="#ctx0" brushRef="#br0" timeOffset="2850.838">517 482,'-83'111,"11"-9,65-101,18-21,177-199,-187 217,1 0,-1 0,1 0,-1 0,1 1,0-1,0 0,0 1,0-1,0 1,0 0,1-1,-1 1,0 0,1 1,-1-1,1 0,-1 1,1-1,-1 1,1 0,-1-1,1 1,-1 1,1-1,-1 0,1 1,-1-1,1 1,-1 0,1-1,-1 1,0 0,0 1,1-1,-1 0,0 1,0-1,0 1,0 0,-1-1,1 1,0 0,1 2,4 11,0 1,0 0,-2 1,0-1,-1 1,0 0,0 7,15 62,-18-83,1-1,-1-1,0 0,0 1,0-1,0 1,0 0,0-1,0 1,0 0,-1 0,1-1,-1 1,1 0,-1 0,0 0,0 0,0-1,0 1,0 0,0 0,0 0,0 0,-1 0,1-1,-1 1,0 0,1 0,-1-1,0 1,0 0,0-1,0 1,0-1,0 1,-1-1,1 0,0 1,-1-1,1 0,-1 0,1 0,-1 0,0 0,1 0,-1-1,-1 1,-134-66,64 37,50 22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2:41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88 480,'55'-4,"0"-2,-1-3,0-2,50-17,-85 26,-1-2,0 0,0-1,0-1,0-1,-1 0,0-1,-1-1,0 0,0-2,-1 1,0-2,-1 0,0-1,-1 0,-1-1,0-1,-1 0,0 0,-1-1,0-3,-10 18,4-6,0 0,-1 0,-1 0,1-1,-1 1,0-1,-1 0,0 1,0-1,-1 0,0 0,0 1,0-1,-1 0,-1 0,1 1,-1-1,0 1,-1-1,-2-3,5 10,0 1,-1-1,1 0,-1 0,1 0,-1 1,1-1,-1 0,0 1,1-1,-1 0,0 1,0-1,1 1,-1-1,0 1,0-1,0 1,0 0,1-1,-1 1,0 0,0 0,0 0,0 0,0 0,0 0,0 0,0 0,0 0,0 0,1 0,-1 0,0 1,0-1,0 0,0 1,0-1,1 1,-1-1,0 1,0-1,1 1,-1-1,0 1,1 0,-1-1,0 1,1 0,-1 0,1 0,-1-1,1 1,0 0,-1 0,1 0,0 0,-1 0,-21 55,-15 195,32-194,-15 197,13-115,-5 0,-7-1,-6-1,-5-1,-12 16,15-75,-4 0,-3-2,-3-1,-35 49,59-105,0 0,-1-1,-1 0,0-1,-1-1,-1 0,0-2,-1 0,-1 0,0-2,-2 0,20-9,-1-1,0 0,0 0,0 1,0-1,0 0,0-1,0 1,0 0,-1 0,1-1,0 0,0 1,-1-1,1 0,0 0,0 0,-1 0,1-1,0 1,0 0,-1-1,1 0,0 1,0-1,0 0,0 0,0 0,0-1,0 1,0 0,1-1,-1 1,0-1,1 0,-1 1,1-1,0 0,-1 0,1 0,0 0,0 0,0 0,1 0,-1 0,0 0,1-1,-1 1,1-2,0-10,1 0,0-1,1 1,1 0,0 0,1 0,1 0,0 0,0 1,2 0,-1 0,2 1,6-9,5-13,18-41,3 2,3 1,3 3,3 2,4 2,53-53,-97 111,0 1,0 0,0 0,1 1,0 0,0 1,0 0,0 0,1 1,-1 1,1 0,0 0,0 1,0 0,0 1,0 0,0 1,1 0,12 1</inkml:trace>
  <inkml:trace contextRef="#ctx0" brushRef="#br0" timeOffset="254.201">1132 1128,'-14'34,"0"20,2 6,8-2,10-11,8-14,2-12</inkml:trace>
  <inkml:trace contextRef="#ctx0" brushRef="#br0" timeOffset="507.28">1132 394,'0'0</inkml:trace>
  <inkml:trace contextRef="#ctx0" brushRef="#br0" timeOffset="689.414">1415 1213,'227'-318,"-203"293,-8 48,-7 29,-9-46,0 1,0 0,0-1,1 1,0-1,0 1,0-1,1 0,0 1,1-1,-1 0,1 0,0-1,1 1,-1-1,1 1,0-1,1 0,-1 0,1-1,0 1,0-1,0 0,0-1,1 1,0-1,0 0,3 1,-2-3,0 0,0 0,0-1,0 0,0 0,0-1,0 0,0 0,0-1,-1 1,1-2,0 1,-1-1,1 0,-1 0,0 0,0-1,0 0,-1 0,1-1,-1 0,0 0,0 0,-1 0,0-1,0 0,0 0,0 0,-1 0,0 0,0-1,-1 1,0-1,0 0,0 0,-1-5,16-73,-12 60</inkml:trace>
  <inkml:trace contextRef="#ctx0" brushRef="#br0" timeOffset="1097.796">2319 818,'-9'10,"1"0,0 1,0 0,2 0,-1 0,1 1,1 0,0 1,1-1,0 1,1 0,1 0,0 0,0 0,2 0,-1 0,2 0,-1 0,4 12,-4-22,1 0,1 1,-1-1,0 0,1 0,0 0,0 0,0 0,0-1,0 1,0-1,1 1,-1-1,1 0,0 0,-1 0,1 0,0 0,0 0,0-1,1 0,-1 0,0 0,0 0,1 0,-1 0,1-1,-1 0,0 1,1-1,-1-1,1 1,-1 0,0-1,3 0,5-2,-1 1,1-1,-1-1,0 0,0 0,0-1,-1 0,0-1,0 0,8-7,9-13,-2-1,0 0,-2-2,-2-1,0-1,-2 0,1-7,1-6,-2-1,-2-1,-2 0,-2-1,-3 0,5-45,-11 71,0 0,-1-1,-2 1,0-1,-1 0,-1 1,-1-1,-1 1,0 0,-2 0,-1 1,0-1,-2 2,0-1,-1 1,-1 0,-1 1,0 0,-1 1,-14-12,23 25,-1 0,0 1,-1 0,1 0,-1 0,1 0,-1 1,0 0,0 1,1-1,-1 1,0 0,-1 0,1 1,0 0,0 0,0 0,0 1,0 0,0 0,0 1,0-1,0 1,1 0,-1 1,0 0,1 0,0 0,0 0,-2 2,-2 2,0 0,1 0,-1 1,1 1,1-1,-1 1,2 0,-1 1,1 0,1 0,-1 0,2 1,0-1,0 1,-2 10,4 1,1 0,0-1,2 1,0 0,2 0,0-1,1 1,2-1,0 0,1 0,1-1,1 0,0-1,2 1,0-2,2 0,0 0,0-1,2-1,0 0,1-1,0-1,1 0,1-1,1 0,50 38,1-4,3-2,2-4,30 11,-81-42</inkml:trace>
  <inkml:trace contextRef="#ctx0" brushRef="#br0" timeOffset="2968.09">2290 2088,'0'19,"-5"36,-1 17,0 1,1-1,2-9,0-5,-3-8,-1-3,1-5,1-4,2-4,1-3,1-2,1-1,-5-5,-1-7</inkml:trace>
  <inkml:trace contextRef="#ctx0" brushRef="#br0" timeOffset="3254.163">2149 2116,'43'-10,"34"-7,13-2,-4-1,-12 1,-13 5,-13 5,-10 3,-10 4</inkml:trace>
  <inkml:trace contextRef="#ctx0" brushRef="#br0" timeOffset="3499.444">2177 2512,'38'-10,"32"-8,10 0,-6-3,-9 3,-16 4</inkml:trace>
  <inkml:trace contextRef="#ctx0" brushRef="#br0" timeOffset="5582.803">2713 2539,'-178'333,"87"-169,244-395,-129 189,1 2,2 0,2 2,17-16,-44 52,1-1,-1 1,0 0,1-1,-1 1,1 0,-1 1,1-1,0 0,0 1,0-1,0 1,0 0,0 0,0 0,1 1,-1-1,0 1,0 0,1-1,-1 2,0-1,0 0,1 0,-1 1,0 0,0 0,0 0,0 0,0 0,0 1,0-1,0 1,0 0,-1 0,1 0,0 0,-1 0,0 0,0 1,0-1,0 1,2 2,113 197,-116-201,-1-1,1 0,-1 1,1-1,-1 1,0 0,1-1,-1 1,0-1,0 1,1-1,-1 1,0 0,0-1,0 1,0 0,0-1,0 1,0-1,0 1,0 0,0-1,0 1,0 0,0-1,-1 1,1-1,0 1,0 0,-1-1,1 1,0-1,-1 1,1-1,0 1,-1-1,1 1,-1-1,1 0,-1 1,1-1,-1 0,1 1,-1-1,0 0,1 1,-1-1,1 0,-1 0,0 0,1 0,-1 0,0 0,1 0,-1 0,1 0,-1 0,0 0,1 0,-1 0,-50 1,42-2,-224-3,147-22,72 16</inkml:trace>
  <inkml:trace contextRef="#ctx0" brushRef="#br0" timeOffset="6499.411">3221 2709,'92'-45,"115"21,-206 24,1-1,-1 1,0-1,0 0,0 0,1 1,-1-1,0 0,0 0,0 0,0 0,0 0,0 0,-1 0,1 0,0-1,-1 1,1 0,0 0,-1-1,0 1,1 0,-1-1,0 1,1-1,-1 1,0 0,0-1,0 1,0-1,-1 1,1 0,0-1,0 1,-1 0,1-1,-1 1,1 0,-1 0,0-1,0 1,1 0,-1 0,0 0,0 0,0-1,-46-50,-42-7,89 58,-1 0,0 0,0 0,0 1,0-1,0 0,0 0,0 1,0-1,0 0,0 1,0-1,-1 1,1 0,0-1,0 1,-1 0,1 0,0 0,0 0,-1 0,1 0,0 0,0 0,-1 0,1 0,0 1,0-1,0 1,0-1,-1 1,1-1,0 1,0 0,0-1,0 1,0 0,0 0,0 0,1 0,-1 0,0 0,0 0,1 0,-1 0,0 0,1 0,-1 0,1 0,0 1,-1-1,1 0,0 0,0 0,0 1,0-1,0 0,0 0,0 1,0-1,8 56,2-1,3 0,13 34,-3 54,-23-143,1 0,-1 0,0 0,1 0,-1-1,1 1,-1 0,1 0,-1 0,1-1,-1 1,1 0,0-1,0 1,-1 0,1-1,0 1,0-1,0 1,-1-1,1 0,0 1,0-1,0 0,0 1,0-1,0 0,0 0,0 0,0 0,0 0,0 0,0 0,-1 0,1-1,0 1,0 0,0 0,0-1,0 1,0-1,0 1,-1-1,1 1,0-1,0 1,-1-1,1 0,0 1,0-1,37-35,-23 21,-1 0,-1 0,-1-1,0-1,-1 0,0-1,-2 0,0-1,-1 0,-1 0,0 0,-2-1,0 0,0-11,-8 8,-2 4</inkml:trace>
  <inkml:trace contextRef="#ctx0" brushRef="#br0" timeOffset="6801.722">3927 2285,'5'29,"1"14,0 5,-1-1,-2-4,-1-4,0-5,-2-2,0-3,0 0,0-2,-1-4</inkml:trace>
  <inkml:trace contextRef="#ctx0" brushRef="#br0" timeOffset="7301.349">3871 2257,'47'-20,"-20"8,0 1,0 1,1 2,0 0,1 2,0 1,8 0,-35 5,0 0,0 0,0 0,0 0,0 0,0 0,0 0,0 1,0-1,0 1,0-1,0 1,0 0,0-1,-1 1,1 0,0 1,-1-1,1 0,0 0,-1 1,0-1,1 0,-1 1,0 0,0-1,0 1,0 0,0-1,0 1,0 0,0 0,-1 0,1 0,-1 0,1 0,-1 0,0 0,0 0,0 0,0 0,0 0,-1 0,1 0,0 0,-1 0,0-1,1 1,-1 0,0 0,0 0,0-1,0 1,0 0,-1 0,-84 133,85-133,0 1,0 0,1 0,-1 0,1 1,-1-1,1 0,0 0,0 0,0 0,1 0,-1 0,1 0,0 0,-1 0,1 0,1 0,-1 0,0 0,1 0,-1-1,1 1,0-1,0 1,0-1,0 0,0 1,1-1,-1 0,1-1,-1 1,1 0,0-1,-1 1,1-1,0 0,0 0,0 0,0 0,0-1,0 1,0-1,1 0,-1 0,33 7,99 30,-130-35,1 1,-1 0,0 0,0 0,0 0,0 1,0 0,-1 0,1 0,-1 1,-1 0,1-1,0 1,-1 0,0 1,0-1,-1 0,0 1,0 0,0 0,0 0,-1-1,-1 0,0 0,1 0,-2 0,1-1,-1 1,1 0,-1 0,-1-1,1 1,-1 0,1-1,-1 1,-1-1,1 0,-1 0,1 0,-1 0,0 0,-1 0,1-1,-1 0,1 0,-1 0,-1 1,-5 3,-1 1,1-2,-2 1,1-2,-1 0,1 0,-2-1,1 0,-2 0,-185 3,175-7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4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1 110,'0'9,"5"4,1 4,0 4,-1 4,-1 1,-2 2,-1 1,-5 0,-3-5</inkml:trace>
  <inkml:trace contextRef="#ctx0" brushRef="#br0" timeOffset="522.467">1 25,'127'-11,"-119"9,-3 0,-1 0,1 0,0 1,-1-1,1 1,0 0,0 1,0-1,0 1,0 0,0 0,0 1,0-1,0 1,0 0,0 1,-1-1,1 1,0 0,0 0,-4 2,0-1,0 0,-1 1,0-1,1 1,-1-1,0 0,-1 1,1-1,-1 1,0-1,1 0,-1 1,-1-1,1 0,0 0,-1 0,0 0,1 0,-1 0,0 0,-1-1,1 1,0-1,-1 1,1-1,-1 0,0 0,-2 1,4-2,-19 17,17-17,1-1,-1 1,1 0,0 1,-1-1,1 0,0 1,0-1,0 1,0 0,0-1,0 1,0 0,1 0,-1 0,1 1,-1-1,1 0,0 0,0 1,0-1,0 1,0-1,0 1,1-1,0 1,-1 0,1-1,0 1,0-1,0 1,0 0,1-1,-1 1,1-1,0 1,0-1,-1 1,1-1,1 1,-1-1,0 0,1 0,1 2,55 30,-51-32,-1 0,0 1,0-1,0 1,0 1,0-1,-1 1,1 0,-1 0,0 1,-1 0,1-1,-1 1,0 1,0-1,0 1,-1 0,0-1,2 6,-4-8,-1 0,0 0,0 0,0 0,0 1,0-1,-1 0,1 0,-1 0,0 0,0 0,0 0,0 0,-1-1,1 1,-1 0,0-1,1 1,-1-1,0 1,-1-1,1 0,0 0,-1 0,1 0,-1 0,1 0,-4 0,-87 35,72-30,-71 3,75-15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6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97,'284'-30,"-171"20,-62 5,-33 7</inkml:trace>
  <inkml:trace contextRef="#ctx0" brushRef="#br0" timeOffset="219.989">113 266,'39'0,"16"0,5 0,-3 0,-7 0,-7 0,-6 0,-9 0</inkml:trace>
  <inkml:trace contextRef="#ctx0" brushRef="#br0" timeOffset="1144.602">677 548,'139'-181,"-36"53,23 16,-124 110,0 0,1 0,-1 0,0 1,1-1,-1 1,1 0,0 0,-1-1,1 2,0-1,0 0,-1 1,1-1,0 1,0 0,0 0,0 0,0 0,0 0,-1 1,1-1,0 1,0 0,0 0,-1 0,1 0,-1 0,1 1,-1-1,1 1,-1-1,0 1,1 0,-1 0,0 0,0 0,-1 1,1-1,0 0,-1 1,1-1,0 3,12 134,-14-138,1 1,0 0,-1-1,1 1,0-1,0 1,0-1,0 1,0-1,0 0,1 1,-1-1,0 0,1 0,-1 0,0 0,1 0,-1 0,1-1,0 1,-1 0,1-1,0 1,-1-1,1 0,0 1,0-1,-1 0,1 0,0 0,0 0,-1-1,1 1,0 0,-1-1,1 1,0-1,-1 0,1 1,-1-1,1 0,-1 0,2-1,64-44,160-148,-146 131,-80 63,-1-1,1 1,0 0,0-1,0 1,-1 0,1-1,0 1,0 0,0 0,0 0,0 0,0 0,0 0,-1 0,1 0,0 0,0 0,0 0,0 0,0 1,0-1,-1 0,1 1,0-1,0 1,0-1,-1 1,1-1,0 1,-1-1,1 1,0 0,-1-1,1 1,-1 0,1 0,-1-1,1 1,-1 0,0 0,1 0,-1 0,0 0,0-1,0 1,1 0,-1 0,0 0,0 0,0 0,-1 1,5 57,-4-53,-32 200,32-66,0-137,0 0,0-1,1 1,-1-1,1 1,0-1,0 1,0-1,0 0,0 1,1-1,-1 0,0 0,1 0,0 0,0 0,-1 0,1-1,0 1,0 0,1-1,-1 0,2 2,14 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21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56,'-4'-5,"-1"0,1 0,-1 1,0 0,0 0,0 0,-1 1,1 0,-1 0,0 0,0 1,0-1,0 2,0-1,0 1,-1-1,1 2,0-1,-1 1,1 0,-1 0,1 1,0-1,-1 2,1-1,0 1,0 0,0 0,0 0,0 1,0 0,-5 4,-2-1,-1 1,1 0,0 2,1-1,0 1,0 1,1 0,0 1,1 0,0 1,0 0,2 0,0 1,0 0,1 0,0 1,1 0,1 0,-1 8,-13 108,19-125,0-1,1 0,-1 0,1 0,0 0,0 0,0 0,1 0,-1 0,1-1,0 1,0 0,1-1,-1 1,1-1,-1 0,1 0,0 0,0 0,0-1,1 1,-1-1,1 0,-1 0,1 0,0 0,0-1,-1 1,1-1,3 1,3-1,0 0,-1 0,1 0,0-2,0 1,0-1,0 0,-1-1,1-1,0 1,-1-1,0-1,0 0,0 0,0 0,3-4,127-98,100-140,-219 226,-17 33,-8-3,1 0,0 0,0 1,1-1,0 1,1 0,0 0,0 0,2 0,-1 0,1 0,1 0,0 0,1 0,0-1,0 1,1 0,1-1,-1 1,2-1,0 0,0-1,0 1,1-1,1 0,0 0,0-1,0 0,1 0,-1-2,-1-1,1 0,-1 0,2-1,-1 0,0 0,1-1,-1 0,1 0,0 0,0-1,0-1,1 1,-1-1,0-1,0 1,1-1,-1-1,0 0,0 0,1 0,-1-1,0 0,0-1,-1 0,1 0,1-2,9-5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5:19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73,'5'0,"1"5,1 6,-2 7,-2 4,-1 3,0 3,-7 1,-1 1,-1-1,2 1,1-6</inkml:trace>
  <inkml:trace contextRef="#ctx0" brushRef="#br0" timeOffset="601.103">1 45,'33'-10,"-8"2,0 1,1 1,0 1,0 1,1 1,14 1,-39 2,1 1,-1-1,1 0,-1 1,1-1,-1 1,1 0,-1 0,1 0,-1 0,0 0,1 0,-1 1,0-1,0 1,0 0,0-1,-1 1,1 0,0 0,-1 0,1 0,-1 0,0 1,1-1,-1 0,0 1,-1-1,1 1,0-1,-1 1,1-1,-1 1,0-1,0 1,0-1,0 1,0 0,0-1,-1 1,1-1,-1 1,0-1,0 1,0-1,0 0,0 0,-1 1,1-1,0 0,-1 0,0 0,1 0,-2 0,-73 77,75-77,-1-1,1 0,0 0,0 1,0-1,0 1,0-1,0 1,0 0,0-1,1 1,-1 0,1-1,-1 1,1 0,0 0,-1 0,1-1,0 1,0 0,0 0,1 0,-1-1,0 1,1 0,-1 0,1-1,-1 1,1 0,0-1,0 1,0-1,0 1,0-1,0 1,0-1,1 0,-1 1,0-1,1 0,-1 0,1 0,-1 0,1 0,80 31,-70-29,-11-3,1-1,0 1,0 0,-1 0,1 0,0 0,0 0,-1 0,1 0,0 0,-1 1,1-1,0 1,-1-1,1 1,-1 0,1 0,0 0,-1 0,0 0,1 0,-1 0,0 0,1 0,-1 0,0 1,0-1,0 1,0-1,0 1,-1-1,1 1,0-1,-1 1,1 0,-1-1,1 1,-1 0,0-1,0 1,0 0,0 0,0-1,0 1,0 0,-1 0,1-1,0 1,-1 0,0-1,1 1,-1-1,0 1,0-1,0 1,0-1,-7 7,-1-2,-1 1,1-1,-1-1,0 0,0 0,0-1,-1 0,0 0,1-2,-1 1,0-1,-1-1,1 0,-2-1,-39-2,33-4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8:29.54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1315 156,'-49'3,"1"3,0 2,0 1,1 3,1 2,-4 3,-4 4,0 3,2 2,1 2,1 2,1 3,2 1,2 3,1 1,2 2,1 3,3 0,1 3,3 1,2 2,1 1,3 1,-1 9,11-23,3 1,0 1,3 0,1 1,2 1,-1 20,8-44,1 0,0 1,1-1,1 0,1 0,0 0,1 0,1 0,0 0,2 0,0-1,0 0,2-1,0 1,0-1,10 11,-2-8,1 0,1-1,0 0,1-2,1 0,0-1,1-1,1-1,0-1,1-1,8 2,31 10,1-4,1-2,45 5,-7-5,1-5,1-4,0-5,26-5,-100 1,0-1,-1-2,0-1,0-1,0-1,-1-2,0-1,-1-1,0-1,-1-1,-1-2,0 0,-1-2,19-17,-9 1,0-1,-3-1,-1-2,-2-1,-1-1,-3-1,-1-1,-2-1,-2-1,-2-1,-1-1,-3 0,-2-1,-2 0,-2 0,-2-1,-2 0,-2 0,-2 0,-6-33,1 47,-2 1,-1-1,-1 2,-2 0,-1 0,-1 1,-2 0,-1 2,-2 0,0 1,-2 0,-1 2,-1 1,-2 0,0 2,-1 1,-1 1,-2 2,1 0,-2 2,-1 1,0 2,0 1,-2 1,1 2,-15-3,1 4,-1 2,0 1,-1 3,1 2,-1 1,1 3,0 2,0 2,0 2,1 2,0 2,1 2,1 2,0 2,-6 6,-40 23,2 4,3 3,2 5,3 3,2 3,-35 42,15-8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38:30.37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1585 58,'-23'-11,"0"2,-1 1,0 0,0 2,0 1,-1 1,0 1,0 1,0 1,-4 1,-6 0,0 1,0 1,0 2,0 2,1 1,0 2,0 1,1 1,1 2,0 1,0 2,2 1,-16 12,-24 25,4 3,1 3,4 2,2 4,3 1,3 3,3 3,3 1,4 2,-8 26,17-42,3 2,2 1,4 1,2 1,3 1,2 1,4 1,1 13,12-69,-1-1,2 1,0-1,0 1,1-1,1 1,0-1,0 1,1-1,0 0,1 0,1 0,0-1,0 1,1-1,0 0,0-1,1 0,1 0,0 0,0-1,0 0,1-1,7 5,6-3,0-1,1-1,0-1,0-1,0-2,1 0,-1-1,1-1,0-1,-1-2,1 0,-1-1,0-2,1 0,-2-1,10-5,93-26,-2-6,-1-5,-3-6,-2-4,82-58,-136 78,-2-2,-2-3,-1-3,-3-2,-2-2,-2-3,30-41,-66 75,-1 0,0-1,-2-1,0 0,-2-1,0 0,-2 0,0-1,-1 0,-2-1,0 1,-1-1,-2 0,0 0,-2 0,0 0,-2 0,-1 0,0 0,-2 0,-1 1,-1 0,-1 0,0 0,-2 1,-12-19,6 17,-2 1,0 1,-1 1,-2 0,0 2,-1 0,-1 2,0 0,-1 1,-1 2,-1 0,0 2,0 1,-1 1,-1 1,0 2,-19-3,-1 2,0 3,-1 1,0 3,1 1,-1 3,1 2,0 2,0 2,0 3,-6 3,-27 13,1 3,2 4,1 3,-55 37,19-2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2:53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1,'21'26,"-2"2,-1 0,-1 1,-2 0,-1 2,-1 0,2 10,-11-27,0 0,-1 0,-1 0,0 0,-1 1,-1-1,0 1,-1-1,0 0,-1 1,-1-1,0 0,-1 0,0-1,-1 1,-1-1,0 0,-2 2,-119 164,113-160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2:52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316 112,'0'0,"0"1,-1-1,1 0,0 1,0-1,0 0,0 0,0 1,0-1,0 0,0 1,0-1,0 0,0 0,0 1,0-1,1 0,-1 1,0-1,0 0,0 0,0 1,0-1,0 0,1 0,-1 1,0-1,0 0,0 0,1 0,-1 0,0 1,0-1,1 0,-1 0,0 0,0 0,1 0,-1 0,0 1,1-1,-1 0,0 0,0 0,1 0,-1 0,0 0,1 0,-1 0,0 0,0 0,-12 38,9-31,-4 25,1 0,1 1,1-1,2 1,2 0,3 27,-2-1,5 20,-6-61</inkml:trace>
  <inkml:trace contextRef="#ctx0" brushRef="#br0" timeOffset="399.38">146 0,'-14'33,"-10"16,2 1,2 0,3 2,2 0,2 0,2 2,1 14,23 73,-12-137,0 0,1 0,-1-1,1 1,0 0,0-1,0 1,0-1,1 1,-1-1,1 0,0 0,0 0,0-1,0 1,0-1,1 1,-1-1,1 0,0-1,-1 1,1 0,0-1,0 0,0 0,0 0,0-1,0 1,0-1,0 0,0 0,3-1,67-24,-55 14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2:54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60,'125'-39,"-102"33,-1 1,0 1,1 1,0 1,0 1,0 1,6 2,-28-2,1 0,0 0,0 0,0 0,-1 0,1 0,0 1,0-1,-1 1,1-1,0 1,-1 0,1 0,-1 0,1 0,-1 0,1 0,-1 0,0 0,1 0,-1 1,0-1,0 0,0 1,0-1,0 1,0-1,-1 1,1 0,0-1,-1 1,1 0,-1 0,0-1,1 1,-1 0,0 0,0-1,0 1,0 0,-1 0,1-1,0 1,-1 0,1 0,-1-1,0 1,1 0,-1-1,0 1,0-1,-1 2,-114 127,83-99,-18 15,37-36,1 0,1 2,0 0,0 0,1 1,1 0,0 1,-2 5,11-17,-1 1,1 0,0-1,0 1,1 0,-1-1,0 1,1 0,0 0,0 0,-1-1,2 1,-1 0,0 0,1 0,-1 0,1-1,0 1,0 0,0-1,0 1,0-1,0 1,1-1,0 1,-1-1,1 0,0 0,0 0,0 0,0 0,0 0,1-1,-1 1,0-1,1 1,0-1,-1 0,2 1,7 3,0-1,0 0,0 0,0-1,1-1,-1 0,1 0,0-1,3 0,2-2,-1 1,1-2,-1 0,0-1,1-1,-2 0,1-1,0-1,-1 0,0-1,-1-1,1 0,-1-1,3-3,-4-2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2:54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1,'-19'38,"-6"32,5 9,7-4,10-11,5-10,8-15,2-10,4-4,3-2,4-5,-2-5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13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682,'-34'38,"-15"18,0 3,4-7,5-8,4-7,3-5,3-3,2-6,0-3,5 0,2-3,0 1,3-4</inkml:trace>
  <inkml:trace contextRef="#ctx0" brushRef="#br0" timeOffset="313.354">650 738,'33'18,"0"-1,1-1,1-3,1 0,18 2,-6 0,7 3,7-1,-1 4,-2 2,0 3,24 16,-46-24,-19-12</inkml:trace>
  <inkml:trace contextRef="#ctx0" brushRef="#br0" timeOffset="730.004">875 540,'31'129,"-20"-67,-2 1,-4 0,-2 0,-5 61,1-34,1-66</inkml:trace>
  <inkml:trace contextRef="#ctx0" brushRef="#br0" timeOffset="8518.039">1976 540,'27'-6,"1"-1,-1-1,-1-1,0-1,0-1,-1-2,0-1,-1 0,-1-2,0-1,-1 0,-1-2,7-8,-23 20,-2 5,0-1,0 0,-1 0,1 0,-1 0,0 0,0 0,0-1,-1 1,1 0,-1-1,0 0,1 1,-2-1,1 0,0-3,-2 7,0 0,0 0,0 0,0 0,0 0,0 0,0 0,0 0,0 0,0 1,0-1,0 0,0 1,1-1,-1 1,0-1,0 1,0-1,0 1,1 0,-1-1,0 1,1 0,-1 0,0-1,1 1,-1 0,1 0,-1 0,1 0,0 0,-1 0,1 0,0 0,0 0,-1 0,1 0,0 0,0 0,0 0,0 0,0-1,-11 30,0 0,2 0,1 1,2-1,1 2,1-1,2 1,1-1,1 1,4 22,-2 4,13 306,-19-323,-2 0,-1-1,-3-1,-1 1,-1-1,-3-1,-1-1,-1 0,-3-1,0-1,-7 5,-49 41,73-78,-1 0,1 0,-1-1,1 0,-1 0,0 0,0 0,0 0,0-1,0 0,0 1,0-2,-1 1,1 0,0-1,0 0,-1 0,1 0,0 0,-1-1,1 0,0 0,0 0,-1-1,-1-2,1-1,0-1,0 1,0-1,0 0,1 0,0 0,0-1,1 1,0-1,0 0,0 0,1 0,0 0,1 0,-1-1,1 1,1 0,-1-1,2-5,-1-11,2 0,1 0,1 0,1 0,1 1,1 0,1 0,1 1,1 0,1 1,1 0,1 0,0 1,2 1,0 0,1 1,2 0,-8 9,-1 1,2 0,-1 0,1 1,0 0,1 1,-1 0,1 1,1 0,-1 1,1 0,-1 1,10-1,147-22,-145 26</inkml:trace>
  <inkml:trace contextRef="#ctx0" brushRef="#br0" timeOffset="8773.972">2710 935,'0'29,"0"14,0 5,0-7</inkml:trace>
  <inkml:trace contextRef="#ctx0" brushRef="#br0" timeOffset="8952.467">2710 569,'9'-5,"4"-2</inkml:trace>
  <inkml:trace contextRef="#ctx0" brushRef="#br0" timeOffset="9249.941">2992 1020,'148'-213,"-148"212,0 0,0 0,1 0,-1 0,0 0,1 1,-1-1,1 0,-1 0,1 0,-1 1,1-1,-1 0,1 1,0-1,-1 0,1 1,0-1,0 1,-1-1,1 1,0-1,0 1,0 0,0-1,-1 1,1 0,0 0,0-1,0 1,0 0,0 0,0 0,0 0,0 0,0 1,-1-1,1 0,0 0,0 0,0 1,0-1,0 1,-1-1,1 0,0 1,0 0,0-1,0 1,19 46,-13-27,-5-16,0 1,0-1,1 0,-1 1,1-1,0-1,0 1,0 0,0-1,1 1,0-1,-1 0,1 0,0-1,0 1,1-1,-1 0,1 0,-1 0,1 0,-1-1,1 0,0 0,0 0,-1-1,1 0,0 0,0 0,0 0,0-1,-1 1,1-1,0 0,0-1,-1 1,1-1,-1 0,0 0,1-1,-1 1,0-1,0 0,-1 0,1 0,0-1,-1 1,0-1,0 0,40-57,-30 44</inkml:trace>
  <inkml:trace contextRef="#ctx0" brushRef="#br0" timeOffset="9668.088">3754 709,'-13'15,"0"1,2 0,-1 0,2 1,1 0,0 1,1 0,0 1,2 0,0 0,2 0,0 1,1-1,0 3,3-19,0-1,1 1,-1-1,0 1,1 0,0-1,0 1,-1-1,1 1,1-1,-1 0,0 0,0 1,1-1,0 0,-1 0,1 0,0 0,0-1,0 1,0 0,0-1,0 1,0-1,1 0,-1 0,1 0,-1 0,1 0,-1 0,1-1,-1 1,1-1,-1 0,1 0,0 0,-1 0,1 0,1-1,103-28,-87 19,-1-1,0-1,-1 0,0-2,-1 0,-1 0,0-2,-1 0,-1-1,0 0,-1-1,-1 0,-1-2,0 1,-2-1,0 0,2-13,35-156,-45 180,0 0,-1 0,0 0,0 0,-1 0,0 0,-1 1,0-1,0 0,-1 1,0-1,-1 1,0 0,0 0,0 0,-1 1,0-1,-1 1,0 0,-2-2,3 5,0 1,0-1,0 1,0 0,0 0,0 0,-1 1,0 0,1 0,-1 0,0 1,0 0,0 0,0 1,0-1,0 1,0 0,0 1,0 0,1 0,-1 0,0 0,0 1,1 0,-1 0,0 1,1-1,0 1,-5 4,-3 1,0 2,1-1,0 2,0 0,1 0,0 1,1 0,1 1,0 0,-6 12,8-9,2 0,0-1,0 2,2-1,0 1,0-1,2 1,0 0,1-1,1 1,0 0,2-1,-1 1,2-1,0 0,1 0,1 0,1 0,0-1,0 0,2-1,0 0,0 0,1-1,1 0,1 0,-1-2,2 1,0-1,0-1,1-1,0 0,0 0,1-2,0 1,1-2,-1 0,8 1,11 3,-4-3</inkml:trace>
  <inkml:trace contextRef="#ctx0" brushRef="#br0" timeOffset="27212.621">1496 2995,'-39'34,"-26"20,-3 6,6-7,13-8,10-11,12-7,6-8,6-8</inkml:trace>
  <inkml:trace contextRef="#ctx0" brushRef="#br0" timeOffset="27492.062">988 2967,'38'24,"28"18,7 6,-5-5,-8-5,-10-4,-9-8,-6-4,-4-5,-3-1,-2 2,1-2,-1 0,1-2,-4 2,-2-3,1-2,-4-4</inkml:trace>
  <inkml:trace contextRef="#ctx0" brushRef="#br0" timeOffset="27858.934">1271 2826,'9'38,"4"32,-1 9,-2-4,-3-10,-3-11,-1-11,-2-7,-1-5,-1-3,-4-1,-2-1,-5-5,1 0,1-5</inkml:trace>
  <inkml:trace contextRef="#ctx0" brushRef="#br0" timeOffset="28160.781">904 3249,'43'-5,"43"-6,17-6,0 0,-8 2,-15 5,-12 3,-7 3,-10 3,-9 0,-6 6,-5 2,-7 0</inkml:trace>
  <inkml:trace contextRef="#ctx0" brushRef="#br0" timeOffset="33875.858">2456 2967,'-1'0,"0"-1,0 0,1 1,-1-1,0 0,1 0,-1 0,0 0,1 0,-1 1,1-1,0 0,-1 0,1 0,0-1,-1 1,1 0,0 0,0 0,0 0,0 0,0 0,0 0,0 0,0 0,1 0,-1 0,0 0,1 0,-1 0,1 0,-1 0,1 0,-1 0,1 0,-1 0,1 1,0-1,0 0,-1 0,1 1,0-1,0 1,0-1,0 0,0 1,0-1,0 1,0 0,0-1,0 1,0 0,8-8,1 1,0 1,0-1,0 1,1 1,0 0,0 1,0 0,1 0,-1 2,1-1,0 1,0 1,0 0,0 1,-1 0,1 0,0 2,9 1,-16 1,0 0,0 0,0 0,-1 1,0 0,0 0,0 0,-1 0,1 0,-1 1,0-1,-1 1,0 0,0 0,0 0,0 0,-1 0,0 1,0-1,-1 0,0 1,0-1,0 0,-1 0,0 1,0-1,-1 2,-4 9,-1 0,0 0,-2-1,1 0,-2 0,0-1,-1 0,-1-1,0-1,-5 5,-31 38,47-53,-1-1,1 1,0-1,0 1,0-1,0 1,0 0,1 0,-1-1,1 1,-1 0,1 0,0-1,0 1,1 0,-1 0,0 0,1-1,0 1,0 0,0-1,0 1,0-1,0 1,0-1,1 1,0-1,-1 0,1 0,0 1,0-1,0-1,0 1,0 0,1 0,-1-1,0 0,1 1,-1-1,1 0,0 0,-1 0,1 0,0-1,-1 1,1-1,0 0,191 78,-189-76,0 0,0 0,0 0,-1 1,1-1,-1 1,1 0,-1 1,0-1,0 1,-1-1,1 1,-1 0,1 1,-1-1,-1 0,1 1,-1 0,1 0,-1-1,-1 1,1 0,-1 1,0-1,0 0,0 0,-1 1,0-1,0 0,0 0,0 1,-1-1,0 0,0 0,-1 0,1 0,-1 0,-1 2,-13 11,0-1,-2 0,0-1,-1-1,0 0,-1-2,-1 0,0-2,-17 7,-76 27,113-44,0 0,0-1,0 1,0-1,-1 1,1-1,0 1,0-1,0 0,-1 1,1-1,0 0,-1 0,1 0,0 0,0 0,-1-1,1 1,0 0,0 0,-1-1,1 1,0-1,0 1,0-1,0 0,0 1,-1-1,1 0,0 0,1 0,-1 0,0 1,0-1,0 0,1-1,-1 1,0 0,1 0,-1 0,1 0,-1 0,1-1,0 1,-1 0,1 0,0-1,0 1,0 0,0-1,0 1,0 0,0 0,0-1,1 1,-1 0,0 0,1-1,-1 1,1 0,0 0,-1 0,1 0,0 0,-1 0,1 0,10-18</inkml:trace>
  <inkml:trace contextRef="#ctx0" brushRef="#br0" timeOffset="34357.114">3133 3108,'-11'77,"30"-96,97-225,-116 243,0 0,0 1,0-1,0 1,1-1,-1 1,0-1,0 1,0-1,1 0,-1 1,0-1,1 1,-1 0,0-1,1 1,-1-1,1 1,-1-1,1 1,-1 0,1-1,-1 1,1 0,-1 0,1-1,-1 1,1 0,-1 0,1 0,0 0,-1 0,1 0,-1 0,1 0,0 0,-1 0,1 0,-1 0,1 0,-1 0,1 0,0 1,-1-1,1 0,-1 0,1 1,-1-1,1 1,7 5</inkml:trace>
  <inkml:trace contextRef="#ctx0" brushRef="#br0" timeOffset="34765.289">3500 2967,'-20'117,"20"-112,0 0,0 0,0 0,1 0,-1 0,1-1,0 1,1 0,-1-1,1 1,0-1,0 1,0-1,1 0,-1 0,1 0,0 0,0 0,1-1,-1 1,1-1,3 3,0-5,-1 1,1-2,0 1,0-1,-1 0,1 0,0 0,0-1,0 0,-1-1,1 0,-1 0,1 0,-1-1,0 1,0-1,0-1,0 0,0 1,-1-2,0 1,0 0,0-1,0 0,-1 0,0-1,3-4,-6 9,15-18,-1 0,-1-1,0 0,-2-1,0 0,-2-1,0-1,-2 1,0-1,-1-1,-2 0,0 1,-2-2,0 1,-2 0,-1 0,-1-3,1 16,-2 1,0 0,0-1,-1 1,0 0,-1 0,0 1,0-1,-1 1,-2-3,5 10,1-1,0 1,-1-1,0 1,1 0,-1 0,0 0,0 0,0 0,0 0,-1 0,1 1,0-1,-1 1,1 0,-1-1,0 1,1 1,-1-1,0 0,1 0,-1 1,0 0,0-1,0 1,1 0,-1 1,0-1,0 0,0 1,1-1,-1 1,0 0,1 0,-1 0,0 0,1 1,0-1,-2 2,-5 6,1 0,0 0,1 1,0 0,0 0,1 1,1 0,0 0,0 0,1 1,0 0,1-1,1 1,-1 0,2 1,0-1,1 1,0 3,0-1,2 1,0 0,1-1,0 0,2 0,-1 0,2 0,0-1,1 1,0-2,1 1,1-1,0 0,0-1,1 0,1 0,0-1,1-1,0 0,0-1,1 0,1 0,-1-2,1 1,0-2,1 0,0-1,0 0,10 1,9 4,-4 0</inkml:trace>
  <inkml:trace contextRef="#ctx0" brushRef="#br0" timeOffset="35565.324">4290 3870,'92'-73,"-5"-3,-2-5,-4-3,-4-3,-4-4,3-12,-59 81,-1-2,-1 1,-1-2,-1 0,-1-1,-2 0,0 0,-2-1,-1-1,-1 1,-1-1,-2 0,0-11,-2 34,-1-1,0 1,0 0,-1-1,0 1,0 0,0-1,0 1,-1 0,0 0,0 0,0 0,-1 0,1 1,-1-1,0 1,-1 0,1-1,-1 1,0 1,0-1,0 1,0-1,-1 1,1 0,-1 1,0-1,0 1,0 0,0 0,0 1,0-1,0 1,-1 0,-3 0,-6 4,-1 0,0 0,1 2,0 0,0 1,0 0,1 1,0 1,0 0,1 1,0 0,0 1,1 1,1 0,0 0,0 1,1 1,0-1,1 2,1-1,0 1,1 1,1-1,-1 4,-3 7,1 0,1 1,2-1,0 2,2-1,1 0,1 1,1 0,1-1,2 1,1 0,5 24,-2-33,1 0,1 0,0 0,2-1,0-1,0 1,2-2,0 1,1-2,0 0,7 6,0 1,-10-11,1 0,0 0,0-1,1 0,1-1,-1 0,1-1,0-1,1 0,0 0,0-2,0 0,0 0,1-1,-1-1,1-1,0 0,-1 0,1-2,0 0,0-1,-1 0,2-1,8-4</inkml:trace>
  <inkml:trace contextRef="#ctx0" brushRef="#br0" timeOffset="36311.968">5362 3334,'-28'21,"0"1,1 1,1 1,1 1,1 2,1 0,2 2,-1 3,20-31,1 1,-1-1,0 1,1-1,0 1,-1 0,1-1,0 1,0 0,0 0,0 0,0 0,1 0,-1 0,1 0,-1 1,1-1,0 0,-1 0,1 0,0 0,1 0,-1 1,0-1,1 0,-1 0,1 0,-1 0,1 0,0 0,0 0,0 0,0 0,0 0,1-1,-1 1,1 0,-1-1,1 1,-1-1,1 1,0-1,-1 0,1 0,0 0,0 0,0 0,0 0,1 0,9-2,1 0,-1-1,0-1,0 1,0-2,0 0,0 0,-1-1,0-1,0 1,0-2,-1 0,6-4,170-159,-185 169,0-1,0 0,1 0,-1 0,0 0,1 0,-1 0,1 1,0-1,-1 0,1 1,0 0,0-1,0 1,0 0,0 0,1 0,-1 0,0 0,0 1,1-1,-1 1,0-1,1 1,-1 0,0 0,1 0,-1 0,0 0,1 1,-1-1,0 1,1-1,-1 1,0 0,0 0,0 0,1 0,17 59,-20-55,1 0,-1 0,1 0,1 0,-1 0,1 0,0 0,0-1,0 1,0-1,1 1,0-1,0 0,0 0,1 0,-1 0,1-1,0 1,0-1,0 0,0 0,1-1,-1 1,1-1,-1 0,4 0,-1 0,1 0,-1-1,1 0,0-1,-1 0,1 0,0-1,-1 1,1-2,0 1,-1-1,0 0,1-1,-1 0,0 0,0 0,-1-1,1 0,-1 0,1-1,-1 0,111-131,-88 96,-29 40,0-1,0 1,0-1,0 1,0-1,0 1,0-1,0 1,0-1,1 1,-1-1,0 1,0-1,0 1,1-1,-1 1,0-1,1 1,-1 0,0-1,1 1,-1 0,0-1,1 1,-1 0,1-1,-1 1,1 0,-1 0,1 0,-1-1,0 1,1 0,-1 0,1 0,-1 0,1 0,-1 0,1 0,-1 0,1 0,-1 0,1 0,-1 0,1 0,-1 1,1-1,-1 0,1 0,-1 0,1 1,-1-1,1 0,-1 1,0-1,1 0,-1 1,0-1,1 0,-1 1,0-1,1 1,-1-1,0 0,0 1,0-1,1 1,2 37,-3-35,-1 2,0-1,0 1,1-1,0 1,0-1,0 1,1 0,0-1,-1 1,1-1,1 1,-1-1,1 0,0 0,0 1,0-1,0 0,1-1,0 1,-1 0,1-1,1 0,-1 1,0-1,1 0,0-1,-1 1,1-1,2 1,7-2,-1-1,0 0,1-1,-1 0,0-1,1 0,-1-1,-1-1,1 0,0-1,-1 0,0 0,0-1,0-1,-1 1,0-2,-1 0,1 0,-1 0,5-8,21-12,-35 27,1 0,-1 0,1 1,-1-1,1 0,0 1,-1-1,1 1,0-1,-1 1,1-1,0 1,0-1,-1 1,1-1,0 1,0 0,0 0,-1-1,1 1,0 0,0 0,0 0,0 0,0 0,0 0,-1 0,1 0,0 0,0 1,0-1,0 0,-1 0,1 1,0-1,0 1,0-1,-1 1,1-1,0 1,-1-1,1 1,0-1,-1 1,1 0,-1-1,1 1,-1 0,1 0,-1-1,0 1,1 0,-1 0,0 0,0 0,1-1,-1 1,0 0,0 0,0 0,0 0,0 0,0 0,0-1,-1 1,1 0,0 0,-1 5,0-1,1 0,0 0,0 0,1 1,-1-1,1 0,0 0,0 0,1 0,0 0,0 0,0-1,0 1,1 0,-1-1,1 0,0 0,1 0,-1 0,1 0,0 0,0-1,0 0,0 0,0 0,1 0,-1-1,1 0,0 1,0-2,0 1,0-1,0 1,0-1,3 0,4-2,0-1,0 0,-1 0,1-1,0-1,-1 0,0-1,0 0,0 0,-1-1,1 0,-1-1,-1-1,1 1,-1-1,-1-1,0 0,0 0,0 0,-1-1,-1 0,0-1,0 1,-1-1,0 0,-1-1,0 1,-1-1,0 0,1-13</inkml:trace>
  <inkml:trace contextRef="#ctx0" brushRef="#br0" timeOffset="37458.312">7648 3052,'64'-31,"-2"-2,-1-3,-2-2,-2-3,-1-3,44-45,-48 3,-51 84,0 0,0-1,0 1,0 0,-1-1,1 1,-1-1,0 1,1 0,-1-1,0 1,-1-1,1 1,0-1,-1 1,1 0,-1-1,0 1,0 0,0-1,0 1,0 0,0 0,-1 0,1 0,-1 0,1 0,-1 0,0 1,0-1,0 1,0-1,0 1,0-1,0 1,0 0,0 0,-1 0,0 0,-1 0,1 1,-1-1,1 1,-1-1,0 1,1 0,-1 0,1 1,-1-1,1 1,-1 0,1 0,-1 0,1 0,0 0,-1 1,1 0,0-1,0 1,0 0,0 1,1-1,-1 0,1 1,-1 0,1-1,0 1,0 0,-1 1,-51 101,53-103,-17 53,3 0,2 1,3 1,2 0,3 0,2 14,-5 22,-4 120,7-93,-5-1,-9 23,13-112,0 0,-2 0,-1-1,-2 0,0 0,-2-1,-1-1,-2 0,0-1,-2-1,0 0,-2-2,-1 0,-17 14,36-34,1-1,-1 0,0 0,0 0,0 0,0-1,0 1,0 0,-1-1,1 1,0-1,-1 0,1 0,-1 0,1 0,-1 0,0-1,1 1,-1-1,0 0,0 0,1 0,-1 0,0 0,1 0,-1-1,0 1,1-1,-1 0,0 0,1 0,-1 0,1 0,0 0,-1-1,1 1,0-1,0 0,0 1,0-1,0 0,0 0,1-1,-1 1,1 0,-1 0,1-1,0 1,0-1,0 1,0-1,0 0,-2-17,1 0,1 0,1 0,0 0,2 0,0 0,1 0,1 0,1 1,5-13,-3 6,6-20,2 1,1 0,3 1,2 1,1 1,2 1,2 1,2 1,1 2,11-9,-2 10,-20 21</inkml:trace>
  <inkml:trace contextRef="#ctx0" brushRef="#br0" timeOffset="37731.738">8439 3278,'-57'45,"2"2,3 3,2 2,-34 45,20 8,63-102,0 0,0 0,0 0,0 0,1 0,-1 0,1 0,0 1,0-1,0 0,0 0,0 0,1 0,-1 0,1 0,0 1,0-1,0-1,0 1,1 0,-1 0,1 0,0-1,0 1,0-1,0 1,0-1,0 0,1 0,-1 0,1 0,-1 0,1-1,0 1,0-1,0 1,7 2,0 0,0-1,0 0,0-1,0 0,0 0,1-1,-1-1,0 0,1 0,-1-1,1 0,-1 0,0-2,0 1,0-1,0 0,0-1,-1-1,1 1,4-4,1-1,-1-1,1 0,-2-1,1 0,-1-1,-1-1,-1 0,1 0,-2-1,0-1,-1 0,4-8,-8 12,-1-1,0 1,-1 0,0-1,-1 0,-1 1,1-1,-2 0,0 0,0 0,-1 0,0 0,-1 0,-1 1,0-1,0 1,-1 0,-1 0,0 0,0 0,-3-4,-9-9</inkml:trace>
  <inkml:trace contextRef="#ctx0" brushRef="#br0" timeOffset="37993.82">8665 3758,'-5'-19,"3"-17,3-6,5-1,6-3,2 2,3 4,-2 3,2 3,-2 3,1 2,-2 1,1 5,-2 2,2 5,-1-1,-4 4</inkml:trace>
  <inkml:trace contextRef="#ctx0" brushRef="#br0" timeOffset="38526.92">8946 3673,'16'-22,"7"-13,2 2,1 0,2 2,1 1,24-19,-53 47,1 1,0 0,0 0,0 0,0 0,0 0,0 0,0 0,0 0,0 0,0 0,1 0,-1 1,0-1,1 0,-1 1,0-1,1 1,-1 0,1-1,-1 1,0 0,1 0,-1 0,1 0,-1 0,1 0,-1 1,0-1,1 0,-1 1,1-1,-1 1,0-1,1 1,-1 0,0-1,0 1,0 0,1 0,-1 0,0 0,0 0,0 0,0 0,-1 0,1 0,0 1,0-1,-1 0,1 1,-1-1,1 0,-1 1,1-1,-1 1,0-1,0 0,0 1,0-1,0 1,0-1,0 2,-7 43,5-41,0 0,1 0,0 0,0 1,0-1,1 0,0 1,0-1,0 0,1 0,0 1,0-1,0 0,0 0,1 1,2-3,0-1,0 0,-1 0,1-1,0 1,0-1,1 0,-1 0,0 0,0-1,0 1,1-1,-1 0,0 0,1-1,-1 1,0-1,0 0,0 0,0 0,0-1,0 0,0 1,0-1,0 0,-1-1,1 1,-1-1,2-1,162-123,-113 80,-43 37,-8 6,0 1,0 0,0-1,1 1,-1 0,1 1,0-1,-1 1,1-1,0 1,1 0,-1 1,0-1,0 1,1 0,-1 0,1 0,-1 0,1 1,1 0,-3 2,-1 1,0 0,0 0,0 0,-1 0,1 0,-1 1,1-1,-1 0,0 1,-1-1,1 0,0 1,-1-1,0 1,0 0,0-1,0 1,-1-1,1 1,-1-1,0 0,0 1,0 0,-10 41,7-31,0 0,1 0,0 1,1-1,1 1,0-1,1 1,1-1,2 13,3-8</inkml:trace>
  <inkml:trace contextRef="#ctx0" brushRef="#br0" timeOffset="46793.832">10273 3503,'-5'-3,"0"0,0 1,-1 0,1 0,-1 0,1 1,-1 0,0 0,1 0,-1 1,0 0,0 0,0 0,1 1,-1 0,0 0,0 0,1 1,-1 0,1 0,0 0,-1 0,1 1,0 0,0 1,-6 3,0 0,0 1,1 1,-1 0,2 0,0 1,0 1,1-1,0 1,-2 5,-19 77,28-90,1 0,0 0,0-1,0 1,1 0,-1 0,1-1,-1 1,1 0,0-1,0 1,0 0,0-1,0 1,1-1,-1 0,1 0,0 1,0-1,0 0,0 0,0 0,0-1,0 1,0-1,1 1,-1-1,1 1,-1-1,1 0,-1 0,1-1,2 1,8-1,0-1,0 0,0-1,0-1,-1 0,1 0,-1-2,0 1,0-2,0 1,-1-2,0 0,0 0,8-7,-13 10,194-127,-198 129,1 0,-1-1,1 1,0 0,-1 0,1 0,0 1,0-1,0 1,0-1,1 1,-1 0,0 0,0 1,1-1,-1 1,1 0,-1-1,0 1,1 1,-1-1,0 0,1 1,-1 0,0 0,1 0,-1 0,0 0,0 1,0-1,0 1,0 0,-1 0,1 0,0 0,-1 0,1 1,-1-1,0 1,0 0,0-1,0 1,-1 0,2 2,15 37,-9-26</inkml:trace>
  <inkml:trace contextRef="#ctx0" brushRef="#br0" timeOffset="47111.902">10978 2854,'9'88,"-4"-1,-5 1,-2 0,-7 15,-6 21,8-79,1 1,3 0,2 0,2 10,15-17,-3-33</inkml:trace>
  <inkml:trace contextRef="#ctx0" brushRef="#br0" timeOffset="47347.894">11289 3419,'-19'38,"-12"23,5 0,7-9</inkml:trace>
  <inkml:trace contextRef="#ctx0" brushRef="#br0" timeOffset="47517.079">11345 2995,'0'0</inkml:trace>
  <inkml:trace contextRef="#ctx0" brushRef="#br0" timeOffset="47763.142">11825 3221,'-43'34,"-24"20,-5 6,4-7,15-8,20-11,21-12,17-10,13-6,8-5,-1-2</inkml:trace>
  <inkml:trace contextRef="#ctx0" brushRef="#br0" timeOffset="48534.516">11628 3559,'73'18,"79"-5,-150-13,-1 0,1-1,-1 1,1 0,0 0,-1 1,1-1,0 0,-1 0,1 1,-1-1,1 1,-1-1,1 1,-1 0,1-1,-1 1,0 0,1 0,-1 0,0 0,0 0,0 1,1-1,-1 0,-1 0,1 1,0-1,0 1,0-1,-1 1,1-1,-1 1,1-1,-1 1,1-1,-1 1,0 0,0-1,0 1,0-1,0 1,0 0,0-1,-1 1,1-1,-1 1,1 0,-1-1,1 1,-1-1,0 0,0 1,0-1,0 0,0 1,0-1,0 0,0 0,0 0,-1 0,0 1,-11 9,-1-1,0-1,-1 0,0-1,-1 0,1-1,-2-1,-10 3,-24 10,-91 31,118-44</inkml:trace>
  <inkml:trace contextRef="#ctx0" brushRef="#br0" timeOffset="49084.899">12079 3616,'43'-25,"-2"-2,-1-2,-1-1,-2-2,-1-2,17-20,29-27,-80 78,1 0,0 0,-1 0,1 0,0 0,1 0,-1 1,0-1,1 1,-1 0,1 0,0 1,0-1,0 1,0-1,0 1,0 0,0 1,0-1,0 1,0 0,0 0,1 0,2 1,-5 2,-1 1,1-1,-1 1,0-1,0 1,-1-1,1 1,-1 0,0-1,0 1,0 0,0 0,-1-1,1 1,-1 0,0-1,-1 4,1-2,-15 49,-2 53,18-105,0 0,1 0,-1 0,1-1,-1 1,1 0,0 0,0-1,0 1,0-1,0 1,0-1,1 1,-1-1,0 1,1-1,-1 0,1 0,-1 0,1 0,-1 0,1 0,0 0,0-1,-1 1,1-1,0 1,0-1,0 1,0-1,0 0,0 0,-1 0,1 0,0 0,0-1,0 1,0-1,0 1,0-1,73-28,178-129,-252 157,0-1,1 0,-1 0,0 1,1-1,-1 1,1 0,0-1,-1 1,1 0,0 0,0 0,0 0,0 0,-1 0,1 1,0-1,1 1,-1-1,0 1,0 0,0 0,0-1,0 2,0-1,0 0,0 0,0 1,0-1,0 1,0-1,0 1,0 0,0 0,0 0,0 0,0 0,-1 1,1-1,-1 0,1 1,-1-1,1 1,-1 0,0-1,0 1,1 0,-1 0,-1 0,1-1,0 1,0 2,-1 89,-2-81,1 0,0-1,1 1,0 0,1 0,1 0,0 0,0-1,4 10,40 27,-26-37</inkml:trace>
  <inkml:trace contextRef="#ctx0" brushRef="#br0" timeOffset="80659.336">818 286,'142'-51,"-141"52,0-1,0 0,0 0,0 1,0-1,0 0,0 0,1 0,-1-1,0 1,0 0,0 0,0 0,0-1,0 1,-1 0,1-1,0 1,0-1,0 1,0-1,0 0,-1 1,1-1,0 0,0 0,-1 1,1-1,-1 0,1 0,0 0,-1 0,0 0,1 0,-1 0,0 0,1 0,-1 0,0 0,0 0,0 0,0 0,0 0,0 0,0 0,0 0,0 0,0 0,-1 0,1 0,0 0,-1 0,1 0,-1 1,1-1,-1 0,1 0,-1 0,0 0,1 1,-1-1,0 0,0 1,0-1,1 0,-1 1,0-1,0 1,0-1,0 1,-12-5,1 1,-1 0,0 1,0 1,-1 0,1 0,0 2,-1-1,1 2,-1 0,1 0,0 1,-1 1,-9 4,0 0,1 2,0 0,0 2,1 0,0 2,1 0,1 1,0 1,-7 8,6 0,1 1,1 1,1 0,2 2,1-1,0 2,2 0,2 0,0 1,2 1,1-1,1 1,0 21,-5 169,12-158,27 137,1-3,-1 59,-29-3,-3-238,-1-1,1 0,-2 0,0 0,-1-1,0 0,-1 0,0 0,-1-1,0-1,0 0,-1 0,-1 0,0-2,0 1,-1-1,-5 2,8-3,-44 30,53-36,1 0,0 0,0 0,0 0,0 0,0 0,1 0,-1 0,0 0,0-1,1 1,-1 0,0-1,1 1,-1-1,0 1,1-1,-1 0,1 0,-1 1,1-1,-1 0,1 0,-1 0,1-1,-1 1,0 0,1-1,-1 1,2-1,-3 1,28-1,-24 0,0 0,0 0,0 0,0 0,0 1,1-1,-1 1,0 0,0 1,0-1,0 1,0-1,0 1,0 1,0-1,0 0,0 1,-1 0,1 0,0 0,-1 0,0 1,1-1,-1 1,0 0,0 0,-1 0,1 0,-1 0,1 1,-1-1,0 1,0 0,0 2,1 19,-1 0,-1 0,-1 1,-2-1,0 0,-2 0,0 0,-2 0,-5 14,-109 354,105-343,5-16,0 0,3 0,0 1,2 0,1 19,2-38,1 0,1 0,1 0,0 0,1 0,0 0,1-1,1 1,1-1,0 0,1 0,1 0,0-1,1 0,6 8,-2-7,1 0,1-1,0-1,1-1,0 0,1 0,0-2,1 0,0-1,1 0,0-2,0 0,0-1,1-1,0 0,0-2,0 0,1-1,-1-1,1-1,-1-1,0 0,8-3,19-4,-34 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2:55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1,'24'38,"8"37,-2 10,-6 1,-6-10,-7-13,-6-13,-2-9,-3-7,-1-5,-1-2,-4-6,-1-2,0-4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2:56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57 196,'275'-53,"-173"5,-98 46,-1 0,0 0,0 0,0-1,-1 0,1 1,0-1,-1 0,0 0,0 0,0-1,0 1,0 0,-1-1,1 0,-1 1,0-1,0 0,-1 1,1-1,-1 0,1 0,-1 1,-1-1,1 0,0 0,-1-1,1 5,0 1,0-1,-1 1,1-1,0 0,0 1,0-1,0 0,-1 1,1-1,0 0,0 0,-1 1,1-1,0 0,-1 0,1 1,0-1,-1 0,1 0,0 0,-1 1,1-1,0 0,-1 0,1 0,0 0,-1 0,1 0,-1 0,1 0,0 0,-1 0,1 0,-1 0,1 0,0 0,-1 0,1-1,0 1,-1 0,1 0,0 0,-1 0,1-1,0 1,-1 0,1 0,0-1,0 1,-1 0,1-1,0 1,0 0,-1-1,1 1,0 0,0-1,0 1,0 0,0-1,0 1,-1 0,1-1,0 1,0-1,0 1,0 0,0-1,-14 29,3 14,1 1,2 0,2 1,1 10,-44 453,43-476,-1-1,-1 1,-2-1,-1-1,-1 0,-1-1,-2 0,-17 24,29-46,-1 0,0-1,-1 1,0-1,0 0,0 0,0 0,-1-1,1 0,-1 0,0 0,-1-1,1 0,0 0,-1 0,0-1,0 0,0 0,1-1,-1 0,-1 0,1-1,0 0,0 0,0 0,0-1,0 0,0-1,0 1,0-1,1-1,-6-1,9 1,0 0,1 1,-1-1,1 0,-1 0,1-1,0 1,0 0,0-1,1 1,-1-1,1 1,0-1,0 0,0 0,1 0,-1 1,1-1,0 0,0 0,0 0,0 0,1 1,0-1,0 0,0 0,1-2,46-95,-11 55,1 2,2 1,1 3,36-27,-65 57,172-122,-151 119,-22 13</inkml:trace>
  <inkml:trace contextRef="#ctx0" brushRef="#br0" timeOffset="4252.402">734 506,'22'107,"13"93,-33-220,0 1,1 0,1 0,1 0,1 0,1 1,7-16,-4 8,49-95,-59 121,0-1,0 1,0-1,0 0,0 1,0-1,0 1,0-1,1 1,-1-1,0 0,0 1,1-1,-1 1,0-1,1 1,-1-1,0 1,1-1,-1 1,1 0,-1-1,1 1,-1 0,1-1,-1 1,1 0,-1-1,1 1,-1 0,1 0,-1 0,1 0,0 0,-1-1,1 1,-1 0,1 0,0 0,-1 1,1-1,-1 0,1 0,0 0,-1 0,1 0,-1 1,1-1,-1 0,1 1,-1-1,1 0,-1 1,1-1,-1 0,1 1,-1 0,13 37,-9-24,2 5</inkml:trace>
  <inkml:trace contextRef="#ctx0" brushRef="#br0" timeOffset="4549.194">1185 535,'-5'16,"0"0,-1 0,2 1,0 0,1 0,1 0,0 0,2 0,0 0,0 0,3 10,-1-24,0 0,0 0,0 1,0-1,1 0,-1-1,1 1,0 0,0-1,0 0,0 1,0-1,0-1,1 1,-1 0,1-1,-1 1,1-1,0 0,-1 0,1-1,0 1,0-1,0 0,-1 0,1 0,0 0,0-1,0 0,-1 1,1-1,0-1,-1 1,1 0,-1-1,1 0,-1 0,0 0,0 0,0 0,0-1,0 1,0-1,-1 0,1 0,1-2,-1 2,1 0,-1 0,0-1,0 1,0-1,-1 1,1-1,-1 0,0 0,0 0,0 0,0 0,-1-1,0 1,0 0,0-1,0 1,-1-1,0 1,0-1,0 1,0-1,-1 1,1-1,-1 1,0-1,-1 1,1 0,-1 0,0 0,0 0,0 0,0 0,-1 0,0 0,1 1,-2-1,-69-34,48 33</inkml:trace>
  <inkml:trace contextRef="#ctx0" brushRef="#br0" timeOffset="5112.83">1495 760,'111'-160,"-54"115,-55 44,-1 0,1 1,-1-1,1 1,-1-1,1 1,0 0,-1-1,1 1,-1 0,1 0,0 0,-1 1,1-1,0 0,-1 0,1 1,-1-1,1 1,-1 0,1-1,-1 1,1 0,-1 0,0 0,1 0,-1 0,0 0,0 0,0 0,0 1,0-1,0 0,0 1,0-1,0 1,-1-1,1 1,0-1,-1 1,0-1,1 1,5 18,-6-17,1 0,-1 0,1 0,-1 1,1-1,0 0,0 0,0 0,1 0,-1 0,1-1,0 1,-1 0,1-1,0 1,1-1,-1 0,0 1,1-1,-1 0,1 0,0-1,-1 1,1-1,0 1,0-1,0 0,0 0,0 0,1 0,-1-1,0 1,0-1,0 0,1 0,28-7,-29 6,0-1,1 1,-1-1,0 1,1 0,-1 0,1 1,-1-1,1 1,0 0,-1-1,1 2,-1-1,1 0,-1 1,1-1,-1 1,1 0,-1 1,1-1,-1 0,0 1,0 0,0-1,0 1,0 1,0-1,0 0,-1 1,1-1,-1 1,16 36,-10-23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10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21,'-3'-2,"0"0,0 0,0 0,0 0,0 0,0 1,-1-1,1 1,-1 0,1 0,-1 0,1 0,-1 1,1 0,-1-1,1 1,-1 1,0-1,1 0,-1 1,1 0,-1 0,1 0,0 0,-1 0,-2 2,-79 51,70-38,2 1,0 0,1 1,1 1,0 0,1 0,2 1,0 0,1 0,1 1,0 0,2 0,1 0,0 1,1 10,1-27,0-1,1 1,-1 0,1 0,0 0,1 0,-1 0,1 0,0 0,0 0,0 0,1 0,0-1,0 1,0-1,0 1,1-1,0 0,-1 0,2 0,-1 0,0 0,1-1,0 1,-1-1,2 0,-1-1,0 1,0 0,1-1,-1 0,1 0,0-1,-1 1,1-1,0 0,0 0,0-1,0 1,2-1,7-4,0 0,-1-1,1 0,-1-1,0-1,0 0,-1-1,0 0,0-1,-1 0,9-10,1 3,10-12,-2 0,0-2,-2-1,-1-1,-2-2,-1 0,-2-1,8-19,-12 110,-7-35,1-1,0 0,1 0,1-1,1-1,1 0,1-1,0-1,13 10,0 3,-20-18,-4-3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10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1,'179'16,"-153"-11,0-1,0-1,0-2,0-1,0 0,0-2,0-1,0-2,0 0,5-3,-19 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10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30,'43'-5,"24"-1,6 0,-6 1,-9 1,-9 2,-8 1,-12 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12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95,'0'5,"0"21,0 10,0 4,0 1,0-3,0-2,0-4,0-1,0-1,0-2,-5-5,-2-1,1-1,1 2,2-3</inkml:trace>
  <inkml:trace contextRef="#ctx0" brushRef="#br0" timeOffset="299.889">198 95,'18'-12,"1"0,0 1,1 1,0 1,1 1,0 1,0 0,0 2,1 0,0 2,0 0,19 1,-38 2,0-1,0 1,0 0,0 0,0 1,0-1,0 0,0 1,0 0,0 0,0 0,0 0,-1 0,1 0,0 1,-1-1,1 1,-1 0,1 0,-1 0,0 0,0 0,0 0,0 1,0-1,-1 1,1-1,-1 1,1 0,-1-1,0 1,0 0,0 0,-1 0,1 0,-1 0,1 0,-1 0,0 0,0 0,0 0,-1 0,1 0,-1 0,0 2,-4 6,0 0,0-1,-1 0,-1 0,0 0,0-1,0 0,-1 0,-1-1,0 0,0-1,0 0,-3 1,-52 13,42-19</inkml:trace>
  <inkml:trace contextRef="#ctx0" brushRef="#br0" timeOffset="730.856">0 575,'43'0,"39"-5,14-1,6-5,-5 0,-10 1,-14 3,-11-2,-5 0,-9 1,-6 3,-7 2,-4 2,-2 0,-2 1,-5 0</inkml:trace>
  <inkml:trace contextRef="#ctx0" brushRef="#br0" timeOffset="1545.014">113 1026,'2'-11,"0"1,1-1,0 1,1-1,0 1,0 0,1 1,1-1,0 1,0 0,0 0,5-3,8-10,2 0,0 2,2 0,0 2,1 1,9-5,-32 22,0-2,0 1,0-1,0 1,1 0,-1-1,0 1,1 0,-1 0,1 0,-1 0,1 0,0 0,-1 1,1-1,0 0,0 1,-1 0,1-1,0 1,0 0,0 0,0 0,0 0,-1 0,1 0,0 0,0 1,0-1,-1 1,1 0,0-1,-1 1,1 0,0 0,-1 0,1 0,-1 0,1 0,-1 0,0 1,1-1,-3 38,0-37,0 1,0-1,0 1,0 0,0 0,1-1,-1 1,1 0,0 0,0 0,0 0,0-1,0 1,1 0,-1 0,1 0,0-1,0 1,0 0,0-1,0 1,0-1,1 1,0-1,-1 0,1 1,0-1,0 0,0 0,0 0,0-1,1 1,-1 0,0-1,1 1,-1-1,1 0,0 0,2 1,2-4,0 0,0-1,0 1,0-2,0 1,0 0,-1-1,0-1,0 1,0-1,0 0,-1 0,1 0,-1-1,-1 0,2-1,18-19,100-86,-124 112,0-1,1 0,-1 0,1 0,-1 1,1-1,-1 0,1 1,-1-1,1 0,0 1,-1-1,1 1,0-1,0 1,-1-1,1 1,0 0,0-1,0 1,0 0,-1-1,1 1,0 0,0 0,0 0,0 0,0 0,0 0,0 0,-1 0,1 1,0-1,0 0,0 0,0 1,0-1,-1 0,1 1,0-1,0 1,-1-1,1 1,0-1,-1 1,1 0,0-1,-1 1,1 0,-1 0,1-1,-1 1,0 0,1 0,-1 0,0-1,1 1,-1 0,0 0,0 0,0 0,0 0,0 0,0 0,0-1,0 1,0 0,0 0,0 0,0 223,6-205</inkml:trace>
  <inkml:trace contextRef="#ctx0" brushRef="#br0" timeOffset="2229.993">1016 858,'-149'184,"120"-165,29-19,1 0,-1 0,0-1,1 1,-1 0,0-1,0 1,1 0,-1-1,0 1,0-1,0 1,0 0,0-1,1 1,-1-1,0 1,0 0,0-1,0 1,0-1,0 1,0-1,0 1,-1 0,1-1,0 1,0-1,0 1,0 0,0-1,-1 1,1 0,0-1,0 1,-1-1,1 1,0 0,-1 0,1-1,0 1,-1 0,1 0,0-1,-1 1,1 0,0 0,-1 0,1 0,-1-1,1 1,0 0,-1 0,1 0,-1 0,1 0,-1 0,1 0,0 0,-1 0,1 0,-1 1,1-1,0 0,-1 0,1 0,-1 0,1 1,9-20,2 1,0 0,1 1,1 1,0 0,1 0,1 2,1 0,0 0,0 2,1 0,1 0,0 2,18-8,-34 16,1 1,0-1,-1 0,1 1,0 0,0-1,0 1,0 0,0 1,0-1,0 0,0 1,0 0,0 0,0 0,1 0,-1 0,0 0,0 1,0 0,0-1,0 1,0 0,0 1,0-1,0 0,-1 1,1 0,0-1,-1 1,0 0,1 0,-1 1,0-1,0 0,0 1,0 0,0-1,-1 1,1 0,-1 0,0-1,0 2,35 92,-36-95,1 0,0 0,-1 1,1-1,-1 0,1 1,-1-1,0 0,1 1,-1-1,0 1,0-1,0 0,0 1,0-1,0 1,-1-1,1 0,0 1,-1-1,1 0,-1 1,1-1,-1 0,0 0,0 0,1 1,-1-1,0 0,0 0,0 0,0 0,0 0,0-1,0 1,-1 0,1 0,0-1,0 1,-1-1,1 1,0-1,-1 1,0-1,-69 4,59-4,3-1,0 1,0-1,-1 0,1-1,0 0,1 0,-1-1,0 0,1-1,-1 0,1 0,0-1,1 0,-1 0,1-1,0 0,0 0,-3-5,-1-6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15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29,'10'0,"7"0,7 0,3 0,2 0,1 0,1 0,-2 0,1-4,-1-3,-1 1,1 2,-1 0,0 2,-4 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4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62 256,'10'0,"0"1,-1-1,1-1,-1 0,1 0,-1-1,1 0,-1 0,0-1,0-1,0 1,0-1,-1-1,1 0,-1 0,0-1,-1 1,1-2,-1 1,-1-1,1 0,-1-1,0 1,-1-1,1 0,-2-1,1 1,2-9,-5 13,-1 1,0 0,0-1,0 1,-1-1,1 0,-1 1,0-1,0 1,0-1,0 0,0 1,-1-1,0 1,0-1,0 1,0-1,0 1,-1 0,1-1,-1 1,0 0,0 0,0 0,-1 1,1-1,-1 0,1 1,-1-1,0 1,0 0,0 0,0 0,0 1,-1-1,1 1,0-1,-1 1,-2 0,-2 1,0 0,0 0,1 1,-1 1,0-1,0 1,1 1,-1-1,1 1,0 0,-1 1,2 0,-1 0,0 1,1-1,0 1,0 1,0-1,1 1,0 0,0 0,-2 4,-2 3,0 0,1 1,0 0,1 0,1 1,0-1,1 2,1-1,0 0,-1 14,4-25,0 0,1 0,-1 0,1 0,-1 0,1 0,1 0,-1 0,1 0,-1 0,1-1,0 1,0 0,1 0,-1 0,1-1,0 1,0-1,0 1,0-1,1 0,-1 0,1 0,0 0,0 0,0-1,0 1,0-1,1 0,-1 0,1 0,-1 0,1-1,1 1,7 1,1-1,-1 0,1-1,-1-1,1 1,0-2,-1 0,1 0,-1-2,1 1,-1-1,0-1,0 0,0-1,-1 0,0-1,1-1,2-3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49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1,'5'34,"1"25,-5 7,-2 3,-2-6,1-9,-1-9,-3-7,-2-5,2-4,-4-2,0 0,2-1,-3 1,1 0,6-5,5-5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51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0,'0'5,"-5"6,4 1,6-5,7-5,-3-3,-3 4,-8 2,-2-1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63,'5'-5,"1"3,0-2,-1-6,3-1,1-4,-2 6,-6 4,-4 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52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1,'-5'4,"-6"7,-6 2,4-2,10-3,5-7,2-9,0-3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50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270 171,'-187'112,"113"-60,73-51,1-1,-1 0,1 1,-1-1,1 1,-1-1,1 1,-1-1,1 1,-1-1,1 1,0 0,-1-1,1 1,0-1,0 1,-1 0,1-1,0 1,0 0,0-1,0 1,0 0,0 0,0-1,0 1,0 0,0-1,0 1,1 0,-1-1,0 1,0 0,1-1,-1 1,0-1,1 1,-1 0,0-1,1 1,-1-1,1 1,-1-1,1 1,0-1,-1 0,1 1,-1-1,1 0,0 1,-1-1,1 0,0 0,-1 1,1-1,0 0,-1 0,1 0,0 0,45 6,-45-6,2-1,0 0,-1 0,1 1,0-1,0 1,-1 0,1 0,0 0,0 0,-1 1,1-1,0 1,0-1,-1 1,1 0,0 0,-1 0,1 0,-1 1,0-1,1 1,-1-1,0 1,0 0,0 0,0 0,0 0,0 0,-1 0,1 1,-1-1,1 1,-1-1,0 1,0-1,0 1,0 0,-1-1,1 1,-1 0,0 0,1-1,-1 1,0 0,-1 2,-120 181,120-184,0 0,0 0,1 0,-1 0,1 1,-1-1,1 0,0 0,0 1,0-1,0 0,0 0,0 1,1-1,-1 0,1 0,-1 1,1-1,0 0,0 0,0 0,0 0,0 0,1 0,-1-1,1 1,-1 0,1-1,-1 1,1-1,0 1,0-1,0 0,0 1,0-1,0 0,0-1,2 2,1-1,0 0,0 0,0 0,0-1,0 0,1 0,-1 0,0 0,0-1,0 0,0 0,0-1,0 1,0-1,0 0,2-1,12-9</inkml:trace>
  <inkml:trace contextRef="#ctx0" brushRef="#br0" timeOffset="302.51">129 1,'30'276,"-19"-217,-3 1,-2 0,-3 1,-3 40,-53 108,49-189</inkml:trace>
  <inkml:trace contextRef="#ctx0" brushRef="#br0" timeOffset="737.223">439 171,'23'-13,"0"1,1 1,0 1,0 1,1 1,0 2,0 0,1 2,0 1,10 0,-32 3,0 0,0 0,-1 0,1 0,0 1,0 0,-1 0,1 0,0 0,-1 1,1-1,-1 1,0 0,1 0,-1 0,0 0,0 1,0-1,-1 1,1 0,0 0,-1 0,0 0,0 0,0 0,0 1,0-1,-1 1,0-1,1 1,-1 0,-1-1,1 1,0 0,-1 0,0 0,0-1,0 1,0 0,-1 0,0 2,-6 13,0-1,-2 1,0-1,-1-1,-1 0,-1 0,0-1,-15 14,-26 39,44-57,0 0,1 0,0 1,1 0,1 0,0 1,0 0,2 0,0 0,0 1,1-1,1 1,1 0,0 0,0 0,1-12,1-1,-1 1,0-1,1 1,-1-1,1 1,0-1,0 0,0 1,0-1,0 0,1 0,-1 0,1 0,-1 0,1 0,0 0,-1 0,1-1,0 1,0-1,1 1,-1-1,0 0,0 0,0 0,1 0,-1 0,1 0,-1-1,1 1,-1-1,1 0,-1 1,1-1,-1 0,1-1,-1 1,1 0,0-1,96-35,-73 19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48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0,'-21'7,"1"0,0 1,0 1,1 1,0 0,1 2,0 0,-6 6,-16 32,39-48,0-1,1 0,-1 0,0 0,1 1,0-1,-1 0,1 0,0 1,-1-1,1 0,0 1,0-1,0 1,0-1,0 0,0 1,1-1,-1 0,0 1,1-1,-1 0,1 0,-1 1,1-1,0 0,-1 0,1 0,0 0,0 0,0 0,0 0,0 0,0 0,0 0,0 0,0-1,0 1,1 0,-1-1,0 1,0-1,1 1,-1-1,6 0,0 0,0 0,0-1,0 0,0 0,0 0,0-1,-1 0,1-1,-1 1,1-1,-1-1,0 1,0-1,0 0,2-3,-6 6,123-93,-124 94,-1 0,1-1,-1 1,0 0,1 0,-1 0,1-1,-1 1,1 0,-1 0,1 0,-1 0,1 0,-1 0,1 0,-1 0,1 0,-1 0,1 0,-1 0,1 0,-1 0,0 0,1 1,-1-1,1 0,-1 0,1 1,-1-1,0 0,1 0,-1 1,1-1,-1 0,0 1,0-1,1 1,-1-1,0 0,1 1,-1-1,0 1,0-1,0 1,0-1,0 1,1-1,-1 0,0 1,0-1,0 1,0-1,0 1,0-1,0 1,-1-1,1 1,0-1,0 1,0-1,0 1,-1-1,-6 35,-117 271,120-289,-6 23,1 0,2 0,2 1,2 0,1 35,3-66,1-1,0 1,1 0,0-1,0 0,1 1,0-1,0-1,1 1,1 1,-6-11,1 1,-1-1,0 1,0 0,0-1,0 1,0 0,0-1,1 1,-1 0,0-1,0 1,0 0,1 0,-1-1,0 1,1 0,-1 0,0-1,0 1,1 0,-1 0,0 0,1-1,-1 1,1 0,-1 0,0 0,1 0,-1 0,0 0,1 0,-1 0,-11-19,0 1,-2 0,0 1,-1 0,-1 1,-1 1,0 0,0 1,-7-2,-8-10,30 24,0 0,1 0,-1 0,1 0,0 0,0 0,-1 0,1 0,1 0,-1-1,0 1,0 0,1 0,-1 0,1 0,0 1,-1-1,1 0,0 0,0 0,0 0,0 1,1-1,-1 1,0-1,1 1,-1-1,1 1,-1 0,1-1,0 1,0 0,-1 0,1 0,0 1,0-1,0 0,0 1,0-1,0 1,1 0,1-3,173-103,-154 89</inkml:trace>
  <inkml:trace contextRef="#ctx0" brushRef="#br0" timeOffset="483.547">534 198,'-12'51,"46"-73,63-112,-97 133,0 1,0 0,0-1,0 1,1-1,-1 1,0-1,0 1,0-1,1 1,-1 0,0-1,0 1,1-1,-1 1,0 0,1-1,-1 1,0 0,1 0,-1-1,1 1,-1 0,0 0,1-1,-1 1,1 0,-1 0,1 0,-1 0,1 0,-1 0,1 0,-1 0,1 0,-1 0,1 0,-1 0,0 0,1 0,-1 0,1 0,-1 1,1-1,-1 0,1 0,-1 0,0 1,1-1,-1 0,0 1,1-1,-1 0,0 1,1-1,-1 0,0 1,1-1,-1 1,0-1,0 1,0-1,0 0,1 1,-1-1,0 1,0 0,3 36,-3-32,18 83,-17-86,1 0,-1 0,1 0,-1 0,1 0,0 0,-1-1,1 1,0 0,0-1,0 0,0 1,1-1,-1 0,0 0,0 0,1 0,-1-1,1 1,-1 0,1-1,-1 0,1 0,-1 0,1 0,-1 0,1 0,-1 0,0-1,1 0,-1 1,1-1,-1 0,2-1,5-3,0 0,-1-1,0 0,0 0,0-1,-1 0,0 0,0 0,-1-1,0 0,-1-1,1 1,-1-1,-1 0,0 0,0-1,-1 1,0-1,-1 0,0 0,0 0,-1-4,-2-9,-4 4</inkml:trace>
  <inkml:trace contextRef="#ctx0" brushRef="#br0" timeOffset="953.203">1295 0,'-33'8,"30"-7,-1 0,1 0,0 0,0 1,0-1,0 1,0 0,1 0,-1 0,0 0,1 0,-1 1,1-1,0 1,0 0,0-1,0 1,1 0,-1 0,1 0,-1 0,1 1,0-1,0 0,1 0,-1 1,1-1,-1 1,1-1,0 0,0 1,1-1,-1 2,4 4,-1-4,-1 0,1 1,-1-1,0 1,0-1,-1 1,1 0,-1-1,-1 1,1 0,-1 0,0 0,0 0,-1 0,0 0,0-1,0 1,0 0,-1 0,0-1,0 1,-1-1,0 0,-2 3,0-2,0 0,0-1,-1 0,0 0,0-1,-1 1,1-1,-1-1,0 1,0-1,0 0,0-1,-1 0,-5 1,-13 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53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413 340,'-33'3,"0"2,1 1,0 1,0 2,1 1,0 2,1 0,-5 5,36-17,-1 0,1 0,0 1,-1-1,1 0,-1 0,1 1,0-1,-1 0,1 1,-1-1,1 0,-1 1,1-1,-1 1,1-1,-1 1,0-1,1 1,-1 0,0-1,1 1,-1-1,0 1,0 0,0-1,1 1,-1-1,0 1,0 0,0-1,0 1,0 0,0-1,0 1,0 0,0-1,-1 1,1 0,0-1,0 1,-1-1,1 1,0-1,-1 1,1 0,0-1,-1 1,1-1,-1 1,1-1,-1 0,1 1,-1-1,1 1,-1-1,1 0,-1 0,1 1,-1-1,0 0,1 0,-1 0,0 1,1-1,-1 0,0 0,52 5,104-7,-154 2,0 0,0-1,0 1,0 0,0 0,0 0,0-1,0 1,0 0,0 1,1-1,-1 0,0 0,0 0,0 1,0-1,0 0,0 1,0-1,0 1,0-1,0 1,0 0,-1-1,1 1,0 0,0 0,0-1,-1 1,1 0,0 0,-1 0,1 0,-1 0,1 0,-1 0,0 0,1 0,-1 0,0 0,0 0,0 0,1 0,-1 0,0 1,-1-1,1 0,0 0,0 0,0 0,-1 0,1 0,0 0,-1 0,1 0,-1 0,1 0,-1 0,0 0,1 0,-1-1,0 1,1 0,-2 0,-24 25,-1-1,-1-2,-1-1,-2-1,-28 15,-18 13,75-47,-2-1,0 1,-1-1,1 1,0 1,0-1,1 0,-1 1,0 0,1 0,0 0,-1 0,1 1,0-1,1 1,-1 0,1 0,0 0,0 0,0 0,0 0,0 0,1 1,0-1,0 1,0-1,1 1,0-1,-1 1,2-1,-1 1,0-1,2 5,4 0,0-1,1 1,0-1,1-1,0 0,0 0,1 0,-1-1,1 0,1-1,-1 0,1 0,0-1,0 0,0-1,0 0,1-1,0 0,-1-1,1 0,0 0,-1-1,1 0,0-1,-1-1,1 0,7-2,-9-1,0 0,-1 0,1-1,-1 0,0-1,-1 0,1 0,-2-1,1 0,-1 0,0 0,0-1,-1 0,-1 0,1 0,-1-1,-1 1,0-1,0-2,6-14</inkml:trace>
  <inkml:trace contextRef="#ctx0" brushRef="#br0" timeOffset="300.137">244 1,'32'441,"-13"-263,-17-138,-2 0,-1 0,-2 0,-2 0,-1 0,-2-1,-2 0,-2-1,-2 1,9-22,-5 7,2 1,1 0,0 0,2 1,1-1,1 9,3-31,-1 1,2-1,-1 0,0 1,0-1,1 0,0 0,0 1,0-1,0 0,0 0,1 0,-1 0,1 0,0-1,0 1,0 0,0-1,0 1,0-1,1 0,-1 0,1 0,0 0,0 0,-1 0,1-1,0 1,0-1,1 0,0 0,16 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54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 16,'-16'-4,"0"0,-1 1,0 1,1 0,-1 1,0 1,0 1,0 0,1 1,-1 1,1 0,-1 2,1 0,0 0,1 2,-1 0,1 0,1 2,0 0,0 0,0 1,1 1,1 0,0 1,0 0,1-2,0 0,0 0,1 1,0 0,1 0,0 1,1 1,0 0,1 0,1 0,0 0,1 1,0 0,1 1,0-1,2 1,-1-1,2 4,1-15,0 1,1-1,0 0,-1 1,1-1,1 0,-1 0,0 0,1 0,0 0,-1 0,1 0,0-1,0 1,1-1,-1 1,1-1,-1 0,1 0,0 0,-1 0,1 0,0-1,0 1,0-1,1 0,-1 0,0 0,0 0,1-1,-1 1,0-1,3 0,116-7,-84-5,-1-2,-1-1,0-2,-1-1,-1-2,-1-1,-1-2,-1-1,-1-2,-1-1,7-9,-18 19,95-109,-98 112,-28 51,2-18,1 1,1 1,1-1,1 2,1-1,1 1,1 0,1 0,0 0,2 0,0 0,2 1,1-1,0 0,2 4,-3-24,0 1,-1-1,1 1,0-1,0 0,0 1,1-1,-1 0,0 0,1 0,-1 0,1 0,0 0,0-1,0 1,0 0,0-1,0 0,0 1,0-1,0 0,1 0,-1 0,1 0,-1-1,0 1,1-1,-1 1,1-1,-1 0,1 0,1 0,13-3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55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0,'38'5,"23"1,5 0,-3-1,-9-2,-7 0,-8-2,-5-1,-9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55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0,'43'10,"29"3,7-1,-5-7,-11-5,-11-2,-9 0,-13-1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3:55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31,'-5'24,"-6"27,-2 10,2-1,3-1,2-6,-2-7,0-6,1-6,3-3,1-3,1-1,1 0,1 0,0 0,1-9,-1-8</inkml:trace>
  <inkml:trace contextRef="#ctx0" brushRef="#br0" timeOffset="215.511">58 59,'39'-10,"31"-3,9 1,-4 2,-10 3,-12 3,-9 2,-13 6,-11 2</inkml:trace>
  <inkml:trace contextRef="#ctx0" brushRef="#br0" timeOffset="394.885">31 426,'38'-5,"27"-1,13 0,-3 1,-9 1,-16-3,-12 0,-11 0</inkml:trace>
  <inkml:trace contextRef="#ctx0" brushRef="#br0" timeOffset="1261.647">624 426,'-21'16,"1"2,1 0,1 2,1 0,0 1,2 0,-12 22,-14 17,33-49,3-5,0 0,1 0,-1 0,1 1,1-1,-1 1,1 0,1 0,-1 1,1-1,-1 7,3-14,0 1,0-1,0 1,-1-1,1 1,0-1,0 1,0-1,0 1,0-1,0 1,0-1,1 1,-1-1,0 1,0-1,0 1,0-1,1 1,-1-1,0 1,0-1,1 0,-1 1,0-1,1 1,-1-1,0 0,1 1,-1-1,1 0,-1 0,1 1,-1-1,1 0,-1 0,1 0,-1 1,1-1,-1 0,1 0,-1 0,1 0,-1 0,1 0,-1 0,1 0,-1 0,1 0,-1 0,1-1,-1 1,1 0,-1 0,1 0,-1-1,0 1,1 0,-1 0,1-1,-1 1,0 0,1-1,-1 1,0-1,1 1,-1-1,0 1,1 0,-1-1,32-29,-31 28,275-323,-235 294,-40 31,-1-1,1 1,0-1,0 1,0 0,0-1,0 1,0 0,0-1,0 1,0 0,0 0,0 0,0 0,0 0,0 0,0 0,0 1,0-1,0 0,0 0,0 1,0-1,0 1,0-1,0 1,-1-1,1 1,0-1,0 1,0 0,-1 0,1-1,0 1,-1 0,1 0,-1 0,1-1,-1 1,1 0,-1 0,0 0,1 0,-1 0,0 0,0 0,0 1,-16 133,20 0,-4-134,0 0,1 0,-1 0,0 0,0 0,0 0,1 0,-1 0,0 0,0 0,0 0,-1 0,1 0,0 0,0 0,-1 0,1 0,0 0,-1 0,1-1,-1 1,1 0,-1 0,1 0,-1 0,0-1,1 1,-1 0,0 0,0-1,0 1,1-1,-1 1,0-1,0 1,0-1,0 1,0-1,0 0,0 0,0 1,0-1,0 0,0 0,0 0,0 0,0 0,0 0,0-1,-1 1,-55-15,52 13,-26-9,13 6,1-1,-1-1,1 0,1-1,-1-1,1-1,1 0,-1-2,4 0</inkml:trace>
  <inkml:trace contextRef="#ctx0" brushRef="#br0" timeOffset="1917.317">934 482,'198'-1,"-199"1,0-1,0 1,0-1,0 1,1-1,-1 0,0 0,0 1,1-1,-1 0,1 0,-1 0,1 0,-1 0,1 1,0-1,-1 0,1 0,0 0,-1 0,1 0,0 0,0 0,0 0,0 0,0 0,0 0,1 0,-1 0,0 0,0 0,1 0,-1 0,0 0,1 0,-1 0,1 0,0 0,-1 0,1 1,-1-1,1 0,0 0,0 1,0-1,-1 1,1-1,0 0,0 1,0 0,0-1,0 1,0-1,0 1,0 0,0 0,0 0,0 0,0-1,0 1,0 0,0 1,0-1,0 0,1 0,-122-101,119 100,0 1,1-1,-1 1,0-1,0 0,0 1,1 0,-1-1,0 1,0 0,0-1,0 1,0 0,0 0,0 0,0 0,0 0,0 0,0 0,0 0,0 0,0 0,1 0,-1 1,0-1,0 0,0 1,0-1,0 0,0 1,1-1,-1 1,0 0,0-1,1 1,-1 0,0-1,1 1,-1 0,1 0,-1 0,1-1,-1 1,1 0,-1 0,1 0,0 0,0 0,-1 0,1 0,0 0,0 0,0 0,-4 58,4-52,2 20,1 1,2-1,1 0,1 0,6 14,9 33,-22-74,1 1,0-1,0 0,0 0,-1 0,1 0,0 0,0 0,0 0,-1 0,1 0,0 0,0 0,0-1,-1 1,1 0,0-1,0 1,-1 0,1-1,0 1,-1-1,1 1,0-1,-1 1,1-1,-1 0,1 1,-1-1,1 1,-1-1,0 0,1 0,-1 1,0-1,1 0,-1 0,0 1,0-1,0 0,0 0,1 0,-1 0,0 1,-1-1,1 0,1 0,81-148,-68 125,-3 3</inkml:trace>
  <inkml:trace contextRef="#ctx0" brushRef="#br0" timeOffset="2182.727">1498 313,'0'19,"-5"11,-1 6,0 1,1-1,1-2,2-1,1-3,0-5</inkml:trace>
  <inkml:trace contextRef="#ctx0" brushRef="#br0" timeOffset="2612.062">1442 313,'6'-4,"0"2,1-1,-1 1,1 0,-1 0,1 0,0 1,0 0,0 1,0-1,0 1,-1 1,1-1,0 1,0 1,0-1,-1 1,1 0,-1 0,1 1,-1 0,0 0,2 2,-7-3,0 1,0-1,0 0,0 1,-1-1,1 1,-1-1,1 1,-1 0,0-1,0 1,0-1,0 1,-1-1,1 1,-1-1,1 1,-1-1,0 1,0-1,0 1,0-1,-1 0,1 0,-1 0,1 0,-1 0,0 0,0 0,1 0,-1-1,-1 1,1-1,0 1,0-1,-24 34,26-34,1 1,-1-1,1 0,-1 1,1-1,0 0,-1 1,1-1,0 0,0 0,0 0,0 0,0 1,0-2,0 1,1 0,-1 0,0 0,0 0,1-1,-1 1,0-1,1 1,-1-1,1 1,-1-1,1 0,-1 0,1 1,-1-1,1 0,-1-1,1 1,-1 0,0 0,1-1,0 1,7 0,74 24,-81-23,0 0,0 0,0 0,0 0,-1 0,1 0,-1 0,1 1,0-1,-1 0,0 1,1 0,-1-1,0 1,0 0,0-1,0 1,0 0,0 0,-1 0,1 0,-1 0,1 0,-1 0,0 0,1 0,-1 0,0 0,-1 0,1 0,0 0,0 0,-1 0,1 0,-1 0,0 0,1-1,-1 1,0 0,0 0,-1 0,-7 9,0 0,-1-1,0 0,-1 0,0-1,-1-1,0 0,0 0,-1-1,1-1,-1 0,-1-1,1 0,-7 0,-29 14,31-11</inkml:trace>
  <inkml:trace contextRef="#ctx0" brushRef="#br0" timeOffset="3017.468">58 1019,'56'10,"1"-2,0-3,0-2,27-4,-60 1,214-10,-2-11,74-22,-248 35,257-59,-291 58</inkml:trace>
  <inkml:trace contextRef="#ctx0" brushRef="#br0" timeOffset="3718.445">397 1386,'5'2,"0"0,0 0,0-1,0 1,0-1,0 0,0 0,1-1,-1 0,0 0,0 0,1 0,-1-1,0 0,0 0,0 0,0-1,0 0,0 1,0-2,-1 1,2-1,7-5,-1 0,0-1,0 0,-1-1,0 0,-1 0,0-1,-1-1,0 0,22-24,-11 12,1 2,1 0,1 1,1 1,1 2,1 0,8-3,-32 20,-1 0,0 0,0 0,0 0,0 0,1 1,-1-1,0 0,1 1,-1-1,0 1,1 0,-1-1,1 1,-1 0,1 0,-1 0,1 0,-1 0,0 0,1 0,-1 1,1-1,-1 0,1 1,-1-1,0 1,1-1,-1 1,0 0,0 0,1 0,-1 0,0-1,0 1,0 1,0-1,0 0,0 0,-1 0,1 0,0 1,0-1,-1 0,1 1,-1-1,1 0,-1 1,0-1,0 1,1 0,-5 48,3-46,0 0,0 0,0 0,0-1,1 1,-1 0,1 0,0 0,0 0,1 0,-1 0,1 0,0 0,0-1,0 1,0 0,1 0,0-1,-1 1,1-1,1 0,-1 1,0-1,1 0,-1 0,1-1,0 1,0 0,3 1,-1-2,0 0,1 0,-1-1,1 1,-1-1,1-1,-1 1,1-1,-1 0,1 0,0 0,-1-1,1 0,-1 0,1-1,-1 1,0-1,1 0,-1 0,4-3,96-62,20-35,-124 101,0 0,0-1,0 1,0 0,0 0,0 0,0-1,0 1,0 0,1 0,-1 1,0-1,1 0,-1 0,0 1,1-1,-1 0,1 1,-1 0,1-1,0 1,-1 0,1 0,-1 0,1 0,-1 0,1 0,0 0,-1 0,1 1,-1-1,1 1,-1-1,1 1,-1 0,0-1,1 1,-1 0,0 0,1 0,-1 0,0 0,0 0,0 0,1 1,-17 131,16-21,5-93</inkml:trace>
  <inkml:trace contextRef="#ctx0" brushRef="#br0" timeOffset="3983.694">1526 1187,'-5'24,"-1"18,0 6,1 0,-3-8,-1-6,2-9</inkml:trace>
  <inkml:trace contextRef="#ctx0" brushRef="#br0" timeOffset="4400.853">1526 1132,'20'0,"0"2,-1 0,1 1,-1 1,1 1,-2 1,14 5,-30-11,0 1,0-1,0 1,0 0,-1-1,1 1,0 0,0 0,-1 0,1 0,0 0,-1 1,1-1,-1 0,1 1,-1-1,0 1,0 0,0-1,1 1,-2 0,1 0,0-1,0 1,-1 0,1 0,-1 0,1 0,-1 0,0 0,0 0,0 0,0 0,0 0,0 0,0 0,-1 0,1 0,-1 0,1 0,-1 0,0 0,0-1,0 1,0 0,0 0,0-1,-103 84,103-85,0 1,0-1,0 1,0-1,0 1,0 0,1-1,-1 1,0 0,0-1,1 1,-1 0,1 0,-1 0,1 0,-1 0,1-1,-1 1,1 0,0 0,-1 0,1 0,0 0,0 0,0 0,0 0,0 0,0 0,0 0,0 0,0 0,1 0,-1 0,0 0,0 0,1 0,-1 0,1 0,-1 0,1 0,-1 0,1 0,0-1,-1 1,1 0,0-1,0 1,0 0,-1-1,1 1,0-1,0 1,0-1,0 1,0-1,0 0,0 1,1-1,60 17,-62-16,7-1,-1 1,0 0,0 1,0 0,0 0,0 0,0 0,0 1,0 0,-1 1,0-1,1 1,-2 0,1 0,0 0,-1 1,1 0,1 3,-6-4,-1-1,0 1,1-1,-2 1,1-1,0 1,-1-1,1 0,-1 0,0 0,0 0,0 0,0 0,-1 0,1-1,-1 1,0-1,0 1,0-1,0 0,0-1,0 1,0 0,-1-1,1 0,0 1,-1-1,0-1,1 1,3-1,-33 14,0-2,0-1,-1-2,-32 4,-48-24,90 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5:52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1,'-16'225,"-13"-54,24-93,20-65,-4-18</inkml:trace>
  <inkml:trace contextRef="#ctx0" brushRef="#br0" timeOffset="288.949">80 1,'29'0,"14"0,5 0,-1 0,-9 5,-6 1,-8 5,-9 0</inkml:trace>
  <inkml:trace contextRef="#ctx0" brushRef="#br0" timeOffset="541.06">24 283,'33'-5,"17"-1,3 0,-1 1,-5 1,-11 2</inkml:trace>
  <inkml:trace contextRef="#ctx0" brushRef="#br0" timeOffset="1398.213">418 368,'0'9,"0"9,0 5,0 4,-4 2,-3 1,1 0,2 0,0 0,2-6</inkml:trace>
  <inkml:trace contextRef="#ctx0" brushRef="#br0" timeOffset="1853.246">418 368,'24'-5,"-14"2,-1 0,1 0,0 2,0-1,0 1,0 1,0-1,0 2,0-1,0 2,-1-1,1 1,4 2,-12-2,-1-1,1 1,-1 0,0-1,0 1,0 0,0 0,0 0,0 0,-1 0,1 0,0 0,-1 0,0 1,0-1,1 0,-1 0,0 0,-1 0,1 1,0-1,-1 0,1 0,-1 0,1 0,-1 0,0 0,0 0,0 0,0 0,0-1,-1 1,1 0,-1-1,1 1,-1 0,1-1,-1 0,0 1,1-1,-1 0,-2 1,-13 21,17-20,0 0,0 0,0 0,0 0,0 0,1 0,0 0,-1 0,1 0,0 0,1 0,-1-1,0 1,1 0,0-1,-1 0,1 1,0-1,0 0,0 0,1 0,-1 0,0 0,1 0,-1-1,1 1,0-1,-1 1,1-1,0 0,0 0,0-1,0 1,1 0,20 11,-23-11,1-1,0 1,0 0,-1 0,1-1,-1 1,1 0,-1 1,1-1,-1 0,1 0,-1 1,0-1,0 0,0 1,1-1,-1 1,-1 0,1-1,0 1,0 0,-1-1,1 1,-1 0,1 0,-1 0,0-1,0 1,0 0,0 0,0 0,0 0,0 0,-1-1,1 1,-1 0,1 0,-1-1,0 1,1 0,-1-1,0 1,0 0,0-1,0 1,-1-1,1 0,0 1,-1-1,1 0,-1 0,1 0,-2 1,-3 3,0-1,1 1,-1-2,-1 1,1 0,-1-1,1 0,-1-1,0 1,0-1,0-1,0 1,0-1,-1-1,1 1,0-1,0 0,-1-1,1 0,0 0,0 0,0-1,0 0,-7-3,1-7</inkml:trace>
  <inkml:trace contextRef="#ctx0" brushRef="#br0" timeOffset="2573.073">842 536,'182'-25,"-181"25,0 0,0 1,0-1,0 0,0 1,0-1,0 0,0 0,0 0,1 0,-1 0,0 0,0-1,0 1,0 0,0 0,0-1,0 1,0-1,0 1,0-1,0 1,0-1,0 0,0 1,0-1,0 0,-1 0,1 0,0 0,0 0,-1 1,1-1,-1 0,1 0,-1-1,1 1,-1 0,0 0,0 0,1 0,-1 0,0 0,0 0,0 0,0-1,0 1,0 0,0 0,-1 0,1 0,0 0,-1 0,1 0,-1 0,1 0,-1-1,-92-81,92 82,0 1,1-1,-1 1,0 0,0-1,0 1,0-1,0 1,0 0,1 0,-1 0,0 0,0-1,0 1,0 0,0 1,0-1,0 0,0 0,0 0,0 0,0 1,1-1,-1 0,0 1,0-1,0 1,0-1,1 1,-1-1,0 1,1 0,-1-1,0 1,1 0,-1-1,1 1,-1 0,1 0,-1 0,1 0,0-1,-1 1,1 0,0 0,0 0,-1 0,1 0,0 0,0 0,0 0,0 0,-4 58,4-53,8 165,-8-170,0-1,1 1,-1 0,1 0,-1 0,1 0,-1 0,1 0,0-1,-1 1,1 0,0 0,-1-1,1 1,0 0,0-1,0 1,0-1,-1 1,1-1,0 0,0 1,0-1,0 0,0 1,0-1,0 0,0 0,0 0,0 0,0 0,0 0,0 0,0-1,0 1,0 0,0 0,0-1,0 1,0-1,0 1,0-1,0 1,-1-1,1 1,0-1,0 0,-1 0,1 1,0-1,-1 0,1 0,0 0,41-44,-41 44,106-124,-83 92,-12 21</inkml:trace>
  <inkml:trace contextRef="#ctx0" brushRef="#br0" timeOffset="4079.936">1519 255,'-27'32,"1"1,2 1,1 2,2 0,2 1,0 3,2-7,7-9,20-28,203-264,-212 266,1 1,-1 0,0 0,1 0,-1 0,0 0,1 0,-1 0,1 1,-1-1,1 1,0-1,-1 1,1-1,0 1,-1 0,1 0,0 0,0 0,-1 0,1 0,0 0,-1 0,1 1,0-1,-1 1,1-1,-1 1,1 0,-1 0,1-1,-1 1,1 0,-1 0,0 1,1-1,-1 0,0 0,0 1,0-1,0 0,0 1,0-1,-1 1,1-1,0 1,-1-1,1 1,-1 0,1-1,-1 1,0 0,0-1,0 1,0 1,69 120,-68-120,1-1,-1 0,0 0,0 1,0-1,0 1,0-1,0 1,0-1,-1 1,0 0,1-1,-1 1,0 0,0-1,0 1,-1 0,1-1,-1 1,1-1,-1 1,0-1,0 1,0-1,0 1,-1-1,1 0,0 0,-1 1,0-1,1 0,-1 0,0-1,0 1,0 0,0-1,-1 1,1-1,0 0,-1 1,1-1,-1 0,1-1,-1 1,1 0,-1-1,0 1,1-1,-1 0,0 0,-2 0,-5-1,-1-1,0 1,0-2,0 0,1 0,0-1,0 0,0 0,0-2,0 1,1-1,0 0,0-1,1 0,0 0,0-1,1 0,-1-1,0 2,-10-10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5:59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30,'113'16,"0"-5,1-5,0-5,1-4,51 1,99 1,-54-27,19-1,-174 29,-32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40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1,'0'5,"-5"6,-1 6,-5 1,4-3,4-10,7-4,-3-4,0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6:0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158 131,'-19'22,"0"1,2 1,1 0,1 2,1-1,-10 27,22-48,-30 51,189-281,-38 92,-118 133,0-1,-1 0,1 1,0-1,0 1,0-1,1 1,-1 0,0 0,0-1,1 1,-1 0,1 0,-1 0,1 0,-1 1,1-1,0 0,-1 1,1-1,0 1,0-1,-1 1,1 0,0 0,0 0,0 0,-1 0,1 0,0 0,0 1,-1-1,1 0,0 1,0 0,-1-1,1 1,-1 0,1 0,-1 0,1 0,-1 0,1 0,-1 0,0 1,0-1,1 1,-1-1,0 0,0 1,2 13,0 0,0 0,-1 0,-1 0,-1 0,0 0,-1 1,-1 5,-1 61,3-81,0 0,0 1,0-1,0 0,0 1,0-1,0 0,1 1,-1-1,0 0,1 1,-1-1,1 0,-1 0,1 0,0 1,-1-1,1 0,0 0,0 0,0 0,0 0,0 0,0 0,0-1,0 1,0 0,0-1,0 1,1 0,-1-1,0 1,0-1,1 0,-1 1,0-1,1 0,-1 0,0 0,1 0,-1 0,0 0,1 0,-1-1,0 1,0 0,1-1,-1 1,0-1,0 1,1-1,-1 0,0 1,0-1,0 0,0 0,0 0,0 0,0 0,0 0,152-137,-78 62,-74 75,0 0,0-1,0 1,0 0,0 0,0-1,0 1,1 0,-1 0,0 1,1-1,-1 0,1 0,-1 1,1-1,-1 1,1-1,-1 1,1-1,0 1,-1 0,1 0,-1 0,1 0,0 0,-1 0,1 0,0 1,-1-1,1 1,-1-1,1 1,-1 0,1-1,-1 1,1 0,-1 0,0 0,0 0,1 0,-1 0,0 0,0 0,0 1,0-1,0 0,0 1,-1-1,2 2,2 10,-1-1,0 1,0 0,-2-1,1 1,-2 0,0 0,0 0,-1 0,-1 0,0 0,-1 0,0 0,-1-1,-3 7,7-18,-25 87,28-74</inkml:trace>
  <inkml:trace contextRef="#ctx0" brushRef="#br0" timeOffset="2377.219">1117 160,'-85'124,"50"-63,-20 26,295-354,-238 265,-1 1,0 0,0 0,1 0,-1 0,1 0,-1 1,1-1,-1 0,1 1,0-1,-1 1,1-1,0 1,-1 0,1 0,0 0,-1 0,1 0,0 0,-1 0,1 0,0 1,-1-1,1 1,0-1,-1 1,1 0,-1 0,1-1,-1 1,1 0,-1 0,0 0,0 1,1-1,-1 0,0 0,0 1,0-1,0 1,0-1,-1 1,1-1,0 1,-1-1,1 1,-1 0,1-1,-1 1,0 0,0-1,0 1,0 0,75 184,-73-185,-2 0,1 0,0 0,0 0,0 1,-1-1,1 0,0 1,-1-1,1 1,-1-1,0 0,1 1,-1-1,0 1,0-1,0 1,0-1,0 1,0-1,0 1,-1-1,1 1,-1-1,1 0,-1 1,1-1,-1 0,0 1,1-1,-1 0,0 0,0 0,0 1,0-1,0 0,0 0,-1-1,1 1,0 0,0 0,-1 0,1-1,0 1,-1-1,1 1,-1-1,1 1,0-1,-1 0,1 0,-1 0,1 0,-1 0,1 0,-1 0,1 0,-1-1,1 1,0 0,-1-1,1 0,-1 1,1-1,0 0,0 1,-1-1,1 0,-57-44,48 35,-1 1,0 0,-1 1,0 0,0 0,0 2,-1 0,0 0,-13-3,2 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6:20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57 226,'5'0,"6"0,6 0,5-4,4-3,2 1,0 1,2 1,-1 2,1 1,-1 0,-1 1,1 1,-1-1,1 0,-1 0,0 1,-5-1</inkml:trace>
  <inkml:trace contextRef="#ctx0" brushRef="#br0" timeOffset="313.957">1 395,'28'0,"15"0,5 0,-2 0,-3 0,-4 0,-4 0,-3 0,-3 0,0 0,-2 0,1 0,-6 0</inkml:trace>
  <inkml:trace contextRef="#ctx0" brushRef="#br0" timeOffset="1003.439">311 0,'0'1,"0"0,1-1,-1 1,0 0,0-1,0 1,0 0,0-1,0 1,0 0,0-1,0 1,0 0,0-1,0 1,-1 0,1-1,0 1,0 0,-1-1,1 1,0 0,-1-1,1 1,-1-1,1 1,-1-1,1 1,-1-1,1 0,-1 1,1-1,-1 1,0-1,1 0,-1 0,0 1,1-1,-1 0,0 0,1 0,-1 0,0 0,1 0,-1 0,0 0,1 0,-1 0,0 0,1 0,-1 0,0 0,1-1,-1 1,0 0,15 18,1 0,0-1,1-1,1 0,1-1,0-1,18 10,14 13,33 44,-82-79,0 0,0 1,-1-1,1 1,-1-1,0 1,0-1,0 1,0-1,0 1,0-1,-1 1,1-1,-1 1,1-1,-1 1,0-1,0 0,0 0,-1 1,1-1,0 0,-1 0,0 0,1 0,-1 0,0-1,-2 2,-59 47,61-48,-7 3,-35 22,2 2,1 2,1 1,2 2,-15 20,41-42,4-4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6:30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75,'0'369,"-27"-201,14-133,6-29</inkml:trace>
  <inkml:trace contextRef="#ctx0" brushRef="#br0" timeOffset="438.6">18 18,'5'0,"6"0,7 0,4 0,4 0,2 0,1 0,0 0,0 0,1 0,-1 0,-1 0,-4-5,-2-1,0 0,-3 6,-11 3,-5 1</inkml:trace>
  <inkml:trace contextRef="#ctx0" brushRef="#br0" timeOffset="725.458">47 301,'10'4,"7"3,7-1,3-1,-3-7,-1-2,1-1,-3 1</inkml:trace>
  <inkml:trace contextRef="#ctx0" brushRef="#br0" timeOffset="2082.205">385 414,'-47'76,"-91"133,216-316,-60 86,1 2,1 0,0 2,2 0,0 1,10-4,-29 18,1 1,-1-1,1 1,0 0,-1 0,1 0,0 0,0 1,0 0,0 0,-1 0,1 0,0 0,0 1,0 0,0-1,-1 1,1 1,0-1,-1 1,1-1,-1 1,0 0,1 0,-1 1,0-1,0 0,0 1,-1 0,1 0,-1 0,2 2,69 111,-72-114,7 13,-5-11,0 0,-1 1,1-1,-1 1,0 0,0-1,-1 1,1 0,-1 0,0 1,0-1,-1 0,1 0,-1 0,0 1,-2-6,1 1,-1 0,1-1,-1 1,0-1,1 1,-1-1,0 1,1-1,-1 0,0 0,0 0,1 0,-1 0,0-1,1 1,-1 0,0-1,1 1,-1-1,1 0,-1 1,1-1,-1 0,1 0,-1 0,1 0,0 0,-1-1,-4-1,-3-1,-19-11,-1 2,-1 2,0 0,0 2,-1 1,-24-2,4 2,33 2</inkml:trace>
  <inkml:trace contextRef="#ctx0" brushRef="#br0" timeOffset="3023.511">668 555,'314'0,"-269"-5,-45 3,0 1,0-1,-1 1,1 0,0-1,-1 1,1 0,-1-1,1 1,-1 0,0 0,1 0,-1-1,0 1,0 0,0 0,0 0,0 0,0 0,0 0,0 1,0-1,0 0,-1 1,1-1,0 0,0 1,-1-1,1 1,0 0,-1 0,0-1,-77-41,78 42,1-1,-1 1,0-1,1 1,-1-1,0 1,1 0,-1-1,0 1,1 0,-1 0,0-1,0 1,0 0,1 0,-1 0,0 0,0 0,1 0,-1 0,0 0,0 0,0 1,1-1,-1 0,0 0,0 1,1-1,-1 0,0 1,1-1,-1 1,0-1,1 1,-1-1,1 1,-1 0,1-1,-1 1,1-1,-1 1,1 0,0 0,-1-1,1 1,0 0,0-1,-1 1,1 0,0 0,0 0,0-1,0 1,0 0,0 0,0 0,0-1,0 1,1 0,0 53,-1-54,26 118,-26-117,0 1,0-1,0 1,0 0,1-1,-1 1,0-1,1 1,0-1,-1 0,1 1,0-1,-1 0,1 1,0-1,0 0,0 0,0 0,1 0,-1 0,0 0,0 0,1 0,-1 0,0 0,1-1,-1 1,1 0,-1-1,1 0,-1 1,1-1,-1 0,1 0,-1 0,1 0,-1 0,1 0,-1 0,1 0,0 0,-1-1,1 1,-1-1,0 1,1-1,-1 0,1 0,-1 1,0-1,0 0,1 0,-1 0,0 0,0-1,0 1,0 0,0 0,0-2,53-88,-44 71</inkml:trace>
  <inkml:trace contextRef="#ctx0" brushRef="#br0" timeOffset="3296.98">1260 357,'5'15,"1"9,1 5,-2 3,-2 1,-1-1,0-1,-2-1,0 0,-5-6,-2-7</inkml:trace>
  <inkml:trace contextRef="#ctx0" brushRef="#br0" timeOffset="3873.265">1203 385,'17'-6,"0"0,0 1,1 1,-1 1,1 0,-1 1,1 1,0 1,0 0,4 2,-20-2,0 0,1 0,-1 0,0 0,1 1,-1-1,0 1,0 0,0-1,0 1,0 0,0 0,0 1,0-1,0 0,0 1,0-1,-1 1,1-1,-1 1,1 0,-1-1,1 1,-1 0,0 0,0 0,0 0,0 0,0 1,-1-1,1 0,-1 0,1 0,-1 1,0-1,0 0,0 0,0 1,0-1,0 0,-1 1,1-1,-1 0,0 0,1 0,-1 0,0 0,0 0,-1 0,1 0,0 0,-1 0,1 0,-1 0,0 0,0 0,0 0,0 0,1 0,-1 0,1 1,0-1,-1 1,1-1,0 1,0-1,1 1,-1-1,0 1,1 0,0 0,0-1,0 1,0 0,0-1,0 1,1 0,-1 0,1-1,0 1,-1-1,1 1,0-1,1 1,-1-1,0 1,1-1,0 0,0 1,35 29,-34-31,1 0,-1 1,0-1,0 1,0 0,0 0,0 0,-1 0,1 0,0 1,-1-1,0 1,1 0,-1 0,0 0,-1 0,1 0,0 0,-1 0,0 0,0 1,0-1,0 1,0-1,-1 0,1 1,-1-1,0 1,0 0,0-1,-1 1,1-1,-1 0,0 1,0-1,0 1,0-1,-1 0,1 0,-1 1,-6 2,0 0,0-1,-1 0,1 0,-1-1,0 0,0-1,-1 0,1 0,0-1,-1 0,0-1,1 0,-1-1,0 1,0-2,1 0,-1 0,0 0,-5-3,-9-1,5-2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6:57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0 113,'102'0,"84"1,-1-8,54-14,-161 10,225-30,67 9,-22 31,-325 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6:58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99,'-136'369,"126"-354,58-120,146-174,-125 187,-69 91,1 1,-1-1,1 1,-1-1,1 1,0-1,-1 1,1-1,-1 1,1 0,0 0,-1-1,1 1,0 0,-1 0,1 0,0-1,0 1,-1 0,1 0,0 0,-1 0,1 0,0 1,0-1,-1 0,1 0,0 0,-1 1,1-1,0 0,-1 0,1 1,0-1,-1 1,1-1,-1 1,1-1,-1 1,1-1,-1 1,1-1,-1 1,0 0,1-1,-1 1,0-1,1 1,-1 0,0 0,0-1,0 1,0 0,1-1,-1 1,0 0,0 0,4 44,-33 133,29-176,-1 5,0 0,0 0,1 0,0 0,0 0,1 0,-1 0,2 0,-1 0,1-1,0 1,0 0,1-1,0 1,0-1,1 2,0-8,-1 1,0 0,0-1,1 1,-1-1,0 0,1 0,-1-1,0 1,1 0,-1-1,0 0,0 0,0 0,1 0,-1-1,0 1,-1-1,1 0,0 1,0-1,-1-1,1 1,-1 0,0-1,1 1,-1-1,0 1,-1-1,1 0,1-3,197-270,-199 275,-1 0,0 0,1-1,-1 1,1 0,-1 0,1 0,0 0,-1 0,1 0,0 0,0 0,0 0,0 0,-1 1,1-1,0 0,0 0,1 1,-1-1,0 1,0-1,0 1,0-1,0 1,1 0,-1 0,0-1,0 1,1 0,-1 0,0 0,0 0,0 1,1-1,-1 0,0 0,0 1,0-1,1 1,-1-1,0 1,0-1,0 1,0 0,0-1,0 1,0 0,0 0,-1 0,1 0,0 0,0 0,-1 0,1 0,0 0,-1 0,1 0,-1 1,10 275,12-187,-15-73</inkml:trace>
  <inkml:trace contextRef="#ctx0" brushRef="#br0" timeOffset="251.86">966 269,'-10'33,"-2"16,-1 5,4-7</inkml:trace>
  <inkml:trace contextRef="#ctx0" brushRef="#br0" timeOffset="693.717">909 240,'7'-5,"1"2,-1-1,0 1,1 0,0 0,0 1,-1 0,1 0,1 1,-1 0,0 1,0-1,0 2,5 0,3-2,77 15,-90-14,-1 1,0 0,0-1,0 1,0 0,0 0,0 0,0 0,-1 1,1-1,0 0,-1 1,1-1,-1 1,1 0,-1 0,1-1,-1 1,0 0,0 0,0 0,0 0,-1 0,1 0,0 0,-1 1,0-1,1 0,-1 0,0 0,0 1,0-1,0 0,-1 0,1 0,0 0,-1 1,0-1,1 0,-2 0,-60 74,27-43,35-33,-1 1,0 0,1-1,-1 1,1-1,-1 1,1 0,-1 0,1-1,0 1,-1 0,1 0,0 0,-1-1,1 1,0 0,0 0,0 0,0 0,0-1,0 1,0 0,0 0,0 0,0 0,0-1,1 1,-1 0,0 0,0 0,1-1,-1 1,1 0,-1 0,1-1,-1 1,1 0,-1-1,1 1,0-1,-1 1,1-1,0 1,-1-1,1 1,0-1,47 19,-24-11,-22-7,1-1,-1 1,1 0,-1 0,0 0,1 0,-1 0,0 0,0 1,1-1,-1 1,0 0,-1-1,1 1,0 0,0 0,-1 0,1 0,-1 1,0-1,1 0,-1 1,0-1,-1 0,1 1,0-1,-1 1,1 0,-1-1,0 1,0-1,0 1,0-1,0 1,0 0,-1-1,1 1,-1-1,0 1,0-1,0 1,0-1,0 0,-1 0,1 1,-1-1,1 0,-1 0,-1 1,-9 2,-1-2,1 1,-1-1,0-1,0-1,0 0,0 0,0-1,0-1,0 0,-9-2,-59-21,62 12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7:03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55,'9'-5,"9"-1,5 0,4 1,2 1,1 2,0 1,0 1,-5-5,-3-2,1 1,1 2,0 0,-2 7,-6 3</inkml:trace>
  <inkml:trace contextRef="#ctx0" brushRef="#br0" timeOffset="1916.665">452 449,'-11'87,"30"-102,73-121,-76 109,2 0,1 1,2 1,0 1,1 1,2 1,18-14,72-57,-113 92,-1 1,1 0,0 0,0-1,0 1,-1 0,1 0,0 0,0 0,0 0,-1 0,1 0,0 0,0 0,0 0,-1 1,1-1,0 0,0 1,-1-1,1 0,0 1,-1-1,1 1,0-1,-1 1,1-1,0 1,-1-1,1 1,-1 0,1-1,-1 1,0 0,1-1,-1 1,0 0,1 0,-1-1,0 1,0 0,0 0,1 0,-1-1,0 1,0 0,0 0,0 0,-1-1,1 1,0 0,0 0,-7 44,-40 89,47-68,0-65,0 1,1-1,-1 0,0 1,1-1,0 0,-1 1,1-1,0 0,-1 0,1 0,0 0,0 0,0 0,0 0,0 0,0 0,0 0,0 0,1-1,-1 1,0 0,0-1,1 1,-1-1,0 1,1-1,-1 0,0 0,1 1,-1-1,0 0,1 0,-1 0,1-1,-1 1,0 0,1 0,-1-1,0 1,1-1,-1 1,0-1,1 0,6-3,0 0,0-1,-1-1,0 1,0-1,0 0,0-1,-1 0,0 0,0 0,-1 0,2-5,30-34,103-77,-140 122,1 0,0 0,0 1,0-1,0 0,0 0,0 1,0-1,0 0,0 1,0-1,0 1,0-1,1 1,-1 0,0-1,0 1,1 0,-1 0,0 0,0 0,0 0,1 0,-1 0,0 0,0 1,1-1,-1 0,0 1,0-1,0 1,0-1,0 1,0 0,0-1,0 1,0 0,0 0,0 0,0 0,0 0,-1 0,1 0,0 0,-1 0,1 0,-1 0,1 0,-1 0,1 0,-1 1,0-1,1 0,-1 0,0 1,0-1,-1 11,0-1,-1 0,0 0,0 0,-1 0,-1 0,0 0,0-1,-1 0,-1 0,-1 2,-12 28,-53 131,66-148</inkml:trace>
  <inkml:trace contextRef="#ctx0" brushRef="#br0" timeOffset="2433.116">1355 421,'-247'208,"233"-199,20-19,17-19,14-13,2 2,2 2,2 1,1 3,14-8,-56 40,-1 1,0-1,1 1,-1 0,1-1,0 1,-1 0,1 0,0 0,0 0,0 0,-1 0,1 1,0-1,0 0,0 1,0 0,0-1,1 1,-1 0,0 0,0 0,0 1,0-1,0 0,0 1,0-1,0 1,0 0,0 0,-1-1,1 1,0 0,0 1,-1-1,1 0,0 0,-1 1,0-1,1 1,-1-1,0 1,1 0,-1 0,0-1,0 1,-1 0,1 0,0 0,-1 0,1 0,-1 0,1 0,2 21,1 0,2 0,0-1,2 1,0-2,11 21,-18-42,-1 1,1-1,0 1,0-1,-1 1,1-1,0 1,-1 0,1-1,0 1,-1 0,1-1,-1 1,1 0,-1 0,0 0,1 0,-1-1,0 1,1 0,-1 0,0 0,0 0,0 0,0 0,0 0,0 0,0-1,0 1,0 0,-1 0,1 0,0 0,0 0,-1 0,1-1,-1 1,1 0,-1 0,1 0,-1-1,1 1,-1 0,0-1,1 1,-1 0,0-1,1 1,-1-1,0 1,0-1,0 0,1 1,-1-1,0 0,0 1,0-1,-1 0,-157-37,64 8,74 25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7:02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1 641,'5'0,"6"0,6 0,1-5,1-1,3 0,2 1,2 1,1 2,1 1,1 0,-1 1,-9 0,-7 1</inkml:trace>
  <inkml:trace contextRef="#ctx0" brushRef="#br0" timeOffset="898.021">764 161,'4'5,"7"6,2 6,-3 5,-1 4,-4 2,-2 6,-1 2,-2-1,0 0,0-3,-1-1,1-2,-1 0,1-1,0 0,-5-5,-1-6</inkml:trace>
  <inkml:trace contextRef="#ctx0" brushRef="#br0" timeOffset="1196.954">764 77,'21'-8,"6"-4,0 0,1 2,0 2,1 0,0 2,0 1,0 1,1 2,-1 1,15 2,-36 0,0 1,0-1,0 2,0-1,-1 1,1 0,-1 1,0 0,0 0,0 1,-1-1,0 1,1 1,-2-1,1 1,-1 0,0 1,0-1,0 1,-1 0,0 0,-1 0,1 0,-1 1,-1 0,1 0,-5-2,0 0,0 0,-1 0,1-1,-1 1,-1 0,1-1,-1 0,0 0,0 0,0-1,-1 1,0-1,0 0,0 0,0-1,0 1,-1-1,1-1,-1 1,0-1,0 0,0 0,0 0,0-1,-5 1,4 0,-23 6,-2-1,1-1,-1-2,0-1,0-2,0-1,-10-2,17 2</inkml:trace>
  <inkml:trace contextRef="#ctx0" brushRef="#br0" timeOffset="1517.697">537 641,'39'0,"21"0,11-5,3-1,-2 0,-3 1,-4-4,-9 1,-3 1,-2 1,-4 3,-6 1,-5 1,-3 1,-3 0,-7 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7:07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30,'10'0,"8"0,0-5,3-1,2 0,2 1,2 2,1 0,0 2,1 1,-5 5,-2 1,0 0,2-1,-4 4,-6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7:10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86,'14'5,"1"0,0-1,0-1,0-1,1 0,-1-1,0 0,1-1,-1-1,0-1,1 0,10-3,48-4,266-7,279-18,-244 6,-150 17,-202 11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7:08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28,'0'34,"0"15,0 5,0-2,0-1,0-4,0-4,0-6,0 0,0 0,0-3,0-1,0-2,-4-7,-3-2,1-5</inkml:trace>
  <inkml:trace contextRef="#ctx0" brushRef="#br0" timeOffset="219.322">1 0,'38'0,"18"0,4 0,-3 0,-7 0,-3 0,-3 0,-6 0,-3 0,-4 0,-6 0</inkml:trace>
  <inkml:trace contextRef="#ctx0" brushRef="#br0" timeOffset="422.284">57 311,'34'0,"15"0,5 0,-2 0,-11-5,-6-2,-5 1,-3 1,-1 2,-5 0</inkml:trace>
  <inkml:trace contextRef="#ctx0" brushRef="#br0" timeOffset="1023.32">481 452,'-18'68,"73"-186,-46 104,1 0,1 1,0 0,1 0,0 2,1-1,0 1,1 1,0 1,0 0,1 1,1 0,-1 1,1 1,0 0,0 1,1 1,-15 4,0-1,-1 1,1 0,0-1,0 1,-1 0,1 0,0 0,0 0,-1 1,1-1,0 0,0 1,-1-1,1 1,-1 0,1 0,0-1,-1 1,1 0,-1 0,0 0,1 0,-1 1,0-1,0 0,1 1,-1-1,0 0,-1 1,1-1,0 1,0 0,0-1,-1 1,1 0,-1-1,0 1,1 0,-1-1,0 1,0 0,0 0,0-1,0 3,-29 74,-67 29,95-107,0 0,1 1,-1-1,0 1,0 0,0-1,1 1,-1 0,0-1,1 1,-1 0,1 0,-1 0,1 0,-1-1,1 1,-1 0,1 0,0 0,0 0,-1 0,1 0,0 0,0 0,0 0,0 0,0 0,0 0,0 0,0 0,1 0,-1 0,0 0,1 0,-1 0,0 0,1-1,-1 1,1 0,0 0,-1 0,1-1,0 1,-1 0,1 0,0-1,0 1,-1-1,1 1,0-1,0 1,0-1,0 1,0-1,0 0,0 0,59 10,-23-11,-29 0,-1 0,1 1,-1 0,1 0,-1 1,1-1,-1 2,1-1,-1 1,0 0,1 1,-1 0,2 1,-8-3,0 0,0 0,1 0,-1 0,0 0,0 0,0 0,0 1,-1-1,1 0,0 0,0 1,-1-1,1 1,-1-1,1 1,-1-1,0 1,0-1,0 1,1-1,-1 1,-1-1,1 1,0-1,0 1,0-1,-1 1,1-1,-1 1,1-1,-1 1,0-1,1 0,-1 1,0-1,0 0,0 0,-1 1,-44 42,29-33,-1 0,0-1,0-1,-1-1,0-1,0 0,-1-2,0 0,0-1,0-1,0 0,-17-2,13-1</inkml:trace>
  <inkml:trace contextRef="#ctx0" brushRef="#br0" timeOffset="1671.282">1016 536,'138'-26,"86"-7,-238 33,-79-7,90 6,0 0,0 0,0 0,0-1,0 1,0-1,0 1,0-1,1 0,-1 0,1 0,0 0,-1-1,1 1,0-1,0 1,1-1,-1 0,0 0,1 0,0 0,-1 0,1 0,1 0,-1 0,0 0,1 0,-1 0,1-4,14-27,-18 70,-34 158,37-184,0-3,1 0,-1 0,1 0,1-1,-1 1,1 0,0 0,1 0,-1-1,1 1,1 0,-1-1,1 0,3 5,-5-11,0 1,1-1,-1 0,0 1,1-1,-1 0,0 0,1 0,-1 0,1 0,-1-1,0 1,1 0,-1-1,0 1,1 0,-1-1,0 0,1 1,-1-1,0 0,0 0,0 1,0-1,0 0,0 0,0 0,0 0,0-1,0 1,-1 0,1 0,0 0,-1-1,1 1,-1 0,1-1,-1 1,0 0,3-4,80-110,-63 92</inkml:trace>
  <inkml:trace contextRef="#ctx0" brushRef="#br0" timeOffset="2222.634">1722 367,'-65'106,"-77"97,142-203,0 0,-1-1,1 1,0 0,0 0,-1-1,1 1,0 0,0 0,-1 0,1 0,0-1,-1 1,1 0,0 0,-1 0,1 0,0 0,-1 0,1 0,0 0,-1 0,1 0,-1 0,1 0,0 0,-1 0,1 0,0 0,0 1,-1-1,1 0,0 0,-1 0,1 1,0-1,-1 0,1 0,0 0,0 1,-1-1,14-31,-1 9,2 0,0 1,1 1,1 0,1 1,1 0,0 2,1 0,1 1,1 1,19-10,115-62,-154 86,1 1,-1-1,1 0,0 1,-1-1,1 1,-1 0,1 0,0-1,-1 1,1 0,0 0,-1 1,1-1,0 0,-1 0,1 1,0-1,-1 1,1-1,-1 1,1 0,-1 0,1 0,-1 0,0 0,1 0,-1 0,0 0,0 0,0 1,0-1,0 0,0 1,0-1,0 1,-1-1,1 1,0-1,-1 1,1-1,-1 1,0 0,0-1,1 1,-1 0,0-1,0 1,-9 83,-14 92,23-173,0-2,1 0,-1-1,0 1,1-1,-1 1,0 0,0-1,0 1,0 0,0-1,0 1,0-1,0 1,-1 0,1-1,-1 1,1-1,-1 1,0-1,0 1,1-1,-1 1,0-1,0 0,0 0,-1 1,1-1,0 0,0 0,-1 0,1 0,0 0,-1-1,1 1,-1 0,1-1,-1 1,1-1,-1 1,0-1,1 0,-1 0,0 1,-135-63,1 12,110 41,6 1</inkml:trace>
  <inkml:trace contextRef="#ctx0" brushRef="#br0" timeOffset="5409.387">594 395,'-23'109,"-44"55,65-163,1 0,0 0,0 0,0 0,1 0,-1 0,0 0,0 1,0-1,1 0,-1 1,1-1,-1 0,1 1,0-1,-1 1,1-1,0 1,0-1,0 0,0 1,0-1,0 1,0-1,1 1,-1-1,0 0,1 1,-1-1,1 1,0-1,-1 0,1 0,0 1,0-1,0 0,0 0,0 0,0 0,0 0,0 0,0 0,1-1,-1 1,0 0,0 0,2 0,43-6,-22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04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3698 312,'62'-41,"1"3,2 3,2 2,49-16,-21 34,-93 15,1 0,-1 0,0 1,0-1,0 0,0 1,0 0,0-1,0 1,0 0,0 0,0 0,0 1,-1-1,1 0,0 1,-1-1,1 1,-1-1,0 1,1 0,-1-1,0 1,0 0,0 0,0 0,0 0,-1 0,1 0,0 0,-1 0,0 0,1 1,-1-1,0 0,0 0,0 0,-1 0,1 0,0 0,-1 1,0-1,-4 20,-1-1,-2 0,0 0,-1-1,-1 0,-1-1,-1 0,-1 1,1 0,-42 59,-2-3,-49 49,12-16,43-30,48-77,1 1,0-1,0 0,1 1,-1-1,0 1,1-1,-1 0,1 1,0-1,0 1,0-1,0 1,1-1,-1 1,0-1,1 1,0-1,0 1,0-1,0 0,0 0,0 1,0-1,1 0,-1 0,1 0,-1 0,1-1,0 1,0 0,0-1,0 1,0-1,0 1,13 3,0-1,1 0,0-1,-1-1,1 0,0-1,0 0,0-2,0 0,0-1,-1 0,1-1,0-1,12-5,-24 8,286-70,-265 63</inkml:trace>
  <inkml:trace contextRef="#ctx0" brushRef="#br0" timeOffset="2381.885">7762 284,'-9'1,"0"0,1 1,-1 1,0-1,1 1,0 1,0 0,0 0,0 0,1 1,-1 0,1 0,0 1,1 0,-1 1,1-1,1 1,-1 0,1 0,-4 8,9-11,0 0,0 0,1 0,-1 0,1 1,0-1,0 0,0 0,1 0,-1-1,1 1,0 0,0-1,0 1,1-1,-1 1,1-1,0 0,0 0,0 0,0-1,0 1,1-1,-1 1,1-1,-1 0,1-1,1 2,40 35,-42-34,-1 0,1 0,-1 0,-1 0,1 1,0-1,-1 1,0-1,0 1,0-1,-1 1,0-1,1 1,-2 0,1-1,0 1,-1 0,0-1,0 1,0-1,-1 1,0-1,1 0,-1 0,-1 1,1-1,-1-1,1 1,-1 0,0-1,-1 1,0 0,-6 6,0 1,-1-1,-1-1,0 0,0 0,0-1,-1-1,0 0,-11 3,-1-1</inkml:trace>
  <inkml:trace contextRef="#ctx0" brushRef="#br0" timeOffset="584.741">5080 594,'3'10,"1"0,0 0,0 0,1 0,1-1,-1 0,1 0,1 0,0-1,0 0,0-1,1 1,0-1,1-1,-1 1,1-2,1 1,8 3,-9-7,-1-1,0 0,1-1,-1 0,0 0,1-1,-1 0,0 0,1-1,-1 0,0 0,0-1,-1 0,1-1,-1 1,1-2,-1 1,0-1,-1 0,1 0,-1-1,4-3,22-15,-30 22,1 1,0-1,0 1,-1-1,1 1,0 0,0 0,0 0,0 0,1 1,-1-1,0 1,0 0,0 0,0 0,1 0,-1 1,0-1,0 1,0 0,0 0,0 0,0 0,0 0,0 1,-1-1,1 1,0 0,-1-1,1 2,-1-1,0 0,1 0,-1 1,4 3,1-1,-1 0,1-1,0 1,1-1,-1-1,1 1,-1-1,1-1,0 1,0-1,0-1,1 0,-1 0,0 0,0-1,1 0,-1-1,0 0,1 0,-1 0,0-1,0-1,0 1,-1-1,8-4,1-1,-1 0,-1 0,1-1,-1-1,-1-1,0 0,0-1,-1 0,-1 0,0-1,-1-1,8-13,-6 8,-1 4</inkml:trace>
  <inkml:trace contextRef="#ctx0" brushRef="#br0" timeOffset="1969.692">6380 424,'-33'17,"2"-4,2 2,0 1,0 1,2 1,0 2,1 1,-20 22,44-42,0 0,0 1,0 0,1 0,-1-1,0 1,1 0,0 0,-1 0,1 0,0 1,0-1,0 0,1 0,-1 1,0-1,1 0,-1 1,1-1,0 1,0-1,0 1,0-1,0 0,1 1,-1-1,1 1,-1-1,1 0,0 0,0 1,0-1,0 0,1 0,-1 0,0 0,1 0,-1 0,1 0,0-1,0 1,0-1,0 1,0-1,0 0,0 1,0-1,0 0,0 0,1 0,8-1,-1 1,1-1,-1-1,1 0,-1 0,1-1,-1 0,0-1,0 0,0-1,0 0,-1 0,0-1,0 0,0-1,0 0,-1 0,0-1,4-4,26-15,-13 8,-21 14,0 0,0 1,0-1,1 1,0 0,0 0,-1 0,1 1,1 0,-1 0,0 0,1 0,-1 1,1 0,-1 0,1 1,-1-1,1 1,0 0,-1 1,29 28,-33-27,0 0,0 0,1 0,-1 0,1 0,-1 0,1-1,0 1,0 0,-1-1,1 0,0 1,0-1,1 0,-1 0,0 0,0 0,0-1,1 1,-1-1,0 1,1-1,-1 0,0 0,2 0,3-1,0-1,0 0,0-1,0 0,0 0,-1 0,1-1,-1 0,0 0,0 0,0-1,-1 0,0 0,0-1,1 0,-5 5,1 1,-1-1,1 1,-1-1,1 1,-1 0,1 0,-1 0,1 0,0 0,-1 0,1 0,-1 0,1 1,-1-1,1 0,-1 1,1-1,-1 1,1 0,-1 0,0-1,1 1,-1 0,0 0,0 0,0 0,0 1,0-1,0 0,0 0,0 1,0-1,0 0,-1 1,1-1,0 1,-1-1,1 1,-1-1,0 1,0-1,1 1,-1-1,0 1,0 0,14 23,-11-22,0 0,0 0,0-1,0 1,0 0,1-1,0 0,-1 0,1 0,0 0,0-1,0 1,0-1,0 0,0 0,0-1,0 1,0-1,0 0,1 0,-1 0,0-1,0 1,0-1,0 0,0 0,0 0,0-1,0 0,0 1,0-1,1-2,9-4,-1-1,-1-1,0 0,0-1,-1 0,0 0,-1-1,2-3,66-106,-78 120,0 0,0 0,0 0,1 0,-1 0,0 1,0-1,1 0,-1 0,0 0,1 0,-1 1,1-1,-1 0,1 1,-1-1,1 0,-1 1,1-1,0 0,-1 1,1-1,0 1,0 0,-1-1,1 1,0-1,0 1,0 0,0 0,-1-1,1 1,0 0,0 0,0 0,0 0,0 0,-1 0,1 0,0 0,0 1,0-1,0 0,0 0,-1 1,1-1,0 1,0-1,-1 0,1 1,0-1,0 1,-1 0,1-1,-1 1,1 0,0-1,-1 1,0 0,1-1,-1 1,1 0,-1 0,0 0,1 0,6 26,0-1,-2 2,-1-1,-1 0,-2 1,0 7,-3 697,2-724,0 0,0 0,-1 0,-1 0,1 0,-1 0,0-1,-1 1,0 0,0-1,-1 0,0 0,0 0,-1 0,1-1,-1 0,-1 1,1-2,-1 1,0-1,-1 0,1 0,-1-1,0 1,0-2,0 1,-1-1,1 0,-1 0,0-1,1 0,-1-1,0 0,3-1,0-1,1 0,-1-1,1 1,-1-1,1 1,0-2,0 1,0 0,0-1,0 1,0-1,1 0,-1-1,1 1,0 0,0-1,0 0,0 0,1 0,-1 0,1 0,0 0,1-1,-1 0,-3-7,1 0,1 0,0 0,0 0,1-1,1 1,0-1,1 1,0-2,4-14,1 0,2 1,0-1,2 2,1-1,1 1,2 1,0 0,2 0,0 2,2 0,16-18,-9 17,0 1,1 2,1 0,1 2,1 1,1 1,5-2,-15 9</inkml:trace>
  <inkml:trace contextRef="#ctx0" brushRef="#br0" timeOffset="3122.355">6745 340,'0'5,"-4"11,-3 7,1 6,-3 1,-1 2,2-1,2-1,-3-4,1-3,1-5</inkml:trace>
  <inkml:trace contextRef="#ctx0" brushRef="#br0" timeOffset="-2131.044">1 1131,'20'-5,"0"0,0 0,-1-2,0-1,0 0,-1-1,0-1,13-11,-18 14,21-14,0-2,-2-1,0-2,-2 0,-1-2,-1-2,-2 0,-1-2,-1-1,-2 0,13-29,20-50,-31 60,2 1,2 2,2 0,22-25,-51 72,0 0,-1-1,1 1,0 0,0 0,1 0,-1 0,0 0,1 0,-1 1,1-1,-1 0,1 1,0-1,0 1,0 0,0-1,0 1,0 0,0 0,0 0,0 1,1-1,-1 0,0 1,0 0,1-1,-1 1,0 0,1 0,-1 0,0 0,1 1,-1-1,0 1,0-1,1 1,-1 0,0 0,0 0,0 0,0 0,0 0,0 1,4 12,-1 1,0-1,-1 1,-1 0,0 0,-1 1,-1-1,0 1,-2 11,2-9,1 25,-1-1,-2 0,-2 1,-2-1,-1 0,-3-1,-1 0,-9 22,9-42,-2 0,1 0,-2-1,-1 0,-1-1,0-1,-1 0,-1-2,-10 8,16-15,-1-1,0 0,0-1,-1-1,0 0,0-1,-1 0,1-1,-1 0,-4 0,11-3,1 0,0 0,0 0,-1-1,1 0,0 0,-1-1,1 1,0-2,0 1,0 0,0-1,0 0,0-1,0 0,1 1,-1-2,1 1,-1 0,1-1,1 0,-1-1,0 1,0-2,-9-37,15 22</inkml:trace>
  <inkml:trace contextRef="#ctx0" brushRef="#br0" timeOffset="-1799.325">1158 651,'-13'12,"0"1,1 0,0 1,1 1,1 0,0 0,1 1,0 0,2 1,0-1,1 2,0-1,2 0,0 2,3-17,1 0,0 1,0-1,1 1,-1-1,0 0,1 1,-1-1,1 0,0 0,0 0,0 1,0-1,0 0,0 0,1 0,-1 0,1-1,-1 1,1 0,0-1,0 1,-1-1,1 1,0-1,0 0,1 0,-1 0,0 0,0 0,0 0,1-1,-1 1,0-1,1 0,-1 1,0-1,1 0,1 0,94-17,-95 16,0 0,0-1,0 0,0 0,0 0,0 0,0 0,-1 0,1-1,-1 1,0-1,0 0,0 0,0 0,0 0,0 0,-1 0,1 0,-1 0,0-1,0 1,0-1,-1 1,1-1,-1 1,0 0,0-1,0 1,0-1,-1 1,1-1,-1 1,0-1,0 1,0 0,0-1,-1 1,0 0,1 0,-1 0,0 0,0 0,0 1,-1-1,1 1,-1-1,0 1,0-1,-60-45,46 35</inkml:trace>
  <inkml:trace contextRef="#ctx0" brushRef="#br0" timeOffset="-1460.651">1469 1,'-12'549,"-33"-220,55-265,-4-58</inkml:trace>
  <inkml:trace contextRef="#ctx0" brushRef="#br0" timeOffset="-999.166">1582 510,'84'244,"-84"-242,0 0,0 0,0 0,1-1,-1 1,1 0,-1 0,1 0,0 0,0 0,0 0,0-1,0 1,0 0,0-1,0 1,1-1,-1 1,0-1,1 0,0 1,-1-1,1 0,0 0,-1 0,1 0,0-1,0 1,0 0,0-1,0 1,0-1,0 0,0 1,0-1,0 0,0 0,0-1,0 1,0 0,0-1,0 1,0-1,-1 1,1-1,0 0,1-1,65-108,-41 56,32-85,-56 127</inkml:trace>
  <inkml:trace contextRef="#ctx0" brushRef="#br0" timeOffset="-699.856">2004 764,'25'-8,"0"-1,0-1,-1 0,0-2,-1-1,-1-1,14-11,32-51,-67 75,0-1,0 0,0 0,-1 0,1 0,0 0,-1 0,1 0,-1 0,0 0,0 0,0 0,0 0,0-1,0 1,0 0,-1 0,1 0,-1 0,1 0,-1 0,0 0,0 0,0 0,0 1,0-1,0 0,0 1,-1-1,1 0,-1 1,1-1,-1 1,1 0,-1 0,0 0,0 0,0 0,0 0,0 0,1 0,-2 1,1-1,0 1,-1-1,-3-1,0 1,0-1,0 1,0 1,0-1,0 1,-1 0,1 0,0 1,0 0,0 0,0 0,0 1,0 0,0 0,0 0,0 1,1 0,0 0,-1 0,1 1,0 0,1 0,-1 0,1 0,0 1,0 0,0 0,0 0,1 0,0 1,0-1,0 1,1 0,0-1,0 1,0 4,-2-1,1 0,0 0,1 0,0 1,0-1,1 1,0 0,1-1,0 1,1 0,0-1,0 1,1-1,0 1,1-1,0 0,0 0,1 0,0 0,0-1,1 1,1-1,-1-1,1 1,1-1,-1 0,1 0,0 0,1-1,-1 0,1-1,1 0,-1 0,1-1,-1 0,2 0,11 2,0 0,1-1,0-2,0 0,0-1,0-2,13 0,-8-1</inkml:trace>
  <inkml:trace contextRef="#ctx0" brushRef="#br0" timeOffset="98632.176">791 2456,'1028'-292,"-929"266,767-174,784-74,-374 155,-458 80,-255 30,-371-19,-50 16,-135 10,9-2,0 1,0 0,0 1,0 1,0 0,0 1,0 1,12 2,-9 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7:11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137 156,'-28'51,"1"2,3 1,3 1,-12 45,30-75,19-32,175-250,-23 72,-165 180,33-28,-35 32,-1 0,1 1,-1-1,1 1,-1 0,1-1,0 1,-1-1,1 1,-1 0,1-1,0 1,-1 0,1 0,0 0,0-1,-1 1,1 0,0 0,-1 0,1 0,0 0,-1 0,1 0,0 0,0 1,-1-1,1 0,0 0,-1 1,1-1,0 0,-1 1,1-1,-1 0,1 1,-1-1,1 1,-1-1,1 1,-1-1,1 1,-1 0,1-1,-1 1,0-1,0 1,1 0,-1-1,0 1,0 0,0 0,1-1,-1 1,0 0,0-1,0 1,0 0,0 10,0-1,-1 1,0 0,-1-1,0 1,-1-1,0 0,0 0,-1 0,-1 2,-12 37,4 39,13-87,0 1,0 0,0 0,0 0,0 0,1-1,-1 1,0 0,1 0,-1-1,1 1,0 0,0-1,0 1,-1 0,1-1,1 1,-1-1,0 0,0 1,0-1,1 0,-1 0,1 0,-1 0,1 0,-1 0,1 0,0 0,-1 0,1-1,0 1,0-1,-1 0,1 1,0-1,0 0,0 0,-1 0,1 0,0 0,0 0,0-1,0 1,0-1,15-5,-1 0,0-1,0-1,-1 0,0-1,0-1,-1 0,0-1,-1 0,0-1,-1-1,1-3,56-46,-61 55,-7 5,0 0,1 0,-1 0,0 0,1 0,0 0,-1 0,1 1,0-1,0 1,0-1,0 1,0 0,1-1,-1 1,0 0,0 0,1 1,-1-1,1 0,-1 1,1 0,-1-1,1 1,-1 0,0 0,1 1,-1-1,1 0,-1 1,1-1,-1 1,0 0,1 0,-1 0,0 0,0 0,0 1,1-1,-1 1,-1-1,1 1,1 1,1 9,-1 0,0 1,-1-1,0 1,-1-1,-1 1,0 0,-1-1,0 1,-1 0,0-1,-1 0,0 0,-1 1,-2 2,-6 14,-9 66,24-77</inkml:trace>
  <inkml:trace contextRef="#ctx0" brushRef="#br0" timeOffset="503.631">1181 298,'-41'40,"-101"119,172-178,164-157,-193 175,0-1,0 1,0 0,1-1,-1 1,0 0,1 0,-1 0,0 0,1 0,-1 0,1 0,0 1,-1-1,1 0,0 1,-1 0,1-1,0 1,-1 0,1 0,0 0,0 0,-1 0,1 0,0 0,0 1,-1-1,1 0,0 1,-1 0,1-1,-1 1,1 0,-1 0,1 0,-1 0,1 0,-1 0,0 0,0 1,1-1,-1 0,0 1,0-1,0 1,-1-1,1 1,0-1,0 1,-1 0,1-1,-1 1,0 0,1-1,-1 3,4 65,-5-60,1 0,0 0,0 0,1-1,0 1,0 0,1-1,1 1,-1-1,1 0,1 1,-1-1,1-1,1 2,24 38,-64-63,-191-85,202 94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7:20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57 311,'5'0,"6"0,6 0,5 0,4 0,2 0,0 0,2 0,-1 0,0 0,0 0,0 0,0 0,-1 0,-9 0,-8 0</inkml:trace>
  <inkml:trace contextRef="#ctx0" brushRef="#br0" timeOffset="359.388">0 508,'10'5,"7"1,7 0,3-1,2-1,1-2,0-1,0 0,-1-1,-5-5,-1-2,-1 1,2 0,0 3,-3 0</inkml:trace>
  <inkml:trace contextRef="#ctx0" brushRef="#br0" timeOffset="996.351">225 0,'7'20,"0"-1,1 0,2 0,-1-1,2 0,0 0,2-2,-1 1,2-1,0-1,11 8,57 27,-72-47,0 2,-1-1,0 1,0 0,0 1,-1 0,0 1,0 0,-1 0,2 3,-7-8,-1 1,1 0,-1-1,0 1,0 0,0 0,-1 0,1 0,-1 0,1 0,-1 0,0 0,0 0,0 0,-1 0,1 0,-1 0,0 0,1 0,-1 0,-1 0,1-1,0 1,-1 0,1-1,-1 1,0-1,0 1,0-1,0 0,0 0,0 0,-79 67,80-68,-20 13,1 2,0 0,1 1,1 1,0 0,2 1,0 1,1 1,-7 14,1 3,13-22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7:23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2,'-11'139,"-36"137,9-96,31-156</inkml:trace>
  <inkml:trace contextRef="#ctx0" brushRef="#br0" timeOffset="391.405">1 30,'14'-5,"10"-1,6 0,2 1,0 2,1 1,-2 0,-1 2,0 5,-1 1,-1 0,-5 4,-1 1,0-3,-4-7,-4-3</inkml:trace>
  <inkml:trace contextRef="#ctx0" brushRef="#br0" timeOffset="761.639">30 313,'9'4,"9"3,5-1,4-2,2 0,1-2,0-1,0-1,-1 1,-4 3,-8 2</inkml:trace>
  <inkml:trace contextRef="#ctx0" brushRef="#br0" timeOffset="2166.558">424 397,'-130'222,"88"-159,46-56,13-23,107-131,-46 68,-75 78,-1 0,0 1,0-1,0 1,0 0,1 0,-1 0,0 0,0 0,1 0,-1 1,0-1,0 1,0-1,0 1,0 0,0 0,0 0,0 0,0 0,0 1,0-1,0 0,-1 1,1-1,-1 1,1 0,-1 0,0-1,1 1,-1 0,0 0,0 0,0 0,-1 0,1 0,0 1,-1-1,0 0,1 0,-1 0,0 1,0-1,0 0,0 1,8 18,44 71,-52-91,1 0,-1 0,0 0,1 1,-1-1,0 0,0 0,0 0,0 0,0 0,0 1,0-1,0 0,0 0,0 0,-1 0,1 0,0 0,-1 0,1 1,-1-1,1 0,-1 0,0-1,1 1,-1 0,0 0,0 0,0 0,0-1,1 1,-1 0,0-1,0 1,0-1,0 1,-1-1,1 1,0-1,0 0,0 1,0-1,0 0,0 0,-1 0,1 0,0 0,-1 0,-58-2,35-4,1 0,1-2,-1-1,2-1,-1-1,-4-4,11 7</inkml:trace>
  <inkml:trace contextRef="#ctx0" brushRef="#br0" timeOffset="2943.346">650 539,'273'-30,"-282"29,0-1,0 0,0-1,0 1,0-2,1 1,0-1,0 0,0-1,0 0,-6-6,13 11,1-1,-1 1,1-1,0 1,-1-1,1 1,-1 0,1-1,-1 1,1-1,-1 1,1 0,-1 0,1-1,-1 1,0 0,1 0,-1 0,1-1,-1 1,0 0,1 0,-1 0,1 0,-1 0,0 0,1 1,-1-1,1 0,-1 0,0 0,1 0,-1 1,1-1,-1 0,1 1,-1-1,1 0,-1 1,1-1,-1 0,1 1,-1-1,1 1,0-1,-1 1,1-1,0 1,-1 0,1-1,0 1,0-1,0 1,-1-1,1 1,0 0,0-1,0 1,0 0,0-1,0 1,0 0,-1 48,2-39,7 102,-8-112,0 1,0 0,0-1,0 1,0-1,0 1,0-1,1 1,-1 0,0-1,0 1,1-1,-1 1,0-1,1 0,-1 1,0-1,1 1,-1-1,1 0,-1 1,1-1,-1 0,1 1,-1-1,1 0,-1 0,1 1,-1-1,1 0,-1 0,1 0,0 0,-1 0,1 0,-1 0,1 0,-1 0,1 0,0 0,-1 0,1 0,-1 0,1-1,-1 1,1 0,-1 0,1-1,-1 1,1 0,-1-1,1 1,-1 0,1-1,-1 1,0-1,1 1,26-33,-20 24,54-51,-43 52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7:27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34,'4'9,"3"9,-1 5,-1 4,-7-3,-2 0,-1 0,-4 1,-1 1,-3 1,0 1,-2-5,1-6</inkml:trace>
  <inkml:trace contextRef="#ctx0" brushRef="#br0" timeOffset="503.183">28 34,'7'-5,"0"1,0 1,1-1,-1 1,1 1,-1-1,1 1,0 1,0-1,0 1,0 1,0-1,0 1,8 1,-1-1,-12-1,-1 0,1 1,-1-1,1 1,0-1,-1 1,1 0,-1 0,1 0,0 0,-1 1,1-1,0 1,-1-1,1 1,-1 0,1 0,-1 0,0 1,1-1,-1 0,0 1,0-1,0 1,0 0,0 0,0 0,-1 0,1 0,0 0,-1 0,0 1,1-1,-1 0,0 1,0-1,-1 1,1-1,0 1,-1-1,0 1,1 0,-1-1,0 1,0 0,-1-1,1 1,-1 1,-19 27,19-29,-1-1,1 0,0 0,-1 1,1-1,0 1,0-1,-1 1,1-1,1 1,-1 0,0-1,0 1,1 0,-1 0,1-1,-1 1,1 0,0 0,-1 0,1 0,0 0,0 0,1 0,-1-1,0 1,1 0,-1 0,1 0,-1 0,1-1,0 1,0 0,0-1,0 1,0-1,0 1,0-1,1 1,0 0,31 21,-30-23,-1 1,0 0,0 0,1 0,-1 0,0 1,0-1,0 0,0 1,0 0,0-1,-1 1,1 0,-1 0,1 0,-1 0,0 0,1 0,-1 0,0 1,0-1,-1 0,1 1,0-1,-1 1,1-1,-1 0,0 1,0-1,0 1,0-1,-1 3,-3 2,0 0,0 0,-1-1,1 1,-2-1,1 0,-1 0,0-1,0 1,0-1,-1-1,0 1,0-1,0-1,0 1,-1-1,1 0,-1-1,0 0,0 0,0 0,-7-1,7 0,1 0,-1 0,0-1,1 0,-1-1,0 1,1-1,-1-1,1 0,-1 0,1 0,0-1,0 0,0-1,-4-2,-10-4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7:50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53,'1'2,"1"-1,-1 0,1 1,-1 0,0-1,0 1,1 0,-1 0,0-1,-1 1,1 0,0 0,0 0,-1 0,1 0,-1 0,0 0,0 0,1 1,-1-1,-1 0,1 0,0 0,0 0,-1 0,1 0,-1 0,0 0,0 0,1 0,-1 0,0-1,-1 2,-70 174,-51 50,244-459,-100 187,1 2,3 0,1 2,2 1,5-4,-32 43,-1 0,0 0,0 0,1 0,-1 0,1 0,-1 0,1 0,-1 0,1 1,0-1,-1 0,1 0,0 0,0 1,-1-1,1 0,0 1,0-1,0 1,0-1,0 1,0-1,0 1,0 0,0-1,0 1,0 0,0 0,0 0,0 0,0 0,1 0,-1 0,0 0,0 0,0 0,0 1,0-1,0 0,0 1,0-1,0 1,0-1,0 1,0-1,-1 1,1 0,0 0,0-1,-1 1,1 0,0 0,-1 0,1 0,0 0,-1 0,9 193,26-35,-35-158,0-1,1 1,-1 0,0-1,1 1,-1 0,0-1,1 1,-1-1,1 1,0-1,-1 1,1-1,-1 1,1-1,0 1,-1-1,1 0,0 1,-1-1,1 0,0 0,0 1,-1-1,1 0,0 0,0 0,-1 0,1 0,0 0,0 0,-1 0,1 0,0-1,0 1,-1 0,1 0,0-1,-1 1,1 0,0-1,-1 1,1-1,-1 1,1-1,0 1,-1-1,1 1,-1-1,1 1,-1-1,0 0,1 1,-1-1,0 0,1 1,-1-1,0 0,0 0,0 0,28-45,-9 3,2 1,2 0,1 2,2 1,2 1,2 2,16-15,-46 51,0 1,0-1,0 1,-1-1,1 0,0 1,0-1,0 1,0-1,1 1,-1-1,0 1,0-1,0 1,0-1,0 1,1-1,-1 1,0-1,0 1,1-1,-1 0,0 1,0-1,1 0,-1 1,1-1,-1 0,0 1,1-1,-1 0,1 0,-1 1,1-1,-1 0,0 0,1 0,-1 0,1 0,-1 1,1-1,-1 0,1 0,-1 0,1 0,-1-1,1 1,-1 0,1 0,-1 0,1 0,-1 0,1-1,-1 1,0 0,1 0,-1-1,1 1,-1 0,0 0,1-1,-1 1,0-1,1 1,-1 0,0-1,1 1,-1-1,0 1,0-1,-3 40,-41 149,40-169,1 0,1 0,0 0,1 0,2 1,0-1,1 0,0 0,2 0,4 15,-2-15</inkml:trace>
  <inkml:trace contextRef="#ctx0" brushRef="#br0" timeOffset="3824.735">892 251,'1'1,"1"0,-1 1,1-1,-1 0,0 1,1 0,-1-1,0 1,0 0,0 0,-1-1,1 1,0 0,-1 0,1 0,-1 0,1 0,-1 0,0 0,0 0,0 0,0 0,0 0,0 0,-1 0,1 0,-1 0,1 0,-1 0,0-1,0 1,0 0,0 0,0 0,-12 28,-1-1,-1 0,-1-2,-2 1,-17 20,-5 8,58-105,11 5,2 1,3 1,0 2,3 1,14-9,-50 47,1-1,0 1,-1 0,1 0,0 0,-1 0,1 0,0 1,0-1,0 0,0 1,0-1,0 1,0 0,0 0,0 0,0 0,0 0,0 0,0 0,0 1,0-1,0 1,0-1,-1 1,1 0,0 0,0 0,0 0,-1 0,1 0,-1 0,1 1,-1-1,1 0,-1 1,0 0,1-1,-1 1,0 0,0-1,0 1,-1 0,1 0,0 0,-1 0,1 0,-1 0,1-1,-1 1,0 0,0 0,0 0,0 0,0 0,-1 0,1 2,1 11,1 0,1 1,1-2,0 1,1 0,0-1,1 0,1 0,6 8,-13-21,1-1,-1 1,1-1,-1 1,0 0,1-1,-1 1,0-1,1 1,-1 0,0-1,0 1,0-1,1 1,-1 0,0-1,0 1,0 0,0-1,0 1,0 0,0-1,0 1,-1 0,1-1,0 1,0 0,-1-1,1 1,0-1,0 1,-1 0,1-1,-1 1,1-1,-1 1,1-1,-1 1,1-1,-1 0,1 1,-1-1,1 0,-1 1,1-1,-1 0,0 0,1 1,-1-1,0 0,1 0,-1 0,0 0,1 0,-1 0,0 0,1 0,-1 0,0 0,1 0,-1 0,0-1,1 1,-1 0,-49-6,-85-39,61 35,50 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7:58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0 225,'5'0,"6"0,6 0,6 0,2 0,3 0,1 0,0 0,1 0,-1 0,0 0,0 0,-1 0,-9 0,-8 0</inkml:trace>
  <inkml:trace contextRef="#ctx0" brushRef="#br0" timeOffset="415.684">170 0,'0'15,"5"4,1 4,0 3,-1 1,-2 2,-1 0,-1 0,0 0,-1 0,0 0,-1-1,1 0,0 1,0-1,0-5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7:59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52,'-9'34,"-4"16,1 4,2-3,3-4,3-6,1-6,2-2,1-4,-4-6,-2-2,-4 1,-1 0,-3-3,-4-4,1-6</inkml:trace>
  <inkml:trace contextRef="#ctx0" brushRef="#br0" timeOffset="293.217">84 52,'29'0,"14"0,5-4,3-3,-1 1,-5 2,-6-5,-4 1,-3 0,-7 3</inkml:trace>
  <inkml:trace contextRef="#ctx0" brushRef="#br0" timeOffset="548.196">113 335,'33'0,"16"0,5 0,-2 0,-6 0,-5 0,-10 0</inkml:trace>
  <inkml:trace contextRef="#ctx0" brushRef="#br0" timeOffset="1333.035">507 476,'0'5,"0"6,0 6,0 6,0 2,0 3,0 1,-4-4,-3-2,1 0,1 1,2 1,1-3</inkml:trace>
  <inkml:trace contextRef="#ctx0" brushRef="#br0" timeOffset="1852.473">507 476,'82'-30,"62"4,-143 25,0 1,1 0,-1 0,0 0,1 0,-1 0,1 0,-1 0,0 0,1 0,-1 1,0-1,1 1,-1-1,0 1,0-1,1 1,-1 0,0-1,0 1,0 0,0 0,0 0,0 0,0 0,0 0,0 0,0 0,-1 1,1-1,0 0,-1 0,1 1,-1-1,0 0,1 1,-1-1,0 0,0 1,1-1,-1 0,0 1,-1-1,1 1,0-1,0 0,-1 1,1-1,0 1,-38 60,-53 26,90-86,0 0,1 0,-1 0,1-1,-1 1,1 0,0 0,-1 0,1 0,0 0,0 0,0 0,1 0,-1 0,0 0,1 0,0 0,-1 0,1 0,0 0,0 0,0-1,0 1,0 0,0-1,0 1,1-1,-1 1,1-1,-1 0,1 1,-1-1,1 0,0 0,0 0,-1 0,1 0,0-1,0 1,0-1,0 1,0-1,1 1,0 1,0-1,-1 1,1-1,0 1,-1 0,1 0,-1 0,0 0,0 0,0 1,0-1,0 1,0-1,-1 1,1 0,-1-1,1 1,-1 0,0 0,0 0,-1 1,-2 2,-1 1,-1-1,1 0,-1 0,0 0,-1 0,1-1,-1 1,0-1,0 0,-1-1,0 1,1-1,-2 0,1-1,-3 2,4-2,0 0,-1 0,1-1,-1 1,0-1,0-1,0 1,0-1,0 0,0 0,0-1,0 0,0 0,0 0,-4-1,-8-4</inkml:trace>
  <inkml:trace contextRef="#ctx0" brushRef="#br0" timeOffset="2598.346">987 561,'174'-1,"-181"0,1-1,0 0,-1 0,1-1,0 0,0 0,0 0,0-1,1 0,-1 0,1 0,0-1,0 0,1 0,-2-3,-14-11,20 18,-1 0,0-1,1 1,-1 0,0 0,0 0,0 0,0 0,0 0,0 0,0 0,-1 0,1 1,0-1,0 0,-1 1,1-1,0 1,-1-1,1 1,-1 0,1-1,0 1,-1 0,1 0,-1 0,1 0,0 0,-1 1,1-1,-1 0,1 1,0-1,-1 1,1-1,0 1,-1 0,1-1,0 1,0 0,0 0,0 0,0 0,0 0,0 0,0 0,0 0,0 0,0 1,1-1,-1 0,1 0,-1 1,1-1,-1 0,1 1,0-1,-1 1,1-1,0 0,0 1,0-1,0 1,0 258,0-258,0-1,-1 0,0 0,1 0,-1 0,1 0,-1 0,1 1,0-1,-1 0,1 0,0 0,0 1,0-1,0 0,0 0,0 0,0 0,0 1,1-1,-1 0,0 0,1 0,-1 0,1 0,-1 1,1-1,-1 0,1 0,0 0,0-1,-1 1,1 0,0 0,0 0,0 0,0-1,0 1,0-1,0 1,0 0,0-1,0 0,0 1,1-1,-1 0,0 1,0-1,0 0,1 0,-1 0,0 0,0 0,0 0,1-1,-1 1,12-12,-1-1,0 0,-1-1,-1-1,0 1,-1-2,3-6,37-55,-38 62,-1 1</inkml:trace>
  <inkml:trace contextRef="#ctx0" brushRef="#br0" timeOffset="3246.18">1495 419,'-192'310,"151"-235,110-202,16 8,-77 107,1 0,0 1,0 0,1 0,1 1,0 1,0 0,1 0,0 1,-10 8,0 0,0 1,0-1,0 0,1 1,-1-1,0 1,0 0,0 0,-1 0,1 0,0 0,0 0,0 0,-1 1,1-1,0 1,-1-1,0 1,1 0,-1-1,0 1,0 0,0 0,0 0,0 0,0 0,0 0,-1 0,1 0,-1 0,0 0,1 0,-1 0,0 1,0-1,0 0,-1 0,1 2,1 4,25 160,-25-167,0 0,-1 0,1 1,0-1,0 0,-1 1,1-1,0 0,-1 1,0-1,1 1,-1-1,0 0,0 1,0-1,0 1,0-1,0 1,0-1,0 1,0-1,-1 1,1-1,-1 0,1 1,-1-1,1 0,-1 1,0-1,0 0,0 0,0 0,0 1,0-1,0 0,0 0,0 0,0-1,0 1,-1 0,1 0,0-1,-1 1,1-1,0 1,-1-1,1 1,-1-1,1 0,-1 0,1 0,0 0,-1 0,0 0,-121-60,99 47,5 1</inkml:trace>
  <inkml:trace contextRef="#ctx0" brushRef="#br0" timeOffset="3908.872">1044 673,'-5'0,"-2"5,-4 2,-5-1,-4-1,-4-2,-3 0,-1-2,3-1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8:06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1 477,'2'-14,"1"1,0 1,1-1,0 0,1 1,0 0,1 0,1 0,-1 1,5-4,14-26,2 2,2 0,1 2,29-26,-58 62,-1 0,1-1,-1 1,1 0,0 0,-1 0,1 0,0 0,0 0,0 1,0-1,0 0,0 0,0 1,0-1,0 0,0 1,0-1,0 1,0-1,1 1,-1 0,0 0,0-1,0 1,1 0,-1 0,0 0,0 0,1 0,-1 1,0-1,0 0,1 0,-1 1,0-1,0 1,0-1,0 1,0 0,0-1,0 1,0 0,0 0,0 0,0-1,0 1,0 0,-1 0,1 0,0 0,2 15,0 0,-1 1,0-1,-1 0,-1 0,-1 1,-2 12,0 21,3-48,4 45,-4-47,0 1,0 0,0 0,0 0,0 0,0-1,0 1,1 0,-1 0,0 0,1-1,-1 1,1 0,-1-1,0 1,1 0,0-1,-1 1,1 0,-1-1,1 1,0-1,-1 1,1-1,0 0,0 1,-1-1,1 0,0 1,0-1,-1 0,1 0,0 0,0 1,0-1,0 0,-1 0,1 0,0-1,0 1,0 0,0 0,-1 0,1-1,0 1,0 0,-1-1,1 1,0-1,111-100,148-168,-260 269,0 0,0 0,0 1,1-1,-1 0,0 0,0 1,1-1,-1 0,0 0,0 0,1 0,-1 1,0-1,1 0,-1 0,0 0,0 0,1 0,-1 0,0 0,1 0,-1 0,0 0,1 0,-1 0,0 0,1 0,-1 0,0 0,1 0,-1 0,0-1,0 1,1 0,-1 0,0 0,1 0,-1-1,0 1,0 0,0 0,1-1,-1 1,0 0,0 0,0-1,1 1,-1 0,-9 29,-1-6,2 1,1 0,1 1,1-1,1 1,2 0,0 0,1 2,-2 165,-3-174</inkml:trace>
  <inkml:trace contextRef="#ctx0" brushRef="#br0" timeOffset="267.199">875 279,'-4'34,"-3"15,1 5,1-3,1-4,2-11</inkml:trace>
  <inkml:trace contextRef="#ctx0" brushRef="#br0" timeOffset="905.968">819 250,'284'-27,"-282"26,-1 1,1 0,-1 0,1 0,0 0,-1 0,1 0,-1 0,1 1,-1-1,1 0,0 1,-1-1,0 1,1 0,-1 0,1-1,-1 1,0 0,1 0,-1 0,0 0,0 0,0 1,0-1,0 0,0 0,0 1,0-1,-1 1,1-1,0 0,-1 1,1-1,-1 1,0 0,1-1,-1 1,0-1,0 1,0 0,0-1,0 1,0-1,-1 1,1-1,-1 1,1-1,-1 1,1-1,-1 1,0-1,1 1,-1-1,-1 1,-74 61,67-58,0 1,1 0,-1 0,1 1,0 0,1 0,0 1,0 0,0 0,1 2,5-7,1 1,0 0,-1 0,2 0,-1 0,0 0,1 0,0 0,0 0,0 0,0 0,1-1,-1 1,1 0,0-1,0 0,0 1,1-1,-1 0,1 0,0 0,-1 0,1-1,1 1,-1-1,0 0,1 0,-1 0,1 0,-1 0,1-1,0 0,0 0,0 0,3 1,19 12,-24-13,0-1,-1 1,1 0,-1-1,1 1,-1 0,1 0,-1 0,0 0,1 0,-1 0,0 1,0-1,0 0,0 1,0-1,0 0,0 1,-1-1,1 1,0-1,-1 1,1 0,-1-1,0 1,1 0,-1-1,0 1,0 0,0-1,0 1,0 0,-1-1,1 1,0 0,-1-1,1 1,-1-1,0 1,0 0,1-1,-1 0,0 1,0-1,0 0,0 1,-1-1,1 0,0 0,0 0,-1 1,-6 5,-1-1,1 1,-1-1,-1-1,1 0,-1 0,0 0,0-2,0 1,0-1,-1-1,1 1,-1-2,0 0,1 0,-1-1,0 0,0-1,1 0,-10-2,1-8,7-2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8:42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48,'65'-5,"-46"7,208-28,-199 18,-25 7,0-1,0 1,0 0,0 0,0 0,0 0,0 0,0 1,0-1,1 1,-1 0,0 0,0 0,0 0,0 1,1-1,-1 1,0 0,0 0,0 0,0 0,0 1,2 8,-5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8:42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1,'34'0,"15"0,5 0,-3 0,-4 0,-6 0,-5 0,-4 0,-2 0,-7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12:07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396 239,'1'-1,"0"1,-1-1,1 1,0 0,-1-1,1 1,0 0,0-1,0 1,0 0,-1 0,1-1,0 1,0 0,0 0,0 0,-1 0,1 0,0 0,0 1,0-1,0 0,0 0,-1 1,1-1,0 0,0 1,-1-1,1 1,0-1,0 1,-1-1,1 1,-1-1,1 1,0 0,-1-1,1 1,-1 0,0 0,1-1,-1 1,1 0,-1 0,0 0,0-1,1 2,16 40,-12-9,-1 1,-2 1,-1-1,-1 0,-3 4,1 34,1 160,1-231,1 0,-1 0,0 0,0 0,1 1,-1-1,0 0,0 0,0 0,0 1,-1-1,1 0,0 0,0 0,-1 0,1 0,-1 1,1-1,-1 0,1 0,-1 0,1 0,-1 0,0 0,0-1,0 1,1 0,-1 0,0 0,0-1,0 1,0 0,0-1,0 1,-1-1,1 1,0-1,0 0,0 0,0 1,-1-1,1 0,0 0,0 0,0 0,0 0,-1 0,1 0,-1-1,-7-7</inkml:trace>
  <inkml:trace contextRef="#ctx0" brushRef="#br0" timeOffset="535.016">0 267,'24'-13,"-1"1,1 1,1 1,0 1,1 1,24-4,123-10,81-12,-85 6,-142 23,-2 2</inkml:trace>
  <inkml:trace contextRef="#ctx0" brushRef="#br0" timeOffset="1000.904">1017 493,'-5'2,"0"-1,0 1,1 1,-1-1,1 1,-1 0,1 0,0 0,0 0,0 1,1-1,-1 1,1 0,0 0,0 1,-1 1,4-5,-5 5,0 0,0 1,1-1,0 1,0 0,1 0,0 0,0 1,1-1,0 1,0 0,1-1,0 1,0 0,1 0,0 0,0 0,1 0,0-1,0 1,1 0,0 0,0-1,1 0,0 1,3 5,-3-11,0 1,1-1,-1 0,0 0,1 0,-1 0,1-1,-1 1,1-1,0 0,0 0,-1-1,1 1,0-1,0 1,0-1,0-1,0 1,0 0,-1-1,1 0,0 0,0 0,-1 0,1-1,0 1,-1-1,3-2,91-65,-88 61,-1-1,0 1,-1-2,0 1,0-1,-1 0,-1-1,1 1,-2-1,1 0,-2 0,1-1,-2 1,1-1,0-10,-3 19,0 1,0-1,0 0,0 1,-1-1,1 1,-1-1,1 1,-1-1,0 1,0-1,0 1,0 0,-1 0,1-1,-1 1,1 0,-1 0,0 0,1 1,-1-1,0 0,0 1,-1-1,1 1,0 0,0-1,-1 1,1 0,0 0,-1 1,1-1,-1 0,0 1,1 0,-1-1,1 1,-1 0,-2 1,-98 26,50 3,34-15</inkml:trace>
  <inkml:trace contextRef="#ctx0" brushRef="#br0" timeOffset="1471.313">1525 465,'-13'11,"1"0,0 1,1 0,0 1,1 1,1-1,0 1,0 1,2 0,0 0,1 0,0 1,-2 11,8-25,-1 1,1 0,0-1,0 1,0 0,1 0,-1-1,1 1,-1 0,1-1,0 1,0-1,0 1,0-1,1 1,-1-1,0 0,1 0,0 0,0 0,-1 0,1 0,1 0,-1 0,0-1,0 1,0-1,1 1,-1-1,1 0,-1 0,1 0,-1-1,1 1,0 0,0-1,4 1,1 0,-1 0,1-1,-1 0,1 0,-1-1,1 0,-1 0,1-1,-1 0,0 0,4-3,2-1,-1-1,0-1,0 0,-1-1,0 0,-1 0,0-1,0-1,-1 1,-1-2,0 1,0-1,-1 0,4-10,6-15,-2-1,-2-1,-1 0,2-20,-9 37,1 5,-1-1,-1 0,-1 0,0 0,-1 0,-1 0,-1-1,0 1,-1 0,-1-1,-1 1,-1 0,0 0,-2-1,5 15,-1 1,1-1,-1 0,0 0,0 1,0-1,-1 1,1 0,-1 0,1 0,-1 0,0 0,-1 0,1 1,0 0,-1-1,1 1,-1 1,0-1,1 0,-1 1,0 0,0 0,0 0,0 0,0 1,0-1,-1 1,1 0,0 0,0 1,0-1,0 1,0 0,0 0,0 0,0 1,1-1,-1 1,0 0,1 0,-1 0,0 1,-7 8,1 0,0 1,1 0,1 0,-1 1,2 0,0 0,1 1,0-1,1 2,0-1,1 0,-1 11,5-13,0 1,1-1,0 1,1-1,0 0,1 1,0-1,1 0,0-1,1 1,0-1,1 0,1 0,-1 0,2-1,-1 0,2-1,-1 0,1 0,0 0,1-1,0-1,0 0,1 0,10 4,3 5</inkml:trace>
  <inkml:trace contextRef="#ctx0" brushRef="#br0" timeOffset="2506.612">2259 323,'-30'6,"1"2,1 1,0 0,0 3,1 0,0 1,-2 4,13-9,1 1,0 0,1 1,-1 1,2 0,0 1,-4 5,13-13,1 0,-1 0,1 0,0 1,1-1,-1 1,1 0,-1 0,2-1,-1 1,0 0,1 1,0-1,0 0,1 0,-1 1,1-1,0 0,1 0,-1 1,1-1,0 0,0 0,1 0,-1 0,2 3,-1-4,1 0,-1 0,1 0,0 0,0 0,0-1,1 1,-1-1,1 0,0 0,0 0,0-1,0 1,0-1,1 0,-1 0,1 0,-1-1,1 0,-1 1,1-2,0 1,0-1,0 1,-1-1,1 0,2-1,6 0,0 0,0-2,0 1,0-1,0-1,-1 0,1-1,-1-1,6-3,3-5,-1 0,-1-2,-1 0,0-2,-1 0,-1 0,0-2,-2 0,3-5,52-65,-68 91,0 0,0 1,0-1,0 0,0 1,0-1,-1 1,1-1,0 1,-1-1,1 1,-1-1,0 1,0 0,1-1,-1 1,0 0,0-1,-1 1,1-1,0 1,0 0,-1-1,1 1,-1-1,0 1,1-1,-1 1,0-1,0 1,0-1,0 0,0 1,-3 20,3-10,-1-5,0 1,1 0,0 0,0 0,1 0,0 0,0 0,1 0,0 0,1 0,-1 0,2-1,-1 1,1-1,0 1,0-1,3 3,-2-9,0 0,0 0,1 0,-1 0,0-1,1 0,-1 0,1 0,-1 0,0-1,1 1,-1-1,0-1,0 1,1 0,-1-1,0 0,0 0,-1 0,1 0,0-1,-1 1,1-1,-1 0,0 0,0 0,0-1,0 1,-1-1,1 1,0-3,2 1,150-196,-155 201,0 0,0 1,1-1,-1 0,0 0,1 0,-1 0,0 1,1-1,-1 0,1 0,-1 0,0 0,1 0,-1 0,0 0,1 0,-1 0,1 0,-1 0,0 0,1 0,-1 0,0-1,1 1,-1 0,0 0,1 0,-1 0,0-1,1 1,-1 0,0 0,0-1,1 1,-1 0,0 0,0-1,1 1,-12 39,10-34,-3 4,1 1,1-1,0 1,0 0,1 0,0 0,1 0,0 0,0 0,1 0,0 0,1 0,0-1,1 1,0 0,1-1,-1 0,2 0,-1 0,2 0,1 2,-5-9,0 0,0 0,1 0,-1 0,1-1,-1 1,1-1,0 1,-1-1,1 0,0 0,0-1,0 1,0 0,0-1,0 0,0 1,0-1,0 0,0-1,0 1,0-1,0 1,0-1,-1 0,1 0,0 0,0 0,-1-1,1 1,0-1,-1 1,0-1,1 0,-1 0,1-2,70-86,28-99,-78 158,-22 31,0-1,-1 1,1 0,-1 0,1-1,0 1,-1 0,1 0,0 0,-1 0,1 0,-1 0,1 0,0 0,-1 0,1 0,0 0,-1 1,1-1,-1 0,1 0,0 0,-1 1,1-1,-1 0,1 1,-1-1,1 1,-1-1,1 1,-1-1,0 1,1-1,-1 1,1-1,-1 1,0-1,0 1,1-1,-1 1,0 0,0-1,0 1,0-1,0 1,0 0,1-1,-1 1,-1 0,1-1,0 1,0 0,0-1,0 1,0-1,-1 1,1 0,0 0,31 215,12 78,-39-256,-3-1,-1 1,-2 0,-1-1,-2 1,-2-1,-2 0,0-1,-3 0,-1-1,-2 2,5-15,-1-1,0 0,-2 0,0-1,-1-1,-1-1,-1 0,0 0,-1-2,-1 0,-1-1,0-1,-1-1,0-1,-1 0,-1-1,-20 6,38-15,0-1,0 0,0 1,-1-2,1 1,0 0,0-1,-1 0,1 0,0 0,0 0,-1-1,1 0,0 0,0 0,0 0,0-1,0 1,0-1,0 0,1 0,-1-1,1 1,-1-1,1 1,0-1,0 0,0 0,0-1,1 1,-1-1,1 1,0-1,0 0,0 0,1 0,-1 0,1 0,-1-3,0-16,1 1,2 0,0 0,1 0,1 0,1 0,1 1,1-1,1 1,0 1,2-1,0 1,2 1,0 0,1 0,1 1,0 0,2 2,4-5,1-4,2 0,0 1,2 2,0 0,2 2,0 0,1 2,1 1,1 1,26-10,-30 15,-6 1</inkml:trace>
  <inkml:trace contextRef="#ctx0" brushRef="#br0" timeOffset="3584.743">57 1170,'157'-18,"33"-4,97 4,153-6,-24-4,147-41,-289 33,500-78,-742 109,-5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0,'-42'13,"0"2,1 1,1 2,-33 21,69-37,-44 30,48-31,-1 0,0-1,0 1,0 0,1 0,-1 0,1 0,-1-1,1 1,-1 0,1 0,-1 0,1 0,0 0,-1 0,1 0,0 1,0-1,0 0,0 0,0 0,0 0,0 0,0 0,0 0,1 0,-1 0,0 0,1 0,-1 0,1 0,-1 0,1 0,-1 0,1 0,0-1,-1 1,1 0,0 0,0 0,-1-1,1 1,0-1,0 1,0-1,0 1,1 0,135 38,-106-35,-24-4,-1 0,1 1,-1 0,1 0,-1 0,0 1,1 0,-1 0,0 1,0-1,0 1,0 1,-1-1,1 1,-5-3,0 1,-1-1,1 1,0-1,0 1,-1 0,1-1,-1 1,0 0,1-1,-1 1,0 0,0-1,0 1,0 0,0 0,0-1,-1 1,1 0,0-1,-1 1,0-1,1 1,-1 0,0-1,0 0,0 1,0-1,0 1,0-1,0 0,0 0,0 1,-1-1,1 0,-50 42,49-41,-139 63,116-59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8:42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84 273,'0'25,"0"11,0 6,0 0,0 2,0-1,0-3,0-4,-4-3,-3-2,1-2,2-1,0 0,2-1,-4-4,-1-7</inkml:trace>
  <inkml:trace contextRef="#ctx0" brushRef="#br0" timeOffset="277.259">0 217,'38'-37,"1"1,2 2,1 2,32-18,-68 46,1 0,0 1,0 0,0 0,1 1,-1-1,1 2,-1-1,1 1,-1 0,1 1,0 0,0 0,-1 0,1 1,0 0,-1 1,1 0,-1 0,0 0,1 1,-1 0,0 1,-1-1,1 1,-1 1,1-1,-1 1,-1 0,2 2,-2-3,0 1,0 0,-1 0,1 1,-1-1,0 1,-1 0,0 0,0 1,0-1,-1 0,1 1,-2 0,1-1,-1 1,0 0,0 0,-1 0,0 0,0 0,0-1,-1 1,0 0,-1 0,1 0,-1-1,-1 1,1-1,-1 0,0 1,-1-1,1 0,-4 3,-9 8,-2-1,0-1,0 0,-1-2,-1 0,0-1,-1-1,0-1,-1 0,0-2,-1-1,1 0,-22 2,-18 1,36-8</inkml:trace>
  <inkml:trace contextRef="#ctx0" brushRef="#br0" timeOffset="1561.895">310 894,'29'-38,"131"-178,-33 47,-127 168,0 0,1 0,-1 0,1 0,-1 0,1 0,-1 0,1 0,-1 0,1 0,0 0,0 0,-1 0,1 0,0 0,0 1,0-1,0 0,0 1,0-1,0 1,0-1,0 1,0 0,0-1,1 1,-1 0,0 0,0-1,0 1,0 0,0 0,1 0,-1 1,0-1,0 0,0 0,0 1,0-1,0 0,1 1,-1-1,0 1,0 0,0-1,-1 1,1 0,0-1,0 1,0 0,0 0,-1 0,1 0,0 0,-1 0,1 0,-1 0,1 0,-1 0,1 1,-1 226,0-227,0-1,0 1,0 0,0 0,0 0,0 0,0 0,0-1,0 1,0 0,0 0,1 0,-1 0,0-1,1 1,-1 0,0 0,1-1,-1 1,1 0,-1-1,1 1,0 0,-1-1,1 1,-1-1,1 1,0-1,0 1,-1-1,1 1,0-1,0 0,0 1,-1-1,1 0,0 0,0 0,0 0,0 0,-1 0,1 0,0 0,0 0,0 0,0 0,-1 0,1-1,0 1,0 0,0 0,-1-1,1 1,0-1,0 1,-1-1,1 0,44-34,-41 31,169-203,-106 116,-73 149,-28 90,34-146,-2 13,0 1,2 0,0 0,0-1,2 1,0 0,0-1,2 1,0-1,1 0,2 5,4-2</inkml:trace>
  <inkml:trace contextRef="#ctx0" brushRef="#br0" timeOffset="1809.316">1355 556,'-24'34,"-8"15,-3 5,4-2,7-6,8-5,12-10,11-10,4-9</inkml:trace>
  <inkml:trace contextRef="#ctx0" brushRef="#br0" timeOffset="2294.98">1269 527,'214'-68,"-138"60,-74 8,0 0,0 0,-1 1,1-1,0 0,0 1,-1 0,1-1,0 1,-1 0,1 0,0 0,-1 0,1 0,-1 0,0 0,1 0,-1 1,0-1,0 0,1 1,-1-1,0 1,-1 0,1-1,0 1,0 0,-1-1,1 1,-1 0,1 0,-1-1,0 1,0 0,0 0,0 0,0 0,0-1,-1 2,-1 6,-1-1,0 0,-1 0,0 0,0 0,-1-1,0 1,0-1,-1 0,0-1,0 1,-1-1,1-1,-1 1,-1-1,1 0,-1-1,-3 2,-38 31,47-37,1 1,0 0,0-1,0 1,0 0,0-1,0 1,0 0,0 0,0 0,0 0,0 0,0 0,1 0,-1 0,0 0,1 0,-1 1,1-1,-1 0,1 0,0 1,0-1,-1 0,1 0,0 1,0-1,0 0,0 1,0-1,1 0,-1 0,0 1,1-1,-1 0,0 0,1 1,0-1,-1 0,1 0,0 0,-1 0,1 0,0 0,0 0,0 0,0 0,0 0,0-1,0 1,0 0,1 0,188 56,-188-55,-1-1,1 0,0 0,0 1,-1-1,1 1,-1 0,1-1,-1 1,0 0,0 0,0 0,0 0,0 0,0 0,0 0,-1 0,1 0,-1 0,1 0,-1 1,0-1,0 0,0 0,0 0,0 1,-1-1,1 0,0 0,-1 0,0 0,0 0,1 0,-1 0,0 0,-1 0,1 0,0 0,0-1,-1 1,1 0,-1-1,0 1,-76 65,65-59,0-1,0 0,-1-1,0 0,0-1,0-1,-1 0,1-1,-1 0,0-2,0 1,0-2,0 0,0-1,0 0,1-1,-2-1,-30-27,44 20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35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41,'0'-4,"0"-8,-5 0,-1 6,-5 4,-5 2,5 2,9 0,5-5,2-2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35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1,'0'5,"0"-4,5-1,-4-1,-1 4,-6 7,-2 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14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4319 762,'14'107,"-4"0,-5 1,-5 7,0-104,0 1,-1-1,0 0,-1 0,0 0,0 0,-2 0,1 0,-1-1,-1 0,0 0,0 0,-1 0,-5 6,10-15,0 0,1 0,-1 0,0 0,0 0,0-1,0 1,0 0,0-1,0 1,0 0,0-1,0 1,0-1,-1 0,1 1,0-1,0 0,0 0,-1 0,1 1,0-1,0-1,-1 1,1 0,0 0,0 0,0-1,-1 1,1 0,0-1,0 1,0-1,0 0,0 1,0-1,0 0,0 1,0-1,0 0,0 0,0 0,1 0,-1 0,0-1,-14-57,19 30,1 1,2-1,1 2,1-1,1 1,1 0,2 1,1 1,0 0,2 0,1 2,1 0,1 1,1 1,22-19,-12 10,1 2,1 0,2 2,0 2,2 1,1 1,0 3,1 0,34-9,46 17,-116 11,1 0,-1 1,1-1,-1 1,1 0,-1 0,0 0,1 0,-1 0,0 0,0 1,0-1,0 1,0-1,0 1,0 0,-1 0,1 0,0 0,-1 0,0 0,1 0,-1 0,0 0,0 1,0-1,-1 1,1-1,0 1,-1-1,0 0,1 1,-1 0,0-1,-1 1,1-1,0 1,-1-1,1 1,-1-1,0 0,1 1,-1-1,-1 1,-7 18,-1-1,-1 0,-1 0,-1-2,0 1,-1-1,-1-1,-1-1,0 0,-2-1,1-1,-2-1,-9 6,9-4,1-2,-2 0,0-1,0 0,-1-2,-1-1,0 0,0-2,0 0,-1-2,0 0,0-2,-12 1,0-15,29 4</inkml:trace>
  <inkml:trace contextRef="#ctx0" brushRef="#br0" timeOffset="-2433.174">565 367,'270'-11,"-57"-7,-210 18,-1 1,1-1,0 1,0-1,-1 1,1 0,0 0,-1 0,1 1,-1-1,0 1,1-1,-1 1,0 0,0 0,0 0,0 0,0 0,0 0,-1 0,1 1,-1-1,1 1,-1-1,0 1,0 0,0-1,-1 1,1 0,-1-1,1 1,-1 0,0 0,0 2,-11 103,8-94,-13 64,8-49,1 1,1-1,2 2,0-1,3 0,0 0,2 1,1-1,2 0,0 0,4 6,1-7,2 0,1-1,1-1,1 0,2-1,2 2,-70-67,39 25,-2 1,1 0,-1 1,-1 1,0 1,-1 0,0 1,0 0,-1 2,0 0,-1 1,1 1,-1 1,0 0,0 1,-1 2,1 0,0 0,-16 3,10 4,0 0,1 1,-1 2,2 0,-1 2,1 0,1 2,0 1,1 0,1 1,0 2,1 0,0 1,2 0,-15 21,26-32,1 0,0 0,1 1,0-1,0 1,1 0,-1 0,2 1,-1-1,1 0,0 1,1-1,0 1,1 0,0-1,0 1,0 0,1-1,1 4,5 6</inkml:trace>
  <inkml:trace contextRef="#ctx0" brushRef="#br0" timeOffset="-1980.565">707 649,'459'-28,"-319"5,-137 23,-1 0,0 0,0 0,0 1,0-1,0 0,0 1,1-1,-1 1,0 0,0 0,0 0,-1 0,1 0,0 0,0 0,0 0,-1 1,1-1,-1 1,1-1,-1 1,0 0,1 0,-1-1,0 1,0 0,0 0,-1 0,1 0,0 0,-1 0,1 1,-1-1,0 0,1 0,-1 89,-2-67,4 86,4-91</inkml:trace>
  <inkml:trace contextRef="#ctx0" brushRef="#br0" timeOffset="-1574.672">1666 988,'0'170,"0"-190,0 0,2-1,0 1,1 0,1 0,1 1,1-1,1 1,0 0,1 1,1 0,4-5,-3 8,0 0,1 0,1 1,0 1,1 0,0 0,1 1,1 1,0 1,8-5,-23 15,1-1,0 0,0 1,0-1,0 1,0-1,0 1,0 0,0-1,0 1,0 0,0 0,0-1,0 1,0 0,0 0,0 0,0 0,0 1,0-1,0 0,0 0,0 1,0-1,0 0,-1 1,1-1,0 1,0-1,0 1,0-1,0 1,-1 0,1-1,0 1,-1 0,1 0,0 0,-1-1,1 1,-1 0,1 0,-1 0,1 1,3 13</inkml:trace>
  <inkml:trace contextRef="#ctx0" brushRef="#br0" timeOffset="-1277.171">2230 734,'-10'8,"0"1,1-1,-1 2,2-1,-1 2,1-1,1 1,0 0,1 0,0 1,0 0,1 0,1 0,0 1,1-1,0 1,0 5,3-15,0-1,1 1,-1-1,0 0,1 1,0-1,-1 0,1 1,0-1,0 0,0 0,1 0,-1 0,0 0,1 0,-1 0,1 0,0 0,0-1,-1 1,1-1,0 1,0-1,0 0,1 0,-1 0,0 0,0 0,1 0,-1-1,0 1,1-1,-1 0,1 0,-1 1,0-1,1-1,-1 1,1 0,-1-1,92-35,-88 32,0 0,0-1,0 0,-1-1,0 1,0-1,-1 0,0 0,1 0,-2-1,1 0,-1 1,0-1,-1 0,0 0,0-1,0 1,-1 0,0-1,0 1,-1-1,0 1,0-1,-1 1,0-1,0 1,-1 0,0-2,0 5,1 1,-1 0,1-1,-1 1,0 0,0 0,-1 0,1 0,-1 0,1 0,-1 1,0 0,0-1,0 1,0 0,-1 0,1 1,-1-1,0 0,-18-5</inkml:trace>
  <inkml:trace contextRef="#ctx0" brushRef="#br0" timeOffset="-835.425">2597 1016,'26'-62,"-17"36,1 0,1 1,1 1,1 0,1 0,1 2,1 0,1 0,9-6,-25 26,0 0,0 0,0 1,1-1,-1 0,1 1,-1-1,1 1,0 0,-1-1,1 1,0 0,0 0,0 0,0 0,0 1,0-1,0 0,0 1,0-1,0 1,0 0,0 0,1 0,-1 0,0 0,0 0,0 1,0-1,0 1,0-1,0 1,0 0,0 0,0 0,0 0,0 0,0 0,-1 0,1 1,0-1,-1 1,2 1,21 120,-21-122,0 0,-1 0,1 0,0 0,0 0,0-1,0 1,0-1,0 0,0 0,0 0,0 0,0 0,0-1,0 1,-1-1,1 0,0 0,0 0,0 0,-1 0,1-1,-1 1,1-1,-1 0,1 1,-1-1,0 0,1-1,7-4,150-74,-159 80,1 0,-1 0,1 0,-1 0,1 0,0 1,0-1,-1 1,1-1,0 1,0-1,0 1,0 0,0 0,-1 0,1 0,0 0,0 1,0-1,0 1,-1-1,1 1,0-1,0 1,-1 0,1 0,-1 0,1 0,-1 0,1 0,-1 0,1 1,-1-1,0 0,0 1,0-1,0 1,0 0,0-1,0 1,0 0,0-1,-1 1,1 0,-1 0,0 0,1-1,-1 1,0 0,0 0,0 0,-10 70,8-68,0-1,0 1,1 0,0 0,-1 1,2-1,-1 0,0 0,1 0,0 1,0-1,0 0,0 0,1 1,0-1,-1 0,2 0,-1 0,0 0,1 0,0 0,0 0,0 0,0-1,1 1,-1-1,2 1,12 8</inkml:trace>
  <inkml:trace contextRef="#ctx0" brushRef="#br0" timeOffset="2834.32">5307 791,'-2'1,"1"-1,0 2,0-1,0 0,0 0,0 0,0 0,0 1,0-1,1 0,-1 1,0-1,1 1,-1-1,1 1,-1-1,1 1,0-1,0 1,0-1,0 1,0 0,0-1,0 1,0-1,0 1,1-1,0 2,-2 11,-1 6,-1 0,0 0,-2-1,-1 0,0 0,-1 0,-1-1,-9 15,17-33,0 0,0 0,0-1,0 1,0 0,0-1,0 1,-1 0,1 0,0-1,0 1,0 0,0 0,0-1,0 1,0 0,-1 0,1 0,0-1,0 1,0 0,-1 0,1 0,0-1,0 1,0 0,-1 0,1 0,0 0,0 0,-1 0,1-1,0 1,-1 0,1 0,0 0,0 0,-1 0,1 0,0 0,0 0,-1 0,1 0,0 0,-1 1,1-1,0 0,5-32,8-12,3 0,1 0,2 2,2 0,2 2,12-15,-33 53,0 0,0 0,1 1,-1-1,1 1,-1 0,1 0,0 0,0 0,-1 0,1 1,0-1,0 1,0 0,-1-1,1 1,0 1,0-1,0 0,0 1,-1-1,1 1,0 0,0 0,-1 0,1 0,-1 1,1-1,-1 1,1-1,-1 1,0 0,0 0,0 0,0 0,0 0,0 0,0 2,18 10,-4-4</inkml:trace>
  <inkml:trace contextRef="#ctx0" brushRef="#br0" timeOffset="3165.869">5646 791,'19'-1,"0"0,0 0,-1-2,1-1,-1 0,0-1,9-4,-21 7,-1 0,1 0,-1-1,1 0,-1 0,0 0,0-1,-1 1,1-1,-1 0,1-1,-1 1,-1-1,1 1,-1-1,1-1,-1 1,-1 0,1-1,-1 1,0-1,0 0,-1 1,1-7,-1 11,-1-1,0 0,1 1,-1-1,0 1,0-1,0 1,0-1,0 0,-1 1,1-1,0 1,-1-1,1 1,-1-1,0 1,1-1,-1 1,0 0,0-1,0 1,0 0,0 0,0-1,0 1,-1 0,1 0,0 0,0 0,-1 1,1-1,-1 0,1 1,-1-1,1 1,-1-1,1 1,-1-1,1 1,-1 0,0 0,1 0,-1 0,-67 22,56-11,0 1,1 0,0 0,1 1,0 1,1 0,1 0,0 1,1 0,1 0,0 1,1 0,1 1,0-1,1 1,1 1,2-14,0 0,1 0,-1 0,1 0,0 1,0-1,0 0,1 0,-1 0,1 0,0 0,1 0,-1 0,0 0,1 0,0-1,0 1,0-1,0 1,1-1,0 0,-1 0,1 0,0 0,0 0,1 0,-1-1,0 0,1 0,0 0,-1 0,1 0,6 2,-1 0,1 0,0-1,0-1,0 0,0 0,0-1,1 0,-1-1,0 0,0 0,1-1,-1-1,0 1,0-2,5-1,18-7</inkml:trace>
  <inkml:trace contextRef="#ctx0" brushRef="#br0" timeOffset="3491.795">6210 592,'71'196,"-33"-57,-37-138,-1-1,0 1,0 0,1-1,-1 1,0-1,1 1,-1 0,0-1,1 1,-1-1,1 1,-1-1,1 1,-1-1,1 0,-1 1,1-1,0 1,-1-1,1 0,0 0,-1 1,1-1,0 0,-1 0,1 0,0 0,-1 0,1 0,0 0,-1 0,1 0,0 0,-1 0,1 0,0 0,-1-1,1 1,0 0,-1 0,1-1,-1 1,1-1,0 1,-1 0,1-1,-1 1,1-1,-1 1,1-1,-1 1,0-1,1 0,-1 1,0-1,1 0,18-41,-18 39,16-45,2 1,1 0,3 2,2 1,16-21,-24 44,0 5</inkml:trace>
  <inkml:trace contextRef="#ctx0" brushRef="#br0" timeOffset="3743.257">6747 649,'0'29,"0"14,0 0</inkml:trace>
  <inkml:trace contextRef="#ctx0" brushRef="#br0" timeOffset="3991.897">6803 311</inkml:trace>
  <inkml:trace contextRef="#ctx0" brushRef="#br0" timeOffset="8684.277">7198 508,'-33'20,"25"-7,1 0,1 0,0 1,1-1,0 1,1 0,1 1,0 2,1-11,1 0,1 0,-1 1,1-1,0 1,1-1,0 0,0 1,0-1,0 0,1 0,0 0,1 0,-1 0,1 0,0-1,1 1,-1-1,1 0,0 0,0 0,1-1,-1 1,1-1,0 0,0 0,0-1,1 0,0 0,0 1,0-1,1 0,-1-1,0 1,1-1,0 0,-1-1,1 0,0 0,0 0,0-1,0 0,0 0,0-1,0 0,-1 0,1-1,2 0,-2 0,0 0,0 0,0-1,0 0,0-1,-1 1,0-1,1-1,-1 1,-1-1,1 0,-1 0,0-1,0 1,0-1,-1 0,0-1,0 1,0-1,-1 1,0-1,-1 0,1 0,-1-1,-1 1,1 0,-1-1,-1 1,1-1,-1 1,0-1,-1 1,0 0,-1-6,-2 6,1-1,-1 1,-1-1,1 1,-2 0,1 1,0-1,-1 1,0 0,-1 1,1-1,-1 1,0 1,-1-1,1 1,-1 0,1 1,-1 0,0 0,-1 1,1 0,0 0,0 1,-1 0,1 0,-1 1,1 0,-1 1,1 0,-1 0,1 1,0 0,-4 1,10-2,1 0,-1-1,1 1,-1 0,1 0,-1 0,1 0,0 0,-1 0,1 0,0 0,0 1,0-1,0 0,0 1,0-1,0 1,0-1,1 1,-1-1,1 1,-1 0,1-1,-1 1,1 0,0-1,0 1,0 0,1 12</inkml:trace>
  <inkml:trace contextRef="#ctx0" brushRef="#br0" timeOffset="9078.945">7678 536,'5'192,"-4"-188,-1 1,2-1,-1 0,0 0,1 0,0 0,0 0,0 0,0 0,1 0,-1-1,1 1,0-1,0 0,0 0,1 0,-1 0,1 0,-1-1,1 0,0 0,0 0,0 0,0 0,1-1,-1 0,0 0,0 0,1 0,-1-1,1 1,-1-1,1-1,-1 1,0 0,1-1,-1 0,0 0,3-1,6-2,-1-1,0 0,0 0,0-1,-1-1,1 0,-2-1,1 0,-1 0,0-1,-1 0,0-1,-1 0,0-1,0 0,-1 0,-1 0,1-3,35-104,-41 96</inkml:trace>
  <inkml:trace contextRef="#ctx0" brushRef="#br0" timeOffset="9466.424">8468 424,'-15'7,"4"-3,0 0,1 1,0 0,-1 1,2 0,-1 1,1 0,0 0,0 1,1 0,0 1,1 0,0 0,0 0,0 2,7-9,-1-1,0 1,1 0,0 0,-1 0,1 0,0-1,0 1,0 0,0 0,0 0,0 0,1 0,-1-1,1 1,-1 0,1 0,0-1,0 1,-1 0,1-1,0 1,1-1,-1 1,0-1,0 1,1-1,-1 0,0 0,1 0,-1 0,1 0,0 0,-1 0,1 0,1 0,66 20,67 16,-134-36,0 1,0-1,0 1,0 0,-1-1,1 1,-1 0,1 0,-1 0,0 0,0 0,0 1,0-1,0 0,0 0,0 1,-1-1,0 0,1 1,-1-1,0 1,0-1,0 0,0 1,-1-1,1 1,0-1,-1 0,0 1,0-1,0 0,0 0,0 0,0 0,0 1,-1-2,1 1,-1 0,1 0,-1 0,0-1,0 1,1-1,-1 1,0-1,-1 0,1 0,0 0,0 0,0 0,-1 0,-9 7,1-1,-1-1,0 0,-1 0,1-1,-1-1,0 0,0-1,-1 0,1-1,-1 0,1-1,-1-1,-6-1,-5-4</inkml:trace>
  <inkml:trace contextRef="#ctx0" brushRef="#br0" timeOffset="16125.635">10612 424,'0'4,"0"8,0 5,0 5,-4 3,-3 3,1 1,2 0,0 1,2-1,1 0,0 0,1-10,1-8</inkml:trace>
  <inkml:trace contextRef="#ctx0" brushRef="#br0" timeOffset="16360.629">10698 84,'4'15,"3"4</inkml:trace>
  <inkml:trace contextRef="#ctx0" brushRef="#br0" timeOffset="16774.028">11121 424,'-29'16,"1"2,1 1,1 1,0 1,2 1,-6 8,27-28,1 1,-1 0,1 0,-1 1,1-1,0 0,0 1,1-1,-1 1,1 0,-1-1,1 1,0 0,1 0,-1 0,1 0,-1 0,1 0,0 0,1 0,-1 0,1-1,0 1,0 0,0 0,0 0,0-1,1 1,0 0,0-1,0 0,0 1,0-1,1 0,0 0,-1 0,1-1,0 1,0-1,0 1,1-1,-1 0,1 0,-1 0,1-1,0 1,-1-1,1 0,1 0,9 3,0-1,0-1,1 0,-1-1,1 0,-1-1,1-1,-1 0,1-1,-1-1,0 0,0-1,0 0,0-1,-1-1,0 0,0-1,0 0,-1-1,0 0,0-1,-1 0,2-4,10-8,-2-1,0 0,-2-2,0-1,-2 0,-1-1,-1-1,-1 0,-1-1,6-20,-14 34,-1 0,0 0,-1-1,0 1,-1-1,-1 0,0 0,-1 1,0-1,-2 0,1 0,-2 1,0-1,-1 1,0 0,-1 0,-1 0,-4-8,7 19,1 0,-1 0,0 0,1 0,-1 1,-1-1,1 1,0-1,-1 1,1 1,-1-1,0 0,1 1,-1-1,0 1,0 0,0 1,0-1,0 1,0-1,0 1,0 0,0 1,0-1,0 1,0 0,0 0,0 0,1 0,-1 1,0-1,1 1,-1 0,1 0,-1 1,-7 3,1 0,0 1,0 0,0 1,1 0,0 0,1 1,0 0,0 1,1 0,-2 3,4-5,0 1,0 0,1 0,0 1,1-1,0 1,0 0,1 0,0 0,1 0,0 0,1 0,0 0,0 1,1-1,1 0,0 0,0 0,1 0,0-1,0 1,1-1,0 0,1 0,1 2,13 14,1 0,0-2,2 0,1-1,0-1,2-2,12 8,-26-19,1 0,0-1,0-1,0 0,1-1,0 0,0-1,0 0,1-1,-1 0,1-1,0-1,-1 0,2-1,24-16,-26 5</inkml:trace>
  <inkml:trace contextRef="#ctx0" brushRef="#br0" timeOffset="17238.346">11798 536,'48'0,"-29"2,0 0,0-2,0 0,0-1,0-1,0-1,0-1,-1-1,1 0,-1-1,-1-1,1 0,5-5,-19 9,0 1,0-1,0 0,0-1,-1 1,1-1,-1 1,0-1,0 0,0 0,-1-1,0 1,1 0,-1-1,-1 1,1-1,-1 0,0 0,0 0,0 1,-1-1,1 0,-1 0,0 0,-1 0,1 0,-1 0,0 1,0-1,-1 0,1 0,-1 1,0-1,0 1,-1 0,1-1,-1 1,0 0,0 1,0-1,-1 0,1 1,-1 0,0 0,0 0,0 0,0 1,-4-2,-2 2,0 0,0 1,0 0,0 1,0 0,0 1,0 0,0 0,0 1,0 0,1 1,-1 0,1 1,-1 0,1 0,0 1,1 0,-1 1,1 0,0 0,1 0,-1 1,1 1,1-1,-1 1,1 0,1 0,-1 1,1 0,1 0,0 0,0 0,-2 9,4-9,1-1,-1 1,2 0,-1 0,1 0,0 0,1 0,0-1,1 1,0 0,0-1,0 1,1-1,1 0,-1 0,1 0,1 0,-1 0,2-1,-1 0,1 0,-1-1,2 1,-1-1,1-1,0 1,0-1,1 0,-1-1,4 2,5 0,1-1,0 0,1-1,-1-1,1-1,0 0,-1-1,1-1,0-1,7-1,2 1,0 0</inkml:trace>
  <inkml:trace contextRef="#ctx0" brushRef="#br0" timeOffset="15104.242">9935 311,'-195'0,"191"0,0 0,1 0,-1 1,0-1,1 1,-1 0,1 0,-1 0,1 0,-1 0,1 1,0 0,0-1,0 1,0 1,0-1,0 0,0 1,1-1,-1 1,1 0,0 0,0 0,0 0,0 0,0 0,1 0,-1 1,1-1,0 1,0-1,0 1,1-1,-1 1,1 0,0-1,0 1,0-1,0 1,1 0,-1-1,1 1,1 1,2 5,1 0,0 0,1-1,0 1,0-1,1-1,1 1,-1-1,1-1,0 1,1-1,4 2,24 24,-35-32,0 1,-1 0,1 0,-1 0,1 0,-1 0,1 0,-1 0,0 1,0-1,0 1,-1-1,1 0,0 1,-1-1,0 1,1-1,-1 1,0-1,0 1,0 0,-1-1,1 1,-1-1,1 1,-1-1,0 0,0 1,0-1,0 0,0 0,-1 1,1-1,-1 0,0 1,-3 2,1 0,0-1,-1 1,0-1,0 0,0 0,-1-1,0 1,1-1,-1 0,0-1,0 1,-6 0,-94 16,87-21</inkml:trace>
  <inkml:trace contextRef="#ctx0" brushRef="#br0" timeOffset="15533.2">10218 0,'-26'138,"-5"41,3 47,-28-34,51-179,8-14,5-9</inkml:trace>
  <inkml:trace contextRef="#ctx0" brushRef="#br0" timeOffset="19496.558">255 1609,'3'-6,"-1"0,1 0,1 1,-1-1,1 1,0 0,0 0,1 1,-1-1,1 1,0 0,0 0,1 0,-1 1,1 0,0 0,0 0,0 1,0 0,5-1,134-22,-128 24,392-27,81 17,424-23,967-86,-265 35,799-81,-882 64,-521 66,-289 8,-228 0,-173 17,-309 11</inkml:trace>
  <inkml:trace contextRef="#ctx0" brushRef="#br0" timeOffset="35310.084">142 2116,'1'80,"-3"-1,-4 0,-14 64,-44 75,18-86,43-129,1-6</inkml:trace>
  <inkml:trace contextRef="#ctx0" brushRef="#br0" timeOffset="35557.476">1 2116,'39'0,"16"-4,10-3,3 1,-6 2,-3 0,-7-3,-3 0,-5 0,-5 2,-4 2,-4 1,-2 1,-6 5,-6 3</inkml:trace>
  <inkml:trace contextRef="#ctx0" brushRef="#br0" timeOffset="39328.952">85 2456,'2'-2,"-1"0,0 0,1 0,0 0,-1 1,1-1,0 0,0 1,0 0,0-1,0 1,0 0,0 0,0 0,0 0,1 1,-1-1,0 1,1-1,-1 1,0 0,1 0,-1 0,1 0,0 0,0 0,138-15,59-19,-190 32,-4-1,1 2,0-1,-1 1,1 0,0 0,0 1,0 0,0 0,-1 1,1-1,0 1,0 1,-1 0,1 0,1 0,-2 5</inkml:trace>
  <inkml:trace contextRef="#ctx0" brushRef="#br0" timeOffset="40119.974">594 2710,'-239'287,"206"-262,40-57,4 14,0 0,1 1,1 1,1 0,0 0,14-11,-10 10,21-24,-24 24,0 1,1 1,0 0,1 1,1 1,0 0,1 2,8-4,-25 14,-1 0,0 0,1 0,-1 1,0-1,1 0,-1 1,1-1,-1 1,1 0,-1 0,1-1,0 1,-1 0,1 0,-1 0,1 1,-1-1,1 0,-1 0,1 1,-1-1,1 1,-1 0,1-1,-1 1,0 0,1 0,-1 0,0 0,0 0,0 0,0 0,1 0,-2 0,1 1,0-1,0 0,0 1,0-1,-1 0,1 1,-1-1,1 1,-1-1,0 1,1-1,-1 1,0 0,0 1,-7 80,-17 122,25-202,0-1,-1 1,1-1,-1 0,1 1,-1-1,0 1,0-1,0 1,0-1,-1 1,1-1,-1 1,1-1,-1 0,0 1,0-1,0 0,0 0,0 1,-1-1,1 0,-1 0,1 0,-1 0,0-1,1 1,-1 0,0-1,0 1,0-1,-1 0,1 0,0 0,0 0,-1 0,1 0,0 0,-1-1,1 1,-1-1,1 0,-1 0,1 0,-1 0,1 0,-1 0,1-1,-2 0,-8-6,1-1,0 0,0-1,0 0,1-1,1 0,0-1,0 0,1 0,0-1,1 0,1 0,0-1,-2-6,-7-8,2 3</inkml:trace>
  <inkml:trace contextRef="#ctx0" brushRef="#br0" timeOffset="40799.442">961 2879,'38'-6,"-10"1,0 0,1 2,0 1,0 1,0 1,0 2,-1 1,4 2,-67-16,-1-2,2-2,0-1,1-1,-5-6,0-16,86 151,-11 63,-36-176,-1 1,1 0,-1-1,1 1,0-1,-1 1,1 0,-1-1,1 1,0 0,-1 0,1 0,0-1,-1 1,1 0,-1 0,1 0,0 0,-1 0,1 0,0 0,-1 0,1 0,0 1,-1-1,1 0,0 0,-1 1,1-1,-1 0,1 1,0-1,-1 0,1 1,-1-1,1 1,-1-1,0 1,1-1,-1 1,1-1,-1 1,0 0,1-1,-1 1,0-1,0 1,0 0,1-1,-1 1,0 0,0-1,0 1,0 0,0-1,0 1,0 0,0-1,-1 1,1 0,0-1,0 1,0-1,-1 1,1 0,0-1,-1 1,1-1,116-211,-102 192</inkml:trace>
  <inkml:trace contextRef="#ctx0" brushRef="#br0" timeOffset="41512.817">1525 2681,'5'11,"-2"1,0 0,0 0,-1 1,0-1,-1 0,-1 1,0-1,0 1,-1-1,-1 0,0 0,-2 6,-6 61,9-6,-27-345,28 269,0 0,1 1,-1-1,0 1,1-1,0 1,-1-1,1 1,0 0,0-1,1 1,-1 0,0 0,1 0,-1 0,1 0,0 0,0 0,0 0,0 1,0-1,0 1,0 0,0-1,0 1,1 0,-1 0,0 0,1 1,-1-1,1 0,-1 1,1 0,-1-1,1 1,-1 0,3 1,97 20,-93-19,-6-1,-1-1,1 0,-1 1,1-1,-1 1,0 0,1 0,-1 0,0 0,1 0,-1 1,0-1,0 0,0 1,0 0,0 0,0-1,-1 1,1 0,-1 0,1 1,-1-1,0 0,0 0,0 1,0-1,0 0,0 1,0-1,-1 1,0-1,1 1,-1-1,0 1,0 0,0-1,-1 1,1-1,-1 1,1-1,-1 1,0 0,-1 1,0 0,0 0,0 0,0 0,1 1,0-1,0 1,0-1,0 0,1 1,0 0,-1-1,2 1,-1-1,1 1,-1-1,1 0,0 1,1-1,-1 0,1 1,0-1,0 0,0 0,1 0,-1-1,3 3,49 68,-53-72,0 1,0-1,0 1,0 0,-1-1,1 1,-1 0,0-1,0 1,0 0,0 0,0-1,-1 1,1 0,-1 0,0-1,0 1,0-1,0 1,0-1,0 1,-1-1,1 0,-1 1,0-1,0 0,1 0,-1 0,0 0,-1-1,1 1,-1 0,-7 5,0-1,-1 0,0-1,1 0,-2-1,1 0,0-1,-1 0,1-1,-1 0,0-1,0 0,0-1,1-1,-1 1,0-2,0 0,-11-3,4-1</inkml:trace>
  <inkml:trace contextRef="#ctx0" brushRef="#br0" timeOffset="42315.352">2146 2850,'261'-399,"-240"370,-14 18,-1 0,2 1,0 0,0 0,1 1,0 0,0 1,1-1,0 2,1 0,-1 0,1 1,1 0,1 0,-12 5,1 1,0-1,0 1,-1-1,1 1,0 0,0 0,0 0,-1 0,1 0,0 0,0 0,0 1,-1-1,1 1,0-1,0 1,-1 0,1 0,-1-1,1 1,0 0,-1 1,0-1,1 0,-1 0,0 0,1 1,-1-1,0 1,0-1,0 1,0-1,-1 1,1 0,0-1,-1 1,1 0,-1 0,1-1,-1 2,5 81,-5-76,-4 139,4-145,0 0,0-1,0 1,0 0,0 0,0 0,1-1,-1 1,1 0,-1 0,1-1,0 1,-1 0,1-1,0 1,0-1,0 1,0-1,0 1,1-1,-1 0,0 1,1-1,-1 0,1 0,-1 0,1 0,0 0,-1-1,1 1,0 0,-1-1,1 1,0-1,0 0,0 0,-1 1,1-1,0 0,0 0,0-1,-1 1,1 0,0-1,0 1,-1-1,1 1,0-1,0 0,80-49,118-177,-198 226,52-35,-53 35,-1 0,1 1,0-1,0 1,0-1,0 1,0-1,0 1,0-1,0 1,0 0,0-1,0 1,0 0,0 0,0 0,0 0,1 0,-1 0,0 0,0 0,0 1,0-1,0 0,0 1,0-1,0 0,0 1,0-1,0 1,0 0,-1-1,1 1,0 0,0-1,0 1,-1 0,1 0,0 0,-1 0,1 0,-1 0,1 0,-1 0,0 0,1 0,-1 0,0 0,1 0,-1 0,0 0,0 0,0 1,-1 10,0 0,-1-1,0 1,-1 0,0-1,-1 1,0-1,0 0,-5 6,-6 20,-24 76,38-108,0 0,0-1,0 1,1 0,0 0,0 0,0 0,1 0,-1 0,1 0,0 0,0 0,1 0,0-1,0 1,0-1,0 1,1-1,-1 0,1 0,3 3,8 4</inkml:trace>
  <inkml:trace contextRef="#ctx0" brushRef="#br0" timeOffset="43385.112">3501 2512,'-177'214,"88"-116,98-126,5 9,1 0,1 0,0 2,1 0,1 1,1 0,2 0,32-28,33-29,-85 72,-1 0,1 1,0-1,-1 0,1 1,0-1,0 1,-1-1,1 1,0-1,0 1,0 0,0-1,-1 1,1 0,0 0,0 0,0-1,0 1,0 0,0 0,0 0,0 1,0-1,-1 0,1 0,0 0,0 1,0-1,0 0,0 1,-1-1,1 1,0-1,0 1,-1-1,1 1,0 0,-1-1,1 1,0 0,-1-1,1 1,-1 0,1 0,-1 0,0-1,1 1,-1 0,0 0,0 0,1 0,-1 0,0 0,0 0,4 58,-4-53,-1 11,2 0,-1 0,2 0,0 0,1 0,1-1,0 1,1-1,1 0,1 0,4 8,18 21,-67-83,-120-107,101 114,37 27</inkml:trace>
  <inkml:trace contextRef="#ctx0" brushRef="#br0" timeOffset="47529.18">5589 2060,'6'65,"-8"-48,-29 183,19-125,-6 104,18-177,0 1,0-1,0 0,0 0,1 0,-1 0,0 0,1 0,0 0,-1 0,1 0,0 0,0 0,0 0,0-1,0 1,1 0,-1-1,0 1,1 0,-1-1,1 0,0 1,-1-1,1 0,0 0,1 1,9-2</inkml:trace>
  <inkml:trace contextRef="#ctx0" brushRef="#br0" timeOffset="47788.002">5561 1947,'33'9,"17"4,9-1,-1-2,-6-3,-1-2,-5-3,-6-1,1-6,-3-2,-2 1,-3 1,-3 1,-10 1,-9 2</inkml:trace>
  <inkml:trace contextRef="#ctx0" brushRef="#br0" timeOffset="48021.236">5589 2314,'34'5,"15"1,5 0,2-1,-3-1,-6-2,-6-6,-5-2,-5 0,-1 1,-2 1,-6 2</inkml:trace>
  <inkml:trace contextRef="#ctx0" brushRef="#br0" timeOffset="48271.132">6154 2483,'-5'34,"-1"15,0 5,1-2,1-6,7-9,2-13</inkml:trace>
  <inkml:trace contextRef="#ctx0" brushRef="#br0" timeOffset="48739.156">6097 2370,'34'-5,"-1"2,1 0,0 3,0 0,13 4,-44-4,-1-1,0 1,0 0,0 0,0 0,0 1,0-1,1 0,-1 1,0-1,0 1,0 0,0 0,0 0,-1 0,1 0,0 0,0 0,-1 1,1-1,0 0,-1 1,1 0,-1-1,0 1,0 0,0 0,0 0,0-1,0 1,0 0,0 0,-1 0,1 1,-1-1,1 0,-1 0,0 0,0 0,0 0,0 0,0 1,-1-1,1 0,-1 0,1 0,-87 99,85-100,1 1,-1-1,1 0,0 1,0-1,0 1,-1 0,2-1,-1 1,0 0,0-1,0 1,1 0,-1 0,1 0,0 0,-1-1,1 1,0 0,0 0,0 0,0 0,0 0,1 0,-1 0,1-1,-1 1,1 0,0 0,-1-1,1 1,0 0,0-1,0 1,0 0,60 41,-11-9,-49-32,0-1,0 1,0-1,0 1,0 0,0 0,0-1,-1 1,1 0,-1 0,1 0,-1 0,0 0,0 0,0-1,0 1,0 0,0 0,0 0,-1 0,1 0,-1 0,1 0,-1-1,0 1,0 0,0 0,0-1,0 1,0-1,0 1,0-1,-1 1,1-1,0 0,-1 0,1 1,-1-1,-1 1,-69 37,62-35,0 0,0 0,0-2,-1 1,1-1,-1-1,0 0,0 0,1-1,-1 0,0-1,-4-1,-4-4</inkml:trace>
  <inkml:trace contextRef="#ctx0" brushRef="#br0" timeOffset="49632.118">6605 2568,'314'0,"-269"5,-70-31,-91-80,115 106,1-1,-1 1,1 0,0-1,-1 1,1-1,-1 1,1 0,-1-1,1 1,-1 0,1 0,-1 0,1-1,-1 1,1 0,-1 0,0 0,1 0,-1 0,1 0,-1 0,1 0,-1 0,0 0,1 0,-1 0,1 0,-1 1,1-1,-1 0,1 0,-1 1,1-1,-1 0,1 1,-1-1,1 0,0 1,-1-1,1 0,-1 1,1-1,0 1,-1-1,1 1,0-1,0 1,0-1,-1 1,1 0,0-1,0 1,0-1,0 1,0-1,0 1,0-1,0 1,0 0,0-1,0 1,-1 44,1-39,-6 173,-8-104,14-75,1-1,-1 1,0 0,0 0,0-1,1 1,-1 0,0 0,0 0,1-1,-1 1,0 0,1 0,-1 0,0 0,0 0,1 0,-1-1,0 1,1 0,-1 0,0 0,1 0,-1 0,0 0,1 0,-1 0,0 0,1 1,-1-1,0 0,0 0,1 0,-1 0,0 0,1 0,-1 1,0-1,0 0,1 0,-1 0,0 1,0-1,0 0,1 0,-1 1,0-1,0 0,0 1,0-1,1 0,-1 0,0 1,0-1,0 0,0 1,0-1,0 0,0 1,0-1,0 0,0 1,0-1,0 0,0 1,19-24,-18 23,18-27,116-126,-121 142</inkml:trace>
  <inkml:trace contextRef="#ctx0" brushRef="#br0" timeOffset="50303.418">7367 2370,'-18'13,"0"0,1 1,1 1,0 0,1 2,0-1,2 2,0 0,1 0,0 1,1 2,-19 27,-6 10,80-101,125-156,-26 81,-141 117,-1 1,0-1,0 0,0 0,0 0,1 1,-1-1,0 1,1-1,-1 1,0 0,1-1,-1 1,1 0,-1 0,1 0,-1 0,0 0,1 0,-1 0,1 1,-1-1,0 0,1 1,-1-1,0 1,1 0,-1-1,0 1,0 0,0 0,0 0,1-1,-1 1,0 0,-1 1,1-1,0 0,0 0,0 0,-1 0,1 1,0-1,-1 0,1 1,-1-1,0 0,1 1,-1 0,5 76,-5-69,-6 167,6-173,0-1,0 0,0 0,-1 0,1 1,-1-1,1 0,-1 0,0 0,0 0,0 0,0 0,0 0,0 0,-1-1,1 1,0 0,-1-1,0 1,1-1,-1 1,0-1,0 0,0 0,0 0,0 0,0 0,0 0,0 0,0-1,0 1,0-1,0 1,-1-1,1 0,0 0,0 0,0 0,-1-1,1 1,0 0,0-1,0 0,0 1,0-1,0 0,0 0,0 0,0 0,0-1,0 1,0 0,1-1,-69-61,62 53,0 1,-1 0,0 1,-1 0,0 0,0 1,-1 0,1 1,-4-1,-8-1</inkml:trace>
  <inkml:trace contextRef="#ctx0" brushRef="#br0" timeOffset="51518.826">7846 2596,'179'-318,"-70"185,-98 121,-7 7,0-1,1 1,-1 0,1 0,0 1,1-1,-1 1,1 0,0 1,0-1,0 1,0 0,0 1,1 0,-1 0,4-1,-7 5,0 1,0-1,-1 1,1 0,-1-1,1 1,-1 0,0 1,0-1,-1 0,1 0,-1 1,1-1,-1 1,0-1,0 1,-1 0,1-1,-1 1,0 0,0-1,0 1,0 0,-1 0,1-1,-2 3,2 2,-3 168,3-175,-1 1,1-1,0 0,0 0,0 0,0 1,0-1,0 0,0 0,1 0,-1 1,0-1,1 0,-1 0,1 0,-1 0,1 0,-1 0,1 0,0 0,-1 0,1 0,0 0,0 0,0 0,0-1,0 1,0 0,0-1,0 1,0 0,0-1,0 0,0 1,0-1,1 1,-1-1,0 0,0 0,0 0,1 0,-1 0,0 0,0 0,0 0,1 0,-1-1,0 1,0 0,0-1,0 1,0-1,1 1,-1-1,0 0,0 0,75-77,-51 46,180-195,-158 182,-42 82,-41 166,35-189,0 1,1-1,1 0,0 0,1 0,0 0,1-1,1 1,0 0,1-1,0 0,7 11,-4-9</inkml:trace>
  <inkml:trace contextRef="#ctx0" brushRef="#br0" timeOffset="51801.808">9033 2202,'-10'33,"-3"17,1 3,2-1,-2-6,1-5,3-5,2-4,2-7</inkml:trace>
  <inkml:trace contextRef="#ctx0" brushRef="#br0" timeOffset="52269.721">8976 2202,'254'1,"-252"-2,0 1,-1 0,1 0,0 0,-1 0,1 0,0 0,-1 0,1 1,0-1,-1 1,1-1,0 1,-1 0,1-1,-1 1,1 0,-1 0,0 0,1 0,-1 0,0 1,0-1,0 0,0 0,0 1,0-1,0 1,0-1,0 1,-1-1,1 1,-1-1,1 1,-1 0,0-1,1 1,-1 0,0-1,0 1,0 0,0-1,0 1,-1 0,1-1,0 1,-1 0,0-1,1 1,-1-1,0 1,1-1,-1 1,0-1,0 1,0-1,-1 0,1 0,0 1,0-1,-1 0,1 0,0 0,-1-1,1 1,-2 0,-178 102,180-103,0 0,0 1,-1 0,1-1,0 1,0-1,0 1,-1 0,1 0,0 0,0 0,0 0,1 0,-1 0,0 0,0 0,0 0,1 0,-1 1,1-1,-1 0,1 0,-1 1,1-1,0 0,0 1,-1-1,1 0,0 1,0-1,0 1,1-1,-1 0,0 1,0-1,1 0,-1 0,1 1,-1-1,1 0,0 0,-1 1,1-1,0 0,0 0,0 0,-1 0,1 0,0 0,1 0,-1 0,106 47,-25-17,-80-30,-1-1,1 1,0 0,-1 0,1-1,-1 1,1 0,-1 1,0-1,1 0,-1 0,0 0,0 1,1-1,-1 1,0-1,-1 1,1-1,0 1,0-1,-1 1,1 0,-1-1,1 1,-1 0,0 0,1-1,-1 1,0 0,0 0,-1 0,1-1,0 1,0 0,-1 0,1-1,-1 1,0 0,1-1,-1 1,0-1,0 1,0-1,-1 1,-1 2,-1 0,0 0,0 0,0-1,0 0,-1 0,1 0,-1 0,0-1,0 0,0 0,0 0,0-1,-3 1,-191 2,143-10,31 0</inkml:trace>
  <inkml:trace contextRef="#ctx0" brushRef="#br0" timeOffset="46635.119">4348 2483,'24'0,"12"0,6 0,-1 0,-1 0,-3 0,-4 0,-2 0,-1 0,-2 0,0 0,0-4,0-3,-1 1,1 2,0 0,0 2,-5 1</inkml:trace>
  <inkml:trace contextRef="#ctx0" brushRef="#br0" timeOffset="46913.154">4629 2202,'5'33,"2"17,-1 3,-1-1,-1-1,-2-4,-1-5,-6-5,-1-4,0-3,0-1,-2-1,-1-1,2 0,1 1,8-6,2-5</inkml:trace>
  <inkml:trace contextRef="#ctx0" brushRef="#br0" timeOffset="54408.543">10105 2145,'481'0,"-390"-6,-85 7</inkml:trace>
  <inkml:trace contextRef="#ctx0" brushRef="#br0" timeOffset="54856.762">10218 2370,'4'0,"8"0,5 0,5 0,4 0,1 0,7 0,2 0,5 0,-1 0,-2-4,-2-3,-3 1,-2 2,-1 0,-2 2,-5 6,-6 1</inkml:trace>
  <inkml:trace contextRef="#ctx0" brushRef="#br0" timeOffset="56115.289">11572 1863,'0'0,"1"0,-1 1,0-1,0 0,0 1,0-1,0 1,0-1,0 0,0 1,0-1,0 1,0-1,0 0,0 1,0-1,0 1,-1-1,1 0,0 1,0-1,0 0,0 1,-1-1,1 0,0 1,-1-1,1 0,0 0,0 1,-1-1,1 0,0 0,-1 1,1-1,0 0,-1 0,1 0,-1 0,1 0,0 0,-1 1,1-1,-1 0,1 0,0 0,-1 0,1 0,-1-1,1 1,0 0,-1 0,1 0,-1 0,1 0,0 0,-1-1,1 1,0 0,-1 0,1-1,0 1,0 0,-1 0,1-1,4 42,-3-38,-1 141,-10-63,3 1,5-1,3 19,-1-51,-11 19,5-62</inkml:trace>
  <inkml:trace contextRef="#ctx0" brushRef="#br0" timeOffset="56465.192">11431 1835,'32'-23,"0"2,1 1,1 2,1 1,1 1,0 2,0 2,2 2,-1 1,34-4,-57 12,-1 1,1 0,0 1,-1 0,1 1,-1 0,1 1,9 4,-19-5,0-1,0 0,-1 1,1 0,0 0,-1 0,0 0,1 1,-1-1,0 1,0 0,0-1,-1 2,1-1,-1 0,0 0,1 1,-2-1,1 1,0 0,-1 0,1-1,-1 1,0 0,-1 0,1 0,0 0,-1 0,0 0,-1 4,-3 7,-2-1,0 0,0 0,-1-1,-1 0,0 0,-1-1,-1 0,1 0,-2-1,0 0,0-1,-1-1,0 1,0-2,-1 0,-1 0,1-1,-6 1,5 0,-194 106,131-86,71-26,7-1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26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103 234,'-23'71,"-52"127,70-193,11-26,12-32,10-17,4 1,2 1,26-34,-55 91,1 0,0 1,1 0,0 0,1 0,0 1,1 0,0 1,0 0,0 0,1 1,0 1,3-2,-10 9,0 0,0 0,0 0,-1 1,1-1,0 1,-1 0,1 0,-1 0,1 0,-1 0,0 0,0 0,0 1,0-1,0 1,-1 0,1-1,-1 1,0 0,1 0,-1 0,-1 0,1 0,0 0,-1 0,1 0,-1 0,0 1,0-1,0 0,-1 0,0 3,-16 229,17-234,-1 0,1 1,0-1,0 0,0 0,0 1,0-1,0 0,0 0,0 0,0 1,0-1,1 0,-1 0,0 0,1 0,-1 0,1 1,0-1,-1 0,1 0,0 0,-1 0,1-1,0 1,0 0,0 0,0 0,0-1,0 1,0 0,0-1,0 1,0-1,0 1,0-1,1 0,-1 1,0-1,0 0,0 0,1 0,-1 0,0 0,0 0,1 0,-1 0,0-1,0 1,0 0,0-1,1 1,-1-1,0 1,0-1,0 1,0-1,0 0,0 0,0 1,-1-1,1 0,0-1,96-90,36-57,-63 95,-68 56,-1-1,1 1,0-1,0 1,-1 0,1 0,-1 0,1 0,-1 0,0 0,0 0,0 0,0 0,0 1,0-1,-1 0,1 1,-1-1,0 0,0 1,1-1,-2 1,1-1,0 1,0-1,-1 2,1 1,-4 200,-24-8,28-173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26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88,'5'10,"2"12,-1 8,-1 3,-2 1,-5 0,-4-2,1-1,0-1,-4-6,0-6</inkml:trace>
  <inkml:trace contextRef="#ctx0" brushRef="#br0" timeOffset="3220.905">10 61,'2'-2,"-1"0,0 0,1 0,0 0,-1 1,1-1,0 0,0 1,0 0,0-1,0 1,0 0,0 0,0 0,0 0,1 1,-1-1,0 1,1-1,-1 1,0 0,1 0,-1 0,0 0,2 0,-1 0,224-31,-225 30,1 1,-1-1,1 0,-1 1,1 0,-1-1,0 1,1 0,-1 0,1 0,-1 1,1-1,-1 0,1 1,-1 0,0 0,1-1,-1 1,0 1,0-1,1 0,-1 0,0 1,0 0,-1-1,1 1,0 0,0 0,-1 0,1 0,-1 0,0 0,0 0,0 0,0 0,0 1,0-1,0 0,-1 1,1-1,-1 1,1-1,-1 1,0-1,0 1,0-1,-1 1,1-1,-1 1,0 0,-1 1,0 1,-1-1,0 0,0 0,0 0,-1 0,0-1,1 0,-1 1,0-1,0 0,-1-1,1 1,0-1,-1 0,0 0,-1 0,-17 9,23-10,-1-1,0 0,0 0,1 1,-1-1,0 1,1-1,-1 0,0 1,1-1,-1 1,1 0,-1-1,1 1,-1-1,1 1,-1 0,1 0,0-1,-1 1,1 0,0 0,-1-1,1 1,0 0,0 0,0-1,0 1,0 0,0 0,0 0,0-1,0 1,0 0,0 0,1 0,-1-1,0 1,1 0,-1-1,0 1,1 0,-1 0,1-1,-1 1,1-1,-1 1,1 0,-1-1,1 1,0-1,-1 1,1-1,0 0,-1 1,1-1,41 24,-41-24,14 6,-1 1,0 0,0 0,-1 2,0-1,0 2,-1 0,0 0,-1 1,9 11,-19-20,0-1,0 1,0-1,0 1,0-1,-1 1,1-1,-1 1,1 0,-1-1,1 1,-1 0,0 0,0-1,0 1,0 0,0 0,0-1,-1 1,1 0,0-1,-1 1,0 0,1-1,-1 1,0-1,0 1,1-1,-1 1,0-1,-1 0,1 1,0-1,0 0,-1 0,1 0,0 0,-1 0,1 0,-1 0,1 0,-2 0,-75 24,-176-22,230-3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35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41,'0'-4,"0"-8,-5 0,-1 6,-5 4,-5 2,5 2,9 0,5-5,2-2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35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1,'0'5,"0"-4,5-1,-4-1,-1 4,-6 7,-2 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14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4319 762,'14'107,"-4"0,-5 1,-5 7,0-104,0 1,-1-1,0 0,-1 0,0 0,0 0,-2 0,1 0,-1-1,-1 0,0 0,0 0,-1 0,-5 6,10-15,0 0,1 0,-1 0,0 0,0 0,0-1,0 1,0 0,0-1,0 1,0 0,0-1,0 1,0-1,-1 0,1 1,0-1,0 0,0 0,-1 0,1 1,0-1,0-1,-1 1,1 0,0 0,0 0,0-1,-1 1,1 0,0-1,0 1,0-1,0 0,0 1,0-1,0 0,0 1,0-1,0 0,0 0,0 0,1 0,-1 0,0-1,-14-57,19 30,1 1,2-1,1 2,1-1,1 1,1 0,2 1,1 1,0 0,2 0,1 2,1 0,1 1,1 1,22-19,-12 10,1 2,1 0,2 2,0 2,2 1,1 1,0 3,1 0,34-9,46 17,-116 11,1 0,-1 1,1-1,-1 1,1 0,-1 0,0 0,1 0,-1 0,0 0,0 1,0-1,0 1,0-1,0 1,0 0,-1 0,1 0,0 0,-1 0,0 0,1 0,-1 0,0 0,0 1,0-1,-1 1,1-1,0 1,-1-1,0 0,1 1,-1 0,0-1,-1 1,1-1,0 1,-1-1,1 1,-1-1,0 0,1 1,-1-1,-1 1,-7 18,-1-1,-1 0,-1 0,-1-2,0 1,-1-1,-1-1,-1-1,0 0,-2-1,1-1,-2-1,-9 6,9-4,1-2,-2 0,0-1,0 0,-1-2,-1-1,0 0,0-2,0 0,-1-2,0 0,0-2,-12 1,0-15,29 4</inkml:trace>
  <inkml:trace contextRef="#ctx0" brushRef="#br0" timeOffset="-2433.174">565 367,'270'-11,"-57"-7,-210 18,-1 1,1-1,0 1,0-1,-1 1,1 0,0 0,-1 0,1 1,-1-1,0 1,1-1,-1 1,0 0,0 0,0 0,0 0,0 0,0 0,-1 0,1 1,-1-1,1 1,-1-1,0 1,0 0,0-1,-1 1,1 0,-1-1,1 1,-1 0,0 0,0 2,-11 103,8-94,-13 64,8-49,1 1,1-1,2 2,0-1,3 0,0 0,2 1,1-1,2 0,0 0,4 6,1-7,2 0,1-1,1-1,1 0,2-1,2 2,-70-67,39 25,-2 1,1 0,-1 1,-1 1,0 1,-1 0,0 1,0 0,-1 2,0 0,-1 1,1 1,-1 1,0 0,0 1,-1 2,1 0,0 0,-16 3,10 4,0 0,1 1,-1 2,2 0,-1 2,1 0,1 2,0 1,1 0,1 1,0 2,1 0,0 1,2 0,-15 21,26-32,1 0,0 0,1 1,0-1,0 1,1 0,-1 0,2 1,-1-1,1 0,0 1,1-1,0 1,1 0,0-1,0 1,0 0,1-1,1 4,5 6</inkml:trace>
  <inkml:trace contextRef="#ctx0" brushRef="#br0" timeOffset="-1980.565">707 649,'459'-28,"-319"5,-137 23,-1 0,0 0,0 0,0 1,0-1,0 0,0 1,1-1,-1 1,0 0,0 0,0 0,-1 0,1 0,0 0,0 0,0 0,-1 1,1-1,-1 1,1-1,-1 1,0 0,1 0,-1-1,0 1,0 0,0 0,-1 0,1 0,0 0,-1 0,1 1,-1-1,0 0,1 0,-1 89,-2-67,4 86,4-91</inkml:trace>
  <inkml:trace contextRef="#ctx0" brushRef="#br0" timeOffset="-1574.672">1666 988,'0'170,"0"-190,0 0,2-1,0 1,1 0,1 0,1 1,1-1,1 1,0 0,1 1,1 0,4-5,-3 8,0 0,1 0,1 1,0 1,1 0,0 0,1 1,1 1,0 1,8-5,-23 15,1-1,0 0,0 1,0-1,0 1,0-1,0 1,0 0,0-1,0 1,0 0,0 0,0-1,0 1,0 0,0 0,0 0,0 0,0 1,0-1,0 0,0 0,0 1,0-1,0 0,-1 1,1-1,0 1,0-1,0 1,0-1,0 1,-1 0,1-1,0 1,-1 0,1 0,0 0,-1-1,1 1,-1 0,1 0,-1 0,1 1,3 13</inkml:trace>
  <inkml:trace contextRef="#ctx0" brushRef="#br0" timeOffset="-1277.171">2230 734,'-10'8,"0"1,1-1,-1 2,2-1,-1 2,1-1,1 1,0 0,1 0,0 1,0 0,1 0,1 0,0 1,1-1,0 1,0 5,3-15,0-1,1 1,-1-1,0 0,1 1,0-1,-1 0,1 1,0-1,0 0,0 0,1 0,-1 0,0 0,1 0,-1 0,1 0,0 0,0-1,-1 1,1-1,0 1,0-1,0 0,1 0,-1 0,0 0,0 0,1 0,-1-1,0 1,1-1,-1 0,1 0,-1 1,0-1,1-1,-1 1,1 0,-1-1,92-35,-88 32,0 0,0-1,0 0,-1-1,0 1,0-1,-1 0,0 0,1 0,-2-1,1 0,-1 1,0-1,-1 0,0 0,0-1,0 1,-1 0,0-1,0 1,-1-1,0 1,0-1,-1 1,0-1,0 1,-1 0,0-2,0 5,1 1,-1 0,1-1,-1 1,0 0,0 0,-1 0,1 0,-1 0,1 0,-1 1,0 0,0-1,0 1,0 0,-1 0,1 1,-1-1,0 0,-18-5</inkml:trace>
  <inkml:trace contextRef="#ctx0" brushRef="#br0" timeOffset="-835.425">2597 1016,'26'-62,"-17"36,1 0,1 1,1 1,1 0,1 0,1 2,1 0,1 0,9-6,-25 26,0 0,0 0,0 1,1-1,-1 0,1 1,-1-1,1 1,0 0,-1-1,1 1,0 0,0 0,0 0,0 0,0 1,0-1,0 0,0 1,0-1,0 1,0 0,0 0,1 0,-1 0,0 0,0 0,0 1,0-1,0 1,0-1,0 1,0 0,0 0,0 0,0 0,0 0,0 0,-1 0,1 1,0-1,-1 1,2 1,21 120,-21-122,0 0,-1 0,1 0,0 0,0 0,0-1,0 1,0-1,0 0,0 0,0 0,0 0,0 0,0-1,0 1,-1-1,1 0,0 0,0 0,0 0,-1 0,1-1,-1 1,1-1,-1 0,1 1,-1-1,0 0,1-1,7-4,150-74,-159 80,1 0,-1 0,1 0,-1 0,1 0,0 1,0-1,-1 1,1-1,0 1,0-1,0 1,0 0,0 0,-1 0,1 0,0 0,0 1,0-1,0 1,-1-1,1 1,0-1,0 1,-1 0,1 0,-1 0,1 0,-1 0,1 0,-1 0,1 1,-1-1,0 0,0 1,0-1,0 1,0 0,0-1,0 1,0 0,0-1,-1 1,1 0,-1 0,0 0,1-1,-1 1,0 0,0 0,0 0,-10 70,8-68,0-1,0 1,1 0,0 0,-1 1,2-1,-1 0,0 0,1 0,0 1,0-1,0 0,0 0,1 1,0-1,-1 0,2 0,-1 0,0 0,1 0,0 0,0 0,0 0,0-1,1 1,-1-1,2 1,12 8</inkml:trace>
  <inkml:trace contextRef="#ctx0" brushRef="#br0" timeOffset="2834.32">5307 791,'-2'1,"1"-1,0 2,0-1,0 0,0 0,0 0,0 0,0 1,0-1,1 0,-1 1,0-1,1 1,-1-1,1 1,-1-1,1 1,0-1,0 1,0-1,0 1,0 0,0-1,0 1,0-1,0 1,1-1,0 2,-2 11,-1 6,-1 0,0 0,-2-1,-1 0,0 0,-1 0,-1-1,-9 15,17-33,0 0,0 0,0-1,0 1,0 0,0-1,0 1,-1 0,1 0,0-1,0 1,0 0,0 0,0-1,0 1,0 0,-1 0,1 0,0-1,0 1,0 0,-1 0,1 0,0-1,0 1,0 0,-1 0,1 0,0 0,0 0,-1 0,1-1,0 1,-1 0,1 0,0 0,0 0,-1 0,1 0,0 0,0 0,-1 0,1 0,0 0,-1 1,1-1,0 0,5-32,8-12,3 0,1 0,2 2,2 0,2 2,12-15,-33 53,0 0,0 0,1 1,-1-1,1 1,-1 0,1 0,0 0,0 0,-1 0,1 1,0-1,0 1,0 0,-1-1,1 1,0 1,0-1,0 0,0 1,-1-1,1 1,0 0,0 0,-1 0,1 0,-1 1,1-1,-1 1,1-1,-1 1,0 0,0 0,0 0,0 0,0 0,0 0,0 2,18 10,-4-4</inkml:trace>
  <inkml:trace contextRef="#ctx0" brushRef="#br0" timeOffset="3165.869">5646 791,'19'-1,"0"0,0 0,-1-2,1-1,-1 0,0-1,9-4,-21 7,-1 0,1 0,-1-1,1 0,-1 0,0 0,0-1,-1 1,1-1,-1 0,1-1,-1 1,-1-1,1 1,-1-1,1-1,-1 1,-1 0,1-1,-1 1,0-1,0 0,-1 1,1-7,-1 11,-1-1,0 0,1 1,-1-1,0 1,0-1,0 1,0-1,0 0,-1 1,1-1,0 1,-1-1,1 1,-1-1,0 1,1-1,-1 1,0 0,0-1,0 1,0 0,0 0,0-1,0 1,-1 0,1 0,0 0,0 0,-1 1,1-1,-1 0,1 1,-1-1,1 1,-1-1,1 1,-1-1,1 1,-1 0,0 0,1 0,-1 0,-67 22,56-11,0 1,1 0,0 0,1 1,0 1,1 0,1 0,0 1,1 0,1 0,0 1,1 0,1 1,0-1,1 1,1 1,2-14,0 0,1 0,-1 0,1 0,0 1,0-1,0 0,1 0,-1 0,1 0,0 0,1 0,-1 0,0 0,1 0,0-1,0 1,0-1,0 1,1-1,0 0,-1 0,1 0,0 0,0 0,1 0,-1-1,0 0,1 0,0 0,-1 0,1 0,6 2,-1 0,1 0,0-1,0-1,0 0,0 0,0-1,1 0,-1-1,0 0,0 0,1-1,-1-1,0 1,0-2,5-1,18-7</inkml:trace>
  <inkml:trace contextRef="#ctx0" brushRef="#br0" timeOffset="3491.795">6210 592,'71'196,"-33"-57,-37-138,-1-1,0 1,0 0,1-1,-1 1,0-1,1 1,-1 0,0-1,1 1,-1-1,1 1,-1-1,1 1,-1-1,1 0,-1 1,1-1,0 1,-1-1,1 0,0 0,-1 1,1-1,0 0,-1 0,1 0,0 0,-1 0,1 0,0 0,-1 0,1 0,0 0,-1 0,1 0,0 0,-1-1,1 1,0 0,-1 0,1-1,-1 1,1-1,0 1,-1 0,1-1,-1 1,1-1,-1 1,1-1,-1 1,0-1,1 0,-1 1,0-1,1 0,18-41,-18 39,16-45,2 1,1 0,3 2,2 1,16-21,-24 44,0 5</inkml:trace>
  <inkml:trace contextRef="#ctx0" brushRef="#br0" timeOffset="3743.257">6747 649,'0'29,"0"14,0 0</inkml:trace>
  <inkml:trace contextRef="#ctx0" brushRef="#br0" timeOffset="3991.897">6803 311</inkml:trace>
  <inkml:trace contextRef="#ctx0" brushRef="#br0" timeOffset="8684.277">7198 508,'-33'20,"25"-7,1 0,1 0,0 1,1-1,0 1,1 0,1 1,0 2,1-11,1 0,1 0,-1 1,1-1,0 1,1-1,0 0,0 1,0-1,0 0,1 0,0 0,1 0,-1 0,1 0,0-1,1 1,-1-1,1 0,0 0,0 0,1-1,-1 1,1-1,0 0,0 0,0-1,1 0,0 0,0 1,0-1,1 0,-1-1,0 1,1-1,0 0,-1-1,1 0,0 0,0 0,0-1,0 0,0 0,0-1,0 0,-1 0,1-1,2 0,-2 0,0 0,0 0,0-1,0 0,0-1,-1 1,0-1,1-1,-1 1,-1-1,1 0,-1 0,0-1,0 1,0-1,-1 0,0-1,0 1,0-1,-1 1,0-1,-1 0,1 0,-1-1,-1 1,1 0,-1-1,-1 1,1-1,-1 1,0-1,-1 1,0 0,-1-6,-2 6,1-1,-1 1,-1-1,1 1,-2 0,1 1,0-1,-1 1,0 0,-1 1,1-1,-1 1,0 1,-1-1,1 1,-1 0,1 1,-1 0,0 0,-1 1,1 0,0 0,0 1,-1 0,1 0,-1 1,1 0,-1 1,1 0,-1 0,1 1,0 0,-4 1,10-2,1 0,-1-1,1 1,-1 0,1 0,-1 0,1 0,0 0,-1 0,1 0,0 0,0 1,0-1,0 0,0 1,0-1,0 1,0-1,1 1,-1-1,1 1,-1 0,1-1,-1 1,1 0,0-1,0 1,0 0,1 12</inkml:trace>
  <inkml:trace contextRef="#ctx0" brushRef="#br0" timeOffset="9078.945">7678 536,'5'192,"-4"-188,-1 1,2-1,-1 0,0 0,1 0,0 0,0 0,0 0,0 0,1 0,-1-1,1 1,0-1,0 0,0 0,1 0,-1 0,1 0,-1-1,1 0,0 0,0 0,0 0,0 0,1-1,-1 0,0 0,0 0,1 0,-1-1,1 1,-1-1,1-1,-1 1,0 0,1-1,-1 0,0 0,3-1,6-2,-1-1,0 0,0 0,0-1,-1-1,1 0,-2-1,1 0,-1 0,0-1,-1 0,0-1,-1 0,0-1,0 0,-1 0,-1 0,1-3,35-104,-41 96</inkml:trace>
  <inkml:trace contextRef="#ctx0" brushRef="#br0" timeOffset="9466.424">8468 424,'-15'7,"4"-3,0 0,1 1,0 0,-1 1,2 0,-1 1,1 0,0 0,0 1,1 0,0 1,1 0,0 0,0 0,0 2,7-9,-1-1,0 1,1 0,0 0,-1 0,1 0,0-1,0 1,0 0,0 0,0 0,0 0,1 0,-1-1,1 1,-1 0,1 0,0-1,0 1,-1 0,1-1,0 1,1-1,-1 1,0-1,0 1,1-1,-1 0,0 0,1 0,-1 0,1 0,0 0,-1 0,1 0,1 0,66 20,67 16,-134-36,0 1,0-1,0 1,0 0,-1-1,1 1,-1 0,1 0,-1 0,0 0,0 0,0 1,0-1,0 0,0 0,0 1,-1-1,0 0,1 1,-1-1,0 1,0-1,0 0,0 1,-1-1,1 1,0-1,-1 0,0 1,0-1,0 0,0 0,0 0,0 0,0 1,-1-2,1 1,-1 0,1 0,-1 0,0-1,0 1,1-1,-1 1,0-1,-1 0,1 0,0 0,0 0,0 0,-1 0,-9 7,1-1,-1-1,0 0,-1 0,1-1,-1-1,0 0,0-1,-1 0,1-1,-1 0,1-1,-1-1,-6-1,-5-4</inkml:trace>
  <inkml:trace contextRef="#ctx0" brushRef="#br0" timeOffset="16125.635">10612 424,'0'4,"0"8,0 5,0 5,-4 3,-3 3,1 1,2 0,0 1,2-1,1 0,0 0,1-10,1-8</inkml:trace>
  <inkml:trace contextRef="#ctx0" brushRef="#br0" timeOffset="16360.629">10698 84,'4'15,"3"4</inkml:trace>
  <inkml:trace contextRef="#ctx0" brushRef="#br0" timeOffset="16774.028">11121 424,'-29'16,"1"2,1 1,1 1,0 1,2 1,-6 8,27-28,1 1,-1 0,1 0,-1 1,1-1,0 0,0 1,1-1,-1 1,1 0,-1-1,1 1,0 0,1 0,-1 0,1 0,-1 0,1 0,0 0,1 0,-1 0,1-1,0 1,0 0,0 0,0 0,0-1,1 1,0 0,0-1,0 0,0 1,0-1,1 0,0 0,-1 0,1-1,0 1,0-1,0 1,1-1,-1 0,1 0,-1 0,1-1,0 1,-1-1,1 0,1 0,9 3,0-1,0-1,1 0,-1-1,1 0,-1-1,1-1,-1 0,1-1,-1-1,0 0,0-1,0 0,0-1,-1-1,0 0,0-1,0 0,-1-1,0 0,0-1,-1 0,2-4,10-8,-2-1,0 0,-2-2,0-1,-2 0,-1-1,-1-1,-1 0,-1-1,6-20,-14 34,-1 0,0 0,-1-1,0 1,-1-1,-1 0,0 0,-1 1,0-1,-2 0,1 0,-2 1,0-1,-1 1,0 0,-1 0,-1 0,-4-8,7 19,1 0,-1 0,0 0,1 0,-1 1,-1-1,1 1,0-1,-1 1,1 1,-1-1,0 0,1 1,-1-1,0 1,0 0,0 1,0-1,0 1,0-1,0 1,0 0,0 1,0-1,0 1,0 0,0 0,0 0,1 0,-1 1,0-1,1 1,-1 0,1 0,-1 1,-7 3,1 0,0 1,0 0,0 1,1 0,0 0,1 1,0 0,0 1,1 0,-2 3,4-5,0 1,0 0,1 0,0 1,1-1,0 1,0 0,1 0,0 0,1 0,0 0,1 0,0 0,0 1,1-1,1 0,0 0,0 0,1 0,0-1,0 1,1-1,0 0,1 0,1 2,13 14,1 0,0-2,2 0,1-1,0-1,2-2,12 8,-26-19,1 0,0-1,0-1,0 0,1-1,0 0,0-1,0 0,1-1,-1 0,1-1,0-1,-1 0,2-1,24-16,-26 5</inkml:trace>
  <inkml:trace contextRef="#ctx0" brushRef="#br0" timeOffset="17238.346">11798 536,'48'0,"-29"2,0 0,0-2,0 0,0-1,0-1,0-1,0-1,-1-1,1 0,-1-1,-1-1,1 0,5-5,-19 9,0 1,0-1,0 0,0-1,-1 1,1-1,-1 1,0-1,0 0,0 0,-1-1,0 1,1 0,-1-1,-1 1,1-1,-1 0,0 0,0 0,0 1,-1-1,1 0,-1 0,0 0,-1 0,1 0,-1 0,0 1,0-1,-1 0,1 0,-1 1,0-1,0 1,-1 0,1-1,-1 1,0 0,0 1,0-1,-1 0,1 1,-1 0,0 0,0 0,0 0,0 1,-4-2,-2 2,0 0,0 1,0 0,0 1,0 0,0 1,0 0,0 0,0 1,0 0,1 1,-1 0,1 1,-1 0,1 0,0 1,1 0,-1 1,1 0,0 0,1 0,-1 1,1 1,1-1,-1 1,1 0,1 0,-1 1,1 0,1 0,0 0,0 0,-2 9,4-9,1-1,-1 1,2 0,-1 0,1 0,0 0,1 0,0-1,1 1,0 0,0-1,0 1,1-1,1 0,-1 0,1 0,1 0,-1 0,2-1,-1 0,1 0,-1-1,2 1,-1-1,1-1,0 1,0-1,1 0,-1-1,4 2,5 0,1-1,0 0,1-1,-1-1,1-1,0 0,-1-1,1-1,0-1,7-1,2 1,0 0</inkml:trace>
  <inkml:trace contextRef="#ctx0" brushRef="#br0" timeOffset="15104.242">9935 311,'-195'0,"191"0,0 0,1 0,-1 1,0-1,1 1,-1 0,1 0,-1 0,1 0,-1 0,1 1,0 0,0-1,0 1,0 1,0-1,0 0,0 1,1-1,-1 1,1 0,0 0,0 0,0 0,0 0,0 0,1 0,-1 1,1-1,0 1,0-1,0 1,1-1,-1 1,1 0,0-1,0 1,0-1,0 1,1 0,-1-1,1 1,1 1,2 5,1 0,0 0,1-1,0 1,0-1,1-1,1 1,-1-1,1-1,0 1,1-1,4 2,24 24,-35-32,0 1,-1 0,1 0,-1 0,1 0,-1 0,1 0,-1 0,0 1,0-1,0 1,-1-1,1 0,0 1,-1-1,0 1,1-1,-1 1,0-1,0 1,0 0,-1-1,1 1,-1-1,1 1,-1-1,0 0,0 1,0-1,0 0,0 0,-1 1,1-1,-1 0,0 1,-3 2,1 0,0-1,-1 1,0-1,0 0,0 0,-1-1,0 1,1-1,-1 0,0-1,0 1,-6 0,-94 16,87-21</inkml:trace>
  <inkml:trace contextRef="#ctx0" brushRef="#br0" timeOffset="15533.2">10218 0,'-26'138,"-5"41,3 47,-28-34,51-179,8-14,5-9</inkml:trace>
  <inkml:trace contextRef="#ctx0" brushRef="#br0" timeOffset="19496.558">255 1609,'3'-6,"-1"0,1 0,1 1,-1-1,1 1,0 0,0 0,1 1,-1-1,1 1,0 0,0 0,1 0,-1 1,1 0,0 0,0 0,0 1,0 0,5-1,134-22,-128 24,392-27,81 17,424-23,967-86,-265 35,799-81,-882 64,-521 66,-289 8,-228 0,-173 17,-309 11</inkml:trace>
  <inkml:trace contextRef="#ctx0" brushRef="#br0" timeOffset="35310.084">142 2116,'1'80,"-3"-1,-4 0,-14 64,-44 75,18-86,43-129,1-6</inkml:trace>
  <inkml:trace contextRef="#ctx0" brushRef="#br0" timeOffset="35557.476">1 2116,'39'0,"16"-4,10-3,3 1,-6 2,-3 0,-7-3,-3 0,-5 0,-5 2,-4 2,-4 1,-2 1,-6 5,-6 3</inkml:trace>
  <inkml:trace contextRef="#ctx0" brushRef="#br0" timeOffset="39328.952">85 2456,'2'-2,"-1"0,0 0,1 0,0 0,-1 1,1-1,0 0,0 1,0 0,0-1,0 1,0 0,0 0,0 0,0 0,1 1,-1-1,0 1,1-1,-1 1,0 0,1 0,-1 0,1 0,0 0,0 0,138-15,59-19,-190 32,-4-1,1 2,0-1,-1 1,1 0,0 0,0 1,0 0,0 0,-1 1,1-1,0 1,0 1,-1 0,1 0,1 0,-2 5</inkml:trace>
  <inkml:trace contextRef="#ctx0" brushRef="#br0" timeOffset="40119.974">594 2710,'-239'287,"206"-262,40-57,4 14,0 0,1 1,1 1,1 0,0 0,14-11,-10 10,21-24,-24 24,0 1,1 1,0 0,1 1,1 1,0 0,1 2,8-4,-25 14,-1 0,0 0,1 0,-1 1,0-1,1 0,-1 1,1-1,-1 1,1 0,-1 0,1-1,0 1,-1 0,1 0,-1 0,1 1,-1-1,1 0,-1 0,1 1,-1-1,1 1,-1 0,1-1,-1 1,0 0,1 0,-1 0,0 0,0 0,0 0,0 0,1 0,-2 0,1 1,0-1,0 0,0 1,0-1,-1 0,1 1,-1-1,1 1,-1-1,0 1,1-1,-1 1,0 0,0 1,-7 80,-17 122,25-202,0-1,-1 1,1-1,-1 0,1 1,-1-1,0 1,0-1,0 1,0-1,-1 1,1-1,-1 1,1-1,-1 0,0 1,0-1,0 0,0 0,0 1,-1-1,1 0,-1 0,1 0,-1 0,0-1,1 1,-1 0,0-1,0 1,0-1,-1 0,1 0,0 0,0 0,-1 0,1 0,0 0,-1-1,1 1,-1-1,1 0,-1 0,1 0,-1 0,1 0,-1 0,1-1,-2 0,-8-6,1-1,0 0,0-1,0 0,1-1,1 0,0-1,0 0,1 0,0-1,1 0,1 0,0-1,-2-6,-7-8,2 3</inkml:trace>
  <inkml:trace contextRef="#ctx0" brushRef="#br0" timeOffset="40799.442">961 2879,'38'-6,"-10"1,0 0,1 2,0 1,0 1,0 1,0 2,-1 1,4 2,-67-16,-1-2,2-2,0-1,1-1,-5-6,0-16,86 151,-11 63,-36-176,-1 1,1 0,-1-1,1 1,0-1,-1 1,1 0,-1-1,1 1,0 0,-1 0,1 0,0-1,-1 1,1 0,-1 0,1 0,0 0,-1 0,1 0,0 0,-1 0,1 0,0 1,-1-1,1 0,0 0,-1 1,1-1,-1 0,1 1,0-1,-1 0,1 1,-1-1,1 1,-1-1,0 1,1-1,-1 1,1-1,-1 1,0 0,1-1,-1 1,0-1,0 1,0 0,1-1,-1 1,0 0,0-1,0 1,0 0,0-1,0 1,0 0,0-1,-1 1,1 0,0-1,0 1,0-1,-1 1,1 0,0-1,-1 1,1-1,116-211,-102 192</inkml:trace>
  <inkml:trace contextRef="#ctx0" brushRef="#br0" timeOffset="41512.817">1525 2681,'5'11,"-2"1,0 0,0 0,-1 1,0-1,-1 0,-1 1,0-1,0 1,-1-1,-1 0,0 0,-2 6,-6 61,9-6,-27-345,28 269,0 0,1 1,-1-1,0 1,1-1,0 1,-1-1,1 1,0 0,0-1,1 1,-1 0,0 0,1 0,-1 0,1 0,0 0,0 0,0 0,0 1,0-1,0 1,0 0,0-1,0 1,1 0,-1 0,0 0,1 1,-1-1,1 0,-1 1,1 0,-1-1,1 1,-1 0,3 1,97 20,-93-19,-6-1,-1-1,1 0,-1 1,1-1,-1 1,0 0,1 0,-1 0,0 0,1 0,-1 1,0-1,0 0,0 1,0 0,0 0,0-1,-1 1,1 0,-1 0,1 1,-1-1,0 0,0 0,0 1,0-1,0 0,0 1,0-1,-1 1,0-1,1 1,-1-1,0 1,0 0,0-1,-1 1,1-1,-1 1,1-1,-1 1,0 0,-1 1,0 0,0 0,0 0,0 0,1 1,0-1,0 1,0-1,0 0,1 1,0 0,-1-1,2 1,-1-1,1 1,-1-1,1 0,0 1,1-1,-1 0,1 1,0-1,0 0,0 0,1 0,-1-1,3 3,49 68,-53-72,0 1,0-1,0 1,0 0,-1-1,1 1,-1 0,0-1,0 1,0 0,0 0,0-1,-1 1,1 0,-1 0,0-1,0 1,0-1,0 1,0-1,0 1,-1-1,1 0,-1 1,0-1,0 0,1 0,-1 0,0 0,-1-1,1 1,-1 0,-7 5,0-1,-1 0,0-1,1 0,-2-1,1 0,0-1,-1 0,1-1,-1 0,0-1,0 0,0-1,1-1,-1 1,0-2,0 0,-11-3,4-1</inkml:trace>
  <inkml:trace contextRef="#ctx0" brushRef="#br0" timeOffset="42315.352">2146 2850,'261'-399,"-240"370,-14 18,-1 0,2 1,0 0,0 0,1 1,0 0,0 1,1-1,0 2,1 0,-1 0,1 1,1 0,1 0,-12 5,1 1,0-1,0 1,-1-1,1 1,0 0,0 0,0 0,-1 0,1 0,0 0,0 0,0 1,-1-1,1 1,0-1,0 1,-1 0,1 0,-1-1,1 1,0 0,-1 1,0-1,1 0,-1 0,0 0,1 1,-1-1,0 1,0-1,0 1,0-1,-1 1,1 0,0-1,-1 1,1 0,-1 0,1-1,-1 2,5 81,-5-76,-4 139,4-145,0 0,0-1,0 1,0 0,0 0,0 0,1-1,-1 1,1 0,-1 0,1-1,0 1,-1 0,1-1,0 1,0-1,0 1,0-1,0 1,1-1,-1 0,0 1,1-1,-1 0,1 0,-1 0,1 0,0 0,-1-1,1 1,0 0,-1-1,1 1,0-1,0 0,0 0,-1 1,1-1,0 0,0 0,0-1,-1 1,1 0,0-1,0 1,-1-1,1 1,0-1,0 0,80-49,118-177,-198 226,52-35,-53 35,-1 0,1 1,0-1,0 1,0-1,0 1,0-1,0 1,0-1,0 1,0 0,0-1,0 1,0 0,0 0,0 0,0 0,1 0,-1 0,0 0,0 0,0 1,0-1,0 0,0 1,0-1,0 0,0 1,0-1,0 1,0 0,-1-1,1 1,0 0,0-1,0 1,-1 0,1 0,0 0,-1 0,1 0,-1 0,1 0,-1 0,0 0,1 0,-1 0,0 0,1 0,-1 0,0 0,0 0,0 1,-1 10,0 0,-1-1,0 1,-1 0,0-1,-1 1,0-1,0 0,-5 6,-6 20,-24 76,38-108,0 0,0-1,0 1,1 0,0 0,0 0,0 0,1 0,-1 0,1 0,0 0,0 0,1 0,0-1,0 1,0-1,0 1,1-1,-1 0,1 0,3 3,8 4</inkml:trace>
  <inkml:trace contextRef="#ctx0" brushRef="#br0" timeOffset="43385.112">3501 2512,'-177'214,"88"-116,98-126,5 9,1 0,1 0,0 2,1 0,1 1,1 0,2 0,32-28,33-29,-85 72,-1 0,1 1,0-1,-1 0,1 1,0-1,0 1,-1-1,1 1,0-1,0 1,0 0,0-1,-1 1,1 0,0 0,0 0,0-1,0 1,0 0,0 0,0 0,0 1,0-1,-1 0,1 0,0 0,0 1,0-1,0 0,0 1,-1-1,1 1,0-1,0 1,-1-1,1 1,0 0,-1-1,1 1,0 0,-1-1,1 1,-1 0,1 0,-1 0,0-1,1 1,-1 0,0 0,0 0,1 0,-1 0,0 0,0 0,4 58,-4-53,-1 11,2 0,-1 0,2 0,0 0,1 0,1-1,0 1,1-1,1 0,1 0,4 8,18 21,-67-83,-120-107,101 114,37 27</inkml:trace>
  <inkml:trace contextRef="#ctx0" brushRef="#br0" timeOffset="47529.18">5589 2060,'6'65,"-8"-48,-29 183,19-125,-6 104,18-177,0 1,0-1,0 0,0 0,1 0,-1 0,0 0,1 0,0 0,-1 0,1 0,0 0,0 0,0 0,0-1,0 1,1 0,-1-1,0 1,1 0,-1-1,1 0,0 1,-1-1,1 0,0 0,1 1,9-2</inkml:trace>
  <inkml:trace contextRef="#ctx0" brushRef="#br0" timeOffset="47788.002">5561 1947,'33'9,"17"4,9-1,-1-2,-6-3,-1-2,-5-3,-6-1,1-6,-3-2,-2 1,-3 1,-3 1,-10 1,-9 2</inkml:trace>
  <inkml:trace contextRef="#ctx0" brushRef="#br0" timeOffset="48021.236">5589 2314,'34'5,"15"1,5 0,2-1,-3-1,-6-2,-6-6,-5-2,-5 0,-1 1,-2 1,-6 2</inkml:trace>
  <inkml:trace contextRef="#ctx0" brushRef="#br0" timeOffset="48271.132">6154 2483,'-5'34,"-1"15,0 5,1-2,1-6,7-9,2-13</inkml:trace>
  <inkml:trace contextRef="#ctx0" brushRef="#br0" timeOffset="48739.156">6097 2370,'34'-5,"-1"2,1 0,0 3,0 0,13 4,-44-4,-1-1,0 1,0 0,0 0,0 0,0 1,0-1,1 0,-1 1,0-1,0 1,0 0,0 0,0 0,-1 0,1 0,0 0,0 0,-1 1,1-1,0 0,-1 1,1 0,-1-1,0 1,0 0,0 0,0 0,0-1,0 1,0 0,0 0,-1 0,1 1,-1-1,1 0,-1 0,0 0,0 0,0 0,0 0,0 1,-1-1,1 0,-1 0,1 0,-87 99,85-100,1 1,-1-1,1 0,0 1,0-1,0 1,-1 0,2-1,-1 1,0 0,0-1,0 1,1 0,-1 0,1 0,0 0,-1-1,1 1,0 0,0 0,0 0,0 0,0 0,1 0,-1 0,1-1,-1 1,1 0,0 0,-1-1,1 1,0 0,0-1,0 1,0 0,60 41,-11-9,-49-32,0-1,0 1,0-1,0 1,0 0,0 0,0-1,-1 1,1 0,-1 0,1 0,-1 0,0 0,0 0,0-1,0 1,0 0,0 0,0 0,-1 0,1 0,-1 0,1 0,-1-1,0 1,0 0,0 0,0-1,0 1,0-1,0 1,0-1,-1 1,1-1,0 0,-1 0,1 1,-1-1,-1 1,-69 37,62-35,0 0,0 0,0-2,-1 1,1-1,-1-1,0 0,0 0,1-1,-1 0,0-1,-4-1,-4-4</inkml:trace>
  <inkml:trace contextRef="#ctx0" brushRef="#br0" timeOffset="49632.118">6605 2568,'314'0,"-269"5,-70-31,-91-80,115 106,1-1,-1 1,1 0,0-1,-1 1,1-1,-1 1,1 0,-1-1,1 1,-1 0,1 0,-1 0,1-1,-1 1,1 0,-1 0,0 0,1 0,-1 0,1 0,-1 0,1 0,-1 0,0 0,1 0,-1 0,1 0,-1 1,1-1,-1 0,1 0,-1 1,1-1,-1 0,1 1,-1-1,1 0,0 1,-1-1,1 0,-1 1,1-1,0 1,-1-1,1 1,0-1,0 1,0-1,-1 1,1 0,0-1,0 1,0-1,0 1,0-1,0 1,0-1,0 1,0 0,0-1,0 1,-1 44,1-39,-6 173,-8-104,14-75,1-1,-1 1,0 0,0 0,0-1,1 1,-1 0,0 0,0 0,1-1,-1 1,0 0,1 0,-1 0,0 0,0 0,1 0,-1-1,0 1,1 0,-1 0,0 0,1 0,-1 0,0 0,1 0,-1 0,0 0,1 1,-1-1,0 0,0 0,1 0,-1 0,0 0,1 0,-1 1,0-1,0 0,1 0,-1 0,0 1,0-1,0 0,1 0,-1 1,0-1,0 0,0 1,0-1,1 0,-1 0,0 1,0-1,0 0,0 1,0-1,0 0,0 1,0-1,0 0,0 1,0-1,0 0,0 1,19-24,-18 23,18-27,116-126,-121 142</inkml:trace>
  <inkml:trace contextRef="#ctx0" brushRef="#br0" timeOffset="50303.418">7367 2370,'-18'13,"0"0,1 1,1 1,0 0,1 2,0-1,2 2,0 0,1 0,0 1,1 2,-19 27,-6 10,80-101,125-156,-26 81,-141 117,-1 1,0-1,0 0,0 0,0 0,1 1,-1-1,0 1,1-1,-1 1,0 0,1-1,-1 1,1 0,-1 0,1 0,-1 0,0 0,1 0,-1 0,1 1,-1-1,0 0,1 1,-1-1,0 1,1 0,-1-1,0 1,0 0,0 0,0 0,1-1,-1 1,0 0,-1 1,1-1,0 0,0 0,0 0,-1 0,1 1,0-1,-1 0,1 1,-1-1,0 0,1 1,-1 0,5 76,-5-69,-6 167,6-173,0-1,0 0,0 0,-1 0,1 1,-1-1,1 0,-1 0,0 0,0 0,0 0,0 0,0 0,0 0,-1-1,1 1,0 0,-1-1,0 1,1-1,-1 1,0-1,0 0,0 0,0 0,0 0,0 0,0 0,0 0,0-1,0 1,0-1,0 1,-1-1,1 0,0 0,0 0,0 0,-1-1,1 1,0 0,0-1,0 0,0 1,0-1,0 0,0 0,0 0,0 0,0-1,0 1,0 0,1-1,-69-61,62 53,0 1,-1 0,0 1,-1 0,0 0,0 1,-1 0,1 1,-4-1,-8-1</inkml:trace>
  <inkml:trace contextRef="#ctx0" brushRef="#br0" timeOffset="51518.826">7846 2596,'179'-318,"-70"185,-98 121,-7 7,0-1,1 1,-1 0,1 0,0 1,1-1,-1 1,1 0,0 1,0-1,0 1,0 0,0 1,1 0,-1 0,4-1,-7 5,0 1,0-1,-1 1,1 0,-1-1,1 1,-1 0,0 1,0-1,-1 0,1 0,-1 1,1-1,-1 1,0-1,0 1,-1 0,1-1,-1 1,0 0,0-1,0 1,0 0,-1 0,1-1,-2 3,2 2,-3 168,3-175,-1 1,1-1,0 0,0 0,0 0,0 1,0-1,0 0,0 0,1 0,-1 1,0-1,1 0,-1 0,1 0,-1 0,1 0,-1 0,1 0,0 0,-1 0,1 0,0 0,0 0,0 0,0-1,0 1,0 0,0-1,0 1,0 0,0-1,0 0,0 1,0-1,1 1,-1-1,0 0,0 0,0 0,1 0,-1 0,0 0,0 0,0 0,1 0,-1-1,0 1,0 0,0-1,0 1,0-1,1 1,-1-1,0 0,0 0,75-77,-51 46,180-195,-158 182,-42 82,-41 166,35-189,0 1,1-1,1 0,0 0,1 0,0 0,1-1,1 1,0 0,1-1,0 0,7 11,-4-9</inkml:trace>
  <inkml:trace contextRef="#ctx0" brushRef="#br0" timeOffset="51801.808">9033 2202,'-10'33,"-3"17,1 3,2-1,-2-6,1-5,3-5,2-4,2-7</inkml:trace>
  <inkml:trace contextRef="#ctx0" brushRef="#br0" timeOffset="52269.721">8976 2202,'254'1,"-252"-2,0 1,-1 0,1 0,0 0,-1 0,1 0,0 0,-1 0,1 1,0-1,-1 1,1-1,0 1,-1 0,1-1,-1 1,1 0,-1 0,0 0,1 0,-1 0,0 1,0-1,0 0,0 0,0 1,0-1,0 1,0-1,0 1,-1-1,1 1,-1-1,1 1,-1 0,0-1,1 1,-1 0,0-1,0 1,0 0,0-1,0 1,-1 0,1-1,0 1,-1 0,0-1,1 1,-1-1,0 1,1-1,-1 1,0-1,0 1,0-1,-1 0,1 0,0 1,0-1,-1 0,1 0,0 0,-1-1,1 1,-2 0,-178 102,180-103,0 0,0 1,-1 0,1-1,0 1,0-1,0 1,-1 0,1 0,0 0,0 0,0 0,1 0,-1 0,0 0,0 0,0 0,1 0,-1 1,1-1,-1 0,1 0,-1 1,1-1,0 0,0 1,-1-1,1 0,0 1,0-1,0 1,1-1,-1 0,0 1,0-1,1 0,-1 0,1 1,-1-1,1 0,0 0,-1 1,1-1,0 0,0 0,0 0,-1 0,1 0,0 0,1 0,-1 0,106 47,-25-17,-80-30,-1-1,1 1,0 0,-1 0,1-1,-1 1,1 0,-1 1,0-1,1 0,-1 0,0 0,0 1,1-1,-1 1,0-1,-1 1,1-1,0 1,0-1,-1 1,1 0,-1-1,1 1,-1 0,0 0,1-1,-1 1,0 0,0 0,-1 0,1-1,0 1,0 0,-1 0,1-1,-1 1,0 0,1-1,-1 1,0-1,0 1,0-1,-1 1,-1 2,-1 0,0 0,0 0,0-1,0 0,-1 0,1 0,-1 0,0-1,0 0,0 0,0 0,0-1,-3 1,-191 2,143-10,31 0</inkml:trace>
  <inkml:trace contextRef="#ctx0" brushRef="#br0" timeOffset="46635.119">4348 2483,'24'0,"12"0,6 0,-1 0,-1 0,-3 0,-4 0,-2 0,-1 0,-2 0,0 0,0-4,0-3,-1 1,1 2,0 0,0 2,-5 1</inkml:trace>
  <inkml:trace contextRef="#ctx0" brushRef="#br0" timeOffset="46913.154">4629 2202,'5'33,"2"17,-1 3,-1-1,-1-1,-2-4,-1-5,-6-5,-1-4,0-3,0-1,-2-1,-1-1,2 0,1 1,8-6,2-5</inkml:trace>
  <inkml:trace contextRef="#ctx0" brushRef="#br0" timeOffset="54408.543">10105 2145,'481'0,"-390"-6,-85 7</inkml:trace>
  <inkml:trace contextRef="#ctx0" brushRef="#br0" timeOffset="54856.762">10218 2370,'4'0,"8"0,5 0,5 0,4 0,1 0,7 0,2 0,5 0,-1 0,-2-4,-2-3,-3 1,-2 2,-1 0,-2 2,-5 6,-6 1</inkml:trace>
  <inkml:trace contextRef="#ctx0" brushRef="#br0" timeOffset="56115.289">11572 1863,'0'0,"1"0,-1 1,0-1,0 0,0 1,0-1,0 1,0-1,0 0,0 1,0-1,0 1,0-1,0 0,0 1,0-1,0 1,-1-1,1 0,0 1,0-1,0 0,0 1,-1-1,1 0,0 1,-1-1,1 0,0 0,0 1,-1-1,1 0,0 0,-1 1,1-1,0 0,-1 0,1 0,-1 0,1 0,0 0,-1 1,1-1,-1 0,1 0,0 0,-1 0,1 0,-1-1,1 1,0 0,-1 0,1 0,-1 0,1 0,0 0,-1-1,1 1,0 0,-1 0,1-1,0 1,0 0,-1 0,1-1,4 42,-3-38,-1 141,-10-63,3 1,5-1,3 19,-1-51,-11 19,5-62</inkml:trace>
  <inkml:trace contextRef="#ctx0" brushRef="#br0" timeOffset="56465.192">11431 1835,'32'-23,"0"2,1 1,1 2,1 1,1 1,0 2,0 2,2 2,-1 1,34-4,-57 12,-1 1,1 0,0 1,-1 0,1 1,-1 0,1 1,9 4,-19-5,0-1,0 0,-1 1,1 0,0 0,-1 0,0 0,1 1,-1-1,0 1,0 0,0-1,-1 2,1-1,-1 0,0 0,1 1,-2-1,1 1,0 0,-1 0,1-1,-1 1,0 0,-1 0,1 0,0 0,-1 0,0 0,-1 4,-3 7,-2-1,0 0,0 0,-1-1,-1 0,0 0,-1-1,-1 0,1 0,-2-1,0 0,0-1,-1-1,0 1,0-2,-1 0,-1 0,1-1,-6 1,5 0,-194 106,131-86,71-26,7-1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26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103 234,'-23'71,"-52"127,70-193,11-26,12-32,10-17,4 1,2 1,26-34,-55 91,1 0,0 1,1 0,0 0,1 0,0 1,1 0,0 1,0 0,0 0,1 1,0 1,3-2,-10 9,0 0,0 0,0 0,-1 1,1-1,0 1,-1 0,1 0,-1 0,1 0,-1 0,0 0,0 0,0 1,0-1,0 1,-1 0,1-1,-1 1,0 0,1 0,-1 0,-1 0,1 0,0 0,-1 0,1 0,-1 0,0 1,0-1,0 0,-1 0,0 3,-16 229,17-234,-1 0,1 1,0-1,0 0,0 0,0 1,0-1,0 0,0 0,0 0,0 1,0-1,1 0,-1 0,0 0,1 0,-1 0,1 1,0-1,-1 0,1 0,0 0,-1 0,1-1,0 1,0 0,0 0,0 0,0-1,0 1,0 0,0-1,0 1,0-1,0 1,0-1,1 0,-1 1,0-1,0 0,0 0,1 0,-1 0,0 0,0 0,1 0,-1 0,0-1,0 1,0 0,0-1,1 1,-1-1,0 1,0-1,0 1,0-1,0 0,0 0,0 1,-1-1,1 0,0-1,96-90,36-57,-63 95,-68 56,-1-1,1 1,0-1,0 1,-1 0,1 0,-1 0,1 0,-1 0,0 0,0 0,0 0,0 0,0 1,0-1,-1 0,1 1,-1-1,0 0,0 1,1-1,-2 1,1-1,0 1,0-1,-1 2,1 1,-4 200,-24-8,28-173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2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86 302,'52'-37,"-2"-3,-1-1,-2-3,-2-2,35-47,-80 93,1 1,-1-1,0 0,0 0,1 1,-1-1,0 0,1 0,-1 1,0-1,0 0,1 0,-1 0,0 0,1 1,-1-1,1 0,-1 0,0 0,1 0,-1 0,-3 10,-24 84,4 2,5 0,4 1,4 1,3 24,2 330,5-432,0 1,-2-1,0 0,-2 0,0 0,-1 0,-1-1,-1 1,0-1,-2-1,0 0,-1 0,-1 0,0-2,-2 1,11-13,-1-1,0 0,1 1,-1-1,-1-1,1 1,0 0,-1-1,1 1,-1-1,0 0,0 0,0-1,0 1,0-1,0 0,0 0,-1 0,1-1,0 1,0-1,-1 0,1 0,0-1,0 1,-1-1,1 0,0 0,0 0,0-1,0 1,0-1,0 0,0 0,1-1,-1 1,1-1,0 1,-1-1,1 0,0 0,1-1,-1 1,1-1,-1 1,1-1,0 0,0 0,-1-4,-1-8,1-1,0-1,1 1,1 0,1-1,0 1,1 0,1-1,1 1,0 0,1 0,1 1,4-10,8-15,1 1,2 1,1 1,23-30,-28 41,1 2,2 0,0 1,2 0,1 2,0 1,1 0,2 2,0 1,1 1,0 1,27-12,-28 20</inkml:trace>
  <inkml:trace contextRef="#ctx0" brushRef="#br0" timeOffset="270.157">931 500,'-47'19,"1"3,1 2,1 1,1 3,-32 27,48-36,16-11,4-4,1 0,0 0,0 0,0 1,0 0,1 0,0 0,0 1,0 0,0 0,1 0,0 0,1 1,-1 0,0 2,4-7,0-1,-1 1,1 0,0-1,0 1,0 0,1 0,-1-1,0 1,1-1,-1 1,1 0,-1-1,1 1,0-1,-1 1,1-1,0 1,0-1,0 0,0 1,1-1,-1 0,0 0,0 0,1 0,-1 0,1 0,-1 0,0-1,1 1,0 0,-1-1,1 1,-1-1,1 1,0-1,-1 0,1 0,0 0,-1 0,1 0,1 0,74-9,-42-5,0-2,0-1,-2-1,0-2,1-4,-25 20,0-1,-1 0,0-1,0 0,0 0,-1-1,0 0,0 0,-1 0,0-1,0 0,-1-1,0 1,0-1,-1 0,0 0,0 0,-1 0,-1-1,0 0,0 1,0-1,-1-4,-1 12,-1-1,1 1,0-1,-1 1,1-1,-1 1,0 0,0-1,0 1,0 0,-1 0,1-1,0 1,-1 0,1 0,-1 0,0 1,0-1,0 0,0 1,0-1,0 1,0 0,0-1,-1 1,-16-6</inkml:trace>
  <inkml:trace contextRef="#ctx0" brushRef="#br0" timeOffset="522.528">1243 867,'5'-25,"10"-26,9-10,4 1,3 1,0 6,5 7,1 6,4 6,-1 8,-2 4,-2 6,-3 5,-2 0,-2 2,-1 7,-5 4</inkml:trace>
  <inkml:trace contextRef="#ctx0" brushRef="#br0" timeOffset="7387.125">226 1347,'-9'19,"-4"30,1 12,2 5,3-4,3-3,1-6,2-9,1 0,1-5,-1-3,1-3,-1-2,-4-2,-2-6</inkml:trace>
  <inkml:trace contextRef="#ctx0" brushRef="#br0" timeOffset="7570.154">0 1741,'43'-14,"20"-5,3 1,-5 3,-7 5,-9 3,-7 4,-5 1,-8 2</inkml:trace>
  <inkml:trace contextRef="#ctx0" brushRef="#br0" timeOffset="7807.155">566 1628,'-3'5,"-5"11,1 0,0 0,1 1,1 0,0 0,1 0,1 1,1-1,0 1,1 0,1-1,1 1,1 0,2 9,-3-24,1 1,0-1,0 0,0 1,0-1,1 0,-1 0,1-1,0 1,0-1,0 1,0-1,0 0,1 0,-1 0,1 0,-1-1,1 1,0-1,-1 0,1 0,0-1,0 1,0-1,-1 1,1-1,0-1,0 1,1 0,110-33,-111 30,1 0,0 0,-1 0,0-1,0 1,0-1,0 0,0 0,-1-1,0 1,0-1,0 0,0 0,-1 0,0 0,0 0,0 0,-1-1,0 1,0 0,0-1,0 1,-1-1,0 1,0-1,-1 0,1 1,-1 0,0-1,-2-2,1 0,0 0,-1 0,0 0,-1 0,0 1,0 0,0 0,-1 0,0 0,0 1,-1 0,0 0,0 0,0 1,-1 0,-3-2,-12-8</inkml:trace>
  <inkml:trace contextRef="#ctx0" brushRef="#br0" timeOffset="8151.598">1411 1318,'0'38,"-4"33,-3 12,1-1,2-12,0-7,2-9,1-10,0-7,1-5,1-3,-1-7</inkml:trace>
  <inkml:trace contextRef="#ctx0" brushRef="#br0" timeOffset="8552.494">1214 1347,'59'-22,"2"3,0 3,1 2,0 3,0 3,36 1,-87 7,0 0,0 1,0 1,-1 0,1 0,0 1,-1 0,0 1,7 4,-14-7,0 1,0 0,0 0,0 0,-1 0,1 0,0 1,-1-1,0 1,0-1,0 1,0 0,0 0,0 0,-1 0,1 0,-1 0,0 1,0-1,0 0,-1 1,1-1,-1 1,1-1,-1 0,0 1,-1-1,1 1,-1-1,1 1,-2 1,-2 6,-1-1,-1 0,0 0,0-1,-1 0,0 0,0 0,-1-1,0 0,-1 0,1-1,-2 0,1-1,-1 0,-9 4,-14 12,-93 73,125-93,0-1,0 1,0-1,0 1,1 0,-1-1,1 1,-1 0,1 0,-1-1,1 1,0 0,0 0,0-1,0 1,0 0,1 0,-1 0,0-1,1 1,-1 0,1-1,0 1,-1 0,1-1,0 1,0-1,0 1,0-1,0 0,0 1,1-1,-1 0,0 0,1 0,-1 0,1 0,-1 0,1 0,0 0,0 0,70 33,-40-23,-21-10,0 1,-1 1,1 0,-1 0,0 1,0 0,0 1,-1 0,1 0,-1 1,-1 1,1-1,-1 2,0-1,-1 1,1 0,-1 0,-1 1,0 0,2 4,-7-9,-1 1,1-1,-1 0,0 0,0 1,0-1,-1 0,0 0,1 0,-2 1,1-1,0 0,-1 0,0-1,1 1,-2 0,1 0,0-1,-1 1,0-1,1 0,-1 0,0 0,-1 0,1-1,-2 1,-97 57,76-48,-1-2,0 0,0-2,-1-1,0-1,0-1,-1-1,1-2,-1-1,1-1,-24-4,26-3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26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88,'5'10,"2"12,-1 8,-1 3,-2 1,-5 0,-4-2,1-1,0-1,-4-6,0-6</inkml:trace>
  <inkml:trace contextRef="#ctx0" brushRef="#br0" timeOffset="3220.905">10 61,'2'-2,"-1"0,0 0,1 0,0 0,-1 1,1-1,0 0,0 1,0 0,0-1,0 1,0 0,0 0,0 0,0 0,1 1,-1-1,0 1,1-1,-1 1,0 0,1 0,-1 0,0 0,2 0,-1 0,224-31,-225 30,1 1,-1-1,1 0,-1 1,1 0,-1-1,0 1,1 0,-1 0,1 0,-1 1,1-1,-1 0,1 1,-1 0,0 0,1-1,-1 1,0 1,0-1,1 0,-1 0,0 1,0 0,-1-1,1 1,0 0,0 0,-1 0,1 0,-1 0,0 0,0 0,0 0,0 0,0 1,0-1,0 0,-1 1,1-1,-1 1,1-1,-1 1,0-1,0 1,0-1,-1 1,1-1,-1 1,0 0,-1 1,0 1,-1-1,0 0,0 0,0 0,-1 0,0-1,1 0,-1 1,0-1,0 0,-1-1,1 1,0-1,-1 0,0 0,-1 0,-17 9,23-10,-1-1,0 0,0 0,1 1,-1-1,0 1,1-1,-1 0,0 1,1-1,-1 1,1 0,-1-1,1 1,-1-1,1 1,-1 0,1 0,0-1,-1 1,1 0,0 0,-1-1,1 1,0 0,0 0,0-1,0 1,0 0,0 0,0 0,0-1,0 1,0 0,0 0,1 0,-1-1,0 1,1 0,-1-1,0 1,1 0,-1 0,1-1,-1 1,1-1,-1 1,1 0,-1-1,1 1,0-1,-1 1,1-1,0 0,-1 1,1-1,41 24,-41-24,14 6,-1 1,0 0,0 0,-1 2,0-1,0 2,-1 0,0 0,-1 1,9 11,-19-20,0-1,0 1,0-1,0 1,0-1,-1 1,1-1,-1 1,1 0,-1-1,1 1,-1 0,0 0,0-1,0 1,0 0,0 0,0-1,-1 1,1 0,0-1,-1 1,0 0,1-1,-1 1,0-1,0 1,1-1,-1 1,0-1,-1 0,1 1,0-1,0 0,-1 0,1 0,0 0,-1 0,1 0,-1 0,1 0,-2 0,-75 24,-176-22,230-3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5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366 542,'-12'230,"-57"227,37-276,41-181,-2-11</inkml:trace>
  <inkml:trace contextRef="#ctx0" brushRef="#br0" timeOffset="2733.749">619 571,'0'0,"0"0,-1 1,1-1,-1 1,0-1,1 0,-1 0,1 1,-1-1,1 0,-1 0,0 0,1 0,-1 0,1 0,-1 0,0 0,1 0,-1 0,1 0,-1 0,0 0,1 0,-1 0,1-1,-1 1,1 0,-1 0,1-1,-1 1,1 0,-1-1,1 1,-1-1,1 1,-1 0,1-1,0 1,-1-1,1 1,0-1,-1 1,1-1,0 0,0 1,0-1,-1 1,1-1,0 0,0 1,0-1,0 1,0-1,0 0,0 1,0-1,0 1,1-1,-1 0,0 1,0-1,0 1,1-1,-10 161,11-105,-2 200,-22-154,22-100,-1-1,0 0,1 1,-1-1,0 0,0 0,1 1,-1-1,0 0,0 0,1 0,-1 0,0 0,0 0,0 0,1 0,-1 0,0 0,0-1,1 1,-1 0,0-1,1 1,-1 0,0-1,1 1,-1 0,0-1,1 1,-1-1,1 0,-1 1,1-1,-1 1,1-1,-1 0,1 1,-1-1,1 0,0 1,0-1,-1 0,1 0,0 1,0-1,0 0,0 0,0 0,0 1,0-2,-3-2,-13-21,-1 0,-2 1,0 1,-1 0,-2 2,0 1,-1 0,-1 2,-24-15,41 28,0 0,-1 1,1 0,-1 0,0 0,0 1,0 0,0 1,-1 0,1 0,-1 0,1 1,-1 1,0 0,1 0,-1 0,0 1,1 0,-1 1,1 0,-1 0,1 1,0 0,0 1,0 0,-6 4,8-5,0 1,1 0,-1 0,1 0,0 1,0 0,1 0,-1 0,1 1,0-1,0 1,1 0,0 0,0 1,0-1,1 1,0-1,0 1,1 0,-1-1,1 1,1 1,4 9</inkml:trace>
  <inkml:trace contextRef="#ctx0" brushRef="#br0" timeOffset="3836.373">732 1022,'7'8,"0"0,0-1,1 0,0 0,0-1,1 1,-1-2,1 1,0-2,1 1,-1-1,1 0,0-1,0 0,0-1,0 0,1-1,-1 0,0 0,1-1,-1 0,1-1,4-1,-7 0,1 0,0-1,-1-1,1 1,-1-1,0 0,0-1,-1 0,1 0,-1-1,0 0,-1 0,1-1,-1 1,0-1,-1-1,0 1,0-1,-1 0,1 0,-2 0,1-1,-1 1,-1-1,1 0,-2 0,1 0,-1 0,0 0,-1 0,0 0,-1-4,1 10,-1 0,0 0,0 1,0-1,0 0,0 1,0-1,-1 1,1-1,-1 1,0-1,1 1,-1 0,0 0,-1 0,1 0,0 0,0 1,-1-1,1 1,-1-1,0 1,1 0,-1 0,0 0,0 0,1 1,-1-1,0 1,0-1,0 1,0 0,0 0,0 1,1-1,-1 0,0 1,0 0,0 0,1 0,-1 0,0 0,1 0,-1 1,1-1,-1 1,-6 2,-1 0,2 0,-1 1,0 0,1 1,0 0,0 0,1 0,0 1,0 1,0-1,1 1,0 0,1 0,0 1,0-1,1 1,0 0,0 1,1-1,0 0,1 1,0 0,0 0,1 0,1-1,0 1,0 0,1 2,-1-7,1 0,1 0,-1 0,1-1,-1 1,2-1,-1 1,0-1,1 1,0-1,-1 0,2-1,-1 1,0 0,1-1,0 0,0 1,0-2,0 1,0 0,0-1,1 0,-1 0,1 0,2 0,123 21,-108-25,0 0,0-1,-1-2,0 0,0-1,0-1,-1-1,1 0,-2-2,0-1,0 0,-1-1,0-1,-1-1,14-14,-24 22,6-3,0 0,-1-1,0 0,-1-1,0 0,-1-1,0 0,-1-1,0 0,-1 0,0-1,-1 0,-1-1,0 1,-1-1,1-9,-5 21,-1 0,1 0,-1 1,0-1,0 0,0 0,-1 0,1 0,-1 1,1-1,-1 0,0 0,0 1,0-1,0 1,-1-1,1 1,-1-1,0 1,1 0,-1 0,0 0,0 0,0 0,-1 0,1 0,0 1,-1-1,1 1,-1 0,1 0,-1-1,0 2,1-1,-1 0,0 1,0-1,0 1,1 0,-1 0,0 0,0 0,0 0,0 1,1-1,-1 1,0 0,0-1,1 2,-1-1,1 0,-1 0,1 1,-1 0,-5 1,1 1,1 0,-1 1,1-1,0 1,0 0,0 1,0-1,1 1,0 1,0-1,-3 6,7-9,0-1,0 1,0-1,0 1,0-1,0 1,0-1,1 1,0 0,-1-1,1 1,0 0,0 0,1-1,-1 1,0 0,1-1,0 1,-1 0,1-1,0 1,0-1,1 0,-1 1,1-1,-1 0,1 0,-1 1,1-1,0-1,0 1,0 0,0 0,1-1,-1 1,0-1,1 0,0 1,6 2,1 0,0-1,-1 0,1 0,0-1,1-1,-1 0,0 0,0-1,0 0,1 0,-1-2,72 6,-81-3,1-1,0 1,0 0,0 0,-1 0,1 0,0 0,-1 0,1 0,-1 1,1-1,-1 0,1 1,-1 0,0-1,0 1,0 0,0-1,0 1,0 0,-1 0,1 0,-1 0,1 0,-1-1,1 1,-1 0,0 0,0 0,0 0,0 0,-1 0,1 0,0 0,-1 0,1 0,-1 0,0 0,0 0,0-1,0 1,0 0,0-1,0 1,0 0,-7 28,8-27,-1 1,1-1,0 0,0 1,1-1,-1 1,1-1,0 0,0 1,0-1,0 0,0 0,1 0,-1 0,1 0,0 0,0 0,0 0,0-1,0 1,1-1,-1 0,1 1,0-1,0 0,-1-1,1 1,0 0,1-1,-1 0,0 0,0 0,0 0,1 0,-1 0,1-1,-1 0,0 0,1 0,-1 0,1 0,-1-1,0 1,1-1,-1 0,0 0,0 0,3-2,35-7,-17 6,0-2,0-1,-1 0,1-2,-2-1,0-1,0 0,-1-2,20-15,-30 20,-1-1,0 0,0-1,-1 0,-1-1,1 0,-2 0,0 0,0-1,-1 0,0-1,-1 1,-1-1,0 0,2-9,-6 19,0 0,1 1,-1-1,0 1,-1-1,1 0,0 1,-1-1,1 1,-1-1,0 1,0-1,0 1,0 0,0-1,-1 1,1 0,-1 0,1 0,-1 0,0 0,0 0,0 0,0 1,0-1,0 1,0-1,0 1,-1 0,1 0,0 0,-1 0,1 0,-1 1,1-1,-1 1,0 0,1-1,-1 1,-6 0,0-1,0 1,0 1,0-1,0 2,1-1,-1 1,0 0,0 1,-5 3,5-1,0 1,0 0,1 0,0 1,0 0,1 0,0 1,0 0,1 0,0 1,0 0,1 0,0 0,1 0,0 1,0 0,1 0,1 0,-1 0,2 0,-1 1,1-1,1 0,0 1,0-1,1 1,1-1,-1 0,2 1,0 0,4 2,1 0,1-1,0 0,1 0,0-1,0 0,1-1,1 0,0 0,0-2,1 1,0-2,0 0,1 0,0-1,0-1,1 0,-1-1,1-1,7 1,101 22,-90-18</inkml:trace>
  <inkml:trace contextRef="#ctx0" brushRef="#br0" timeOffset="4418.929">3131 938,'-4'33,"-3"17,6-1,2-4,7-9,1-12</inkml:trace>
  <inkml:trace contextRef="#ctx0" brushRef="#br0" timeOffset="4664.878">3103 598,'0'0</inkml:trace>
  <inkml:trace contextRef="#ctx0" brushRef="#br0" timeOffset="4971.409">3668 825,'-18'10,"0"0,0 2,2 0,-1 1,2 1,-1 0,-10 15,25-26,0 1,0-1,1 0,-1 1,1-1,-1 1,1-1,0 1,1-1,-1 1,1-1,-1 1,1-1,0 0,0 1,0-1,1 0,-1 0,1 0,0 0,0 0,0 0,0-1,0 1,1 0,-1-1,1 0,0 0,-1 0,1 0,0 0,0 0,1-1,-1 1,0-1,0 0,1 0,-1 0,2 0,10 7,-12-6,1-1,0 1,-1 0,1 0,-1 0,1 0,-1 1,0-1,0 1,0 0,-1 0,1 0,-1 0,1 0,-1 1,0-1,0 1,0-1,-1 1,0 0,1-1,-1 1,0 0,-1 0,1 0,-1 0,0 0,0 0,0 0,0 0,0 0,-1 0,0 0,0 0,0 0,-1 0,1-1,-1 1,0 0,0-1,0 0,0 1,0-1,-1 0,0 0,-2 2,-1 0,1-1,-1 0,0 0,0 0,0-1,-1 0,1-1,-1 1,1-1,-1 0,0-1,0 0,0 0,0 0,0-1,0 0,0 0,0-1,0 0,0 0,0 0,0-1,1 0,-1-1,-3-1,-2-9</inkml:trace>
  <inkml:trace contextRef="#ctx0" brushRef="#br0" timeOffset="5728.874">4796 401,'0'595,"-1"-573,-1 1,-1 0,-1-1,-1 0,-1 0,-1 0,-10 19,18-38,3-9</inkml:trace>
  <inkml:trace contextRef="#ctx0" brushRef="#br0" timeOffset="5995.311">4543 881,'33'-9,"17"-4,3 1,-1 2,-1 3,-4 2,-5 3,-5 1,-3-4,-4 0,-2-1,0 2,-1 1,0 1,1 1,-6 1</inkml:trace>
  <inkml:trace contextRef="#ctx0" brushRef="#br0" timeOffset="13314.891">10074 627,'1'196,"0"-193,-1 0,1 0,0 0,1 0,-1 0,0 0,1 0,-1-1,1 1,0 0,0-1,0 1,0-1,0 0,1 0,-1 0,1 0,-1 0,1-1,0 1,0-1,0 1,0-1,0 0,0 0,0 0,0-1,0 1,0-1,0 0,1 0,-1 0,0 0,0 0,0-1,0 1,0-1,0 0,0 0,0 0,0 0,0-1,0 1,0-1,-1 0,1 1,-1-1,1-1,-1 1,0 0,0 0,0-1,1 0,10-11,-1-1,0 0,-1-1,-1 0,-1-1,0 0,-1-1,0 0,3-16,-8 28,25-69,-14 107,-1 193,22 102,-31-298,-1 0,-1 0,-1 0,-2 0,-1 1,-1-1,-1 0,-2-1,-1 1,-1-1,-1-1,-2 1,-6 9,12-29,-1 0,0 0,0-1,-1 0,0 0,0-1,0 0,-1 0,0 0,0-1,-2 0,7-3,-1 0,1-1,0 1,-1-1,0 0,1 1,-1-2,0 1,0 0,0-1,1 0,-1 0,0 0,0 0,0 0,0-1,1 0,-1 0,0 0,1 0,-1 0,1-1,-1 0,1 1,-1-2,1 1,0 0,0 0,0-1,-2-6,1 0,0 1,0-1,1-1,0 1,1 0,0-1,0 1,1-1,0 1,1-1,0 0,0 1,1-1,1 0,1-4,-3 10,7-22,0 0,2 1,1 0,1 0,1 1,1 0,1 2,1-1,2 2,0 0,0 1,2 0,1 2,21-16,-13 11,-3 5</inkml:trace>
  <inkml:trace contextRef="#ctx0" brushRef="#br0" timeOffset="12004.858">9199 712,'-25'4,"-5"0,-1 1,1 2,1 1,-1 1,2 2,-4 2,29-12,0 0,0 1,1-1,-1 0,1 1,-1 0,1-1,0 1,0 0,0 0,0 0,0 0,0 1,0-1,1 0,-1 1,1 0,0-1,-1 1,1 0,0-1,1 1,-1 0,0 0,1 0,0 0,0-1,0 1,0 0,0 0,0 0,1 0,-1 0,1 0,0-1,0 1,0 0,0-1,0 1,1 0,-1-1,1 0,0 1,0-1,-1 0,1 0,1 0,-1 0,0 0,11 7,1 0,-1-2,1 1,1-2,-1 0,1-1,0 0,1-1,-1-1,0 0,15 0,-28-2,11 1,1 0,-1 0,0-1,0-1,0 0,1-1,-1 0,0-1,0-1,0 0,0-1,8-3,3-5</inkml:trace>
  <inkml:trace contextRef="#ctx0" brushRef="#br0" timeOffset="12250.865">9566 232,'-10'25,"2"1,1 0,1 0,1 1,2 0,0 0,2 0,1 0,2 17,12 173,12-36,-13-120,-7-60,-1-7</inkml:trace>
  <inkml:trace contextRef="#ctx0" brushRef="#br0" timeOffset="12583.573">9848 542,'-210'124,"208"-123,1 0,-1-1,0 1,1 0,-1 0,1 0,0 0,-1 0,1 1,0-1,-1 0,1 1,0-1,0 0,0 1,0-1,1 1,-1 0,0-1,1 1,-1 0,1-1,-1 1,1 0,0 0,0-1,0 1,0 0,0 0,0 0,0-1,1 1,-1 0,0-1,1 1,0 0,-1-1,1 1,0 0,0-1,0 1,0-1,0 0,0 1,0-1,1 0,-1 1,0-1,1 0,-1 0,1 0,-1 0,1-1,-1 1,1 0,1 0,37 21,-29-17,-1 0,1 1,-1 0,0 1,-1 0,1 1,-1 0,-1 0,1 1,-2 0,1 1,2 8,-8-14,-1-1,1 0,-1 0,1 0,0 0,0 0,0 0,0 0,1-1,-1 1,1-1,-1 0,1 0,0 0,0 0,0 0,3 1,6-2</inkml:trace>
  <inkml:trace contextRef="#ctx0" brushRef="#br0" timeOffset="10778.849">7787 288,'-6'15,"-1"1,2-1,0 1,1 1,1-1,0 0,1 1,1-1,0 1,1 0,1-1,1 1,2 9,55 203,-30 14,-30-114,1-117</inkml:trace>
  <inkml:trace contextRef="#ctx0" brushRef="#br0" timeOffset="11016.842">7562 825,'34'-10,"15"-8,5 0,-3 2,-4 4,-6 0,-5 1,-4 3,-2 2,-2 3,-1 1,0 2,5 0,2 1,0-1,-2 1,-5-1</inkml:trace>
  <inkml:trace contextRef="#ctx0" brushRef="#br0" timeOffset="11336.12">8267 965,'0'15,"0"-1,0-7,0-9,0-10,0-7,0-5,5-4,2-1,4-1,0 0,3 0,5 1,3 0,3 5,1 7,-3 10,-5 8</inkml:trace>
  <inkml:trace contextRef="#ctx0" brushRef="#br0" timeOffset="11500.244">8634 852</inkml:trace>
  <inkml:trace contextRef="#ctx0" brushRef="#br0" timeOffset="11758.943">8634 571</inkml:trace>
  <inkml:trace contextRef="#ctx0" brushRef="#br0" timeOffset="9423.463">5417 288,'0'0,"-1"-1,0 1,0-1,1 1,-1-1,0 1,0 0,0-1,1 1,-1 0,0 0,0 0,0 0,0 0,0 0,0 0,1 0,-1 0,0 0,0 0,0 0,0 1,0-1,1 0,-1 1,0-1,0 0,1 1,-1-1,0 1,0-1,1 1,-1 0,1-1,-1 1,1 0,-1-1,1 1,-1 0,1 0,-1-1,1 1,0 0,-1 0,1 0,0 0,-17 41,14-23,1 0,1 0,1 0,0 0,2 0,0 0,1-1,3 10,8 69,-13 392,-1-489,0 0,1-1,-1 1,1 0,-1 0,1 0,-1-1,1 1,-1 0,1 0,-1 0,1 0,-1 0,1 0,-1 0,1 0,-1 0,1 0,-1 0,0 0,1 1,-1-1,1 0,-1 0,1 0,-1 1,1-1,-1 0,0 1,1-1,-1 0,1 1,-1-1,0 0,0 1,1-1,-1 1,0-1,0 0,1 1,-1-1,0 1,0-1,0 1,0-1,0 1,1-1,-1 1,0-1,0 1,0-1,0 1,-1-1,1 1,0-1,0 1,0-1,0 1,0-1,-1 1,1-1,0 0,0 1,-1-1,1 1,0-1,-1 0,1 1,26-37,-19 24,5-6,8-11,0 0,2 1,1 1,1 1,1 2,19-14,-43 35,1 2,0-1,0 0,0 0,0 0,0 1,0-1,1 1,-1 0,0-1,1 1,-1 0,1 1,-1-1,1 0,-1 1,1-1,0 1,-1 0,1 0,0 0,-1 0,1 0,0 1,-1-1,1 1,-1 0,1-1,-1 1,1 0,-1 1,0-1,1 0,-1 1,0-1,0 1,0 0,0 0,0 0,0 0,7 99,-5-13,6-70,1-6</inkml:trace>
  <inkml:trace contextRef="#ctx0" brushRef="#br0" timeOffset="9987.254">6067 938,'132'-23,"-127"21,0 0,1 0,-1 0,0-1,-1 0,1 0,0 0,-1 0,0-1,0 1,0-1,0 0,0 0,-1-1,0 1,0-1,0 0,0 0,-1 0,0 0,0 0,1-5,-3 7,0-1,-1 0,1 0,-1 0,0 0,0 1,0-1,-1 0,0 1,1-1,-1 1,0 0,0-1,-1 1,1 0,-1 0,0 1,1-1,-1 0,0 1,-1 0,1 0,0 0,-1 0,1 0,-1 1,1-1,-1 1,0 0,0 0,1 0,-1 1,0-1,0 1,0 0,0 0,0 1,1-1,-1 1,0-1,0 1,0 1,1-1,-1 0,1 1,-2 0,-13 4,1 0,0 1,0 1,0 0,1 1,0 1,1 1,0 0,1 1,0 0,-1 3,12-11,0-1,0 1,0 0,1 0,0 0,0 0,0 0,0 1,1-1,-1 1,1-1,0 1,1-1,-1 1,1 0,0-1,0 1,0-1,1 1,-1 0,1-1,0 1,1-1,-1 0,1 1,0-1,0 0,0 0,0 0,1 0,0 0,-1-1,1 1,1-1,-1 0,1 1,-1-2,1 1,0 0,3 1,13 7,0-1,0-1,1 0,1-2,-1-1,1 0,0-2,11 1,-18-2,98 8,-88-11</inkml:trace>
  <inkml:trace contextRef="#ctx0" brushRef="#br0" timeOffset="15044.854">11739 684,'-29'389,"29"-366,1-16,-1-1,1 1,-1 0,-1-1,1 1,-1 0,0-1,-1 1,1-1,-1 1,-1-1,1 0,-1 0,0 0,-2 2,4-7,-1-1,1 1,-1 0,1-1,-1 1,1-1,-1 0,0 0,1 1,-1-1,0 0,1 0,-1 0,1-1,-1 1,0 0,1-1,-1 1,1-1,-1 1,1-1,-1 0,1 0,-1 1,1-1,0 0,0 0,-1 0,1-1,0 1,0 0,0 0,0-1,0 1,0 0,1-1,-1 1,0-1,1 1,-1-1,1 1,-1-1,1 0,0 1,0-1,0 1,0-1,0-1,0-13,1 1,0 0,1-1,1 1,0 0,1 0,1 1,0-1,1 1,1 0,5-8,3-11,4-8,1 1,2 1,2 1,2 1,1 1,1 2,2 1,2 1,1 1,1 2,13-7,-30 24,1 1,0 0,1 2,0 0,0 1,1 1,0 1,0 1,1 0,16-1,-32 6,0 0,0 1,0-1,0 1,0 0,-1 0,1 0,0 1,-1 0,1 0,-1 0,1 0,-1 1,0 0,0-1,0 1,-1 1,1-1,-1 1,1-1,-1 1,0 0,-1 0,1 0,-1 1,1-1,-1 1,-1-1,1 1,-1 0,1-1,-1 1,-1 0,1 0,-1 0,0 0,0 0,0 0,-1 0,1-1,-1 1,0 0,-1 0,-3 13,-1 1,-1-1,-1-1,0 1,-1-1,-1-1,-1 0,0 0,-1-1,0 0,-2-1,1-1,-2 0,0-1,0 0,-1-1,0-1,-1-1,0 0,-1-1,0-1,-12 3,19-6,0-1,-1 1,1-2,-1 0,0 0,1-1,-1-1,0 1,-4-2,14 1,-1 0,0-1,0 1,0-1,0 1,1-1,-1 0,0 0,1 0,-1 0,1-1,-1 1,1-1,-1 0,1 1,0-1,0 0,0 0,0 0,0-1,1 1,-1 0,0-1,1 1,0-1,0 1,0-1,0 0,0 0,0 1,1-1,-1 0,1 0,0 0,0 1,0-1,0 0,0 0,1 0,-1 0,2-5,0 0,1 0,0 0,0 1,1-1,-1 1,2 0,-1 0,1 0,0 1,0 0,1 0,3-3,-7 6,16-16</inkml:trace>
  <inkml:trace contextRef="#ctx0" brushRef="#br0" timeOffset="16214.427">12840 486,'-10'2,"1"0,-1 1,1-1,0 2,-1-1,1 1,1 1,-1 0,1 0,0 1,0-1,-5 6,-5 2,-127 103,141-114,0 1,0 0,0 0,1 0,-1 0,1 0,0 1,0-1,1 1,-1 0,0 0,1 0,0 0,0 0,1 1,-1-1,1 1,0-1,0 1,0-1,0 1,1 0,0-1,0 1,0 0,1-1,0 1,-1-1,2 1,-1-1,0 1,2 2,3-4,0-1,1 0,-1-1,0 1,1-1,-1-1,1 1,-1-1,1 0,-1 0,1-1,-1 0,0 0,1 0,-1-1,0 0,0 0,0-1,0 0,0 0,-1 0,1-1,-1 0,51-31,-3-4,0-1,-3-3,12-15,-62 57,0 0,1 0,-1 0,1 0,-1 0,1 0,0 0,-1 0,1 1,0-1,-1 0,1 1,0-1,0 0,0 1,0-1,-1 1,1-1,0 1,0-1,0 1,0 0,0-1,0 1,0 0,0 0,0 0,1 0,-1 0,0 0,0 0,0 0,0 0,0 1,0-1,0 0,0 1,0-1,0 1,0-1,-1 1,1-1,0 1,0 0,0-1,-1 1,1 0,0-1,0 1,-1 0,1 0,-1 0,1 0,-1 0,1 0,-1 1,5 73,-6-71,-1 1,1 0,0-1,1 1,-1 0,1 0,0 0,0-1,0 1,1 0,-1 0,1-1,0 1,1 0,-1-1,1 1,0-1,0 1,1-1,-1 0,1 0,0 0,0-1,0 1,0 0,1-1,-1 0,1 0,0 0,0-1,0 1,0-1,1 0,-1 0,0 0,1 0,3 0,9-3,-1 0,1-1,-1-1,0 0,0-1,0-1,0-1,-1 0,0-1,0 0,0-1,-1-1,-1 0,3-3,21-11,-18 13,0-1,-2-1,1-1,-1 0,-1-1,-1 0,0-2,-1 0,0 0,-1-2,-1 1,-1-1,-1-1,3-6,-12 23,1 0,-1 0,0 0,1-1,-1 1,0-1,0 1,0 0,-1-1,1 1,-1-1,1 0,-1 1,0-1,0 1,0-1,0 0,-1 1,1-1,-1 1,1-1,-1 1,0-1,0 1,0 0,0-1,0 1,-1 0,1 0,-1 0,1 0,-1 0,0 0,0 0,0 0,0 1,0-1,0 1,0-1,-1 1,1 0,0 0,-1 0,1 0,-1 1,0-1,-6 2,0 1,0 0,1 0,-1 0,1 1,0 1,0 0,0 0,0 0,0 1,1 0,0 0,0 1,1 0,-1 0,1 1,0 0,1 0,0 0,0 1,1-1,-1 1,-2 8,7-14,0 0,-1 0,1-1,0 1,0 0,0 0,1 0,-1 0,0 0,1-1,-1 1,1 0,-1 0,1-1,0 1,0 0,0-1,0 1,0-1,0 1,0-1,0 1,1-1,-1 0,0 0,1 0,-1 0,1 0,0 0,-1 0,1 0,0 0,-1-1,1 1,0-1,0 1,0-1,0 0,0 0,81 5,-73-5,-2 0,-3-2,1 1,0-1,-1 1,1 1,0-1,0 1,0 0,0 0,-1 1,1 0,0 0,0 0,-1 0,1 1,-1 0,1 0,-1 1,0 0,0-1,0 2,0-1,-1 1,1-1,-1 1,0 0,0 1,0-1,0 1,-1 0,0 0,0 0,0 0,-1 0,1 2,-16 73,10-74,1 0,0 0,0 0,1 0,-1 0,2 1,-1-1,1 0,-1 1,2-1,-1 1,2 4,1-7,0-1,0 0,0 0,1 0,-1 0,1-1,0 1,0-1,0 0,0 0,0 0,0-1,1 1,-1-1,1 0,-1-1,0 1,1-1,-1 0,1 0,-1 0,1 0,-1-1,1 0,-1 0,1 0,-1 0,0-1,0 0,4-2,27-9,0-2,-2-1,0-2,-1-1,-1-2,-1-1,0-1,-2-2,23-25,-27 22,-2-1,-2 0,0-2,-2 0,-1-1,-2-1,-1 0,-2-1,-1-1,-2 0,-1 0,1-18,-9 50,3-7,-2-1,1 0,-1 1,-1-1,0 0,0 1,-1-1,-1 0,0 1,0-1,-1 1,-1-2,4 11,-1 0,1 0,-1 0,0 0,1 0,-1 0,0 1,0-1,1 0,-1 1,0-1,0 0,0 1,0-1,0 1,0-1,0 1,0 0,0-1,0 1,0 0,0 0,0 0,0 0,0 0,-1 0,1 0,0 0,0 0,0 0,0 1,0-1,0 0,0 1,0-1,0 1,0-1,0 1,0-1,1 1,-1 0,0-1,0 1,0 0,1 0,-1 0,0 0,-33 42,27-24,1 1,0-1,2 1,0 0,1 0,1 1,1-1,1 0,1 1,3 19,-2 23,0 178,25-43,-26-180,3-33,2-3</inkml:trace>
  <inkml:trace contextRef="#ctx0" brushRef="#br0" timeOffset="16457.58">13883 232,'29'4,"19"3,6-1,4-1,-3-1,-2-2,-5-1,-1 0,-3-6,-5-2,0 0,-1 2,-2 1,-3 2,-7 1</inkml:trace>
  <inkml:trace contextRef="#ctx0" brushRef="#br0" timeOffset="18536.906">15126 288,'5'0,"-4"0,-1 5,-1 6,-5 2,-2-2</inkml:trace>
  <inkml:trace contextRef="#ctx0" brushRef="#br0" timeOffset="19136.122">15154 627,'0'5,"0"-3,5-3,6-5,1 3,-5 2,-10 1,-4 6,-5 1,-1 5,-4 0,3 3,2 3,4-1</inkml:trace>
  <inkml:trace contextRef="#ctx0" brushRef="#br0" timeOffset="21192.862">83 1643,'345'-29,"367"-74,-308 67,86 6,178 2,-135-5,-311 14,180-16,325-18,-154 25,86-3,73 4,-329 16,52-7,-4-9,100 0,75-3,1609 30,-1598-27,97-3,-556 31,265-12,66-24,-228 7,-262 24,0 2,0 0,0 1,0 1,1 1,-1 1,0 0,0 1,130-5,-73-5,205 7,-256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35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41,'0'-4,"0"-8,-5 0,-1 6,-5 4,-5 2,5 2,9 0,5-5,2-2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35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1,'0'5,"0"-4,5-1,-4-1,-1 4,-6 7,-2 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14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4319 762,'14'107,"-4"0,-5 1,-5 7,0-104,0 1,-1-1,0 0,-1 0,0 0,0 0,-2 0,1 0,-1-1,-1 0,0 0,0 0,-1 0,-5 6,10-15,0 0,1 0,-1 0,0 0,0 0,0-1,0 1,0 0,0-1,0 1,0 0,0-1,0 1,0-1,-1 0,1 1,0-1,0 0,0 0,-1 0,1 1,0-1,0-1,-1 1,1 0,0 0,0 0,0-1,-1 1,1 0,0-1,0 1,0-1,0 0,0 1,0-1,0 0,0 1,0-1,0 0,0 0,0 0,1 0,-1 0,0-1,-14-57,19 30,1 1,2-1,1 2,1-1,1 1,1 0,2 1,1 1,0 0,2 0,1 2,1 0,1 1,1 1,22-19,-12 10,1 2,1 0,2 2,0 2,2 1,1 1,0 3,1 0,34-9,46 17,-116 11,1 0,-1 1,1-1,-1 1,1 0,-1 0,0 0,1 0,-1 0,0 0,0 1,0-1,0 1,0-1,0 1,0 0,-1 0,1 0,0 0,-1 0,0 0,1 0,-1 0,0 0,0 1,0-1,-1 1,1-1,0 1,-1-1,0 0,1 1,-1 0,0-1,-1 1,1-1,0 1,-1-1,1 1,-1-1,0 0,1 1,-1-1,-1 1,-7 18,-1-1,-1 0,-1 0,-1-2,0 1,-1-1,-1-1,-1-1,0 0,-2-1,1-1,-2-1,-9 6,9-4,1-2,-2 0,0-1,0 0,-1-2,-1-1,0 0,0-2,0 0,-1-2,0 0,0-2,-12 1,0-15,29 4</inkml:trace>
  <inkml:trace contextRef="#ctx0" brushRef="#br0" timeOffset="-2433.174">565 367,'270'-11,"-57"-7,-210 18,-1 1,1-1,0 1,0-1,-1 1,1 0,0 0,-1 0,1 1,-1-1,0 1,1-1,-1 1,0 0,0 0,0 0,0 0,0 0,0 0,-1 0,1 1,-1-1,1 1,-1-1,0 1,0 0,0-1,-1 1,1 0,-1-1,1 1,-1 0,0 0,0 2,-11 103,8-94,-13 64,8-49,1 1,1-1,2 2,0-1,3 0,0 0,2 1,1-1,2 0,0 0,4 6,1-7,2 0,1-1,1-1,1 0,2-1,2 2,-70-67,39 25,-2 1,1 0,-1 1,-1 1,0 1,-1 0,0 1,0 0,-1 2,0 0,-1 1,1 1,-1 1,0 0,0 1,-1 2,1 0,0 0,-16 3,10 4,0 0,1 1,-1 2,2 0,-1 2,1 0,1 2,0 1,1 0,1 1,0 2,1 0,0 1,2 0,-15 21,26-32,1 0,0 0,1 1,0-1,0 1,1 0,-1 0,2 1,-1-1,1 0,0 1,1-1,0 1,1 0,0-1,0 1,0 0,1-1,1 4,5 6</inkml:trace>
  <inkml:trace contextRef="#ctx0" brushRef="#br0" timeOffset="-1980.565">707 649,'459'-28,"-319"5,-137 23,-1 0,0 0,0 0,0 1,0-1,0 0,0 1,1-1,-1 1,0 0,0 0,0 0,-1 0,1 0,0 0,0 0,0 0,-1 1,1-1,-1 1,1-1,-1 1,0 0,1 0,-1-1,0 1,0 0,0 0,-1 0,1 0,0 0,-1 0,1 1,-1-1,0 0,1 0,-1 89,-2-67,4 86,4-91</inkml:trace>
  <inkml:trace contextRef="#ctx0" brushRef="#br0" timeOffset="-1574.672">1666 988,'0'170,"0"-190,0 0,2-1,0 1,1 0,1 0,1 1,1-1,1 1,0 0,1 1,1 0,4-5,-3 8,0 0,1 0,1 1,0 1,1 0,0 0,1 1,1 1,0 1,8-5,-23 15,1-1,0 0,0 1,0-1,0 1,0-1,0 1,0 0,0-1,0 1,0 0,0 0,0-1,0 1,0 0,0 0,0 0,0 0,0 1,0-1,0 0,0 0,0 1,0-1,0 0,-1 1,1-1,0 1,0-1,0 1,0-1,0 1,-1 0,1-1,0 1,-1 0,1 0,0 0,-1-1,1 1,-1 0,1 0,-1 0,1 1,3 13</inkml:trace>
  <inkml:trace contextRef="#ctx0" brushRef="#br0" timeOffset="-1277.171">2230 734,'-10'8,"0"1,1-1,-1 2,2-1,-1 2,1-1,1 1,0 0,1 0,0 1,0 0,1 0,1 0,0 1,1-1,0 1,0 5,3-15,0-1,1 1,-1-1,0 0,1 1,0-1,-1 0,1 1,0-1,0 0,0 0,1 0,-1 0,0 0,1 0,-1 0,1 0,0 0,0-1,-1 1,1-1,0 1,0-1,0 0,1 0,-1 0,0 0,0 0,1 0,-1-1,0 1,1-1,-1 0,1 0,-1 1,0-1,1-1,-1 1,1 0,-1-1,92-35,-88 32,0 0,0-1,0 0,-1-1,0 1,0-1,-1 0,0 0,1 0,-2-1,1 0,-1 1,0-1,-1 0,0 0,0-1,0 1,-1 0,0-1,0 1,-1-1,0 1,0-1,-1 1,0-1,0 1,-1 0,0-2,0 5,1 1,-1 0,1-1,-1 1,0 0,0 0,-1 0,1 0,-1 0,1 0,-1 1,0 0,0-1,0 1,0 0,-1 0,1 1,-1-1,0 0,-18-5</inkml:trace>
  <inkml:trace contextRef="#ctx0" brushRef="#br0" timeOffset="-835.425">2597 1016,'26'-62,"-17"36,1 0,1 1,1 1,1 0,1 0,1 2,1 0,1 0,9-6,-25 26,0 0,0 0,0 1,1-1,-1 0,1 1,-1-1,1 1,0 0,-1-1,1 1,0 0,0 0,0 0,0 0,0 1,0-1,0 0,0 1,0-1,0 1,0 0,0 0,1 0,-1 0,0 0,0 0,0 1,0-1,0 1,0-1,0 1,0 0,0 0,0 0,0 0,0 0,0 0,-1 0,1 1,0-1,-1 1,2 1,21 120,-21-122,0 0,-1 0,1 0,0 0,0 0,0-1,0 1,0-1,0 0,0 0,0 0,0 0,0 0,0-1,0 1,-1-1,1 0,0 0,0 0,0 0,-1 0,1-1,-1 1,1-1,-1 0,1 1,-1-1,0 0,1-1,7-4,150-74,-159 80,1 0,-1 0,1 0,-1 0,1 0,0 1,0-1,-1 1,1-1,0 1,0-1,0 1,0 0,0 0,-1 0,1 0,0 0,0 1,0-1,0 1,-1-1,1 1,0-1,0 1,-1 0,1 0,-1 0,1 0,-1 0,1 0,-1 0,1 1,-1-1,0 0,0 1,0-1,0 1,0 0,0-1,0 1,0 0,0-1,-1 1,1 0,-1 0,0 0,1-1,-1 1,0 0,0 0,0 0,-10 70,8-68,0-1,0 1,1 0,0 0,-1 1,2-1,-1 0,0 0,1 0,0 1,0-1,0 0,0 0,1 1,0-1,-1 0,2 0,-1 0,0 0,1 0,0 0,0 0,0 0,0-1,1 1,-1-1,2 1,12 8</inkml:trace>
  <inkml:trace contextRef="#ctx0" brushRef="#br0" timeOffset="2834.32">5307 791,'-2'1,"1"-1,0 2,0-1,0 0,0 0,0 0,0 0,0 1,0-1,1 0,-1 1,0-1,1 1,-1-1,1 1,-1-1,1 1,0-1,0 1,0-1,0 1,0 0,0-1,0 1,0-1,0 1,1-1,0 2,-2 11,-1 6,-1 0,0 0,-2-1,-1 0,0 0,-1 0,-1-1,-9 15,17-33,0 0,0 0,0-1,0 1,0 0,0-1,0 1,-1 0,1 0,0-1,0 1,0 0,0 0,0-1,0 1,0 0,-1 0,1 0,0-1,0 1,0 0,-1 0,1 0,0-1,0 1,0 0,-1 0,1 0,0 0,0 0,-1 0,1-1,0 1,-1 0,1 0,0 0,0 0,-1 0,1 0,0 0,0 0,-1 0,1 0,0 0,-1 1,1-1,0 0,5-32,8-12,3 0,1 0,2 2,2 0,2 2,12-15,-33 53,0 0,0 0,1 1,-1-1,1 1,-1 0,1 0,0 0,0 0,-1 0,1 1,0-1,0 1,0 0,-1-1,1 1,0 1,0-1,0 0,0 1,-1-1,1 1,0 0,0 0,-1 0,1 0,-1 1,1-1,-1 1,1-1,-1 1,0 0,0 0,0 0,0 0,0 0,0 0,0 2,18 10,-4-4</inkml:trace>
  <inkml:trace contextRef="#ctx0" brushRef="#br0" timeOffset="3165.869">5646 791,'19'-1,"0"0,0 0,-1-2,1-1,-1 0,0-1,9-4,-21 7,-1 0,1 0,-1-1,1 0,-1 0,0 0,0-1,-1 1,1-1,-1 0,1-1,-1 1,-1-1,1 1,-1-1,1-1,-1 1,-1 0,1-1,-1 1,0-1,0 0,-1 1,1-7,-1 11,-1-1,0 0,1 1,-1-1,0 1,0-1,0 1,0-1,0 0,-1 1,1-1,0 1,-1-1,1 1,-1-1,0 1,1-1,-1 1,0 0,0-1,0 1,0 0,0 0,0-1,0 1,-1 0,1 0,0 0,0 0,-1 1,1-1,-1 0,1 1,-1-1,1 1,-1-1,1 1,-1-1,1 1,-1 0,0 0,1 0,-1 0,-67 22,56-11,0 1,1 0,0 0,1 1,0 1,1 0,1 0,0 1,1 0,1 0,0 1,1 0,1 1,0-1,1 1,1 1,2-14,0 0,1 0,-1 0,1 0,0 1,0-1,0 0,1 0,-1 0,1 0,0 0,1 0,-1 0,0 0,1 0,0-1,0 1,0-1,0 1,1-1,0 0,-1 0,1 0,0 0,0 0,1 0,-1-1,0 0,1 0,0 0,-1 0,1 0,6 2,-1 0,1 0,0-1,0-1,0 0,0 0,0-1,1 0,-1-1,0 0,0 0,1-1,-1-1,0 1,0-2,5-1,18-7</inkml:trace>
  <inkml:trace contextRef="#ctx0" brushRef="#br0" timeOffset="3491.795">6210 592,'71'196,"-33"-57,-37-138,-1-1,0 1,0 0,1-1,-1 1,0-1,1 1,-1 0,0-1,1 1,-1-1,1 1,-1-1,1 1,-1-1,1 0,-1 1,1-1,0 1,-1-1,1 0,0 0,-1 1,1-1,0 0,-1 0,1 0,0 0,-1 0,1 0,0 0,-1 0,1 0,0 0,-1 0,1 0,0 0,-1-1,1 1,0 0,-1 0,1-1,-1 1,1-1,0 1,-1 0,1-1,-1 1,1-1,-1 1,1-1,-1 1,0-1,1 0,-1 1,0-1,1 0,18-41,-18 39,16-45,2 1,1 0,3 2,2 1,16-21,-24 44,0 5</inkml:trace>
  <inkml:trace contextRef="#ctx0" brushRef="#br0" timeOffset="3743.257">6747 649,'0'29,"0"14,0 0</inkml:trace>
  <inkml:trace contextRef="#ctx0" brushRef="#br0" timeOffset="3991.897">6803 311</inkml:trace>
  <inkml:trace contextRef="#ctx0" brushRef="#br0" timeOffset="8684.277">7198 508,'-33'20,"25"-7,1 0,1 0,0 1,1-1,0 1,1 0,1 1,0 2,1-11,1 0,1 0,-1 1,1-1,0 1,1-1,0 0,0 1,0-1,0 0,1 0,0 0,1 0,-1 0,1 0,0-1,1 1,-1-1,1 0,0 0,0 0,1-1,-1 1,1-1,0 0,0 0,0-1,1 0,0 0,0 1,0-1,1 0,-1-1,0 1,1-1,0 0,-1-1,1 0,0 0,0 0,0-1,0 0,0 0,0-1,0 0,-1 0,1-1,2 0,-2 0,0 0,0 0,0-1,0 0,0-1,-1 1,0-1,1-1,-1 1,-1-1,1 0,-1 0,0-1,0 1,0-1,-1 0,0-1,0 1,0-1,-1 1,0-1,-1 0,1 0,-1-1,-1 1,1 0,-1-1,-1 1,1-1,-1 1,0-1,-1 1,0 0,-1-6,-2 6,1-1,-1 1,-1-1,1 1,-2 0,1 1,0-1,-1 1,0 0,-1 1,1-1,-1 1,0 1,-1-1,1 1,-1 0,1 1,-1 0,0 0,-1 1,1 0,0 0,0 1,-1 0,1 0,-1 1,1 0,-1 1,1 0,-1 0,1 1,0 0,-4 1,10-2,1 0,-1-1,1 1,-1 0,1 0,-1 0,1 0,0 0,-1 0,1 0,0 0,0 1,0-1,0 0,0 1,0-1,0 1,0-1,1 1,-1-1,1 1,-1 0,1-1,-1 1,1 0,0-1,0 1,0 0,1 12</inkml:trace>
  <inkml:trace contextRef="#ctx0" brushRef="#br0" timeOffset="9078.945">7678 536,'5'192,"-4"-188,-1 1,2-1,-1 0,0 0,1 0,0 0,0 0,0 0,0 0,1 0,-1-1,1 1,0-1,0 0,0 0,1 0,-1 0,1 0,-1-1,1 0,0 0,0 0,0 0,0 0,1-1,-1 0,0 0,0 0,1 0,-1-1,1 1,-1-1,1-1,-1 1,0 0,1-1,-1 0,0 0,3-1,6-2,-1-1,0 0,0 0,0-1,-1-1,1 0,-2-1,1 0,-1 0,0-1,-1 0,0-1,-1 0,0-1,0 0,-1 0,-1 0,1-3,35-104,-41 96</inkml:trace>
  <inkml:trace contextRef="#ctx0" brushRef="#br0" timeOffset="9466.424">8468 424,'-15'7,"4"-3,0 0,1 1,0 0,-1 1,2 0,-1 1,1 0,0 0,0 1,1 0,0 1,1 0,0 0,0 0,0 2,7-9,-1-1,0 1,1 0,0 0,-1 0,1 0,0-1,0 1,0 0,0 0,0 0,0 0,1 0,-1-1,1 1,-1 0,1 0,0-1,0 1,-1 0,1-1,0 1,1-1,-1 1,0-1,0 1,1-1,-1 0,0 0,1 0,-1 0,1 0,0 0,-1 0,1 0,1 0,66 20,67 16,-134-36,0 1,0-1,0 1,0 0,-1-1,1 1,-1 0,1 0,-1 0,0 0,0 0,0 1,0-1,0 0,0 0,0 1,-1-1,0 0,1 1,-1-1,0 1,0-1,0 0,0 1,-1-1,1 1,0-1,-1 0,0 1,0-1,0 0,0 0,0 0,0 0,0 1,-1-2,1 1,-1 0,1 0,-1 0,0-1,0 1,1-1,-1 1,0-1,-1 0,1 0,0 0,0 0,0 0,-1 0,-9 7,1-1,-1-1,0 0,-1 0,1-1,-1-1,0 0,0-1,-1 0,1-1,-1 0,1-1,-1-1,-6-1,-5-4</inkml:trace>
  <inkml:trace contextRef="#ctx0" brushRef="#br0" timeOffset="16125.635">10612 424,'0'4,"0"8,0 5,0 5,-4 3,-3 3,1 1,2 0,0 1,2-1,1 0,0 0,1-10,1-8</inkml:trace>
  <inkml:trace contextRef="#ctx0" brushRef="#br0" timeOffset="16360.629">10698 84,'4'15,"3"4</inkml:trace>
  <inkml:trace contextRef="#ctx0" brushRef="#br0" timeOffset="16774.028">11121 424,'-29'16,"1"2,1 1,1 1,0 1,2 1,-6 8,27-28,1 1,-1 0,1 0,-1 1,1-1,0 0,0 1,1-1,-1 1,1 0,-1-1,1 1,0 0,1 0,-1 0,1 0,-1 0,1 0,0 0,1 0,-1 0,1-1,0 1,0 0,0 0,0 0,0-1,1 1,0 0,0-1,0 0,0 1,0-1,1 0,0 0,-1 0,1-1,0 1,0-1,0 1,1-1,-1 0,1 0,-1 0,1-1,0 1,-1-1,1 0,1 0,9 3,0-1,0-1,1 0,-1-1,1 0,-1-1,1-1,-1 0,1-1,-1-1,0 0,0-1,0 0,0-1,-1-1,0 0,0-1,0 0,-1-1,0 0,0-1,-1 0,2-4,10-8,-2-1,0 0,-2-2,0-1,-2 0,-1-1,-1-1,-1 0,-1-1,6-20,-14 34,-1 0,0 0,-1-1,0 1,-1-1,-1 0,0 0,-1 1,0-1,-2 0,1 0,-2 1,0-1,-1 1,0 0,-1 0,-1 0,-4-8,7 19,1 0,-1 0,0 0,1 0,-1 1,-1-1,1 1,0-1,-1 1,1 1,-1-1,0 0,1 1,-1-1,0 1,0 0,0 1,0-1,0 1,0-1,0 1,0 0,0 1,0-1,0 1,0 0,0 0,0 0,1 0,-1 1,0-1,1 1,-1 0,1 0,-1 1,-7 3,1 0,0 1,0 0,0 1,1 0,0 0,1 1,0 0,0 1,1 0,-2 3,4-5,0 1,0 0,1 0,0 1,1-1,0 1,0 0,1 0,0 0,1 0,0 0,1 0,0 0,0 1,1-1,1 0,0 0,0 0,1 0,0-1,0 1,1-1,0 0,1 0,1 2,13 14,1 0,0-2,2 0,1-1,0-1,2-2,12 8,-26-19,1 0,0-1,0-1,0 0,1-1,0 0,0-1,0 0,1-1,-1 0,1-1,0-1,-1 0,2-1,24-16,-26 5</inkml:trace>
  <inkml:trace contextRef="#ctx0" brushRef="#br0" timeOffset="17238.346">11798 536,'48'0,"-29"2,0 0,0-2,0 0,0-1,0-1,0-1,0-1,-1-1,1 0,-1-1,-1-1,1 0,5-5,-19 9,0 1,0-1,0 0,0-1,-1 1,1-1,-1 1,0-1,0 0,0 0,-1-1,0 1,1 0,-1-1,-1 1,1-1,-1 0,0 0,0 0,0 1,-1-1,1 0,-1 0,0 0,-1 0,1 0,-1 0,0 1,0-1,-1 0,1 0,-1 1,0-1,0 1,-1 0,1-1,-1 1,0 0,0 1,0-1,-1 0,1 1,-1 0,0 0,0 0,0 0,0 1,-4-2,-2 2,0 0,0 1,0 0,0 1,0 0,0 1,0 0,0 0,0 1,0 0,1 1,-1 0,1 1,-1 0,1 0,0 1,1 0,-1 1,1 0,0 0,1 0,-1 1,1 1,1-1,-1 1,1 0,1 0,-1 1,1 0,1 0,0 0,0 0,-2 9,4-9,1-1,-1 1,2 0,-1 0,1 0,0 0,1 0,0-1,1 1,0 0,0-1,0 1,1-1,1 0,-1 0,1 0,1 0,-1 0,2-1,-1 0,1 0,-1-1,2 1,-1-1,1-1,0 1,0-1,1 0,-1-1,4 2,5 0,1-1,0 0,1-1,-1-1,1-1,0 0,-1-1,1-1,0-1,7-1,2 1,0 0</inkml:trace>
  <inkml:trace contextRef="#ctx0" brushRef="#br0" timeOffset="15104.242">9935 311,'-195'0,"191"0,0 0,1 0,-1 1,0-1,1 1,-1 0,1 0,-1 0,1 0,-1 0,1 1,0 0,0-1,0 1,0 1,0-1,0 0,0 1,1-1,-1 1,1 0,0 0,0 0,0 0,0 0,0 0,1 0,-1 1,1-1,0 1,0-1,0 1,1-1,-1 1,1 0,0-1,0 1,0-1,0 1,1 0,-1-1,1 1,1 1,2 5,1 0,0 0,1-1,0 1,0-1,1-1,1 1,-1-1,1-1,0 1,1-1,4 2,24 24,-35-32,0 1,-1 0,1 0,-1 0,1 0,-1 0,1 0,-1 0,0 1,0-1,0 1,-1-1,1 0,0 1,-1-1,0 1,1-1,-1 1,0-1,0 1,0 0,-1-1,1 1,-1-1,1 1,-1-1,0 0,0 1,0-1,0 0,0 0,-1 1,1-1,-1 0,0 1,-3 2,1 0,0-1,-1 1,0-1,0 0,0 0,-1-1,0 1,1-1,-1 0,0-1,0 1,-6 0,-94 16,87-21</inkml:trace>
  <inkml:trace contextRef="#ctx0" brushRef="#br0" timeOffset="15533.2">10218 0,'-26'138,"-5"41,3 47,-28-34,51-179,8-14,5-9</inkml:trace>
  <inkml:trace contextRef="#ctx0" brushRef="#br0" timeOffset="19496.558">255 1609,'3'-6,"-1"0,1 0,1 1,-1-1,1 1,0 0,0 0,1 1,-1-1,1 1,0 0,0 0,1 0,-1 1,1 0,0 0,0 0,0 1,0 0,5-1,134-22,-128 24,392-27,81 17,424-23,967-86,-265 35,799-81,-882 64,-521 66,-289 8,-228 0,-173 17,-309 11</inkml:trace>
  <inkml:trace contextRef="#ctx0" brushRef="#br0" timeOffset="35310.084">142 2116,'1'80,"-3"-1,-4 0,-14 64,-44 75,18-86,43-129,1-6</inkml:trace>
  <inkml:trace contextRef="#ctx0" brushRef="#br0" timeOffset="35557.476">1 2116,'39'0,"16"-4,10-3,3 1,-6 2,-3 0,-7-3,-3 0,-5 0,-5 2,-4 2,-4 1,-2 1,-6 5,-6 3</inkml:trace>
  <inkml:trace contextRef="#ctx0" brushRef="#br0" timeOffset="39328.952">85 2456,'2'-2,"-1"0,0 0,1 0,0 0,-1 1,1-1,0 0,0 1,0 0,0-1,0 1,0 0,0 0,0 0,0 0,1 1,-1-1,0 1,1-1,-1 1,0 0,1 0,-1 0,1 0,0 0,0 0,138-15,59-19,-190 32,-4-1,1 2,0-1,-1 1,1 0,0 0,0 1,0 0,0 0,-1 1,1-1,0 1,0 1,-1 0,1 0,1 0,-2 5</inkml:trace>
  <inkml:trace contextRef="#ctx0" brushRef="#br0" timeOffset="40119.974">594 2710,'-239'287,"206"-262,40-57,4 14,0 0,1 1,1 1,1 0,0 0,14-11,-10 10,21-24,-24 24,0 1,1 1,0 0,1 1,1 1,0 0,1 2,8-4,-25 14,-1 0,0 0,1 0,-1 1,0-1,1 0,-1 1,1-1,-1 1,1 0,-1 0,1-1,0 1,-1 0,1 0,-1 0,1 1,-1-1,1 0,-1 0,1 1,-1-1,1 1,-1 0,1-1,-1 1,0 0,1 0,-1 0,0 0,0 0,0 0,0 0,1 0,-2 0,1 1,0-1,0 0,0 1,0-1,-1 0,1 1,-1-1,1 1,-1-1,0 1,1-1,-1 1,0 0,0 1,-7 80,-17 122,25-202,0-1,-1 1,1-1,-1 0,1 1,-1-1,0 1,0-1,0 1,0-1,-1 1,1-1,-1 1,1-1,-1 0,0 1,0-1,0 0,0 0,0 1,-1-1,1 0,-1 0,1 0,-1 0,0-1,1 1,-1 0,0-1,0 1,0-1,-1 0,1 0,0 0,0 0,-1 0,1 0,0 0,-1-1,1 1,-1-1,1 0,-1 0,1 0,-1 0,1 0,-1 0,1-1,-2 0,-8-6,1-1,0 0,0-1,0 0,1-1,1 0,0-1,0 0,1 0,0-1,1 0,1 0,0-1,-2-6,-7-8,2 3</inkml:trace>
  <inkml:trace contextRef="#ctx0" brushRef="#br0" timeOffset="40799.442">961 2879,'38'-6,"-10"1,0 0,1 2,0 1,0 1,0 1,0 2,-1 1,4 2,-67-16,-1-2,2-2,0-1,1-1,-5-6,0-16,86 151,-11 63,-36-176,-1 1,1 0,-1-1,1 1,0-1,-1 1,1 0,-1-1,1 1,0 0,-1 0,1 0,0-1,-1 1,1 0,-1 0,1 0,0 0,-1 0,1 0,0 0,-1 0,1 0,0 1,-1-1,1 0,0 0,-1 1,1-1,-1 0,1 1,0-1,-1 0,1 1,-1-1,1 1,-1-1,0 1,1-1,-1 1,1-1,-1 1,0 0,1-1,-1 1,0-1,0 1,0 0,1-1,-1 1,0 0,0-1,0 1,0 0,0-1,0 1,0 0,0-1,-1 1,1 0,0-1,0 1,0-1,-1 1,1 0,0-1,-1 1,1-1,116-211,-102 192</inkml:trace>
  <inkml:trace contextRef="#ctx0" brushRef="#br0" timeOffset="41512.817">1525 2681,'5'11,"-2"1,0 0,0 0,-1 1,0-1,-1 0,-1 1,0-1,0 1,-1-1,-1 0,0 0,-2 6,-6 61,9-6,-27-345,28 269,0 0,1 1,-1-1,0 1,1-1,0 1,-1-1,1 1,0 0,0-1,1 1,-1 0,0 0,1 0,-1 0,1 0,0 0,0 0,0 0,0 1,0-1,0 1,0 0,0-1,0 1,1 0,-1 0,0 0,1 1,-1-1,1 0,-1 1,1 0,-1-1,1 1,-1 0,3 1,97 20,-93-19,-6-1,-1-1,1 0,-1 1,1-1,-1 1,0 0,1 0,-1 0,0 0,1 0,-1 1,0-1,0 0,0 1,0 0,0 0,0-1,-1 1,1 0,-1 0,1 1,-1-1,0 0,0 0,0 1,0-1,0 0,0 1,0-1,-1 1,0-1,1 1,-1-1,0 1,0 0,0-1,-1 1,1-1,-1 1,1-1,-1 1,0 0,-1 1,0 0,0 0,0 0,0 0,1 1,0-1,0 1,0-1,0 0,1 1,0 0,-1-1,2 1,-1-1,1 1,-1-1,1 0,0 1,1-1,-1 0,1 1,0-1,0 0,0 0,1 0,-1-1,3 3,49 68,-53-72,0 1,0-1,0 1,0 0,-1-1,1 1,-1 0,0-1,0 1,0 0,0 0,0-1,-1 1,1 0,-1 0,0-1,0 1,0-1,0 1,0-1,0 1,-1-1,1 0,-1 1,0-1,0 0,1 0,-1 0,0 0,-1-1,1 1,-1 0,-7 5,0-1,-1 0,0-1,1 0,-2-1,1 0,0-1,-1 0,1-1,-1 0,0-1,0 0,0-1,1-1,-1 1,0-2,0 0,-11-3,4-1</inkml:trace>
  <inkml:trace contextRef="#ctx0" brushRef="#br0" timeOffset="42315.352">2146 2850,'261'-399,"-240"370,-14 18,-1 0,2 1,0 0,0 0,1 1,0 0,0 1,1-1,0 2,1 0,-1 0,1 1,1 0,1 0,-12 5,1 1,0-1,0 1,-1-1,1 1,0 0,0 0,0 0,-1 0,1 0,0 0,0 0,0 1,-1-1,1 1,0-1,0 1,-1 0,1 0,-1-1,1 1,0 0,-1 1,0-1,1 0,-1 0,0 0,1 1,-1-1,0 1,0-1,0 1,0-1,-1 1,1 0,0-1,-1 1,1 0,-1 0,1-1,-1 2,5 81,-5-76,-4 139,4-145,0 0,0-1,0 1,0 0,0 0,0 0,1-1,-1 1,1 0,-1 0,1-1,0 1,-1 0,1-1,0 1,0-1,0 1,0-1,0 1,1-1,-1 0,0 1,1-1,-1 0,1 0,-1 0,1 0,0 0,-1-1,1 1,0 0,-1-1,1 1,0-1,0 0,0 0,-1 1,1-1,0 0,0 0,0-1,-1 1,1 0,0-1,0 1,-1-1,1 1,0-1,0 0,80-49,118-177,-198 226,52-35,-53 35,-1 0,1 1,0-1,0 1,0-1,0 1,0-1,0 1,0-1,0 1,0 0,0-1,0 1,0 0,0 0,0 0,0 0,1 0,-1 0,0 0,0 0,0 1,0-1,0 0,0 1,0-1,0 0,0 1,0-1,0 1,0 0,-1-1,1 1,0 0,0-1,0 1,-1 0,1 0,0 0,-1 0,1 0,-1 0,1 0,-1 0,0 0,1 0,-1 0,0 0,1 0,-1 0,0 0,0 0,0 1,-1 10,0 0,-1-1,0 1,-1 0,0-1,-1 1,0-1,0 0,-5 6,-6 20,-24 76,38-108,0 0,0-1,0 1,1 0,0 0,0 0,0 0,1 0,-1 0,1 0,0 0,0 0,1 0,0-1,0 1,0-1,0 1,1-1,-1 0,1 0,3 3,8 4</inkml:trace>
  <inkml:trace contextRef="#ctx0" brushRef="#br0" timeOffset="43385.112">3501 2512,'-177'214,"88"-116,98-126,5 9,1 0,1 0,0 2,1 0,1 1,1 0,2 0,32-28,33-29,-85 72,-1 0,1 1,0-1,-1 0,1 1,0-1,0 1,-1-1,1 1,0-1,0 1,0 0,0-1,-1 1,1 0,0 0,0 0,0-1,0 1,0 0,0 0,0 0,0 1,0-1,-1 0,1 0,0 0,0 1,0-1,0 0,0 1,-1-1,1 1,0-1,0 1,-1-1,1 1,0 0,-1-1,1 1,0 0,-1-1,1 1,-1 0,1 0,-1 0,0-1,1 1,-1 0,0 0,0 0,1 0,-1 0,0 0,0 0,4 58,-4-53,-1 11,2 0,-1 0,2 0,0 0,1 0,1-1,0 1,1-1,1 0,1 0,4 8,18 21,-67-83,-120-107,101 114,37 27</inkml:trace>
  <inkml:trace contextRef="#ctx0" brushRef="#br0" timeOffset="47529.18">5589 2060,'6'65,"-8"-48,-29 183,19-125,-6 104,18-177,0 1,0-1,0 0,0 0,1 0,-1 0,0 0,1 0,0 0,-1 0,1 0,0 0,0 0,0 0,0-1,0 1,1 0,-1-1,0 1,1 0,-1-1,1 0,0 1,-1-1,1 0,0 0,1 1,9-2</inkml:trace>
  <inkml:trace contextRef="#ctx0" brushRef="#br0" timeOffset="47788.002">5561 1947,'33'9,"17"4,9-1,-1-2,-6-3,-1-2,-5-3,-6-1,1-6,-3-2,-2 1,-3 1,-3 1,-10 1,-9 2</inkml:trace>
  <inkml:trace contextRef="#ctx0" brushRef="#br0" timeOffset="48021.236">5589 2314,'34'5,"15"1,5 0,2-1,-3-1,-6-2,-6-6,-5-2,-5 0,-1 1,-2 1,-6 2</inkml:trace>
  <inkml:trace contextRef="#ctx0" brushRef="#br0" timeOffset="48271.132">6154 2483,'-5'34,"-1"15,0 5,1-2,1-6,7-9,2-13</inkml:trace>
  <inkml:trace contextRef="#ctx0" brushRef="#br0" timeOffset="48739.156">6097 2370,'34'-5,"-1"2,1 0,0 3,0 0,13 4,-44-4,-1-1,0 1,0 0,0 0,0 0,0 1,0-1,1 0,-1 1,0-1,0 1,0 0,0 0,0 0,-1 0,1 0,0 0,0 0,-1 1,1-1,0 0,-1 1,1 0,-1-1,0 1,0 0,0 0,0 0,0-1,0 1,0 0,0 0,-1 0,1 1,-1-1,1 0,-1 0,0 0,0 0,0 0,0 0,0 1,-1-1,1 0,-1 0,1 0,-87 99,85-100,1 1,-1-1,1 0,0 1,0-1,0 1,-1 0,2-1,-1 1,0 0,0-1,0 1,1 0,-1 0,1 0,0 0,-1-1,1 1,0 0,0 0,0 0,0 0,0 0,1 0,-1 0,1-1,-1 1,1 0,0 0,-1-1,1 1,0 0,0-1,0 1,0 0,60 41,-11-9,-49-32,0-1,0 1,0-1,0 1,0 0,0 0,0-1,-1 1,1 0,-1 0,1 0,-1 0,0 0,0 0,0-1,0 1,0 0,0 0,0 0,-1 0,1 0,-1 0,1 0,-1-1,0 1,0 0,0 0,0-1,0 1,0-1,0 1,0-1,-1 1,1-1,0 0,-1 0,1 1,-1-1,-1 1,-69 37,62-35,0 0,0 0,0-2,-1 1,1-1,-1-1,0 0,0 0,1-1,-1 0,0-1,-4-1,-4-4</inkml:trace>
  <inkml:trace contextRef="#ctx0" brushRef="#br0" timeOffset="49632.118">6605 2568,'314'0,"-269"5,-70-31,-91-80,115 106,1-1,-1 1,1 0,0-1,-1 1,1-1,-1 1,1 0,-1-1,1 1,-1 0,1 0,-1 0,1-1,-1 1,1 0,-1 0,0 0,1 0,-1 0,1 0,-1 0,1 0,-1 0,0 0,1 0,-1 0,1 0,-1 1,1-1,-1 0,1 0,-1 1,1-1,-1 0,1 1,-1-1,1 0,0 1,-1-1,1 0,-1 1,1-1,0 1,-1-1,1 1,0-1,0 1,0-1,-1 1,1 0,0-1,0 1,0-1,0 1,0-1,0 1,0-1,0 1,0 0,0-1,0 1,-1 44,1-39,-6 173,-8-104,14-75,1-1,-1 1,0 0,0 0,0-1,1 1,-1 0,0 0,0 0,1-1,-1 1,0 0,1 0,-1 0,0 0,0 0,1 0,-1-1,0 1,1 0,-1 0,0 0,1 0,-1 0,0 0,1 0,-1 0,0 0,1 1,-1-1,0 0,0 0,1 0,-1 0,0 0,1 0,-1 1,0-1,0 0,1 0,-1 0,0 1,0-1,0 0,1 0,-1 1,0-1,0 0,0 1,0-1,1 0,-1 0,0 1,0-1,0 0,0 1,0-1,0 0,0 1,0-1,0 0,0 1,0-1,0 0,0 1,19-24,-18 23,18-27,116-126,-121 142</inkml:trace>
  <inkml:trace contextRef="#ctx0" brushRef="#br0" timeOffset="50303.418">7367 2370,'-18'13,"0"0,1 1,1 1,0 0,1 2,0-1,2 2,0 0,1 0,0 1,1 2,-19 27,-6 10,80-101,125-156,-26 81,-141 117,-1 1,0-1,0 0,0 0,0 0,1 1,-1-1,0 1,1-1,-1 1,0 0,1-1,-1 1,1 0,-1 0,1 0,-1 0,0 0,1 0,-1 0,1 1,-1-1,0 0,1 1,-1-1,0 1,1 0,-1-1,0 1,0 0,0 0,0 0,1-1,-1 1,0 0,-1 1,1-1,0 0,0 0,0 0,-1 0,1 1,0-1,-1 0,1 1,-1-1,0 0,1 1,-1 0,5 76,-5-69,-6 167,6-173,0-1,0 0,0 0,-1 0,1 1,-1-1,1 0,-1 0,0 0,0 0,0 0,0 0,0 0,0 0,-1-1,1 1,0 0,-1-1,0 1,1-1,-1 1,0-1,0 0,0 0,0 0,0 0,0 0,0 0,0 0,0-1,0 1,0-1,0 1,-1-1,1 0,0 0,0 0,0 0,-1-1,1 1,0 0,0-1,0 0,0 1,0-1,0 0,0 0,0 0,0 0,0-1,0 1,0 0,1-1,-69-61,62 53,0 1,-1 0,0 1,-1 0,0 0,0 1,-1 0,1 1,-4-1,-8-1</inkml:trace>
  <inkml:trace contextRef="#ctx0" brushRef="#br0" timeOffset="51518.826">7846 2596,'179'-318,"-70"185,-98 121,-7 7,0-1,1 1,-1 0,1 0,0 1,1-1,-1 1,1 0,0 1,0-1,0 1,0 0,0 1,1 0,-1 0,4-1,-7 5,0 1,0-1,-1 1,1 0,-1-1,1 1,-1 0,0 1,0-1,-1 0,1 0,-1 1,1-1,-1 1,0-1,0 1,-1 0,1-1,-1 1,0 0,0-1,0 1,0 0,-1 0,1-1,-2 3,2 2,-3 168,3-175,-1 1,1-1,0 0,0 0,0 0,0 1,0-1,0 0,0 0,1 0,-1 1,0-1,1 0,-1 0,1 0,-1 0,1 0,-1 0,1 0,0 0,-1 0,1 0,0 0,0 0,0 0,0-1,0 1,0 0,0-1,0 1,0 0,0-1,0 0,0 1,0-1,1 1,-1-1,0 0,0 0,0 0,1 0,-1 0,0 0,0 0,0 0,1 0,-1-1,0 1,0 0,0-1,0 1,0-1,1 1,-1-1,0 0,0 0,75-77,-51 46,180-195,-158 182,-42 82,-41 166,35-189,0 1,1-1,1 0,0 0,1 0,0 0,1-1,1 1,0 0,1-1,0 0,7 11,-4-9</inkml:trace>
  <inkml:trace contextRef="#ctx0" brushRef="#br0" timeOffset="51801.808">9033 2202,'-10'33,"-3"17,1 3,2-1,-2-6,1-5,3-5,2-4,2-7</inkml:trace>
  <inkml:trace contextRef="#ctx0" brushRef="#br0" timeOffset="52269.721">8976 2202,'254'1,"-252"-2,0 1,-1 0,1 0,0 0,-1 0,1 0,0 0,-1 0,1 1,0-1,-1 1,1-1,0 1,-1 0,1-1,-1 1,1 0,-1 0,0 0,1 0,-1 0,0 1,0-1,0 0,0 0,0 1,0-1,0 1,0-1,0 1,-1-1,1 1,-1-1,1 1,-1 0,0-1,1 1,-1 0,0-1,0 1,0 0,0-1,0 1,-1 0,1-1,0 1,-1 0,0-1,1 1,-1-1,0 1,1-1,-1 1,0-1,0 1,0-1,-1 0,1 0,0 1,0-1,-1 0,1 0,0 0,-1-1,1 1,-2 0,-178 102,180-103,0 0,0 1,-1 0,1-1,0 1,0-1,0 1,-1 0,1 0,0 0,0 0,0 0,1 0,-1 0,0 0,0 0,0 0,1 0,-1 1,1-1,-1 0,1 0,-1 1,1-1,0 0,0 1,-1-1,1 0,0 1,0-1,0 1,1-1,-1 0,0 1,0-1,1 0,-1 0,1 1,-1-1,1 0,0 0,-1 1,1-1,0 0,0 0,0 0,-1 0,1 0,0 0,1 0,-1 0,106 47,-25-17,-80-30,-1-1,1 1,0 0,-1 0,1-1,-1 1,1 0,-1 1,0-1,1 0,-1 0,0 0,0 1,1-1,-1 1,0-1,-1 1,1-1,0 1,0-1,-1 1,1 0,-1-1,1 1,-1 0,0 0,1-1,-1 1,0 0,0 0,-1 0,1-1,0 1,0 0,-1 0,1-1,-1 1,0 0,1-1,-1 1,0-1,0 1,0-1,-1 1,-1 2,-1 0,0 0,0 0,0-1,0 0,-1 0,1 0,-1 0,0-1,0 0,0 0,0 0,0-1,-3 1,-191 2,143-10,31 0</inkml:trace>
  <inkml:trace contextRef="#ctx0" brushRef="#br0" timeOffset="46635.119">4348 2483,'24'0,"12"0,6 0,-1 0,-1 0,-3 0,-4 0,-2 0,-1 0,-2 0,0 0,0-4,0-3,-1 1,1 2,0 0,0 2,-5 1</inkml:trace>
  <inkml:trace contextRef="#ctx0" brushRef="#br0" timeOffset="46913.154">4629 2202,'5'33,"2"17,-1 3,-1-1,-1-1,-2-4,-1-5,-6-5,-1-4,0-3,0-1,-2-1,-1-1,2 0,1 1,8-6,2-5</inkml:trace>
  <inkml:trace contextRef="#ctx0" brushRef="#br0" timeOffset="54408.543">10105 2145,'481'0,"-390"-6,-85 7</inkml:trace>
  <inkml:trace contextRef="#ctx0" brushRef="#br0" timeOffset="54856.762">10218 2370,'4'0,"8"0,5 0,5 0,4 0,1 0,7 0,2 0,5 0,-1 0,-2-4,-2-3,-3 1,-2 2,-1 0,-2 2,-5 6,-6 1</inkml:trace>
  <inkml:trace contextRef="#ctx0" brushRef="#br0" timeOffset="56115.289">11572 1863,'0'0,"1"0,-1 1,0-1,0 0,0 1,0-1,0 1,0-1,0 0,0 1,0-1,0 1,0-1,0 0,0 1,0-1,0 1,-1-1,1 0,0 1,0-1,0 0,0 1,-1-1,1 0,0 1,-1-1,1 0,0 0,0 1,-1-1,1 0,0 0,-1 1,1-1,0 0,-1 0,1 0,-1 0,1 0,0 0,-1 1,1-1,-1 0,1 0,0 0,-1 0,1 0,-1-1,1 1,0 0,-1 0,1 0,-1 0,1 0,0 0,-1-1,1 1,0 0,-1 0,1-1,0 1,0 0,-1 0,1-1,4 42,-3-38,-1 141,-10-63,3 1,5-1,3 19,-1-51,-11 19,5-62</inkml:trace>
  <inkml:trace contextRef="#ctx0" brushRef="#br0" timeOffset="56465.192">11431 1835,'32'-23,"0"2,1 1,1 2,1 1,1 1,0 2,0 2,2 2,-1 1,34-4,-57 12,-1 1,1 0,0 1,-1 0,1 1,-1 0,1 1,9 4,-19-5,0-1,0 0,-1 1,1 0,0 0,-1 0,0 0,1 1,-1-1,0 1,0 0,0-1,-1 2,1-1,-1 0,0 0,1 1,-2-1,1 1,0 0,-1 0,1-1,-1 1,0 0,-1 0,1 0,0 0,-1 0,0 0,-1 4,-3 7,-2-1,0 0,0 0,-1-1,-1 0,0 0,-1-1,-1 0,1 0,-2-1,0 0,0-1,-1-1,0 1,0-2,-1 0,-1 0,1-1,-6 1,5 0,-194 106,131-86,71-26,7-1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26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103 234,'-23'71,"-52"127,70-193,11-26,12-32,10-17,4 1,2 1,26-34,-55 91,1 0,0 1,1 0,0 0,1 0,0 1,1 0,0 1,0 0,0 0,1 1,0 1,3-2,-10 9,0 0,0 0,0 0,-1 1,1-1,0 1,-1 0,1 0,-1 0,1 0,-1 0,0 0,0 0,0 1,0-1,0 1,-1 0,1-1,-1 1,0 0,1 0,-1 0,-1 0,1 0,0 0,-1 0,1 0,-1 0,0 1,0-1,0 0,-1 0,0 3,-16 229,17-234,-1 0,1 1,0-1,0 0,0 0,0 1,0-1,0 0,0 0,0 0,0 1,0-1,1 0,-1 0,0 0,1 0,-1 0,1 1,0-1,-1 0,1 0,0 0,-1 0,1-1,0 1,0 0,0 0,0 0,0-1,0 1,0 0,0-1,0 1,0-1,0 1,0-1,1 0,-1 1,0-1,0 0,0 0,1 0,-1 0,0 0,0 0,1 0,-1 0,0-1,0 1,0 0,0-1,1 1,-1-1,0 1,0-1,0 1,0-1,0 0,0 0,0 1,-1-1,1 0,0-1,96-90,36-57,-63 95,-68 56,-1-1,1 1,0-1,0 1,-1 0,1 0,-1 0,1 0,-1 0,0 0,0 0,0 0,0 0,0 1,0-1,-1 0,1 1,-1-1,0 0,0 1,1-1,-2 1,1-1,0 1,0-1,-1 2,1 1,-4 200,-24-8,28-173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26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88,'5'10,"2"12,-1 8,-1 3,-2 1,-5 0,-4-2,1-1,0-1,-4-6,0-6</inkml:trace>
  <inkml:trace contextRef="#ctx0" brushRef="#br0" timeOffset="3220.905">10 61,'2'-2,"-1"0,0 0,1 0,0 0,-1 1,1-1,0 0,0 1,0 0,0-1,0 1,0 0,0 0,0 0,0 0,1 1,-1-1,0 1,1-1,-1 1,0 0,1 0,-1 0,0 0,2 0,-1 0,224-31,-225 30,1 1,-1-1,1 0,-1 1,1 0,-1-1,0 1,1 0,-1 0,1 0,-1 1,1-1,-1 0,1 1,-1 0,0 0,1-1,-1 1,0 1,0-1,1 0,-1 0,0 1,0 0,-1-1,1 1,0 0,0 0,-1 0,1 0,-1 0,0 0,0 0,0 0,0 0,0 1,0-1,0 0,-1 1,1-1,-1 1,1-1,-1 1,0-1,0 1,0-1,-1 1,1-1,-1 1,0 0,-1 1,0 1,-1-1,0 0,0 0,0 0,-1 0,0-1,1 0,-1 1,0-1,0 0,-1-1,1 1,0-1,-1 0,0 0,-1 0,-17 9,23-10,-1-1,0 0,0 0,1 1,-1-1,0 1,1-1,-1 0,0 1,1-1,-1 1,1 0,-1-1,1 1,-1-1,1 1,-1 0,1 0,0-1,-1 1,1 0,0 0,-1-1,1 1,0 0,0 0,0-1,0 1,0 0,0 0,0 0,0-1,0 1,0 0,0 0,1 0,-1-1,0 1,1 0,-1-1,0 1,1 0,-1 0,1-1,-1 1,1-1,-1 1,1 0,-1-1,1 1,0-1,-1 1,1-1,0 0,-1 1,1-1,41 24,-41-24,14 6,-1 1,0 0,0 0,-1 2,0-1,0 2,-1 0,0 0,-1 1,9 11,-19-20,0-1,0 1,0-1,0 1,0-1,-1 1,1-1,-1 1,1 0,-1-1,1 1,-1 0,0 0,0-1,0 1,0 0,0 0,0-1,-1 1,1 0,0-1,-1 1,0 0,1-1,-1 1,0-1,0 1,1-1,-1 1,0-1,-1 0,1 1,0-1,0 0,-1 0,1 0,0 0,-1 0,1 0,-1 0,1 0,-2 0,-75 24,-176-22,230-3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5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366 542,'-12'230,"-57"227,37-276,41-181,-2-11</inkml:trace>
  <inkml:trace contextRef="#ctx0" brushRef="#br0" timeOffset="2733.749">619 571,'0'0,"0"0,-1 1,1-1,-1 1,0-1,1 0,-1 0,1 1,-1-1,1 0,-1 0,0 0,1 0,-1 0,1 0,-1 0,0 0,1 0,-1 0,1 0,-1 0,0 0,1 0,-1 0,1-1,-1 1,1 0,-1 0,1-1,-1 1,1 0,-1-1,1 1,-1-1,1 1,-1 0,1-1,0 1,-1-1,1 1,0-1,-1 1,1-1,0 0,0 1,0-1,-1 1,1-1,0 0,0 1,0-1,0 1,0-1,0 0,0 1,0-1,0 1,1-1,-1 0,0 1,0-1,0 1,1-1,-10 161,11-105,-2 200,-22-154,22-100,-1-1,0 0,1 1,-1-1,0 0,0 0,1 1,-1-1,0 0,0 0,1 0,-1 0,0 0,0 0,0 0,1 0,-1 0,0 0,0-1,1 1,-1 0,0-1,1 1,-1 0,0-1,1 1,-1 0,0-1,1 1,-1-1,1 0,-1 1,1-1,-1 1,1-1,-1 0,1 1,-1-1,1 0,0 1,0-1,-1 0,1 0,0 1,0-1,0 0,0 0,0 0,0 1,0-2,-3-2,-13-21,-1 0,-2 1,0 1,-1 0,-2 2,0 1,-1 0,-1 2,-24-15,41 28,0 0,-1 1,1 0,-1 0,0 0,0 1,0 0,0 1,-1 0,1 0,-1 0,1 1,-1 1,0 0,1 0,-1 0,0 1,1 0,-1 1,1 0,-1 0,1 1,0 0,0 1,0 0,-6 4,8-5,0 1,1 0,-1 0,1 0,0 1,0 0,1 0,-1 0,1 1,0-1,0 1,1 0,0 0,0 1,0-1,1 1,0-1,0 1,1 0,-1-1,1 1,1 1,4 9</inkml:trace>
  <inkml:trace contextRef="#ctx0" brushRef="#br0" timeOffset="3836.373">732 1022,'7'8,"0"0,0-1,1 0,0 0,0-1,1 1,-1-2,1 1,0-2,1 1,-1-1,1 0,0-1,0 0,0-1,0 0,1-1,-1 0,0 0,1-1,-1 0,1-1,4-1,-7 0,1 0,0-1,-1-1,1 1,-1-1,0 0,0-1,-1 0,1 0,-1-1,0 0,-1 0,1-1,-1 1,0-1,-1-1,0 1,0-1,-1 0,1 0,-2 0,1-1,-1 1,-1-1,1 0,-2 0,1 0,-1 0,0 0,-1 0,0 0,-1-4,1 10,-1 0,0 0,0 1,0-1,0 0,0 1,0-1,-1 1,1-1,-1 1,0-1,1 1,-1 0,0 0,-1 0,1 0,0 0,0 1,-1-1,1 1,-1-1,0 1,1 0,-1 0,0 0,0 0,1 1,-1-1,0 1,0-1,0 1,0 0,0 0,0 1,1-1,-1 0,0 1,0 0,0 0,1 0,-1 0,0 0,1 0,-1 1,1-1,-1 1,-6 2,-1 0,2 0,-1 1,0 0,1 1,0 0,0 0,1 0,0 1,0 1,0-1,1 1,0 0,1 0,0 1,0-1,1 1,0 0,0 1,1-1,0 0,1 1,0 0,0 0,1 0,1-1,0 1,0 0,1 2,-1-7,1 0,1 0,-1 0,1-1,-1 1,2-1,-1 1,0-1,1 1,0-1,-1 0,2-1,-1 1,0 0,1-1,0 0,0 1,0-2,0 1,0 0,0-1,1 0,-1 0,1 0,2 0,123 21,-108-25,0 0,0-1,-1-2,0 0,0-1,0-1,-1-1,1 0,-2-2,0-1,0 0,-1-1,0-1,-1-1,14-14,-24 22,6-3,0 0,-1-1,0 0,-1-1,0 0,-1-1,0 0,-1-1,0 0,-1 0,0-1,-1 0,-1-1,0 1,-1-1,1-9,-5 21,-1 0,1 0,-1 1,0-1,0 0,0 0,-1 0,1 0,-1 1,1-1,-1 0,0 0,0 1,0-1,0 1,-1-1,1 1,-1-1,0 1,1 0,-1 0,0 0,0 0,0 0,-1 0,1 0,0 1,-1-1,1 1,-1 0,1 0,-1-1,0 2,1-1,-1 0,0 1,0-1,0 1,1 0,-1 0,0 0,0 0,0 0,0 1,1-1,-1 1,0 0,0-1,1 2,-1-1,1 0,-1 0,1 1,-1 0,-5 1,1 1,1 0,-1 1,1-1,0 1,0 0,0 1,0-1,1 1,0 1,0-1,-3 6,7-9,0-1,0 1,0-1,0 1,0-1,0 1,0-1,1 1,0 0,-1-1,1 1,0 0,0 0,1-1,-1 1,0 0,1-1,0 1,-1 0,1-1,0 1,0-1,1 0,-1 1,1-1,-1 0,1 0,-1 1,1-1,0-1,0 1,0 0,0 0,1-1,-1 1,0-1,1 0,0 1,6 2,1 0,0-1,-1 0,1 0,0-1,1-1,-1 0,0 0,0-1,0 0,1 0,-1-2,72 6,-81-3,1-1,0 1,0 0,0 0,-1 0,1 0,0 0,-1 0,1 0,-1 1,1-1,-1 0,1 1,-1 0,0-1,0 1,0 0,0-1,0 1,0 0,-1 0,1 0,-1 0,1 0,-1-1,1 1,-1 0,0 0,0 0,0 0,0 0,-1 0,1 0,0 0,-1 0,1 0,-1 0,0 0,0 0,0-1,0 1,0 0,0-1,0 1,0 0,-7 28,8-27,-1 1,1-1,0 0,0 1,1-1,-1 1,1-1,0 0,0 1,0-1,0 0,0 0,1 0,-1 0,1 0,0 0,0 0,0 0,0-1,0 1,1-1,-1 0,1 1,0-1,0 0,-1-1,1 1,0 0,1-1,-1 0,0 0,0 0,0 0,1 0,-1 0,1-1,-1 0,0 0,1 0,-1 0,1 0,-1-1,0 1,1-1,-1 0,0 0,0 0,3-2,35-7,-17 6,0-2,0-1,-1 0,1-2,-2-1,0-1,0 0,-1-2,20-15,-30 20,-1-1,0 0,0-1,-1 0,-1-1,1 0,-2 0,0 0,0-1,-1 0,0-1,-1 1,-1-1,0 0,2-9,-6 19,0 0,1 1,-1-1,0 1,-1-1,1 0,0 1,-1-1,1 1,-1-1,0 1,0-1,0 1,0 0,0-1,-1 1,1 0,-1 0,1 0,-1 0,0 0,0 0,0 0,0 1,0-1,0 1,0-1,0 1,-1 0,1 0,0 0,-1 0,1 0,-1 1,1-1,-1 1,0 0,1-1,-1 1,-6 0,0-1,0 1,0 1,0-1,0 2,1-1,-1 1,0 0,0 1,-5 3,5-1,0 1,0 0,1 0,0 1,0 0,1 0,0 1,0 0,1 0,0 1,0 0,1 0,0 0,1 0,0 1,0 0,1 0,1 0,-1 0,2 0,-1 1,1-1,1 0,0 1,0-1,1 1,1-1,-1 0,2 1,0 0,4 2,1 0,1-1,0 0,1 0,0-1,0 0,1-1,1 0,0 0,0-2,1 1,0-2,0 0,1 0,0-1,0-1,1 0,-1-1,1-1,7 1,101 22,-90-18</inkml:trace>
  <inkml:trace contextRef="#ctx0" brushRef="#br0" timeOffset="4418.929">3131 938,'-4'33,"-3"17,6-1,2-4,7-9,1-12</inkml:trace>
  <inkml:trace contextRef="#ctx0" brushRef="#br0" timeOffset="4664.878">3103 598,'0'0</inkml:trace>
  <inkml:trace contextRef="#ctx0" brushRef="#br0" timeOffset="4971.409">3668 825,'-18'10,"0"0,0 2,2 0,-1 1,2 1,-1 0,-10 15,25-26,0 1,0-1,1 0,-1 1,1-1,-1 1,1-1,0 1,1-1,-1 1,1-1,-1 1,1-1,0 0,0 1,0-1,1 0,-1 0,1 0,0 0,0 0,0 0,0-1,0 1,1 0,-1-1,1 0,0 0,-1 0,1 0,0 0,0 0,1-1,-1 1,0-1,0 0,1 0,-1 0,2 0,10 7,-12-6,1-1,0 1,-1 0,1 0,-1 0,1 0,-1 1,0-1,0 1,0 0,-1 0,1 0,-1 0,1 0,-1 1,0-1,0 1,0-1,-1 1,0 0,1-1,-1 1,0 0,-1 0,1 0,-1 0,0 0,0 0,0 0,0 0,0 0,-1 0,0 0,0 0,0 0,-1 0,1-1,-1 1,0 0,0-1,0 0,0 1,0-1,-1 0,0 0,-2 2,-1 0,1-1,-1 0,0 0,0 0,0-1,-1 0,1-1,-1 1,1-1,-1 0,0-1,0 0,0 0,0 0,0-1,0 0,0 0,0-1,0 0,0 0,0 0,0-1,1 0,-1-1,-3-1,-2-9</inkml:trace>
  <inkml:trace contextRef="#ctx0" brushRef="#br0" timeOffset="5728.874">4796 401,'0'595,"-1"-573,-1 1,-1 0,-1-1,-1 0,-1 0,-1 0,-10 19,18-38,3-9</inkml:trace>
  <inkml:trace contextRef="#ctx0" brushRef="#br0" timeOffset="5995.311">4543 881,'33'-9,"17"-4,3 1,-1 2,-1 3,-4 2,-5 3,-5 1,-3-4,-4 0,-2-1,0 2,-1 1,0 1,1 1,-6 1</inkml:trace>
  <inkml:trace contextRef="#ctx0" brushRef="#br0" timeOffset="13314.891">10074 627,'1'196,"0"-193,-1 0,1 0,0 0,1 0,-1 0,0 0,1 0,-1-1,1 1,0 0,0-1,0 1,0-1,0 0,1 0,-1 0,1 0,-1 0,1-1,0 1,0-1,0 1,0-1,0 0,0 0,0 0,0-1,0 1,0-1,0 0,1 0,-1 0,0 0,0 0,0-1,0 1,0-1,0 0,0 0,0 0,0 0,0-1,0 1,0-1,-1 0,1 1,-1-1,1-1,-1 1,0 0,0 0,0-1,1 0,10-11,-1-1,0 0,-1-1,-1 0,-1-1,0 0,-1-1,0 0,3-16,-8 28,25-69,-14 107,-1 193,22 102,-31-298,-1 0,-1 0,-1 0,-2 0,-1 1,-1-1,-1 0,-2-1,-1 1,-1-1,-1-1,-2 1,-6 9,12-29,-1 0,0 0,0-1,-1 0,0 0,0-1,0 0,-1 0,0 0,0-1,-2 0,7-3,-1 0,1-1,0 1,-1-1,0 0,1 1,-1-2,0 1,0 0,0-1,1 0,-1 0,0 0,0 0,0 0,0-1,1 0,-1 0,0 0,1 0,-1 0,1-1,-1 0,1 1,-1-2,1 1,0 0,0 0,0-1,-2-6,1 0,0 1,0-1,1-1,0 1,1 0,0-1,0 1,1-1,0 1,1-1,0 0,0 1,1-1,1 0,1-4,-3 10,7-22,0 0,2 1,1 0,1 0,1 1,1 0,1 2,1-1,2 2,0 0,0 1,2 0,1 2,21-16,-13 11,-3 5</inkml:trace>
  <inkml:trace contextRef="#ctx0" brushRef="#br0" timeOffset="12004.858">9199 712,'-25'4,"-5"0,-1 1,1 2,1 1,-1 1,2 2,-4 2,29-12,0 0,0 1,1-1,-1 0,1 1,-1 0,1-1,0 1,0 0,0 0,0 0,0 0,0 1,0-1,1 0,-1 1,1 0,0-1,-1 1,1 0,0-1,1 1,-1 0,0 0,1 0,0 0,0-1,0 1,0 0,0 0,0 0,1 0,-1 0,1 0,0-1,0 1,0 0,0-1,0 1,1 0,-1-1,1 0,0 1,0-1,-1 0,1 0,1 0,-1 0,0 0,11 7,1 0,-1-2,1 1,1-2,-1 0,1-1,0 0,1-1,-1-1,0 0,15 0,-28-2,11 1,1 0,-1 0,0-1,0-1,0 0,1-1,-1 0,0-1,0-1,0 0,0-1,8-3,3-5</inkml:trace>
  <inkml:trace contextRef="#ctx0" brushRef="#br0" timeOffset="12250.865">9566 232,'-10'25,"2"1,1 0,1 0,1 1,2 0,0 0,2 0,1 0,2 17,12 173,12-36,-13-120,-7-60,-1-7</inkml:trace>
  <inkml:trace contextRef="#ctx0" brushRef="#br0" timeOffset="12583.573">9848 542,'-210'124,"208"-123,1 0,-1-1,0 1,1 0,-1 0,1 0,0 0,-1 0,1 1,0-1,-1 0,1 1,0-1,0 0,0 1,0-1,1 1,-1 0,0-1,1 1,-1 0,1-1,-1 1,1 0,0 0,0-1,0 1,0 0,0 0,0 0,0-1,1 1,-1 0,0-1,1 1,0 0,-1-1,1 1,0 0,0-1,0 1,0-1,0 0,0 1,0-1,1 0,-1 1,0-1,1 0,-1 0,1 0,-1 0,1-1,-1 1,1 0,1 0,37 21,-29-17,-1 0,1 1,-1 0,0 1,-1 0,1 1,-1 0,-1 0,1 1,-2 0,1 1,2 8,-8-14,-1-1,1 0,-1 0,1 0,0 0,0 0,0 0,0 0,1-1,-1 1,1-1,-1 0,1 0,0 0,0 0,0 0,3 1,6-2</inkml:trace>
  <inkml:trace contextRef="#ctx0" brushRef="#br0" timeOffset="10778.849">7787 288,'-6'15,"-1"1,2-1,0 1,1 1,1-1,0 0,1 1,1-1,0 1,1 0,1-1,1 1,2 9,55 203,-30 14,-30-114,1-117</inkml:trace>
  <inkml:trace contextRef="#ctx0" brushRef="#br0" timeOffset="11016.842">7562 825,'34'-10,"15"-8,5 0,-3 2,-4 4,-6 0,-5 1,-4 3,-2 2,-2 3,-1 1,0 2,5 0,2 1,0-1,-2 1,-5-1</inkml:trace>
  <inkml:trace contextRef="#ctx0" brushRef="#br0" timeOffset="11336.12">8267 965,'0'15,"0"-1,0-7,0-9,0-10,0-7,0-5,5-4,2-1,4-1,0 0,3 0,5 1,3 0,3 5,1 7,-3 10,-5 8</inkml:trace>
  <inkml:trace contextRef="#ctx0" brushRef="#br0" timeOffset="11500.244">8634 852</inkml:trace>
  <inkml:trace contextRef="#ctx0" brushRef="#br0" timeOffset="11758.943">8634 571</inkml:trace>
  <inkml:trace contextRef="#ctx0" brushRef="#br0" timeOffset="9423.463">5417 288,'0'0,"-1"-1,0 1,0-1,1 1,-1-1,0 1,0 0,0-1,1 1,-1 0,0 0,0 0,0 0,0 0,0 0,0 0,1 0,-1 0,0 0,0 0,0 0,0 1,0-1,1 0,-1 1,0-1,0 0,1 1,-1-1,0 1,0-1,1 1,-1 0,1-1,-1 1,1 0,-1-1,1 1,-1 0,1 0,-1-1,1 1,0 0,-1 0,1 0,0 0,-17 41,14-23,1 0,1 0,1 0,0 0,2 0,0 0,1-1,3 10,8 69,-13 392,-1-489,0 0,1-1,-1 1,1 0,-1 0,1 0,-1-1,1 1,-1 0,1 0,-1 0,1 0,-1 0,1 0,-1 0,1 0,-1 0,1 0,-1 0,0 0,1 1,-1-1,1 0,-1 0,1 0,-1 1,1-1,-1 0,0 1,1-1,-1 0,1 1,-1-1,0 0,0 1,1-1,-1 1,0-1,0 0,1 1,-1-1,0 1,0-1,0 1,0-1,0 1,1-1,-1 1,0-1,0 1,0-1,0 1,-1-1,1 1,0-1,0 1,0-1,0 1,0-1,-1 1,1-1,0 0,0 1,-1-1,1 1,0-1,-1 0,1 1,26-37,-19 24,5-6,8-11,0 0,2 1,1 1,1 1,1 2,19-14,-43 35,1 2,0-1,0 0,0 0,0 0,0 1,0-1,1 1,-1 0,0-1,1 1,-1 0,1 1,-1-1,1 0,-1 1,1-1,0 1,-1 0,1 0,0 0,-1 0,1 0,0 1,-1-1,1 1,-1 0,1-1,-1 1,1 0,-1 1,0-1,1 0,-1 1,0-1,0 1,0 0,0 0,0 0,0 0,7 99,-5-13,6-70,1-6</inkml:trace>
  <inkml:trace contextRef="#ctx0" brushRef="#br0" timeOffset="9987.254">6067 938,'132'-23,"-127"21,0 0,1 0,-1 0,0-1,-1 0,1 0,0 0,-1 0,0-1,0 1,0-1,0 0,0 0,-1-1,0 1,0-1,0 0,0 0,-1 0,0 0,0 0,1-5,-3 7,0-1,-1 0,1 0,-1 0,0 0,0 1,0-1,-1 0,0 1,1-1,-1 1,0 0,0-1,-1 1,1 0,-1 0,0 1,1-1,-1 0,0 1,-1 0,1 0,0 0,-1 0,1 0,-1 1,1-1,-1 1,0 0,0 0,1 0,-1 1,0-1,0 1,0 0,0 0,0 1,1-1,-1 1,0-1,0 1,0 1,1-1,-1 0,1 1,-2 0,-13 4,1 0,0 1,0 1,0 0,1 1,0 1,1 1,0 0,1 1,0 0,-1 3,12-11,0-1,0 1,0 0,1 0,0 0,0 0,0 0,0 1,1-1,-1 1,1-1,0 1,1-1,-1 1,1 0,0-1,0 1,0-1,1 1,-1 0,1-1,0 1,1-1,-1 0,1 1,0-1,0 0,0 0,0 0,1 0,0 0,-1-1,1 1,1-1,-1 0,1 1,-1-2,1 1,0 0,3 1,13 7,0-1,0-1,1 0,1-2,-1-1,1 0,0-2,11 1,-18-2,98 8,-88-11</inkml:trace>
  <inkml:trace contextRef="#ctx0" brushRef="#br0" timeOffset="15044.854">11739 684,'-29'389,"29"-366,1-16,-1-1,1 1,-1 0,-1-1,1 1,-1 0,0-1,-1 1,1-1,-1 1,-1-1,1 0,-1 0,0 0,-2 2,4-7,-1-1,1 1,-1 0,1-1,-1 1,1-1,-1 0,0 0,1 1,-1-1,0 0,1 0,-1 0,1-1,-1 1,0 0,1-1,-1 1,1-1,-1 1,1-1,-1 0,1 0,-1 1,1-1,0 0,0 0,-1 0,1-1,0 1,0 0,0 0,0-1,0 1,0 0,1-1,-1 1,0-1,1 1,-1-1,1 1,-1-1,1 0,0 1,0-1,0 1,0-1,0-1,0-13,1 1,0 0,1-1,1 1,0 0,1 0,1 1,0-1,1 1,1 0,5-8,3-11,4-8,1 1,2 1,2 1,2 1,1 1,1 2,2 1,2 1,1 1,1 2,13-7,-30 24,1 1,0 0,1 2,0 0,0 1,1 1,0 1,0 1,1 0,16-1,-32 6,0 0,0 1,0-1,0 1,0 0,-1 0,1 0,0 1,-1 0,1 0,-1 0,1 0,-1 1,0 0,0-1,0 1,-1 1,1-1,-1 1,1-1,-1 1,0 0,-1 0,1 0,-1 1,1-1,-1 1,-1-1,1 1,-1 0,1-1,-1 1,-1 0,1 0,-1 0,0 0,0 0,0 0,-1 0,1-1,-1 1,0 0,-1 0,-3 13,-1 1,-1-1,-1-1,0 1,-1-1,-1-1,-1 0,0 0,-1-1,0 0,-2-1,1-1,-2 0,0-1,0 0,-1-1,0-1,-1-1,0 0,-1-1,0-1,-12 3,19-6,0-1,-1 1,1-2,-1 0,0 0,1-1,-1-1,0 1,-4-2,14 1,-1 0,0-1,0 1,0-1,0 1,1-1,-1 0,0 0,1 0,-1 0,1-1,-1 1,1-1,-1 0,1 1,0-1,0 0,0 0,0 0,0-1,1 1,-1 0,0-1,1 1,0-1,0 1,0-1,0 0,0 0,0 1,1-1,-1 0,1 0,0 0,0 1,0-1,0 0,0 0,1 0,-1 0,2-5,0 0,1 0,0 0,0 1,1-1,-1 1,2 0,-1 0,1 0,0 1,0 0,1 0,3-3,-7 6,16-16</inkml:trace>
  <inkml:trace contextRef="#ctx0" brushRef="#br0" timeOffset="16214.427">12840 486,'-10'2,"1"0,-1 1,1-1,0 2,-1-1,1 1,1 1,-1 0,1 0,0 1,0-1,-5 6,-5 2,-127 103,141-114,0 1,0 0,0 0,1 0,-1 0,1 0,0 1,0-1,1 1,-1 0,0 0,1 0,0 0,0 0,1 1,-1-1,1 1,0-1,0 1,0-1,0 1,1 0,0-1,0 1,0 0,1-1,0 1,-1-1,2 1,-1-1,0 1,2 2,3-4,0-1,1 0,-1-1,0 1,1-1,-1-1,1 1,-1-1,1 0,-1 0,1-1,-1 0,0 0,1 0,-1-1,0 0,0 0,0-1,0 0,0 0,-1 0,1-1,-1 0,51-31,-3-4,0-1,-3-3,12-15,-62 57,0 0,1 0,-1 0,1 0,-1 0,1 0,0 0,-1 0,1 1,0-1,-1 0,1 1,0-1,0 0,0 1,0-1,-1 1,1-1,0 1,0-1,0 1,0 0,0-1,0 1,0 0,0 0,0 0,1 0,-1 0,0 0,0 0,0 0,0 0,0 1,0-1,0 0,0 1,0-1,0 1,0-1,-1 1,1-1,0 1,0 0,0-1,-1 1,1 0,0-1,0 1,-1 0,1 0,-1 0,1 0,-1 0,1 0,-1 1,5 73,-6-71,-1 1,1 0,0-1,1 1,-1 0,1 0,0 0,0-1,0 1,1 0,-1 0,1-1,0 1,1 0,-1-1,1 1,0-1,0 1,1-1,-1 0,1 0,0 0,0-1,0 1,0 0,1-1,-1 0,1 0,0 0,0-1,0 1,0-1,1 0,-1 0,0 0,1 0,3 0,9-3,-1 0,1-1,-1-1,0 0,0-1,0-1,0-1,-1 0,0-1,0 0,0-1,-1-1,-1 0,3-3,21-11,-18 13,0-1,-2-1,1-1,-1 0,-1-1,-1 0,0-2,-1 0,0 0,-1-2,-1 1,-1-1,-1-1,3-6,-12 23,1 0,-1 0,0 0,1-1,-1 1,0-1,0 1,0 0,-1-1,1 1,-1-1,1 0,-1 1,0-1,0 1,0-1,0 0,-1 1,1-1,-1 1,1-1,-1 1,0-1,0 1,0 0,0-1,0 1,-1 0,1 0,-1 0,1 0,-1 0,0 0,0 0,0 0,0 1,0-1,0 1,0-1,-1 1,1 0,0 0,-1 0,1 0,-1 1,0-1,-6 2,0 1,0 0,1 0,-1 0,1 1,0 1,0 0,0 0,0 0,0 1,1 0,0 0,0 1,1 0,-1 0,1 1,0 0,1 0,0 0,0 1,1-1,-1 1,-2 8,7-14,0 0,-1 0,1-1,0 1,0 0,0 0,1 0,-1 0,0 0,1-1,-1 1,1 0,-1 0,1-1,0 1,0 0,0-1,0 1,0-1,0 1,0-1,0 1,1-1,-1 0,0 0,1 0,-1 0,1 0,0 0,-1 0,1 0,0 0,-1-1,1 1,0-1,0 1,0-1,0 0,0 0,81 5,-73-5,-2 0,-3-2,1 1,0-1,-1 1,1 1,0-1,0 1,0 0,0 0,-1 1,1 0,0 0,0 0,-1 0,1 1,-1 0,1 0,-1 1,0 0,0-1,0 2,0-1,-1 1,1-1,-1 1,0 0,0 1,0-1,0 1,-1 0,0 0,0 0,0 0,-1 0,1 2,-16 73,10-74,1 0,0 0,0 0,1 0,-1 0,2 1,-1-1,1 0,-1 1,2-1,-1 1,2 4,1-7,0-1,0 0,0 0,1 0,-1 0,1-1,0 1,0-1,0 0,0 0,0 0,0-1,1 1,-1-1,1 0,-1-1,0 1,1-1,-1 0,1 0,-1 0,1 0,-1-1,1 0,-1 0,1 0,-1 0,0-1,0 0,4-2,27-9,0-2,-2-1,0-2,-1-1,-1-2,-1-1,0-1,-2-2,23-25,-27 22,-2-1,-2 0,0-2,-2 0,-1-1,-2-1,-1 0,-2-1,-1-1,-2 0,-1 0,1-18,-9 50,3-7,-2-1,1 0,-1 1,-1-1,0 0,0 1,-1-1,-1 0,0 1,0-1,-1 1,-1-2,4 11,-1 0,1 0,-1 0,0 0,1 0,-1 0,0 1,0-1,1 0,-1 1,0-1,0 0,0 1,0-1,0 1,0-1,0 1,0 0,0-1,0 1,0 0,0 0,0 0,0 0,0 0,-1 0,1 0,0 0,0 0,0 0,0 1,0-1,0 0,0 1,0-1,0 1,0-1,0 1,0-1,1 1,-1 0,0-1,0 1,0 0,1 0,-1 0,0 0,-33 42,27-24,1 1,0-1,2 1,0 0,1 0,1 1,1-1,1 0,1 1,3 19,-2 23,0 178,25-43,-26-180,3-33,2-3</inkml:trace>
  <inkml:trace contextRef="#ctx0" brushRef="#br0" timeOffset="16457.58">13883 232,'29'4,"19"3,6-1,4-1,-3-1,-2-2,-5-1,-1 0,-3-6,-5-2,0 0,-1 2,-2 1,-3 2,-7 1</inkml:trace>
  <inkml:trace contextRef="#ctx0" brushRef="#br0" timeOffset="18536.906">15126 288,'5'0,"-4"0,-1 5,-1 6,-5 2,-2-2</inkml:trace>
  <inkml:trace contextRef="#ctx0" brushRef="#br0" timeOffset="19136.122">15154 627,'0'5,"0"-3,5-3,6-5,1 3,-5 2,-10 1,-4 6,-5 1,-1 5,-4 0,3 3,2 3,4-1</inkml:trace>
  <inkml:trace contextRef="#ctx0" brushRef="#br0" timeOffset="21192.862">83 1643,'345'-29,"367"-74,-308 67,86 6,178 2,-135-5,-311 14,180-16,325-18,-154 25,86-3,73 4,-329 16,52-7,-4-9,100 0,75-3,1609 30,-1598-27,97-3,-556 31,265-12,66-24,-228 7,-262 24,0 2,0 0,0 1,0 1,1 1,-1 1,0 0,0 1,130-5,-73-5,205 7,-256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25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87,'11'-16,"-8"26,-29 210,-37 47,63-237,5-35</inkml:trace>
  <inkml:trace contextRef="#ctx0" brushRef="#br0" timeOffset="274.08">103 30,'33'0,"17"0,8 0,0-5,0-1,-1 0,-5 1,-7 1,-1 2,-4 1,-3 0,-3 1,-4 0,-5 6,-13 0,-8 1</inkml:trace>
  <inkml:trace contextRef="#ctx0" brushRef="#br0" timeOffset="521.088">130 284,'34'0,"21"0,5 0,-2 0,-7 0,-7 0,-6 0,-4 0,-4 0,-7 0</inkml:trace>
  <inkml:trace contextRef="#ctx0" brushRef="#br0" timeOffset="1552.186">554 567,'-42'31,"2"3,2 0,1 3,-28 35,-29 25,81-94,23-23,162-155,-29 52,-142 122,1 0,-1 0,0 1,1-1,-1 0,1 0,-1 1,1-1,0 1,-1 0,1-1,-1 1,1 0,0 0,-1 0,1 0,0 0,-1 0,1 1,0-1,-1 0,1 1,-1-1,1 1,-1 0,1-1,-1 1,1 0,-1 0,0 0,0 0,1 0,-1 0,0 1,0-1,0 0,0 0,0 1,0-1,-1 1,1-1,0 1,-1-1,1 1,-1-1,1 1,-1 0,0-1,0 1,0 0,0-1,0 1,0 0,78 199,-77-200,-1 0,1 1,-1-1,0 1,1-1,-1 0,0 1,0-1,0 1,0-1,0 1,0-1,-1 1,1-1,0 0,-1 1,1-1,-1 0,1 1,-1-1,0 0,0 0,1 1,-1-1,0 0,0 0,0 0,0 0,0 0,0 0,-1 0,1-1,0 1,0 0,-1-1,1 1,0-1,-1 1,1-1,-1 0,1 1,0-1,-1 0,1 0,-1 0,1 0,-2 0,-67-22,-93-70,142 68,19 14</inkml:trace>
  <inkml:trace contextRef="#ctx0" brushRef="#br0" timeOffset="2343.716">950 679,'1'-2,"0"0,1 0,-1 0,1 1,0-1,-1 0,1 1,0 0,0-1,0 1,0 0,0 0,0 0,0 0,1 0,-1 1,0-1,1 1,-1-1,0 1,1 0,-1 0,0 0,1 0,-1 0,1 0,252-3,-230 0,-30-12,-8 5,-1 1,0 1,0 0,-1 0,0 2,0 0,-1 0,0 2,-6-1,19 5,0 2,0-1,1 0,-1 1,1-1,-1 1,1 0,0-1,-1 1,1 0,0 1,0-1,1 0,-1 0,0 1,1-1,-1 1,1 0,0-1,0 1,0 0,0 0,0 0,1 0,-1 0,1-1,0 1,0 0,0 0,0 0,1 0,-1 0,1 0,-1 0,1 0,-2 23,-6 5,1 74,7-104,0-1,0 1,0-1,0 1,0-1,0 0,0 1,0-1,1 0,-1 0,0 0,0 0,0 0,0 0,0 0,1 0,-1 0,0-1,0 1,0 0,0-1,0 1,0-1,0 1,0-1,0 1,0-1,0 0,0 0,0 1,-1-1,1 0,0 0,0 0,-1 0,1 0,-1 0,1 0,-1 0,1-1,1 1,55-72,-51 62,1 0,0 1,0 0,1 1,1 0,0 0,0 1,0 0,1 0,0 1,1 0,-1 1,2 0,9-1</inkml:trace>
  <inkml:trace contextRef="#ctx0" brushRef="#br0" timeOffset="2614.956">1542 425,'-5'34,"-1"15,0 5,-4-2,0-6,2-5,1-5,3-9</inkml:trace>
  <inkml:trace contextRef="#ctx0" brushRef="#br0" timeOffset="3061.547">1542 454,'7'-3,"1"1,1-1,-1 2,0-1,0 1,1 1,-1-1,0 2,1-1,-1 1,0 0,1 0,-1 1,0 1,0-1,0 1,-1 0,4 3,-9-5,0 0,0 1,0-1,0 1,0 0,-1-1,1 1,0 0,-1 0,0 0,1 0,-1 0,0 0,0 0,0 1,0-1,-1 0,1 1,0-1,-1 0,0 1,0-1,0 1,0-1,0 1,0-1,0 0,-1 1,1-1,-1 0,0 1,0-1,1 0,-2 0,1 1,0-1,0 0,-1 0,1 0,-1-1,1 1,-1 0,0 0,0-1,0 1,0-1,0 0,0 0,0 1,0-1,-1-1,1 1,0 0,0 0,0-1,0 1,1 0,-1 0,1 0,-1 0,0 0,1 0,0 1,-1-1,1 1,0-1,-1 1,1-1,0 1,0-1,0 1,1 0,-1 0,0-1,1 1,-1 0,1 0,-1 0,1 0,0 0,0-1,0 1,0 0,0 0,0 0,1 0,-1 0,1 0,-1 0,1-1,0 1,-1 0,1 0,0-1,0 1,0-1,1 1,-1-1,0 1,0-1,1 0,-1 1,1-1,-1 0,1 0,1 1,41 12,-38-14,-1 1,0 0,1 1,-1-1,0 1,0 0,0 0,0 1,0-1,-1 1,1 0,-1 0,0 1,1-1,-1 1,-1 0,1 0,-1 0,1 1,-5 0,1-1,-1 1,0-1,0 1,-1-1,0 1,1-1,-1 0,-1 0,1 1,0-2,-1 1,0 0,0 0,0-1,-1 0,1 0,-1 0,1 0,-1 0,0-1,0 1,0-1,-1 0,1 0,0-1,-5 2,1 2,0-1,-1 1,0-1,0-1,0 0,0 0,0-1,-1 0,1 0,-1-1,1 0,-1-1,1 0,-1-1,1 0,-1 0,1-1,-1 0,-3-2,-6-9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30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1 194,'102'-14,"1"3,0 5,91 8,-75-1,-119-2,-1 1,1-1,-1 0,1 1,0-1,0 1,-1-1,1 1,0-1,0 0,0 1,0-1,0 0,0 1,0-1,0 0,0 1,0-1,0 0,0 1,0-1,0 1,1-1,-1 0,0 1,0-1,1 1,-1-1,0 1,1-1,-1 1,1-1,-1 1,1-1,-1 1,1-1,-1 1,1 0,-1-1,1 1,-1 0,1 0,0-1,-1 1,1 0,-1 0,1 0,0 0,-1 0,1 0,0 0,-1 0,1 0,0 0,-1 0,1 0,-1 0,1 0,0 0,-1 1,1-1,-1 0,1 1,-75-48,59 39,-1-1,1-1,0 0,1-1,1-1,-1 0,-3-5,12 10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1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6913 532,'-1'7,"1"0,0 0,0-1,1 1,-1 0,2 0,-1-1,1 1,0-1,0 1,1-1,0 0,0 0,0 0,0-5,-1-1,0 1,1-1,-1 1,0-1,1 0,-1 0,1 0,-1 0,0 0,1-1,-1 1,0-1,1 0,-1 0,0 1,0-1,0-1,1 1,-1 0,0 0,0-1,-1 1,1-1,0 0,-1 1,1-1,-1 0,1 0,-1 0,0 0,1 0,-1-1,-1 1,2-2,0 1,11-15,-1 0,0 0,-2-1,0-1,-1 0,-1 0,-1-1,-1 0,1-4,-7 24,1 0,-1-1,1 1,-1-1,0 1,0-1,0 1,1-1,-1 1,0 0,-1-1,1 1,0-1,0 1,-1-1,1 1,-1 0,1-1,-1 1,1 0,-1-1,0 1,0 0,0 0,1 0,-1-1,0 1,0 0,-1 0,1 1,0-1,0 0,0 0,-1 0,1 1,0-1,-1 1,1-1,-1 1,1 0,0-1,-1 1,1 0,-1 0,1 0,-1 0,1 0,-1 0,1 0,0 1,-1-1,1 0,-1 1,1-1,0 1,-1 0,1-1,0 1,0 0,-1 0,1 0,-18 9</inkml:trace>
  <inkml:trace contextRef="#ctx0" brushRef="#br0" timeOffset="368.2">7391 589,'62'-137,"-62"138,-1 0,1-1,0 1,0 0,0 0,0 0,0-1,0 1,0 0,0 0,0 0,1-1,-1 1,0 0,0 0,1-1,-1 1,0 0,1-1,-1 1,1 0,-1-1,1 1,-1 0,1-1,0 1,-1-1,1 1,-1-1,1 0,0 1,0-1,-1 1,1-1,0 0,0 0,-1 1,1-1,0 0,0 0,0 0,-1 0,1 0,0 0,0 0,0 0,-1 0,1-1,0 1,0 0,-1 0,1-1,0 1,0 0,-1-1,1 1,0-1,-1 1,1-1,-1 1,1-1,-1 0,1 1,-1-1,1 0,-1 1,1-1,-1 0,10 23,-6-18,0 1,0-1,1 0,-1 0,1 0,0-1,0 0,0 0,1 0,-1 0,1-1,-1 0,1 0,0-1,0 1,0-1,0-1,0 1,0-1,0 0,0 0,3-1,6 0,0-1,0-1,0 0,0-1,-1-1,1 0,-1-1,4-2,-10 4,0 0,-1-1,0 1,1-1,-2-1,1 1,-1-1,0 0,0-1,0 1,-1-1,0 0,0-1,-1 1,0-1,2-6,1-8</inkml:trace>
  <inkml:trace contextRef="#ctx0" brushRef="#br0" timeOffset="-3567.178">1916 702,'-11'0,"0"0,0 1,1 0,-1 1,0 1,0-1,1 1,0 1,-1 0,1 1,1 0,-1 0,1 1,0 0,0 1,1 0,-1 0,2 1,-1 0,1 0,0 1,1 0,0 0,0 0,1 1,0 0,1 0,0 0,1 1,0-1,0 1,1 0,0 4,14 79,-11-92,0 1,0 0,0-1,1 1,-1-1,1 0,-1 1,1-1,0 0,0 0,0 0,0 0,0-1,1 1,-1 0,0-1,1 0,-1 1,1-1,0 0,-1 0,1-1,0 1,-1 0,1-1,0 0,0 0,0 1,-1-2,1 1,0 0,1-1,8-3,1-1,-1 0,0-1,-1-1,1 0,-2 0,1-1,-1 0,0-1,0 0,-1-1,0 0,3-6,9-6,9-13,-1 0,-1-3,-2 0,11-24,-37 63,0 0,0-1,0 1,0 0,0 0,0 0,0 0,1-1,-1 1,0 0,1 0,-1 0,0-1,1 1,-1 0,1-1,-1 1,1 0,0-1,-1 1,1-1,0 1,-1-1,1 1,0-1,-1 1,1-1,0 0,0 1,0-1,-1 0,1 0,0 0,0 1,0-1,0 0,-1 0,1 0,0 0,0-1,0 1,0 0,-1 0,1 0,0-1,0 1,0 0,-1-1,1 1,0-1,0 1,-1-1,1 1,-1-1,1 1,0-1,-1 0,1 1,-1-1,1 0,-1 1,0-1,1 0,-1 0,0 1,1-1,-1 0,0 0,0 0,6 20,-5-13,0-2,0 1,0 0,0 0,1 0,0 0,0-1,0 1,1-1,0 0,-1 0,1 0,1 0,-1 0,1 0,-1-1,1 0,0 1,0-2,0 1,5 2,10 1</inkml:trace>
  <inkml:trace contextRef="#ctx0" brushRef="#br0" timeOffset="-3333.804">2594 589,'-39'24,"-26"22,-3 9,11-1,14-5,15-6,17-10,15-10,12-10,8-7,5-4,1-3,2-6,-1-1,0 0,-1-3,-6 0</inkml:trace>
  <inkml:trace contextRef="#ctx0" brushRef="#br0" timeOffset="-3017.641">2820 617,'-11'4,"0"0,1 1,0 0,0 1,0 0,0 1,1 0,0 0,1 1,-5 5,10-10,0 1,0-1,1 1,-1-1,1 1,0 0,0 0,0 0,0 0,1 0,0 1,0-1,0 0,0 1,0-1,1 0,0 1,0-1,0 1,1-1,0 0,-1 1,1-1,1 0,-1 1,1-1,-1 0,2 1,1 0,1 1,-1-1,1 0,1 0,-1-1,1 1,-1-1,1-1,0 1,0-1,1 0,-1 0,1-1,0 0,-1 0,1 0,0-1,0 0,0 0,0-1,0 0,0 0,0-1,0 0,0 0,0-1,0 1,-1-1,1-1,0 0,-1 1,0-2,0 1,0-1,5-4,8-3</inkml:trace>
  <inkml:trace contextRef="#ctx0" brushRef="#br0" timeOffset="-2451.793">3017 815,'25'-1,"-1"-1,1-2,-1 0,0-2,0 0,-1-2,0 0,0-2,-1-1,0 0,18-14,-32 19,0 1,-1-2,1 1,-2-1,1 0,-1-1,0 1,0-1,-1 0,0-1,-1 1,1-1,-2 0,1 0,-1-1,-1 1,0 0,0-1,-1 0,0 1,0-8,-1 15,0 1,0-1,0 0,0 0,0 0,-1 1,1-1,0 0,-1 0,1 1,-1-1,0 0,0 1,1-1,-1 1,0-1,0 1,-1-1,1 1,0 0,0-1,-1 1,1 0,0 0,-1 0,1 0,-1 0,0 0,1 0,-1 1,0-1,1 1,-1-1,0 1,0 0,0-1,1 1,-1 0,0 0,0 0,0 0,1 1,-1-1,0 0,0 1,1 0,-1-1,0 1,1 0,-1 0,1-1,-1 1,0 1,-10 6,0 0,0 1,0 1,1 0,1 0,-1 1,2 1,0-1,0 2,1-1,1 1,0 0,0 1,2-1,-1 1,2 0,0 1,1-1,0 1,0 11,3-22,0 0,0 0,0 0,1 0,-1 0,1 0,0 0,0 0,1 0,-1 0,1 0,0 0,0-1,0 1,0-1,0 0,1 1,0-1,0 0,0 0,0-1,0 1,0-1,1 1,-1-1,1 0,0-1,-1 1,1 0,0-1,0 0,4 1,4 0,1 0,0-1,0 0,0-1,0-1,0 0,0 0,-1-1,1-1,0-1,22-6,0-2,0-1,-2-2,1-2,-2-1,0-1,-2-2,0 0,-1-3,19-20,-18 11,-1-1,-2-2,-1-1,-2-1,-2-1,16-39,-32 69,-2 0,1-1,-1 1,-1-1,0 0,0 0,-1 0,0-1,-1 1,0 0,0-1,-1 1,-1-1,0 1,0 0,-1-1,0 1,-1 0,-2-6,3 13,-1 1,1 0,0 0,0-1,-1 1,0 0,1 1,-1-1,0 0,0 1,0 0,0 0,0 0,0 0,0 0,0 0,0 1,0-1,-1 1,1 0,0 0,0 0,0 1,0-1,-1 1,1 0,0 0,0 0,-1 0,-80 49,59-26,2 1,1 1,1 1,1 1,2 1,1 1,1 0,1 1,2 1,1 0,1 0,2 1,-1 13,8-35,0 0,1 0,0 0,1 1,0-1,0 0,1 0,1 0,0 0,0 0,1 0,1-1,0 1,0-1,1 0,0 0,1-1,0 1,0-1,1 0,0-1,1 0,0 0,0 0,1-1,-1-1,2 1,-1-1,1-1,0 0,0 0,0-1,1 0,9 2,5-2</inkml:trace>
  <inkml:trace contextRef="#ctx0" brushRef="#br0" timeOffset="-1380.575">4061 730,'15'11,"0"-1,0 0,1-1,0 0,0-1,1-1,0-1,0-1,1 0,0-1,0-1,0 0,-11-4,-1 0,1 0,-1-1,0 0,0 0,0 0,0-1,0 1,-1-2,1 1,-1-1,0 1,0-1,0-1,0 1,-1-1,0 0,0 0,0 0,0 0,-1-1,0 0,0 1,-1-1,1 0,-1 0,0-1,-1 1,0 0,0-1,0 1,-1 0,0-1,0 1,0-1,-1 1,0 0,0-1,-1 1,0 0,0 0,0 0,-1 0,-2-4,3 7,0 0,0-1,0 1,-1 1,1-1,-1 0,0 1,0-1,0 1,0 0,0 0,-1 0,1 0,-1 0,1 1,-1 0,1 0,-1 0,0 0,0 0,1 1,-1-1,0 1,0 0,0 0,0 1,1-1,-1 1,0 0,1 0,-1 0,0 0,-5 2,0 0,0 0,0 0,1 1,0 1,-1-1,1 1,1 1,-1-1,1 1,0 1,-4 4,7-6,1-1,-1 1,1 0,1 0,-1 0,1 0,0 1,0-1,0 1,1-1,0 1,0 0,0-1,1 1,0 0,0 0,0-1,1 1,0 0,0 0,0-1,1 1,0-1,0 0,0 1,1-1,-1 0,1 0,1 0,-1-1,1 1,-1-1,1 0,1 0,-1 0,0 0,1-1,0 0,0 0,0 0,0 0,0-1,1 0,-1 0,1-1,-1 1,5-1,13 3,1-2,0 0,-1-2,1 0,0-2,0-1,-1 0,0-2,0-1,0-1,0-1,-1 0,0-2,-1-1,0 0,-1-2,0 0,-1-1,8-9,-16 13,0-1,-1 0,-1 0,0-1,-1 0,0-1,0 0,-2 0,0 0,0-1,-1 0,-1 0,0-1,-1 1,0-3,-2 14,-1 1,1-1,-1 1,0-1,1 0,-1 1,-1-1,1 1,0-1,0 1,-1-1,0 1,1-1,-1 1,0-1,0 1,0 0,-1-1,1 1,0 0,-1 0,0 0,1 0,-1 0,0 1,0-1,0 0,0 1,0-1,0 1,-1 0,1 0,0 0,-1 0,1 0,-1 0,1 1,-1-1,1 1,-1 0,1 0,-1 0,0 0,1 0,-1 0,1 1,-1-1,1 1,-1-1,1 1,0 0,-1 0,1 0,0 1,-1-1,-3 3,0 1,0-1,1 1,-1 0,1 0,0 1,1 0,-1 0,1 0,1 0,-1 0,1 1,-1 0,3-5,0 0,1 0,-1 0,0 0,1 0,-1 0,1 1,-1-1,1 0,0 0,0 0,0 0,0 0,1 1,-1-1,0 0,1 0,0 0,-1 0,1 0,0 0,0 0,0 0,0-1,0 1,1 0,-1-1,1 1,-1 0,1-1,-1 0,1 1,0-1,0 0,-1 0,1 0,0 0,0 0,0 0,0-1,0 1,0-1,0 1,1-1,0 0,217 2,-217-3,0 1,0 0,1 0,-1 1,0-1,1 1,-1-1,0 1,0 0,0 0,0 0,0 1,0-1,0 1,0 0,-1 0,1 0,0 0,-1 0,0 0,1 1,-1-1,0 1,0 0,-1-1,1 1,0 0,-1 0,0 0,0 0,0 0,0 0,0 1,-1-1,1 0,-1 0,0 1,0-1,0 0,0 1,0-1,-1 0,0 0,0 0,0 1,0-1,-1 2,-113 169,103-151,6-5</inkml:trace>
  <inkml:trace contextRef="#ctx0" brushRef="#br0" timeOffset="-747.794">5473 476,'-11'7,"-58"37,2 3,2 3,3 2,-48 52,67-39,42-64,0 1,1-1,-1 1,0-1,1 1,0-1,-1 1,1-1,0 1,-1 0,1-1,0 1,0-1,1 1,-1 0,0-1,0 1,1-1,-1 1,1-1,-1 1,1-1,0 1,-1-1,1 1,0-1,0 0,0 0,0 1,0-1,1 0,-1 0,0 0,0 0,1 0,-1 0,1-1,-1 1,1 0,-1-1,1 1,-1-1,2 1,12 0,-1 0,1-2,0 1,0-2,0 0,0 0,-1-2,1 0,-1 0,0-1,-1-1,1 0,-1-1,0-1,0 0,-1-1,9-8,22-9,132-97,-174 122,-1 0,1 1,0-1,-1 0,1 1,0-1,0 1,-1-1,1 1,0-1,0 1,0 0,0-1,0 1,0 0,0 0,0 0,0 0,-1 0,1 0,0 0,0 0,0 0,0 0,0 0,0 1,0-1,0 0,0 1,0-1,-1 0,1 1,0-1,0 1,0 0,-1-1,1 1,0 0,-1-1,1 1,-1 0,1 0,-1-1,1 1,-1 0,1 0,-1 0,0 0,1 0,-1 0,0-1,0 1,0 0,0 0,0 0,0 0,0 0,0 0,0 0,0 0,0 1,-8 60,3-41,2-10,0-1,0 1,1-1,1 1,0 0,0 0,1-1,1 1,-1 0,2 4,0-12,-1-1,1 1,-1-1,1 1,0-1,0 1,0-1,0 0,0 0,0 0,1 0,-1-1,1 1,-1-1,1 1,0-1,-1 0,1 0,0 0,0 0,0-1,0 1,0-1,0 0,0 0,0 0,0 0,1 0,85-15,-70 6,-2-2,1 0,-1-1,-1 0,0-1,-1-1,-1-1,0 0,0-1,-2 0,0-1,-1 0,-1-1,4-9,25-34,-6 8,-3-2,-1-1,-3-1,-3-2,-2 0,-3-1,-3-1,0-14,-9 6,-6 68,0 0,0-1,0 1,0 0,0 0,0 0,0-1,-1 1,1 0,0 0,-1 0,1 0,-1 0,0 0,1-1,-1 1,0 1,0-1,1 0,-1 0,0 0,0 0,0 0,0 1,0-1,0 1,0-1,0 0,0 1,-1 0,1-1,0 1,0 0,0-1,-1 1,1 0,0 0,0 0,0 0,-1 0,1 0,0 1,0-1,0 0,-1 1,1-1,0 1,0-1,0 1,0-1,0 1,-1 0,-6 5,0-1,0 1,1 1,0-1,0 1,1 1,-1-1,2 1,-1 0,1 0,0 1,1 0,-1 3,-1-2,-17 34,3 1,1 1,2 0,2 2,2 0,3 0,1 1,3 0,1 13,4-52,0 0,0 1,1-1,1 0,0 0,0 0,1 1,0-1,1-1,0 1,1 0,0-1,0 1,1-1,0 0,1-1,0 1,0-1,1-1,0 1,0-1,0 0,1 0,4 2,39-9,-46-6</inkml:trace>
  <inkml:trace contextRef="#ctx0" brushRef="#br0" timeOffset="-501.916">5755 419,'38'0,"37"5,11 2,-5-1,-7-1,-10-1,-13 2,-9 2,-7-2,-10-1</inkml:trace>
  <inkml:trace contextRef="#ctx0" brushRef="#br0" timeOffset="-348.874">6573 504,'-14'38,"-5"23,1 0</inkml:trace>
  <inkml:trace contextRef="#ctx0" brushRef="#br0" timeOffset="-200.727">6601 250,'0'0</inkml:trace>
  <inkml:trace contextRef="#ctx0" brushRef="#br0" timeOffset="3571.796">54 1661,'-3'7,"-5"5,2 0,0 0,0 1,1 0,0 0,1 0,1 1,0-1,1 1,1 0,0 0,1 8,0-20,0-1,0 1,1 0,-1 0,1 0,-1-1,1 1,0 0,0 0,0-1,0 1,0-1,0 1,0-1,0 1,1-1,-1 0,0 0,1 0,-1 1,1-1,0-1,-1 1,1 0,0 0,-1-1,1 1,0 0,0-1,0 0,-1 1,1-1,0 0,0 0,0 0,0 0,0-1,-1 1,1 0,0-1,0 1,1-2,71-37,18-56,34-26,-125 121,0-1,0 0,-1 1,1-1,0 0,0 1,0-1,0 1,0-1,0 1,0 0,0-1,0 1,0 0,0 0,0 0,0 0,0 0,0 0,0 0,0 0,0 0,0 0,0 0,0 1,0-1,0 0,0 1,0-1,-1 1,1-1,0 1,0 0,0-1,0 1,-1 0,1-1,0 1,-1 0,1 0,0 0,-1-1,1 1,-1 0,0 0,1 0,-1 0,0 0,1 0,-1 0,0 0,0 0,0 1,4 61,-4-55,-3 65,-4-1,-2 0,-16 54,18-88,-2-2,-2 1,-1-1,-2-1,-1 0,-2-1,-18 27,35-59,-1-1,1 1,0 0,-1-1,0 1,1-1,-1 1,0-1,0 0,0 1,0-1,0 0,0 0,0 0,0 1,-1-1,1 0,0-1,-1 1,1 0,-1 0,1-1,-1 1,1 0,-1-1,1 1,-1-1,0 0,1 0,-1 0,1 0,-1 0,0 0,1 0,-1 0,1 0,-1-1,0 1,1-1,-1 1,1-1,-1 0,1 1,0-1,-1 0,0-1,-1-9,2 0,-1-1,2 1,-1 0,2-1,-1 1,2 0,-1 0,2 0,-1 0,2 0,-1 0,1 0,1 1,1-3,-4 10,7-19,1 1,1 1,1 0,0 0,2 1,0 1,2 0,0 1,12-10,-7 9</inkml:trace>
  <inkml:trace contextRef="#ctx0" brushRef="#br0" timeOffset="3969.317">872 1577,'-9'0,"1"0,-1 1,1 0,-1 0,1 1,-1 0,1 0,0 1,0 1,0-1,0 1,1 0,-1 1,1 0,-6 5,12-9,1 0,0-1,-1 1,1 0,0 0,-1 0,1 0,0-1,0 1,0 0,0 0,0 0,0 0,0 0,0 0,0-1,0 1,0 0,0 0,1 0,-1 0,0 0,1-1,-1 1,0 0,1 0,-1-1,1 1,0 0,-1-1,1 1,-1 0,1-1,0 1,0-1,-1 1,1-1,0 0,0 1,-1-1,1 1,0-1,0 0,0 0,0 0,0 0,0 1,-1-1,1 0,0 0,1-1,48 9,-44-8,63 10,-68-10,1 1,-1-1,1 1,-1-1,1 1,-1-1,1 1,-1 0,0-1,1 1,-1 0,0 0,0 0,0 0,0 0,0 1,0-1,0 0,0 0,0 1,0-1,-1 0,1 1,-1-1,1 1,-1-1,1 1,-1-1,0 1,0-1,1 1,-1-1,0 1,-1-1,1 1,0-1,0 1,-1-1,1 1,-1 0,-7 13,-1 0,-1-1,0 0,-1-1,0 0,-1-1,-1 0,1-1,-2-1,0 0,-3 2,12-8,-125 86,112-81,4-4</inkml:trace>
  <inkml:trace contextRef="#ctx0" brushRef="#br0" timeOffset="4186.734">1465 1323,'-19'38,"-16"32,-7 14,4 2,8-9,5-12,6-13,6-11,6-6,4-6,2-2,2-1,0-5</inkml:trace>
  <inkml:trace contextRef="#ctx0" brushRef="#br0" timeOffset="4566.063">1098 1690,'358'22,"-259"-5,-83-12,0 0,0-1,1-1,-1-1,1 0,-1-1,1-1,0-1,-1 0,1-1,-1-1,1 0,-1-1,0-1,-1 0,1-2,1-1,-12 5,-1 0,0-1,0 0,0 0,-1 0,1 0,-1-1,0 1,0-1,-1 0,1 1,-1-1,0-1,-1 1,1 0,-1 0,0-1,0 1,0-2,-1 4,0 0,0 0,0 0,0 1,-1-1,1 0,-1 0,0 1,1-1,-1 0,-1 1,1-1,0 1,0 0,-1-1,0 1,1 0,-1 0,0 0,0 0,0 0,0 0,0 0,-1 1,1-1,0 1,-1 0,1-1,-1 1,0 0,1 1,-1-1,0 0,1 1,-1-1,0 1,-1 0,-7 2,0 0,1 1,-1 0,1 1,0 0,0 1,1 0,-1 0,1 1,0 0,1 1,-1-1,1 2,1-1,-1 1,1 1,1-1,-1 1,1 0,1 1,-1 2,1-7,1 0,0 0,0 1,0 0,1-1,0 1,0 1,0-1,1 0,0 1,0-1,0 1,1 0,0 0,1-1,0 1,0 0,0 0,0 0,1-1,1 1,-1 0,1-1,0 1,0-1,1 0,0 1,0-1,0 0,3 3,0-3,1 0,-1-1,1 1,0-1,0-1,1 1,-1-1,1-1,0 1,0-1,0-1,1 1,2-1,15 3</inkml:trace>
  <inkml:trace contextRef="#ctx0" brushRef="#br0" timeOffset="4983.129">2199 1746,'53'-36,"-14"8,2 1,1 2,1 2,0 1,10 0,-51 20,0 1,0 0,0 0,0 0,0 0,1 0,-1 1,0-1,0 1,0-1,1 1,-1 0,0 0,1 0,-1 0,0 0,1 0,-1 1,0-1,0 1,0 0,1-1,-1 1,0 0,0 0,0 1,0-1,0 0,-1 1,1-1,0 1,0-1,-1 1,1 0,-1 0,0 0,0-1,1 1,-1 1,0-1,0 0,-1 0,1 0,0 0,-1 1,0-1,1 1,0 5,-1-6,-1 0,1 1,0-1,0 0,0 0,0 1,0-1,1 0,-1 0,1 1,-1-1,1 0,0 0,0 0,0 0,0 0,0 0,1 0,-1-1,0 1,1 0,-1-1,1 1,0-1,0 1,-1-1,1 0,0 0,0 0,0 0,0 0,0 0,0 0,1-1,-1 1,0-1,0 1,0-1,1 0,-1 0,0 0,46-14,-45 12,0 0,0 0,0 1,0-1,0 1,0 0,0 0,1 0,-1 0,0 1,1-1,-1 1,1 0,-1 0,1 0,-1 0,0 0,1 1,-1 0,0 0,1 0,-1 0,0 0,0 1,0-1,0 1,0 0,0 0,0 0,-1 0,1 0,0 1,19 37,-20-36,-1 0,1 1,0-1,1 0,-1 0,1 0,0-1,-1 1,2 0,-1-1,0 0,1 0,-1 0,1 0,0-1,0 1,4 1,11 2</inkml:trace>
  <inkml:trace contextRef="#ctx0" brushRef="#br0" timeOffset="6005.276">4203 1436,'-193'82,"160"-62,32-19,1-1,0 0,0 1,0-1,-1 1,1-1,0 1,0-1,0 0,0 1,0-1,0 1,0-1,0 1,0-1,0 1,0-1,0 1,0-1,0 0,0 1,0-1,0 1,1-1,-1 1,0-1,0 0,0 1,1-1,-1 1,0-1,1 0,-1 1,0-1,1 0,-1 0,0 1,1-1,-1 0,1 0,-1 1,1-1,-1 0,0 0,1 0,-1 0,1 0,-1 0,1 0,-1 0,1 0,-1 0,1 0,-1 0,1 0,-1 0,0 0,1 0,-1 0,1-1,-1 1,1 0,-1 0,0 0,1-1,-1 1,0 0,1-1,-1 1,180-3,-179 3,1 0,0 0,-1 0,1 0,0 0,-1 0,1 1,-1-1,1 1,0-1,-1 1,1-1,-1 1,0 0,1 0,-1-1,1 1,-1 0,0 0,0 1,0-1,1 0,-1 0,0 0,-1 1,1-1,0 1,0-1,0 0,-1 1,1 0,-1-1,1 1,-1-1,0 1,0-1,1 1,-1 0,0-1,-1 1,1 0,0-1,0 1,-1-1,1 1,0 0,-1-1,0 1,0 0,-6 11,-2 0,1-1,-1 0,-1-1,0 0,-1 0,0-1,0-1,-1 0,-5 3,-7 6,-28 20,38-29,-1 1,1 1,1 0,0 0,1 1,0 1,0 0,1 2,10-14,0 0,0 0,0 0,1 1,-1-1,0 0,1 0,-1 1,1-1,-1 0,1 1,0-1,-1 0,1 1,0-1,0 1,0-1,0 0,0 1,1-1,-1 1,0-1,1 0,-1 1,0-1,1 0,0 1,-1-1,1 0,0 0,0 0,-1 0,1 0,0 1,0-2,0 1,1 0,-1 0,0 0,0 0,0-1,0 1,1 0,-1-1,0 1,1-1,-1 0,0 1,1-1,71 6,-59-7,-1 0,0-1,0-1,0 0,0-1,0-1,-1 0,0 0,0-1,0-1,-1 0,0 0,2-2,5-10</inkml:trace>
  <inkml:trace contextRef="#ctx0" brushRef="#br0" timeOffset="6251.777">4259 1126,'-10'43,"-7"43,-2 21,3 2,5-7,3-12,3-12,-1-9,4-8,2-8,2-9,0-7,0-5,0-3,-1-2,-1-5</inkml:trace>
  <inkml:trace contextRef="#ctx0" brushRef="#br0" timeOffset="6735.599">5332 1464,'-43'25,"2"2,0 2,2 1,2 2,-27 30,17 30,46-90,1 0,-1 0,1 0,0 0,-1 0,1 0,0 1,0-1,1 0,-1 0,0 0,1 0,-1 0,1 0,0 0,0 0,0 0,0 0,0 0,0 0,0 0,1-1,-1 1,1-1,-1 1,1-1,-1 1,1-1,0 0,0 0,0 0,0 0,-1 0,1 0,1 0,-1-1,0 1,0-1,0 1,0-1,0 0,0 0,1 0,-1 0,0 0,19-1,0-2,0 0,0-1,0-1,-1 0,0-2,0-1,-1 0,8-5,5-5,0 0,-1-3,-1 0,0-2,7-9,48-37,-84 68,0 0,-1 0,1 0,0 0,0 0,-1 0,1 0,0 0,0 0,0 0,0 1,0-1,0 0,1 1,-1-1,0 1,0-1,0 1,0 0,1-1,-1 1,0 0,0 0,1 0,-1 0,0 0,0 0,1 0,-1 0,0 1,0-1,1 0,-1 1,0-1,0 1,0-1,0 1,0 0,0-1,0 1,0 0,0 0,0 0,0 0,0 0,0 0,-1 0,1 0,0 0,-1 0,1 0,-1 0,1 0,-1 1,0-1,1 0,-1 0,5 139,0-114</inkml:trace>
  <inkml:trace contextRef="#ctx0" brushRef="#br0" timeOffset="7169.847">5868 1633,'16'57,"-3"0,-2 1,-3 0,-2 1,-3 17,-2-70,0 1,-1-1,0 0,0 0,-1 0,1 0,-1 0,-1 1,1-1,-1-1,0 1,0 0,-1 0,-2 3,-5-41,14 1,3 0,0 0,2 1,1 0,2 0,0 1,2 1,2 0,0 1,14-17,-3 2,2 1,1 2,2 1,2 1,2 2,0 2,3 1,0 2,23-12,13 15,-73 27,0 0,-1-1,1 1,-1 1,1-1,0 0,-1 0,1 0,-1 1,1-1,0 1,-1-1,1 1,-1 0,0 0,1-1,-1 1,0 0,1 0,-1 0,0 1,0-1,0 0,0 0,0 1,0-1,0 0,0 1,0-1,-1 1,1-1,-1 1,1-1,-1 1,0-1,1 1,-1 0,0-1,0 1,0 0,0-1,0 1,-1-1,1 1,0 0,-1-1,-3 16,-1-2,0 1,-1 0,-1-1,0 0,-1-1,-1 0,0 0,-1-1,-1 0,-11 11,17-17,-169 154,148-140,-80 53,106-63,11-9</inkml:trace>
  <inkml:trace contextRef="#ctx0" brushRef="#br0" timeOffset="7572.022">6517 1633,'-17'60,"-37"187,59-228,10-47,147-288,-125 251,-22 35,1 1,1 1,1 0,1 1,2 1,1 1,1 1,19-15,-41 38,0-1,1 0,-1 1,1-1,-1 1,1 0,0-1,-1 1,1 0,0 0,0 0,0 0,0 1,0-1,0 0,0 1,0 0,0-1,0 1,0 0,1 0,-1 0,0 0,0 0,0 1,0-1,0 1,0-1,0 1,0 0,0 0,0 0,0 0,0 0,-1 0,1 0,0 1,-1-1,1 1,-1-1,1 1,-1 0,1 10,-1 0,0 0,-1 1,-1-1,0 0,0 0,-1 0,-1 0,0 0,0 0,-1-1,-1 1,0-1,0 0,-1-1,-1 1,0-1,0-1,-1 1,-4 3,-117 145,126-154,0 0,0-1,-1 1,1-1,-1 0,0 0,0 0,0 0,0-1,0 0,-1 1,1-2,-1 1,1 0,-1-1,-1 0,6-1,-1 0,0 0,1-1,-1 1,0 0,1-1,-1 1,0 0,1-1,-1 1,1-1,-1 1,1-1,-1 1,1-1,-1 1,1-1,0 0,-1 1,1-1,0 0,0 1,-1-1,1 0,0 1,0-1,0 0,0 1,0-1,0 0,0 0,0 1,0-1,0 0,0 1,0-1,0 0,1 0,-1 1,0-1,1 1,-1-1,0 0,1 1,-1-1,1 1,-1-1,1 1,-1-1,1 1,0-1,-1 1,8-16</inkml:trace>
  <inkml:trace contextRef="#ctx0" brushRef="#br0" timeOffset="7817.147">7223 984,'-10'38,"-7"32,-2 9,-2-4,3-5,4-10,0-10,2-9,3-7,3-4,-2-3,1 0,5-6,4-5</inkml:trace>
  <inkml:trace contextRef="#ctx0" brushRef="#br0" timeOffset="8253.623">7364 1351,'-8'19,"0"0,0-1,1 1,1 1,1-1,1 1,1 0,0 0,2 0,0 0,1 2,0-20,0 0,0 0,0-1,1 1,-1 0,1 0,-1-1,1 1,-1 0,1-1,0 1,0-1,0 1,0-1,0 1,0-1,0 1,0-1,1 0,-1 0,0 0,1 0,-1 0,1 0,0 0,-1 0,1-1,-1 1,1 0,0-1,0 1,-1-1,1 0,0 0,0 0,-1 0,1 0,0 0,0 0,-1 0,1-1,0 1,0-1,-1 1,1-1,0 0,73-42,-56 26,-1-1,-1 0,-1-1,-1-1,0 0,-1-1,-2-1,0 0,-1-1,11-13,-22 36,0-1,1 1,-1-1,0 1,1-1,-1 1,1 0,-1-1,1 1,-1-1,0 1,1 0,-1-1,1 1,0 0,-1 0,1-1,-1 1,1 0,-1 0,1 0,0 0,-1 0,1 0,-1 0,1 0,0 0,-1 0,1 0,-1 0,1 0,-1 0,1 0,0 1,-1-1,1 0,-1 0,1 1,-1-1,1 0,-1 1,1-1,-1 0,0 1,1-1,-1 1,1-1,-1 1,0-1,0 1,1-1,-1 1,0-1,0 1,1 0,-1-1,0 1,0-1,0 1,0 0,0-1,0 1,0-1,0 1,0 0,10 215,59 194,-66-398,0 0,-1 0,-1 0,0 0,0 0,-1 0,-1 0,0 1,0-1,-1 0,-1 0,0-1,-1 1,0-1,-1 1,0-1,0 0,-1-1,-1 0,0 0,0 0,-1-1,0 0,-1 0,0-1,0 0,-1 0,-6 3,14-11,1 1,-1 0,0 0,1-1,-1 1,1-1,-1 0,0 1,1-1,-1 0,0 0,0 0,1 0,-1 0,0-1,1 1,-1 0,0-1,1 1,-1-1,1 0,-1 1,1-1,-1 0,1 0,-1 0,1 0,0 0,-1 0,1 0,0-1,0 1,0 0,0-1,0 1,0-1,1 1,-1-1,0 1,0-2,-6-68,15 35,2 0,1 0,2 2,15-29,-24 54,10-22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35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1 137,'6'-4,"0"0,0 1,1 0,0 0,-1 0,1 1,0 0,0 1,0-1,0 1,0 1,0-1,1 1,2 1,-1-2,414 1,-56 30,-341-35,-26 5,0 0,-1 0,1 0,0 0,0 0,-1 0,1 0,0 0,-1 0,1 0,0 0,-1 0,1 0,0 0,-1 0,1 0,0 0,-1 0,1-1,0 1,0 0,-1 0,1 0,0-1,0 1,-1 0,1 0,0 0,0-1,0 1,-1 0,1-1,0 1,0 0,0 0,0-1,0 1,0 0,0-1,-1 1,1 0,0-1,0 1,0 0,0-1,0 1,1 0,-1-1,0 1,0 0,0 0,0-1,0 1,0 0,0-1,1 1,-1 0,0 0,0-1,0 1,1 0,-1 0,0-1,0 1,1 0,-1 0,0 0,-150-53,148 52,-1 0,1 0,0 0,0-1,0 1,1-1,-1 1,0-1,1 0,-1 1,1-1,-1 0,1 0,0 0,0 0,0-1,0 1,0 0,0 0,1 0,-1-1,1 1,-1 0,1-3,1-14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30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0 339,'77'1,"175"-13,-59-23,-142 36,-47 4</inkml:trace>
  <inkml:trace contextRef="#ctx0" brushRef="#br0" timeOffset="245.396">85 509,'38'5,"18"1,9 0,-3-1,-1-1,-7-2,-7-1,-3 0,-3-1,-4-1,-9 1</inkml:trace>
  <inkml:trace contextRef="#ctx0" brushRef="#br0" timeOffset="643.524">1270 57,'-30'255,"26"-212,-3-1,-1-1,-1 1,-3-1,-10 22,-51 85,68-127,10-21</inkml:trace>
  <inkml:trace contextRef="#ctx0" brushRef="#br0" timeOffset="929.239">1213 29,'39'5,"16"1,5 0,2-1,-6-1,-7-2,-7-6,-5-2,-6 0,-2 1,-1 1,-1 2,-1 0,-8 2,-9 4,-5 3</inkml:trace>
  <inkml:trace contextRef="#ctx0" brushRef="#br0" timeOffset="1131.756">1185 339,'39'5,"21"1,6 1,2-7,-7-3,-8-1,-9 0,-7 1,-9 1</inkml:trace>
  <inkml:trace contextRef="#ctx0" brushRef="#br0" timeOffset="1530.303">1523 678,'-4'24,"-2"13,0 5,1-1,1-1,2-9</inkml:trace>
  <inkml:trace contextRef="#ctx0" brushRef="#br0" timeOffset="2039.759">1496 593,'11'-3,"5"-2,0 1,0 0,0 1,1 0,-1 2,1 0,0 1,-1 0,1 2,-1 0,5 1,-19-2,-1-1,1 0,-1 1,1-1,-1 1,0-1,1 1,-1 0,0-1,1 1,-1 0,0 0,0 0,0 0,0 0,0 0,0 1,0-1,0 0,-1 0,1 1,0-1,-1 0,1 1,-1-1,1 1,-1-1,0 1,1-1,-1 0,0 1,0-1,0 1,0-1,0 1,-1-1,1 1,-1 1,-31 55,10-22,22-34,-1 1,1-1,-1 1,1 0,0-1,0 1,0-1,1 1,-1-1,1 1,-1-1,1 1,0-1,0 1,0-1,0 0,0 1,0-1,1 0,-1 0,1 0,0 0,-1 0,1 0,0-1,0 1,0-1,0 1,1-1,-1 0,0 0,0 1,1-2,1 2,-1-1,-1 0,1 0,-1 0,1 1,-1-1,1 1,-1 0,0-1,1 1,-1 0,0 0,0 1,-1-1,1 0,0 1,-1-1,0 1,1-1,-1 1,0 0,0-1,0 1,-1 0,1 0,-1 0,1-1,-1 1,0 0,0 0,0 0,-1 0,0 2,-3 2,-1 0,-1 0,1-1,-1 0,0 1,-1-2,0 1,1-1,-2 0,1-1,0 0,-1 0,0 0,0-1,0 0,0-1,-1 1,1-2,-1 1,1-1,-8 0,-91 3,83-4</inkml:trace>
  <inkml:trace contextRef="#ctx0" brushRef="#br0" timeOffset="2780.041">2003 706,'256'-1,"-250"1,-1 0,1 0,-1-1,1 0,-1 0,1 0,-1 0,0-1,1 0,-1 0,0-1,0 0,-1 1,1-2,0 1,3-4,-8 5,0-1,0 0,0 1,0-1,0 0,-1 1,1-1,-1 0,0 1,0-1,0 1,0-1,0 1,-1 0,1-1,-1 1,1 0,-1 0,0 0,0 0,0 0,0 1,0-1,0 0,0 1,-1 0,1-1,0 1,-1 0,1 0,-2 0,-5-5,-82-50,90 55,1 1,-1-1,1 0,-1 1,0-1,1 1,-1-1,0 1,0-1,1 1,-1 0,0-1,0 1,0 0,0 0,1-1,-1 1,0 0,0 0,0 0,0 0,0 0,1 0,-1 0,0 1,0-1,0 0,0 0,1 1,-1-1,0 0,0 1,0-1,1 1,-1-1,0 1,1-1,-1 1,0 0,1-1,-1 1,1 0,-1-1,1 1,0 0,-1 0,1-1,-1 1,1 0,0 0,0 1,-3 49,4-40,-2 166,-4-113,52-82,113-79,-108 57,-34 20</inkml:trace>
  <inkml:trace contextRef="#ctx0" brushRef="#br0" timeOffset="3456.055">2765 537,'-18'32,"-2"-1,-2-2,0 0,-2-1,-13 11,10-9,-24 52,51-82,1 0,-1-1,0 1,0 0,0 0,0-1,1 1,-1 0,0-1,0 1,1 0,-1 0,0 0,0-1,1 1,-1 0,0 0,1 0,-1 0,0-1,1 1,-1 0,0 0,1 0,-1 0,0 0,1 0,-1 0,0 0,1 0,-1 0,0 0,1 0,-1 0,0 0,1 0,-1 1,0-1,1 0,-1 0,0 0,1 0,-1 1,0-1,0 0,1 0,-1 1,0-1,0 0,1 0,-1 1,0-1,0 0,0 1,0-1,0 0,1 1,-1-1,0 0,0 1,0-1,0 0,0 1,25-22,214-273,-238 292,0-1,0 1,1 0,-1-1,1 1,-1 0,1 0,0 0,0 0,0 1,0-1,0 0,0 1,1-1,-1 1,0 0,1 0,-1 0,1 0,-1 0,1 1,0-1,-1 1,1-1,0 1,-1 0,1 0,0 0,-1 1,1-1,0 0,-1 1,1 0,-1 0,1 0,-1 0,1 0,-1 0,0 1,0-1,1 1,-1-1,0 1,0 0,0 0,1 2,10 162,-7-139,-4-22,0 0,-1 0,1 0,-1 0,-1 1,1-1,0 0,-1 1,0-1,-1 0,1 1,-1-1,0 0,0 1,-1-1,1 0,-1 0,-1 0,1-4,0 0,-1 0,1 0,0-1,-1 1,1-1,-1 0,1 1,-1-1,1 0,-1-1,1 1,-1 0,1-1,0 1,-1-1,1 0,-1 0,1 0,0 0,0 0,0 0,0-1,0 1,0-1,0 0,0 1,0-1,1 0,-1 0,2 2,-156-132,137 115</inkml:trace>
  <inkml:trace contextRef="#ctx0" brushRef="#br0" timeOffset="29947.551">1016 1,'-244'0,"478"0,-526 0,280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35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41,'0'-4,"0"-8,-5 0,-1 6,-5 4,-5 2,5 2,9 0,5-5,2-2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35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1,'0'5,"0"-4,5-1,-4-1,-1 4,-6 7,-2 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14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4319 762,'14'107,"-4"0,-5 1,-5 7,0-104,0 1,-1-1,0 0,-1 0,0 0,0 0,-2 0,1 0,-1-1,-1 0,0 0,0 0,-1 0,-5 6,10-15,0 0,1 0,-1 0,0 0,0 0,0-1,0 1,0 0,0-1,0 1,0 0,0-1,0 1,0-1,-1 0,1 1,0-1,0 0,0 0,-1 0,1 1,0-1,0-1,-1 1,1 0,0 0,0 0,0-1,-1 1,1 0,0-1,0 1,0-1,0 0,0 1,0-1,0 0,0 1,0-1,0 0,0 0,0 0,1 0,-1 0,0-1,-14-57,19 30,1 1,2-1,1 2,1-1,1 1,1 0,2 1,1 1,0 0,2 0,1 2,1 0,1 1,1 1,22-19,-12 10,1 2,1 0,2 2,0 2,2 1,1 1,0 3,1 0,34-9,46 17,-116 11,1 0,-1 1,1-1,-1 1,1 0,-1 0,0 0,1 0,-1 0,0 0,0 1,0-1,0 1,0-1,0 1,0 0,-1 0,1 0,0 0,-1 0,0 0,1 0,-1 0,0 0,0 1,0-1,-1 1,1-1,0 1,-1-1,0 0,1 1,-1 0,0-1,-1 1,1-1,0 1,-1-1,1 1,-1-1,0 0,1 1,-1-1,-1 1,-7 18,-1-1,-1 0,-1 0,-1-2,0 1,-1-1,-1-1,-1-1,0 0,-2-1,1-1,-2-1,-9 6,9-4,1-2,-2 0,0-1,0 0,-1-2,-1-1,0 0,0-2,0 0,-1-2,0 0,0-2,-12 1,0-15,29 4</inkml:trace>
  <inkml:trace contextRef="#ctx0" brushRef="#br0" timeOffset="-2433.174">565 367,'270'-11,"-57"-7,-210 18,-1 1,1-1,0 1,0-1,-1 1,1 0,0 0,-1 0,1 1,-1-1,0 1,1-1,-1 1,0 0,0 0,0 0,0 0,0 0,0 0,-1 0,1 1,-1-1,1 1,-1-1,0 1,0 0,0-1,-1 1,1 0,-1-1,1 1,-1 0,0 0,0 2,-11 103,8-94,-13 64,8-49,1 1,1-1,2 2,0-1,3 0,0 0,2 1,1-1,2 0,0 0,4 6,1-7,2 0,1-1,1-1,1 0,2-1,2 2,-70-67,39 25,-2 1,1 0,-1 1,-1 1,0 1,-1 0,0 1,0 0,-1 2,0 0,-1 1,1 1,-1 1,0 0,0 1,-1 2,1 0,0 0,-16 3,10 4,0 0,1 1,-1 2,2 0,-1 2,1 0,1 2,0 1,1 0,1 1,0 2,1 0,0 1,2 0,-15 21,26-32,1 0,0 0,1 1,0-1,0 1,1 0,-1 0,2 1,-1-1,1 0,0 1,1-1,0 1,1 0,0-1,0 1,0 0,1-1,1 4,5 6</inkml:trace>
  <inkml:trace contextRef="#ctx0" brushRef="#br0" timeOffset="-1980.565">707 649,'459'-28,"-319"5,-137 23,-1 0,0 0,0 0,0 1,0-1,0 0,0 1,1-1,-1 1,0 0,0 0,0 0,-1 0,1 0,0 0,0 0,0 0,-1 1,1-1,-1 1,1-1,-1 1,0 0,1 0,-1-1,0 1,0 0,0 0,-1 0,1 0,0 0,-1 0,1 1,-1-1,0 0,1 0,-1 89,-2-67,4 86,4-91</inkml:trace>
  <inkml:trace contextRef="#ctx0" brushRef="#br0" timeOffset="-1574.672">1666 988,'0'170,"0"-190,0 0,2-1,0 1,1 0,1 0,1 1,1-1,1 1,0 0,1 1,1 0,4-5,-3 8,0 0,1 0,1 1,0 1,1 0,0 0,1 1,1 1,0 1,8-5,-23 15,1-1,0 0,0 1,0-1,0 1,0-1,0 1,0 0,0-1,0 1,0 0,0 0,0-1,0 1,0 0,0 0,0 0,0 0,0 1,0-1,0 0,0 0,0 1,0-1,0 0,-1 1,1-1,0 1,0-1,0 1,0-1,0 1,-1 0,1-1,0 1,-1 0,1 0,0 0,-1-1,1 1,-1 0,1 0,-1 0,1 1,3 13</inkml:trace>
  <inkml:trace contextRef="#ctx0" brushRef="#br0" timeOffset="-1277.171">2230 734,'-10'8,"0"1,1-1,-1 2,2-1,-1 2,1-1,1 1,0 0,1 0,0 1,0 0,1 0,1 0,0 1,1-1,0 1,0 5,3-15,0-1,1 1,-1-1,0 0,1 1,0-1,-1 0,1 1,0-1,0 0,0 0,1 0,-1 0,0 0,1 0,-1 0,1 0,0 0,0-1,-1 1,1-1,0 1,0-1,0 0,1 0,-1 0,0 0,0 0,1 0,-1-1,0 1,1-1,-1 0,1 0,-1 1,0-1,1-1,-1 1,1 0,-1-1,92-35,-88 32,0 0,0-1,0 0,-1-1,0 1,0-1,-1 0,0 0,1 0,-2-1,1 0,-1 1,0-1,-1 0,0 0,0-1,0 1,-1 0,0-1,0 1,-1-1,0 1,0-1,-1 1,0-1,0 1,-1 0,0-2,0 5,1 1,-1 0,1-1,-1 1,0 0,0 0,-1 0,1 0,-1 0,1 0,-1 1,0 0,0-1,0 1,0 0,-1 0,1 1,-1-1,0 0,-18-5</inkml:trace>
  <inkml:trace contextRef="#ctx0" brushRef="#br0" timeOffset="-835.425">2597 1016,'26'-62,"-17"36,1 0,1 1,1 1,1 0,1 0,1 2,1 0,1 0,9-6,-25 26,0 0,0 0,0 1,1-1,-1 0,1 1,-1-1,1 1,0 0,-1-1,1 1,0 0,0 0,0 0,0 0,0 1,0-1,0 0,0 1,0-1,0 1,0 0,0 0,1 0,-1 0,0 0,0 0,0 1,0-1,0 1,0-1,0 1,0 0,0 0,0 0,0 0,0 0,0 0,-1 0,1 1,0-1,-1 1,2 1,21 120,-21-122,0 0,-1 0,1 0,0 0,0 0,0-1,0 1,0-1,0 0,0 0,0 0,0 0,0 0,0-1,0 1,-1-1,1 0,0 0,0 0,0 0,-1 0,1-1,-1 1,1-1,-1 0,1 1,-1-1,0 0,1-1,7-4,150-74,-159 80,1 0,-1 0,1 0,-1 0,1 0,0 1,0-1,-1 1,1-1,0 1,0-1,0 1,0 0,0 0,-1 0,1 0,0 0,0 1,0-1,0 1,-1-1,1 1,0-1,0 1,-1 0,1 0,-1 0,1 0,-1 0,1 0,-1 0,1 1,-1-1,0 0,0 1,0-1,0 1,0 0,0-1,0 1,0 0,0-1,-1 1,1 0,-1 0,0 0,1-1,-1 1,0 0,0 0,0 0,-10 70,8-68,0-1,0 1,1 0,0 0,-1 1,2-1,-1 0,0 0,1 0,0 1,0-1,0 0,0 0,1 1,0-1,-1 0,2 0,-1 0,0 0,1 0,0 0,0 0,0 0,0-1,1 1,-1-1,2 1,12 8</inkml:trace>
  <inkml:trace contextRef="#ctx0" brushRef="#br0" timeOffset="2834.32">5307 791,'-2'1,"1"-1,0 2,0-1,0 0,0 0,0 0,0 0,0 1,0-1,1 0,-1 1,0-1,1 1,-1-1,1 1,-1-1,1 1,0-1,0 1,0-1,0 1,0 0,0-1,0 1,0-1,0 1,1-1,0 2,-2 11,-1 6,-1 0,0 0,-2-1,-1 0,0 0,-1 0,-1-1,-9 15,17-33,0 0,0 0,0-1,0 1,0 0,0-1,0 1,-1 0,1 0,0-1,0 1,0 0,0 0,0-1,0 1,0 0,-1 0,1 0,0-1,0 1,0 0,-1 0,1 0,0-1,0 1,0 0,-1 0,1 0,0 0,0 0,-1 0,1-1,0 1,-1 0,1 0,0 0,0 0,-1 0,1 0,0 0,0 0,-1 0,1 0,0 0,-1 1,1-1,0 0,5-32,8-12,3 0,1 0,2 2,2 0,2 2,12-15,-33 53,0 0,0 0,1 1,-1-1,1 1,-1 0,1 0,0 0,0 0,-1 0,1 1,0-1,0 1,0 0,-1-1,1 1,0 1,0-1,0 0,0 1,-1-1,1 1,0 0,0 0,-1 0,1 0,-1 1,1-1,-1 1,1-1,-1 1,0 0,0 0,0 0,0 0,0 0,0 0,0 2,18 10,-4-4</inkml:trace>
  <inkml:trace contextRef="#ctx0" brushRef="#br0" timeOffset="3165.869">5646 791,'19'-1,"0"0,0 0,-1-2,1-1,-1 0,0-1,9-4,-21 7,-1 0,1 0,-1-1,1 0,-1 0,0 0,0-1,-1 1,1-1,-1 0,1-1,-1 1,-1-1,1 1,-1-1,1-1,-1 1,-1 0,1-1,-1 1,0-1,0 0,-1 1,1-7,-1 11,-1-1,0 0,1 1,-1-1,0 1,0-1,0 1,0-1,0 0,-1 1,1-1,0 1,-1-1,1 1,-1-1,0 1,1-1,-1 1,0 0,0-1,0 1,0 0,0 0,0-1,0 1,-1 0,1 0,0 0,0 0,-1 1,1-1,-1 0,1 1,-1-1,1 1,-1-1,1 1,-1-1,1 1,-1 0,0 0,1 0,-1 0,-67 22,56-11,0 1,1 0,0 0,1 1,0 1,1 0,1 0,0 1,1 0,1 0,0 1,1 0,1 1,0-1,1 1,1 1,2-14,0 0,1 0,-1 0,1 0,0 1,0-1,0 0,1 0,-1 0,1 0,0 0,1 0,-1 0,0 0,1 0,0-1,0 1,0-1,0 1,1-1,0 0,-1 0,1 0,0 0,0 0,1 0,-1-1,0 0,1 0,0 0,-1 0,1 0,6 2,-1 0,1 0,0-1,0-1,0 0,0 0,0-1,1 0,-1-1,0 0,0 0,1-1,-1-1,0 1,0-2,5-1,18-7</inkml:trace>
  <inkml:trace contextRef="#ctx0" brushRef="#br0" timeOffset="3491.795">6210 592,'71'196,"-33"-57,-37-138,-1-1,0 1,0 0,1-1,-1 1,0-1,1 1,-1 0,0-1,1 1,-1-1,1 1,-1-1,1 1,-1-1,1 0,-1 1,1-1,0 1,-1-1,1 0,0 0,-1 1,1-1,0 0,-1 0,1 0,0 0,-1 0,1 0,0 0,-1 0,1 0,0 0,-1 0,1 0,0 0,-1-1,1 1,0 0,-1 0,1-1,-1 1,1-1,0 1,-1 0,1-1,-1 1,1-1,-1 1,1-1,-1 1,0-1,1 0,-1 1,0-1,1 0,18-41,-18 39,16-45,2 1,1 0,3 2,2 1,16-21,-24 44,0 5</inkml:trace>
  <inkml:trace contextRef="#ctx0" brushRef="#br0" timeOffset="3743.257">6747 649,'0'29,"0"14,0 0</inkml:trace>
  <inkml:trace contextRef="#ctx0" brushRef="#br0" timeOffset="3991.897">6803 311</inkml:trace>
  <inkml:trace contextRef="#ctx0" brushRef="#br0" timeOffset="8684.277">7198 508,'-33'20,"25"-7,1 0,1 0,0 1,1-1,0 1,1 0,1 1,0 2,1-11,1 0,1 0,-1 1,1-1,0 1,1-1,0 0,0 1,0-1,0 0,1 0,0 0,1 0,-1 0,1 0,0-1,1 1,-1-1,1 0,0 0,0 0,1-1,-1 1,1-1,0 0,0 0,0-1,1 0,0 0,0 1,0-1,1 0,-1-1,0 1,1-1,0 0,-1-1,1 0,0 0,0 0,0-1,0 0,0 0,0-1,0 0,-1 0,1-1,2 0,-2 0,0 0,0 0,0-1,0 0,0-1,-1 1,0-1,1-1,-1 1,-1-1,1 0,-1 0,0-1,0 1,0-1,-1 0,0-1,0 1,0-1,-1 1,0-1,-1 0,1 0,-1-1,-1 1,1 0,-1-1,-1 1,1-1,-1 1,0-1,-1 1,0 0,-1-6,-2 6,1-1,-1 1,-1-1,1 1,-2 0,1 1,0-1,-1 1,0 0,-1 1,1-1,-1 1,0 1,-1-1,1 1,-1 0,1 1,-1 0,0 0,-1 1,1 0,0 0,0 1,-1 0,1 0,-1 1,1 0,-1 1,1 0,-1 0,1 1,0 0,-4 1,10-2,1 0,-1-1,1 1,-1 0,1 0,-1 0,1 0,0 0,-1 0,1 0,0 0,0 1,0-1,0 0,0 1,0-1,0 1,0-1,1 1,-1-1,1 1,-1 0,1-1,-1 1,1 0,0-1,0 1,0 0,1 12</inkml:trace>
  <inkml:trace contextRef="#ctx0" brushRef="#br0" timeOffset="9078.945">7678 536,'5'192,"-4"-188,-1 1,2-1,-1 0,0 0,1 0,0 0,0 0,0 0,0 0,1 0,-1-1,1 1,0-1,0 0,0 0,1 0,-1 0,1 0,-1-1,1 0,0 0,0 0,0 0,0 0,1-1,-1 0,0 0,0 0,1 0,-1-1,1 1,-1-1,1-1,-1 1,0 0,1-1,-1 0,0 0,3-1,6-2,-1-1,0 0,0 0,0-1,-1-1,1 0,-2-1,1 0,-1 0,0-1,-1 0,0-1,-1 0,0-1,0 0,-1 0,-1 0,1-3,35-104,-41 96</inkml:trace>
  <inkml:trace contextRef="#ctx0" brushRef="#br0" timeOffset="9466.424">8468 424,'-15'7,"4"-3,0 0,1 1,0 0,-1 1,2 0,-1 1,1 0,0 0,0 1,1 0,0 1,1 0,0 0,0 0,0 2,7-9,-1-1,0 1,1 0,0 0,-1 0,1 0,0-1,0 1,0 0,0 0,0 0,0 0,1 0,-1-1,1 1,-1 0,1 0,0-1,0 1,-1 0,1-1,0 1,1-1,-1 1,0-1,0 1,1-1,-1 0,0 0,1 0,-1 0,1 0,0 0,-1 0,1 0,1 0,66 20,67 16,-134-36,0 1,0-1,0 1,0 0,-1-1,1 1,-1 0,1 0,-1 0,0 0,0 0,0 1,0-1,0 0,0 0,0 1,-1-1,0 0,1 1,-1-1,0 1,0-1,0 0,0 1,-1-1,1 1,0-1,-1 0,0 1,0-1,0 0,0 0,0 0,0 0,0 1,-1-2,1 1,-1 0,1 0,-1 0,0-1,0 1,1-1,-1 1,0-1,-1 0,1 0,0 0,0 0,0 0,-1 0,-9 7,1-1,-1-1,0 0,-1 0,1-1,-1-1,0 0,0-1,-1 0,1-1,-1 0,1-1,-1-1,-6-1,-5-4</inkml:trace>
  <inkml:trace contextRef="#ctx0" brushRef="#br0" timeOffset="16125.635">10612 424,'0'4,"0"8,0 5,0 5,-4 3,-3 3,1 1,2 0,0 1,2-1,1 0,0 0,1-10,1-8</inkml:trace>
  <inkml:trace contextRef="#ctx0" brushRef="#br0" timeOffset="16360.629">10698 84,'4'15,"3"4</inkml:trace>
  <inkml:trace contextRef="#ctx0" brushRef="#br0" timeOffset="16774.028">11121 424,'-29'16,"1"2,1 1,1 1,0 1,2 1,-6 8,27-28,1 1,-1 0,1 0,-1 1,1-1,0 0,0 1,1-1,-1 1,1 0,-1-1,1 1,0 0,1 0,-1 0,1 0,-1 0,1 0,0 0,1 0,-1 0,1-1,0 1,0 0,0 0,0 0,0-1,1 1,0 0,0-1,0 0,0 1,0-1,1 0,0 0,-1 0,1-1,0 1,0-1,0 1,1-1,-1 0,1 0,-1 0,1-1,0 1,-1-1,1 0,1 0,9 3,0-1,0-1,1 0,-1-1,1 0,-1-1,1-1,-1 0,1-1,-1-1,0 0,0-1,0 0,0-1,-1-1,0 0,0-1,0 0,-1-1,0 0,0-1,-1 0,2-4,10-8,-2-1,0 0,-2-2,0-1,-2 0,-1-1,-1-1,-1 0,-1-1,6-20,-14 34,-1 0,0 0,-1-1,0 1,-1-1,-1 0,0 0,-1 1,0-1,-2 0,1 0,-2 1,0-1,-1 1,0 0,-1 0,-1 0,-4-8,7 19,1 0,-1 0,0 0,1 0,-1 1,-1-1,1 1,0-1,-1 1,1 1,-1-1,0 0,1 1,-1-1,0 1,0 0,0 1,0-1,0 1,0-1,0 1,0 0,0 1,0-1,0 1,0 0,0 0,0 0,1 0,-1 1,0-1,1 1,-1 0,1 0,-1 1,-7 3,1 0,0 1,0 0,0 1,1 0,0 0,1 1,0 0,0 1,1 0,-2 3,4-5,0 1,0 0,1 0,0 1,1-1,0 1,0 0,1 0,0 0,1 0,0 0,1 0,0 0,0 1,1-1,1 0,0 0,0 0,1 0,0-1,0 1,1-1,0 0,1 0,1 2,13 14,1 0,0-2,2 0,1-1,0-1,2-2,12 8,-26-19,1 0,0-1,0-1,0 0,1-1,0 0,0-1,0 0,1-1,-1 0,1-1,0-1,-1 0,2-1,24-16,-26 5</inkml:trace>
  <inkml:trace contextRef="#ctx0" brushRef="#br0" timeOffset="17238.346">11798 536,'48'0,"-29"2,0 0,0-2,0 0,0-1,0-1,0-1,0-1,-1-1,1 0,-1-1,-1-1,1 0,5-5,-19 9,0 1,0-1,0 0,0-1,-1 1,1-1,-1 1,0-1,0 0,0 0,-1-1,0 1,1 0,-1-1,-1 1,1-1,-1 0,0 0,0 0,0 1,-1-1,1 0,-1 0,0 0,-1 0,1 0,-1 0,0 1,0-1,-1 0,1 0,-1 1,0-1,0 1,-1 0,1-1,-1 1,0 0,0 1,0-1,-1 0,1 1,-1 0,0 0,0 0,0 0,0 1,-4-2,-2 2,0 0,0 1,0 0,0 1,0 0,0 1,0 0,0 0,0 1,0 0,1 1,-1 0,1 1,-1 0,1 0,0 1,1 0,-1 1,1 0,0 0,1 0,-1 1,1 1,1-1,-1 1,1 0,1 0,-1 1,1 0,1 0,0 0,0 0,-2 9,4-9,1-1,-1 1,2 0,-1 0,1 0,0 0,1 0,0-1,1 1,0 0,0-1,0 1,1-1,1 0,-1 0,1 0,1 0,-1 0,2-1,-1 0,1 0,-1-1,2 1,-1-1,1-1,0 1,0-1,1 0,-1-1,4 2,5 0,1-1,0 0,1-1,-1-1,1-1,0 0,-1-1,1-1,0-1,7-1,2 1,0 0</inkml:trace>
  <inkml:trace contextRef="#ctx0" brushRef="#br0" timeOffset="15104.242">9935 311,'-195'0,"191"0,0 0,1 0,-1 1,0-1,1 1,-1 0,1 0,-1 0,1 0,-1 0,1 1,0 0,0-1,0 1,0 1,0-1,0 0,0 1,1-1,-1 1,1 0,0 0,0 0,0 0,0 0,0 0,1 0,-1 1,1-1,0 1,0-1,0 1,1-1,-1 1,1 0,0-1,0 1,0-1,0 1,1 0,-1-1,1 1,1 1,2 5,1 0,0 0,1-1,0 1,0-1,1-1,1 1,-1-1,1-1,0 1,1-1,4 2,24 24,-35-32,0 1,-1 0,1 0,-1 0,1 0,-1 0,1 0,-1 0,0 1,0-1,0 1,-1-1,1 0,0 1,-1-1,0 1,1-1,-1 1,0-1,0 1,0 0,-1-1,1 1,-1-1,1 1,-1-1,0 0,0 1,0-1,0 0,0 0,-1 1,1-1,-1 0,0 1,-3 2,1 0,0-1,-1 1,0-1,0 0,0 0,-1-1,0 1,1-1,-1 0,0-1,0 1,-6 0,-94 16,87-21</inkml:trace>
  <inkml:trace contextRef="#ctx0" brushRef="#br0" timeOffset="15533.2">10218 0,'-26'138,"-5"41,3 47,-28-34,51-179,8-14,5-9</inkml:trace>
  <inkml:trace contextRef="#ctx0" brushRef="#br0" timeOffset="19496.558">255 1609,'3'-6,"-1"0,1 0,1 1,-1-1,1 1,0 0,0 0,1 1,-1-1,1 1,0 0,0 0,1 0,-1 1,1 0,0 0,0 0,0 1,0 0,5-1,134-22,-128 24,392-27,81 17,424-23,967-86,-265 35,799-81,-882 64,-521 66,-289 8,-228 0,-173 17,-309 11</inkml:trace>
  <inkml:trace contextRef="#ctx0" brushRef="#br0" timeOffset="35310.084">142 2116,'1'80,"-3"-1,-4 0,-14 64,-44 75,18-86,43-129,1-6</inkml:trace>
  <inkml:trace contextRef="#ctx0" brushRef="#br0" timeOffset="35557.476">1 2116,'39'0,"16"-4,10-3,3 1,-6 2,-3 0,-7-3,-3 0,-5 0,-5 2,-4 2,-4 1,-2 1,-6 5,-6 3</inkml:trace>
  <inkml:trace contextRef="#ctx0" brushRef="#br0" timeOffset="39328.952">85 2456,'2'-2,"-1"0,0 0,1 0,0 0,-1 1,1-1,0 0,0 1,0 0,0-1,0 1,0 0,0 0,0 0,0 0,1 1,-1-1,0 1,1-1,-1 1,0 0,1 0,-1 0,1 0,0 0,0 0,138-15,59-19,-190 32,-4-1,1 2,0-1,-1 1,1 0,0 0,0 1,0 0,0 0,-1 1,1-1,0 1,0 1,-1 0,1 0,1 0,-2 5</inkml:trace>
  <inkml:trace contextRef="#ctx0" brushRef="#br0" timeOffset="40119.974">594 2710,'-239'287,"206"-262,40-57,4 14,0 0,1 1,1 1,1 0,0 0,14-11,-10 10,21-24,-24 24,0 1,1 1,0 0,1 1,1 1,0 0,1 2,8-4,-25 14,-1 0,0 0,1 0,-1 1,0-1,1 0,-1 1,1-1,-1 1,1 0,-1 0,1-1,0 1,-1 0,1 0,-1 0,1 1,-1-1,1 0,-1 0,1 1,-1-1,1 1,-1 0,1-1,-1 1,0 0,1 0,-1 0,0 0,0 0,0 0,0 0,1 0,-2 0,1 1,0-1,0 0,0 1,0-1,-1 0,1 1,-1-1,1 1,-1-1,0 1,1-1,-1 1,0 0,0 1,-7 80,-17 122,25-202,0-1,-1 1,1-1,-1 0,1 1,-1-1,0 1,0-1,0 1,0-1,-1 1,1-1,-1 1,1-1,-1 0,0 1,0-1,0 0,0 0,0 1,-1-1,1 0,-1 0,1 0,-1 0,0-1,1 1,-1 0,0-1,0 1,0-1,-1 0,1 0,0 0,0 0,-1 0,1 0,0 0,-1-1,1 1,-1-1,1 0,-1 0,1 0,-1 0,1 0,-1 0,1-1,-2 0,-8-6,1-1,0 0,0-1,0 0,1-1,1 0,0-1,0 0,1 0,0-1,1 0,1 0,0-1,-2-6,-7-8,2 3</inkml:trace>
  <inkml:trace contextRef="#ctx0" brushRef="#br0" timeOffset="40799.442">961 2879,'38'-6,"-10"1,0 0,1 2,0 1,0 1,0 1,0 2,-1 1,4 2,-67-16,-1-2,2-2,0-1,1-1,-5-6,0-16,86 151,-11 63,-36-176,-1 1,1 0,-1-1,1 1,0-1,-1 1,1 0,-1-1,1 1,0 0,-1 0,1 0,0-1,-1 1,1 0,-1 0,1 0,0 0,-1 0,1 0,0 0,-1 0,1 0,0 1,-1-1,1 0,0 0,-1 1,1-1,-1 0,1 1,0-1,-1 0,1 1,-1-1,1 1,-1-1,0 1,1-1,-1 1,1-1,-1 1,0 0,1-1,-1 1,0-1,0 1,0 0,1-1,-1 1,0 0,0-1,0 1,0 0,0-1,0 1,0 0,0-1,-1 1,1 0,0-1,0 1,0-1,-1 1,1 0,0-1,-1 1,1-1,116-211,-102 192</inkml:trace>
  <inkml:trace contextRef="#ctx0" brushRef="#br0" timeOffset="41512.817">1525 2681,'5'11,"-2"1,0 0,0 0,-1 1,0-1,-1 0,-1 1,0-1,0 1,-1-1,-1 0,0 0,-2 6,-6 61,9-6,-27-345,28 269,0 0,1 1,-1-1,0 1,1-1,0 1,-1-1,1 1,0 0,0-1,1 1,-1 0,0 0,1 0,-1 0,1 0,0 0,0 0,0 0,0 1,0-1,0 1,0 0,0-1,0 1,1 0,-1 0,0 0,1 1,-1-1,1 0,-1 1,1 0,-1-1,1 1,-1 0,3 1,97 20,-93-19,-6-1,-1-1,1 0,-1 1,1-1,-1 1,0 0,1 0,-1 0,0 0,1 0,-1 1,0-1,0 0,0 1,0 0,0 0,0-1,-1 1,1 0,-1 0,1 1,-1-1,0 0,0 0,0 1,0-1,0 0,0 1,0-1,-1 1,0-1,1 1,-1-1,0 1,0 0,0-1,-1 1,1-1,-1 1,1-1,-1 1,0 0,-1 1,0 0,0 0,0 0,0 0,1 1,0-1,0 1,0-1,0 0,1 1,0 0,-1-1,2 1,-1-1,1 1,-1-1,1 0,0 1,1-1,-1 0,1 1,0-1,0 0,0 0,1 0,-1-1,3 3,49 68,-53-72,0 1,0-1,0 1,0 0,-1-1,1 1,-1 0,0-1,0 1,0 0,0 0,0-1,-1 1,1 0,-1 0,0-1,0 1,0-1,0 1,0-1,0 1,-1-1,1 0,-1 1,0-1,0 0,1 0,-1 0,0 0,-1-1,1 1,-1 0,-7 5,0-1,-1 0,0-1,1 0,-2-1,1 0,0-1,-1 0,1-1,-1 0,0-1,0 0,0-1,1-1,-1 1,0-2,0 0,-11-3,4-1</inkml:trace>
  <inkml:trace contextRef="#ctx0" brushRef="#br0" timeOffset="42315.352">2146 2850,'261'-399,"-240"370,-14 18,-1 0,2 1,0 0,0 0,1 1,0 0,0 1,1-1,0 2,1 0,-1 0,1 1,1 0,1 0,-12 5,1 1,0-1,0 1,-1-1,1 1,0 0,0 0,0 0,-1 0,1 0,0 0,0 0,0 1,-1-1,1 1,0-1,0 1,-1 0,1 0,-1-1,1 1,0 0,-1 1,0-1,1 0,-1 0,0 0,1 1,-1-1,0 1,0-1,0 1,0-1,-1 1,1 0,0-1,-1 1,1 0,-1 0,1-1,-1 2,5 81,-5-76,-4 139,4-145,0 0,0-1,0 1,0 0,0 0,0 0,1-1,-1 1,1 0,-1 0,1-1,0 1,-1 0,1-1,0 1,0-1,0 1,0-1,0 1,1-1,-1 0,0 1,1-1,-1 0,1 0,-1 0,1 0,0 0,-1-1,1 1,0 0,-1-1,1 1,0-1,0 0,0 0,-1 1,1-1,0 0,0 0,0-1,-1 1,1 0,0-1,0 1,-1-1,1 1,0-1,0 0,80-49,118-177,-198 226,52-35,-53 35,-1 0,1 1,0-1,0 1,0-1,0 1,0-1,0 1,0-1,0 1,0 0,0-1,0 1,0 0,0 0,0 0,0 0,1 0,-1 0,0 0,0 0,0 1,0-1,0 0,0 1,0-1,0 0,0 1,0-1,0 1,0 0,-1-1,1 1,0 0,0-1,0 1,-1 0,1 0,0 0,-1 0,1 0,-1 0,1 0,-1 0,0 0,1 0,-1 0,0 0,1 0,-1 0,0 0,0 0,0 1,-1 10,0 0,-1-1,0 1,-1 0,0-1,-1 1,0-1,0 0,-5 6,-6 20,-24 76,38-108,0 0,0-1,0 1,1 0,0 0,0 0,0 0,1 0,-1 0,1 0,0 0,0 0,1 0,0-1,0 1,0-1,0 1,1-1,-1 0,1 0,3 3,8 4</inkml:trace>
  <inkml:trace contextRef="#ctx0" brushRef="#br0" timeOffset="43385.112">3501 2512,'-177'214,"88"-116,98-126,5 9,1 0,1 0,0 2,1 0,1 1,1 0,2 0,32-28,33-29,-85 72,-1 0,1 1,0-1,-1 0,1 1,0-1,0 1,-1-1,1 1,0-1,0 1,0 0,0-1,-1 1,1 0,0 0,0 0,0-1,0 1,0 0,0 0,0 0,0 1,0-1,-1 0,1 0,0 0,0 1,0-1,0 0,0 1,-1-1,1 1,0-1,0 1,-1-1,1 1,0 0,-1-1,1 1,0 0,-1-1,1 1,-1 0,1 0,-1 0,0-1,1 1,-1 0,0 0,0 0,1 0,-1 0,0 0,0 0,4 58,-4-53,-1 11,2 0,-1 0,2 0,0 0,1 0,1-1,0 1,1-1,1 0,1 0,4 8,18 21,-67-83,-120-107,101 114,37 27</inkml:trace>
  <inkml:trace contextRef="#ctx0" brushRef="#br0" timeOffset="47529.18">5589 2060,'6'65,"-8"-48,-29 183,19-125,-6 104,18-177,0 1,0-1,0 0,0 0,1 0,-1 0,0 0,1 0,0 0,-1 0,1 0,0 0,0 0,0 0,0-1,0 1,1 0,-1-1,0 1,1 0,-1-1,1 0,0 1,-1-1,1 0,0 0,1 1,9-2</inkml:trace>
  <inkml:trace contextRef="#ctx0" brushRef="#br0" timeOffset="47788.002">5561 1947,'33'9,"17"4,9-1,-1-2,-6-3,-1-2,-5-3,-6-1,1-6,-3-2,-2 1,-3 1,-3 1,-10 1,-9 2</inkml:trace>
  <inkml:trace contextRef="#ctx0" brushRef="#br0" timeOffset="48021.236">5589 2314,'34'5,"15"1,5 0,2-1,-3-1,-6-2,-6-6,-5-2,-5 0,-1 1,-2 1,-6 2</inkml:trace>
  <inkml:trace contextRef="#ctx0" brushRef="#br0" timeOffset="48271.132">6154 2483,'-5'34,"-1"15,0 5,1-2,1-6,7-9,2-13</inkml:trace>
  <inkml:trace contextRef="#ctx0" brushRef="#br0" timeOffset="48739.156">6097 2370,'34'-5,"-1"2,1 0,0 3,0 0,13 4,-44-4,-1-1,0 1,0 0,0 0,0 0,0 1,0-1,1 0,-1 1,0-1,0 1,0 0,0 0,0 0,-1 0,1 0,0 0,0 0,-1 1,1-1,0 0,-1 1,1 0,-1-1,0 1,0 0,0 0,0 0,0-1,0 1,0 0,0 0,-1 0,1 1,-1-1,1 0,-1 0,0 0,0 0,0 0,0 0,0 1,-1-1,1 0,-1 0,1 0,-87 99,85-100,1 1,-1-1,1 0,0 1,0-1,0 1,-1 0,2-1,-1 1,0 0,0-1,0 1,1 0,-1 0,1 0,0 0,-1-1,1 1,0 0,0 0,0 0,0 0,0 0,1 0,-1 0,1-1,-1 1,1 0,0 0,-1-1,1 1,0 0,0-1,0 1,0 0,60 41,-11-9,-49-32,0-1,0 1,0-1,0 1,0 0,0 0,0-1,-1 1,1 0,-1 0,1 0,-1 0,0 0,0 0,0-1,0 1,0 0,0 0,0 0,-1 0,1 0,-1 0,1 0,-1-1,0 1,0 0,0 0,0-1,0 1,0-1,0 1,0-1,-1 1,1-1,0 0,-1 0,1 1,-1-1,-1 1,-69 37,62-35,0 0,0 0,0-2,-1 1,1-1,-1-1,0 0,0 0,1-1,-1 0,0-1,-4-1,-4-4</inkml:trace>
  <inkml:trace contextRef="#ctx0" brushRef="#br0" timeOffset="49632.118">6605 2568,'314'0,"-269"5,-70-31,-91-80,115 106,1-1,-1 1,1 0,0-1,-1 1,1-1,-1 1,1 0,-1-1,1 1,-1 0,1 0,-1 0,1-1,-1 1,1 0,-1 0,0 0,1 0,-1 0,1 0,-1 0,1 0,-1 0,0 0,1 0,-1 0,1 0,-1 1,1-1,-1 0,1 0,-1 1,1-1,-1 0,1 1,-1-1,1 0,0 1,-1-1,1 0,-1 1,1-1,0 1,-1-1,1 1,0-1,0 1,0-1,-1 1,1 0,0-1,0 1,0-1,0 1,0-1,0 1,0-1,0 1,0 0,0-1,0 1,-1 44,1-39,-6 173,-8-104,14-75,1-1,-1 1,0 0,0 0,0-1,1 1,-1 0,0 0,0 0,1-1,-1 1,0 0,1 0,-1 0,0 0,0 0,1 0,-1-1,0 1,1 0,-1 0,0 0,1 0,-1 0,0 0,1 0,-1 0,0 0,1 1,-1-1,0 0,0 0,1 0,-1 0,0 0,1 0,-1 1,0-1,0 0,1 0,-1 0,0 1,0-1,0 0,1 0,-1 1,0-1,0 0,0 1,0-1,1 0,-1 0,0 1,0-1,0 0,0 1,0-1,0 0,0 1,0-1,0 0,0 1,0-1,0 0,0 1,19-24,-18 23,18-27,116-126,-121 142</inkml:trace>
  <inkml:trace contextRef="#ctx0" brushRef="#br0" timeOffset="50303.418">7367 2370,'-18'13,"0"0,1 1,1 1,0 0,1 2,0-1,2 2,0 0,1 0,0 1,1 2,-19 27,-6 10,80-101,125-156,-26 81,-141 117,-1 1,0-1,0 0,0 0,0 0,1 1,-1-1,0 1,1-1,-1 1,0 0,1-1,-1 1,1 0,-1 0,1 0,-1 0,0 0,1 0,-1 0,1 1,-1-1,0 0,1 1,-1-1,0 1,1 0,-1-1,0 1,0 0,0 0,0 0,1-1,-1 1,0 0,-1 1,1-1,0 0,0 0,0 0,-1 0,1 1,0-1,-1 0,1 1,-1-1,0 0,1 1,-1 0,5 76,-5-69,-6 167,6-173,0-1,0 0,0 0,-1 0,1 1,-1-1,1 0,-1 0,0 0,0 0,0 0,0 0,0 0,0 0,-1-1,1 1,0 0,-1-1,0 1,1-1,-1 1,0-1,0 0,0 0,0 0,0 0,0 0,0 0,0 0,0-1,0 1,0-1,0 1,-1-1,1 0,0 0,0 0,0 0,-1-1,1 1,0 0,0-1,0 0,0 1,0-1,0 0,0 0,0 0,0 0,0-1,0 1,0 0,1-1,-69-61,62 53,0 1,-1 0,0 1,-1 0,0 0,0 1,-1 0,1 1,-4-1,-8-1</inkml:trace>
  <inkml:trace contextRef="#ctx0" brushRef="#br0" timeOffset="51518.826">7846 2596,'179'-318,"-70"185,-98 121,-7 7,0-1,1 1,-1 0,1 0,0 1,1-1,-1 1,1 0,0 1,0-1,0 1,0 0,0 1,1 0,-1 0,4-1,-7 5,0 1,0-1,-1 1,1 0,-1-1,1 1,-1 0,0 1,0-1,-1 0,1 0,-1 1,1-1,-1 1,0-1,0 1,-1 0,1-1,-1 1,0 0,0-1,0 1,0 0,-1 0,1-1,-2 3,2 2,-3 168,3-175,-1 1,1-1,0 0,0 0,0 0,0 1,0-1,0 0,0 0,1 0,-1 1,0-1,1 0,-1 0,1 0,-1 0,1 0,-1 0,1 0,0 0,-1 0,1 0,0 0,0 0,0 0,0-1,0 1,0 0,0-1,0 1,0 0,0-1,0 0,0 1,0-1,1 1,-1-1,0 0,0 0,0 0,1 0,-1 0,0 0,0 0,0 0,1 0,-1-1,0 1,0 0,0-1,0 1,0-1,1 1,-1-1,0 0,0 0,75-77,-51 46,180-195,-158 182,-42 82,-41 166,35-189,0 1,1-1,1 0,0 0,1 0,0 0,1-1,1 1,0 0,1-1,0 0,7 11,-4-9</inkml:trace>
  <inkml:trace contextRef="#ctx0" brushRef="#br0" timeOffset="51801.808">9033 2202,'-10'33,"-3"17,1 3,2-1,-2-6,1-5,3-5,2-4,2-7</inkml:trace>
  <inkml:trace contextRef="#ctx0" brushRef="#br0" timeOffset="52269.721">8976 2202,'254'1,"-252"-2,0 1,-1 0,1 0,0 0,-1 0,1 0,0 0,-1 0,1 1,0-1,-1 1,1-1,0 1,-1 0,1-1,-1 1,1 0,-1 0,0 0,1 0,-1 0,0 1,0-1,0 0,0 0,0 1,0-1,0 1,0-1,0 1,-1-1,1 1,-1-1,1 1,-1 0,0-1,1 1,-1 0,0-1,0 1,0 0,0-1,0 1,-1 0,1-1,0 1,-1 0,0-1,1 1,-1-1,0 1,1-1,-1 1,0-1,0 1,0-1,-1 0,1 0,0 1,0-1,-1 0,1 0,0 0,-1-1,1 1,-2 0,-178 102,180-103,0 0,0 1,-1 0,1-1,0 1,0-1,0 1,-1 0,1 0,0 0,0 0,0 0,1 0,-1 0,0 0,0 0,0 0,1 0,-1 1,1-1,-1 0,1 0,-1 1,1-1,0 0,0 1,-1-1,1 0,0 1,0-1,0 1,1-1,-1 0,0 1,0-1,1 0,-1 0,1 1,-1-1,1 0,0 0,-1 1,1-1,0 0,0 0,0 0,-1 0,1 0,0 0,1 0,-1 0,106 47,-25-17,-80-30,-1-1,1 1,0 0,-1 0,1-1,-1 1,1 0,-1 1,0-1,1 0,-1 0,0 0,0 1,1-1,-1 1,0-1,-1 1,1-1,0 1,0-1,-1 1,1 0,-1-1,1 1,-1 0,0 0,1-1,-1 1,0 0,0 0,-1 0,1-1,0 1,0 0,-1 0,1-1,-1 1,0 0,1-1,-1 1,0-1,0 1,0-1,-1 1,-1 2,-1 0,0 0,0 0,0-1,0 0,-1 0,1 0,-1 0,0-1,0 0,0 0,0 0,0-1,-3 1,-191 2,143-10,31 0</inkml:trace>
  <inkml:trace contextRef="#ctx0" brushRef="#br0" timeOffset="46635.119">4348 2483,'24'0,"12"0,6 0,-1 0,-1 0,-3 0,-4 0,-2 0,-1 0,-2 0,0 0,0-4,0-3,-1 1,1 2,0 0,0 2,-5 1</inkml:trace>
  <inkml:trace contextRef="#ctx0" brushRef="#br0" timeOffset="46913.154">4629 2202,'5'33,"2"17,-1 3,-1-1,-1-1,-2-4,-1-5,-6-5,-1-4,0-3,0-1,-2-1,-1-1,2 0,1 1,8-6,2-5</inkml:trace>
  <inkml:trace contextRef="#ctx0" brushRef="#br0" timeOffset="54408.543">10105 2145,'481'0,"-390"-6,-85 7</inkml:trace>
  <inkml:trace contextRef="#ctx0" brushRef="#br0" timeOffset="54856.762">10218 2370,'4'0,"8"0,5 0,5 0,4 0,1 0,7 0,2 0,5 0,-1 0,-2-4,-2-3,-3 1,-2 2,-1 0,-2 2,-5 6,-6 1</inkml:trace>
  <inkml:trace contextRef="#ctx0" brushRef="#br0" timeOffset="56115.289">11572 1863,'0'0,"1"0,-1 1,0-1,0 0,0 1,0-1,0 1,0-1,0 0,0 1,0-1,0 1,0-1,0 0,0 1,0-1,0 1,-1-1,1 0,0 1,0-1,0 0,0 1,-1-1,1 0,0 1,-1-1,1 0,0 0,0 1,-1-1,1 0,0 0,-1 1,1-1,0 0,-1 0,1 0,-1 0,1 0,0 0,-1 1,1-1,-1 0,1 0,0 0,-1 0,1 0,-1-1,1 1,0 0,-1 0,1 0,-1 0,1 0,0 0,-1-1,1 1,0 0,-1 0,1-1,0 1,0 0,-1 0,1-1,4 42,-3-38,-1 141,-10-63,3 1,5-1,3 19,-1-51,-11 19,5-62</inkml:trace>
  <inkml:trace contextRef="#ctx0" brushRef="#br0" timeOffset="56465.192">11431 1835,'32'-23,"0"2,1 1,1 2,1 1,1 1,0 2,0 2,2 2,-1 1,34-4,-57 12,-1 1,1 0,0 1,-1 0,1 1,-1 0,1 1,9 4,-19-5,0-1,0 0,-1 1,1 0,0 0,-1 0,0 0,1 1,-1-1,0 1,0 0,0-1,-1 2,1-1,-1 0,0 0,1 1,-2-1,1 1,0 0,-1 0,1-1,-1 1,0 0,-1 0,1 0,0 0,-1 0,0 0,-1 4,-3 7,-2-1,0 0,0 0,-1-1,-1 0,0 0,-1-1,-1 0,1 0,-2-1,0 0,0-1,-1-1,0 1,0-2,-1 0,-1 0,1-1,-6 1,5 0,-194 106,131-86,71-26,7-1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26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103 234,'-23'71,"-52"127,70-193,11-26,12-32,10-17,4 1,2 1,26-34,-55 91,1 0,0 1,1 0,0 0,1 0,0 1,1 0,0 1,0 0,0 0,1 1,0 1,3-2,-10 9,0 0,0 0,0 0,-1 1,1-1,0 1,-1 0,1 0,-1 0,1 0,-1 0,0 0,0 0,0 1,0-1,0 1,-1 0,1-1,-1 1,0 0,1 0,-1 0,-1 0,1 0,0 0,-1 0,1 0,-1 0,0 1,0-1,0 0,-1 0,0 3,-16 229,17-234,-1 0,1 1,0-1,0 0,0 0,0 1,0-1,0 0,0 0,0 0,0 1,0-1,1 0,-1 0,0 0,1 0,-1 0,1 1,0-1,-1 0,1 0,0 0,-1 0,1-1,0 1,0 0,0 0,0 0,0-1,0 1,0 0,0-1,0 1,0-1,0 1,0-1,1 0,-1 1,0-1,0 0,0 0,1 0,-1 0,0 0,0 0,1 0,-1 0,0-1,0 1,0 0,0-1,1 1,-1-1,0 1,0-1,0 1,0-1,0 0,0 0,0 1,-1-1,1 0,0-1,96-90,36-57,-63 95,-68 56,-1-1,1 1,0-1,0 1,-1 0,1 0,-1 0,1 0,-1 0,0 0,0 0,0 0,0 0,0 1,0-1,-1 0,1 1,-1-1,0 0,0 1,1-1,-2 1,1-1,0 1,0-1,-1 2,1 1,-4 200,-24-8,28-173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26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88,'5'10,"2"12,-1 8,-1 3,-2 1,-5 0,-4-2,1-1,0-1,-4-6,0-6</inkml:trace>
  <inkml:trace contextRef="#ctx0" brushRef="#br0" timeOffset="3220.905">10 61,'2'-2,"-1"0,0 0,1 0,0 0,-1 1,1-1,0 0,0 1,0 0,0-1,0 1,0 0,0 0,0 0,0 0,1 1,-1-1,0 1,1-1,-1 1,0 0,1 0,-1 0,0 0,2 0,-1 0,224-31,-225 30,1 1,-1-1,1 0,-1 1,1 0,-1-1,0 1,1 0,-1 0,1 0,-1 1,1-1,-1 0,1 1,-1 0,0 0,1-1,-1 1,0 1,0-1,1 0,-1 0,0 1,0 0,-1-1,1 1,0 0,0 0,-1 0,1 0,-1 0,0 0,0 0,0 0,0 0,0 1,0-1,0 0,-1 1,1-1,-1 1,1-1,-1 1,0-1,0 1,0-1,-1 1,1-1,-1 1,0 0,-1 1,0 1,-1-1,0 0,0 0,0 0,-1 0,0-1,1 0,-1 1,0-1,0 0,-1-1,1 1,0-1,-1 0,0 0,-1 0,-17 9,23-10,-1-1,0 0,0 0,1 1,-1-1,0 1,1-1,-1 0,0 1,1-1,-1 1,1 0,-1-1,1 1,-1-1,1 1,-1 0,1 0,0-1,-1 1,1 0,0 0,-1-1,1 1,0 0,0 0,0-1,0 1,0 0,0 0,0 0,0-1,0 1,0 0,0 0,1 0,-1-1,0 1,1 0,-1-1,0 1,1 0,-1 0,1-1,-1 1,1-1,-1 1,1 0,-1-1,1 1,0-1,-1 1,1-1,0 0,-1 1,1-1,41 24,-41-24,14 6,-1 1,0 0,0 0,-1 2,0-1,0 2,-1 0,0 0,-1 1,9 11,-19-20,0-1,0 1,0-1,0 1,0-1,-1 1,1-1,-1 1,1 0,-1-1,1 1,-1 0,0 0,0-1,0 1,0 0,0 0,0-1,-1 1,1 0,0-1,-1 1,0 0,1-1,-1 1,0-1,0 1,1-1,-1 1,0-1,-1 0,1 1,0-1,0 0,-1 0,1 0,0 0,-1 0,1 0,-1 0,1 0,-2 0,-75 24,-176-22,230-3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5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366 542,'-12'230,"-57"227,37-276,41-181,-2-11</inkml:trace>
  <inkml:trace contextRef="#ctx0" brushRef="#br0" timeOffset="2733.749">619 571,'0'0,"0"0,-1 1,1-1,-1 1,0-1,1 0,-1 0,1 1,-1-1,1 0,-1 0,0 0,1 0,-1 0,1 0,-1 0,0 0,1 0,-1 0,1 0,-1 0,0 0,1 0,-1 0,1-1,-1 1,1 0,-1 0,1-1,-1 1,1 0,-1-1,1 1,-1-1,1 1,-1 0,1-1,0 1,-1-1,1 1,0-1,-1 1,1-1,0 0,0 1,0-1,-1 1,1-1,0 0,0 1,0-1,0 1,0-1,0 0,0 1,0-1,0 1,1-1,-1 0,0 1,0-1,0 1,1-1,-10 161,11-105,-2 200,-22-154,22-100,-1-1,0 0,1 1,-1-1,0 0,0 0,1 1,-1-1,0 0,0 0,1 0,-1 0,0 0,0 0,0 0,1 0,-1 0,0 0,0-1,1 1,-1 0,0-1,1 1,-1 0,0-1,1 1,-1 0,0-1,1 1,-1-1,1 0,-1 1,1-1,-1 1,1-1,-1 0,1 1,-1-1,1 0,0 1,0-1,-1 0,1 0,0 1,0-1,0 0,0 0,0 0,0 1,0-2,-3-2,-13-21,-1 0,-2 1,0 1,-1 0,-2 2,0 1,-1 0,-1 2,-24-15,41 28,0 0,-1 1,1 0,-1 0,0 0,0 1,0 0,0 1,-1 0,1 0,-1 0,1 1,-1 1,0 0,1 0,-1 0,0 1,1 0,-1 1,1 0,-1 0,1 1,0 0,0 1,0 0,-6 4,8-5,0 1,1 0,-1 0,1 0,0 1,0 0,1 0,-1 0,1 1,0-1,0 1,1 0,0 0,0 1,0-1,1 1,0-1,0 1,1 0,-1-1,1 1,1 1,4 9</inkml:trace>
  <inkml:trace contextRef="#ctx0" brushRef="#br0" timeOffset="3836.373">732 1022,'7'8,"0"0,0-1,1 0,0 0,0-1,1 1,-1-2,1 1,0-2,1 1,-1-1,1 0,0-1,0 0,0-1,0 0,1-1,-1 0,0 0,1-1,-1 0,1-1,4-1,-7 0,1 0,0-1,-1-1,1 1,-1-1,0 0,0-1,-1 0,1 0,-1-1,0 0,-1 0,1-1,-1 1,0-1,-1-1,0 1,0-1,-1 0,1 0,-2 0,1-1,-1 1,-1-1,1 0,-2 0,1 0,-1 0,0 0,-1 0,0 0,-1-4,1 10,-1 0,0 0,0 1,0-1,0 0,0 1,0-1,-1 1,1-1,-1 1,0-1,1 1,-1 0,0 0,-1 0,1 0,0 0,0 1,-1-1,1 1,-1-1,0 1,1 0,-1 0,0 0,0 0,1 1,-1-1,0 1,0-1,0 1,0 0,0 0,0 1,1-1,-1 0,0 1,0 0,0 0,1 0,-1 0,0 0,1 0,-1 1,1-1,-1 1,-6 2,-1 0,2 0,-1 1,0 0,1 1,0 0,0 0,1 0,0 1,0 1,0-1,1 1,0 0,1 0,0 1,0-1,1 1,0 0,0 1,1-1,0 0,1 1,0 0,0 0,1 0,1-1,0 1,0 0,1 2,-1-7,1 0,1 0,-1 0,1-1,-1 1,2-1,-1 1,0-1,1 1,0-1,-1 0,2-1,-1 1,0 0,1-1,0 0,0 1,0-2,0 1,0 0,0-1,1 0,-1 0,1 0,2 0,123 21,-108-25,0 0,0-1,-1-2,0 0,0-1,0-1,-1-1,1 0,-2-2,0-1,0 0,-1-1,0-1,-1-1,14-14,-24 22,6-3,0 0,-1-1,0 0,-1-1,0 0,-1-1,0 0,-1-1,0 0,-1 0,0-1,-1 0,-1-1,0 1,-1-1,1-9,-5 21,-1 0,1 0,-1 1,0-1,0 0,0 0,-1 0,1 0,-1 1,1-1,-1 0,0 0,0 1,0-1,0 1,-1-1,1 1,-1-1,0 1,1 0,-1 0,0 0,0 0,0 0,-1 0,1 0,0 1,-1-1,1 1,-1 0,1 0,-1-1,0 2,1-1,-1 0,0 1,0-1,0 1,1 0,-1 0,0 0,0 0,0 0,0 1,1-1,-1 1,0 0,0-1,1 2,-1-1,1 0,-1 0,1 1,-1 0,-5 1,1 1,1 0,-1 1,1-1,0 1,0 0,0 1,0-1,1 1,0 1,0-1,-3 6,7-9,0-1,0 1,0-1,0 1,0-1,0 1,0-1,1 1,0 0,-1-1,1 1,0 0,0 0,1-1,-1 1,0 0,1-1,0 1,-1 0,1-1,0 1,0-1,1 0,-1 1,1-1,-1 0,1 0,-1 1,1-1,0-1,0 1,0 0,0 0,1-1,-1 1,0-1,1 0,0 1,6 2,1 0,0-1,-1 0,1 0,0-1,1-1,-1 0,0 0,0-1,0 0,1 0,-1-2,72 6,-81-3,1-1,0 1,0 0,0 0,-1 0,1 0,0 0,-1 0,1 0,-1 1,1-1,-1 0,1 1,-1 0,0-1,0 1,0 0,0-1,0 1,0 0,-1 0,1 0,-1 0,1 0,-1-1,1 1,-1 0,0 0,0 0,0 0,0 0,-1 0,1 0,0 0,-1 0,1 0,-1 0,0 0,0 0,0-1,0 1,0 0,0-1,0 1,0 0,-7 28,8-27,-1 1,1-1,0 0,0 1,1-1,-1 1,1-1,0 0,0 1,0-1,0 0,0 0,1 0,-1 0,1 0,0 0,0 0,0 0,0-1,0 1,1-1,-1 0,1 1,0-1,0 0,-1-1,1 1,0 0,1-1,-1 0,0 0,0 0,0 0,1 0,-1 0,1-1,-1 0,0 0,1 0,-1 0,1 0,-1-1,0 1,1-1,-1 0,0 0,0 0,3-2,35-7,-17 6,0-2,0-1,-1 0,1-2,-2-1,0-1,0 0,-1-2,20-15,-30 20,-1-1,0 0,0-1,-1 0,-1-1,1 0,-2 0,0 0,0-1,-1 0,0-1,-1 1,-1-1,0 0,2-9,-6 19,0 0,1 1,-1-1,0 1,-1-1,1 0,0 1,-1-1,1 1,-1-1,0 1,0-1,0 1,0 0,0-1,-1 1,1 0,-1 0,1 0,-1 0,0 0,0 0,0 0,0 1,0-1,0 1,0-1,0 1,-1 0,1 0,0 0,-1 0,1 0,-1 1,1-1,-1 1,0 0,1-1,-1 1,-6 0,0-1,0 1,0 1,0-1,0 2,1-1,-1 1,0 0,0 1,-5 3,5-1,0 1,0 0,1 0,0 1,0 0,1 0,0 1,0 0,1 0,0 1,0 0,1 0,0 0,1 0,0 1,0 0,1 0,1 0,-1 0,2 0,-1 1,1-1,1 0,0 1,0-1,1 1,1-1,-1 0,2 1,0 0,4 2,1 0,1-1,0 0,1 0,0-1,0 0,1-1,1 0,0 0,0-2,1 1,0-2,0 0,1 0,0-1,0-1,1 0,-1-1,1-1,7 1,101 22,-90-18</inkml:trace>
  <inkml:trace contextRef="#ctx0" brushRef="#br0" timeOffset="4418.929">3131 938,'-4'33,"-3"17,6-1,2-4,7-9,1-12</inkml:trace>
  <inkml:trace contextRef="#ctx0" brushRef="#br0" timeOffset="4664.878">3103 598,'0'0</inkml:trace>
  <inkml:trace contextRef="#ctx0" brushRef="#br0" timeOffset="4971.409">3668 825,'-18'10,"0"0,0 2,2 0,-1 1,2 1,-1 0,-10 15,25-26,0 1,0-1,1 0,-1 1,1-1,-1 1,1-1,0 1,1-1,-1 1,1-1,-1 1,1-1,0 0,0 1,0-1,1 0,-1 0,1 0,0 0,0 0,0 0,0-1,0 1,1 0,-1-1,1 0,0 0,-1 0,1 0,0 0,0 0,1-1,-1 1,0-1,0 0,1 0,-1 0,2 0,10 7,-12-6,1-1,0 1,-1 0,1 0,-1 0,1 0,-1 1,0-1,0 1,0 0,-1 0,1 0,-1 0,1 0,-1 1,0-1,0 1,0-1,-1 1,0 0,1-1,-1 1,0 0,-1 0,1 0,-1 0,0 0,0 0,0 0,0 0,0 0,-1 0,0 0,0 0,0 0,-1 0,1-1,-1 1,0 0,0-1,0 0,0 1,0-1,-1 0,0 0,-2 2,-1 0,1-1,-1 0,0 0,0 0,0-1,-1 0,1-1,-1 1,1-1,-1 0,0-1,0 0,0 0,0 0,0-1,0 0,0 0,0-1,0 0,0 0,0 0,0-1,1 0,-1-1,-3-1,-2-9</inkml:trace>
  <inkml:trace contextRef="#ctx0" brushRef="#br0" timeOffset="5728.874">4796 401,'0'595,"-1"-573,-1 1,-1 0,-1-1,-1 0,-1 0,-1 0,-10 19,18-38,3-9</inkml:trace>
  <inkml:trace contextRef="#ctx0" brushRef="#br0" timeOffset="5995.311">4543 881,'33'-9,"17"-4,3 1,-1 2,-1 3,-4 2,-5 3,-5 1,-3-4,-4 0,-2-1,0 2,-1 1,0 1,1 1,-6 1</inkml:trace>
  <inkml:trace contextRef="#ctx0" brushRef="#br0" timeOffset="13314.891">10074 627,'1'196,"0"-193,-1 0,1 0,0 0,1 0,-1 0,0 0,1 0,-1-1,1 1,0 0,0-1,0 1,0-1,0 0,1 0,-1 0,1 0,-1 0,1-1,0 1,0-1,0 1,0-1,0 0,0 0,0 0,0-1,0 1,0-1,0 0,1 0,-1 0,0 0,0 0,0-1,0 1,0-1,0 0,0 0,0 0,0 0,0-1,0 1,0-1,-1 0,1 1,-1-1,1-1,-1 1,0 0,0 0,0-1,1 0,10-11,-1-1,0 0,-1-1,-1 0,-1-1,0 0,-1-1,0 0,3-16,-8 28,25-69,-14 107,-1 193,22 102,-31-298,-1 0,-1 0,-1 0,-2 0,-1 1,-1-1,-1 0,-2-1,-1 1,-1-1,-1-1,-2 1,-6 9,12-29,-1 0,0 0,0-1,-1 0,0 0,0-1,0 0,-1 0,0 0,0-1,-2 0,7-3,-1 0,1-1,0 1,-1-1,0 0,1 1,-1-2,0 1,0 0,0-1,1 0,-1 0,0 0,0 0,0 0,0-1,1 0,-1 0,0 0,1 0,-1 0,1-1,-1 0,1 1,-1-2,1 1,0 0,0 0,0-1,-2-6,1 0,0 1,0-1,1-1,0 1,1 0,0-1,0 1,1-1,0 1,1-1,0 0,0 1,1-1,1 0,1-4,-3 10,7-22,0 0,2 1,1 0,1 0,1 1,1 0,1 2,1-1,2 2,0 0,0 1,2 0,1 2,21-16,-13 11,-3 5</inkml:trace>
  <inkml:trace contextRef="#ctx0" brushRef="#br0" timeOffset="12004.858">9199 712,'-25'4,"-5"0,-1 1,1 2,1 1,-1 1,2 2,-4 2,29-12,0 0,0 1,1-1,-1 0,1 1,-1 0,1-1,0 1,0 0,0 0,0 0,0 0,0 1,0-1,1 0,-1 1,1 0,0-1,-1 1,1 0,0-1,1 1,-1 0,0 0,1 0,0 0,0-1,0 1,0 0,0 0,0 0,1 0,-1 0,1 0,0-1,0 1,0 0,0-1,0 1,1 0,-1-1,1 0,0 1,0-1,-1 0,1 0,1 0,-1 0,0 0,11 7,1 0,-1-2,1 1,1-2,-1 0,1-1,0 0,1-1,-1-1,0 0,15 0,-28-2,11 1,1 0,-1 0,0-1,0-1,0 0,1-1,-1 0,0-1,0-1,0 0,0-1,8-3,3-5</inkml:trace>
  <inkml:trace contextRef="#ctx0" brushRef="#br0" timeOffset="12250.865">9566 232,'-10'25,"2"1,1 0,1 0,1 1,2 0,0 0,2 0,1 0,2 17,12 173,12-36,-13-120,-7-60,-1-7</inkml:trace>
  <inkml:trace contextRef="#ctx0" brushRef="#br0" timeOffset="12583.573">9848 542,'-210'124,"208"-123,1 0,-1-1,0 1,1 0,-1 0,1 0,0 0,-1 0,1 1,0-1,-1 0,1 1,0-1,0 0,0 1,0-1,1 1,-1 0,0-1,1 1,-1 0,1-1,-1 1,1 0,0 0,0-1,0 1,0 0,0 0,0 0,0-1,1 1,-1 0,0-1,1 1,0 0,-1-1,1 1,0 0,0-1,0 1,0-1,0 0,0 1,0-1,1 0,-1 1,0-1,1 0,-1 0,1 0,-1 0,1-1,-1 1,1 0,1 0,37 21,-29-17,-1 0,1 1,-1 0,0 1,-1 0,1 1,-1 0,-1 0,1 1,-2 0,1 1,2 8,-8-14,-1-1,1 0,-1 0,1 0,0 0,0 0,0 0,0 0,1-1,-1 1,1-1,-1 0,1 0,0 0,0 0,0 0,3 1,6-2</inkml:trace>
  <inkml:trace contextRef="#ctx0" brushRef="#br0" timeOffset="10778.849">7787 288,'-6'15,"-1"1,2-1,0 1,1 1,1-1,0 0,1 1,1-1,0 1,1 0,1-1,1 1,2 9,55 203,-30 14,-30-114,1-117</inkml:trace>
  <inkml:trace contextRef="#ctx0" brushRef="#br0" timeOffset="11016.842">7562 825,'34'-10,"15"-8,5 0,-3 2,-4 4,-6 0,-5 1,-4 3,-2 2,-2 3,-1 1,0 2,5 0,2 1,0-1,-2 1,-5-1</inkml:trace>
  <inkml:trace contextRef="#ctx0" brushRef="#br0" timeOffset="11336.12">8267 965,'0'15,"0"-1,0-7,0-9,0-10,0-7,0-5,5-4,2-1,4-1,0 0,3 0,5 1,3 0,3 5,1 7,-3 10,-5 8</inkml:trace>
  <inkml:trace contextRef="#ctx0" brushRef="#br0" timeOffset="11500.244">8634 852</inkml:trace>
  <inkml:trace contextRef="#ctx0" brushRef="#br0" timeOffset="11758.943">8634 571</inkml:trace>
  <inkml:trace contextRef="#ctx0" brushRef="#br0" timeOffset="9423.463">5417 288,'0'0,"-1"-1,0 1,0-1,1 1,-1-1,0 1,0 0,0-1,1 1,-1 0,0 0,0 0,0 0,0 0,0 0,0 0,1 0,-1 0,0 0,0 0,0 0,0 1,0-1,1 0,-1 1,0-1,0 0,1 1,-1-1,0 1,0-1,1 1,-1 0,1-1,-1 1,1 0,-1-1,1 1,-1 0,1 0,-1-1,1 1,0 0,-1 0,1 0,0 0,-17 41,14-23,1 0,1 0,1 0,0 0,2 0,0 0,1-1,3 10,8 69,-13 392,-1-489,0 0,1-1,-1 1,1 0,-1 0,1 0,-1-1,1 1,-1 0,1 0,-1 0,1 0,-1 0,1 0,-1 0,1 0,-1 0,1 0,-1 0,0 0,1 1,-1-1,1 0,-1 0,1 0,-1 1,1-1,-1 0,0 1,1-1,-1 0,1 1,-1-1,0 0,0 1,1-1,-1 1,0-1,0 0,1 1,-1-1,0 1,0-1,0 1,0-1,0 1,1-1,-1 1,0-1,0 1,0-1,0 1,-1-1,1 1,0-1,0 1,0-1,0 1,0-1,-1 1,1-1,0 0,0 1,-1-1,1 1,0-1,-1 0,1 1,26-37,-19 24,5-6,8-11,0 0,2 1,1 1,1 1,1 2,19-14,-43 35,1 2,0-1,0 0,0 0,0 0,0 1,0-1,1 1,-1 0,0-1,1 1,-1 0,1 1,-1-1,1 0,-1 1,1-1,0 1,-1 0,1 0,0 0,-1 0,1 0,0 1,-1-1,1 1,-1 0,1-1,-1 1,1 0,-1 1,0-1,1 0,-1 1,0-1,0 1,0 0,0 0,0 0,0 0,7 99,-5-13,6-70,1-6</inkml:trace>
  <inkml:trace contextRef="#ctx0" brushRef="#br0" timeOffset="9987.254">6067 938,'132'-23,"-127"21,0 0,1 0,-1 0,0-1,-1 0,1 0,0 0,-1 0,0-1,0 1,0-1,0 0,0 0,-1-1,0 1,0-1,0 0,0 0,-1 0,0 0,0 0,1-5,-3 7,0-1,-1 0,1 0,-1 0,0 0,0 1,0-1,-1 0,0 1,1-1,-1 1,0 0,0-1,-1 1,1 0,-1 0,0 1,1-1,-1 0,0 1,-1 0,1 0,0 0,-1 0,1 0,-1 1,1-1,-1 1,0 0,0 0,1 0,-1 1,0-1,0 1,0 0,0 0,0 1,1-1,-1 1,0-1,0 1,0 1,1-1,-1 0,1 1,-2 0,-13 4,1 0,0 1,0 1,0 0,1 1,0 1,1 1,0 0,1 1,0 0,-1 3,12-11,0-1,0 1,0 0,1 0,0 0,0 0,0 0,0 1,1-1,-1 1,1-1,0 1,1-1,-1 1,1 0,0-1,0 1,0-1,1 1,-1 0,1-1,0 1,1-1,-1 0,1 1,0-1,0 0,0 0,0 0,1 0,0 0,-1-1,1 1,1-1,-1 0,1 1,-1-2,1 1,0 0,3 1,13 7,0-1,0-1,1 0,1-2,-1-1,1 0,0-2,11 1,-18-2,98 8,-88-11</inkml:trace>
  <inkml:trace contextRef="#ctx0" brushRef="#br0" timeOffset="15044.854">11739 684,'-29'389,"29"-366,1-16,-1-1,1 1,-1 0,-1-1,1 1,-1 0,0-1,-1 1,1-1,-1 1,-1-1,1 0,-1 0,0 0,-2 2,4-7,-1-1,1 1,-1 0,1-1,-1 1,1-1,-1 0,0 0,1 1,-1-1,0 0,1 0,-1 0,1-1,-1 1,0 0,1-1,-1 1,1-1,-1 1,1-1,-1 0,1 0,-1 1,1-1,0 0,0 0,-1 0,1-1,0 1,0 0,0 0,0-1,0 1,0 0,1-1,-1 1,0-1,1 1,-1-1,1 1,-1-1,1 0,0 1,0-1,0 1,0-1,0-1,0-13,1 1,0 0,1-1,1 1,0 0,1 0,1 1,0-1,1 1,1 0,5-8,3-11,4-8,1 1,2 1,2 1,2 1,1 1,1 2,2 1,2 1,1 1,1 2,13-7,-30 24,1 1,0 0,1 2,0 0,0 1,1 1,0 1,0 1,1 0,16-1,-32 6,0 0,0 1,0-1,0 1,0 0,-1 0,1 0,0 1,-1 0,1 0,-1 0,1 0,-1 1,0 0,0-1,0 1,-1 1,1-1,-1 1,1-1,-1 1,0 0,-1 0,1 0,-1 1,1-1,-1 1,-1-1,1 1,-1 0,1-1,-1 1,-1 0,1 0,-1 0,0 0,0 0,0 0,-1 0,1-1,-1 1,0 0,-1 0,-3 13,-1 1,-1-1,-1-1,0 1,-1-1,-1-1,-1 0,0 0,-1-1,0 0,-2-1,1-1,-2 0,0-1,0 0,-1-1,0-1,-1-1,0 0,-1-1,0-1,-12 3,19-6,0-1,-1 1,1-2,-1 0,0 0,1-1,-1-1,0 1,-4-2,14 1,-1 0,0-1,0 1,0-1,0 1,1-1,-1 0,0 0,1 0,-1 0,1-1,-1 1,1-1,-1 0,1 1,0-1,0 0,0 0,0 0,0-1,1 1,-1 0,0-1,1 1,0-1,0 1,0-1,0 0,0 0,0 1,1-1,-1 0,1 0,0 0,0 1,0-1,0 0,0 0,1 0,-1 0,2-5,0 0,1 0,0 0,0 1,1-1,-1 1,2 0,-1 0,1 0,0 1,0 0,1 0,3-3,-7 6,16-16</inkml:trace>
  <inkml:trace contextRef="#ctx0" brushRef="#br0" timeOffset="16214.427">12840 486,'-10'2,"1"0,-1 1,1-1,0 2,-1-1,1 1,1 1,-1 0,1 0,0 1,0-1,-5 6,-5 2,-127 103,141-114,0 1,0 0,0 0,1 0,-1 0,1 0,0 1,0-1,1 1,-1 0,0 0,1 0,0 0,0 0,1 1,-1-1,1 1,0-1,0 1,0-1,0 1,1 0,0-1,0 1,0 0,1-1,0 1,-1-1,2 1,-1-1,0 1,2 2,3-4,0-1,1 0,-1-1,0 1,1-1,-1-1,1 1,-1-1,1 0,-1 0,1-1,-1 0,0 0,1 0,-1-1,0 0,0 0,0-1,0 0,0 0,-1 0,1-1,-1 0,51-31,-3-4,0-1,-3-3,12-15,-62 57,0 0,1 0,-1 0,1 0,-1 0,1 0,0 0,-1 0,1 1,0-1,-1 0,1 1,0-1,0 0,0 1,0-1,-1 1,1-1,0 1,0-1,0 1,0 0,0-1,0 1,0 0,0 0,0 0,1 0,-1 0,0 0,0 0,0 0,0 0,0 1,0-1,0 0,0 1,0-1,0 1,0-1,-1 1,1-1,0 1,0 0,0-1,-1 1,1 0,0-1,0 1,-1 0,1 0,-1 0,1 0,-1 0,1 0,-1 1,5 73,-6-71,-1 1,1 0,0-1,1 1,-1 0,1 0,0 0,0-1,0 1,1 0,-1 0,1-1,0 1,1 0,-1-1,1 1,0-1,0 1,1-1,-1 0,1 0,0 0,0-1,0 1,0 0,1-1,-1 0,1 0,0 0,0-1,0 1,0-1,1 0,-1 0,0 0,1 0,3 0,9-3,-1 0,1-1,-1-1,0 0,0-1,0-1,0-1,-1 0,0-1,0 0,0-1,-1-1,-1 0,3-3,21-11,-18 13,0-1,-2-1,1-1,-1 0,-1-1,-1 0,0-2,-1 0,0 0,-1-2,-1 1,-1-1,-1-1,3-6,-12 23,1 0,-1 0,0 0,1-1,-1 1,0-1,0 1,0 0,-1-1,1 1,-1-1,1 0,-1 1,0-1,0 1,0-1,0 0,-1 1,1-1,-1 1,1-1,-1 1,0-1,0 1,0 0,0-1,0 1,-1 0,1 0,-1 0,1 0,-1 0,0 0,0 0,0 0,0 1,0-1,0 1,0-1,-1 1,1 0,0 0,-1 0,1 0,-1 1,0-1,-6 2,0 1,0 0,1 0,-1 0,1 1,0 1,0 0,0 0,0 0,0 1,1 0,0 0,0 1,1 0,-1 0,1 1,0 0,1 0,0 0,0 1,1-1,-1 1,-2 8,7-14,0 0,-1 0,1-1,0 1,0 0,0 0,1 0,-1 0,0 0,1-1,-1 1,1 0,-1 0,1-1,0 1,0 0,0-1,0 1,0-1,0 1,0-1,0 1,1-1,-1 0,0 0,1 0,-1 0,1 0,0 0,-1 0,1 0,0 0,-1-1,1 1,0-1,0 1,0-1,0 0,0 0,81 5,-73-5,-2 0,-3-2,1 1,0-1,-1 1,1 1,0-1,0 1,0 0,0 0,-1 1,1 0,0 0,0 0,-1 0,1 1,-1 0,1 0,-1 1,0 0,0-1,0 2,0-1,-1 1,1-1,-1 1,0 0,0 1,0-1,0 1,-1 0,0 0,0 0,0 0,-1 0,1 2,-16 73,10-74,1 0,0 0,0 0,1 0,-1 0,2 1,-1-1,1 0,-1 1,2-1,-1 1,2 4,1-7,0-1,0 0,0 0,1 0,-1 0,1-1,0 1,0-1,0 0,0 0,0 0,0-1,1 1,-1-1,1 0,-1-1,0 1,1-1,-1 0,1 0,-1 0,1 0,-1-1,1 0,-1 0,1 0,-1 0,0-1,0 0,4-2,27-9,0-2,-2-1,0-2,-1-1,-1-2,-1-1,0-1,-2-2,23-25,-27 22,-2-1,-2 0,0-2,-2 0,-1-1,-2-1,-1 0,-2-1,-1-1,-2 0,-1 0,1-18,-9 50,3-7,-2-1,1 0,-1 1,-1-1,0 0,0 1,-1-1,-1 0,0 1,0-1,-1 1,-1-2,4 11,-1 0,1 0,-1 0,0 0,1 0,-1 0,0 1,0-1,1 0,-1 1,0-1,0 0,0 1,0-1,0 1,0-1,0 1,0 0,0-1,0 1,0 0,0 0,0 0,0 0,0 0,-1 0,1 0,0 0,0 0,0 0,0 1,0-1,0 0,0 1,0-1,0 1,0-1,0 1,0-1,1 1,-1 0,0-1,0 1,0 0,1 0,-1 0,0 0,-33 42,27-24,1 1,0-1,2 1,0 0,1 0,1 1,1-1,1 0,1 1,3 19,-2 23,0 178,25-43,-26-180,3-33,2-3</inkml:trace>
  <inkml:trace contextRef="#ctx0" brushRef="#br0" timeOffset="16457.58">13883 232,'29'4,"19"3,6-1,4-1,-3-1,-2-2,-5-1,-1 0,-3-6,-5-2,0 0,-1 2,-2 1,-3 2,-7 1</inkml:trace>
  <inkml:trace contextRef="#ctx0" brushRef="#br0" timeOffset="18536.906">15126 288,'5'0,"-4"0,-1 5,-1 6,-5 2,-2-2</inkml:trace>
  <inkml:trace contextRef="#ctx0" brushRef="#br0" timeOffset="19136.122">15154 627,'0'5,"0"-3,5-3,6-5,1 3,-5 2,-10 1,-4 6,-5 1,-1 5,-4 0,3 3,2 3,4-1</inkml:trace>
  <inkml:trace contextRef="#ctx0" brushRef="#br0" timeOffset="21192.862">83 1643,'345'-29,"367"-74,-308 67,86 6,178 2,-135-5,-311 14,180-16,325-18,-154 25,86-3,73 4,-329 16,52-7,-4-9,100 0,75-3,1609 30,-1598-27,97-3,-556 31,265-12,66-24,-228 7,-262 24,0 2,0 0,0 1,0 1,1 1,-1 1,0 0,0 1,130-5,-73-5,205 7,-256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25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87,'11'-16,"-8"26,-29 210,-37 47,63-237,5-35</inkml:trace>
  <inkml:trace contextRef="#ctx0" brushRef="#br0" timeOffset="274.08">103 30,'33'0,"17"0,8 0,0-5,0-1,-1 0,-5 1,-7 1,-1 2,-4 1,-3 0,-3 1,-4 0,-5 6,-13 0,-8 1</inkml:trace>
  <inkml:trace contextRef="#ctx0" brushRef="#br0" timeOffset="521.088">130 284,'34'0,"21"0,5 0,-2 0,-7 0,-7 0,-6 0,-4 0,-4 0,-7 0</inkml:trace>
  <inkml:trace contextRef="#ctx0" brushRef="#br0" timeOffset="1552.186">554 567,'-42'31,"2"3,2 0,1 3,-28 35,-29 25,81-94,23-23,162-155,-29 52,-142 122,1 0,-1 0,0 1,1-1,-1 0,1 0,-1 1,1-1,0 1,-1 0,1-1,-1 1,1 0,0 0,-1 0,1 0,0 0,-1 0,1 1,0-1,-1 0,1 1,-1-1,1 1,-1 0,1-1,-1 1,1 0,-1 0,0 0,0 0,1 0,-1 0,0 1,0-1,0 0,0 0,0 1,0-1,-1 1,1-1,0 1,-1-1,1 1,-1-1,1 1,-1 0,0-1,0 1,0 0,0-1,0 1,0 0,78 199,-77-200,-1 0,1 1,-1-1,0 1,1-1,-1 0,0 1,0-1,0 1,0-1,0 1,0-1,-1 1,1-1,0 0,-1 1,1-1,-1 0,1 1,-1-1,0 0,0 0,1 1,-1-1,0 0,0 0,0 0,0 0,0 0,0 0,-1 0,1-1,0 1,0 0,-1-1,1 1,0-1,-1 1,1-1,-1 0,1 1,0-1,-1 0,1 0,-1 0,1 0,-2 0,-67-22,-93-70,142 68,19 14</inkml:trace>
  <inkml:trace contextRef="#ctx0" brushRef="#br0" timeOffset="2343.716">950 679,'1'-2,"0"0,1 0,-1 0,1 1,0-1,-1 0,1 1,0 0,0-1,0 1,0 0,0 0,0 0,0 0,1 0,-1 1,0-1,1 1,-1-1,0 1,1 0,-1 0,0 0,1 0,-1 0,1 0,252-3,-230 0,-30-12,-8 5,-1 1,0 1,0 0,-1 0,0 2,0 0,-1 0,0 2,-6-1,19 5,0 2,0-1,1 0,-1 1,1-1,-1 1,1 0,0-1,-1 1,1 0,0 1,0-1,1 0,-1 0,0 1,1-1,-1 1,1 0,0-1,0 1,0 0,0 0,0 0,1 0,-1 0,1-1,0 1,0 0,0 0,0 0,1 0,-1 0,1 0,-1 0,1 0,-2 23,-6 5,1 74,7-104,0-1,0 1,0-1,0 1,0-1,0 0,0 1,0-1,1 0,-1 0,0 0,0 0,0 0,0 0,0 0,1 0,-1 0,0-1,0 1,0 0,0-1,0 1,0-1,0 1,0-1,0 1,0-1,0 0,0 0,0 1,-1-1,1 0,0 0,0 0,-1 0,1 0,-1 0,1 0,-1 0,1-1,1 1,55-72,-51 62,1 0,0 1,0 0,1 1,1 0,0 0,0 1,0 0,1 0,0 1,1 0,-1 1,2 0,9-1</inkml:trace>
  <inkml:trace contextRef="#ctx0" brushRef="#br0" timeOffset="2614.956">1542 425,'-5'34,"-1"15,0 5,-4-2,0-6,2-5,1-5,3-9</inkml:trace>
  <inkml:trace contextRef="#ctx0" brushRef="#br0" timeOffset="3061.547">1542 454,'7'-3,"1"1,1-1,-1 2,0-1,0 1,1 1,-1-1,0 2,1-1,-1 1,0 0,1 0,-1 1,0 1,0-1,0 1,-1 0,4 3,-9-5,0 0,0 1,0-1,0 1,0 0,-1-1,1 1,0 0,-1 0,0 0,1 0,-1 0,0 0,0 0,0 1,0-1,-1 0,1 1,0-1,-1 0,0 1,0-1,0 1,0-1,0 1,0-1,0 0,-1 1,1-1,-1 0,0 1,0-1,1 0,-2 0,1 1,0-1,0 0,-1 0,1 0,-1-1,1 1,-1 0,0 0,0-1,0 1,0-1,0 0,0 0,0 1,0-1,-1-1,1 1,0 0,0 0,0-1,0 1,1 0,-1 0,1 0,-1 0,0 0,1 0,0 1,-1-1,1 1,0-1,-1 1,1-1,0 1,0-1,0 1,1 0,-1 0,0-1,1 1,-1 0,1 0,-1 0,1 0,0 0,0-1,0 1,0 0,0 0,0 0,1 0,-1 0,1 0,-1 0,1-1,0 1,-1 0,1 0,0-1,0 1,0-1,1 1,-1-1,0 1,0-1,1 0,-1 1,1-1,-1 0,1 0,1 1,41 12,-38-14,-1 1,0 0,1 1,-1-1,0 1,0 0,0 0,0 1,0-1,-1 1,1 0,-1 0,0 1,1-1,-1 1,-1 0,1 0,-1 0,1 1,-5 0,1-1,-1 1,0-1,0 1,-1-1,0 1,1-1,-1 0,-1 0,1 1,0-2,-1 1,0 0,0 0,0-1,-1 0,1 0,-1 0,1 0,-1 0,0-1,0 1,0-1,-1 0,1 0,0-1,-5 2,1 2,0-1,-1 1,0-1,0-1,0 0,0 0,0-1,-1 0,1 0,-1-1,1 0,-1-1,1 0,-1-1,1 0,-1 0,1-1,-1 0,-3-2,-6-9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30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1 194,'102'-14,"1"3,0 5,91 8,-75-1,-119-2,-1 1,1-1,-1 0,1 1,0-1,0 1,-1-1,1 1,0-1,0 0,0 1,0-1,0 0,0 1,0-1,0 0,0 1,0-1,0 0,0 1,0-1,0 1,1-1,-1 0,0 1,0-1,1 1,-1-1,0 1,1-1,-1 1,1-1,-1 1,1-1,-1 1,1-1,-1 1,1 0,-1-1,1 1,-1 0,1 0,0-1,-1 1,1 0,-1 0,1 0,0 0,-1 0,1 0,0 0,-1 0,1 0,0 0,-1 0,1 0,-1 0,1 0,0 0,-1 1,1-1,-1 0,1 1,-75-48,59 39,-1-1,1-1,0 0,1-1,1-1,-1 0,-3-5,12 10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6:00.95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13436 256,'-5'-11,"-1"1,-1 0,0 1,0 0,-1 0,0 0,0 1,-1 0,0 1,-1 0,0 0,0 1,0 1,-1-1,1 2,-1-1,0 1,-1 1,1 0,-1 1,1 0,-1 1,0 0,-10 1,-185 24,99-14,-55 5,0-7,-54-7,-1050-106,1044 92,-939-36,-459 84,-713 157,2137-174,-2493 209,2056-182,-405 89,923-111,1 5,1 5,1 5,0 6,100-39,0 0,0 1,0 0,1 1,0 1,0 0,1 0,0 1,0 1,1-1,0 2,1-1,0 2,1-1,0 1,1 0,0 1,-3 9,-63 265,-102 234,145-441,3 1,3 2,5 0,2 1,5 1,3 1,4-1,4 16,10-28,4 1,2-1,4-1,2-1,4-1,25 47,-43-99,-4-6,0 0,1 0,0 0,1 0,0-1,1 0,1 0,0 0,0-1,1 0,0 0,0-1,1 0,1-1,-1 0,1 0,1-1,-1 0,1-1,0 0,1-1,2 1,196 19,99-8,421 11,410-11,-143 49,337 83,66-87,100-55,-869-9,660 1,-866-22,234-48,-146 6,-489 61,0 2,0 1,-1 0,1 2,0 1,0 1,0 1,-1 1,0 1,0 1,1 1,-15-4,1-1,0-1,0 0,0 0,1-1,-1 0,0-1,1 0,-1 0,0-1,0-1,0 0,0 0,9-3,19-2,1 2,0 1,1 2,-1 2,17 3,27-1,243 9,-193 3,0-7,116-8,-79-1,-153 2,-14 1,-1 0,1 0,-1-1,1 1,0-1,-1 0,1 1,0-1,-1 0,1-1,0 1,-1 0,1-1,-1 0,1 1,-1-1,1 0,-1 0,1-1,-1 1,0 0,1-1,-1 1,0-1,0 0,0 0,0 0,-1 0,1 0,0 0,-1 0,0 0,1-1,-1 1,0-2,-10-212,26 135,18-137,-37-39,-24-144,-3-105,28-238,-2 660,-3 0,-5 1,-15-60,21 121,0 1,-2-1,-1 1,0 1,-2 0,0 0,-1 0,-1 2,-14-18,19 31,0 1,0 0,0 1,0-1,-1 2,0-1,1 1,-1 0,0 0,0 1,0 0,0 1,0-1,0 2,0-1,0 1,0 0,0 1,0 0,0 0,0 1,1 0,0 0,-4 2,-35 8,-105 11,0-6,-1-6,0-8,-79-10,15 4,-4136 2,3288-27,743 16,-575-4,-690 95,32-21,742-62,503-22,119-4,48 10,141 20,0-1,0 1,0 0,1 0,-1-1,0 1,0 0,1 0,-1 0,0 0,1 0,-1 0,1 0,-1 0,1 1,0-1,-1 0,1 0,0 0,0 0,0 1,0-1,0 0,0 0,0 0,0 0,0 1,1-1,-1 0,0 0,1 0,-1 0,1 0,-1 0,1 0,0 0,-1 0,1 0,0 0,0 0,0 0,0-1,-1 1,1 0,0-1,0 1,0 0,0-1,1 0,-1 1,0-1,0 1,0-1,1 0,12 12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35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1 137,'6'-4,"0"0,0 1,1 0,0 0,-1 0,1 1,0 0,0 1,0-1,0 1,0 1,0-1,1 1,2 1,-1-2,414 1,-56 30,-341-35,-26 5,0 0,-1 0,1 0,0 0,0 0,-1 0,1 0,0 0,-1 0,1 0,0 0,-1 0,1 0,0 0,-1 0,1 0,0 0,-1 0,1-1,0 1,0 0,-1 0,1 0,0-1,0 1,-1 0,1 0,0 0,0-1,0 1,-1 0,1-1,0 1,0 0,0 0,0-1,0 1,0 0,0-1,-1 1,1 0,0-1,0 1,0 0,0-1,0 1,1 0,-1-1,0 1,0 0,0 0,0-1,0 1,0 0,0-1,1 1,-1 0,0 0,0-1,0 1,1 0,-1 0,0-1,0 1,1 0,-1 0,0 0,-150-53,148 52,-1 0,1 0,0 0,0-1,0 1,1-1,-1 1,0-1,1 0,-1 1,1-1,-1 0,1 0,0 0,0 0,0-1,0 1,0 0,0 0,1 0,-1-1,1 1,-1 0,1-3,1-14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30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0 339,'77'1,"175"-13,-59-23,-142 36,-47 4</inkml:trace>
  <inkml:trace contextRef="#ctx0" brushRef="#br0" timeOffset="245.396">85 509,'38'5,"18"1,9 0,-3-1,-1-1,-7-2,-7-1,-3 0,-3-1,-4-1,-9 1</inkml:trace>
  <inkml:trace contextRef="#ctx0" brushRef="#br0" timeOffset="643.524">1270 57,'-30'255,"26"-212,-3-1,-1-1,-1 1,-3-1,-10 22,-51 85,68-127,10-21</inkml:trace>
  <inkml:trace contextRef="#ctx0" brushRef="#br0" timeOffset="929.239">1213 29,'39'5,"16"1,5 0,2-1,-6-1,-7-2,-7-6,-5-2,-6 0,-2 1,-1 1,-1 2,-1 0,-8 2,-9 4,-5 3</inkml:trace>
  <inkml:trace contextRef="#ctx0" brushRef="#br0" timeOffset="1131.756">1185 339,'39'5,"21"1,6 1,2-7,-7-3,-8-1,-9 0,-7 1,-9 1</inkml:trace>
  <inkml:trace contextRef="#ctx0" brushRef="#br0" timeOffset="1530.303">1523 678,'-4'24,"-2"13,0 5,1-1,1-1,2-9</inkml:trace>
  <inkml:trace contextRef="#ctx0" brushRef="#br0" timeOffset="2039.759">1496 593,'11'-3,"5"-2,0 1,0 0,0 1,1 0,-1 2,1 0,0 1,-1 0,1 2,-1 0,5 1,-19-2,-1-1,1 0,-1 1,1-1,-1 1,0-1,1 1,-1 0,0-1,1 1,-1 0,0 0,0 0,0 0,0 0,0 0,0 1,0-1,0 0,-1 0,1 1,0-1,-1 0,1 1,-1-1,1 1,-1-1,0 1,1-1,-1 0,0 1,0-1,0 1,0-1,0 1,-1-1,1 1,-1 1,-31 55,10-22,22-34,-1 1,1-1,-1 1,1 0,0-1,0 1,0-1,1 1,-1-1,1 1,-1-1,1 1,0-1,0 1,0-1,0 0,0 1,0-1,1 0,-1 0,1 0,0 0,-1 0,1 0,0-1,0 1,0-1,0 1,1-1,-1 0,0 0,0 1,1-2,1 2,-1-1,-1 0,1 0,-1 0,1 1,-1-1,1 1,-1 0,0-1,1 1,-1 0,0 0,0 1,-1-1,1 0,0 1,-1-1,0 1,1-1,-1 1,0 0,0-1,0 1,-1 0,1 0,-1 0,1-1,-1 1,0 0,0 0,0 0,-1 0,0 2,-3 2,-1 0,-1 0,1-1,-1 0,0 1,-1-2,0 1,1-1,-2 0,1-1,0 0,-1 0,0 0,0-1,0 0,0-1,-1 1,1-2,-1 1,1-1,-8 0,-91 3,83-4</inkml:trace>
  <inkml:trace contextRef="#ctx0" brushRef="#br0" timeOffset="2780.041">2003 706,'256'-1,"-250"1,-1 0,1 0,-1-1,1 0,-1 0,1 0,-1 0,0-1,1 0,-1 0,0-1,0 0,-1 1,1-2,0 1,3-4,-8 5,0-1,0 0,0 1,0-1,0 0,-1 1,1-1,-1 0,0 1,0-1,0 1,0-1,0 1,-1 0,1-1,-1 1,1 0,-1 0,0 0,0 0,0 0,0 1,0-1,0 0,0 1,-1 0,1-1,0 1,-1 0,1 0,-2 0,-5-5,-82-50,90 55,1 1,-1-1,1 0,-1 1,0-1,1 1,-1-1,0 1,0-1,1 1,-1 0,0-1,0 1,0 0,0 0,1-1,-1 1,0 0,0 0,0 0,0 0,0 0,1 0,-1 0,0 1,0-1,0 0,0 0,1 1,-1-1,0 0,0 1,0-1,1 1,-1-1,0 1,1-1,-1 1,0 0,1-1,-1 1,1 0,-1-1,1 1,0 0,-1 0,1-1,-1 1,1 0,0 0,0 1,-3 49,4-40,-2 166,-4-113,52-82,113-79,-108 57,-34 20</inkml:trace>
  <inkml:trace contextRef="#ctx0" brushRef="#br0" timeOffset="3456.055">2765 537,'-18'32,"-2"-1,-2-2,0 0,-2-1,-13 11,10-9,-24 52,51-82,1 0,-1-1,0 1,0 0,0 0,0-1,1 1,-1 0,0-1,0 1,1 0,-1 0,0 0,0-1,1 1,-1 0,0 0,1 0,-1 0,0-1,1 1,-1 0,0 0,1 0,-1 0,0 0,1 0,-1 0,0 0,1 0,-1 0,0 0,1 0,-1 0,0 0,1 0,-1 1,0-1,1 0,-1 0,0 0,1 0,-1 1,0-1,0 0,1 0,-1 1,0-1,0 0,1 0,-1 1,0-1,0 0,0 1,0-1,0 0,1 1,-1-1,0 0,0 1,0-1,0 0,0 1,25-22,214-273,-238 292,0-1,0 1,1 0,-1-1,1 1,-1 0,1 0,0 0,0 0,0 1,0-1,0 0,0 1,1-1,-1 1,0 0,1 0,-1 0,1 0,-1 0,1 1,0-1,-1 1,1-1,0 1,-1 0,1 0,0 0,-1 1,1-1,0 0,-1 1,1 0,-1 0,1 0,-1 0,1 0,-1 0,0 1,0-1,1 1,-1-1,0 1,0 0,0 0,1 2,10 162,-7-139,-4-22,0 0,-1 0,1 0,-1 0,-1 1,1-1,0 0,-1 1,0-1,-1 0,1 1,-1-1,0 0,0 1,-1-1,1 0,-1 0,-1 0,1-4,0 0,-1 0,1 0,0-1,-1 1,1-1,-1 0,1 1,-1-1,1 0,-1-1,1 1,-1 0,1-1,0 1,-1-1,1 0,-1 0,1 0,0 0,0 0,0 0,0-1,0 1,0-1,0 0,0 1,0-1,1 0,-1 0,2 2,-156-132,137 115</inkml:trace>
  <inkml:trace contextRef="#ctx0" brushRef="#br0" timeOffset="29947.551">1016 1,'-244'0,"478"0,-526 0,280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2:22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278 833,'-12'1,"1"0,-1 1,1 1,0 0,0 0,0 1,0 1,1 0,-1 0,1 1,0 0,1 1,0 0,0 0,-2 4,10-9,1 1,-1 0,1 0,0 0,0 0,1 0,-1 0,0 0,1 0,0 0,0 0,0-1,0 1,0 0,0 0,1-1,-1 1,1-1,0 0,0 1,0-1,0 0,0 0,0 0,1 0,-1 0,0-1,1 1,0-1,-1 0,1 0,0 1,0-2,-1 1,1 0,0-1,1 1,10 7,58 45,-70-52,0 1,-1 0,1 0,0 0,-1 0,1 1,-1-1,0 0,1 1,-1-1,0 0,-1 1,1-1,0 1,-1 0,0-1,1 1,-1-1,0 1,0 0,0-1,-1 1,1 0,-1-1,1 1,-1-1,0 1,0-1,0 1,0-1,-1 0,1 1,-3 2,1 0,-1 0,-1 0,1 0,0-1,-1 0,0 0,0 0,0 0,-1-1,1 0,-1 0,0 0,1-1,-1 0,-1 0,1-1,0 1,0-1,0-1,-1 1,1-1,0 0,-1 0,1-1,0 0,0 0,0-1,-1 1,1-1,-1-1,-11-10</inkml:trace>
  <inkml:trace contextRef="#ctx0" brushRef="#br0" timeOffset="4355.355">4963 692,'-11'3,"0"0,0 1,0 0,0 1,1 0,0 1,0 0,1 1,-1 0,1 0,1 1,0 0,0 0,0 1,1 0,0 1,1-1,0 1,1 1,0-1,0 1,1-1,1 1,-1 1,2-1,0 0,0 1,1-1,0 5,2-12,0 0,-1 0,2 0,-1 0,0 0,1-1,-1 1,1-1,0 1,0-1,1 0,-1 1,1-1,-1-1,1 1,0 0,0 0,1-1,-1 0,0 0,1 0,-1 0,1 0,0-1,-1 1,1-1,0 0,0 0,0-1,0 1,4-1,4 1,1 0,0-1,0-1,0 0,-1-1,1 0,0-1,-1 0,6-3,9-7,0-2,-1 0,-1-2,0 0,-1-2,-1-1,-1-1,7-9,-9 10,0-1,-1-1,-1-1,-1 0,-1-2,-2 1,0-2,-1 0,-2-1,-1 0,-1 0,-1-1,-1 0,-2-1,-1 1,1-28,-4 50,0 0,-1-1,0 1,0-1,0 1,0 0,-1-1,0 1,-1 0,0 0,1 0,-2 0,1 0,-1 0,0 0,0 1,0-1,-1 1,0 0,0 0,0 0,-1 1,0 0,0 0,0 0,0 0,0 1,-1-1,0 1,1 1,-1-1,0 1,0 0,-1 1,1-1,0 1,0 0,-1 1,1 0,-1 0,1 0,-1 1,-2 1,0 1,0 1,0 0,1 0,-1 1,1 0,0 0,0 1,1 0,0 1,0-1,0 1,1 1,0-1,1 1,-1 0,1 0,1 1,0-1,0 1,0 0,0 5,-4 11,1 1,1 0,2 0,0 1,2-1,1 1,1 16,1-30,0 1,2 0,-1-1,2 0,-1 0,2 0,0 0,0 0,2-1,-1 0,1-1,1 1,0-1,1 0,0-1,0 0,1-1,1 0,-1 0,1-1,1-1,-1 0,1 0,9 2,12 6,1-2,0-1,1-2,0-2,1 0,0-3,20 0,-37-4,0-1,-1-1,1 0,-1-2,1 0,-1-1,0-1,0-1,0-1,-1 0,0-1,0-1,-1 0,0-1,-1-1,0 0,-1-2,0 1,-1-2,0 1,-1-2,-1 0,0 0,-1-1,-1 0,-1-1,0 0,-1 0,4-13,-10 27,1 1,-1-1,1 0,-1 0,0 0,0-1,0 1,0 0,-1 0,0 0,1-1,-1 1,0 0,0 0,-1-1,1 1,-1 0,1 0,-1 0,0-1,0 1,-1 0,1 0,-1 1,1-1,-1 0,0 0,0 1,0-1,0 1,-1 0,1-1,-1 1,1 0,-1 0,0 1,1-1,-1 1,0-1,0 1,0 0,-1 0,1 0,-12 2,0 1,0 1,0 0,1 1,-1 0,1 2,0-1,1 2,-1 0,1 0,1 1,-1 1,1 0,1 0,-1 2,2-1,0 1,0 1,0 0,4-7,0 0,0 0,0 0,1 0,0 1,0 0,0 0,1 1,0-1,0 1,1 0,0 0,0 0,0 0,1 1,0-1,1 1,-1-1,1 1,1 0,0-1,0 1,0 0,1-1,0 1,1 0,-1-1,1 1,1-1,0 0,0 1,2-2,1 1,-1-2,1 1,1-1,-1 0,1 0,0 0,0-1,0 0,0-1,1 0,0 0,-1 0,1-1,0 0,0-1,0 0,0 0,1 0,0-1,10 0,1 0,-1-1,0-1,0-1,0-1,0-1,0 0,2-2,25-14,-1-1,-2-3,0-1,11-11,-25 15,1 1,1 2,1 1,1 1,0 2,1 1,0 2,30-6,-62 17,0 0,1 0,-1 0,1 0,-1 1,1-1,-1 1,1-1,-1 1,1 0,-1 0,1 0,-1 1,1-1,-1 0,1 1,-1 0,1-1,-1 1,0 0,1 0,-1 1,0-1,0 0,0 1,0-1,0 1,0 0,0 0,-1 0,1 0,0 0,-1 0,0 0,1 0,-1 0,0 1,0-1,0 0,-1 1,1-1,-1 1,1-1,-1 1,-1 0,0 1,-1-1,1 0,-1 0,0 1,0-1,0 0,0-1,-1 1,1 0,-1-1,0 1,1-1,-1 0,0 0,0 0,-1 0,1 0,0-1,-1 0,1 1,-1-1,1 0,-4 0,-89 9,67-10,21-1,0 0,-1 1,1 0,0 0,-1 1,1 0,0 0,0 1,0 0,0 0,0 1,0 0,1 1,-1 0,1 0,0 0,0 1,-5 5,-32 63,43-71,1 1,-1-1,1 0,-1 1,1-1,0 0,0 1,0-1,0 0,0 1,0-1,0 0,1 1,0-1,-1 0,1 0,0 1,0-1,0 0,0 0,0 0,1 0,-1 0,1 0,-1-1,1 1,0 0,-1-1,1 1,0-1,0 0,0 0,0 0,2 1,8 0,0-1,0 0,-1-1,1 0,0 0,0-2,0 1,0-2,0 0,-1 0,1-1,-1 0,0-1,0 0,-1-1,0 0,0 0,5-5,-14 10,219-143,-219 143,0 0,0 0,1 0,-1 0,0 0,1 0,-1 1,1-1,-1 0,1 1,-1-1,1 1,0 0,-1-1,1 1,0 0,-1 0,1 0,-1 0,1 0,0 0,-1 1,1-1,0 0,-1 1,1-1,-1 1,1 0,-1-1,1 1,-1 0,0 0,1 0,-1 0,0 0,0 0,0 1,0-1,0 0,0 1,0-1,0 0,0 1,0 0,13 32,-12-27,0 0,0 0,1 0,0 0,0 0,1-1,-1 1,2-1,-1 0,0 0,1-1,0 1,1-1,-1 0,1 0,0-1,0 0,0 0,1 0,-1-1,1 0,0 0,0-1,5 2,3-5,0-1,0-1,-1 0,0-1,1-1,-1 0,-1-1,1 0,-1-1,0-1,-1 0,1 0,-2-2,1 1,-1-1,-1-1,1-2,14-8,-2-1,0-2,-2 0,-1-2,-1 0,-1-1,-1 0,-1-2,-2 0,-1 0,-1-2,4-18,-4 2,-2 0,-3 0,-1-1,-2 1,-3-29,-27-16,24 90,1 0,0 0,0 1,0-1,-1 0,1 1,-1-1,1 1,-1-1,0 1,1 0,-1 0,0 0,0 0,0 0,0 0,0 0,0 1,0-1,0 1,-1-1,1 1,0 0,0 0,0 0,0 0,0 0,-1 0,1 1,0-1,0 1,0-1,0 1,0 0,0 0,0 0,0 0,1 0,-1 0,0 1,-1 1,-7 8,0 0,1 1,0 0,1 1,1 0,0 1,0-1,2 1,0 0,0 1,1-1,1 1,0 0,1-1,1 1,0 0,2 14,-3 25,2 0,3-1,2 1,2-1,3 0,7 18,40 141,-50-199,-1-6</inkml:trace>
  <inkml:trace contextRef="#ctx0" brushRef="#br0" timeOffset="4612.118">7813 15,'11'86,"-3"1,-4 0,-4 1,-5 23,-31 196,20-200,9-90</inkml:trace>
  <inkml:trace contextRef="#ctx0" brushRef="#br0" timeOffset="4851.872">7587 409,'38'-5,"18"-1,9 0,-2 1,-2 2,-2 1,-1 1,-6 0,-2 1,0 0,-8 1</inkml:trace>
  <inkml:trace contextRef="#ctx0" brushRef="#br0" timeOffset="37237.716">4906 1962,'-133'-60,"127"59,0-1,0 1,0 0,1 1,-1 0,0-1,0 2,0-1,0 1,0 0,0 0,0 0,0 1,1 0,-1 0,1 1,0-1,-1 1,1 0,0 1,1-1,-1 1,0 0,-4 7,-1-1,1 1,1 1,0 0,1 0,0 0,1 1,0 0,1 0,1 1,0 0,0-1,2 1,0 0,0 0,1 1,1-1,0 0,3 12,-2-21,1 0,0 0,0 1,0-1,1-1,-1 1,1 0,1-1,-1 1,1-1,-1 0,1 0,0 0,0-1,1 1,-1-1,1 0,0-1,0 1,0-1,0 0,0 0,0 0,1-1,-1 0,0 0,1 0,-1 0,1-1,-1 0,1 0,-1-1,1 0,-1 0,1 0,-1 0,0-1,0 0,0 0,0 0,0-1,0 0,25-13,-1-2,0-1,-2-2,0 0,-1-2,-2-1,0-1,-2 0,0-2,-2-1,-1 0,-2-2,0 0,-2-1,3-12,-5 10,-1-1,-2 0,-2-1,-1 0,-1 0,-2 0,-1-1,-3 1,-1-23,0 49,0 1,-1-1,0 0,0 1,-1-1,0 1,0 0,-1 0,0 0,-1 0,1 1,2 4,1 1,-1 0,0 0,0 0,1 0,-1 0,0 0,0 1,-1-1,1 1,0-1,-1 1,1 0,0 0,-1 0,0 0,1 0,-1 1,1-1,-1 1,0-1,1 1,-1 0,0 0,1 1,-1-1,0 0,1 1,-1-1,0 1,1 0,-1 0,1 0,0 0,-1 1,1-1,-1 1,-6 6,0 1,1 0,0 0,0 1,1 0,0 0,1 1,0 0,1 0,0 0,1 1,0 0,0-1,2 1,-2 12,0 4,1 0,1 1,1-1,2 0,1 1,1-1,2 0,0 0,2-1,1 1,1-1,2-1,0 0,2-1,1 0,0-1,2 0,1-1,7 6,-14-18,0 0,1-1,1 0,-1-1,1-1,1 1,-1-2,2 0,-1 0,8 1,-16-7,-1 0,1 0,-1-1,1 1,-1-1,1 0,-1 0,1-1,-1 0,1 0,-1 0,1 0,-1 0,0-1,0 0,0 0,0 0,0 0,0-1,0 0,-1 1,1-1,1-2,7-9</inkml:trace>
  <inkml:trace contextRef="#ctx0" brushRef="#br0" timeOffset="979.507">1293 297,'-10'179,"-37"167,23-191,24-154,-1-1,1 1,0-1,0 1,-1 0,1-1,0 1,0-1,0 1,0 0,0-1,0 1,0-1,0 1,0-1,0 1,0 0,0-1,0 1,1-1,-1 1,0-1,0 1,1 0,-1-1,0 1,1-1,-1 1,0-1,1 0,-1 1,1-1,-1 1,1-1,-1 0,1 1,-1-1,1 0,-1 0,1 1,-1-1,1 0,-1 0,1 0,0 0,-1 0,1 0,-1 0,1 0,0 0,-1 0,1 0,-1 0,1 0,0 0,-1 0,1-1,-1 1,1 0,-1 0,1-1,33-28,-26 21,16-15,2 1,1 0,1 2,0 2,18-9,72-18,-114 44,0 0,0 1,0-1,0 1,0 0,0 0,0 1,0-1,0 1,0 0,0 0,0 0,0 1,-1-1,1 1,0 0,-1 0,1 0,-1 0,0 1,0-1,0 1,0 0,0 0,0 0,-1 0,0 1,1-1,0 2,-1 5,0-1,-1 1,0-1,0 1,-1-1,0 1,-1-1,0 1,0-1,-1 0,-1 1,1-1,-1 0,-1 0,0 0,0-1,0 0,-1 1,-1-1,1-1,-1 1,-1-1,1 0,-1-1,-2 2,-1 1,0 0,0 0,-1-1,0-1,-1 0,1 0,-1-1,-1-1,1 0,-1 0,0-2,0 1,0-2,0 1,0-2,-1 0,-7-1,16 1,0-1,-1 1,1-2,0 1,0 0,-1-1,1 0,0 0,0-1,0 1,0-1,0 0,1-1,-1 1,0-1,1 0,0 0,0 0,0 0,0-1,0 0,0 0,1 0,0 0,0 0,0-1,1 1,-1-1,1 0,0 0,0 0,1 0,0 0,-1 0,1-4,4-10</inkml:trace>
  <inkml:trace contextRef="#ctx0" brushRef="#br0" timeOffset="1391.396">1773 1002,'28'1,"-1"-2,0 0,0-2,0-1,-1-2,0 0,1-1,-2-2,1-1,8-5,-30 12,1 1,-1-1,1 0,-1-1,0 1,0-1,0 1,-1-1,0 0,1-1,-1 1,0-1,-1 1,1-1,-1 0,0 0,0 0,-1 0,0 0,1 0,-1 0,-1-1,1 1,-1 0,0-1,-1 1,1 0,-1-1,0 1,0 0,0 0,-1 0,0 0,0 0,0 0,-1 0,1 1,-1-1,0 1,-1 0,1 0,-1 0,1 0,-1 1,-1-1,-2-2,-1 4,1-1,-1 1,0 0,1 0,-1 1,0 0,0 0,0 1,0 0,0 1,1 0,-1 0,0 0,0 1,1 0,-1 1,1 0,0 0,-1 0,2 1,-1 0,0 0,1 1,0 0,0 0,0 1,0-1,1 1,0 0,0 1,1-1,0 1,0 0,0 0,1 0,0 0,1 1,-1-1,1 3,0-4,-1 0,1 0,1 0,-1 0,1 1,0-1,0 0,1 1,0-1,0 1,1-1,0 1,0-1,0 0,1 0,-1 1,2-1,-1 0,1 0,0-1,0 1,0-1,1 1,0-1,0 0,1 1,7 1,1-1,-1-1,1 0,-1 0,2-1,-1-1,0 0,1-1,-1 0,1-1,-1-1,1 0,-1-1,1 0,6-2,49-15,-50 12</inkml:trace>
  <inkml:trace contextRef="#ctx0" brushRef="#br0" timeOffset="1635.865">2451 889,'-19'34,"-7"15,2 0</inkml:trace>
  <inkml:trace contextRef="#ctx0" brushRef="#br0" timeOffset="1866.355">2422 381,'0'0</inkml:trace>
  <inkml:trace contextRef="#ctx0" brushRef="#br0" timeOffset="2058.211">2648 1030,'16'-61,"-11"37,2-1,0 0,1 1,2 1,0-1,1 2,9-13,-19 33,0 0,0-1,0 1,0 0,0 0,1 0,-1 0,0 0,1 0,0 0,-1 0,1 1,0-1,0 0,0 1,0 0,0-1,1 1,-1 0,0 0,0 0,1 1,-1-1,0 1,1-1,-1 1,1 0,-1-1,1 1,-1 1,1-1,-1 0,1 0,-1 1,0 0,1-1,-1 1,0 0,1 0,-1 0,0 1,0-1,0 0,0 1,0-1,0 1,-1 0,1 0,12 87,-15-84,0 0,1 0,-1 0,1 0,0 0,1 0,-1 0,1 0,0 0,0 0,0 0,1 0,0 0,0-1,0 1,0-1,1 1,0-1,0 0,0 0,0 0,1 0,0-1,-1 1,1-1,0 0,1 0,-1-1,0 1,1-1,0 0,3 1,-4-1,0-1,0 0,1-1,-1 1,0-1,1 0,-1 0,1 0,-1 0,0-1,1 1,-1-1,0-1,0 1,0 0,0-1,0 0,0 0,0 0,0-1,-1 1,1-1,-1 0,0 0,1 0,0-2,56-103,-47 80,-2 6,1 5</inkml:trace>
  <inkml:trace contextRef="#ctx0" brushRef="#br0" timeOffset="2524.395">3579 748,'-15'2,"-1"0,0 2,1-1,0 2,0 0,0 0,0 2,1 0,0 0,0 2,1-1,0 2,1 0,-11 10,22-18,0-1,0 1,0-1,1 1,-1-1,0 1,0-1,1 1,-1 0,1-1,0 1,-1 0,1 0,0-1,0 1,0 0,0 0,0-1,1 1,-1 0,1 0,-1-1,1 1,-1-1,1 1,0 0,0-1,-1 1,1-1,1 1,-1-1,0 0,0 0,0 1,1-1,-1 0,0 0,1 0,-1 0,1 0,-1-1,1 1,0 0,-1-1,1 1,0-1,0 1,-1-1,1 0,0 0,-1 0,1 0,0 0,0 0,-1-1,1 1,0 0,0-1,-1 1,1-1,234-76,-232 77,-1-1,1 1,0 0,0 0,0 1,-1-1,1 1,0 0,0 0,-1 0,1 0,-1 1,1 0,-1-1,1 1,-1 0,0 1,0-1,0 1,0-1,-1 1,1 0,-1 0,1 0,-1 0,0 0,0 1,-1-1,1 0,-1 1,1 0,-1 2,17 124,-19-69,-2 0,-3 0,-3-1,-2 0,-18 54,27-104,0 1,-1-1,0 0,-1 0,0 0,0 0,-1-1,-1 1,0-1,0-1,0 1,-1-1,0 0,-1 0,0-1,0 0,-1-1,1 0,-2 0,1-1,0 0,-1 0,0-1,0 0,0-1,-1 0,-2-1,-93-8,103 5,1 1,0-1,-1 1,1-1,0 0,-1 0,1 0,0 0,0 0,0-1,0 1,0-1,0 1,0-1,1 0,-1 0,0 0,1 0,0 0,-1 0,1 0,0 0,0 0,0-1,0 1,1 0,-1-1,0 1,1 0,0-1,0 1,0-1,0 1,0-1,0 1,0 0,1-1,-1 1,1-1,0 1,0-1,7-13,1-1,0 2,2-1,-1 2,2-1,0 1,1 1,0 0,2 0,-5 3,53-47,3 2,3 4,61-36,-109 74</inkml:trace>
  <inkml:trace contextRef="#ctx0" brushRef="#br0" timeOffset="34534.29">729 2160,'-7'2,"-1"1,1 0,0 1,-1 0,2 0,-1 1,0-1,1 2,0-1,0 0,1 1,0 0,0 1,0-1,0 1,1 0,0 0,1 0,0 1,0-1,0 1,1 0,0-1,0 6,-11 106,13-116,1 1,-1-1,1 0,0 1,0-1,0 0,1 0,-1 0,1 0,-1 0,1 0,0 0,0 0,1-1,-1 1,0-1,1 0,-1 1,1-1,0-1,0 1,0 0,0 0,0-1,0 0,0 0,1 0,-1 0,0 0,0-1,1 1,-1-1,2 0,9-1,0-2,-1 0,1 0,-1-1,0-1,0 0,-1-1,1 0,-1-1,0 0,-1-1,0 0,0-1,-1 0,0-1,-1 0,0-1,0 0,5-8,-7 8,0 0,-1 0,0-1,-1 1,0-1,0 0,-2-1,1 1,-2-1,1 0,-2 1,0-1,0 0,-1 0,-1-2,-1 10,0 0,0 1,0-1,-1 1,1-1,-1 1,0 0,-1 0,1 1,-1-1,0 0,1 1,-1 0,-1 0,1 0,0 1,-1-1,1 1,-1 0,0 1,0-1,0 1,0 0,0 0,0 0,0 1,0-1,0 1,0 1,0-1,0 1,0-1,0 2,0-1,0 0,0 1,1 0,-1 0,0 0,1 1,0 0,0 0,0 0,-3 3,-12 10</inkml:trace>
  <inkml:trace contextRef="#ctx0" brushRef="#br0" timeOffset="35000.268">1237 2413,'-6'5,"21"-18,161-97,-173 109,-1 1,0-1,1 1,-1 0,1 0,-1-1,1 2,-1-1,1 0,-1 0,0 1,1-1,-1 1,0 0,1 0,-1 0,0 0,0 0,0 0,0 1,0-1,0 1,0-1,0 1,0 0,-1-1,1 1,-1 0,2 2,35 24,-32-26,-1 0,1-1,-1 0,1 0,0-1,0 1,-1-1,1-1,0 1,-1-1,1 0,0 0,-1 0,1-1,-1 0,0 0,1-1,-1 1,0-1,0 0,-1 0,1-1,-1 0,1 1,-1-1,0-1,-1 1,1-1,-1 1,0-1,0 0,0 0,-1 0,1-2,8-19,-1 0,-1-1,-1 0,-1 0,-2-1,0-8,6-9,-5 26</inkml:trace>
  <inkml:trace contextRef="#ctx0" brushRef="#br0" timeOffset="35479.516">2535 1595,'4'7,"0"0,0 0,-1 1,0-1,0 1,-1 0,1-1,-2 1,1 0,-1 0,-1 0,0 0,0 0,-1 8,2-1,-2 385,-27-231,42-130,-2-28</inkml:trace>
  <inkml:trace contextRef="#ctx0" brushRef="#br0" timeOffset="36363.664">2253 2074,'488'-207,"-477"201,0-1,0 0,-1 0,1-1,-2 0,1-1,-1 0,-1-1,0 0,0 0,-1-1,0 0,0 0,-2 0,1-1,-1 0,-1 0,0-1,-1 1,1-7,13-33,-4 95,-10-1,-3 0,-2 1,-1-1,-2-1,-3 7,6-37,-2 3,1 0,1-1,0 1,1 0,0 0,1 0,1 0,0 0,1 0,1 0,0 0,1 0,-2-11,-1 0,1 0,0 0,0-1,0 1,1-1,-1 0,1 1,-1-1,1 0,0-1,-1 1,1 0,0-1,0 1,0-1,0 0,1 0,-1 0,0-1,0 1,1-1,-1 0,0 0,1 0,-1 0,0 0,0-1,3 0,94-31,-88 25,-10 6,0-1,0 1,-1-1,1 1,0 0,0 0,1 0,-1 0,0 0,0 0,0 0,1 1,-1-1,0 1,1 0,-1 0,0 0,1 0,-1 0,0 0,1 0,-1 1,0-1,0 1,1 0,-1-1,0 1,0 0,0 1,0-1,0 0,0 0,0 1,0-1,-1 1,1 0,1 1,5 9,-5-6,-1-1,2 0,-1 0,0 0,1-1,0 1,0-1,0 0,1 0,0 0,-1-1,1 1,0-1,1 0,-1-1,0 1,1-1,0 0,-1-1,3 1,8-1,0 0,0-2,-1 0,1-1,0 0,-1-1,1-1,1-1,11-2,-2 0,0-1,0-1,-1-1,0-1,-1-1,0-1,14-12,-35 24,0-1,-1 1,1-1,-1 0,1 0,-1 0,1 0,-1 0,0-1,0 1,0 0,-1-1,1 0,-1 1,1-1,-1 0,0 0,0 0,0 0,0 0,-1 0,1 0,-1 0,1 0,-1 0,0 0,-1 0,1-1,0 1,-1 0,0 0,0 0,0 0,0 1,0-1,0 0,-1 0,1 0,-1 1,0-1,0 1,0 0,0-1,0 1,-1 0,1 0,0 0,-1 1,0-1,1 0,-1 1,0 0,0 0,0 0,-2-1,-1 3,1 1,-1-1,0 1,0 0,1 1,-1-1,1 1,-1 0,1 0,0 1,1-1,-1 1,0 0,1 1,0-1,0 1,0 0,1 0,0 0,0 0,0 1,0-1,1 1,0-1,0 1,1 0,-1 0,1 0,0 0,1 0,0 2,0-1,0 1,1 0,0-1,0 1,1-1,0 1,0-1,1 0,-1 0,2 0,-1 0,1 0,0-1,1 0,-1 1,1-2,0 1,1-1,-1 1,1-1,0-1,1 1,-1-1,1 0,0-1,-1 0,2 0,-1 0,0-1,0 0,1 0,0-1,-1 0,1 0,-1-1,1 0,0 0,-1-1,1 0,0 0,-1-1,0 0,1 0,4-2,6-3</inkml:trace>
  <inkml:trace contextRef="#ctx0" brushRef="#br0" timeOffset="37482.953">5724 2074,'0'24,"5"8,2-1</inkml:trace>
  <inkml:trace contextRef="#ctx0" brushRef="#br0" timeOffset="37651.215">5697 1707,'0'0</inkml:trace>
  <inkml:trace contextRef="#ctx0" brushRef="#br0" timeOffset="37979.12">6176 1849,'-16'-3,"1"0,0 1,-1 1,1 1,-1 0,1 1,-1 0,1 1,0 1,-1 1,1 0,1 1,-1 0,1 1,-8 5,18-6,-1 1,1 0,1 0,-1 0,1 1,0-1,0 1,1 0,0 0,0-1,0 2,1-1,0 0,1 0,-1 0,1 0,1 1,-1-1,1 0,1 0,-1 0,1 0,1 0,-1-1,1 1,0 0,0-1,1 0,0 0,2 3,-3-5,0-1,0 0,0 0,0 0,1 0,-1-1,1 1,-1-1,1 0,0 0,0 0,0 0,0-1,0 0,1 0,-1 0,0 0,0-1,1 1,-1-1,0 0,1 0,-1-1,0 0,1 1,-1-1,0-1,0 1,0 0,0-1,0 0,1 0,116-83,5-94,-125 177,-1 1,1 0,0 0,0 0,0-1,0 1,1 0,-1 0,0 0,0 1,1-1,-1 0,0 0,1 1,-1-1,1 1,-1-1,1 1,-1 0,1-1,-1 1,1 0,-1 0,1 0,-1 0,1 0,0 1,-1-1,1 0,-1 1,0-1,1 1,-1-1,1 1,-1 0,0 0,1-1,-1 1,0 0,0 0,0 0,0 0,1 1,-2-1,1 0,0 0,1 2,31 69,-33-64,1-1,0 1,1 0,-1-1,1 1,1-1,0 0,0 0,0 0,1 0,0 0,0-1,0 1,1-1,0 0,0-1,1 1,0-1,0 0,0-1,0 1,1-1,-1 0,1-1,0 0,1 0,-1 0,0-1,1 0,-1 0,1-1,0 0,3 0,11-6,-3-1</inkml:trace>
  <inkml:trace contextRef="#ctx0" brushRef="#br0" timeOffset="38888.257">7108 1820,'-23'5,"13"-5,1 0,-1 1,0 1,0 0,1 0,-1 1,1 0,0 0,-1 1,2 1,-1-1,0 1,1 1,0 0,0 0,1 0,0 1,0 0,0 0,1 1,0 0,-3 6,8-12,0 1,1-1,-1 1,1-1,0 1,-1-1,1 1,0 0,0-1,1 1,-1-1,1 1,-1-1,1 1,0-1,0 1,0-1,0 0,0 1,0-1,1 0,-1 0,1 0,0 0,-1 0,1 0,0-1,0 1,0 0,0-1,0 0,1 1,-1-1,0 0,1 0,-1 0,1-1,0 1,4 1,0 0,0-1,0 1,0-1,0-1,0 0,0 0,0 0,0-1,0 0,0 0,0-1,6-2,230-115,-237 117,14-7,-1 2,2 1,-1 0,1 2,-1 0,20-1,-37 5,-1 0,1 0,-1 1,1-1,-1 1,1-1,-1 1,0 0,1 0,-1 0,0 0,1 0,-1 1,0-1,0 0,0 1,0 0,-1-1,1 1,0 0,-1 0,1 0,-1 0,0 1,1-1,-1 0,0 0,0 1,-1-1,1 0,0 1,-1-1,0 1,1 2,-6 88,-10-6,-4 0,-4-2,-3 0,-10 13,25-75,-1 0,-1-1,-1 0,-1-1,0-1,-2 0,0-1,-10 7,27-25,-1 0,1 0,-1 0,1 0,-1-1,1 1,-1 0,0 0,0 0,1-1,-1 1,0 0,0-1,0 1,0 0,0-1,0 1,0-1,0 0,0 1,0-1,0 0,0 1,0-1,0 0,0 0,0 0,0 0,0 0,0 0,0-1,0 1,0 0,-1 0,1-1,0 1,0 0,1-1,-1 1,0-1,0 0,0 1,0-1,0 0,0 1,1-1,-1 0,0 0,1 0,-1 0,1 0,-1 0,1 1,-1-1,1 0,-1-1,0-13,1 1,1-1,0 1,0-1,1 1,1-1,1 1,0 0,1 0,0 1,1-1,1 1,0 0,3-3,40-69,4 3,3 3,41-43,-33 41,165-211,-227 289,0 0,0 0,0 0,0-1,-1 1,1-1,-1 1,0-1,0 0,0 0,-1 0,1 0,-1 0,0-1,0 1,-1 0,1-1,-1 1,0 0,0-1,0 1,-1 0,1-1,-1 1,0 0,0 0,-1 0,1 0,-1 0,0 0,0 0,0 0,-1 1,1-1,-1 1,-1-1,-3 0,0 2,-1-1,1 1,-1 0,1 0,-1 1,0 0,0 0,0 1,1 0,-1 0,0 1,0 0,0 1,1-1,-1 1,1 1,-1 0,1 0,0 0,0 1,0 0,1 0,-1 1,0 0,6-3,-1-1,1 1,-1 0,1 0,0 0,0 0,0 0,0 0,0 0,0 0,1 0,-1 0,1 1,-1-1,1 0,0 0,0 1,0-1,0 0,0 0,0 1,1-1,-1 0,1 0,0 0,-1 0,1 1,0-1,0 0,0-1,1 1,-1 0,0 0,1 0,-1-1,1 1,0-1,-1 1,1-1,0 1,0-1,0 0,0 0,0 0,0 0,0-1,0 1,1 0,-1-1,0 1,0-1,1 0,-1 0,0 0,0 0,1 0,-1-1,62 14,-43-10,1 1,-2 0,1 2,0 0,-1 1,0 2,-1 0,0 0,14 11,-29-16,0 0,0 0,0 0,-1 0,0 0,0 1,0 0,0 0,-1 0,0 0,0 0,0 0,0 0,-1 1,0-1,0 1,0-1,-1 1,0-1,0 1,-1-1,1 1,-1-1,0 0,0 1,-3 4,-1 7,-1 0,-1-1,-1 1,0-1,-1-1,-1 0,-7 10,15-23,-1 0,1 0,0 0,0 0,0 0,1 0,-1 1,0-1,1 0,0 1,-1-1,1 1,0-1,0 1,0 0,1 0,-1-1,1 1,-1 0,1 0,0 0,0-1,0 1,1 0,-1 0,1 0,-1-1,10 2</inkml:trace>
  <inkml:trace contextRef="#ctx0" brushRef="#br0" timeOffset="39242.363">8377 1707,'-14'4,"0"-1,1 2,-1 0,1 0,0 2,0-1,1 2,0-1,0 2,1 0,0 0,0 1,1 0,0 1,1 0,1 0,-1 1,2 0,0 1,0 0,1 0,1 0,-2 8,7-18,0 1,0 0,0 0,1-1,0 1,0 0,0-1,0 1,0-1,1 1,0-1,-1 0,1 0,1 1,-1-1,0 0,1-1,-1 1,1 0,0-1,0 0,0 1,0-1,0 0,0-1,1 1,-1-1,1 1,-1-1,1 0,-1 0,1 0,0-1,0 0,-1 1,1-1,0 0,-1-1,1 1,0-1,0 1,-1-1,1 0,-1-1,1 1,-1-1,1 1,-1-1,0 0,0 0,0 0,2-3,157-141,-123 112,-30 25,0 0,1 0,0 1,0 1,1 0,-1 0,2 1,-1 0,2 1,-12 4,0 1,0-1,0 1,0-1,0 1,0 0,0 0,0-1,0 1,0 0,0 0,0 0,0 0,1 0,-1 0,0 0,0 1,0-1,0 0,0 1,0-1,0 0,0 1,0-1,0 1,-1 0,1-1,0 1,0 0,0-1,-1 1,1 0,0 0,-1 0,1 0,0 0,-1 0,0-1,1 1,-1 0,1 0,-1 1,0-1,0 0,0 0,1 0,-1 0,0 0,0 0,0 0,-1 0,1 1,-16 56,3-40,-1-3</inkml:trace>
  <inkml:trace contextRef="#ctx0" brushRef="#br0" timeOffset="39697.24">8744 1990,'217'-211,"-207"202,-6 3,1 0,1 1,-1 0,1 0,0 1,0 0,0 0,1 0,-1 1,1-1,0 2,0-1,-6 3,0 1,0-1,0 1,-1-1,1 1,0 0,0-1,-1 1,1 0,0-1,-1 1,1 0,-1 0,1-1,-1 1,1 0,-1 0,0 0,1 0,-1 0,0 0,0 0,1 0,-1 0,0-1,0 1,0 0,0 0,0 0,-1 0,1 0,0 0,0 0,-1 0,1 0,0 0,-1 0,1-1,-1 1,1 0,-1 0,1 0,-1-1,0 1,0 3,-1 4,-11 61,13-67,0 0,0-1,0 1,0-1,1 1,-1 0,0-1,1 1,-1-1,1 1,0-1,-1 1,1-1,0 1,0-1,0 0,0 1,0-1,0 0,0 0,1 0,-1 0,0 0,1 0,-1 0,0 0,1-1,-1 1,1 0,0-1,-1 1,1-1,-1 0,1 0,0 1,-1-1,1 0,-1 0,2 0,10-3,1 0,-1-1,0 0,0-1,-1-1,1 0,-1 0,0-1,-1-1,0 0,0 0,-1-1,1-1,123-105,-133 114,0 0,1 0,-1 0,1 0,-1 0,1 1,-1-1,1 0,0 1,-1-1,1 1,0-1,-1 1,1 0,0 0,-1 0,1 0,0 0,0 0,-1 0,1 1,0-1,-1 0,1 1,0 0,-1-1,1 1,-1 0,1 0,-1 0,0 0,1 0,-1 0,0 0,1 0,-1 1,0-1,0 0,0 1,0-1,0 1,-1-1,1 1,0-1,-1 1,1 0,-1-1,1 1,-1 0,0-1,0 1,0 0,0 0,0 0,1 9,1-1,0 0,0 1,1-1,1 0,-1 0,2 0,-1-1,1 0,1 1,0-2,0 1,0-1,1 0,1 0,3 2,11 9</inkml:trace>
  <inkml:trace contextRef="#ctx0" brushRef="#br0" timeOffset="41611.816">10128 1510,'0'-1,"1"-1,0 1,0-1,-1 1,1-1,-1 0,0 1,1-1,-1 1,0-1,0 0,0 1,0-1,0 0,0 1,0-1,-1 0,1 1,-1-1,1 1,-1-1,1 1,-1-1,0 1,0-1,0 1,0 0,0-1,0 1,0 0,0 0,-1 0,1 0,0 0,-1 0,1 0,-1 0,1 1,-1-1,1 0,-1 1,1-1,-1 1,1 0,-1 0,0-1,1 1,-1 0,0 0,1 1,-1-1,0 0,1 0,-1 1,1-1,-1 1,1-1,-1 1,1 0,-1 0,1 0,-19 1,1 1,0 1,0 0,1 2,-1 0,1 1,1 1,-1 1,1 0,1 2,-10 7,24-17,1 0,-1 0,1 0,0 0,0 0,0 0,-1 0,1 1,0-1,0 0,1 1,-1-1,0 1,0-1,1 1,-1-1,1 1,-1 0,1-1,0 1,0 0,-1-1,1 1,0 0,1-1,-1 1,0 0,0-1,1 1,-1 0,1-1,-1 1,1-1,0 1,0-1,-1 1,1-1,0 0,0 1,0-1,1 0,-1 0,0 0,0 0,1 0,-1 0,1 0,74 35,184 34,-257-69,0-1,0 0,0 1,1 0,-1 0,0 0,0 0,-1 0,1 1,0-1,0 1,-1 0,1 0,-1 0,1 0,-1 0,0 0,0 1,0-1,0 1,0 0,0-1,-1 1,1 0,-1 0,0 0,0 0,0 0,0 0,-1 0,1 0,-1 1,0-1,0 0,0 0,0 0,-1 0,1 1,-1-1,0 0,1 0,-1 0,-1 0,1 0,0 0,-1-1,0 1,0 1,-12 7,-1-1,0 0,0-1,-1-1,0 0,0-1,-1-1,0 0,0-2,0 0,-1 0,-14 0,12 0,-1-1,0-1,0 0,0-2,0 0,0-2,0 0,0-1,0-1,1-1,-8-3,3-4</inkml:trace>
  <inkml:trace contextRef="#ctx0" brushRef="#br0" timeOffset="55687.342">52 3627,'-10'34,"-2"15,-1 5,3-3,4-4,6-11,4-11</inkml:trace>
  <inkml:trace contextRef="#ctx0" brushRef="#br0" timeOffset="55854.359">23 3062,'0'0</inkml:trace>
  <inkml:trace contextRef="#ctx0" brushRef="#br0" timeOffset="56139.99">362 3825,'54'-30,"-19"12,-1-1,-1-2,-1-1,-1-2,-1-1,15-16,-42 40,-1-1,1 0,0 0,-1 0,1-1,-1 1,0-1,0 1,0-1,0 0,0 0,0 1,-1-1,0 0,1-1,-1 1,0 0,0 0,-1-1,1 1,-1 0,0-1,0 1,0 0,0-1,0 1,-1 0,1-1,-1 1,0 0,0 0,0 0,-1 0,1 0,-1 0,1 0,-1 0,0 0,0 1,-1-1,1 1,0-1,-1 1,1 0,-1 0,0 0,0 0,-2 0,-1 0,0 1,0 0,-1 1,1-1,0 1,0 0,0 1,-1 0,1 0,0 0,0 1,0-1,0 2,1-1,-1 0,0 1,1 0,0 1,0-1,0 1,0 0,0 0,0 1,-4 3,-1 2,1-1,1 1,0 1,0 0,1 0,0 0,1 1,0 0,-2 7,5-12,0 1,1-1,0 1,0 0,0-1,1 1,0 0,1 0,0 0,0 0,0 0,1 0,1 0,-1-1,1 1,0 0,1-1,0 1,0-1,1 0,-1 0,2 0,-1-1,1 1,0-1,0 0,1-1,-1 1,1-1,0 0,1 0,0-1,-1 0,1 0,0 0,1-1,-1 0,5 1,0 0,1 0,-1-1,0 0,1-1,0-1,-1 0,1-1,0 0,0-1,-1 0,1-1,0-1,-1 0,0 0,0-1,0-1,0 0,-1 0,1-2,8-5,-2-5</inkml:trace>
  <inkml:trace contextRef="#ctx0" brushRef="#br0" timeOffset="56459.508">1124 2921,'-5'93,"-4"0,-3-1,-5 0,0 2,4 1,0 78,11-133,11 95,-9-133,1 0,-1 0,1 0,0 0,0 0,0 0,0 0,0 0,0 0,0-1,0 1,1 0,-1-1,1 1,-1-1,1 0,-1 1,1-1,0 0,0 0,0 0,0 0,0-1,-1 1,1 0,1-1,-1 1,13-1</inkml:trace>
  <inkml:trace contextRef="#ctx0" brushRef="#br0" timeOffset="56902.246">1463 3514,'-7'19,"1"1,1 0,0 0,2 0,0 0,2 0,0 1,1-1,1 0,1 1,0-1,2 2,-2-19,-1 1,0-1,1 0,0 1,0-1,0 0,0 0,0 0,1-1,-1 1,1-1,0 1,0-1,0 0,0 0,0 0,0 0,1 0,-1-1,0 0,1 0,-1 0,1 0,0 0,-1-1,1 1,0-1,-1 0,1 0,0 0,-1-1,1 1,0-1,8-1,0-1,0 0,0 0,0-1,0-1,-1 0,0 0,0-1,4-3,12-13,-2-1,0-1,-1-1,-2-1,0-1,-2-1,-1-1,-2 0,0-1,-2-1,-1-1,-2 0,1-9,-4 16,-2-1,-1-1,-1 1,-1-1,-1 0,-2 0,0 0,-2 0,-1 0,-1 0,-2 0,-1-3,4 21,-1 0,1 0,-1 0,-1 0,0 1,0-1,-1 1,0 0,0 1,-1-1,0 1,-1 0,1 0,-1 1,0 0,-1 0,1 1,-1-1,-1 2,1-1,0 1,-1 1,0-1,0 2,0-1,0 1,0 0,-1 1,1 0,-1 1,1 0,0 0,-1 1,1 0,0 1,-1 0,1 0,0 1,0 0,1 1,-1 0,-3 2,-2 6,1 0,1 1,0 1,0-1,2 2,0-1,0 2,2-1,0 1,0 1,2-1,0 1,1 0,0 0,2 1,0 0,1-1,0 1,2 0,0 0,1 0,1 0,1-1,0 1,1-1,1 0,1 0,0 0,1-1,1 1,0-2,1 1,6 6,7 10,2 0,1-2,1 0,2-2,1-1,1-2,1 0,1-2,1-2,1-1,0-1,2-2,0-1,3-2,68 23,-89-32</inkml:trace>
  <inkml:trace contextRef="#ctx0" brushRef="#br0" timeOffset="65642.406">4624 3796,'138'-25,"-84"24,54-13,-107 13,-1 0,1 1,-1-1,0 0,1 0,-1 0,0 0,1 0,-1 1,0-1,0 0,0 0,0 0,0 0,0 0,0 0,0 0,0 0,-1 0,1 1,0-1,-1 0,1 0,0 0,-1 0,1 1,-1-1,1 0,-1 0,0 1,1-1,-1 0,0 1,1-1,-1 1,0-1,0 1,1-1,-1 1,0-1,0 1,0 0,0 0,0-1,0 1,1 0,-1 0,0 0,0 0,-1 0,1-1,-104-71,104 71,0 1,-1-1,1 1,0-1,0 1,-1-1,1 1,0 0,-1-1,1 1,0 0,-1 0,1 0,0 0,-1 0,1 0,0 1,-1-1,1 0,0 1,0-1,-1 1,1-1,0 1,0 0,0-1,0 1,-1 0,1 0,0 0,1 0,-1 0,0 0,0 0,0 0,0 0,1 0,-1 0,1 1,-1-1,1 0,-1 1,1-1,-1 1,-14 60,16 201,4-223,-5-40,-1-1,1 1,0-1,0 1,0-1,0 1,0-1,0 0,0 1,0-1,0 1,0-1,0 1,0-1,0 1,0-1,0 1,0-1,1 1,-1-1,0 1,0-1,1 1,-1-1,0 1,1 0,-1-1,0 1,1-1,-1 1,0 0,1-1,-1 1,1 0,-1 0,1-1,-1 1,1 0,-1 0,1 0,-1 0,1 0,-1-1,1 1,-1 0,1 0,0 0,-1 0,1 1,-1-1,1 0,-1 0,1 0,-1 0,1 0,-1 1,1-1,-1 0,0 0,1 1,-1-1,1 0,-1 1,1-1,-1 1,0-1,1 0,-1 1,0-1,0 1,86-172,22 18,-95 139,-3 1</inkml:trace>
  <inkml:trace contextRef="#ctx0" brushRef="#br0" timeOffset="65919.846">5244 3542,'-9'34,"-9"15,0 5,2-2,4-6,4-5,4-5,2-4,2-2,0-2,1-5</inkml:trace>
  <inkml:trace contextRef="#ctx0" brushRef="#br0" timeOffset="67042.431">5217 3485,'95'37,"-44"-25,29 16,-80-26,0 0,1 1,-1-1,0 0,-1 0,1 1,0-1,-1 0,1 0,-1 0,1 0,-1 0,0 0,0 0,0 0,0 0,0 0,-1 0,1 0,-1-1,1 1,-1-1,1 1,-1-1,0 1,0-1,0 0,0 0,0 0,0 0,0 0,0 0,-122 74,124-75,0 0,1 0,-1 0,1 0,-1 0,0 1,1-1,-1 0,0 0,1 1,-1-1,0 0,0 0,1 1,-1-1,0 0,0 1,1-1,-1 1,0-1,0 0,0 1,0-1,1 0,-1 1,0-1,0 1,0-1,0 0,0 1,0-1,0 1,0-1,0 0,0 1,0-1,-1 1,1-1,0 0,0 1,0-1,0 1,-1-1,1 0,0 1,0-1,-1 0,1 0,0 1,-1-1,1 0,0 0,-1 1,1-1,0 0,-1 0,1 0,37 1,5-8,-39 5,1 1,0-1,0 1,0 0,0 0,-1 0,1 1,1 0,-1-1,0 1,0 1,0-1,0 0,0 1,0 0,-1 0,1 0,0 1,0-1,-1 1,1 0,-1 0,1 0,-1 0,0 1,0-1,0 1,0 0,0 0,0 0,-1 0,1 2,0-1,-1 1,0-1,0 1,-1 0,1 0,-1-1,0 1,0 0,0 0,-1 0,0 0,0 1,0-1,-1 0,0 0,0 0,0-1,0 1,-1 0,1 0,-1-1,-1 1,1-1,-1 1,1-1,-1 0,0 0,-1 0,1 0,-1-1,0 0,0 1,0-1,0-1,0 1,-4 1,-2 2,-1-1,1 0,-1-1,-1 0,1-1,0 0,-1-1,0 0,1 0,-1-2,0 1,0-2,0 1,1-2,-1 1,0-2,0 0,-6-3</inkml:trace>
  <inkml:trace contextRef="#ctx0" brushRef="#br0" timeOffset="57720.718">3523 3317,'0'33,"0"22,0 5,0 2,0 1,0-7,0-7,0-2,0-5,0-5,0-3,0-3,0-2,0-1,0-1,0-9,0-8</inkml:trace>
  <inkml:trace contextRef="#ctx0" brushRef="#br0" timeOffset="63319.164">3579 3345,'36'-3,"-1"-1,1-1,-1-2,-1-2,10-4,54-12,-52 14,0 0,1 1,0 3,0 1,43 2,-90 4,0 0,-1 0,1 0,0 0,0-1,-1 1,1 0,0 0,-1 0,1 0,0 1,-1-1,1 0,0 0,0 0,-1 0,1 0,0 0,0 0,-1 0,1 1,0-1,0 0,-1 0,1 0,0 1,0-1,-1 0,1 0,0 0,0 1,0-1,0 0,0 1,-1-1,1 0,0 0,0 1,0-1,0 0,0 1,0-1,0 0,0 0,0 1,0-1,0 0,0 1,0-1,0 0,0 0,0 1,1-1,-1 0,0 1,0-1,0 0,0 0,1 0,-1 1,0-1,0 0,0 0,1 1,-1-1,0 0,0 0,1 0,-1 0,0 0,-12 7</inkml:trace>
  <inkml:trace contextRef="#ctx0" brushRef="#br0" timeOffset="63937.114">3636 3542,'-11'9,"10"-9,0 0,0 1,0-1,-1 1,1-1,0 1,0 0,0-1,0 1,0 0,1 0,-1 0,0-1,0 1,0 0,1 0,-1 0,0 0,1 1,-1-1,1 0,-1 0,1 0,0 0,0 1,-1-1,1 0,0 0,0 0,0 1,0-1,0 0,1 0,-1 1,37-4,155-21,-89 6,-91 16</inkml:trace>
  <inkml:trace contextRef="#ctx0" brushRef="#br0" timeOffset="64615.158">4200 3684,'-70'50,"1"4,3 2,3 3,-8 14,57-55,19-20,50-55,2 2,2 3,3 2,15-6,43-12,-118 68,0 1,1-1,-1 1,0 0,0 0,0 0,0 0,0 0,0 0,-1 1,1-1,0 1,0-1,-1 1,1 0,-1-1,0 1,0 0,1 0,-1 0,0 0,0 0,-1 0,1 1,0-1,-1 0,1 0,-1 0,0 1,0-1,0 0,0 0,0 1,0-1,-1 0,1 0,-1 1,1-1,-1 0,-1 2,2 1,12 127,10-42,-22-89,0-1,0 1,1-1,-1 1,0-1,0 1,0-1,0 1,0-1,0 1,0-1,0 1,0-1,0 1,0 0,0-1,0 1,0-1,0 1,-1-1,1 1,0-1,0 1,0-1,-1 0,1 1,0-1,-1 1,1-1,-1 1,1-1,0 0,-1 1,1-1,-1 0,1 0,-1 1,1-1,-1 0,1 0,-1 0,1 1,-1-1,1 0,-1 0,1 0,-1 0,1 0,-1 0,1 0,-1 0,1 0,-1-1,1 1,-1 0,1 0,-1 0,1 0,-1-1,1 1,-1 0,1-1,-1 1,-39-17,36 14,-48-23,19 7,-1 2,0 2,-1 1,0 2,-1 1,-11-1,35 11</inkml:trace>
  <inkml:trace contextRef="#ctx0" brushRef="#br0" timeOffset="71014.157">7079 3204,'-48'0,"0"2,0 2,0 2,0 3,1 1,-9 5,-76 46,131-60,0-1,1 0,-1 0,1 0,-1 1,1-1,-1 0,1 1,-1-1,1 0,-1 1,1-1,-1 1,1-1,0 1,-1-1,1 1,0-1,-1 1,1-1,0 1,-1-1,1 1,0-1,0 1,0 0,0-1,0 1,0-1,0 1,0 0,0-1,0 1,0-1,0 1,0 0,0-1,1 1,-1-1,0 1,0-1,1 1,-1-1,0 1,1-1,-1 1,0-1,1 1,-1-1,1 1,-1-1,1 0,-1 1,1-1,-1 0,1 1,-1-1,1 0,-1 0,1 0,0 1,-1-1,1 0,48 10,-32-7,137 20,-152-23,0-1,1 1,-1-1,0 1,0 0,1 0,-1 0,0 0,0 0,1 1,-1-1,0 1,0-1,0 1,0 0,0 0,0 0,0 0,0 0,0 1,0-1,0 0,-1 1,1-1,-1 1,1 0,-1 0,1-1,-1 1,0 0,0 0,0 0,0 0,0 0,-1 0,1 1,0-1,-1 0,0 0,0 1,1-1,-1 0,0 0,-1 0,1 1,0-1,-1 0,0 2,-9 12,-2-1,0 0,-1 0,0-1,-1-1,-1 0,0-1,-11 6,-73 68,92-78,-50 73,56-79,0 0,0 1,0-1,1 1,-1-1,1 1,-1-1,1 1,0-1,0 1,0-1,0 1,1 0,-1-1,1 1,-1-1,1 1,0-1,0 0,0 1,0-1,0 0,1 0,-1 1,1-1,-1 0,1-1,0 1,0 0,0 0,0-1,0 1,0-1,0 0,1 1,10 3,0-1,0 0,0-1,0-1,1 0,-1-1,1 0,-1-1,1 0,-1-1,0-1,1 0,-1-1,0 0,0-1,0-1,3-1,32-7,-44 12,0 1,0-1,0 0,0 0,0 0,0 0,0 0,0-1,0 0,0 1,-1-2,1 1,-1 0,0-1,1 1,-1-1,0 0,0 0,-1 0,1-1,-1 1,1-1,3-13</inkml:trace>
  <inkml:trace contextRef="#ctx0" brushRef="#br0" timeOffset="71719.305">6909 2696,'-10'14,"1"0,0 0,0 1,1 0,1 0,1 1,0 0,1 0,1 1,0-1,2 1,-1 0,2 0,1 0,0 0,0 0,2 0,3 14,34 284,-29 87,-23-285,9-97,1-1,1 1,0 1,1-1,2 0,0 0,3 17,14 64,-17-89</inkml:trace>
  <inkml:trace contextRef="#ctx0" brushRef="#br0" timeOffset="72693.303">8039 2978,'11'63,"-2"1,-4 0,-2 0,-3 0,-3 0,-2 0,-4 0,-2-1,-17 54,5-28,23-81,4-7</inkml:trace>
  <inkml:trace contextRef="#ctx0" brushRef="#br0" timeOffset="72960.521">7983 2865,'28'0,"20"0,6 0,4 0,1 0,-5 0,-1 0,0 0,-1 0,-3-5,0-1,-5 0,-4 1,-4 1,-9 2</inkml:trace>
  <inkml:trace contextRef="#ctx0" brushRef="#br0" timeOffset="73140.16">8096 3373,'38'0,"18"0,3 0,-2 0,-7-4,-7-3,-6 1,-4 1,-4 1,-6 2</inkml:trace>
  <inkml:trace contextRef="#ctx0" brushRef="#br0" timeOffset="73753.975">8490 3655,'-45'274,"25"-227,19-47,0 0,0-1,0 1,0 0,0-1,0 1,0-1,0 1,0-1,1 1,-1-1,0 0,0 1,1-1,-1 0,0 1,1-1,-1 0,1 0,-1 0,1 0,0 0,-1 1,1-1,0 0,-1 0,1 0,0 0,0 0,0 0,0 0,0 0,0 0,0 0,0 0,0 0,0 0,1 0,-3-25,1 1,1-1,1 1,1-1,2 1,0 0,2 0,1 0,1 1,0 0,2 0,1 1,1 0,1 1,1 1,16-20,-23 33,1 0,0 0,0 1,1 0,0 1,0 0,0 0,1 1,0 0,0 1,0 0,1 1,-1 0,1 0,3 0,-12 3,-1 0,1-1,0 1,-1 0,1 0,0 0,0 0,-1 0,1 0,0 0,-1 1,1-1,0 0,-1 1,1 0,-1-1,1 1,-1 0,1 0,-1 0,1 0,-1 0,0 0,0 0,1 0,-1 1,0-1,0 0,0 1,0-1,-1 1,1-1,0 1,0-1,-1 1,1 0,-1-1,0 1,1 0,-1 1,-17 67,9-57,0 0,-1 0,-1-1,0 0,0-1,-1 0,-11 8,-40 44,62-61,-1 0,1 0,-1 0,1 0,0 0,0 0,0 0,0 0,0 0,0 0,1 0,-1 0,1 0,-1 0,1 0,0 0,0 0,-1 0,1 0,1-1,-1 1,0 0,0-1,1 1,-1-1,1 1,-1-1,1 0,-1 0,1 0,0 0,0 0,0 0,0 0,-1 0,1-1,0 1,0-1,0 1,0-1,0 0,0 0,1 0,-1 0,0 0,0 0,0-1,0 1,0-1,86-6,-80 4,0 1,0 0,0 1,0 0,1 0,-1 1,0 0,1 0,-1 1,0 0,0 0,1 1,-1 0,0 1,-1 0,1 0,0 0,-1 1,6 4,-11-6,0 0,0 0,-1 0,1 0,0 0,-1 1,1-1,-1 0,0 1,1 0,-1-1,-1 1,1-1,0 1,-1 0,1 0,-1 0,0-1,0 1,0 0,0 0,0 0,-1-1,1 1,-1 0,0-1,0 1,0 0,0-1,0 1,0-1,-1 1,1-1,-1 0,0 0,-1 2,-80 69,61-60,0-1,0-1,-1-1,0-1,-1-1,-13 3,12-7</inkml:trace>
  <inkml:trace contextRef="#ctx0" brushRef="#br0" timeOffset="74392.177">8941 3712,'310'0,"-310"0,1 0,0 1,-1-1,1 1,0-1,-1 1,1-1,0 0,-1 1,1-1,0 0,0 1,-1-1,1 0,0 0,0 0,0 0,-1 0,1 0,0 0,0 0,0 0,-1 0,1 0,0 0,0-1,-1 1,1 0,0-1,0 1,-1 0,1-1,0 1,-1-1,1 1,-1-1,1 1,0-1,-1 0,1 1,-1-1,0 0,1 1,-1-1,1 0,-1 1,0-1,0 0,1 0,-1 0,0 1,0-1,0 0,0 0,0 0,0 1,0-1,0 0,0 0,0 0,-1 1,1-1,0 0,0 0,-1 1,1-1,-113-102,111 101,1 1,-1-1,0 0,0 1,0-1,1 1,-1 0,0-1,-1 1,1 0,0 0,0 0,0 1,-1-1,1 1,0-1,-1 1,1 0,0-1,-1 1,1 0,0 1,-1-1,1 0,0 1,-1-1,1 1,0 0,0 0,0 0,-1 0,1 0,0 0,0 0,1 1,-1-1,0 1,0 0,1-1,-1 1,1 0,-1 0,1 0,0 0,0 0,0 0,0 0,0 0,0 1,0-1,1 0,-41 156,37-139,2 0,1 0,0 0,1 0,1-1,1 1,3 14,-4-31,0-1,0 0,0 0,0 0,0 0,0-1,0 1,0 0,1 0,-1-1,0 1,0-1,1 1,-1-1,0 1,1-1,-1 0,1 0,-1 0,1 0,-1 0,0 0,1 0,-1 0,1 0,-1-1,0 1,1 0,-1-1,0 1,1-1,-1 0,0 1,0-1,0 0,1 0,-1 0,0 0,0 0,0 0,0 0,-1 0,1 0,0-1,0 1,-1 0,1 0,-1-1,1 1,-1 0,1-1,-1 1,0-2,4-1,220-276,-191 251,-16 15</inkml:trace>
  <inkml:trace contextRef="#ctx0" brushRef="#br0" timeOffset="74975.957">9619 3542,'-13'39,"-2"0,-2-1,-1 0,-2-2,-21 30,-20 36,116-168,123-195,-175 257,-1-1,1 1,0-1,1 1,-1 0,1 0,0 0,0 1,0-1,0 1,0 0,1 0,0 1,-1-1,1 1,0 0,0 0,0 1,0-1,1 1,-1 0,0 1,1-1,-1 1,0 0,1 0,2 1,-5 3,0 0,0 0,-1 0,1 0,-1 0,0 0,0 1,0-1,0 1,-1 0,0-1,0 1,0 0,-1 0,1 0,-1-1,0 1,-1 0,0 3,2 14,1-1,1 0,1-1,1 1,1-1,0 0,2-1,7 16,-15-36,-1 1,1 0,-1 0,1 0,0 0,-1 0,0 0,1-1,-1 1,1 0,-1 1,1-1,-1 0,1 0,-1 0,1 0,-1 0,1 0,0 1,-1-1,1 0,-1 0,1 1,-1-1,1 0,0 1,-1-1,1 0,-1 1,1-1,0 0,0 1,-1-1,1 1,0-1,0 1,-1-1,1 1,0-1,0 1,0-1,0 1,0-1,0 1,0-1,0 1,0-1,0 1,0-1,0 1,0-1,0 1,0-1,1 1,-1-1,0 1,0-1,1 0,-1 1,0-1,0 1,1-1,-1 0,1 1,-1-1,1 1,-40-19,-162-98,176 104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2:14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8093 706,'-4'33,"2"12,2 2,6-6,2-10</inkml:trace>
  <inkml:trace contextRef="#ctx0" brushRef="#br0" timeOffset="161.632">8009 339,'0'0</inkml:trace>
  <inkml:trace contextRef="#ctx0" brushRef="#br0" timeOffset="319.604">8376 932,'-10'-20,"-2"-10,4-5,5-2,2 1,7 1,1 3,5 1,5 1,5 2,3-1,2 6,1 7,-3 10,-7 6</inkml:trace>
  <inkml:trace contextRef="#ctx0" brushRef="#br0" timeOffset="599.198">8743 762,'45'-18,"-31"14,0 0,-1 0,0-2,0 1,0-2,-1 0,1 0,-2-1,1-1,-1 0,-1 0,1-1,-2-1,1 0,-1 0,-1 0,3-6,-10 15,0 0,0-1,0 1,0-1,0 1,-1 0,1-1,-1 0,0 1,1-1,-1 1,0-1,-1 1,1-1,0 1,-1-1,1 1,-1-1,0 1,0-1,0 1,0 0,0 0,0-1,-1 1,1 0,-1 0,0 0,1 0,-1 1,0-1,0 0,0 1,0-1,0 1,-1 0,1 0,0 0,-1 0,1 0,-1 0,1 0,0 1,-1 0,0-1,0 1,-8 0,0 1,0 0,0 0,1 1,-1 1,0 0,1 0,0 1,-1 1,1-1,1 1,-1 1,1 0,0 1,0-1,1 2,0-1,0 1,1 0,0 1,0-1,1 2,0-1,1 1,0-1,0 1,-1 7,3-12,1-1,0 0,0 1,0 0,1-1,0 1,-1 0,2 0,-1 0,0 0,1 0,0 0,0 0,1 0,0-1,-1 1,1 0,1 0,-1 0,1-1,0 1,0-1,0 1,1-1,-1 0,1 0,0 0,0 0,1 0,-1-1,1 1,0-1,0 0,0 0,0-1,0 1,0-1,1 0,-1 0,1 0,4 0,3 1,1-1,0-1,-1 0,1 0,0-2,0 0,-1 0,1-1,5-2,1-3</inkml:trace>
  <inkml:trace contextRef="#ctx0" brushRef="#br0" timeOffset="848.413">9477 508,'-41'25,"2"2,1 1,1 2,2 2,-7 9,-3 23,44-62,1 0,-1-1,0 1,0 0,1 0,-1-1,1 1,-1 0,1 0,0 0,0 0,0 0,0 0,0 0,0 0,0-1,1 1,-1 0,1 0,-1 0,1 0,0-1,0 1,0 0,0-1,0 1,0-1,0 1,0-1,1 1,-1-1,1 0,-1 0,1 0,-1 1,1-1,1 0,14 5,1-1,-1-1,2 0,-1-1,0-1,0-1,1 0,-1-2,1 0,-1-1,0-1,0 0,0-2,0 0,-1-1,8-4,80-41,-87 40</inkml:trace>
  <inkml:trace contextRef="#ctx0" brushRef="#br0" timeOffset="5821.14">10125 57,'12'-17,"-9"27,-9 37,4-36,-5 419,-18-289,6-67,21-63,1-15</inkml:trace>
  <inkml:trace contextRef="#ctx0" brushRef="#br0" timeOffset="6120.212">9844 395,'29'5,"19"2,6-1,-2-1,-4-2,-6 0,-5-2,-4-1,-3 0,-2 0,0 0,-1-1,0 1,0 0,1 0,-5 0</inkml:trace>
  <inkml:trace contextRef="#ctx0" brushRef="#br0" timeOffset="6372.785">10662 424,'0'34,"0"15,0 5,0-8</inkml:trace>
  <inkml:trace contextRef="#ctx0" brushRef="#br0" timeOffset="6615.397">10718 141</inkml:trace>
  <inkml:trace contextRef="#ctx0" brushRef="#br0" timeOffset="6830.292">11058 395,'-9'15,"1"-5,1 1,1-1,0 1,0 0,1 0,1 1,0-1,0 1,1 0,1 0,0 1,0-1,1 0,1 1,1 10,-1-20,1-1,0 1,0-1,0 1,0-1,1 0,-1 0,1 1,-1-1,1 0,0 0,-1-1,1 1,0 0,0-1,1 1,-1-1,0 1,0-1,1 0,-1 0,1 0,-1 0,1-1,-1 1,1-1,-1 1,1-1,0 0,-1 0,1 0,-1 0,1-1,0 1,-1-1,1 1,0-2,92-39,-85 36,0 0,-1-1,0 0,0 0,0-1,-1 0,0-1,0 0,-1 0,0 0,-1-1,0 0,0-1,-1 1,0-1,0 0,-1-1,-1 1,1 0,-2-1,0 0,0 0,-1 0,0 0,-1 0,0 0,-1 7,-1 0,0 1,0-1,0 1,0 0,0 0,-1 0,1 0,-1 0,0 0,0 0,0 1,0 0,0-1,-1 1,1 1,-1-1,1 0,-1 1,0 0,1 0,-1 0,0 0,0 0,0 1,0 0,0-1,0 2,0-1,1 0,-1 1,-1 0,-21 4</inkml:trace>
  <inkml:trace contextRef="#ctx0" brushRef="#br0" timeOffset="7272.087">11452 649,'12'-18,"11"-18,2 1,1 1,2 2,10-9,-37 39,-1 1,1 0,-1 0,1 0,0 0,-1 0,1 0,0 1,0-1,0 0,0 0,0 0,0 1,0-1,0 1,0-1,0 1,0-1,0 1,0-1,0 1,0 0,1 0,-1-1,0 1,0 0,0 0,1 0,-1 1,0-1,0 0,0 0,0 0,1 1,-1-1,0 1,0-1,0 1,0-1,0 1,0 0,0-1,0 1,0 0,-1 0,1 0,0 0,0 0,-1 0,1 0,0 0,-1 0,1 0,-1 0,1 0,-1 0,0 0,0 1,1-1,-1 0,0 0,0 0,0 1,0-1,0 0,-1 1,3 4,0 1,1 0,-1-1,1 0,0 0,1 1,0-2,-1 1,2 0,-1-1,1 0,0 0,0 0,0-1,1 0,-1 1,1-2,0 1,0-1,1 0,-1 0,0-1,1 0,0 0,0 0,-1-1,1 0,0-1,0 1,0-1,0-1,0 1,0-1,0 0,0-1,-1 1,1-2,-1 1,1 0,-1-1,0-1,0 1,0-1,5-3,-5 3,-1-1,1 1,0-1,-1 0,0 0,0-1,-1 0,0 0,0 0,0 0,-1 0,1-1,-1 0,-1 1,0-1,0 0,0 0,-1 0,0-1,0 0,-5-9</inkml:trace>
  <inkml:trace contextRef="#ctx0" brushRef="#br0" timeOffset="8050.555">12807 395,'-10'34,"-2"15,-1 5,4-2,2-10</inkml:trace>
  <inkml:trace contextRef="#ctx0" brushRef="#br0" timeOffset="8254.859">12779 1,'5'19,"1"11,0 1</inkml:trace>
  <inkml:trace contextRef="#ctx0" brushRef="#br0" timeOffset="40239.356">9053 1863,'-3'-3,"-1"1,1-1,-1 1,0 0,0 0,0 0,0 0,0 1,-1 0,1 0,0 0,-1 0,1 1,-1 0,1 0,0 0,-1 0,1 1,-1-1,1 1,0 0,0 0,-1 1,-94 42,79-34,1 1,1 2,-1 0,2 1,0 0,1 1,0 1,1 1,-4 7,11-15,1-1,1 2,-1-1,1 1,1-1,0 2,1-1,-1 0,2 1,0 0,0 0,1 0,0 0,1 0,0 0,1 1,0-1,1 0,0 1,3-8,-1 0,0 0,1-1,0 1,0-1,0 0,0 0,1-1,-1 1,1-1,-1 0,1 0,0 0,0-1,0 0,0 0,0 0,0 0,0-1,0 0,0 0,0 0,0-1,0 0,0 0,0 0,0 0,0-1,-1 0,1 0,0 0,-1 0,2-2,112-89,-63 43,-37 34,-1 0,0-2,-2 0,0 0,-1-2,-1 0,-1 0,-1-1,5-12,-17 34,1 0,-1-1,0 1,1 0,-1-1,0 1,0-1,1 1,-1-1,0 0,0 1,0-1,0 0,0 1,1-1,-1 0,0 0,0 0,0 0,0 0,0 0,0 0,0 0,1 0,-1 0,0-1,0 1,0 0,0-1,0 1,1 0,-1-1,0 1,0-1,1 1,-1-1,0 0,1 1,-1-1,0 0,1 1,-1-1,1 0,-1 0,1 1,0-1,-1 0,1 0,0 0,-1 0,1 0,0 1,0-1,0 0,0 0,0 0,0 0,0 0,0 0,0 0,0 0,1 1,-1-1,0 0,-7 10,1 0,0 1,0 0,1 1,0-1,1 1,0 0,1 0,0 0,0 0,2 1,0-4,1-1,0 1,0 0,1-1,0 1,0-1,1 1,0-1,0 0,1 0,0 0,0 0,1 0,0-1,0 1,0-1,1 0,0 0,0-1,1 1,-1-1,1 0,0-1,0 1,1-1,-1-1,1 1,0-1,0 0,0-1,1 1,-1-2,1 1,-1-1,1 0,-1 0,1-1,-1 0,8-1,16-6,0-1,0-1,-1-2,0-1,-1-2,-1 0,0-2,-1-1,0-1,-2-2,0 0,-1-2,-1 0,-1-2,-2 0,0-2,-1 0,12-25,-27 47,-1 0,0 0,0-1,0 1,0-1,-1 0,0 1,0-1,0 0,0 0,-1-1,0 1,0 0,0 0,-1-1,0 1,0 0,0 0,-1-1,1 1,-1 0,-1 0,1 0,-1-1,1 2,-2-1,1 0,0 0,-1 1,0-1,0 1,0 0,-1 0,1 0,-1 0,0 0,0 1,0 0,-1 0,1 0,-1 0,0 1,-2-1,-2 1,0 1,1 1,-1-1,0 2,0-1,0 1,1 0,-1 1,1 0,-1 0,1 1,-1 0,1 1,0 0,1 0,-1 0,1 1,0 0,0 1,0 0,1 0,0 0,0 1,0-1,1 1,0 1,1-1,-3 5,6-11,0 2,0-1,0 0,0 0,1 0,-1 0,0 0,1 1,0-1,-1 0,1 1,0-1,0 0,0 0,1 1,-1-1,0 0,1 0,-1 1,1-1,0 0,0 0,0 0,0 0,0 0,1 0,-1 0,0 0,1-1,-1 1,1 0,0-1,0 1,-1-1,1 0,0 0,0 1,0-1,0 0,1-1,-1 1,0 0,0-1,0 1,1-1,107 9,-106-9,112-20,-114 20,-1-1,1 1,-1-1,1 1,0 0,-1 0,1-1,-1 1,1 0,0 1,-1-1,1 0,-1 0,1 1,0-1,-1 1,1-1,-1 1,1-1,-1 1,0 0,1 0,-1 0,0 0,1 0,-1 0,0 0,0 0,0 1,0-1,0 0,0 1,0-1,-1 1,1-1,0 1,-1-1,1 1,-1-1,0 1,1-1,-1 1,0 0,0-1,0 1,0 0,0-1,0 1,-1-1,1 2,-29 81,21-67,-28 76,35-91,0 1,1 0,-1 0,1 0,-1-1,1 1,0 0,0 0,1 0,-1 0,0 0,1 0,0-1,0 1,0 0,0-1,0 1,0 0,1-1,-1 1,1-1,0 0,0 0,-1 1,2-1,-1 0,0-1,0 1,0 0,3 0,3 0,1 0,0-1,0-1,0 0,0 0,0 0,0-1,-1 0,1-1,0 0,-1-1,1 1,-1-2,0 1,0-1,0 0,0-1,-1 0,4-3,64-38,-2-3,-2-3,-2-4,-2-3,-54 47,-1 0,0-1,0 0,-1 0,-1-2,0 1,-1-1,0-1,-2 1,0-1,0-1,-2 1,0-1,1-6,-6 19,-1 1,1-1,-1 0,1 1,-1-1,0 1,-1-1,1 1,0-1,-1 1,0 0,0 0,0 0,0 0,0 0,-1 0,1 0,-1 1,0-1,0 1,0 0,0 0,0 0,0 0,-1 1,1-1,0 1,-1 0,1 0,-1 0,0 0,1 1,-1-1,0 1,1 0,-1 0,0 0,1 1,-1-1,0 1,1 0,-1 0,1 0,-1 1,1-1,0 1,-3 1,-8 3,0 0,1 1,0 0,1 1,-1 1,1 0,1 0,0 1,0 1,1 0,0 0,1 1,1 0,-1 1,2 0,0 0,-1 5,7-15,0 0,0 1,1-1,-1 0,1 1,0-1,0 0,0 1,0-1,1 0,-1 1,1-1,0 0,0 0,0 1,0-1,1 0,-1 0,1 0,0-1,0 1,0 0,0-1,0 1,1-1,-1 1,1-1,-1 0,1 0,0-1,0 1,0 0,1-1,6 4,0-1,1-1,0 0,-1 0,1-1,0 0,1-1,-1-1,5 0,130-4,-145 4,1 0,-1 0,1 0,-1 0,1 0,-1 0,0 0,1 1,-1-1,1 0,-1 1,0-1,1 1,-1 0,0-1,1 1,-1 0,0 0,0 0,0 0,0 0,0 0,0 0,0 0,0 0,0 0,-1 1,1-1,0 0,-1 0,1 1,-1-1,1 1,-1-1,0 0,1 1,-1-1,0 1,0-1,0 1,0-1,0 0,-1 1,1-1,0 1,-1-1,1 1,-1-1,1 0,-1 1,-64 78,56-72,1 0,0 1,0 0,1 0,0 0,1 1,0 0,0 1,-1 4,6-13,1-1,-1 0,1 1,-1 0,1-1,0 1,0-1,-1 1,1-1,0 1,0 0,1-1,-1 1,0-1,0 1,1-1,-1 1,1-1,-1 1,1-1,0 1,0-1,0 0,-1 1,1-1,0 0,1 0,-1 1,0-1,0 0,0 0,1 0,-1-1,0 1,1 0,-1 0,1-1,-1 1,1-1,-1 1,1-1,0 0,69 2,0-20,-40 5</inkml:trace>
  <inkml:trace contextRef="#ctx0" brushRef="#br0" timeOffset="40517.372">10888 1693,'-43'25,"16"-12,0 2,1 1,1 1,1 1,1 1,0 1,-5 8,24-24,0 0,0 0,1 0,-1 1,1-1,0 1,1 0,-1 0,1 0,0 1,0-1,1 0,-1 1,1-1,0 1,1-1,-1 1,1 0,0-1,1 1,-1-1,1 1,0-1,1 1,-1-1,1 0,0 1,0-1,1 0,0 0,-1 0,2-1,-1 1,0-1,1 0,3 3,-1-2,1-1,0-1,-1 1,1-1,1 0,-1-1,0 0,1 0,-1 0,1-1,-1 0,1-1,0 0,-1 0,1 0,0-1,-1 0,1-1,-1 0,0 0,1 0,4-3,3 0,0 0,0-1,-1-1,0 0,0-1,-1 0,0-1,0-1,-1 0,0-1,-1 0,0-1,-1 0,3-4,-10 12,0 0,0 0,-1 0,0-1,1 1,-1-1,-1 1,1-1,-1 0,0 0,0 1,0-1,-1 0,1 0,-1 0,0 0,-1 0,1 0,-1 0,0 0,0 1,-1-1,1 0,-1 1,0-1,-1 1,1-1,-1 1,1 0,-1 0,0 0,-1 1,1-1,-1 1,0 0,1-1,-1 2,-1-1,-1-1,-20-4,2 3</inkml:trace>
  <inkml:trace contextRef="#ctx0" brushRef="#br0" timeOffset="41030.363">11255 1750,'-19'24,"-46"72,63-93,0 1,0 0,1 0,-1 1,1-1,0 0,0 0,1 1,-1-1,1 0,0 1,0-1,0 1,0-1,1 0,0 1,0-1,0 0,1 0,-1 0,1 1,0-2,1 2,2 0,1 0,1-1,-1 0,1-1,-1 0,1 0,0 0,0 0,0-1,1-1,-1 1,0-1,1 0,-1-1,1 1,-1-2,1 1,-1-1,0 0,1-1,-1 1,5-3,19-5,0-2,-1-1,0-2,-1 0,20-15,55-53,-102 81,-1 1,1-1,-1 1,1 0,-1-1,1 1,-1 0,1 0,-1 0,1 0,-1 1,1-1,-1 0,1 1,-1-1,0 0,1 1,-1 0,1-1,-1 1,0 0,0 0,1 0,-1 0,0 0,0 0,0 0,0 0,0 0,0 0,0 1,-1-1,1 0,0 1,-1-1,1 0,-1 1,1-1,-1 1,0-1,0 1,1-1,-1 2,8 13,-5-10,0-2,0 1,0 0,1 0,0-1,0 0,0 0,1 0,-1-1,1 1,0-1,0 0,0 0,0-1,1 1,-1-1,1 0,-1-1,1 1,0-1,-1 0,1-1,0 0,1 1,2-1,1 1,-1-2,1 1,-1-1,1 0,-1-1,0 0,0-1,0 0,0 0,0-1,-1 0,1-1,-1 1,0-2,0 1,-1-1,0 0,0-1,0 1,-1-1,3-5,-1 2,-1 0,0-1,-1 0,0 0,-1-1,0 1,-1-1,0 0,-1 0,0-1,-1 1,-1-1,1-9,-2-5,0 3</inkml:trace>
  <inkml:trace contextRef="#ctx0" brushRef="#br0" timeOffset="42025.537">12723 1580,'0'0,"0"-1,1 1,-1-1,0 1,1-1,-1 1,0-1,0 1,1-1,-1 1,0-1,0 1,0-1,0 0,0 1,0-1,0 1,0-1,0 1,0-1,0 0,0 1,0-1,0 1,-1-1,1 1,0-1,0 1,-1-1,1 1,0-1,-1 1,1-1,0 1,-1-1,1 1,-1 0,1-1,-1 1,1 0,-1-1,1 1,-1 0,1 0,-1-1,1 1,-1 0,1 0,-1 0,0 0,1 0,-1 0,1 0,-1 0,1 0,-1 0,0 0,1 0,-1 0,-39-4,25 4,0 2,0-1,1 2,-1 0,1 1,0 0,0 1,0 1,1 0,-1 1,2 0,-1 1,-1 2,12-8,0-1,0 1,0 0,0 1,0-1,1 0,-1 0,1 1,0-1,0 1,0-1,0 1,0-1,0 1,0 0,1-1,0 1,-1 0,1-1,0 1,0 0,1 0,-1-1,0 1,1 0,0-1,0 1,-1 0,1-1,1 1,-1-1,0 0,1 1,-1-1,1 0,0 0,0 0,0 0,1 1,89 68,-92-71,4 2,5 3,0 0,-1 0,1 1,-1 0,0 1,0-1,-1 1,0 1,0 0,-1 0,0 0,0 2,-5-8,-1 1,1-1,-1 0,0 0,0 1,0-1,0 0,-1 0,1 1,-1-1,1 0,-1 0,0 0,1 0,-1 0,0 0,-1 0,1 0,0 0,0 0,-1-1,1 1,-1 0,0-1,1 1,-1-1,0 0,0 0,0 1,0-1,0 0,0-1,-1 2,-72 24,-185 35,233-58,2-1</inkml:trace>
  <inkml:trace contextRef="#ctx0" brushRef="#br0" timeOffset="59309.268">8602 3387,'-20'62,"15"-54,1 0,0 1,0-1,1 1,0-1,0 1,1 0,0 0,1 0,0 1,1-1,-1 0,2 0,-1 0,1 1,1-1,0 0,0 0,1-1,0 1,0 0,1-1,3 6,-3-11,-1 1,1-1,-1 0,1-1,0 1,0-1,1 1,-1-1,0 0,1-1,-1 1,1-1,0 0,-1 0,1-1,0 1,0-1,-1 0,1 0,0 0,0-1,-1 0,1 0,2-1,106-46,-110 46,242-154,-191 109,-32 87,-20-32,1 0,1-1,-1 1,1-1,1 0,-1 0,1 0,0-1,1 0,-1 0,1 0,0-1,1 1,0-1,-1-1,2 0,-1 0,0 0,1-1,-1 0,1 0,0-1,0 0,0 0,0-1,1 0,-1 0,0-1,0 0,1-1,-1 0,0 0,0 0,0-1,0-1,0 1,0-1,-1-1,1 1,-1-1,0 0,0-1,0 0,5-2,-1-1,1 0,-1 0,-1-1,0-1,0 0,-1 0,0-1,0 0,-1 0,-1-1,0 0,1-4,-2-3</inkml:trace>
  <inkml:trace contextRef="#ctx0" brushRef="#br0" timeOffset="59574.309">9985 3444,'-15'33,"1"12,2-3</inkml:trace>
  <inkml:trace contextRef="#ctx0" brushRef="#br0" timeOffset="59812.926">9928 3048,'-5'-5,"-1"-1</inkml:trace>
  <inkml:trace contextRef="#ctx0" brushRef="#br0" timeOffset="59983.728">10408 2710,'-17'371,"-12"-56,18-105,11-199</inkml:trace>
  <inkml:trace contextRef="#ctx0" brushRef="#br0" timeOffset="60276.42">10718 2738,'15'100,"-4"1,-5 0,-5 1,-5 29,-47 128,45-205,5-30</inkml:trace>
  <inkml:trace contextRef="#ctx0" brushRef="#br0" timeOffset="64026.398">12327 3077,'1'1,"0"0,1 1,-1-1,0 0,0 1,-1-1,1 1,0-1,0 1,-1-1,1 1,-1 0,1-1,-1 1,0 0,0-1,1 1,-1 0,0 0,-1-1,1 1,0 0,0-1,-1 1,1 0,-1-1,1 1,-1 0,0-1,0 1,0-1,0 0,0 1,-1 0,1 2,-12 32,1 0,3 0,0 1,3 1,1-1,1 1,3 0,2 29,-2-64,1 0,0 0,0 1,1-1,-1 0,0 0,1 0,0 0,0 0,0 0,0 0,0 0,1-1,-1 1,1 0,0-1,0 1,-1-1,2 0,-1 1,0-1,0 0,1 0,-1 0,1-1,0 1,-1-1,1 1,0-1,0 0,0 0,0 0,0 0,0-1,0 1,0-1,0 0,1 0,-1 0,0 0,0-1,0 1,0-1,0 0,0 0,3-1,10-10,-1 0,0-1,0-1,-2 0,0-1,0-1,-2 0,7-12,15-18,11-16,-2-1,-4-3,19-44,-64 136,2 1,1 1,1-1,1 1,2-1,2 24,-2-15,3 20,3 0,2 0,3-1,5 10,-2-6,-2 0,-3 2,-1 26,-7-71,-10 194,7-199,-1 0,0 0,0 0,-1 0,-1 0,0-1,0 0,-1 0,0 0,-1-1,0 0,-1 0,1-1,-2 0,1 0,-1-1,0 0,7-5,0 0,0 0,-1 0,1-1,0 0,0 1,-1-1,1 0,-1 0,1 0,-1 0,0 0,1-1,-1 1,0-1,1 0,-1 0,0 0,1 0,-1 0,0-1,0 1,1-1,-1 1,1-1,-1 0,1 0,-1 0,1-1,-1 1,1-1,0 1,0-1,0 0,0 1,0-1,0 0,0-1,1 1,-1 0,1 0,-1-1,1 1,-1-2,-2-14,1 0,0-1,1 1,1 0,1-1,0 1,1-1,1 1,1-1,1 1,1 0,0 1,1-1,1 1,1-2,1-8,86-251,-84 250</inkml:trace>
  <inkml:trace contextRef="#ctx0" brushRef="#br0" timeOffset="-2270.474">4369 198,'16'30,"-10"2,-2 0,-1 0,-1 0,-2 0,-2 6,1 11,-55 377,16-225,28-177,9-24</inkml:trace>
  <inkml:trace contextRef="#ctx0" brushRef="#br0" timeOffset="-1994.893">4058 734,'34'-5,"20"-6,6-1,2 1,-4-2,-2 0,-7 4,-6 2,-6-1,-4-1,-3 3,-2 1,-1 2,0 1,-5-3,-1-2,-5 1</inkml:trace>
  <inkml:trace contextRef="#ctx0" brushRef="#br0" timeOffset="-1603.611">4905 141,'-22'75,"2"1,4 0,4 2,2-1,5 1,2 0,5 21,22 11,-23-107,0 0,0-1,1 1,-1 0,1-1,0 1,0-1,0 0,0 1,0-1,0 0,1 0,-1 0,0 0,1-1,0 1,-1-1,1 0,0 1,0-1,0-1,0 1,0 0,0-1,0 1,0-1,0 0,0 0,0 0,0 0,0-1,0 1,0-1,2 0,14-6,-1-1,0 0,-1-1,0-1,0-1,-1 0,0-1,3-5,36-24,-54 39,0 1,0-1,0 1,1 0,-1 0,0-1,1 1,-1 0,0 0,1 0,-1 1,1-1,0 0,-1 1,1-1,-1 0,1 1,0 0,0-1,-1 1,1 0,0 0,-1 0,1 0,0 0,0 1,-1-1,1 0,0 1,-1-1,1 1,0 0,-1 0,1-1,-1 1,1 0,-1 0,0 0,1 1,-1-1,0 0,0 0,0 1,0-1,0 0,0 1,0-1,0 1,0 0,-1-1,1 1,-1 0,1-1,-1 1,0 0,0 0,32 138,-8-118,-12-22</inkml:trace>
  <inkml:trace contextRef="#ctx0" brushRef="#br0" timeOffset="-1223.114">5554 847,'16'2,"0"-1,1-1,-1-1,0 0,1-1,-1-1,0 0,0-1,-1-1,1-1,-1 0,0-1,-1 0,1-1,-1-1,-1 0,7-7,-17 14,0-1,-1 1,1-1,-1 0,1 0,-1 0,0-1,0 1,0 0,-1-1,1 0,-1 1,0-1,0 1,0-1,-1 0,1 0,-1 0,0 1,0-1,0 0,0 0,-1 0,0 1,1-1,-1 0,-1 0,1 1,0-1,-1 1,0 0,0-1,0 1,0 0,-1 0,1 0,-1 0,1 0,-1 1,0-1,-8 2,1 0,0 0,-1 0,1 2,-1-1,1 1,0 1,-1 0,1 0,0 1,0 0,1 1,-1 0,1 1,0 0,0 0,0 1,1 0,-1 0,1 1,1 0,0 1,-1 1,-3 1,2 1,-1 1,1-1,1 2,0-1,1 1,0 0,1 1,0 0,1 0,1 0,0 0,-1 14,5-21,0-1,1 1,0-1,1 0,-1 1,1-1,0 0,0 0,1 0,0 0,0-1,1 1,-1-1,1 0,0 0,1 0,-1 0,1-1,0 1,0-1,0-1,0 1,1-1,0 0,0 0,0 0,0-1,0 0,0 0,0-1,1 1,-1-1,1-1,-1 1,0-1,1-1,2 1,231-2,-210 1</inkml:trace>
  <inkml:trace contextRef="#ctx0" brushRef="#br0" timeOffset="-237.328">7332 621,'-19'1,"1"0,-1 0,1 2,0 1,0 0,0 1,1 1,-1 0,1 1,1 2,-9 4,16-7,0-1,1 2,0-1,0 1,1 0,-1 1,2 0,-1 0,1 0,0 1,1 0,0 0,0 0,1 0,0 1,1 0,0 0,1 0,0 0,0 1,1 0,1-3,1 0,0 0,1-1,-1 1,2-1,-1 1,1-1,0 0,0 0,1 0,0 0,0-1,0 1,1-1,0 0,1-1,-1 1,1-1,0 0,0 0,1-1,-1 0,1 0,0 0,0-1,0 0,1-1,-1 1,1-1,-1-1,1 0,0 0,-1 0,1-1,0 0,0 0,-1-1,1 0,0 0,-1-1,1 0,-1-1,1 1,-1-1,0-1,0 1,-1-1,5-4,14-14,-2-1,-1-1,-1-1,-1-1,-1-1,-2 0,0-1,-2-1,4-13,-4 12,-2 0,-1-1,-1 0,-1 0,-2-2,-2 1,0-1,-2 0,-2 0,-1 0,-2 0,0 0,-3 0,-1 0,-1 1,-2 0,-1 0,-1 1,-4-6,13 34,0-1,-1 1,1-1,-1 1,1 0,-1 0,0 0,-1 0,1 0,0 0,-1 1,0-1,1 1,-1-1,0 1,0 0,0 0,-1 0,1 1,0-1,-1 1,1 0,-1 0,1 0,-1 0,1 1,-1-1,0 1,1 0,-1 0,0 0,1 1,-1-1,0 1,1 0,-1 0,1 0,-1 1,1-1,0 1,0-1,-1 1,0 2,-7 13,1 0,1 1,0 1,2-1,0 1,1 0,1 1,1 0,0 0,2 0,0 0,1 0,1 0,1 0,3 16,1-6,2-1,0 1,2-2,1 1,1-2,1 1,2-1,0-1,2-1,1 0,1-1,1-1,1 0,1-2,1-1,14 11,-33-28,1 0,-1 0,0-1,1 1,-1-1,1 1,0-1,0 0,0-1,0 1,0-1,0 1,1-1,-1-1,0 1,0-1,1 1,-1-1,2 0,10-5</inkml:trace>
  <inkml:trace contextRef="#ctx0" brushRef="#br0" timeOffset="-8834.433">418 706,'-4'10,"1"1,1-1,0 1,0 0,1 0,1 0,0 0,0 0,1 0,0 0,3 9,-1 0,30 308,-32-301,1-4,0 0,-2 1,-1-1,-1 1,0-1,-2 0,-1 0,-1 0,-1-1,0 0,-2 0,-3 5,-1-10</inkml:trace>
  <inkml:trace contextRef="#ctx0" brushRef="#br0" timeOffset="-8369.063">78 706,'52'-41,"0"3,3 2,1 2,1 3,2 2,1 4,1 1,0 4,2 2,1 2,28-1,-46 10,1 2,0 2,-1 1,16 4,-60-2,1-1,-1 1,0-1,0 1,0 0,0 0,0 0,0 1,0-1,0 0,0 1,1-1,-1 1,-1 0,1 0,0 0,0 0,0 0,0 0,-1 0,1 0,0 1,-1-1,1 1,-1-1,0 1,1 0,-1-1,0 1,0 0,0 0,0 0,0 0,-1 0,1 0,-1 0,1 0,-1 0,1 0,-1 0,0 0,0 0,0 1,-1-1,1 0,0 0,-1 0,1 0,-1 0,0 0,-10 19,-1-2,0 1,-2-1,0-1,-1-1,-1 0,-1 0,0-2,-14 9,6-1,-273 220,294-239,-45 49,48-51,0-1,0 0,0 1,0-1,1 1,-1-1,0 1,0-1,1 1,-1 0,1-1,0 1,-1 0,1 0,0-1,0 1,0 0,0-1,0 1,1 0,-1-1,0 1,1 0,-1-1,1 1,0 0,0-1,-1 1,1-1,0 1,0-1,0 0,0 1,1-1,-1 0,0 0,1 0,-1 0,13 7,0-2,1 1,0-2,0 0,0-1,1-1,0 0,-1-1,3 0,24 4,-12 0,-9-4,-1 1,0 2,-1-1,1 2,-1 1,0 1,0 0,13 9,-28-15,-1 1,0 0,0 0,0 0,-1 0,1 0,-1 0,1 1,-1-1,0 1,-1 0,1 0,-1 0,1-1,-1 1,0 1,0-1,-1 0,1 0,-1 0,0 0,0 0,-1 0,1 1,-1-1,0 0,0 0,0 0,0 0,-1-1,1 1,-1 0,0-1,-1 1,1-1,0 1,-1-1,0 0,0 0,0 0,0 0,0-1,-2 2,-20 15,0 0,-1-2,-1-1,-1-1,0-1,-23 7,1 1,-311 107,323-117,-39 1,88-24,5 2</inkml:trace>
  <inkml:trace contextRef="#ctx0" brushRef="#br0" timeOffset="-7721.843">1179 988,'0'15,"-1"6,1 0,0 0,2 0,0 0,2 0,0 0,1-1,7 18,-8-33,-1-1,0 1,1-1,0 1,0-1,0 0,1 0,-1-1,1 0,0 1,0-1,0-1,1 1,-1-1,0 0,1 0,0-1,-1 1,1-1,0-1,0 1,-1-1,1 0,0 0,0 0,0-1,-1 0,1 0,0-1,-1 0,1 0,-1 0,0 0,1-1,-1 0,0 0,3-3,12-4,0-1,-1 0,-1-2,0 0,-1-1,0 0,-1-2,-1 0,8-11,57-78,-79 105,1 0,0 0,-1 0,1 0,-1 1,1-1,0 0,-1 1,1-1,-1 1,1-1,-1 1,1 0,-1 0,0 0,1 0,-1-1,0 2,0-1,0 0,0 0,0 0,0 1,0-1,0 0,0 1,0-1,-1 1,1-1,-1 1,1-1,-1 1,1-1,-1 1,0-1,0 1,0 0,0-1,0 1,0 0,0-1,-1 1,1-1,-1 1,9 21,-5-18,-1 0,1-1,1 1,-1-1,1 1,0-1,0 0,0-1,0 1,1-1,-1 0,1 0,0 0,0 0,0-1,0 0,1 0,-1 0,0-1,1 0,-1 0,1 0,0-1,-1 0,1 0,-1 0,1 0,2-2,8 0,0-1,-1-1,0 0,1-1,-2-1,1 0,-1-1,0-1,7-5,16-11,-2-1,-1-2,-1-2,-2-1,0-1,-2-2,-2 0,-1-2,-2-1,3-7,-6 7,-2 0,-2-1,0-1,-3-1,-1 0,-3-1,0 0,-3 0,-1-1,-2 0,-2 0,-2-10,-18-18,17 67,0 0,1 1,-1-1,0 1,0-1,0 1,0 0,-1-1,1 1,0 0,0 0,-1 0,1 0,-1 0,1 0,-1 0,1 0,-1 1,0-1,1 1,-1-1,0 1,1-1,-1 1,0 0,0 0,1 0,-1 0,0 0,0 0,1 1,-1-1,0 1,1-1,-1 1,0-1,1 1,-2 0,-6 7,1 0,-1 0,1 1,1-1,0 2,0-1,1 1,0 0,1 0,0 1,0 0,1 0,1 0,-2 6,2-7,-10 22,2 1,2 1,1 0,1 0,2 0,2 0,1 1,1 0,2-1,2 1,1-1,1 1,5 12,0-25,0 0,2 0,0-2,1 1,1-2,1 1,1-2,12 11,-19-21,0 0,0-1,0 0,1-1,0 0,1-1,-1 0,1 0,0-1,11 2,-21-5,1-1,-1 0,1 0,-1 0,1 0,-1 0,1 0,0 0,-1-1,1 1,-1-1,1 1,-1-1,0 1,1-1,-1 0,0 0,1 0,-1 0,0 0,0 0,0 0,0 0,0 0,0 0,0 0,0-1,0 1,0 0,-1-1,1 1,-1-1,1 1,-1-1,1 1,-1-1,0 1,0-1,0 1,0-1,0 0,0 1,0-1,2-19</inkml:trace>
  <inkml:trace contextRef="#ctx0" brushRef="#br0" timeOffset="-7470.299">1829 424,'38'-5,"27"-1,13-1,7 2,3-3,1 0,0 0,0-2,-2 0,-1 2,-5 2,-7 3,-7 5,-4 4,-9 5,-9 1,-11-2</inkml:trace>
  <inkml:trace contextRef="#ctx0" brushRef="#br0" timeOffset="-4021.579">361 1722,'635'-196,"-476"150,258-73,52 9,-395 95,30-6,2 4,47 1,-319 41,140-21</inkml:trace>
  <inkml:trace contextRef="#ctx0" brushRef="#br0" timeOffset="-3519.952">587 1750,'-1'0,"-1"1,0 0,1-1,-1 1,1 0,0 0,-1 0,1 0,0 0,-1 0,1 0,0 0,0 1,0-1,0 0,0 1,0-1,0 1,1-1,-1 1,0-1,1 1,0-1,-1 1,1 0,0-1,-1 1,1 0,0 0,40 0,301-65,361-111,-626 156,848-182,-860 191,-64 9,0 0,-1 0,1 1,0-1,0 0,0 0,-1 1,1-1,0 0,0 0,0 1,0-1,0 0,0 0,0 1,0-1,0 0,0 1,0-1,0 0,0 0,0 1,0-1,0 0,0 1,0-1,0 0,0 0,0 1,0-1,1 0,-1 0,0 1,0-1,0 0,1 0,-1 1,0-1,0 0,0 0,1 0,-1 0,0 1,0-1,1 0,-1 0,0 0,0 0,1 0,-1 0,-28 15,-174 49,175-56</inkml:trace>
  <inkml:trace contextRef="#ctx0" brushRef="#br0" timeOffset="14499.492">78 2371,'-14'31,"1"1,2 0,1 1,1 1,2-1,1 1,2 0,1 3,2-32,1 0,0 0,1 0,-1 0,1 0,0 0,0 0,0 0,1 0,0-1,0 1,0-1,0 1,1-1,-1 0,1 0,0 0,1 0,-1 0,1-1,-1 1,1-1,0 0,0-1,1 1,-1 0,1-1,-1 0,1 0,-1-1,1 1,0-1,0 0,4 0,4-1,1 0,-1-1,1-1,-1 0,1-1,-1 0,0-1,-1-1,1 0,-1 0,0-1,0-1,0 0,-1-1,0 0,-1-1,0 0,0 0,6-9,116-144,-131 160,-1 1,1 0,-1 0,1-1,0 1,-1 0,1 0,0 0,0 0,0 0,0 0,0 0,0 0,0 0,0 1,0-1,0 0,0 1,1-1,-1 1,0-1,0 1,1-1,-1 1,0 0,0 0,1 0,-1 0,0 0,1 0,-1 0,0 0,1 0,-1 0,0 1,1-1,-1 1,0-1,0 1,0-1,1 1,-1 0,0 0,0-1,0 1,0 0,0 0,0 0,0 0,-1 0,2 1,29 59,-28-52,0-1,1 0,0 1,0-1,1 0,0-1,1 1,0-1,0 0,0-1,1 0,0 1,0-2,3 2,1-2,0 0,1-1,0-1,-1 0,1 0,0-1,1-1,-1 0,0 0,0-2,0 1,1-2,-1 1,0-2,0 0,-1 0,1-1,-1 0,1-1,-1 0,-1-1,1 0,-1-1,0 0,0-1,-1 0,0 0,-1-1,0 0,0-1,0 1,-2-2,1 1,-1-1,-1 0,0 0,-4 10,4-9,0-1,-1 0,0 0,-1 0,0 0,-1-1,0 1,-1 0,0-1,0 0,-2-3,-4-3</inkml:trace>
  <inkml:trace contextRef="#ctx0" brushRef="#br0" timeOffset="14751.027">1405 2456,'-14'29,"-5"14,0 4,9-5,6-5,4-9</inkml:trace>
  <inkml:trace contextRef="#ctx0" brushRef="#br0" timeOffset="14997.431">1292 1976,'0'0</inkml:trace>
  <inkml:trace contextRef="#ctx0" brushRef="#br0" timeOffset="15155.681">1913 1666,'13'48,"-2"1,-3 1,-2-1,-1 1,-3 45,-36 227,22 7,12-323,0 0,0 0,0 1,1-1,0 0,0 0,0 0,1-1,0 1,0 0,1 0,-1-1,2 1,1-5,-2-6</inkml:trace>
  <inkml:trace contextRef="#ctx0" brushRef="#br0" timeOffset="15384.909">1575 2343,'34'-10,"15"-2,9-6,5 2,1-2,-6 3,-3 3,-6-1,-6 2,-7 3,-3 3,-4-3,-1 0,-5-4,-3 1,-3 2</inkml:trace>
  <inkml:trace contextRef="#ctx0" brushRef="#br0" timeOffset="15735.556">2393 1693,'-41'138,"6"-26,4 0,6 2,4 1,4 17,16-120,1-1,0 0,1 1,0-1,1 0,1 0,-1 0,2 0,2 6,-5-13,1-1,-1 1,1-1,0 0,0 0,0 0,0 0,1 0,-1 0,1-1,0 1,0-1,0 0,0 1,0-1,0-1,0 1,1 0,-1-1,1 0,-1 0,1 0,0 0,-1 0,1-1,0 0,-1 1,1-1,0-1,2 1,11-5,0 0,-1-1,1-1,-1 0,-1-1,1-1,-1 0,-1-1,0-1,0 0,7-9,31-22,42-23,-93 64,0 1,0 0,0-1,0 1,0 0,0 0,1 0,-1 0,0 0,0 0,0 0,0 0,0 0,0 0,1 1,-1-1,0 0,0 1,0-1,0 1,0-1,0 1,0-1,0 1,0 0,-1 0,1-1,0 1,0 0,-1 0,1 0,0 0,-1 0,1 0,-1 0,1 0,-1 0,0 0,1 0,-1 0,0 0,0 1,1-1,-1 0,0 0,0 0,-1 0,1 0,0 1,0-1,-3 62,-3-35,3-23,0 1,1-1,0 0,0 1,0-1,1 1,0-1,0 1,0 0,1 0,0-1,0 1,0 0,1-1,0 1,0 0,0-1,1 1,0-1,0 1,0-1,1 0,0 0,0 0,0 0,0-1,1 1,0-1,-1 0,2 0,-1 0,0 0,4 1,14 2,-2-4</inkml:trace>
  <inkml:trace contextRef="#ctx0" brushRef="#br0" timeOffset="53098.28">1123 3302,'-1'-2,"-1"0,1 1,0-1,-1 1,1-1,-1 1,1 0,-1-1,0 1,1 0,-1 0,0 0,0 0,0 0,0 1,0-1,0 1,0-1,0 1,0 0,0-1,0 1,0 0,0 0,0 1,0-1,0 0,0 1,-2 0,-21 4,1 1,0 2,0 0,1 2,0 0,-18 12,-8 2,-255 119,302-143,0 0,1 0,-1 0,1 0,-1 0,0 0,1 1,-1-1,1 1,-1-1,1 1,-1-1,1 1,-1 0,1 0,0 0,-1-1,1 1,0 1,0-1,0 0,0 0,0 0,0 1,0-1,0 0,0 1,0-1,1 1,-1-1,1 1,-1-1,1 1,-1-1,1 1,0 0,0-1,0 1,0-1,0 1,0 0,0-1,1 1,-1-1,1 1,-1-1,1 1,-1-1,1 1,0-1,0 1,0-1,0 0,0 0,0 1,0-1,0 0,1 1,116 35,-51-21,29 32,-94-46,0 0,1 1,-1-1,0 1,0-1,0 1,0 0,0-1,-1 1,0 0,1 0,-1 0,0 0,0 1,0-1,-1 0,1 0,-1 1,0-1,0 0,0 0,0 1,-1-1,1 0,-1 0,0 0,0 1,0-1,0 0,0 0,-1 0,-11 17,0 0,0-2,-2 0,-1 0,0-1,-1-1,0-1,-1-1,-8 5,1 1,-162 129,184-148,1 1,-1 0,1 0,0 0,0 0,-1 1,2-1,-1 0,0 1,0-1,1 1,-1 0,1-1,0 1,0 0,0 0,0 0,1 0,-1 0,1 0,0 0,0 0,0 0,0 0,0 0,0 0,1 0,0 0,0 0,-1 0,2 0,-1 0,0-1,0 1,1 0,0-1,-1 1,1-1,0 0,0 1,2 0,9 2,1 0,0-1,0-1,0 0,0-1,1-1,-1 0,1-1,-1 0,1-1,-1-1,0 0,0-1,0-1,0 0,0-1,-1 0,1-1,-2-1,12-6,49-48,-59 40</inkml:trace>
  <inkml:trace contextRef="#ctx0" brushRef="#br0" timeOffset="53397.47">615 2935,'-13'104,"4"1,5 0,5-1,6 29,40 445,-18-150,-48-306,14-104</inkml:trace>
  <inkml:trace contextRef="#ctx0" brushRef="#br0" timeOffset="54381.323">1829 3867,'-9'35,"2"-1,1 1,2 1,1-1,2 0,2 10,-1-41,0 0,1 0,-1-1,1 1,0 0,0-1,0 1,1-1,-1 1,1-1,0 1,0-1,0 0,0 0,1 0,-1 0,1-1,0 1,0 0,0-1,0 0,0 0,0 0,0 0,1 0,-1-1,1 0,0 1,-1-1,1-1,0 1,-1 0,1-1,0 0,0 0,0 0,-1 0,1-1,0 1,3-2,15-7,0-1,-1-1,-1-1,0-1,0 0,-2-2,1 0,-2-1,0 0,-1-2,-1 0,-1-1,9-15,125-195,-130 191,-1-2,-1 0,-3 0,-1-1,-2-1,-2 0,-2 0,-2-1,-1 1,-2-1,-3 0,-2-10,4 52,1-6,-1 0,-1 0,1 0,-1 0,0 0,-1 0,0 0,0 0,0 1,-1-1,0 1,0 0,0 0,-1 0,0 0,0 0,-4-2,5 8,-1 0,0 0,0 0,0 0,0 0,1 1,-1 0,0 0,0 0,1 0,-1 1,1-1,-1 1,1 0,0 0,0 0,-1 0,1 1,1-1,-1 1,0 0,1 0,-1 0,1 0,0 0,0 0,0 1,0-1,1 1,-1 2,-14 27,2 1,2 0,1 1,2 0,1 0,2 1,1 0,1 31,2 15,4 1,4-1,4 0,2-1,5 0,3 0,4 27,-4 1,5 102,-26-161,-1 1,-3-1,-2 0,-3 0,-1 0,-2-2,-3 0,-3 4,-17 11,34-63,0 0,1-1,-1 1,1-1,-1 1,1-1,-1 0,1 1,0-1,-1 0,1 0,0 0,-1 0,1 0,0 0,0-1,0 1,0 0,0-1,0 1,1 0,-1-1,0 1,1-1,-1 1,1-1,-1 0,1-1,-14-49,10 26</inkml:trace>
  <inkml:trace contextRef="#ctx0" brushRef="#br0" timeOffset="54631.394">1716 3245,'-10'-9,"2"-4,2 6,2 4</inkml:trace>
  <inkml:trace contextRef="#ctx0" brushRef="#br0" timeOffset="22189.552">6287 2033,'-14'-1,"2"0,0 0,0 1,0 0,0 0,0 1,0 1,0 0,1 1,-1 0,1 1,-1 0,1 1,0 0,1 1,-1 0,1 0,0 1,1 1,-2 2,1 0,0 1,1 0,0 1,0 0,2 1,-1-1,2 2,0-1,0 0,1 1,1 0,0 0,1 1,1-1,0 1,1-1,1 1,0 0,1-1,0 1,1-1,1 1,1 4,-2-15,0-1,0 1,0 0,1-1,-1 1,1-1,0 1,0-1,0 0,0-1,1 1,-1 0,1-1,-1 0,1 0,0 0,0 0,0 0,0-1,0 0,1 0,-1 0,0 0,1-1,-1 0,3 0,113-20,-101 12,0-1,-1-1,0-1,-1-1,0 0,-1-1,0-1,-1 0,-1-2,0 1,-1-2,-1 1,0-2,4-9,-12 20,-1 0,0 1,0-1,-1-1,1 1,-2 0,1 0,-1-1,0 1,0-1,-1 1,0-1,-1 1,1-1,-2 1,1 0,-1-1,0 1,0 0,-1 0,0 0,0 0,0 1,-1-1,0 1,-1 0,1 0,-1 0,0 1,-1 0,1 0,-1 0,0 0,0 1,-1 0,1 1,-1-1,0 1,0 0,0 1,0 0,0 0,-2 0,-49 15,32 0</inkml:trace>
  <inkml:trace contextRef="#ctx0" brushRef="#br0" timeOffset="22480.483">6767 2033,'-6'11,"-1"1,2 0,-1 0,2 0,-1 1,2 0,0-1,0 1,1 1,1-1,0 0,1 0,0 1,1-1,1 0,0 0,1 0,0 0,1 0,0 0,-1-9,-1 0,1-1,0 1,-1-1,1 0,1 0,-1 0,0-1,1 1,0-1,-1 0,1 0,0 0,0 0,0 0,0-1,1 0,-1 0,0 0,0-1,1 1,-1-1,0 0,1 0,-1 0,0-1,1 0,-1 0,0 0,0 0,0 0,0-1,3-1,5-2,1-2,-1 1,0-1,0-1,-1 0,0-1,0 0,-1-1,-1 0,1-1,6-9,-1-1,-1-1,-1 0,-1 0,-1-2,2-8,-4 10</inkml:trace>
  <inkml:trace contextRef="#ctx0" brushRef="#br0" timeOffset="22973.634">7247 2343,'23'-59,"-15"31,1 1,1-1,1 2,1-1,2 2,1 0,1 0,0 2,4-2,-18 22,-1 0,2 0,-1 0,0 0,0 1,1-1,0 1,-1 0,1 0,0 0,0 0,0 0,0 0,1 1,-1-1,0 1,1 0,-1 0,1 1,-1-1,1 1,-1-1,1 1,-1 0,1 0,0 1,-1-1,1 1,-1 0,1 0,-1 0,0 0,1 0,-1 1,0 0,0-1,0 1,0 0,0 1,1 0,50 99,-42-82</inkml:trace>
  <inkml:trace contextRef="#ctx0" brushRef="#br0" timeOffset="20717.444">3775 1637,'23'58,"-14"177,-11-150,-28 244,28-317,0 0,-2 0,1 0,-1 0,-1-1,0 0,-1 0,0 0,-1 0,50-31,176-120,-142 96,112-49,-188 92,1 1,-1-1,1 0,0 1,-1-1,1 1,-1 0,1 0,0-1,-1 1,1 0,0 0,-1 1,1-1,0 0,-1 0,1 1,0-1,-1 1,1 0,-1-1,1 1,-1 0,1 0,-1 0,0 0,1 0,-1 0,0 0,0 0,0 1,0-1,0 0,0 1,0-1,0 1,-1-1,1 1,0-1,-1 1,0-1,1 1,-1 0,0-1,0 1,1 0,-1-1,-1 1,-13 81,7-68,-1 0,-1-1,0 0,-1 0,0-1,-1 0,-1-1,0 0,-1-1,0 0,0-1,-1-1,0 0,-1-1,0 0,-3 0,8-3,-6 4,0-1,-1 0,0-1,0-1,-1 0,0-1,0-2,0 1,0-2,-10 0,25-2,0 0,0 0,1 0,-1-1,0 1,0-1,1 0,-1 1,0-1,1-1,-1 1,1 0,-1 0,1-1,0 0,-1 1,1-1,0 0,0 0,0 0,1 0,-1-1,0 1,1 0,0-1,-1 1,1-1,0 1,0-1,0 0,1 1,-1-1,1 0,-1 0,1 1,0-1,0 0,0 0,0 0,1 1,-1-1,1 0,0 0,-1 1,2-1,7-15,1 3</inkml:trace>
  <inkml:trace contextRef="#ctx0" brushRef="#br0" timeOffset="21329.418">4538 2173,'-3'2,"-1"-1,0 1,1 0,0 0,0 0,-1 1,1-1,1 1,-1 0,0 0,1 0,-1 0,1 0,0 0,0 0,0 1,0-1,1 1,-2 2,2-3,-4 9,0 0,0 1,1 0,1-1,0 1,1 0,0 1,1-1,1 7,-1-16,1-1,0 0,0 0,0 1,1-1,-1 0,1 0,-1 1,1-1,0 0,0 0,1 0,-1 0,1 0,-1-1,1 1,0 0,0-1,0 1,1-1,-1 0,0 1,1-1,-1 0,1-1,0 1,0 0,0-1,0 0,0 1,0-1,0 0,0-1,0 1,1 0,-1-1,0 0,0 0,1 0,0 0,11-5,0 0,0-1,-1 0,0-1,0-1,0 0,-1-1,-1-1,1 0,-1 0,-1-1,0-1,-1 0,0 0,-1-1,0 0,-1-1,5-10,61-83,-73 106,0-1,0 1,0 0,1 0,-1 0,0 0,1 0,-1 0,0 1,1-1,-1 0,1 1,-1-1,1 1,-1 0,1-1,0 1,-1 0,1 0,-1 0,1 0,-1 0,1 0,0 0,-1 1,1-1,-1 1,1-1,-1 1,1-1,-1 1,1 0,-1 0,0 0,0 0,1 0,-1 0,0 0,0 0,0 0,0 0,0 1,0-1,29 67,-24 131,-8-137,-1 18,-4 0,-3-1,-11 34,18-90,-1 0,-2 0,0 0,-1-1,-1 0,-2-1,0 0,-1 0,-1-1,0 0,-2-1,0-1,-2 0,-8 7,-68 27,90-51,-1 0,1 0,0 0,0-1,-1 1,1-1,-1 0,1 0,0 0,-1 0,1 0,0 0,-1-1,1 1,0-1,-1 0,1 1,0-1,0 0,0 0,0-1,0 1,0 0,0-1,0 1,0-1,0 1,1-1,-1 0,1 0,0 0,-1 0,1 0,0 0,0 0,0 0,0-1,0 1,1 0,-1 0,1-1,-1-1,0-21,0-1,2 0,0 1,2 0,1-1,1 1,1 0,1 1,1 0,2 0,0 0,1 1,2 1,0 0,2 0,-12 16,55-91,-33 60</inkml:trace>
  <inkml:trace contextRef="#ctx0" brushRef="#br0" timeOffset="55153.257">3662 3612,'-17'7,"0"1,1 0,0 2,0 0,1 0,0 1,1 1,0 1,1 0,0 0,1 1,1 1,0 0,1 1,0 0,2 0,0 1,-1 3,4-12,1 1,0-1,0 1,1 0,0 0,0 0,1 0,0 1,1-1,0 1,0-1,1 1,0-1,1 1,0-1,1 0,0 1,0-1,1 0,0 0,0 0,1-1,0 1,1-1,0 0,0 0,1 0,0-1,0 0,3 3,2-7,-1 1,0-1,1-1,-1 0,1-1,0 1,0-2,-1 0,1 0,0-1,0 0,-1-1,1 0,-1-1,1 0,-1-1,0 0,0 0,-1-1,1 0,5-5,13-4</inkml:trace>
  <inkml:trace contextRef="#ctx0" brushRef="#br0" timeOffset="55415.708">4255 3641,'-4'5,"-16"12,1 1,1 2,1-1,0 2,2 0,0 1,1 1,2 0,-9 21,20-41,1 0,-1-1,0 1,1 0,-1 0,1-1,0 1,0 0,0 0,1 0,-1 0,0-1,1 1,0 0,0 0,0-1,0 1,0-1,0 1,1-1,-1 1,1-1,0 0,-1 0,1 0,0 0,0 0,1 0,-1 0,0-1,1 1,-1-1,1 1,-1-1,1 0,-1 0,1 0,0-1,0 1,-1-1,1 1,0-1,0 0,0 0,0 0,-1 0,1-1,0 1,0-1,9-2,-1-1,1 0,-1-1,0 0,0-1,-1 0,1-1,-2 0,1-1,-1 1,0-2,0 0,-1 0,0 0,-1-1,0 0,-1 0,0-1,0 0,-1 0,-1 0,0-1,0 1,-1-1,0 0,-1 0,-1 0,0-9,-16-58,2 60</inkml:trace>
  <inkml:trace contextRef="#ctx0" brushRef="#br0" timeOffset="55680.242">4622 4092,'-4'-33,"-3"-17,1-3,6 1,3 1,6 4,1 5,4 4,-1 5,3 3,3 6,-2 3,2 5,1 0,-1 3</inkml:trace>
  <inkml:trace contextRef="#ctx0" brushRef="#br0" timeOffset="55936.724">4905 4008,'5'-24,"1"-13,5-4,0-1,-1 2,2-1,-1 1,-3 3,3 2,-1 3,-2 2,2 1,5 1,4 5,-1 7</inkml:trace>
  <inkml:trace contextRef="#ctx0" brushRef="#br0" timeOffset="56294.072">5469 3754,'15'-16,"0"-1,-1 0,-2-1,1-1,-2 0,-1-1,0 0,-2 0,5-17,-12 36,0 0,-1 0,1-1,-1 1,1 0,-1-1,0 1,1 0,-1-1,0 1,0-1,0 1,0 0,0-1,0 1,-1-1,1 1,0 0,-1-1,1 1,-1 0,1-1,-1 1,0 0,0 0,1 0,-1 0,0 0,0 0,0 0,0 0,0 0,0 0,0 0,-1 0,1 1,0-1,0 0,-1 1,1-1,0 1,-1 0,1-1,0 1,-1 0,1 0,-1 0,1 0,0 0,-1 0,1 0,-1 0,1 1,0-1,-1 1,-74 31,61-20,0 0,1 0,0 2,1 0,1 0,0 1,1 1,0 0,2 0,0 1,0 0,2 1,-3 9,9-23,-1-1,1 1,0 0,0 0,0 0,1 0,-1 0,1 0,0 0,0 1,1-1,-1 0,1 0,0 0,0 0,0-1,0 1,1 0,-1 0,1-1,0 1,0-1,1 1,-1-1,1 0,0 0,-1 0,1 0,1-1,-1 1,0-1,0 1,1-1,0-1,-1 1,1 0,0-1,0 0,0 1,0-2,9 4,1-1,0-1,0 0,0-1,0-1,0 0,0-1,-1 0,1-1,0-1,6-2,5-2</inkml:trace>
  <inkml:trace contextRef="#ctx0" brushRef="#br0" timeOffset="56692.566">6118 3500,'-33'16,"10"-6,0 1,1 1,0 1,1 1,0 1,2 0,0 2,-2 2,18-15,0 0,0 0,0 0,1 1,0-1,0 1,0-1,0 1,1 0,0 0,0-1,0 1,0 0,1 0,0 0,0 0,0 0,1 0,-1 0,1 0,0 0,1 0,-1-1,1 1,0-1,0 1,1-1,-1 1,1-1,0 0,0 0,0-1,1 1,-1 0,1-1,0 0,0 0,0 0,0-1,0 1,1-1,-1 0,2 0,9 3,1 0,0-1,1 0,-1-2,1 0,-1-1,1 0,-1-1,1-1,8-2,15 1,-24 1,0-1,0 0,-1-2,1 1,-1-2,0 0,0-1,-1 0,0-1,0-1,0 0,-1-1,0-1,8-7,-7 6</inkml:trace>
  <inkml:trace contextRef="#ctx0" brushRef="#br0" timeOffset="56981.606">6824 2964,'-18'68,"4"0,2 1,3 1,3 0,4 0,2 0,4 2,-3-50,1 0,2-1,0 1,1-1,1 0,1 0,1-1,6 12,-2-15</inkml:trace>
  <inkml:trace contextRef="#ctx0" brushRef="#br0" timeOffset="57217.003">6485 3415,'34'-10,"15"-2,10-1,-1 3,-1 4,0 1,-5-2,-2 0,-4 1,-6 2,-5 1,-7 1</inkml:trace>
  <inkml:trace contextRef="#ctx0" brushRef="#br0" timeOffset="58754.276">7699 3811,'-20'19,"-5"11,-4 5,-2 2,0-1,5-6</inkml:trace>
  <inkml:trace contextRef="#ctx0" brushRef="#br0" timeOffset="84927.003">445 5250,'-15'0,"-1"-2,0 1,0 0,0 2,1 0,-1 0,0 2,1 0,-1 0,1 2,0 0,0 0,1 2,-1 0,1 0,1 1,-9 7,6 1,1 1,1 0,0 1,1 1,2 0,-1 0,2 1,1 1,0-1,2 1,0 1,2 0,0 0,0 12,3-29,1 0,0 1,1-1,-1 0,1 1,0-1,1 0,-1 1,1-1,0 0,0 1,1-1,0 0,0 0,0 0,0 0,1 0,0-1,-1 1,2-1,-1 0,1 0,-1 0,1 0,0 0,0-1,1 0,-1 0,1 0,0 0,-1-1,1 0,0 0,1 0,-1-1,0 1,0-1,5 0,7-4,-1-1,1 0,-1-2,0 0,0 0,-1-2,0 0,0 0,-1-1,0-1,-1-1,0 0,0-1,-1 0,1-2,22-18,-1-3,-1 0,-2-2,-2-2,-2 0,-1-2,-2-1,10-24,-21 40,-7 43,-6-2,-1 0,1 0,1 0,0 1,1-1,0 0,1 0,1-1,0 1,5 9,-4-14,0-1,0 0,1 0,0 0,0-1,1 0,0 0,1 0,0-1,0 0,0-1,1 0,0 0,0-1,1 0,0 0,-1-1,1-1,1 0,-1 0,9 1,9-1</inkml:trace>
  <inkml:trace contextRef="#ctx0" brushRef="#br0" timeOffset="85242.425">1462 5052,'-75'31,"12"-5,0 2,2 3,-15 12,73-42,0 0,0 0,0 0,0 1,0-1,1 1,-1-1,0 1,1 0,0 0,-1 0,1 0,0 1,0-1,0 1,0-1,1 1,-1-1,1 1,-1 0,1 0,0 0,0 0,0 0,1 0,-1 0,1 0,-1 0,1 0,0 0,0 0,1 1,-1-1,1 0,-1 0,1 0,0 0,0 0,0 0,1-1,-1 1,1 0,-1-1,1 1,0-1,0 1,0-1,2 2,166 61,-71-7,-97-56,1 0,0 1,-1-1,0 1,1 0,-1 0,0 0,-1 0,1 0,0 0,-1 0,0 0,1 1,-1-1,-1 1,1-1,0 1,-1-1,0 1,0-1,0 1,0-1,0 1,-1-1,0 1,1-1,-1 1,-1-1,1 0,-1 2,-4 6,-1-1,0 0,0 0,-1 0,0-1,-1 0,0-1,0 0,-1 0,0-1,0-1,-1 1,0-2,0 1,0-1,-1-1,-7 2,-6 0</inkml:trace>
  <inkml:trace contextRef="#ctx0" brushRef="#br0" timeOffset="86024.711">2534 5419,'-1'548,"1"-548,0 18,-1 0,-1 1,0-1,-2 0,0 0,-1-1,-4 10,9-28,0 0,0 0,0 0,0 0,0 0,0 0,-1 0,1 0,0 0,-1 0,1 0,-1 0,1 0,-1 0,1 0,-1 0,0 0,1 1,-1-1,0 0,0 0,0 1,0-1,1 1,-1-1,0 1,0-1,0 1,0-1,0 1,0 0,0-1,0 1,-1 0,1 0,0 0,0 0,0 0,0 0,0 0,0 0,0 1,0-1,0 0,0 1,0-1,0 1,0-1,0 1,0-1,0 1,0-1,1 1,-1 0,0 0,0-1,1 1,-1 0,0 0,1 0,-1 0,1 0,-1 0,1 0,-1 0,1 0,0 0,0 1,-2-21,1 1,2-1,0 1,0-1,2 1,0 0,1 0,1 0,1 0,1 1,0 0,1 1,0-1,2 1,0 1,2-2,16-34,3 1,1 2,3 1,2 2,1 1,3 2,1 2,2 1,2 3,44-27,-13 33,-75 30,-1 0,1-1,0 1,0 0,-1 0,1 0,0 1,0-1,-1 0,1 1,0-1,0 1,-1-1,1 1,-1 0,1 0,0-1,-1 1,0 1,1-1,-1 0,0 0,1 0,-1 1,0-1,0 0,0 1,0-1,0 1,0 0,-1-1,1 1,0-1,-1 1,1 0,-1 0,0-1,0 1,1 0,-1 0,0-1,-1 1,1 0,0 0,-2 18,0 1,-1-1,-1-1,-1 1,-1 0,-1-1,0 0,-7 11,0-5,-1 0,-1-1,-1-1,-1 0,-1-1,-1-1,-1-1,14-11,-2-1,1 0,-1 0,0-1,-1 0,0-1,0 0,0-1,0 0,-1 0,0-1,-6 1,-17-15,23-2</inkml:trace>
  <inkml:trace contextRef="#ctx0" brushRef="#br0" timeOffset="86364.796">3578 5165,'-274'273,"266"-264,-1 1,2 1,-1-1,2 1,-1 0,1 1,1 0,0-1,-2 13,6-21,0 1,0-1,0 1,1-1,0 1,-1-1,1 1,1 0,-1-1,0 1,1-1,0 1,0-1,0 1,0-1,1 0,-1 1,1-1,0 0,0 0,0 0,0 0,0-1,1 1,-1 0,1-1,0 0,0 1,0-1,0-1,0 1,0 0,0-1,1 1,-1-1,2 0,7 0,1 0,-1-1,1-1,-1 0,1 0,-1-1,0-1,0 0,0-1,0-1,0 1,-1-2,0 1,0-2,-1 1,1-2,-1 1,-1-1,0-1,1-1,10-3,0 0,-1-2,-1-1,0 0,-1-1,-1-1,-1 0,0-1,-1-1,-2 0,0-1,-1 0,-1-1,-1 0,0-1,-1-6,-7 26,0-1,-1 0,0 1,0-1,0 1,0-1,-1 1,1-1,-1 0,0 1,0 0,0-1,-1 1,1 0,-1-1,0 1,0 0,0 0,0 1,0-1,-1 0,1 1,-1-1,0 1,1 0,-1 0,0 0,0 0,-1 0,1 1,0-1,-1 1,1 0,0 0,-1 0,1 1,-1-1,-8 0,-1 0,1 0,0 1,0 1,-1 0,1 1,0 0,0 1,0 0,-2 2,2-1,1 1,0 0,0 1,0 0,1 0,-1 1,2 1,-1 0,1 0,-6 8,-5 7</inkml:trace>
  <inkml:trace contextRef="#ctx0" brushRef="#br0" timeOffset="86805.809">4396 5193,'-258'141,"253"-138,1-1,0 0,0 0,0 0,1 1,-1-1,1 1,0 0,-1 0,1 0,0 1,1-1,-1 1,1 0,0-1,-1 1,2 0,-1 0,0 0,0 4,4-6,1 1,0-1,0 0,0 0,0 0,0 0,0-1,0 0,0 1,1-1,-1 0,1 0,-1-1,1 1,-1-1,1 1,-1-1,1-1,-1 1,1 0,-1-1,3 0,1 1,-6 0,2-1,0 0,0 0,0 1,0-1,0 1,0 0,0 0,0 0,0 0,0 0,0 1,0-1,0 1,0 0,0 0,0 0,-1 0,1 1,0-1,-1 1,1 0,-1-1,1 1,-1 0,0 0,0 1,0-1,0 0,0 1,0-1,-1 1,1 0,-1-1,0 1,0 0,0 0,1 3,-4 4,-1 0,-1 1,1-1,-2 0,1-1,-1 1,-1-1,0 0,0 0,-1-1,0 0,0 0,-1-1,0 1,0-2,0 1,-1-1,-7 3,-193 81,163-78,51-28,4 7</inkml:trace>
  <inkml:trace contextRef="#ctx0" brushRef="#br0" timeOffset="87038.938">4595 5277,'-15'34,"-4"16,0 4,10-7,5-12</inkml:trace>
  <inkml:trace contextRef="#ctx0" brushRef="#br0" timeOffset="87228.114">4622 4685,'0'0</inkml:trace>
  <inkml:trace contextRef="#ctx0" brushRef="#br0" timeOffset="87492.642">5159 4516,'-48'195,"-15"151,31-50,10-116,15-160,-1-7</inkml:trace>
  <inkml:trace contextRef="#ctx0" brushRef="#br0" timeOffset="87739.704">4763 5165,'34'-5,"20"-1,6 0,3 1,-5 1,-3 2,-5 1,-8 0,-4 1,-6 0,-2 1,-2-1,-5 0</inkml:trace>
  <inkml:trace contextRef="#ctx0" brushRef="#br0" timeOffset="87943.971">5526 5137,'0'33,"0"17,0 3,0-1,0-10</inkml:trace>
  <inkml:trace contextRef="#ctx0" brushRef="#br0" timeOffset="87944.971">5582 4826,'0'0</inkml:trace>
  <inkml:trace contextRef="#ctx0" brushRef="#br0" timeOffset="88209.441">5893 4967,'-1'74,"-2"-44,2 0,1 0,2 0,0 0,2-1,2 1,1-1,0 0,4 2,-11-28,1 0,0-1,0 1,1 0,-1-1,1 1,-1-1,1 0,0 1,-1-1,1 0,1 0,-1 0,0 0,0-1,1 1,-1-1,1 1,-1-1,1 0,-1 0,1 0,0 0,0 0,0-1,-1 1,1-1,0 0,0 0,0 0,0 0,0 0,-1 0,1-1,0 0,0 1,0-1,-1 0,1-1,-1 1,1 0,-1-1,1 1,-1-1,0 0,1 0,-1 0,0 0,1-2,15-17,-2-1,-1-1,-1 0,0 0,-2-2,-1 0,0-4,19-36,30-43,-43 90</inkml:trace>
  <inkml:trace contextRef="#ctx0" brushRef="#br0" timeOffset="88541.254">6401 5193,'37'-5,"0"-1,0-2,-1-2,0-1,0-2,-24 8,-1 0,0-1,0 0,0-1,0 0,-1-1,0 0,-1-1,0 0,0 0,-1-1,0 0,-1 0,0-1,0 0,3-9,-8 16,1 1,-1-1,0 0,0-1,0 1,-1 0,1 0,-1-1,0 1,-1-1,1 1,-1-1,1 1,-1-1,-1 0,1 1,-1-1,0 1,0-1,0 1,0 0,-1-1,0 1,1 0,-2 0,1 0,0 0,-1 1,0-1,0 1,0-1,0 1,-1 0,1 0,-1 0,1 1,-1-1,0 1,0 0,0 0,-1 0,1 1,0-1,-1 1,0 0,-5 3,-1 0,0 1,1 0,-1 1,1 0,0 0,0 1,1 1,-1 0,1 0,0 0,1 1,0 1,0-1,0 1,1 1,0-1,-1 4,1-3,0 1,0 0,1 1,0 0,1 0,0 0,1 0,0 1,1 0,0 0,1 0,0 0,1 0,1 0,-1 0,2 0,0 1,0-1,1 0,1 0,0-1,1 1,0-1,0 1,1-1,6 8,-1-6,1 0,0-1,1 0,0-1,1 0,0-1,1 0,0-2,0 1,1-2,0 0,1 0,0-2,0 0,10 2,20 2,0-2,0-3,0-1,0-2,2-2,-21 0</inkml:trace>
  <inkml:trace contextRef="#ctx0" brushRef="#br0" timeOffset="91739.116">7699 5306,'0'0,"0"1,0-1,0 0,0 0,0 1,1-1,-1 0,0 0,0 1,0-1,0 0,0 1,0-1,0 0,0 0,0 1,0-1,0 0,0 0,0 1,-1-1,1 0,0 1,0-1,0 0,0 0,0 1,0-1,-1 0,1 0,0 0,0 1,0-1,-1 0,1 0,0 0,0 0,-1 1,1-1,0 0,-1 0,19-8,-16 9,0 1,-1-1,1 0,0 0,0 0,0 0,0 0,0 0,1-1,-1 1,0-1,0 1,0-1,1 0,-1 0,0 0,0 0,0 0,1 0,-1-1,0 1,0-1,0 1,1-1,-1 0,0 0,0 0,0 0,-1 0,1-1,2 0,11-7,0 0,-23 19,7-9,-1 0,1 1,0-1,-1 0,0 0,1 0,-1 0,1 0,-1 0,0-1,0 1,1 0,-1-1,0 0,0 1,0-1,1 0,-1 0,0 0,0 0,0 0,0 0,0-1,1 1,-1 0,0-1,-45 23,46-19,2-2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35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41,'0'-4,"0"-8,-5 0,-1 6,-5 4,-5 2,5 2,9 0,5-5,2-2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35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1,'0'5,"0"-4,5-1,-4-1,-1 4,-6 7,-2 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14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4319 762,'14'107,"-4"0,-5 1,-5 7,0-104,0 1,-1-1,0 0,-1 0,0 0,0 0,-2 0,1 0,-1-1,-1 0,0 0,0 0,-1 0,-5 6,10-15,0 0,1 0,-1 0,0 0,0 0,0-1,0 1,0 0,0-1,0 1,0 0,0-1,0 1,0-1,-1 0,1 1,0-1,0 0,0 0,-1 0,1 1,0-1,0-1,-1 1,1 0,0 0,0 0,0-1,-1 1,1 0,0-1,0 1,0-1,0 0,0 1,0-1,0 0,0 1,0-1,0 0,0 0,0 0,1 0,-1 0,0-1,-14-57,19 30,1 1,2-1,1 2,1-1,1 1,1 0,2 1,1 1,0 0,2 0,1 2,1 0,1 1,1 1,22-19,-12 10,1 2,1 0,2 2,0 2,2 1,1 1,0 3,1 0,34-9,46 17,-116 11,1 0,-1 1,1-1,-1 1,1 0,-1 0,0 0,1 0,-1 0,0 0,0 1,0-1,0 1,0-1,0 1,0 0,-1 0,1 0,0 0,-1 0,0 0,1 0,-1 0,0 0,0 1,0-1,-1 1,1-1,0 1,-1-1,0 0,1 1,-1 0,0-1,-1 1,1-1,0 1,-1-1,1 1,-1-1,0 0,1 1,-1-1,-1 1,-7 18,-1-1,-1 0,-1 0,-1-2,0 1,-1-1,-1-1,-1-1,0 0,-2-1,1-1,-2-1,-9 6,9-4,1-2,-2 0,0-1,0 0,-1-2,-1-1,0 0,0-2,0 0,-1-2,0 0,0-2,-12 1,0-15,29 4</inkml:trace>
  <inkml:trace contextRef="#ctx0" brushRef="#br0" timeOffset="-2433.174">565 367,'270'-11,"-57"-7,-210 18,-1 1,1-1,0 1,0-1,-1 1,1 0,0 0,-1 0,1 1,-1-1,0 1,1-1,-1 1,0 0,0 0,0 0,0 0,0 0,0 0,-1 0,1 1,-1-1,1 1,-1-1,0 1,0 0,0-1,-1 1,1 0,-1-1,1 1,-1 0,0 0,0 2,-11 103,8-94,-13 64,8-49,1 1,1-1,2 2,0-1,3 0,0 0,2 1,1-1,2 0,0 0,4 6,1-7,2 0,1-1,1-1,1 0,2-1,2 2,-70-67,39 25,-2 1,1 0,-1 1,-1 1,0 1,-1 0,0 1,0 0,-1 2,0 0,-1 1,1 1,-1 1,0 0,0 1,-1 2,1 0,0 0,-16 3,10 4,0 0,1 1,-1 2,2 0,-1 2,1 0,1 2,0 1,1 0,1 1,0 2,1 0,0 1,2 0,-15 21,26-32,1 0,0 0,1 1,0-1,0 1,1 0,-1 0,2 1,-1-1,1 0,0 1,1-1,0 1,1 0,0-1,0 1,0 0,1-1,1 4,5 6</inkml:trace>
  <inkml:trace contextRef="#ctx0" brushRef="#br0" timeOffset="-1980.565">707 649,'459'-28,"-319"5,-137 23,-1 0,0 0,0 0,0 1,0-1,0 0,0 1,1-1,-1 1,0 0,0 0,0 0,-1 0,1 0,0 0,0 0,0 0,-1 1,1-1,-1 1,1-1,-1 1,0 0,1 0,-1-1,0 1,0 0,0 0,-1 0,1 0,0 0,-1 0,1 1,-1-1,0 0,1 0,-1 89,-2-67,4 86,4-91</inkml:trace>
  <inkml:trace contextRef="#ctx0" brushRef="#br0" timeOffset="-1574.672">1666 988,'0'170,"0"-190,0 0,2-1,0 1,1 0,1 0,1 1,1-1,1 1,0 0,1 1,1 0,4-5,-3 8,0 0,1 0,1 1,0 1,1 0,0 0,1 1,1 1,0 1,8-5,-23 15,1-1,0 0,0 1,0-1,0 1,0-1,0 1,0 0,0-1,0 1,0 0,0 0,0-1,0 1,0 0,0 0,0 0,0 0,0 1,0-1,0 0,0 0,0 1,0-1,0 0,-1 1,1-1,0 1,0-1,0 1,0-1,0 1,-1 0,1-1,0 1,-1 0,1 0,0 0,-1-1,1 1,-1 0,1 0,-1 0,1 1,3 13</inkml:trace>
  <inkml:trace contextRef="#ctx0" brushRef="#br0" timeOffset="-1277.171">2230 734,'-10'8,"0"1,1-1,-1 2,2-1,-1 2,1-1,1 1,0 0,1 0,0 1,0 0,1 0,1 0,0 1,1-1,0 1,0 5,3-15,0-1,1 1,-1-1,0 0,1 1,0-1,-1 0,1 1,0-1,0 0,0 0,1 0,-1 0,0 0,1 0,-1 0,1 0,0 0,0-1,-1 1,1-1,0 1,0-1,0 0,1 0,-1 0,0 0,0 0,1 0,-1-1,0 1,1-1,-1 0,1 0,-1 1,0-1,1-1,-1 1,1 0,-1-1,92-35,-88 32,0 0,0-1,0 0,-1-1,0 1,0-1,-1 0,0 0,1 0,-2-1,1 0,-1 1,0-1,-1 0,0 0,0-1,0 1,-1 0,0-1,0 1,-1-1,0 1,0-1,-1 1,0-1,0 1,-1 0,0-2,0 5,1 1,-1 0,1-1,-1 1,0 0,0 0,-1 0,1 0,-1 0,1 0,-1 1,0 0,0-1,0 1,0 0,-1 0,1 1,-1-1,0 0,-18-5</inkml:trace>
  <inkml:trace contextRef="#ctx0" brushRef="#br0" timeOffset="-835.425">2597 1016,'26'-62,"-17"36,1 0,1 1,1 1,1 0,1 0,1 2,1 0,1 0,9-6,-25 26,0 0,0 0,0 1,1-1,-1 0,1 1,-1-1,1 1,0 0,-1-1,1 1,0 0,0 0,0 0,0 0,0 1,0-1,0 0,0 1,0-1,0 1,0 0,0 0,1 0,-1 0,0 0,0 0,0 1,0-1,0 1,0-1,0 1,0 0,0 0,0 0,0 0,0 0,0 0,-1 0,1 1,0-1,-1 1,2 1,21 120,-21-122,0 0,-1 0,1 0,0 0,0 0,0-1,0 1,0-1,0 0,0 0,0 0,0 0,0 0,0-1,0 1,-1-1,1 0,0 0,0 0,0 0,-1 0,1-1,-1 1,1-1,-1 0,1 1,-1-1,0 0,1-1,7-4,150-74,-159 80,1 0,-1 0,1 0,-1 0,1 0,0 1,0-1,-1 1,1-1,0 1,0-1,0 1,0 0,0 0,-1 0,1 0,0 0,0 1,0-1,0 1,-1-1,1 1,0-1,0 1,-1 0,1 0,-1 0,1 0,-1 0,1 0,-1 0,1 1,-1-1,0 0,0 1,0-1,0 1,0 0,0-1,0 1,0 0,0-1,-1 1,1 0,-1 0,0 0,1-1,-1 1,0 0,0 0,0 0,-10 70,8-68,0-1,0 1,1 0,0 0,-1 1,2-1,-1 0,0 0,1 0,0 1,0-1,0 0,0 0,1 1,0-1,-1 0,2 0,-1 0,0 0,1 0,0 0,0 0,0 0,0-1,1 1,-1-1,2 1,12 8</inkml:trace>
  <inkml:trace contextRef="#ctx0" brushRef="#br0" timeOffset="2834.32">5307 791,'-2'1,"1"-1,0 2,0-1,0 0,0 0,0 0,0 0,0 1,0-1,1 0,-1 1,0-1,1 1,-1-1,1 1,-1-1,1 1,0-1,0 1,0-1,0 1,0 0,0-1,0 1,0-1,0 1,1-1,0 2,-2 11,-1 6,-1 0,0 0,-2-1,-1 0,0 0,-1 0,-1-1,-9 15,17-33,0 0,0 0,0-1,0 1,0 0,0-1,0 1,-1 0,1 0,0-1,0 1,0 0,0 0,0-1,0 1,0 0,-1 0,1 0,0-1,0 1,0 0,-1 0,1 0,0-1,0 1,0 0,-1 0,1 0,0 0,0 0,-1 0,1-1,0 1,-1 0,1 0,0 0,0 0,-1 0,1 0,0 0,0 0,-1 0,1 0,0 0,-1 1,1-1,0 0,5-32,8-12,3 0,1 0,2 2,2 0,2 2,12-15,-33 53,0 0,0 0,1 1,-1-1,1 1,-1 0,1 0,0 0,0 0,-1 0,1 1,0-1,0 1,0 0,-1-1,1 1,0 1,0-1,0 0,0 1,-1-1,1 1,0 0,0 0,-1 0,1 0,-1 1,1-1,-1 1,1-1,-1 1,0 0,0 0,0 0,0 0,0 0,0 0,0 2,18 10,-4-4</inkml:trace>
  <inkml:trace contextRef="#ctx0" brushRef="#br0" timeOffset="3165.869">5646 791,'19'-1,"0"0,0 0,-1-2,1-1,-1 0,0-1,9-4,-21 7,-1 0,1 0,-1-1,1 0,-1 0,0 0,0-1,-1 1,1-1,-1 0,1-1,-1 1,-1-1,1 1,-1-1,1-1,-1 1,-1 0,1-1,-1 1,0-1,0 0,-1 1,1-7,-1 11,-1-1,0 0,1 1,-1-1,0 1,0-1,0 1,0-1,0 0,-1 1,1-1,0 1,-1-1,1 1,-1-1,0 1,1-1,-1 1,0 0,0-1,0 1,0 0,0 0,0-1,0 1,-1 0,1 0,0 0,0 0,-1 1,1-1,-1 0,1 1,-1-1,1 1,-1-1,1 1,-1-1,1 1,-1 0,0 0,1 0,-1 0,-67 22,56-11,0 1,1 0,0 0,1 1,0 1,1 0,1 0,0 1,1 0,1 0,0 1,1 0,1 1,0-1,1 1,1 1,2-14,0 0,1 0,-1 0,1 0,0 1,0-1,0 0,1 0,-1 0,1 0,0 0,1 0,-1 0,0 0,1 0,0-1,0 1,0-1,0 1,1-1,0 0,-1 0,1 0,0 0,0 0,1 0,-1-1,0 0,1 0,0 0,-1 0,1 0,6 2,-1 0,1 0,0-1,0-1,0 0,0 0,0-1,1 0,-1-1,0 0,0 0,1-1,-1-1,0 1,0-2,5-1,18-7</inkml:trace>
  <inkml:trace contextRef="#ctx0" brushRef="#br0" timeOffset="3491.795">6210 592,'71'196,"-33"-57,-37-138,-1-1,0 1,0 0,1-1,-1 1,0-1,1 1,-1 0,0-1,1 1,-1-1,1 1,-1-1,1 1,-1-1,1 0,-1 1,1-1,0 1,-1-1,1 0,0 0,-1 1,1-1,0 0,-1 0,1 0,0 0,-1 0,1 0,0 0,-1 0,1 0,0 0,-1 0,1 0,0 0,-1-1,1 1,0 0,-1 0,1-1,-1 1,1-1,0 1,-1 0,1-1,-1 1,1-1,-1 1,1-1,-1 1,0-1,1 0,-1 1,0-1,1 0,18-41,-18 39,16-45,2 1,1 0,3 2,2 1,16-21,-24 44,0 5</inkml:trace>
  <inkml:trace contextRef="#ctx0" brushRef="#br0" timeOffset="3743.257">6747 649,'0'29,"0"14,0 0</inkml:trace>
  <inkml:trace contextRef="#ctx0" brushRef="#br0" timeOffset="3991.897">6803 311</inkml:trace>
  <inkml:trace contextRef="#ctx0" brushRef="#br0" timeOffset="8684.277">7198 508,'-33'20,"25"-7,1 0,1 0,0 1,1-1,0 1,1 0,1 1,0 2,1-11,1 0,1 0,-1 1,1-1,0 1,1-1,0 0,0 1,0-1,0 0,1 0,0 0,1 0,-1 0,1 0,0-1,1 1,-1-1,1 0,0 0,0 0,1-1,-1 1,1-1,0 0,0 0,0-1,1 0,0 0,0 1,0-1,1 0,-1-1,0 1,1-1,0 0,-1-1,1 0,0 0,0 0,0-1,0 0,0 0,0-1,0 0,-1 0,1-1,2 0,-2 0,0 0,0 0,0-1,0 0,0-1,-1 1,0-1,1-1,-1 1,-1-1,1 0,-1 0,0-1,0 1,0-1,-1 0,0-1,0 1,0-1,-1 1,0-1,-1 0,1 0,-1-1,-1 1,1 0,-1-1,-1 1,1-1,-1 1,0-1,-1 1,0 0,-1-6,-2 6,1-1,-1 1,-1-1,1 1,-2 0,1 1,0-1,-1 1,0 0,-1 1,1-1,-1 1,0 1,-1-1,1 1,-1 0,1 1,-1 0,0 0,-1 1,1 0,0 0,0 1,-1 0,1 0,-1 1,1 0,-1 1,1 0,-1 0,1 1,0 0,-4 1,10-2,1 0,-1-1,1 1,-1 0,1 0,-1 0,1 0,0 0,-1 0,1 0,0 0,0 1,0-1,0 0,0 1,0-1,0 1,0-1,1 1,-1-1,1 1,-1 0,1-1,-1 1,1 0,0-1,0 1,0 0,1 12</inkml:trace>
  <inkml:trace contextRef="#ctx0" brushRef="#br0" timeOffset="9078.945">7678 536,'5'192,"-4"-188,-1 1,2-1,-1 0,0 0,1 0,0 0,0 0,0 0,0 0,1 0,-1-1,1 1,0-1,0 0,0 0,1 0,-1 0,1 0,-1-1,1 0,0 0,0 0,0 0,0 0,1-1,-1 0,0 0,0 0,1 0,-1-1,1 1,-1-1,1-1,-1 1,0 0,1-1,-1 0,0 0,3-1,6-2,-1-1,0 0,0 0,0-1,-1-1,1 0,-2-1,1 0,-1 0,0-1,-1 0,0-1,-1 0,0-1,0 0,-1 0,-1 0,1-3,35-104,-41 96</inkml:trace>
  <inkml:trace contextRef="#ctx0" brushRef="#br0" timeOffset="9466.424">8468 424,'-15'7,"4"-3,0 0,1 1,0 0,-1 1,2 0,-1 1,1 0,0 0,0 1,1 0,0 1,1 0,0 0,0 0,0 2,7-9,-1-1,0 1,1 0,0 0,-1 0,1 0,0-1,0 1,0 0,0 0,0 0,0 0,1 0,-1-1,1 1,-1 0,1 0,0-1,0 1,-1 0,1-1,0 1,1-1,-1 1,0-1,0 1,1-1,-1 0,0 0,1 0,-1 0,1 0,0 0,-1 0,1 0,1 0,66 20,67 16,-134-36,0 1,0-1,0 1,0 0,-1-1,1 1,-1 0,1 0,-1 0,0 0,0 0,0 1,0-1,0 0,0 0,0 1,-1-1,0 0,1 1,-1-1,0 1,0-1,0 0,0 1,-1-1,1 1,0-1,-1 0,0 1,0-1,0 0,0 0,0 0,0 0,0 1,-1-2,1 1,-1 0,1 0,-1 0,0-1,0 1,1-1,-1 1,0-1,-1 0,1 0,0 0,0 0,0 0,-1 0,-9 7,1-1,-1-1,0 0,-1 0,1-1,-1-1,0 0,0-1,-1 0,1-1,-1 0,1-1,-1-1,-6-1,-5-4</inkml:trace>
  <inkml:trace contextRef="#ctx0" brushRef="#br0" timeOffset="16125.635">10612 424,'0'4,"0"8,0 5,0 5,-4 3,-3 3,1 1,2 0,0 1,2-1,1 0,0 0,1-10,1-8</inkml:trace>
  <inkml:trace contextRef="#ctx0" brushRef="#br0" timeOffset="16360.629">10698 84,'4'15,"3"4</inkml:trace>
  <inkml:trace contextRef="#ctx0" brushRef="#br0" timeOffset="16774.028">11121 424,'-29'16,"1"2,1 1,1 1,0 1,2 1,-6 8,27-28,1 1,-1 0,1 0,-1 1,1-1,0 0,0 1,1-1,-1 1,1 0,-1-1,1 1,0 0,1 0,-1 0,1 0,-1 0,1 0,0 0,1 0,-1 0,1-1,0 1,0 0,0 0,0 0,0-1,1 1,0 0,0-1,0 0,0 1,0-1,1 0,0 0,-1 0,1-1,0 1,0-1,0 1,1-1,-1 0,1 0,-1 0,1-1,0 1,-1-1,1 0,1 0,9 3,0-1,0-1,1 0,-1-1,1 0,-1-1,1-1,-1 0,1-1,-1-1,0 0,0-1,0 0,0-1,-1-1,0 0,0-1,0 0,-1-1,0 0,0-1,-1 0,2-4,10-8,-2-1,0 0,-2-2,0-1,-2 0,-1-1,-1-1,-1 0,-1-1,6-20,-14 34,-1 0,0 0,-1-1,0 1,-1-1,-1 0,0 0,-1 1,0-1,-2 0,1 0,-2 1,0-1,-1 1,0 0,-1 0,-1 0,-4-8,7 19,1 0,-1 0,0 0,1 0,-1 1,-1-1,1 1,0-1,-1 1,1 1,-1-1,0 0,1 1,-1-1,0 1,0 0,0 1,0-1,0 1,0-1,0 1,0 0,0 1,0-1,0 1,0 0,0 0,0 0,1 0,-1 1,0-1,1 1,-1 0,1 0,-1 1,-7 3,1 0,0 1,0 0,0 1,1 0,0 0,1 1,0 0,0 1,1 0,-2 3,4-5,0 1,0 0,1 0,0 1,1-1,0 1,0 0,1 0,0 0,1 0,0 0,1 0,0 0,0 1,1-1,1 0,0 0,0 0,1 0,0-1,0 1,1-1,0 0,1 0,1 2,13 14,1 0,0-2,2 0,1-1,0-1,2-2,12 8,-26-19,1 0,0-1,0-1,0 0,1-1,0 0,0-1,0 0,1-1,-1 0,1-1,0-1,-1 0,2-1,24-16,-26 5</inkml:trace>
  <inkml:trace contextRef="#ctx0" brushRef="#br0" timeOffset="17238.346">11798 536,'48'0,"-29"2,0 0,0-2,0 0,0-1,0-1,0-1,0-1,-1-1,1 0,-1-1,-1-1,1 0,5-5,-19 9,0 1,0-1,0 0,0-1,-1 1,1-1,-1 1,0-1,0 0,0 0,-1-1,0 1,1 0,-1-1,-1 1,1-1,-1 0,0 0,0 0,0 1,-1-1,1 0,-1 0,0 0,-1 0,1 0,-1 0,0 1,0-1,-1 0,1 0,-1 1,0-1,0 1,-1 0,1-1,-1 1,0 0,0 1,0-1,-1 0,1 1,-1 0,0 0,0 0,0 0,0 1,-4-2,-2 2,0 0,0 1,0 0,0 1,0 0,0 1,0 0,0 0,0 1,0 0,1 1,-1 0,1 1,-1 0,1 0,0 1,1 0,-1 1,1 0,0 0,1 0,-1 1,1 1,1-1,-1 1,1 0,1 0,-1 1,1 0,1 0,0 0,0 0,-2 9,4-9,1-1,-1 1,2 0,-1 0,1 0,0 0,1 0,0-1,1 1,0 0,0-1,0 1,1-1,1 0,-1 0,1 0,1 0,-1 0,2-1,-1 0,1 0,-1-1,2 1,-1-1,1-1,0 1,0-1,1 0,-1-1,4 2,5 0,1-1,0 0,1-1,-1-1,1-1,0 0,-1-1,1-1,0-1,7-1,2 1,0 0</inkml:trace>
  <inkml:trace contextRef="#ctx0" brushRef="#br0" timeOffset="15104.242">9935 311,'-195'0,"191"0,0 0,1 0,-1 1,0-1,1 1,-1 0,1 0,-1 0,1 0,-1 0,1 1,0 0,0-1,0 1,0 1,0-1,0 0,0 1,1-1,-1 1,1 0,0 0,0 0,0 0,0 0,0 0,1 0,-1 1,1-1,0 1,0-1,0 1,1-1,-1 1,1 0,0-1,0 1,0-1,0 1,1 0,-1-1,1 1,1 1,2 5,1 0,0 0,1-1,0 1,0-1,1-1,1 1,-1-1,1-1,0 1,1-1,4 2,24 24,-35-32,0 1,-1 0,1 0,-1 0,1 0,-1 0,1 0,-1 0,0 1,0-1,0 1,-1-1,1 0,0 1,-1-1,0 1,1-1,-1 1,0-1,0 1,0 0,-1-1,1 1,-1-1,1 1,-1-1,0 0,0 1,0-1,0 0,0 0,-1 1,1-1,-1 0,0 1,-3 2,1 0,0-1,-1 1,0-1,0 0,0 0,-1-1,0 1,1-1,-1 0,0-1,0 1,-6 0,-94 16,87-21</inkml:trace>
  <inkml:trace contextRef="#ctx0" brushRef="#br0" timeOffset="15533.2">10218 0,'-26'138,"-5"41,3 47,-28-34,51-179,8-14,5-9</inkml:trace>
  <inkml:trace contextRef="#ctx0" brushRef="#br0" timeOffset="19496.558">255 1609,'3'-6,"-1"0,1 0,1 1,-1-1,1 1,0 0,0 0,1 1,-1-1,1 1,0 0,0 0,1 0,-1 1,1 0,0 0,0 0,0 1,0 0,5-1,134-22,-128 24,392-27,81 17,424-23,967-86,-265 35,799-81,-882 64,-521 66,-289 8,-228 0,-173 17,-309 11</inkml:trace>
  <inkml:trace contextRef="#ctx0" brushRef="#br0" timeOffset="35310.084">142 2116,'1'80,"-3"-1,-4 0,-14 64,-44 75,18-86,43-129,1-6</inkml:trace>
  <inkml:trace contextRef="#ctx0" brushRef="#br0" timeOffset="35557.476">1 2116,'39'0,"16"-4,10-3,3 1,-6 2,-3 0,-7-3,-3 0,-5 0,-5 2,-4 2,-4 1,-2 1,-6 5,-6 3</inkml:trace>
  <inkml:trace contextRef="#ctx0" brushRef="#br0" timeOffset="39328.952">85 2456,'2'-2,"-1"0,0 0,1 0,0 0,-1 1,1-1,0 0,0 1,0 0,0-1,0 1,0 0,0 0,0 0,0 0,1 1,-1-1,0 1,1-1,-1 1,0 0,1 0,-1 0,1 0,0 0,0 0,138-15,59-19,-190 32,-4-1,1 2,0-1,-1 1,1 0,0 0,0 1,0 0,0 0,-1 1,1-1,0 1,0 1,-1 0,1 0,1 0,-2 5</inkml:trace>
  <inkml:trace contextRef="#ctx0" brushRef="#br0" timeOffset="40119.974">594 2710,'-239'287,"206"-262,40-57,4 14,0 0,1 1,1 1,1 0,0 0,14-11,-10 10,21-24,-24 24,0 1,1 1,0 0,1 1,1 1,0 0,1 2,8-4,-25 14,-1 0,0 0,1 0,-1 1,0-1,1 0,-1 1,1-1,-1 1,1 0,-1 0,1-1,0 1,-1 0,1 0,-1 0,1 1,-1-1,1 0,-1 0,1 1,-1-1,1 1,-1 0,1-1,-1 1,0 0,1 0,-1 0,0 0,0 0,0 0,0 0,1 0,-2 0,1 1,0-1,0 0,0 1,0-1,-1 0,1 1,-1-1,1 1,-1-1,0 1,1-1,-1 1,0 0,0 1,-7 80,-17 122,25-202,0-1,-1 1,1-1,-1 0,1 1,-1-1,0 1,0-1,0 1,0-1,-1 1,1-1,-1 1,1-1,-1 0,0 1,0-1,0 0,0 0,0 1,-1-1,1 0,-1 0,1 0,-1 0,0-1,1 1,-1 0,0-1,0 1,0-1,-1 0,1 0,0 0,0 0,-1 0,1 0,0 0,-1-1,1 1,-1-1,1 0,-1 0,1 0,-1 0,1 0,-1 0,1-1,-2 0,-8-6,1-1,0 0,0-1,0 0,1-1,1 0,0-1,0 0,1 0,0-1,1 0,1 0,0-1,-2-6,-7-8,2 3</inkml:trace>
  <inkml:trace contextRef="#ctx0" brushRef="#br0" timeOffset="40799.442">961 2879,'38'-6,"-10"1,0 0,1 2,0 1,0 1,0 1,0 2,-1 1,4 2,-67-16,-1-2,2-2,0-1,1-1,-5-6,0-16,86 151,-11 63,-36-176,-1 1,1 0,-1-1,1 1,0-1,-1 1,1 0,-1-1,1 1,0 0,-1 0,1 0,0-1,-1 1,1 0,-1 0,1 0,0 0,-1 0,1 0,0 0,-1 0,1 0,0 1,-1-1,1 0,0 0,-1 1,1-1,-1 0,1 1,0-1,-1 0,1 1,-1-1,1 1,-1-1,0 1,1-1,-1 1,1-1,-1 1,0 0,1-1,-1 1,0-1,0 1,0 0,1-1,-1 1,0 0,0-1,0 1,0 0,0-1,0 1,0 0,0-1,-1 1,1 0,0-1,0 1,0-1,-1 1,1 0,0-1,-1 1,1-1,116-211,-102 192</inkml:trace>
  <inkml:trace contextRef="#ctx0" brushRef="#br0" timeOffset="41512.817">1525 2681,'5'11,"-2"1,0 0,0 0,-1 1,0-1,-1 0,-1 1,0-1,0 1,-1-1,-1 0,0 0,-2 6,-6 61,9-6,-27-345,28 269,0 0,1 1,-1-1,0 1,1-1,0 1,-1-1,1 1,0 0,0-1,1 1,-1 0,0 0,1 0,-1 0,1 0,0 0,0 0,0 0,0 1,0-1,0 1,0 0,0-1,0 1,1 0,-1 0,0 0,1 1,-1-1,1 0,-1 1,1 0,-1-1,1 1,-1 0,3 1,97 20,-93-19,-6-1,-1-1,1 0,-1 1,1-1,-1 1,0 0,1 0,-1 0,0 0,1 0,-1 1,0-1,0 0,0 1,0 0,0 0,0-1,-1 1,1 0,-1 0,1 1,-1-1,0 0,0 0,0 1,0-1,0 0,0 1,0-1,-1 1,0-1,1 1,-1-1,0 1,0 0,0-1,-1 1,1-1,-1 1,1-1,-1 1,0 0,-1 1,0 0,0 0,0 0,0 0,1 1,0-1,0 1,0-1,0 0,1 1,0 0,-1-1,2 1,-1-1,1 1,-1-1,1 0,0 1,1-1,-1 0,1 1,0-1,0 0,0 0,1 0,-1-1,3 3,49 68,-53-72,0 1,0-1,0 1,0 0,-1-1,1 1,-1 0,0-1,0 1,0 0,0 0,0-1,-1 1,1 0,-1 0,0-1,0 1,0-1,0 1,0-1,0 1,-1-1,1 0,-1 1,0-1,0 0,1 0,-1 0,0 0,-1-1,1 1,-1 0,-7 5,0-1,-1 0,0-1,1 0,-2-1,1 0,0-1,-1 0,1-1,-1 0,0-1,0 0,0-1,1-1,-1 1,0-2,0 0,-11-3,4-1</inkml:trace>
  <inkml:trace contextRef="#ctx0" brushRef="#br0" timeOffset="42315.352">2146 2850,'261'-399,"-240"370,-14 18,-1 0,2 1,0 0,0 0,1 1,0 0,0 1,1-1,0 2,1 0,-1 0,1 1,1 0,1 0,-12 5,1 1,0-1,0 1,-1-1,1 1,0 0,0 0,0 0,-1 0,1 0,0 0,0 0,0 1,-1-1,1 1,0-1,0 1,-1 0,1 0,-1-1,1 1,0 0,-1 1,0-1,1 0,-1 0,0 0,1 1,-1-1,0 1,0-1,0 1,0-1,-1 1,1 0,0-1,-1 1,1 0,-1 0,1-1,-1 2,5 81,-5-76,-4 139,4-145,0 0,0-1,0 1,0 0,0 0,0 0,1-1,-1 1,1 0,-1 0,1-1,0 1,-1 0,1-1,0 1,0-1,0 1,0-1,0 1,1-1,-1 0,0 1,1-1,-1 0,1 0,-1 0,1 0,0 0,-1-1,1 1,0 0,-1-1,1 1,0-1,0 0,0 0,-1 1,1-1,0 0,0 0,0-1,-1 1,1 0,0-1,0 1,-1-1,1 1,0-1,0 0,80-49,118-177,-198 226,52-35,-53 35,-1 0,1 1,0-1,0 1,0-1,0 1,0-1,0 1,0-1,0 1,0 0,0-1,0 1,0 0,0 0,0 0,0 0,1 0,-1 0,0 0,0 0,0 1,0-1,0 0,0 1,0-1,0 0,0 1,0-1,0 1,0 0,-1-1,1 1,0 0,0-1,0 1,-1 0,1 0,0 0,-1 0,1 0,-1 0,1 0,-1 0,0 0,1 0,-1 0,0 0,1 0,-1 0,0 0,0 0,0 1,-1 10,0 0,-1-1,0 1,-1 0,0-1,-1 1,0-1,0 0,-5 6,-6 20,-24 76,38-108,0 0,0-1,0 1,1 0,0 0,0 0,0 0,1 0,-1 0,1 0,0 0,0 0,1 0,0-1,0 1,0-1,0 1,1-1,-1 0,1 0,3 3,8 4</inkml:trace>
  <inkml:trace contextRef="#ctx0" brushRef="#br0" timeOffset="43385.112">3501 2512,'-177'214,"88"-116,98-126,5 9,1 0,1 0,0 2,1 0,1 1,1 0,2 0,32-28,33-29,-85 72,-1 0,1 1,0-1,-1 0,1 1,0-1,0 1,-1-1,1 1,0-1,0 1,0 0,0-1,-1 1,1 0,0 0,0 0,0-1,0 1,0 0,0 0,0 0,0 1,0-1,-1 0,1 0,0 0,0 1,0-1,0 0,0 1,-1-1,1 1,0-1,0 1,-1-1,1 1,0 0,-1-1,1 1,0 0,-1-1,1 1,-1 0,1 0,-1 0,0-1,1 1,-1 0,0 0,0 0,1 0,-1 0,0 0,0 0,4 58,-4-53,-1 11,2 0,-1 0,2 0,0 0,1 0,1-1,0 1,1-1,1 0,1 0,4 8,18 21,-67-83,-120-107,101 114,37 27</inkml:trace>
  <inkml:trace contextRef="#ctx0" brushRef="#br0" timeOffset="47529.18">5589 2060,'6'65,"-8"-48,-29 183,19-125,-6 104,18-177,0 1,0-1,0 0,0 0,1 0,-1 0,0 0,1 0,0 0,-1 0,1 0,0 0,0 0,0 0,0-1,0 1,1 0,-1-1,0 1,1 0,-1-1,1 0,0 1,-1-1,1 0,0 0,1 1,9-2</inkml:trace>
  <inkml:trace contextRef="#ctx0" brushRef="#br0" timeOffset="47788.002">5561 1947,'33'9,"17"4,9-1,-1-2,-6-3,-1-2,-5-3,-6-1,1-6,-3-2,-2 1,-3 1,-3 1,-10 1,-9 2</inkml:trace>
  <inkml:trace contextRef="#ctx0" brushRef="#br0" timeOffset="48021.236">5589 2314,'34'5,"15"1,5 0,2-1,-3-1,-6-2,-6-6,-5-2,-5 0,-1 1,-2 1,-6 2</inkml:trace>
  <inkml:trace contextRef="#ctx0" brushRef="#br0" timeOffset="48271.132">6154 2483,'-5'34,"-1"15,0 5,1-2,1-6,7-9,2-13</inkml:trace>
  <inkml:trace contextRef="#ctx0" brushRef="#br0" timeOffset="48739.156">6097 2370,'34'-5,"-1"2,1 0,0 3,0 0,13 4,-44-4,-1-1,0 1,0 0,0 0,0 0,0 1,0-1,1 0,-1 1,0-1,0 1,0 0,0 0,0 0,-1 0,1 0,0 0,0 0,-1 1,1-1,0 0,-1 1,1 0,-1-1,0 1,0 0,0 0,0 0,0-1,0 1,0 0,0 0,-1 0,1 1,-1-1,1 0,-1 0,0 0,0 0,0 0,0 0,0 1,-1-1,1 0,-1 0,1 0,-87 99,85-100,1 1,-1-1,1 0,0 1,0-1,0 1,-1 0,2-1,-1 1,0 0,0-1,0 1,1 0,-1 0,1 0,0 0,-1-1,1 1,0 0,0 0,0 0,0 0,0 0,1 0,-1 0,1-1,-1 1,1 0,0 0,-1-1,1 1,0 0,0-1,0 1,0 0,60 41,-11-9,-49-32,0-1,0 1,0-1,0 1,0 0,0 0,0-1,-1 1,1 0,-1 0,1 0,-1 0,0 0,0 0,0-1,0 1,0 0,0 0,0 0,-1 0,1 0,-1 0,1 0,-1-1,0 1,0 0,0 0,0-1,0 1,0-1,0 1,0-1,-1 1,1-1,0 0,-1 0,1 1,-1-1,-1 1,-69 37,62-35,0 0,0 0,0-2,-1 1,1-1,-1-1,0 0,0 0,1-1,-1 0,0-1,-4-1,-4-4</inkml:trace>
  <inkml:trace contextRef="#ctx0" brushRef="#br0" timeOffset="49632.118">6605 2568,'314'0,"-269"5,-70-31,-91-80,115 106,1-1,-1 1,1 0,0-1,-1 1,1-1,-1 1,1 0,-1-1,1 1,-1 0,1 0,-1 0,1-1,-1 1,1 0,-1 0,0 0,1 0,-1 0,1 0,-1 0,1 0,-1 0,0 0,1 0,-1 0,1 0,-1 1,1-1,-1 0,1 0,-1 1,1-1,-1 0,1 1,-1-1,1 0,0 1,-1-1,1 0,-1 1,1-1,0 1,-1-1,1 1,0-1,0 1,0-1,-1 1,1 0,0-1,0 1,0-1,0 1,0-1,0 1,0-1,0 1,0 0,0-1,0 1,-1 44,1-39,-6 173,-8-104,14-75,1-1,-1 1,0 0,0 0,0-1,1 1,-1 0,0 0,0 0,1-1,-1 1,0 0,1 0,-1 0,0 0,0 0,1 0,-1-1,0 1,1 0,-1 0,0 0,1 0,-1 0,0 0,1 0,-1 0,0 0,1 1,-1-1,0 0,0 0,1 0,-1 0,0 0,1 0,-1 1,0-1,0 0,1 0,-1 0,0 1,0-1,0 0,1 0,-1 1,0-1,0 0,0 1,0-1,1 0,-1 0,0 1,0-1,0 0,0 1,0-1,0 0,0 1,0-1,0 0,0 1,0-1,0 0,0 1,19-24,-18 23,18-27,116-126,-121 142</inkml:trace>
  <inkml:trace contextRef="#ctx0" brushRef="#br0" timeOffset="50303.418">7367 2370,'-18'13,"0"0,1 1,1 1,0 0,1 2,0-1,2 2,0 0,1 0,0 1,1 2,-19 27,-6 10,80-101,125-156,-26 81,-141 117,-1 1,0-1,0 0,0 0,0 0,1 1,-1-1,0 1,1-1,-1 1,0 0,1-1,-1 1,1 0,-1 0,1 0,-1 0,0 0,1 0,-1 0,1 1,-1-1,0 0,1 1,-1-1,0 1,1 0,-1-1,0 1,0 0,0 0,0 0,1-1,-1 1,0 0,-1 1,1-1,0 0,0 0,0 0,-1 0,1 1,0-1,-1 0,1 1,-1-1,0 0,1 1,-1 0,5 76,-5-69,-6 167,6-173,0-1,0 0,0 0,-1 0,1 1,-1-1,1 0,-1 0,0 0,0 0,0 0,0 0,0 0,0 0,-1-1,1 1,0 0,-1-1,0 1,1-1,-1 1,0-1,0 0,0 0,0 0,0 0,0 0,0 0,0 0,0-1,0 1,0-1,0 1,-1-1,1 0,0 0,0 0,0 0,-1-1,1 1,0 0,0-1,0 0,0 1,0-1,0 0,0 0,0 0,0 0,0-1,0 1,0 0,1-1,-69-61,62 53,0 1,-1 0,0 1,-1 0,0 0,0 1,-1 0,1 1,-4-1,-8-1</inkml:trace>
  <inkml:trace contextRef="#ctx0" brushRef="#br0" timeOffset="51518.826">7846 2596,'179'-318,"-70"185,-98 121,-7 7,0-1,1 1,-1 0,1 0,0 1,1-1,-1 1,1 0,0 1,0-1,0 1,0 0,0 1,1 0,-1 0,4-1,-7 5,0 1,0-1,-1 1,1 0,-1-1,1 1,-1 0,0 1,0-1,-1 0,1 0,-1 1,1-1,-1 1,0-1,0 1,-1 0,1-1,-1 1,0 0,0-1,0 1,0 0,-1 0,1-1,-2 3,2 2,-3 168,3-175,-1 1,1-1,0 0,0 0,0 0,0 1,0-1,0 0,0 0,1 0,-1 1,0-1,1 0,-1 0,1 0,-1 0,1 0,-1 0,1 0,0 0,-1 0,1 0,0 0,0 0,0 0,0-1,0 1,0 0,0-1,0 1,0 0,0-1,0 0,0 1,0-1,1 1,-1-1,0 0,0 0,0 0,1 0,-1 0,0 0,0 0,0 0,1 0,-1-1,0 1,0 0,0-1,0 1,0-1,1 1,-1-1,0 0,0 0,75-77,-51 46,180-195,-158 182,-42 82,-41 166,35-189,0 1,1-1,1 0,0 0,1 0,0 0,1-1,1 1,0 0,1-1,0 0,7 11,-4-9</inkml:trace>
  <inkml:trace contextRef="#ctx0" brushRef="#br0" timeOffset="51801.808">9033 2202,'-10'33,"-3"17,1 3,2-1,-2-6,1-5,3-5,2-4,2-7</inkml:trace>
  <inkml:trace contextRef="#ctx0" brushRef="#br0" timeOffset="52269.721">8976 2202,'254'1,"-252"-2,0 1,-1 0,1 0,0 0,-1 0,1 0,0 0,-1 0,1 1,0-1,-1 1,1-1,0 1,-1 0,1-1,-1 1,1 0,-1 0,0 0,1 0,-1 0,0 1,0-1,0 0,0 0,0 1,0-1,0 1,0-1,0 1,-1-1,1 1,-1-1,1 1,-1 0,0-1,1 1,-1 0,0-1,0 1,0 0,0-1,0 1,-1 0,1-1,0 1,-1 0,0-1,1 1,-1-1,0 1,1-1,-1 1,0-1,0 1,0-1,-1 0,1 0,0 1,0-1,-1 0,1 0,0 0,-1-1,1 1,-2 0,-178 102,180-103,0 0,0 1,-1 0,1-1,0 1,0-1,0 1,-1 0,1 0,0 0,0 0,0 0,1 0,-1 0,0 0,0 0,0 0,1 0,-1 1,1-1,-1 0,1 0,-1 1,1-1,0 0,0 1,-1-1,1 0,0 1,0-1,0 1,1-1,-1 0,0 1,0-1,1 0,-1 0,1 1,-1-1,1 0,0 0,-1 1,1-1,0 0,0 0,0 0,-1 0,1 0,0 0,1 0,-1 0,106 47,-25-17,-80-30,-1-1,1 1,0 0,-1 0,1-1,-1 1,1 0,-1 1,0-1,1 0,-1 0,0 0,0 1,1-1,-1 1,0-1,-1 1,1-1,0 1,0-1,-1 1,1 0,-1-1,1 1,-1 0,0 0,1-1,-1 1,0 0,0 0,-1 0,1-1,0 1,0 0,-1 0,1-1,-1 1,0 0,1-1,-1 1,0-1,0 1,0-1,-1 1,-1 2,-1 0,0 0,0 0,0-1,0 0,-1 0,1 0,-1 0,0-1,0 0,0 0,0 0,0-1,-3 1,-191 2,143-10,31 0</inkml:trace>
  <inkml:trace contextRef="#ctx0" brushRef="#br0" timeOffset="46635.119">4348 2483,'24'0,"12"0,6 0,-1 0,-1 0,-3 0,-4 0,-2 0,-1 0,-2 0,0 0,0-4,0-3,-1 1,1 2,0 0,0 2,-5 1</inkml:trace>
  <inkml:trace contextRef="#ctx0" brushRef="#br0" timeOffset="46913.154">4629 2202,'5'33,"2"17,-1 3,-1-1,-1-1,-2-4,-1-5,-6-5,-1-4,0-3,0-1,-2-1,-1-1,2 0,1 1,8-6,2-5</inkml:trace>
  <inkml:trace contextRef="#ctx0" brushRef="#br0" timeOffset="54408.543">10105 2145,'481'0,"-390"-6,-85 7</inkml:trace>
  <inkml:trace contextRef="#ctx0" brushRef="#br0" timeOffset="54856.762">10218 2370,'4'0,"8"0,5 0,5 0,4 0,1 0,7 0,2 0,5 0,-1 0,-2-4,-2-3,-3 1,-2 2,-1 0,-2 2,-5 6,-6 1</inkml:trace>
  <inkml:trace contextRef="#ctx0" brushRef="#br0" timeOffset="56115.289">11572 1863,'0'0,"1"0,-1 1,0-1,0 0,0 1,0-1,0 1,0-1,0 0,0 1,0-1,0 1,0-1,0 0,0 1,0-1,0 1,-1-1,1 0,0 1,0-1,0 0,0 1,-1-1,1 0,0 1,-1-1,1 0,0 0,0 1,-1-1,1 0,0 0,-1 1,1-1,0 0,-1 0,1 0,-1 0,1 0,0 0,-1 1,1-1,-1 0,1 0,0 0,-1 0,1 0,-1-1,1 1,0 0,-1 0,1 0,-1 0,1 0,0 0,-1-1,1 1,0 0,-1 0,1-1,0 1,0 0,-1 0,1-1,4 42,-3-38,-1 141,-10-63,3 1,5-1,3 19,-1-51,-11 19,5-62</inkml:trace>
  <inkml:trace contextRef="#ctx0" brushRef="#br0" timeOffset="56465.192">11431 1835,'32'-23,"0"2,1 1,1 2,1 1,1 1,0 2,0 2,2 2,-1 1,34-4,-57 12,-1 1,1 0,0 1,-1 0,1 1,-1 0,1 1,9 4,-19-5,0-1,0 0,-1 1,1 0,0 0,-1 0,0 0,1 1,-1-1,0 1,0 0,0-1,-1 2,1-1,-1 0,0 0,1 1,-2-1,1 1,0 0,-1 0,1-1,-1 1,0 0,-1 0,1 0,0 0,-1 0,0 0,-1 4,-3 7,-2-1,0 0,0 0,-1-1,-1 0,0 0,-1-1,-1 0,1 0,-2-1,0 0,0-1,-1-1,0 1,0-2,-1 0,-1 0,1-1,-6 1,5 0,-194 106,131-86,71-26,7-1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26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103 234,'-23'71,"-52"127,70-193,11-26,12-32,10-17,4 1,2 1,26-34,-55 91,1 0,0 1,1 0,0 0,1 0,0 1,1 0,0 1,0 0,0 0,1 1,0 1,3-2,-10 9,0 0,0 0,0 0,-1 1,1-1,0 1,-1 0,1 0,-1 0,1 0,-1 0,0 0,0 0,0 1,0-1,0 1,-1 0,1-1,-1 1,0 0,1 0,-1 0,-1 0,1 0,0 0,-1 0,1 0,-1 0,0 1,0-1,0 0,-1 0,0 3,-16 229,17-234,-1 0,1 1,0-1,0 0,0 0,0 1,0-1,0 0,0 0,0 0,0 1,0-1,1 0,-1 0,0 0,1 0,-1 0,1 1,0-1,-1 0,1 0,0 0,-1 0,1-1,0 1,0 0,0 0,0 0,0-1,0 1,0 0,0-1,0 1,0-1,0 1,0-1,1 0,-1 1,0-1,0 0,0 0,1 0,-1 0,0 0,0 0,1 0,-1 0,0-1,0 1,0 0,0-1,1 1,-1-1,0 1,0-1,0 1,0-1,0 0,0 0,0 1,-1-1,1 0,0-1,96-90,36-57,-63 95,-68 56,-1-1,1 1,0-1,0 1,-1 0,1 0,-1 0,1 0,-1 0,0 0,0 0,0 0,0 0,0 1,0-1,-1 0,1 1,-1-1,0 0,0 1,1-1,-2 1,1-1,0 1,0-1,-1 2,1 1,-4 200,-24-8,28-173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26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88,'5'10,"2"12,-1 8,-1 3,-2 1,-5 0,-4-2,1-1,0-1,-4-6,0-6</inkml:trace>
  <inkml:trace contextRef="#ctx0" brushRef="#br0" timeOffset="3220.905">10 61,'2'-2,"-1"0,0 0,1 0,0 0,-1 1,1-1,0 0,0 1,0 0,0-1,0 1,0 0,0 0,0 0,0 0,1 1,-1-1,0 1,1-1,-1 1,0 0,1 0,-1 0,0 0,2 0,-1 0,224-31,-225 30,1 1,-1-1,1 0,-1 1,1 0,-1-1,0 1,1 0,-1 0,1 0,-1 1,1-1,-1 0,1 1,-1 0,0 0,1-1,-1 1,0 1,0-1,1 0,-1 0,0 1,0 0,-1-1,1 1,0 0,0 0,-1 0,1 0,-1 0,0 0,0 0,0 0,0 0,0 1,0-1,0 0,-1 1,1-1,-1 1,1-1,-1 1,0-1,0 1,0-1,-1 1,1-1,-1 1,0 0,-1 1,0 1,-1-1,0 0,0 0,0 0,-1 0,0-1,1 0,-1 1,0-1,0 0,-1-1,1 1,0-1,-1 0,0 0,-1 0,-17 9,23-10,-1-1,0 0,0 0,1 1,-1-1,0 1,1-1,-1 0,0 1,1-1,-1 1,1 0,-1-1,1 1,-1-1,1 1,-1 0,1 0,0-1,-1 1,1 0,0 0,-1-1,1 1,0 0,0 0,0-1,0 1,0 0,0 0,0 0,0-1,0 1,0 0,0 0,1 0,-1-1,0 1,1 0,-1-1,0 1,1 0,-1 0,1-1,-1 1,1-1,-1 1,1 0,-1-1,1 1,0-1,-1 1,1-1,0 0,-1 1,1-1,41 24,-41-24,14 6,-1 1,0 0,0 0,-1 2,0-1,0 2,-1 0,0 0,-1 1,9 11,-19-20,0-1,0 1,0-1,0 1,0-1,-1 1,1-1,-1 1,1 0,-1-1,1 1,-1 0,0 0,0-1,0 1,0 0,0 0,0-1,-1 1,1 0,0-1,-1 1,0 0,1-1,-1 1,0-1,0 1,1-1,-1 1,0-1,-1 0,1 1,0-1,0 0,-1 0,1 0,0 0,-1 0,1 0,-1 0,1 0,-2 0,-75 24,-176-22,230-3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5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366 542,'-12'230,"-57"227,37-276,41-181,-2-11</inkml:trace>
  <inkml:trace contextRef="#ctx0" brushRef="#br0" timeOffset="2733.749">619 571,'0'0,"0"0,-1 1,1-1,-1 1,0-1,1 0,-1 0,1 1,-1-1,1 0,-1 0,0 0,1 0,-1 0,1 0,-1 0,0 0,1 0,-1 0,1 0,-1 0,0 0,1 0,-1 0,1-1,-1 1,1 0,-1 0,1-1,-1 1,1 0,-1-1,1 1,-1-1,1 1,-1 0,1-1,0 1,-1-1,1 1,0-1,-1 1,1-1,0 0,0 1,0-1,-1 1,1-1,0 0,0 1,0-1,0 1,0-1,0 0,0 1,0-1,0 1,1-1,-1 0,0 1,0-1,0 1,1-1,-10 161,11-105,-2 200,-22-154,22-100,-1-1,0 0,1 1,-1-1,0 0,0 0,1 1,-1-1,0 0,0 0,1 0,-1 0,0 0,0 0,0 0,1 0,-1 0,0 0,0-1,1 1,-1 0,0-1,1 1,-1 0,0-1,1 1,-1 0,0-1,1 1,-1-1,1 0,-1 1,1-1,-1 1,1-1,-1 0,1 1,-1-1,1 0,0 1,0-1,-1 0,1 0,0 1,0-1,0 0,0 0,0 0,0 1,0-2,-3-2,-13-21,-1 0,-2 1,0 1,-1 0,-2 2,0 1,-1 0,-1 2,-24-15,41 28,0 0,-1 1,1 0,-1 0,0 0,0 1,0 0,0 1,-1 0,1 0,-1 0,1 1,-1 1,0 0,1 0,-1 0,0 1,1 0,-1 1,1 0,-1 0,1 1,0 0,0 1,0 0,-6 4,8-5,0 1,1 0,-1 0,1 0,0 1,0 0,1 0,-1 0,1 1,0-1,0 1,1 0,0 0,0 1,0-1,1 1,0-1,0 1,1 0,-1-1,1 1,1 1,4 9</inkml:trace>
  <inkml:trace contextRef="#ctx0" brushRef="#br0" timeOffset="3836.373">732 1022,'7'8,"0"0,0-1,1 0,0 0,0-1,1 1,-1-2,1 1,0-2,1 1,-1-1,1 0,0-1,0 0,0-1,0 0,1-1,-1 0,0 0,1-1,-1 0,1-1,4-1,-7 0,1 0,0-1,-1-1,1 1,-1-1,0 0,0-1,-1 0,1 0,-1-1,0 0,-1 0,1-1,-1 1,0-1,-1-1,0 1,0-1,-1 0,1 0,-2 0,1-1,-1 1,-1-1,1 0,-2 0,1 0,-1 0,0 0,-1 0,0 0,-1-4,1 10,-1 0,0 0,0 1,0-1,0 0,0 1,0-1,-1 1,1-1,-1 1,0-1,1 1,-1 0,0 0,-1 0,1 0,0 0,0 1,-1-1,1 1,-1-1,0 1,1 0,-1 0,0 0,0 0,1 1,-1-1,0 1,0-1,0 1,0 0,0 0,0 1,1-1,-1 0,0 1,0 0,0 0,1 0,-1 0,0 0,1 0,-1 1,1-1,-1 1,-6 2,-1 0,2 0,-1 1,0 0,1 1,0 0,0 0,1 0,0 1,0 1,0-1,1 1,0 0,1 0,0 1,0-1,1 1,0 0,0 1,1-1,0 0,1 1,0 0,0 0,1 0,1-1,0 1,0 0,1 2,-1-7,1 0,1 0,-1 0,1-1,-1 1,2-1,-1 1,0-1,1 1,0-1,-1 0,2-1,-1 1,0 0,1-1,0 0,0 1,0-2,0 1,0 0,0-1,1 0,-1 0,1 0,2 0,123 21,-108-25,0 0,0-1,-1-2,0 0,0-1,0-1,-1-1,1 0,-2-2,0-1,0 0,-1-1,0-1,-1-1,14-14,-24 22,6-3,0 0,-1-1,0 0,-1-1,0 0,-1-1,0 0,-1-1,0 0,-1 0,0-1,-1 0,-1-1,0 1,-1-1,1-9,-5 21,-1 0,1 0,-1 1,0-1,0 0,0 0,-1 0,1 0,-1 1,1-1,-1 0,0 0,0 1,0-1,0 1,-1-1,1 1,-1-1,0 1,1 0,-1 0,0 0,0 0,0 0,-1 0,1 0,0 1,-1-1,1 1,-1 0,1 0,-1-1,0 2,1-1,-1 0,0 1,0-1,0 1,1 0,-1 0,0 0,0 0,0 0,0 1,1-1,-1 1,0 0,0-1,1 2,-1-1,1 0,-1 0,1 1,-1 0,-5 1,1 1,1 0,-1 1,1-1,0 1,0 0,0 1,0-1,1 1,0 1,0-1,-3 6,7-9,0-1,0 1,0-1,0 1,0-1,0 1,0-1,1 1,0 0,-1-1,1 1,0 0,0 0,1-1,-1 1,0 0,1-1,0 1,-1 0,1-1,0 1,0-1,1 0,-1 1,1-1,-1 0,1 0,-1 1,1-1,0-1,0 1,0 0,0 0,1-1,-1 1,0-1,1 0,0 1,6 2,1 0,0-1,-1 0,1 0,0-1,1-1,-1 0,0 0,0-1,0 0,1 0,-1-2,72 6,-81-3,1-1,0 1,0 0,0 0,-1 0,1 0,0 0,-1 0,1 0,-1 1,1-1,-1 0,1 1,-1 0,0-1,0 1,0 0,0-1,0 1,0 0,-1 0,1 0,-1 0,1 0,-1-1,1 1,-1 0,0 0,0 0,0 0,0 0,-1 0,1 0,0 0,-1 0,1 0,-1 0,0 0,0 0,0-1,0 1,0 0,0-1,0 1,0 0,-7 28,8-27,-1 1,1-1,0 0,0 1,1-1,-1 1,1-1,0 0,0 1,0-1,0 0,0 0,1 0,-1 0,1 0,0 0,0 0,0 0,0-1,0 1,1-1,-1 0,1 1,0-1,0 0,-1-1,1 1,0 0,1-1,-1 0,0 0,0 0,0 0,1 0,-1 0,1-1,-1 0,0 0,1 0,-1 0,1 0,-1-1,0 1,1-1,-1 0,0 0,0 0,3-2,35-7,-17 6,0-2,0-1,-1 0,1-2,-2-1,0-1,0 0,-1-2,20-15,-30 20,-1-1,0 0,0-1,-1 0,-1-1,1 0,-2 0,0 0,0-1,-1 0,0-1,-1 1,-1-1,0 0,2-9,-6 19,0 0,1 1,-1-1,0 1,-1-1,1 0,0 1,-1-1,1 1,-1-1,0 1,0-1,0 1,0 0,0-1,-1 1,1 0,-1 0,1 0,-1 0,0 0,0 0,0 0,0 1,0-1,0 1,0-1,0 1,-1 0,1 0,0 0,-1 0,1 0,-1 1,1-1,-1 1,0 0,1-1,-1 1,-6 0,0-1,0 1,0 1,0-1,0 2,1-1,-1 1,0 0,0 1,-5 3,5-1,0 1,0 0,1 0,0 1,0 0,1 0,0 1,0 0,1 0,0 1,0 0,1 0,0 0,1 0,0 1,0 0,1 0,1 0,-1 0,2 0,-1 1,1-1,1 0,0 1,0-1,1 1,1-1,-1 0,2 1,0 0,4 2,1 0,1-1,0 0,1 0,0-1,0 0,1-1,1 0,0 0,0-2,1 1,0-2,0 0,1 0,0-1,0-1,1 0,-1-1,1-1,7 1,101 22,-90-18</inkml:trace>
  <inkml:trace contextRef="#ctx0" brushRef="#br0" timeOffset="4418.929">3131 938,'-4'33,"-3"17,6-1,2-4,7-9,1-12</inkml:trace>
  <inkml:trace contextRef="#ctx0" brushRef="#br0" timeOffset="4664.878">3103 598,'0'0</inkml:trace>
  <inkml:trace contextRef="#ctx0" brushRef="#br0" timeOffset="4971.409">3668 825,'-18'10,"0"0,0 2,2 0,-1 1,2 1,-1 0,-10 15,25-26,0 1,0-1,1 0,-1 1,1-1,-1 1,1-1,0 1,1-1,-1 1,1-1,-1 1,1-1,0 0,0 1,0-1,1 0,-1 0,1 0,0 0,0 0,0 0,0-1,0 1,1 0,-1-1,1 0,0 0,-1 0,1 0,0 0,0 0,1-1,-1 1,0-1,0 0,1 0,-1 0,2 0,10 7,-12-6,1-1,0 1,-1 0,1 0,-1 0,1 0,-1 1,0-1,0 1,0 0,-1 0,1 0,-1 0,1 0,-1 1,0-1,0 1,0-1,-1 1,0 0,1-1,-1 1,0 0,-1 0,1 0,-1 0,0 0,0 0,0 0,0 0,0 0,-1 0,0 0,0 0,0 0,-1 0,1-1,-1 1,0 0,0-1,0 0,0 1,0-1,-1 0,0 0,-2 2,-1 0,1-1,-1 0,0 0,0 0,0-1,-1 0,1-1,-1 1,1-1,-1 0,0-1,0 0,0 0,0 0,0-1,0 0,0 0,0-1,0 0,0 0,0 0,0-1,1 0,-1-1,-3-1,-2-9</inkml:trace>
  <inkml:trace contextRef="#ctx0" brushRef="#br0" timeOffset="5728.874">4796 401,'0'595,"-1"-573,-1 1,-1 0,-1-1,-1 0,-1 0,-1 0,-10 19,18-38,3-9</inkml:trace>
  <inkml:trace contextRef="#ctx0" brushRef="#br0" timeOffset="5995.311">4543 881,'33'-9,"17"-4,3 1,-1 2,-1 3,-4 2,-5 3,-5 1,-3-4,-4 0,-2-1,0 2,-1 1,0 1,1 1,-6 1</inkml:trace>
  <inkml:trace contextRef="#ctx0" brushRef="#br0" timeOffset="13314.891">10074 627,'1'196,"0"-193,-1 0,1 0,0 0,1 0,-1 0,0 0,1 0,-1-1,1 1,0 0,0-1,0 1,0-1,0 0,1 0,-1 0,1 0,-1 0,1-1,0 1,0-1,0 1,0-1,0 0,0 0,0 0,0-1,0 1,0-1,0 0,1 0,-1 0,0 0,0 0,0-1,0 1,0-1,0 0,0 0,0 0,0 0,0-1,0 1,0-1,-1 0,1 1,-1-1,1-1,-1 1,0 0,0 0,0-1,1 0,10-11,-1-1,0 0,-1-1,-1 0,-1-1,0 0,-1-1,0 0,3-16,-8 28,25-69,-14 107,-1 193,22 102,-31-298,-1 0,-1 0,-1 0,-2 0,-1 1,-1-1,-1 0,-2-1,-1 1,-1-1,-1-1,-2 1,-6 9,12-29,-1 0,0 0,0-1,-1 0,0 0,0-1,0 0,-1 0,0 0,0-1,-2 0,7-3,-1 0,1-1,0 1,-1-1,0 0,1 1,-1-2,0 1,0 0,0-1,1 0,-1 0,0 0,0 0,0 0,0-1,1 0,-1 0,0 0,1 0,-1 0,1-1,-1 0,1 1,-1-2,1 1,0 0,0 0,0-1,-2-6,1 0,0 1,0-1,1-1,0 1,1 0,0-1,0 1,1-1,0 1,1-1,0 0,0 1,1-1,1 0,1-4,-3 10,7-22,0 0,2 1,1 0,1 0,1 1,1 0,1 2,1-1,2 2,0 0,0 1,2 0,1 2,21-16,-13 11,-3 5</inkml:trace>
  <inkml:trace contextRef="#ctx0" brushRef="#br0" timeOffset="12004.858">9199 712,'-25'4,"-5"0,-1 1,1 2,1 1,-1 1,2 2,-4 2,29-12,0 0,0 1,1-1,-1 0,1 1,-1 0,1-1,0 1,0 0,0 0,0 0,0 0,0 1,0-1,1 0,-1 1,1 0,0-1,-1 1,1 0,0-1,1 1,-1 0,0 0,1 0,0 0,0-1,0 1,0 0,0 0,0 0,1 0,-1 0,1 0,0-1,0 1,0 0,0-1,0 1,1 0,-1-1,1 0,0 1,0-1,-1 0,1 0,1 0,-1 0,0 0,11 7,1 0,-1-2,1 1,1-2,-1 0,1-1,0 0,1-1,-1-1,0 0,15 0,-28-2,11 1,1 0,-1 0,0-1,0-1,0 0,1-1,-1 0,0-1,0-1,0 0,0-1,8-3,3-5</inkml:trace>
  <inkml:trace contextRef="#ctx0" brushRef="#br0" timeOffset="12250.865">9566 232,'-10'25,"2"1,1 0,1 0,1 1,2 0,0 0,2 0,1 0,2 17,12 173,12-36,-13-120,-7-60,-1-7</inkml:trace>
  <inkml:trace contextRef="#ctx0" brushRef="#br0" timeOffset="12583.573">9848 542,'-210'124,"208"-123,1 0,-1-1,0 1,1 0,-1 0,1 0,0 0,-1 0,1 1,0-1,-1 0,1 1,0-1,0 0,0 1,0-1,1 1,-1 0,0-1,1 1,-1 0,1-1,-1 1,1 0,0 0,0-1,0 1,0 0,0 0,0 0,0-1,1 1,-1 0,0-1,1 1,0 0,-1-1,1 1,0 0,0-1,0 1,0-1,0 0,0 1,0-1,1 0,-1 1,0-1,1 0,-1 0,1 0,-1 0,1-1,-1 1,1 0,1 0,37 21,-29-17,-1 0,1 1,-1 0,0 1,-1 0,1 1,-1 0,-1 0,1 1,-2 0,1 1,2 8,-8-14,-1-1,1 0,-1 0,1 0,0 0,0 0,0 0,0 0,1-1,-1 1,1-1,-1 0,1 0,0 0,0 0,0 0,3 1,6-2</inkml:trace>
  <inkml:trace contextRef="#ctx0" brushRef="#br0" timeOffset="10778.849">7787 288,'-6'15,"-1"1,2-1,0 1,1 1,1-1,0 0,1 1,1-1,0 1,1 0,1-1,1 1,2 9,55 203,-30 14,-30-114,1-117</inkml:trace>
  <inkml:trace contextRef="#ctx0" brushRef="#br0" timeOffset="11016.842">7562 825,'34'-10,"15"-8,5 0,-3 2,-4 4,-6 0,-5 1,-4 3,-2 2,-2 3,-1 1,0 2,5 0,2 1,0-1,-2 1,-5-1</inkml:trace>
  <inkml:trace contextRef="#ctx0" brushRef="#br0" timeOffset="11336.12">8267 965,'0'15,"0"-1,0-7,0-9,0-10,0-7,0-5,5-4,2-1,4-1,0 0,3 0,5 1,3 0,3 5,1 7,-3 10,-5 8</inkml:trace>
  <inkml:trace contextRef="#ctx0" brushRef="#br0" timeOffset="11500.244">8634 852</inkml:trace>
  <inkml:trace contextRef="#ctx0" brushRef="#br0" timeOffset="11758.943">8634 571</inkml:trace>
  <inkml:trace contextRef="#ctx0" brushRef="#br0" timeOffset="9423.463">5417 288,'0'0,"-1"-1,0 1,0-1,1 1,-1-1,0 1,0 0,0-1,1 1,-1 0,0 0,0 0,0 0,0 0,0 0,0 0,1 0,-1 0,0 0,0 0,0 0,0 1,0-1,1 0,-1 1,0-1,0 0,1 1,-1-1,0 1,0-1,1 1,-1 0,1-1,-1 1,1 0,-1-1,1 1,-1 0,1 0,-1-1,1 1,0 0,-1 0,1 0,0 0,-17 41,14-23,1 0,1 0,1 0,0 0,2 0,0 0,1-1,3 10,8 69,-13 392,-1-489,0 0,1-1,-1 1,1 0,-1 0,1 0,-1-1,1 1,-1 0,1 0,-1 0,1 0,-1 0,1 0,-1 0,1 0,-1 0,1 0,-1 0,0 0,1 1,-1-1,1 0,-1 0,1 0,-1 1,1-1,-1 0,0 1,1-1,-1 0,1 1,-1-1,0 0,0 1,1-1,-1 1,0-1,0 0,1 1,-1-1,0 1,0-1,0 1,0-1,0 1,1-1,-1 1,0-1,0 1,0-1,0 1,-1-1,1 1,0-1,0 1,0-1,0 1,0-1,-1 1,1-1,0 0,0 1,-1-1,1 1,0-1,-1 0,1 1,26-37,-19 24,5-6,8-11,0 0,2 1,1 1,1 1,1 2,19-14,-43 35,1 2,0-1,0 0,0 0,0 0,0 1,0-1,1 1,-1 0,0-1,1 1,-1 0,1 1,-1-1,1 0,-1 1,1-1,0 1,-1 0,1 0,0 0,-1 0,1 0,0 1,-1-1,1 1,-1 0,1-1,-1 1,1 0,-1 1,0-1,1 0,-1 1,0-1,0 1,0 0,0 0,0 0,0 0,7 99,-5-13,6-70,1-6</inkml:trace>
  <inkml:trace contextRef="#ctx0" brushRef="#br0" timeOffset="9987.254">6067 938,'132'-23,"-127"21,0 0,1 0,-1 0,0-1,-1 0,1 0,0 0,-1 0,0-1,0 1,0-1,0 0,0 0,-1-1,0 1,0-1,0 0,0 0,-1 0,0 0,0 0,1-5,-3 7,0-1,-1 0,1 0,-1 0,0 0,0 1,0-1,-1 0,0 1,1-1,-1 1,0 0,0-1,-1 1,1 0,-1 0,0 1,1-1,-1 0,0 1,-1 0,1 0,0 0,-1 0,1 0,-1 1,1-1,-1 1,0 0,0 0,1 0,-1 1,0-1,0 1,0 0,0 0,0 1,1-1,-1 1,0-1,0 1,0 1,1-1,-1 0,1 1,-2 0,-13 4,1 0,0 1,0 1,0 0,1 1,0 1,1 1,0 0,1 1,0 0,-1 3,12-11,0-1,0 1,0 0,1 0,0 0,0 0,0 0,0 1,1-1,-1 1,1-1,0 1,1-1,-1 1,1 0,0-1,0 1,0-1,1 1,-1 0,1-1,0 1,1-1,-1 0,1 1,0-1,0 0,0 0,0 0,1 0,0 0,-1-1,1 1,1-1,-1 0,1 1,-1-2,1 1,0 0,3 1,13 7,0-1,0-1,1 0,1-2,-1-1,1 0,0-2,11 1,-18-2,98 8,-88-11</inkml:trace>
  <inkml:trace contextRef="#ctx0" brushRef="#br0" timeOffset="15044.854">11739 684,'-29'389,"29"-366,1-16,-1-1,1 1,-1 0,-1-1,1 1,-1 0,0-1,-1 1,1-1,-1 1,-1-1,1 0,-1 0,0 0,-2 2,4-7,-1-1,1 1,-1 0,1-1,-1 1,1-1,-1 0,0 0,1 1,-1-1,0 0,1 0,-1 0,1-1,-1 1,0 0,1-1,-1 1,1-1,-1 1,1-1,-1 0,1 0,-1 1,1-1,0 0,0 0,-1 0,1-1,0 1,0 0,0 0,0-1,0 1,0 0,1-1,-1 1,0-1,1 1,-1-1,1 1,-1-1,1 0,0 1,0-1,0 1,0-1,0-1,0-13,1 1,0 0,1-1,1 1,0 0,1 0,1 1,0-1,1 1,1 0,5-8,3-11,4-8,1 1,2 1,2 1,2 1,1 1,1 2,2 1,2 1,1 1,1 2,13-7,-30 24,1 1,0 0,1 2,0 0,0 1,1 1,0 1,0 1,1 0,16-1,-32 6,0 0,0 1,0-1,0 1,0 0,-1 0,1 0,0 1,-1 0,1 0,-1 0,1 0,-1 1,0 0,0-1,0 1,-1 1,1-1,-1 1,1-1,-1 1,0 0,-1 0,1 0,-1 1,1-1,-1 1,-1-1,1 1,-1 0,1-1,-1 1,-1 0,1 0,-1 0,0 0,0 0,0 0,-1 0,1-1,-1 1,0 0,-1 0,-3 13,-1 1,-1-1,-1-1,0 1,-1-1,-1-1,-1 0,0 0,-1-1,0 0,-2-1,1-1,-2 0,0-1,0 0,-1-1,0-1,-1-1,0 0,-1-1,0-1,-12 3,19-6,0-1,-1 1,1-2,-1 0,0 0,1-1,-1-1,0 1,-4-2,14 1,-1 0,0-1,0 1,0-1,0 1,1-1,-1 0,0 0,1 0,-1 0,1-1,-1 1,1-1,-1 0,1 1,0-1,0 0,0 0,0 0,0-1,1 1,-1 0,0-1,1 1,0-1,0 1,0-1,0 0,0 0,0 1,1-1,-1 0,1 0,0 0,0 1,0-1,0 0,0 0,1 0,-1 0,2-5,0 0,1 0,0 0,0 1,1-1,-1 1,2 0,-1 0,1 0,0 1,0 0,1 0,3-3,-7 6,16-16</inkml:trace>
  <inkml:trace contextRef="#ctx0" brushRef="#br0" timeOffset="16214.427">12840 486,'-10'2,"1"0,-1 1,1-1,0 2,-1-1,1 1,1 1,-1 0,1 0,0 1,0-1,-5 6,-5 2,-127 103,141-114,0 1,0 0,0 0,1 0,-1 0,1 0,0 1,0-1,1 1,-1 0,0 0,1 0,0 0,0 0,1 1,-1-1,1 1,0-1,0 1,0-1,0 1,1 0,0-1,0 1,0 0,1-1,0 1,-1-1,2 1,-1-1,0 1,2 2,3-4,0-1,1 0,-1-1,0 1,1-1,-1-1,1 1,-1-1,1 0,-1 0,1-1,-1 0,0 0,1 0,-1-1,0 0,0 0,0-1,0 0,0 0,-1 0,1-1,-1 0,51-31,-3-4,0-1,-3-3,12-15,-62 57,0 0,1 0,-1 0,1 0,-1 0,1 0,0 0,-1 0,1 1,0-1,-1 0,1 1,0-1,0 0,0 1,0-1,-1 1,1-1,0 1,0-1,0 1,0 0,0-1,0 1,0 0,0 0,0 0,1 0,-1 0,0 0,0 0,0 0,0 0,0 1,0-1,0 0,0 1,0-1,0 1,0-1,-1 1,1-1,0 1,0 0,0-1,-1 1,1 0,0-1,0 1,-1 0,1 0,-1 0,1 0,-1 0,1 0,-1 1,5 73,-6-71,-1 1,1 0,0-1,1 1,-1 0,1 0,0 0,0-1,0 1,1 0,-1 0,1-1,0 1,1 0,-1-1,1 1,0-1,0 1,1-1,-1 0,1 0,0 0,0-1,0 1,0 0,1-1,-1 0,1 0,0 0,0-1,0 1,0-1,1 0,-1 0,0 0,1 0,3 0,9-3,-1 0,1-1,-1-1,0 0,0-1,0-1,0-1,-1 0,0-1,0 0,0-1,-1-1,-1 0,3-3,21-11,-18 13,0-1,-2-1,1-1,-1 0,-1-1,-1 0,0-2,-1 0,0 0,-1-2,-1 1,-1-1,-1-1,3-6,-12 23,1 0,-1 0,0 0,1-1,-1 1,0-1,0 1,0 0,-1-1,1 1,-1-1,1 0,-1 1,0-1,0 1,0-1,0 0,-1 1,1-1,-1 1,1-1,-1 1,0-1,0 1,0 0,0-1,0 1,-1 0,1 0,-1 0,1 0,-1 0,0 0,0 0,0 0,0 1,0-1,0 1,0-1,-1 1,1 0,0 0,-1 0,1 0,-1 1,0-1,-6 2,0 1,0 0,1 0,-1 0,1 1,0 1,0 0,0 0,0 0,0 1,1 0,0 0,0 1,1 0,-1 0,1 1,0 0,1 0,0 0,0 1,1-1,-1 1,-2 8,7-14,0 0,-1 0,1-1,0 1,0 0,0 0,1 0,-1 0,0 0,1-1,-1 1,1 0,-1 0,1-1,0 1,0 0,0-1,0 1,0-1,0 1,0-1,0 1,1-1,-1 0,0 0,1 0,-1 0,1 0,0 0,-1 0,1 0,0 0,-1-1,1 1,0-1,0 1,0-1,0 0,0 0,81 5,-73-5,-2 0,-3-2,1 1,0-1,-1 1,1 1,0-1,0 1,0 0,0 0,-1 1,1 0,0 0,0 0,-1 0,1 1,-1 0,1 0,-1 1,0 0,0-1,0 2,0-1,-1 1,1-1,-1 1,0 0,0 1,0-1,0 1,-1 0,0 0,0 0,0 0,-1 0,1 2,-16 73,10-74,1 0,0 0,0 0,1 0,-1 0,2 1,-1-1,1 0,-1 1,2-1,-1 1,2 4,1-7,0-1,0 0,0 0,1 0,-1 0,1-1,0 1,0-1,0 0,0 0,0 0,0-1,1 1,-1-1,1 0,-1-1,0 1,1-1,-1 0,1 0,-1 0,1 0,-1-1,1 0,-1 0,1 0,-1 0,0-1,0 0,4-2,27-9,0-2,-2-1,0-2,-1-1,-1-2,-1-1,0-1,-2-2,23-25,-27 22,-2-1,-2 0,0-2,-2 0,-1-1,-2-1,-1 0,-2-1,-1-1,-2 0,-1 0,1-18,-9 50,3-7,-2-1,1 0,-1 1,-1-1,0 0,0 1,-1-1,-1 0,0 1,0-1,-1 1,-1-2,4 11,-1 0,1 0,-1 0,0 0,1 0,-1 0,0 1,0-1,1 0,-1 1,0-1,0 0,0 1,0-1,0 1,0-1,0 1,0 0,0-1,0 1,0 0,0 0,0 0,0 0,0 0,-1 0,1 0,0 0,0 0,0 0,0 1,0-1,0 0,0 1,0-1,0 1,0-1,0 1,0-1,1 1,-1 0,0-1,0 1,0 0,1 0,-1 0,0 0,-33 42,27-24,1 1,0-1,2 1,0 0,1 0,1 1,1-1,1 0,1 1,3 19,-2 23,0 178,25-43,-26-180,3-33,2-3</inkml:trace>
  <inkml:trace contextRef="#ctx0" brushRef="#br0" timeOffset="16457.58">13883 232,'29'4,"19"3,6-1,4-1,-3-1,-2-2,-5-1,-1 0,-3-6,-5-2,0 0,-1 2,-2 1,-3 2,-7 1</inkml:trace>
  <inkml:trace contextRef="#ctx0" brushRef="#br0" timeOffset="18536.906">15126 288,'5'0,"-4"0,-1 5,-1 6,-5 2,-2-2</inkml:trace>
  <inkml:trace contextRef="#ctx0" brushRef="#br0" timeOffset="19136.122">15154 627,'0'5,"0"-3,5-3,6-5,1 3,-5 2,-10 1,-4 6,-5 1,-1 5,-4 0,3 3,2 3,4-1</inkml:trace>
  <inkml:trace contextRef="#ctx0" brushRef="#br0" timeOffset="21192.862">83 1643,'345'-29,"367"-74,-308 67,86 6,178 2,-135-5,-311 14,180-16,325-18,-154 25,86-3,73 4,-329 16,52-7,-4-9,100 0,75-3,1609 30,-1598-27,97-3,-556 31,265-12,66-24,-228 7,-262 24,0 2,0 0,0 1,0 1,1 1,-1 1,0 0,0 1,130-5,-73-5,205 7,-256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6:3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2,'-25'222,"-4"-30,1-39,0-22,26-121</inkml:trace>
  <inkml:trace contextRef="#ctx0" brushRef="#br0" timeOffset="526.757">57 29,'5'-4,"6"-3,6 1,5 2,3 0,3 2,1 1,1 0,-1 1,0 1,1-1,-2 0,1 0,-1 1,0-1,-9 4,-9 3</inkml:trace>
  <inkml:trace contextRef="#ctx0" brushRef="#br0" timeOffset="776.993">85 283,'43'0,"19"0,4 0,-4 0,-9 0,-12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25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87,'11'-16,"-8"26,-29 210,-37 47,63-237,5-35</inkml:trace>
  <inkml:trace contextRef="#ctx0" brushRef="#br0" timeOffset="274.08">103 30,'33'0,"17"0,8 0,0-5,0-1,-1 0,-5 1,-7 1,-1 2,-4 1,-3 0,-3 1,-4 0,-5 6,-13 0,-8 1</inkml:trace>
  <inkml:trace contextRef="#ctx0" brushRef="#br0" timeOffset="521.088">130 284,'34'0,"21"0,5 0,-2 0,-7 0,-7 0,-6 0,-4 0,-4 0,-7 0</inkml:trace>
  <inkml:trace contextRef="#ctx0" brushRef="#br0" timeOffset="1552.186">554 567,'-42'31,"2"3,2 0,1 3,-28 35,-29 25,81-94,23-23,162-155,-29 52,-142 122,1 0,-1 0,0 1,1-1,-1 0,1 0,-1 1,1-1,0 1,-1 0,1-1,-1 1,1 0,0 0,-1 0,1 0,0 0,-1 0,1 1,0-1,-1 0,1 1,-1-1,1 1,-1 0,1-1,-1 1,1 0,-1 0,0 0,0 0,1 0,-1 0,0 1,0-1,0 0,0 0,0 1,0-1,-1 1,1-1,0 1,-1-1,1 1,-1-1,1 1,-1 0,0-1,0 1,0 0,0-1,0 1,0 0,78 199,-77-200,-1 0,1 1,-1-1,0 1,1-1,-1 0,0 1,0-1,0 1,0-1,0 1,0-1,-1 1,1-1,0 0,-1 1,1-1,-1 0,1 1,-1-1,0 0,0 0,1 1,-1-1,0 0,0 0,0 0,0 0,0 0,0 0,-1 0,1-1,0 1,0 0,-1-1,1 1,0-1,-1 1,1-1,-1 0,1 1,0-1,-1 0,1 0,-1 0,1 0,-2 0,-67-22,-93-70,142 68,19 14</inkml:trace>
  <inkml:trace contextRef="#ctx0" brushRef="#br0" timeOffset="2343.716">950 679,'1'-2,"0"0,1 0,-1 0,1 1,0-1,-1 0,1 1,0 0,0-1,0 1,0 0,0 0,0 0,0 0,1 0,-1 1,0-1,1 1,-1-1,0 1,1 0,-1 0,0 0,1 0,-1 0,1 0,252-3,-230 0,-30-12,-8 5,-1 1,0 1,0 0,-1 0,0 2,0 0,-1 0,0 2,-6-1,19 5,0 2,0-1,1 0,-1 1,1-1,-1 1,1 0,0-1,-1 1,1 0,0 1,0-1,1 0,-1 0,0 1,1-1,-1 1,1 0,0-1,0 1,0 0,0 0,0 0,1 0,-1 0,1-1,0 1,0 0,0 0,0 0,1 0,-1 0,1 0,-1 0,1 0,-2 23,-6 5,1 74,7-104,0-1,0 1,0-1,0 1,0-1,0 0,0 1,0-1,1 0,-1 0,0 0,0 0,0 0,0 0,0 0,1 0,-1 0,0-1,0 1,0 0,0-1,0 1,0-1,0 1,0-1,0 1,0-1,0 0,0 0,0 1,-1-1,1 0,0 0,0 0,-1 0,1 0,-1 0,1 0,-1 0,1-1,1 1,55-72,-51 62,1 0,0 1,0 0,1 1,1 0,0 0,0 1,0 0,1 0,0 1,1 0,-1 1,2 0,9-1</inkml:trace>
  <inkml:trace contextRef="#ctx0" brushRef="#br0" timeOffset="2614.956">1542 425,'-5'34,"-1"15,0 5,-4-2,0-6,2-5,1-5,3-9</inkml:trace>
  <inkml:trace contextRef="#ctx0" brushRef="#br0" timeOffset="3061.547">1542 454,'7'-3,"1"1,1-1,-1 2,0-1,0 1,1 1,-1-1,0 2,1-1,-1 1,0 0,1 0,-1 1,0 1,0-1,0 1,-1 0,4 3,-9-5,0 0,0 1,0-1,0 1,0 0,-1-1,1 1,0 0,-1 0,0 0,1 0,-1 0,0 0,0 0,0 1,0-1,-1 0,1 1,0-1,-1 0,0 1,0-1,0 1,0-1,0 1,0-1,0 0,-1 1,1-1,-1 0,0 1,0-1,1 0,-2 0,1 1,0-1,0 0,-1 0,1 0,-1-1,1 1,-1 0,0 0,0-1,0 1,0-1,0 0,0 0,0 1,0-1,-1-1,1 1,0 0,0 0,0-1,0 1,1 0,-1 0,1 0,-1 0,0 0,1 0,0 1,-1-1,1 1,0-1,-1 1,1-1,0 1,0-1,0 1,1 0,-1 0,0-1,1 1,-1 0,1 0,-1 0,1 0,0 0,0-1,0 1,0 0,0 0,0 0,1 0,-1 0,1 0,-1 0,1-1,0 1,-1 0,1 0,0-1,0 1,0-1,1 1,-1-1,0 1,0-1,1 0,-1 1,1-1,-1 0,1 0,1 1,41 12,-38-14,-1 1,0 0,1 1,-1-1,0 1,0 0,0 0,0 1,0-1,-1 1,1 0,-1 0,0 1,1-1,-1 1,-1 0,1 0,-1 0,1 1,-5 0,1-1,-1 1,0-1,0 1,-1-1,0 1,1-1,-1 0,-1 0,1 1,0-2,-1 1,0 0,0 0,0-1,-1 0,1 0,-1 0,1 0,-1 0,0-1,0 1,0-1,-1 0,1 0,0-1,-5 2,1 2,0-1,-1 1,0-1,0-1,0 0,0 0,0-1,-1 0,1 0,-1-1,1 0,-1-1,1 0,-1-1,1 0,-1 0,1-1,-1 0,-3-2,-6-9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30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1 194,'102'-14,"1"3,0 5,91 8,-75-1,-119-2,-1 1,1-1,-1 0,1 1,0-1,0 1,-1-1,1 1,0-1,0 0,0 1,0-1,0 0,0 1,0-1,0 0,0 1,0-1,0 0,0 1,0-1,0 1,1-1,-1 0,0 1,0-1,1 1,-1-1,0 1,1-1,-1 1,1-1,-1 1,1-1,-1 1,1-1,-1 1,1 0,-1-1,1 1,-1 0,1 0,0-1,-1 1,1 0,-1 0,1 0,0 0,-1 0,1 0,0 0,-1 0,1 0,0 0,-1 0,1 0,-1 0,1 0,0 0,-1 1,1-1,-1 0,1 1,-75-48,59 39,-1-1,1-1,0 0,1-1,1-1,-1 0,-3-5,12 10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35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1 137,'6'-4,"0"0,0 1,1 0,0 0,-1 0,1 1,0 0,0 1,0-1,0 1,0 1,0-1,1 1,2 1,-1-2,414 1,-56 30,-341-35,-26 5,0 0,-1 0,1 0,0 0,0 0,-1 0,1 0,0 0,-1 0,1 0,0 0,-1 0,1 0,0 0,-1 0,1 0,0 0,-1 0,1-1,0 1,0 0,-1 0,1 0,0-1,0 1,-1 0,1 0,0 0,0-1,0 1,-1 0,1-1,0 1,0 0,0 0,0-1,0 1,0 0,0-1,-1 1,1 0,0-1,0 1,0 0,0-1,0 1,1 0,-1-1,0 1,0 0,0 0,0-1,0 1,0 0,0-1,1 1,-1 0,0 0,0-1,0 1,1 0,-1 0,0-1,0 1,1 0,-1 0,0 0,-150-53,148 52,-1 0,1 0,0 0,0-1,0 1,1-1,-1 1,0-1,1 0,-1 1,1-1,-1 0,1 0,0 0,0 0,0-1,0 1,0 0,0 0,1 0,-1-1,1 1,-1 0,1-3,1-14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30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0 339,'77'1,"175"-13,-59-23,-142 36,-47 4</inkml:trace>
  <inkml:trace contextRef="#ctx0" brushRef="#br0" timeOffset="245.396">85 509,'38'5,"18"1,9 0,-3-1,-1-1,-7-2,-7-1,-3 0,-3-1,-4-1,-9 1</inkml:trace>
  <inkml:trace contextRef="#ctx0" brushRef="#br0" timeOffset="643.524">1270 57,'-30'255,"26"-212,-3-1,-1-1,-1 1,-3-1,-10 22,-51 85,68-127,10-21</inkml:trace>
  <inkml:trace contextRef="#ctx0" brushRef="#br0" timeOffset="929.239">1213 29,'39'5,"16"1,5 0,2-1,-6-1,-7-2,-7-6,-5-2,-6 0,-2 1,-1 1,-1 2,-1 0,-8 2,-9 4,-5 3</inkml:trace>
  <inkml:trace contextRef="#ctx0" brushRef="#br0" timeOffset="1131.756">1185 339,'39'5,"21"1,6 1,2-7,-7-3,-8-1,-9 0,-7 1,-9 1</inkml:trace>
  <inkml:trace contextRef="#ctx0" brushRef="#br0" timeOffset="1530.303">1523 678,'-4'24,"-2"13,0 5,1-1,1-1,2-9</inkml:trace>
  <inkml:trace contextRef="#ctx0" brushRef="#br0" timeOffset="2039.759">1496 593,'11'-3,"5"-2,0 1,0 0,0 1,1 0,-1 2,1 0,0 1,-1 0,1 2,-1 0,5 1,-19-2,-1-1,1 0,-1 1,1-1,-1 1,0-1,1 1,-1 0,0-1,1 1,-1 0,0 0,0 0,0 0,0 0,0 0,0 1,0-1,0 0,-1 0,1 1,0-1,-1 0,1 1,-1-1,1 1,-1-1,0 1,1-1,-1 0,0 1,0-1,0 1,0-1,0 1,-1-1,1 1,-1 1,-31 55,10-22,22-34,-1 1,1-1,-1 1,1 0,0-1,0 1,0-1,1 1,-1-1,1 1,-1-1,1 1,0-1,0 1,0-1,0 0,0 1,0-1,1 0,-1 0,1 0,0 0,-1 0,1 0,0-1,0 1,0-1,0 1,1-1,-1 0,0 0,0 1,1-2,1 2,-1-1,-1 0,1 0,-1 0,1 1,-1-1,1 1,-1 0,0-1,1 1,-1 0,0 0,0 1,-1-1,1 0,0 1,-1-1,0 1,1-1,-1 1,0 0,0-1,0 1,-1 0,1 0,-1 0,1-1,-1 1,0 0,0 0,0 0,-1 0,0 2,-3 2,-1 0,-1 0,1-1,-1 0,0 1,-1-2,0 1,1-1,-2 0,1-1,0 0,-1 0,0 0,0-1,0 0,0-1,-1 1,1-2,-1 1,1-1,-8 0,-91 3,83-4</inkml:trace>
  <inkml:trace contextRef="#ctx0" brushRef="#br0" timeOffset="2780.041">2003 706,'256'-1,"-250"1,-1 0,1 0,-1-1,1 0,-1 0,1 0,-1 0,0-1,1 0,-1 0,0-1,0 0,-1 1,1-2,0 1,3-4,-8 5,0-1,0 0,0 1,0-1,0 0,-1 1,1-1,-1 0,0 1,0-1,0 1,0-1,0 1,-1 0,1-1,-1 1,1 0,-1 0,0 0,0 0,0 0,0 1,0-1,0 0,0 1,-1 0,1-1,0 1,-1 0,1 0,-2 0,-5-5,-82-50,90 55,1 1,-1-1,1 0,-1 1,0-1,1 1,-1-1,0 1,0-1,1 1,-1 0,0-1,0 1,0 0,0 0,1-1,-1 1,0 0,0 0,0 0,0 0,0 0,1 0,-1 0,0 1,0-1,0 0,0 0,1 1,-1-1,0 0,0 1,0-1,1 1,-1-1,0 1,1-1,-1 1,0 0,1-1,-1 1,1 0,-1-1,1 1,0 0,-1 0,1-1,-1 1,1 0,0 0,0 1,-3 49,4-40,-2 166,-4-113,52-82,113-79,-108 57,-34 20</inkml:trace>
  <inkml:trace contextRef="#ctx0" brushRef="#br0" timeOffset="3456.055">2765 537,'-18'32,"-2"-1,-2-2,0 0,-2-1,-13 11,10-9,-24 52,51-82,1 0,-1-1,0 1,0 0,0 0,0-1,1 1,-1 0,0-1,0 1,1 0,-1 0,0 0,0-1,1 1,-1 0,0 0,1 0,-1 0,0-1,1 1,-1 0,0 0,1 0,-1 0,0 0,1 0,-1 0,0 0,1 0,-1 0,0 0,1 0,-1 0,0 0,1 0,-1 1,0-1,1 0,-1 0,0 0,1 0,-1 1,0-1,0 0,1 0,-1 1,0-1,0 0,1 0,-1 1,0-1,0 0,0 1,0-1,0 0,1 1,-1-1,0 0,0 1,0-1,0 0,0 1,25-22,214-273,-238 292,0-1,0 1,1 0,-1-1,1 1,-1 0,1 0,0 0,0 0,0 1,0-1,0 0,0 1,1-1,-1 1,0 0,1 0,-1 0,1 0,-1 0,1 1,0-1,-1 1,1-1,0 1,-1 0,1 0,0 0,-1 1,1-1,0 0,-1 1,1 0,-1 0,1 0,-1 0,1 0,-1 0,0 1,0-1,1 1,-1-1,0 1,0 0,0 0,1 2,10 162,-7-139,-4-22,0 0,-1 0,1 0,-1 0,-1 1,1-1,0 0,-1 1,0-1,-1 0,1 1,-1-1,0 0,0 1,-1-1,1 0,-1 0,-1 0,1-4,0 0,-1 0,1 0,0-1,-1 1,1-1,-1 0,1 1,-1-1,1 0,-1-1,1 1,-1 0,1-1,0 1,-1-1,1 0,-1 0,1 0,0 0,0 0,0 0,0-1,0 1,0-1,0 0,0 1,0-1,1 0,-1 0,2 2,-156-132,137 115</inkml:trace>
  <inkml:trace contextRef="#ctx0" brushRef="#br0" timeOffset="29947.551">1016 1,'-244'0,"478"0,-526 0,280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2:22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278 833,'-12'1,"1"0,-1 1,1 1,0 0,0 0,0 1,0 1,1 0,-1 0,1 1,0 0,1 1,0 0,0 0,-2 4,10-9,1 1,-1 0,1 0,0 0,0 0,1 0,-1 0,0 0,1 0,0 0,0 0,0-1,0 1,0 0,0 0,1-1,-1 1,1-1,0 0,0 1,0-1,0 0,0 0,0 0,1 0,-1 0,0-1,1 1,0-1,-1 0,1 0,0 1,0-2,-1 1,1 0,0-1,1 1,10 7,58 45,-70-52,0 1,-1 0,1 0,0 0,-1 0,1 1,-1-1,0 0,1 1,-1-1,0 0,-1 1,1-1,0 1,-1 0,0-1,1 1,-1-1,0 1,0 0,0-1,-1 1,1 0,-1-1,1 1,-1-1,0 1,0-1,0 1,0-1,-1 0,1 1,-3 2,1 0,-1 0,-1 0,1 0,0-1,-1 0,0 0,0 0,0 0,-1-1,1 0,-1 0,0 0,1-1,-1 0,-1 0,1-1,0 1,0-1,0-1,-1 1,1-1,0 0,-1 0,1-1,0 0,0 0,0-1,-1 1,1-1,-1-1,-11-10</inkml:trace>
  <inkml:trace contextRef="#ctx0" brushRef="#br0" timeOffset="4355.355">4963 692,'-11'3,"0"0,0 1,0 0,0 1,1 0,0 1,0 0,1 1,-1 0,1 0,1 1,0 0,0 0,0 1,1 0,0 1,1-1,0 1,1 1,0-1,0 1,1-1,1 1,-1 1,2-1,0 0,0 1,1-1,0 5,2-12,0 0,-1 0,2 0,-1 0,0 0,1-1,-1 1,1-1,0 1,0-1,1 0,-1 1,1-1,-1-1,1 1,0 0,0 0,1-1,-1 0,0 0,1 0,-1 0,1 0,0-1,-1 1,1-1,0 0,0 0,0-1,0 1,4-1,4 1,1 0,0-1,0-1,0 0,-1-1,1 0,0-1,-1 0,6-3,9-7,0-2,-1 0,-1-2,0 0,-1-2,-1-1,-1-1,7-9,-9 10,0-1,-1-1,-1-1,-1 0,-1-2,-2 1,0-2,-1 0,-2-1,-1 0,-1 0,-1-1,-1 0,-2-1,-1 1,1-28,-4 50,0 0,-1-1,0 1,0-1,0 1,0 0,-1-1,0 1,-1 0,0 0,1 0,-2 0,1 0,-1 0,0 0,0 1,0-1,-1 1,0 0,0 0,0 0,-1 1,0 0,0 0,0 0,0 0,0 1,-1-1,0 1,1 1,-1-1,0 1,0 0,-1 1,1-1,0 1,0 0,-1 1,1 0,-1 0,1 0,-1 1,-2 1,0 1,0 1,0 0,1 0,-1 1,1 0,0 0,0 1,1 0,0 1,0-1,0 1,1 1,0-1,1 1,-1 0,1 0,1 1,0-1,0 1,0 0,0 5,-4 11,1 1,1 0,2 0,0 1,2-1,1 1,1 16,1-30,0 1,2 0,-1-1,2 0,-1 0,2 0,0 0,0 0,2-1,-1 0,1-1,1 1,0-1,1 0,0-1,0 0,1-1,1 0,-1 0,1-1,1-1,-1 0,1 0,9 2,12 6,1-2,0-1,1-2,0-2,1 0,0-3,20 0,-37-4,0-1,-1-1,1 0,-1-2,1 0,-1-1,0-1,0-1,0-1,-1 0,0-1,0-1,-1 0,0-1,-1-1,0 0,-1-2,0 1,-1-2,0 1,-1-2,-1 0,0 0,-1-1,-1 0,-1-1,0 0,-1 0,4-13,-10 27,1 1,-1-1,1 0,-1 0,0 0,0-1,0 1,0 0,-1 0,0 0,1-1,-1 1,0 0,0 0,-1-1,1 1,-1 0,1 0,-1 0,0-1,0 1,-1 0,1 0,-1 1,1-1,-1 0,0 0,0 1,0-1,0 1,-1 0,1-1,-1 1,1 0,-1 0,0 1,1-1,-1 1,0-1,0 1,0 0,-1 0,1 0,-12 2,0 1,0 1,0 0,1 1,-1 0,1 2,0-1,1 2,-1 0,1 0,1 1,-1 1,1 0,1 0,-1 2,2-1,0 1,0 1,0 0,4-7,0 0,0 0,0 0,1 0,0 1,0 0,0 0,1 1,0-1,0 1,1 0,0 0,0 0,0 0,1 1,0-1,1 1,-1-1,1 1,1 0,0-1,0 1,0 0,1-1,0 1,1 0,-1-1,1 1,1-1,0 0,0 1,2-2,1 1,-1-2,1 1,1-1,-1 0,1 0,0 0,0-1,0 0,0-1,1 0,0 0,-1 0,1-1,0 0,0-1,0 0,0 0,1 0,0-1,10 0,1 0,-1-1,0-1,0-1,0-1,0-1,0 0,2-2,25-14,-1-1,-2-3,0-1,11-11,-25 15,1 1,1 2,1 1,1 1,0 2,1 1,0 2,30-6,-62 17,0 0,1 0,-1 0,1 0,-1 1,1-1,-1 1,1-1,-1 1,1 0,-1 0,1 0,-1 1,1-1,-1 0,1 1,-1 0,1-1,-1 1,0 0,1 0,-1 1,0-1,0 0,0 1,0-1,0 1,0 0,0 0,-1 0,1 0,0 0,-1 0,0 0,1 0,-1 0,0 1,0-1,0 0,-1 1,1-1,-1 1,1-1,-1 1,-1 0,0 1,-1-1,1 0,-1 0,0 1,0-1,0 0,0-1,-1 1,1 0,-1-1,0 1,1-1,-1 0,0 0,0 0,-1 0,1 0,0-1,-1 0,1 1,-1-1,1 0,-4 0,-89 9,67-10,21-1,0 0,-1 1,1 0,0 0,-1 1,1 0,0 0,0 1,0 0,0 0,0 1,0 0,1 1,-1 0,1 0,0 0,0 1,-5 5,-32 63,43-71,1 1,-1-1,1 0,-1 1,1-1,0 0,0 1,0-1,0 0,0 1,0-1,0 0,1 1,0-1,-1 0,1 0,0 1,0-1,0 0,0 0,0 0,1 0,-1 0,1 0,-1-1,1 1,0 0,-1-1,1 1,0-1,0 0,0 0,0 0,2 1,8 0,0-1,0 0,-1-1,1 0,0 0,0-2,0 1,0-2,0 0,-1 0,1-1,-1 0,0-1,0 0,-1-1,0 0,0 0,5-5,-14 10,219-143,-219 143,0 0,0 0,1 0,-1 0,0 0,1 0,-1 1,1-1,-1 0,1 1,-1-1,1 1,0 0,-1-1,1 1,0 0,-1 0,1 0,-1 0,1 0,0 0,-1 1,1-1,0 0,-1 1,1-1,-1 1,1 0,-1-1,1 1,-1 0,0 0,1 0,-1 0,0 0,0 0,0 1,0-1,0 0,0 1,0-1,0 0,0 1,0 0,13 32,-12-27,0 0,0 0,1 0,0 0,0 0,1-1,-1 1,2-1,-1 0,0 0,1-1,0 1,1-1,-1 0,1 0,0-1,0 0,0 0,1 0,-1-1,1 0,0 0,0-1,5 2,3-5,0-1,0-1,-1 0,0-1,1-1,-1 0,-1-1,1 0,-1-1,0-1,-1 0,1 0,-2-2,1 1,-1-1,-1-1,1-2,14-8,-2-1,0-2,-2 0,-1-2,-1 0,-1-1,-1 0,-1-2,-2 0,-1 0,-1-2,4-18,-4 2,-2 0,-3 0,-1-1,-2 1,-3-29,-27-16,24 90,1 0,0 0,0 1,0-1,-1 0,1 1,-1-1,1 1,-1-1,0 1,1 0,-1 0,0 0,0 0,0 0,0 0,0 0,0 1,0-1,0 1,-1-1,1 1,0 0,0 0,0 0,0 0,0 0,-1 0,1 1,0-1,0 1,0-1,0 1,0 0,0 0,0 0,0 0,1 0,-1 0,0 1,-1 1,-7 8,0 0,1 1,0 0,1 1,1 0,0 1,0-1,2 1,0 0,0 1,1-1,1 1,0 0,1-1,1 1,0 0,2 14,-3 25,2 0,3-1,2 1,2-1,3 0,7 18,40 141,-50-199,-1-6</inkml:trace>
  <inkml:trace contextRef="#ctx0" brushRef="#br0" timeOffset="4612.118">7813 15,'11'86,"-3"1,-4 0,-4 1,-5 23,-31 196,20-200,9-90</inkml:trace>
  <inkml:trace contextRef="#ctx0" brushRef="#br0" timeOffset="4851.872">7587 409,'38'-5,"18"-1,9 0,-2 1,-2 2,-2 1,-1 1,-6 0,-2 1,0 0,-8 1</inkml:trace>
  <inkml:trace contextRef="#ctx0" brushRef="#br0" timeOffset="37237.716">4906 1962,'-133'-60,"127"59,0-1,0 1,0 0,1 1,-1 0,0-1,0 2,0-1,0 1,0 0,0 0,0 0,0 1,1 0,-1 0,1 1,0-1,-1 1,1 0,0 1,1-1,-1 1,0 0,-4 7,-1-1,1 1,1 1,0 0,1 0,0 0,1 1,0 0,1 0,1 1,0 0,0-1,2 1,0 0,0 0,1 1,1-1,0 0,3 12,-2-21,1 0,0 0,0 1,0-1,1-1,-1 1,1 0,1-1,-1 1,1-1,-1 0,1 0,0 0,0-1,1 1,-1-1,1 0,0-1,0 1,0-1,0 0,0 0,0 0,1-1,-1 0,0 0,1 0,-1 0,1-1,-1 0,1 0,-1-1,1 0,-1 0,1 0,-1 0,0-1,0 0,0 0,0 0,0-1,0 0,25-13,-1-2,0-1,-2-2,0 0,-1-2,-2-1,0-1,-2 0,0-2,-2-1,-1 0,-2-2,0 0,-2-1,3-12,-5 10,-1-1,-2 0,-2-1,-1 0,-1 0,-2 0,-1-1,-3 1,-1-23,0 49,0 1,-1-1,0 0,0 1,-1-1,0 1,0 0,-1 0,0 0,-1 0,1 1,2 4,1 1,-1 0,0 0,0 0,1 0,-1 0,0 0,0 1,-1-1,1 1,0-1,-1 1,1 0,0 0,-1 0,0 0,1 0,-1 1,1-1,-1 1,0-1,1 1,-1 0,0 0,1 1,-1-1,0 0,1 1,-1-1,0 1,1 0,-1 0,1 0,0 0,-1 1,1-1,-1 1,-6 6,0 1,1 0,0 0,0 1,1 0,0 0,1 1,0 0,1 0,0 0,1 1,0 0,0-1,2 1,-2 12,0 4,1 0,1 1,1-1,2 0,1 1,1-1,2 0,0 0,2-1,1 1,1-1,2-1,0 0,2-1,1 0,0-1,2 0,1-1,7 6,-14-18,0 0,1-1,1 0,-1-1,1-1,1 1,-1-2,2 0,-1 0,8 1,-16-7,-1 0,1 0,-1-1,1 1,-1-1,1 0,-1 0,1-1,-1 0,1 0,-1 0,1 0,-1 0,0-1,0 0,0 0,0 0,0 0,0-1,0 0,-1 1,1-1,1-2,7-9</inkml:trace>
  <inkml:trace contextRef="#ctx0" brushRef="#br0" timeOffset="979.507">1293 297,'-10'179,"-37"167,23-191,24-154,-1-1,1 1,0-1,0 1,-1 0,1-1,0 1,0-1,0 1,0 0,0-1,0 1,0-1,0 1,0-1,0 1,0 0,0-1,0 1,1-1,-1 1,0-1,0 1,1 0,-1-1,0 1,1-1,-1 1,0-1,1 0,-1 1,1-1,-1 1,1-1,-1 0,1 1,-1-1,1 0,-1 0,1 1,-1-1,1 0,-1 0,1 0,0 0,-1 0,1 0,-1 0,1 0,0 0,-1 0,1 0,-1 0,1 0,0 0,-1 0,1-1,-1 1,1 0,-1 0,1-1,33-28,-26 21,16-15,2 1,1 0,1 2,0 2,18-9,72-18,-114 44,0 0,0 1,0-1,0 1,0 0,0 0,0 1,0-1,0 1,0 0,0 0,0 0,0 1,-1-1,1 1,0 0,-1 0,1 0,-1 0,0 1,0-1,0 1,0 0,0 0,0 0,-1 0,0 1,1-1,0 2,-1 5,0-1,-1 1,0-1,0 1,-1-1,0 1,-1-1,0 1,0-1,-1 0,-1 1,1-1,-1 0,-1 0,0 0,0-1,0 0,-1 1,-1-1,1-1,-1 1,-1-1,1 0,-1-1,-2 2,-1 1,0 0,0 0,-1-1,0-1,-1 0,1 0,-1-1,-1-1,1 0,-1 0,0-2,0 1,0-2,0 1,0-2,-1 0,-7-1,16 1,0-1,-1 1,1-2,0 1,0 0,-1-1,1 0,0 0,0-1,0 1,0-1,0 0,1-1,-1 1,0-1,1 0,0 0,0 0,0 0,0-1,0 0,0 0,1 0,0 0,0 0,0-1,1 1,-1-1,1 0,0 0,0 0,1 0,0 0,-1 0,1-4,4-10</inkml:trace>
  <inkml:trace contextRef="#ctx0" brushRef="#br0" timeOffset="1391.396">1773 1002,'28'1,"-1"-2,0 0,0-2,0-1,-1-2,0 0,1-1,-2-2,1-1,8-5,-30 12,1 1,-1-1,1 0,-1-1,0 1,0-1,0 1,-1-1,0 0,1-1,-1 1,0-1,-1 1,1-1,-1 0,0 0,0 0,-1 0,0 0,1 0,-1 0,-1-1,1 1,-1 0,0-1,-1 1,1 0,-1-1,0 1,0 0,0 0,-1 0,0 0,0 0,0 0,-1 0,1 1,-1-1,0 1,-1 0,1 0,-1 0,1 0,-1 1,-1-1,-2-2,-1 4,1-1,-1 1,0 0,1 0,-1 1,0 0,0 0,0 1,0 0,0 1,1 0,-1 0,0 0,0 1,1 0,-1 1,1 0,0 0,-1 0,2 1,-1 0,0 0,1 1,0 0,0 0,0 1,0-1,1 1,0 0,0 1,1-1,0 1,0 0,0 0,1 0,0 0,1 1,-1-1,1 3,0-4,-1 0,1 0,1 0,-1 0,1 1,0-1,0 0,1 1,0-1,0 1,1-1,0 1,0-1,0 0,1 0,-1 1,2-1,-1 0,1 0,0-1,0 1,0-1,1 1,0-1,0 0,1 1,7 1,1-1,-1-1,1 0,-1 0,2-1,-1-1,0 0,1-1,-1 0,1-1,-1-1,1 0,-1-1,1 0,6-2,49-15,-50 12</inkml:trace>
  <inkml:trace contextRef="#ctx0" brushRef="#br0" timeOffset="1635.865">2451 889,'-19'34,"-7"15,2 0</inkml:trace>
  <inkml:trace contextRef="#ctx0" brushRef="#br0" timeOffset="1866.355">2422 381,'0'0</inkml:trace>
  <inkml:trace contextRef="#ctx0" brushRef="#br0" timeOffset="2058.211">2648 1030,'16'-61,"-11"37,2-1,0 0,1 1,2 1,0-1,1 2,9-13,-19 33,0 0,0-1,0 1,0 0,0 0,1 0,-1 0,0 0,1 0,0 0,-1 0,1 1,0-1,0 0,0 1,0 0,0-1,1 1,-1 0,0 0,0 0,1 1,-1-1,0 1,1-1,-1 1,1 0,-1-1,1 1,-1 1,1-1,-1 0,1 0,-1 1,0 0,1-1,-1 1,0 0,1 0,-1 0,0 1,0-1,0 0,0 1,0-1,0 1,-1 0,1 0,12 87,-15-84,0 0,1 0,-1 0,1 0,0 0,1 0,-1 0,1 0,0 0,0 0,0 0,1 0,0 0,0-1,0 1,0-1,1 1,0-1,0 0,0 0,0 0,1 0,0-1,-1 1,1-1,0 0,1 0,-1-1,0 1,1-1,0 0,3 1,-4-1,0-1,0 0,1-1,-1 1,0-1,1 0,-1 0,1 0,-1 0,0-1,1 1,-1-1,0-1,0 1,0 0,0-1,0 0,0 0,0 0,0-1,-1 1,1-1,-1 0,0 0,1 0,0-2,56-103,-47 80,-2 6,1 5</inkml:trace>
  <inkml:trace contextRef="#ctx0" brushRef="#br0" timeOffset="2524.395">3579 748,'-15'2,"-1"0,0 2,1-1,0 2,0 0,0 0,0 2,1 0,0 0,0 2,1-1,0 2,1 0,-11 10,22-18,0-1,0 1,0-1,1 1,-1-1,0 1,0-1,1 1,-1 0,1-1,0 1,-1 0,1 0,0-1,0 1,0 0,0 0,0-1,1 1,-1 0,1 0,-1-1,1 1,-1-1,1 1,0 0,0-1,-1 1,1-1,1 1,-1-1,0 0,0 0,0 1,1-1,-1 0,0 0,1 0,-1 0,1 0,-1-1,1 1,0 0,-1-1,1 1,0-1,0 1,-1-1,1 0,0 0,-1 0,1 0,0 0,0 0,-1-1,1 1,0 0,0-1,-1 1,1-1,234-76,-232 77,-1-1,1 1,0 0,0 0,0 1,-1-1,1 1,0 0,0 0,-1 0,1 0,-1 1,1 0,-1-1,1 1,-1 0,0 1,0-1,0 1,0-1,-1 1,1 0,-1 0,1 0,-1 0,0 0,0 1,-1-1,1 0,-1 1,1 0,-1 2,17 124,-19-69,-2 0,-3 0,-3-1,-2 0,-18 54,27-104,0 1,-1-1,0 0,-1 0,0 0,0 0,-1-1,-1 1,0-1,0-1,0 1,-1-1,0 0,-1 0,0-1,0 0,-1-1,1 0,-2 0,1-1,0 0,-1 0,0-1,0 0,0-1,-1 0,-2-1,-93-8,103 5,1 1,0-1,-1 1,1-1,0 0,-1 0,1 0,0 0,0 0,0-1,0 1,0-1,0 1,0-1,1 0,-1 0,0 0,1 0,0 0,-1 0,1 0,0 0,0 0,0-1,0 1,1 0,-1-1,0 1,1 0,0-1,0 1,0-1,0 1,0-1,0 1,0 0,1-1,-1 1,1-1,0 1,0-1,7-13,1-1,0 2,2-1,-1 2,2-1,0 1,1 1,0 0,2 0,-5 3,53-47,3 2,3 4,61-36,-109 74</inkml:trace>
  <inkml:trace contextRef="#ctx0" brushRef="#br0" timeOffset="34534.29">729 2160,'-7'2,"-1"1,1 0,0 1,-1 0,2 0,-1 1,0-1,1 2,0-1,0 0,1 1,0 0,0 1,0-1,0 1,1 0,0 0,1 0,0 1,0-1,0 1,1 0,0-1,0 6,-11 106,13-116,1 1,-1-1,1 0,0 1,0-1,0 0,1 0,-1 0,1 0,-1 0,1 0,0 0,0 0,1-1,-1 1,0-1,1 0,-1 1,1-1,0-1,0 1,0 0,0 0,0-1,0 0,0 0,1 0,-1 0,0 0,0-1,1 1,-1-1,2 0,9-1,0-2,-1 0,1 0,-1-1,0-1,0 0,-1-1,1 0,-1-1,0 0,-1-1,0 0,0-1,-1 0,0-1,-1 0,0-1,0 0,5-8,-7 8,0 0,-1 0,0-1,-1 1,0-1,0 0,-2-1,1 1,-2-1,1 0,-2 1,0-1,0 0,-1 0,-1-2,-1 10,0 0,0 1,0-1,-1 1,1-1,-1 1,0 0,-1 0,1 1,-1-1,0 0,1 1,-1 0,-1 0,1 0,0 1,-1-1,1 1,-1 0,0 1,0-1,0 1,0 0,0 0,0 0,0 1,0-1,0 1,0 1,0-1,0 1,0-1,0 2,0-1,0 0,0 1,1 0,-1 0,0 0,1 1,0 0,0 0,0 0,-3 3,-12 10</inkml:trace>
  <inkml:trace contextRef="#ctx0" brushRef="#br0" timeOffset="35000.268">1237 2413,'-6'5,"21"-18,161-97,-173 109,-1 1,0-1,1 1,-1 0,1 0,-1-1,1 2,-1-1,1 0,-1 0,0 1,1-1,-1 1,0 0,1 0,-1 0,0 0,0 0,0 0,0 1,0-1,0 1,0-1,0 1,0 0,-1-1,1 1,-1 0,2 2,35 24,-32-26,-1 0,1-1,-1 0,1 0,0-1,0 1,-1-1,1-1,0 1,-1-1,1 0,0 0,-1 0,1-1,-1 0,0 0,1-1,-1 1,0-1,0 0,-1 0,1-1,-1 0,1 1,-1-1,0-1,-1 1,1-1,-1 1,0-1,0 0,0 0,-1 0,1-2,8-19,-1 0,-1-1,-1 0,-1 0,-2-1,0-8,6-9,-5 26</inkml:trace>
  <inkml:trace contextRef="#ctx0" brushRef="#br0" timeOffset="35479.516">2535 1595,'4'7,"0"0,0 0,-1 1,0-1,0 1,-1 0,1-1,-2 1,1 0,-1 0,-1 0,0 0,0 0,-1 8,2-1,-2 385,-27-231,42-130,-2-28</inkml:trace>
  <inkml:trace contextRef="#ctx0" brushRef="#br0" timeOffset="36363.664">2253 2074,'488'-207,"-477"201,0-1,0 0,-1 0,1-1,-2 0,1-1,-1 0,-1-1,0 0,0 0,-1-1,0 0,0 0,-2 0,1-1,-1 0,-1 0,0-1,-1 1,1-7,13-33,-4 95,-10-1,-3 0,-2 1,-1-1,-2-1,-3 7,6-37,-2 3,1 0,1-1,0 1,1 0,0 0,1 0,1 0,0 0,1 0,1 0,0 0,1 0,-2-11,-1 0,1 0,0 0,0-1,0 1,1-1,-1 0,1 1,-1-1,1 0,0-1,-1 1,1 0,0-1,0 1,0-1,0 0,1 0,-1 0,0-1,0 1,1-1,-1 0,0 0,1 0,-1 0,0 0,0-1,3 0,94-31,-88 25,-10 6,0-1,0 1,-1-1,1 1,0 0,0 0,1 0,-1 0,0 0,0 0,0 0,1 1,-1-1,0 1,1 0,-1 0,0 0,1 0,-1 0,0 0,1 0,-1 1,0-1,0 1,1 0,-1-1,0 1,0 0,0 1,0-1,0 0,0 0,0 1,0-1,-1 1,1 0,1 1,5 9,-5-6,-1-1,2 0,-1 0,0 0,1-1,0 1,0-1,0 0,1 0,0 0,-1-1,1 1,0-1,1 0,-1-1,0 1,1-1,0 0,-1-1,3 1,8-1,0 0,0-2,-1 0,1-1,0 0,-1-1,1-1,1-1,11-2,-2 0,0-1,0-1,-1-1,0-1,-1-1,0-1,14-12,-35 24,0-1,-1 1,1-1,-1 0,1 0,-1 0,1 0,-1 0,0-1,0 1,0 0,-1-1,1 0,-1 1,1-1,-1 0,0 0,0 0,0 0,0 0,-1 0,1 0,-1 0,1 0,-1 0,0 0,-1 0,1-1,0 1,-1 0,0 0,0 0,0 0,0 1,0-1,0 0,-1 0,1 0,-1 1,0-1,0 1,0 0,0-1,0 1,-1 0,1 0,0 0,-1 1,0-1,1 0,-1 1,0 0,0 0,0 0,-2-1,-1 3,1 1,-1-1,0 1,0 0,1 1,-1-1,1 1,-1 0,1 0,0 1,1-1,-1 1,0 0,1 1,0-1,0 1,0 0,1 0,0 0,0 0,0 1,0-1,1 1,0-1,0 1,1 0,-1 0,1 0,0 0,1 0,0 2,0-1,0 1,1 0,0-1,0 1,1-1,0 1,0-1,1 0,-1 0,2 0,-1 0,1 0,0-1,1 0,-1 1,1-2,0 1,1-1,-1 1,1-1,0-1,1 1,-1-1,1 0,0-1,-1 0,2 0,-1 0,0-1,0 0,1 0,0-1,-1 0,1 0,-1-1,1 0,0 0,-1-1,1 0,0 0,-1-1,0 0,1 0,4-2,6-3</inkml:trace>
  <inkml:trace contextRef="#ctx0" brushRef="#br0" timeOffset="37482.953">5724 2074,'0'24,"5"8,2-1</inkml:trace>
  <inkml:trace contextRef="#ctx0" brushRef="#br0" timeOffset="37651.215">5697 1707,'0'0</inkml:trace>
  <inkml:trace contextRef="#ctx0" brushRef="#br0" timeOffset="37979.12">6176 1849,'-16'-3,"1"0,0 1,-1 1,1 1,-1 0,1 1,-1 0,1 1,0 1,-1 1,1 0,1 1,-1 0,1 1,-8 5,18-6,-1 1,1 0,1 0,-1 0,1 1,0-1,0 1,1 0,0 0,0-1,0 2,1-1,0 0,1 0,-1 0,1 0,1 1,-1-1,1 0,1 0,-1 0,1 0,1 0,-1-1,1 1,0 0,0-1,1 0,0 0,2 3,-3-5,0-1,0 0,0 0,0 0,1 0,-1-1,1 1,-1-1,1 0,0 0,0 0,0 0,0-1,0 0,1 0,-1 0,0 0,0-1,1 1,-1-1,0 0,1 0,-1-1,0 0,1 1,-1-1,0-1,0 1,0 0,0-1,0 0,1 0,116-83,5-94,-125 177,-1 1,1 0,0 0,0 0,0-1,0 1,1 0,-1 0,0 0,0 1,1-1,-1 0,0 0,1 1,-1-1,1 1,-1-1,1 1,-1 0,1-1,-1 1,1 0,-1 0,1 0,-1 0,1 0,0 1,-1-1,1 0,-1 1,0-1,1 1,-1-1,1 1,-1 0,0 0,1-1,-1 1,0 0,0 0,0 0,0 0,1 1,-2-1,1 0,0 0,1 2,31 69,-33-64,1-1,0 1,1 0,-1-1,1 1,1-1,0 0,0 0,0 0,1 0,0 0,0-1,0 1,1-1,0 0,0-1,1 1,0-1,0 0,0-1,0 1,1-1,-1 0,1-1,0 0,1 0,-1 0,0-1,1 0,-1 0,1-1,0 0,3 0,11-6,-3-1</inkml:trace>
  <inkml:trace contextRef="#ctx0" brushRef="#br0" timeOffset="38888.257">7108 1820,'-23'5,"13"-5,1 0,-1 1,0 1,0 0,1 0,-1 1,1 0,0 0,-1 1,2 1,-1-1,0 1,1 1,0 0,0 0,1 0,0 1,0 0,0 0,1 1,0 0,-3 6,8-12,0 1,1-1,-1 1,1-1,0 1,-1-1,1 1,0 0,0-1,1 1,-1-1,1 1,-1-1,1 1,0-1,0 1,0-1,0 0,0 1,0-1,1 0,-1 0,1 0,0 0,-1 0,1 0,0-1,0 1,0 0,0-1,0 0,1 1,-1-1,0 0,1 0,-1 0,1-1,0 1,4 1,0 0,0-1,0 1,0-1,0-1,0 0,0 0,0 0,0-1,0 0,0 0,0-1,6-2,230-115,-237 117,14-7,-1 2,2 1,-1 0,1 2,-1 0,20-1,-37 5,-1 0,1 0,-1 1,1-1,-1 1,1-1,-1 1,0 0,1 0,-1 0,0 0,1 0,-1 1,0-1,0 0,0 1,0 0,-1-1,1 1,0 0,-1 0,1 0,-1 0,0 1,1-1,-1 0,0 0,0 1,-1-1,1 0,0 1,-1-1,0 1,1 2,-6 88,-10-6,-4 0,-4-2,-3 0,-10 13,25-75,-1 0,-1-1,-1 0,-1-1,0-1,-2 0,0-1,-10 7,27-25,-1 0,1 0,-1 0,1 0,-1-1,1 1,-1 0,0 0,0 0,1-1,-1 1,0 0,0-1,0 1,0 0,0-1,0 1,0-1,0 0,0 1,0-1,0 0,0 1,0-1,0 0,0 0,0 0,0 0,0 0,0 0,0-1,0 1,0 0,-1 0,1-1,0 1,0 0,1-1,-1 1,0-1,0 0,0 1,0-1,0 0,0 1,1-1,-1 0,0 0,1 0,-1 0,1 0,-1 0,1 1,-1-1,1 0,-1-1,0-13,1 1,1-1,0 1,0-1,1 1,1-1,1 1,0 0,1 0,0 1,1-1,1 1,0 0,3-3,40-69,4 3,3 3,41-43,-33 41,165-211,-227 289,0 0,0 0,0 0,0-1,-1 1,1-1,-1 1,0-1,0 0,0 0,-1 0,1 0,-1 0,0-1,0 1,-1 0,1-1,-1 1,0 0,0-1,0 1,-1 0,1-1,-1 1,0 0,0 0,-1 0,1 0,-1 0,0 0,0 0,0 0,-1 1,1-1,-1 1,-1-1,-3 0,0 2,-1-1,1 1,-1 0,1 0,-1 1,0 0,0 0,0 1,1 0,-1 0,0 1,0 0,0 1,1-1,-1 1,1 1,-1 0,1 0,0 0,0 1,0 0,1 0,-1 1,0 0,6-3,-1-1,1 1,-1 0,1 0,0 0,0 0,0 0,0 0,0 0,0 0,1 0,-1 0,1 1,-1-1,1 0,0 0,0 1,0-1,0 0,0 0,0 1,1-1,-1 0,1 0,0 0,-1 0,1 1,0-1,0 0,0-1,1 1,-1 0,0 0,1 0,-1-1,1 1,0-1,-1 1,1-1,0 1,0-1,0 0,0 0,0 0,0 0,0-1,0 1,1 0,-1-1,0 1,0-1,1 0,-1 0,0 0,0 0,1 0,-1-1,62 14,-43-10,1 1,-2 0,1 2,0 0,-1 1,0 2,-1 0,0 0,14 11,-29-16,0 0,0 0,0 0,-1 0,0 0,0 1,0 0,0 0,-1 0,0 0,0 0,0 0,0 0,-1 1,0-1,0 1,0-1,-1 1,0-1,0 1,-1-1,1 1,-1-1,0 0,0 1,-3 4,-1 7,-1 0,-1-1,-1 1,0-1,-1-1,-1 0,-7 10,15-23,-1 0,1 0,0 0,0 0,0 0,1 0,-1 1,0-1,1 0,0 1,-1-1,1 1,0-1,0 1,0 0,1 0,-1-1,1 1,-1 0,1 0,0 0,0-1,0 1,1 0,-1 0,1 0,-1-1,10 2</inkml:trace>
  <inkml:trace contextRef="#ctx0" brushRef="#br0" timeOffset="39242.363">8377 1707,'-14'4,"0"-1,1 2,-1 0,1 0,0 2,0-1,1 2,0-1,0 2,1 0,0 0,0 1,1 0,0 1,1 0,1 0,-1 1,2 0,0 1,0 0,1 0,1 0,-2 8,7-18,0 1,0 0,0 0,1-1,0 1,0 0,0-1,0 1,0-1,1 1,0-1,-1 0,1 0,1 1,-1-1,0 0,1-1,-1 1,1 0,0-1,0 0,0 1,0-1,0 0,0-1,1 1,-1-1,1 1,-1-1,1 0,-1 0,1 0,0-1,0 0,-1 1,1-1,0 0,-1-1,1 1,0-1,0 1,-1-1,1 0,-1-1,1 1,-1-1,1 1,-1-1,0 0,0 0,0 0,2-3,157-141,-123 112,-30 25,0 0,1 0,0 1,0 1,1 0,-1 0,2 1,-1 0,2 1,-12 4,0 1,0-1,0 1,0-1,0 1,0 0,0 0,0-1,0 1,0 0,0 0,0 0,0 0,1 0,-1 0,0 0,0 1,0-1,0 0,0 1,0-1,0 0,0 1,0-1,0 1,-1 0,1-1,0 1,0 0,0-1,-1 1,1 0,0 0,-1 0,1 0,0 0,-1 0,0-1,1 1,-1 0,1 0,-1 1,0-1,0 0,0 0,1 0,-1 0,0 0,0 0,0 0,-1 0,1 1,-16 56,3-40,-1-3</inkml:trace>
  <inkml:trace contextRef="#ctx0" brushRef="#br0" timeOffset="39697.24">8744 1990,'217'-211,"-207"202,-6 3,1 0,1 1,-1 0,1 0,0 1,0 0,0 0,1 0,-1 1,1-1,0 2,0-1,-6 3,0 1,0-1,0 1,-1-1,1 1,0 0,0-1,-1 1,1 0,0-1,-1 1,1 0,-1 0,1-1,-1 1,1 0,-1 0,0 0,1 0,-1 0,0 0,0 0,1 0,-1 0,0-1,0 1,0 0,0 0,0 0,-1 0,1 0,0 0,0 0,-1 0,1 0,0 0,-1 0,1-1,-1 1,1 0,-1 0,1 0,-1-1,0 1,0 3,-1 4,-11 61,13-67,0 0,0-1,0 1,0-1,1 1,-1 0,0-1,1 1,-1-1,1 1,0-1,-1 1,1-1,0 1,0-1,0 0,0 1,0-1,0 0,0 0,1 0,-1 0,0 0,1 0,-1 0,0 0,1-1,-1 1,1 0,0-1,-1 1,1-1,-1 0,1 0,0 1,-1-1,1 0,-1 0,2 0,10-3,1 0,-1-1,0 0,0-1,-1-1,1 0,-1 0,0-1,-1-1,0 0,0 0,-1-1,1-1,123-105,-133 114,0 0,1 0,-1 0,1 0,-1 0,1 1,-1-1,1 0,0 1,-1-1,1 1,0-1,-1 1,1 0,0 0,-1 0,1 0,0 0,0 0,-1 0,1 1,0-1,-1 0,1 1,0 0,-1-1,1 1,-1 0,1 0,-1 0,0 0,1 0,-1 0,0 0,1 0,-1 1,0-1,0 0,0 1,0-1,0 1,-1-1,1 1,0-1,-1 1,1 0,-1-1,1 1,-1 0,0-1,0 1,0 0,0 0,0 0,1 9,1-1,0 0,0 1,1-1,1 0,-1 0,2 0,-1-1,1 0,1 1,0-2,0 1,0-1,1 0,1 0,3 2,11 9</inkml:trace>
  <inkml:trace contextRef="#ctx0" brushRef="#br0" timeOffset="41611.816">10128 1510,'0'-1,"1"-1,0 1,0-1,-1 1,1-1,-1 0,0 1,1-1,-1 1,0-1,0 0,0 1,0-1,0 0,0 1,0-1,-1 0,1 1,-1-1,1 1,-1-1,1 1,-1-1,0 1,0-1,0 1,0 0,0-1,0 1,0 0,0 0,-1 0,1 0,0 0,-1 0,1 0,-1 0,1 1,-1-1,1 0,-1 1,1-1,-1 1,1 0,-1 0,0-1,1 1,-1 0,0 0,1 1,-1-1,0 0,1 0,-1 1,1-1,-1 1,1-1,-1 1,1 0,-1 0,1 0,-19 1,1 1,0 1,0 0,1 2,-1 0,1 1,1 1,-1 1,1 0,1 2,-10 7,24-17,1 0,-1 0,1 0,0 0,0 0,0 0,-1 0,1 1,0-1,0 0,1 1,-1-1,0 1,0-1,1 1,-1-1,1 1,-1 0,1-1,0 1,0 0,-1-1,1 1,0 0,1-1,-1 1,0 0,0-1,1 1,-1 0,1-1,-1 1,1-1,0 1,0-1,-1 1,1-1,0 0,0 1,0-1,1 0,-1 0,0 0,0 0,1 0,-1 0,1 0,74 35,184 34,-257-69,0-1,0 0,0 1,1 0,-1 0,0 0,0 0,-1 0,1 1,0-1,0 1,-1 0,1 0,-1 0,1 0,-1 0,0 0,0 1,0-1,0 1,0 0,0-1,-1 1,1 0,-1 0,0 0,0 0,0 0,0 0,-1 0,1 0,-1 1,0-1,0 0,0 0,0 0,-1 0,1 1,-1-1,0 0,1 0,-1 0,-1 0,1 0,0 0,-1-1,0 1,0 1,-12 7,-1-1,0 0,0-1,-1-1,0 0,0-1,-1-1,0 0,0-2,0 0,-1 0,-14 0,12 0,-1-1,0-1,0 0,0-2,0 0,0-2,0 0,0-1,0-1,1-1,-8-3,3-4</inkml:trace>
  <inkml:trace contextRef="#ctx0" brushRef="#br0" timeOffset="55687.342">52 3627,'-10'34,"-2"15,-1 5,3-3,4-4,6-11,4-11</inkml:trace>
  <inkml:trace contextRef="#ctx0" brushRef="#br0" timeOffset="55854.359">23 3062,'0'0</inkml:trace>
  <inkml:trace contextRef="#ctx0" brushRef="#br0" timeOffset="56139.99">362 3825,'54'-30,"-19"12,-1-1,-1-2,-1-1,-1-2,-1-1,15-16,-42 40,-1-1,1 0,0 0,-1 0,1-1,-1 1,0-1,0 1,0-1,0 0,0 0,0 1,-1-1,0 0,1-1,-1 1,0 0,0 0,-1-1,1 1,-1 0,0-1,0 1,0 0,0-1,0 1,-1 0,1-1,-1 1,0 0,0 0,0 0,-1 0,1 0,-1 0,1 0,-1 0,0 0,0 1,-1-1,1 1,0-1,-1 1,1 0,-1 0,0 0,0 0,-2 0,-1 0,0 1,0 0,-1 1,1-1,0 1,0 0,0 1,-1 0,1 0,0 0,0 1,0-1,0 2,1-1,-1 0,0 1,1 0,0 1,0-1,0 1,0 0,0 0,0 1,-4 3,-1 2,1-1,1 1,0 1,0 0,1 0,0 0,1 1,0 0,-2 7,5-12,0 1,1-1,0 1,0 0,0-1,1 1,0 0,1 0,0 0,0 0,0 0,1 0,1 0,-1-1,1 1,0 0,1-1,0 1,0-1,1 0,-1 0,2 0,-1-1,1 1,0-1,0 0,1-1,-1 1,1-1,0 0,1 0,0-1,-1 0,1 0,0 0,1-1,-1 0,5 1,0 0,1 0,-1-1,0 0,1-1,0-1,-1 0,1-1,0 0,0-1,-1 0,1-1,0-1,-1 0,0 0,0-1,0-1,0 0,-1 0,1-2,8-5,-2-5</inkml:trace>
  <inkml:trace contextRef="#ctx0" brushRef="#br0" timeOffset="56459.508">1124 2921,'-5'93,"-4"0,-3-1,-5 0,0 2,4 1,0 78,11-133,11 95,-9-133,1 0,-1 0,1 0,0 0,0 0,0 0,0 0,0 0,0 0,0-1,0 1,1 0,-1-1,1 1,-1-1,1 0,-1 1,1-1,0 0,0 0,0 0,0 0,0-1,-1 1,1 0,1-1,-1 1,13-1</inkml:trace>
  <inkml:trace contextRef="#ctx0" brushRef="#br0" timeOffset="56902.246">1463 3514,'-7'19,"1"1,1 0,0 0,2 0,0 0,2 0,0 1,1-1,1 0,1 1,0-1,2 2,-2-19,-1 1,0-1,1 0,0 1,0-1,0 0,0 0,0 0,1-1,-1 1,1-1,0 1,0-1,0 0,0 0,0 0,0 0,1 0,-1-1,0 0,1 0,-1 0,1 0,0 0,-1-1,1 1,0-1,-1 0,1 0,0 0,-1-1,1 1,0-1,8-1,0-1,0 0,0 0,0-1,0-1,-1 0,0 0,0-1,4-3,12-13,-2-1,0-1,-1-1,-2-1,0-1,-2-1,-1-1,-2 0,0-1,-2-1,-1-1,-2 0,1-9,-4 16,-2-1,-1-1,-1 1,-1-1,-1 0,-2 0,0 0,-2 0,-1 0,-1 0,-2 0,-1-3,4 21,-1 0,1 0,-1 0,-1 0,0 1,0-1,-1 1,0 0,0 1,-1-1,0 1,-1 0,1 0,-1 1,0 0,-1 0,1 1,-1-1,-1 2,1-1,0 1,-1 1,0-1,0 2,0-1,0 1,0 0,-1 1,1 0,-1 1,1 0,0 0,-1 1,1 0,0 1,-1 0,1 0,0 1,0 0,1 1,-1 0,-3 2,-2 6,1 0,1 1,0 1,0-1,2 2,0-1,0 2,2-1,0 1,0 1,2-1,0 1,1 0,0 0,2 1,0 0,1-1,0 1,2 0,0 0,1 0,1 0,1-1,0 1,1-1,1 0,1 0,0 0,1-1,1 1,0-2,1 1,6 6,7 10,2 0,1-2,1 0,2-2,1-1,1-2,1 0,1-2,1-2,1-1,0-1,2-2,0-1,3-2,68 23,-89-32</inkml:trace>
  <inkml:trace contextRef="#ctx0" brushRef="#br0" timeOffset="65642.406">4624 3796,'138'-25,"-84"24,54-13,-107 13,-1 0,1 1,-1-1,0 0,1 0,-1 0,0 0,1 0,-1 1,0-1,0 0,0 0,0 0,0 0,0 0,0 0,0 0,0 0,-1 0,1 1,0-1,-1 0,1 0,0 0,-1 0,1 1,-1-1,1 0,-1 0,0 1,1-1,-1 0,0 1,1-1,-1 1,0-1,0 1,1-1,-1 1,0-1,0 1,0 0,0 0,0-1,0 1,1 0,-1 0,0 0,0 0,-1 0,1-1,-104-71,104 71,0 1,-1-1,1 1,0-1,0 1,-1-1,1 1,0 0,-1-1,1 1,0 0,-1 0,1 0,0 0,-1 0,1 0,0 1,-1-1,1 0,0 1,0-1,-1 1,1-1,0 1,0 0,0-1,0 1,-1 0,1 0,0 0,1 0,-1 0,0 0,0 0,0 0,0 0,1 0,-1 0,1 1,-1-1,1 0,-1 1,1-1,-1 1,-14 60,16 201,4-223,-5-40,-1-1,1 1,0-1,0 1,0-1,0 1,0-1,0 0,0 1,0-1,0 1,0-1,0 1,0-1,0 1,0-1,0 1,0-1,1 1,-1-1,0 1,0-1,1 1,-1-1,0 1,1 0,-1-1,0 1,1-1,-1 1,0 0,1-1,-1 1,1 0,-1 0,1-1,-1 1,1 0,-1 0,1 0,-1 0,1 0,-1-1,1 1,-1 0,1 0,0 0,-1 0,1 1,-1-1,1 0,-1 0,1 0,-1 0,1 0,-1 1,1-1,-1 0,0 0,1 1,-1-1,1 0,-1 1,1-1,-1 1,0-1,1 0,-1 1,0-1,0 1,86-172,22 18,-95 139,-3 1</inkml:trace>
  <inkml:trace contextRef="#ctx0" brushRef="#br0" timeOffset="65919.846">5244 3542,'-9'34,"-9"15,0 5,2-2,4-6,4-5,4-5,2-4,2-2,0-2,1-5</inkml:trace>
  <inkml:trace contextRef="#ctx0" brushRef="#br0" timeOffset="67042.431">5217 3485,'95'37,"-44"-25,29 16,-80-26,0 0,1 1,-1-1,0 0,-1 0,1 1,0-1,-1 0,1 0,-1 0,1 0,-1 0,0 0,0 0,0 0,0 0,0 0,-1 0,1 0,-1-1,1 1,-1-1,1 1,-1-1,0 1,0-1,0 0,0 0,0 0,0 0,0 0,0 0,-122 74,124-75,0 0,1 0,-1 0,1 0,-1 0,0 1,1-1,-1 0,0 0,1 1,-1-1,0 0,0 0,1 1,-1-1,0 0,0 1,1-1,-1 1,0-1,0 0,0 1,0-1,1 0,-1 1,0-1,0 1,0-1,0 0,0 1,0-1,0 1,0-1,0 0,0 1,0-1,-1 1,1-1,0 0,0 1,0-1,0 1,-1-1,1 0,0 1,0-1,-1 0,1 0,0 1,-1-1,1 0,0 0,-1 1,1-1,0 0,-1 0,1 0,37 1,5-8,-39 5,1 1,0-1,0 1,0 0,0 0,-1 0,1 1,1 0,-1-1,0 1,0 1,0-1,0 0,0 1,0 0,-1 0,1 0,0 1,0-1,-1 1,1 0,-1 0,1 0,-1 0,0 1,0-1,0 1,0 0,0 0,0 0,-1 0,1 2,0-1,-1 1,0-1,0 1,-1 0,1 0,-1-1,0 1,0 0,0 0,-1 0,0 0,0 1,0-1,-1 0,0 0,0 0,0-1,0 1,-1 0,1 0,-1-1,-1 1,1-1,-1 1,1-1,-1 0,0 0,-1 0,1 0,-1-1,0 0,0 1,0-1,0-1,0 1,-4 1,-2 2,-1-1,1 0,-1-1,-1 0,1-1,0 0,-1-1,0 0,1 0,-1-2,0 1,0-2,0 1,1-2,-1 1,0-2,0 0,-6-3</inkml:trace>
  <inkml:trace contextRef="#ctx0" brushRef="#br0" timeOffset="57720.718">3523 3317,'0'33,"0"22,0 5,0 2,0 1,0-7,0-7,0-2,0-5,0-5,0-3,0-3,0-2,0-1,0-1,0-9,0-8</inkml:trace>
  <inkml:trace contextRef="#ctx0" brushRef="#br0" timeOffset="63319.164">3579 3345,'36'-3,"-1"-1,1-1,-1-2,-1-2,10-4,54-12,-52 14,0 0,1 1,0 3,0 1,43 2,-90 4,0 0,-1 0,1 0,0 0,0-1,-1 1,1 0,0 0,-1 0,1 0,0 1,-1-1,1 0,0 0,0 0,-1 0,1 0,0 0,0 0,-1 0,1 1,0-1,0 0,-1 0,1 0,0 1,0-1,-1 0,1 0,0 0,0 1,0-1,0 0,0 1,-1-1,1 0,0 0,0 1,0-1,0 0,0 1,0-1,0 0,0 0,0 1,0-1,0 0,0 1,0-1,0 0,0 0,0 1,1-1,-1 0,0 1,0-1,0 0,0 0,1 0,-1 1,0-1,0 0,0 0,1 1,-1-1,0 0,0 0,1 0,-1 0,0 0,-12 7</inkml:trace>
  <inkml:trace contextRef="#ctx0" brushRef="#br0" timeOffset="63937.114">3636 3542,'-11'9,"10"-9,0 0,0 1,0-1,-1 1,1-1,0 1,0 0,0-1,0 1,0 0,1 0,-1 0,0-1,0 1,0 0,1 0,-1 0,0 0,1 1,-1-1,1 0,-1 0,1 0,0 0,0 1,-1-1,1 0,0 0,0 0,0 1,0-1,0 0,1 0,-1 1,37-4,155-21,-89 6,-91 16</inkml:trace>
  <inkml:trace contextRef="#ctx0" brushRef="#br0" timeOffset="64615.158">4200 3684,'-70'50,"1"4,3 2,3 3,-8 14,57-55,19-20,50-55,2 2,2 3,3 2,15-6,43-12,-118 68,0 1,1-1,-1 1,0 0,0 0,0 0,0 0,0 0,0 0,-1 1,1-1,0 1,0-1,-1 1,1 0,-1-1,0 1,0 0,1 0,-1 0,0 0,0 0,-1 0,1 1,0-1,-1 0,1 0,-1 0,0 1,0-1,0 0,0 0,0 1,0-1,-1 0,1 0,-1 1,1-1,-1 0,-1 2,2 1,12 127,10-42,-22-89,0-1,0 1,1-1,-1 1,0-1,0 1,0-1,0 1,0-1,0 1,0-1,0 1,0-1,0 1,0 0,0-1,0 1,0-1,0 1,-1-1,1 1,0-1,0 1,0-1,-1 0,1 1,0-1,-1 1,1-1,-1 1,1-1,0 0,-1 1,1-1,-1 0,1 0,-1 1,1-1,-1 0,1 0,-1 0,1 1,-1-1,1 0,-1 0,1 0,-1 0,1 0,-1 0,1 0,-1 0,1 0,-1-1,1 1,-1 0,1 0,-1 0,1 0,-1-1,1 1,-1 0,1-1,-1 1,-39-17,36 14,-48-23,19 7,-1 2,0 2,-1 1,0 2,-1 1,-11-1,35 11</inkml:trace>
  <inkml:trace contextRef="#ctx0" brushRef="#br0" timeOffset="71014.157">7079 3204,'-48'0,"0"2,0 2,0 2,0 3,1 1,-9 5,-76 46,131-60,0-1,1 0,-1 0,1 0,-1 1,1-1,-1 0,1 1,-1-1,1 0,-1 1,1-1,-1 1,1-1,0 1,-1-1,1 1,0-1,-1 1,1-1,0 1,-1-1,1 1,0-1,0 1,0 0,0-1,0 1,0-1,0 1,0 0,0-1,0 1,0-1,0 1,0 0,0-1,1 1,-1-1,0 1,0-1,1 1,-1-1,0 1,1-1,-1 1,0-1,1 1,-1-1,1 1,-1-1,1 0,-1 1,1-1,-1 0,1 1,-1-1,1 0,-1 0,1 0,0 1,-1-1,1 0,48 10,-32-7,137 20,-152-23,0-1,1 1,-1-1,0 1,0 0,1 0,-1 0,0 0,0 0,1 1,-1-1,0 1,0-1,0 1,0 0,0 0,0 0,0 0,0 0,0 1,0-1,0 0,-1 1,1-1,-1 1,1 0,-1 0,1-1,-1 1,0 0,0 0,0 0,0 0,0 0,-1 0,1 1,0-1,-1 0,0 0,0 1,1-1,-1 0,0 0,-1 0,1 1,0-1,-1 0,0 2,-9 12,-2-1,0 0,-1 0,0-1,-1-1,-1 0,0-1,-11 6,-73 68,92-78,-50 73,56-79,0 0,0 1,0-1,1 1,-1-1,1 1,-1-1,1 1,0-1,0 1,0-1,0 1,1 0,-1-1,1 1,-1-1,1 1,0-1,0 0,0 1,0-1,0 0,1 0,-1 1,1-1,-1 0,1-1,0 1,0 0,0 0,0-1,0 1,0-1,0 0,1 1,10 3,0-1,0 0,0-1,0-1,1 0,-1-1,1 0,-1-1,1 0,-1-1,0-1,1 0,-1-1,0 0,0-1,0-1,3-1,32-7,-44 12,0 1,0-1,0 0,0 0,0 0,0 0,0 0,0-1,0 0,0 1,-1-2,1 1,-1 0,0-1,1 1,-1-1,0 0,0 0,-1 0,1-1,-1 1,1-1,3-13</inkml:trace>
  <inkml:trace contextRef="#ctx0" brushRef="#br0" timeOffset="71719.305">6909 2696,'-10'14,"1"0,0 0,0 1,1 0,1 0,1 1,0 0,1 0,1 1,0-1,2 1,-1 0,2 0,1 0,0 0,0 0,2 0,3 14,34 284,-29 87,-23-285,9-97,1-1,1 1,0 1,1-1,2 0,0 0,3 17,14 64,-17-89</inkml:trace>
  <inkml:trace contextRef="#ctx0" brushRef="#br0" timeOffset="72693.303">8039 2978,'11'63,"-2"1,-4 0,-2 0,-3 0,-3 0,-2 0,-4 0,-2-1,-17 54,5-28,23-81,4-7</inkml:trace>
  <inkml:trace contextRef="#ctx0" brushRef="#br0" timeOffset="72960.521">7983 2865,'28'0,"20"0,6 0,4 0,1 0,-5 0,-1 0,0 0,-1 0,-3-5,0-1,-5 0,-4 1,-4 1,-9 2</inkml:trace>
  <inkml:trace contextRef="#ctx0" brushRef="#br0" timeOffset="73140.16">8096 3373,'38'0,"18"0,3 0,-2 0,-7-4,-7-3,-6 1,-4 1,-4 1,-6 2</inkml:trace>
  <inkml:trace contextRef="#ctx0" brushRef="#br0" timeOffset="73753.975">8490 3655,'-45'274,"25"-227,19-47,0 0,0-1,0 1,0 0,0-1,0 1,0-1,0 1,0-1,1 1,-1-1,0 0,0 1,1-1,-1 0,0 1,1-1,-1 0,1 0,-1 0,1 0,0 0,-1 1,1-1,0 0,-1 0,1 0,0 0,0 0,0 0,0 0,0 0,0 0,0 0,0 0,0 0,0 0,1 0,-3-25,1 1,1-1,1 1,1-1,2 1,0 0,2 0,1 0,1 1,0 0,2 0,1 1,1 0,1 1,1 1,16-20,-23 33,1 0,0 0,0 1,1 0,0 1,0 0,0 0,1 1,0 0,0 1,0 0,1 1,-1 0,1 0,3 0,-12 3,-1 0,1-1,0 1,-1 0,1 0,0 0,0 0,-1 0,1 0,0 0,-1 1,1-1,0 0,-1 1,1 0,-1-1,1 1,-1 0,1 0,-1 0,1 0,-1 0,0 0,0 0,1 0,-1 1,0-1,0 0,0 1,0-1,-1 1,1-1,0 1,0-1,-1 1,1 0,-1-1,0 1,1 0,-1 1,-17 67,9-57,0 0,-1 0,-1-1,0 0,0-1,-1 0,-11 8,-40 44,62-61,-1 0,1 0,-1 0,1 0,0 0,0 0,0 0,0 0,0 0,0 0,1 0,-1 0,1 0,-1 0,1 0,0 0,0 0,-1 0,1 0,1-1,-1 1,0 0,0-1,1 1,-1-1,1 1,-1-1,1 0,-1 0,1 0,0 0,0 0,0 0,0 0,-1 0,1-1,0 1,0-1,0 1,0-1,0 0,0 0,1 0,-1 0,0 0,0 0,0-1,0 1,0-1,86-6,-80 4,0 1,0 0,0 1,0 0,1 0,-1 1,0 0,1 0,-1 1,0 0,0 0,1 1,-1 0,0 1,-1 0,1 0,0 0,-1 1,6 4,-11-6,0 0,0 0,-1 0,1 0,0 0,-1 1,1-1,-1 0,0 1,1 0,-1-1,-1 1,1-1,0 1,-1 0,1 0,-1 0,0-1,0 1,0 0,0 0,0 0,-1-1,1 1,-1 0,0-1,0 1,0 0,0-1,0 1,0-1,-1 1,1-1,-1 0,0 0,-1 2,-80 69,61-60,0-1,0-1,-1-1,0-1,-1-1,-13 3,12-7</inkml:trace>
  <inkml:trace contextRef="#ctx0" brushRef="#br0" timeOffset="74392.177">8941 3712,'310'0,"-310"0,1 0,0 1,-1-1,1 1,0-1,-1 1,1-1,0 0,-1 1,1-1,0 0,0 1,-1-1,1 0,0 0,0 0,0 0,-1 0,1 0,0 0,0 0,0 0,-1 0,1 0,0 0,0-1,-1 1,1 0,0-1,0 1,-1 0,1-1,0 1,-1-1,1 1,-1-1,1 1,0-1,-1 0,1 1,-1-1,0 0,1 1,-1-1,1 0,-1 1,0-1,0 0,1 0,-1 0,0 1,0-1,0 0,0 0,0 0,0 1,0-1,0 0,0 0,0 0,-1 1,1-1,0 0,0 0,-1 1,1-1,-113-102,111 101,1 1,-1-1,0 0,0 1,0-1,1 1,-1 0,0-1,-1 1,1 0,0 0,0 0,0 1,-1-1,1 1,0-1,-1 1,1 0,0-1,-1 1,1 0,0 1,-1-1,1 0,0 1,-1-1,1 1,0 0,0 0,0 0,-1 0,1 0,0 0,0 0,1 1,-1-1,0 1,0 0,1-1,-1 1,1 0,-1 0,1 0,0 0,0 0,0 0,0 0,0 0,0 1,0-1,1 0,-41 156,37-139,2 0,1 0,0 0,1 0,1-1,1 1,3 14,-4-31,0-1,0 0,0 0,0 0,0 0,0-1,0 1,0 0,1 0,-1-1,0 1,0-1,1 1,-1-1,0 1,1-1,-1 0,1 0,-1 0,1 0,-1 0,0 0,1 0,-1 0,1 0,-1-1,0 1,1 0,-1-1,0 1,1-1,-1 0,0 1,0-1,0 0,1 0,-1 0,0 0,0 0,0 0,0 0,-1 0,1 0,0-1,0 1,-1 0,1 0,-1-1,1 1,-1 0,1-1,-1 1,0-2,4-1,220-276,-191 251,-16 15</inkml:trace>
  <inkml:trace contextRef="#ctx0" brushRef="#br0" timeOffset="74975.957">9619 3542,'-13'39,"-2"0,-2-1,-1 0,-2-2,-21 30,-20 36,116-168,123-195,-175 257,-1-1,1 1,0-1,1 1,-1 0,1 0,0 0,0 1,0-1,0 1,0 0,1 0,0 1,-1-1,1 1,0 0,0 0,0 1,0-1,1 1,-1 0,0 1,1-1,-1 1,0 0,1 0,2 1,-5 3,0 0,0 0,-1 0,1 0,-1 0,0 0,0 1,0-1,0 1,-1 0,0-1,0 1,0 0,-1 0,1 0,-1-1,0 1,-1 0,0 3,2 14,1-1,1 0,1-1,1 1,1-1,0 0,2-1,7 16,-15-36,-1 1,1 0,-1 0,1 0,0 0,-1 0,0 0,1-1,-1 1,1 0,-1 1,1-1,-1 0,1 0,-1 0,1 0,-1 0,1 0,0 1,-1-1,1 0,-1 0,1 1,-1-1,1 0,0 1,-1-1,1 0,-1 1,1-1,0 0,0 1,-1-1,1 1,0-1,0 1,-1-1,1 1,0-1,0 1,0-1,0 1,0-1,0 1,0-1,0 1,0-1,0 1,0-1,0 1,0-1,0 1,0-1,1 1,-1-1,0 1,0-1,1 0,-1 1,0-1,0 1,1-1,-1 0,1 1,-1-1,1 1,-40-19,-162-98,176 104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2:14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8093 706,'-4'33,"2"12,2 2,6-6,2-10</inkml:trace>
  <inkml:trace contextRef="#ctx0" brushRef="#br0" timeOffset="161.632">8009 339,'0'0</inkml:trace>
  <inkml:trace contextRef="#ctx0" brushRef="#br0" timeOffset="319.604">8376 932,'-10'-20,"-2"-10,4-5,5-2,2 1,7 1,1 3,5 1,5 1,5 2,3-1,2 6,1 7,-3 10,-7 6</inkml:trace>
  <inkml:trace contextRef="#ctx0" brushRef="#br0" timeOffset="599.198">8743 762,'45'-18,"-31"14,0 0,-1 0,0-2,0 1,0-2,-1 0,1 0,-2-1,1-1,-1 0,-1 0,1-1,-2-1,1 0,-1 0,-1 0,3-6,-10 15,0 0,0-1,0 1,0-1,0 1,-1 0,1-1,-1 0,0 1,1-1,-1 1,0-1,-1 1,1-1,0 1,-1-1,1 1,-1-1,0 1,0-1,0 1,0 0,0 0,0-1,-1 1,1 0,-1 0,0 0,1 0,-1 1,0-1,0 0,0 1,0-1,0 1,-1 0,1 0,0 0,-1 0,1 0,-1 0,1 0,0 1,-1 0,0-1,0 1,-8 0,0 1,0 0,0 0,1 1,-1 1,0 0,1 0,0 1,-1 1,1-1,1 1,-1 1,1 0,0 1,0-1,1 2,0-1,0 1,1 0,0 1,0-1,1 2,0-1,1 1,0-1,0 1,-1 7,3-12,1-1,0 0,0 1,0 0,1-1,0 1,-1 0,2 0,-1 0,0 0,1 0,0 0,0 0,1 0,0-1,-1 1,1 0,1 0,-1 0,1-1,0 1,0-1,0 1,1-1,-1 0,1 0,0 0,0 0,1 0,-1-1,1 1,0-1,0 0,0 0,0-1,0 1,0-1,1 0,-1 0,1 0,4 0,3 1,1-1,0-1,-1 0,1 0,0-2,0 0,-1 0,1-1,5-2,1-3</inkml:trace>
  <inkml:trace contextRef="#ctx0" brushRef="#br0" timeOffset="848.413">9477 508,'-41'25,"2"2,1 1,1 2,2 2,-7 9,-3 23,44-62,1 0,-1-1,0 1,0 0,1 0,-1-1,1 1,-1 0,1 0,0 0,0 0,0 0,0 0,0 0,0 0,0-1,1 1,-1 0,1 0,-1 0,1 0,0-1,0 1,0 0,0-1,0 1,0-1,0 1,0-1,1 1,-1-1,1 0,-1 0,1 0,-1 1,1-1,1 0,14 5,1-1,-1-1,2 0,-1-1,0-1,0-1,1 0,-1-2,1 0,-1-1,0-1,0 0,0-2,0 0,-1-1,8-4,80-41,-87 40</inkml:trace>
  <inkml:trace contextRef="#ctx0" brushRef="#br0" timeOffset="5821.14">10125 57,'12'-17,"-9"27,-9 37,4-36,-5 419,-18-289,6-67,21-63,1-15</inkml:trace>
  <inkml:trace contextRef="#ctx0" brushRef="#br0" timeOffset="6120.212">9844 395,'29'5,"19"2,6-1,-2-1,-4-2,-6 0,-5-2,-4-1,-3 0,-2 0,0 0,-1-1,0 1,0 0,1 0,-5 0</inkml:trace>
  <inkml:trace contextRef="#ctx0" brushRef="#br0" timeOffset="6372.785">10662 424,'0'34,"0"15,0 5,0-8</inkml:trace>
  <inkml:trace contextRef="#ctx0" brushRef="#br0" timeOffset="6615.397">10718 141</inkml:trace>
  <inkml:trace contextRef="#ctx0" brushRef="#br0" timeOffset="6830.292">11058 395,'-9'15,"1"-5,1 1,1-1,0 1,0 0,1 0,1 1,0-1,0 1,1 0,1 0,0 1,0-1,1 0,1 1,1 10,-1-20,1-1,0 1,0-1,0 1,0-1,1 0,-1 0,1 1,-1-1,1 0,0 0,-1-1,1 1,0 0,0-1,1 1,-1-1,0 1,0-1,1 0,-1 0,1 0,-1 0,1-1,-1 1,1-1,-1 1,1-1,0 0,-1 0,1 0,-1 0,1-1,0 1,-1-1,1 1,0-2,92-39,-85 36,0 0,-1-1,0 0,0 0,0-1,-1 0,0-1,0 0,-1 0,0 0,-1-1,0 0,0-1,-1 1,0-1,0 0,-1-1,-1 1,1 0,-2-1,0 0,0 0,-1 0,0 0,-1 0,0 0,-1 7,-1 0,0 1,0-1,0 1,0 0,0 0,-1 0,1 0,-1 0,0 0,0 0,0 1,0 0,0-1,-1 1,1 1,-1-1,1 0,-1 1,0 0,1 0,-1 0,0 0,0 0,0 1,0 0,0-1,0 2,0-1,1 0,-1 1,-1 0,-21 4</inkml:trace>
  <inkml:trace contextRef="#ctx0" brushRef="#br0" timeOffset="7272.087">11452 649,'12'-18,"11"-18,2 1,1 1,2 2,10-9,-37 39,-1 1,1 0,-1 0,1 0,0 0,-1 0,1 0,0 1,0-1,0 0,0 0,0 0,0 1,0-1,0 1,0-1,0 1,0-1,0 1,0-1,0 1,0 0,1 0,-1-1,0 1,0 0,0 0,1 0,-1 1,0-1,0 0,0 0,0 0,1 1,-1-1,0 1,0-1,0 1,0-1,0 1,0 0,0-1,0 1,0 0,-1 0,1 0,0 0,0 0,-1 0,1 0,0 0,-1 0,1 0,-1 0,1 0,-1 0,0 0,0 1,1-1,-1 0,0 0,0 0,0 1,0-1,0 0,-1 1,3 4,0 1,1 0,-1-1,1 0,0 0,1 1,0-2,-1 1,2 0,-1-1,1 0,0 0,0 0,0-1,1 0,-1 1,1-2,0 1,0-1,1 0,-1 0,0-1,1 0,0 0,0 0,-1-1,1 0,0-1,0 1,0-1,0-1,0 1,0-1,0 0,0-1,-1 1,1-2,-1 1,1 0,-1-1,0-1,0 1,0-1,5-3,-5 3,-1-1,1 1,0-1,-1 0,0 0,0-1,-1 0,0 0,0 0,0 0,-1 0,1-1,-1 0,-1 1,0-1,0 0,0 0,-1 0,0-1,0 0,-5-9</inkml:trace>
  <inkml:trace contextRef="#ctx0" brushRef="#br0" timeOffset="8050.555">12807 395,'-10'34,"-2"15,-1 5,4-2,2-10</inkml:trace>
  <inkml:trace contextRef="#ctx0" brushRef="#br0" timeOffset="8254.859">12779 1,'5'19,"1"11,0 1</inkml:trace>
  <inkml:trace contextRef="#ctx0" brushRef="#br0" timeOffset="40239.356">9053 1863,'-3'-3,"-1"1,1-1,-1 1,0 0,0 0,0 0,0 0,0 1,-1 0,1 0,0 0,-1 0,1 1,-1 0,1 0,0 0,-1 0,1 1,-1-1,1 1,0 0,0 0,-1 1,-94 42,79-34,1 1,1 2,-1 0,2 1,0 0,1 1,0 1,1 1,-4 7,11-15,1-1,1 2,-1-1,1 1,1-1,0 2,1-1,-1 0,2 1,0 0,0 0,1 0,0 0,1 0,0 0,1 1,0-1,1 0,0 1,3-8,-1 0,0 0,1-1,0 1,0-1,0 0,0 0,1-1,-1 1,1-1,-1 0,1 0,0 0,0-1,0 0,0 0,0 0,0 0,0-1,0 0,0 0,0 0,0-1,0 0,0 0,0 0,0 0,0-1,-1 0,1 0,0 0,-1 0,2-2,112-89,-63 43,-37 34,-1 0,0-2,-2 0,0 0,-1-2,-1 0,-1 0,-1-1,5-12,-17 34,1 0,-1-1,0 1,1 0,-1-1,0 1,0-1,1 1,-1-1,0 0,0 1,0-1,0 0,0 1,1-1,-1 0,0 0,0 0,0 0,0 0,0 0,0 0,0 0,1 0,-1 0,0-1,0 1,0 0,0-1,0 1,1 0,-1-1,0 1,0-1,1 1,-1-1,0 0,1 1,-1-1,0 0,1 1,-1-1,1 0,-1 0,1 1,0-1,-1 0,1 0,0 0,-1 0,1 0,0 1,0-1,0 0,0 0,0 0,0 0,0 0,0 0,0 0,0 0,1 1,-1-1,0 0,-7 10,1 0,0 1,0 0,1 1,0-1,1 1,0 0,1 0,0 0,0 0,2 1,0-4,1-1,0 1,0 0,1-1,0 1,0-1,1 1,0-1,0 0,1 0,0 0,0 0,1 0,0-1,0 1,0-1,1 0,0 0,0-1,1 1,-1-1,1 0,0-1,0 1,1-1,-1-1,1 1,0-1,0 0,0-1,1 1,-1-2,1 1,-1-1,1 0,-1 0,1-1,-1 0,8-1,16-6,0-1,0-1,-1-2,0-1,-1-2,-1 0,0-2,-1-1,0-1,-2-2,0 0,-1-2,-1 0,-1-2,-2 0,0-2,-1 0,12-25,-27 47,-1 0,0 0,0-1,0 1,0-1,-1 0,0 1,0-1,0 0,0 0,-1-1,0 1,0 0,0 0,-1-1,0 1,0 0,0 0,-1-1,1 1,-1 0,-1 0,1 0,-1-1,1 2,-2-1,1 0,0 0,-1 1,0-1,0 1,0 0,-1 0,1 0,-1 0,0 0,0 1,0 0,-1 0,1 0,-1 0,0 1,-2-1,-2 1,0 1,1 1,-1-1,0 2,0-1,0 1,1 0,-1 1,1 0,-1 0,1 1,-1 0,1 1,0 0,1 0,-1 0,1 1,0 0,0 1,0 0,1 0,0 0,0 1,0-1,1 1,0 1,1-1,-3 5,6-11,0 2,0-1,0 0,0 0,1 0,-1 0,0 0,1 1,0-1,-1 0,1 1,0-1,0 0,0 0,1 1,-1-1,0 0,1 0,-1 1,1-1,0 0,0 0,0 0,0 0,0 0,1 0,-1 0,0 0,1-1,-1 1,1 0,0-1,0 1,-1-1,1 0,0 0,0 1,0-1,0 0,1-1,-1 1,0 0,0-1,0 1,1-1,107 9,-106-9,112-20,-114 20,-1-1,1 1,-1-1,1 1,0 0,-1 0,1-1,-1 1,1 0,0 1,-1-1,1 0,-1 0,1 1,0-1,-1 1,1-1,-1 1,1-1,-1 1,0 0,1 0,-1 0,0 0,1 0,-1 0,0 0,0 0,0 1,0-1,0 0,0 1,0-1,-1 1,1-1,0 1,-1-1,1 1,-1-1,0 1,1-1,-1 1,0 0,0-1,0 1,0 0,0-1,0 1,-1-1,1 2,-29 81,21-67,-28 76,35-91,0 1,1 0,-1 0,1 0,-1-1,1 1,0 0,0 0,1 0,-1 0,0 0,1 0,0-1,0 1,0 0,0-1,0 1,0 0,1-1,-1 1,1-1,0 0,0 0,-1 1,2-1,-1 0,0-1,0 1,0 0,3 0,3 0,1 0,0-1,0-1,0 0,0 0,0 0,0-1,-1 0,1-1,0 0,-1-1,1 1,-1-2,0 1,0-1,0 0,0-1,-1 0,4-3,64-38,-2-3,-2-3,-2-4,-2-3,-54 47,-1 0,0-1,0 0,-1 0,-1-2,0 1,-1-1,0-1,-2 1,0-1,0-1,-2 1,0-1,1-6,-6 19,-1 1,1-1,-1 0,1 1,-1-1,0 1,-1-1,1 1,0-1,-1 1,0 0,0 0,0 0,0 0,0 0,-1 0,1 0,-1 1,0-1,0 1,0 0,0 0,0 0,0 0,-1 1,1-1,0 1,-1 0,1 0,-1 0,0 0,1 1,-1-1,0 1,1 0,-1 0,0 0,1 1,-1-1,0 1,1 0,-1 0,1 0,-1 1,1-1,0 1,-3 1,-8 3,0 0,1 1,0 0,1 1,-1 1,1 0,1 0,0 1,0 1,1 0,0 0,1 1,1 0,-1 1,2 0,0 0,-1 5,7-15,0 0,0 1,1-1,-1 0,1 1,0-1,0 0,0 1,0-1,1 0,-1 1,1-1,0 0,0 0,0 1,0-1,1 0,-1 0,1 0,0-1,0 1,0 0,0-1,0 1,1-1,-1 1,1-1,-1 0,1 0,0-1,0 1,0 0,1-1,6 4,0-1,1-1,0 0,-1 0,1-1,0 0,1-1,-1-1,5 0,130-4,-145 4,1 0,-1 0,1 0,-1 0,1 0,-1 0,0 0,1 1,-1-1,1 0,-1 1,0-1,1 1,-1 0,0-1,1 1,-1 0,0 0,0 0,0 0,0 0,0 0,0 0,0 0,0 0,0 0,-1 1,1-1,0 0,-1 0,1 1,-1-1,1 1,-1-1,0 0,1 1,-1-1,0 1,0-1,0 1,0-1,0 0,-1 1,1-1,0 1,-1-1,1 1,-1-1,1 0,-1 1,-64 78,56-72,1 0,0 1,0 0,1 0,0 0,1 1,0 0,0 1,-1 4,6-13,1-1,-1 0,1 1,-1 0,1-1,0 1,0-1,-1 1,1-1,0 1,0 0,1-1,-1 1,0-1,0 1,1-1,-1 1,1-1,-1 1,1-1,0 1,0-1,0 0,-1 1,1-1,0 0,1 0,-1 1,0-1,0 0,0 0,1 0,-1-1,0 1,1 0,-1 0,1-1,-1 1,1-1,-1 1,1-1,0 0,69 2,0-20,-40 5</inkml:trace>
  <inkml:trace contextRef="#ctx0" brushRef="#br0" timeOffset="40517.372">10888 1693,'-43'25,"16"-12,0 2,1 1,1 1,1 1,1 1,0 1,-5 8,24-24,0 0,0 0,1 0,-1 1,1-1,0 1,1 0,-1 0,1 0,0 1,0-1,1 0,-1 1,1-1,0 1,1-1,-1 1,1 0,0-1,1 1,-1-1,1 1,0-1,1 1,-1-1,1 0,0 1,0-1,1 0,0 0,-1 0,2-1,-1 1,0-1,1 0,3 3,-1-2,1-1,0-1,-1 1,1-1,1 0,-1-1,0 0,1 0,-1 0,1-1,-1 0,1-1,0 0,-1 0,1 0,0-1,-1 0,1-1,-1 0,0 0,1 0,4-3,3 0,0 0,0-1,-1-1,0 0,0-1,-1 0,0-1,0-1,-1 0,0-1,-1 0,0-1,-1 0,3-4,-10 12,0 0,0 0,-1 0,0-1,1 1,-1-1,-1 1,1-1,-1 0,0 0,0 1,0-1,-1 0,1 0,-1 0,0 0,-1 0,1 0,-1 0,0 0,0 1,-1-1,1 0,-1 1,0-1,-1 1,1-1,-1 1,1 0,-1 0,0 0,-1 1,1-1,-1 1,0 0,1-1,-1 2,-1-1,-1-1,-20-4,2 3</inkml:trace>
  <inkml:trace contextRef="#ctx0" brushRef="#br0" timeOffset="41030.363">11255 1750,'-19'24,"-46"72,63-93,0 1,0 0,1 0,-1 1,1-1,0 0,0 0,1 1,-1-1,1 0,0 1,0-1,0 1,0-1,1 0,0 1,0-1,0 0,1 0,-1 0,1 1,0-2,1 2,2 0,1 0,1-1,-1 0,1-1,-1 0,1 0,0 0,0 0,0-1,1-1,-1 1,0-1,1 0,-1-1,1 1,-1-2,1 1,-1-1,0 0,1-1,-1 1,5-3,19-5,0-2,-1-1,0-2,-1 0,20-15,55-53,-102 81,-1 1,1-1,-1 1,1 0,-1-1,1 1,-1 0,1 0,-1 0,1 0,-1 1,1-1,-1 0,1 1,-1-1,0 0,1 1,-1 0,1-1,-1 1,0 0,0 0,1 0,-1 0,0 0,0 0,0 0,0 0,0 0,0 0,0 1,-1-1,1 0,0 1,-1-1,1 0,-1 1,1-1,-1 1,0-1,0 1,1-1,-1 2,8 13,-5-10,0-2,0 1,0 0,1 0,0-1,0 0,0 0,1 0,-1-1,1 1,0-1,0 0,0 0,0-1,1 1,-1-1,1 0,-1-1,1 1,0-1,-1 0,1-1,0 0,1 1,2-1,1 1,-1-2,1 1,-1-1,1 0,-1-1,0 0,0-1,0 0,0 0,0-1,-1 0,1-1,-1 1,0-2,0 1,-1-1,0 0,0-1,0 1,-1-1,3-5,-1 2,-1 0,0-1,-1 0,0 0,-1-1,0 1,-1-1,0 0,-1 0,0-1,-1 1,-1-1,1-9,-2-5,0 3</inkml:trace>
  <inkml:trace contextRef="#ctx0" brushRef="#br0" timeOffset="42025.537">12723 1580,'0'0,"0"-1,1 1,-1-1,0 1,1-1,-1 1,0-1,0 1,1-1,-1 1,0-1,0 1,0-1,0 0,0 1,0-1,0 1,0-1,0 1,0-1,0 0,0 1,0-1,0 1,-1-1,1 1,0-1,0 1,-1-1,1 1,0-1,-1 1,1-1,0 1,-1-1,1 1,-1 0,1-1,-1 1,1 0,-1-1,1 1,-1 0,1 0,-1-1,1 1,-1 0,1 0,-1 0,0 0,1 0,-1 0,1 0,-1 0,1 0,-1 0,0 0,1 0,-1 0,-39-4,25 4,0 2,0-1,1 2,-1 0,1 1,0 0,0 1,0 1,1 0,-1 1,2 0,-1 1,-1 2,12-8,0-1,0 1,0 0,0 1,0-1,1 0,-1 0,1 1,0-1,0 1,0-1,0 1,0-1,0 1,0 0,1-1,0 1,-1 0,1-1,0 1,0 0,1 0,-1-1,0 1,1 0,0-1,0 1,-1 0,1-1,1 1,-1-1,0 0,1 1,-1-1,1 0,0 0,0 0,0 0,1 1,89 68,-92-71,4 2,5 3,0 0,-1 0,1 1,-1 0,0 1,0-1,-1 1,0 1,0 0,-1 0,0 0,0 2,-5-8,-1 1,1-1,-1 0,0 0,0 1,0-1,0 0,-1 0,1 1,-1-1,1 0,-1 0,0 0,1 0,-1 0,0 0,-1 0,1 0,0 0,0 0,-1-1,1 1,-1 0,0-1,1 1,-1-1,0 0,0 0,0 1,0-1,0 0,0-1,-1 2,-72 24,-185 35,233-58,2-1</inkml:trace>
  <inkml:trace contextRef="#ctx0" brushRef="#br0" timeOffset="59309.268">8602 3387,'-20'62,"15"-54,1 0,0 1,0-1,1 1,0-1,0 1,1 0,0 0,1 0,0 1,1-1,-1 0,2 0,-1 0,1 1,1-1,0 0,0 0,1-1,0 1,0 0,1-1,3 6,-3-11,-1 1,1-1,-1 0,1-1,0 1,0-1,1 1,-1-1,0 0,1-1,-1 1,1-1,0 0,-1 0,1-1,0 1,0-1,-1 0,1 0,0 0,0-1,-1 0,1 0,2-1,106-46,-110 46,242-154,-191 109,-32 87,-20-32,1 0,1-1,-1 1,1-1,1 0,-1 0,1 0,0-1,1 0,-1 0,1 0,0-1,1 1,0-1,-1-1,2 0,-1 0,0 0,1-1,-1 0,1 0,0-1,0 0,0 0,0-1,1 0,-1 0,0-1,0 0,1-1,-1 0,0 0,0 0,0-1,0-1,0 1,0-1,-1-1,1 1,-1-1,0 0,0-1,0 0,5-2,-1-1,1 0,-1 0,-1-1,0-1,0 0,-1 0,0-1,0 0,-1 0,-1-1,0 0,1-4,-2-3</inkml:trace>
  <inkml:trace contextRef="#ctx0" brushRef="#br0" timeOffset="59574.309">9985 3444,'-15'33,"1"12,2-3</inkml:trace>
  <inkml:trace contextRef="#ctx0" brushRef="#br0" timeOffset="59812.926">9928 3048,'-5'-5,"-1"-1</inkml:trace>
  <inkml:trace contextRef="#ctx0" brushRef="#br0" timeOffset="59983.728">10408 2710,'-17'371,"-12"-56,18-105,11-199</inkml:trace>
  <inkml:trace contextRef="#ctx0" brushRef="#br0" timeOffset="60276.42">10718 2738,'15'100,"-4"1,-5 0,-5 1,-5 29,-47 128,45-205,5-30</inkml:trace>
  <inkml:trace contextRef="#ctx0" brushRef="#br0" timeOffset="64026.398">12327 3077,'1'1,"0"0,1 1,-1-1,0 0,0 1,-1-1,1 1,0-1,0 1,-1-1,1 1,-1 0,1-1,-1 1,0 0,0-1,1 1,-1 0,0 0,-1-1,1 1,0 0,0-1,-1 1,1 0,-1-1,1 1,-1 0,0-1,0 1,0-1,0 0,0 1,-1 0,1 2,-12 32,1 0,3 0,0 1,3 1,1-1,1 1,3 0,2 29,-2-64,1 0,0 0,0 1,1-1,-1 0,0 0,1 0,0 0,0 0,0 0,0 0,0 0,1-1,-1 1,1 0,0-1,0 1,-1-1,2 0,-1 1,0-1,0 0,1 0,-1 0,1-1,0 1,-1-1,1 1,0-1,0 0,0 0,0 0,0 0,0-1,0 1,0-1,0 0,1 0,-1 0,0 0,0-1,0 1,0-1,0 0,0 0,3-1,10-10,-1 0,0-1,0-1,-2 0,0-1,0-1,-2 0,7-12,15-18,11-16,-2-1,-4-3,19-44,-64 136,2 1,1 1,1-1,1 1,2-1,2 24,-2-15,3 20,3 0,2 0,3-1,5 10,-2-6,-2 0,-3 2,-1 26,-7-71,-10 194,7-199,-1 0,0 0,0 0,-1 0,-1 0,0-1,0 0,-1 0,0 0,-1-1,0 0,-1 0,1-1,-2 0,1 0,-1-1,0 0,7-5,0 0,0 0,-1 0,1-1,0 0,0 1,-1-1,1 0,-1 0,1 0,-1 0,0 0,1-1,-1 1,0-1,1 0,-1 0,0 0,1 0,-1 0,0-1,0 1,1-1,-1 1,1-1,-1 0,1 0,-1 0,1-1,-1 1,1-1,0 1,0-1,0 0,0 1,0-1,0 0,0-1,1 1,-1 0,1 0,-1-1,1 1,-1-2,-2-14,1 0,0-1,1 1,1 0,1-1,0 1,1-1,1 1,1-1,1 1,1 0,0 1,1-1,1 1,1-2,1-8,86-251,-84 250</inkml:trace>
  <inkml:trace contextRef="#ctx0" brushRef="#br0" timeOffset="-2270.474">4369 198,'16'30,"-10"2,-2 0,-1 0,-1 0,-2 0,-2 6,1 11,-55 377,16-225,28-177,9-24</inkml:trace>
  <inkml:trace contextRef="#ctx0" brushRef="#br0" timeOffset="-1994.893">4058 734,'34'-5,"20"-6,6-1,2 1,-4-2,-2 0,-7 4,-6 2,-6-1,-4-1,-3 3,-2 1,-1 2,0 1,-5-3,-1-2,-5 1</inkml:trace>
  <inkml:trace contextRef="#ctx0" brushRef="#br0" timeOffset="-1603.611">4905 141,'-22'75,"2"1,4 0,4 2,2-1,5 1,2 0,5 21,22 11,-23-107,0 0,0-1,1 1,-1 0,1-1,0 1,0-1,0 0,0 1,0-1,0 0,1 0,-1 0,0 0,1-1,0 1,-1-1,1 0,0 1,0-1,0-1,0 1,0 0,0-1,0 1,0-1,0 0,0 0,0 0,0 0,0-1,0 1,0-1,2 0,14-6,-1-1,0 0,-1-1,0-1,0-1,-1 0,0-1,3-5,36-24,-54 39,0 1,0-1,0 1,1 0,-1 0,0-1,1 1,-1 0,0 0,1 0,-1 1,1-1,0 0,-1 1,1-1,-1 0,1 1,0 0,0-1,-1 1,1 0,0 0,-1 0,1 0,0 0,0 1,-1-1,1 0,0 1,-1-1,1 1,0 0,-1 0,1-1,-1 1,1 0,-1 0,0 0,1 1,-1-1,0 0,0 0,0 1,0-1,0 0,0 1,0-1,0 1,0 0,-1-1,1 1,-1 0,1-1,-1 1,0 0,0 0,32 138,-8-118,-12-22</inkml:trace>
  <inkml:trace contextRef="#ctx0" brushRef="#br0" timeOffset="-1223.114">5554 847,'16'2,"0"-1,1-1,-1-1,0 0,1-1,-1-1,0 0,0-1,-1-1,1-1,-1 0,0-1,-1 0,1-1,-1-1,-1 0,7-7,-17 14,0-1,-1 1,1-1,-1 0,1 0,-1 0,0-1,0 1,0 0,-1-1,1 0,-1 1,0-1,0 1,0-1,-1 0,1 0,-1 0,0 1,0-1,0 0,0 0,-1 0,0 1,1-1,-1 0,-1 0,1 1,0-1,-1 1,0 0,0-1,0 1,0 0,-1 0,1 0,-1 0,1 0,-1 1,0-1,-8 2,1 0,0 0,-1 0,1 2,-1-1,1 1,0 1,-1 0,1 0,0 1,0 0,1 1,-1 0,1 1,0 0,0 0,0 1,1 0,-1 0,1 1,1 0,0 1,-1 1,-3 1,2 1,-1 1,1-1,1 2,0-1,1 1,0 0,1 1,0 0,1 0,1 0,0 0,-1 14,5-21,0-1,1 1,0-1,1 0,-1 1,1-1,0 0,0 0,1 0,0 0,0-1,1 1,-1-1,1 0,0 0,1 0,-1 0,1-1,0 1,0-1,0-1,0 1,1-1,0 0,0 0,0 0,0-1,0 0,0 0,0-1,1 1,-1-1,1-1,-1 1,0-1,1-1,2 1,231-2,-210 1</inkml:trace>
  <inkml:trace contextRef="#ctx0" brushRef="#br0" timeOffset="-237.328">7332 621,'-19'1,"1"0,-1 0,1 2,0 1,0 0,0 1,1 1,-1 0,1 1,1 2,-9 4,16-7,0-1,1 2,0-1,0 1,1 0,-1 1,2 0,-1 0,1 0,0 1,1 0,0 0,0 0,1 0,0 1,1 0,0 0,1 0,0 0,0 1,1 0,1-3,1 0,0 0,1-1,-1 1,2-1,-1 1,1-1,0 0,0 0,1 0,0 0,0-1,0 1,1-1,0 0,1-1,-1 1,1-1,0 0,0 0,1-1,-1 0,1 0,0 0,0-1,0 0,1-1,-1 1,1-1,-1-1,1 0,0 0,-1 0,1-1,0 0,0 0,-1-1,1 0,0 0,-1-1,1 0,-1-1,1 1,-1-1,0-1,0 1,-1-1,5-4,14-14,-2-1,-1-1,-1-1,-1-1,-1-1,-2 0,0-1,-2-1,4-13,-4 12,-2 0,-1-1,-1 0,-1 0,-2-2,-2 1,0-1,-2 0,-2 0,-1 0,-2 0,0 0,-3 0,-1 0,-1 1,-2 0,-1 0,-1 1,-4-6,13 34,0-1,-1 1,1-1,-1 1,1 0,-1 0,0 0,-1 0,1 0,0 0,-1 1,0-1,1 1,-1-1,0 1,0 0,0 0,-1 0,1 1,0-1,-1 1,1 0,-1 0,1 0,-1 0,1 1,-1-1,0 1,1 0,-1 0,0 0,1 1,-1-1,0 1,1 0,-1 0,1 0,-1 1,1-1,0 1,0-1,-1 1,0 2,-7 13,1 0,1 1,0 1,2-1,0 1,1 0,1 1,1 0,0 0,2 0,0 0,1 0,1 0,1 0,3 16,1-6,2-1,0 1,2-2,1 1,1-2,1 1,2-1,0-1,2-1,1 0,1-1,1-1,1 0,1-2,1-1,14 11,-33-28,1 0,-1 0,0-1,1 1,-1-1,1 1,0-1,0 0,0-1,0 1,0-1,0 1,1-1,-1-1,0 1,0-1,1 1,-1-1,2 0,10-5</inkml:trace>
  <inkml:trace contextRef="#ctx0" brushRef="#br0" timeOffset="-8834.433">418 706,'-4'10,"1"1,1-1,0 1,0 0,1 0,1 0,0 0,0 0,1 0,0 0,3 9,-1 0,30 308,-32-301,1-4,0 0,-2 1,-1-1,-1 1,0-1,-2 0,-1 0,-1 0,-1-1,0 0,-2 0,-3 5,-1-10</inkml:trace>
  <inkml:trace contextRef="#ctx0" brushRef="#br0" timeOffset="-8369.063">78 706,'52'-41,"0"3,3 2,1 2,1 3,2 2,1 4,1 1,0 4,2 2,1 2,28-1,-46 10,1 2,0 2,-1 1,16 4,-60-2,1-1,-1 1,0-1,0 1,0 0,0 0,0 0,0 1,0-1,0 0,0 1,1-1,-1 1,-1 0,1 0,0 0,0 0,0 0,0 0,-1 0,1 0,0 1,-1-1,1 1,-1-1,0 1,1 0,-1-1,0 1,0 0,0 0,0 0,0 0,-1 0,1 0,-1 0,1 0,-1 0,1 0,-1 0,0 0,0 0,0 1,-1-1,1 0,0 0,-1 0,1 0,-1 0,0 0,-10 19,-1-2,0 1,-2-1,0-1,-1-1,-1 0,-1 0,0-2,-14 9,6-1,-273 220,294-239,-45 49,48-51,0-1,0 0,0 1,0-1,1 1,-1-1,0 1,0-1,1 1,-1 0,1-1,0 1,-1 0,1 0,0-1,0 1,0 0,0-1,0 1,1 0,-1-1,0 1,1 0,-1-1,1 1,0 0,0-1,-1 1,1-1,0 1,0-1,0 0,0 1,1-1,-1 0,0 0,1 0,-1 0,13 7,0-2,1 1,0-2,0 0,0-1,1-1,0 0,-1-1,3 0,24 4,-12 0,-9-4,-1 1,0 2,-1-1,1 2,-1 1,0 1,0 0,13 9,-28-15,-1 1,0 0,0 0,0 0,-1 0,1 0,-1 0,1 1,-1-1,0 1,-1 0,1 0,-1 0,1-1,-1 1,0 1,0-1,-1 0,1 0,-1 0,0 0,0 0,-1 0,1 1,-1-1,0 0,0 0,0 0,0 0,-1-1,1 1,-1 0,0-1,-1 1,1-1,0 1,-1-1,0 0,0 0,0 0,0 0,0-1,-2 2,-20 15,0 0,-1-2,-1-1,-1-1,0-1,-23 7,1 1,-311 107,323-117,-39 1,88-24,5 2</inkml:trace>
  <inkml:trace contextRef="#ctx0" brushRef="#br0" timeOffset="-7721.843">1179 988,'0'15,"-1"6,1 0,0 0,2 0,0 0,2 0,0 0,1-1,7 18,-8-33,-1-1,0 1,1-1,0 1,0-1,0 0,1 0,-1-1,1 0,0 1,0-1,0-1,1 1,-1-1,0 0,1 0,0-1,-1 1,1-1,0-1,0 1,-1-1,1 0,0 0,0 0,0-1,-1 0,1 0,0-1,-1 0,1 0,-1 0,0 0,1-1,-1 0,0 0,3-3,12-4,0-1,-1 0,-1-2,0 0,-1-1,0 0,-1-2,-1 0,8-11,57-78,-79 105,1 0,0 0,-1 0,1 0,-1 1,1-1,0 0,-1 1,1-1,-1 1,1-1,-1 1,1 0,-1 0,0 0,1 0,-1-1,0 2,0-1,0 0,0 0,0 0,0 1,0-1,0 0,0 1,0-1,-1 1,1-1,-1 1,1-1,-1 1,1-1,-1 1,0-1,0 1,0 0,0-1,0 1,0 0,0-1,-1 1,1-1,-1 1,9 21,-5-18,-1 0,1-1,1 1,-1-1,1 1,0-1,0 0,0-1,0 1,1-1,-1 0,1 0,0 0,0 0,0-1,0 0,1 0,-1 0,0-1,1 0,-1 0,1 0,0-1,-1 0,1 0,-1 0,1 0,2-2,8 0,0-1,-1-1,0 0,1-1,-2-1,1 0,-1-1,0-1,7-5,16-11,-2-1,-1-2,-1-2,-2-1,0-1,-2-2,-2 0,-1-2,-2-1,3-7,-6 7,-2 0,-2-1,0-1,-3-1,-1 0,-3-1,0 0,-3 0,-1-1,-2 0,-2 0,-2-10,-18-18,17 67,0 0,1 1,-1-1,0 1,0-1,0 1,0 0,-1-1,1 1,0 0,0 0,-1 0,1 0,-1 0,1 0,-1 0,1 0,-1 1,0-1,1 1,-1-1,0 1,1-1,-1 1,0 0,0 0,1 0,-1 0,0 0,0 0,1 1,-1-1,0 1,1-1,-1 1,0-1,1 1,-2 0,-6 7,1 0,-1 0,1 1,1-1,0 2,0-1,1 1,0 0,1 0,0 1,0 0,1 0,1 0,-2 6,2-7,-10 22,2 1,2 1,1 0,1 0,2 0,2 0,1 1,1 0,2-1,2 1,1-1,1 1,5 12,0-25,0 0,2 0,0-2,1 1,1-2,1 1,1-2,12 11,-19-21,0 0,0-1,0 0,1-1,0 0,1-1,-1 0,1 0,0-1,11 2,-21-5,1-1,-1 0,1 0,-1 0,1 0,-1 0,1 0,0 0,-1-1,1 1,-1-1,1 1,-1-1,0 1,1-1,-1 0,0 0,1 0,-1 0,0 0,0 0,0 0,0 0,0 0,0 0,0 0,0-1,0 1,0 0,-1-1,1 1,-1-1,1 1,-1-1,1 1,-1-1,0 1,0-1,0 1,0-1,0 0,0 1,0-1,2-19</inkml:trace>
  <inkml:trace contextRef="#ctx0" brushRef="#br0" timeOffset="-7470.299">1829 424,'38'-5,"27"-1,13-1,7 2,3-3,1 0,0 0,0-2,-2 0,-1 2,-5 2,-7 3,-7 5,-4 4,-9 5,-9 1,-11-2</inkml:trace>
  <inkml:trace contextRef="#ctx0" brushRef="#br0" timeOffset="-4021.579">361 1722,'635'-196,"-476"150,258-73,52 9,-395 95,30-6,2 4,47 1,-319 41,140-21</inkml:trace>
  <inkml:trace contextRef="#ctx0" brushRef="#br0" timeOffset="-3519.952">587 1750,'-1'0,"-1"1,0 0,1-1,-1 1,1 0,0 0,-1 0,1 0,0 0,-1 0,1 0,0 0,0 1,0-1,0 0,0 1,0-1,0 1,1-1,-1 1,0-1,1 1,0-1,-1 1,1 0,0-1,-1 1,1 0,0 0,40 0,301-65,361-111,-626 156,848-182,-860 191,-64 9,0 0,-1 0,1 1,0-1,0 0,0 0,-1 1,1-1,0 0,0 0,0 1,0-1,0 0,0 0,0 1,0-1,0 0,0 1,0-1,0 0,0 0,0 1,0-1,0 0,0 1,0-1,0 0,0 0,0 1,0-1,1 0,-1 0,0 1,0-1,0 0,1 0,-1 1,0-1,0 0,0 0,1 0,-1 0,0 1,0-1,1 0,-1 0,0 0,0 0,1 0,-1 0,-28 15,-174 49,175-56</inkml:trace>
  <inkml:trace contextRef="#ctx0" brushRef="#br0" timeOffset="14499.492">78 2371,'-14'31,"1"1,2 0,1 1,1 1,2-1,1 1,2 0,1 3,2-32,1 0,0 0,1 0,-1 0,1 0,0 0,0 0,0 0,1 0,0-1,0 1,0-1,0 1,1-1,-1 0,1 0,0 0,1 0,-1 0,1-1,-1 1,1-1,0 0,0-1,1 1,-1 0,1-1,-1 0,1 0,-1-1,1 1,0-1,0 0,4 0,4-1,1 0,-1-1,1-1,-1 0,1-1,-1 0,0-1,-1-1,1 0,-1 0,0-1,0-1,0 0,-1-1,0 0,-1-1,0 0,0 0,6-9,116-144,-131 160,-1 1,1 0,-1 0,1-1,0 1,-1 0,1 0,0 0,0 0,0 0,0 0,0 0,0 0,0 0,0 1,0-1,0 0,0 1,1-1,-1 1,0-1,0 1,1-1,-1 1,0 0,0 0,1 0,-1 0,0 0,1 0,-1 0,0 0,1 0,-1 0,0 1,1-1,-1 1,0-1,0 1,0-1,1 1,-1 0,0 0,0-1,0 1,0 0,0 0,0 0,0 0,-1 0,2 1,29 59,-28-52,0-1,1 0,0 1,0-1,1 0,0-1,1 1,0-1,0 0,0-1,1 0,0 1,0-2,3 2,1-2,0 0,1-1,0-1,-1 0,1 0,0-1,1-1,-1 0,0 0,0-2,0 1,1-2,-1 1,0-2,0 0,-1 0,1-1,-1 0,1-1,-1 0,-1-1,1 0,-1-1,0 0,0-1,-1 0,0 0,-1-1,0 0,0-1,0 1,-2-2,1 1,-1-1,-1 0,0 0,-4 10,4-9,0-1,-1 0,0 0,-1 0,0 0,-1-1,0 1,-1 0,0-1,0 0,-2-3,-4-3</inkml:trace>
  <inkml:trace contextRef="#ctx0" brushRef="#br0" timeOffset="14751.027">1405 2456,'-14'29,"-5"14,0 4,9-5,6-5,4-9</inkml:trace>
  <inkml:trace contextRef="#ctx0" brushRef="#br0" timeOffset="14997.431">1292 1976,'0'0</inkml:trace>
  <inkml:trace contextRef="#ctx0" brushRef="#br0" timeOffset="15155.681">1913 1666,'13'48,"-2"1,-3 1,-2-1,-1 1,-3 45,-36 227,22 7,12-323,0 0,0 0,0 1,1-1,0 0,0 0,0 0,1-1,0 1,0 0,1 0,-1-1,2 1,1-5,-2-6</inkml:trace>
  <inkml:trace contextRef="#ctx0" brushRef="#br0" timeOffset="15384.909">1575 2343,'34'-10,"15"-2,9-6,5 2,1-2,-6 3,-3 3,-6-1,-6 2,-7 3,-3 3,-4-3,-1 0,-5-4,-3 1,-3 2</inkml:trace>
  <inkml:trace contextRef="#ctx0" brushRef="#br0" timeOffset="15735.556">2393 1693,'-41'138,"6"-26,4 0,6 2,4 1,4 17,16-120,1-1,0 0,1 1,0-1,1 0,1 0,-1 0,2 0,2 6,-5-13,1-1,-1 1,1-1,0 0,0 0,0 0,0 0,1 0,-1 0,1-1,0 1,0-1,0 0,0 1,0-1,0-1,0 1,1 0,-1-1,1 0,-1 0,1 0,0 0,-1 0,1-1,0 0,-1 1,1-1,0-1,2 1,11-5,0 0,-1-1,1-1,-1 0,-1-1,1-1,-1 0,-1-1,0-1,0 0,7-9,31-22,42-23,-93 64,0 1,0 0,0-1,0 1,0 0,0 0,1 0,-1 0,0 0,0 0,0 0,0 0,0 0,0 0,1 1,-1-1,0 0,0 1,0-1,0 1,0-1,0 1,0-1,0 1,0 0,-1 0,1-1,0 1,0 0,-1 0,1 0,0 0,-1 0,1 0,-1 0,1 0,-1 0,0 0,1 0,-1 0,0 0,0 1,1-1,-1 0,0 0,0 0,-1 0,1 0,0 1,0-1,-3 62,-3-35,3-23,0 1,1-1,0 0,0 1,0-1,1 1,0-1,0 1,0 0,1 0,0-1,0 1,0 0,1-1,0 1,0 0,0-1,1 1,0-1,0 1,0-1,1 0,0 0,0 0,0 0,0-1,1 1,0-1,-1 0,2 0,-1 0,0 0,4 1,14 2,-2-4</inkml:trace>
  <inkml:trace contextRef="#ctx0" brushRef="#br0" timeOffset="53098.28">1123 3302,'-1'-2,"-1"0,1 1,0-1,-1 1,1-1,-1 1,1 0,-1-1,0 1,1 0,-1 0,0 0,0 0,0 0,0 1,0-1,0 1,0-1,0 1,0 0,0-1,0 1,0 0,0 0,0 1,0-1,0 0,0 1,-2 0,-21 4,1 1,0 2,0 0,1 2,0 0,-18 12,-8 2,-255 119,302-143,0 0,1 0,-1 0,1 0,-1 0,0 0,1 1,-1-1,1 1,-1-1,1 1,-1-1,1 1,-1 0,1 0,0 0,-1-1,1 1,0 1,0-1,0 0,0 0,0 0,0 1,0-1,0 0,0 1,0-1,1 1,-1-1,1 1,-1-1,1 1,-1-1,1 1,0 0,0-1,0 1,0-1,0 1,0 0,0-1,1 1,-1-1,1 1,-1-1,1 1,-1-1,1 1,0-1,0 1,0-1,0 0,0 0,0 1,0-1,0 0,1 1,116 35,-51-21,29 32,-94-46,0 0,1 1,-1-1,0 1,0-1,0 1,0 0,0-1,-1 1,0 0,1 0,-1 0,0 0,0 1,0-1,-1 0,1 0,-1 1,0-1,0 0,0 0,0 1,-1-1,1 0,-1 0,0 0,0 1,0-1,0 0,0 0,-1 0,-11 17,0 0,0-2,-2 0,-1 0,0-1,-1-1,0-1,-1-1,-8 5,1 1,-162 129,184-148,1 1,-1 0,1 0,0 0,0 0,-1 1,2-1,-1 0,0 1,0-1,1 1,-1 0,1-1,0 1,0 0,0 0,0 0,1 0,-1 0,1 0,0 0,0 0,0 0,0 0,0 0,0 0,1 0,0 0,0 0,-1 0,2 0,-1 0,0-1,0 1,1 0,0-1,-1 1,1-1,0 0,0 1,2 0,9 2,1 0,0-1,0-1,0 0,0-1,1-1,-1 0,1-1,-1 0,1-1,-1-1,0 0,0-1,0-1,0 0,0-1,-1 0,1-1,-2-1,12-6,49-48,-59 40</inkml:trace>
  <inkml:trace contextRef="#ctx0" brushRef="#br0" timeOffset="53397.47">615 2935,'-13'104,"4"1,5 0,5-1,6 29,40 445,-18-150,-48-306,14-104</inkml:trace>
  <inkml:trace contextRef="#ctx0" brushRef="#br0" timeOffset="54381.323">1829 3867,'-9'35,"2"-1,1 1,2 1,1-1,2 0,2 10,-1-41,0 0,1 0,-1-1,1 1,0 0,0-1,0 1,1-1,-1 1,1-1,0 1,0-1,0 0,0 0,1 0,-1 0,1-1,0 1,0 0,0-1,0 0,0 0,0 0,0 0,1 0,-1-1,1 0,0 1,-1-1,1-1,0 1,-1 0,1-1,0 0,0 0,0 0,-1 0,1-1,0 1,3-2,15-7,0-1,-1-1,-1-1,0-1,0 0,-2-2,1 0,-2-1,0 0,-1-2,-1 0,-1-1,9-15,125-195,-130 191,-1-2,-1 0,-3 0,-1-1,-2-1,-2 0,-2 0,-2-1,-1 1,-2-1,-3 0,-2-10,4 52,1-6,-1 0,-1 0,1 0,-1 0,0 0,-1 0,0 0,0 0,0 1,-1-1,0 1,0 0,0 0,-1 0,0 0,0 0,-4-2,5 8,-1 0,0 0,0 0,0 0,0 0,1 1,-1 0,0 0,0 0,1 0,-1 1,1-1,-1 1,1 0,0 0,0 0,-1 0,1 1,1-1,-1 1,0 0,1 0,-1 0,1 0,0 0,0 0,0 1,0-1,1 1,-1 2,-14 27,2 1,2 0,1 1,2 0,1 0,2 1,1 0,1 31,2 15,4 1,4-1,4 0,2-1,5 0,3 0,4 27,-4 1,5 102,-26-161,-1 1,-3-1,-2 0,-3 0,-1 0,-2-2,-3 0,-3 4,-17 11,34-63,0 0,1-1,-1 1,1-1,-1 1,1-1,-1 0,1 1,0-1,-1 0,1 0,0 0,-1 0,1 0,0 0,0-1,0 1,0 0,0-1,0 1,1 0,-1-1,0 1,1-1,-1 1,1-1,-1 0,1-1,-14-49,10 26</inkml:trace>
  <inkml:trace contextRef="#ctx0" brushRef="#br0" timeOffset="54631.394">1716 3245,'-10'-9,"2"-4,2 6,2 4</inkml:trace>
  <inkml:trace contextRef="#ctx0" brushRef="#br0" timeOffset="22189.552">6287 2033,'-14'-1,"2"0,0 0,0 1,0 0,0 0,0 1,0 1,0 0,1 1,-1 0,1 1,-1 0,1 1,0 0,1 1,-1 0,1 0,0 1,1 1,-2 2,1 0,0 1,1 0,0 1,0 0,2 1,-1-1,2 2,0-1,0 0,1 1,1 0,0 0,1 1,1-1,0 1,1-1,1 1,0 0,1-1,0 1,1-1,1 1,1 4,-2-15,0-1,0 1,0 0,1-1,-1 1,1-1,0 1,0-1,0 0,0-1,1 1,-1 0,1-1,-1 0,1 0,0 0,0 0,0 0,0-1,0 0,1 0,-1 0,0 0,1-1,-1 0,3 0,113-20,-101 12,0-1,-1-1,0-1,-1-1,0 0,-1-1,0-1,-1 0,-1-2,0 1,-1-2,-1 1,0-2,4-9,-12 20,-1 0,0 1,0-1,-1-1,1 1,-2 0,1 0,-1-1,0 1,0-1,-1 1,0-1,-1 1,1-1,-2 1,1 0,-1-1,0 1,0 0,-1 0,0 0,0 0,0 1,-1-1,0 1,-1 0,1 0,-1 0,0 1,-1 0,1 0,-1 0,0 0,0 1,-1 0,1 1,-1-1,0 1,0 0,0 1,0 0,0 0,-2 0,-49 15,32 0</inkml:trace>
  <inkml:trace contextRef="#ctx0" brushRef="#br0" timeOffset="22480.483">6767 2033,'-6'11,"-1"1,2 0,-1 0,2 0,-1 1,2 0,0-1,0 1,1 1,1-1,0 0,1 0,0 1,1-1,1 0,0 0,1 0,0 0,1 0,0 0,-1-9,-1 0,1-1,0 1,-1-1,1 0,1 0,-1 0,0-1,1 1,0-1,-1 0,1 0,0 0,0 0,0 0,0-1,1 0,-1 0,0 0,0-1,1 1,-1-1,0 0,1 0,-1 0,0-1,1 0,-1 0,0 0,0 0,0 0,0-1,3-1,5-2,1-2,-1 1,0-1,0-1,-1 0,0-1,0 0,-1-1,-1 0,1-1,6-9,-1-1,-1-1,-1 0,-1 0,-1-2,2-8,-4 10</inkml:trace>
  <inkml:trace contextRef="#ctx0" brushRef="#br0" timeOffset="22973.634">7247 2343,'23'-59,"-15"31,1 1,1-1,1 2,1-1,2 2,1 0,1 0,0 2,4-2,-18 22,-1 0,2 0,-1 0,0 0,0 1,1-1,0 1,-1 0,1 0,0 0,0 0,0 0,0 0,1 1,-1-1,0 1,1 0,-1 0,1 1,-1-1,1 1,-1-1,1 1,-1 0,1 0,0 1,-1-1,1 1,-1 0,1 0,-1 0,0 0,1 0,-1 1,0 0,0-1,0 1,0 0,0 1,1 0,50 99,-42-82</inkml:trace>
  <inkml:trace contextRef="#ctx0" brushRef="#br0" timeOffset="20717.444">3775 1637,'23'58,"-14"177,-11-150,-28 244,28-317,0 0,-2 0,1 0,-1 0,-1-1,0 0,-1 0,0 0,-1 0,50-31,176-120,-142 96,112-49,-188 92,1 1,-1-1,1 0,0 1,-1-1,1 1,-1 0,1 0,0-1,-1 1,1 0,0 0,-1 1,1-1,0 0,-1 0,1 1,0-1,-1 1,1 0,-1-1,1 1,-1 0,1 0,-1 0,0 0,1 0,-1 0,0 0,0 0,0 1,0-1,0 0,0 1,0-1,0 1,-1-1,1 1,0-1,-1 1,0-1,1 1,-1 0,0-1,0 1,1 0,-1-1,-1 1,-13 81,7-68,-1 0,-1-1,0 0,-1 0,0-1,-1 0,-1-1,0 0,-1-1,0 0,0-1,-1-1,0 0,-1-1,0 0,-3 0,8-3,-6 4,0-1,-1 0,0-1,0-1,-1 0,0-1,0-2,0 1,0-2,-10 0,25-2,0 0,0 0,1 0,-1-1,0 1,0-1,1 0,-1 1,0-1,1-1,-1 1,1 0,-1 0,1-1,0 0,-1 1,1-1,0 0,0 0,0 0,1 0,-1-1,0 1,1 0,0-1,-1 1,1-1,0 1,0-1,0 0,1 1,-1-1,1 0,-1 0,1 1,0-1,0 0,0 0,0 0,1 1,-1-1,1 0,0 0,-1 1,2-1,7-15,1 3</inkml:trace>
  <inkml:trace contextRef="#ctx0" brushRef="#br0" timeOffset="21329.418">4538 2173,'-3'2,"-1"-1,0 1,1 0,0 0,0 0,-1 1,1-1,1 1,-1 0,0 0,1 0,-1 0,1 0,0 0,0 0,0 1,0-1,1 1,-2 2,2-3,-4 9,0 0,0 1,1 0,1-1,0 1,1 0,0 1,1-1,1 7,-1-16,1-1,0 0,0 0,0 1,1-1,-1 0,1 0,-1 1,1-1,0 0,0 0,1 0,-1 0,1 0,-1-1,1 1,0 0,0-1,0 1,1-1,-1 0,0 1,1-1,-1 0,1-1,0 1,0 0,0-1,0 0,0 1,0-1,0 0,0-1,0 1,1 0,-1-1,0 0,0 0,1 0,0 0,11-5,0 0,0-1,-1 0,0-1,0-1,0 0,-1-1,-1-1,1 0,-1 0,-1-1,0-1,-1 0,0 0,-1-1,0 0,-1-1,5-10,61-83,-73 106,0-1,0 1,0 0,1 0,-1 0,0 0,1 0,-1 0,0 1,1-1,-1 0,1 1,-1-1,1 1,-1 0,1-1,0 1,-1 0,1 0,-1 0,1 0,-1 0,1 0,0 0,-1 1,1-1,-1 1,1-1,-1 1,1-1,-1 1,1 0,-1 0,0 0,0 0,1 0,-1 0,0 0,0 0,0 0,0 0,0 1,0-1,29 67,-24 131,-8-137,-1 18,-4 0,-3-1,-11 34,18-90,-1 0,-2 0,0 0,-1-1,-1 0,-2-1,0 0,-1 0,-1-1,0 0,-2-1,0-1,-2 0,-8 7,-68 27,90-51,-1 0,1 0,0 0,0-1,-1 1,1-1,-1 0,1 0,0 0,-1 0,1 0,0 0,-1-1,1 1,0-1,-1 0,1 1,0-1,0 0,0 0,0-1,0 1,0 0,0-1,0 1,0-1,0 1,1-1,-1 0,1 0,0 0,-1 0,1 0,0 0,0 0,0 0,0-1,0 1,1 0,-1 0,1-1,-1-1,0-21,0-1,2 0,0 1,2 0,1-1,1 1,1 0,1 1,1 0,2 0,0 0,1 1,2 1,0 0,2 0,-12 16,55-91,-33 60</inkml:trace>
  <inkml:trace contextRef="#ctx0" brushRef="#br0" timeOffset="55153.257">3662 3612,'-17'7,"0"1,1 0,0 2,0 0,1 0,0 1,1 1,0 1,1 0,0 0,1 1,1 1,0 0,1 1,0 0,2 0,0 1,-1 3,4-12,1 1,0-1,0 1,1 0,0 0,0 0,1 0,0 1,1-1,0 1,0-1,1 1,0-1,1 1,0-1,1 0,0 1,0-1,1 0,0 0,0 0,1-1,0 1,1-1,0 0,0 0,1 0,0-1,0 0,3 3,2-7,-1 1,0-1,1-1,-1 0,1-1,0 1,0-2,-1 0,1 0,0-1,0 0,-1-1,1 0,-1-1,1 0,-1-1,0 0,0 0,-1-1,1 0,5-5,13-4</inkml:trace>
  <inkml:trace contextRef="#ctx0" brushRef="#br0" timeOffset="55415.708">4255 3641,'-4'5,"-16"12,1 1,1 2,1-1,0 2,2 0,0 1,1 1,2 0,-9 21,20-41,1 0,-1-1,0 1,1 0,-1 0,1-1,0 1,0 0,0 0,1 0,-1 0,0-1,1 1,0 0,0 0,0-1,0 1,0-1,0 1,1-1,-1 1,1-1,0 0,-1 0,1 0,0 0,0 0,1 0,-1 0,0-1,1 1,-1-1,1 1,-1-1,1 0,-1 0,1 0,0-1,0 1,-1-1,1 1,0-1,0 0,0 0,0 0,-1 0,1-1,0 1,0-1,9-2,-1-1,1 0,-1-1,0 0,0-1,-1 0,1-1,-2 0,1-1,-1 1,0-2,0 0,-1 0,0 0,-1-1,0 0,-1 0,0-1,0 0,-1 0,-1 0,0-1,0 1,-1-1,0 0,-1 0,-1 0,0-9,-16-58,2 60</inkml:trace>
  <inkml:trace contextRef="#ctx0" brushRef="#br0" timeOffset="55680.242">4622 4092,'-4'-33,"-3"-17,1-3,6 1,3 1,6 4,1 5,4 4,-1 5,3 3,3 6,-2 3,2 5,1 0,-1 3</inkml:trace>
  <inkml:trace contextRef="#ctx0" brushRef="#br0" timeOffset="55936.724">4905 4008,'5'-24,"1"-13,5-4,0-1,-1 2,2-1,-1 1,-3 3,3 2,-1 3,-2 2,2 1,5 1,4 5,-1 7</inkml:trace>
  <inkml:trace contextRef="#ctx0" brushRef="#br0" timeOffset="56294.072">5469 3754,'15'-16,"0"-1,-1 0,-2-1,1-1,-2 0,-1-1,0 0,-2 0,5-17,-12 36,0 0,-1 0,1-1,-1 1,1 0,-1-1,0 1,1 0,-1-1,0 1,0-1,0 1,0 0,0-1,0 1,-1-1,1 1,0 0,-1-1,1 1,-1 0,1-1,-1 1,0 0,0 0,1 0,-1 0,0 0,0 0,0 0,0 0,0 0,0 0,0 0,-1 0,1 1,0-1,0 0,-1 1,1-1,0 1,-1 0,1-1,0 1,-1 0,1 0,-1 0,1 0,0 0,-1 0,1 0,-1 0,1 1,0-1,-1 1,-74 31,61-20,0 0,1 0,0 2,1 0,1 0,0 1,1 1,0 0,2 0,0 1,0 0,2 1,-3 9,9-23,-1-1,1 1,0 0,0 0,0 0,1 0,-1 0,1 0,0 0,0 1,1-1,-1 0,1 0,0 0,0 0,0-1,0 1,1 0,-1 0,1-1,0 1,0-1,1 1,-1-1,1 0,0 0,-1 0,1 0,1-1,-1 1,0-1,0 1,1-1,0-1,-1 1,1 0,0-1,0 0,0 1,0-2,9 4,1-1,0-1,0 0,0-1,0-1,0 0,0-1,-1 0,1-1,0-1,6-2,5-2</inkml:trace>
  <inkml:trace contextRef="#ctx0" brushRef="#br0" timeOffset="56692.566">6118 3500,'-33'16,"10"-6,0 1,1 1,0 1,1 1,0 1,2 0,0 2,-2 2,18-15,0 0,0 0,0 0,1 1,0-1,0 1,0-1,0 1,1 0,0 0,0-1,0 1,0 0,1 0,0 0,0 0,0 0,1 0,-1 0,1 0,0 0,1 0,-1-1,1 1,0-1,0 1,1-1,-1 1,1-1,0 0,0 0,0-1,1 1,-1 0,1-1,0 0,0 0,0 0,0-1,0 1,1-1,-1 0,2 0,9 3,1 0,0-1,1 0,-1-2,1 0,-1-1,1 0,-1-1,1-1,8-2,15 1,-24 1,0-1,0 0,-1-2,1 1,-1-2,0 0,0-1,-1 0,0-1,0-1,0 0,-1-1,0-1,8-7,-7 6</inkml:trace>
  <inkml:trace contextRef="#ctx0" brushRef="#br0" timeOffset="56981.606">6824 2964,'-18'68,"4"0,2 1,3 1,3 0,4 0,2 0,4 2,-3-50,1 0,2-1,0 1,1-1,1 0,1 0,1-1,6 12,-2-15</inkml:trace>
  <inkml:trace contextRef="#ctx0" brushRef="#br0" timeOffset="57217.003">6485 3415,'34'-10,"15"-2,10-1,-1 3,-1 4,0 1,-5-2,-2 0,-4 1,-6 2,-5 1,-7 1</inkml:trace>
  <inkml:trace contextRef="#ctx0" brushRef="#br0" timeOffset="58754.276">7699 3811,'-20'19,"-5"11,-4 5,-2 2,0-1,5-6</inkml:trace>
  <inkml:trace contextRef="#ctx0" brushRef="#br0" timeOffset="84927.003">445 5250,'-15'0,"-1"-2,0 1,0 0,0 2,1 0,-1 0,0 2,1 0,-1 0,1 2,0 0,0 0,1 2,-1 0,1 0,1 1,-9 7,6 1,1 1,1 0,0 1,1 1,2 0,-1 0,2 1,1 1,0-1,2 1,0 1,2 0,0 0,0 12,3-29,1 0,0 1,1-1,-1 0,1 1,0-1,1 0,-1 1,1-1,0 0,0 1,1-1,0 0,0 0,0 0,0 0,1 0,0-1,-1 1,2-1,-1 0,1 0,-1 0,1 0,0 0,0-1,1 0,-1 0,1 0,0 0,-1-1,1 0,0 0,1 0,-1-1,0 1,0-1,5 0,7-4,-1-1,1 0,-1-2,0 0,0 0,-1-2,0 0,0 0,-1-1,0-1,-1-1,0 0,0-1,-1 0,1-2,22-18,-1-3,-1 0,-2-2,-2-2,-2 0,-1-2,-2-1,10-24,-21 40,-7 43,-6-2,-1 0,1 0,1 0,0 1,1-1,0 0,1 0,1-1,0 1,5 9,-4-14,0-1,0 0,1 0,0 0,0-1,1 0,0 0,1 0,0-1,0 0,0-1,1 0,0 0,0-1,1 0,0 0,-1-1,1-1,1 0,-1 0,9 1,9-1</inkml:trace>
  <inkml:trace contextRef="#ctx0" brushRef="#br0" timeOffset="85242.425">1462 5052,'-75'31,"12"-5,0 2,2 3,-15 12,73-42,0 0,0 0,0 0,0 1,0-1,1 1,-1-1,0 1,1 0,0 0,-1 0,1 0,0 1,0-1,0 1,0-1,1 1,-1-1,1 1,-1 0,1 0,0 0,0 0,0 0,1 0,-1 0,1 0,-1 0,1 0,0 0,0 0,1 1,-1-1,1 0,-1 0,1 0,0 0,0 0,0 0,1-1,-1 1,1 0,-1-1,1 1,0-1,0 1,0-1,2 2,166 61,-71-7,-97-56,1 0,0 1,-1-1,0 1,1 0,-1 0,0 0,-1 0,1 0,0 0,-1 0,0 0,1 1,-1-1,-1 1,1-1,0 1,-1-1,0 1,0-1,0 1,0-1,0 1,-1-1,0 1,1-1,-1 1,-1-1,1 0,-1 2,-4 6,-1-1,0 0,0 0,-1 0,0-1,-1 0,0-1,0 0,-1 0,0-1,0-1,-1 1,0-2,0 1,0-1,-1-1,-7 2,-6 0</inkml:trace>
  <inkml:trace contextRef="#ctx0" brushRef="#br0" timeOffset="86024.711">2534 5419,'-1'548,"1"-548,0 18,-1 0,-1 1,0-1,-2 0,0 0,-1-1,-4 10,9-28,0 0,0 0,0 0,0 0,0 0,0 0,-1 0,1 0,0 0,-1 0,1 0,-1 0,1 0,-1 0,1 0,-1 0,0 0,1 1,-1-1,0 0,0 0,0 1,0-1,1 1,-1-1,0 1,0-1,0 1,0-1,0 1,0 0,0-1,0 1,-1 0,1 0,0 0,0 0,0 0,0 0,0 0,0 0,0 1,0-1,0 0,0 1,0-1,0 1,0-1,0 1,0-1,0 1,0-1,1 1,-1 0,0 0,0-1,1 1,-1 0,0 0,1 0,-1 0,1 0,-1 0,1 0,-1 0,1 0,0 0,0 1,-2-21,1 1,2-1,0 1,0-1,2 1,0 0,1 0,1 0,1 0,1 1,0 0,1 1,0-1,2 1,0 1,2-2,16-34,3 1,1 2,3 1,2 2,1 1,3 2,1 2,2 1,2 3,44-27,-13 33,-75 30,-1 0,1-1,0 1,0 0,-1 0,1 0,0 1,0-1,-1 0,1 1,0-1,0 1,-1-1,1 1,-1 0,1 0,0-1,-1 1,0 1,1-1,-1 0,0 0,1 0,-1 1,0-1,0 0,0 1,0-1,0 1,0 0,-1-1,1 1,0-1,-1 1,1 0,-1 0,0-1,0 1,1 0,-1 0,0-1,-1 1,1 0,0 0,-2 18,0 1,-1-1,-1-1,-1 1,-1 0,-1-1,0 0,-7 11,0-5,-1 0,-1-1,-1-1,-1 0,-1-1,-1-1,-1-1,14-11,-2-1,1 0,-1 0,0-1,-1 0,0-1,0 0,0-1,0 0,-1 0,0-1,-6 1,-17-15,23-2</inkml:trace>
  <inkml:trace contextRef="#ctx0" brushRef="#br0" timeOffset="86364.796">3578 5165,'-274'273,"266"-264,-1 1,2 1,-1-1,2 1,-1 0,1 1,1 0,0-1,-2 13,6-21,0 1,0-1,0 1,1-1,0 1,-1-1,1 1,1 0,-1-1,0 1,1-1,0 1,0-1,0 1,0-1,1 0,-1 1,1-1,0 0,0 0,0 0,0 0,0-1,1 1,-1 0,1-1,0 0,0 1,0-1,0-1,0 1,0 0,0-1,1 1,-1-1,2 0,7 0,1 0,-1-1,1-1,-1 0,1 0,-1-1,0-1,0 0,0-1,0-1,0 1,-1-2,0 1,0-2,-1 1,1-2,-1 1,-1-1,0-1,1-1,10-3,0 0,-1-2,-1-1,0 0,-1-1,-1-1,-1 0,0-1,-1-1,-2 0,0-1,-1 0,-1-1,-1 0,0-1,-1-6,-7 26,0-1,-1 0,0 1,0-1,0 1,0-1,-1 1,1-1,-1 0,0 1,0 0,0-1,-1 1,1 0,-1-1,0 1,0 0,0 0,0 1,0-1,-1 0,1 1,-1-1,0 1,1 0,-1 0,0 0,0 0,-1 0,1 1,0-1,-1 1,1 0,0 0,-1 0,1 1,-1-1,-8 0,-1 0,1 0,0 1,0 1,-1 0,1 1,0 0,0 1,0 0,-2 2,2-1,1 1,0 0,0 1,0 0,1 0,-1 1,2 1,-1 0,1 0,-6 8,-5 7</inkml:trace>
  <inkml:trace contextRef="#ctx0" brushRef="#br0" timeOffset="86805.809">4396 5193,'-258'141,"253"-138,1-1,0 0,0 0,0 0,1 1,-1-1,1 1,0 0,-1 0,1 0,0 1,1-1,-1 1,1 0,0-1,-1 1,2 0,-1 0,0 0,0 4,4-6,1 1,0-1,0 0,0 0,0 0,0 0,0-1,0 0,0 1,1-1,-1 0,1 0,-1-1,1 1,-1-1,1 1,-1-1,1-1,-1 1,1 0,-1-1,3 0,1 1,-6 0,2-1,0 0,0 0,0 1,0-1,0 1,0 0,0 0,0 0,0 0,0 0,0 1,0-1,0 1,0 0,0 0,0 0,-1 0,1 1,0-1,-1 1,1 0,-1-1,1 1,-1 0,0 0,0 1,0-1,0 0,0 1,0-1,-1 1,1 0,-1-1,0 1,0 0,0 0,1 3,-4 4,-1 0,-1 1,1-1,-2 0,1-1,-1 1,-1-1,0 0,0 0,-1-1,0 0,0 0,-1-1,0 1,0-2,0 1,-1-1,-7 3,-193 81,163-78,51-28,4 7</inkml:trace>
  <inkml:trace contextRef="#ctx0" brushRef="#br0" timeOffset="87038.938">4595 5277,'-15'34,"-4"16,0 4,10-7,5-12</inkml:trace>
  <inkml:trace contextRef="#ctx0" brushRef="#br0" timeOffset="87228.114">4622 4685,'0'0</inkml:trace>
  <inkml:trace contextRef="#ctx0" brushRef="#br0" timeOffset="87492.642">5159 4516,'-48'195,"-15"151,31-50,10-116,15-160,-1-7</inkml:trace>
  <inkml:trace contextRef="#ctx0" brushRef="#br0" timeOffset="87739.704">4763 5165,'34'-5,"20"-1,6 0,3 1,-5 1,-3 2,-5 1,-8 0,-4 1,-6 0,-2 1,-2-1,-5 0</inkml:trace>
  <inkml:trace contextRef="#ctx0" brushRef="#br0" timeOffset="87943.971">5526 5137,'0'33,"0"17,0 3,0-1,0-10</inkml:trace>
  <inkml:trace contextRef="#ctx0" brushRef="#br0" timeOffset="87944.971">5582 4826,'0'0</inkml:trace>
  <inkml:trace contextRef="#ctx0" brushRef="#br0" timeOffset="88209.441">5893 4967,'-1'74,"-2"-44,2 0,1 0,2 0,0 0,2-1,2 1,1-1,0 0,4 2,-11-28,1 0,0-1,0 1,1 0,-1-1,1 1,-1-1,1 0,0 1,-1-1,1 0,1 0,-1 0,0 0,0-1,1 1,-1-1,1 1,-1-1,1 0,-1 0,1 0,0 0,0 0,0-1,-1 1,1-1,0 0,0 0,0 0,0 0,0 0,-1 0,1-1,0 0,0 1,0-1,-1 0,1-1,-1 1,1 0,-1-1,1 1,-1-1,0 0,1 0,-1 0,0 0,1-2,15-17,-2-1,-1-1,-1 0,0 0,-2-2,-1 0,0-4,19-36,30-43,-43 90</inkml:trace>
  <inkml:trace contextRef="#ctx0" brushRef="#br0" timeOffset="88541.254">6401 5193,'37'-5,"0"-1,0-2,-1-2,0-1,0-2,-24 8,-1 0,0-1,0 0,0-1,0 0,-1-1,0 0,-1-1,0 0,0 0,-1-1,0 0,-1 0,0-1,0 0,3-9,-8 16,1 1,-1-1,0 0,0-1,0 1,-1 0,1 0,-1-1,0 1,-1-1,1 1,-1-1,1 1,-1-1,-1 0,1 1,-1-1,0 1,0-1,0 1,0 0,-1-1,0 1,1 0,-2 0,1 0,0 0,-1 1,0-1,0 1,0-1,0 1,-1 0,1 0,-1 0,1 1,-1-1,0 1,0 0,0 0,-1 0,1 1,0-1,-1 1,0 0,-5 3,-1 0,0 1,1 0,-1 1,1 0,0 0,0 1,1 1,-1 0,1 0,0 0,1 1,0 1,0-1,0 1,1 1,0-1,-1 4,1-3,0 1,0 0,1 1,0 0,1 0,0 0,1 0,0 1,1 0,0 0,1 0,0 0,1 0,1 0,-1 0,2 0,0 1,0-1,1 0,1 0,0-1,1 1,0-1,0 1,1-1,6 8,-1-6,1 0,0-1,1 0,0-1,1 0,0-1,1 0,0-2,0 1,1-2,0 0,1 0,0-2,0 0,10 2,20 2,0-2,0-3,0-1,0-2,2-2,-21 0</inkml:trace>
  <inkml:trace contextRef="#ctx0" brushRef="#br0" timeOffset="91739.116">7699 5306,'0'0,"0"1,0-1,0 0,0 0,0 1,1-1,-1 0,0 0,0 1,0-1,0 0,0 1,0-1,0 0,0 0,0 1,0-1,0 0,0 0,0 1,-1-1,1 0,0 1,0-1,0 0,0 0,0 1,0-1,-1 0,1 0,0 0,0 1,0-1,-1 0,1 0,0 0,0 0,-1 1,1-1,0 0,-1 0,19-8,-16 9,0 1,-1-1,1 0,0 0,0 0,0 0,0 0,0 0,1-1,-1 1,0-1,0 1,0-1,1 0,-1 0,0 0,0 0,0 0,1 0,-1-1,0 1,0-1,0 1,1-1,-1 0,0 0,0 0,0 0,-1 0,1-1,2 0,11-7,0 0,-23 19,7-9,-1 0,1 1,0-1,-1 0,0 0,1 0,-1 0,1 0,-1 0,0-1,0 1,1 0,-1-1,0 0,0 1,0-1,1 0,-1 0,0 0,0 0,0 0,0 0,0-1,1 1,-1 0,0-1,-45 23,46-19,2-2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1,'-5'29,"-1"9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3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0,'-9'4,"0"1,1-1,-1 1,1 1,0-1,0 1,1 1,-1 0,2 0,-1 0,1 1,0-1,0 2,1-1,0 1,1-1,0 1,0 1,5-7,0 1,1-1,0 0,-1 0,1 0,0 0,1 0,-1 0,0 0,1-1,0 1,-1-1,1 0,0 0,0 0,0 0,0 0,1-1,-1 0,0 1,1-1,-1 0,1 0,-1-1,1 1,0-1,-1 0,4 0,13 5,-17-4,0 0,0 0,0 0,0 1,0-1,-1 1,1 0,0-1,-1 1,1 0,-1 1,0-1,0 0,0 1,0-1,0 1,0 0,-1-1,1 1,-1 0,0 0,0 0,0 0,0 0,0 0,-1 1,1-1,-1 0,0 0,0 0,0 1,0-1,-1 2,0 2,-1 1,0 0,0-1,-1 1,1-1,-2 0,1 0,-1 0,0 0,-1-1,1 1,-1-1,-2 1,3-3,1 0,-1 0,0 0,0-1,-1 1,1-1,-1 0,1-1,-1 1,0-1,0 0,0 0,0 0,-1-1,1 0,0 0,-1 0,1-1,0 1,-1-1,1-1,-1 1,0-1,-11-4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6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1,'-6'2,"-8"3,0 1,0 0,1 1,0 1,0 0,1 0,0 1,0 1,-2 4,13-12,1 0,0 1,0-1,0 1,0-1,0 0,0 1,1-1,-1 1,1-1,0 0,0 0,0 1,0-1,0 0,0 0,0 0,1 0,-1 0,1 0,-1 0,1-1,0 1,0-1,0 1,0-1,0 0,0 1,0-1,0 0,1 0,-1-1,0 1,0 0,1-1,-1 1,1-1,0 0,13 9,-10-7,-1 0,0 0,0 1,0-1,-1 1,1 1,-1-1,0 1,1-1,-1 1,-1 1,1-1,-1 0,0 1,0 0,0-1,0 1,-1 1,0-1,0 0,0 0,-1 1,0-1,0 1,0-1,0 1,-1-1,0 1,0 0,-1-1,0 1,0-1,0 1,0-1,-2 1,-3 3,0-1,-1 0,0-1,0 0,-1 0,0 0,0-1,-1 0,0-1,0 0,0 0,-1-1,1 0,-1-1,-2 1,-25-6,21-3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6:4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0 227,'39'0,"26"0,8 0,-4 5,-9 1,-10 0,-9-1,-6-2,-5-1,-2-1,-6-5,-2-2,-4 0</inkml:trace>
  <inkml:trace contextRef="#ctx0" brushRef="#br0" timeOffset="265.775">85 481,'39'-5,"31"-1,14 0,-3-4,-10 0,-13 2,-11 2,-8 2,-7 1,-9 2</inkml:trace>
  <inkml:trace contextRef="#ctx0" brushRef="#br0" timeOffset="715.605">312 1,'26'3,"1"2,0 1,-1 1,0 1,-1 1,0 2,0 0,-1 2,0 0,-2 2,1 0,-2 2,9 8,-13-13,-7-6,0 1,-1-1,0 2,0-1,0 1,-1 0,0 1,0 0,-1 1,0-1,-1 1,0 0,-1 1,0 0,-1-1,0 1,0 1,-1-1,-1 1,0-1,0 1,-1 0,-5-1,0-1,-1 0,0 0,-1-1,1 1,-2-1,0 0,0-1,0 0,-1 0,0-1,0 1,-1-2,0 1,-13 12,-195 130,193-131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30,'34'0,"15"0,5 0,2 0,-3-5,-6-1,-6 0,-5 1,-5 1,-2 2,-1 1,-1 1,0 0,-4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4:00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88,'39'-9,"17"-4,4 1,-4-3,-1 2,-6 2,-5 4,-7 2,-4 3,-7 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4:00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85 116,'0'28,"0"20,-5 7,-1 2,0-2,1-2,2-5,1-6,1-5,0-4,1-3,0-1,1-2,-1 0,5-4,1-7</inkml:trace>
  <inkml:trace contextRef="#ctx0" brushRef="#br0" timeOffset="241.006">1 116,'33'-10,"22"-7,5-2,2 3,-4 0,-3 2,-5 3,-3 4,-3 3,-5 3,-5 0,-2 2,-3-1,-6 6,-2 1,-4 4,-11 5,-5 0</inkml:trace>
  <inkml:trace contextRef="#ctx0" brushRef="#br0" timeOffset="412.31">57 483,'39'-5,"16"-1,5 0,-3 1,-7-4,-3 1,-3 0,-5 3,-5 1,-7 2</inkml:trace>
  <inkml:trace contextRef="#ctx0" brushRef="#br0" timeOffset="772.96">537 624,'5'34,"1"15,0 5,-1-2,-6-6,-3-10</inkml:trace>
  <inkml:trace contextRef="#ctx0" brushRef="#br0" timeOffset="1194.985">537 596,'234'-51,"-170"61,-63-9,0-1,1 1,-1 0,0 0,0 0,0 0,0 0,0 0,0 0,0 0,0 0,0 0,-1 1,1-1,0 0,-1 0,1 1,-1-1,1 1,-1-1,0 0,0 1,1-1,-1 1,0-1,0 1,-1-1,1 0,0 1,0-1,-1 1,1-1,0 0,-1 1,0-1,1 0,-1 1,0-1,1 0,-1 0,0 0,-1 1,-127 129,128-130,0-1,0 1,0 0,0 0,0 0,0 0,0 0,0 0,1 0,-1 0,0 0,1 0,-1 0,1 1,-1-1,1 0,0 0,-1 1,1-1,0 0,0 0,0 1,0-1,0 0,0 1,0-1,1 0,-1 0,0 1,1-1,-1 0,1 0,-1 1,1-1,-1 0,1 0,0 0,0 0,0 0,-1 0,1 0,0 0,0-1,0 1,0 0,1 0,-1-1,0 1,0-1,0 1,0-1,1 1,-1-1,0 0,0 0,1 1,0-1,200 0,-201 0,0 0,1 0,-1 0,0 0,0 0,1 0,-1 0,0 0,0 0,1 0,-1 1,0-1,0 0,0 1,0-1,1 1,-1-1,0 1,0 0,0-1,0 1,0 0,0 0,-1 0,1 0,0 0,0 0,-1 0,1 0,0 0,-1 0,1 0,-1 0,1 1,-1-1,0 0,0 0,1 1,-1-1,0 0,0 0,0 0,0 1,0-1,-1 0,1 0,0 1,0-1,-1 0,1 0,-1 0,1 0,-1 1,0-1,1 0,-1 0,0 0,0 0,0-1,0 2,-11 10,0 0,0-1,-1 0,0-1,-1 0,0-1,-1-1,0 0,0-1,-1-1,-2 0,-8 6,-31 7,32-13</inkml:trace>
  <inkml:trace contextRef="#ctx0" brushRef="#br0" timeOffset="2042.213">1215 709,'274'-73,"-112"42,-161 31,0 0,-1 0,1 0,-1 0,1 0,0 0,-1 0,1 0,0 0,-1 0,1 0,-1-1,1 1,0 0,-1 0,1-1,-1 1,1 0,-1-1,1 1,-1-1,1 1,-1 0,1-1,-1 1,0-1,1 1,-1-1,0 1,1-1,-1 0,0 1,0-1,0 1,1-1,-1 0,0 1,0-1,0 1,0-1,0 0,0 1,0-1,0 0,0 1,0-1,-1 1,1-1,0 0,0 1,-1-1,1 1,0-1,-1 1,1-1,0 1,-1-1,1 1,-1-1,1 1,-1-1,1 1,-1 0,1-1,-1 1,1 0,-1 0,1-1,-1 1,-47-25,42 22,-131-52,135 54,0 1,0 0,0-1,0 1,0 0,-1 0,1 1,0-1,0 0,0 1,0-1,0 1,0 0,0 0,0 0,0 0,0 0,0 0,1 0,-1 0,0 1,1-1,-1 1,1-1,-1 1,1 0,0 0,0-1,0 1,0 0,0 0,0 0,0 0,1 0,-1 0,1 1,-1-1,1 0,0 0,0 0,0 0,0 0,0 2,11 97,-6-86,-1 1,0 0,-2 0,0 0,0 0,-2 1,0-1,-1 0,0 0,-4 14,18-51,0 0,2 0,0 2,1 0,1 1,1 0,1 1,0 2,13-9,20-17,-34 24</inkml:trace>
  <inkml:trace contextRef="#ctx0" brushRef="#br0" timeOffset="2984.721">2089 426,'0'0,"1"0,-1 1,0-1,0 0,0 0,0 1,0-1,0 0,1 0,-1 1,0-1,0 0,0 0,0 0,1 0,-1 1,0-1,0 0,1 0,-1 0,0 0,0 0,1 0,-1 0,0 0,0 0,1 0,-1 0,0 1,0-1,1-1,-1 1,0 0,1 0,-15 27,-73 90,70-88,2-3,-1 0,-1-1,-1-1,-1-1,-11 10,30-34,0 1,0 0,0-1,0 1,0 0,0 0,0-1,0 1,0 0,0-1,0 1,-1 0,1 0,0-1,0 1,0 0,0 0,-1-1,1 1,0 0,0 0,0 0,-1-1,1 1,0 0,0 0,-1 0,1 0,0-1,0 1,-1 0,22-32,134-149,-130 155,0 2,2 0,1 2,1 1,1 1,0 2,18-8,-47 25,1 0,-1 0,0 0,1 0,-1 0,1 1,-1-1,1 0,0 1,-1 0,1-1,-1 1,1 0,0-1,-1 1,1 0,0 0,-1 0,1 1,0-1,-1 0,1 1,-1-1,1 1,-1-1,1 1,-1 0,1 0,-1-1,1 1,-1 0,0 0,0 1,1-1,-1 0,0 0,0 0,0 1,0-1,0 1,-1-1,1 1,0-1,-1 1,1-1,-1 1,1-1,-1 1,0 0,0-1,1 1,-1 0,-1-1,1 1,0 0,0-1,0 1,-9 52,7-44,0 0,0 0,1 0,0 0,0 0,2 0,-1 0,1 0,0 0,1 0,0 0,1 0,1 3,54 111,-57-123,-1 0,0 0,1 0,-1 0,0 0,0 0,1 0,-1 0,0 0,0 1,0-1,0 0,-1 0,1 0,0 0,0 0,-1 0,1 0,0 0,-1 0,1 0,-1 0,0 0,1 0,-1 0,0 0,1 0,-1 0,0-1,0 1,0 0,0-1,0 1,0 0,0-1,0 1,0-1,0 0,0 1,0-1,0 0,0 0,0 1,0-1,-1 0,1 0,0 0,0 0,0-1,-52-20,13-7,1-2,2-2,-33-36,53 51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8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0 310,'236'-55,"-236"54,1-1,-1 1,0-1,1 1,-1 0,0-1,0 1,0-1,0 1,0-1,-1 1,1 0,0-1,-1 1,1-1,-1 1,1 0,-1-1,0 1,0 0,1 0,-1 0,0-1,0 1,0 0,0 0,0 0,0 1,-1-1,1 0,0 0,0 1,-1-1,1 0,0 1,-1-1,1 1,-1 0,0-1,-13-13,-59-89,74 102,0 0,0 1,-1-1,1 0,0 0,0 1,-1-1,1 0,-1 1,1-1,0 1,-1-1,1 1,-1-1,1 0,-1 1,1 0,-1-1,0 1,1-1,-1 1,0 0,1-1,-1 1,0 0,1 0,-1-1,0 1,0 0,1 0,-1 0,0 0,1 0,-1 0,0 0,0 0,1 0,-1 1,0-1,0 0,1 0,-1 1,0-1,1 0,-1 1,1-1,-1 0,0 1,1-1,-1 1,1-1,-1 1,1 0,-1-1,1 1,0-1,-1 1,1 0,0-1,-1 1,1 0,0-1,0 1,0 0,0 0,-1-1,1 1,0 0,0 0,-4 59,4-56,4 232,-4-233,0 0,0 1,1-1,-1 0,1 1,-1-1,1 0,0 0,0 0,0 0,1 0,-1 0,1 0,0 0,-1 0,1-1,0 1,1-1,-1 1,1 0,36-51,-30 29,0 1,2 0,0 1,1 0,0 1,2 0,0 1,2-1,30-26,-32 32</inkml:trace>
  <inkml:trace contextRef="#ctx0" brushRef="#br0" timeOffset="269.985">564 29,'-9'33,"-4"17,1 3,2-1,3-5,3-7,1-4,3-8</inkml:trace>
  <inkml:trace contextRef="#ctx0" brushRef="#br0" timeOffset="736.429">508 0,'191'5,"-187"-5,-1 1,1-1,-1 0,1 1,-1 0,0 0,1 0,-1 0,0 1,1-1,-1 1,0 0,0 0,-1 0,1 0,0 1,-1-1,1 1,-1-1,0 1,0 0,0 0,0 0,0 0,0 0,-1 0,0 1,0-1,0 1,0-1,0 0,-1 1,1-1,-1 1,0 0,0-1,0 1,-1-1,1 1,-1-1,0 0,0 1,0-1,0 1,-2 1,-28 36,26-36,0 0,1 0,0 1,-1 0,2 0,-1 0,1 0,0 0,0 1,0-1,1 1,-1 6,4-10,-1-1,1 1,0-1,0 0,0 1,1-1,-1 0,1 0,-1 0,1 0,-1 0,1 0,0-1,0 1,0 0,0-1,0 1,1-1,-1 0,0 0,1 0,-1 0,0 0,1-1,-1 1,1-1,0 1,-1-1,3 0,15 7,-18-7,0 0,0 0,0 0,0 0,0 0,0 0,-1 1,1-1,0 1,0 0,-1-1,1 1,0 0,-1 0,1 0,-1 0,1 0,-1 0,1 1,-1-1,0 0,0 1,1-1,-1 1,0-1,0 1,-1 0,1-1,0 1,0 0,-1 0,1-1,-1 1,0 0,0 0,1 0,-1 0,0 0,0-1,-1 1,1 0,0 0,-1 0,1 0,-1-1,1 1,-1 0,0-1,0 1,0 0,0-1,-1 2,-13 10,-1-1,0-1,-1-1,-1 0,1-1,-2-1,1 0,-1-2,0 0,-11 1,-25-1,50-20,15 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6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30,'-2'115,"-4"-1,-6 0,-15 52,20-130,-3 0,-1-1,-1 0,-2-1,-1 0,-9 13,15-37,11-20</inkml:trace>
  <inkml:trace contextRef="#ctx0" brushRef="#br0" timeOffset="266.324">93 2,'28'14,"15"5,10-5,0-6,1-8,1-5,0-1,-4-5,-1 0,-4 2,-6 2,-4 2,-3 3,-4 6,-5 7,-8 1</inkml:trace>
  <inkml:trace contextRef="#ctx0" brushRef="#br0" timeOffset="516.304">205 397,'38'0,"18"0,4 0,-3 0,-7 0,-7 0,-6 0,-4 0,-9 0</inkml:trace>
  <inkml:trace contextRef="#ctx0" brushRef="#br0" timeOffset="1124.425">572 623,'-185'269,"171"-244,14-26,0 1,1 0,-1 0,0 0,1 0,-1 0,0-1,1 1,-1 0,0 0,1 0,-1 0,0 0,0 0,1 0,-1 0,0 0,1 0,-1 0,0 0,1 1,-1-1,0 0,1 0,-1 0,0 0,0 0,1 1,-1-1,0 0,0 0,1 0,-1 1,0-1,0 0,0 0,1 1,-1-1,0 0,0 1,0-1,0 0,0 1,1-1,-1 0,0 0,0 1,0-1,0 0,0 1,0-1,0 1,27-21,349-354,-368 366,-8 7,1 0,-1 0,1-1,-1 1,1 0,-1 0,1 0,0 0,0 0,-1-1,1 1,0 1,0-1,0 0,0 0,0 0,0 0,0 1,1-1,-1 0,0 1,0-1,0 1,1 0,-1-1,0 1,1 0,-1 0,0 0,1 0,-1 0,0 0,1 0,-1 0,0 0,0 1,1-1,-1 0,0 1,0-1,1 1,-1 0,0-1,0 1,0 0,0 0,0 0,0-1,0 1,0 0,0 0,0 0,-1 1,1-1,5 140,-9-89,3-34,1-16,0 1,0 0,-1-1,1 1,-1 0,0 0,0-1,0 1,0 0,0 0,0-1,-1 1,0 0,1-1,-1 1,0 0,0-1,0 1,-1-1,1 1,-1-1,1 0,-1 0,0 0,0 0,0 0,0 0,0 0,0 0,0-1,-1 1,1-1,-1 0,0 0,-14-1,0-1,1-1,-1-1,0-1,1 0,-1-1,1-1,1 0,-1-1,-11-8,-10-1,-28-20,47 26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4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0 481,'3'-19,"0"0,1 1,1-1,1 1,0 1,1-1,1 1,1 0,0 1,1 0,10-11,0 1,1 1,1 1,1 1,1 0,1 2,1 1,1 1,24-12,-49 30,-1 1,1-1,-1 1,1-1,-1 1,1-1,0 1,-1 0,1 0,-1-1,1 1,0 1,-1-1,1 0,0 0,-1 1,1-1,-1 0,1 1,-1 0,1-1,-1 1,1 0,-1 0,0 0,1 0,-1 0,0 0,0 0,1 0,-1 0,0 1,0-1,-1 0,1 1,0-1,0 1,-1-1,1 1,-1-1,1 1,-1 0,13 70,-38 94,25-164,0 0,0-1,0 1,0 0,0 0,0 0,0 0,1 0,-1-1,1 1,-1 0,1 0,0-1,0 1,0 0,0-1,0 1,0-1,0 1,0-1,0 1,1-1,-1 0,1 0,-1 0,1 0,-1 0,1 0,0 0,-1 0,1-1,0 1,0 0,-1-1,1 0,0 1,0-1,0 0,0 0,0 0,-1 0,1 0,0-1,0 1,0-1,-1 1,1-1,0 1,0-1,-1 0,1 0,0 0,-1 0,1 0,-1 0,1-1,135-102,-85 59,104-67,-155 111,1-1,-1 1,1 0,-1-1,1 1,0 0,0 0,-1 0,1 0,0 0,0 0,0 0,0 1,0-1,0 1,0 0,0-1,0 1,1 0,-1 0,0 0,0 0,0 1,0-1,0 1,0-1,0 1,0 0,0-1,0 1,0 0,-1 0,1 1,0-1,0 0,-1 0,1 1,-1-1,1 1,-1 0,0-1,0 1,0 0,0 0,0 0,0-1,0 1,0 0,-1 0,1 1,4 106,-6-99,0 1,0-1,1 1,0-1,1 0,0 1,1-1,0 0,0 0,1 0,1 0,0 0,1 2,10 5,1-5</inkml:trace>
  <inkml:trace contextRef="#ctx0" brushRef="#br0" timeOffset="347.337">1187 283,'41'-11,"0"-2,-1-2,0-2,-1-1,16-12,-48 26,-1-1,0 0,0 0,0-1,0 0,-1 0,0 0,-1 0,1-1,-1 0,1-4,-4 9,0 0,0 0,0 0,-1 0,1 0,-1 0,1 0,-1 0,0 0,0 0,0 0,0 0,0 0,0 0,0 0,-1 0,1 0,-1 0,0 0,1 0,-1 0,0 0,0 0,0 1,0-1,-1 0,1 1,0-1,-1 1,1-1,-1 1,1-1,-1 1,0 0,0 0,0 0,1 0,-1 0,0 1,0-1,0 0,0 1,0-1,-1 1,-5-2,-1 0,1 1,-1 0,1 0,-1 1,1 0,-1 1,1-1,-1 2,1-1,-1 1,1 0,0 1,0 0,0 1,0-1,1 1,0 1,-1-1,1 1,-2 3,-7 6,0 0,1 2,0 0,1 0,1 1,1 1,0 0,1 2,5-9,0 1,1-1,0 1,1 0,0 1,1-1,1 1,0 0,0-1,1 5,1-14,0 1,0 0,0 0,1 0,-1 0,1-1,0 1,0 0,0 0,1-1,-1 1,1-1,0 1,0-1,0 0,0 0,1 0,-1 0,1 0,0-1,0 1,0-1,0 1,0-1,0 0,1 0,-1-1,1 1,-1-1,1 1,0-1,-1 0,1-1,0 1,1-1,21 1,0-2,0-1,-1-1,1-1,-1-2,1 0,-1-1,-1-2,0-1,0 0,-1-2,16-11,18-4,-27 13</inkml:trace>
  <inkml:trace contextRef="#ctx0" brushRef="#br0" timeOffset="678.873">2089 1,'-343'216,"287"-158,55-56,0-1,0 1,0-1,1 0,-1 1,0 0,1-1,0 1,-1-1,1 1,0-1,0 1,0 0,0-1,0 1,0 0,0-1,0 1,1-1,-1 1,1-1,-1 1,1 0,-1-1,1 0,0 1,0-1,0 1,0-1,0 0,0 0,0 0,0 0,1 1,-1-1,0-1,1 1,-1 0,0 0,1 0,-1-1,1 1,0-1,-1 1,1-1,-1 0,1 0,11 2,0-1,0 0,-1-1,1-1,0 0,0-1,-1 0,1-1,-1-1,0 0,0 0,0-1,0 0,-1-1,1-2,192-109,-203 115,0 1,0 0,0 0,0 0,1 0,-1 0,0 0,0 0,0 0,1 1,-1-1,0 0,1 1,-1-1,1 1,-1-1,1 1,-1 0,1 0,-1 0,1 0,-1 0,1 0,-1 0,1 0,-1 0,1 1,-1-1,1 0,-1 1,0 0,1-1,-1 1,0 0,1 0,-1-1,0 1,0 0,0 0,0 0,0 1,0-1,0 0,0 0,0 1,0-1,-1 0,1 1,-1-1,1 0,-1 1,1-1,-1 1,0 0,23 62,-14-42</inkml:trace>
  <inkml:trace contextRef="#ctx0" brushRef="#br0" timeOffset="1029.583">2344 311,'129'-222,"-117"203,-4 50,-10-25,0 0,1 1,0-1,0 0,1 1,-1-1,1 1,1-1,-1 0,1 1,0-1,1 0,-1 0,1 1,1-1,-1-1,1 1,0 0,0-1,1 1,-1-1,1 0,0 0,1 0,-1-1,1 1,0-1,0-1,0 1,1 0,-1-1,6 2,-4-3,1-1,-1 1,1-2,-1 1,1-1,0 0,0 0,-1-1,1 0,-1 0,1-1,-1 0,1 0,-1-1,0 0,0-1,0 1,-1-1,1 0,-1-1,0 1,0-1,0-1,-1 1,0-1,0 0,0 0,-1 0,0-1,1 0,46-124,-42 112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368 227,'0'424,"-2"-384,-2 0,-2 0,-2 0,-1-1,-13 35,18-62</inkml:trace>
  <inkml:trace contextRef="#ctx0" brushRef="#br0" timeOffset="321.167">1 311,'33'-5,"17"-1,4 0,2-4,2 0,-5-3,-1 1,0-3,-5-3,-4 1,-1 4,-3-1,-2 2,-4-2,-1 2,-3 2,-5 3</inkml:trace>
  <inkml:trace contextRef="#ctx0" brushRef="#br0" timeOffset="847.175">876 1,'0'636,"13"-546,-13-87,1-1,0 0,0 0,0 0,0 0,1 0,-1 0,0-1,1 1,-1 0,1-1,0 1,0-1,-1 1,1-1,0 0,0 0,0 0,0 0,0 0,1 0,-1 0,0-1,0 1,1-1,-1 0,0 0,0 0,1 0,-1 0,0 0,0 0,1-1,-1 1,0-1,0 0,2 0,8-4,0-1,0 0,-1-1,0 0,0-1,-1 0,1-1,-2 0,2-2,77-56,-87 66,1 1,-1-1,0 0,0 0,1 1,-1-1,0 1,1-1,-1 1,1-1,-1 1,0 0,1 0,-1 0,1 0,-1 0,1 0,-1 0,1 0,-1 1,0-1,1 0,-1 1,1-1,-1 1,0 0,0-1,1 1,-1 0,0 0,0 0,0 0,0 0,0 0,0 0,0 0,0 0,0 0,0 1,0 0,10 63,-8-35,12 12,-5-27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35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41,'0'-4,"0"-8,-5 0,-1 6,-5 4,-5 2,5 2,9 0,5-5,2-2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35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1,'0'5,"0"-4,5-1,-4-1,-1 4,-6 7,-2 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14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4319 762,'14'107,"-4"0,-5 1,-5 7,0-104,0 1,-1-1,0 0,-1 0,0 0,0 0,-2 0,1 0,-1-1,-1 0,0 0,0 0,-1 0,-5 6,10-15,0 0,1 0,-1 0,0 0,0 0,0-1,0 1,0 0,0-1,0 1,0 0,0-1,0 1,0-1,-1 0,1 1,0-1,0 0,0 0,-1 0,1 1,0-1,0-1,-1 1,1 0,0 0,0 0,0-1,-1 1,1 0,0-1,0 1,0-1,0 0,0 1,0-1,0 0,0 1,0-1,0 0,0 0,0 0,1 0,-1 0,0-1,-14-57,19 30,1 1,2-1,1 2,1-1,1 1,1 0,2 1,1 1,0 0,2 0,1 2,1 0,1 1,1 1,22-19,-12 10,1 2,1 0,2 2,0 2,2 1,1 1,0 3,1 0,34-9,46 17,-116 11,1 0,-1 1,1-1,-1 1,1 0,-1 0,0 0,1 0,-1 0,0 0,0 1,0-1,0 1,0-1,0 1,0 0,-1 0,1 0,0 0,-1 0,0 0,1 0,-1 0,0 0,0 1,0-1,-1 1,1-1,0 1,-1-1,0 0,1 1,-1 0,0-1,-1 1,1-1,0 1,-1-1,1 1,-1-1,0 0,1 1,-1-1,-1 1,-7 18,-1-1,-1 0,-1 0,-1-2,0 1,-1-1,-1-1,-1-1,0 0,-2-1,1-1,-2-1,-9 6,9-4,1-2,-2 0,0-1,0 0,-1-2,-1-1,0 0,0-2,0 0,-1-2,0 0,0-2,-12 1,0-15,29 4</inkml:trace>
  <inkml:trace contextRef="#ctx0" brushRef="#br0" timeOffset="-2433.174">565 367,'270'-11,"-57"-7,-210 18,-1 1,1-1,0 1,0-1,-1 1,1 0,0 0,-1 0,1 1,-1-1,0 1,1-1,-1 1,0 0,0 0,0 0,0 0,0 0,0 0,-1 0,1 1,-1-1,1 1,-1-1,0 1,0 0,0-1,-1 1,1 0,-1-1,1 1,-1 0,0 0,0 2,-11 103,8-94,-13 64,8-49,1 1,1-1,2 2,0-1,3 0,0 0,2 1,1-1,2 0,0 0,4 6,1-7,2 0,1-1,1-1,1 0,2-1,2 2,-70-67,39 25,-2 1,1 0,-1 1,-1 1,0 1,-1 0,0 1,0 0,-1 2,0 0,-1 1,1 1,-1 1,0 0,0 1,-1 2,1 0,0 0,-16 3,10 4,0 0,1 1,-1 2,2 0,-1 2,1 0,1 2,0 1,1 0,1 1,0 2,1 0,0 1,2 0,-15 21,26-32,1 0,0 0,1 1,0-1,0 1,1 0,-1 0,2 1,-1-1,1 0,0 1,1-1,0 1,1 0,0-1,0 1,0 0,1-1,1 4,5 6</inkml:trace>
  <inkml:trace contextRef="#ctx0" brushRef="#br0" timeOffset="-1980.565">707 649,'459'-28,"-319"5,-137 23,-1 0,0 0,0 0,0 1,0-1,0 0,0 1,1-1,-1 1,0 0,0 0,0 0,-1 0,1 0,0 0,0 0,0 0,-1 1,1-1,-1 1,1-1,-1 1,0 0,1 0,-1-1,0 1,0 0,0 0,-1 0,1 0,0 0,-1 0,1 1,-1-1,0 0,1 0,-1 89,-2-67,4 86,4-91</inkml:trace>
  <inkml:trace contextRef="#ctx0" brushRef="#br0" timeOffset="-1574.672">1666 988,'0'170,"0"-190,0 0,2-1,0 1,1 0,1 0,1 1,1-1,1 1,0 0,1 1,1 0,4-5,-3 8,0 0,1 0,1 1,0 1,1 0,0 0,1 1,1 1,0 1,8-5,-23 15,1-1,0 0,0 1,0-1,0 1,0-1,0 1,0 0,0-1,0 1,0 0,0 0,0-1,0 1,0 0,0 0,0 0,0 0,0 1,0-1,0 0,0 0,0 1,0-1,0 0,-1 1,1-1,0 1,0-1,0 1,0-1,0 1,-1 0,1-1,0 1,-1 0,1 0,0 0,-1-1,1 1,-1 0,1 0,-1 0,1 1,3 13</inkml:trace>
  <inkml:trace contextRef="#ctx0" brushRef="#br0" timeOffset="-1277.171">2230 734,'-10'8,"0"1,1-1,-1 2,2-1,-1 2,1-1,1 1,0 0,1 0,0 1,0 0,1 0,1 0,0 1,1-1,0 1,0 5,3-15,0-1,1 1,-1-1,0 0,1 1,0-1,-1 0,1 1,0-1,0 0,0 0,1 0,-1 0,0 0,1 0,-1 0,1 0,0 0,0-1,-1 1,1-1,0 1,0-1,0 0,1 0,-1 0,0 0,0 0,1 0,-1-1,0 1,1-1,-1 0,1 0,-1 1,0-1,1-1,-1 1,1 0,-1-1,92-35,-88 32,0 0,0-1,0 0,-1-1,0 1,0-1,-1 0,0 0,1 0,-2-1,1 0,-1 1,0-1,-1 0,0 0,0-1,0 1,-1 0,0-1,0 1,-1-1,0 1,0-1,-1 1,0-1,0 1,-1 0,0-2,0 5,1 1,-1 0,1-1,-1 1,0 0,0 0,-1 0,1 0,-1 0,1 0,-1 1,0 0,0-1,0 1,0 0,-1 0,1 1,-1-1,0 0,-18-5</inkml:trace>
  <inkml:trace contextRef="#ctx0" brushRef="#br0" timeOffset="-835.425">2597 1016,'26'-62,"-17"36,1 0,1 1,1 1,1 0,1 0,1 2,1 0,1 0,9-6,-25 26,0 0,0 0,0 1,1-1,-1 0,1 1,-1-1,1 1,0 0,-1-1,1 1,0 0,0 0,0 0,0 0,0 1,0-1,0 0,0 1,0-1,0 1,0 0,0 0,1 0,-1 0,0 0,0 0,0 1,0-1,0 1,0-1,0 1,0 0,0 0,0 0,0 0,0 0,0 0,-1 0,1 1,0-1,-1 1,2 1,21 120,-21-122,0 0,-1 0,1 0,0 0,0 0,0-1,0 1,0-1,0 0,0 0,0 0,0 0,0 0,0-1,0 1,-1-1,1 0,0 0,0 0,0 0,-1 0,1-1,-1 1,1-1,-1 0,1 1,-1-1,0 0,1-1,7-4,150-74,-159 80,1 0,-1 0,1 0,-1 0,1 0,0 1,0-1,-1 1,1-1,0 1,0-1,0 1,0 0,0 0,-1 0,1 0,0 0,0 1,0-1,0 1,-1-1,1 1,0-1,0 1,-1 0,1 0,-1 0,1 0,-1 0,1 0,-1 0,1 1,-1-1,0 0,0 1,0-1,0 1,0 0,0-1,0 1,0 0,0-1,-1 1,1 0,-1 0,0 0,1-1,-1 1,0 0,0 0,0 0,-10 70,8-68,0-1,0 1,1 0,0 0,-1 1,2-1,-1 0,0 0,1 0,0 1,0-1,0 0,0 0,1 1,0-1,-1 0,2 0,-1 0,0 0,1 0,0 0,0 0,0 0,0-1,1 1,-1-1,2 1,12 8</inkml:trace>
  <inkml:trace contextRef="#ctx0" brushRef="#br0" timeOffset="2834.32">5307 791,'-2'1,"1"-1,0 2,0-1,0 0,0 0,0 0,0 0,0 1,0-1,1 0,-1 1,0-1,1 1,-1-1,1 1,-1-1,1 1,0-1,0 1,0-1,0 1,0 0,0-1,0 1,0-1,0 1,1-1,0 2,-2 11,-1 6,-1 0,0 0,-2-1,-1 0,0 0,-1 0,-1-1,-9 15,17-33,0 0,0 0,0-1,0 1,0 0,0-1,0 1,-1 0,1 0,0-1,0 1,0 0,0 0,0-1,0 1,0 0,-1 0,1 0,0-1,0 1,0 0,-1 0,1 0,0-1,0 1,0 0,-1 0,1 0,0 0,0 0,-1 0,1-1,0 1,-1 0,1 0,0 0,0 0,-1 0,1 0,0 0,0 0,-1 0,1 0,0 0,-1 1,1-1,0 0,5-32,8-12,3 0,1 0,2 2,2 0,2 2,12-15,-33 53,0 0,0 0,1 1,-1-1,1 1,-1 0,1 0,0 0,0 0,-1 0,1 1,0-1,0 1,0 0,-1-1,1 1,0 1,0-1,0 0,0 1,-1-1,1 1,0 0,0 0,-1 0,1 0,-1 1,1-1,-1 1,1-1,-1 1,0 0,0 0,0 0,0 0,0 0,0 0,0 2,18 10,-4-4</inkml:trace>
  <inkml:trace contextRef="#ctx0" brushRef="#br0" timeOffset="3165.869">5646 791,'19'-1,"0"0,0 0,-1-2,1-1,-1 0,0-1,9-4,-21 7,-1 0,1 0,-1-1,1 0,-1 0,0 0,0-1,-1 1,1-1,-1 0,1-1,-1 1,-1-1,1 1,-1-1,1-1,-1 1,-1 0,1-1,-1 1,0-1,0 0,-1 1,1-7,-1 11,-1-1,0 0,1 1,-1-1,0 1,0-1,0 1,0-1,0 0,-1 1,1-1,0 1,-1-1,1 1,-1-1,0 1,1-1,-1 1,0 0,0-1,0 1,0 0,0 0,0-1,0 1,-1 0,1 0,0 0,0 0,-1 1,1-1,-1 0,1 1,-1-1,1 1,-1-1,1 1,-1-1,1 1,-1 0,0 0,1 0,-1 0,-67 22,56-11,0 1,1 0,0 0,1 1,0 1,1 0,1 0,0 1,1 0,1 0,0 1,1 0,1 1,0-1,1 1,1 1,2-14,0 0,1 0,-1 0,1 0,0 1,0-1,0 0,1 0,-1 0,1 0,0 0,1 0,-1 0,0 0,1 0,0-1,0 1,0-1,0 1,1-1,0 0,-1 0,1 0,0 0,0 0,1 0,-1-1,0 0,1 0,0 0,-1 0,1 0,6 2,-1 0,1 0,0-1,0-1,0 0,0 0,0-1,1 0,-1-1,0 0,0 0,1-1,-1-1,0 1,0-2,5-1,18-7</inkml:trace>
  <inkml:trace contextRef="#ctx0" brushRef="#br0" timeOffset="3491.795">6210 592,'71'196,"-33"-57,-37-138,-1-1,0 1,0 0,1-1,-1 1,0-1,1 1,-1 0,0-1,1 1,-1-1,1 1,-1-1,1 1,-1-1,1 0,-1 1,1-1,0 1,-1-1,1 0,0 0,-1 1,1-1,0 0,-1 0,1 0,0 0,-1 0,1 0,0 0,-1 0,1 0,0 0,-1 0,1 0,0 0,-1-1,1 1,0 0,-1 0,1-1,-1 1,1-1,0 1,-1 0,1-1,-1 1,1-1,-1 1,1-1,-1 1,0-1,1 0,-1 1,0-1,1 0,18-41,-18 39,16-45,2 1,1 0,3 2,2 1,16-21,-24 44,0 5</inkml:trace>
  <inkml:trace contextRef="#ctx0" brushRef="#br0" timeOffset="3743.257">6747 649,'0'29,"0"14,0 0</inkml:trace>
  <inkml:trace contextRef="#ctx0" brushRef="#br0" timeOffset="3991.897">6803 311</inkml:trace>
  <inkml:trace contextRef="#ctx0" brushRef="#br0" timeOffset="8684.277">7198 508,'-33'20,"25"-7,1 0,1 0,0 1,1-1,0 1,1 0,1 1,0 2,1-11,1 0,1 0,-1 1,1-1,0 1,1-1,0 0,0 1,0-1,0 0,1 0,0 0,1 0,-1 0,1 0,0-1,1 1,-1-1,1 0,0 0,0 0,1-1,-1 1,1-1,0 0,0 0,0-1,1 0,0 0,0 1,0-1,1 0,-1-1,0 1,1-1,0 0,-1-1,1 0,0 0,0 0,0-1,0 0,0 0,0-1,0 0,-1 0,1-1,2 0,-2 0,0 0,0 0,0-1,0 0,0-1,-1 1,0-1,1-1,-1 1,-1-1,1 0,-1 0,0-1,0 1,0-1,-1 0,0-1,0 1,0-1,-1 1,0-1,-1 0,1 0,-1-1,-1 1,1 0,-1-1,-1 1,1-1,-1 1,0-1,-1 1,0 0,-1-6,-2 6,1-1,-1 1,-1-1,1 1,-2 0,1 1,0-1,-1 1,0 0,-1 1,1-1,-1 1,0 1,-1-1,1 1,-1 0,1 1,-1 0,0 0,-1 1,1 0,0 0,0 1,-1 0,1 0,-1 1,1 0,-1 1,1 0,-1 0,1 1,0 0,-4 1,10-2,1 0,-1-1,1 1,-1 0,1 0,-1 0,1 0,0 0,-1 0,1 0,0 0,0 1,0-1,0 0,0 1,0-1,0 1,0-1,1 1,-1-1,1 1,-1 0,1-1,-1 1,1 0,0-1,0 1,0 0,1 12</inkml:trace>
  <inkml:trace contextRef="#ctx0" brushRef="#br0" timeOffset="9078.945">7678 536,'5'192,"-4"-188,-1 1,2-1,-1 0,0 0,1 0,0 0,0 0,0 0,0 0,1 0,-1-1,1 1,0-1,0 0,0 0,1 0,-1 0,1 0,-1-1,1 0,0 0,0 0,0 0,0 0,1-1,-1 0,0 0,0 0,1 0,-1-1,1 1,-1-1,1-1,-1 1,0 0,1-1,-1 0,0 0,3-1,6-2,-1-1,0 0,0 0,0-1,-1-1,1 0,-2-1,1 0,-1 0,0-1,-1 0,0-1,-1 0,0-1,0 0,-1 0,-1 0,1-3,35-104,-41 96</inkml:trace>
  <inkml:trace contextRef="#ctx0" brushRef="#br0" timeOffset="9466.424">8468 424,'-15'7,"4"-3,0 0,1 1,0 0,-1 1,2 0,-1 1,1 0,0 0,0 1,1 0,0 1,1 0,0 0,0 0,0 2,7-9,-1-1,0 1,1 0,0 0,-1 0,1 0,0-1,0 1,0 0,0 0,0 0,0 0,1 0,-1-1,1 1,-1 0,1 0,0-1,0 1,-1 0,1-1,0 1,1-1,-1 1,0-1,0 1,1-1,-1 0,0 0,1 0,-1 0,1 0,0 0,-1 0,1 0,1 0,66 20,67 16,-134-36,0 1,0-1,0 1,0 0,-1-1,1 1,-1 0,1 0,-1 0,0 0,0 0,0 1,0-1,0 0,0 0,0 1,-1-1,0 0,1 1,-1-1,0 1,0-1,0 0,0 1,-1-1,1 1,0-1,-1 0,0 1,0-1,0 0,0 0,0 0,0 0,0 1,-1-2,1 1,-1 0,1 0,-1 0,0-1,0 1,1-1,-1 1,0-1,-1 0,1 0,0 0,0 0,0 0,-1 0,-9 7,1-1,-1-1,0 0,-1 0,1-1,-1-1,0 0,0-1,-1 0,1-1,-1 0,1-1,-1-1,-6-1,-5-4</inkml:trace>
  <inkml:trace contextRef="#ctx0" brushRef="#br0" timeOffset="16125.635">10612 424,'0'4,"0"8,0 5,0 5,-4 3,-3 3,1 1,2 0,0 1,2-1,1 0,0 0,1-10,1-8</inkml:trace>
  <inkml:trace contextRef="#ctx0" brushRef="#br0" timeOffset="16360.629">10698 84,'4'15,"3"4</inkml:trace>
  <inkml:trace contextRef="#ctx0" brushRef="#br0" timeOffset="16774.028">11121 424,'-29'16,"1"2,1 1,1 1,0 1,2 1,-6 8,27-28,1 1,-1 0,1 0,-1 1,1-1,0 0,0 1,1-1,-1 1,1 0,-1-1,1 1,0 0,1 0,-1 0,1 0,-1 0,1 0,0 0,1 0,-1 0,1-1,0 1,0 0,0 0,0 0,0-1,1 1,0 0,0-1,0 0,0 1,0-1,1 0,0 0,-1 0,1-1,0 1,0-1,0 1,1-1,-1 0,1 0,-1 0,1-1,0 1,-1-1,1 0,1 0,9 3,0-1,0-1,1 0,-1-1,1 0,-1-1,1-1,-1 0,1-1,-1-1,0 0,0-1,0 0,0-1,-1-1,0 0,0-1,0 0,-1-1,0 0,0-1,-1 0,2-4,10-8,-2-1,0 0,-2-2,0-1,-2 0,-1-1,-1-1,-1 0,-1-1,6-20,-14 34,-1 0,0 0,-1-1,0 1,-1-1,-1 0,0 0,-1 1,0-1,-2 0,1 0,-2 1,0-1,-1 1,0 0,-1 0,-1 0,-4-8,7 19,1 0,-1 0,0 0,1 0,-1 1,-1-1,1 1,0-1,-1 1,1 1,-1-1,0 0,1 1,-1-1,0 1,0 0,0 1,0-1,0 1,0-1,0 1,0 0,0 1,0-1,0 1,0 0,0 0,0 0,1 0,-1 1,0-1,1 1,-1 0,1 0,-1 1,-7 3,1 0,0 1,0 0,0 1,1 0,0 0,1 1,0 0,0 1,1 0,-2 3,4-5,0 1,0 0,1 0,0 1,1-1,0 1,0 0,1 0,0 0,1 0,0 0,1 0,0 0,0 1,1-1,1 0,0 0,0 0,1 0,0-1,0 1,1-1,0 0,1 0,1 2,13 14,1 0,0-2,2 0,1-1,0-1,2-2,12 8,-26-19,1 0,0-1,0-1,0 0,1-1,0 0,0-1,0 0,1-1,-1 0,1-1,0-1,-1 0,2-1,24-16,-26 5</inkml:trace>
  <inkml:trace contextRef="#ctx0" brushRef="#br0" timeOffset="17238.346">11798 536,'48'0,"-29"2,0 0,0-2,0 0,0-1,0-1,0-1,0-1,-1-1,1 0,-1-1,-1-1,1 0,5-5,-19 9,0 1,0-1,0 0,0-1,-1 1,1-1,-1 1,0-1,0 0,0 0,-1-1,0 1,1 0,-1-1,-1 1,1-1,-1 0,0 0,0 0,0 1,-1-1,1 0,-1 0,0 0,-1 0,1 0,-1 0,0 1,0-1,-1 0,1 0,-1 1,0-1,0 1,-1 0,1-1,-1 1,0 0,0 1,0-1,-1 0,1 1,-1 0,0 0,0 0,0 0,0 1,-4-2,-2 2,0 0,0 1,0 0,0 1,0 0,0 1,0 0,0 0,0 1,0 0,1 1,-1 0,1 1,-1 0,1 0,0 1,1 0,-1 1,1 0,0 0,1 0,-1 1,1 1,1-1,-1 1,1 0,1 0,-1 1,1 0,1 0,0 0,0 0,-2 9,4-9,1-1,-1 1,2 0,-1 0,1 0,0 0,1 0,0-1,1 1,0 0,0-1,0 1,1-1,1 0,-1 0,1 0,1 0,-1 0,2-1,-1 0,1 0,-1-1,2 1,-1-1,1-1,0 1,0-1,1 0,-1-1,4 2,5 0,1-1,0 0,1-1,-1-1,1-1,0 0,-1-1,1-1,0-1,7-1,2 1,0 0</inkml:trace>
  <inkml:trace contextRef="#ctx0" brushRef="#br0" timeOffset="15104.242">9935 311,'-195'0,"191"0,0 0,1 0,-1 1,0-1,1 1,-1 0,1 0,-1 0,1 0,-1 0,1 1,0 0,0-1,0 1,0 1,0-1,0 0,0 1,1-1,-1 1,1 0,0 0,0 0,0 0,0 0,0 0,1 0,-1 1,1-1,0 1,0-1,0 1,1-1,-1 1,1 0,0-1,0 1,0-1,0 1,1 0,-1-1,1 1,1 1,2 5,1 0,0 0,1-1,0 1,0-1,1-1,1 1,-1-1,1-1,0 1,1-1,4 2,24 24,-35-32,0 1,-1 0,1 0,-1 0,1 0,-1 0,1 0,-1 0,0 1,0-1,0 1,-1-1,1 0,0 1,-1-1,0 1,1-1,-1 1,0-1,0 1,0 0,-1-1,1 1,-1-1,1 1,-1-1,0 0,0 1,0-1,0 0,0 0,-1 1,1-1,-1 0,0 1,-3 2,1 0,0-1,-1 1,0-1,0 0,0 0,-1-1,0 1,1-1,-1 0,0-1,0 1,-6 0,-94 16,87-21</inkml:trace>
  <inkml:trace contextRef="#ctx0" brushRef="#br0" timeOffset="15533.2">10218 0,'-26'138,"-5"41,3 47,-28-34,51-179,8-14,5-9</inkml:trace>
  <inkml:trace contextRef="#ctx0" brushRef="#br0" timeOffset="19496.558">255 1609,'3'-6,"-1"0,1 0,1 1,-1-1,1 1,0 0,0 0,1 1,-1-1,1 1,0 0,0 0,1 0,-1 1,1 0,0 0,0 0,0 1,0 0,5-1,134-22,-128 24,392-27,81 17,424-23,967-86,-265 35,799-81,-882 64,-521 66,-289 8,-228 0,-173 17,-309 11</inkml:trace>
  <inkml:trace contextRef="#ctx0" brushRef="#br0" timeOffset="35310.084">142 2116,'1'80,"-3"-1,-4 0,-14 64,-44 75,18-86,43-129,1-6</inkml:trace>
  <inkml:trace contextRef="#ctx0" brushRef="#br0" timeOffset="35557.476">1 2116,'39'0,"16"-4,10-3,3 1,-6 2,-3 0,-7-3,-3 0,-5 0,-5 2,-4 2,-4 1,-2 1,-6 5,-6 3</inkml:trace>
  <inkml:trace contextRef="#ctx0" brushRef="#br0" timeOffset="39328.952">85 2456,'2'-2,"-1"0,0 0,1 0,0 0,-1 1,1-1,0 0,0 1,0 0,0-1,0 1,0 0,0 0,0 0,0 0,1 1,-1-1,0 1,1-1,-1 1,0 0,1 0,-1 0,1 0,0 0,0 0,138-15,59-19,-190 32,-4-1,1 2,0-1,-1 1,1 0,0 0,0 1,0 0,0 0,-1 1,1-1,0 1,0 1,-1 0,1 0,1 0,-2 5</inkml:trace>
  <inkml:trace contextRef="#ctx0" brushRef="#br0" timeOffset="40119.974">594 2710,'-239'287,"206"-262,40-57,4 14,0 0,1 1,1 1,1 0,0 0,14-11,-10 10,21-24,-24 24,0 1,1 1,0 0,1 1,1 1,0 0,1 2,8-4,-25 14,-1 0,0 0,1 0,-1 1,0-1,1 0,-1 1,1-1,-1 1,1 0,-1 0,1-1,0 1,-1 0,1 0,-1 0,1 1,-1-1,1 0,-1 0,1 1,-1-1,1 1,-1 0,1-1,-1 1,0 0,1 0,-1 0,0 0,0 0,0 0,0 0,1 0,-2 0,1 1,0-1,0 0,0 1,0-1,-1 0,1 1,-1-1,1 1,-1-1,0 1,1-1,-1 1,0 0,0 1,-7 80,-17 122,25-202,0-1,-1 1,1-1,-1 0,1 1,-1-1,0 1,0-1,0 1,0-1,-1 1,1-1,-1 1,1-1,-1 0,0 1,0-1,0 0,0 0,0 1,-1-1,1 0,-1 0,1 0,-1 0,0-1,1 1,-1 0,0-1,0 1,0-1,-1 0,1 0,0 0,0 0,-1 0,1 0,0 0,-1-1,1 1,-1-1,1 0,-1 0,1 0,-1 0,1 0,-1 0,1-1,-2 0,-8-6,1-1,0 0,0-1,0 0,1-1,1 0,0-1,0 0,1 0,0-1,1 0,1 0,0-1,-2-6,-7-8,2 3</inkml:trace>
  <inkml:trace contextRef="#ctx0" brushRef="#br0" timeOffset="40799.442">961 2879,'38'-6,"-10"1,0 0,1 2,0 1,0 1,0 1,0 2,-1 1,4 2,-67-16,-1-2,2-2,0-1,1-1,-5-6,0-16,86 151,-11 63,-36-176,-1 1,1 0,-1-1,1 1,0-1,-1 1,1 0,-1-1,1 1,0 0,-1 0,1 0,0-1,-1 1,1 0,-1 0,1 0,0 0,-1 0,1 0,0 0,-1 0,1 0,0 1,-1-1,1 0,0 0,-1 1,1-1,-1 0,1 1,0-1,-1 0,1 1,-1-1,1 1,-1-1,0 1,1-1,-1 1,1-1,-1 1,0 0,1-1,-1 1,0-1,0 1,0 0,1-1,-1 1,0 0,0-1,0 1,0 0,0-1,0 1,0 0,0-1,-1 1,1 0,0-1,0 1,0-1,-1 1,1 0,0-1,-1 1,1-1,116-211,-102 192</inkml:trace>
  <inkml:trace contextRef="#ctx0" brushRef="#br0" timeOffset="41512.817">1525 2681,'5'11,"-2"1,0 0,0 0,-1 1,0-1,-1 0,-1 1,0-1,0 1,-1-1,-1 0,0 0,-2 6,-6 61,9-6,-27-345,28 269,0 0,1 1,-1-1,0 1,1-1,0 1,-1-1,1 1,0 0,0-1,1 1,-1 0,0 0,1 0,-1 0,1 0,0 0,0 0,0 0,0 1,0-1,0 1,0 0,0-1,0 1,1 0,-1 0,0 0,1 1,-1-1,1 0,-1 1,1 0,-1-1,1 1,-1 0,3 1,97 20,-93-19,-6-1,-1-1,1 0,-1 1,1-1,-1 1,0 0,1 0,-1 0,0 0,1 0,-1 1,0-1,0 0,0 1,0 0,0 0,0-1,-1 1,1 0,-1 0,1 1,-1-1,0 0,0 0,0 1,0-1,0 0,0 1,0-1,-1 1,0-1,1 1,-1-1,0 1,0 0,0-1,-1 1,1-1,-1 1,1-1,-1 1,0 0,-1 1,0 0,0 0,0 0,0 0,1 1,0-1,0 1,0-1,0 0,1 1,0 0,-1-1,2 1,-1-1,1 1,-1-1,1 0,0 1,1-1,-1 0,1 1,0-1,0 0,0 0,1 0,-1-1,3 3,49 68,-53-72,0 1,0-1,0 1,0 0,-1-1,1 1,-1 0,0-1,0 1,0 0,0 0,0-1,-1 1,1 0,-1 0,0-1,0 1,0-1,0 1,0-1,0 1,-1-1,1 0,-1 1,0-1,0 0,1 0,-1 0,0 0,-1-1,1 1,-1 0,-7 5,0-1,-1 0,0-1,1 0,-2-1,1 0,0-1,-1 0,1-1,-1 0,0-1,0 0,0-1,1-1,-1 1,0-2,0 0,-11-3,4-1</inkml:trace>
  <inkml:trace contextRef="#ctx0" brushRef="#br0" timeOffset="42315.352">2146 2850,'261'-399,"-240"370,-14 18,-1 0,2 1,0 0,0 0,1 1,0 0,0 1,1-1,0 2,1 0,-1 0,1 1,1 0,1 0,-12 5,1 1,0-1,0 1,-1-1,1 1,0 0,0 0,0 0,-1 0,1 0,0 0,0 0,0 1,-1-1,1 1,0-1,0 1,-1 0,1 0,-1-1,1 1,0 0,-1 1,0-1,1 0,-1 0,0 0,1 1,-1-1,0 1,0-1,0 1,0-1,-1 1,1 0,0-1,-1 1,1 0,-1 0,1-1,-1 2,5 81,-5-76,-4 139,4-145,0 0,0-1,0 1,0 0,0 0,0 0,1-1,-1 1,1 0,-1 0,1-1,0 1,-1 0,1-1,0 1,0-1,0 1,0-1,0 1,1-1,-1 0,0 1,1-1,-1 0,1 0,-1 0,1 0,0 0,-1-1,1 1,0 0,-1-1,1 1,0-1,0 0,0 0,-1 1,1-1,0 0,0 0,0-1,-1 1,1 0,0-1,0 1,-1-1,1 1,0-1,0 0,80-49,118-177,-198 226,52-35,-53 35,-1 0,1 1,0-1,0 1,0-1,0 1,0-1,0 1,0-1,0 1,0 0,0-1,0 1,0 0,0 0,0 0,0 0,1 0,-1 0,0 0,0 0,0 1,0-1,0 0,0 1,0-1,0 0,0 1,0-1,0 1,0 0,-1-1,1 1,0 0,0-1,0 1,-1 0,1 0,0 0,-1 0,1 0,-1 0,1 0,-1 0,0 0,1 0,-1 0,0 0,1 0,-1 0,0 0,0 0,0 1,-1 10,0 0,-1-1,0 1,-1 0,0-1,-1 1,0-1,0 0,-5 6,-6 20,-24 76,38-108,0 0,0-1,0 1,1 0,0 0,0 0,0 0,1 0,-1 0,1 0,0 0,0 0,1 0,0-1,0 1,0-1,0 1,1-1,-1 0,1 0,3 3,8 4</inkml:trace>
  <inkml:trace contextRef="#ctx0" brushRef="#br0" timeOffset="43385.112">3501 2512,'-177'214,"88"-116,98-126,5 9,1 0,1 0,0 2,1 0,1 1,1 0,2 0,32-28,33-29,-85 72,-1 0,1 1,0-1,-1 0,1 1,0-1,0 1,-1-1,1 1,0-1,0 1,0 0,0-1,-1 1,1 0,0 0,0 0,0-1,0 1,0 0,0 0,0 0,0 1,0-1,-1 0,1 0,0 0,0 1,0-1,0 0,0 1,-1-1,1 1,0-1,0 1,-1-1,1 1,0 0,-1-1,1 1,0 0,-1-1,1 1,-1 0,1 0,-1 0,0-1,1 1,-1 0,0 0,0 0,1 0,-1 0,0 0,0 0,4 58,-4-53,-1 11,2 0,-1 0,2 0,0 0,1 0,1-1,0 1,1-1,1 0,1 0,4 8,18 21,-67-83,-120-107,101 114,37 27</inkml:trace>
  <inkml:trace contextRef="#ctx0" brushRef="#br0" timeOffset="47529.18">5589 2060,'6'65,"-8"-48,-29 183,19-125,-6 104,18-177,0 1,0-1,0 0,0 0,1 0,-1 0,0 0,1 0,0 0,-1 0,1 0,0 0,0 0,0 0,0-1,0 1,1 0,-1-1,0 1,1 0,-1-1,1 0,0 1,-1-1,1 0,0 0,1 1,9-2</inkml:trace>
  <inkml:trace contextRef="#ctx0" brushRef="#br0" timeOffset="47788.002">5561 1947,'33'9,"17"4,9-1,-1-2,-6-3,-1-2,-5-3,-6-1,1-6,-3-2,-2 1,-3 1,-3 1,-10 1,-9 2</inkml:trace>
  <inkml:trace contextRef="#ctx0" brushRef="#br0" timeOffset="48021.236">5589 2314,'34'5,"15"1,5 0,2-1,-3-1,-6-2,-6-6,-5-2,-5 0,-1 1,-2 1,-6 2</inkml:trace>
  <inkml:trace contextRef="#ctx0" brushRef="#br0" timeOffset="48271.132">6154 2483,'-5'34,"-1"15,0 5,1-2,1-6,7-9,2-13</inkml:trace>
  <inkml:trace contextRef="#ctx0" brushRef="#br0" timeOffset="48739.156">6097 2370,'34'-5,"-1"2,1 0,0 3,0 0,13 4,-44-4,-1-1,0 1,0 0,0 0,0 0,0 1,0-1,1 0,-1 1,0-1,0 1,0 0,0 0,0 0,-1 0,1 0,0 0,0 0,-1 1,1-1,0 0,-1 1,1 0,-1-1,0 1,0 0,0 0,0 0,0-1,0 1,0 0,0 0,-1 0,1 1,-1-1,1 0,-1 0,0 0,0 0,0 0,0 0,0 1,-1-1,1 0,-1 0,1 0,-87 99,85-100,1 1,-1-1,1 0,0 1,0-1,0 1,-1 0,2-1,-1 1,0 0,0-1,0 1,1 0,-1 0,1 0,0 0,-1-1,1 1,0 0,0 0,0 0,0 0,0 0,1 0,-1 0,1-1,-1 1,1 0,0 0,-1-1,1 1,0 0,0-1,0 1,0 0,60 41,-11-9,-49-32,0-1,0 1,0-1,0 1,0 0,0 0,0-1,-1 1,1 0,-1 0,1 0,-1 0,0 0,0 0,0-1,0 1,0 0,0 0,0 0,-1 0,1 0,-1 0,1 0,-1-1,0 1,0 0,0 0,0-1,0 1,0-1,0 1,0-1,-1 1,1-1,0 0,-1 0,1 1,-1-1,-1 1,-69 37,62-35,0 0,0 0,0-2,-1 1,1-1,-1-1,0 0,0 0,1-1,-1 0,0-1,-4-1,-4-4</inkml:trace>
  <inkml:trace contextRef="#ctx0" brushRef="#br0" timeOffset="49632.118">6605 2568,'314'0,"-269"5,-70-31,-91-80,115 106,1-1,-1 1,1 0,0-1,-1 1,1-1,-1 1,1 0,-1-1,1 1,-1 0,1 0,-1 0,1-1,-1 1,1 0,-1 0,0 0,1 0,-1 0,1 0,-1 0,1 0,-1 0,0 0,1 0,-1 0,1 0,-1 1,1-1,-1 0,1 0,-1 1,1-1,-1 0,1 1,-1-1,1 0,0 1,-1-1,1 0,-1 1,1-1,0 1,-1-1,1 1,0-1,0 1,0-1,-1 1,1 0,0-1,0 1,0-1,0 1,0-1,0 1,0-1,0 1,0 0,0-1,0 1,-1 44,1-39,-6 173,-8-104,14-75,1-1,-1 1,0 0,0 0,0-1,1 1,-1 0,0 0,0 0,1-1,-1 1,0 0,1 0,-1 0,0 0,0 0,1 0,-1-1,0 1,1 0,-1 0,0 0,1 0,-1 0,0 0,1 0,-1 0,0 0,1 1,-1-1,0 0,0 0,1 0,-1 0,0 0,1 0,-1 1,0-1,0 0,1 0,-1 0,0 1,0-1,0 0,1 0,-1 1,0-1,0 0,0 1,0-1,1 0,-1 0,0 1,0-1,0 0,0 1,0-1,0 0,0 1,0-1,0 0,0 1,0-1,0 0,0 1,19-24,-18 23,18-27,116-126,-121 142</inkml:trace>
  <inkml:trace contextRef="#ctx0" brushRef="#br0" timeOffset="50303.418">7367 2370,'-18'13,"0"0,1 1,1 1,0 0,1 2,0-1,2 2,0 0,1 0,0 1,1 2,-19 27,-6 10,80-101,125-156,-26 81,-141 117,-1 1,0-1,0 0,0 0,0 0,1 1,-1-1,0 1,1-1,-1 1,0 0,1-1,-1 1,1 0,-1 0,1 0,-1 0,0 0,1 0,-1 0,1 1,-1-1,0 0,1 1,-1-1,0 1,1 0,-1-1,0 1,0 0,0 0,0 0,1-1,-1 1,0 0,-1 1,1-1,0 0,0 0,0 0,-1 0,1 1,0-1,-1 0,1 1,-1-1,0 0,1 1,-1 0,5 76,-5-69,-6 167,6-173,0-1,0 0,0 0,-1 0,1 1,-1-1,1 0,-1 0,0 0,0 0,0 0,0 0,0 0,0 0,-1-1,1 1,0 0,-1-1,0 1,1-1,-1 1,0-1,0 0,0 0,0 0,0 0,0 0,0 0,0 0,0-1,0 1,0-1,0 1,-1-1,1 0,0 0,0 0,0 0,-1-1,1 1,0 0,0-1,0 0,0 1,0-1,0 0,0 0,0 0,0 0,0-1,0 1,0 0,1-1,-69-61,62 53,0 1,-1 0,0 1,-1 0,0 0,0 1,-1 0,1 1,-4-1,-8-1</inkml:trace>
  <inkml:trace contextRef="#ctx0" brushRef="#br0" timeOffset="51518.826">7846 2596,'179'-318,"-70"185,-98 121,-7 7,0-1,1 1,-1 0,1 0,0 1,1-1,-1 1,1 0,0 1,0-1,0 1,0 0,0 1,1 0,-1 0,4-1,-7 5,0 1,0-1,-1 1,1 0,-1-1,1 1,-1 0,0 1,0-1,-1 0,1 0,-1 1,1-1,-1 1,0-1,0 1,-1 0,1-1,-1 1,0 0,0-1,0 1,0 0,-1 0,1-1,-2 3,2 2,-3 168,3-175,-1 1,1-1,0 0,0 0,0 0,0 1,0-1,0 0,0 0,1 0,-1 1,0-1,1 0,-1 0,1 0,-1 0,1 0,-1 0,1 0,0 0,-1 0,1 0,0 0,0 0,0 0,0-1,0 1,0 0,0-1,0 1,0 0,0-1,0 0,0 1,0-1,1 1,-1-1,0 0,0 0,0 0,1 0,-1 0,0 0,0 0,0 0,1 0,-1-1,0 1,0 0,0-1,0 1,0-1,1 1,-1-1,0 0,0 0,75-77,-51 46,180-195,-158 182,-42 82,-41 166,35-189,0 1,1-1,1 0,0 0,1 0,0 0,1-1,1 1,0 0,1-1,0 0,7 11,-4-9</inkml:trace>
  <inkml:trace contextRef="#ctx0" brushRef="#br0" timeOffset="51801.808">9033 2202,'-10'33,"-3"17,1 3,2-1,-2-6,1-5,3-5,2-4,2-7</inkml:trace>
  <inkml:trace contextRef="#ctx0" brushRef="#br0" timeOffset="52269.721">8976 2202,'254'1,"-252"-2,0 1,-1 0,1 0,0 0,-1 0,1 0,0 0,-1 0,1 1,0-1,-1 1,1-1,0 1,-1 0,1-1,-1 1,1 0,-1 0,0 0,1 0,-1 0,0 1,0-1,0 0,0 0,0 1,0-1,0 1,0-1,0 1,-1-1,1 1,-1-1,1 1,-1 0,0-1,1 1,-1 0,0-1,0 1,0 0,0-1,0 1,-1 0,1-1,0 1,-1 0,0-1,1 1,-1-1,0 1,1-1,-1 1,0-1,0 1,0-1,-1 0,1 0,0 1,0-1,-1 0,1 0,0 0,-1-1,1 1,-2 0,-178 102,180-103,0 0,0 1,-1 0,1-1,0 1,0-1,0 1,-1 0,1 0,0 0,0 0,0 0,1 0,-1 0,0 0,0 0,0 0,1 0,-1 1,1-1,-1 0,1 0,-1 1,1-1,0 0,0 1,-1-1,1 0,0 1,0-1,0 1,1-1,-1 0,0 1,0-1,1 0,-1 0,1 1,-1-1,1 0,0 0,-1 1,1-1,0 0,0 0,0 0,-1 0,1 0,0 0,1 0,-1 0,106 47,-25-17,-80-30,-1-1,1 1,0 0,-1 0,1-1,-1 1,1 0,-1 1,0-1,1 0,-1 0,0 0,0 1,1-1,-1 1,0-1,-1 1,1-1,0 1,0-1,-1 1,1 0,-1-1,1 1,-1 0,0 0,1-1,-1 1,0 0,0 0,-1 0,1-1,0 1,0 0,-1 0,1-1,-1 1,0 0,1-1,-1 1,0-1,0 1,0-1,-1 1,-1 2,-1 0,0 0,0 0,0-1,0 0,-1 0,1 0,-1 0,0-1,0 0,0 0,0 0,0-1,-3 1,-191 2,143-10,31 0</inkml:trace>
  <inkml:trace contextRef="#ctx0" brushRef="#br0" timeOffset="46635.119">4348 2483,'24'0,"12"0,6 0,-1 0,-1 0,-3 0,-4 0,-2 0,-1 0,-2 0,0 0,0-4,0-3,-1 1,1 2,0 0,0 2,-5 1</inkml:trace>
  <inkml:trace contextRef="#ctx0" brushRef="#br0" timeOffset="46913.154">4629 2202,'5'33,"2"17,-1 3,-1-1,-1-1,-2-4,-1-5,-6-5,-1-4,0-3,0-1,-2-1,-1-1,2 0,1 1,8-6,2-5</inkml:trace>
  <inkml:trace contextRef="#ctx0" brushRef="#br0" timeOffset="54408.543">10105 2145,'481'0,"-390"-6,-85 7</inkml:trace>
  <inkml:trace contextRef="#ctx0" brushRef="#br0" timeOffset="54856.762">10218 2370,'4'0,"8"0,5 0,5 0,4 0,1 0,7 0,2 0,5 0,-1 0,-2-4,-2-3,-3 1,-2 2,-1 0,-2 2,-5 6,-6 1</inkml:trace>
  <inkml:trace contextRef="#ctx0" brushRef="#br0" timeOffset="56115.289">11572 1863,'0'0,"1"0,-1 1,0-1,0 0,0 1,0-1,0 1,0-1,0 0,0 1,0-1,0 1,0-1,0 0,0 1,0-1,0 1,-1-1,1 0,0 1,0-1,0 0,0 1,-1-1,1 0,0 1,-1-1,1 0,0 0,0 1,-1-1,1 0,0 0,-1 1,1-1,0 0,-1 0,1 0,-1 0,1 0,0 0,-1 1,1-1,-1 0,1 0,0 0,-1 0,1 0,-1-1,1 1,0 0,-1 0,1 0,-1 0,1 0,0 0,-1-1,1 1,0 0,-1 0,1-1,0 1,0 0,-1 0,1-1,4 42,-3-38,-1 141,-10-63,3 1,5-1,3 19,-1-51,-11 19,5-62</inkml:trace>
  <inkml:trace contextRef="#ctx0" brushRef="#br0" timeOffset="56465.192">11431 1835,'32'-23,"0"2,1 1,1 2,1 1,1 1,0 2,0 2,2 2,-1 1,34-4,-57 12,-1 1,1 0,0 1,-1 0,1 1,-1 0,1 1,9 4,-19-5,0-1,0 0,-1 1,1 0,0 0,-1 0,0 0,1 1,-1-1,0 1,0 0,0-1,-1 2,1-1,-1 0,0 0,1 1,-2-1,1 1,0 0,-1 0,1-1,-1 1,0 0,-1 0,1 0,0 0,-1 0,0 0,-1 4,-3 7,-2-1,0 0,0 0,-1-1,-1 0,0 0,-1-1,-1 0,1 0,-2-1,0 0,0-1,-1-1,0 1,0-2,-1 0,-1 0,1-1,-6 1,5 0,-194 106,131-86,71-26,7-1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6:41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99,'9'-5,"14"-2,7 1,3 1,1 1,0 2,-2 1,-1 0,-1 1,-6 6,-6 0</inkml:trace>
  <inkml:trace contextRef="#ctx0" brushRef="#br0" timeOffset="316.635">30 268,'14'0,"10"0,5 0,3 0,-4-5,-2-1,-1-1,1 2,0 2,-4-4,-1 0,0 0,-3 2</inkml:trace>
  <inkml:trace contextRef="#ctx0" brushRef="#br0" timeOffset="984.701">481 522,'226'-342,"-117"223,-108 118,0 0,0 0,-1 0,1 0,0 0,0 0,0 1,0-1,1 0,-1 1,0-1,0 1,0-1,0 1,1 0,-1-1,0 1,0 0,1 0,-1 0,0 0,1 0,-1 0,0 0,0 0,1 1,-1-1,0 0,0 1,0-1,1 1,-1-1,0 1,0 0,0-1,0 1,0 0,0 0,0 0,0 0,-1 0,1 0,0 0,0 0,-1 0,1 0,-1 0,1 1,12 67,-12-57,-2-8,0 0,1 0,-1-1,1 1,0 0,1 0,-1 0,1 0,-1 0,1 0,0 0,1-1,-1 1,1 0,-1-1,1 1,0-1,1 0,-1 1,0-1,1 0,0-1,-1 1,1 0,0-1,1 1,-1-1,0 0,1 0,-1 0,1-1,0 1,-1-1,1 0,0 0,0 0,3 0,4-4,1 0,-1-1,-1 0,1 0,0-1,-1-1,0 0,-1 0,1-1,-1 0,0 0,-1-1,0 0,0-1,6-8,30-28,68-56,-111 100,0 0,0 0,-1 1,1-1,0 0,0 1,0-1,0 1,0-1,0 1,0 0,0-1,0 1,0 0,0 0,0 0,0 0,0 0,0 0,0 0,0 0,1 0,-1 0,0 0,0 1,0-1,0 0,0 1,0-1,0 1,-1-1,1 1,0 0,0-1,0 1,0 0,-1-1,1 1,0 0,-1 0,1 0,0 0,-1 0,1 0,-1 0,0 0,1 0,-1 0,0 0,1 0,-1 0,0 0,0 0,0 0,0 0,0 0,0 0,0 0,-1 0,1 0,0 0,-1 1,-11 72,11-73,-23 76,16-57,1 0,1 1,0 0,2 0,1 1,0-1,2 2,4 1,3-6</inkml:trace>
  <inkml:trace contextRef="#ctx0" brushRef="#br0" timeOffset="1841.971">1864 99,'-9'-2,"0"1,-1 1,1 0,-1 0,1 1,0 0,-1 0,1 1,0 1,0-1,0 2,1-1,-1 1,1 0,-1 1,1 0,1 0,-1 1,1 0,0 0,0 1,1 0,0 0,-3 4,0 1,1-1,0 2,0-1,1 1,1 0,0 1,1-1,0 1,1 0,1 0,0 1,1-1,1 1,0-1,1 10,1-18,-1-1,1 0,0 0,1 0,-1 0,1 0,0 0,0-1,0 1,1-1,0 1,0-1,0 0,0 0,1 0,-1-1,1 1,0-1,0 0,1 0,-1 0,0 0,1-1,0 0,-1 0,1 0,0 0,0-1,0 0,0 0,1 0,-1-1,0 1,0-1,0-1,0 1,1-1,-1 0,0 0,0 0,0-1,-1 1,1-1,0-1,7-4,0-2,0 0,-1 0,0-1,-1 0,0-1,-1 0,0 0,0-2,33-38,-29 37,-12 11,0 1,0-1,0 1,0 0,1-1,-1 1,1 0,-1 0,1 0,0 0,-1 0,1 1,0-1,0 0,1 1,-1-1,0 1,0 0,1 0,-1 0,1 0,-1 0,1 1,-1-1,1 1,-1-1,1 1,-1 0,1 0,0 0,-1 0,1 1,-1-1,1 1,-1-1,1 1,-1 0,1 0,-1 0,0 0,1 1,-1-1,0 1,2 1,41 86,20-8,-42-62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26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103 234,'-23'71,"-52"127,70-193,11-26,12-32,10-17,4 1,2 1,26-34,-55 91,1 0,0 1,1 0,0 0,1 0,0 1,1 0,0 1,0 0,0 0,1 1,0 1,3-2,-10 9,0 0,0 0,0 0,-1 1,1-1,0 1,-1 0,1 0,-1 0,1 0,-1 0,0 0,0 0,0 1,0-1,0 1,-1 0,1-1,-1 1,0 0,1 0,-1 0,-1 0,1 0,0 0,-1 0,1 0,-1 0,0 1,0-1,0 0,-1 0,0 3,-16 229,17-234,-1 0,1 1,0-1,0 0,0 0,0 1,0-1,0 0,0 0,0 0,0 1,0-1,1 0,-1 0,0 0,1 0,-1 0,1 1,0-1,-1 0,1 0,0 0,-1 0,1-1,0 1,0 0,0 0,0 0,0-1,0 1,0 0,0-1,0 1,0-1,0 1,0-1,1 0,-1 1,0-1,0 0,0 0,1 0,-1 0,0 0,0 0,1 0,-1 0,0-1,0 1,0 0,0-1,1 1,-1-1,0 1,0-1,0 1,0-1,0 0,0 0,0 1,-1-1,1 0,0-1,96-90,36-57,-63 95,-68 56,-1-1,1 1,0-1,0 1,-1 0,1 0,-1 0,1 0,-1 0,0 0,0 0,0 0,0 0,0 1,0-1,-1 0,1 1,-1-1,0 0,0 1,1-1,-2 1,1-1,0 1,0-1,-1 2,1 1,-4 200,-24-8,28-173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26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88,'5'10,"2"12,-1 8,-1 3,-2 1,-5 0,-4-2,1-1,0-1,-4-6,0-6</inkml:trace>
  <inkml:trace contextRef="#ctx0" brushRef="#br0" timeOffset="3220.905">10 61,'2'-2,"-1"0,0 0,1 0,0 0,-1 1,1-1,0 0,0 1,0 0,0-1,0 1,0 0,0 0,0 0,0 0,1 1,-1-1,0 1,1-1,-1 1,0 0,1 0,-1 0,0 0,2 0,-1 0,224-31,-225 30,1 1,-1-1,1 0,-1 1,1 0,-1-1,0 1,1 0,-1 0,1 0,-1 1,1-1,-1 0,1 1,-1 0,0 0,1-1,-1 1,0 1,0-1,1 0,-1 0,0 1,0 0,-1-1,1 1,0 0,0 0,-1 0,1 0,-1 0,0 0,0 0,0 0,0 0,0 1,0-1,0 0,-1 1,1-1,-1 1,1-1,-1 1,0-1,0 1,0-1,-1 1,1-1,-1 1,0 0,-1 1,0 1,-1-1,0 0,0 0,0 0,-1 0,0-1,1 0,-1 1,0-1,0 0,-1-1,1 1,0-1,-1 0,0 0,-1 0,-17 9,23-10,-1-1,0 0,0 0,1 1,-1-1,0 1,1-1,-1 0,0 1,1-1,-1 1,1 0,-1-1,1 1,-1-1,1 1,-1 0,1 0,0-1,-1 1,1 0,0 0,-1-1,1 1,0 0,0 0,0-1,0 1,0 0,0 0,0 0,0-1,0 1,0 0,0 0,1 0,-1-1,0 1,1 0,-1-1,0 1,1 0,-1 0,1-1,-1 1,1-1,-1 1,1 0,-1-1,1 1,0-1,-1 1,1-1,0 0,-1 1,1-1,41 24,-41-24,14 6,-1 1,0 0,0 0,-1 2,0-1,0 2,-1 0,0 0,-1 1,9 11,-19-20,0-1,0 1,0-1,0 1,0-1,-1 1,1-1,-1 1,1 0,-1-1,1 1,-1 0,0 0,0-1,0 1,0 0,0 0,0-1,-1 1,1 0,0-1,-1 1,0 0,1-1,-1 1,0-1,0 1,1-1,-1 1,0-1,-1 0,1 1,0-1,0 0,-1 0,1 0,0 0,-1 0,1 0,-1 0,1 0,-2 0,-75 24,-176-22,230-3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5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366 542,'-12'230,"-57"227,37-276,41-181,-2-11</inkml:trace>
  <inkml:trace contextRef="#ctx0" brushRef="#br0" timeOffset="2733.749">619 571,'0'0,"0"0,-1 1,1-1,-1 1,0-1,1 0,-1 0,1 1,-1-1,1 0,-1 0,0 0,1 0,-1 0,1 0,-1 0,0 0,1 0,-1 0,1 0,-1 0,0 0,1 0,-1 0,1-1,-1 1,1 0,-1 0,1-1,-1 1,1 0,-1-1,1 1,-1-1,1 1,-1 0,1-1,0 1,-1-1,1 1,0-1,-1 1,1-1,0 0,0 1,0-1,-1 1,1-1,0 0,0 1,0-1,0 1,0-1,0 0,0 1,0-1,0 1,1-1,-1 0,0 1,0-1,0 1,1-1,-10 161,11-105,-2 200,-22-154,22-100,-1-1,0 0,1 1,-1-1,0 0,0 0,1 1,-1-1,0 0,0 0,1 0,-1 0,0 0,0 0,0 0,1 0,-1 0,0 0,0-1,1 1,-1 0,0-1,1 1,-1 0,0-1,1 1,-1 0,0-1,1 1,-1-1,1 0,-1 1,1-1,-1 1,1-1,-1 0,1 1,-1-1,1 0,0 1,0-1,-1 0,1 0,0 1,0-1,0 0,0 0,0 0,0 1,0-2,-3-2,-13-21,-1 0,-2 1,0 1,-1 0,-2 2,0 1,-1 0,-1 2,-24-15,41 28,0 0,-1 1,1 0,-1 0,0 0,0 1,0 0,0 1,-1 0,1 0,-1 0,1 1,-1 1,0 0,1 0,-1 0,0 1,1 0,-1 1,1 0,-1 0,1 1,0 0,0 1,0 0,-6 4,8-5,0 1,1 0,-1 0,1 0,0 1,0 0,1 0,-1 0,1 1,0-1,0 1,1 0,0 0,0 1,0-1,1 1,0-1,0 1,1 0,-1-1,1 1,1 1,4 9</inkml:trace>
  <inkml:trace contextRef="#ctx0" brushRef="#br0" timeOffset="3836.373">732 1022,'7'8,"0"0,0-1,1 0,0 0,0-1,1 1,-1-2,1 1,0-2,1 1,-1-1,1 0,0-1,0 0,0-1,0 0,1-1,-1 0,0 0,1-1,-1 0,1-1,4-1,-7 0,1 0,0-1,-1-1,1 1,-1-1,0 0,0-1,-1 0,1 0,-1-1,0 0,-1 0,1-1,-1 1,0-1,-1-1,0 1,0-1,-1 0,1 0,-2 0,1-1,-1 1,-1-1,1 0,-2 0,1 0,-1 0,0 0,-1 0,0 0,-1-4,1 10,-1 0,0 0,0 1,0-1,0 0,0 1,0-1,-1 1,1-1,-1 1,0-1,1 1,-1 0,0 0,-1 0,1 0,0 0,0 1,-1-1,1 1,-1-1,0 1,1 0,-1 0,0 0,0 0,1 1,-1-1,0 1,0-1,0 1,0 0,0 0,0 1,1-1,-1 0,0 1,0 0,0 0,1 0,-1 0,0 0,1 0,-1 1,1-1,-1 1,-6 2,-1 0,2 0,-1 1,0 0,1 1,0 0,0 0,1 0,0 1,0 1,0-1,1 1,0 0,1 0,0 1,0-1,1 1,0 0,0 1,1-1,0 0,1 1,0 0,0 0,1 0,1-1,0 1,0 0,1 2,-1-7,1 0,1 0,-1 0,1-1,-1 1,2-1,-1 1,0-1,1 1,0-1,-1 0,2-1,-1 1,0 0,1-1,0 0,0 1,0-2,0 1,0 0,0-1,1 0,-1 0,1 0,2 0,123 21,-108-25,0 0,0-1,-1-2,0 0,0-1,0-1,-1-1,1 0,-2-2,0-1,0 0,-1-1,0-1,-1-1,14-14,-24 22,6-3,0 0,-1-1,0 0,-1-1,0 0,-1-1,0 0,-1-1,0 0,-1 0,0-1,-1 0,-1-1,0 1,-1-1,1-9,-5 21,-1 0,1 0,-1 1,0-1,0 0,0 0,-1 0,1 0,-1 1,1-1,-1 0,0 0,0 1,0-1,0 1,-1-1,1 1,-1-1,0 1,1 0,-1 0,0 0,0 0,0 0,-1 0,1 0,0 1,-1-1,1 1,-1 0,1 0,-1-1,0 2,1-1,-1 0,0 1,0-1,0 1,1 0,-1 0,0 0,0 0,0 0,0 1,1-1,-1 1,0 0,0-1,1 2,-1-1,1 0,-1 0,1 1,-1 0,-5 1,1 1,1 0,-1 1,1-1,0 1,0 0,0 1,0-1,1 1,0 1,0-1,-3 6,7-9,0-1,0 1,0-1,0 1,0-1,0 1,0-1,1 1,0 0,-1-1,1 1,0 0,0 0,1-1,-1 1,0 0,1-1,0 1,-1 0,1-1,0 1,0-1,1 0,-1 1,1-1,-1 0,1 0,-1 1,1-1,0-1,0 1,0 0,0 0,1-1,-1 1,0-1,1 0,0 1,6 2,1 0,0-1,-1 0,1 0,0-1,1-1,-1 0,0 0,0-1,0 0,1 0,-1-2,72 6,-81-3,1-1,0 1,0 0,0 0,-1 0,1 0,0 0,-1 0,1 0,-1 1,1-1,-1 0,1 1,-1 0,0-1,0 1,0 0,0-1,0 1,0 0,-1 0,1 0,-1 0,1 0,-1-1,1 1,-1 0,0 0,0 0,0 0,0 0,-1 0,1 0,0 0,-1 0,1 0,-1 0,0 0,0 0,0-1,0 1,0 0,0-1,0 1,0 0,-7 28,8-27,-1 1,1-1,0 0,0 1,1-1,-1 1,1-1,0 0,0 1,0-1,0 0,0 0,1 0,-1 0,1 0,0 0,0 0,0 0,0-1,0 1,1-1,-1 0,1 1,0-1,0 0,-1-1,1 1,0 0,1-1,-1 0,0 0,0 0,0 0,1 0,-1 0,1-1,-1 0,0 0,1 0,-1 0,1 0,-1-1,0 1,1-1,-1 0,0 0,0 0,3-2,35-7,-17 6,0-2,0-1,-1 0,1-2,-2-1,0-1,0 0,-1-2,20-15,-30 20,-1-1,0 0,0-1,-1 0,-1-1,1 0,-2 0,0 0,0-1,-1 0,0-1,-1 1,-1-1,0 0,2-9,-6 19,0 0,1 1,-1-1,0 1,-1-1,1 0,0 1,-1-1,1 1,-1-1,0 1,0-1,0 1,0 0,0-1,-1 1,1 0,-1 0,1 0,-1 0,0 0,0 0,0 0,0 1,0-1,0 1,0-1,0 1,-1 0,1 0,0 0,-1 0,1 0,-1 1,1-1,-1 1,0 0,1-1,-1 1,-6 0,0-1,0 1,0 1,0-1,0 2,1-1,-1 1,0 0,0 1,-5 3,5-1,0 1,0 0,1 0,0 1,0 0,1 0,0 1,0 0,1 0,0 1,0 0,1 0,0 0,1 0,0 1,0 0,1 0,1 0,-1 0,2 0,-1 1,1-1,1 0,0 1,0-1,1 1,1-1,-1 0,2 1,0 0,4 2,1 0,1-1,0 0,1 0,0-1,0 0,1-1,1 0,0 0,0-2,1 1,0-2,0 0,1 0,0-1,0-1,1 0,-1-1,1-1,7 1,101 22,-90-18</inkml:trace>
  <inkml:trace contextRef="#ctx0" brushRef="#br0" timeOffset="4418.929">3131 938,'-4'33,"-3"17,6-1,2-4,7-9,1-12</inkml:trace>
  <inkml:trace contextRef="#ctx0" brushRef="#br0" timeOffset="4664.878">3103 598,'0'0</inkml:trace>
  <inkml:trace contextRef="#ctx0" brushRef="#br0" timeOffset="4971.409">3668 825,'-18'10,"0"0,0 2,2 0,-1 1,2 1,-1 0,-10 15,25-26,0 1,0-1,1 0,-1 1,1-1,-1 1,1-1,0 1,1-1,-1 1,1-1,-1 1,1-1,0 0,0 1,0-1,1 0,-1 0,1 0,0 0,0 0,0 0,0-1,0 1,1 0,-1-1,1 0,0 0,-1 0,1 0,0 0,0 0,1-1,-1 1,0-1,0 0,1 0,-1 0,2 0,10 7,-12-6,1-1,0 1,-1 0,1 0,-1 0,1 0,-1 1,0-1,0 1,0 0,-1 0,1 0,-1 0,1 0,-1 1,0-1,0 1,0-1,-1 1,0 0,1-1,-1 1,0 0,-1 0,1 0,-1 0,0 0,0 0,0 0,0 0,0 0,-1 0,0 0,0 0,0 0,-1 0,1-1,-1 1,0 0,0-1,0 0,0 1,0-1,-1 0,0 0,-2 2,-1 0,1-1,-1 0,0 0,0 0,0-1,-1 0,1-1,-1 1,1-1,-1 0,0-1,0 0,0 0,0 0,0-1,0 0,0 0,0-1,0 0,0 0,0 0,0-1,1 0,-1-1,-3-1,-2-9</inkml:trace>
  <inkml:trace contextRef="#ctx0" brushRef="#br0" timeOffset="5728.874">4796 401,'0'595,"-1"-573,-1 1,-1 0,-1-1,-1 0,-1 0,-1 0,-10 19,18-38,3-9</inkml:trace>
  <inkml:trace contextRef="#ctx0" brushRef="#br0" timeOffset="5995.311">4543 881,'33'-9,"17"-4,3 1,-1 2,-1 3,-4 2,-5 3,-5 1,-3-4,-4 0,-2-1,0 2,-1 1,0 1,1 1,-6 1</inkml:trace>
  <inkml:trace contextRef="#ctx0" brushRef="#br0" timeOffset="13314.891">10074 627,'1'196,"0"-193,-1 0,1 0,0 0,1 0,-1 0,0 0,1 0,-1-1,1 1,0 0,0-1,0 1,0-1,0 0,1 0,-1 0,1 0,-1 0,1-1,0 1,0-1,0 1,0-1,0 0,0 0,0 0,0-1,0 1,0-1,0 0,1 0,-1 0,0 0,0 0,0-1,0 1,0-1,0 0,0 0,0 0,0 0,0-1,0 1,0-1,-1 0,1 1,-1-1,1-1,-1 1,0 0,0 0,0-1,1 0,10-11,-1-1,0 0,-1-1,-1 0,-1-1,0 0,-1-1,0 0,3-16,-8 28,25-69,-14 107,-1 193,22 102,-31-298,-1 0,-1 0,-1 0,-2 0,-1 1,-1-1,-1 0,-2-1,-1 1,-1-1,-1-1,-2 1,-6 9,12-29,-1 0,0 0,0-1,-1 0,0 0,0-1,0 0,-1 0,0 0,0-1,-2 0,7-3,-1 0,1-1,0 1,-1-1,0 0,1 1,-1-2,0 1,0 0,0-1,1 0,-1 0,0 0,0 0,0 0,0-1,1 0,-1 0,0 0,1 0,-1 0,1-1,-1 0,1 1,-1-2,1 1,0 0,0 0,0-1,-2-6,1 0,0 1,0-1,1-1,0 1,1 0,0-1,0 1,1-1,0 1,1-1,0 0,0 1,1-1,1 0,1-4,-3 10,7-22,0 0,2 1,1 0,1 0,1 1,1 0,1 2,1-1,2 2,0 0,0 1,2 0,1 2,21-16,-13 11,-3 5</inkml:trace>
  <inkml:trace contextRef="#ctx0" brushRef="#br0" timeOffset="12004.858">9199 712,'-25'4,"-5"0,-1 1,1 2,1 1,-1 1,2 2,-4 2,29-12,0 0,0 1,1-1,-1 0,1 1,-1 0,1-1,0 1,0 0,0 0,0 0,0 0,0 1,0-1,1 0,-1 1,1 0,0-1,-1 1,1 0,0-1,1 1,-1 0,0 0,1 0,0 0,0-1,0 1,0 0,0 0,0 0,1 0,-1 0,1 0,0-1,0 1,0 0,0-1,0 1,1 0,-1-1,1 0,0 1,0-1,-1 0,1 0,1 0,-1 0,0 0,11 7,1 0,-1-2,1 1,1-2,-1 0,1-1,0 0,1-1,-1-1,0 0,15 0,-28-2,11 1,1 0,-1 0,0-1,0-1,0 0,1-1,-1 0,0-1,0-1,0 0,0-1,8-3,3-5</inkml:trace>
  <inkml:trace contextRef="#ctx0" brushRef="#br0" timeOffset="12250.865">9566 232,'-10'25,"2"1,1 0,1 0,1 1,2 0,0 0,2 0,1 0,2 17,12 173,12-36,-13-120,-7-60,-1-7</inkml:trace>
  <inkml:trace contextRef="#ctx0" brushRef="#br0" timeOffset="12583.573">9848 542,'-210'124,"208"-123,1 0,-1-1,0 1,1 0,-1 0,1 0,0 0,-1 0,1 1,0-1,-1 0,1 1,0-1,0 0,0 1,0-1,1 1,-1 0,0-1,1 1,-1 0,1-1,-1 1,1 0,0 0,0-1,0 1,0 0,0 0,0 0,0-1,1 1,-1 0,0-1,1 1,0 0,-1-1,1 1,0 0,0-1,0 1,0-1,0 0,0 1,0-1,1 0,-1 1,0-1,1 0,-1 0,1 0,-1 0,1-1,-1 1,1 0,1 0,37 21,-29-17,-1 0,1 1,-1 0,0 1,-1 0,1 1,-1 0,-1 0,1 1,-2 0,1 1,2 8,-8-14,-1-1,1 0,-1 0,1 0,0 0,0 0,0 0,0 0,1-1,-1 1,1-1,-1 0,1 0,0 0,0 0,0 0,3 1,6-2</inkml:trace>
  <inkml:trace contextRef="#ctx0" brushRef="#br0" timeOffset="10778.849">7787 288,'-6'15,"-1"1,2-1,0 1,1 1,1-1,0 0,1 1,1-1,0 1,1 0,1-1,1 1,2 9,55 203,-30 14,-30-114,1-117</inkml:trace>
  <inkml:trace contextRef="#ctx0" brushRef="#br0" timeOffset="11016.842">7562 825,'34'-10,"15"-8,5 0,-3 2,-4 4,-6 0,-5 1,-4 3,-2 2,-2 3,-1 1,0 2,5 0,2 1,0-1,-2 1,-5-1</inkml:trace>
  <inkml:trace contextRef="#ctx0" brushRef="#br0" timeOffset="11336.12">8267 965,'0'15,"0"-1,0-7,0-9,0-10,0-7,0-5,5-4,2-1,4-1,0 0,3 0,5 1,3 0,3 5,1 7,-3 10,-5 8</inkml:trace>
  <inkml:trace contextRef="#ctx0" brushRef="#br0" timeOffset="11500.244">8634 852</inkml:trace>
  <inkml:trace contextRef="#ctx0" brushRef="#br0" timeOffset="11758.943">8634 571</inkml:trace>
  <inkml:trace contextRef="#ctx0" brushRef="#br0" timeOffset="9423.463">5417 288,'0'0,"-1"-1,0 1,0-1,1 1,-1-1,0 1,0 0,0-1,1 1,-1 0,0 0,0 0,0 0,0 0,0 0,0 0,1 0,-1 0,0 0,0 0,0 0,0 1,0-1,1 0,-1 1,0-1,0 0,1 1,-1-1,0 1,0-1,1 1,-1 0,1-1,-1 1,1 0,-1-1,1 1,-1 0,1 0,-1-1,1 1,0 0,-1 0,1 0,0 0,-17 41,14-23,1 0,1 0,1 0,0 0,2 0,0 0,1-1,3 10,8 69,-13 392,-1-489,0 0,1-1,-1 1,1 0,-1 0,1 0,-1-1,1 1,-1 0,1 0,-1 0,1 0,-1 0,1 0,-1 0,1 0,-1 0,1 0,-1 0,0 0,1 1,-1-1,1 0,-1 0,1 0,-1 1,1-1,-1 0,0 1,1-1,-1 0,1 1,-1-1,0 0,0 1,1-1,-1 1,0-1,0 0,1 1,-1-1,0 1,0-1,0 1,0-1,0 1,1-1,-1 1,0-1,0 1,0-1,0 1,-1-1,1 1,0-1,0 1,0-1,0 1,0-1,-1 1,1-1,0 0,0 1,-1-1,1 1,0-1,-1 0,1 1,26-37,-19 24,5-6,8-11,0 0,2 1,1 1,1 1,1 2,19-14,-43 35,1 2,0-1,0 0,0 0,0 0,0 1,0-1,1 1,-1 0,0-1,1 1,-1 0,1 1,-1-1,1 0,-1 1,1-1,0 1,-1 0,1 0,0 0,-1 0,1 0,0 1,-1-1,1 1,-1 0,1-1,-1 1,1 0,-1 1,0-1,1 0,-1 1,0-1,0 1,0 0,0 0,0 0,0 0,7 99,-5-13,6-70,1-6</inkml:trace>
  <inkml:trace contextRef="#ctx0" brushRef="#br0" timeOffset="9987.254">6067 938,'132'-23,"-127"21,0 0,1 0,-1 0,0-1,-1 0,1 0,0 0,-1 0,0-1,0 1,0-1,0 0,0 0,-1-1,0 1,0-1,0 0,0 0,-1 0,0 0,0 0,1-5,-3 7,0-1,-1 0,1 0,-1 0,0 0,0 1,0-1,-1 0,0 1,1-1,-1 1,0 0,0-1,-1 1,1 0,-1 0,0 1,1-1,-1 0,0 1,-1 0,1 0,0 0,-1 0,1 0,-1 1,1-1,-1 1,0 0,0 0,1 0,-1 1,0-1,0 1,0 0,0 0,0 1,1-1,-1 1,0-1,0 1,0 1,1-1,-1 0,1 1,-2 0,-13 4,1 0,0 1,0 1,0 0,1 1,0 1,1 1,0 0,1 1,0 0,-1 3,12-11,0-1,0 1,0 0,1 0,0 0,0 0,0 0,0 1,1-1,-1 1,1-1,0 1,1-1,-1 1,1 0,0-1,0 1,0-1,1 1,-1 0,1-1,0 1,1-1,-1 0,1 1,0-1,0 0,0 0,0 0,1 0,0 0,-1-1,1 1,1-1,-1 0,1 1,-1-2,1 1,0 0,3 1,13 7,0-1,0-1,1 0,1-2,-1-1,1 0,0-2,11 1,-18-2,98 8,-88-11</inkml:trace>
  <inkml:trace contextRef="#ctx0" brushRef="#br0" timeOffset="15044.854">11739 684,'-29'389,"29"-366,1-16,-1-1,1 1,-1 0,-1-1,1 1,-1 0,0-1,-1 1,1-1,-1 1,-1-1,1 0,-1 0,0 0,-2 2,4-7,-1-1,1 1,-1 0,1-1,-1 1,1-1,-1 0,0 0,1 1,-1-1,0 0,1 0,-1 0,1-1,-1 1,0 0,1-1,-1 1,1-1,-1 1,1-1,-1 0,1 0,-1 1,1-1,0 0,0 0,-1 0,1-1,0 1,0 0,0 0,0-1,0 1,0 0,1-1,-1 1,0-1,1 1,-1-1,1 1,-1-1,1 0,0 1,0-1,0 1,0-1,0-1,0-13,1 1,0 0,1-1,1 1,0 0,1 0,1 1,0-1,1 1,1 0,5-8,3-11,4-8,1 1,2 1,2 1,2 1,1 1,1 2,2 1,2 1,1 1,1 2,13-7,-30 24,1 1,0 0,1 2,0 0,0 1,1 1,0 1,0 1,1 0,16-1,-32 6,0 0,0 1,0-1,0 1,0 0,-1 0,1 0,0 1,-1 0,1 0,-1 0,1 0,-1 1,0 0,0-1,0 1,-1 1,1-1,-1 1,1-1,-1 1,0 0,-1 0,1 0,-1 1,1-1,-1 1,-1-1,1 1,-1 0,1-1,-1 1,-1 0,1 0,-1 0,0 0,0 0,0 0,-1 0,1-1,-1 1,0 0,-1 0,-3 13,-1 1,-1-1,-1-1,0 1,-1-1,-1-1,-1 0,0 0,-1-1,0 0,-2-1,1-1,-2 0,0-1,0 0,-1-1,0-1,-1-1,0 0,-1-1,0-1,-12 3,19-6,0-1,-1 1,1-2,-1 0,0 0,1-1,-1-1,0 1,-4-2,14 1,-1 0,0-1,0 1,0-1,0 1,1-1,-1 0,0 0,1 0,-1 0,1-1,-1 1,1-1,-1 0,1 1,0-1,0 0,0 0,0 0,0-1,1 1,-1 0,0-1,1 1,0-1,0 1,0-1,0 0,0 0,0 1,1-1,-1 0,1 0,0 0,0 1,0-1,0 0,0 0,1 0,-1 0,2-5,0 0,1 0,0 0,0 1,1-1,-1 1,2 0,-1 0,1 0,0 1,0 0,1 0,3-3,-7 6,16-16</inkml:trace>
  <inkml:trace contextRef="#ctx0" brushRef="#br0" timeOffset="16214.427">12840 486,'-10'2,"1"0,-1 1,1-1,0 2,-1-1,1 1,1 1,-1 0,1 0,0 1,0-1,-5 6,-5 2,-127 103,141-114,0 1,0 0,0 0,1 0,-1 0,1 0,0 1,0-1,1 1,-1 0,0 0,1 0,0 0,0 0,1 1,-1-1,1 1,0-1,0 1,0-1,0 1,1 0,0-1,0 1,0 0,1-1,0 1,-1-1,2 1,-1-1,0 1,2 2,3-4,0-1,1 0,-1-1,0 1,1-1,-1-1,1 1,-1-1,1 0,-1 0,1-1,-1 0,0 0,1 0,-1-1,0 0,0 0,0-1,0 0,0 0,-1 0,1-1,-1 0,51-31,-3-4,0-1,-3-3,12-15,-62 57,0 0,1 0,-1 0,1 0,-1 0,1 0,0 0,-1 0,1 1,0-1,-1 0,1 1,0-1,0 0,0 1,0-1,-1 1,1-1,0 1,0-1,0 1,0 0,0-1,0 1,0 0,0 0,0 0,1 0,-1 0,0 0,0 0,0 0,0 0,0 1,0-1,0 0,0 1,0-1,0 1,0-1,-1 1,1-1,0 1,0 0,0-1,-1 1,1 0,0-1,0 1,-1 0,1 0,-1 0,1 0,-1 0,1 0,-1 1,5 73,-6-71,-1 1,1 0,0-1,1 1,-1 0,1 0,0 0,0-1,0 1,1 0,-1 0,1-1,0 1,1 0,-1-1,1 1,0-1,0 1,1-1,-1 0,1 0,0 0,0-1,0 1,0 0,1-1,-1 0,1 0,0 0,0-1,0 1,0-1,1 0,-1 0,0 0,1 0,3 0,9-3,-1 0,1-1,-1-1,0 0,0-1,0-1,0-1,-1 0,0-1,0 0,0-1,-1-1,-1 0,3-3,21-11,-18 13,0-1,-2-1,1-1,-1 0,-1-1,-1 0,0-2,-1 0,0 0,-1-2,-1 1,-1-1,-1-1,3-6,-12 23,1 0,-1 0,0 0,1-1,-1 1,0-1,0 1,0 0,-1-1,1 1,-1-1,1 0,-1 1,0-1,0 1,0-1,0 0,-1 1,1-1,-1 1,1-1,-1 1,0-1,0 1,0 0,0-1,0 1,-1 0,1 0,-1 0,1 0,-1 0,0 0,0 0,0 0,0 1,0-1,0 1,0-1,-1 1,1 0,0 0,-1 0,1 0,-1 1,0-1,-6 2,0 1,0 0,1 0,-1 0,1 1,0 1,0 0,0 0,0 0,0 1,1 0,0 0,0 1,1 0,-1 0,1 1,0 0,1 0,0 0,0 1,1-1,-1 1,-2 8,7-14,0 0,-1 0,1-1,0 1,0 0,0 0,1 0,-1 0,0 0,1-1,-1 1,1 0,-1 0,1-1,0 1,0 0,0-1,0 1,0-1,0 1,0-1,0 1,1-1,-1 0,0 0,1 0,-1 0,1 0,0 0,-1 0,1 0,0 0,-1-1,1 1,0-1,0 1,0-1,0 0,0 0,81 5,-73-5,-2 0,-3-2,1 1,0-1,-1 1,1 1,0-1,0 1,0 0,0 0,-1 1,1 0,0 0,0 0,-1 0,1 1,-1 0,1 0,-1 1,0 0,0-1,0 2,0-1,-1 1,1-1,-1 1,0 0,0 1,0-1,0 1,-1 0,0 0,0 0,0 0,-1 0,1 2,-16 73,10-74,1 0,0 0,0 0,1 0,-1 0,2 1,-1-1,1 0,-1 1,2-1,-1 1,2 4,1-7,0-1,0 0,0 0,1 0,-1 0,1-1,0 1,0-1,0 0,0 0,0 0,0-1,1 1,-1-1,1 0,-1-1,0 1,1-1,-1 0,1 0,-1 0,1 0,-1-1,1 0,-1 0,1 0,-1 0,0-1,0 0,4-2,27-9,0-2,-2-1,0-2,-1-1,-1-2,-1-1,0-1,-2-2,23-25,-27 22,-2-1,-2 0,0-2,-2 0,-1-1,-2-1,-1 0,-2-1,-1-1,-2 0,-1 0,1-18,-9 50,3-7,-2-1,1 0,-1 1,-1-1,0 0,0 1,-1-1,-1 0,0 1,0-1,-1 1,-1-2,4 11,-1 0,1 0,-1 0,0 0,1 0,-1 0,0 1,0-1,1 0,-1 1,0-1,0 0,0 1,0-1,0 1,0-1,0 1,0 0,0-1,0 1,0 0,0 0,0 0,0 0,0 0,-1 0,1 0,0 0,0 0,0 0,0 1,0-1,0 0,0 1,0-1,0 1,0-1,0 1,0-1,1 1,-1 0,0-1,0 1,0 0,1 0,-1 0,0 0,-33 42,27-24,1 1,0-1,2 1,0 0,1 0,1 1,1-1,1 0,1 1,3 19,-2 23,0 178,25-43,-26-180,3-33,2-3</inkml:trace>
  <inkml:trace contextRef="#ctx0" brushRef="#br0" timeOffset="16457.58">13883 232,'29'4,"19"3,6-1,4-1,-3-1,-2-2,-5-1,-1 0,-3-6,-5-2,0 0,-1 2,-2 1,-3 2,-7 1</inkml:trace>
  <inkml:trace contextRef="#ctx0" brushRef="#br0" timeOffset="18536.906">15126 288,'5'0,"-4"0,-1 5,-1 6,-5 2,-2-2</inkml:trace>
  <inkml:trace contextRef="#ctx0" brushRef="#br0" timeOffset="19136.122">15154 627,'0'5,"0"-3,5-3,6-5,1 3,-5 2,-10 1,-4 6,-5 1,-1 5,-4 0,3 3,2 3,4-1</inkml:trace>
  <inkml:trace contextRef="#ctx0" brushRef="#br0" timeOffset="21192.862">83 1643,'345'-29,"367"-74,-308 67,86 6,178 2,-135-5,-311 14,180-16,325-18,-154 25,86-3,73 4,-329 16,52-7,-4-9,100 0,75-3,1609 30,-1598-27,97-3,-556 31,265-12,66-24,-228 7,-262 24,0 2,0 0,0 1,0 1,1 1,-1 1,0 0,0 1,130-5,-73-5,205 7,-256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25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87,'11'-16,"-8"26,-29 210,-37 47,63-237,5-35</inkml:trace>
  <inkml:trace contextRef="#ctx0" brushRef="#br0" timeOffset="274.08">103 30,'33'0,"17"0,8 0,0-5,0-1,-1 0,-5 1,-7 1,-1 2,-4 1,-3 0,-3 1,-4 0,-5 6,-13 0,-8 1</inkml:trace>
  <inkml:trace contextRef="#ctx0" brushRef="#br0" timeOffset="521.088">130 284,'34'0,"21"0,5 0,-2 0,-7 0,-7 0,-6 0,-4 0,-4 0,-7 0</inkml:trace>
  <inkml:trace contextRef="#ctx0" brushRef="#br0" timeOffset="1552.186">554 567,'-42'31,"2"3,2 0,1 3,-28 35,-29 25,81-94,23-23,162-155,-29 52,-142 122,1 0,-1 0,0 1,1-1,-1 0,1 0,-1 1,1-1,0 1,-1 0,1-1,-1 1,1 0,0 0,-1 0,1 0,0 0,-1 0,1 1,0-1,-1 0,1 1,-1-1,1 1,-1 0,1-1,-1 1,1 0,-1 0,0 0,0 0,1 0,-1 0,0 1,0-1,0 0,0 0,0 1,0-1,-1 1,1-1,0 1,-1-1,1 1,-1-1,1 1,-1 0,0-1,0 1,0 0,0-1,0 1,0 0,78 199,-77-200,-1 0,1 1,-1-1,0 1,1-1,-1 0,0 1,0-1,0 1,0-1,0 1,0-1,-1 1,1-1,0 0,-1 1,1-1,-1 0,1 1,-1-1,0 0,0 0,1 1,-1-1,0 0,0 0,0 0,0 0,0 0,0 0,-1 0,1-1,0 1,0 0,-1-1,1 1,0-1,-1 1,1-1,-1 0,1 1,0-1,-1 0,1 0,-1 0,1 0,-2 0,-67-22,-93-70,142 68,19 14</inkml:trace>
  <inkml:trace contextRef="#ctx0" brushRef="#br0" timeOffset="2343.716">950 679,'1'-2,"0"0,1 0,-1 0,1 1,0-1,-1 0,1 1,0 0,0-1,0 1,0 0,0 0,0 0,0 0,1 0,-1 1,0-1,1 1,-1-1,0 1,1 0,-1 0,0 0,1 0,-1 0,1 0,252-3,-230 0,-30-12,-8 5,-1 1,0 1,0 0,-1 0,0 2,0 0,-1 0,0 2,-6-1,19 5,0 2,0-1,1 0,-1 1,1-1,-1 1,1 0,0-1,-1 1,1 0,0 1,0-1,1 0,-1 0,0 1,1-1,-1 1,1 0,0-1,0 1,0 0,0 0,0 0,1 0,-1 0,1-1,0 1,0 0,0 0,0 0,1 0,-1 0,1 0,-1 0,1 0,-2 23,-6 5,1 74,7-104,0-1,0 1,0-1,0 1,0-1,0 0,0 1,0-1,1 0,-1 0,0 0,0 0,0 0,0 0,0 0,1 0,-1 0,0-1,0 1,0 0,0-1,0 1,0-1,0 1,0-1,0 1,0-1,0 0,0 0,0 1,-1-1,1 0,0 0,0 0,-1 0,1 0,-1 0,1 0,-1 0,1-1,1 1,55-72,-51 62,1 0,0 1,0 0,1 1,1 0,0 0,0 1,0 0,1 0,0 1,1 0,-1 1,2 0,9-1</inkml:trace>
  <inkml:trace contextRef="#ctx0" brushRef="#br0" timeOffset="2614.956">1542 425,'-5'34,"-1"15,0 5,-4-2,0-6,2-5,1-5,3-9</inkml:trace>
  <inkml:trace contextRef="#ctx0" brushRef="#br0" timeOffset="3061.547">1542 454,'7'-3,"1"1,1-1,-1 2,0-1,0 1,1 1,-1-1,0 2,1-1,-1 1,0 0,1 0,-1 1,0 1,0-1,0 1,-1 0,4 3,-9-5,0 0,0 1,0-1,0 1,0 0,-1-1,1 1,0 0,-1 0,0 0,1 0,-1 0,0 0,0 0,0 1,0-1,-1 0,1 1,0-1,-1 0,0 1,0-1,0 1,0-1,0 1,0-1,0 0,-1 1,1-1,-1 0,0 1,0-1,1 0,-2 0,1 1,0-1,0 0,-1 0,1 0,-1-1,1 1,-1 0,0 0,0-1,0 1,0-1,0 0,0 0,0 1,0-1,-1-1,1 1,0 0,0 0,0-1,0 1,1 0,-1 0,1 0,-1 0,0 0,1 0,0 1,-1-1,1 1,0-1,-1 1,1-1,0 1,0-1,0 1,1 0,-1 0,0-1,1 1,-1 0,1 0,-1 0,1 0,0 0,0-1,0 1,0 0,0 0,0 0,1 0,-1 0,1 0,-1 0,1-1,0 1,-1 0,1 0,0-1,0 1,0-1,1 1,-1-1,0 1,0-1,1 0,-1 1,1-1,-1 0,1 0,1 1,41 12,-38-14,-1 1,0 0,1 1,-1-1,0 1,0 0,0 0,0 1,0-1,-1 1,1 0,-1 0,0 1,1-1,-1 1,-1 0,1 0,-1 0,1 1,-5 0,1-1,-1 1,0-1,0 1,-1-1,0 1,1-1,-1 0,-1 0,1 1,0-2,-1 1,0 0,0 0,0-1,-1 0,1 0,-1 0,1 0,-1 0,0-1,0 1,0-1,-1 0,1 0,0-1,-5 2,1 2,0-1,-1 1,0-1,0-1,0 0,0 0,0-1,-1 0,1 0,-1-1,1 0,-1-1,1 0,-1-1,1 0,-1 0,1-1,-1 0,-3-2,-6-9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30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1 194,'102'-14,"1"3,0 5,91 8,-75-1,-119-2,-1 1,1-1,-1 0,1 1,0-1,0 1,-1-1,1 1,0-1,0 0,0 1,0-1,0 0,0 1,0-1,0 0,0 1,0-1,0 0,0 1,0-1,0 1,1-1,-1 0,0 1,0-1,1 1,-1-1,0 1,1-1,-1 1,1-1,-1 1,1-1,-1 1,1-1,-1 1,1 0,-1-1,1 1,-1 0,1 0,0-1,-1 1,1 0,-1 0,1 0,0 0,-1 0,1 0,0 0,-1 0,1 0,0 0,-1 0,1 0,-1 0,1 0,0 0,-1 1,1-1,-1 0,1 1,-75-48,59 39,-1-1,1-1,0 0,1-1,1-1,-1 0,-3-5,12 10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35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1 137,'6'-4,"0"0,0 1,1 0,0 0,-1 0,1 1,0 0,0 1,0-1,0 1,0 1,0-1,1 1,2 1,-1-2,414 1,-56 30,-341-35,-26 5,0 0,-1 0,1 0,0 0,0 0,-1 0,1 0,0 0,-1 0,1 0,0 0,-1 0,1 0,0 0,-1 0,1 0,0 0,-1 0,1-1,0 1,0 0,-1 0,1 0,0-1,0 1,-1 0,1 0,0 0,0-1,0 1,-1 0,1-1,0 1,0 0,0 0,0-1,0 1,0 0,0-1,-1 1,1 0,0-1,0 1,0 0,0-1,0 1,1 0,-1-1,0 1,0 0,0 0,0-1,0 1,0 0,0-1,1 1,-1 0,0 0,0-1,0 1,1 0,-1 0,0-1,0 1,1 0,-1 0,0 0,-150-53,148 52,-1 0,1 0,0 0,0-1,0 1,1-1,-1 1,0-1,1 0,-1 1,1-1,-1 0,1 0,0 0,0 0,0-1,0 1,0 0,0 0,1 0,-1-1,1 1,-1 0,1-3,1-14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30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0 339,'77'1,"175"-13,-59-23,-142 36,-47 4</inkml:trace>
  <inkml:trace contextRef="#ctx0" brushRef="#br0" timeOffset="245.396">85 509,'38'5,"18"1,9 0,-3-1,-1-1,-7-2,-7-1,-3 0,-3-1,-4-1,-9 1</inkml:trace>
  <inkml:trace contextRef="#ctx0" brushRef="#br0" timeOffset="643.524">1270 57,'-30'255,"26"-212,-3-1,-1-1,-1 1,-3-1,-10 22,-51 85,68-127,10-21</inkml:trace>
  <inkml:trace contextRef="#ctx0" brushRef="#br0" timeOffset="929.239">1213 29,'39'5,"16"1,5 0,2-1,-6-1,-7-2,-7-6,-5-2,-6 0,-2 1,-1 1,-1 2,-1 0,-8 2,-9 4,-5 3</inkml:trace>
  <inkml:trace contextRef="#ctx0" brushRef="#br0" timeOffset="1131.756">1185 339,'39'5,"21"1,6 1,2-7,-7-3,-8-1,-9 0,-7 1,-9 1</inkml:trace>
  <inkml:trace contextRef="#ctx0" brushRef="#br0" timeOffset="1530.303">1523 678,'-4'24,"-2"13,0 5,1-1,1-1,2-9</inkml:trace>
  <inkml:trace contextRef="#ctx0" brushRef="#br0" timeOffset="2039.759">1496 593,'11'-3,"5"-2,0 1,0 0,0 1,1 0,-1 2,1 0,0 1,-1 0,1 2,-1 0,5 1,-19-2,-1-1,1 0,-1 1,1-1,-1 1,0-1,1 1,-1 0,0-1,1 1,-1 0,0 0,0 0,0 0,0 0,0 0,0 1,0-1,0 0,-1 0,1 1,0-1,-1 0,1 1,-1-1,1 1,-1-1,0 1,1-1,-1 0,0 1,0-1,0 1,0-1,0 1,-1-1,1 1,-1 1,-31 55,10-22,22-34,-1 1,1-1,-1 1,1 0,0-1,0 1,0-1,1 1,-1-1,1 1,-1-1,1 1,0-1,0 1,0-1,0 0,0 1,0-1,1 0,-1 0,1 0,0 0,-1 0,1 0,0-1,0 1,0-1,0 1,1-1,-1 0,0 0,0 1,1-2,1 2,-1-1,-1 0,1 0,-1 0,1 1,-1-1,1 1,-1 0,0-1,1 1,-1 0,0 0,0 1,-1-1,1 0,0 1,-1-1,0 1,1-1,-1 1,0 0,0-1,0 1,-1 0,1 0,-1 0,1-1,-1 1,0 0,0 0,0 0,-1 0,0 2,-3 2,-1 0,-1 0,1-1,-1 0,0 1,-1-2,0 1,1-1,-2 0,1-1,0 0,-1 0,0 0,0-1,0 0,0-1,-1 1,1-2,-1 1,1-1,-8 0,-91 3,83-4</inkml:trace>
  <inkml:trace contextRef="#ctx0" brushRef="#br0" timeOffset="2780.041">2003 706,'256'-1,"-250"1,-1 0,1 0,-1-1,1 0,-1 0,1 0,-1 0,0-1,1 0,-1 0,0-1,0 0,-1 1,1-2,0 1,3-4,-8 5,0-1,0 0,0 1,0-1,0 0,-1 1,1-1,-1 0,0 1,0-1,0 1,0-1,0 1,-1 0,1-1,-1 1,1 0,-1 0,0 0,0 0,0 0,0 1,0-1,0 0,0 1,-1 0,1-1,0 1,-1 0,1 0,-2 0,-5-5,-82-50,90 55,1 1,-1-1,1 0,-1 1,0-1,1 1,-1-1,0 1,0-1,1 1,-1 0,0-1,0 1,0 0,0 0,1-1,-1 1,0 0,0 0,0 0,0 0,0 0,1 0,-1 0,0 1,0-1,0 0,0 0,1 1,-1-1,0 0,0 1,0-1,1 1,-1-1,0 1,1-1,-1 1,0 0,1-1,-1 1,1 0,-1-1,1 1,0 0,-1 0,1-1,-1 1,1 0,0 0,0 1,-3 49,4-40,-2 166,-4-113,52-82,113-79,-108 57,-34 20</inkml:trace>
  <inkml:trace contextRef="#ctx0" brushRef="#br0" timeOffset="3456.055">2765 537,'-18'32,"-2"-1,-2-2,0 0,-2-1,-13 11,10-9,-24 52,51-82,1 0,-1-1,0 1,0 0,0 0,0-1,1 1,-1 0,0-1,0 1,1 0,-1 0,0 0,0-1,1 1,-1 0,0 0,1 0,-1 0,0-1,1 1,-1 0,0 0,1 0,-1 0,0 0,1 0,-1 0,0 0,1 0,-1 0,0 0,1 0,-1 0,0 0,1 0,-1 1,0-1,1 0,-1 0,0 0,1 0,-1 1,0-1,0 0,1 0,-1 1,0-1,0 0,1 0,-1 1,0-1,0 0,0 1,0-1,0 0,1 1,-1-1,0 0,0 1,0-1,0 0,0 1,25-22,214-273,-238 292,0-1,0 1,1 0,-1-1,1 1,-1 0,1 0,0 0,0 0,0 1,0-1,0 0,0 1,1-1,-1 1,0 0,1 0,-1 0,1 0,-1 0,1 1,0-1,-1 1,1-1,0 1,-1 0,1 0,0 0,-1 1,1-1,0 0,-1 1,1 0,-1 0,1 0,-1 0,1 0,-1 0,0 1,0-1,1 1,-1-1,0 1,0 0,0 0,1 2,10 162,-7-139,-4-22,0 0,-1 0,1 0,-1 0,-1 1,1-1,0 0,-1 1,0-1,-1 0,1 1,-1-1,0 0,0 1,-1-1,1 0,-1 0,-1 0,1-4,0 0,-1 0,1 0,0-1,-1 1,1-1,-1 0,1 1,-1-1,1 0,-1-1,1 1,-1 0,1-1,0 1,-1-1,1 0,-1 0,1 0,0 0,0 0,0 0,0-1,0 1,0-1,0 0,0 1,0-1,1 0,-1 0,2 2,-156-132,137 115</inkml:trace>
  <inkml:trace contextRef="#ctx0" brushRef="#br0" timeOffset="29947.551">1016 1,'-244'0,"478"0,-526 0,280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2:22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278 833,'-12'1,"1"0,-1 1,1 1,0 0,0 0,0 1,0 1,1 0,-1 0,1 1,0 0,1 1,0 0,0 0,-2 4,10-9,1 1,-1 0,1 0,0 0,0 0,1 0,-1 0,0 0,1 0,0 0,0 0,0-1,0 1,0 0,0 0,1-1,-1 1,1-1,0 0,0 1,0-1,0 0,0 0,0 0,1 0,-1 0,0-1,1 1,0-1,-1 0,1 0,0 1,0-2,-1 1,1 0,0-1,1 1,10 7,58 45,-70-52,0 1,-1 0,1 0,0 0,-1 0,1 1,-1-1,0 0,1 1,-1-1,0 0,-1 1,1-1,0 1,-1 0,0-1,1 1,-1-1,0 1,0 0,0-1,-1 1,1 0,-1-1,1 1,-1-1,0 1,0-1,0 1,0-1,-1 0,1 1,-3 2,1 0,-1 0,-1 0,1 0,0-1,-1 0,0 0,0 0,0 0,-1-1,1 0,-1 0,0 0,1-1,-1 0,-1 0,1-1,0 1,0-1,0-1,-1 1,1-1,0 0,-1 0,1-1,0 0,0 0,0-1,-1 1,1-1,-1-1,-11-10</inkml:trace>
  <inkml:trace contextRef="#ctx0" brushRef="#br0" timeOffset="4355.355">4963 692,'-11'3,"0"0,0 1,0 0,0 1,1 0,0 1,0 0,1 1,-1 0,1 0,1 1,0 0,0 0,0 1,1 0,0 1,1-1,0 1,1 1,0-1,0 1,1-1,1 1,-1 1,2-1,0 0,0 1,1-1,0 5,2-12,0 0,-1 0,2 0,-1 0,0 0,1-1,-1 1,1-1,0 1,0-1,1 0,-1 1,1-1,-1-1,1 1,0 0,0 0,1-1,-1 0,0 0,1 0,-1 0,1 0,0-1,-1 1,1-1,0 0,0 0,0-1,0 1,4-1,4 1,1 0,0-1,0-1,0 0,-1-1,1 0,0-1,-1 0,6-3,9-7,0-2,-1 0,-1-2,0 0,-1-2,-1-1,-1-1,7-9,-9 10,0-1,-1-1,-1-1,-1 0,-1-2,-2 1,0-2,-1 0,-2-1,-1 0,-1 0,-1-1,-1 0,-2-1,-1 1,1-28,-4 50,0 0,-1-1,0 1,0-1,0 1,0 0,-1-1,0 1,-1 0,0 0,1 0,-2 0,1 0,-1 0,0 0,0 1,0-1,-1 1,0 0,0 0,0 0,-1 1,0 0,0 0,0 0,0 0,0 1,-1-1,0 1,1 1,-1-1,0 1,0 0,-1 1,1-1,0 1,0 0,-1 1,1 0,-1 0,1 0,-1 1,-2 1,0 1,0 1,0 0,1 0,-1 1,1 0,0 0,0 1,1 0,0 1,0-1,0 1,1 1,0-1,1 1,-1 0,1 0,1 1,0-1,0 1,0 0,0 5,-4 11,1 1,1 0,2 0,0 1,2-1,1 1,1 16,1-30,0 1,2 0,-1-1,2 0,-1 0,2 0,0 0,0 0,2-1,-1 0,1-1,1 1,0-1,1 0,0-1,0 0,1-1,1 0,-1 0,1-1,1-1,-1 0,1 0,9 2,12 6,1-2,0-1,1-2,0-2,1 0,0-3,20 0,-37-4,0-1,-1-1,1 0,-1-2,1 0,-1-1,0-1,0-1,0-1,-1 0,0-1,0-1,-1 0,0-1,-1-1,0 0,-1-2,0 1,-1-2,0 1,-1-2,-1 0,0 0,-1-1,-1 0,-1-1,0 0,-1 0,4-13,-10 27,1 1,-1-1,1 0,-1 0,0 0,0-1,0 1,0 0,-1 0,0 0,1-1,-1 1,0 0,0 0,-1-1,1 1,-1 0,1 0,-1 0,0-1,0 1,-1 0,1 0,-1 1,1-1,-1 0,0 0,0 1,0-1,0 1,-1 0,1-1,-1 1,1 0,-1 0,0 1,1-1,-1 1,0-1,0 1,0 0,-1 0,1 0,-12 2,0 1,0 1,0 0,1 1,-1 0,1 2,0-1,1 2,-1 0,1 0,1 1,-1 1,1 0,1 0,-1 2,2-1,0 1,0 1,0 0,4-7,0 0,0 0,0 0,1 0,0 1,0 0,0 0,1 1,0-1,0 1,1 0,0 0,0 0,0 0,1 1,0-1,1 1,-1-1,1 1,1 0,0-1,0 1,0 0,1-1,0 1,1 0,-1-1,1 1,1-1,0 0,0 1,2-2,1 1,-1-2,1 1,1-1,-1 0,1 0,0 0,0-1,0 0,0-1,1 0,0 0,-1 0,1-1,0 0,0-1,0 0,0 0,1 0,0-1,10 0,1 0,-1-1,0-1,0-1,0-1,0-1,0 0,2-2,25-14,-1-1,-2-3,0-1,11-11,-25 15,1 1,1 2,1 1,1 1,0 2,1 1,0 2,30-6,-62 17,0 0,1 0,-1 0,1 0,-1 1,1-1,-1 1,1-1,-1 1,1 0,-1 0,1 0,-1 1,1-1,-1 0,1 1,-1 0,1-1,-1 1,0 0,1 0,-1 1,0-1,0 0,0 1,0-1,0 1,0 0,0 0,-1 0,1 0,0 0,-1 0,0 0,1 0,-1 0,0 1,0-1,0 0,-1 1,1-1,-1 1,1-1,-1 1,-1 0,0 1,-1-1,1 0,-1 0,0 1,0-1,0 0,0-1,-1 1,1 0,-1-1,0 1,1-1,-1 0,0 0,0 0,-1 0,1 0,0-1,-1 0,1 1,-1-1,1 0,-4 0,-89 9,67-10,21-1,0 0,-1 1,1 0,0 0,-1 1,1 0,0 0,0 1,0 0,0 0,0 1,0 0,1 1,-1 0,1 0,0 0,0 1,-5 5,-32 63,43-71,1 1,-1-1,1 0,-1 1,1-1,0 0,0 1,0-1,0 0,0 1,0-1,0 0,1 1,0-1,-1 0,1 0,0 1,0-1,0 0,0 0,0 0,1 0,-1 0,1 0,-1-1,1 1,0 0,-1-1,1 1,0-1,0 0,0 0,0 0,2 1,8 0,0-1,0 0,-1-1,1 0,0 0,0-2,0 1,0-2,0 0,-1 0,1-1,-1 0,0-1,0 0,-1-1,0 0,0 0,5-5,-14 10,219-143,-219 143,0 0,0 0,1 0,-1 0,0 0,1 0,-1 1,1-1,-1 0,1 1,-1-1,1 1,0 0,-1-1,1 1,0 0,-1 0,1 0,-1 0,1 0,0 0,-1 1,1-1,0 0,-1 1,1-1,-1 1,1 0,-1-1,1 1,-1 0,0 0,1 0,-1 0,0 0,0 0,0 1,0-1,0 0,0 1,0-1,0 0,0 1,0 0,13 32,-12-27,0 0,0 0,1 0,0 0,0 0,1-1,-1 1,2-1,-1 0,0 0,1-1,0 1,1-1,-1 0,1 0,0-1,0 0,0 0,1 0,-1-1,1 0,0 0,0-1,5 2,3-5,0-1,0-1,-1 0,0-1,1-1,-1 0,-1-1,1 0,-1-1,0-1,-1 0,1 0,-2-2,1 1,-1-1,-1-1,1-2,14-8,-2-1,0-2,-2 0,-1-2,-1 0,-1-1,-1 0,-1-2,-2 0,-1 0,-1-2,4-18,-4 2,-2 0,-3 0,-1-1,-2 1,-3-29,-27-16,24 90,1 0,0 0,0 1,0-1,-1 0,1 1,-1-1,1 1,-1-1,0 1,1 0,-1 0,0 0,0 0,0 0,0 0,0 0,0 1,0-1,0 1,-1-1,1 1,0 0,0 0,0 0,0 0,0 0,-1 0,1 1,0-1,0 1,0-1,0 1,0 0,0 0,0 0,0 0,1 0,-1 0,0 1,-1 1,-7 8,0 0,1 1,0 0,1 1,1 0,0 1,0-1,2 1,0 0,0 1,1-1,1 1,0 0,1-1,1 1,0 0,2 14,-3 25,2 0,3-1,2 1,2-1,3 0,7 18,40 141,-50-199,-1-6</inkml:trace>
  <inkml:trace contextRef="#ctx0" brushRef="#br0" timeOffset="4612.118">7813 15,'11'86,"-3"1,-4 0,-4 1,-5 23,-31 196,20-200,9-90</inkml:trace>
  <inkml:trace contextRef="#ctx0" brushRef="#br0" timeOffset="4851.872">7587 409,'38'-5,"18"-1,9 0,-2 1,-2 2,-2 1,-1 1,-6 0,-2 1,0 0,-8 1</inkml:trace>
  <inkml:trace contextRef="#ctx0" brushRef="#br0" timeOffset="37237.716">4906 1962,'-133'-60,"127"59,0-1,0 1,0 0,1 1,-1 0,0-1,0 2,0-1,0 1,0 0,0 0,0 0,0 1,1 0,-1 0,1 1,0-1,-1 1,1 0,0 1,1-1,-1 1,0 0,-4 7,-1-1,1 1,1 1,0 0,1 0,0 0,1 1,0 0,1 0,1 1,0 0,0-1,2 1,0 0,0 0,1 1,1-1,0 0,3 12,-2-21,1 0,0 0,0 1,0-1,1-1,-1 1,1 0,1-1,-1 1,1-1,-1 0,1 0,0 0,0-1,1 1,-1-1,1 0,0-1,0 1,0-1,0 0,0 0,0 0,1-1,-1 0,0 0,1 0,-1 0,1-1,-1 0,1 0,-1-1,1 0,-1 0,1 0,-1 0,0-1,0 0,0 0,0 0,0-1,0 0,25-13,-1-2,0-1,-2-2,0 0,-1-2,-2-1,0-1,-2 0,0-2,-2-1,-1 0,-2-2,0 0,-2-1,3-12,-5 10,-1-1,-2 0,-2-1,-1 0,-1 0,-2 0,-1-1,-3 1,-1-23,0 49,0 1,-1-1,0 0,0 1,-1-1,0 1,0 0,-1 0,0 0,-1 0,1 1,2 4,1 1,-1 0,0 0,0 0,1 0,-1 0,0 0,0 1,-1-1,1 1,0-1,-1 1,1 0,0 0,-1 0,0 0,1 0,-1 1,1-1,-1 1,0-1,1 1,-1 0,0 0,1 1,-1-1,0 0,1 1,-1-1,0 1,1 0,-1 0,1 0,0 0,-1 1,1-1,-1 1,-6 6,0 1,1 0,0 0,0 1,1 0,0 0,1 1,0 0,1 0,0 0,1 1,0 0,0-1,2 1,-2 12,0 4,1 0,1 1,1-1,2 0,1 1,1-1,2 0,0 0,2-1,1 1,1-1,2-1,0 0,2-1,1 0,0-1,2 0,1-1,7 6,-14-18,0 0,1-1,1 0,-1-1,1-1,1 1,-1-2,2 0,-1 0,8 1,-16-7,-1 0,1 0,-1-1,1 1,-1-1,1 0,-1 0,1-1,-1 0,1 0,-1 0,1 0,-1 0,0-1,0 0,0 0,0 0,0 0,0-1,0 0,-1 1,1-1,1-2,7-9</inkml:trace>
  <inkml:trace contextRef="#ctx0" brushRef="#br0" timeOffset="979.507">1293 297,'-10'179,"-37"167,23-191,24-154,-1-1,1 1,0-1,0 1,-1 0,1-1,0 1,0-1,0 1,0 0,0-1,0 1,0-1,0 1,0-1,0 1,0 0,0-1,0 1,1-1,-1 1,0-1,0 1,1 0,-1-1,0 1,1-1,-1 1,0-1,1 0,-1 1,1-1,-1 1,1-1,-1 0,1 1,-1-1,1 0,-1 0,1 1,-1-1,1 0,-1 0,1 0,0 0,-1 0,1 0,-1 0,1 0,0 0,-1 0,1 0,-1 0,1 0,0 0,-1 0,1-1,-1 1,1 0,-1 0,1-1,33-28,-26 21,16-15,2 1,1 0,1 2,0 2,18-9,72-18,-114 44,0 0,0 1,0-1,0 1,0 0,0 0,0 1,0-1,0 1,0 0,0 0,0 0,0 1,-1-1,1 1,0 0,-1 0,1 0,-1 0,0 1,0-1,0 1,0 0,0 0,0 0,-1 0,0 1,1-1,0 2,-1 5,0-1,-1 1,0-1,0 1,-1-1,0 1,-1-1,0 1,0-1,-1 0,-1 1,1-1,-1 0,-1 0,0 0,0-1,0 0,-1 1,-1-1,1-1,-1 1,-1-1,1 0,-1-1,-2 2,-1 1,0 0,0 0,-1-1,0-1,-1 0,1 0,-1-1,-1-1,1 0,-1 0,0-2,0 1,0-2,0 1,0-2,-1 0,-7-1,16 1,0-1,-1 1,1-2,0 1,0 0,-1-1,1 0,0 0,0-1,0 1,0-1,0 0,1-1,-1 1,0-1,1 0,0 0,0 0,0 0,0-1,0 0,0 0,1 0,0 0,0 0,0-1,1 1,-1-1,1 0,0 0,0 0,1 0,0 0,-1 0,1-4,4-10</inkml:trace>
  <inkml:trace contextRef="#ctx0" brushRef="#br0" timeOffset="1391.396">1773 1002,'28'1,"-1"-2,0 0,0-2,0-1,-1-2,0 0,1-1,-2-2,1-1,8-5,-30 12,1 1,-1-1,1 0,-1-1,0 1,0-1,0 1,-1-1,0 0,1-1,-1 1,0-1,-1 1,1-1,-1 0,0 0,0 0,-1 0,0 0,1 0,-1 0,-1-1,1 1,-1 0,0-1,-1 1,1 0,-1-1,0 1,0 0,0 0,-1 0,0 0,0 0,0 0,-1 0,1 1,-1-1,0 1,-1 0,1 0,-1 0,1 0,-1 1,-1-1,-2-2,-1 4,1-1,-1 1,0 0,1 0,-1 1,0 0,0 0,0 1,0 0,0 1,1 0,-1 0,0 0,0 1,1 0,-1 1,1 0,0 0,-1 0,2 1,-1 0,0 0,1 1,0 0,0 0,0 1,0-1,1 1,0 0,0 1,1-1,0 1,0 0,0 0,1 0,0 0,1 1,-1-1,1 3,0-4,-1 0,1 0,1 0,-1 0,1 1,0-1,0 0,1 1,0-1,0 1,1-1,0 1,0-1,0 0,1 0,-1 1,2-1,-1 0,1 0,0-1,0 1,0-1,1 1,0-1,0 0,1 1,7 1,1-1,-1-1,1 0,-1 0,2-1,-1-1,0 0,1-1,-1 0,1-1,-1-1,1 0,-1-1,1 0,6-2,49-15,-50 12</inkml:trace>
  <inkml:trace contextRef="#ctx0" brushRef="#br0" timeOffset="1635.865">2451 889,'-19'34,"-7"15,2 0</inkml:trace>
  <inkml:trace contextRef="#ctx0" brushRef="#br0" timeOffset="1866.355">2422 381,'0'0</inkml:trace>
  <inkml:trace contextRef="#ctx0" brushRef="#br0" timeOffset="2058.211">2648 1030,'16'-61,"-11"37,2-1,0 0,1 1,2 1,0-1,1 2,9-13,-19 33,0 0,0-1,0 1,0 0,0 0,1 0,-1 0,0 0,1 0,0 0,-1 0,1 1,0-1,0 0,0 1,0 0,0-1,1 1,-1 0,0 0,0 0,1 1,-1-1,0 1,1-1,-1 1,1 0,-1-1,1 1,-1 1,1-1,-1 0,1 0,-1 1,0 0,1-1,-1 1,0 0,1 0,-1 0,0 1,0-1,0 0,0 1,0-1,0 1,-1 0,1 0,12 87,-15-84,0 0,1 0,-1 0,1 0,0 0,1 0,-1 0,1 0,0 0,0 0,0 0,1 0,0 0,0-1,0 1,0-1,1 1,0-1,0 0,0 0,0 0,1 0,0-1,-1 1,1-1,0 0,1 0,-1-1,0 1,1-1,0 0,3 1,-4-1,0-1,0 0,1-1,-1 1,0-1,1 0,-1 0,1 0,-1 0,0-1,1 1,-1-1,0-1,0 1,0 0,0-1,0 0,0 0,0 0,0-1,-1 1,1-1,-1 0,0 0,1 0,0-2,56-103,-47 80,-2 6,1 5</inkml:trace>
  <inkml:trace contextRef="#ctx0" brushRef="#br0" timeOffset="2524.395">3579 748,'-15'2,"-1"0,0 2,1-1,0 2,0 0,0 0,0 2,1 0,0 0,0 2,1-1,0 2,1 0,-11 10,22-18,0-1,0 1,0-1,1 1,-1-1,0 1,0-1,1 1,-1 0,1-1,0 1,-1 0,1 0,0-1,0 1,0 0,0 0,0-1,1 1,-1 0,1 0,-1-1,1 1,-1-1,1 1,0 0,0-1,-1 1,1-1,1 1,-1-1,0 0,0 0,0 1,1-1,-1 0,0 0,1 0,-1 0,1 0,-1-1,1 1,0 0,-1-1,1 1,0-1,0 1,-1-1,1 0,0 0,-1 0,1 0,0 0,0 0,-1-1,1 1,0 0,0-1,-1 1,1-1,234-76,-232 77,-1-1,1 1,0 0,0 0,0 1,-1-1,1 1,0 0,0 0,-1 0,1 0,-1 1,1 0,-1-1,1 1,-1 0,0 1,0-1,0 1,0-1,-1 1,1 0,-1 0,1 0,-1 0,0 0,0 1,-1-1,1 0,-1 1,1 0,-1 2,17 124,-19-69,-2 0,-3 0,-3-1,-2 0,-18 54,27-104,0 1,-1-1,0 0,-1 0,0 0,0 0,-1-1,-1 1,0-1,0-1,0 1,-1-1,0 0,-1 0,0-1,0 0,-1-1,1 0,-2 0,1-1,0 0,-1 0,0-1,0 0,0-1,-1 0,-2-1,-93-8,103 5,1 1,0-1,-1 1,1-1,0 0,-1 0,1 0,0 0,0 0,0-1,0 1,0-1,0 1,0-1,1 0,-1 0,0 0,1 0,0 0,-1 0,1 0,0 0,0 0,0-1,0 1,1 0,-1-1,0 1,1 0,0-1,0 1,0-1,0 1,0-1,0 1,0 0,1-1,-1 1,1-1,0 1,0-1,7-13,1-1,0 2,2-1,-1 2,2-1,0 1,1 1,0 0,2 0,-5 3,53-47,3 2,3 4,61-36,-109 74</inkml:trace>
  <inkml:trace contextRef="#ctx0" brushRef="#br0" timeOffset="34534.29">729 2160,'-7'2,"-1"1,1 0,0 1,-1 0,2 0,-1 1,0-1,1 2,0-1,0 0,1 1,0 0,0 1,0-1,0 1,1 0,0 0,1 0,0 1,0-1,0 1,1 0,0-1,0 6,-11 106,13-116,1 1,-1-1,1 0,0 1,0-1,0 0,1 0,-1 0,1 0,-1 0,1 0,0 0,0 0,1-1,-1 1,0-1,1 0,-1 1,1-1,0-1,0 1,0 0,0 0,0-1,0 0,0 0,1 0,-1 0,0 0,0-1,1 1,-1-1,2 0,9-1,0-2,-1 0,1 0,-1-1,0-1,0 0,-1-1,1 0,-1-1,0 0,-1-1,0 0,0-1,-1 0,0-1,-1 0,0-1,0 0,5-8,-7 8,0 0,-1 0,0-1,-1 1,0-1,0 0,-2-1,1 1,-2-1,1 0,-2 1,0-1,0 0,-1 0,-1-2,-1 10,0 0,0 1,0-1,-1 1,1-1,-1 1,0 0,-1 0,1 1,-1-1,0 0,1 1,-1 0,-1 0,1 0,0 1,-1-1,1 1,-1 0,0 1,0-1,0 1,0 0,0 0,0 0,0 1,0-1,0 1,0 1,0-1,0 1,0-1,0 2,0-1,0 0,0 1,1 0,-1 0,0 0,1 1,0 0,0 0,0 0,-3 3,-12 10</inkml:trace>
  <inkml:trace contextRef="#ctx0" brushRef="#br0" timeOffset="35000.268">1237 2413,'-6'5,"21"-18,161-97,-173 109,-1 1,0-1,1 1,-1 0,1 0,-1-1,1 2,-1-1,1 0,-1 0,0 1,1-1,-1 1,0 0,1 0,-1 0,0 0,0 0,0 0,0 1,0-1,0 1,0-1,0 1,0 0,-1-1,1 1,-1 0,2 2,35 24,-32-26,-1 0,1-1,-1 0,1 0,0-1,0 1,-1-1,1-1,0 1,-1-1,1 0,0 0,-1 0,1-1,-1 0,0 0,1-1,-1 1,0-1,0 0,-1 0,1-1,-1 0,1 1,-1-1,0-1,-1 1,1-1,-1 1,0-1,0 0,0 0,-1 0,1-2,8-19,-1 0,-1-1,-1 0,-1 0,-2-1,0-8,6-9,-5 26</inkml:trace>
  <inkml:trace contextRef="#ctx0" brushRef="#br0" timeOffset="35479.516">2535 1595,'4'7,"0"0,0 0,-1 1,0-1,0 1,-1 0,1-1,-2 1,1 0,-1 0,-1 0,0 0,0 0,-1 8,2-1,-2 385,-27-231,42-130,-2-28</inkml:trace>
  <inkml:trace contextRef="#ctx0" brushRef="#br0" timeOffset="36363.664">2253 2074,'488'-207,"-477"201,0-1,0 0,-1 0,1-1,-2 0,1-1,-1 0,-1-1,0 0,0 0,-1-1,0 0,0 0,-2 0,1-1,-1 0,-1 0,0-1,-1 1,1-7,13-33,-4 95,-10-1,-3 0,-2 1,-1-1,-2-1,-3 7,6-37,-2 3,1 0,1-1,0 1,1 0,0 0,1 0,1 0,0 0,1 0,1 0,0 0,1 0,-2-11,-1 0,1 0,0 0,0-1,0 1,1-1,-1 0,1 1,-1-1,1 0,0-1,-1 1,1 0,0-1,0 1,0-1,0 0,1 0,-1 0,0-1,0 1,1-1,-1 0,0 0,1 0,-1 0,0 0,0-1,3 0,94-31,-88 25,-10 6,0-1,0 1,-1-1,1 1,0 0,0 0,1 0,-1 0,0 0,0 0,0 0,1 1,-1-1,0 1,1 0,-1 0,0 0,1 0,-1 0,0 0,1 0,-1 1,0-1,0 1,1 0,-1-1,0 1,0 0,0 1,0-1,0 0,0 0,0 1,0-1,-1 1,1 0,1 1,5 9,-5-6,-1-1,2 0,-1 0,0 0,1-1,0 1,0-1,0 0,1 0,0 0,-1-1,1 1,0-1,1 0,-1-1,0 1,1-1,0 0,-1-1,3 1,8-1,0 0,0-2,-1 0,1-1,0 0,-1-1,1-1,1-1,11-2,-2 0,0-1,0-1,-1-1,0-1,-1-1,0-1,14-12,-35 24,0-1,-1 1,1-1,-1 0,1 0,-1 0,1 0,-1 0,0-1,0 1,0 0,-1-1,1 0,-1 1,1-1,-1 0,0 0,0 0,0 0,0 0,-1 0,1 0,-1 0,1 0,-1 0,0 0,-1 0,1-1,0 1,-1 0,0 0,0 0,0 0,0 1,0-1,0 0,-1 0,1 0,-1 1,0-1,0 1,0 0,0-1,0 1,-1 0,1 0,0 0,-1 1,0-1,1 0,-1 1,0 0,0 0,0 0,-2-1,-1 3,1 1,-1-1,0 1,0 0,1 1,-1-1,1 1,-1 0,1 0,0 1,1-1,-1 1,0 0,1 1,0-1,0 1,0 0,1 0,0 0,0 0,0 1,0-1,1 1,0-1,0 1,1 0,-1 0,1 0,0 0,1 0,0 2,0-1,0 1,1 0,0-1,0 1,1-1,0 1,0-1,1 0,-1 0,2 0,-1 0,1 0,0-1,1 0,-1 1,1-2,0 1,1-1,-1 1,1-1,0-1,1 1,-1-1,1 0,0-1,-1 0,2 0,-1 0,0-1,0 0,1 0,0-1,-1 0,1 0,-1-1,1 0,0 0,-1-1,1 0,0 0,-1-1,0 0,1 0,4-2,6-3</inkml:trace>
  <inkml:trace contextRef="#ctx0" brushRef="#br0" timeOffset="37482.953">5724 2074,'0'24,"5"8,2-1</inkml:trace>
  <inkml:trace contextRef="#ctx0" brushRef="#br0" timeOffset="37651.215">5697 1707,'0'0</inkml:trace>
  <inkml:trace contextRef="#ctx0" brushRef="#br0" timeOffset="37979.12">6176 1849,'-16'-3,"1"0,0 1,-1 1,1 1,-1 0,1 1,-1 0,1 1,0 1,-1 1,1 0,1 1,-1 0,1 1,-8 5,18-6,-1 1,1 0,1 0,-1 0,1 1,0-1,0 1,1 0,0 0,0-1,0 2,1-1,0 0,1 0,-1 0,1 0,1 1,-1-1,1 0,1 0,-1 0,1 0,1 0,-1-1,1 1,0 0,0-1,1 0,0 0,2 3,-3-5,0-1,0 0,0 0,0 0,1 0,-1-1,1 1,-1-1,1 0,0 0,0 0,0 0,0-1,0 0,1 0,-1 0,0 0,0-1,1 1,-1-1,0 0,1 0,-1-1,0 0,1 1,-1-1,0-1,0 1,0 0,0-1,0 0,1 0,116-83,5-94,-125 177,-1 1,1 0,0 0,0 0,0-1,0 1,1 0,-1 0,0 0,0 1,1-1,-1 0,0 0,1 1,-1-1,1 1,-1-1,1 1,-1 0,1-1,-1 1,1 0,-1 0,1 0,-1 0,1 0,0 1,-1-1,1 0,-1 1,0-1,1 1,-1-1,1 1,-1 0,0 0,1-1,-1 1,0 0,0 0,0 0,0 0,1 1,-2-1,1 0,0 0,1 2,31 69,-33-64,1-1,0 1,1 0,-1-1,1 1,1-1,0 0,0 0,0 0,1 0,0 0,0-1,0 1,1-1,0 0,0-1,1 1,0-1,0 0,0-1,0 1,1-1,-1 0,1-1,0 0,1 0,-1 0,0-1,1 0,-1 0,1-1,0 0,3 0,11-6,-3-1</inkml:trace>
  <inkml:trace contextRef="#ctx0" brushRef="#br0" timeOffset="38888.257">7108 1820,'-23'5,"13"-5,1 0,-1 1,0 1,0 0,1 0,-1 1,1 0,0 0,-1 1,2 1,-1-1,0 1,1 1,0 0,0 0,1 0,0 1,0 0,0 0,1 1,0 0,-3 6,8-12,0 1,1-1,-1 1,1-1,0 1,-1-1,1 1,0 0,0-1,1 1,-1-1,1 1,-1-1,1 1,0-1,0 1,0-1,0 0,0 1,0-1,1 0,-1 0,1 0,0 0,-1 0,1 0,0-1,0 1,0 0,0-1,0 0,1 1,-1-1,0 0,1 0,-1 0,1-1,0 1,4 1,0 0,0-1,0 1,0-1,0-1,0 0,0 0,0 0,0-1,0 0,0 0,0-1,6-2,230-115,-237 117,14-7,-1 2,2 1,-1 0,1 2,-1 0,20-1,-37 5,-1 0,1 0,-1 1,1-1,-1 1,1-1,-1 1,0 0,1 0,-1 0,0 0,1 0,-1 1,0-1,0 0,0 1,0 0,-1-1,1 1,0 0,-1 0,1 0,-1 0,0 1,1-1,-1 0,0 0,0 1,-1-1,1 0,0 1,-1-1,0 1,1 2,-6 88,-10-6,-4 0,-4-2,-3 0,-10 13,25-75,-1 0,-1-1,-1 0,-1-1,0-1,-2 0,0-1,-10 7,27-25,-1 0,1 0,-1 0,1 0,-1-1,1 1,-1 0,0 0,0 0,1-1,-1 1,0 0,0-1,0 1,0 0,0-1,0 1,0-1,0 0,0 1,0-1,0 0,0 1,0-1,0 0,0 0,0 0,0 0,0 0,0 0,0-1,0 1,0 0,-1 0,1-1,0 1,0 0,1-1,-1 1,0-1,0 0,0 1,0-1,0 0,0 1,1-1,-1 0,0 0,1 0,-1 0,1 0,-1 0,1 1,-1-1,1 0,-1-1,0-13,1 1,1-1,0 1,0-1,1 1,1-1,1 1,0 0,1 0,0 1,1-1,1 1,0 0,3-3,40-69,4 3,3 3,41-43,-33 41,165-211,-227 289,0 0,0 0,0 0,0-1,-1 1,1-1,-1 1,0-1,0 0,0 0,-1 0,1 0,-1 0,0-1,0 1,-1 0,1-1,-1 1,0 0,0-1,0 1,-1 0,1-1,-1 1,0 0,0 0,-1 0,1 0,-1 0,0 0,0 0,0 0,-1 1,1-1,-1 1,-1-1,-3 0,0 2,-1-1,1 1,-1 0,1 0,-1 1,0 0,0 0,0 1,1 0,-1 0,0 1,0 0,0 1,1-1,-1 1,1 1,-1 0,1 0,0 0,0 1,0 0,1 0,-1 1,0 0,6-3,-1-1,1 1,-1 0,1 0,0 0,0 0,0 0,0 0,0 0,0 0,1 0,-1 0,1 1,-1-1,1 0,0 0,0 1,0-1,0 0,0 0,0 1,1-1,-1 0,1 0,0 0,-1 0,1 1,0-1,0 0,0-1,1 1,-1 0,0 0,1 0,-1-1,1 1,0-1,-1 1,1-1,0 1,0-1,0 0,0 0,0 0,0 0,0-1,0 1,1 0,-1-1,0 1,0-1,1 0,-1 0,0 0,0 0,1 0,-1-1,62 14,-43-10,1 1,-2 0,1 2,0 0,-1 1,0 2,-1 0,0 0,14 11,-29-16,0 0,0 0,0 0,-1 0,0 0,0 1,0 0,0 0,-1 0,0 0,0 0,0 0,0 0,-1 1,0-1,0 1,0-1,-1 1,0-1,0 1,-1-1,1 1,-1-1,0 0,0 1,-3 4,-1 7,-1 0,-1-1,-1 1,0-1,-1-1,-1 0,-7 10,15-23,-1 0,1 0,0 0,0 0,0 0,1 0,-1 1,0-1,1 0,0 1,-1-1,1 1,0-1,0 1,0 0,1 0,-1-1,1 1,-1 0,1 0,0 0,0-1,0 1,1 0,-1 0,1 0,-1-1,10 2</inkml:trace>
  <inkml:trace contextRef="#ctx0" brushRef="#br0" timeOffset="39242.363">8377 1707,'-14'4,"0"-1,1 2,-1 0,1 0,0 2,0-1,1 2,0-1,0 2,1 0,0 0,0 1,1 0,0 1,1 0,1 0,-1 1,2 0,0 1,0 0,1 0,1 0,-2 8,7-18,0 1,0 0,0 0,1-1,0 1,0 0,0-1,0 1,0-1,1 1,0-1,-1 0,1 0,1 1,-1-1,0 0,1-1,-1 1,1 0,0-1,0 0,0 1,0-1,0 0,0-1,1 1,-1-1,1 1,-1-1,1 0,-1 0,1 0,0-1,0 0,-1 1,1-1,0 0,-1-1,1 1,0-1,0 1,-1-1,1 0,-1-1,1 1,-1-1,1 1,-1-1,0 0,0 0,0 0,2-3,157-141,-123 112,-30 25,0 0,1 0,0 1,0 1,1 0,-1 0,2 1,-1 0,2 1,-12 4,0 1,0-1,0 1,0-1,0 1,0 0,0 0,0-1,0 1,0 0,0 0,0 0,0 0,1 0,-1 0,0 0,0 1,0-1,0 0,0 1,0-1,0 0,0 1,0-1,0 1,-1 0,1-1,0 1,0 0,0-1,-1 1,1 0,0 0,-1 0,1 0,0 0,-1 0,0-1,1 1,-1 0,1 0,-1 1,0-1,0 0,0 0,1 0,-1 0,0 0,0 0,0 0,-1 0,1 1,-16 56,3-40,-1-3</inkml:trace>
  <inkml:trace contextRef="#ctx0" brushRef="#br0" timeOffset="39697.24">8744 1990,'217'-211,"-207"202,-6 3,1 0,1 1,-1 0,1 0,0 1,0 0,0 0,1 0,-1 1,1-1,0 2,0-1,-6 3,0 1,0-1,0 1,-1-1,1 1,0 0,0-1,-1 1,1 0,0-1,-1 1,1 0,-1 0,1-1,-1 1,1 0,-1 0,0 0,1 0,-1 0,0 0,0 0,1 0,-1 0,0-1,0 1,0 0,0 0,0 0,-1 0,1 0,0 0,0 0,-1 0,1 0,0 0,-1 0,1-1,-1 1,1 0,-1 0,1 0,-1-1,0 1,0 3,-1 4,-11 61,13-67,0 0,0-1,0 1,0-1,1 1,-1 0,0-1,1 1,-1-1,1 1,0-1,-1 1,1-1,0 1,0-1,0 0,0 1,0-1,0 0,0 0,1 0,-1 0,0 0,1 0,-1 0,0 0,1-1,-1 1,1 0,0-1,-1 1,1-1,-1 0,1 0,0 1,-1-1,1 0,-1 0,2 0,10-3,1 0,-1-1,0 0,0-1,-1-1,1 0,-1 0,0-1,-1-1,0 0,0 0,-1-1,1-1,123-105,-133 114,0 0,1 0,-1 0,1 0,-1 0,1 1,-1-1,1 0,0 1,-1-1,1 1,0-1,-1 1,1 0,0 0,-1 0,1 0,0 0,0 0,-1 0,1 1,0-1,-1 0,1 1,0 0,-1-1,1 1,-1 0,1 0,-1 0,0 0,1 0,-1 0,0 0,1 0,-1 1,0-1,0 0,0 1,0-1,0 1,-1-1,1 1,0-1,-1 1,1 0,-1-1,1 1,-1 0,0-1,0 1,0 0,0 0,0 0,1 9,1-1,0 0,0 1,1-1,1 0,-1 0,2 0,-1-1,1 0,1 1,0-2,0 1,0-1,1 0,1 0,3 2,11 9</inkml:trace>
  <inkml:trace contextRef="#ctx0" brushRef="#br0" timeOffset="41611.816">10128 1510,'0'-1,"1"-1,0 1,0-1,-1 1,1-1,-1 0,0 1,1-1,-1 1,0-1,0 0,0 1,0-1,0 0,0 1,0-1,-1 0,1 1,-1-1,1 1,-1-1,1 1,-1-1,0 1,0-1,0 1,0 0,0-1,0 1,0 0,0 0,-1 0,1 0,0 0,-1 0,1 0,-1 0,1 1,-1-1,1 0,-1 1,1-1,-1 1,1 0,-1 0,0-1,1 1,-1 0,0 0,1 1,-1-1,0 0,1 0,-1 1,1-1,-1 1,1-1,-1 1,1 0,-1 0,1 0,-19 1,1 1,0 1,0 0,1 2,-1 0,1 1,1 1,-1 1,1 0,1 2,-10 7,24-17,1 0,-1 0,1 0,0 0,0 0,0 0,-1 0,1 1,0-1,0 0,1 1,-1-1,0 1,0-1,1 1,-1-1,1 1,-1 0,1-1,0 1,0 0,-1-1,1 1,0 0,1-1,-1 1,0 0,0-1,1 1,-1 0,1-1,-1 1,1-1,0 1,0-1,-1 1,1-1,0 0,0 1,0-1,1 0,-1 0,0 0,0 0,1 0,-1 0,1 0,74 35,184 34,-257-69,0-1,0 0,0 1,1 0,-1 0,0 0,0 0,-1 0,1 1,0-1,0 1,-1 0,1 0,-1 0,1 0,-1 0,0 0,0 1,0-1,0 1,0 0,0-1,-1 1,1 0,-1 0,0 0,0 0,0 0,0 0,-1 0,1 0,-1 1,0-1,0 0,0 0,0 0,-1 0,1 1,-1-1,0 0,1 0,-1 0,-1 0,1 0,0 0,-1-1,0 1,0 1,-12 7,-1-1,0 0,0-1,-1-1,0 0,0-1,-1-1,0 0,0-2,0 0,-1 0,-14 0,12 0,-1-1,0-1,0 0,0-2,0 0,0-2,0 0,0-1,0-1,1-1,-8-3,3-4</inkml:trace>
  <inkml:trace contextRef="#ctx0" brushRef="#br0" timeOffset="55687.342">52 3627,'-10'34,"-2"15,-1 5,3-3,4-4,6-11,4-11</inkml:trace>
  <inkml:trace contextRef="#ctx0" brushRef="#br0" timeOffset="55854.359">23 3062,'0'0</inkml:trace>
  <inkml:trace contextRef="#ctx0" brushRef="#br0" timeOffset="56139.99">362 3825,'54'-30,"-19"12,-1-1,-1-2,-1-1,-1-2,-1-1,15-16,-42 40,-1-1,1 0,0 0,-1 0,1-1,-1 1,0-1,0 1,0-1,0 0,0 0,0 1,-1-1,0 0,1-1,-1 1,0 0,0 0,-1-1,1 1,-1 0,0-1,0 1,0 0,0-1,0 1,-1 0,1-1,-1 1,0 0,0 0,0 0,-1 0,1 0,-1 0,1 0,-1 0,0 0,0 1,-1-1,1 1,0-1,-1 1,1 0,-1 0,0 0,0 0,-2 0,-1 0,0 1,0 0,-1 1,1-1,0 1,0 0,0 1,-1 0,1 0,0 0,0 1,0-1,0 2,1-1,-1 0,0 1,1 0,0 1,0-1,0 1,0 0,0 0,0 1,-4 3,-1 2,1-1,1 1,0 1,0 0,1 0,0 0,1 1,0 0,-2 7,5-12,0 1,1-1,0 1,0 0,0-1,1 1,0 0,1 0,0 0,0 0,0 0,1 0,1 0,-1-1,1 1,0 0,1-1,0 1,0-1,1 0,-1 0,2 0,-1-1,1 1,0-1,0 0,1-1,-1 1,1-1,0 0,1 0,0-1,-1 0,1 0,0 0,1-1,-1 0,5 1,0 0,1 0,-1-1,0 0,1-1,0-1,-1 0,1-1,0 0,0-1,-1 0,1-1,0-1,-1 0,0 0,0-1,0-1,0 0,-1 0,1-2,8-5,-2-5</inkml:trace>
  <inkml:trace contextRef="#ctx0" brushRef="#br0" timeOffset="56459.508">1124 2921,'-5'93,"-4"0,-3-1,-5 0,0 2,4 1,0 78,11-133,11 95,-9-133,1 0,-1 0,1 0,0 0,0 0,0 0,0 0,0 0,0 0,0-1,0 1,1 0,-1-1,1 1,-1-1,1 0,-1 1,1-1,0 0,0 0,0 0,0 0,0-1,-1 1,1 0,1-1,-1 1,13-1</inkml:trace>
  <inkml:trace contextRef="#ctx0" brushRef="#br0" timeOffset="56902.246">1463 3514,'-7'19,"1"1,1 0,0 0,2 0,0 0,2 0,0 1,1-1,1 0,1 1,0-1,2 2,-2-19,-1 1,0-1,1 0,0 1,0-1,0 0,0 0,0 0,1-1,-1 1,1-1,0 1,0-1,0 0,0 0,0 0,0 0,1 0,-1-1,0 0,1 0,-1 0,1 0,0 0,-1-1,1 1,0-1,-1 0,1 0,0 0,-1-1,1 1,0-1,8-1,0-1,0 0,0 0,0-1,0-1,-1 0,0 0,0-1,4-3,12-13,-2-1,0-1,-1-1,-2-1,0-1,-2-1,-1-1,-2 0,0-1,-2-1,-1-1,-2 0,1-9,-4 16,-2-1,-1-1,-1 1,-1-1,-1 0,-2 0,0 0,-2 0,-1 0,-1 0,-2 0,-1-3,4 21,-1 0,1 0,-1 0,-1 0,0 1,0-1,-1 1,0 0,0 1,-1-1,0 1,-1 0,1 0,-1 1,0 0,-1 0,1 1,-1-1,-1 2,1-1,0 1,-1 1,0-1,0 2,0-1,0 1,0 0,-1 1,1 0,-1 1,1 0,0 0,-1 1,1 0,0 1,-1 0,1 0,0 1,0 0,1 1,-1 0,-3 2,-2 6,1 0,1 1,0 1,0-1,2 2,0-1,0 2,2-1,0 1,0 1,2-1,0 1,1 0,0 0,2 1,0 0,1-1,0 1,2 0,0 0,1 0,1 0,1-1,0 1,1-1,1 0,1 0,0 0,1-1,1 1,0-2,1 1,6 6,7 10,2 0,1-2,1 0,2-2,1-1,1-2,1 0,1-2,1-2,1-1,0-1,2-2,0-1,3-2,68 23,-89-32</inkml:trace>
  <inkml:trace contextRef="#ctx0" brushRef="#br0" timeOffset="65642.406">4624 3796,'138'-25,"-84"24,54-13,-107 13,-1 0,1 1,-1-1,0 0,1 0,-1 0,0 0,1 0,-1 1,0-1,0 0,0 0,0 0,0 0,0 0,0 0,0 0,0 0,-1 0,1 1,0-1,-1 0,1 0,0 0,-1 0,1 1,-1-1,1 0,-1 0,0 1,1-1,-1 0,0 1,1-1,-1 1,0-1,0 1,1-1,-1 1,0-1,0 1,0 0,0 0,0-1,0 1,1 0,-1 0,0 0,0 0,-1 0,1-1,-104-71,104 71,0 1,-1-1,1 1,0-1,0 1,-1-1,1 1,0 0,-1-1,1 1,0 0,-1 0,1 0,0 0,-1 0,1 0,0 1,-1-1,1 0,0 1,0-1,-1 1,1-1,0 1,0 0,0-1,0 1,-1 0,1 0,0 0,1 0,-1 0,0 0,0 0,0 0,0 0,1 0,-1 0,1 1,-1-1,1 0,-1 1,1-1,-1 1,-14 60,16 201,4-223,-5-40,-1-1,1 1,0-1,0 1,0-1,0 1,0-1,0 0,0 1,0-1,0 1,0-1,0 1,0-1,0 1,0-1,0 1,0-1,1 1,-1-1,0 1,0-1,1 1,-1-1,0 1,1 0,-1-1,0 1,1-1,-1 1,0 0,1-1,-1 1,1 0,-1 0,1-1,-1 1,1 0,-1 0,1 0,-1 0,1 0,-1-1,1 1,-1 0,1 0,0 0,-1 0,1 1,-1-1,1 0,-1 0,1 0,-1 0,1 0,-1 1,1-1,-1 0,0 0,1 1,-1-1,1 0,-1 1,1-1,-1 1,0-1,1 0,-1 1,0-1,0 1,86-172,22 18,-95 139,-3 1</inkml:trace>
  <inkml:trace contextRef="#ctx0" brushRef="#br0" timeOffset="65919.846">5244 3542,'-9'34,"-9"15,0 5,2-2,4-6,4-5,4-5,2-4,2-2,0-2,1-5</inkml:trace>
  <inkml:trace contextRef="#ctx0" brushRef="#br0" timeOffset="67042.431">5217 3485,'95'37,"-44"-25,29 16,-80-26,0 0,1 1,-1-1,0 0,-1 0,1 1,0-1,-1 0,1 0,-1 0,1 0,-1 0,0 0,0 0,0 0,0 0,0 0,-1 0,1 0,-1-1,1 1,-1-1,1 1,-1-1,0 1,0-1,0 0,0 0,0 0,0 0,0 0,0 0,-122 74,124-75,0 0,1 0,-1 0,1 0,-1 0,0 1,1-1,-1 0,0 0,1 1,-1-1,0 0,0 0,1 1,-1-1,0 0,0 1,1-1,-1 1,0-1,0 0,0 1,0-1,1 0,-1 1,0-1,0 1,0-1,0 0,0 1,0-1,0 1,0-1,0 0,0 1,0-1,-1 1,1-1,0 0,0 1,0-1,0 1,-1-1,1 0,0 1,0-1,-1 0,1 0,0 1,-1-1,1 0,0 0,-1 1,1-1,0 0,-1 0,1 0,37 1,5-8,-39 5,1 1,0-1,0 1,0 0,0 0,-1 0,1 1,1 0,-1-1,0 1,0 1,0-1,0 0,0 1,0 0,-1 0,1 0,0 1,0-1,-1 1,1 0,-1 0,1 0,-1 0,0 1,0-1,0 1,0 0,0 0,0 0,-1 0,1 2,0-1,-1 1,0-1,0 1,-1 0,1 0,-1-1,0 1,0 0,0 0,-1 0,0 0,0 1,0-1,-1 0,0 0,0 0,0-1,0 1,-1 0,1 0,-1-1,-1 1,1-1,-1 1,1-1,-1 0,0 0,-1 0,1 0,-1-1,0 0,0 1,0-1,0-1,0 1,-4 1,-2 2,-1-1,1 0,-1-1,-1 0,1-1,0 0,-1-1,0 0,1 0,-1-2,0 1,0-2,0 1,1-2,-1 1,0-2,0 0,-6-3</inkml:trace>
  <inkml:trace contextRef="#ctx0" brushRef="#br0" timeOffset="57720.718">3523 3317,'0'33,"0"22,0 5,0 2,0 1,0-7,0-7,0-2,0-5,0-5,0-3,0-3,0-2,0-1,0-1,0-9,0-8</inkml:trace>
  <inkml:trace contextRef="#ctx0" brushRef="#br0" timeOffset="63319.164">3579 3345,'36'-3,"-1"-1,1-1,-1-2,-1-2,10-4,54-12,-52 14,0 0,1 1,0 3,0 1,43 2,-90 4,0 0,-1 0,1 0,0 0,0-1,-1 1,1 0,0 0,-1 0,1 0,0 1,-1-1,1 0,0 0,0 0,-1 0,1 0,0 0,0 0,-1 0,1 1,0-1,0 0,-1 0,1 0,0 1,0-1,-1 0,1 0,0 0,0 1,0-1,0 0,0 1,-1-1,1 0,0 0,0 1,0-1,0 0,0 1,0-1,0 0,0 0,0 1,0-1,0 0,0 1,0-1,0 0,0 0,0 1,1-1,-1 0,0 1,0-1,0 0,0 0,1 0,-1 1,0-1,0 0,0 0,1 1,-1-1,0 0,0 0,1 0,-1 0,0 0,-12 7</inkml:trace>
  <inkml:trace contextRef="#ctx0" brushRef="#br0" timeOffset="63937.114">3636 3542,'-11'9,"10"-9,0 0,0 1,0-1,-1 1,1-1,0 1,0 0,0-1,0 1,0 0,1 0,-1 0,0-1,0 1,0 0,1 0,-1 0,0 0,1 1,-1-1,1 0,-1 0,1 0,0 0,0 1,-1-1,1 0,0 0,0 0,0 1,0-1,0 0,1 0,-1 1,37-4,155-21,-89 6,-91 16</inkml:trace>
  <inkml:trace contextRef="#ctx0" brushRef="#br0" timeOffset="64615.158">4200 3684,'-70'50,"1"4,3 2,3 3,-8 14,57-55,19-20,50-55,2 2,2 3,3 2,15-6,43-12,-118 68,0 1,1-1,-1 1,0 0,0 0,0 0,0 0,0 0,0 0,-1 1,1-1,0 1,0-1,-1 1,1 0,-1-1,0 1,0 0,1 0,-1 0,0 0,0 0,-1 0,1 1,0-1,-1 0,1 0,-1 0,0 1,0-1,0 0,0 0,0 1,0-1,-1 0,1 0,-1 1,1-1,-1 0,-1 2,2 1,12 127,10-42,-22-89,0-1,0 1,1-1,-1 1,0-1,0 1,0-1,0 1,0-1,0 1,0-1,0 1,0-1,0 1,0 0,0-1,0 1,0-1,0 1,-1-1,1 1,0-1,0 1,0-1,-1 0,1 1,0-1,-1 1,1-1,-1 1,1-1,0 0,-1 1,1-1,-1 0,1 0,-1 1,1-1,-1 0,1 0,-1 0,1 1,-1-1,1 0,-1 0,1 0,-1 0,1 0,-1 0,1 0,-1 0,1 0,-1-1,1 1,-1 0,1 0,-1 0,1 0,-1-1,1 1,-1 0,1-1,-1 1,-39-17,36 14,-48-23,19 7,-1 2,0 2,-1 1,0 2,-1 1,-11-1,35 11</inkml:trace>
  <inkml:trace contextRef="#ctx0" brushRef="#br0" timeOffset="71014.157">7079 3204,'-48'0,"0"2,0 2,0 2,0 3,1 1,-9 5,-76 46,131-60,0-1,1 0,-1 0,1 0,-1 1,1-1,-1 0,1 1,-1-1,1 0,-1 1,1-1,-1 1,1-1,0 1,-1-1,1 1,0-1,-1 1,1-1,0 1,-1-1,1 1,0-1,0 1,0 0,0-1,0 1,0-1,0 1,0 0,0-1,0 1,0-1,0 1,0 0,0-1,1 1,-1-1,0 1,0-1,1 1,-1-1,0 1,1-1,-1 1,0-1,1 1,-1-1,1 1,-1-1,1 0,-1 1,1-1,-1 0,1 1,-1-1,1 0,-1 0,1 0,0 1,-1-1,1 0,48 10,-32-7,137 20,-152-23,0-1,1 1,-1-1,0 1,0 0,1 0,-1 0,0 0,0 0,1 1,-1-1,0 1,0-1,0 1,0 0,0 0,0 0,0 0,0 0,0 1,0-1,0 0,-1 1,1-1,-1 1,1 0,-1 0,1-1,-1 1,0 0,0 0,0 0,0 0,0 0,-1 0,1 1,0-1,-1 0,0 0,0 1,1-1,-1 0,0 0,-1 0,1 1,0-1,-1 0,0 2,-9 12,-2-1,0 0,-1 0,0-1,-1-1,-1 0,0-1,-11 6,-73 68,92-78,-50 73,56-79,0 0,0 1,0-1,1 1,-1-1,1 1,-1-1,1 1,0-1,0 1,0-1,0 1,1 0,-1-1,1 1,-1-1,1 1,0-1,0 0,0 1,0-1,0 0,1 0,-1 1,1-1,-1 0,1-1,0 1,0 0,0 0,0-1,0 1,0-1,0 0,1 1,10 3,0-1,0 0,0-1,0-1,1 0,-1-1,1 0,-1-1,1 0,-1-1,0-1,1 0,-1-1,0 0,0-1,0-1,3-1,32-7,-44 12,0 1,0-1,0 0,0 0,0 0,0 0,0 0,0-1,0 0,0 1,-1-2,1 1,-1 0,0-1,1 1,-1-1,0 0,0 0,-1 0,1-1,-1 1,1-1,3-13</inkml:trace>
  <inkml:trace contextRef="#ctx0" brushRef="#br0" timeOffset="71719.305">6909 2696,'-10'14,"1"0,0 0,0 1,1 0,1 0,1 1,0 0,1 0,1 1,0-1,2 1,-1 0,2 0,1 0,0 0,0 0,2 0,3 14,34 284,-29 87,-23-285,9-97,1-1,1 1,0 1,1-1,2 0,0 0,3 17,14 64,-17-89</inkml:trace>
  <inkml:trace contextRef="#ctx0" brushRef="#br0" timeOffset="72693.303">8039 2978,'11'63,"-2"1,-4 0,-2 0,-3 0,-3 0,-2 0,-4 0,-2-1,-17 54,5-28,23-81,4-7</inkml:trace>
  <inkml:trace contextRef="#ctx0" brushRef="#br0" timeOffset="72960.521">7983 2865,'28'0,"20"0,6 0,4 0,1 0,-5 0,-1 0,0 0,-1 0,-3-5,0-1,-5 0,-4 1,-4 1,-9 2</inkml:trace>
  <inkml:trace contextRef="#ctx0" brushRef="#br0" timeOffset="73140.16">8096 3373,'38'0,"18"0,3 0,-2 0,-7-4,-7-3,-6 1,-4 1,-4 1,-6 2</inkml:trace>
  <inkml:trace contextRef="#ctx0" brushRef="#br0" timeOffset="73753.975">8490 3655,'-45'274,"25"-227,19-47,0 0,0-1,0 1,0 0,0-1,0 1,0-1,0 1,0-1,1 1,-1-1,0 0,0 1,1-1,-1 0,0 1,1-1,-1 0,1 0,-1 0,1 0,0 0,-1 1,1-1,0 0,-1 0,1 0,0 0,0 0,0 0,0 0,0 0,0 0,0 0,0 0,0 0,0 0,1 0,-3-25,1 1,1-1,1 1,1-1,2 1,0 0,2 0,1 0,1 1,0 0,2 0,1 1,1 0,1 1,1 1,16-20,-23 33,1 0,0 0,0 1,1 0,0 1,0 0,0 0,1 1,0 0,0 1,0 0,1 1,-1 0,1 0,3 0,-12 3,-1 0,1-1,0 1,-1 0,1 0,0 0,0 0,-1 0,1 0,0 0,-1 1,1-1,0 0,-1 1,1 0,-1-1,1 1,-1 0,1 0,-1 0,1 0,-1 0,0 0,0 0,1 0,-1 1,0-1,0 0,0 1,0-1,-1 1,1-1,0 1,0-1,-1 1,1 0,-1-1,0 1,1 0,-1 1,-17 67,9-57,0 0,-1 0,-1-1,0 0,0-1,-1 0,-11 8,-40 44,62-61,-1 0,1 0,-1 0,1 0,0 0,0 0,0 0,0 0,0 0,0 0,1 0,-1 0,1 0,-1 0,1 0,0 0,0 0,-1 0,1 0,1-1,-1 1,0 0,0-1,1 1,-1-1,1 1,-1-1,1 0,-1 0,1 0,0 0,0 0,0 0,0 0,-1 0,1-1,0 1,0-1,0 1,0-1,0 0,0 0,1 0,-1 0,0 0,0 0,0-1,0 1,0-1,86-6,-80 4,0 1,0 0,0 1,0 0,1 0,-1 1,0 0,1 0,-1 1,0 0,0 0,1 1,-1 0,0 1,-1 0,1 0,0 0,-1 1,6 4,-11-6,0 0,0 0,-1 0,1 0,0 0,-1 1,1-1,-1 0,0 1,1 0,-1-1,-1 1,1-1,0 1,-1 0,1 0,-1 0,0-1,0 1,0 0,0 0,0 0,-1-1,1 1,-1 0,0-1,0 1,0 0,0-1,0 1,0-1,-1 1,1-1,-1 0,0 0,-1 2,-80 69,61-60,0-1,0-1,-1-1,0-1,-1-1,-13 3,12-7</inkml:trace>
  <inkml:trace contextRef="#ctx0" brushRef="#br0" timeOffset="74392.177">8941 3712,'310'0,"-310"0,1 0,0 1,-1-1,1 1,0-1,-1 1,1-1,0 0,-1 1,1-1,0 0,0 1,-1-1,1 0,0 0,0 0,0 0,-1 0,1 0,0 0,0 0,0 0,-1 0,1 0,0 0,0-1,-1 1,1 0,0-1,0 1,-1 0,1-1,0 1,-1-1,1 1,-1-1,1 1,0-1,-1 0,1 1,-1-1,0 0,1 1,-1-1,1 0,-1 1,0-1,0 0,1 0,-1 0,0 1,0-1,0 0,0 0,0 0,0 1,0-1,0 0,0 0,0 0,-1 1,1-1,0 0,0 0,-1 1,1-1,-113-102,111 101,1 1,-1-1,0 0,0 1,0-1,1 1,-1 0,0-1,-1 1,1 0,0 0,0 0,0 1,-1-1,1 1,0-1,-1 1,1 0,0-1,-1 1,1 0,0 1,-1-1,1 0,0 1,-1-1,1 1,0 0,0 0,0 0,-1 0,1 0,0 0,0 0,1 1,-1-1,0 1,0 0,1-1,-1 1,1 0,-1 0,1 0,0 0,0 0,0 0,0 0,0 0,0 1,0-1,1 0,-41 156,37-139,2 0,1 0,0 0,1 0,1-1,1 1,3 14,-4-31,0-1,0 0,0 0,0 0,0 0,0-1,0 1,0 0,1 0,-1-1,0 1,0-1,1 1,-1-1,0 1,1-1,-1 0,1 0,-1 0,1 0,-1 0,0 0,1 0,-1 0,1 0,-1-1,0 1,1 0,-1-1,0 1,1-1,-1 0,0 1,0-1,0 0,1 0,-1 0,0 0,0 0,0 0,0 0,-1 0,1 0,0-1,0 1,-1 0,1 0,-1-1,1 1,-1 0,1-1,-1 1,0-2,4-1,220-276,-191 251,-16 15</inkml:trace>
  <inkml:trace contextRef="#ctx0" brushRef="#br0" timeOffset="74975.957">9619 3542,'-13'39,"-2"0,-2-1,-1 0,-2-2,-21 30,-20 36,116-168,123-195,-175 257,-1-1,1 1,0-1,1 1,-1 0,1 0,0 0,0 1,0-1,0 1,0 0,1 0,0 1,-1-1,1 1,0 0,0 0,0 1,0-1,1 1,-1 0,0 1,1-1,-1 1,0 0,1 0,2 1,-5 3,0 0,0 0,-1 0,1 0,-1 0,0 0,0 1,0-1,0 1,-1 0,0-1,0 1,0 0,-1 0,1 0,-1-1,0 1,-1 0,0 3,2 14,1-1,1 0,1-1,1 1,1-1,0 0,2-1,7 16,-15-36,-1 1,1 0,-1 0,1 0,0 0,-1 0,0 0,1-1,-1 1,1 0,-1 1,1-1,-1 0,1 0,-1 0,1 0,-1 0,1 0,0 1,-1-1,1 0,-1 0,1 1,-1-1,1 0,0 1,-1-1,1 0,-1 1,1-1,0 0,0 1,-1-1,1 1,0-1,0 1,-1-1,1 1,0-1,0 1,0-1,0 1,0-1,0 1,0-1,0 1,0-1,0 1,0-1,0 1,0-1,0 1,0-1,1 1,-1-1,0 1,0-1,1 0,-1 1,0-1,0 1,1-1,-1 0,1 1,-1-1,1 1,-40-19,-162-98,176 104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2:14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8093 706,'-4'33,"2"12,2 2,6-6,2-10</inkml:trace>
  <inkml:trace contextRef="#ctx0" brushRef="#br0" timeOffset="161.632">8009 339,'0'0</inkml:trace>
  <inkml:trace contextRef="#ctx0" brushRef="#br0" timeOffset="319.604">8376 932,'-10'-20,"-2"-10,4-5,5-2,2 1,7 1,1 3,5 1,5 1,5 2,3-1,2 6,1 7,-3 10,-7 6</inkml:trace>
  <inkml:trace contextRef="#ctx0" brushRef="#br0" timeOffset="599.198">8743 762,'45'-18,"-31"14,0 0,-1 0,0-2,0 1,0-2,-1 0,1 0,-2-1,1-1,-1 0,-1 0,1-1,-2-1,1 0,-1 0,-1 0,3-6,-10 15,0 0,0-1,0 1,0-1,0 1,-1 0,1-1,-1 0,0 1,1-1,-1 1,0-1,-1 1,1-1,0 1,-1-1,1 1,-1-1,0 1,0-1,0 1,0 0,0 0,0-1,-1 1,1 0,-1 0,0 0,1 0,-1 1,0-1,0 0,0 1,0-1,0 1,-1 0,1 0,0 0,-1 0,1 0,-1 0,1 0,0 1,-1 0,0-1,0 1,-8 0,0 1,0 0,0 0,1 1,-1 1,0 0,1 0,0 1,-1 1,1-1,1 1,-1 1,1 0,0 1,0-1,1 2,0-1,0 1,1 0,0 1,0-1,1 2,0-1,1 1,0-1,0 1,-1 7,3-12,1-1,0 0,0 1,0 0,1-1,0 1,-1 0,2 0,-1 0,0 0,1 0,0 0,0 0,1 0,0-1,-1 1,1 0,1 0,-1 0,1-1,0 1,0-1,0 1,1-1,-1 0,1 0,0 0,0 0,1 0,-1-1,1 1,0-1,0 0,0 0,0-1,0 1,0-1,1 0,-1 0,1 0,4 0,3 1,1-1,0-1,-1 0,1 0,0-2,0 0,-1 0,1-1,5-2,1-3</inkml:trace>
  <inkml:trace contextRef="#ctx0" brushRef="#br0" timeOffset="848.413">9477 508,'-41'25,"2"2,1 1,1 2,2 2,-7 9,-3 23,44-62,1 0,-1-1,0 1,0 0,1 0,-1-1,1 1,-1 0,1 0,0 0,0 0,0 0,0 0,0 0,0 0,0-1,1 1,-1 0,1 0,-1 0,1 0,0-1,0 1,0 0,0-1,0 1,0-1,0 1,0-1,1 1,-1-1,1 0,-1 0,1 0,-1 1,1-1,1 0,14 5,1-1,-1-1,2 0,-1-1,0-1,0-1,1 0,-1-2,1 0,-1-1,0-1,0 0,0-2,0 0,-1-1,8-4,80-41,-87 40</inkml:trace>
  <inkml:trace contextRef="#ctx0" brushRef="#br0" timeOffset="5821.14">10125 57,'12'-17,"-9"27,-9 37,4-36,-5 419,-18-289,6-67,21-63,1-15</inkml:trace>
  <inkml:trace contextRef="#ctx0" brushRef="#br0" timeOffset="6120.212">9844 395,'29'5,"19"2,6-1,-2-1,-4-2,-6 0,-5-2,-4-1,-3 0,-2 0,0 0,-1-1,0 1,0 0,1 0,-5 0</inkml:trace>
  <inkml:trace contextRef="#ctx0" brushRef="#br0" timeOffset="6372.785">10662 424,'0'34,"0"15,0 5,0-8</inkml:trace>
  <inkml:trace contextRef="#ctx0" brushRef="#br0" timeOffset="6615.397">10718 141</inkml:trace>
  <inkml:trace contextRef="#ctx0" brushRef="#br0" timeOffset="6830.292">11058 395,'-9'15,"1"-5,1 1,1-1,0 1,0 0,1 0,1 1,0-1,0 1,1 0,1 0,0 1,0-1,1 0,1 1,1 10,-1-20,1-1,0 1,0-1,0 1,0-1,1 0,-1 0,1 1,-1-1,1 0,0 0,-1-1,1 1,0 0,0-1,1 1,-1-1,0 1,0-1,1 0,-1 0,1 0,-1 0,1-1,-1 1,1-1,-1 1,1-1,0 0,-1 0,1 0,-1 0,1-1,0 1,-1-1,1 1,0-2,92-39,-85 36,0 0,-1-1,0 0,0 0,0-1,-1 0,0-1,0 0,-1 0,0 0,-1-1,0 0,0-1,-1 1,0-1,0 0,-1-1,-1 1,1 0,-2-1,0 0,0 0,-1 0,0 0,-1 0,0 0,-1 7,-1 0,0 1,0-1,0 1,0 0,0 0,-1 0,1 0,-1 0,0 0,0 0,0 1,0 0,0-1,-1 1,1 1,-1-1,1 0,-1 1,0 0,1 0,-1 0,0 0,0 0,0 1,0 0,0-1,0 2,0-1,1 0,-1 1,-1 0,-21 4</inkml:trace>
  <inkml:trace contextRef="#ctx0" brushRef="#br0" timeOffset="7272.087">11452 649,'12'-18,"11"-18,2 1,1 1,2 2,10-9,-37 39,-1 1,1 0,-1 0,1 0,0 0,-1 0,1 0,0 1,0-1,0 0,0 0,0 0,0 1,0-1,0 1,0-1,0 1,0-1,0 1,0-1,0 1,0 0,1 0,-1-1,0 1,0 0,0 0,1 0,-1 1,0-1,0 0,0 0,0 0,1 1,-1-1,0 1,0-1,0 1,0-1,0 1,0 0,0-1,0 1,0 0,-1 0,1 0,0 0,0 0,-1 0,1 0,0 0,-1 0,1 0,-1 0,1 0,-1 0,0 0,0 1,1-1,-1 0,0 0,0 0,0 1,0-1,0 0,-1 1,3 4,0 1,1 0,-1-1,1 0,0 0,1 1,0-2,-1 1,2 0,-1-1,1 0,0 0,0 0,0-1,1 0,-1 1,1-2,0 1,0-1,1 0,-1 0,0-1,1 0,0 0,0 0,-1-1,1 0,0-1,0 1,0-1,0-1,0 1,0-1,0 0,0-1,-1 1,1-2,-1 1,1 0,-1-1,0-1,0 1,0-1,5-3,-5 3,-1-1,1 1,0-1,-1 0,0 0,0-1,-1 0,0 0,0 0,0 0,-1 0,1-1,-1 0,-1 1,0-1,0 0,0 0,-1 0,0-1,0 0,-5-9</inkml:trace>
  <inkml:trace contextRef="#ctx0" brushRef="#br0" timeOffset="8050.555">12807 395,'-10'34,"-2"15,-1 5,4-2,2-10</inkml:trace>
  <inkml:trace contextRef="#ctx0" brushRef="#br0" timeOffset="8254.859">12779 1,'5'19,"1"11,0 1</inkml:trace>
  <inkml:trace contextRef="#ctx0" brushRef="#br0" timeOffset="40239.356">9053 1863,'-3'-3,"-1"1,1-1,-1 1,0 0,0 0,0 0,0 0,0 1,-1 0,1 0,0 0,-1 0,1 1,-1 0,1 0,0 0,-1 0,1 1,-1-1,1 1,0 0,0 0,-1 1,-94 42,79-34,1 1,1 2,-1 0,2 1,0 0,1 1,0 1,1 1,-4 7,11-15,1-1,1 2,-1-1,1 1,1-1,0 2,1-1,-1 0,2 1,0 0,0 0,1 0,0 0,1 0,0 0,1 1,0-1,1 0,0 1,3-8,-1 0,0 0,1-1,0 1,0-1,0 0,0 0,1-1,-1 1,1-1,-1 0,1 0,0 0,0-1,0 0,0 0,0 0,0 0,0-1,0 0,0 0,0 0,0-1,0 0,0 0,0 0,0 0,0-1,-1 0,1 0,0 0,-1 0,2-2,112-89,-63 43,-37 34,-1 0,0-2,-2 0,0 0,-1-2,-1 0,-1 0,-1-1,5-12,-17 34,1 0,-1-1,0 1,1 0,-1-1,0 1,0-1,1 1,-1-1,0 0,0 1,0-1,0 0,0 1,1-1,-1 0,0 0,0 0,0 0,0 0,0 0,0 0,0 0,1 0,-1 0,0-1,0 1,0 0,0-1,0 1,1 0,-1-1,0 1,0-1,1 1,-1-1,0 0,1 1,-1-1,0 0,1 1,-1-1,1 0,-1 0,1 1,0-1,-1 0,1 0,0 0,-1 0,1 0,0 1,0-1,0 0,0 0,0 0,0 0,0 0,0 0,0 0,0 0,1 1,-1-1,0 0,-7 10,1 0,0 1,0 0,1 1,0-1,1 1,0 0,1 0,0 0,0 0,2 1,0-4,1-1,0 1,0 0,1-1,0 1,0-1,1 1,0-1,0 0,1 0,0 0,0 0,1 0,0-1,0 1,0-1,1 0,0 0,0-1,1 1,-1-1,1 0,0-1,0 1,1-1,-1-1,1 1,0-1,0 0,0-1,1 1,-1-2,1 1,-1-1,1 0,-1 0,1-1,-1 0,8-1,16-6,0-1,0-1,-1-2,0-1,-1-2,-1 0,0-2,-1-1,0-1,-2-2,0 0,-1-2,-1 0,-1-2,-2 0,0-2,-1 0,12-25,-27 47,-1 0,0 0,0-1,0 1,0-1,-1 0,0 1,0-1,0 0,0 0,-1-1,0 1,0 0,0 0,-1-1,0 1,0 0,0 0,-1-1,1 1,-1 0,-1 0,1 0,-1-1,1 2,-2-1,1 0,0 0,-1 1,0-1,0 1,0 0,-1 0,1 0,-1 0,0 0,0 1,0 0,-1 0,1 0,-1 0,0 1,-2-1,-2 1,0 1,1 1,-1-1,0 2,0-1,0 1,1 0,-1 1,1 0,-1 0,1 1,-1 0,1 1,0 0,1 0,-1 0,1 1,0 0,0 1,0 0,1 0,0 0,0 1,0-1,1 1,0 1,1-1,-3 5,6-11,0 2,0-1,0 0,0 0,1 0,-1 0,0 0,1 1,0-1,-1 0,1 1,0-1,0 0,0 0,1 1,-1-1,0 0,1 0,-1 1,1-1,0 0,0 0,0 0,0 0,0 0,1 0,-1 0,0 0,1-1,-1 1,1 0,0-1,0 1,-1-1,1 0,0 0,0 1,0-1,0 0,1-1,-1 1,0 0,0-1,0 1,1-1,107 9,-106-9,112-20,-114 20,-1-1,1 1,-1-1,1 1,0 0,-1 0,1-1,-1 1,1 0,0 1,-1-1,1 0,-1 0,1 1,0-1,-1 1,1-1,-1 1,1-1,-1 1,0 0,1 0,-1 0,0 0,1 0,-1 0,0 0,0 0,0 1,0-1,0 0,0 1,0-1,-1 1,1-1,0 1,-1-1,1 1,-1-1,0 1,1-1,-1 1,0 0,0-1,0 1,0 0,0-1,0 1,-1-1,1 2,-29 81,21-67,-28 76,35-91,0 1,1 0,-1 0,1 0,-1-1,1 1,0 0,0 0,1 0,-1 0,0 0,1 0,0-1,0 1,0 0,0-1,0 1,0 0,1-1,-1 1,1-1,0 0,0 0,-1 1,2-1,-1 0,0-1,0 1,0 0,3 0,3 0,1 0,0-1,0-1,0 0,0 0,0 0,0-1,-1 0,1-1,0 0,-1-1,1 1,-1-2,0 1,0-1,0 0,0-1,-1 0,4-3,64-38,-2-3,-2-3,-2-4,-2-3,-54 47,-1 0,0-1,0 0,-1 0,-1-2,0 1,-1-1,0-1,-2 1,0-1,0-1,-2 1,0-1,1-6,-6 19,-1 1,1-1,-1 0,1 1,-1-1,0 1,-1-1,1 1,0-1,-1 1,0 0,0 0,0 0,0 0,0 0,-1 0,1 0,-1 1,0-1,0 1,0 0,0 0,0 0,0 0,-1 1,1-1,0 1,-1 0,1 0,-1 0,0 0,1 1,-1-1,0 1,1 0,-1 0,0 0,1 1,-1-1,0 1,1 0,-1 0,1 0,-1 1,1-1,0 1,-3 1,-8 3,0 0,1 1,0 0,1 1,-1 1,1 0,1 0,0 1,0 1,1 0,0 0,1 1,1 0,-1 1,2 0,0 0,-1 5,7-15,0 0,0 1,1-1,-1 0,1 1,0-1,0 0,0 1,0-1,1 0,-1 1,1-1,0 0,0 0,0 1,0-1,1 0,-1 0,1 0,0-1,0 1,0 0,0-1,0 1,1-1,-1 1,1-1,-1 0,1 0,0-1,0 1,0 0,1-1,6 4,0-1,1-1,0 0,-1 0,1-1,0 0,1-1,-1-1,5 0,130-4,-145 4,1 0,-1 0,1 0,-1 0,1 0,-1 0,0 0,1 1,-1-1,1 0,-1 1,0-1,1 1,-1 0,0-1,1 1,-1 0,0 0,0 0,0 0,0 0,0 0,0 0,0 0,0 0,0 0,-1 1,1-1,0 0,-1 0,1 1,-1-1,1 1,-1-1,0 0,1 1,-1-1,0 1,0-1,0 1,0-1,0 0,-1 1,1-1,0 1,-1-1,1 1,-1-1,1 0,-1 1,-64 78,56-72,1 0,0 1,0 0,1 0,0 0,1 1,0 0,0 1,-1 4,6-13,1-1,-1 0,1 1,-1 0,1-1,0 1,0-1,-1 1,1-1,0 1,0 0,1-1,-1 1,0-1,0 1,1-1,-1 1,1-1,-1 1,1-1,0 1,0-1,0 0,-1 1,1-1,0 0,1 0,-1 1,0-1,0 0,0 0,1 0,-1-1,0 1,1 0,-1 0,1-1,-1 1,1-1,-1 1,1-1,0 0,69 2,0-20,-40 5</inkml:trace>
  <inkml:trace contextRef="#ctx0" brushRef="#br0" timeOffset="40517.372">10888 1693,'-43'25,"16"-12,0 2,1 1,1 1,1 1,1 1,0 1,-5 8,24-24,0 0,0 0,1 0,-1 1,1-1,0 1,1 0,-1 0,1 0,0 1,0-1,1 0,-1 1,1-1,0 1,1-1,-1 1,1 0,0-1,1 1,-1-1,1 1,0-1,1 1,-1-1,1 0,0 1,0-1,1 0,0 0,-1 0,2-1,-1 1,0-1,1 0,3 3,-1-2,1-1,0-1,-1 1,1-1,1 0,-1-1,0 0,1 0,-1 0,1-1,-1 0,1-1,0 0,-1 0,1 0,0-1,-1 0,1-1,-1 0,0 0,1 0,4-3,3 0,0 0,0-1,-1-1,0 0,0-1,-1 0,0-1,0-1,-1 0,0-1,-1 0,0-1,-1 0,3-4,-10 12,0 0,0 0,-1 0,0-1,1 1,-1-1,-1 1,1-1,-1 0,0 0,0 1,0-1,-1 0,1 0,-1 0,0 0,-1 0,1 0,-1 0,0 0,0 1,-1-1,1 0,-1 1,0-1,-1 1,1-1,-1 1,1 0,-1 0,0 0,-1 1,1-1,-1 1,0 0,1-1,-1 2,-1-1,-1-1,-20-4,2 3</inkml:trace>
  <inkml:trace contextRef="#ctx0" brushRef="#br0" timeOffset="41030.363">11255 1750,'-19'24,"-46"72,63-93,0 1,0 0,1 0,-1 1,1-1,0 0,0 0,1 1,-1-1,1 0,0 1,0-1,0 1,0-1,1 0,0 1,0-1,0 0,1 0,-1 0,1 1,0-2,1 2,2 0,1 0,1-1,-1 0,1-1,-1 0,1 0,0 0,0 0,0-1,1-1,-1 1,0-1,1 0,-1-1,1 1,-1-2,1 1,-1-1,0 0,1-1,-1 1,5-3,19-5,0-2,-1-1,0-2,-1 0,20-15,55-53,-102 81,-1 1,1-1,-1 1,1 0,-1-1,1 1,-1 0,1 0,-1 0,1 0,-1 1,1-1,-1 0,1 1,-1-1,0 0,1 1,-1 0,1-1,-1 1,0 0,0 0,1 0,-1 0,0 0,0 0,0 0,0 0,0 0,0 0,0 1,-1-1,1 0,0 1,-1-1,1 0,-1 1,1-1,-1 1,0-1,0 1,1-1,-1 2,8 13,-5-10,0-2,0 1,0 0,1 0,0-1,0 0,0 0,1 0,-1-1,1 1,0-1,0 0,0 0,0-1,1 1,-1-1,1 0,-1-1,1 1,0-1,-1 0,1-1,0 0,1 1,2-1,1 1,-1-2,1 1,-1-1,1 0,-1-1,0 0,0-1,0 0,0 0,0-1,-1 0,1-1,-1 1,0-2,0 1,-1-1,0 0,0-1,0 1,-1-1,3-5,-1 2,-1 0,0-1,-1 0,0 0,-1-1,0 1,-1-1,0 0,-1 0,0-1,-1 1,-1-1,1-9,-2-5,0 3</inkml:trace>
  <inkml:trace contextRef="#ctx0" brushRef="#br0" timeOffset="42025.537">12723 1580,'0'0,"0"-1,1 1,-1-1,0 1,1-1,-1 1,0-1,0 1,1-1,-1 1,0-1,0 1,0-1,0 0,0 1,0-1,0 1,0-1,0 1,0-1,0 0,0 1,0-1,0 1,-1-1,1 1,0-1,0 1,-1-1,1 1,0-1,-1 1,1-1,0 1,-1-1,1 1,-1 0,1-1,-1 1,1 0,-1-1,1 1,-1 0,1 0,-1-1,1 1,-1 0,1 0,-1 0,0 0,1 0,-1 0,1 0,-1 0,1 0,-1 0,0 0,1 0,-1 0,-39-4,25 4,0 2,0-1,1 2,-1 0,1 1,0 0,0 1,0 1,1 0,-1 1,2 0,-1 1,-1 2,12-8,0-1,0 1,0 0,0 1,0-1,1 0,-1 0,1 1,0-1,0 1,0-1,0 1,0-1,0 1,0 0,1-1,0 1,-1 0,1-1,0 1,0 0,1 0,-1-1,0 1,1 0,0-1,0 1,-1 0,1-1,1 1,-1-1,0 0,1 1,-1-1,1 0,0 0,0 0,0 0,1 1,89 68,-92-71,4 2,5 3,0 0,-1 0,1 1,-1 0,0 1,0-1,-1 1,0 1,0 0,-1 0,0 0,0 2,-5-8,-1 1,1-1,-1 0,0 0,0 1,0-1,0 0,-1 0,1 1,-1-1,1 0,-1 0,0 0,1 0,-1 0,0 0,-1 0,1 0,0 0,0 0,-1-1,1 1,-1 0,0-1,1 1,-1-1,0 0,0 0,0 1,0-1,0 0,0-1,-1 2,-72 24,-185 35,233-58,2-1</inkml:trace>
  <inkml:trace contextRef="#ctx0" brushRef="#br0" timeOffset="59309.268">8602 3387,'-20'62,"15"-54,1 0,0 1,0-1,1 1,0-1,0 1,1 0,0 0,1 0,0 1,1-1,-1 0,2 0,-1 0,1 1,1-1,0 0,0 0,1-1,0 1,0 0,1-1,3 6,-3-11,-1 1,1-1,-1 0,1-1,0 1,0-1,1 1,-1-1,0 0,1-1,-1 1,1-1,0 0,-1 0,1-1,0 1,0-1,-1 0,1 0,0 0,0-1,-1 0,1 0,2-1,106-46,-110 46,242-154,-191 109,-32 87,-20-32,1 0,1-1,-1 1,1-1,1 0,-1 0,1 0,0-1,1 0,-1 0,1 0,0-1,1 1,0-1,-1-1,2 0,-1 0,0 0,1-1,-1 0,1 0,0-1,0 0,0 0,0-1,1 0,-1 0,0-1,0 0,1-1,-1 0,0 0,0 0,0-1,0-1,0 1,0-1,-1-1,1 1,-1-1,0 0,0-1,0 0,5-2,-1-1,1 0,-1 0,-1-1,0-1,0 0,-1 0,0-1,0 0,-1 0,-1-1,0 0,1-4,-2-3</inkml:trace>
  <inkml:trace contextRef="#ctx0" brushRef="#br0" timeOffset="59574.309">9985 3444,'-15'33,"1"12,2-3</inkml:trace>
  <inkml:trace contextRef="#ctx0" brushRef="#br0" timeOffset="59812.926">9928 3048,'-5'-5,"-1"-1</inkml:trace>
  <inkml:trace contextRef="#ctx0" brushRef="#br0" timeOffset="59983.728">10408 2710,'-17'371,"-12"-56,18-105,11-199</inkml:trace>
  <inkml:trace contextRef="#ctx0" brushRef="#br0" timeOffset="60276.42">10718 2738,'15'100,"-4"1,-5 0,-5 1,-5 29,-47 128,45-205,5-30</inkml:trace>
  <inkml:trace contextRef="#ctx0" brushRef="#br0" timeOffset="64026.398">12327 3077,'1'1,"0"0,1 1,-1-1,0 0,0 1,-1-1,1 1,0-1,0 1,-1-1,1 1,-1 0,1-1,-1 1,0 0,0-1,1 1,-1 0,0 0,-1-1,1 1,0 0,0-1,-1 1,1 0,-1-1,1 1,-1 0,0-1,0 1,0-1,0 0,0 1,-1 0,1 2,-12 32,1 0,3 0,0 1,3 1,1-1,1 1,3 0,2 29,-2-64,1 0,0 0,0 1,1-1,-1 0,0 0,1 0,0 0,0 0,0 0,0 0,0 0,1-1,-1 1,1 0,0-1,0 1,-1-1,2 0,-1 1,0-1,0 0,1 0,-1 0,1-1,0 1,-1-1,1 1,0-1,0 0,0 0,0 0,0 0,0-1,0 1,0-1,0 0,1 0,-1 0,0 0,0-1,0 1,0-1,0 0,0 0,3-1,10-10,-1 0,0-1,0-1,-2 0,0-1,0-1,-2 0,7-12,15-18,11-16,-2-1,-4-3,19-44,-64 136,2 1,1 1,1-1,1 1,2-1,2 24,-2-15,3 20,3 0,2 0,3-1,5 10,-2-6,-2 0,-3 2,-1 26,-7-71,-10 194,7-199,-1 0,0 0,0 0,-1 0,-1 0,0-1,0 0,-1 0,0 0,-1-1,0 0,-1 0,1-1,-2 0,1 0,-1-1,0 0,7-5,0 0,0 0,-1 0,1-1,0 0,0 1,-1-1,1 0,-1 0,1 0,-1 0,0 0,1-1,-1 1,0-1,1 0,-1 0,0 0,1 0,-1 0,0-1,0 1,1-1,-1 1,1-1,-1 0,1 0,-1 0,1-1,-1 1,1-1,0 1,0-1,0 0,0 1,0-1,0 0,0-1,1 1,-1 0,1 0,-1-1,1 1,-1-2,-2-14,1 0,0-1,1 1,1 0,1-1,0 1,1-1,1 1,1-1,1 1,1 0,0 1,1-1,1 1,1-2,1-8,86-251,-84 250</inkml:trace>
  <inkml:trace contextRef="#ctx0" brushRef="#br0" timeOffset="-2270.474">4369 198,'16'30,"-10"2,-2 0,-1 0,-1 0,-2 0,-2 6,1 11,-55 377,16-225,28-177,9-24</inkml:trace>
  <inkml:trace contextRef="#ctx0" brushRef="#br0" timeOffset="-1994.893">4058 734,'34'-5,"20"-6,6-1,2 1,-4-2,-2 0,-7 4,-6 2,-6-1,-4-1,-3 3,-2 1,-1 2,0 1,-5-3,-1-2,-5 1</inkml:trace>
  <inkml:trace contextRef="#ctx0" brushRef="#br0" timeOffset="-1603.611">4905 141,'-22'75,"2"1,4 0,4 2,2-1,5 1,2 0,5 21,22 11,-23-107,0 0,0-1,1 1,-1 0,1-1,0 1,0-1,0 0,0 1,0-1,0 0,1 0,-1 0,0 0,1-1,0 1,-1-1,1 0,0 1,0-1,0-1,0 1,0 0,0-1,0 1,0-1,0 0,0 0,0 0,0 0,0-1,0 1,0-1,2 0,14-6,-1-1,0 0,-1-1,0-1,0-1,-1 0,0-1,3-5,36-24,-54 39,0 1,0-1,0 1,1 0,-1 0,0-1,1 1,-1 0,0 0,1 0,-1 1,1-1,0 0,-1 1,1-1,-1 0,1 1,0 0,0-1,-1 1,1 0,0 0,-1 0,1 0,0 0,0 1,-1-1,1 0,0 1,-1-1,1 1,0 0,-1 0,1-1,-1 1,1 0,-1 0,0 0,1 1,-1-1,0 0,0 0,0 1,0-1,0 0,0 1,0-1,0 1,0 0,-1-1,1 1,-1 0,1-1,-1 1,0 0,0 0,32 138,-8-118,-12-22</inkml:trace>
  <inkml:trace contextRef="#ctx0" brushRef="#br0" timeOffset="-1223.114">5554 847,'16'2,"0"-1,1-1,-1-1,0 0,1-1,-1-1,0 0,0-1,-1-1,1-1,-1 0,0-1,-1 0,1-1,-1-1,-1 0,7-7,-17 14,0-1,-1 1,1-1,-1 0,1 0,-1 0,0-1,0 1,0 0,-1-1,1 0,-1 1,0-1,0 1,0-1,-1 0,1 0,-1 0,0 1,0-1,0 0,0 0,-1 0,0 1,1-1,-1 0,-1 0,1 1,0-1,-1 1,0 0,0-1,0 1,0 0,-1 0,1 0,-1 0,1 0,-1 1,0-1,-8 2,1 0,0 0,-1 0,1 2,-1-1,1 1,0 1,-1 0,1 0,0 1,0 0,1 1,-1 0,1 1,0 0,0 0,0 1,1 0,-1 0,1 1,1 0,0 1,-1 1,-3 1,2 1,-1 1,1-1,1 2,0-1,1 1,0 0,1 1,0 0,1 0,1 0,0 0,-1 14,5-21,0-1,1 1,0-1,1 0,-1 1,1-1,0 0,0 0,1 0,0 0,0-1,1 1,-1-1,1 0,0 0,1 0,-1 0,1-1,0 1,0-1,0-1,0 1,1-1,0 0,0 0,0 0,0-1,0 0,0 0,0-1,1 1,-1-1,1-1,-1 1,0-1,1-1,2 1,231-2,-210 1</inkml:trace>
  <inkml:trace contextRef="#ctx0" brushRef="#br0" timeOffset="-237.328">7332 621,'-19'1,"1"0,-1 0,1 2,0 1,0 0,0 1,1 1,-1 0,1 1,1 2,-9 4,16-7,0-1,1 2,0-1,0 1,1 0,-1 1,2 0,-1 0,1 0,0 1,1 0,0 0,0 0,1 0,0 1,1 0,0 0,1 0,0 0,0 1,1 0,1-3,1 0,0 0,1-1,-1 1,2-1,-1 1,1-1,0 0,0 0,1 0,0 0,0-1,0 1,1-1,0 0,1-1,-1 1,1-1,0 0,0 0,1-1,-1 0,1 0,0 0,0-1,0 0,1-1,-1 1,1-1,-1-1,1 0,0 0,-1 0,1-1,0 0,0 0,-1-1,1 0,0 0,-1-1,1 0,-1-1,1 1,-1-1,0-1,0 1,-1-1,5-4,14-14,-2-1,-1-1,-1-1,-1-1,-1-1,-2 0,0-1,-2-1,4-13,-4 12,-2 0,-1-1,-1 0,-1 0,-2-2,-2 1,0-1,-2 0,-2 0,-1 0,-2 0,0 0,-3 0,-1 0,-1 1,-2 0,-1 0,-1 1,-4-6,13 34,0-1,-1 1,1-1,-1 1,1 0,-1 0,0 0,-1 0,1 0,0 0,-1 1,0-1,1 1,-1-1,0 1,0 0,0 0,-1 0,1 1,0-1,-1 1,1 0,-1 0,1 0,-1 0,1 1,-1-1,0 1,1 0,-1 0,0 0,1 1,-1-1,0 1,1 0,-1 0,1 0,-1 1,1-1,0 1,0-1,-1 1,0 2,-7 13,1 0,1 1,0 1,2-1,0 1,1 0,1 1,1 0,0 0,2 0,0 0,1 0,1 0,1 0,3 16,1-6,2-1,0 1,2-2,1 1,1-2,1 1,2-1,0-1,2-1,1 0,1-1,1-1,1 0,1-2,1-1,14 11,-33-28,1 0,-1 0,0-1,1 1,-1-1,1 1,0-1,0 0,0-1,0 1,0-1,0 1,1-1,-1-1,0 1,0-1,1 1,-1-1,2 0,10-5</inkml:trace>
  <inkml:trace contextRef="#ctx0" brushRef="#br0" timeOffset="-8834.433">418 706,'-4'10,"1"1,1-1,0 1,0 0,1 0,1 0,0 0,0 0,1 0,0 0,3 9,-1 0,30 308,-32-301,1-4,0 0,-2 1,-1-1,-1 1,0-1,-2 0,-1 0,-1 0,-1-1,0 0,-2 0,-3 5,-1-10</inkml:trace>
  <inkml:trace contextRef="#ctx0" brushRef="#br0" timeOffset="-8369.063">78 706,'52'-41,"0"3,3 2,1 2,1 3,2 2,1 4,1 1,0 4,2 2,1 2,28-1,-46 10,1 2,0 2,-1 1,16 4,-60-2,1-1,-1 1,0-1,0 1,0 0,0 0,0 0,0 1,0-1,0 0,0 1,1-1,-1 1,-1 0,1 0,0 0,0 0,0 0,0 0,-1 0,1 0,0 1,-1-1,1 1,-1-1,0 1,1 0,-1-1,0 1,0 0,0 0,0 0,0 0,-1 0,1 0,-1 0,1 0,-1 0,1 0,-1 0,0 0,0 0,0 1,-1-1,1 0,0 0,-1 0,1 0,-1 0,0 0,-10 19,-1-2,0 1,-2-1,0-1,-1-1,-1 0,-1 0,0-2,-14 9,6-1,-273 220,294-239,-45 49,48-51,0-1,0 0,0 1,0-1,1 1,-1-1,0 1,0-1,1 1,-1 0,1-1,0 1,-1 0,1 0,0-1,0 1,0 0,0-1,0 1,1 0,-1-1,0 1,1 0,-1-1,1 1,0 0,0-1,-1 1,1-1,0 1,0-1,0 0,0 1,1-1,-1 0,0 0,1 0,-1 0,13 7,0-2,1 1,0-2,0 0,0-1,1-1,0 0,-1-1,3 0,24 4,-12 0,-9-4,-1 1,0 2,-1-1,1 2,-1 1,0 1,0 0,13 9,-28-15,-1 1,0 0,0 0,0 0,-1 0,1 0,-1 0,1 1,-1-1,0 1,-1 0,1 0,-1 0,1-1,-1 1,0 1,0-1,-1 0,1 0,-1 0,0 0,0 0,-1 0,1 1,-1-1,0 0,0 0,0 0,0 0,-1-1,1 1,-1 0,0-1,-1 1,1-1,0 1,-1-1,0 0,0 0,0 0,0 0,0-1,-2 2,-20 15,0 0,-1-2,-1-1,-1-1,0-1,-23 7,1 1,-311 107,323-117,-39 1,88-24,5 2</inkml:trace>
  <inkml:trace contextRef="#ctx0" brushRef="#br0" timeOffset="-7721.843">1179 988,'0'15,"-1"6,1 0,0 0,2 0,0 0,2 0,0 0,1-1,7 18,-8-33,-1-1,0 1,1-1,0 1,0-1,0 0,1 0,-1-1,1 0,0 1,0-1,0-1,1 1,-1-1,0 0,1 0,0-1,-1 1,1-1,0-1,0 1,-1-1,1 0,0 0,0 0,0-1,-1 0,1 0,0-1,-1 0,1 0,-1 0,0 0,1-1,-1 0,0 0,3-3,12-4,0-1,-1 0,-1-2,0 0,-1-1,0 0,-1-2,-1 0,8-11,57-78,-79 105,1 0,0 0,-1 0,1 0,-1 1,1-1,0 0,-1 1,1-1,-1 1,1-1,-1 1,1 0,-1 0,0 0,1 0,-1-1,0 2,0-1,0 0,0 0,0 0,0 1,0-1,0 0,0 1,0-1,-1 1,1-1,-1 1,1-1,-1 1,1-1,-1 1,0-1,0 1,0 0,0-1,0 1,0 0,0-1,-1 1,1-1,-1 1,9 21,-5-18,-1 0,1-1,1 1,-1-1,1 1,0-1,0 0,0-1,0 1,1-1,-1 0,1 0,0 0,0 0,0-1,0 0,1 0,-1 0,0-1,1 0,-1 0,1 0,0-1,-1 0,1 0,-1 0,1 0,2-2,8 0,0-1,-1-1,0 0,1-1,-2-1,1 0,-1-1,0-1,7-5,16-11,-2-1,-1-2,-1-2,-2-1,0-1,-2-2,-2 0,-1-2,-2-1,3-7,-6 7,-2 0,-2-1,0-1,-3-1,-1 0,-3-1,0 0,-3 0,-1-1,-2 0,-2 0,-2-10,-18-18,17 67,0 0,1 1,-1-1,0 1,0-1,0 1,0 0,-1-1,1 1,0 0,0 0,-1 0,1 0,-1 0,1 0,-1 0,1 0,-1 1,0-1,1 1,-1-1,0 1,1-1,-1 1,0 0,0 0,1 0,-1 0,0 0,0 0,1 1,-1-1,0 1,1-1,-1 1,0-1,1 1,-2 0,-6 7,1 0,-1 0,1 1,1-1,0 2,0-1,1 1,0 0,1 0,0 1,0 0,1 0,1 0,-2 6,2-7,-10 22,2 1,2 1,1 0,1 0,2 0,2 0,1 1,1 0,2-1,2 1,1-1,1 1,5 12,0-25,0 0,2 0,0-2,1 1,1-2,1 1,1-2,12 11,-19-21,0 0,0-1,0 0,1-1,0 0,1-1,-1 0,1 0,0-1,11 2,-21-5,1-1,-1 0,1 0,-1 0,1 0,-1 0,1 0,0 0,-1-1,1 1,-1-1,1 1,-1-1,0 1,1-1,-1 0,0 0,1 0,-1 0,0 0,0 0,0 0,0 0,0 0,0 0,0 0,0-1,0 1,0 0,-1-1,1 1,-1-1,1 1,-1-1,1 1,-1-1,0 1,0-1,0 1,0-1,0 0,0 1,0-1,2-19</inkml:trace>
  <inkml:trace contextRef="#ctx0" brushRef="#br0" timeOffset="-7470.299">1829 424,'38'-5,"27"-1,13-1,7 2,3-3,1 0,0 0,0-2,-2 0,-1 2,-5 2,-7 3,-7 5,-4 4,-9 5,-9 1,-11-2</inkml:trace>
  <inkml:trace contextRef="#ctx0" brushRef="#br0" timeOffset="-4021.579">361 1722,'635'-196,"-476"150,258-73,52 9,-395 95,30-6,2 4,47 1,-319 41,140-21</inkml:trace>
  <inkml:trace contextRef="#ctx0" brushRef="#br0" timeOffset="-3519.952">587 1750,'-1'0,"-1"1,0 0,1-1,-1 1,1 0,0 0,-1 0,1 0,0 0,-1 0,1 0,0 0,0 1,0-1,0 0,0 1,0-1,0 1,1-1,-1 1,0-1,1 1,0-1,-1 1,1 0,0-1,-1 1,1 0,0 0,40 0,301-65,361-111,-626 156,848-182,-860 191,-64 9,0 0,-1 0,1 1,0-1,0 0,0 0,-1 1,1-1,0 0,0 0,0 1,0-1,0 0,0 0,0 1,0-1,0 0,0 1,0-1,0 0,0 0,0 1,0-1,0 0,0 1,0-1,0 0,0 0,0 1,0-1,1 0,-1 0,0 1,0-1,0 0,1 0,-1 1,0-1,0 0,0 0,1 0,-1 0,0 1,0-1,1 0,-1 0,0 0,0 0,1 0,-1 0,-28 15,-174 49,175-56</inkml:trace>
  <inkml:trace contextRef="#ctx0" brushRef="#br0" timeOffset="14499.492">78 2371,'-14'31,"1"1,2 0,1 1,1 1,2-1,1 1,2 0,1 3,2-32,1 0,0 0,1 0,-1 0,1 0,0 0,0 0,0 0,1 0,0-1,0 1,0-1,0 1,1-1,-1 0,1 0,0 0,1 0,-1 0,1-1,-1 1,1-1,0 0,0-1,1 1,-1 0,1-1,-1 0,1 0,-1-1,1 1,0-1,0 0,4 0,4-1,1 0,-1-1,1-1,-1 0,1-1,-1 0,0-1,-1-1,1 0,-1 0,0-1,0-1,0 0,-1-1,0 0,-1-1,0 0,0 0,6-9,116-144,-131 160,-1 1,1 0,-1 0,1-1,0 1,-1 0,1 0,0 0,0 0,0 0,0 0,0 0,0 0,0 0,0 1,0-1,0 0,0 1,1-1,-1 1,0-1,0 1,1-1,-1 1,0 0,0 0,1 0,-1 0,0 0,1 0,-1 0,0 0,1 0,-1 0,0 1,1-1,-1 1,0-1,0 1,0-1,1 1,-1 0,0 0,0-1,0 1,0 0,0 0,0 0,0 0,-1 0,2 1,29 59,-28-52,0-1,1 0,0 1,0-1,1 0,0-1,1 1,0-1,0 0,0-1,1 0,0 1,0-2,3 2,1-2,0 0,1-1,0-1,-1 0,1 0,0-1,1-1,-1 0,0 0,0-2,0 1,1-2,-1 1,0-2,0 0,-1 0,1-1,-1 0,1-1,-1 0,-1-1,1 0,-1-1,0 0,0-1,-1 0,0 0,-1-1,0 0,0-1,0 1,-2-2,1 1,-1-1,-1 0,0 0,-4 10,4-9,0-1,-1 0,0 0,-1 0,0 0,-1-1,0 1,-1 0,0-1,0 0,-2-3,-4-3</inkml:trace>
  <inkml:trace contextRef="#ctx0" brushRef="#br0" timeOffset="14751.027">1405 2456,'-14'29,"-5"14,0 4,9-5,6-5,4-9</inkml:trace>
  <inkml:trace contextRef="#ctx0" brushRef="#br0" timeOffset="14997.431">1292 1976,'0'0</inkml:trace>
  <inkml:trace contextRef="#ctx0" brushRef="#br0" timeOffset="15155.681">1913 1666,'13'48,"-2"1,-3 1,-2-1,-1 1,-3 45,-36 227,22 7,12-323,0 0,0 0,0 1,1-1,0 0,0 0,0 0,1-1,0 1,0 0,1 0,-1-1,2 1,1-5,-2-6</inkml:trace>
  <inkml:trace contextRef="#ctx0" brushRef="#br0" timeOffset="15384.909">1575 2343,'34'-10,"15"-2,9-6,5 2,1-2,-6 3,-3 3,-6-1,-6 2,-7 3,-3 3,-4-3,-1 0,-5-4,-3 1,-3 2</inkml:trace>
  <inkml:trace contextRef="#ctx0" brushRef="#br0" timeOffset="15735.556">2393 1693,'-41'138,"6"-26,4 0,6 2,4 1,4 17,16-120,1-1,0 0,1 1,0-1,1 0,1 0,-1 0,2 0,2 6,-5-13,1-1,-1 1,1-1,0 0,0 0,0 0,0 0,1 0,-1 0,1-1,0 1,0-1,0 0,0 1,0-1,0-1,0 1,1 0,-1-1,1 0,-1 0,1 0,0 0,-1 0,1-1,0 0,-1 1,1-1,0-1,2 1,11-5,0 0,-1-1,1-1,-1 0,-1-1,1-1,-1 0,-1-1,0-1,0 0,7-9,31-22,42-23,-93 64,0 1,0 0,0-1,0 1,0 0,0 0,1 0,-1 0,0 0,0 0,0 0,0 0,0 0,0 0,1 1,-1-1,0 0,0 1,0-1,0 1,0-1,0 1,0-1,0 1,0 0,-1 0,1-1,0 1,0 0,-1 0,1 0,0 0,-1 0,1 0,-1 0,1 0,-1 0,0 0,1 0,-1 0,0 0,0 1,1-1,-1 0,0 0,0 0,-1 0,1 0,0 1,0-1,-3 62,-3-35,3-23,0 1,1-1,0 0,0 1,0-1,1 1,0-1,0 1,0 0,1 0,0-1,0 1,0 0,1-1,0 1,0 0,0-1,1 1,0-1,0 1,0-1,1 0,0 0,0 0,0 0,0-1,1 1,0-1,-1 0,2 0,-1 0,0 0,4 1,14 2,-2-4</inkml:trace>
  <inkml:trace contextRef="#ctx0" brushRef="#br0" timeOffset="53098.28">1123 3302,'-1'-2,"-1"0,1 1,0-1,-1 1,1-1,-1 1,1 0,-1-1,0 1,1 0,-1 0,0 0,0 0,0 0,0 1,0-1,0 1,0-1,0 1,0 0,0-1,0 1,0 0,0 0,0 1,0-1,0 0,0 1,-2 0,-21 4,1 1,0 2,0 0,1 2,0 0,-18 12,-8 2,-255 119,302-143,0 0,1 0,-1 0,1 0,-1 0,0 0,1 1,-1-1,1 1,-1-1,1 1,-1-1,1 1,-1 0,1 0,0 0,-1-1,1 1,0 1,0-1,0 0,0 0,0 0,0 1,0-1,0 0,0 1,0-1,1 1,-1-1,1 1,-1-1,1 1,-1-1,1 1,0 0,0-1,0 1,0-1,0 1,0 0,0-1,1 1,-1-1,1 1,-1-1,1 1,-1-1,1 1,0-1,0 1,0-1,0 0,0 0,0 1,0-1,0 0,1 1,116 35,-51-21,29 32,-94-46,0 0,1 1,-1-1,0 1,0-1,0 1,0 0,0-1,-1 1,0 0,1 0,-1 0,0 0,0 1,0-1,-1 0,1 0,-1 1,0-1,0 0,0 0,0 1,-1-1,1 0,-1 0,0 0,0 1,0-1,0 0,0 0,-1 0,-11 17,0 0,0-2,-2 0,-1 0,0-1,-1-1,0-1,-1-1,-8 5,1 1,-162 129,184-148,1 1,-1 0,1 0,0 0,0 0,-1 1,2-1,-1 0,0 1,0-1,1 1,-1 0,1-1,0 1,0 0,0 0,0 0,1 0,-1 0,1 0,0 0,0 0,0 0,0 0,0 0,0 0,1 0,0 0,0 0,-1 0,2 0,-1 0,0-1,0 1,1 0,0-1,-1 1,1-1,0 0,0 1,2 0,9 2,1 0,0-1,0-1,0 0,0-1,1-1,-1 0,1-1,-1 0,1-1,-1-1,0 0,0-1,0-1,0 0,0-1,-1 0,1-1,-2-1,12-6,49-48,-59 40</inkml:trace>
  <inkml:trace contextRef="#ctx0" brushRef="#br0" timeOffset="53397.47">615 2935,'-13'104,"4"1,5 0,5-1,6 29,40 445,-18-150,-48-306,14-104</inkml:trace>
  <inkml:trace contextRef="#ctx0" brushRef="#br0" timeOffset="54381.323">1829 3867,'-9'35,"2"-1,1 1,2 1,1-1,2 0,2 10,-1-41,0 0,1 0,-1-1,1 1,0 0,0-1,0 1,1-1,-1 1,1-1,0 1,0-1,0 0,0 0,1 0,-1 0,1-1,0 1,0 0,0-1,0 0,0 0,0 0,0 0,1 0,-1-1,1 0,0 1,-1-1,1-1,0 1,-1 0,1-1,0 0,0 0,0 0,-1 0,1-1,0 1,3-2,15-7,0-1,-1-1,-1-1,0-1,0 0,-2-2,1 0,-2-1,0 0,-1-2,-1 0,-1-1,9-15,125-195,-130 191,-1-2,-1 0,-3 0,-1-1,-2-1,-2 0,-2 0,-2-1,-1 1,-2-1,-3 0,-2-10,4 52,1-6,-1 0,-1 0,1 0,-1 0,0 0,-1 0,0 0,0 0,0 1,-1-1,0 1,0 0,0 0,-1 0,0 0,0 0,-4-2,5 8,-1 0,0 0,0 0,0 0,0 0,1 1,-1 0,0 0,0 0,1 0,-1 1,1-1,-1 1,1 0,0 0,0 0,-1 0,1 1,1-1,-1 1,0 0,1 0,-1 0,1 0,0 0,0 0,0 1,0-1,1 1,-1 2,-14 27,2 1,2 0,1 1,2 0,1 0,2 1,1 0,1 31,2 15,4 1,4-1,4 0,2-1,5 0,3 0,4 27,-4 1,5 102,-26-161,-1 1,-3-1,-2 0,-3 0,-1 0,-2-2,-3 0,-3 4,-17 11,34-63,0 0,1-1,-1 1,1-1,-1 1,1-1,-1 0,1 1,0-1,-1 0,1 0,0 0,-1 0,1 0,0 0,0-1,0 1,0 0,0-1,0 1,1 0,-1-1,0 1,1-1,-1 1,1-1,-1 0,1-1,-14-49,10 26</inkml:trace>
  <inkml:trace contextRef="#ctx0" brushRef="#br0" timeOffset="54631.394">1716 3245,'-10'-9,"2"-4,2 6,2 4</inkml:trace>
  <inkml:trace contextRef="#ctx0" brushRef="#br0" timeOffset="22189.552">6287 2033,'-14'-1,"2"0,0 0,0 1,0 0,0 0,0 1,0 1,0 0,1 1,-1 0,1 1,-1 0,1 1,0 0,1 1,-1 0,1 0,0 1,1 1,-2 2,1 0,0 1,1 0,0 1,0 0,2 1,-1-1,2 2,0-1,0 0,1 1,1 0,0 0,1 1,1-1,0 1,1-1,1 1,0 0,1-1,0 1,1-1,1 1,1 4,-2-15,0-1,0 1,0 0,1-1,-1 1,1-1,0 1,0-1,0 0,0-1,1 1,-1 0,1-1,-1 0,1 0,0 0,0 0,0 0,0-1,0 0,1 0,-1 0,0 0,1-1,-1 0,3 0,113-20,-101 12,0-1,-1-1,0-1,-1-1,0 0,-1-1,0-1,-1 0,-1-2,0 1,-1-2,-1 1,0-2,4-9,-12 20,-1 0,0 1,0-1,-1-1,1 1,-2 0,1 0,-1-1,0 1,0-1,-1 1,0-1,-1 1,1-1,-2 1,1 0,-1-1,0 1,0 0,-1 0,0 0,0 0,0 1,-1-1,0 1,-1 0,1 0,-1 0,0 1,-1 0,1 0,-1 0,0 0,0 1,-1 0,1 1,-1-1,0 1,0 0,0 1,0 0,0 0,-2 0,-49 15,32 0</inkml:trace>
  <inkml:trace contextRef="#ctx0" brushRef="#br0" timeOffset="22480.483">6767 2033,'-6'11,"-1"1,2 0,-1 0,2 0,-1 1,2 0,0-1,0 1,1 1,1-1,0 0,1 0,0 1,1-1,1 0,0 0,1 0,0 0,1 0,0 0,-1-9,-1 0,1-1,0 1,-1-1,1 0,1 0,-1 0,0-1,1 1,0-1,-1 0,1 0,0 0,0 0,0 0,0-1,1 0,-1 0,0 0,0-1,1 1,-1-1,0 0,1 0,-1 0,0-1,1 0,-1 0,0 0,0 0,0 0,0-1,3-1,5-2,1-2,-1 1,0-1,0-1,-1 0,0-1,0 0,-1-1,-1 0,1-1,6-9,-1-1,-1-1,-1 0,-1 0,-1-2,2-8,-4 10</inkml:trace>
  <inkml:trace contextRef="#ctx0" brushRef="#br0" timeOffset="22973.634">7247 2343,'23'-59,"-15"31,1 1,1-1,1 2,1-1,2 2,1 0,1 0,0 2,4-2,-18 22,-1 0,2 0,-1 0,0 0,0 1,1-1,0 1,-1 0,1 0,0 0,0 0,0 0,0 0,1 1,-1-1,0 1,1 0,-1 0,1 1,-1-1,1 1,-1-1,1 1,-1 0,1 0,0 1,-1-1,1 1,-1 0,1 0,-1 0,0 0,1 0,-1 1,0 0,0-1,0 1,0 0,0 1,1 0,50 99,-42-82</inkml:trace>
  <inkml:trace contextRef="#ctx0" brushRef="#br0" timeOffset="20717.444">3775 1637,'23'58,"-14"177,-11-150,-28 244,28-317,0 0,-2 0,1 0,-1 0,-1-1,0 0,-1 0,0 0,-1 0,50-31,176-120,-142 96,112-49,-188 92,1 1,-1-1,1 0,0 1,-1-1,1 1,-1 0,1 0,0-1,-1 1,1 0,0 0,-1 1,1-1,0 0,-1 0,1 1,0-1,-1 1,1 0,-1-1,1 1,-1 0,1 0,-1 0,0 0,1 0,-1 0,0 0,0 0,0 1,0-1,0 0,0 1,0-1,0 1,-1-1,1 1,0-1,-1 1,0-1,1 1,-1 0,0-1,0 1,1 0,-1-1,-1 1,-13 81,7-68,-1 0,-1-1,0 0,-1 0,0-1,-1 0,-1-1,0 0,-1-1,0 0,0-1,-1-1,0 0,-1-1,0 0,-3 0,8-3,-6 4,0-1,-1 0,0-1,0-1,-1 0,0-1,0-2,0 1,0-2,-10 0,25-2,0 0,0 0,1 0,-1-1,0 1,0-1,1 0,-1 1,0-1,1-1,-1 1,1 0,-1 0,1-1,0 0,-1 1,1-1,0 0,0 0,0 0,1 0,-1-1,0 1,1 0,0-1,-1 1,1-1,0 1,0-1,0 0,1 1,-1-1,1 0,-1 0,1 1,0-1,0 0,0 0,0 0,1 1,-1-1,1 0,0 0,-1 1,2-1,7-15,1 3</inkml:trace>
  <inkml:trace contextRef="#ctx0" brushRef="#br0" timeOffset="21329.418">4538 2173,'-3'2,"-1"-1,0 1,1 0,0 0,0 0,-1 1,1-1,1 1,-1 0,0 0,1 0,-1 0,1 0,0 0,0 0,0 1,0-1,1 1,-2 2,2-3,-4 9,0 0,0 1,1 0,1-1,0 1,1 0,0 1,1-1,1 7,-1-16,1-1,0 0,0 0,0 1,1-1,-1 0,1 0,-1 1,1-1,0 0,0 0,1 0,-1 0,1 0,-1-1,1 1,0 0,0-1,0 1,1-1,-1 0,0 1,1-1,-1 0,1-1,0 1,0 0,0-1,0 0,0 1,0-1,0 0,0-1,0 1,1 0,-1-1,0 0,0 0,1 0,0 0,11-5,0 0,0-1,-1 0,0-1,0-1,0 0,-1-1,-1-1,1 0,-1 0,-1-1,0-1,-1 0,0 0,-1-1,0 0,-1-1,5-10,61-83,-73 106,0-1,0 1,0 0,1 0,-1 0,0 0,1 0,-1 0,0 1,1-1,-1 0,1 1,-1-1,1 1,-1 0,1-1,0 1,-1 0,1 0,-1 0,1 0,-1 0,1 0,0 0,-1 1,1-1,-1 1,1-1,-1 1,1-1,-1 1,1 0,-1 0,0 0,0 0,1 0,-1 0,0 0,0 0,0 0,0 0,0 1,0-1,29 67,-24 131,-8-137,-1 18,-4 0,-3-1,-11 34,18-90,-1 0,-2 0,0 0,-1-1,-1 0,-2-1,0 0,-1 0,-1-1,0 0,-2-1,0-1,-2 0,-8 7,-68 27,90-51,-1 0,1 0,0 0,0-1,-1 1,1-1,-1 0,1 0,0 0,-1 0,1 0,0 0,-1-1,1 1,0-1,-1 0,1 1,0-1,0 0,0 0,0-1,0 1,0 0,0-1,0 1,0-1,0 1,1-1,-1 0,1 0,0 0,-1 0,1 0,0 0,0 0,0 0,0-1,0 1,1 0,-1 0,1-1,-1-1,0-21,0-1,2 0,0 1,2 0,1-1,1 1,1 0,1 1,1 0,2 0,0 0,1 1,2 1,0 0,2 0,-12 16,55-91,-33 60</inkml:trace>
  <inkml:trace contextRef="#ctx0" brushRef="#br0" timeOffset="55153.257">3662 3612,'-17'7,"0"1,1 0,0 2,0 0,1 0,0 1,1 1,0 1,1 0,0 0,1 1,1 1,0 0,1 1,0 0,2 0,0 1,-1 3,4-12,1 1,0-1,0 1,1 0,0 0,0 0,1 0,0 1,1-1,0 1,0-1,1 1,0-1,1 1,0-1,1 0,0 1,0-1,1 0,0 0,0 0,1-1,0 1,1-1,0 0,0 0,1 0,0-1,0 0,3 3,2-7,-1 1,0-1,1-1,-1 0,1-1,0 1,0-2,-1 0,1 0,0-1,0 0,-1-1,1 0,-1-1,1 0,-1-1,0 0,0 0,-1-1,1 0,5-5,13-4</inkml:trace>
  <inkml:trace contextRef="#ctx0" brushRef="#br0" timeOffset="55415.708">4255 3641,'-4'5,"-16"12,1 1,1 2,1-1,0 2,2 0,0 1,1 1,2 0,-9 21,20-41,1 0,-1-1,0 1,1 0,-1 0,1-1,0 1,0 0,0 0,1 0,-1 0,0-1,1 1,0 0,0 0,0-1,0 1,0-1,0 1,1-1,-1 1,1-1,0 0,-1 0,1 0,0 0,0 0,1 0,-1 0,0-1,1 1,-1-1,1 1,-1-1,1 0,-1 0,1 0,0-1,0 1,-1-1,1 1,0-1,0 0,0 0,0 0,-1 0,1-1,0 1,0-1,9-2,-1-1,1 0,-1-1,0 0,0-1,-1 0,1-1,-2 0,1-1,-1 1,0-2,0 0,-1 0,0 0,-1-1,0 0,-1 0,0-1,0 0,-1 0,-1 0,0-1,0 1,-1-1,0 0,-1 0,-1 0,0-9,-16-58,2 60</inkml:trace>
  <inkml:trace contextRef="#ctx0" brushRef="#br0" timeOffset="55680.242">4622 4092,'-4'-33,"-3"-17,1-3,6 1,3 1,6 4,1 5,4 4,-1 5,3 3,3 6,-2 3,2 5,1 0,-1 3</inkml:trace>
  <inkml:trace contextRef="#ctx0" brushRef="#br0" timeOffset="55936.724">4905 4008,'5'-24,"1"-13,5-4,0-1,-1 2,2-1,-1 1,-3 3,3 2,-1 3,-2 2,2 1,5 1,4 5,-1 7</inkml:trace>
  <inkml:trace contextRef="#ctx0" brushRef="#br0" timeOffset="56294.072">5469 3754,'15'-16,"0"-1,-1 0,-2-1,1-1,-2 0,-1-1,0 0,-2 0,5-17,-12 36,0 0,-1 0,1-1,-1 1,1 0,-1-1,0 1,1 0,-1-1,0 1,0-1,0 1,0 0,0-1,0 1,-1-1,1 1,0 0,-1-1,1 1,-1 0,1-1,-1 1,0 0,0 0,1 0,-1 0,0 0,0 0,0 0,0 0,0 0,0 0,0 0,-1 0,1 1,0-1,0 0,-1 1,1-1,0 1,-1 0,1-1,0 1,-1 0,1 0,-1 0,1 0,0 0,-1 0,1 0,-1 0,1 1,0-1,-1 1,-74 31,61-20,0 0,1 0,0 2,1 0,1 0,0 1,1 1,0 0,2 0,0 1,0 0,2 1,-3 9,9-23,-1-1,1 1,0 0,0 0,0 0,1 0,-1 0,1 0,0 0,0 1,1-1,-1 0,1 0,0 0,0 0,0-1,0 1,1 0,-1 0,1-1,0 1,0-1,1 1,-1-1,1 0,0 0,-1 0,1 0,1-1,-1 1,0-1,0 1,1-1,0-1,-1 1,1 0,0-1,0 0,0 1,0-2,9 4,1-1,0-1,0 0,0-1,0-1,0 0,0-1,-1 0,1-1,0-1,6-2,5-2</inkml:trace>
  <inkml:trace contextRef="#ctx0" brushRef="#br0" timeOffset="56692.566">6118 3500,'-33'16,"10"-6,0 1,1 1,0 1,1 1,0 1,2 0,0 2,-2 2,18-15,0 0,0 0,0 0,1 1,0-1,0 1,0-1,0 1,1 0,0 0,0-1,0 1,0 0,1 0,0 0,0 0,0 0,1 0,-1 0,1 0,0 0,1 0,-1-1,1 1,0-1,0 1,1-1,-1 1,1-1,0 0,0 0,0-1,1 1,-1 0,1-1,0 0,0 0,0 0,0-1,0 1,1-1,-1 0,2 0,9 3,1 0,0-1,1 0,-1-2,1 0,-1-1,1 0,-1-1,1-1,8-2,15 1,-24 1,0-1,0 0,-1-2,1 1,-1-2,0 0,0-1,-1 0,0-1,0-1,0 0,-1-1,0-1,8-7,-7 6</inkml:trace>
  <inkml:trace contextRef="#ctx0" brushRef="#br0" timeOffset="56981.606">6824 2964,'-18'68,"4"0,2 1,3 1,3 0,4 0,2 0,4 2,-3-50,1 0,2-1,0 1,1-1,1 0,1 0,1-1,6 12,-2-15</inkml:trace>
  <inkml:trace contextRef="#ctx0" brushRef="#br0" timeOffset="57217.003">6485 3415,'34'-10,"15"-2,10-1,-1 3,-1 4,0 1,-5-2,-2 0,-4 1,-6 2,-5 1,-7 1</inkml:trace>
  <inkml:trace contextRef="#ctx0" brushRef="#br0" timeOffset="58754.276">7699 3811,'-20'19,"-5"11,-4 5,-2 2,0-1,5-6</inkml:trace>
  <inkml:trace contextRef="#ctx0" brushRef="#br0" timeOffset="84927.003">445 5250,'-15'0,"-1"-2,0 1,0 0,0 2,1 0,-1 0,0 2,1 0,-1 0,1 2,0 0,0 0,1 2,-1 0,1 0,1 1,-9 7,6 1,1 1,1 0,0 1,1 1,2 0,-1 0,2 1,1 1,0-1,2 1,0 1,2 0,0 0,0 12,3-29,1 0,0 1,1-1,-1 0,1 1,0-1,1 0,-1 1,1-1,0 0,0 1,1-1,0 0,0 0,0 0,0 0,1 0,0-1,-1 1,2-1,-1 0,1 0,-1 0,1 0,0 0,0-1,1 0,-1 0,1 0,0 0,-1-1,1 0,0 0,1 0,-1-1,0 1,0-1,5 0,7-4,-1-1,1 0,-1-2,0 0,0 0,-1-2,0 0,0 0,-1-1,0-1,-1-1,0 0,0-1,-1 0,1-2,22-18,-1-3,-1 0,-2-2,-2-2,-2 0,-1-2,-2-1,10-24,-21 40,-7 43,-6-2,-1 0,1 0,1 0,0 1,1-1,0 0,1 0,1-1,0 1,5 9,-4-14,0-1,0 0,1 0,0 0,0-1,1 0,0 0,1 0,0-1,0 0,0-1,1 0,0 0,0-1,1 0,0 0,-1-1,1-1,1 0,-1 0,9 1,9-1</inkml:trace>
  <inkml:trace contextRef="#ctx0" brushRef="#br0" timeOffset="85242.425">1462 5052,'-75'31,"12"-5,0 2,2 3,-15 12,73-42,0 0,0 0,0 0,0 1,0-1,1 1,-1-1,0 1,1 0,0 0,-1 0,1 0,0 1,0-1,0 1,0-1,1 1,-1-1,1 1,-1 0,1 0,0 0,0 0,0 0,1 0,-1 0,1 0,-1 0,1 0,0 0,0 0,1 1,-1-1,1 0,-1 0,1 0,0 0,0 0,0 0,1-1,-1 1,1 0,-1-1,1 1,0-1,0 1,0-1,2 2,166 61,-71-7,-97-56,1 0,0 1,-1-1,0 1,1 0,-1 0,0 0,-1 0,1 0,0 0,-1 0,0 0,1 1,-1-1,-1 1,1-1,0 1,-1-1,0 1,0-1,0 1,0-1,0 1,-1-1,0 1,1-1,-1 1,-1-1,1 0,-1 2,-4 6,-1-1,0 0,0 0,-1 0,0-1,-1 0,0-1,0 0,-1 0,0-1,0-1,-1 1,0-2,0 1,0-1,-1-1,-7 2,-6 0</inkml:trace>
  <inkml:trace contextRef="#ctx0" brushRef="#br0" timeOffset="86024.711">2534 5419,'-1'548,"1"-548,0 18,-1 0,-1 1,0-1,-2 0,0 0,-1-1,-4 10,9-28,0 0,0 0,0 0,0 0,0 0,0 0,-1 0,1 0,0 0,-1 0,1 0,-1 0,1 0,-1 0,1 0,-1 0,0 0,1 1,-1-1,0 0,0 0,0 1,0-1,1 1,-1-1,0 1,0-1,0 1,0-1,0 1,0 0,0-1,0 1,-1 0,1 0,0 0,0 0,0 0,0 0,0 0,0 0,0 1,0-1,0 0,0 1,0-1,0 1,0-1,0 1,0-1,0 1,0-1,1 1,-1 0,0 0,0-1,1 1,-1 0,0 0,1 0,-1 0,1 0,-1 0,1 0,-1 0,1 0,0 0,0 1,-2-21,1 1,2-1,0 1,0-1,2 1,0 0,1 0,1 0,1 0,1 1,0 0,1 1,0-1,2 1,0 1,2-2,16-34,3 1,1 2,3 1,2 2,1 1,3 2,1 2,2 1,2 3,44-27,-13 33,-75 30,-1 0,1-1,0 1,0 0,-1 0,1 0,0 1,0-1,-1 0,1 1,0-1,0 1,-1-1,1 1,-1 0,1 0,0-1,-1 1,0 1,1-1,-1 0,0 0,1 0,-1 1,0-1,0 0,0 1,0-1,0 1,0 0,-1-1,1 1,0-1,-1 1,1 0,-1 0,0-1,0 1,1 0,-1 0,0-1,-1 1,1 0,0 0,-2 18,0 1,-1-1,-1-1,-1 1,-1 0,-1-1,0 0,-7 11,0-5,-1 0,-1-1,-1-1,-1 0,-1-1,-1-1,-1-1,14-11,-2-1,1 0,-1 0,0-1,-1 0,0-1,0 0,0-1,0 0,-1 0,0-1,-6 1,-17-15,23-2</inkml:trace>
  <inkml:trace contextRef="#ctx0" brushRef="#br0" timeOffset="86364.796">3578 5165,'-274'273,"266"-264,-1 1,2 1,-1-1,2 1,-1 0,1 1,1 0,0-1,-2 13,6-21,0 1,0-1,0 1,1-1,0 1,-1-1,1 1,1 0,-1-1,0 1,1-1,0 1,0-1,0 1,0-1,1 0,-1 1,1-1,0 0,0 0,0 0,0 0,0-1,1 1,-1 0,1-1,0 0,0 1,0-1,0-1,0 1,0 0,0-1,1 1,-1-1,2 0,7 0,1 0,-1-1,1-1,-1 0,1 0,-1-1,0-1,0 0,0-1,0-1,0 1,-1-2,0 1,0-2,-1 1,1-2,-1 1,-1-1,0-1,1-1,10-3,0 0,-1-2,-1-1,0 0,-1-1,-1-1,-1 0,0-1,-1-1,-2 0,0-1,-1 0,-1-1,-1 0,0-1,-1-6,-7 26,0-1,-1 0,0 1,0-1,0 1,0-1,-1 1,1-1,-1 0,0 1,0 0,0-1,-1 1,1 0,-1-1,0 1,0 0,0 0,0 1,0-1,-1 0,1 1,-1-1,0 1,1 0,-1 0,0 0,0 0,-1 0,1 1,0-1,-1 1,1 0,0 0,-1 0,1 1,-1-1,-8 0,-1 0,1 0,0 1,0 1,-1 0,1 1,0 0,0 1,0 0,-2 2,2-1,1 1,0 0,0 1,0 0,1 0,-1 1,2 1,-1 0,1 0,-6 8,-5 7</inkml:trace>
  <inkml:trace contextRef="#ctx0" brushRef="#br0" timeOffset="86805.809">4396 5193,'-258'141,"253"-138,1-1,0 0,0 0,0 0,1 1,-1-1,1 1,0 0,-1 0,1 0,0 1,1-1,-1 1,1 0,0-1,-1 1,2 0,-1 0,0 0,0 4,4-6,1 1,0-1,0 0,0 0,0 0,0 0,0-1,0 0,0 1,1-1,-1 0,1 0,-1-1,1 1,-1-1,1 1,-1-1,1-1,-1 1,1 0,-1-1,3 0,1 1,-6 0,2-1,0 0,0 0,0 1,0-1,0 1,0 0,0 0,0 0,0 0,0 0,0 1,0-1,0 1,0 0,0 0,0 0,-1 0,1 1,0-1,-1 1,1 0,-1-1,1 1,-1 0,0 0,0 1,0-1,0 0,0 1,0-1,-1 1,1 0,-1-1,0 1,0 0,0 0,1 3,-4 4,-1 0,-1 1,1-1,-2 0,1-1,-1 1,-1-1,0 0,0 0,-1-1,0 0,0 0,-1-1,0 1,0-2,0 1,-1-1,-7 3,-193 81,163-78,51-28,4 7</inkml:trace>
  <inkml:trace contextRef="#ctx0" brushRef="#br0" timeOffset="87038.938">4595 5277,'-15'34,"-4"16,0 4,10-7,5-12</inkml:trace>
  <inkml:trace contextRef="#ctx0" brushRef="#br0" timeOffset="87228.114">4622 4685,'0'0</inkml:trace>
  <inkml:trace contextRef="#ctx0" brushRef="#br0" timeOffset="87492.642">5159 4516,'-48'195,"-15"151,31-50,10-116,15-160,-1-7</inkml:trace>
  <inkml:trace contextRef="#ctx0" brushRef="#br0" timeOffset="87739.704">4763 5165,'34'-5,"20"-1,6 0,3 1,-5 1,-3 2,-5 1,-8 0,-4 1,-6 0,-2 1,-2-1,-5 0</inkml:trace>
  <inkml:trace contextRef="#ctx0" brushRef="#br0" timeOffset="87943.971">5526 5137,'0'33,"0"17,0 3,0-1,0-10</inkml:trace>
  <inkml:trace contextRef="#ctx0" brushRef="#br0" timeOffset="87944.971">5582 4826,'0'0</inkml:trace>
  <inkml:trace contextRef="#ctx0" brushRef="#br0" timeOffset="88209.441">5893 4967,'-1'74,"-2"-44,2 0,1 0,2 0,0 0,2-1,2 1,1-1,0 0,4 2,-11-28,1 0,0-1,0 1,1 0,-1-1,1 1,-1-1,1 0,0 1,-1-1,1 0,1 0,-1 0,0 0,0-1,1 1,-1-1,1 1,-1-1,1 0,-1 0,1 0,0 0,0 0,0-1,-1 1,1-1,0 0,0 0,0 0,0 0,0 0,-1 0,1-1,0 0,0 1,0-1,-1 0,1-1,-1 1,1 0,-1-1,1 1,-1-1,0 0,1 0,-1 0,0 0,1-2,15-17,-2-1,-1-1,-1 0,0 0,-2-2,-1 0,0-4,19-36,30-43,-43 90</inkml:trace>
  <inkml:trace contextRef="#ctx0" brushRef="#br0" timeOffset="88541.254">6401 5193,'37'-5,"0"-1,0-2,-1-2,0-1,0-2,-24 8,-1 0,0-1,0 0,0-1,0 0,-1-1,0 0,-1-1,0 0,0 0,-1-1,0 0,-1 0,0-1,0 0,3-9,-8 16,1 1,-1-1,0 0,0-1,0 1,-1 0,1 0,-1-1,0 1,-1-1,1 1,-1-1,1 1,-1-1,-1 0,1 1,-1-1,0 1,0-1,0 1,0 0,-1-1,0 1,1 0,-2 0,1 0,0 0,-1 1,0-1,0 1,0-1,0 1,-1 0,1 0,-1 0,1 1,-1-1,0 1,0 0,0 0,-1 0,1 1,0-1,-1 1,0 0,-5 3,-1 0,0 1,1 0,-1 1,1 0,0 0,0 1,1 1,-1 0,1 0,0 0,1 1,0 1,0-1,0 1,1 1,0-1,-1 4,1-3,0 1,0 0,1 1,0 0,1 0,0 0,1 0,0 1,1 0,0 0,1 0,0 0,1 0,1 0,-1 0,2 0,0 1,0-1,1 0,1 0,0-1,1 1,0-1,0 1,1-1,6 8,-1-6,1 0,0-1,1 0,0-1,1 0,0-1,1 0,0-2,0 1,1-2,0 0,1 0,0-2,0 0,10 2,20 2,0-2,0-3,0-1,0-2,2-2,-21 0</inkml:trace>
  <inkml:trace contextRef="#ctx0" brushRef="#br0" timeOffset="91739.116">7699 5306,'0'0,"0"1,0-1,0 0,0 0,0 1,1-1,-1 0,0 0,0 1,0-1,0 0,0 1,0-1,0 0,0 0,0 1,0-1,0 0,0 0,0 1,-1-1,1 0,0 1,0-1,0 0,0 0,0 1,0-1,-1 0,1 0,0 0,0 1,0-1,-1 0,1 0,0 0,0 0,-1 1,1-1,0 0,-1 0,19-8,-16 9,0 1,-1-1,1 0,0 0,0 0,0 0,0 0,0 0,1-1,-1 1,0-1,0 1,0-1,1 0,-1 0,0 0,0 0,0 0,1 0,-1-1,0 1,0-1,0 1,1-1,-1 0,0 0,0 0,0 0,-1 0,1-1,2 0,11-7,0 0,-23 19,7-9,-1 0,1 1,0-1,-1 0,0 0,1 0,-1 0,1 0,-1 0,0-1,0 1,1 0,-1-1,0 0,0 1,0-1,1 0,-1 0,0 0,0 0,0 0,0 0,0-1,1 1,-1 0,0-1,-45 23,46-19,2-2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1,'-5'29,"-1"9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6:45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112 132,'0'29,"0"28,0 15,0-1,-5-2,-1-9,0-9,1-4,2-5,1-5,-4-4,-1-3,1-1,-3-2,-1 1,2-6</inkml:trace>
  <inkml:trace contextRef="#ctx0" brushRef="#br0" timeOffset="319.998">0 132,'33'-19,"1"1,0 1,1 2,1 2,1 1,-1 2,2 1,21-1,-53 8,1 0,0 1,0 0,0 0,-1 0,1 1,0 0,0 0,0 1,0 0,0 0,-1 0,1 1,0 0,-1 0,1 1,-1 0,0 0,0 1,0-1,0 1,-1 0,0 1,1 0,-2-1,1 2,0-1,-1 0,0 1,2 3,-4 0,1 0,-1 1,-1-1,1 0,-2 1,1-1,-1 0,-1 1,0-1,0 1,0-1,-2 0,1 0,-1 0,0 0,-1 0,0-1,0 0,-1 1,0-1,0-1,-1 1,0-1,-1 0,1-1,-1 1,-1-1,-4 3,-21 13,0-1,-2-2,0-1,-1-2,-1-1,-33 8,66-22,0 1,1-1,-1 0,0 0,0 0,0-1,0 1,0-1,0 0,0 0,0 0,0-1,0 1,0-1,0 0,1 0,-1-1,0 1,0-1,1 1,-1-1,1 0,0-1,-1 1,1-1,0 1,0-1,1 0,-1 0,1 0,-1 0,1-1,0 1,0-1,0 1,1-1,-1 0,1-1,0-13</inkml:trace>
  <inkml:trace contextRef="#ctx0" brushRef="#br0" timeOffset="938.898">705 414,'10'-5,"2"3,5 3,4 0,-1 5,0 2,2-1,2-1,1-2,2-2,1-1,0 0,1-1,-1 0,1-1,-6-4,-5-2</inkml:trace>
  <inkml:trace contextRef="#ctx0" brushRef="#br0" timeOffset="1304.978">789 611,'20'0,"15"0,7 0,1 0,-2 0,-8-5,-4-1,-4 0,0 1,-4 2</inkml:trace>
  <inkml:trace contextRef="#ctx0" brushRef="#br0" timeOffset="2187.949">1213 866,'60'-104,"-20"33,3 1,48-59,21 25,-111 103,0-1,1 1,-1 0,1 0,-1-1,1 1,0 0,-1 0,1 1,0-1,0 0,-1 1,1-1,0 1,0-1,0 1,0 0,0 0,0-1,0 2,0-1,0 0,0 0,0 1,0-1,-1 1,1-1,0 1,0 0,0 0,-1 0,1 0,0 0,-1 0,1 0,-1 0,1 1,-1-1,0 1,0-1,1 1,-1-1,0 1,0 0,-1 0,1-1,0 2,30 92,-28-79,-2-7,-1-1,2 0,-1 1,1-1,1 0,-1 0,1 0,1-1,-1 1,1-1,1 1,4 5,-6-12,0 0,1-1,-1 1,0-1,1 1,-1-1,0 0,1 0,-1-1,0 1,1-1,-1 1,0-1,1 0,-1-1,0 1,0 0,0-1,0 0,0 1,0-1,-1 0,1-1,-1 1,1 0,-1-1,0 1,0-1,0 0,1-2,-2 4,35-39,-26 28,-1 0,1 1,1 0,0 0,1 1,0 1,0 0,1 0,0 2,1-1,-1 2,12-5,-22 11,0-1,-1 0,1 1,0-1,-1 1,1 0,0 0,0 0,0 0,-1 0,1 1,0-1,-1 1,1 0,0 0,-1 0,1 0,-1 0,1 1,-1-1,0 1,1-1,-1 1,0 0,0 0,0 0,-1 0,1 0,0 0,-1 1,1-1,-1 1,0-1,0 1,0-1,0 1,0 0,0-1,-1 1,6 117,-7-100,-13 113,8-115</inkml:trace>
  <inkml:trace contextRef="#ctx0" brushRef="#br0" timeOffset="3435.727">2399 640,'-153'300,"149"-287,19-36,16-24,2 2,2 1,2 2,14-11,-10 9,5 4,-45 39,0 0,-1 1,1-1,0 1,0 0,0-1,0 1,0 0,0-1,0 1,0 0,0 0,0 0,0 0,0 0,0 0,0 0,0 0,0 0,0 0,0 1,0-1,0 0,0 1,0-1,0 1,0-1,-1 1,1-1,0 1,0 0,0-1,-1 1,1 0,0 0,-1 0,1-1,-1 1,1 0,-1 0,1 0,-1 0,0 0,1 0,-1 0,0 0,0 0,0 0,1 0,-1 0,0 0,-1 0,1 0,0 1,0 225,0-226,1 0,-1 0,0 0,0-1,1 1,-1 0,0 0,0 0,0 0,0 0,0-1,0 1,0 0,0 0,0 0,0 0,0 0,0-1,-1 1,1 0,0 0,-1 0,1-1,-1 1,1 0,-1 0,1-1,-1 1,1 0,-1-1,0 1,1-1,-1 1,0-1,0 1,1-1,-1 1,0-1,0 0,0 1,1-1,-1 0,0 0,0 0,0 1,0-1,0 0,1 0,-1 0,0-1,0 1,0 0,0 0,0 0,1-1,-1 1,0 0,0-1,0 1,1 0,-1-1,0 1,0-1,1 0,-1 1,1-1,-1 1,0-1,1 0,-1 0,-131-86,107 76</inkml:trace>
  <inkml:trace contextRef="#ctx0" brushRef="#br0" timeOffset="3718.716">2766 640,'38'-10,"23"-3,5 1,-8 2</inkml:trace>
  <inkml:trace contextRef="#ctx0" brushRef="#br0" timeOffset="3951.234">2963 386,'-9'43,"-9"34,-5 13,0-4,5-7,1-12,2-13,5-10,8-14,5-11</inkml:trace>
  <inkml:trace contextRef="#ctx0" brushRef="#br0" timeOffset="4525.244">3132 894,'206'-328,"-201"320,-3 5,0-1,0 0,1 1,-1-1,1 1,-1 0,1 0,0 0,0 0,1 1,-1-1,1 1,-1-1,1 1,0 1,3-2,-5 4,-1 1,1 1,0-1,-1 0,1 0,-1 1,1-1,-1 0,0 1,0-1,-1 1,1 0,0-1,-1 1,1 0,-1-1,0 1,0 0,0-1,0 1,-1 0,1 0,-1-1,1 1,-1-1,0 1,-6 28,5-24,0-1,0 0,0 1,1 0,0-1,1 1,-1-1,1 1,0 0,1 0,-1-1,2 1,-1-1,1 1,-1-1,2 1,1 4,-1-10,0 0,-1 0,1 0,0 0,0-1,0 1,0-1,0 0,-1 0,1 0,0 0,0 0,0-1,0 1,0-1,-1 0,1 0,0 0,0 0,-1 0,1-1,-1 1,1-1,-1 1,0-1,0 0,1 0,-1 0,-1 0,1-1,0 1,5-3,12-13,0-1,-2-1,0 0,-1-1,-1-1,-1 0,-1-1,4-13,-15 34,-2 3,0 0,0 0,1 0,-1 0,1 0,-1 0,1 0,-1 0,1 0,-1-1,1 1,0 0,-1 0,1-1,0 1,0 0,0-1,-1 1,1 0,0-1,0 0,0 1,0-1,0 1,0-1,0 0,0 0,0 0,0 1,0-1,0 0,0 0,0-1,1 1,-1 0,0 0,0 0,0-1,0 1,0 0,-1-1,1 1,0-1,0 1,0-1,0 0,0 1,0-1,-1 0,1 1,0-1,-1 0,1 0,-1 0,1 0,-1 0,1 1,-1-1,1 0,-1 0,0 0,1 0,-1 0,0-1,0 1,4 143,-6-122,1 0,0 0,2 1,0-1,2 0,0 0,4 10,3-6,1-6</inkml:trace>
  <inkml:trace contextRef="#ctx0" brushRef="#br0" timeOffset="4759.155">3894 696,'-9'39,"-4"26,1 8,2-5,8-13,4-16</inkml:trace>
  <inkml:trace contextRef="#ctx0" brushRef="#br0" timeOffset="5151.099">3838 753,'16'-12,"0"1,1 0,0 1,1 1,0 1,1 0,-1 2,1 0,20-3,-38 8,1 1,0-1,0 1,0 0,0 0,0 0,-1 0,1 0,0 0,0 0,0 1,0-1,-1 1,1-1,0 1,0 0,-1-1,1 1,0 0,-1 0,1 0,-1 1,1-1,-1 0,0 0,0 1,1-1,-1 1,0-1,0 1,0-1,-1 1,1 0,0 0,-1-1,1 1,-1 0,1 0,-1 0,0 1,-25 70,-21-16,85-45,81 11,-117-21,0-1,0 0,0 1,0-1,0 1,0 0,-1 0,1 0,-1 0,1 1,-1-1,0 0,0 1,0 0,0-1,0 1,-1 0,1 0,-1 0,0 0,0 1,0-1,0 0,-1 0,1 0,-1 1,0-1,0 0,0 1,0-1,0 0,-1 1,1-1,-1 0,-1 2,-4 5,-1-1,-1 0,1-1,-1 0,0 0,-1 0,0-1,0 0,-1-1,0 0,0-1,0 0,-1 0,1-1,-1-1,0 0,0 0,-1-1,1 0,0-1,-9 0,-32 1,34-7</inkml:trace>
  <inkml:trace contextRef="#ctx0" brushRef="#br0" timeOffset="5470.823">4176 189,'39'29,"-1"1,-2 3,-1 1,-1 1,-2 2,16 26,-40-49,-1-1,0 1,-1 0,0 1,-2 0,1-1,-2 1,0 1,-1-1,0 0,-2 1,1-1,-2 1,0-1,-1 0,-1 1,0-1,-1 0,0 0,-1-1,-1 0,0 1,-1-2,-1 1,-2 2,-121 172,6-32,101-131</inkml:trace>
  <inkml:trace contextRef="#ctx0" brushRef="#br0" timeOffset="6120.384">1467 76,'-35'40,"3"3,1 0,2 2,2 1,2 1,2 2,3 0,1 1,-8 42,21-74,2 1,0-1,1 1,1 0,1-1,0 1,2 0,0 0,1 0,1-1,1 1,0-1,1 0,1 0,1 0,1-1,0 0,1 0,1-1,1 0,0-1,1 0,6 6,7-1,1-1,0-1,2-2,0 0,0-2,1-1,1-2,0 0,1-2,0-1,0-2,1-1,-1-2,1 0,0-3,24-2,-11 2,-8-1</inkml:trace>
  <inkml:trace contextRef="#ctx0" brushRef="#br0" timeOffset="9000.827">5052 386,'-1'-2,"0"0,-1 1,1-1,0 1,-1-1,1 1,-1-1,0 1,1 0,-1 0,0 0,0 0,1 0,-1 0,0 0,0 1,0-1,0 1,0-1,0 1,0 0,0 0,-1 0,1 0,0 0,0 0,0 0,0 1,0-1,-1 1,-10 4,0 0,1 0,-1 2,1-1,0 2,1 0,-1 0,2 1,-1 0,1 1,1 0,0 0,0 1,1 0,0 1,1 0,0 2,0-3,1 1,0-1,1 1,1 1,0-1,0 1,1-1,1 1,0 0,1 0,0 0,1 0,0 0,2 2,-2-8,1-1,0 1,0 0,0-1,1 0,0 1,1-1,0 0,-1 0,2 0,-1 0,1-1,0 1,0-1,0 0,1 0,0 0,0-1,0 0,0 0,1 0,0 0,0-1,0 0,0-1,0 1,6 1,-2-4,-1 0,0-1,0 0,1-1,-1 0,0 0,0-1,0 0,-1-1,1 0,-1 0,0-1,0 0,0 0,-1-1,0 0,0 0,0-1,-1 1,0-2,1 0,-5 6,14-15,0 0,-1-1,0-1,-2 0,0-1,-1 0,-1-1,-1 0,-1-1,-1 0,-1 0,-1-1,2-13,-9-9,1 45,-1-1,1 1,-1 0,1 0,-1 0,1-1,-1 1,1 0,-1 0,1 0,-1 0,1 0,-1 0,1 0,-1 0,1 0,-1 0,1 0,-1 1,1-1,-1 0,1 0,-1 0,1 1,-1-1,1 0,0 0,-1 1,1-1,-1 0,1 1,0-1,-1 1,1-1,0 0,0 1,-1-1,1 1,0-1,0 1,-1-1,1 1,0-1,0 1,0-1,0 1,0-1,0 1,0-1,0 1,0-1,0 1,0-1,0 1,0-1,1 1,-1-1,0 1,0 0,1 11,-1 1,1 0,1-1,1 1,-1-1,2 1,0-1,0 0,1 0,1-1,0 0,0 0,1 0,1 0,0 0,-4-5,8 12,-3-1,1 0,0-1,1 0,1-1,1 0,0-1,1-1,0 0,1 0,6 2,-13-13,-1-1,1 0,0 0,0-1,0 0,0 0,0-1,0 0,0 0,0-1,-1 0,1-1,-1 1,1-1,-1-1,0 1,0-1,0-1,-1 1,0-1,1 0,-2 0,1-1,-1 0,1 0,-2 0,4-6,9-4,-3 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3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0,'-9'4,"0"1,1-1,-1 1,1 1,0-1,0 1,1 1,-1 0,2 0,-1 0,1 1,0-1,0 2,1-1,0 1,1-1,0 1,0 1,5-7,0 1,1-1,0 0,-1 0,1 0,0 0,1 0,-1 0,0 0,1-1,0 1,-1-1,1 0,0 0,0 0,0 0,0 0,1-1,-1 0,0 1,1-1,-1 0,1 0,-1-1,1 1,0-1,-1 0,4 0,13 5,-17-4,0 0,0 0,0 0,0 1,0-1,-1 1,1 0,0-1,-1 1,1 0,-1 1,0-1,0 0,0 1,0-1,0 1,0 0,-1-1,1 1,-1 0,0 0,0 0,0 0,0 0,0 0,-1 1,1-1,-1 0,0 0,0 0,0 1,0-1,-1 2,0 2,-1 1,0 0,0-1,-1 1,1-1,-2 0,1 0,-1 0,0 0,-1-1,1 1,-1-1,-2 1,3-3,1 0,-1 0,0 0,0-1,-1 1,1-1,-1 0,1-1,-1 1,0-1,0 0,0 0,0 0,-1-1,1 0,0 0,-1 0,1-1,0 1,-1-1,1-1,-1 1,0-1,-11-4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6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1,'-6'2,"-8"3,0 1,0 0,1 1,0 1,0 0,1 0,0 1,0 1,-2 4,13-12,1 0,0 1,0-1,0 1,0-1,0 0,0 1,1-1,-1 1,1-1,0 0,0 0,0 1,0-1,0 0,0 0,0 0,1 0,-1 0,1 0,-1 0,1-1,0 1,0-1,0 1,0-1,0 0,0 1,0-1,0 0,1 0,-1-1,0 1,0 0,1-1,-1 1,1-1,0 0,13 9,-10-7,-1 0,0 0,0 1,0-1,-1 1,1 1,-1-1,0 1,1-1,-1 1,-1 1,1-1,-1 0,0 1,0 0,0-1,0 1,-1 1,0-1,0 0,0 0,-1 1,0-1,0 1,0-1,0 1,-1-1,0 1,0 0,-1-1,0 1,0-1,0 1,0-1,-2 1,-3 3,0-1,-1 0,0-1,0 0,-1 0,0 0,0-1,-1 0,0-1,0 0,0 0,-1-1,1 0,-1-1,-2 1,-25-6,21-3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30,'34'0,"15"0,5 0,2 0,-3-5,-6-1,-6 0,-5 1,-5 1,-2 2,-1 1,-1 1,0 0,-4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4:00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88,'39'-9,"17"-4,4 1,-4-3,-1 2,-6 2,-5 4,-7 2,-4 3,-7 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4:00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85 116,'0'28,"0"20,-5 7,-1 2,0-2,1-2,2-5,1-6,1-5,0-4,1-3,0-1,1-2,-1 0,5-4,1-7</inkml:trace>
  <inkml:trace contextRef="#ctx0" brushRef="#br0" timeOffset="241.006">1 116,'33'-10,"22"-7,5-2,2 3,-4 0,-3 2,-5 3,-3 4,-3 3,-5 3,-5 0,-2 2,-3-1,-6 6,-2 1,-4 4,-11 5,-5 0</inkml:trace>
  <inkml:trace contextRef="#ctx0" brushRef="#br0" timeOffset="412.31">57 483,'39'-5,"16"-1,5 0,-3 1,-7-4,-3 1,-3 0,-5 3,-5 1,-7 2</inkml:trace>
  <inkml:trace contextRef="#ctx0" brushRef="#br0" timeOffset="772.96">537 624,'5'34,"1"15,0 5,-1-2,-6-6,-3-10</inkml:trace>
  <inkml:trace contextRef="#ctx0" brushRef="#br0" timeOffset="1194.985">537 596,'234'-51,"-170"61,-63-9,0-1,1 1,-1 0,0 0,0 0,0 0,0 0,0 0,0 0,0 0,0 0,0 0,-1 1,1-1,0 0,-1 0,1 1,-1-1,1 1,-1-1,0 0,0 1,1-1,-1 1,0-1,0 1,-1-1,1 0,0 1,0-1,-1 1,1-1,0 0,-1 1,0-1,1 0,-1 1,0-1,1 0,-1 0,0 0,-1 1,-127 129,128-130,0-1,0 1,0 0,0 0,0 0,0 0,0 0,0 0,1 0,-1 0,0 0,1 0,-1 0,1 1,-1-1,1 0,0 0,-1 1,1-1,0 0,0 0,0 1,0-1,0 0,0 1,0-1,1 0,-1 0,0 1,1-1,-1 0,1 0,-1 1,1-1,-1 0,1 0,0 0,0 0,0 0,-1 0,1 0,0 0,0-1,0 1,0 0,1 0,-1-1,0 1,0-1,0 1,0-1,1 1,-1-1,0 0,0 0,1 1,0-1,200 0,-201 0,0 0,1 0,-1 0,0 0,0 0,1 0,-1 0,0 0,0 0,1 0,-1 1,0-1,0 0,0 1,0-1,1 1,-1-1,0 1,0 0,0-1,0 1,0 0,0 0,-1 0,1 0,0 0,0 0,-1 0,1 0,0 0,-1 0,1 0,-1 0,1 1,-1-1,0 0,0 0,1 1,-1-1,0 0,0 0,0 0,0 1,0-1,-1 0,1 0,0 1,0-1,-1 0,1 0,-1 0,1 0,-1 1,0-1,1 0,-1 0,0 0,0 0,0-1,0 2,-11 10,0 0,0-1,-1 0,0-1,-1 0,0-1,-1-1,0 0,0-1,-1-1,-2 0,-8 6,-31 7,32-13</inkml:trace>
  <inkml:trace contextRef="#ctx0" brushRef="#br0" timeOffset="2042.213">1215 709,'274'-73,"-112"42,-161 31,0 0,-1 0,1 0,-1 0,1 0,0 0,-1 0,1 0,0 0,-1 0,1 0,-1-1,1 1,0 0,-1 0,1-1,-1 1,1 0,-1-1,1 1,-1-1,1 1,-1 0,1-1,-1 1,0-1,1 1,-1-1,0 1,1-1,-1 0,0 1,0-1,0 1,1-1,-1 0,0 1,0-1,0 1,0-1,0 0,0 1,0-1,0 0,0 1,0-1,-1 1,1-1,0 0,0 1,-1-1,1 1,0-1,-1 1,1-1,0 1,-1-1,1 1,-1-1,1 1,-1-1,1 1,-1 0,1-1,-1 1,1 0,-1 0,1-1,-1 1,-47-25,42 22,-131-52,135 54,0 1,0 0,0-1,0 1,0 0,-1 0,1 1,0-1,0 0,0 1,0-1,0 1,0 0,0 0,0 0,0 0,0 0,0 0,1 0,-1 0,0 1,1-1,-1 1,1-1,-1 1,1 0,0 0,0-1,0 1,0 0,0 0,0 0,0 0,1 0,-1 0,1 1,-1-1,1 0,0 0,0 0,0 0,0 0,0 2,11 97,-6-86,-1 1,0 0,-2 0,0 0,0 0,-2 1,0-1,-1 0,0 0,-4 14,18-51,0 0,2 0,0 2,1 0,1 1,1 0,1 1,0 2,13-9,20-17,-34 24</inkml:trace>
  <inkml:trace contextRef="#ctx0" brushRef="#br0" timeOffset="2984.721">2089 426,'0'0,"1"0,-1 1,0-1,0 0,0 0,0 1,0-1,0 0,1 0,-1 1,0-1,0 0,0 0,0 0,1 0,-1 1,0-1,0 0,1 0,-1 0,0 0,0 0,1 0,-1 0,0 0,0 0,1 0,-1 0,0 1,0-1,1-1,-1 1,0 0,1 0,-15 27,-73 90,70-88,2-3,-1 0,-1-1,-1-1,-1-1,-11 10,30-34,0 1,0 0,0-1,0 1,0 0,0 0,0-1,0 1,0 0,0-1,0 1,-1 0,1 0,0-1,0 1,0 0,0 0,-1-1,1 1,0 0,0 0,0 0,-1-1,1 1,0 0,0 0,-1 0,1 0,0-1,0 1,-1 0,22-32,134-149,-130 155,0 2,2 0,1 2,1 1,1 1,0 2,18-8,-47 25,1 0,-1 0,0 0,1 0,-1 0,1 1,-1-1,1 0,0 1,-1 0,1-1,-1 1,1 0,0-1,-1 1,1 0,0 0,-1 0,1 1,0-1,-1 0,1 1,-1-1,1 1,-1-1,1 1,-1 0,1 0,-1-1,1 1,-1 0,0 0,0 1,1-1,-1 0,0 0,0 0,0 1,0-1,0 1,-1-1,1 1,0-1,-1 1,1-1,-1 1,1-1,-1 1,0 0,0-1,1 1,-1 0,-1-1,1 1,0 0,0-1,0 1,-9 52,7-44,0 0,0 0,1 0,0 0,0 0,2 0,-1 0,1 0,0 0,1 0,0 0,1 0,1 3,54 111,-57-123,-1 0,0 0,1 0,-1 0,0 0,0 0,1 0,-1 0,0 0,0 1,0-1,0 0,-1 0,1 0,0 0,0 0,-1 0,1 0,0 0,-1 0,1 0,-1 0,0 0,1 0,-1 0,0 0,1 0,-1 0,0-1,0 1,0 0,0-1,0 1,0 0,0-1,0 1,0-1,0 0,0 1,0-1,0 0,0 0,0 1,0-1,-1 0,1 0,0 0,0 0,0-1,-52-20,13-7,1-2,2-2,-33-36,53 51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8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0 310,'236'-55,"-236"54,1-1,-1 1,0-1,1 1,-1 0,0-1,0 1,0-1,0 1,0-1,-1 1,1 0,0-1,-1 1,1-1,-1 1,1 0,-1-1,0 1,0 0,1 0,-1 0,0-1,0 1,0 0,0 0,0 0,0 1,-1-1,1 0,0 0,0 1,-1-1,1 0,0 1,-1-1,1 1,-1 0,0-1,-13-13,-59-89,74 102,0 0,0 1,-1-1,1 0,0 0,0 1,-1-1,1 0,-1 1,1-1,0 1,-1-1,1 1,-1-1,1 0,-1 1,1 0,-1-1,0 1,1-1,-1 1,0 0,1-1,-1 1,0 0,1 0,-1-1,0 1,0 0,1 0,-1 0,0 0,1 0,-1 0,0 0,0 0,1 0,-1 1,0-1,0 0,1 0,-1 1,0-1,1 0,-1 1,1-1,-1 0,0 1,1-1,-1 1,1-1,-1 1,1 0,-1-1,1 1,0-1,-1 1,1 0,0-1,-1 1,1 0,0-1,0 1,0 0,0 0,-1-1,1 1,0 0,0 0,-4 59,4-56,4 232,-4-233,0 0,0 1,1-1,-1 0,1 1,-1-1,1 0,0 0,0 0,0 0,1 0,-1 0,1 0,0 0,-1 0,1-1,0 1,1-1,-1 1,1 0,36-51,-30 29,0 1,2 0,0 1,1 0,0 1,2 0,0 1,2-1,30-26,-32 32</inkml:trace>
  <inkml:trace contextRef="#ctx0" brushRef="#br0" timeOffset="269.985">564 29,'-9'33,"-4"17,1 3,2-1,3-5,3-7,1-4,3-8</inkml:trace>
  <inkml:trace contextRef="#ctx0" brushRef="#br0" timeOffset="736.429">508 0,'191'5,"-187"-5,-1 1,1-1,-1 0,1 1,-1 0,0 0,1 0,-1 0,0 1,1-1,-1 1,0 0,0 0,-1 0,1 0,0 1,-1-1,1 1,-1-1,0 1,0 0,0 0,0 0,0 0,0 0,-1 0,0 1,0-1,0 1,0-1,0 0,-1 1,1-1,-1 1,0 0,0-1,0 1,-1-1,1 1,-1-1,0 0,0 1,0-1,0 1,-2 1,-28 36,26-36,0 0,1 0,0 1,-1 0,2 0,-1 0,1 0,0 0,0 1,0-1,1 1,-1 6,4-10,-1-1,1 1,0-1,0 0,0 1,1-1,-1 0,1 0,-1 0,1 0,-1 0,1 0,0-1,0 1,0 0,0-1,0 1,1-1,-1 0,0 0,1 0,-1 0,0 0,1-1,-1 1,1-1,0 1,-1-1,3 0,15 7,-18-7,0 0,0 0,0 0,0 0,0 0,0 0,-1 1,1-1,0 1,0 0,-1-1,1 1,0 0,-1 0,1 0,-1 0,1 0,-1 0,1 1,-1-1,0 0,0 1,1-1,-1 1,0-1,0 1,-1 0,1-1,0 1,0 0,-1 0,1-1,-1 1,0 0,0 0,1 0,-1 0,0 0,0-1,-1 1,1 0,0 0,-1 0,1 0,-1-1,1 1,-1 0,0-1,0 1,0 0,0-1,-1 2,-13 10,-1-1,0-1,-1-1,-1 0,1-1,-2-1,1 0,-1-2,0 0,-11 1,-25-1,50-20,15 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6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30,'-2'115,"-4"-1,-6 0,-15 52,20-130,-3 0,-1-1,-1 0,-2-1,-1 0,-9 13,15-37,11-20</inkml:trace>
  <inkml:trace contextRef="#ctx0" brushRef="#br0" timeOffset="266.324">93 2,'28'14,"15"5,10-5,0-6,1-8,1-5,0-1,-4-5,-1 0,-4 2,-6 2,-4 2,-3 3,-4 6,-5 7,-8 1</inkml:trace>
  <inkml:trace contextRef="#ctx0" brushRef="#br0" timeOffset="516.304">205 397,'38'0,"18"0,4 0,-3 0,-7 0,-7 0,-6 0,-4 0,-9 0</inkml:trace>
  <inkml:trace contextRef="#ctx0" brushRef="#br0" timeOffset="1124.425">572 623,'-185'269,"171"-244,14-26,0 1,1 0,-1 0,0 0,1 0,-1 0,0-1,1 1,-1 0,0 0,1 0,-1 0,0 0,0 0,1 0,-1 0,0 0,1 0,-1 0,0 0,1 1,-1-1,0 0,1 0,-1 0,0 0,0 0,1 1,-1-1,0 0,0 0,1 0,-1 1,0-1,0 0,0 0,1 1,-1-1,0 0,0 1,0-1,0 0,0 1,1-1,-1 0,0 0,0 1,0-1,0 0,0 1,0-1,0 1,27-21,349-354,-368 366,-8 7,1 0,-1 0,1-1,-1 1,1 0,-1 0,1 0,0 0,0 0,-1-1,1 1,0 1,0-1,0 0,0 0,0 0,0 0,0 1,1-1,-1 0,0 1,0-1,0 1,1 0,-1-1,0 1,1 0,-1 0,0 0,1 0,-1 0,0 0,1 0,-1 0,0 0,0 1,1-1,-1 0,0 1,0-1,1 1,-1 0,0-1,0 1,0 0,0 0,0 0,0-1,0 1,0 0,0 0,0 0,-1 1,1-1,5 140,-9-89,3-34,1-16,0 1,0 0,-1-1,1 1,-1 0,0 0,0-1,0 1,0 0,0 0,0-1,-1 1,0 0,1-1,-1 1,0 0,0-1,0 1,-1-1,1 1,-1-1,1 0,-1 0,0 0,0 0,0 0,0 0,0 0,0 0,0-1,-1 1,1-1,-1 0,0 0,-14-1,0-1,1-1,-1-1,0-1,1 0,-1-1,1-1,1 0,-1-1,-11-8,-10-1,-28-20,47 26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4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0 481,'3'-19,"0"0,1 1,1-1,1 1,0 1,1-1,1 1,1 0,0 1,1 0,10-11,0 1,1 1,1 1,1 1,1 0,1 2,1 1,1 1,24-12,-49 30,-1 1,1-1,-1 1,1-1,-1 1,1-1,0 1,-1 0,1 0,-1-1,1 1,0 1,-1-1,1 0,0 0,-1 1,1-1,-1 0,1 1,-1 0,1-1,-1 1,1 0,-1 0,0 0,1 0,-1 0,0 0,0 0,1 0,-1 0,0 1,0-1,-1 0,1 1,0-1,0 1,-1-1,1 1,-1-1,1 1,-1 0,13 70,-38 94,25-164,0 0,0-1,0 1,0 0,0 0,0 0,0 0,1 0,-1-1,1 1,-1 0,1 0,0-1,0 1,0 0,0-1,0 1,0-1,0 1,0-1,0 1,1-1,-1 0,1 0,-1 0,1 0,-1 0,1 0,0 0,-1 0,1-1,0 1,0 0,-1-1,1 0,0 1,0-1,0 0,0 0,0 0,-1 0,1 0,0-1,0 1,0-1,-1 1,1-1,0 1,0-1,-1 0,1 0,0 0,-1 0,1 0,-1 0,1-1,135-102,-85 59,104-67,-155 111,1-1,-1 1,1 0,-1-1,1 1,0 0,0 0,-1 0,1 0,0 0,0 0,0 0,0 1,0-1,0 1,0 0,0-1,0 1,1 0,-1 0,0 0,0 0,0 1,0-1,0 1,0-1,0 1,0 0,0-1,0 1,0 0,-1 0,1 1,0-1,0 0,-1 0,1 1,-1-1,1 1,-1 0,0-1,0 1,0 0,0 0,0 0,0-1,0 1,0 0,-1 0,1 1,4 106,-6-99,0 1,0-1,1 1,0-1,1 0,0 1,1-1,0 0,0 0,1 0,1 0,0 0,1 2,10 5,1-5</inkml:trace>
  <inkml:trace contextRef="#ctx0" brushRef="#br0" timeOffset="347.337">1187 283,'41'-11,"0"-2,-1-2,0-2,-1-1,16-12,-48 26,-1-1,0 0,0 0,0-1,0 0,-1 0,0 0,-1 0,1-1,-1 0,1-4,-4 9,0 0,0 0,0 0,-1 0,1 0,-1 0,1 0,-1 0,0 0,0 0,0 0,0 0,0 0,0 0,0 0,-1 0,1 0,-1 0,0 0,1 0,-1 0,0 0,0 0,0 1,0-1,-1 0,1 1,0-1,-1 1,1-1,-1 1,1-1,-1 1,0 0,0 0,0 0,1 0,-1 0,0 1,0-1,0 0,0 1,0-1,-1 1,-5-2,-1 0,1 1,-1 0,1 0,-1 1,1 0,-1 1,1-1,-1 2,1-1,-1 1,1 0,0 1,0 0,0 1,0-1,1 1,0 1,-1-1,1 1,-2 3,-7 6,0 0,1 2,0 0,1 0,1 1,1 1,0 0,1 2,5-9,0 1,1-1,0 1,1 0,0 1,1-1,1 1,0 0,0-1,1 5,1-14,0 1,0 0,0 0,1 0,-1 0,1-1,0 1,0 0,0 0,1-1,-1 1,1-1,0 1,0-1,0 0,0 0,1 0,-1 0,1 0,0-1,0 1,0-1,0 1,0-1,0 0,1 0,-1-1,1 1,-1-1,1 1,0-1,-1 0,1-1,0 1,1-1,21 1,0-2,0-1,-1-1,1-1,-1-2,1 0,-1-1,-1-2,0-1,0 0,-1-2,16-11,18-4,-27 13</inkml:trace>
  <inkml:trace contextRef="#ctx0" brushRef="#br0" timeOffset="678.873">2089 1,'-343'216,"287"-158,55-56,0-1,0 1,0-1,1 0,-1 1,0 0,1-1,0 1,-1-1,1 1,0-1,0 1,0 0,0-1,0 1,0 0,0-1,0 1,1-1,-1 1,1-1,-1 1,1 0,-1-1,1 0,0 1,0-1,0 1,0-1,0 0,0 0,0 0,0 0,1 1,-1-1,0-1,1 1,-1 0,0 0,1 0,-1-1,1 1,0-1,-1 1,1-1,-1 0,1 0,11 2,0-1,0 0,-1-1,1-1,0 0,0-1,-1 0,1-1,-1-1,0 0,0 0,0-1,0 0,-1-1,1-2,192-109,-203 115,0 1,0 0,0 0,0 0,1 0,-1 0,0 0,0 0,0 0,1 1,-1-1,0 0,1 1,-1-1,1 1,-1-1,1 1,-1 0,1 0,-1 0,1 0,-1 0,1 0,-1 0,1 0,-1 0,1 1,-1-1,1 0,-1 1,0 0,1-1,-1 1,0 0,1 0,-1-1,0 1,0 0,0 0,0 0,0 1,0-1,0 0,0 0,0 1,0-1,-1 0,1 1,-1-1,1 0,-1 1,1-1,-1 1,0 0,23 62,-14-42</inkml:trace>
  <inkml:trace contextRef="#ctx0" brushRef="#br0" timeOffset="1029.583">2344 311,'129'-222,"-117"203,-4 50,-10-25,0 0,1 1,0-1,0 0,1 1,-1-1,1 1,1-1,-1 0,1 1,0-1,1 0,-1 0,1 1,1-1,-1-1,1 1,0 0,0-1,1 1,-1-1,1 0,0 0,1 0,-1-1,1 1,0-1,0-1,0 1,1 0,-1-1,6 2,-4-3,1-1,-1 1,1-2,-1 1,1-1,0 0,0 0,-1-1,1 0,-1 0,1-1,-1 0,1 0,-1-1,0 0,0-1,0 1,-1-1,1 0,-1-1,0 1,0-1,0-1,-1 1,0-1,0 0,0 0,-1 0,0-1,1 0,46-124,-42 112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368 227,'0'424,"-2"-384,-2 0,-2 0,-2 0,-1-1,-13 35,18-62</inkml:trace>
  <inkml:trace contextRef="#ctx0" brushRef="#br0" timeOffset="321.167">1 311,'33'-5,"17"-1,4 0,2-4,2 0,-5-3,-1 1,0-3,-5-3,-4 1,-1 4,-3-1,-2 2,-4-2,-1 2,-3 2,-5 3</inkml:trace>
  <inkml:trace contextRef="#ctx0" brushRef="#br0" timeOffset="847.175">876 1,'0'636,"13"-546,-13-87,1-1,0 0,0 0,0 0,0 0,1 0,-1 0,0-1,1 1,-1 0,1-1,0 1,0-1,-1 1,1-1,0 0,0 0,0 0,0 0,0 0,1 0,-1 0,0-1,0 1,1-1,-1 0,0 0,0 0,1 0,-1 0,0 0,0 0,1-1,-1 1,0-1,0 0,2 0,8-4,0-1,0 0,-1-1,0 0,0-1,-1 0,1-1,-2 0,2-2,77-56,-87 66,1 1,-1-1,0 0,0 0,1 1,-1-1,0 1,1-1,-1 1,1-1,-1 1,0 0,1 0,-1 0,1 0,-1 0,1 0,-1 0,1 0,-1 1,0-1,1 0,-1 1,1-1,-1 1,0 0,0-1,1 1,-1 0,0 0,0 0,0 0,0 0,0 0,0 0,0 0,0 0,0 0,0 1,0 0,10 63,-8-35,12 12,-5-27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16.0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114 1371,'-61'76,"54"-65,0 0,1 1,0 0,1 0,0 0,1 1,1 0,0 0,0-1,2 2,-1-1,1 0,1 3,0-12,1-1,-1 1,0-1,1 1,0-1,0 0,0 1,0-1,1 0,-1 0,1 0,0 0,-1 0,2 0,-1 0,0-1,0 1,1-1,-1 1,1-1,0 0,0 0,0 0,0-1,0 1,0-1,0 1,4 0,100 10,-76-11,-28-1,-1 0,0 0,1 0,-1 0,0 0,1 1,-1-1,0 1,0 0,1 0,-1 0,0 0,0 0,0 0,0 0,0 1,0-1,-1 0,1 1,0 0,-1 0,1-1,-1 1,0 0,1 0,-1 0,0 0,0 0,0 1,-1-1,1 0,0 0,-1 1,0-1,1 0,-1 1,0-1,0 0,0 2,-31 88,-45 12,62-91</inkml:trace>
  <inkml:trace contextRef="#ctx0" brushRef="#br0" timeOffset="702.93">312 1344,'1'13,"1"0,0 1,1-1,1 0,0 0,1 0,0-1,1 0,1 0,0 0,0-1,1 0,0 0,1-1,0 0,1 0,0-1,1-1,6 5,-16-12,1 1,-1-1,1 0,0 0,-1 0,1 0,0 0,0-1,0 1,-1-1,1 1,0-1,0 1,0-1,0 0,0 0,0 0,0 0,0 0,0 0,0-1,0 1,0-1,-1 1,1-1,0 0,0 0,-1 0,1 0,0 0,-1 0,1 0,-1 0,1-1,-1 1,1 0,-1-1,0 1,1-2,23-75,-28-182,2 260,1-1,0 1,-1 0,1-1,0 1,-1 0,1-1,0 1,0-1,-1 1,1 0,0-1,0 1,0-1,-1 1,1-1,0 1,0 0,0-1,0 1,0-1,0 1,0-1,0 1,0-1,0 1,0-1,0 1,1 0,-1-1,0 1,0-1,0 1,1-1,-1 1,0 0,0-1,1 1,-1 0,0-1,1 1,-1 0,0-1,1 1,-1 0,1 0,-1-1,0 1,1 0,-1 0,1 0,-1 0,1 0,-1 0,1-1,-1 1,0 0,1 0,-1 0,1 0,-1 1,1-1,-1 0,1 0,-1 0,1 0,-1 0,0 1,1-1,-1 0,22 30,-17-22,188 312,-185-307,-1 0,0 1,-1 0,-1 0,0 0,-1 1,0 0,-1-1,-1 2,0-1,-1 0,-1 0,-1 0,0 0,0 0,-2 0,0 0,-2 5,5-19,0 1,0-1,0 1,0-1,-1 1,1-1,0 1,-1-1,1 1,-1-1,0 0,1 1,-1-1,0 0,0 0,0 1,0-1,0 0,0 0,0 0,0 0,0 0,-1-1,1 1,0 0,0 0,-1-1,1 1,-1-1,1 1,-1-1,1 0,0 1,-1-1,1 0,-1 0,1 0,-1 0,1 0,-1-1,1 1,-1 0,1-1,-1 1,1-1,0 1,-1-1,1 0,0 1,-1-1,1 0,0 0,0 0,0 0,0 0,0 0,-1-1,-7-14,-1-1,2 0,0 0,1-1,1 0,1 0,1-1,0 0,1 1,1-1,1-5,-1-1</inkml:trace>
  <inkml:trace contextRef="#ctx0" brushRef="#br0" timeOffset="1082.887">735 864,'-19'89,"19"-86,-1-1,1 0,0 1,0-1,0 1,0-1,1 0,-1 1,1-1,-1 1,1-1,0 0,0 0,0 1,0-1,0 0,1 0,-1 0,0 0,1-1,0 1,-1 0,1 0,0-1,0 1,0-1,0 0,0 0,0 1,0-1,0-1,1 1,-1 0,0 0,2-1,45-1,-47 0,1 0,0 0,0 0,0 1,0-1,0 1,1 0,-1-1,0 1,0 1,0-1,0 0,0 1,0-1,0 1,0 0,0 0,0 0,0 1,-1-1,1 1,0-1,-1 1,1 0,-1 0,0 0,1 0,-1 0,0 1,0-1,-1 1,1-1,0 1,-1 0,0 0,1 0,-1 1,1 9,-1 0,0 0,-1 0,0 1,-1-1,-1 0,0 0,0 0,-2-1,1 1,-2 0,0-1,0 0,-1 0,0-1,-6 7,-2 1</inkml:trace>
  <inkml:trace contextRef="#ctx0" brushRef="#br0" timeOffset="1333.028">876 468,'5'43,"11"24,3 5,3-4,2-10,-2-9,-1-13,1-8,2-9,1-7,2-6,-4-4</inkml:trace>
  <inkml:trace contextRef="#ctx0" brushRef="#br0" timeOffset="1565.103">792 807,'43'-19,"29"-16,6-7,-4-1,-11 6,-15 6,-17 2,-13 2,-14 6,-13 5,-5 7</inkml:trace>
  <inkml:trace contextRef="#ctx0" brushRef="#br0" timeOffset="2183.579">1215 581,'9'-13,"0"0,-1 0,-1-1,0 0,-1-1,-1 1,0-1,-1 0,0 0,-2-1,1 1,-2 0,0-6,-1 20,0 0,0-1,0 1,-1-1,1 1,0-1,-1 1,1 0,-1-1,1 1,-1 0,0 0,1-1,-1 1,0 0,0 0,0 0,0 0,0 0,0 0,0 0,0 0,-1 0,1 1,0-1,0 0,-1 1,1-1,0 1,-1 0,1-1,-1 1,1 0,-1 0,1 0,0 0,-1 0,1 0,-1 0,1 0,-1 0,1 1,0-1,-1 1,1-1,0 1,-1 0,1-1,-60 41,49-27,1 0,1 1,1 0,0 0,1 1,0 0,2 1,0-1,0 1,2 0,0 1,-1 17,5-32,-1 1,1-1,0 0,1 1,-1-1,0 0,1 1,0-1,0 0,0 0,0 1,1-1,-1 0,1 0,-1-1,1 1,0 0,0 0,1-1,-1 1,0-1,1 0,0 0,-1 0,1 0,0 0,0-1,0 1,0-1,0 1,1-1,-1 0,0-1,0 1,1 0,-1-1,0 0,1 0,-1 0,1 0,12 1,0-1,0 0,0-1,0 0,0-2,-1 0,1 0,-1-2,0 0,0 0,0-2,-1 0,0 0,0-1,-1-1,0 0,9-10,-1 0,-3 2</inkml:trace>
  <inkml:trace contextRef="#ctx0" brushRef="#br0" timeOffset="2655.371">1526 497,'0'-18,"-2"-26,2-1,3 1,1 0,2 0,3 0,4-13,-13 55,0 1,0 0,-1-1,1 1,0-1,0 1,1-1,-1 1,0-1,0 1,1-1,-1 1,1-1,-1 1,1 0,0-1,-1 1,1 0,0 0,0-1,0 1,0 0,0 0,0 0,0 0,0 0,1 0,-1 1,0-1,1 0,-1 1,0-1,1 0,-1 1,1 0,-1-1,1 1,-1 0,1 0,-1 0,1 0,-1 0,1 0,-1 0,0 0,1 1,-1-1,1 1,-1-1,1 1,-1-1,0 1,1 0,-1 0,0-1,0 1,1 1,7 11,-8-11,-1 0,1 0,0 1,0-1,0 0,0 0,0 0,1 0,-1 0,0-1,1 1,0 0,-1-1,1 1,0-1,0 1,0-1,-1 0,2 0,-1 0,0 0,0 0,0 0,0 0,1-1,-1 1,0-1,0 0,1 0,-1 0,0 0,1 0,-1 0,0 0,1-1,-1 1,0-1,43-80,-43 73,1 0,0 1,0-1,1 1,0 0,0 0,1 0,0 1,0-1,0 1,5-4,-7 9,-1 0,1 0,0 0,-1 0,1 1,0-1,0 1,0-1,0 1,0 0,0 0,-1 0,1 1,0-1,0 1,0-1,0 1,-1 0,1 0,0 0,-1 1,1-1,-1 1,1-1,-1 1,0 0,1 0,29 14,-9-11,-1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4:10.9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6742 2399,'0'-22,"3"8,-2 0,0 1,-1-1,0 0,-1 0,0 1,-1-1,-1 1,0-1,-1 1,0 0,-1 0,-1 0,0 1,-1 0,0 0,0 1,-1 0,-1 0,0 1,-4-3,-161-77,100 58,-161-66,-4 10,-4 11,-36 2,-49 2,-26 11,305 54,-161-27,-2 9,0 9,-1 10,-1 8,2 11,-1 8,2 10,1 9,-32 18,81-9,3 6,3 8,2 6,-119 75,52-8,5 9,7 10,-94 95,189-140,6 4,4 5,-69 106,145-187,2 2,2 0,1 2,2 1,2 0,-12 44,24-64,0-1,2 1,1 0,0 1,2-1,0 0,1 1,2-1,0 0,2 0,0 0,1 0,2 0,0-1,4 6,16 19,2-1,2-1,2-2,2-2,1-1,2-1,2-3,1-1,2-2,1-2,1-1,2-3,25 9,129 61,4-9,3-10,116 24,-31-21,3-14,2-13,96-2,-111-30,1-11,0-13,-1-12,88-24,18-18,-2-18,21-22,1112-385,-1399 442,-1-5,-2-5,-3-5,-2-5,71-52,-169 103,0 0,-1-1,0-1,-1 0,0-1,-1-1,0 0,-1 0,0-1,-1 0,-1-1,0 0,-1-1,0 0,-2 0,0 0,-1-1,0 0,-1 0,-1 0,-1-1,0-12,-7 4,-2 0,-1 1,-1 0,-1 1,-1 0,-1 0,-1 1,-1 1,-1 0,-1 1,0 0,-2 2,-1 0,0 1,-19-14,-49-40,-3 4,-2 4,-4 4,-60-27,-419-179,-659-212,585 254,497 174</inkml:trace>
  <inkml:trace contextRef="#ctx0" brushRef="#br0" timeOffset="1389.879">2481 255,'-1'3,"-1"1,1-1,0 1,0-1,1 1,-1-1,1 1,-1 0,1-1,0 1,1-1,-1 1,1 0,-1-1,1 1,0-1,2 4,-2 0,110 359,22 74,-103-382,-28-59,-1 1,1-1,-1 0,1 1,-1-1,1 0,-1 0,0 0,0-1,1 1,-1 0,0 0,0-1,0 1,0 0,0-1,-1 1,1-1,0 1,-1-1,1 1,-1-1,1 0,-1 1,0-1,0 0,1 1,-1-1,-1 0,2-1,33-115,4 1,5 3,6 1,15-19,167-257,-209 361,-5 9</inkml:trace>
  <inkml:trace contextRef="#ctx0" brushRef="#br0" timeOffset="1742.766">3412 819,'25'1,"1"-1,-1-1,0-1,0-2,-1 0,1-2,-1-1,0 0,0-2,-1-1,-1-1,1-1,-2 0,0-2,19-15,-36 26,-1 1,1 0,-1-1,0 0,0 0,0 0,0 0,-1-1,1 1,-1 0,0-1,0 0,0 0,0 1,0-1,-1 0,0-1,0 1,0 0,-1 0,1 0,-1 0,0-1,0 1,0 0,-1 0,1 0,-1-1,0 1,0 0,-1 0,1 0,-1 0,0 1,0-1,0 0,-1 1,1-1,-1 1,0 0,0 0,0 0,0 0,0 1,-1-1,0 0,-10-2,-1 1,1 1,-1 0,0 0,0 2,0 0,0 0,0 2,-1 0,1 0,0 1,1 1,-1 1,0 0,-7 4,11-4,0 0,0 0,1 1,0 1,-1 0,2 0,-1 1,1 0,0 0,1 1,0 1,0-1,1 1,0 1,0-1,1 1,0 0,1 1,0-1,1 1,0 0,0 0,1 0,1 1,0-1,1 1,0-1,0 1,2-1,-1 1,1 0,1-1,0 1,1-5,-1 1,2-1,-1 0,1 0,0 0,1 0,-1 0,1-1,1 0,-1 0,1-1,0 1,0-1,1-1,-1 1,1-1,0 0,0 0,1-1,-1 0,1 0,7 1,15 4,0-2,1 0,0-2,0-2,10 0,-4-4,0-1,0-1,0-2,-1-2,34-12,-55 16,10-2</inkml:trace>
  <inkml:trace contextRef="#ctx0" brushRef="#br0" timeOffset="5184.255">4654 509,'-16'0,"-2"-2,-1 0,1 2,0 0,0 1,-1 1,1 0,0 2,0 0,1 1,-1 0,1 2,1 0,-1 1,1 0,0 2,1 0,-6 5,5 0,1 2,1 0,0 0,1 2,1-1,1 2,0 0,2 0,-7 19,15-33,0-1,0 1,0-1,1 1,0-1,0 1,0-1,1 1,0-1,0 1,0-1,1 1,0-1,0 0,0 0,0 0,1 0,0 0,0-1,0 1,1-1,-1 1,1-1,0-1,0 1,1 0,-1-1,2 0,5 5,0-2,1 1,1-1,-1-1,1 0,-1-1,1-1,1 0,-1 0,0-1,3-1,16 2,0-2,0-1,1-1,-1-2,6-3,-13 0</inkml:trace>
  <inkml:trace contextRef="#ctx0" brushRef="#br0" timeOffset="5545.863">5388 0,'-19'26,"1"0,1 0,2 2,1 0,1 1,1 0,1 1,2 0,1 1,2 0,1 0,-1 26,-87 495,62-440,36-101,0-16</inkml:trace>
  <inkml:trace contextRef="#ctx0" brushRef="#br0" timeOffset="5779.141">4880 480,'34'5,"20"2,11-1,8-1,2-2,-2 0,0-2,-2-1,-4 0,-8 0,-5 0,-7 0,-6-1,-5 1,-5 5,-2 1,-6 0</inkml:trace>
  <inkml:trace contextRef="#ctx0" brushRef="#br0" timeOffset="6054.66">5980 453,'-35'24,"0"-1,0 1,2 2,1 1,1 2,1 1,2 2,-12 17,34-40,0 0,1 1,1 0,0 0,0 0,1 0,0 1,0-1,1 1,1 0,0 0,0 6,1-13,1 1,-1-1,1 0,0 1,0-1,0 0,0 1,1-1,0 0,0 0,0 0,0 0,0-1,1 1,0-1,0 1,0-1,0 0,0 0,1 0,-1-1,1 1,0-1,0 0,0 0,0 0,0 0,0-1,0 1,1-1,2 0,12 3,0-1,0-2,1 1,-1-2,0-1,0 0,1-1,-1-1,0-1,-1-1,1-1,-1 0,0-1,-1-1,1-1,-1 0,-1-1,0-1,6-6,-16 9,1 0,-1-1,-1 0,1 0,-1 0,-1-1,0 1,0-1,-1 0,-1 0,1-1,-1 1,-1 0,0-1,-1 1,0-1,0 1,-1-1,-1 1,1-1,-2 1,1 0,-2 0,1 0,-1 0,-1 1,0 0,0 0,0 0,-1 0,-1 1,0 0,0 0,0 1,-1-1,0 2,0-1,-1 1,0 1,0-1,0 2,-2-1,-13-3</inkml:trace>
  <inkml:trace contextRef="#ctx0" brushRef="#br0" timeOffset="6335.474">6290 1017,'-2'-5,"1"0,-1 0,1 0,0 0,0 0,1 0,0 0,0 0,0 0,0 0,1-1,-1 1,2 0,-1 0,0 1,1-1,0 0,0 0,0 1,1-1,-1 1,3-2,-2-1,13-25,1 0,2 1,1 1,1 1,2 1,1 0,1 2,1 1,1 1,2 1,0 2,1 1,21-10,-43 25,2 0,-1 0,0 1,1 0,0 1,0 0,0 0,0 1,1 0,-1 1,0 1,1-1,-1 2,1-1,0 2,6 8,-5 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4:28.7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8749 1587,'222'-343,"-216"327,0 0,-1 0,0-1,-2 1,0-1,0 0,-2 0,0 0,-1 0,-1 1,-1-1,0 0,-1 0,0 1,-2-1,0 1,-1 0,0 0,-2 1,1 0,-2 0,0 1,-1 0,0 1,-9-9,-9-12,-1 1,-2 2,-1 0,-1 3,-2 1,-23-14,-22-3,-2 3,-1 4,-2 4,-2 3,0 4,-12 2,-367-83,-80 10,232 63,-156 8,-563 17,739 10,-979 35,842-19,290-12,-907 40,-105 58,1099-99,0 3,1 2,0 3,1 1,0 3,1 3,1 1,1 3,-25 16,62-30,0 1,1 0,0 0,0 1,1 1,1 0,0 0,1 1,0 0,1 0,0 1,1 0,1 0,0 1,1-1,0 1,1 0,1 0,1 0,0 0,1 1,1 11,1 3,2 0,0 0,3-1,0 0,2 0,1 0,1-1,1-1,2 0,0-1,4 2,22 27,3-2,2-3,2-1,3-2,1-3,2-2,49 29,22 5,3-6,3-5,3-5,2-7,74 16,103 13,3-13,308 25,-469-73,2575 273,-1344-250,-1281-43,627-9,-607-1,-1-5,0-6,-1-5,100-36,-193 53,0-2,-1-1,0-1,0-1,-2-1,1-2,-2 0,0-2,-2-1,0-1,0-1,-2 0,-1-2,-1-1,-1 0,-1-1,1-3,-4-5,0 1,-3-2,0 0,-2 0,-2-1,-1 1,-2-2,-1 1,-2 0,-1-1,-2 1,-2 0,-2-8,-4-14,-3 0,-3 0,-1 2,-4 0,-1 1,-3 1,-22-33,1 15,-2 3,-3 2,-3 2,-3 3,-3 2,-2 3,-2 3,-3 2,-2 3,-2 4,-41-18,-46-16,-3 7,-4 7,-2 8,-161-32,167 50</inkml:trace>
  <inkml:trace contextRef="#ctx0" brushRef="#br0" timeOffset="1369.162">1186 2829,'17'-52,"-12"80,-79 159,46-126,-17 40,-3-1,-6-3,-3-2,-4-3,-47 51,67-96,171-205,-6 7,-7-6,51-98,-136 200,-2-1,-3-1,10-35,-40 140,-10 32,4 0,3 1,3 0,7 55,-5-122,1 1,1 0,0-1,1 1,0-1,1 1,1-1,0 0,1 0,0-1,1 1,1-1,0-1,1 1,0-1,1 0,1-1,9 9,-15-17,1 0,0 0,-1-1,1 0,0 0,1 0,-1-1,0 0,0 0,1 0,-1 0,0-1,1 0,-1 0,1-1,-1 1,0-1,1 0,-1-1,0 1,0-1,0 0,0 0,0-1,-1 1,1-1,0 0,-1 0,0-1,0 0,10-7,0-2,-1 1,-1-2,0 1,-1-2,-1 0,0 0,3-8,14-39,-3-1,-3-1,-2 0,-3-2,-4 0,5-66,-7 26,-9 91</inkml:trace>
  <inkml:trace contextRef="#ctx0" brushRef="#br0" timeOffset="1677.148">2428 2885,'-26'6,"1"1,-1 2,1 0,1 1,0 2,0 0,1 2,1 0,0 2,2 0,-1 1,2 1,0 1,1 1,1 1,1 0,1 1,1 0,1 1,1 1,1 0,0 4,9-23,1 1,0 0,0 0,0 0,1 0,0 0,0 0,0 0,1 0,0 0,0 0,0 0,1 0,0 0,0-1,1 1,-1-1,1 1,0-1,1 0,-1 0,1-1,0 1,0-1,1 0,-1 0,1 0,0 0,0-1,0 0,0 0,1 0,-1-1,1 0,0 0,0 0,0-1,-1 0,1 0,13 1,0-2,0 0,-1-2,1 0,-1 0,1-2,-1-1,0 0,-1-1,1-1,-1 0,0-1,-1-1,0-1,0 0,-1-2,-1 1,0-2,0 1,-1-2,8-11,-13 16,-1 0,0-1,-1 1,0-1,-1-1,0 1,0-1,-1 0,0 0,-1 0,-1 0,0-1,0 1,-1-1,0 1,-1-1,-1 1,0-1,0 0,-1 1,0 0,-1-1,-1 1,0 0,0 1,-1-1,0 1,-1 0,0 0,-1 0,0 1,0 0,-8-7,-69-38,59 46</inkml:trace>
  <inkml:trace contextRef="#ctx0" brushRef="#br0" timeOffset="1972.077">2936 2575,'-21'52,"3"1,1 0,4 1,1 1,3 0,-1 41,5-60,-4 219,8-246,0 0,0 1,0-1,-1 0,-1 0,1 0,-2 0,1 0,-1-1,0 1,-1-1,0 0,0-1,-1 1,0-1,-6 5,-4-5,1-6</inkml:trace>
  <inkml:trace contextRef="#ctx0" brushRef="#br0" timeOffset="2227.182">2484 2632,'33'-10,"22"-3,10 1,9 2,6-2,4 1,2 3,0 2,1 2,-1 3,1 0,-2 1,-4 0,-8 6,-10 1,-17-1</inkml:trace>
  <inkml:trace contextRef="#ctx0" brushRef="#br0" timeOffset="2512">1 3986,'145'-46,"3"7,2 5,94-5,-168 26,394-47,2 21,1 20,71 23,-279 3,59 19,-213-10,-77-11</inkml:trace>
  <inkml:trace contextRef="#ctx0" brushRef="#br0" timeOffset="2783.352">1 4240,'351'-83,"-24"27,2 15,176 6,666 22,-1103 13,149 2,-140-2</inkml:trace>
  <inkml:trace contextRef="#ctx0" brushRef="#br0" timeOffset="3594.347">4404 3111,'11'10,"0"2,-1-1,0 2,-1-1,0 1,-1 1,0-1,-1 1,-1 1,0-1,-1 1,-1 0,0 1,11 74,-4 1,-4-1,-4 1,-5 37,6-77,-4-51,1 1,-1-1,1 0,-1 0,1 1,-1-1,1 0,0 0,-1 0,1 0,-1 0,1 0,-1 0,1 0,0 0,-1 0,1 0,-1 0,1 0,-1 0,1 0,-1-1,1 1,0 0,-1 0,1-1,-1 1,1 0,-1-1,0 1,1 0,-1-1,1 1,-1-1,0 1,1-1,-1 1,0-1,0 1,1-1,-1 1,0-1,0 1,0-1,1 0,-1 1,0-1,0 1,0-1,0 1,0-1,0 0,0 1,-1-1,1 0,2-2,33-65,139-232,-6 10,-153 266,-1 6</inkml:trace>
  <inkml:trace contextRef="#ctx0" brushRef="#br0" timeOffset="3927.203">5138 3647,'32'0,"0"-1,1-1,-1-2,0-2,0-1,-1-1,0-1,-1-2,0-1,25-14,-45 20,6 0,-1-2,0 0,0 0,0-2,-1 0,-1 0,0-1,0-1,-1 0,0-1,-1 0,-1-1,8-13,-17 24,1 1,-1-1,0 0,0 1,-1-1,1 0,-1 0,1 0,-1 0,0 0,0 0,0 1,0-1,0 0,-1 0,0 0,1 0,-1 1,0-1,0 0,-1 1,1-1,0 0,-1 1,0 0,1-1,-1 1,0 0,0 0,0 0,-1 0,1 0,0 1,-1-1,1 1,-1-1,1 1,-1 0,0 0,-114-21,96 24,0 1,1 1,-1 1,1 0,0 2,1 0,-1 1,2 1,-1 1,1 1,1 0,0 1,0 1,1 1,1 0,0 1,1 0,1 1,1 1,0 0,1 1,1 0,0 1,1 0,2 0,0 1,-3 12,8-25,0-1,0 0,1 1,0-1,0 1,0-1,1 1,0 0,0-1,1 1,-1-1,2 1,-1-1,1 1,0-1,0 0,0 1,1-1,0-1,0 1,1 0,0-1,0 0,0 1,0-2,1 1,0 0,0-1,0 0,1 0,-1-1,1 1,0-1,19 6,1 0,0-2,0-1,0 0,1-3,0 0,0-1,0-2,0-1,0 0,0-3,-1 0,1-1,-1-2,0-1,-1-1,0 0,0-2,1-3,4-2</inkml:trace>
  <inkml:trace contextRef="#ctx0" brushRef="#br0" timeOffset="7762.063">6520 3337,'0'-4,"-1"0,0 0,0 1,0-1,0 0,-1 1,1-1,-1 1,0 0,0-1,0 1,0 0,-1 0,1 0,-1 0,0 1,1-1,-1 1,-1 0,1 0,0 0,0 0,-1 0,1 1,-1-1,0 1,1 0,-1 0,0 0,1 1,-1 0,0-1,0 1,0 0,0 1,1-1,-1 1,-2 0,-10 4,-1 1,1 1,1 0,-1 1,1 0,0 2,1-1,0 2,1 0,0 1,1 0,0 1,1 0,1 0,0 2,0-1,2 1,0 0,0 1,1 0,2 0,-1 1,2-1,0 1,1 0,0 0,2 1,0-1,1 0,0-9,1-1,0 1,0-1,1 1,0-1,0 1,0-1,1 0,0 0,1-1,-1 1,1 0,1-1,-1 0,1 0,0-1,1 1,-1-1,1 0,0 0,0-1,0 0,1 0,0 0,-1-1,1 0,1 0,-1-1,0 0,3 0,22 1,1-2,0-1,0-1,0-2,0-1,-1-2,24-8,-33 7,-5-2</inkml:trace>
  <inkml:trace contextRef="#ctx0" brushRef="#br0" timeOffset="8136.268">7254 2632,'-45'183,"24"-106,3 1,4 0,-1 38,-14 162,0-70,29-181,0-3</inkml:trace>
  <inkml:trace contextRef="#ctx0" brushRef="#br0" timeOffset="8349.967">6803 3224,'38'4,"18"3,13-1,5-1,-1-1,-2-2,-5-1,-3 0,-4-1,-6 4,-3 2,0 0,-4-2,-5 0,-5-2,-3-1,-8-1</inkml:trace>
  <inkml:trace contextRef="#ctx0" brushRef="#br0" timeOffset="8664.767">7988 3111,'-41'17,"1"2,1 2,1 2,1 1,1 2,1 1,-10 12,40-34,-1 0,1 0,0 1,0-1,1 1,0 0,0 1,0-1,1 1,0 0,0-1,1 1,0 1,0-1,1 0,-1 0,2 1,-1-1,1 0,0 1,0-1,1 1,0-1,1 0,-1 0,1 1,1-1,2 6,-1-4,1 0,-1 0,1 0,1-1,0 0,0 0,1-1,0 0,0 0,0 0,1-1,0 0,0 0,1-1,0 0,0-1,0 0,0 0,0-1,1 0,0-1,0 0,-1 0,1-1,4 0,2 0,0 0,0 0,0-2,0 0,0-1,0-1,0 0,-1-1,1 0,-1-2,0 0,0 0,-1-1,0-1,0-1,-1 0,0 0,0-2,-1 1,-1-2,5-4,-11 5,1 0,-2 0,0 0,0 0,-1-1,0 0,-1 1,-1-1,0 0,0 0,-1 0,0 0,-1 0,-1 0,0 1,-1-1,-1-3,2 7,-1 0,0 0,0 0,-1 0,0 1,-1-1,0 1,0 0,0 1,-1-1,0 1,0 0,-1 1,1-1,-1 1,0 0,-1 1,1 0,-1 0,0 1,0 0,0 0,0 0,-1 1,1 1,0 0,-1 0,0 0,1 1,-1 0,1 1,-1 0,1 0,-1 1,1 0,-2 1,-15 10</inkml:trace>
  <inkml:trace contextRef="#ctx0" brushRef="#br0" timeOffset="8984.344">8439 3676,'-3'2,"0"-1,0 0,0 1,0-1,0 0,-1 0,1 0,0-1,-1 1,1-1,0 0,-1 0,1 0,0 0,-1-1,1 1,0-1,-1 0,1 0,0 0,0 0,0-1,0 1,0-1,0 0,0 0,1 0,-1 0,1 0,-1-1,1 1,0-1,0 1,0-1,0 0,1 0,-1 0,1 0,-1 0,1 0,0 0,0-1,0 1,1 0,5-18,1 1,1 0,0 0,2 1,0 0,1 1,1 0,5-5,-6 6,7-16,2 1,1 0,1 2,2 1,1 0,1 2,1 1,2 0,0 3,1 0,21-10,-48 31,0 0,1 0,-1 0,1 1,-1-1,1 1,0 0,0 0,0 0,0 0,0 1,0-1,0 1,0-1,0 1,0 0,0 0,0 0,0 1,0-1,0 1,-1 0,1 0,0 0,0 0,0 0,-1 0,1 1,0-1,-1 1,0 0,1 0,-1 0,0 0,0 0,0 1,0-1,0 0,-1 1,1 0,0 1,5 17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35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41,'0'-4,"0"-8,-5 0,-1 6,-5 4,-5 2,5 2,9 0,5-5,2-2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35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1,'0'5,"0"-4,5-1,-4-1,-1 4,-6 7,-2 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14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4319 762,'14'107,"-4"0,-5 1,-5 7,0-104,0 1,-1-1,0 0,-1 0,0 0,0 0,-2 0,1 0,-1-1,-1 0,0 0,0 0,-1 0,-5 6,10-15,0 0,1 0,-1 0,0 0,0 0,0-1,0 1,0 0,0-1,0 1,0 0,0-1,0 1,0-1,-1 0,1 1,0-1,0 0,0 0,-1 0,1 1,0-1,0-1,-1 1,1 0,0 0,0 0,0-1,-1 1,1 0,0-1,0 1,0-1,0 0,0 1,0-1,0 0,0 1,0-1,0 0,0 0,0 0,1 0,-1 0,0-1,-14-57,19 30,1 1,2-1,1 2,1-1,1 1,1 0,2 1,1 1,0 0,2 0,1 2,1 0,1 1,1 1,22-19,-12 10,1 2,1 0,2 2,0 2,2 1,1 1,0 3,1 0,34-9,46 17,-116 11,1 0,-1 1,1-1,-1 1,1 0,-1 0,0 0,1 0,-1 0,0 0,0 1,0-1,0 1,0-1,0 1,0 0,-1 0,1 0,0 0,-1 0,0 0,1 0,-1 0,0 0,0 1,0-1,-1 1,1-1,0 1,-1-1,0 0,1 1,-1 0,0-1,-1 1,1-1,0 1,-1-1,1 1,-1-1,0 0,1 1,-1-1,-1 1,-7 18,-1-1,-1 0,-1 0,-1-2,0 1,-1-1,-1-1,-1-1,0 0,-2-1,1-1,-2-1,-9 6,9-4,1-2,-2 0,0-1,0 0,-1-2,-1-1,0 0,0-2,0 0,-1-2,0 0,0-2,-12 1,0-15,29 4</inkml:trace>
  <inkml:trace contextRef="#ctx0" brushRef="#br0" timeOffset="-2433.174">565 367,'270'-11,"-57"-7,-210 18,-1 1,1-1,0 1,0-1,-1 1,1 0,0 0,-1 0,1 1,-1-1,0 1,1-1,-1 1,0 0,0 0,0 0,0 0,0 0,0 0,-1 0,1 1,-1-1,1 1,-1-1,0 1,0 0,0-1,-1 1,1 0,-1-1,1 1,-1 0,0 0,0 2,-11 103,8-94,-13 64,8-49,1 1,1-1,2 2,0-1,3 0,0 0,2 1,1-1,2 0,0 0,4 6,1-7,2 0,1-1,1-1,1 0,2-1,2 2,-70-67,39 25,-2 1,1 0,-1 1,-1 1,0 1,-1 0,0 1,0 0,-1 2,0 0,-1 1,1 1,-1 1,0 0,0 1,-1 2,1 0,0 0,-16 3,10 4,0 0,1 1,-1 2,2 0,-1 2,1 0,1 2,0 1,1 0,1 1,0 2,1 0,0 1,2 0,-15 21,26-32,1 0,0 0,1 1,0-1,0 1,1 0,-1 0,2 1,-1-1,1 0,0 1,1-1,0 1,1 0,0-1,0 1,0 0,1-1,1 4,5 6</inkml:trace>
  <inkml:trace contextRef="#ctx0" brushRef="#br0" timeOffset="-1980.565">707 649,'459'-28,"-319"5,-137 23,-1 0,0 0,0 0,0 1,0-1,0 0,0 1,1-1,-1 1,0 0,0 0,0 0,-1 0,1 0,0 0,0 0,0 0,-1 1,1-1,-1 1,1-1,-1 1,0 0,1 0,-1-1,0 1,0 0,0 0,-1 0,1 0,0 0,-1 0,1 1,-1-1,0 0,1 0,-1 89,-2-67,4 86,4-91</inkml:trace>
  <inkml:trace contextRef="#ctx0" brushRef="#br0" timeOffset="-1574.672">1666 988,'0'170,"0"-190,0 0,2-1,0 1,1 0,1 0,1 1,1-1,1 1,0 0,1 1,1 0,4-5,-3 8,0 0,1 0,1 1,0 1,1 0,0 0,1 1,1 1,0 1,8-5,-23 15,1-1,0 0,0 1,0-1,0 1,0-1,0 1,0 0,0-1,0 1,0 0,0 0,0-1,0 1,0 0,0 0,0 0,0 0,0 1,0-1,0 0,0 0,0 1,0-1,0 0,-1 1,1-1,0 1,0-1,0 1,0-1,0 1,-1 0,1-1,0 1,-1 0,1 0,0 0,-1-1,1 1,-1 0,1 0,-1 0,1 1,3 13</inkml:trace>
  <inkml:trace contextRef="#ctx0" brushRef="#br0" timeOffset="-1277.171">2230 734,'-10'8,"0"1,1-1,-1 2,2-1,-1 2,1-1,1 1,0 0,1 0,0 1,0 0,1 0,1 0,0 1,1-1,0 1,0 5,3-15,0-1,1 1,-1-1,0 0,1 1,0-1,-1 0,1 1,0-1,0 0,0 0,1 0,-1 0,0 0,1 0,-1 0,1 0,0 0,0-1,-1 1,1-1,0 1,0-1,0 0,1 0,-1 0,0 0,0 0,1 0,-1-1,0 1,1-1,-1 0,1 0,-1 1,0-1,1-1,-1 1,1 0,-1-1,92-35,-88 32,0 0,0-1,0 0,-1-1,0 1,0-1,-1 0,0 0,1 0,-2-1,1 0,-1 1,0-1,-1 0,0 0,0-1,0 1,-1 0,0-1,0 1,-1-1,0 1,0-1,-1 1,0-1,0 1,-1 0,0-2,0 5,1 1,-1 0,1-1,-1 1,0 0,0 0,-1 0,1 0,-1 0,1 0,-1 1,0 0,0-1,0 1,0 0,-1 0,1 1,-1-1,0 0,-18-5</inkml:trace>
  <inkml:trace contextRef="#ctx0" brushRef="#br0" timeOffset="-835.425">2597 1016,'26'-62,"-17"36,1 0,1 1,1 1,1 0,1 0,1 2,1 0,1 0,9-6,-25 26,0 0,0 0,0 1,1-1,-1 0,1 1,-1-1,1 1,0 0,-1-1,1 1,0 0,0 0,0 0,0 0,0 1,0-1,0 0,0 1,0-1,0 1,0 0,0 0,1 0,-1 0,0 0,0 0,0 1,0-1,0 1,0-1,0 1,0 0,0 0,0 0,0 0,0 0,0 0,-1 0,1 1,0-1,-1 1,2 1,21 120,-21-122,0 0,-1 0,1 0,0 0,0 0,0-1,0 1,0-1,0 0,0 0,0 0,0 0,0 0,0-1,0 1,-1-1,1 0,0 0,0 0,0 0,-1 0,1-1,-1 1,1-1,-1 0,1 1,-1-1,0 0,1-1,7-4,150-74,-159 80,1 0,-1 0,1 0,-1 0,1 0,0 1,0-1,-1 1,1-1,0 1,0-1,0 1,0 0,0 0,-1 0,1 0,0 0,0 1,0-1,0 1,-1-1,1 1,0-1,0 1,-1 0,1 0,-1 0,1 0,-1 0,1 0,-1 0,1 1,-1-1,0 0,0 1,0-1,0 1,0 0,0-1,0 1,0 0,0-1,-1 1,1 0,-1 0,0 0,1-1,-1 1,0 0,0 0,0 0,-10 70,8-68,0-1,0 1,1 0,0 0,-1 1,2-1,-1 0,0 0,1 0,0 1,0-1,0 0,0 0,1 1,0-1,-1 0,2 0,-1 0,0 0,1 0,0 0,0 0,0 0,0-1,1 1,-1-1,2 1,12 8</inkml:trace>
  <inkml:trace contextRef="#ctx0" brushRef="#br0" timeOffset="2834.32">5307 791,'-2'1,"1"-1,0 2,0-1,0 0,0 0,0 0,0 0,0 1,0-1,1 0,-1 1,0-1,1 1,-1-1,1 1,-1-1,1 1,0-1,0 1,0-1,0 1,0 0,0-1,0 1,0-1,0 1,1-1,0 2,-2 11,-1 6,-1 0,0 0,-2-1,-1 0,0 0,-1 0,-1-1,-9 15,17-33,0 0,0 0,0-1,0 1,0 0,0-1,0 1,-1 0,1 0,0-1,0 1,0 0,0 0,0-1,0 1,0 0,-1 0,1 0,0-1,0 1,0 0,-1 0,1 0,0-1,0 1,0 0,-1 0,1 0,0 0,0 0,-1 0,1-1,0 1,-1 0,1 0,0 0,0 0,-1 0,1 0,0 0,0 0,-1 0,1 0,0 0,-1 1,1-1,0 0,5-32,8-12,3 0,1 0,2 2,2 0,2 2,12-15,-33 53,0 0,0 0,1 1,-1-1,1 1,-1 0,1 0,0 0,0 0,-1 0,1 1,0-1,0 1,0 0,-1-1,1 1,0 1,0-1,0 0,0 1,-1-1,1 1,0 0,0 0,-1 0,1 0,-1 1,1-1,-1 1,1-1,-1 1,0 0,0 0,0 0,0 0,0 0,0 0,0 2,18 10,-4-4</inkml:trace>
  <inkml:trace contextRef="#ctx0" brushRef="#br0" timeOffset="3165.869">5646 791,'19'-1,"0"0,0 0,-1-2,1-1,-1 0,0-1,9-4,-21 7,-1 0,1 0,-1-1,1 0,-1 0,0 0,0-1,-1 1,1-1,-1 0,1-1,-1 1,-1-1,1 1,-1-1,1-1,-1 1,-1 0,1-1,-1 1,0-1,0 0,-1 1,1-7,-1 11,-1-1,0 0,1 1,-1-1,0 1,0-1,0 1,0-1,0 0,-1 1,1-1,0 1,-1-1,1 1,-1-1,0 1,1-1,-1 1,0 0,0-1,0 1,0 0,0 0,0-1,0 1,-1 0,1 0,0 0,0 0,-1 1,1-1,-1 0,1 1,-1-1,1 1,-1-1,1 1,-1-1,1 1,-1 0,0 0,1 0,-1 0,-67 22,56-11,0 1,1 0,0 0,1 1,0 1,1 0,1 0,0 1,1 0,1 0,0 1,1 0,1 1,0-1,1 1,1 1,2-14,0 0,1 0,-1 0,1 0,0 1,0-1,0 0,1 0,-1 0,1 0,0 0,1 0,-1 0,0 0,1 0,0-1,0 1,0-1,0 1,1-1,0 0,-1 0,1 0,0 0,0 0,1 0,-1-1,0 0,1 0,0 0,-1 0,1 0,6 2,-1 0,1 0,0-1,0-1,0 0,0 0,0-1,1 0,-1-1,0 0,0 0,1-1,-1-1,0 1,0-2,5-1,18-7</inkml:trace>
  <inkml:trace contextRef="#ctx0" brushRef="#br0" timeOffset="3491.795">6210 592,'71'196,"-33"-57,-37-138,-1-1,0 1,0 0,1-1,-1 1,0-1,1 1,-1 0,0-1,1 1,-1-1,1 1,-1-1,1 1,-1-1,1 0,-1 1,1-1,0 1,-1-1,1 0,0 0,-1 1,1-1,0 0,-1 0,1 0,0 0,-1 0,1 0,0 0,-1 0,1 0,0 0,-1 0,1 0,0 0,-1-1,1 1,0 0,-1 0,1-1,-1 1,1-1,0 1,-1 0,1-1,-1 1,1-1,-1 1,1-1,-1 1,0-1,1 0,-1 1,0-1,1 0,18-41,-18 39,16-45,2 1,1 0,3 2,2 1,16-21,-24 44,0 5</inkml:trace>
  <inkml:trace contextRef="#ctx0" brushRef="#br0" timeOffset="3743.257">6747 649,'0'29,"0"14,0 0</inkml:trace>
  <inkml:trace contextRef="#ctx0" brushRef="#br0" timeOffset="3991.897">6803 311</inkml:trace>
  <inkml:trace contextRef="#ctx0" brushRef="#br0" timeOffset="8684.277">7198 508,'-33'20,"25"-7,1 0,1 0,0 1,1-1,0 1,1 0,1 1,0 2,1-11,1 0,1 0,-1 1,1-1,0 1,1-1,0 0,0 1,0-1,0 0,1 0,0 0,1 0,-1 0,1 0,0-1,1 1,-1-1,1 0,0 0,0 0,1-1,-1 1,1-1,0 0,0 0,0-1,1 0,0 0,0 1,0-1,1 0,-1-1,0 1,1-1,0 0,-1-1,1 0,0 0,0 0,0-1,0 0,0 0,0-1,0 0,-1 0,1-1,2 0,-2 0,0 0,0 0,0-1,0 0,0-1,-1 1,0-1,1-1,-1 1,-1-1,1 0,-1 0,0-1,0 1,0-1,-1 0,0-1,0 1,0-1,-1 1,0-1,-1 0,1 0,-1-1,-1 1,1 0,-1-1,-1 1,1-1,-1 1,0-1,-1 1,0 0,-1-6,-2 6,1-1,-1 1,-1-1,1 1,-2 0,1 1,0-1,-1 1,0 0,-1 1,1-1,-1 1,0 1,-1-1,1 1,-1 0,1 1,-1 0,0 0,-1 1,1 0,0 0,0 1,-1 0,1 0,-1 1,1 0,-1 1,1 0,-1 0,1 1,0 0,-4 1,10-2,1 0,-1-1,1 1,-1 0,1 0,-1 0,1 0,0 0,-1 0,1 0,0 0,0 1,0-1,0 0,0 1,0-1,0 1,0-1,1 1,-1-1,1 1,-1 0,1-1,-1 1,1 0,0-1,0 1,0 0,1 12</inkml:trace>
  <inkml:trace contextRef="#ctx0" brushRef="#br0" timeOffset="9078.945">7678 536,'5'192,"-4"-188,-1 1,2-1,-1 0,0 0,1 0,0 0,0 0,0 0,0 0,1 0,-1-1,1 1,0-1,0 0,0 0,1 0,-1 0,1 0,-1-1,1 0,0 0,0 0,0 0,0 0,1-1,-1 0,0 0,0 0,1 0,-1-1,1 1,-1-1,1-1,-1 1,0 0,1-1,-1 0,0 0,3-1,6-2,-1-1,0 0,0 0,0-1,-1-1,1 0,-2-1,1 0,-1 0,0-1,-1 0,0-1,-1 0,0-1,0 0,-1 0,-1 0,1-3,35-104,-41 96</inkml:trace>
  <inkml:trace contextRef="#ctx0" brushRef="#br0" timeOffset="9466.424">8468 424,'-15'7,"4"-3,0 0,1 1,0 0,-1 1,2 0,-1 1,1 0,0 0,0 1,1 0,0 1,1 0,0 0,0 0,0 2,7-9,-1-1,0 1,1 0,0 0,-1 0,1 0,0-1,0 1,0 0,0 0,0 0,0 0,1 0,-1-1,1 1,-1 0,1 0,0-1,0 1,-1 0,1-1,0 1,1-1,-1 1,0-1,0 1,1-1,-1 0,0 0,1 0,-1 0,1 0,0 0,-1 0,1 0,1 0,66 20,67 16,-134-36,0 1,0-1,0 1,0 0,-1-1,1 1,-1 0,1 0,-1 0,0 0,0 0,0 1,0-1,0 0,0 0,0 1,-1-1,0 0,1 1,-1-1,0 1,0-1,0 0,0 1,-1-1,1 1,0-1,-1 0,0 1,0-1,0 0,0 0,0 0,0 0,0 1,-1-2,1 1,-1 0,1 0,-1 0,0-1,0 1,1-1,-1 1,0-1,-1 0,1 0,0 0,0 0,0 0,-1 0,-9 7,1-1,-1-1,0 0,-1 0,1-1,-1-1,0 0,0-1,-1 0,1-1,-1 0,1-1,-1-1,-6-1,-5-4</inkml:trace>
  <inkml:trace contextRef="#ctx0" brushRef="#br0" timeOffset="16125.635">10612 424,'0'4,"0"8,0 5,0 5,-4 3,-3 3,1 1,2 0,0 1,2-1,1 0,0 0,1-10,1-8</inkml:trace>
  <inkml:trace contextRef="#ctx0" brushRef="#br0" timeOffset="16360.629">10698 84,'4'15,"3"4</inkml:trace>
  <inkml:trace contextRef="#ctx0" brushRef="#br0" timeOffset="16774.028">11121 424,'-29'16,"1"2,1 1,1 1,0 1,2 1,-6 8,27-28,1 1,-1 0,1 0,-1 1,1-1,0 0,0 1,1-1,-1 1,1 0,-1-1,1 1,0 0,1 0,-1 0,1 0,-1 0,1 0,0 0,1 0,-1 0,1-1,0 1,0 0,0 0,0 0,0-1,1 1,0 0,0-1,0 0,0 1,0-1,1 0,0 0,-1 0,1-1,0 1,0-1,0 1,1-1,-1 0,1 0,-1 0,1-1,0 1,-1-1,1 0,1 0,9 3,0-1,0-1,1 0,-1-1,1 0,-1-1,1-1,-1 0,1-1,-1-1,0 0,0-1,0 0,0-1,-1-1,0 0,0-1,0 0,-1-1,0 0,0-1,-1 0,2-4,10-8,-2-1,0 0,-2-2,0-1,-2 0,-1-1,-1-1,-1 0,-1-1,6-20,-14 34,-1 0,0 0,-1-1,0 1,-1-1,-1 0,0 0,-1 1,0-1,-2 0,1 0,-2 1,0-1,-1 1,0 0,-1 0,-1 0,-4-8,7 19,1 0,-1 0,0 0,1 0,-1 1,-1-1,1 1,0-1,-1 1,1 1,-1-1,0 0,1 1,-1-1,0 1,0 0,0 1,0-1,0 1,0-1,0 1,0 0,0 1,0-1,0 1,0 0,0 0,0 0,1 0,-1 1,0-1,1 1,-1 0,1 0,-1 1,-7 3,1 0,0 1,0 0,0 1,1 0,0 0,1 1,0 0,0 1,1 0,-2 3,4-5,0 1,0 0,1 0,0 1,1-1,0 1,0 0,1 0,0 0,1 0,0 0,1 0,0 0,0 1,1-1,1 0,0 0,0 0,1 0,0-1,0 1,1-1,0 0,1 0,1 2,13 14,1 0,0-2,2 0,1-1,0-1,2-2,12 8,-26-19,1 0,0-1,0-1,0 0,1-1,0 0,0-1,0 0,1-1,-1 0,1-1,0-1,-1 0,2-1,24-16,-26 5</inkml:trace>
  <inkml:trace contextRef="#ctx0" brushRef="#br0" timeOffset="17238.346">11798 536,'48'0,"-29"2,0 0,0-2,0 0,0-1,0-1,0-1,0-1,-1-1,1 0,-1-1,-1-1,1 0,5-5,-19 9,0 1,0-1,0 0,0-1,-1 1,1-1,-1 1,0-1,0 0,0 0,-1-1,0 1,1 0,-1-1,-1 1,1-1,-1 0,0 0,0 0,0 1,-1-1,1 0,-1 0,0 0,-1 0,1 0,-1 0,0 1,0-1,-1 0,1 0,-1 1,0-1,0 1,-1 0,1-1,-1 1,0 0,0 1,0-1,-1 0,1 1,-1 0,0 0,0 0,0 0,0 1,-4-2,-2 2,0 0,0 1,0 0,0 1,0 0,0 1,0 0,0 0,0 1,0 0,1 1,-1 0,1 1,-1 0,1 0,0 1,1 0,-1 1,1 0,0 0,1 0,-1 1,1 1,1-1,-1 1,1 0,1 0,-1 1,1 0,1 0,0 0,0 0,-2 9,4-9,1-1,-1 1,2 0,-1 0,1 0,0 0,1 0,0-1,1 1,0 0,0-1,0 1,1-1,1 0,-1 0,1 0,1 0,-1 0,2-1,-1 0,1 0,-1-1,2 1,-1-1,1-1,0 1,0-1,1 0,-1-1,4 2,5 0,1-1,0 0,1-1,-1-1,1-1,0 0,-1-1,1-1,0-1,7-1,2 1,0 0</inkml:trace>
  <inkml:trace contextRef="#ctx0" brushRef="#br0" timeOffset="15104.242">9935 311,'-195'0,"191"0,0 0,1 0,-1 1,0-1,1 1,-1 0,1 0,-1 0,1 0,-1 0,1 1,0 0,0-1,0 1,0 1,0-1,0 0,0 1,1-1,-1 1,1 0,0 0,0 0,0 0,0 0,0 0,1 0,-1 1,1-1,0 1,0-1,0 1,1-1,-1 1,1 0,0-1,0 1,0-1,0 1,1 0,-1-1,1 1,1 1,2 5,1 0,0 0,1-1,0 1,0-1,1-1,1 1,-1-1,1-1,0 1,1-1,4 2,24 24,-35-32,0 1,-1 0,1 0,-1 0,1 0,-1 0,1 0,-1 0,0 1,0-1,0 1,-1-1,1 0,0 1,-1-1,0 1,1-1,-1 1,0-1,0 1,0 0,-1-1,1 1,-1-1,1 1,-1-1,0 0,0 1,0-1,0 0,0 0,-1 1,1-1,-1 0,0 1,-3 2,1 0,0-1,-1 1,0-1,0 0,0 0,-1-1,0 1,1-1,-1 0,0-1,0 1,-6 0,-94 16,87-21</inkml:trace>
  <inkml:trace contextRef="#ctx0" brushRef="#br0" timeOffset="15533.2">10218 0,'-26'138,"-5"41,3 47,-28-34,51-179,8-14,5-9</inkml:trace>
  <inkml:trace contextRef="#ctx0" brushRef="#br0" timeOffset="19496.558">255 1609,'3'-6,"-1"0,1 0,1 1,-1-1,1 1,0 0,0 0,1 1,-1-1,1 1,0 0,0 0,1 0,-1 1,1 0,0 0,0 0,0 1,0 0,5-1,134-22,-128 24,392-27,81 17,424-23,967-86,-265 35,799-81,-882 64,-521 66,-289 8,-228 0,-173 17,-309 11</inkml:trace>
  <inkml:trace contextRef="#ctx0" brushRef="#br0" timeOffset="35310.084">142 2116,'1'80,"-3"-1,-4 0,-14 64,-44 75,18-86,43-129,1-6</inkml:trace>
  <inkml:trace contextRef="#ctx0" brushRef="#br0" timeOffset="35557.476">1 2116,'39'0,"16"-4,10-3,3 1,-6 2,-3 0,-7-3,-3 0,-5 0,-5 2,-4 2,-4 1,-2 1,-6 5,-6 3</inkml:trace>
  <inkml:trace contextRef="#ctx0" brushRef="#br0" timeOffset="39328.952">85 2456,'2'-2,"-1"0,0 0,1 0,0 0,-1 1,1-1,0 0,0 1,0 0,0-1,0 1,0 0,0 0,0 0,0 0,1 1,-1-1,0 1,1-1,-1 1,0 0,1 0,-1 0,1 0,0 0,0 0,138-15,59-19,-190 32,-4-1,1 2,0-1,-1 1,1 0,0 0,0 1,0 0,0 0,-1 1,1-1,0 1,0 1,-1 0,1 0,1 0,-2 5</inkml:trace>
  <inkml:trace contextRef="#ctx0" brushRef="#br0" timeOffset="40119.974">594 2710,'-239'287,"206"-262,40-57,4 14,0 0,1 1,1 1,1 0,0 0,14-11,-10 10,21-24,-24 24,0 1,1 1,0 0,1 1,1 1,0 0,1 2,8-4,-25 14,-1 0,0 0,1 0,-1 1,0-1,1 0,-1 1,1-1,-1 1,1 0,-1 0,1-1,0 1,-1 0,1 0,-1 0,1 1,-1-1,1 0,-1 0,1 1,-1-1,1 1,-1 0,1-1,-1 1,0 0,1 0,-1 0,0 0,0 0,0 0,0 0,1 0,-2 0,1 1,0-1,0 0,0 1,0-1,-1 0,1 1,-1-1,1 1,-1-1,0 1,1-1,-1 1,0 0,0 1,-7 80,-17 122,25-202,0-1,-1 1,1-1,-1 0,1 1,-1-1,0 1,0-1,0 1,0-1,-1 1,1-1,-1 1,1-1,-1 0,0 1,0-1,0 0,0 0,0 1,-1-1,1 0,-1 0,1 0,-1 0,0-1,1 1,-1 0,0-1,0 1,0-1,-1 0,1 0,0 0,0 0,-1 0,1 0,0 0,-1-1,1 1,-1-1,1 0,-1 0,1 0,-1 0,1 0,-1 0,1-1,-2 0,-8-6,1-1,0 0,0-1,0 0,1-1,1 0,0-1,0 0,1 0,0-1,1 0,1 0,0-1,-2-6,-7-8,2 3</inkml:trace>
  <inkml:trace contextRef="#ctx0" brushRef="#br0" timeOffset="40799.442">961 2879,'38'-6,"-10"1,0 0,1 2,0 1,0 1,0 1,0 2,-1 1,4 2,-67-16,-1-2,2-2,0-1,1-1,-5-6,0-16,86 151,-11 63,-36-176,-1 1,1 0,-1-1,1 1,0-1,-1 1,1 0,-1-1,1 1,0 0,-1 0,1 0,0-1,-1 1,1 0,-1 0,1 0,0 0,-1 0,1 0,0 0,-1 0,1 0,0 1,-1-1,1 0,0 0,-1 1,1-1,-1 0,1 1,0-1,-1 0,1 1,-1-1,1 1,-1-1,0 1,1-1,-1 1,1-1,-1 1,0 0,1-1,-1 1,0-1,0 1,0 0,1-1,-1 1,0 0,0-1,0 1,0 0,0-1,0 1,0 0,0-1,-1 1,1 0,0-1,0 1,0-1,-1 1,1 0,0-1,-1 1,1-1,116-211,-102 192</inkml:trace>
  <inkml:trace contextRef="#ctx0" brushRef="#br0" timeOffset="41512.817">1525 2681,'5'11,"-2"1,0 0,0 0,-1 1,0-1,-1 0,-1 1,0-1,0 1,-1-1,-1 0,0 0,-2 6,-6 61,9-6,-27-345,28 269,0 0,1 1,-1-1,0 1,1-1,0 1,-1-1,1 1,0 0,0-1,1 1,-1 0,0 0,1 0,-1 0,1 0,0 0,0 0,0 0,0 1,0-1,0 1,0 0,0-1,0 1,1 0,-1 0,0 0,1 1,-1-1,1 0,-1 1,1 0,-1-1,1 1,-1 0,3 1,97 20,-93-19,-6-1,-1-1,1 0,-1 1,1-1,-1 1,0 0,1 0,-1 0,0 0,1 0,-1 1,0-1,0 0,0 1,0 0,0 0,0-1,-1 1,1 0,-1 0,1 1,-1-1,0 0,0 0,0 1,0-1,0 0,0 1,0-1,-1 1,0-1,1 1,-1-1,0 1,0 0,0-1,-1 1,1-1,-1 1,1-1,-1 1,0 0,-1 1,0 0,0 0,0 0,0 0,1 1,0-1,0 1,0-1,0 0,1 1,0 0,-1-1,2 1,-1-1,1 1,-1-1,1 0,0 1,1-1,-1 0,1 1,0-1,0 0,0 0,1 0,-1-1,3 3,49 68,-53-72,0 1,0-1,0 1,0 0,-1-1,1 1,-1 0,0-1,0 1,0 0,0 0,0-1,-1 1,1 0,-1 0,0-1,0 1,0-1,0 1,0-1,0 1,-1-1,1 0,-1 1,0-1,0 0,1 0,-1 0,0 0,-1-1,1 1,-1 0,-7 5,0-1,-1 0,0-1,1 0,-2-1,1 0,0-1,-1 0,1-1,-1 0,0-1,0 0,0-1,1-1,-1 1,0-2,0 0,-11-3,4-1</inkml:trace>
  <inkml:trace contextRef="#ctx0" brushRef="#br0" timeOffset="42315.352">2146 2850,'261'-399,"-240"370,-14 18,-1 0,2 1,0 0,0 0,1 1,0 0,0 1,1-1,0 2,1 0,-1 0,1 1,1 0,1 0,-12 5,1 1,0-1,0 1,-1-1,1 1,0 0,0 0,0 0,-1 0,1 0,0 0,0 0,0 1,-1-1,1 1,0-1,0 1,-1 0,1 0,-1-1,1 1,0 0,-1 1,0-1,1 0,-1 0,0 0,1 1,-1-1,0 1,0-1,0 1,0-1,-1 1,1 0,0-1,-1 1,1 0,-1 0,1-1,-1 2,5 81,-5-76,-4 139,4-145,0 0,0-1,0 1,0 0,0 0,0 0,1-1,-1 1,1 0,-1 0,1-1,0 1,-1 0,1-1,0 1,0-1,0 1,0-1,0 1,1-1,-1 0,0 1,1-1,-1 0,1 0,-1 0,1 0,0 0,-1-1,1 1,0 0,-1-1,1 1,0-1,0 0,0 0,-1 1,1-1,0 0,0 0,0-1,-1 1,1 0,0-1,0 1,-1-1,1 1,0-1,0 0,80-49,118-177,-198 226,52-35,-53 35,-1 0,1 1,0-1,0 1,0-1,0 1,0-1,0 1,0-1,0 1,0 0,0-1,0 1,0 0,0 0,0 0,0 0,1 0,-1 0,0 0,0 0,0 1,0-1,0 0,0 1,0-1,0 0,0 1,0-1,0 1,0 0,-1-1,1 1,0 0,0-1,0 1,-1 0,1 0,0 0,-1 0,1 0,-1 0,1 0,-1 0,0 0,1 0,-1 0,0 0,1 0,-1 0,0 0,0 0,0 1,-1 10,0 0,-1-1,0 1,-1 0,0-1,-1 1,0-1,0 0,-5 6,-6 20,-24 76,38-108,0 0,0-1,0 1,1 0,0 0,0 0,0 0,1 0,-1 0,1 0,0 0,0 0,1 0,0-1,0 1,0-1,0 1,1-1,-1 0,1 0,3 3,8 4</inkml:trace>
  <inkml:trace contextRef="#ctx0" brushRef="#br0" timeOffset="43385.112">3501 2512,'-177'214,"88"-116,98-126,5 9,1 0,1 0,0 2,1 0,1 1,1 0,2 0,32-28,33-29,-85 72,-1 0,1 1,0-1,-1 0,1 1,0-1,0 1,-1-1,1 1,0-1,0 1,0 0,0-1,-1 1,1 0,0 0,0 0,0-1,0 1,0 0,0 0,0 0,0 1,0-1,-1 0,1 0,0 0,0 1,0-1,0 0,0 1,-1-1,1 1,0-1,0 1,-1-1,1 1,0 0,-1-1,1 1,0 0,-1-1,1 1,-1 0,1 0,-1 0,0-1,1 1,-1 0,0 0,0 0,1 0,-1 0,0 0,0 0,4 58,-4-53,-1 11,2 0,-1 0,2 0,0 0,1 0,1-1,0 1,1-1,1 0,1 0,4 8,18 21,-67-83,-120-107,101 114,37 27</inkml:trace>
  <inkml:trace contextRef="#ctx0" brushRef="#br0" timeOffset="47529.18">5589 2060,'6'65,"-8"-48,-29 183,19-125,-6 104,18-177,0 1,0-1,0 0,0 0,1 0,-1 0,0 0,1 0,0 0,-1 0,1 0,0 0,0 0,0 0,0-1,0 1,1 0,-1-1,0 1,1 0,-1-1,1 0,0 1,-1-1,1 0,0 0,1 1,9-2</inkml:trace>
  <inkml:trace contextRef="#ctx0" brushRef="#br0" timeOffset="47788.002">5561 1947,'33'9,"17"4,9-1,-1-2,-6-3,-1-2,-5-3,-6-1,1-6,-3-2,-2 1,-3 1,-3 1,-10 1,-9 2</inkml:trace>
  <inkml:trace contextRef="#ctx0" brushRef="#br0" timeOffset="48021.236">5589 2314,'34'5,"15"1,5 0,2-1,-3-1,-6-2,-6-6,-5-2,-5 0,-1 1,-2 1,-6 2</inkml:trace>
  <inkml:trace contextRef="#ctx0" brushRef="#br0" timeOffset="48271.132">6154 2483,'-5'34,"-1"15,0 5,1-2,1-6,7-9,2-13</inkml:trace>
  <inkml:trace contextRef="#ctx0" brushRef="#br0" timeOffset="48739.156">6097 2370,'34'-5,"-1"2,1 0,0 3,0 0,13 4,-44-4,-1-1,0 1,0 0,0 0,0 0,0 1,0-1,1 0,-1 1,0-1,0 1,0 0,0 0,0 0,-1 0,1 0,0 0,0 0,-1 1,1-1,0 0,-1 1,1 0,-1-1,0 1,0 0,0 0,0 0,0-1,0 1,0 0,0 0,-1 0,1 1,-1-1,1 0,-1 0,0 0,0 0,0 0,0 0,0 1,-1-1,1 0,-1 0,1 0,-87 99,85-100,1 1,-1-1,1 0,0 1,0-1,0 1,-1 0,2-1,-1 1,0 0,0-1,0 1,1 0,-1 0,1 0,0 0,-1-1,1 1,0 0,0 0,0 0,0 0,0 0,1 0,-1 0,1-1,-1 1,1 0,0 0,-1-1,1 1,0 0,0-1,0 1,0 0,60 41,-11-9,-49-32,0-1,0 1,0-1,0 1,0 0,0 0,0-1,-1 1,1 0,-1 0,1 0,-1 0,0 0,0 0,0-1,0 1,0 0,0 0,0 0,-1 0,1 0,-1 0,1 0,-1-1,0 1,0 0,0 0,0-1,0 1,0-1,0 1,0-1,-1 1,1-1,0 0,-1 0,1 1,-1-1,-1 1,-69 37,62-35,0 0,0 0,0-2,-1 1,1-1,-1-1,0 0,0 0,1-1,-1 0,0-1,-4-1,-4-4</inkml:trace>
  <inkml:trace contextRef="#ctx0" brushRef="#br0" timeOffset="49632.118">6605 2568,'314'0,"-269"5,-70-31,-91-80,115 106,1-1,-1 1,1 0,0-1,-1 1,1-1,-1 1,1 0,-1-1,1 1,-1 0,1 0,-1 0,1-1,-1 1,1 0,-1 0,0 0,1 0,-1 0,1 0,-1 0,1 0,-1 0,0 0,1 0,-1 0,1 0,-1 1,1-1,-1 0,1 0,-1 1,1-1,-1 0,1 1,-1-1,1 0,0 1,-1-1,1 0,-1 1,1-1,0 1,-1-1,1 1,0-1,0 1,0-1,-1 1,1 0,0-1,0 1,0-1,0 1,0-1,0 1,0-1,0 1,0 0,0-1,0 1,-1 44,1-39,-6 173,-8-104,14-75,1-1,-1 1,0 0,0 0,0-1,1 1,-1 0,0 0,0 0,1-1,-1 1,0 0,1 0,-1 0,0 0,0 0,1 0,-1-1,0 1,1 0,-1 0,0 0,1 0,-1 0,0 0,1 0,-1 0,0 0,1 1,-1-1,0 0,0 0,1 0,-1 0,0 0,1 0,-1 1,0-1,0 0,1 0,-1 0,0 1,0-1,0 0,1 0,-1 1,0-1,0 0,0 1,0-1,1 0,-1 0,0 1,0-1,0 0,0 1,0-1,0 0,0 1,0-1,0 0,0 1,0-1,0 0,0 1,19-24,-18 23,18-27,116-126,-121 142</inkml:trace>
  <inkml:trace contextRef="#ctx0" brushRef="#br0" timeOffset="50303.418">7367 2370,'-18'13,"0"0,1 1,1 1,0 0,1 2,0-1,2 2,0 0,1 0,0 1,1 2,-19 27,-6 10,80-101,125-156,-26 81,-141 117,-1 1,0-1,0 0,0 0,0 0,1 1,-1-1,0 1,1-1,-1 1,0 0,1-1,-1 1,1 0,-1 0,1 0,-1 0,0 0,1 0,-1 0,1 1,-1-1,0 0,1 1,-1-1,0 1,1 0,-1-1,0 1,0 0,0 0,0 0,1-1,-1 1,0 0,-1 1,1-1,0 0,0 0,0 0,-1 0,1 1,0-1,-1 0,1 1,-1-1,0 0,1 1,-1 0,5 76,-5-69,-6 167,6-173,0-1,0 0,0 0,-1 0,1 1,-1-1,1 0,-1 0,0 0,0 0,0 0,0 0,0 0,0 0,-1-1,1 1,0 0,-1-1,0 1,1-1,-1 1,0-1,0 0,0 0,0 0,0 0,0 0,0 0,0 0,0-1,0 1,0-1,0 1,-1-1,1 0,0 0,0 0,0 0,-1-1,1 1,0 0,0-1,0 0,0 1,0-1,0 0,0 0,0 0,0 0,0-1,0 1,0 0,1-1,-69-61,62 53,0 1,-1 0,0 1,-1 0,0 0,0 1,-1 0,1 1,-4-1,-8-1</inkml:trace>
  <inkml:trace contextRef="#ctx0" brushRef="#br0" timeOffset="51518.826">7846 2596,'179'-318,"-70"185,-98 121,-7 7,0-1,1 1,-1 0,1 0,0 1,1-1,-1 1,1 0,0 1,0-1,0 1,0 0,0 1,1 0,-1 0,4-1,-7 5,0 1,0-1,-1 1,1 0,-1-1,1 1,-1 0,0 1,0-1,-1 0,1 0,-1 1,1-1,-1 1,0-1,0 1,-1 0,1-1,-1 1,0 0,0-1,0 1,0 0,-1 0,1-1,-2 3,2 2,-3 168,3-175,-1 1,1-1,0 0,0 0,0 0,0 1,0-1,0 0,0 0,1 0,-1 1,0-1,1 0,-1 0,1 0,-1 0,1 0,-1 0,1 0,0 0,-1 0,1 0,0 0,0 0,0 0,0-1,0 1,0 0,0-1,0 1,0 0,0-1,0 0,0 1,0-1,1 1,-1-1,0 0,0 0,0 0,1 0,-1 0,0 0,0 0,0 0,1 0,-1-1,0 1,0 0,0-1,0 1,0-1,1 1,-1-1,0 0,0 0,75-77,-51 46,180-195,-158 182,-42 82,-41 166,35-189,0 1,1-1,1 0,0 0,1 0,0 0,1-1,1 1,0 0,1-1,0 0,7 11,-4-9</inkml:trace>
  <inkml:trace contextRef="#ctx0" brushRef="#br0" timeOffset="51801.808">9033 2202,'-10'33,"-3"17,1 3,2-1,-2-6,1-5,3-5,2-4,2-7</inkml:trace>
  <inkml:trace contextRef="#ctx0" brushRef="#br0" timeOffset="52269.721">8976 2202,'254'1,"-252"-2,0 1,-1 0,1 0,0 0,-1 0,1 0,0 0,-1 0,1 1,0-1,-1 1,1-1,0 1,-1 0,1-1,-1 1,1 0,-1 0,0 0,1 0,-1 0,0 1,0-1,0 0,0 0,0 1,0-1,0 1,0-1,0 1,-1-1,1 1,-1-1,1 1,-1 0,0-1,1 1,-1 0,0-1,0 1,0 0,0-1,0 1,-1 0,1-1,0 1,-1 0,0-1,1 1,-1-1,0 1,1-1,-1 1,0-1,0 1,0-1,-1 0,1 0,0 1,0-1,-1 0,1 0,0 0,-1-1,1 1,-2 0,-178 102,180-103,0 0,0 1,-1 0,1-1,0 1,0-1,0 1,-1 0,1 0,0 0,0 0,0 0,1 0,-1 0,0 0,0 0,0 0,1 0,-1 1,1-1,-1 0,1 0,-1 1,1-1,0 0,0 1,-1-1,1 0,0 1,0-1,0 1,1-1,-1 0,0 1,0-1,1 0,-1 0,1 1,-1-1,1 0,0 0,-1 1,1-1,0 0,0 0,0 0,-1 0,1 0,0 0,1 0,-1 0,106 47,-25-17,-80-30,-1-1,1 1,0 0,-1 0,1-1,-1 1,1 0,-1 1,0-1,1 0,-1 0,0 0,0 1,1-1,-1 1,0-1,-1 1,1-1,0 1,0-1,-1 1,1 0,-1-1,1 1,-1 0,0 0,1-1,-1 1,0 0,0 0,-1 0,1-1,0 1,0 0,-1 0,1-1,-1 1,0 0,1-1,-1 1,0-1,0 1,0-1,-1 1,-1 2,-1 0,0 0,0 0,0-1,0 0,-1 0,1 0,-1 0,0-1,0 0,0 0,0 0,0-1,-3 1,-191 2,143-10,31 0</inkml:trace>
  <inkml:trace contextRef="#ctx0" brushRef="#br0" timeOffset="46635.119">4348 2483,'24'0,"12"0,6 0,-1 0,-1 0,-3 0,-4 0,-2 0,-1 0,-2 0,0 0,0-4,0-3,-1 1,1 2,0 0,0 2,-5 1</inkml:trace>
  <inkml:trace contextRef="#ctx0" brushRef="#br0" timeOffset="46913.154">4629 2202,'5'33,"2"17,-1 3,-1-1,-1-1,-2-4,-1-5,-6-5,-1-4,0-3,0-1,-2-1,-1-1,2 0,1 1,8-6,2-5</inkml:trace>
  <inkml:trace contextRef="#ctx0" brushRef="#br0" timeOffset="54408.543">10105 2145,'481'0,"-390"-6,-85 7</inkml:trace>
  <inkml:trace contextRef="#ctx0" brushRef="#br0" timeOffset="54856.762">10218 2370,'4'0,"8"0,5 0,5 0,4 0,1 0,7 0,2 0,5 0,-1 0,-2-4,-2-3,-3 1,-2 2,-1 0,-2 2,-5 6,-6 1</inkml:trace>
  <inkml:trace contextRef="#ctx0" brushRef="#br0" timeOffset="56115.289">11572 1863,'0'0,"1"0,-1 1,0-1,0 0,0 1,0-1,0 1,0-1,0 0,0 1,0-1,0 1,0-1,0 0,0 1,0-1,0 1,-1-1,1 0,0 1,0-1,0 0,0 1,-1-1,1 0,0 1,-1-1,1 0,0 0,0 1,-1-1,1 0,0 0,-1 1,1-1,0 0,-1 0,1 0,-1 0,1 0,0 0,-1 1,1-1,-1 0,1 0,0 0,-1 0,1 0,-1-1,1 1,0 0,-1 0,1 0,-1 0,1 0,0 0,-1-1,1 1,0 0,-1 0,1-1,0 1,0 0,-1 0,1-1,4 42,-3-38,-1 141,-10-63,3 1,5-1,3 19,-1-51,-11 19,5-62</inkml:trace>
  <inkml:trace contextRef="#ctx0" brushRef="#br0" timeOffset="56465.192">11431 1835,'32'-23,"0"2,1 1,1 2,1 1,1 1,0 2,0 2,2 2,-1 1,34-4,-57 12,-1 1,1 0,0 1,-1 0,1 1,-1 0,1 1,9 4,-19-5,0-1,0 0,-1 1,1 0,0 0,-1 0,0 0,1 1,-1-1,0 1,0 0,0-1,-1 2,1-1,-1 0,0 0,1 1,-2-1,1 1,0 0,-1 0,1-1,-1 1,0 0,-1 0,1 0,0 0,-1 0,0 0,-1 4,-3 7,-2-1,0 0,0 0,-1-1,-1 0,0 0,-1-1,-1 0,1 0,-2-1,0 0,0-1,-1-1,0 1,0-2,-1 0,-1 0,1-1,-6 1,5 0,-194 106,131-86,71-26,7-1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26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103 234,'-23'71,"-52"127,70-193,11-26,12-32,10-17,4 1,2 1,26-34,-55 91,1 0,0 1,1 0,0 0,1 0,0 1,1 0,0 1,0 0,0 0,1 1,0 1,3-2,-10 9,0 0,0 0,0 0,-1 1,1-1,0 1,-1 0,1 0,-1 0,1 0,-1 0,0 0,0 0,0 1,0-1,0 1,-1 0,1-1,-1 1,0 0,1 0,-1 0,-1 0,1 0,0 0,-1 0,1 0,-1 0,0 1,0-1,0 0,-1 0,0 3,-16 229,17-234,-1 0,1 1,0-1,0 0,0 0,0 1,0-1,0 0,0 0,0 0,0 1,0-1,1 0,-1 0,0 0,1 0,-1 0,1 1,0-1,-1 0,1 0,0 0,-1 0,1-1,0 1,0 0,0 0,0 0,0-1,0 1,0 0,0-1,0 1,0-1,0 1,0-1,1 0,-1 1,0-1,0 0,0 0,1 0,-1 0,0 0,0 0,1 0,-1 0,0-1,0 1,0 0,0-1,1 1,-1-1,0 1,0-1,0 1,0-1,0 0,0 0,0 1,-1-1,1 0,0-1,96-90,36-57,-63 95,-68 56,-1-1,1 1,0-1,0 1,-1 0,1 0,-1 0,1 0,-1 0,0 0,0 0,0 0,0 0,0 1,0-1,-1 0,1 1,-1-1,0 0,0 1,1-1,-2 1,1-1,0 1,0-1,-1 2,1 1,-4 200,-24-8,28-173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26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88,'5'10,"2"12,-1 8,-1 3,-2 1,-5 0,-4-2,1-1,0-1,-4-6,0-6</inkml:trace>
  <inkml:trace contextRef="#ctx0" brushRef="#br0" timeOffset="3220.905">10 61,'2'-2,"-1"0,0 0,1 0,0 0,-1 1,1-1,0 0,0 1,0 0,0-1,0 1,0 0,0 0,0 0,0 0,1 1,-1-1,0 1,1-1,-1 1,0 0,1 0,-1 0,0 0,2 0,-1 0,224-31,-225 30,1 1,-1-1,1 0,-1 1,1 0,-1-1,0 1,1 0,-1 0,1 0,-1 1,1-1,-1 0,1 1,-1 0,0 0,1-1,-1 1,0 1,0-1,1 0,-1 0,0 1,0 0,-1-1,1 1,0 0,0 0,-1 0,1 0,-1 0,0 0,0 0,0 0,0 0,0 1,0-1,0 0,-1 1,1-1,-1 1,1-1,-1 1,0-1,0 1,0-1,-1 1,1-1,-1 1,0 0,-1 1,0 1,-1-1,0 0,0 0,0 0,-1 0,0-1,1 0,-1 1,0-1,0 0,-1-1,1 1,0-1,-1 0,0 0,-1 0,-17 9,23-10,-1-1,0 0,0 0,1 1,-1-1,0 1,1-1,-1 0,0 1,1-1,-1 1,1 0,-1-1,1 1,-1-1,1 1,-1 0,1 0,0-1,-1 1,1 0,0 0,-1-1,1 1,0 0,0 0,0-1,0 1,0 0,0 0,0 0,0-1,0 1,0 0,0 0,1 0,-1-1,0 1,1 0,-1-1,0 1,1 0,-1 0,1-1,-1 1,1-1,-1 1,1 0,-1-1,1 1,0-1,-1 1,1-1,0 0,-1 1,1-1,41 24,-41-24,14 6,-1 1,0 0,0 0,-1 2,0-1,0 2,-1 0,0 0,-1 1,9 11,-19-20,0-1,0 1,0-1,0 1,0-1,-1 1,1-1,-1 1,1 0,-1-1,1 1,-1 0,0 0,0-1,0 1,0 0,0 0,0-1,-1 1,1 0,0-1,-1 1,0 0,1-1,-1 1,0-1,0 1,1-1,-1 1,0-1,-1 0,1 1,0-1,0 0,-1 0,1 0,0 0,-1 0,1 0,-1 0,1 0,-2 0,-75 24,-176-22,230-3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5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366 542,'-12'230,"-57"227,37-276,41-181,-2-11</inkml:trace>
  <inkml:trace contextRef="#ctx0" brushRef="#br0" timeOffset="2733.749">619 571,'0'0,"0"0,-1 1,1-1,-1 1,0-1,1 0,-1 0,1 1,-1-1,1 0,-1 0,0 0,1 0,-1 0,1 0,-1 0,0 0,1 0,-1 0,1 0,-1 0,0 0,1 0,-1 0,1-1,-1 1,1 0,-1 0,1-1,-1 1,1 0,-1-1,1 1,-1-1,1 1,-1 0,1-1,0 1,-1-1,1 1,0-1,-1 1,1-1,0 0,0 1,0-1,-1 1,1-1,0 0,0 1,0-1,0 1,0-1,0 0,0 1,0-1,0 1,1-1,-1 0,0 1,0-1,0 1,1-1,-10 161,11-105,-2 200,-22-154,22-100,-1-1,0 0,1 1,-1-1,0 0,0 0,1 1,-1-1,0 0,0 0,1 0,-1 0,0 0,0 0,0 0,1 0,-1 0,0 0,0-1,1 1,-1 0,0-1,1 1,-1 0,0-1,1 1,-1 0,0-1,1 1,-1-1,1 0,-1 1,1-1,-1 1,1-1,-1 0,1 1,-1-1,1 0,0 1,0-1,-1 0,1 0,0 1,0-1,0 0,0 0,0 0,0 1,0-2,-3-2,-13-21,-1 0,-2 1,0 1,-1 0,-2 2,0 1,-1 0,-1 2,-24-15,41 28,0 0,-1 1,1 0,-1 0,0 0,0 1,0 0,0 1,-1 0,1 0,-1 0,1 1,-1 1,0 0,1 0,-1 0,0 1,1 0,-1 1,1 0,-1 0,1 1,0 0,0 1,0 0,-6 4,8-5,0 1,1 0,-1 0,1 0,0 1,0 0,1 0,-1 0,1 1,0-1,0 1,1 0,0 0,0 1,0-1,1 1,0-1,0 1,1 0,-1-1,1 1,1 1,4 9</inkml:trace>
  <inkml:trace contextRef="#ctx0" brushRef="#br0" timeOffset="3836.373">732 1022,'7'8,"0"0,0-1,1 0,0 0,0-1,1 1,-1-2,1 1,0-2,1 1,-1-1,1 0,0-1,0 0,0-1,0 0,1-1,-1 0,0 0,1-1,-1 0,1-1,4-1,-7 0,1 0,0-1,-1-1,1 1,-1-1,0 0,0-1,-1 0,1 0,-1-1,0 0,-1 0,1-1,-1 1,0-1,-1-1,0 1,0-1,-1 0,1 0,-2 0,1-1,-1 1,-1-1,1 0,-2 0,1 0,-1 0,0 0,-1 0,0 0,-1-4,1 10,-1 0,0 0,0 1,0-1,0 0,0 1,0-1,-1 1,1-1,-1 1,0-1,1 1,-1 0,0 0,-1 0,1 0,0 0,0 1,-1-1,1 1,-1-1,0 1,1 0,-1 0,0 0,0 0,1 1,-1-1,0 1,0-1,0 1,0 0,0 0,0 1,1-1,-1 0,0 1,0 0,0 0,1 0,-1 0,0 0,1 0,-1 1,1-1,-1 1,-6 2,-1 0,2 0,-1 1,0 0,1 1,0 0,0 0,1 0,0 1,0 1,0-1,1 1,0 0,1 0,0 1,0-1,1 1,0 0,0 1,1-1,0 0,1 1,0 0,0 0,1 0,1-1,0 1,0 0,1 2,-1-7,1 0,1 0,-1 0,1-1,-1 1,2-1,-1 1,0-1,1 1,0-1,-1 0,2-1,-1 1,0 0,1-1,0 0,0 1,0-2,0 1,0 0,0-1,1 0,-1 0,1 0,2 0,123 21,-108-25,0 0,0-1,-1-2,0 0,0-1,0-1,-1-1,1 0,-2-2,0-1,0 0,-1-1,0-1,-1-1,14-14,-24 22,6-3,0 0,-1-1,0 0,-1-1,0 0,-1-1,0 0,-1-1,0 0,-1 0,0-1,-1 0,-1-1,0 1,-1-1,1-9,-5 21,-1 0,1 0,-1 1,0-1,0 0,0 0,-1 0,1 0,-1 1,1-1,-1 0,0 0,0 1,0-1,0 1,-1-1,1 1,-1-1,0 1,1 0,-1 0,0 0,0 0,0 0,-1 0,1 0,0 1,-1-1,1 1,-1 0,1 0,-1-1,0 2,1-1,-1 0,0 1,0-1,0 1,1 0,-1 0,0 0,0 0,0 0,0 1,1-1,-1 1,0 0,0-1,1 2,-1-1,1 0,-1 0,1 1,-1 0,-5 1,1 1,1 0,-1 1,1-1,0 1,0 0,0 1,0-1,1 1,0 1,0-1,-3 6,7-9,0-1,0 1,0-1,0 1,0-1,0 1,0-1,1 1,0 0,-1-1,1 1,0 0,0 0,1-1,-1 1,0 0,1-1,0 1,-1 0,1-1,0 1,0-1,1 0,-1 1,1-1,-1 0,1 0,-1 1,1-1,0-1,0 1,0 0,0 0,1-1,-1 1,0-1,1 0,0 1,6 2,1 0,0-1,-1 0,1 0,0-1,1-1,-1 0,0 0,0-1,0 0,1 0,-1-2,72 6,-81-3,1-1,0 1,0 0,0 0,-1 0,1 0,0 0,-1 0,1 0,-1 1,1-1,-1 0,1 1,-1 0,0-1,0 1,0 0,0-1,0 1,0 0,-1 0,1 0,-1 0,1 0,-1-1,1 1,-1 0,0 0,0 0,0 0,0 0,-1 0,1 0,0 0,-1 0,1 0,-1 0,0 0,0 0,0-1,0 1,0 0,0-1,0 1,0 0,-7 28,8-27,-1 1,1-1,0 0,0 1,1-1,-1 1,1-1,0 0,0 1,0-1,0 0,0 0,1 0,-1 0,1 0,0 0,0 0,0 0,0-1,0 1,1-1,-1 0,1 1,0-1,0 0,-1-1,1 1,0 0,1-1,-1 0,0 0,0 0,0 0,1 0,-1 0,1-1,-1 0,0 0,1 0,-1 0,1 0,-1-1,0 1,1-1,-1 0,0 0,0 0,3-2,35-7,-17 6,0-2,0-1,-1 0,1-2,-2-1,0-1,0 0,-1-2,20-15,-30 20,-1-1,0 0,0-1,-1 0,-1-1,1 0,-2 0,0 0,0-1,-1 0,0-1,-1 1,-1-1,0 0,2-9,-6 19,0 0,1 1,-1-1,0 1,-1-1,1 0,0 1,-1-1,1 1,-1-1,0 1,0-1,0 1,0 0,0-1,-1 1,1 0,-1 0,1 0,-1 0,0 0,0 0,0 0,0 1,0-1,0 1,0-1,0 1,-1 0,1 0,0 0,-1 0,1 0,-1 1,1-1,-1 1,0 0,1-1,-1 1,-6 0,0-1,0 1,0 1,0-1,0 2,1-1,-1 1,0 0,0 1,-5 3,5-1,0 1,0 0,1 0,0 1,0 0,1 0,0 1,0 0,1 0,0 1,0 0,1 0,0 0,1 0,0 1,0 0,1 0,1 0,-1 0,2 0,-1 1,1-1,1 0,0 1,0-1,1 1,1-1,-1 0,2 1,0 0,4 2,1 0,1-1,0 0,1 0,0-1,0 0,1-1,1 0,0 0,0-2,1 1,0-2,0 0,1 0,0-1,0-1,1 0,-1-1,1-1,7 1,101 22,-90-18</inkml:trace>
  <inkml:trace contextRef="#ctx0" brushRef="#br0" timeOffset="4418.929">3131 938,'-4'33,"-3"17,6-1,2-4,7-9,1-12</inkml:trace>
  <inkml:trace contextRef="#ctx0" brushRef="#br0" timeOffset="4664.878">3103 598,'0'0</inkml:trace>
  <inkml:trace contextRef="#ctx0" brushRef="#br0" timeOffset="4971.409">3668 825,'-18'10,"0"0,0 2,2 0,-1 1,2 1,-1 0,-10 15,25-26,0 1,0-1,1 0,-1 1,1-1,-1 1,1-1,0 1,1-1,-1 1,1-1,-1 1,1-1,0 0,0 1,0-1,1 0,-1 0,1 0,0 0,0 0,0 0,0-1,0 1,1 0,-1-1,1 0,0 0,-1 0,1 0,0 0,0 0,1-1,-1 1,0-1,0 0,1 0,-1 0,2 0,10 7,-12-6,1-1,0 1,-1 0,1 0,-1 0,1 0,-1 1,0-1,0 1,0 0,-1 0,1 0,-1 0,1 0,-1 1,0-1,0 1,0-1,-1 1,0 0,1-1,-1 1,0 0,-1 0,1 0,-1 0,0 0,0 0,0 0,0 0,0 0,-1 0,0 0,0 0,0 0,-1 0,1-1,-1 1,0 0,0-1,0 0,0 1,0-1,-1 0,0 0,-2 2,-1 0,1-1,-1 0,0 0,0 0,0-1,-1 0,1-1,-1 1,1-1,-1 0,0-1,0 0,0 0,0 0,0-1,0 0,0 0,0-1,0 0,0 0,0 0,0-1,1 0,-1-1,-3-1,-2-9</inkml:trace>
  <inkml:trace contextRef="#ctx0" brushRef="#br0" timeOffset="5728.874">4796 401,'0'595,"-1"-573,-1 1,-1 0,-1-1,-1 0,-1 0,-1 0,-10 19,18-38,3-9</inkml:trace>
  <inkml:trace contextRef="#ctx0" brushRef="#br0" timeOffset="5995.311">4543 881,'33'-9,"17"-4,3 1,-1 2,-1 3,-4 2,-5 3,-5 1,-3-4,-4 0,-2-1,0 2,-1 1,0 1,1 1,-6 1</inkml:trace>
  <inkml:trace contextRef="#ctx0" brushRef="#br0" timeOffset="13314.891">10074 627,'1'196,"0"-193,-1 0,1 0,0 0,1 0,-1 0,0 0,1 0,-1-1,1 1,0 0,0-1,0 1,0-1,0 0,1 0,-1 0,1 0,-1 0,1-1,0 1,0-1,0 1,0-1,0 0,0 0,0 0,0-1,0 1,0-1,0 0,1 0,-1 0,0 0,0 0,0-1,0 1,0-1,0 0,0 0,0 0,0 0,0-1,0 1,0-1,-1 0,1 1,-1-1,1-1,-1 1,0 0,0 0,0-1,1 0,10-11,-1-1,0 0,-1-1,-1 0,-1-1,0 0,-1-1,0 0,3-16,-8 28,25-69,-14 107,-1 193,22 102,-31-298,-1 0,-1 0,-1 0,-2 0,-1 1,-1-1,-1 0,-2-1,-1 1,-1-1,-1-1,-2 1,-6 9,12-29,-1 0,0 0,0-1,-1 0,0 0,0-1,0 0,-1 0,0 0,0-1,-2 0,7-3,-1 0,1-1,0 1,-1-1,0 0,1 1,-1-2,0 1,0 0,0-1,1 0,-1 0,0 0,0 0,0 0,0-1,1 0,-1 0,0 0,1 0,-1 0,1-1,-1 0,1 1,-1-2,1 1,0 0,0 0,0-1,-2-6,1 0,0 1,0-1,1-1,0 1,1 0,0-1,0 1,1-1,0 1,1-1,0 0,0 1,1-1,1 0,1-4,-3 10,7-22,0 0,2 1,1 0,1 0,1 1,1 0,1 2,1-1,2 2,0 0,0 1,2 0,1 2,21-16,-13 11,-3 5</inkml:trace>
  <inkml:trace contextRef="#ctx0" brushRef="#br0" timeOffset="12004.858">9199 712,'-25'4,"-5"0,-1 1,1 2,1 1,-1 1,2 2,-4 2,29-12,0 0,0 1,1-1,-1 0,1 1,-1 0,1-1,0 1,0 0,0 0,0 0,0 0,0 1,0-1,1 0,-1 1,1 0,0-1,-1 1,1 0,0-1,1 1,-1 0,0 0,1 0,0 0,0-1,0 1,0 0,0 0,0 0,1 0,-1 0,1 0,0-1,0 1,0 0,0-1,0 1,1 0,-1-1,1 0,0 1,0-1,-1 0,1 0,1 0,-1 0,0 0,11 7,1 0,-1-2,1 1,1-2,-1 0,1-1,0 0,1-1,-1-1,0 0,15 0,-28-2,11 1,1 0,-1 0,0-1,0-1,0 0,1-1,-1 0,0-1,0-1,0 0,0-1,8-3,3-5</inkml:trace>
  <inkml:trace contextRef="#ctx0" brushRef="#br0" timeOffset="12250.865">9566 232,'-10'25,"2"1,1 0,1 0,1 1,2 0,0 0,2 0,1 0,2 17,12 173,12-36,-13-120,-7-60,-1-7</inkml:trace>
  <inkml:trace contextRef="#ctx0" brushRef="#br0" timeOffset="12583.573">9848 542,'-210'124,"208"-123,1 0,-1-1,0 1,1 0,-1 0,1 0,0 0,-1 0,1 1,0-1,-1 0,1 1,0-1,0 0,0 1,0-1,1 1,-1 0,0-1,1 1,-1 0,1-1,-1 1,1 0,0 0,0-1,0 1,0 0,0 0,0 0,0-1,1 1,-1 0,0-1,1 1,0 0,-1-1,1 1,0 0,0-1,0 1,0-1,0 0,0 1,0-1,1 0,-1 1,0-1,1 0,-1 0,1 0,-1 0,1-1,-1 1,1 0,1 0,37 21,-29-17,-1 0,1 1,-1 0,0 1,-1 0,1 1,-1 0,-1 0,1 1,-2 0,1 1,2 8,-8-14,-1-1,1 0,-1 0,1 0,0 0,0 0,0 0,0 0,1-1,-1 1,1-1,-1 0,1 0,0 0,0 0,0 0,3 1,6-2</inkml:trace>
  <inkml:trace contextRef="#ctx0" brushRef="#br0" timeOffset="10778.849">7787 288,'-6'15,"-1"1,2-1,0 1,1 1,1-1,0 0,1 1,1-1,0 1,1 0,1-1,1 1,2 9,55 203,-30 14,-30-114,1-117</inkml:trace>
  <inkml:trace contextRef="#ctx0" brushRef="#br0" timeOffset="11016.842">7562 825,'34'-10,"15"-8,5 0,-3 2,-4 4,-6 0,-5 1,-4 3,-2 2,-2 3,-1 1,0 2,5 0,2 1,0-1,-2 1,-5-1</inkml:trace>
  <inkml:trace contextRef="#ctx0" brushRef="#br0" timeOffset="11336.12">8267 965,'0'15,"0"-1,0-7,0-9,0-10,0-7,0-5,5-4,2-1,4-1,0 0,3 0,5 1,3 0,3 5,1 7,-3 10,-5 8</inkml:trace>
  <inkml:trace contextRef="#ctx0" brushRef="#br0" timeOffset="11500.244">8634 852</inkml:trace>
  <inkml:trace contextRef="#ctx0" brushRef="#br0" timeOffset="11758.943">8634 571</inkml:trace>
  <inkml:trace contextRef="#ctx0" brushRef="#br0" timeOffset="9423.463">5417 288,'0'0,"-1"-1,0 1,0-1,1 1,-1-1,0 1,0 0,0-1,1 1,-1 0,0 0,0 0,0 0,0 0,0 0,0 0,1 0,-1 0,0 0,0 0,0 0,0 1,0-1,1 0,-1 1,0-1,0 0,1 1,-1-1,0 1,0-1,1 1,-1 0,1-1,-1 1,1 0,-1-1,1 1,-1 0,1 0,-1-1,1 1,0 0,-1 0,1 0,0 0,-17 41,14-23,1 0,1 0,1 0,0 0,2 0,0 0,1-1,3 10,8 69,-13 392,-1-489,0 0,1-1,-1 1,1 0,-1 0,1 0,-1-1,1 1,-1 0,1 0,-1 0,1 0,-1 0,1 0,-1 0,1 0,-1 0,1 0,-1 0,0 0,1 1,-1-1,1 0,-1 0,1 0,-1 1,1-1,-1 0,0 1,1-1,-1 0,1 1,-1-1,0 0,0 1,1-1,-1 1,0-1,0 0,1 1,-1-1,0 1,0-1,0 1,0-1,0 1,1-1,-1 1,0-1,0 1,0-1,0 1,-1-1,1 1,0-1,0 1,0-1,0 1,0-1,-1 1,1-1,0 0,0 1,-1-1,1 1,0-1,-1 0,1 1,26-37,-19 24,5-6,8-11,0 0,2 1,1 1,1 1,1 2,19-14,-43 35,1 2,0-1,0 0,0 0,0 0,0 1,0-1,1 1,-1 0,0-1,1 1,-1 0,1 1,-1-1,1 0,-1 1,1-1,0 1,-1 0,1 0,0 0,-1 0,1 0,0 1,-1-1,1 1,-1 0,1-1,-1 1,1 0,-1 1,0-1,1 0,-1 1,0-1,0 1,0 0,0 0,0 0,0 0,7 99,-5-13,6-70,1-6</inkml:trace>
  <inkml:trace contextRef="#ctx0" brushRef="#br0" timeOffset="9987.254">6067 938,'132'-23,"-127"21,0 0,1 0,-1 0,0-1,-1 0,1 0,0 0,-1 0,0-1,0 1,0-1,0 0,0 0,-1-1,0 1,0-1,0 0,0 0,-1 0,0 0,0 0,1-5,-3 7,0-1,-1 0,1 0,-1 0,0 0,0 1,0-1,-1 0,0 1,1-1,-1 1,0 0,0-1,-1 1,1 0,-1 0,0 1,1-1,-1 0,0 1,-1 0,1 0,0 0,-1 0,1 0,-1 1,1-1,-1 1,0 0,0 0,1 0,-1 1,0-1,0 1,0 0,0 0,0 1,1-1,-1 1,0-1,0 1,0 1,1-1,-1 0,1 1,-2 0,-13 4,1 0,0 1,0 1,0 0,1 1,0 1,1 1,0 0,1 1,0 0,-1 3,12-11,0-1,0 1,0 0,1 0,0 0,0 0,0 0,0 1,1-1,-1 1,1-1,0 1,1-1,-1 1,1 0,0-1,0 1,0-1,1 1,-1 0,1-1,0 1,1-1,-1 0,1 1,0-1,0 0,0 0,0 0,1 0,0 0,-1-1,1 1,1-1,-1 0,1 1,-1-2,1 1,0 0,3 1,13 7,0-1,0-1,1 0,1-2,-1-1,1 0,0-2,11 1,-18-2,98 8,-88-11</inkml:trace>
  <inkml:trace contextRef="#ctx0" brushRef="#br0" timeOffset="15044.854">11739 684,'-29'389,"29"-366,1-16,-1-1,1 1,-1 0,-1-1,1 1,-1 0,0-1,-1 1,1-1,-1 1,-1-1,1 0,-1 0,0 0,-2 2,4-7,-1-1,1 1,-1 0,1-1,-1 1,1-1,-1 0,0 0,1 1,-1-1,0 0,1 0,-1 0,1-1,-1 1,0 0,1-1,-1 1,1-1,-1 1,1-1,-1 0,1 0,-1 1,1-1,0 0,0 0,-1 0,1-1,0 1,0 0,0 0,0-1,0 1,0 0,1-1,-1 1,0-1,1 1,-1-1,1 1,-1-1,1 0,0 1,0-1,0 1,0-1,0-1,0-13,1 1,0 0,1-1,1 1,0 0,1 0,1 1,0-1,1 1,1 0,5-8,3-11,4-8,1 1,2 1,2 1,2 1,1 1,1 2,2 1,2 1,1 1,1 2,13-7,-30 24,1 1,0 0,1 2,0 0,0 1,1 1,0 1,0 1,1 0,16-1,-32 6,0 0,0 1,0-1,0 1,0 0,-1 0,1 0,0 1,-1 0,1 0,-1 0,1 0,-1 1,0 0,0-1,0 1,-1 1,1-1,-1 1,1-1,-1 1,0 0,-1 0,1 0,-1 1,1-1,-1 1,-1-1,1 1,-1 0,1-1,-1 1,-1 0,1 0,-1 0,0 0,0 0,0 0,-1 0,1-1,-1 1,0 0,-1 0,-3 13,-1 1,-1-1,-1-1,0 1,-1-1,-1-1,-1 0,0 0,-1-1,0 0,-2-1,1-1,-2 0,0-1,0 0,-1-1,0-1,-1-1,0 0,-1-1,0-1,-12 3,19-6,0-1,-1 1,1-2,-1 0,0 0,1-1,-1-1,0 1,-4-2,14 1,-1 0,0-1,0 1,0-1,0 1,1-1,-1 0,0 0,1 0,-1 0,1-1,-1 1,1-1,-1 0,1 1,0-1,0 0,0 0,0 0,0-1,1 1,-1 0,0-1,1 1,0-1,0 1,0-1,0 0,0 0,0 1,1-1,-1 0,1 0,0 0,0 1,0-1,0 0,0 0,1 0,-1 0,2-5,0 0,1 0,0 0,0 1,1-1,-1 1,2 0,-1 0,1 0,0 1,0 0,1 0,3-3,-7 6,16-16</inkml:trace>
  <inkml:trace contextRef="#ctx0" brushRef="#br0" timeOffset="16214.427">12840 486,'-10'2,"1"0,-1 1,1-1,0 2,-1-1,1 1,1 1,-1 0,1 0,0 1,0-1,-5 6,-5 2,-127 103,141-114,0 1,0 0,0 0,1 0,-1 0,1 0,0 1,0-1,1 1,-1 0,0 0,1 0,0 0,0 0,1 1,-1-1,1 1,0-1,0 1,0-1,0 1,1 0,0-1,0 1,0 0,1-1,0 1,-1-1,2 1,-1-1,0 1,2 2,3-4,0-1,1 0,-1-1,0 1,1-1,-1-1,1 1,-1-1,1 0,-1 0,1-1,-1 0,0 0,1 0,-1-1,0 0,0 0,0-1,0 0,0 0,-1 0,1-1,-1 0,51-31,-3-4,0-1,-3-3,12-15,-62 57,0 0,1 0,-1 0,1 0,-1 0,1 0,0 0,-1 0,1 1,0-1,-1 0,1 1,0-1,0 0,0 1,0-1,-1 1,1-1,0 1,0-1,0 1,0 0,0-1,0 1,0 0,0 0,0 0,1 0,-1 0,0 0,0 0,0 0,0 0,0 1,0-1,0 0,0 1,0-1,0 1,0-1,-1 1,1-1,0 1,0 0,0-1,-1 1,1 0,0-1,0 1,-1 0,1 0,-1 0,1 0,-1 0,1 0,-1 1,5 73,-6-71,-1 1,1 0,0-1,1 1,-1 0,1 0,0 0,0-1,0 1,1 0,-1 0,1-1,0 1,1 0,-1-1,1 1,0-1,0 1,1-1,-1 0,1 0,0 0,0-1,0 1,0 0,1-1,-1 0,1 0,0 0,0-1,0 1,0-1,1 0,-1 0,0 0,1 0,3 0,9-3,-1 0,1-1,-1-1,0 0,0-1,0-1,0-1,-1 0,0-1,0 0,0-1,-1-1,-1 0,3-3,21-11,-18 13,0-1,-2-1,1-1,-1 0,-1-1,-1 0,0-2,-1 0,0 0,-1-2,-1 1,-1-1,-1-1,3-6,-12 23,1 0,-1 0,0 0,1-1,-1 1,0-1,0 1,0 0,-1-1,1 1,-1-1,1 0,-1 1,0-1,0 1,0-1,0 0,-1 1,1-1,-1 1,1-1,-1 1,0-1,0 1,0 0,0-1,0 1,-1 0,1 0,-1 0,1 0,-1 0,0 0,0 0,0 0,0 1,0-1,0 1,0-1,-1 1,1 0,0 0,-1 0,1 0,-1 1,0-1,-6 2,0 1,0 0,1 0,-1 0,1 1,0 1,0 0,0 0,0 0,0 1,1 0,0 0,0 1,1 0,-1 0,1 1,0 0,1 0,0 0,0 1,1-1,-1 1,-2 8,7-14,0 0,-1 0,1-1,0 1,0 0,0 0,1 0,-1 0,0 0,1-1,-1 1,1 0,-1 0,1-1,0 1,0 0,0-1,0 1,0-1,0 1,0-1,0 1,1-1,-1 0,0 0,1 0,-1 0,1 0,0 0,-1 0,1 0,0 0,-1-1,1 1,0-1,0 1,0-1,0 0,0 0,81 5,-73-5,-2 0,-3-2,1 1,0-1,-1 1,1 1,0-1,0 1,0 0,0 0,-1 1,1 0,0 0,0 0,-1 0,1 1,-1 0,1 0,-1 1,0 0,0-1,0 2,0-1,-1 1,1-1,-1 1,0 0,0 1,0-1,0 1,-1 0,0 0,0 0,0 0,-1 0,1 2,-16 73,10-74,1 0,0 0,0 0,1 0,-1 0,2 1,-1-1,1 0,-1 1,2-1,-1 1,2 4,1-7,0-1,0 0,0 0,1 0,-1 0,1-1,0 1,0-1,0 0,0 0,0 0,0-1,1 1,-1-1,1 0,-1-1,0 1,1-1,-1 0,1 0,-1 0,1 0,-1-1,1 0,-1 0,1 0,-1 0,0-1,0 0,4-2,27-9,0-2,-2-1,0-2,-1-1,-1-2,-1-1,0-1,-2-2,23-25,-27 22,-2-1,-2 0,0-2,-2 0,-1-1,-2-1,-1 0,-2-1,-1-1,-2 0,-1 0,1-18,-9 50,3-7,-2-1,1 0,-1 1,-1-1,0 0,0 1,-1-1,-1 0,0 1,0-1,-1 1,-1-2,4 11,-1 0,1 0,-1 0,0 0,1 0,-1 0,0 1,0-1,1 0,-1 1,0-1,0 0,0 1,0-1,0 1,0-1,0 1,0 0,0-1,0 1,0 0,0 0,0 0,0 0,0 0,-1 0,1 0,0 0,0 0,0 0,0 1,0-1,0 0,0 1,0-1,0 1,0-1,0 1,0-1,1 1,-1 0,0-1,0 1,0 0,1 0,-1 0,0 0,-33 42,27-24,1 1,0-1,2 1,0 0,1 0,1 1,1-1,1 0,1 1,3 19,-2 23,0 178,25-43,-26-180,3-33,2-3</inkml:trace>
  <inkml:trace contextRef="#ctx0" brushRef="#br0" timeOffset="16457.58">13883 232,'29'4,"19"3,6-1,4-1,-3-1,-2-2,-5-1,-1 0,-3-6,-5-2,0 0,-1 2,-2 1,-3 2,-7 1</inkml:trace>
  <inkml:trace contextRef="#ctx0" brushRef="#br0" timeOffset="18536.906">15126 288,'5'0,"-4"0,-1 5,-1 6,-5 2,-2-2</inkml:trace>
  <inkml:trace contextRef="#ctx0" brushRef="#br0" timeOffset="19136.122">15154 627,'0'5,"0"-3,5-3,6-5,1 3,-5 2,-10 1,-4 6,-5 1,-1 5,-4 0,3 3,2 3,4-1</inkml:trace>
  <inkml:trace contextRef="#ctx0" brushRef="#br0" timeOffset="21192.862">83 1643,'345'-29,"367"-74,-308 67,86 6,178 2,-135-5,-311 14,180-16,325-18,-154 25,86-3,73 4,-329 16,52-7,-4-9,100 0,75-3,1609 30,-1598-27,97-3,-556 31,265-12,66-24,-228 7,-262 24,0 2,0 0,0 1,0 1,1 1,-1 1,0 0,0 1,130-5,-73-5,205 7,-256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25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87,'11'-16,"-8"26,-29 210,-37 47,63-237,5-35</inkml:trace>
  <inkml:trace contextRef="#ctx0" brushRef="#br0" timeOffset="274.08">103 30,'33'0,"17"0,8 0,0-5,0-1,-1 0,-5 1,-7 1,-1 2,-4 1,-3 0,-3 1,-4 0,-5 6,-13 0,-8 1</inkml:trace>
  <inkml:trace contextRef="#ctx0" brushRef="#br0" timeOffset="521.088">130 284,'34'0,"21"0,5 0,-2 0,-7 0,-7 0,-6 0,-4 0,-4 0,-7 0</inkml:trace>
  <inkml:trace contextRef="#ctx0" brushRef="#br0" timeOffset="1552.186">554 567,'-42'31,"2"3,2 0,1 3,-28 35,-29 25,81-94,23-23,162-155,-29 52,-142 122,1 0,-1 0,0 1,1-1,-1 0,1 0,-1 1,1-1,0 1,-1 0,1-1,-1 1,1 0,0 0,-1 0,1 0,0 0,-1 0,1 1,0-1,-1 0,1 1,-1-1,1 1,-1 0,1-1,-1 1,1 0,-1 0,0 0,0 0,1 0,-1 0,0 1,0-1,0 0,0 0,0 1,0-1,-1 1,1-1,0 1,-1-1,1 1,-1-1,1 1,-1 0,0-1,0 1,0 0,0-1,0 1,0 0,78 199,-77-200,-1 0,1 1,-1-1,0 1,1-1,-1 0,0 1,0-1,0 1,0-1,0 1,0-1,-1 1,1-1,0 0,-1 1,1-1,-1 0,1 1,-1-1,0 0,0 0,1 1,-1-1,0 0,0 0,0 0,0 0,0 0,0 0,-1 0,1-1,0 1,0 0,-1-1,1 1,0-1,-1 1,1-1,-1 0,1 1,0-1,-1 0,1 0,-1 0,1 0,-2 0,-67-22,-93-70,142 68,19 14</inkml:trace>
  <inkml:trace contextRef="#ctx0" brushRef="#br0" timeOffset="2343.716">950 679,'1'-2,"0"0,1 0,-1 0,1 1,0-1,-1 0,1 1,0 0,0-1,0 1,0 0,0 0,0 0,0 0,1 0,-1 1,0-1,1 1,-1-1,0 1,1 0,-1 0,0 0,1 0,-1 0,1 0,252-3,-230 0,-30-12,-8 5,-1 1,0 1,0 0,-1 0,0 2,0 0,-1 0,0 2,-6-1,19 5,0 2,0-1,1 0,-1 1,1-1,-1 1,1 0,0-1,-1 1,1 0,0 1,0-1,1 0,-1 0,0 1,1-1,-1 1,1 0,0-1,0 1,0 0,0 0,0 0,1 0,-1 0,1-1,0 1,0 0,0 0,0 0,1 0,-1 0,1 0,-1 0,1 0,-2 23,-6 5,1 74,7-104,0-1,0 1,0-1,0 1,0-1,0 0,0 1,0-1,1 0,-1 0,0 0,0 0,0 0,0 0,0 0,1 0,-1 0,0-1,0 1,0 0,0-1,0 1,0-1,0 1,0-1,0 1,0-1,0 0,0 0,0 1,-1-1,1 0,0 0,0 0,-1 0,1 0,-1 0,1 0,-1 0,1-1,1 1,55-72,-51 62,1 0,0 1,0 0,1 1,1 0,0 0,0 1,0 0,1 0,0 1,1 0,-1 1,2 0,9-1</inkml:trace>
  <inkml:trace contextRef="#ctx0" brushRef="#br0" timeOffset="2614.956">1542 425,'-5'34,"-1"15,0 5,-4-2,0-6,2-5,1-5,3-9</inkml:trace>
  <inkml:trace contextRef="#ctx0" brushRef="#br0" timeOffset="3061.547">1542 454,'7'-3,"1"1,1-1,-1 2,0-1,0 1,1 1,-1-1,0 2,1-1,-1 1,0 0,1 0,-1 1,0 1,0-1,0 1,-1 0,4 3,-9-5,0 0,0 1,0-1,0 1,0 0,-1-1,1 1,0 0,-1 0,0 0,1 0,-1 0,0 0,0 0,0 1,0-1,-1 0,1 1,0-1,-1 0,0 1,0-1,0 1,0-1,0 1,0-1,0 0,-1 1,1-1,-1 0,0 1,0-1,1 0,-2 0,1 1,0-1,0 0,-1 0,1 0,-1-1,1 1,-1 0,0 0,0-1,0 1,0-1,0 0,0 0,0 1,0-1,-1-1,1 1,0 0,0 0,0-1,0 1,1 0,-1 0,1 0,-1 0,0 0,1 0,0 1,-1-1,1 1,0-1,-1 1,1-1,0 1,0-1,0 1,1 0,-1 0,0-1,1 1,-1 0,1 0,-1 0,1 0,0 0,0-1,0 1,0 0,0 0,0 0,1 0,-1 0,1 0,-1 0,1-1,0 1,-1 0,1 0,0-1,0 1,0-1,1 1,-1-1,0 1,0-1,1 0,-1 1,1-1,-1 0,1 0,1 1,41 12,-38-14,-1 1,0 0,1 1,-1-1,0 1,0 0,0 0,0 1,0-1,-1 1,1 0,-1 0,0 1,1-1,-1 1,-1 0,1 0,-1 0,1 1,-5 0,1-1,-1 1,0-1,0 1,-1-1,0 1,1-1,-1 0,-1 0,1 1,0-2,-1 1,0 0,0 0,0-1,-1 0,1 0,-1 0,1 0,-1 0,0-1,0 1,0-1,-1 0,1 0,0-1,-5 2,1 2,0-1,-1 1,0-1,0-1,0 0,0 0,0-1,-1 0,1 0,-1-1,1 0,-1-1,1 0,-1-1,1 0,-1 0,1-1,-1 0,-3-2,-6-9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30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1 194,'102'-14,"1"3,0 5,91 8,-75-1,-119-2,-1 1,1-1,-1 0,1 1,0-1,0 1,-1-1,1 1,0-1,0 0,0 1,0-1,0 0,0 1,0-1,0 0,0 1,0-1,0 0,0 1,0-1,0 1,1-1,-1 0,0 1,0-1,1 1,-1-1,0 1,1-1,-1 1,1-1,-1 1,1-1,-1 1,1-1,-1 1,1 0,-1-1,1 1,-1 0,1 0,0-1,-1 1,1 0,-1 0,1 0,0 0,-1 0,1 0,0 0,-1 0,1 0,0 0,-1 0,1 0,-1 0,1 0,0 0,-1 1,1-1,-1 0,1 1,-75-48,59 39,-1-1,1-1,0 0,1-1,1-1,-1 0,-3-5,12 10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43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0 255,'1'-2,"1"1,-1 0,0 0,0 0,0 0,1 0,-1 0,0 1,1-1,-1 0,1 1,-1-1,1 1,-1-1,1 1,-1 0,1-1,-1 1,1 0,0 0,-1 0,1 0,-1 1,1-1,-1 0,1 1,0-1,-1 1,1-1,-1 1,0 0,2 0,8 1,20 1,1-2,-1-1,1-1,0-2,-1-1,4-3,190-5,-201 12</inkml:trace>
  <inkml:trace contextRef="#ctx0" brushRef="#br0" timeOffset="319.994">28 396,'34'0,"20"0,6 0,-2 0,-7 0,-6 0,-7 0,-5-5,-3 3,-2 3,-1 0,-5 0</inkml:trace>
  <inkml:trace contextRef="#ctx0" brushRef="#br0" timeOffset="886.486">311 1,'8'12,"2"0,-1-1,1 0,1-1,0 0,1 0,0-1,0-1,0 0,1 0,1-2,-1 1,1-2,0 0,1 0,77 39,39 37,-129-80,-1 0,1 0,-1 1,1-1,-1 1,1-1,-1 1,0 0,1 0,-1-1,0 1,0 0,0 0,-1 0,1 0,0 0,-1 0,1 0,-1 0,0 0,0 1,0-1,0 0,0 0,0 0,0 0,-1 0,1 0,-1 0,0 0,1 0,-1 0,0 0,0 0,0 0,0 0,-1-1,1 1,0 0,-1-1,0 1,-72 62,70-62,-62 43,29-22,1 2,1 2,2 0,0 3,-7 10,23-18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35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1 137,'6'-4,"0"0,0 1,1 0,0 0,-1 0,1 1,0 0,0 1,0-1,0 1,0 1,0-1,1 1,2 1,-1-2,414 1,-56 30,-341-35,-26 5,0 0,-1 0,1 0,0 0,0 0,-1 0,1 0,0 0,-1 0,1 0,0 0,-1 0,1 0,0 0,-1 0,1 0,0 0,-1 0,1-1,0 1,0 0,-1 0,1 0,0-1,0 1,-1 0,1 0,0 0,0-1,0 1,-1 0,1-1,0 1,0 0,0 0,0-1,0 1,0 0,0-1,-1 1,1 0,0-1,0 1,0 0,0-1,0 1,1 0,-1-1,0 1,0 0,0 0,0-1,0 1,0 0,0-1,1 1,-1 0,0 0,0-1,0 1,1 0,-1 0,0-1,0 1,1 0,-1 0,0 0,-150-53,148 52,-1 0,1 0,0 0,0-1,0 1,1-1,-1 1,0-1,1 0,-1 1,1-1,-1 0,1 0,0 0,0 0,0-1,0 1,0 0,0 0,1 0,-1-1,1 1,-1 0,1-3,1-14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30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0 339,'77'1,"175"-13,-59-23,-142 36,-47 4</inkml:trace>
  <inkml:trace contextRef="#ctx0" brushRef="#br0" timeOffset="245.396">85 509,'38'5,"18"1,9 0,-3-1,-1-1,-7-2,-7-1,-3 0,-3-1,-4-1,-9 1</inkml:trace>
  <inkml:trace contextRef="#ctx0" brushRef="#br0" timeOffset="643.524">1270 57,'-30'255,"26"-212,-3-1,-1-1,-1 1,-3-1,-10 22,-51 85,68-127,10-21</inkml:trace>
  <inkml:trace contextRef="#ctx0" brushRef="#br0" timeOffset="929.239">1213 29,'39'5,"16"1,5 0,2-1,-6-1,-7-2,-7-6,-5-2,-6 0,-2 1,-1 1,-1 2,-1 0,-8 2,-9 4,-5 3</inkml:trace>
  <inkml:trace contextRef="#ctx0" brushRef="#br0" timeOffset="1131.756">1185 339,'39'5,"21"1,6 1,2-7,-7-3,-8-1,-9 0,-7 1,-9 1</inkml:trace>
  <inkml:trace contextRef="#ctx0" brushRef="#br0" timeOffset="1530.303">1523 678,'-4'24,"-2"13,0 5,1-1,1-1,2-9</inkml:trace>
  <inkml:trace contextRef="#ctx0" brushRef="#br0" timeOffset="2039.759">1496 593,'11'-3,"5"-2,0 1,0 0,0 1,1 0,-1 2,1 0,0 1,-1 0,1 2,-1 0,5 1,-19-2,-1-1,1 0,-1 1,1-1,-1 1,0-1,1 1,-1 0,0-1,1 1,-1 0,0 0,0 0,0 0,0 0,0 0,0 1,0-1,0 0,-1 0,1 1,0-1,-1 0,1 1,-1-1,1 1,-1-1,0 1,1-1,-1 0,0 1,0-1,0 1,0-1,0 1,-1-1,1 1,-1 1,-31 55,10-22,22-34,-1 1,1-1,-1 1,1 0,0-1,0 1,0-1,1 1,-1-1,1 1,-1-1,1 1,0-1,0 1,0-1,0 0,0 1,0-1,1 0,-1 0,1 0,0 0,-1 0,1 0,0-1,0 1,0-1,0 1,1-1,-1 0,0 0,0 1,1-2,1 2,-1-1,-1 0,1 0,-1 0,1 1,-1-1,1 1,-1 0,0-1,1 1,-1 0,0 0,0 1,-1-1,1 0,0 1,-1-1,0 1,1-1,-1 1,0 0,0-1,0 1,-1 0,1 0,-1 0,1-1,-1 1,0 0,0 0,0 0,-1 0,0 2,-3 2,-1 0,-1 0,1-1,-1 0,0 1,-1-2,0 1,1-1,-2 0,1-1,0 0,-1 0,0 0,0-1,0 0,0-1,-1 1,1-2,-1 1,1-1,-8 0,-91 3,83-4</inkml:trace>
  <inkml:trace contextRef="#ctx0" brushRef="#br0" timeOffset="2780.041">2003 706,'256'-1,"-250"1,-1 0,1 0,-1-1,1 0,-1 0,1 0,-1 0,0-1,1 0,-1 0,0-1,0 0,-1 1,1-2,0 1,3-4,-8 5,0-1,0 0,0 1,0-1,0 0,-1 1,1-1,-1 0,0 1,0-1,0 1,0-1,0 1,-1 0,1-1,-1 1,1 0,-1 0,0 0,0 0,0 0,0 1,0-1,0 0,0 1,-1 0,1-1,0 1,-1 0,1 0,-2 0,-5-5,-82-50,90 55,1 1,-1-1,1 0,-1 1,0-1,1 1,-1-1,0 1,0-1,1 1,-1 0,0-1,0 1,0 0,0 0,1-1,-1 1,0 0,0 0,0 0,0 0,0 0,1 0,-1 0,0 1,0-1,0 0,0 0,1 1,-1-1,0 0,0 1,0-1,1 1,-1-1,0 1,1-1,-1 1,0 0,1-1,-1 1,1 0,-1-1,1 1,0 0,-1 0,1-1,-1 1,1 0,0 0,0 1,-3 49,4-40,-2 166,-4-113,52-82,113-79,-108 57,-34 20</inkml:trace>
  <inkml:trace contextRef="#ctx0" brushRef="#br0" timeOffset="3456.055">2765 537,'-18'32,"-2"-1,-2-2,0 0,-2-1,-13 11,10-9,-24 52,51-82,1 0,-1-1,0 1,0 0,0 0,0-1,1 1,-1 0,0-1,0 1,1 0,-1 0,0 0,0-1,1 1,-1 0,0 0,1 0,-1 0,0-1,1 1,-1 0,0 0,1 0,-1 0,0 0,1 0,-1 0,0 0,1 0,-1 0,0 0,1 0,-1 0,0 0,1 0,-1 1,0-1,1 0,-1 0,0 0,1 0,-1 1,0-1,0 0,1 0,-1 1,0-1,0 0,1 0,-1 1,0-1,0 0,0 1,0-1,0 0,1 1,-1-1,0 0,0 1,0-1,0 0,0 1,25-22,214-273,-238 292,0-1,0 1,1 0,-1-1,1 1,-1 0,1 0,0 0,0 0,0 1,0-1,0 0,0 1,1-1,-1 1,0 0,1 0,-1 0,1 0,-1 0,1 1,0-1,-1 1,1-1,0 1,-1 0,1 0,0 0,-1 1,1-1,0 0,-1 1,1 0,-1 0,1 0,-1 0,1 0,-1 0,0 1,0-1,1 1,-1-1,0 1,0 0,0 0,1 2,10 162,-7-139,-4-22,0 0,-1 0,1 0,-1 0,-1 1,1-1,0 0,-1 1,0-1,-1 0,1 1,-1-1,0 0,0 1,-1-1,1 0,-1 0,-1 0,1-4,0 0,-1 0,1 0,0-1,-1 1,1-1,-1 0,1 1,-1-1,1 0,-1-1,1 1,-1 0,1-1,0 1,-1-1,1 0,-1 0,1 0,0 0,0 0,0 0,0-1,0 1,0-1,0 0,0 1,0-1,1 0,-1 0,2 2,-156-132,137 115</inkml:trace>
  <inkml:trace contextRef="#ctx0" brushRef="#br0" timeOffset="29947.551">1016 1,'-244'0,"478"0,-526 0,280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2:22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278 833,'-12'1,"1"0,-1 1,1 1,0 0,0 0,0 1,0 1,1 0,-1 0,1 1,0 0,1 1,0 0,0 0,-2 4,10-9,1 1,-1 0,1 0,0 0,0 0,1 0,-1 0,0 0,1 0,0 0,0 0,0-1,0 1,0 0,0 0,1-1,-1 1,1-1,0 0,0 1,0-1,0 0,0 0,0 0,1 0,-1 0,0-1,1 1,0-1,-1 0,1 0,0 1,0-2,-1 1,1 0,0-1,1 1,10 7,58 45,-70-52,0 1,-1 0,1 0,0 0,-1 0,1 1,-1-1,0 0,1 1,-1-1,0 0,-1 1,1-1,0 1,-1 0,0-1,1 1,-1-1,0 1,0 0,0-1,-1 1,1 0,-1-1,1 1,-1-1,0 1,0-1,0 1,0-1,-1 0,1 1,-3 2,1 0,-1 0,-1 0,1 0,0-1,-1 0,0 0,0 0,0 0,-1-1,1 0,-1 0,0 0,1-1,-1 0,-1 0,1-1,0 1,0-1,0-1,-1 1,1-1,0 0,-1 0,1-1,0 0,0 0,0-1,-1 1,1-1,-1-1,-11-10</inkml:trace>
  <inkml:trace contextRef="#ctx0" brushRef="#br0" timeOffset="4355.355">4963 692,'-11'3,"0"0,0 1,0 0,0 1,1 0,0 1,0 0,1 1,-1 0,1 0,1 1,0 0,0 0,0 1,1 0,0 1,1-1,0 1,1 1,0-1,0 1,1-1,1 1,-1 1,2-1,0 0,0 1,1-1,0 5,2-12,0 0,-1 0,2 0,-1 0,0 0,1-1,-1 1,1-1,0 1,0-1,1 0,-1 1,1-1,-1-1,1 1,0 0,0 0,1-1,-1 0,0 0,1 0,-1 0,1 0,0-1,-1 1,1-1,0 0,0 0,0-1,0 1,4-1,4 1,1 0,0-1,0-1,0 0,-1-1,1 0,0-1,-1 0,6-3,9-7,0-2,-1 0,-1-2,0 0,-1-2,-1-1,-1-1,7-9,-9 10,0-1,-1-1,-1-1,-1 0,-1-2,-2 1,0-2,-1 0,-2-1,-1 0,-1 0,-1-1,-1 0,-2-1,-1 1,1-28,-4 50,0 0,-1-1,0 1,0-1,0 1,0 0,-1-1,0 1,-1 0,0 0,1 0,-2 0,1 0,-1 0,0 0,0 1,0-1,-1 1,0 0,0 0,0 0,-1 1,0 0,0 0,0 0,0 0,0 1,-1-1,0 1,1 1,-1-1,0 1,0 0,-1 1,1-1,0 1,0 0,-1 1,1 0,-1 0,1 0,-1 1,-2 1,0 1,0 1,0 0,1 0,-1 1,1 0,0 0,0 1,1 0,0 1,0-1,0 1,1 1,0-1,1 1,-1 0,1 0,1 1,0-1,0 1,0 0,0 5,-4 11,1 1,1 0,2 0,0 1,2-1,1 1,1 16,1-30,0 1,2 0,-1-1,2 0,-1 0,2 0,0 0,0 0,2-1,-1 0,1-1,1 1,0-1,1 0,0-1,0 0,1-1,1 0,-1 0,1-1,1-1,-1 0,1 0,9 2,12 6,1-2,0-1,1-2,0-2,1 0,0-3,20 0,-37-4,0-1,-1-1,1 0,-1-2,1 0,-1-1,0-1,0-1,0-1,-1 0,0-1,0-1,-1 0,0-1,-1-1,0 0,-1-2,0 1,-1-2,0 1,-1-2,-1 0,0 0,-1-1,-1 0,-1-1,0 0,-1 0,4-13,-10 27,1 1,-1-1,1 0,-1 0,0 0,0-1,0 1,0 0,-1 0,0 0,1-1,-1 1,0 0,0 0,-1-1,1 1,-1 0,1 0,-1 0,0-1,0 1,-1 0,1 0,-1 1,1-1,-1 0,0 0,0 1,0-1,0 1,-1 0,1-1,-1 1,1 0,-1 0,0 1,1-1,-1 1,0-1,0 1,0 0,-1 0,1 0,-12 2,0 1,0 1,0 0,1 1,-1 0,1 2,0-1,1 2,-1 0,1 0,1 1,-1 1,1 0,1 0,-1 2,2-1,0 1,0 1,0 0,4-7,0 0,0 0,0 0,1 0,0 1,0 0,0 0,1 1,0-1,0 1,1 0,0 0,0 0,0 0,1 1,0-1,1 1,-1-1,1 1,1 0,0-1,0 1,0 0,1-1,0 1,1 0,-1-1,1 1,1-1,0 0,0 1,2-2,1 1,-1-2,1 1,1-1,-1 0,1 0,0 0,0-1,0 0,0-1,1 0,0 0,-1 0,1-1,0 0,0-1,0 0,0 0,1 0,0-1,10 0,1 0,-1-1,0-1,0-1,0-1,0-1,0 0,2-2,25-14,-1-1,-2-3,0-1,11-11,-25 15,1 1,1 2,1 1,1 1,0 2,1 1,0 2,30-6,-62 17,0 0,1 0,-1 0,1 0,-1 1,1-1,-1 1,1-1,-1 1,1 0,-1 0,1 0,-1 1,1-1,-1 0,1 1,-1 0,1-1,-1 1,0 0,1 0,-1 1,0-1,0 0,0 1,0-1,0 1,0 0,0 0,-1 0,1 0,0 0,-1 0,0 0,1 0,-1 0,0 1,0-1,0 0,-1 1,1-1,-1 1,1-1,-1 1,-1 0,0 1,-1-1,1 0,-1 0,0 1,0-1,0 0,0-1,-1 1,1 0,-1-1,0 1,1-1,-1 0,0 0,0 0,-1 0,1 0,0-1,-1 0,1 1,-1-1,1 0,-4 0,-89 9,67-10,21-1,0 0,-1 1,1 0,0 0,-1 1,1 0,0 0,0 1,0 0,0 0,0 1,0 0,1 1,-1 0,1 0,0 0,0 1,-5 5,-32 63,43-71,1 1,-1-1,1 0,-1 1,1-1,0 0,0 1,0-1,0 0,0 1,0-1,0 0,1 1,0-1,-1 0,1 0,0 1,0-1,0 0,0 0,0 0,1 0,-1 0,1 0,-1-1,1 1,0 0,-1-1,1 1,0-1,0 0,0 0,0 0,2 1,8 0,0-1,0 0,-1-1,1 0,0 0,0-2,0 1,0-2,0 0,-1 0,1-1,-1 0,0-1,0 0,-1-1,0 0,0 0,5-5,-14 10,219-143,-219 143,0 0,0 0,1 0,-1 0,0 0,1 0,-1 1,1-1,-1 0,1 1,-1-1,1 1,0 0,-1-1,1 1,0 0,-1 0,1 0,-1 0,1 0,0 0,-1 1,1-1,0 0,-1 1,1-1,-1 1,1 0,-1-1,1 1,-1 0,0 0,1 0,-1 0,0 0,0 0,0 1,0-1,0 0,0 1,0-1,0 0,0 1,0 0,13 32,-12-27,0 0,0 0,1 0,0 0,0 0,1-1,-1 1,2-1,-1 0,0 0,1-1,0 1,1-1,-1 0,1 0,0-1,0 0,0 0,1 0,-1-1,1 0,0 0,0-1,5 2,3-5,0-1,0-1,-1 0,0-1,1-1,-1 0,-1-1,1 0,-1-1,0-1,-1 0,1 0,-2-2,1 1,-1-1,-1-1,1-2,14-8,-2-1,0-2,-2 0,-1-2,-1 0,-1-1,-1 0,-1-2,-2 0,-1 0,-1-2,4-18,-4 2,-2 0,-3 0,-1-1,-2 1,-3-29,-27-16,24 90,1 0,0 0,0 1,0-1,-1 0,1 1,-1-1,1 1,-1-1,0 1,1 0,-1 0,0 0,0 0,0 0,0 0,0 0,0 1,0-1,0 1,-1-1,1 1,0 0,0 0,0 0,0 0,0 0,-1 0,1 1,0-1,0 1,0-1,0 1,0 0,0 0,0 0,0 0,1 0,-1 0,0 1,-1 1,-7 8,0 0,1 1,0 0,1 1,1 0,0 1,0-1,2 1,0 0,0 1,1-1,1 1,0 0,1-1,1 1,0 0,2 14,-3 25,2 0,3-1,2 1,2-1,3 0,7 18,40 141,-50-199,-1-6</inkml:trace>
  <inkml:trace contextRef="#ctx0" brushRef="#br0" timeOffset="4612.118">7813 15,'11'86,"-3"1,-4 0,-4 1,-5 23,-31 196,20-200,9-90</inkml:trace>
  <inkml:trace contextRef="#ctx0" brushRef="#br0" timeOffset="4851.872">7587 409,'38'-5,"18"-1,9 0,-2 1,-2 2,-2 1,-1 1,-6 0,-2 1,0 0,-8 1</inkml:trace>
  <inkml:trace contextRef="#ctx0" brushRef="#br0" timeOffset="37237.716">4906 1962,'-133'-60,"127"59,0-1,0 1,0 0,1 1,-1 0,0-1,0 2,0-1,0 1,0 0,0 0,0 0,0 1,1 0,-1 0,1 1,0-1,-1 1,1 0,0 1,1-1,-1 1,0 0,-4 7,-1-1,1 1,1 1,0 0,1 0,0 0,1 1,0 0,1 0,1 1,0 0,0-1,2 1,0 0,0 0,1 1,1-1,0 0,3 12,-2-21,1 0,0 0,0 1,0-1,1-1,-1 1,1 0,1-1,-1 1,1-1,-1 0,1 0,0 0,0-1,1 1,-1-1,1 0,0-1,0 1,0-1,0 0,0 0,0 0,1-1,-1 0,0 0,1 0,-1 0,1-1,-1 0,1 0,-1-1,1 0,-1 0,1 0,-1 0,0-1,0 0,0 0,0 0,0-1,0 0,25-13,-1-2,0-1,-2-2,0 0,-1-2,-2-1,0-1,-2 0,0-2,-2-1,-1 0,-2-2,0 0,-2-1,3-12,-5 10,-1-1,-2 0,-2-1,-1 0,-1 0,-2 0,-1-1,-3 1,-1-23,0 49,0 1,-1-1,0 0,0 1,-1-1,0 1,0 0,-1 0,0 0,-1 0,1 1,2 4,1 1,-1 0,0 0,0 0,1 0,-1 0,0 0,0 1,-1-1,1 1,0-1,-1 1,1 0,0 0,-1 0,0 0,1 0,-1 1,1-1,-1 1,0-1,1 1,-1 0,0 0,1 1,-1-1,0 0,1 1,-1-1,0 1,1 0,-1 0,1 0,0 0,-1 1,1-1,-1 1,-6 6,0 1,1 0,0 0,0 1,1 0,0 0,1 1,0 0,1 0,0 0,1 1,0 0,0-1,2 1,-2 12,0 4,1 0,1 1,1-1,2 0,1 1,1-1,2 0,0 0,2-1,1 1,1-1,2-1,0 0,2-1,1 0,0-1,2 0,1-1,7 6,-14-18,0 0,1-1,1 0,-1-1,1-1,1 1,-1-2,2 0,-1 0,8 1,-16-7,-1 0,1 0,-1-1,1 1,-1-1,1 0,-1 0,1-1,-1 0,1 0,-1 0,1 0,-1 0,0-1,0 0,0 0,0 0,0 0,0-1,0 0,-1 1,1-1,1-2,7-9</inkml:trace>
  <inkml:trace contextRef="#ctx0" brushRef="#br0" timeOffset="979.507">1293 297,'-10'179,"-37"167,23-191,24-154,-1-1,1 1,0-1,0 1,-1 0,1-1,0 1,0-1,0 1,0 0,0-1,0 1,0-1,0 1,0-1,0 1,0 0,0-1,0 1,1-1,-1 1,0-1,0 1,1 0,-1-1,0 1,1-1,-1 1,0-1,1 0,-1 1,1-1,-1 1,1-1,-1 0,1 1,-1-1,1 0,-1 0,1 1,-1-1,1 0,-1 0,1 0,0 0,-1 0,1 0,-1 0,1 0,0 0,-1 0,1 0,-1 0,1 0,0 0,-1 0,1-1,-1 1,1 0,-1 0,1-1,33-28,-26 21,16-15,2 1,1 0,1 2,0 2,18-9,72-18,-114 44,0 0,0 1,0-1,0 1,0 0,0 0,0 1,0-1,0 1,0 0,0 0,0 0,0 1,-1-1,1 1,0 0,-1 0,1 0,-1 0,0 1,0-1,0 1,0 0,0 0,0 0,-1 0,0 1,1-1,0 2,-1 5,0-1,-1 1,0-1,0 1,-1-1,0 1,-1-1,0 1,0-1,-1 0,-1 1,1-1,-1 0,-1 0,0 0,0-1,0 0,-1 1,-1-1,1-1,-1 1,-1-1,1 0,-1-1,-2 2,-1 1,0 0,0 0,-1-1,0-1,-1 0,1 0,-1-1,-1-1,1 0,-1 0,0-2,0 1,0-2,0 1,0-2,-1 0,-7-1,16 1,0-1,-1 1,1-2,0 1,0 0,-1-1,1 0,0 0,0-1,0 1,0-1,0 0,1-1,-1 1,0-1,1 0,0 0,0 0,0 0,0-1,0 0,0 0,1 0,0 0,0 0,0-1,1 1,-1-1,1 0,0 0,0 0,1 0,0 0,-1 0,1-4,4-10</inkml:trace>
  <inkml:trace contextRef="#ctx0" brushRef="#br0" timeOffset="1391.396">1773 1002,'28'1,"-1"-2,0 0,0-2,0-1,-1-2,0 0,1-1,-2-2,1-1,8-5,-30 12,1 1,-1-1,1 0,-1-1,0 1,0-1,0 1,-1-1,0 0,1-1,-1 1,0-1,-1 1,1-1,-1 0,0 0,0 0,-1 0,0 0,1 0,-1 0,-1-1,1 1,-1 0,0-1,-1 1,1 0,-1-1,0 1,0 0,0 0,-1 0,0 0,0 0,0 0,-1 0,1 1,-1-1,0 1,-1 0,1 0,-1 0,1 0,-1 1,-1-1,-2-2,-1 4,1-1,-1 1,0 0,1 0,-1 1,0 0,0 0,0 1,0 0,0 1,1 0,-1 0,0 0,0 1,1 0,-1 1,1 0,0 0,-1 0,2 1,-1 0,0 0,1 1,0 0,0 0,0 1,0-1,1 1,0 0,0 1,1-1,0 1,0 0,0 0,1 0,0 0,1 1,-1-1,1 3,0-4,-1 0,1 0,1 0,-1 0,1 1,0-1,0 0,1 1,0-1,0 1,1-1,0 1,0-1,0 0,1 0,-1 1,2-1,-1 0,1 0,0-1,0 1,0-1,1 1,0-1,0 0,1 1,7 1,1-1,-1-1,1 0,-1 0,2-1,-1-1,0 0,1-1,-1 0,1-1,-1-1,1 0,-1-1,1 0,6-2,49-15,-50 12</inkml:trace>
  <inkml:trace contextRef="#ctx0" brushRef="#br0" timeOffset="1635.865">2451 889,'-19'34,"-7"15,2 0</inkml:trace>
  <inkml:trace contextRef="#ctx0" brushRef="#br0" timeOffset="1866.355">2422 381,'0'0</inkml:trace>
  <inkml:trace contextRef="#ctx0" brushRef="#br0" timeOffset="2058.211">2648 1030,'16'-61,"-11"37,2-1,0 0,1 1,2 1,0-1,1 2,9-13,-19 33,0 0,0-1,0 1,0 0,0 0,1 0,-1 0,0 0,1 0,0 0,-1 0,1 1,0-1,0 0,0 1,0 0,0-1,1 1,-1 0,0 0,0 0,1 1,-1-1,0 1,1-1,-1 1,1 0,-1-1,1 1,-1 1,1-1,-1 0,1 0,-1 1,0 0,1-1,-1 1,0 0,1 0,-1 0,0 1,0-1,0 0,0 1,0-1,0 1,-1 0,1 0,12 87,-15-84,0 0,1 0,-1 0,1 0,0 0,1 0,-1 0,1 0,0 0,0 0,0 0,1 0,0 0,0-1,0 1,0-1,1 1,0-1,0 0,0 0,0 0,1 0,0-1,-1 1,1-1,0 0,1 0,-1-1,0 1,1-1,0 0,3 1,-4-1,0-1,0 0,1-1,-1 1,0-1,1 0,-1 0,1 0,-1 0,0-1,1 1,-1-1,0-1,0 1,0 0,0-1,0 0,0 0,0 0,0-1,-1 1,1-1,-1 0,0 0,1 0,0-2,56-103,-47 80,-2 6,1 5</inkml:trace>
  <inkml:trace contextRef="#ctx0" brushRef="#br0" timeOffset="2524.395">3579 748,'-15'2,"-1"0,0 2,1-1,0 2,0 0,0 0,0 2,1 0,0 0,0 2,1-1,0 2,1 0,-11 10,22-18,0-1,0 1,0-1,1 1,-1-1,0 1,0-1,1 1,-1 0,1-1,0 1,-1 0,1 0,0-1,0 1,0 0,0 0,0-1,1 1,-1 0,1 0,-1-1,1 1,-1-1,1 1,0 0,0-1,-1 1,1-1,1 1,-1-1,0 0,0 0,0 1,1-1,-1 0,0 0,1 0,-1 0,1 0,-1-1,1 1,0 0,-1-1,1 1,0-1,0 1,-1-1,1 0,0 0,-1 0,1 0,0 0,0 0,-1-1,1 1,0 0,0-1,-1 1,1-1,234-76,-232 77,-1-1,1 1,0 0,0 0,0 1,-1-1,1 1,0 0,0 0,-1 0,1 0,-1 1,1 0,-1-1,1 1,-1 0,0 1,0-1,0 1,0-1,-1 1,1 0,-1 0,1 0,-1 0,0 0,0 1,-1-1,1 0,-1 1,1 0,-1 2,17 124,-19-69,-2 0,-3 0,-3-1,-2 0,-18 54,27-104,0 1,-1-1,0 0,-1 0,0 0,0 0,-1-1,-1 1,0-1,0-1,0 1,-1-1,0 0,-1 0,0-1,0 0,-1-1,1 0,-2 0,1-1,0 0,-1 0,0-1,0 0,0-1,-1 0,-2-1,-93-8,103 5,1 1,0-1,-1 1,1-1,0 0,-1 0,1 0,0 0,0 0,0-1,0 1,0-1,0 1,0-1,1 0,-1 0,0 0,1 0,0 0,-1 0,1 0,0 0,0 0,0-1,0 1,1 0,-1-1,0 1,1 0,0-1,0 1,0-1,0 1,0-1,0 1,0 0,1-1,-1 1,1-1,0 1,0-1,7-13,1-1,0 2,2-1,-1 2,2-1,0 1,1 1,0 0,2 0,-5 3,53-47,3 2,3 4,61-36,-109 74</inkml:trace>
  <inkml:trace contextRef="#ctx0" brushRef="#br0" timeOffset="34534.29">729 2160,'-7'2,"-1"1,1 0,0 1,-1 0,2 0,-1 1,0-1,1 2,0-1,0 0,1 1,0 0,0 1,0-1,0 1,1 0,0 0,1 0,0 1,0-1,0 1,1 0,0-1,0 6,-11 106,13-116,1 1,-1-1,1 0,0 1,0-1,0 0,1 0,-1 0,1 0,-1 0,1 0,0 0,0 0,1-1,-1 1,0-1,1 0,-1 1,1-1,0-1,0 1,0 0,0 0,0-1,0 0,0 0,1 0,-1 0,0 0,0-1,1 1,-1-1,2 0,9-1,0-2,-1 0,1 0,-1-1,0-1,0 0,-1-1,1 0,-1-1,0 0,-1-1,0 0,0-1,-1 0,0-1,-1 0,0-1,0 0,5-8,-7 8,0 0,-1 0,0-1,-1 1,0-1,0 0,-2-1,1 1,-2-1,1 0,-2 1,0-1,0 0,-1 0,-1-2,-1 10,0 0,0 1,0-1,-1 1,1-1,-1 1,0 0,-1 0,1 1,-1-1,0 0,1 1,-1 0,-1 0,1 0,0 1,-1-1,1 1,-1 0,0 1,0-1,0 1,0 0,0 0,0 0,0 1,0-1,0 1,0 1,0-1,0 1,0-1,0 2,0-1,0 0,0 1,1 0,-1 0,0 0,1 1,0 0,0 0,0 0,-3 3,-12 10</inkml:trace>
  <inkml:trace contextRef="#ctx0" brushRef="#br0" timeOffset="35000.268">1237 2413,'-6'5,"21"-18,161-97,-173 109,-1 1,0-1,1 1,-1 0,1 0,-1-1,1 2,-1-1,1 0,-1 0,0 1,1-1,-1 1,0 0,1 0,-1 0,0 0,0 0,0 0,0 1,0-1,0 1,0-1,0 1,0 0,-1-1,1 1,-1 0,2 2,35 24,-32-26,-1 0,1-1,-1 0,1 0,0-1,0 1,-1-1,1-1,0 1,-1-1,1 0,0 0,-1 0,1-1,-1 0,0 0,1-1,-1 1,0-1,0 0,-1 0,1-1,-1 0,1 1,-1-1,0-1,-1 1,1-1,-1 1,0-1,0 0,0 0,-1 0,1-2,8-19,-1 0,-1-1,-1 0,-1 0,-2-1,0-8,6-9,-5 26</inkml:trace>
  <inkml:trace contextRef="#ctx0" brushRef="#br0" timeOffset="35479.516">2535 1595,'4'7,"0"0,0 0,-1 1,0-1,0 1,-1 0,1-1,-2 1,1 0,-1 0,-1 0,0 0,0 0,-1 8,2-1,-2 385,-27-231,42-130,-2-28</inkml:trace>
  <inkml:trace contextRef="#ctx0" brushRef="#br0" timeOffset="36363.664">2253 2074,'488'-207,"-477"201,0-1,0 0,-1 0,1-1,-2 0,1-1,-1 0,-1-1,0 0,0 0,-1-1,0 0,0 0,-2 0,1-1,-1 0,-1 0,0-1,-1 1,1-7,13-33,-4 95,-10-1,-3 0,-2 1,-1-1,-2-1,-3 7,6-37,-2 3,1 0,1-1,0 1,1 0,0 0,1 0,1 0,0 0,1 0,1 0,0 0,1 0,-2-11,-1 0,1 0,0 0,0-1,0 1,1-1,-1 0,1 1,-1-1,1 0,0-1,-1 1,1 0,0-1,0 1,0-1,0 0,1 0,-1 0,0-1,0 1,1-1,-1 0,0 0,1 0,-1 0,0 0,0-1,3 0,94-31,-88 25,-10 6,0-1,0 1,-1-1,1 1,0 0,0 0,1 0,-1 0,0 0,0 0,0 0,1 1,-1-1,0 1,1 0,-1 0,0 0,1 0,-1 0,0 0,1 0,-1 1,0-1,0 1,1 0,-1-1,0 1,0 0,0 1,0-1,0 0,0 0,0 1,0-1,-1 1,1 0,1 1,5 9,-5-6,-1-1,2 0,-1 0,0 0,1-1,0 1,0-1,0 0,1 0,0 0,-1-1,1 1,0-1,1 0,-1-1,0 1,1-1,0 0,-1-1,3 1,8-1,0 0,0-2,-1 0,1-1,0 0,-1-1,1-1,1-1,11-2,-2 0,0-1,0-1,-1-1,0-1,-1-1,0-1,14-12,-35 24,0-1,-1 1,1-1,-1 0,1 0,-1 0,1 0,-1 0,0-1,0 1,0 0,-1-1,1 0,-1 1,1-1,-1 0,0 0,0 0,0 0,0 0,-1 0,1 0,-1 0,1 0,-1 0,0 0,-1 0,1-1,0 1,-1 0,0 0,0 0,0 0,0 1,0-1,0 0,-1 0,1 0,-1 1,0-1,0 1,0 0,0-1,0 1,-1 0,1 0,0 0,-1 1,0-1,1 0,-1 1,0 0,0 0,0 0,-2-1,-1 3,1 1,-1-1,0 1,0 0,1 1,-1-1,1 1,-1 0,1 0,0 1,1-1,-1 1,0 0,1 1,0-1,0 1,0 0,1 0,0 0,0 0,0 1,0-1,1 1,0-1,0 1,1 0,-1 0,1 0,0 0,1 0,0 2,0-1,0 1,1 0,0-1,0 1,1-1,0 1,0-1,1 0,-1 0,2 0,-1 0,1 0,0-1,1 0,-1 1,1-2,0 1,1-1,-1 1,1-1,0-1,1 1,-1-1,1 0,0-1,-1 0,2 0,-1 0,0-1,0 0,1 0,0-1,-1 0,1 0,-1-1,1 0,0 0,-1-1,1 0,0 0,-1-1,0 0,1 0,4-2,6-3</inkml:trace>
  <inkml:trace contextRef="#ctx0" brushRef="#br0" timeOffset="37482.953">5724 2074,'0'24,"5"8,2-1</inkml:trace>
  <inkml:trace contextRef="#ctx0" brushRef="#br0" timeOffset="37651.215">5697 1707,'0'0</inkml:trace>
  <inkml:trace contextRef="#ctx0" brushRef="#br0" timeOffset="37979.12">6176 1849,'-16'-3,"1"0,0 1,-1 1,1 1,-1 0,1 1,-1 0,1 1,0 1,-1 1,1 0,1 1,-1 0,1 1,-8 5,18-6,-1 1,1 0,1 0,-1 0,1 1,0-1,0 1,1 0,0 0,0-1,0 2,1-1,0 0,1 0,-1 0,1 0,1 1,-1-1,1 0,1 0,-1 0,1 0,1 0,-1-1,1 1,0 0,0-1,1 0,0 0,2 3,-3-5,0-1,0 0,0 0,0 0,1 0,-1-1,1 1,-1-1,1 0,0 0,0 0,0 0,0-1,0 0,1 0,-1 0,0 0,0-1,1 1,-1-1,0 0,1 0,-1-1,0 0,1 1,-1-1,0-1,0 1,0 0,0-1,0 0,1 0,116-83,5-94,-125 177,-1 1,1 0,0 0,0 0,0-1,0 1,1 0,-1 0,0 0,0 1,1-1,-1 0,0 0,1 1,-1-1,1 1,-1-1,1 1,-1 0,1-1,-1 1,1 0,-1 0,1 0,-1 0,1 0,0 1,-1-1,1 0,-1 1,0-1,1 1,-1-1,1 1,-1 0,0 0,1-1,-1 1,0 0,0 0,0 0,0 0,1 1,-2-1,1 0,0 0,1 2,31 69,-33-64,1-1,0 1,1 0,-1-1,1 1,1-1,0 0,0 0,0 0,1 0,0 0,0-1,0 1,1-1,0 0,0-1,1 1,0-1,0 0,0-1,0 1,1-1,-1 0,1-1,0 0,1 0,-1 0,0-1,1 0,-1 0,1-1,0 0,3 0,11-6,-3-1</inkml:trace>
  <inkml:trace contextRef="#ctx0" brushRef="#br0" timeOffset="38888.257">7108 1820,'-23'5,"13"-5,1 0,-1 1,0 1,0 0,1 0,-1 1,1 0,0 0,-1 1,2 1,-1-1,0 1,1 1,0 0,0 0,1 0,0 1,0 0,0 0,1 1,0 0,-3 6,8-12,0 1,1-1,-1 1,1-1,0 1,-1-1,1 1,0 0,0-1,1 1,-1-1,1 1,-1-1,1 1,0-1,0 1,0-1,0 0,0 1,0-1,1 0,-1 0,1 0,0 0,-1 0,1 0,0-1,0 1,0 0,0-1,0 0,1 1,-1-1,0 0,1 0,-1 0,1-1,0 1,4 1,0 0,0-1,0 1,0-1,0-1,0 0,0 0,0 0,0-1,0 0,0 0,0-1,6-2,230-115,-237 117,14-7,-1 2,2 1,-1 0,1 2,-1 0,20-1,-37 5,-1 0,1 0,-1 1,1-1,-1 1,1-1,-1 1,0 0,1 0,-1 0,0 0,1 0,-1 1,0-1,0 0,0 1,0 0,-1-1,1 1,0 0,-1 0,1 0,-1 0,0 1,1-1,-1 0,0 0,0 1,-1-1,1 0,0 1,-1-1,0 1,1 2,-6 88,-10-6,-4 0,-4-2,-3 0,-10 13,25-75,-1 0,-1-1,-1 0,-1-1,0-1,-2 0,0-1,-10 7,27-25,-1 0,1 0,-1 0,1 0,-1-1,1 1,-1 0,0 0,0 0,1-1,-1 1,0 0,0-1,0 1,0 0,0-1,0 1,0-1,0 0,0 1,0-1,0 0,0 1,0-1,0 0,0 0,0 0,0 0,0 0,0 0,0-1,0 1,0 0,-1 0,1-1,0 1,0 0,1-1,-1 1,0-1,0 0,0 1,0-1,0 0,0 1,1-1,-1 0,0 0,1 0,-1 0,1 0,-1 0,1 1,-1-1,1 0,-1-1,0-13,1 1,1-1,0 1,0-1,1 1,1-1,1 1,0 0,1 0,0 1,1-1,1 1,0 0,3-3,40-69,4 3,3 3,41-43,-33 41,165-211,-227 289,0 0,0 0,0 0,0-1,-1 1,1-1,-1 1,0-1,0 0,0 0,-1 0,1 0,-1 0,0-1,0 1,-1 0,1-1,-1 1,0 0,0-1,0 1,-1 0,1-1,-1 1,0 0,0 0,-1 0,1 0,-1 0,0 0,0 0,0 0,-1 1,1-1,-1 1,-1-1,-3 0,0 2,-1-1,1 1,-1 0,1 0,-1 1,0 0,0 0,0 1,1 0,-1 0,0 1,0 0,0 1,1-1,-1 1,1 1,-1 0,1 0,0 0,0 1,0 0,1 0,-1 1,0 0,6-3,-1-1,1 1,-1 0,1 0,0 0,0 0,0 0,0 0,0 0,0 0,1 0,-1 0,1 1,-1-1,1 0,0 0,0 1,0-1,0 0,0 0,0 1,1-1,-1 0,1 0,0 0,-1 0,1 1,0-1,0 0,0-1,1 1,-1 0,0 0,1 0,-1-1,1 1,0-1,-1 1,1-1,0 1,0-1,0 0,0 0,0 0,0 0,0-1,0 1,1 0,-1-1,0 1,0-1,1 0,-1 0,0 0,0 0,1 0,-1-1,62 14,-43-10,1 1,-2 0,1 2,0 0,-1 1,0 2,-1 0,0 0,14 11,-29-16,0 0,0 0,0 0,-1 0,0 0,0 1,0 0,0 0,-1 0,0 0,0 0,0 0,0 0,-1 1,0-1,0 1,0-1,-1 1,0-1,0 1,-1-1,1 1,-1-1,0 0,0 1,-3 4,-1 7,-1 0,-1-1,-1 1,0-1,-1-1,-1 0,-7 10,15-23,-1 0,1 0,0 0,0 0,0 0,1 0,-1 1,0-1,1 0,0 1,-1-1,1 1,0-1,0 1,0 0,1 0,-1-1,1 1,-1 0,1 0,0 0,0-1,0 1,1 0,-1 0,1 0,-1-1,10 2</inkml:trace>
  <inkml:trace contextRef="#ctx0" brushRef="#br0" timeOffset="39242.363">8377 1707,'-14'4,"0"-1,1 2,-1 0,1 0,0 2,0-1,1 2,0-1,0 2,1 0,0 0,0 1,1 0,0 1,1 0,1 0,-1 1,2 0,0 1,0 0,1 0,1 0,-2 8,7-18,0 1,0 0,0 0,1-1,0 1,0 0,0-1,0 1,0-1,1 1,0-1,-1 0,1 0,1 1,-1-1,0 0,1-1,-1 1,1 0,0-1,0 0,0 1,0-1,0 0,0-1,1 1,-1-1,1 1,-1-1,1 0,-1 0,1 0,0-1,0 0,-1 1,1-1,0 0,-1-1,1 1,0-1,0 1,-1-1,1 0,-1-1,1 1,-1-1,1 1,-1-1,0 0,0 0,0 0,2-3,157-141,-123 112,-30 25,0 0,1 0,0 1,0 1,1 0,-1 0,2 1,-1 0,2 1,-12 4,0 1,0-1,0 1,0-1,0 1,0 0,0 0,0-1,0 1,0 0,0 0,0 0,0 0,1 0,-1 0,0 0,0 1,0-1,0 0,0 1,0-1,0 0,0 1,0-1,0 1,-1 0,1-1,0 1,0 0,0-1,-1 1,1 0,0 0,-1 0,1 0,0 0,-1 0,0-1,1 1,-1 0,1 0,-1 1,0-1,0 0,0 0,1 0,-1 0,0 0,0 0,0 0,-1 0,1 1,-16 56,3-40,-1-3</inkml:trace>
  <inkml:trace contextRef="#ctx0" brushRef="#br0" timeOffset="39697.24">8744 1990,'217'-211,"-207"202,-6 3,1 0,1 1,-1 0,1 0,0 1,0 0,0 0,1 0,-1 1,1-1,0 2,0-1,-6 3,0 1,0-1,0 1,-1-1,1 1,0 0,0-1,-1 1,1 0,0-1,-1 1,1 0,-1 0,1-1,-1 1,1 0,-1 0,0 0,1 0,-1 0,0 0,0 0,1 0,-1 0,0-1,0 1,0 0,0 0,0 0,-1 0,1 0,0 0,0 0,-1 0,1 0,0 0,-1 0,1-1,-1 1,1 0,-1 0,1 0,-1-1,0 1,0 3,-1 4,-11 61,13-67,0 0,0-1,0 1,0-1,1 1,-1 0,0-1,1 1,-1-1,1 1,0-1,-1 1,1-1,0 1,0-1,0 0,0 1,0-1,0 0,0 0,1 0,-1 0,0 0,1 0,-1 0,0 0,1-1,-1 1,1 0,0-1,-1 1,1-1,-1 0,1 0,0 1,-1-1,1 0,-1 0,2 0,10-3,1 0,-1-1,0 0,0-1,-1-1,1 0,-1 0,0-1,-1-1,0 0,0 0,-1-1,1-1,123-105,-133 114,0 0,1 0,-1 0,1 0,-1 0,1 1,-1-1,1 0,0 1,-1-1,1 1,0-1,-1 1,1 0,0 0,-1 0,1 0,0 0,0 0,-1 0,1 1,0-1,-1 0,1 1,0 0,-1-1,1 1,-1 0,1 0,-1 0,0 0,1 0,-1 0,0 0,1 0,-1 1,0-1,0 0,0 1,0-1,0 1,-1-1,1 1,0-1,-1 1,1 0,-1-1,1 1,-1 0,0-1,0 1,0 0,0 0,0 0,1 9,1-1,0 0,0 1,1-1,1 0,-1 0,2 0,-1-1,1 0,1 1,0-2,0 1,0-1,1 0,1 0,3 2,11 9</inkml:trace>
  <inkml:trace contextRef="#ctx0" brushRef="#br0" timeOffset="41611.816">10128 1510,'0'-1,"1"-1,0 1,0-1,-1 1,1-1,-1 0,0 1,1-1,-1 1,0-1,0 0,0 1,0-1,0 0,0 1,0-1,-1 0,1 1,-1-1,1 1,-1-1,1 1,-1-1,0 1,0-1,0 1,0 0,0-1,0 1,0 0,0 0,-1 0,1 0,0 0,-1 0,1 0,-1 0,1 1,-1-1,1 0,-1 1,1-1,-1 1,1 0,-1 0,0-1,1 1,-1 0,0 0,1 1,-1-1,0 0,1 0,-1 1,1-1,-1 1,1-1,-1 1,1 0,-1 0,1 0,-19 1,1 1,0 1,0 0,1 2,-1 0,1 1,1 1,-1 1,1 0,1 2,-10 7,24-17,1 0,-1 0,1 0,0 0,0 0,0 0,-1 0,1 1,0-1,0 0,1 1,-1-1,0 1,0-1,1 1,-1-1,1 1,-1 0,1-1,0 1,0 0,-1-1,1 1,0 0,1-1,-1 1,0 0,0-1,1 1,-1 0,1-1,-1 1,1-1,0 1,0-1,-1 1,1-1,0 0,0 1,0-1,1 0,-1 0,0 0,0 0,1 0,-1 0,1 0,74 35,184 34,-257-69,0-1,0 0,0 1,1 0,-1 0,0 0,0 0,-1 0,1 1,0-1,0 1,-1 0,1 0,-1 0,1 0,-1 0,0 0,0 1,0-1,0 1,0 0,0-1,-1 1,1 0,-1 0,0 0,0 0,0 0,0 0,-1 0,1 0,-1 1,0-1,0 0,0 0,0 0,-1 0,1 1,-1-1,0 0,1 0,-1 0,-1 0,1 0,0 0,-1-1,0 1,0 1,-12 7,-1-1,0 0,0-1,-1-1,0 0,0-1,-1-1,0 0,0-2,0 0,-1 0,-14 0,12 0,-1-1,0-1,0 0,0-2,0 0,0-2,0 0,0-1,0-1,1-1,-8-3,3-4</inkml:trace>
  <inkml:trace contextRef="#ctx0" brushRef="#br0" timeOffset="55687.342">52 3627,'-10'34,"-2"15,-1 5,3-3,4-4,6-11,4-11</inkml:trace>
  <inkml:trace contextRef="#ctx0" brushRef="#br0" timeOffset="55854.359">23 3062,'0'0</inkml:trace>
  <inkml:trace contextRef="#ctx0" brushRef="#br0" timeOffset="56139.99">362 3825,'54'-30,"-19"12,-1-1,-1-2,-1-1,-1-2,-1-1,15-16,-42 40,-1-1,1 0,0 0,-1 0,1-1,-1 1,0-1,0 1,0-1,0 0,0 0,0 1,-1-1,0 0,1-1,-1 1,0 0,0 0,-1-1,1 1,-1 0,0-1,0 1,0 0,0-1,0 1,-1 0,1-1,-1 1,0 0,0 0,0 0,-1 0,1 0,-1 0,1 0,-1 0,0 0,0 1,-1-1,1 1,0-1,-1 1,1 0,-1 0,0 0,0 0,-2 0,-1 0,0 1,0 0,-1 1,1-1,0 1,0 0,0 1,-1 0,1 0,0 0,0 1,0-1,0 2,1-1,-1 0,0 1,1 0,0 1,0-1,0 1,0 0,0 0,0 1,-4 3,-1 2,1-1,1 1,0 1,0 0,1 0,0 0,1 1,0 0,-2 7,5-12,0 1,1-1,0 1,0 0,0-1,1 1,0 0,1 0,0 0,0 0,0 0,1 0,1 0,-1-1,1 1,0 0,1-1,0 1,0-1,1 0,-1 0,2 0,-1-1,1 1,0-1,0 0,1-1,-1 1,1-1,0 0,1 0,0-1,-1 0,1 0,0 0,1-1,-1 0,5 1,0 0,1 0,-1-1,0 0,1-1,0-1,-1 0,1-1,0 0,0-1,-1 0,1-1,0-1,-1 0,0 0,0-1,0-1,0 0,-1 0,1-2,8-5,-2-5</inkml:trace>
  <inkml:trace contextRef="#ctx0" brushRef="#br0" timeOffset="56459.508">1124 2921,'-5'93,"-4"0,-3-1,-5 0,0 2,4 1,0 78,11-133,11 95,-9-133,1 0,-1 0,1 0,0 0,0 0,0 0,0 0,0 0,0 0,0-1,0 1,1 0,-1-1,1 1,-1-1,1 0,-1 1,1-1,0 0,0 0,0 0,0 0,0-1,-1 1,1 0,1-1,-1 1,13-1</inkml:trace>
  <inkml:trace contextRef="#ctx0" brushRef="#br0" timeOffset="56902.246">1463 3514,'-7'19,"1"1,1 0,0 0,2 0,0 0,2 0,0 1,1-1,1 0,1 1,0-1,2 2,-2-19,-1 1,0-1,1 0,0 1,0-1,0 0,0 0,0 0,1-1,-1 1,1-1,0 1,0-1,0 0,0 0,0 0,0 0,1 0,-1-1,0 0,1 0,-1 0,1 0,0 0,-1-1,1 1,0-1,-1 0,1 0,0 0,-1-1,1 1,0-1,8-1,0-1,0 0,0 0,0-1,0-1,-1 0,0 0,0-1,4-3,12-13,-2-1,0-1,-1-1,-2-1,0-1,-2-1,-1-1,-2 0,0-1,-2-1,-1-1,-2 0,1-9,-4 16,-2-1,-1-1,-1 1,-1-1,-1 0,-2 0,0 0,-2 0,-1 0,-1 0,-2 0,-1-3,4 21,-1 0,1 0,-1 0,-1 0,0 1,0-1,-1 1,0 0,0 1,-1-1,0 1,-1 0,1 0,-1 1,0 0,-1 0,1 1,-1-1,-1 2,1-1,0 1,-1 1,0-1,0 2,0-1,0 1,0 0,-1 1,1 0,-1 1,1 0,0 0,-1 1,1 0,0 1,-1 0,1 0,0 1,0 0,1 1,-1 0,-3 2,-2 6,1 0,1 1,0 1,0-1,2 2,0-1,0 2,2-1,0 1,0 1,2-1,0 1,1 0,0 0,2 1,0 0,1-1,0 1,2 0,0 0,1 0,1 0,1-1,0 1,1-1,1 0,1 0,0 0,1-1,1 1,0-2,1 1,6 6,7 10,2 0,1-2,1 0,2-2,1-1,1-2,1 0,1-2,1-2,1-1,0-1,2-2,0-1,3-2,68 23,-89-32</inkml:trace>
  <inkml:trace contextRef="#ctx0" brushRef="#br0" timeOffset="65642.406">4624 3796,'138'-25,"-84"24,54-13,-107 13,-1 0,1 1,-1-1,0 0,1 0,-1 0,0 0,1 0,-1 1,0-1,0 0,0 0,0 0,0 0,0 0,0 0,0 0,0 0,-1 0,1 1,0-1,-1 0,1 0,0 0,-1 0,1 1,-1-1,1 0,-1 0,0 1,1-1,-1 0,0 1,1-1,-1 1,0-1,0 1,1-1,-1 1,0-1,0 1,0 0,0 0,0-1,0 1,1 0,-1 0,0 0,0 0,-1 0,1-1,-104-71,104 71,0 1,-1-1,1 1,0-1,0 1,-1-1,1 1,0 0,-1-1,1 1,0 0,-1 0,1 0,0 0,-1 0,1 0,0 1,-1-1,1 0,0 1,0-1,-1 1,1-1,0 1,0 0,0-1,0 1,-1 0,1 0,0 0,1 0,-1 0,0 0,0 0,0 0,0 0,1 0,-1 0,1 1,-1-1,1 0,-1 1,1-1,-1 1,-14 60,16 201,4-223,-5-40,-1-1,1 1,0-1,0 1,0-1,0 1,0-1,0 0,0 1,0-1,0 1,0-1,0 1,0-1,0 1,0-1,0 1,0-1,1 1,-1-1,0 1,0-1,1 1,-1-1,0 1,1 0,-1-1,0 1,1-1,-1 1,0 0,1-1,-1 1,1 0,-1 0,1-1,-1 1,1 0,-1 0,1 0,-1 0,1 0,-1-1,1 1,-1 0,1 0,0 0,-1 0,1 1,-1-1,1 0,-1 0,1 0,-1 0,1 0,-1 1,1-1,-1 0,0 0,1 1,-1-1,1 0,-1 1,1-1,-1 1,0-1,1 0,-1 1,0-1,0 1,86-172,22 18,-95 139,-3 1</inkml:trace>
  <inkml:trace contextRef="#ctx0" brushRef="#br0" timeOffset="65919.846">5244 3542,'-9'34,"-9"15,0 5,2-2,4-6,4-5,4-5,2-4,2-2,0-2,1-5</inkml:trace>
  <inkml:trace contextRef="#ctx0" brushRef="#br0" timeOffset="67042.431">5217 3485,'95'37,"-44"-25,29 16,-80-26,0 0,1 1,-1-1,0 0,-1 0,1 1,0-1,-1 0,1 0,-1 0,1 0,-1 0,0 0,0 0,0 0,0 0,0 0,-1 0,1 0,-1-1,1 1,-1-1,1 1,-1-1,0 1,0-1,0 0,0 0,0 0,0 0,0 0,0 0,-122 74,124-75,0 0,1 0,-1 0,1 0,-1 0,0 1,1-1,-1 0,0 0,1 1,-1-1,0 0,0 0,1 1,-1-1,0 0,0 1,1-1,-1 1,0-1,0 0,0 1,0-1,1 0,-1 1,0-1,0 1,0-1,0 0,0 1,0-1,0 1,0-1,0 0,0 1,0-1,-1 1,1-1,0 0,0 1,0-1,0 1,-1-1,1 0,0 1,0-1,-1 0,1 0,0 1,-1-1,1 0,0 0,-1 1,1-1,0 0,-1 0,1 0,37 1,5-8,-39 5,1 1,0-1,0 1,0 0,0 0,-1 0,1 1,1 0,-1-1,0 1,0 1,0-1,0 0,0 1,0 0,-1 0,1 0,0 1,0-1,-1 1,1 0,-1 0,1 0,-1 0,0 1,0-1,0 1,0 0,0 0,0 0,-1 0,1 2,0-1,-1 1,0-1,0 1,-1 0,1 0,-1-1,0 1,0 0,0 0,-1 0,0 0,0 1,0-1,-1 0,0 0,0 0,0-1,0 1,-1 0,1 0,-1-1,-1 1,1-1,-1 1,1-1,-1 0,0 0,-1 0,1 0,-1-1,0 0,0 1,0-1,0-1,0 1,-4 1,-2 2,-1-1,1 0,-1-1,-1 0,1-1,0 0,-1-1,0 0,1 0,-1-2,0 1,0-2,0 1,1-2,-1 1,0-2,0 0,-6-3</inkml:trace>
  <inkml:trace contextRef="#ctx0" brushRef="#br0" timeOffset="57720.718">3523 3317,'0'33,"0"22,0 5,0 2,0 1,0-7,0-7,0-2,0-5,0-5,0-3,0-3,0-2,0-1,0-1,0-9,0-8</inkml:trace>
  <inkml:trace contextRef="#ctx0" brushRef="#br0" timeOffset="63319.164">3579 3345,'36'-3,"-1"-1,1-1,-1-2,-1-2,10-4,54-12,-52 14,0 0,1 1,0 3,0 1,43 2,-90 4,0 0,-1 0,1 0,0 0,0-1,-1 1,1 0,0 0,-1 0,1 0,0 1,-1-1,1 0,0 0,0 0,-1 0,1 0,0 0,0 0,-1 0,1 1,0-1,0 0,-1 0,1 0,0 1,0-1,-1 0,1 0,0 0,0 1,0-1,0 0,0 1,-1-1,1 0,0 0,0 1,0-1,0 0,0 1,0-1,0 0,0 0,0 1,0-1,0 0,0 1,0-1,0 0,0 0,0 1,1-1,-1 0,0 1,0-1,0 0,0 0,1 0,-1 1,0-1,0 0,0 0,1 1,-1-1,0 0,0 0,1 0,-1 0,0 0,-12 7</inkml:trace>
  <inkml:trace contextRef="#ctx0" brushRef="#br0" timeOffset="63937.114">3636 3542,'-11'9,"10"-9,0 0,0 1,0-1,-1 1,1-1,0 1,0 0,0-1,0 1,0 0,1 0,-1 0,0-1,0 1,0 0,1 0,-1 0,0 0,1 1,-1-1,1 0,-1 0,1 0,0 0,0 1,-1-1,1 0,0 0,0 0,0 1,0-1,0 0,1 0,-1 1,37-4,155-21,-89 6,-91 16</inkml:trace>
  <inkml:trace contextRef="#ctx0" brushRef="#br0" timeOffset="64615.158">4200 3684,'-70'50,"1"4,3 2,3 3,-8 14,57-55,19-20,50-55,2 2,2 3,3 2,15-6,43-12,-118 68,0 1,1-1,-1 1,0 0,0 0,0 0,0 0,0 0,0 0,-1 1,1-1,0 1,0-1,-1 1,1 0,-1-1,0 1,0 0,1 0,-1 0,0 0,0 0,-1 0,1 1,0-1,-1 0,1 0,-1 0,0 1,0-1,0 0,0 0,0 1,0-1,-1 0,1 0,-1 1,1-1,-1 0,-1 2,2 1,12 127,10-42,-22-89,0-1,0 1,1-1,-1 1,0-1,0 1,0-1,0 1,0-1,0 1,0-1,0 1,0-1,0 1,0 0,0-1,0 1,0-1,0 1,-1-1,1 1,0-1,0 1,0-1,-1 0,1 1,0-1,-1 1,1-1,-1 1,1-1,0 0,-1 1,1-1,-1 0,1 0,-1 1,1-1,-1 0,1 0,-1 0,1 1,-1-1,1 0,-1 0,1 0,-1 0,1 0,-1 0,1 0,-1 0,1 0,-1-1,1 1,-1 0,1 0,-1 0,1 0,-1-1,1 1,-1 0,1-1,-1 1,-39-17,36 14,-48-23,19 7,-1 2,0 2,-1 1,0 2,-1 1,-11-1,35 11</inkml:trace>
  <inkml:trace contextRef="#ctx0" brushRef="#br0" timeOffset="71014.157">7079 3204,'-48'0,"0"2,0 2,0 2,0 3,1 1,-9 5,-76 46,131-60,0-1,1 0,-1 0,1 0,-1 1,1-1,-1 0,1 1,-1-1,1 0,-1 1,1-1,-1 1,1-1,0 1,-1-1,1 1,0-1,-1 1,1-1,0 1,-1-1,1 1,0-1,0 1,0 0,0-1,0 1,0-1,0 1,0 0,0-1,0 1,0-1,0 1,0 0,0-1,1 1,-1-1,0 1,0-1,1 1,-1-1,0 1,1-1,-1 1,0-1,1 1,-1-1,1 1,-1-1,1 0,-1 1,1-1,-1 0,1 1,-1-1,1 0,-1 0,1 0,0 1,-1-1,1 0,48 10,-32-7,137 20,-152-23,0-1,1 1,-1-1,0 1,0 0,1 0,-1 0,0 0,0 0,1 1,-1-1,0 1,0-1,0 1,0 0,0 0,0 0,0 0,0 0,0 1,0-1,0 0,-1 1,1-1,-1 1,1 0,-1 0,1-1,-1 1,0 0,0 0,0 0,0 0,0 0,-1 0,1 1,0-1,-1 0,0 0,0 1,1-1,-1 0,0 0,-1 0,1 1,0-1,-1 0,0 2,-9 12,-2-1,0 0,-1 0,0-1,-1-1,-1 0,0-1,-11 6,-73 68,92-78,-50 73,56-79,0 0,0 1,0-1,1 1,-1-1,1 1,-1-1,1 1,0-1,0 1,0-1,0 1,1 0,-1-1,1 1,-1-1,1 1,0-1,0 0,0 1,0-1,0 0,1 0,-1 1,1-1,-1 0,1-1,0 1,0 0,0 0,0-1,0 1,0-1,0 0,1 1,10 3,0-1,0 0,0-1,0-1,1 0,-1-1,1 0,-1-1,1 0,-1-1,0-1,1 0,-1-1,0 0,0-1,0-1,3-1,32-7,-44 12,0 1,0-1,0 0,0 0,0 0,0 0,0 0,0-1,0 0,0 1,-1-2,1 1,-1 0,0-1,1 1,-1-1,0 0,0 0,-1 0,1-1,-1 1,1-1,3-13</inkml:trace>
  <inkml:trace contextRef="#ctx0" brushRef="#br0" timeOffset="71719.305">6909 2696,'-10'14,"1"0,0 0,0 1,1 0,1 0,1 1,0 0,1 0,1 1,0-1,2 1,-1 0,2 0,1 0,0 0,0 0,2 0,3 14,34 284,-29 87,-23-285,9-97,1-1,1 1,0 1,1-1,2 0,0 0,3 17,14 64,-17-89</inkml:trace>
  <inkml:trace contextRef="#ctx0" brushRef="#br0" timeOffset="72693.303">8039 2978,'11'63,"-2"1,-4 0,-2 0,-3 0,-3 0,-2 0,-4 0,-2-1,-17 54,5-28,23-81,4-7</inkml:trace>
  <inkml:trace contextRef="#ctx0" brushRef="#br0" timeOffset="72960.521">7983 2865,'28'0,"20"0,6 0,4 0,1 0,-5 0,-1 0,0 0,-1 0,-3-5,0-1,-5 0,-4 1,-4 1,-9 2</inkml:trace>
  <inkml:trace contextRef="#ctx0" brushRef="#br0" timeOffset="73140.16">8096 3373,'38'0,"18"0,3 0,-2 0,-7-4,-7-3,-6 1,-4 1,-4 1,-6 2</inkml:trace>
  <inkml:trace contextRef="#ctx0" brushRef="#br0" timeOffset="73753.975">8490 3655,'-45'274,"25"-227,19-47,0 0,0-1,0 1,0 0,0-1,0 1,0-1,0 1,0-1,1 1,-1-1,0 0,0 1,1-1,-1 0,0 1,1-1,-1 0,1 0,-1 0,1 0,0 0,-1 1,1-1,0 0,-1 0,1 0,0 0,0 0,0 0,0 0,0 0,0 0,0 0,0 0,0 0,0 0,1 0,-3-25,1 1,1-1,1 1,1-1,2 1,0 0,2 0,1 0,1 1,0 0,2 0,1 1,1 0,1 1,1 1,16-20,-23 33,1 0,0 0,0 1,1 0,0 1,0 0,0 0,1 1,0 0,0 1,0 0,1 1,-1 0,1 0,3 0,-12 3,-1 0,1-1,0 1,-1 0,1 0,0 0,0 0,-1 0,1 0,0 0,-1 1,1-1,0 0,-1 1,1 0,-1-1,1 1,-1 0,1 0,-1 0,1 0,-1 0,0 0,0 0,1 0,-1 1,0-1,0 0,0 1,0-1,-1 1,1-1,0 1,0-1,-1 1,1 0,-1-1,0 1,1 0,-1 1,-17 67,9-57,0 0,-1 0,-1-1,0 0,0-1,-1 0,-11 8,-40 44,62-61,-1 0,1 0,-1 0,1 0,0 0,0 0,0 0,0 0,0 0,0 0,1 0,-1 0,1 0,-1 0,1 0,0 0,0 0,-1 0,1 0,1-1,-1 1,0 0,0-1,1 1,-1-1,1 1,-1-1,1 0,-1 0,1 0,0 0,0 0,0 0,0 0,-1 0,1-1,0 1,0-1,0 1,0-1,0 0,0 0,1 0,-1 0,0 0,0 0,0-1,0 1,0-1,86-6,-80 4,0 1,0 0,0 1,0 0,1 0,-1 1,0 0,1 0,-1 1,0 0,0 0,1 1,-1 0,0 1,-1 0,1 0,0 0,-1 1,6 4,-11-6,0 0,0 0,-1 0,1 0,0 0,-1 1,1-1,-1 0,0 1,1 0,-1-1,-1 1,1-1,0 1,-1 0,1 0,-1 0,0-1,0 1,0 0,0 0,0 0,-1-1,1 1,-1 0,0-1,0 1,0 0,0-1,0 1,0-1,-1 1,1-1,-1 0,0 0,-1 2,-80 69,61-60,0-1,0-1,-1-1,0-1,-1-1,-13 3,12-7</inkml:trace>
  <inkml:trace contextRef="#ctx0" brushRef="#br0" timeOffset="74392.177">8941 3712,'310'0,"-310"0,1 0,0 1,-1-1,1 1,0-1,-1 1,1-1,0 0,-1 1,1-1,0 0,0 1,-1-1,1 0,0 0,0 0,0 0,-1 0,1 0,0 0,0 0,0 0,-1 0,1 0,0 0,0-1,-1 1,1 0,0-1,0 1,-1 0,1-1,0 1,-1-1,1 1,-1-1,1 1,0-1,-1 0,1 1,-1-1,0 0,1 1,-1-1,1 0,-1 1,0-1,0 0,1 0,-1 0,0 1,0-1,0 0,0 0,0 0,0 1,0-1,0 0,0 0,0 0,-1 1,1-1,0 0,0 0,-1 1,1-1,-113-102,111 101,1 1,-1-1,0 0,0 1,0-1,1 1,-1 0,0-1,-1 1,1 0,0 0,0 0,0 1,-1-1,1 1,0-1,-1 1,1 0,0-1,-1 1,1 0,0 1,-1-1,1 0,0 1,-1-1,1 1,0 0,0 0,0 0,-1 0,1 0,0 0,0 0,1 1,-1-1,0 1,0 0,1-1,-1 1,1 0,-1 0,1 0,0 0,0 0,0 0,0 0,0 0,0 1,0-1,1 0,-41 156,37-139,2 0,1 0,0 0,1 0,1-1,1 1,3 14,-4-31,0-1,0 0,0 0,0 0,0 0,0-1,0 1,0 0,1 0,-1-1,0 1,0-1,1 1,-1-1,0 1,1-1,-1 0,1 0,-1 0,1 0,-1 0,0 0,1 0,-1 0,1 0,-1-1,0 1,1 0,-1-1,0 1,1-1,-1 0,0 1,0-1,0 0,1 0,-1 0,0 0,0 0,0 0,0 0,-1 0,1 0,0-1,0 1,-1 0,1 0,-1-1,1 1,-1 0,1-1,-1 1,0-2,4-1,220-276,-191 251,-16 15</inkml:trace>
  <inkml:trace contextRef="#ctx0" brushRef="#br0" timeOffset="74975.957">9619 3542,'-13'39,"-2"0,-2-1,-1 0,-2-2,-21 30,-20 36,116-168,123-195,-175 257,-1-1,1 1,0-1,1 1,-1 0,1 0,0 0,0 1,0-1,0 1,0 0,1 0,0 1,-1-1,1 1,0 0,0 0,0 1,0-1,1 1,-1 0,0 1,1-1,-1 1,0 0,1 0,2 1,-5 3,0 0,0 0,-1 0,1 0,-1 0,0 0,0 1,0-1,0 1,-1 0,0-1,0 1,0 0,-1 0,1 0,-1-1,0 1,-1 0,0 3,2 14,1-1,1 0,1-1,1 1,1-1,0 0,2-1,7 16,-15-36,-1 1,1 0,-1 0,1 0,0 0,-1 0,0 0,1-1,-1 1,1 0,-1 1,1-1,-1 0,1 0,-1 0,1 0,-1 0,1 0,0 1,-1-1,1 0,-1 0,1 1,-1-1,1 0,0 1,-1-1,1 0,-1 1,1-1,0 0,0 1,-1-1,1 1,0-1,0 1,-1-1,1 1,0-1,0 1,0-1,0 1,0-1,0 1,0-1,0 1,0-1,0 1,0-1,0 1,0-1,0 1,0-1,1 1,-1-1,0 1,0-1,1 0,-1 1,0-1,0 1,1-1,-1 0,1 1,-1-1,1 1,-40-19,-162-98,176 104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2:14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8093 706,'-4'33,"2"12,2 2,6-6,2-10</inkml:trace>
  <inkml:trace contextRef="#ctx0" brushRef="#br0" timeOffset="161.632">8009 339,'0'0</inkml:trace>
  <inkml:trace contextRef="#ctx0" brushRef="#br0" timeOffset="319.604">8376 932,'-10'-20,"-2"-10,4-5,5-2,2 1,7 1,1 3,5 1,5 1,5 2,3-1,2 6,1 7,-3 10,-7 6</inkml:trace>
  <inkml:trace contextRef="#ctx0" brushRef="#br0" timeOffset="599.198">8743 762,'45'-18,"-31"14,0 0,-1 0,0-2,0 1,0-2,-1 0,1 0,-2-1,1-1,-1 0,-1 0,1-1,-2-1,1 0,-1 0,-1 0,3-6,-10 15,0 0,0-1,0 1,0-1,0 1,-1 0,1-1,-1 0,0 1,1-1,-1 1,0-1,-1 1,1-1,0 1,-1-1,1 1,-1-1,0 1,0-1,0 1,0 0,0 0,0-1,-1 1,1 0,-1 0,0 0,1 0,-1 1,0-1,0 0,0 1,0-1,0 1,-1 0,1 0,0 0,-1 0,1 0,-1 0,1 0,0 1,-1 0,0-1,0 1,-8 0,0 1,0 0,0 0,1 1,-1 1,0 0,1 0,0 1,-1 1,1-1,1 1,-1 1,1 0,0 1,0-1,1 2,0-1,0 1,1 0,0 1,0-1,1 2,0-1,1 1,0-1,0 1,-1 7,3-12,1-1,0 0,0 1,0 0,1-1,0 1,-1 0,2 0,-1 0,0 0,1 0,0 0,0 0,1 0,0-1,-1 1,1 0,1 0,-1 0,1-1,0 1,0-1,0 1,1-1,-1 0,1 0,0 0,0 0,1 0,-1-1,1 1,0-1,0 0,0 0,0-1,0 1,0-1,1 0,-1 0,1 0,4 0,3 1,1-1,0-1,-1 0,1 0,0-2,0 0,-1 0,1-1,5-2,1-3</inkml:trace>
  <inkml:trace contextRef="#ctx0" brushRef="#br0" timeOffset="848.413">9477 508,'-41'25,"2"2,1 1,1 2,2 2,-7 9,-3 23,44-62,1 0,-1-1,0 1,0 0,1 0,-1-1,1 1,-1 0,1 0,0 0,0 0,0 0,0 0,0 0,0 0,0-1,1 1,-1 0,1 0,-1 0,1 0,0-1,0 1,0 0,0-1,0 1,0-1,0 1,0-1,1 1,-1-1,1 0,-1 0,1 0,-1 1,1-1,1 0,14 5,1-1,-1-1,2 0,-1-1,0-1,0-1,1 0,-1-2,1 0,-1-1,0-1,0 0,0-2,0 0,-1-1,8-4,80-41,-87 40</inkml:trace>
  <inkml:trace contextRef="#ctx0" brushRef="#br0" timeOffset="5821.14">10125 57,'12'-17,"-9"27,-9 37,4-36,-5 419,-18-289,6-67,21-63,1-15</inkml:trace>
  <inkml:trace contextRef="#ctx0" brushRef="#br0" timeOffset="6120.212">9844 395,'29'5,"19"2,6-1,-2-1,-4-2,-6 0,-5-2,-4-1,-3 0,-2 0,0 0,-1-1,0 1,0 0,1 0,-5 0</inkml:trace>
  <inkml:trace contextRef="#ctx0" brushRef="#br0" timeOffset="6372.785">10662 424,'0'34,"0"15,0 5,0-8</inkml:trace>
  <inkml:trace contextRef="#ctx0" brushRef="#br0" timeOffset="6615.397">10718 141</inkml:trace>
  <inkml:trace contextRef="#ctx0" brushRef="#br0" timeOffset="6830.292">11058 395,'-9'15,"1"-5,1 1,1-1,0 1,0 0,1 0,1 1,0-1,0 1,1 0,1 0,0 1,0-1,1 0,1 1,1 10,-1-20,1-1,0 1,0-1,0 1,0-1,1 0,-1 0,1 1,-1-1,1 0,0 0,-1-1,1 1,0 0,0-1,1 1,-1-1,0 1,0-1,1 0,-1 0,1 0,-1 0,1-1,-1 1,1-1,-1 1,1-1,0 0,-1 0,1 0,-1 0,1-1,0 1,-1-1,1 1,0-2,92-39,-85 36,0 0,-1-1,0 0,0 0,0-1,-1 0,0-1,0 0,-1 0,0 0,-1-1,0 0,0-1,-1 1,0-1,0 0,-1-1,-1 1,1 0,-2-1,0 0,0 0,-1 0,0 0,-1 0,0 0,-1 7,-1 0,0 1,0-1,0 1,0 0,0 0,-1 0,1 0,-1 0,0 0,0 0,0 1,0 0,0-1,-1 1,1 1,-1-1,1 0,-1 1,0 0,1 0,-1 0,0 0,0 0,0 1,0 0,0-1,0 2,0-1,1 0,-1 1,-1 0,-21 4</inkml:trace>
  <inkml:trace contextRef="#ctx0" brushRef="#br0" timeOffset="7272.087">11452 649,'12'-18,"11"-18,2 1,1 1,2 2,10-9,-37 39,-1 1,1 0,-1 0,1 0,0 0,-1 0,1 0,0 1,0-1,0 0,0 0,0 0,0 1,0-1,0 1,0-1,0 1,0-1,0 1,0-1,0 1,0 0,1 0,-1-1,0 1,0 0,0 0,1 0,-1 1,0-1,0 0,0 0,0 0,1 1,-1-1,0 1,0-1,0 1,0-1,0 1,0 0,0-1,0 1,0 0,-1 0,1 0,0 0,0 0,-1 0,1 0,0 0,-1 0,1 0,-1 0,1 0,-1 0,0 0,0 1,1-1,-1 0,0 0,0 0,0 1,0-1,0 0,-1 1,3 4,0 1,1 0,-1-1,1 0,0 0,1 1,0-2,-1 1,2 0,-1-1,1 0,0 0,0 0,0-1,1 0,-1 1,1-2,0 1,0-1,1 0,-1 0,0-1,1 0,0 0,0 0,-1-1,1 0,0-1,0 1,0-1,0-1,0 1,0-1,0 0,0-1,-1 1,1-2,-1 1,1 0,-1-1,0-1,0 1,0-1,5-3,-5 3,-1-1,1 1,0-1,-1 0,0 0,0-1,-1 0,0 0,0 0,0 0,-1 0,1-1,-1 0,-1 1,0-1,0 0,0 0,-1 0,0-1,0 0,-5-9</inkml:trace>
  <inkml:trace contextRef="#ctx0" brushRef="#br0" timeOffset="8050.555">12807 395,'-10'34,"-2"15,-1 5,4-2,2-10</inkml:trace>
  <inkml:trace contextRef="#ctx0" brushRef="#br0" timeOffset="8254.859">12779 1,'5'19,"1"11,0 1</inkml:trace>
  <inkml:trace contextRef="#ctx0" brushRef="#br0" timeOffset="40239.356">9053 1863,'-3'-3,"-1"1,1-1,-1 1,0 0,0 0,0 0,0 0,0 1,-1 0,1 0,0 0,-1 0,1 1,-1 0,1 0,0 0,-1 0,1 1,-1-1,1 1,0 0,0 0,-1 1,-94 42,79-34,1 1,1 2,-1 0,2 1,0 0,1 1,0 1,1 1,-4 7,11-15,1-1,1 2,-1-1,1 1,1-1,0 2,1-1,-1 0,2 1,0 0,0 0,1 0,0 0,1 0,0 0,1 1,0-1,1 0,0 1,3-8,-1 0,0 0,1-1,0 1,0-1,0 0,0 0,1-1,-1 1,1-1,-1 0,1 0,0 0,0-1,0 0,0 0,0 0,0 0,0-1,0 0,0 0,0 0,0-1,0 0,0 0,0 0,0 0,0-1,-1 0,1 0,0 0,-1 0,2-2,112-89,-63 43,-37 34,-1 0,0-2,-2 0,0 0,-1-2,-1 0,-1 0,-1-1,5-12,-17 34,1 0,-1-1,0 1,1 0,-1-1,0 1,0-1,1 1,-1-1,0 0,0 1,0-1,0 0,0 1,1-1,-1 0,0 0,0 0,0 0,0 0,0 0,0 0,0 0,1 0,-1 0,0-1,0 1,0 0,0-1,0 1,1 0,-1-1,0 1,0-1,1 1,-1-1,0 0,1 1,-1-1,0 0,1 1,-1-1,1 0,-1 0,1 1,0-1,-1 0,1 0,0 0,-1 0,1 0,0 1,0-1,0 0,0 0,0 0,0 0,0 0,0 0,0 0,0 0,1 1,-1-1,0 0,-7 10,1 0,0 1,0 0,1 1,0-1,1 1,0 0,1 0,0 0,0 0,2 1,0-4,1-1,0 1,0 0,1-1,0 1,0-1,1 1,0-1,0 0,1 0,0 0,0 0,1 0,0-1,0 1,0-1,1 0,0 0,0-1,1 1,-1-1,1 0,0-1,0 1,1-1,-1-1,1 1,0-1,0 0,0-1,1 1,-1-2,1 1,-1-1,1 0,-1 0,1-1,-1 0,8-1,16-6,0-1,0-1,-1-2,0-1,-1-2,-1 0,0-2,-1-1,0-1,-2-2,0 0,-1-2,-1 0,-1-2,-2 0,0-2,-1 0,12-25,-27 47,-1 0,0 0,0-1,0 1,0-1,-1 0,0 1,0-1,0 0,0 0,-1-1,0 1,0 0,0 0,-1-1,0 1,0 0,0 0,-1-1,1 1,-1 0,-1 0,1 0,-1-1,1 2,-2-1,1 0,0 0,-1 1,0-1,0 1,0 0,-1 0,1 0,-1 0,0 0,0 1,0 0,-1 0,1 0,-1 0,0 1,-2-1,-2 1,0 1,1 1,-1-1,0 2,0-1,0 1,1 0,-1 1,1 0,-1 0,1 1,-1 0,1 1,0 0,1 0,-1 0,1 1,0 0,0 1,0 0,1 0,0 0,0 1,0-1,1 1,0 1,1-1,-3 5,6-11,0 2,0-1,0 0,0 0,1 0,-1 0,0 0,1 1,0-1,-1 0,1 1,0-1,0 0,0 0,1 1,-1-1,0 0,1 0,-1 1,1-1,0 0,0 0,0 0,0 0,0 0,1 0,-1 0,0 0,1-1,-1 1,1 0,0-1,0 1,-1-1,1 0,0 0,0 1,0-1,0 0,1-1,-1 1,0 0,0-1,0 1,1-1,107 9,-106-9,112-20,-114 20,-1-1,1 1,-1-1,1 1,0 0,-1 0,1-1,-1 1,1 0,0 1,-1-1,1 0,-1 0,1 1,0-1,-1 1,1-1,-1 1,1-1,-1 1,0 0,1 0,-1 0,0 0,1 0,-1 0,0 0,0 0,0 1,0-1,0 0,0 1,0-1,-1 1,1-1,0 1,-1-1,1 1,-1-1,0 1,1-1,-1 1,0 0,0-1,0 1,0 0,0-1,0 1,-1-1,1 2,-29 81,21-67,-28 76,35-91,0 1,1 0,-1 0,1 0,-1-1,1 1,0 0,0 0,1 0,-1 0,0 0,1 0,0-1,0 1,0 0,0-1,0 1,0 0,1-1,-1 1,1-1,0 0,0 0,-1 1,2-1,-1 0,0-1,0 1,0 0,3 0,3 0,1 0,0-1,0-1,0 0,0 0,0 0,0-1,-1 0,1-1,0 0,-1-1,1 1,-1-2,0 1,0-1,0 0,0-1,-1 0,4-3,64-38,-2-3,-2-3,-2-4,-2-3,-54 47,-1 0,0-1,0 0,-1 0,-1-2,0 1,-1-1,0-1,-2 1,0-1,0-1,-2 1,0-1,1-6,-6 19,-1 1,1-1,-1 0,1 1,-1-1,0 1,-1-1,1 1,0-1,-1 1,0 0,0 0,0 0,0 0,0 0,-1 0,1 0,-1 1,0-1,0 1,0 0,0 0,0 0,0 0,-1 1,1-1,0 1,-1 0,1 0,-1 0,0 0,1 1,-1-1,0 1,1 0,-1 0,0 0,1 1,-1-1,0 1,1 0,-1 0,1 0,-1 1,1-1,0 1,-3 1,-8 3,0 0,1 1,0 0,1 1,-1 1,1 0,1 0,0 1,0 1,1 0,0 0,1 1,1 0,-1 1,2 0,0 0,-1 5,7-15,0 0,0 1,1-1,-1 0,1 1,0-1,0 0,0 1,0-1,1 0,-1 1,1-1,0 0,0 0,0 1,0-1,1 0,-1 0,1 0,0-1,0 1,0 0,0-1,0 1,1-1,-1 1,1-1,-1 0,1 0,0-1,0 1,0 0,1-1,6 4,0-1,1-1,0 0,-1 0,1-1,0 0,1-1,-1-1,5 0,130-4,-145 4,1 0,-1 0,1 0,-1 0,1 0,-1 0,0 0,1 1,-1-1,1 0,-1 1,0-1,1 1,-1 0,0-1,1 1,-1 0,0 0,0 0,0 0,0 0,0 0,0 0,0 0,0 0,0 0,-1 1,1-1,0 0,-1 0,1 1,-1-1,1 1,-1-1,0 0,1 1,-1-1,0 1,0-1,0 1,0-1,0 0,-1 1,1-1,0 1,-1-1,1 1,-1-1,1 0,-1 1,-64 78,56-72,1 0,0 1,0 0,1 0,0 0,1 1,0 0,0 1,-1 4,6-13,1-1,-1 0,1 1,-1 0,1-1,0 1,0-1,-1 1,1-1,0 1,0 0,1-1,-1 1,0-1,0 1,1-1,-1 1,1-1,-1 1,1-1,0 1,0-1,0 0,-1 1,1-1,0 0,1 0,-1 1,0-1,0 0,0 0,1 0,-1-1,0 1,1 0,-1 0,1-1,-1 1,1-1,-1 1,1-1,0 0,69 2,0-20,-40 5</inkml:trace>
  <inkml:trace contextRef="#ctx0" brushRef="#br0" timeOffset="40517.372">10888 1693,'-43'25,"16"-12,0 2,1 1,1 1,1 1,1 1,0 1,-5 8,24-24,0 0,0 0,1 0,-1 1,1-1,0 1,1 0,-1 0,1 0,0 1,0-1,1 0,-1 1,1-1,0 1,1-1,-1 1,1 0,0-1,1 1,-1-1,1 1,0-1,1 1,-1-1,1 0,0 1,0-1,1 0,0 0,-1 0,2-1,-1 1,0-1,1 0,3 3,-1-2,1-1,0-1,-1 1,1-1,1 0,-1-1,0 0,1 0,-1 0,1-1,-1 0,1-1,0 0,-1 0,1 0,0-1,-1 0,1-1,-1 0,0 0,1 0,4-3,3 0,0 0,0-1,-1-1,0 0,0-1,-1 0,0-1,0-1,-1 0,0-1,-1 0,0-1,-1 0,3-4,-10 12,0 0,0 0,-1 0,0-1,1 1,-1-1,-1 1,1-1,-1 0,0 0,0 1,0-1,-1 0,1 0,-1 0,0 0,-1 0,1 0,-1 0,0 0,0 1,-1-1,1 0,-1 1,0-1,-1 1,1-1,-1 1,1 0,-1 0,0 0,-1 1,1-1,-1 1,0 0,1-1,-1 2,-1-1,-1-1,-20-4,2 3</inkml:trace>
  <inkml:trace contextRef="#ctx0" brushRef="#br0" timeOffset="41030.363">11255 1750,'-19'24,"-46"72,63-93,0 1,0 0,1 0,-1 1,1-1,0 0,0 0,1 1,-1-1,1 0,0 1,0-1,0 1,0-1,1 0,0 1,0-1,0 0,1 0,-1 0,1 1,0-2,1 2,2 0,1 0,1-1,-1 0,1-1,-1 0,1 0,0 0,0 0,0-1,1-1,-1 1,0-1,1 0,-1-1,1 1,-1-2,1 1,-1-1,0 0,1-1,-1 1,5-3,19-5,0-2,-1-1,0-2,-1 0,20-15,55-53,-102 81,-1 1,1-1,-1 1,1 0,-1-1,1 1,-1 0,1 0,-1 0,1 0,-1 1,1-1,-1 0,1 1,-1-1,0 0,1 1,-1 0,1-1,-1 1,0 0,0 0,1 0,-1 0,0 0,0 0,0 0,0 0,0 0,0 0,0 1,-1-1,1 0,0 1,-1-1,1 0,-1 1,1-1,-1 1,0-1,0 1,1-1,-1 2,8 13,-5-10,0-2,0 1,0 0,1 0,0-1,0 0,0 0,1 0,-1-1,1 1,0-1,0 0,0 0,0-1,1 1,-1-1,1 0,-1-1,1 1,0-1,-1 0,1-1,0 0,1 1,2-1,1 1,-1-2,1 1,-1-1,1 0,-1-1,0 0,0-1,0 0,0 0,0-1,-1 0,1-1,-1 1,0-2,0 1,-1-1,0 0,0-1,0 1,-1-1,3-5,-1 2,-1 0,0-1,-1 0,0 0,-1-1,0 1,-1-1,0 0,-1 0,0-1,-1 1,-1-1,1-9,-2-5,0 3</inkml:trace>
  <inkml:trace contextRef="#ctx0" brushRef="#br0" timeOffset="42025.537">12723 1580,'0'0,"0"-1,1 1,-1-1,0 1,1-1,-1 1,0-1,0 1,1-1,-1 1,0-1,0 1,0-1,0 0,0 1,0-1,0 1,0-1,0 1,0-1,0 0,0 1,0-1,0 1,-1-1,1 1,0-1,0 1,-1-1,1 1,0-1,-1 1,1-1,0 1,-1-1,1 1,-1 0,1-1,-1 1,1 0,-1-1,1 1,-1 0,1 0,-1-1,1 1,-1 0,1 0,-1 0,0 0,1 0,-1 0,1 0,-1 0,1 0,-1 0,0 0,1 0,-1 0,-39-4,25 4,0 2,0-1,1 2,-1 0,1 1,0 0,0 1,0 1,1 0,-1 1,2 0,-1 1,-1 2,12-8,0-1,0 1,0 0,0 1,0-1,1 0,-1 0,1 1,0-1,0 1,0-1,0 1,0-1,0 1,0 0,1-1,0 1,-1 0,1-1,0 1,0 0,1 0,-1-1,0 1,1 0,0-1,0 1,-1 0,1-1,1 1,-1-1,0 0,1 1,-1-1,1 0,0 0,0 0,0 0,1 1,89 68,-92-71,4 2,5 3,0 0,-1 0,1 1,-1 0,0 1,0-1,-1 1,0 1,0 0,-1 0,0 0,0 2,-5-8,-1 1,1-1,-1 0,0 0,0 1,0-1,0 0,-1 0,1 1,-1-1,1 0,-1 0,0 0,1 0,-1 0,0 0,-1 0,1 0,0 0,0 0,-1-1,1 1,-1 0,0-1,1 1,-1-1,0 0,0 0,0 1,0-1,0 0,0-1,-1 2,-72 24,-185 35,233-58,2-1</inkml:trace>
  <inkml:trace contextRef="#ctx0" brushRef="#br0" timeOffset="59309.268">8602 3387,'-20'62,"15"-54,1 0,0 1,0-1,1 1,0-1,0 1,1 0,0 0,1 0,0 1,1-1,-1 0,2 0,-1 0,1 1,1-1,0 0,0 0,1-1,0 1,0 0,1-1,3 6,-3-11,-1 1,1-1,-1 0,1-1,0 1,0-1,1 1,-1-1,0 0,1-1,-1 1,1-1,0 0,-1 0,1-1,0 1,0-1,-1 0,1 0,0 0,0-1,-1 0,1 0,2-1,106-46,-110 46,242-154,-191 109,-32 87,-20-32,1 0,1-1,-1 1,1-1,1 0,-1 0,1 0,0-1,1 0,-1 0,1 0,0-1,1 1,0-1,-1-1,2 0,-1 0,0 0,1-1,-1 0,1 0,0-1,0 0,0 0,0-1,1 0,-1 0,0-1,0 0,1-1,-1 0,0 0,0 0,0-1,0-1,0 1,0-1,-1-1,1 1,-1-1,0 0,0-1,0 0,5-2,-1-1,1 0,-1 0,-1-1,0-1,0 0,-1 0,0-1,0 0,-1 0,-1-1,0 0,1-4,-2-3</inkml:trace>
  <inkml:trace contextRef="#ctx0" brushRef="#br0" timeOffset="59574.309">9985 3444,'-15'33,"1"12,2-3</inkml:trace>
  <inkml:trace contextRef="#ctx0" brushRef="#br0" timeOffset="59812.926">9928 3048,'-5'-5,"-1"-1</inkml:trace>
  <inkml:trace contextRef="#ctx0" brushRef="#br0" timeOffset="59983.728">10408 2710,'-17'371,"-12"-56,18-105,11-199</inkml:trace>
  <inkml:trace contextRef="#ctx0" brushRef="#br0" timeOffset="60276.42">10718 2738,'15'100,"-4"1,-5 0,-5 1,-5 29,-47 128,45-205,5-30</inkml:trace>
  <inkml:trace contextRef="#ctx0" brushRef="#br0" timeOffset="64026.398">12327 3077,'1'1,"0"0,1 1,-1-1,0 0,0 1,-1-1,1 1,0-1,0 1,-1-1,1 1,-1 0,1-1,-1 1,0 0,0-1,1 1,-1 0,0 0,-1-1,1 1,0 0,0-1,-1 1,1 0,-1-1,1 1,-1 0,0-1,0 1,0-1,0 0,0 1,-1 0,1 2,-12 32,1 0,3 0,0 1,3 1,1-1,1 1,3 0,2 29,-2-64,1 0,0 0,0 1,1-1,-1 0,0 0,1 0,0 0,0 0,0 0,0 0,0 0,1-1,-1 1,1 0,0-1,0 1,-1-1,2 0,-1 1,0-1,0 0,1 0,-1 0,1-1,0 1,-1-1,1 1,0-1,0 0,0 0,0 0,0 0,0-1,0 1,0-1,0 0,1 0,-1 0,0 0,0-1,0 1,0-1,0 0,0 0,3-1,10-10,-1 0,0-1,0-1,-2 0,0-1,0-1,-2 0,7-12,15-18,11-16,-2-1,-4-3,19-44,-64 136,2 1,1 1,1-1,1 1,2-1,2 24,-2-15,3 20,3 0,2 0,3-1,5 10,-2-6,-2 0,-3 2,-1 26,-7-71,-10 194,7-199,-1 0,0 0,0 0,-1 0,-1 0,0-1,0 0,-1 0,0 0,-1-1,0 0,-1 0,1-1,-2 0,1 0,-1-1,0 0,7-5,0 0,0 0,-1 0,1-1,0 0,0 1,-1-1,1 0,-1 0,1 0,-1 0,0 0,1-1,-1 1,0-1,1 0,-1 0,0 0,1 0,-1 0,0-1,0 1,1-1,-1 1,1-1,-1 0,1 0,-1 0,1-1,-1 1,1-1,0 1,0-1,0 0,0 1,0-1,0 0,0-1,1 1,-1 0,1 0,-1-1,1 1,-1-2,-2-14,1 0,0-1,1 1,1 0,1-1,0 1,1-1,1 1,1-1,1 1,1 0,0 1,1-1,1 1,1-2,1-8,86-251,-84 250</inkml:trace>
  <inkml:trace contextRef="#ctx0" brushRef="#br0" timeOffset="-2270.474">4369 198,'16'30,"-10"2,-2 0,-1 0,-1 0,-2 0,-2 6,1 11,-55 377,16-225,28-177,9-24</inkml:trace>
  <inkml:trace contextRef="#ctx0" brushRef="#br0" timeOffset="-1994.893">4058 734,'34'-5,"20"-6,6-1,2 1,-4-2,-2 0,-7 4,-6 2,-6-1,-4-1,-3 3,-2 1,-1 2,0 1,-5-3,-1-2,-5 1</inkml:trace>
  <inkml:trace contextRef="#ctx0" brushRef="#br0" timeOffset="-1603.611">4905 141,'-22'75,"2"1,4 0,4 2,2-1,5 1,2 0,5 21,22 11,-23-107,0 0,0-1,1 1,-1 0,1-1,0 1,0-1,0 0,0 1,0-1,0 0,1 0,-1 0,0 0,1-1,0 1,-1-1,1 0,0 1,0-1,0-1,0 1,0 0,0-1,0 1,0-1,0 0,0 0,0 0,0 0,0-1,0 1,0-1,2 0,14-6,-1-1,0 0,-1-1,0-1,0-1,-1 0,0-1,3-5,36-24,-54 39,0 1,0-1,0 1,1 0,-1 0,0-1,1 1,-1 0,0 0,1 0,-1 1,1-1,0 0,-1 1,1-1,-1 0,1 1,0 0,0-1,-1 1,1 0,0 0,-1 0,1 0,0 0,0 1,-1-1,1 0,0 1,-1-1,1 1,0 0,-1 0,1-1,-1 1,1 0,-1 0,0 0,1 1,-1-1,0 0,0 0,0 1,0-1,0 0,0 1,0-1,0 1,0 0,-1-1,1 1,-1 0,1-1,-1 1,0 0,0 0,32 138,-8-118,-12-22</inkml:trace>
  <inkml:trace contextRef="#ctx0" brushRef="#br0" timeOffset="-1223.114">5554 847,'16'2,"0"-1,1-1,-1-1,0 0,1-1,-1-1,0 0,0-1,-1-1,1-1,-1 0,0-1,-1 0,1-1,-1-1,-1 0,7-7,-17 14,0-1,-1 1,1-1,-1 0,1 0,-1 0,0-1,0 1,0 0,-1-1,1 0,-1 1,0-1,0 1,0-1,-1 0,1 0,-1 0,0 1,0-1,0 0,0 0,-1 0,0 1,1-1,-1 0,-1 0,1 1,0-1,-1 1,0 0,0-1,0 1,0 0,-1 0,1 0,-1 0,1 0,-1 1,0-1,-8 2,1 0,0 0,-1 0,1 2,-1-1,1 1,0 1,-1 0,1 0,0 1,0 0,1 1,-1 0,1 1,0 0,0 0,0 1,1 0,-1 0,1 1,1 0,0 1,-1 1,-3 1,2 1,-1 1,1-1,1 2,0-1,1 1,0 0,1 1,0 0,1 0,1 0,0 0,-1 14,5-21,0-1,1 1,0-1,1 0,-1 1,1-1,0 0,0 0,1 0,0 0,0-1,1 1,-1-1,1 0,0 0,1 0,-1 0,1-1,0 1,0-1,0-1,0 1,1-1,0 0,0 0,0 0,0-1,0 0,0 0,0-1,1 1,-1-1,1-1,-1 1,0-1,1-1,2 1,231-2,-210 1</inkml:trace>
  <inkml:trace contextRef="#ctx0" brushRef="#br0" timeOffset="-237.328">7332 621,'-19'1,"1"0,-1 0,1 2,0 1,0 0,0 1,1 1,-1 0,1 1,1 2,-9 4,16-7,0-1,1 2,0-1,0 1,1 0,-1 1,2 0,-1 0,1 0,0 1,1 0,0 0,0 0,1 0,0 1,1 0,0 0,1 0,0 0,0 1,1 0,1-3,1 0,0 0,1-1,-1 1,2-1,-1 1,1-1,0 0,0 0,1 0,0 0,0-1,0 1,1-1,0 0,1-1,-1 1,1-1,0 0,0 0,1-1,-1 0,1 0,0 0,0-1,0 0,1-1,-1 1,1-1,-1-1,1 0,0 0,-1 0,1-1,0 0,0 0,-1-1,1 0,0 0,-1-1,1 0,-1-1,1 1,-1-1,0-1,0 1,-1-1,5-4,14-14,-2-1,-1-1,-1-1,-1-1,-1-1,-2 0,0-1,-2-1,4-13,-4 12,-2 0,-1-1,-1 0,-1 0,-2-2,-2 1,0-1,-2 0,-2 0,-1 0,-2 0,0 0,-3 0,-1 0,-1 1,-2 0,-1 0,-1 1,-4-6,13 34,0-1,-1 1,1-1,-1 1,1 0,-1 0,0 0,-1 0,1 0,0 0,-1 1,0-1,1 1,-1-1,0 1,0 0,0 0,-1 0,1 1,0-1,-1 1,1 0,-1 0,1 0,-1 0,1 1,-1-1,0 1,1 0,-1 0,0 0,1 1,-1-1,0 1,1 0,-1 0,1 0,-1 1,1-1,0 1,0-1,-1 1,0 2,-7 13,1 0,1 1,0 1,2-1,0 1,1 0,1 1,1 0,0 0,2 0,0 0,1 0,1 0,1 0,3 16,1-6,2-1,0 1,2-2,1 1,1-2,1 1,2-1,0-1,2-1,1 0,1-1,1-1,1 0,1-2,1-1,14 11,-33-28,1 0,-1 0,0-1,1 1,-1-1,1 1,0-1,0 0,0-1,0 1,0-1,0 1,1-1,-1-1,0 1,0-1,1 1,-1-1,2 0,10-5</inkml:trace>
  <inkml:trace contextRef="#ctx0" brushRef="#br0" timeOffset="-8834.433">418 706,'-4'10,"1"1,1-1,0 1,0 0,1 0,1 0,0 0,0 0,1 0,0 0,3 9,-1 0,30 308,-32-301,1-4,0 0,-2 1,-1-1,-1 1,0-1,-2 0,-1 0,-1 0,-1-1,0 0,-2 0,-3 5,-1-10</inkml:trace>
  <inkml:trace contextRef="#ctx0" brushRef="#br0" timeOffset="-8369.063">78 706,'52'-41,"0"3,3 2,1 2,1 3,2 2,1 4,1 1,0 4,2 2,1 2,28-1,-46 10,1 2,0 2,-1 1,16 4,-60-2,1-1,-1 1,0-1,0 1,0 0,0 0,0 0,0 1,0-1,0 0,0 1,1-1,-1 1,-1 0,1 0,0 0,0 0,0 0,0 0,-1 0,1 0,0 1,-1-1,1 1,-1-1,0 1,1 0,-1-1,0 1,0 0,0 0,0 0,0 0,-1 0,1 0,-1 0,1 0,-1 0,1 0,-1 0,0 0,0 0,0 1,-1-1,1 0,0 0,-1 0,1 0,-1 0,0 0,-10 19,-1-2,0 1,-2-1,0-1,-1-1,-1 0,-1 0,0-2,-14 9,6-1,-273 220,294-239,-45 49,48-51,0-1,0 0,0 1,0-1,1 1,-1-1,0 1,0-1,1 1,-1 0,1-1,0 1,-1 0,1 0,0-1,0 1,0 0,0-1,0 1,1 0,-1-1,0 1,1 0,-1-1,1 1,0 0,0-1,-1 1,1-1,0 1,0-1,0 0,0 1,1-1,-1 0,0 0,1 0,-1 0,13 7,0-2,1 1,0-2,0 0,0-1,1-1,0 0,-1-1,3 0,24 4,-12 0,-9-4,-1 1,0 2,-1-1,1 2,-1 1,0 1,0 0,13 9,-28-15,-1 1,0 0,0 0,0 0,-1 0,1 0,-1 0,1 1,-1-1,0 1,-1 0,1 0,-1 0,1-1,-1 1,0 1,0-1,-1 0,1 0,-1 0,0 0,0 0,-1 0,1 1,-1-1,0 0,0 0,0 0,0 0,-1-1,1 1,-1 0,0-1,-1 1,1-1,0 1,-1-1,0 0,0 0,0 0,0 0,0-1,-2 2,-20 15,0 0,-1-2,-1-1,-1-1,0-1,-23 7,1 1,-311 107,323-117,-39 1,88-24,5 2</inkml:trace>
  <inkml:trace contextRef="#ctx0" brushRef="#br0" timeOffset="-7721.843">1179 988,'0'15,"-1"6,1 0,0 0,2 0,0 0,2 0,0 0,1-1,7 18,-8-33,-1-1,0 1,1-1,0 1,0-1,0 0,1 0,-1-1,1 0,0 1,0-1,0-1,1 1,-1-1,0 0,1 0,0-1,-1 1,1-1,0-1,0 1,-1-1,1 0,0 0,0 0,0-1,-1 0,1 0,0-1,-1 0,1 0,-1 0,0 0,1-1,-1 0,0 0,3-3,12-4,0-1,-1 0,-1-2,0 0,-1-1,0 0,-1-2,-1 0,8-11,57-78,-79 105,1 0,0 0,-1 0,1 0,-1 1,1-1,0 0,-1 1,1-1,-1 1,1-1,-1 1,1 0,-1 0,0 0,1 0,-1-1,0 2,0-1,0 0,0 0,0 0,0 1,0-1,0 0,0 1,0-1,-1 1,1-1,-1 1,1-1,-1 1,1-1,-1 1,0-1,0 1,0 0,0-1,0 1,0 0,0-1,-1 1,1-1,-1 1,9 21,-5-18,-1 0,1-1,1 1,-1-1,1 1,0-1,0 0,0-1,0 1,1-1,-1 0,1 0,0 0,0 0,0-1,0 0,1 0,-1 0,0-1,1 0,-1 0,1 0,0-1,-1 0,1 0,-1 0,1 0,2-2,8 0,0-1,-1-1,0 0,1-1,-2-1,1 0,-1-1,0-1,7-5,16-11,-2-1,-1-2,-1-2,-2-1,0-1,-2-2,-2 0,-1-2,-2-1,3-7,-6 7,-2 0,-2-1,0-1,-3-1,-1 0,-3-1,0 0,-3 0,-1-1,-2 0,-2 0,-2-10,-18-18,17 67,0 0,1 1,-1-1,0 1,0-1,0 1,0 0,-1-1,1 1,0 0,0 0,-1 0,1 0,-1 0,1 0,-1 0,1 0,-1 1,0-1,1 1,-1-1,0 1,1-1,-1 1,0 0,0 0,1 0,-1 0,0 0,0 0,1 1,-1-1,0 1,1-1,-1 1,0-1,1 1,-2 0,-6 7,1 0,-1 0,1 1,1-1,0 2,0-1,1 1,0 0,1 0,0 1,0 0,1 0,1 0,-2 6,2-7,-10 22,2 1,2 1,1 0,1 0,2 0,2 0,1 1,1 0,2-1,2 1,1-1,1 1,5 12,0-25,0 0,2 0,0-2,1 1,1-2,1 1,1-2,12 11,-19-21,0 0,0-1,0 0,1-1,0 0,1-1,-1 0,1 0,0-1,11 2,-21-5,1-1,-1 0,1 0,-1 0,1 0,-1 0,1 0,0 0,-1-1,1 1,-1-1,1 1,-1-1,0 1,1-1,-1 0,0 0,1 0,-1 0,0 0,0 0,0 0,0 0,0 0,0 0,0 0,0-1,0 1,0 0,-1-1,1 1,-1-1,1 1,-1-1,1 1,-1-1,0 1,0-1,0 1,0-1,0 0,0 1,0-1,2-19</inkml:trace>
  <inkml:trace contextRef="#ctx0" brushRef="#br0" timeOffset="-7470.299">1829 424,'38'-5,"27"-1,13-1,7 2,3-3,1 0,0 0,0-2,-2 0,-1 2,-5 2,-7 3,-7 5,-4 4,-9 5,-9 1,-11-2</inkml:trace>
  <inkml:trace contextRef="#ctx0" brushRef="#br0" timeOffset="-4021.579">361 1722,'635'-196,"-476"150,258-73,52 9,-395 95,30-6,2 4,47 1,-319 41,140-21</inkml:trace>
  <inkml:trace contextRef="#ctx0" brushRef="#br0" timeOffset="-3519.952">587 1750,'-1'0,"-1"1,0 0,1-1,-1 1,1 0,0 0,-1 0,1 0,0 0,-1 0,1 0,0 0,0 1,0-1,0 0,0 1,0-1,0 1,1-1,-1 1,0-1,1 1,0-1,-1 1,1 0,0-1,-1 1,1 0,0 0,40 0,301-65,361-111,-626 156,848-182,-860 191,-64 9,0 0,-1 0,1 1,0-1,0 0,0 0,-1 1,1-1,0 0,0 0,0 1,0-1,0 0,0 0,0 1,0-1,0 0,0 1,0-1,0 0,0 0,0 1,0-1,0 0,0 1,0-1,0 0,0 0,0 1,0-1,1 0,-1 0,0 1,0-1,0 0,1 0,-1 1,0-1,0 0,0 0,1 0,-1 0,0 1,0-1,1 0,-1 0,0 0,0 0,1 0,-1 0,-28 15,-174 49,175-56</inkml:trace>
  <inkml:trace contextRef="#ctx0" brushRef="#br0" timeOffset="14499.492">78 2371,'-14'31,"1"1,2 0,1 1,1 1,2-1,1 1,2 0,1 3,2-32,1 0,0 0,1 0,-1 0,1 0,0 0,0 0,0 0,1 0,0-1,0 1,0-1,0 1,1-1,-1 0,1 0,0 0,1 0,-1 0,1-1,-1 1,1-1,0 0,0-1,1 1,-1 0,1-1,-1 0,1 0,-1-1,1 1,0-1,0 0,4 0,4-1,1 0,-1-1,1-1,-1 0,1-1,-1 0,0-1,-1-1,1 0,-1 0,0-1,0-1,0 0,-1-1,0 0,-1-1,0 0,0 0,6-9,116-144,-131 160,-1 1,1 0,-1 0,1-1,0 1,-1 0,1 0,0 0,0 0,0 0,0 0,0 0,0 0,0 0,0 1,0-1,0 0,0 1,1-1,-1 1,0-1,0 1,1-1,-1 1,0 0,0 0,1 0,-1 0,0 0,1 0,-1 0,0 0,1 0,-1 0,0 1,1-1,-1 1,0-1,0 1,0-1,1 1,-1 0,0 0,0-1,0 1,0 0,0 0,0 0,0 0,-1 0,2 1,29 59,-28-52,0-1,1 0,0 1,0-1,1 0,0-1,1 1,0-1,0 0,0-1,1 0,0 1,0-2,3 2,1-2,0 0,1-1,0-1,-1 0,1 0,0-1,1-1,-1 0,0 0,0-2,0 1,1-2,-1 1,0-2,0 0,-1 0,1-1,-1 0,1-1,-1 0,-1-1,1 0,-1-1,0 0,0-1,-1 0,0 0,-1-1,0 0,0-1,0 1,-2-2,1 1,-1-1,-1 0,0 0,-4 10,4-9,0-1,-1 0,0 0,-1 0,0 0,-1-1,0 1,-1 0,0-1,0 0,-2-3,-4-3</inkml:trace>
  <inkml:trace contextRef="#ctx0" brushRef="#br0" timeOffset="14751.027">1405 2456,'-14'29,"-5"14,0 4,9-5,6-5,4-9</inkml:trace>
  <inkml:trace contextRef="#ctx0" brushRef="#br0" timeOffset="14997.431">1292 1976,'0'0</inkml:trace>
  <inkml:trace contextRef="#ctx0" brushRef="#br0" timeOffset="15155.681">1913 1666,'13'48,"-2"1,-3 1,-2-1,-1 1,-3 45,-36 227,22 7,12-323,0 0,0 0,0 1,1-1,0 0,0 0,0 0,1-1,0 1,0 0,1 0,-1-1,2 1,1-5,-2-6</inkml:trace>
  <inkml:trace contextRef="#ctx0" brushRef="#br0" timeOffset="15384.909">1575 2343,'34'-10,"15"-2,9-6,5 2,1-2,-6 3,-3 3,-6-1,-6 2,-7 3,-3 3,-4-3,-1 0,-5-4,-3 1,-3 2</inkml:trace>
  <inkml:trace contextRef="#ctx0" brushRef="#br0" timeOffset="15735.556">2393 1693,'-41'138,"6"-26,4 0,6 2,4 1,4 17,16-120,1-1,0 0,1 1,0-1,1 0,1 0,-1 0,2 0,2 6,-5-13,1-1,-1 1,1-1,0 0,0 0,0 0,0 0,1 0,-1 0,1-1,0 1,0-1,0 0,0 1,0-1,0-1,0 1,1 0,-1-1,1 0,-1 0,1 0,0 0,-1 0,1-1,0 0,-1 1,1-1,0-1,2 1,11-5,0 0,-1-1,1-1,-1 0,-1-1,1-1,-1 0,-1-1,0-1,0 0,7-9,31-22,42-23,-93 64,0 1,0 0,0-1,0 1,0 0,0 0,1 0,-1 0,0 0,0 0,0 0,0 0,0 0,0 0,1 1,-1-1,0 0,0 1,0-1,0 1,0-1,0 1,0-1,0 1,0 0,-1 0,1-1,0 1,0 0,-1 0,1 0,0 0,-1 0,1 0,-1 0,1 0,-1 0,0 0,1 0,-1 0,0 0,0 1,1-1,-1 0,0 0,0 0,-1 0,1 0,0 1,0-1,-3 62,-3-35,3-23,0 1,1-1,0 0,0 1,0-1,1 1,0-1,0 1,0 0,1 0,0-1,0 1,0 0,1-1,0 1,0 0,0-1,1 1,0-1,0 1,0-1,1 0,0 0,0 0,0 0,0-1,1 1,0-1,-1 0,2 0,-1 0,0 0,4 1,14 2,-2-4</inkml:trace>
  <inkml:trace contextRef="#ctx0" brushRef="#br0" timeOffset="53098.28">1123 3302,'-1'-2,"-1"0,1 1,0-1,-1 1,1-1,-1 1,1 0,-1-1,0 1,1 0,-1 0,0 0,0 0,0 0,0 1,0-1,0 1,0-1,0 1,0 0,0-1,0 1,0 0,0 0,0 1,0-1,0 0,0 1,-2 0,-21 4,1 1,0 2,0 0,1 2,0 0,-18 12,-8 2,-255 119,302-143,0 0,1 0,-1 0,1 0,-1 0,0 0,1 1,-1-1,1 1,-1-1,1 1,-1-1,1 1,-1 0,1 0,0 0,-1-1,1 1,0 1,0-1,0 0,0 0,0 0,0 1,0-1,0 0,0 1,0-1,1 1,-1-1,1 1,-1-1,1 1,-1-1,1 1,0 0,0-1,0 1,0-1,0 1,0 0,0-1,1 1,-1-1,1 1,-1-1,1 1,-1-1,1 1,0-1,0 1,0-1,0 0,0 0,0 1,0-1,0 0,1 1,116 35,-51-21,29 32,-94-46,0 0,1 1,-1-1,0 1,0-1,0 1,0 0,0-1,-1 1,0 0,1 0,-1 0,0 0,0 1,0-1,-1 0,1 0,-1 1,0-1,0 0,0 0,0 1,-1-1,1 0,-1 0,0 0,0 1,0-1,0 0,0 0,-1 0,-11 17,0 0,0-2,-2 0,-1 0,0-1,-1-1,0-1,-1-1,-8 5,1 1,-162 129,184-148,1 1,-1 0,1 0,0 0,0 0,-1 1,2-1,-1 0,0 1,0-1,1 1,-1 0,1-1,0 1,0 0,0 0,0 0,1 0,-1 0,1 0,0 0,0 0,0 0,0 0,0 0,0 0,1 0,0 0,0 0,-1 0,2 0,-1 0,0-1,0 1,1 0,0-1,-1 1,1-1,0 0,0 1,2 0,9 2,1 0,0-1,0-1,0 0,0-1,1-1,-1 0,1-1,-1 0,1-1,-1-1,0 0,0-1,0-1,0 0,0-1,-1 0,1-1,-2-1,12-6,49-48,-59 40</inkml:trace>
  <inkml:trace contextRef="#ctx0" brushRef="#br0" timeOffset="53397.47">615 2935,'-13'104,"4"1,5 0,5-1,6 29,40 445,-18-150,-48-306,14-104</inkml:trace>
  <inkml:trace contextRef="#ctx0" brushRef="#br0" timeOffset="54381.323">1829 3867,'-9'35,"2"-1,1 1,2 1,1-1,2 0,2 10,-1-41,0 0,1 0,-1-1,1 1,0 0,0-1,0 1,1-1,-1 1,1-1,0 1,0-1,0 0,0 0,1 0,-1 0,1-1,0 1,0 0,0-1,0 0,0 0,0 0,0 0,1 0,-1-1,1 0,0 1,-1-1,1-1,0 1,-1 0,1-1,0 0,0 0,0 0,-1 0,1-1,0 1,3-2,15-7,0-1,-1-1,-1-1,0-1,0 0,-2-2,1 0,-2-1,0 0,-1-2,-1 0,-1-1,9-15,125-195,-130 191,-1-2,-1 0,-3 0,-1-1,-2-1,-2 0,-2 0,-2-1,-1 1,-2-1,-3 0,-2-10,4 52,1-6,-1 0,-1 0,1 0,-1 0,0 0,-1 0,0 0,0 0,0 1,-1-1,0 1,0 0,0 0,-1 0,0 0,0 0,-4-2,5 8,-1 0,0 0,0 0,0 0,0 0,1 1,-1 0,0 0,0 0,1 0,-1 1,1-1,-1 1,1 0,0 0,0 0,-1 0,1 1,1-1,-1 1,0 0,1 0,-1 0,1 0,0 0,0 0,0 1,0-1,1 1,-1 2,-14 27,2 1,2 0,1 1,2 0,1 0,2 1,1 0,1 31,2 15,4 1,4-1,4 0,2-1,5 0,3 0,4 27,-4 1,5 102,-26-161,-1 1,-3-1,-2 0,-3 0,-1 0,-2-2,-3 0,-3 4,-17 11,34-63,0 0,1-1,-1 1,1-1,-1 1,1-1,-1 0,1 1,0-1,-1 0,1 0,0 0,-1 0,1 0,0 0,0-1,0 1,0 0,0-1,0 1,1 0,-1-1,0 1,1-1,-1 1,1-1,-1 0,1-1,-14-49,10 26</inkml:trace>
  <inkml:trace contextRef="#ctx0" brushRef="#br0" timeOffset="54631.394">1716 3245,'-10'-9,"2"-4,2 6,2 4</inkml:trace>
  <inkml:trace contextRef="#ctx0" brushRef="#br0" timeOffset="22189.552">6287 2033,'-14'-1,"2"0,0 0,0 1,0 0,0 0,0 1,0 1,0 0,1 1,-1 0,1 1,-1 0,1 1,0 0,1 1,-1 0,1 0,0 1,1 1,-2 2,1 0,0 1,1 0,0 1,0 0,2 1,-1-1,2 2,0-1,0 0,1 1,1 0,0 0,1 1,1-1,0 1,1-1,1 1,0 0,1-1,0 1,1-1,1 1,1 4,-2-15,0-1,0 1,0 0,1-1,-1 1,1-1,0 1,0-1,0 0,0-1,1 1,-1 0,1-1,-1 0,1 0,0 0,0 0,0 0,0-1,0 0,1 0,-1 0,0 0,1-1,-1 0,3 0,113-20,-101 12,0-1,-1-1,0-1,-1-1,0 0,-1-1,0-1,-1 0,-1-2,0 1,-1-2,-1 1,0-2,4-9,-12 20,-1 0,0 1,0-1,-1-1,1 1,-2 0,1 0,-1-1,0 1,0-1,-1 1,0-1,-1 1,1-1,-2 1,1 0,-1-1,0 1,0 0,-1 0,0 0,0 0,0 1,-1-1,0 1,-1 0,1 0,-1 0,0 1,-1 0,1 0,-1 0,0 0,0 1,-1 0,1 1,-1-1,0 1,0 0,0 1,0 0,0 0,-2 0,-49 15,32 0</inkml:trace>
  <inkml:trace contextRef="#ctx0" brushRef="#br0" timeOffset="22480.483">6767 2033,'-6'11,"-1"1,2 0,-1 0,2 0,-1 1,2 0,0-1,0 1,1 1,1-1,0 0,1 0,0 1,1-1,1 0,0 0,1 0,0 0,1 0,0 0,-1-9,-1 0,1-1,0 1,-1-1,1 0,1 0,-1 0,0-1,1 1,0-1,-1 0,1 0,0 0,0 0,0 0,0-1,1 0,-1 0,0 0,0-1,1 1,-1-1,0 0,1 0,-1 0,0-1,1 0,-1 0,0 0,0 0,0 0,0-1,3-1,5-2,1-2,-1 1,0-1,0-1,-1 0,0-1,0 0,-1-1,-1 0,1-1,6-9,-1-1,-1-1,-1 0,-1 0,-1-2,2-8,-4 10</inkml:trace>
  <inkml:trace contextRef="#ctx0" brushRef="#br0" timeOffset="22973.634">7247 2343,'23'-59,"-15"31,1 1,1-1,1 2,1-1,2 2,1 0,1 0,0 2,4-2,-18 22,-1 0,2 0,-1 0,0 0,0 1,1-1,0 1,-1 0,1 0,0 0,0 0,0 0,0 0,1 1,-1-1,0 1,1 0,-1 0,1 1,-1-1,1 1,-1-1,1 1,-1 0,1 0,0 1,-1-1,1 1,-1 0,1 0,-1 0,0 0,1 0,-1 1,0 0,0-1,0 1,0 0,0 1,1 0,50 99,-42-82</inkml:trace>
  <inkml:trace contextRef="#ctx0" brushRef="#br0" timeOffset="20717.444">3775 1637,'23'58,"-14"177,-11-150,-28 244,28-317,0 0,-2 0,1 0,-1 0,-1-1,0 0,-1 0,0 0,-1 0,50-31,176-120,-142 96,112-49,-188 92,1 1,-1-1,1 0,0 1,-1-1,1 1,-1 0,1 0,0-1,-1 1,1 0,0 0,-1 1,1-1,0 0,-1 0,1 1,0-1,-1 1,1 0,-1-1,1 1,-1 0,1 0,-1 0,0 0,1 0,-1 0,0 0,0 0,0 1,0-1,0 0,0 1,0-1,0 1,-1-1,1 1,0-1,-1 1,0-1,1 1,-1 0,0-1,0 1,1 0,-1-1,-1 1,-13 81,7-68,-1 0,-1-1,0 0,-1 0,0-1,-1 0,-1-1,0 0,-1-1,0 0,0-1,-1-1,0 0,-1-1,0 0,-3 0,8-3,-6 4,0-1,-1 0,0-1,0-1,-1 0,0-1,0-2,0 1,0-2,-10 0,25-2,0 0,0 0,1 0,-1-1,0 1,0-1,1 0,-1 1,0-1,1-1,-1 1,1 0,-1 0,1-1,0 0,-1 1,1-1,0 0,0 0,0 0,1 0,-1-1,0 1,1 0,0-1,-1 1,1-1,0 1,0-1,0 0,1 1,-1-1,1 0,-1 0,1 1,0-1,0 0,0 0,0 0,1 1,-1-1,1 0,0 0,-1 1,2-1,7-15,1 3</inkml:trace>
  <inkml:trace contextRef="#ctx0" brushRef="#br0" timeOffset="21329.418">4538 2173,'-3'2,"-1"-1,0 1,1 0,0 0,0 0,-1 1,1-1,1 1,-1 0,0 0,1 0,-1 0,1 0,0 0,0 0,0 1,0-1,1 1,-2 2,2-3,-4 9,0 0,0 1,1 0,1-1,0 1,1 0,0 1,1-1,1 7,-1-16,1-1,0 0,0 0,0 1,1-1,-1 0,1 0,-1 1,1-1,0 0,0 0,1 0,-1 0,1 0,-1-1,1 1,0 0,0-1,0 1,1-1,-1 0,0 1,1-1,-1 0,1-1,0 1,0 0,0-1,0 0,0 1,0-1,0 0,0-1,0 1,1 0,-1-1,0 0,0 0,1 0,0 0,11-5,0 0,0-1,-1 0,0-1,0-1,0 0,-1-1,-1-1,1 0,-1 0,-1-1,0-1,-1 0,0 0,-1-1,0 0,-1-1,5-10,61-83,-73 106,0-1,0 1,0 0,1 0,-1 0,0 0,1 0,-1 0,0 1,1-1,-1 0,1 1,-1-1,1 1,-1 0,1-1,0 1,-1 0,1 0,-1 0,1 0,-1 0,1 0,0 0,-1 1,1-1,-1 1,1-1,-1 1,1-1,-1 1,1 0,-1 0,0 0,0 0,1 0,-1 0,0 0,0 0,0 0,0 0,0 1,0-1,29 67,-24 131,-8-137,-1 18,-4 0,-3-1,-11 34,18-90,-1 0,-2 0,0 0,-1-1,-1 0,-2-1,0 0,-1 0,-1-1,0 0,-2-1,0-1,-2 0,-8 7,-68 27,90-51,-1 0,1 0,0 0,0-1,-1 1,1-1,-1 0,1 0,0 0,-1 0,1 0,0 0,-1-1,1 1,0-1,-1 0,1 1,0-1,0 0,0 0,0-1,0 1,0 0,0-1,0 1,0-1,0 1,1-1,-1 0,1 0,0 0,-1 0,1 0,0 0,0 0,0 0,0-1,0 1,1 0,-1 0,1-1,-1-1,0-21,0-1,2 0,0 1,2 0,1-1,1 1,1 0,1 1,1 0,2 0,0 0,1 1,2 1,0 0,2 0,-12 16,55-91,-33 60</inkml:trace>
  <inkml:trace contextRef="#ctx0" brushRef="#br0" timeOffset="55153.257">3662 3612,'-17'7,"0"1,1 0,0 2,0 0,1 0,0 1,1 1,0 1,1 0,0 0,1 1,1 1,0 0,1 1,0 0,2 0,0 1,-1 3,4-12,1 1,0-1,0 1,1 0,0 0,0 0,1 0,0 1,1-1,0 1,0-1,1 1,0-1,1 1,0-1,1 0,0 1,0-1,1 0,0 0,0 0,1-1,0 1,1-1,0 0,0 0,1 0,0-1,0 0,3 3,2-7,-1 1,0-1,1-1,-1 0,1-1,0 1,0-2,-1 0,1 0,0-1,0 0,-1-1,1 0,-1-1,1 0,-1-1,0 0,0 0,-1-1,1 0,5-5,13-4</inkml:trace>
  <inkml:trace contextRef="#ctx0" brushRef="#br0" timeOffset="55415.708">4255 3641,'-4'5,"-16"12,1 1,1 2,1-1,0 2,2 0,0 1,1 1,2 0,-9 21,20-41,1 0,-1-1,0 1,1 0,-1 0,1-1,0 1,0 0,0 0,1 0,-1 0,0-1,1 1,0 0,0 0,0-1,0 1,0-1,0 1,1-1,-1 1,1-1,0 0,-1 0,1 0,0 0,0 0,1 0,-1 0,0-1,1 1,-1-1,1 1,-1-1,1 0,-1 0,1 0,0-1,0 1,-1-1,1 1,0-1,0 0,0 0,0 0,-1 0,1-1,0 1,0-1,9-2,-1-1,1 0,-1-1,0 0,0-1,-1 0,1-1,-2 0,1-1,-1 1,0-2,0 0,-1 0,0 0,-1-1,0 0,-1 0,0-1,0 0,-1 0,-1 0,0-1,0 1,-1-1,0 0,-1 0,-1 0,0-9,-16-58,2 60</inkml:trace>
  <inkml:trace contextRef="#ctx0" brushRef="#br0" timeOffset="55680.242">4622 4092,'-4'-33,"-3"-17,1-3,6 1,3 1,6 4,1 5,4 4,-1 5,3 3,3 6,-2 3,2 5,1 0,-1 3</inkml:trace>
  <inkml:trace contextRef="#ctx0" brushRef="#br0" timeOffset="55936.724">4905 4008,'5'-24,"1"-13,5-4,0-1,-1 2,2-1,-1 1,-3 3,3 2,-1 3,-2 2,2 1,5 1,4 5,-1 7</inkml:trace>
  <inkml:trace contextRef="#ctx0" brushRef="#br0" timeOffset="56294.072">5469 3754,'15'-16,"0"-1,-1 0,-2-1,1-1,-2 0,-1-1,0 0,-2 0,5-17,-12 36,0 0,-1 0,1-1,-1 1,1 0,-1-1,0 1,1 0,-1-1,0 1,0-1,0 1,0 0,0-1,0 1,-1-1,1 1,0 0,-1-1,1 1,-1 0,1-1,-1 1,0 0,0 0,1 0,-1 0,0 0,0 0,0 0,0 0,0 0,0 0,0 0,-1 0,1 1,0-1,0 0,-1 1,1-1,0 1,-1 0,1-1,0 1,-1 0,1 0,-1 0,1 0,0 0,-1 0,1 0,-1 0,1 1,0-1,-1 1,-74 31,61-20,0 0,1 0,0 2,1 0,1 0,0 1,1 1,0 0,2 0,0 1,0 0,2 1,-3 9,9-23,-1-1,1 1,0 0,0 0,0 0,1 0,-1 0,1 0,0 0,0 1,1-1,-1 0,1 0,0 0,0 0,0-1,0 1,1 0,-1 0,1-1,0 1,0-1,1 1,-1-1,1 0,0 0,-1 0,1 0,1-1,-1 1,0-1,0 1,1-1,0-1,-1 1,1 0,0-1,0 0,0 1,0-2,9 4,1-1,0-1,0 0,0-1,0-1,0 0,0-1,-1 0,1-1,0-1,6-2,5-2</inkml:trace>
  <inkml:trace contextRef="#ctx0" brushRef="#br0" timeOffset="56692.566">6118 3500,'-33'16,"10"-6,0 1,1 1,0 1,1 1,0 1,2 0,0 2,-2 2,18-15,0 0,0 0,0 0,1 1,0-1,0 1,0-1,0 1,1 0,0 0,0-1,0 1,0 0,1 0,0 0,0 0,0 0,1 0,-1 0,1 0,0 0,1 0,-1-1,1 1,0-1,0 1,1-1,-1 1,1-1,0 0,0 0,0-1,1 1,-1 0,1-1,0 0,0 0,0 0,0-1,0 1,1-1,-1 0,2 0,9 3,1 0,0-1,1 0,-1-2,1 0,-1-1,1 0,-1-1,1-1,8-2,15 1,-24 1,0-1,0 0,-1-2,1 1,-1-2,0 0,0-1,-1 0,0-1,0-1,0 0,-1-1,0-1,8-7,-7 6</inkml:trace>
  <inkml:trace contextRef="#ctx0" brushRef="#br0" timeOffset="56981.606">6824 2964,'-18'68,"4"0,2 1,3 1,3 0,4 0,2 0,4 2,-3-50,1 0,2-1,0 1,1-1,1 0,1 0,1-1,6 12,-2-15</inkml:trace>
  <inkml:trace contextRef="#ctx0" brushRef="#br0" timeOffset="57217.003">6485 3415,'34'-10,"15"-2,10-1,-1 3,-1 4,0 1,-5-2,-2 0,-4 1,-6 2,-5 1,-7 1</inkml:trace>
  <inkml:trace contextRef="#ctx0" brushRef="#br0" timeOffset="58754.276">7699 3811,'-20'19,"-5"11,-4 5,-2 2,0-1,5-6</inkml:trace>
  <inkml:trace contextRef="#ctx0" brushRef="#br0" timeOffset="84927.003">445 5250,'-15'0,"-1"-2,0 1,0 0,0 2,1 0,-1 0,0 2,1 0,-1 0,1 2,0 0,0 0,1 2,-1 0,1 0,1 1,-9 7,6 1,1 1,1 0,0 1,1 1,2 0,-1 0,2 1,1 1,0-1,2 1,0 1,2 0,0 0,0 12,3-29,1 0,0 1,1-1,-1 0,1 1,0-1,1 0,-1 1,1-1,0 0,0 1,1-1,0 0,0 0,0 0,0 0,1 0,0-1,-1 1,2-1,-1 0,1 0,-1 0,1 0,0 0,0-1,1 0,-1 0,1 0,0 0,-1-1,1 0,0 0,1 0,-1-1,0 1,0-1,5 0,7-4,-1-1,1 0,-1-2,0 0,0 0,-1-2,0 0,0 0,-1-1,0-1,-1-1,0 0,0-1,-1 0,1-2,22-18,-1-3,-1 0,-2-2,-2-2,-2 0,-1-2,-2-1,10-24,-21 40,-7 43,-6-2,-1 0,1 0,1 0,0 1,1-1,0 0,1 0,1-1,0 1,5 9,-4-14,0-1,0 0,1 0,0 0,0-1,1 0,0 0,1 0,0-1,0 0,0-1,1 0,0 0,0-1,1 0,0 0,-1-1,1-1,1 0,-1 0,9 1,9-1</inkml:trace>
  <inkml:trace contextRef="#ctx0" brushRef="#br0" timeOffset="85242.425">1462 5052,'-75'31,"12"-5,0 2,2 3,-15 12,73-42,0 0,0 0,0 0,0 1,0-1,1 1,-1-1,0 1,1 0,0 0,-1 0,1 0,0 1,0-1,0 1,0-1,1 1,-1-1,1 1,-1 0,1 0,0 0,0 0,0 0,1 0,-1 0,1 0,-1 0,1 0,0 0,0 0,1 1,-1-1,1 0,-1 0,1 0,0 0,0 0,0 0,1-1,-1 1,1 0,-1-1,1 1,0-1,0 1,0-1,2 2,166 61,-71-7,-97-56,1 0,0 1,-1-1,0 1,1 0,-1 0,0 0,-1 0,1 0,0 0,-1 0,0 0,1 1,-1-1,-1 1,1-1,0 1,-1-1,0 1,0-1,0 1,0-1,0 1,-1-1,0 1,1-1,-1 1,-1-1,1 0,-1 2,-4 6,-1-1,0 0,0 0,-1 0,0-1,-1 0,0-1,0 0,-1 0,0-1,0-1,-1 1,0-2,0 1,0-1,-1-1,-7 2,-6 0</inkml:trace>
  <inkml:trace contextRef="#ctx0" brushRef="#br0" timeOffset="86024.711">2534 5419,'-1'548,"1"-548,0 18,-1 0,-1 1,0-1,-2 0,0 0,-1-1,-4 10,9-28,0 0,0 0,0 0,0 0,0 0,0 0,-1 0,1 0,0 0,-1 0,1 0,-1 0,1 0,-1 0,1 0,-1 0,0 0,1 1,-1-1,0 0,0 0,0 1,0-1,1 1,-1-1,0 1,0-1,0 1,0-1,0 1,0 0,0-1,0 1,-1 0,1 0,0 0,0 0,0 0,0 0,0 0,0 0,0 1,0-1,0 0,0 1,0-1,0 1,0-1,0 1,0-1,0 1,0-1,1 1,-1 0,0 0,0-1,1 1,-1 0,0 0,1 0,-1 0,1 0,-1 0,1 0,-1 0,1 0,0 0,0 1,-2-21,1 1,2-1,0 1,0-1,2 1,0 0,1 0,1 0,1 0,1 1,0 0,1 1,0-1,2 1,0 1,2-2,16-34,3 1,1 2,3 1,2 2,1 1,3 2,1 2,2 1,2 3,44-27,-13 33,-75 30,-1 0,1-1,0 1,0 0,-1 0,1 0,0 1,0-1,-1 0,1 1,0-1,0 1,-1-1,1 1,-1 0,1 0,0-1,-1 1,0 1,1-1,-1 0,0 0,1 0,-1 1,0-1,0 0,0 1,0-1,0 1,0 0,-1-1,1 1,0-1,-1 1,1 0,-1 0,0-1,0 1,1 0,-1 0,0-1,-1 1,1 0,0 0,-2 18,0 1,-1-1,-1-1,-1 1,-1 0,-1-1,0 0,-7 11,0-5,-1 0,-1-1,-1-1,-1 0,-1-1,-1-1,-1-1,14-11,-2-1,1 0,-1 0,0-1,-1 0,0-1,0 0,0-1,0 0,-1 0,0-1,-6 1,-17-15,23-2</inkml:trace>
  <inkml:trace contextRef="#ctx0" brushRef="#br0" timeOffset="86364.796">3578 5165,'-274'273,"266"-264,-1 1,2 1,-1-1,2 1,-1 0,1 1,1 0,0-1,-2 13,6-21,0 1,0-1,0 1,1-1,0 1,-1-1,1 1,1 0,-1-1,0 1,1-1,0 1,0-1,0 1,0-1,1 0,-1 1,1-1,0 0,0 0,0 0,0 0,0-1,1 1,-1 0,1-1,0 0,0 1,0-1,0-1,0 1,0 0,0-1,1 1,-1-1,2 0,7 0,1 0,-1-1,1-1,-1 0,1 0,-1-1,0-1,0 0,0-1,0-1,0 1,-1-2,0 1,0-2,-1 1,1-2,-1 1,-1-1,0-1,1-1,10-3,0 0,-1-2,-1-1,0 0,-1-1,-1-1,-1 0,0-1,-1-1,-2 0,0-1,-1 0,-1-1,-1 0,0-1,-1-6,-7 26,0-1,-1 0,0 1,0-1,0 1,0-1,-1 1,1-1,-1 0,0 1,0 0,0-1,-1 1,1 0,-1-1,0 1,0 0,0 0,0 1,0-1,-1 0,1 1,-1-1,0 1,1 0,-1 0,0 0,0 0,-1 0,1 1,0-1,-1 1,1 0,0 0,-1 0,1 1,-1-1,-8 0,-1 0,1 0,0 1,0 1,-1 0,1 1,0 0,0 1,0 0,-2 2,2-1,1 1,0 0,0 1,0 0,1 0,-1 1,2 1,-1 0,1 0,-6 8,-5 7</inkml:trace>
  <inkml:trace contextRef="#ctx0" brushRef="#br0" timeOffset="86805.809">4396 5193,'-258'141,"253"-138,1-1,0 0,0 0,0 0,1 1,-1-1,1 1,0 0,-1 0,1 0,0 1,1-1,-1 1,1 0,0-1,-1 1,2 0,-1 0,0 0,0 4,4-6,1 1,0-1,0 0,0 0,0 0,0 0,0-1,0 0,0 1,1-1,-1 0,1 0,-1-1,1 1,-1-1,1 1,-1-1,1-1,-1 1,1 0,-1-1,3 0,1 1,-6 0,2-1,0 0,0 0,0 1,0-1,0 1,0 0,0 0,0 0,0 0,0 0,0 1,0-1,0 1,0 0,0 0,0 0,-1 0,1 1,0-1,-1 1,1 0,-1-1,1 1,-1 0,0 0,0 1,0-1,0 0,0 1,0-1,-1 1,1 0,-1-1,0 1,0 0,0 0,1 3,-4 4,-1 0,-1 1,1-1,-2 0,1-1,-1 1,-1-1,0 0,0 0,-1-1,0 0,0 0,-1-1,0 1,0-2,0 1,-1-1,-7 3,-193 81,163-78,51-28,4 7</inkml:trace>
  <inkml:trace contextRef="#ctx0" brushRef="#br0" timeOffset="87038.938">4595 5277,'-15'34,"-4"16,0 4,10-7,5-12</inkml:trace>
  <inkml:trace contextRef="#ctx0" brushRef="#br0" timeOffset="87228.114">4622 4685,'0'0</inkml:trace>
  <inkml:trace contextRef="#ctx0" brushRef="#br0" timeOffset="87492.642">5159 4516,'-48'195,"-15"151,31-50,10-116,15-160,-1-7</inkml:trace>
  <inkml:trace contextRef="#ctx0" brushRef="#br0" timeOffset="87739.704">4763 5165,'34'-5,"20"-1,6 0,3 1,-5 1,-3 2,-5 1,-8 0,-4 1,-6 0,-2 1,-2-1,-5 0</inkml:trace>
  <inkml:trace contextRef="#ctx0" brushRef="#br0" timeOffset="87943.971">5526 5137,'0'33,"0"17,0 3,0-1,0-10</inkml:trace>
  <inkml:trace contextRef="#ctx0" brushRef="#br0" timeOffset="87944.971">5582 4826,'0'0</inkml:trace>
  <inkml:trace contextRef="#ctx0" brushRef="#br0" timeOffset="88209.441">5893 4967,'-1'74,"-2"-44,2 0,1 0,2 0,0 0,2-1,2 1,1-1,0 0,4 2,-11-28,1 0,0-1,0 1,1 0,-1-1,1 1,-1-1,1 0,0 1,-1-1,1 0,1 0,-1 0,0 0,0-1,1 1,-1-1,1 1,-1-1,1 0,-1 0,1 0,0 0,0 0,0-1,-1 1,1-1,0 0,0 0,0 0,0 0,0 0,-1 0,1-1,0 0,0 1,0-1,-1 0,1-1,-1 1,1 0,-1-1,1 1,-1-1,0 0,1 0,-1 0,0 0,1-2,15-17,-2-1,-1-1,-1 0,0 0,-2-2,-1 0,0-4,19-36,30-43,-43 90</inkml:trace>
  <inkml:trace contextRef="#ctx0" brushRef="#br0" timeOffset="88541.254">6401 5193,'37'-5,"0"-1,0-2,-1-2,0-1,0-2,-24 8,-1 0,0-1,0 0,0-1,0 0,-1-1,0 0,-1-1,0 0,0 0,-1-1,0 0,-1 0,0-1,0 0,3-9,-8 16,1 1,-1-1,0 0,0-1,0 1,-1 0,1 0,-1-1,0 1,-1-1,1 1,-1-1,1 1,-1-1,-1 0,1 1,-1-1,0 1,0-1,0 1,0 0,-1-1,0 1,1 0,-2 0,1 0,0 0,-1 1,0-1,0 1,0-1,0 1,-1 0,1 0,-1 0,1 1,-1-1,0 1,0 0,0 0,-1 0,1 1,0-1,-1 1,0 0,-5 3,-1 0,0 1,1 0,-1 1,1 0,0 0,0 1,1 1,-1 0,1 0,0 0,1 1,0 1,0-1,0 1,1 1,0-1,-1 4,1-3,0 1,0 0,1 1,0 0,1 0,0 0,1 0,0 1,1 0,0 0,1 0,0 0,1 0,1 0,-1 0,2 0,0 1,0-1,1 0,1 0,0-1,1 1,0-1,0 1,1-1,6 8,-1-6,1 0,0-1,1 0,0-1,1 0,0-1,1 0,0-2,0 1,1-2,0 0,1 0,0-2,0 0,10 2,20 2,0-2,0-3,0-1,0-2,2-2,-21 0</inkml:trace>
  <inkml:trace contextRef="#ctx0" brushRef="#br0" timeOffset="91739.116">7699 5306,'0'0,"0"1,0-1,0 0,0 0,0 1,1-1,-1 0,0 0,0 1,0-1,0 0,0 1,0-1,0 0,0 0,0 1,0-1,0 0,0 0,0 1,-1-1,1 0,0 1,0-1,0 0,0 0,0 1,0-1,-1 0,1 0,0 0,0 1,0-1,-1 0,1 0,0 0,0 0,-1 1,1-1,0 0,-1 0,19-8,-16 9,0 1,-1-1,1 0,0 0,0 0,0 0,0 0,0 0,1-1,-1 1,0-1,0 1,0-1,1 0,-1 0,0 0,0 0,0 0,1 0,-1-1,0 1,0-1,0 1,1-1,-1 0,0 0,0 0,0 0,-1 0,1-1,2 0,11-7,0 0,-23 19,7-9,-1 0,1 1,0-1,-1 0,0 0,1 0,-1 0,1 0,-1 0,0-1,0 1,1 0,-1-1,0 0,0 1,0-1,1 0,-1 0,0 0,0 0,0 0,0 0,0-1,1 1,-1 0,0-1,-45 23,46-19,2-2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1,'-5'29,"-1"9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3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0,'-9'4,"0"1,1-1,-1 1,1 1,0-1,0 1,1 1,-1 0,2 0,-1 0,1 1,0-1,0 2,1-1,0 1,1-1,0 1,0 1,5-7,0 1,1-1,0 0,-1 0,1 0,0 0,1 0,-1 0,0 0,1-1,0 1,-1-1,1 0,0 0,0 0,0 0,0 0,1-1,-1 0,0 1,1-1,-1 0,1 0,-1-1,1 1,0-1,-1 0,4 0,13 5,-17-4,0 0,0 0,0 0,0 1,0-1,-1 1,1 0,0-1,-1 1,1 0,-1 1,0-1,0 0,0 1,0-1,0 1,0 0,-1-1,1 1,-1 0,0 0,0 0,0 0,0 0,0 0,-1 1,1-1,-1 0,0 0,0 0,0 1,0-1,-1 2,0 2,-1 1,0 0,0-1,-1 1,1-1,-2 0,1 0,-1 0,0 0,-1-1,1 1,-1-1,-2 1,3-3,1 0,-1 0,0 0,0-1,-1 1,1-1,-1 0,1-1,-1 1,0-1,0 0,0 0,0 0,-1-1,1 0,0 0,-1 0,1-1,0 1,-1-1,1-1,-1 1,0-1,-11-4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6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1,'-6'2,"-8"3,0 1,0 0,1 1,0 1,0 0,1 0,0 1,0 1,-2 4,13-12,1 0,0 1,0-1,0 1,0-1,0 0,0 1,1-1,-1 1,1-1,0 0,0 0,0 1,0-1,0 0,0 0,0 0,1 0,-1 0,1 0,-1 0,1-1,0 1,0-1,0 1,0-1,0 0,0 1,0-1,0 0,1 0,-1-1,0 1,0 0,1-1,-1 1,1-1,0 0,13 9,-10-7,-1 0,0 0,0 1,0-1,-1 1,1 1,-1-1,0 1,1-1,-1 1,-1 1,1-1,-1 0,0 1,0 0,0-1,0 1,-1 1,0-1,0 0,0 0,-1 1,0-1,0 1,0-1,0 1,-1-1,0 1,0 0,-1-1,0 1,0-1,0 1,0-1,-2 1,-3 3,0-1,-1 0,0-1,0 0,-1 0,0 0,0-1,-1 0,0-1,0 0,0 0,-1-1,1 0,-1-1,-2 1,-25-6,21-3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30,'34'0,"15"0,5 0,2 0,-3-5,-6-1,-6 0,-5 1,-5 1,-2 2,-1 1,-1 1,0 0,-4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4:00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88,'39'-9,"17"-4,4 1,-4-3,-1 2,-6 2,-5 4,-7 2,-4 3,-7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12:15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458 109,'-284'1,"279"-2,0 1,-1 0,1 0,-1 1,1-1,0 1,-1 0,1 1,0-1,0 1,0 0,0 1,0-1,1 1,-1 0,1 0,-1 0,1 1,0-1,0 1,1 0,-1 0,1 1,0-1,0 1,0-1,1 1,0 0,0 0,0 0,0 0,1 1,0-1,0 0,0 2,4 3,0 0,1 0,0-1,1 1,0-1,0 0,1 0,0-1,1 0,0 0,0 0,1-1,0 0,0-1,0 0,1 0,0 0,0-1,1-1,-1 0,1 0,0 0,0-2,3 1,81 45,-82-42,0 1,0 1,-1 0,0 0,0 1,-1 0,0 1,-1 1,0-1,-1 1,0 1,-1-1,0 1,-1 1,0-1,-1 1,0 0,-1 0,-1 1,2 11,-7-16,-1 1,0 0,-1-1,0 1,-1-1,0 0,0-1,-1 1,0-1,-1 0,1 0,-2-1,1 0,-1 0,0-1,0 0,-1 0,1-1,-10 4,-16 15,28-18,0-1,0 1,-1-1,1-1,-1 1,0-1,0 0,-1-1,1 0,-1 0,0-1,0 0,1 0,-1 0,-1-1,1-1,0 1,0-1,0-1,0 1,0-1,0-1,0 1,0-2,-3 0,-102-78,112 80,0 1,0-1,1 1,-1-1,0 0,1 1,-1-1,0 0,1 0,-1 0,1 0,-1 1,1-1,0 0,-1 0,1 0,0 0,0 0,0 0,-1 0,1 0,0 0,0 0,0 0,1 0,-1 0,0 0,0 0,0 0,1 0,-1 0,1 1,-1-1,0 0,1 0,-1 0,1 0,0 1,-1-1,1 0,0 1,-1-1,1 0,0 1,0-1,0 1,0-1,-1 1,1-1,0 1,0 0,0-1,0 1,0 0,0 0,0 0,0 0,0 0,0 0,0 0,0 0,0 0,0 0,0 0,19-2</inkml:trace>
  <inkml:trace contextRef="#ctx0" brushRef="#br0" timeOffset="350.187">796 644,'0'10,"0"8,0 5,-5 4,4-2,1-11,1-8</inkml:trace>
  <inkml:trace contextRef="#ctx0" brushRef="#br0" timeOffset="1348.84">1219 52,'17'-51,"-6"73,-10 30,-1-1,-3 1,-2 0,-5 9,-47 290,45-215,24-142,-5-6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45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9,'-10'0,"-6"-1,-1 1,0 0,0 1,1 1,-1 1,1 0,-1 1,1 1,0 0,-13 7,18-7,1 0,0 1,0 0,0 0,1 1,0 0,0 1,1 0,0 0,0 1,1 0,0 1,1-1,0 1,0 0,1 1,1-1,-1 1,2 0,0 0,0 1,1-1,0 0,1 1,0 0,1-1,0 1,1 3,1-10,0 0,0 0,0 0,1 0,-1 0,1-1,0 1,1-1,-1 0,1 0,0 0,0 0,0-1,0 0,1 1,0-2,-1 1,1 0,0-1,0 0,0 0,0 0,1-1,-1 0,0 0,1 0,-1-1,6 0,1 1,0-1,-1 0,1-1,0-1,-1 0,1 0,-1-1,0-1,0 1,0-2,0 0,-1 0,3-2,12-15,-1 0,0-2,-2 0,0-2,-2 0,-1-2,-2 0,3-5,48-101,-70 165,0-16,0-1,2 1,-1 0,2 0,0-1,0 1,2-1,0 1,0-1,2 0,-1 0,2 0,0-1,0 1,2-2,-1 1,2-1,-1 0,10 9,26 20,-30-31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4:00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85 116,'0'28,"0"20,-5 7,-1 2,0-2,1-2,2-5,1-6,1-5,0-4,1-3,0-1,1-2,-1 0,5-4,1-7</inkml:trace>
  <inkml:trace contextRef="#ctx0" brushRef="#br0" timeOffset="241.006">1 116,'33'-10,"22"-7,5-2,2 3,-4 0,-3 2,-5 3,-3 4,-3 3,-5 3,-5 0,-2 2,-3-1,-6 6,-2 1,-4 4,-11 5,-5 0</inkml:trace>
  <inkml:trace contextRef="#ctx0" brushRef="#br0" timeOffset="412.31">57 483,'39'-5,"16"-1,5 0,-3 1,-7-4,-3 1,-3 0,-5 3,-5 1,-7 2</inkml:trace>
  <inkml:trace contextRef="#ctx0" brushRef="#br0" timeOffset="772.96">537 624,'5'34,"1"15,0 5,-1-2,-6-6,-3-10</inkml:trace>
  <inkml:trace contextRef="#ctx0" brushRef="#br0" timeOffset="1194.985">537 596,'234'-51,"-170"61,-63-9,0-1,1 1,-1 0,0 0,0 0,0 0,0 0,0 0,0 0,0 0,0 0,0 0,-1 1,1-1,0 0,-1 0,1 1,-1-1,1 1,-1-1,0 0,0 1,1-1,-1 1,0-1,0 1,-1-1,1 0,0 1,0-1,-1 1,1-1,0 0,-1 1,0-1,1 0,-1 1,0-1,1 0,-1 0,0 0,-1 1,-127 129,128-130,0-1,0 1,0 0,0 0,0 0,0 0,0 0,0 0,1 0,-1 0,0 0,1 0,-1 0,1 1,-1-1,1 0,0 0,-1 1,1-1,0 0,0 0,0 1,0-1,0 0,0 1,0-1,1 0,-1 0,0 1,1-1,-1 0,1 0,-1 1,1-1,-1 0,1 0,0 0,0 0,0 0,-1 0,1 0,0 0,0-1,0 1,0 0,1 0,-1-1,0 1,0-1,0 1,0-1,1 1,-1-1,0 0,0 0,1 1,0-1,200 0,-201 0,0 0,1 0,-1 0,0 0,0 0,1 0,-1 0,0 0,0 0,1 0,-1 1,0-1,0 0,0 1,0-1,1 1,-1-1,0 1,0 0,0-1,0 1,0 0,0 0,-1 0,1 0,0 0,0 0,-1 0,1 0,0 0,-1 0,1 0,-1 0,1 1,-1-1,0 0,0 0,1 1,-1-1,0 0,0 0,0 0,0 1,0-1,-1 0,1 0,0 1,0-1,-1 0,1 0,-1 0,1 0,-1 1,0-1,1 0,-1 0,0 0,0 0,0-1,0 2,-11 10,0 0,0-1,-1 0,0-1,-1 0,0-1,-1-1,0 0,0-1,-1-1,-2 0,-8 6,-31 7,32-13</inkml:trace>
  <inkml:trace contextRef="#ctx0" brushRef="#br0" timeOffset="2042.213">1215 709,'274'-73,"-112"42,-161 31,0 0,-1 0,1 0,-1 0,1 0,0 0,-1 0,1 0,0 0,-1 0,1 0,-1-1,1 1,0 0,-1 0,1-1,-1 1,1 0,-1-1,1 1,-1-1,1 1,-1 0,1-1,-1 1,0-1,1 1,-1-1,0 1,1-1,-1 0,0 1,0-1,0 1,1-1,-1 0,0 1,0-1,0 1,0-1,0 0,0 1,0-1,0 0,0 1,0-1,-1 1,1-1,0 0,0 1,-1-1,1 1,0-1,-1 1,1-1,0 1,-1-1,1 1,-1-1,1 1,-1-1,1 1,-1 0,1-1,-1 1,1 0,-1 0,1-1,-1 1,-47-25,42 22,-131-52,135 54,0 1,0 0,0-1,0 1,0 0,-1 0,1 1,0-1,0 0,0 1,0-1,0 1,0 0,0 0,0 0,0 0,0 0,0 0,1 0,-1 0,0 1,1-1,-1 1,1-1,-1 1,1 0,0 0,0-1,0 1,0 0,0 0,0 0,0 0,1 0,-1 0,1 1,-1-1,1 0,0 0,0 0,0 0,0 0,0 2,11 97,-6-86,-1 1,0 0,-2 0,0 0,0 0,-2 1,0-1,-1 0,0 0,-4 14,18-51,0 0,2 0,0 2,1 0,1 1,1 0,1 1,0 2,13-9,20-17,-34 24</inkml:trace>
  <inkml:trace contextRef="#ctx0" brushRef="#br0" timeOffset="2984.721">2089 426,'0'0,"1"0,-1 1,0-1,0 0,0 0,0 1,0-1,0 0,1 0,-1 1,0-1,0 0,0 0,0 0,1 0,-1 1,0-1,0 0,1 0,-1 0,0 0,0 0,1 0,-1 0,0 0,0 0,1 0,-1 0,0 1,0-1,1-1,-1 1,0 0,1 0,-15 27,-73 90,70-88,2-3,-1 0,-1-1,-1-1,-1-1,-11 10,30-34,0 1,0 0,0-1,0 1,0 0,0 0,0-1,0 1,0 0,0-1,0 1,-1 0,1 0,0-1,0 1,0 0,0 0,-1-1,1 1,0 0,0 0,0 0,-1-1,1 1,0 0,0 0,-1 0,1 0,0-1,0 1,-1 0,22-32,134-149,-130 155,0 2,2 0,1 2,1 1,1 1,0 2,18-8,-47 25,1 0,-1 0,0 0,1 0,-1 0,1 1,-1-1,1 0,0 1,-1 0,1-1,-1 1,1 0,0-1,-1 1,1 0,0 0,-1 0,1 1,0-1,-1 0,1 1,-1-1,1 1,-1-1,1 1,-1 0,1 0,-1-1,1 1,-1 0,0 0,0 1,1-1,-1 0,0 0,0 0,0 1,0-1,0 1,-1-1,1 1,0-1,-1 1,1-1,-1 1,1-1,-1 1,0 0,0-1,1 1,-1 0,-1-1,1 1,0 0,0-1,0 1,-9 52,7-44,0 0,0 0,1 0,0 0,0 0,2 0,-1 0,1 0,0 0,1 0,0 0,1 0,1 3,54 111,-57-123,-1 0,0 0,1 0,-1 0,0 0,0 0,1 0,-1 0,0 0,0 1,0-1,0 0,-1 0,1 0,0 0,0 0,-1 0,1 0,0 0,-1 0,1 0,-1 0,0 0,1 0,-1 0,0 0,1 0,-1 0,0-1,0 1,0 0,0-1,0 1,0 0,0-1,0 1,0-1,0 0,0 1,0-1,0 0,0 0,0 1,0-1,-1 0,1 0,0 0,0 0,0-1,-52-20,13-7,1-2,2-2,-33-36,53 51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8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0 310,'236'-55,"-236"54,1-1,-1 1,0-1,1 1,-1 0,0-1,0 1,0-1,0 1,0-1,-1 1,1 0,0-1,-1 1,1-1,-1 1,1 0,-1-1,0 1,0 0,1 0,-1 0,0-1,0 1,0 0,0 0,0 0,0 1,-1-1,1 0,0 0,0 1,-1-1,1 0,0 1,-1-1,1 1,-1 0,0-1,-13-13,-59-89,74 102,0 0,0 1,-1-1,1 0,0 0,0 1,-1-1,1 0,-1 1,1-1,0 1,-1-1,1 1,-1-1,1 0,-1 1,1 0,-1-1,0 1,1-1,-1 1,0 0,1-1,-1 1,0 0,1 0,-1-1,0 1,0 0,1 0,-1 0,0 0,1 0,-1 0,0 0,0 0,1 0,-1 1,0-1,0 0,1 0,-1 1,0-1,1 0,-1 1,1-1,-1 0,0 1,1-1,-1 1,1-1,-1 1,1 0,-1-1,1 1,0-1,-1 1,1 0,0-1,-1 1,1 0,0-1,0 1,0 0,0 0,-1-1,1 1,0 0,0 0,-4 59,4-56,4 232,-4-233,0 0,0 1,1-1,-1 0,1 1,-1-1,1 0,0 0,0 0,0 0,1 0,-1 0,1 0,0 0,-1 0,1-1,0 1,1-1,-1 1,1 0,36-51,-30 29,0 1,2 0,0 1,1 0,0 1,2 0,0 1,2-1,30-26,-32 32</inkml:trace>
  <inkml:trace contextRef="#ctx0" brushRef="#br0" timeOffset="269.985">564 29,'-9'33,"-4"17,1 3,2-1,3-5,3-7,1-4,3-8</inkml:trace>
  <inkml:trace contextRef="#ctx0" brushRef="#br0" timeOffset="736.429">508 0,'191'5,"-187"-5,-1 1,1-1,-1 0,1 1,-1 0,0 0,1 0,-1 0,0 1,1-1,-1 1,0 0,0 0,-1 0,1 0,0 1,-1-1,1 1,-1-1,0 1,0 0,0 0,0 0,0 0,0 0,-1 0,0 1,0-1,0 1,0-1,0 0,-1 1,1-1,-1 1,0 0,0-1,0 1,-1-1,1 1,-1-1,0 0,0 1,0-1,0 1,-2 1,-28 36,26-36,0 0,1 0,0 1,-1 0,2 0,-1 0,1 0,0 0,0 1,0-1,1 1,-1 6,4-10,-1-1,1 1,0-1,0 0,0 1,1-1,-1 0,1 0,-1 0,1 0,-1 0,1 0,0-1,0 1,0 0,0-1,0 1,1-1,-1 0,0 0,1 0,-1 0,0 0,1-1,-1 1,1-1,0 1,-1-1,3 0,15 7,-18-7,0 0,0 0,0 0,0 0,0 0,0 0,-1 1,1-1,0 1,0 0,-1-1,1 1,0 0,-1 0,1 0,-1 0,1 0,-1 0,1 1,-1-1,0 0,0 1,1-1,-1 1,0-1,0 1,-1 0,1-1,0 1,0 0,-1 0,1-1,-1 1,0 0,0 0,1 0,-1 0,0 0,0-1,-1 1,1 0,0 0,-1 0,1 0,-1-1,1 1,-1 0,0-1,0 1,0 0,0-1,-1 2,-13 10,-1-1,0-1,-1-1,-1 0,1-1,-2-1,1 0,-1-2,0 0,-11 1,-25-1,50-20,15 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6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30,'-2'115,"-4"-1,-6 0,-15 52,20-130,-3 0,-1-1,-1 0,-2-1,-1 0,-9 13,15-37,11-20</inkml:trace>
  <inkml:trace contextRef="#ctx0" brushRef="#br0" timeOffset="266.324">93 2,'28'14,"15"5,10-5,0-6,1-8,1-5,0-1,-4-5,-1 0,-4 2,-6 2,-4 2,-3 3,-4 6,-5 7,-8 1</inkml:trace>
  <inkml:trace contextRef="#ctx0" brushRef="#br0" timeOffset="516.304">205 397,'38'0,"18"0,4 0,-3 0,-7 0,-7 0,-6 0,-4 0,-9 0</inkml:trace>
  <inkml:trace contextRef="#ctx0" brushRef="#br0" timeOffset="1124.425">572 623,'-185'269,"171"-244,14-26,0 1,1 0,-1 0,0 0,1 0,-1 0,0-1,1 1,-1 0,0 0,1 0,-1 0,0 0,0 0,1 0,-1 0,0 0,1 0,-1 0,0 0,1 1,-1-1,0 0,1 0,-1 0,0 0,0 0,1 1,-1-1,0 0,0 0,1 0,-1 1,0-1,0 0,0 0,1 1,-1-1,0 0,0 1,0-1,0 0,0 1,1-1,-1 0,0 0,0 1,0-1,0 0,0 1,0-1,0 1,27-21,349-354,-368 366,-8 7,1 0,-1 0,1-1,-1 1,1 0,-1 0,1 0,0 0,0 0,-1-1,1 1,0 1,0-1,0 0,0 0,0 0,0 0,0 1,1-1,-1 0,0 1,0-1,0 1,1 0,-1-1,0 1,1 0,-1 0,0 0,1 0,-1 0,0 0,1 0,-1 0,0 0,0 1,1-1,-1 0,0 1,0-1,1 1,-1 0,0-1,0 1,0 0,0 0,0 0,0-1,0 1,0 0,0 0,0 0,-1 1,1-1,5 140,-9-89,3-34,1-16,0 1,0 0,-1-1,1 1,-1 0,0 0,0-1,0 1,0 0,0 0,0-1,-1 1,0 0,1-1,-1 1,0 0,0-1,0 1,-1-1,1 1,-1-1,1 0,-1 0,0 0,0 0,0 0,0 0,0 0,0 0,0-1,-1 1,1-1,-1 0,0 0,-14-1,0-1,1-1,-1-1,0-1,1 0,-1-1,1-1,1 0,-1-1,-11-8,-10-1,-28-20,47 26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4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0 481,'3'-19,"0"0,1 1,1-1,1 1,0 1,1-1,1 1,1 0,0 1,1 0,10-11,0 1,1 1,1 1,1 1,1 0,1 2,1 1,1 1,24-12,-49 30,-1 1,1-1,-1 1,1-1,-1 1,1-1,0 1,-1 0,1 0,-1-1,1 1,0 1,-1-1,1 0,0 0,-1 1,1-1,-1 0,1 1,-1 0,1-1,-1 1,1 0,-1 0,0 0,1 0,-1 0,0 0,0 0,1 0,-1 0,0 1,0-1,-1 0,1 1,0-1,0 1,-1-1,1 1,-1-1,1 1,-1 0,13 70,-38 94,25-164,0 0,0-1,0 1,0 0,0 0,0 0,0 0,1 0,-1-1,1 1,-1 0,1 0,0-1,0 1,0 0,0-1,0 1,0-1,0 1,0-1,0 1,1-1,-1 0,1 0,-1 0,1 0,-1 0,1 0,0 0,-1 0,1-1,0 1,0 0,-1-1,1 0,0 1,0-1,0 0,0 0,0 0,-1 0,1 0,0-1,0 1,0-1,-1 1,1-1,0 1,0-1,-1 0,1 0,0 0,-1 0,1 0,-1 0,1-1,135-102,-85 59,104-67,-155 111,1-1,-1 1,1 0,-1-1,1 1,0 0,0 0,-1 0,1 0,0 0,0 0,0 0,0 1,0-1,0 1,0 0,0-1,0 1,1 0,-1 0,0 0,0 0,0 1,0-1,0 1,0-1,0 1,0 0,0-1,0 1,0 0,-1 0,1 1,0-1,0 0,-1 0,1 1,-1-1,1 1,-1 0,0-1,0 1,0 0,0 0,0 0,0-1,0 1,0 0,-1 0,1 1,4 106,-6-99,0 1,0-1,1 1,0-1,1 0,0 1,1-1,0 0,0 0,1 0,1 0,0 0,1 2,10 5,1-5</inkml:trace>
  <inkml:trace contextRef="#ctx0" brushRef="#br0" timeOffset="347.337">1187 283,'41'-11,"0"-2,-1-2,0-2,-1-1,16-12,-48 26,-1-1,0 0,0 0,0-1,0 0,-1 0,0 0,-1 0,1-1,-1 0,1-4,-4 9,0 0,0 0,0 0,-1 0,1 0,-1 0,1 0,-1 0,0 0,0 0,0 0,0 0,0 0,0 0,0 0,-1 0,1 0,-1 0,0 0,1 0,-1 0,0 0,0 0,0 1,0-1,-1 0,1 1,0-1,-1 1,1-1,-1 1,1-1,-1 1,0 0,0 0,0 0,1 0,-1 0,0 1,0-1,0 0,0 1,0-1,-1 1,-5-2,-1 0,1 1,-1 0,1 0,-1 1,1 0,-1 1,1-1,-1 2,1-1,-1 1,1 0,0 1,0 0,0 1,0-1,1 1,0 1,-1-1,1 1,-2 3,-7 6,0 0,1 2,0 0,1 0,1 1,1 1,0 0,1 2,5-9,0 1,1-1,0 1,1 0,0 1,1-1,1 1,0 0,0-1,1 5,1-14,0 1,0 0,0 0,1 0,-1 0,1-1,0 1,0 0,0 0,1-1,-1 1,1-1,0 1,0-1,0 0,0 0,1 0,-1 0,1 0,0-1,0 1,0-1,0 1,0-1,0 0,1 0,-1-1,1 1,-1-1,1 1,0-1,-1 0,1-1,0 1,1-1,21 1,0-2,0-1,-1-1,1-1,-1-2,1 0,-1-1,-1-2,0-1,0 0,-1-2,16-11,18-4,-27 13</inkml:trace>
  <inkml:trace contextRef="#ctx0" brushRef="#br0" timeOffset="678.873">2089 1,'-343'216,"287"-158,55-56,0-1,0 1,0-1,1 0,-1 1,0 0,1-1,0 1,-1-1,1 1,0-1,0 1,0 0,0-1,0 1,0 0,0-1,0 1,1-1,-1 1,1-1,-1 1,1 0,-1-1,1 0,0 1,0-1,0 1,0-1,0 0,0 0,0 0,0 0,1 1,-1-1,0-1,1 1,-1 0,0 0,1 0,-1-1,1 1,0-1,-1 1,1-1,-1 0,1 0,11 2,0-1,0 0,-1-1,1-1,0 0,0-1,-1 0,1-1,-1-1,0 0,0 0,0-1,0 0,-1-1,1-2,192-109,-203 115,0 1,0 0,0 0,0 0,1 0,-1 0,0 0,0 0,0 0,1 1,-1-1,0 0,1 1,-1-1,1 1,-1-1,1 1,-1 0,1 0,-1 0,1 0,-1 0,1 0,-1 0,1 0,-1 0,1 1,-1-1,1 0,-1 1,0 0,1-1,-1 1,0 0,1 0,-1-1,0 1,0 0,0 0,0 0,0 1,0-1,0 0,0 0,0 1,0-1,-1 0,1 1,-1-1,1 0,-1 1,1-1,-1 1,0 0,23 62,-14-42</inkml:trace>
  <inkml:trace contextRef="#ctx0" brushRef="#br0" timeOffset="1029.583">2344 311,'129'-222,"-117"203,-4 50,-10-25,0 0,1 1,0-1,0 0,1 1,-1-1,1 1,1-1,-1 0,1 1,0-1,1 0,-1 0,1 1,1-1,-1-1,1 1,0 0,0-1,1 1,-1-1,1 0,0 0,1 0,-1-1,1 1,0-1,0-1,0 1,1 0,-1-1,6 2,-4-3,1-1,-1 1,1-2,-1 1,1-1,0 0,0 0,-1-1,1 0,-1 0,1-1,-1 0,1 0,-1-1,0 0,0-1,0 1,-1-1,1 0,-1-1,0 1,0-1,0-1,-1 1,0-1,0 0,0 0,-1 0,0-1,1 0,46-124,-42 112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368 227,'0'424,"-2"-384,-2 0,-2 0,-2 0,-1-1,-13 35,18-62</inkml:trace>
  <inkml:trace contextRef="#ctx0" brushRef="#br0" timeOffset="321.167">1 311,'33'-5,"17"-1,4 0,2-4,2 0,-5-3,-1 1,0-3,-5-3,-4 1,-1 4,-3-1,-2 2,-4-2,-1 2,-3 2,-5 3</inkml:trace>
  <inkml:trace contextRef="#ctx0" brushRef="#br0" timeOffset="847.175">876 1,'0'636,"13"-546,-13-87,1-1,0 0,0 0,0 0,0 0,1 0,-1 0,0-1,1 1,-1 0,1-1,0 1,0-1,-1 1,1-1,0 0,0 0,0 0,0 0,0 0,1 0,-1 0,0-1,0 1,1-1,-1 0,0 0,0 0,1 0,-1 0,0 0,0 0,1-1,-1 1,0-1,0 0,2 0,8-4,0-1,0 0,-1-1,0 0,0-1,-1 0,1-1,-2 0,2-2,77-56,-87 66,1 1,-1-1,0 0,0 0,1 1,-1-1,0 1,1-1,-1 1,1-1,-1 1,0 0,1 0,-1 0,1 0,-1 0,1 0,-1 0,1 0,-1 1,0-1,1 0,-1 1,1-1,-1 1,0 0,0-1,1 1,-1 0,0 0,0 0,0 0,0 0,0 0,0 0,0 0,0 0,0 0,0 1,0 0,10 63,-8-35,12 12,-5-27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13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52,'0'-52,"-11"75,-3 36,2 1,4 0,-2 58,7-94,1 0,1 1,1-1,1 0,2 1,0-1,1 0,2-1,0 1,2-1,0 0,2-1,8 15,-16-34,0 0,1 0,0-1,-1 1,1-1,0 1,0-1,0 0,0 0,1 0,-1-1,0 1,1-1,-1 0,1 0,-1 0,1 0,0-1,-1 1,1-1,0 0,0 0,-1 0,1-1,0 1,-1-1,1 0,-1 0,1 0,-1-1,1 1,-1-1,3-1,100-77,-64 37,-2-2,-2-1,-2-3,-2 0,-3-3,9-21,-22 47,-16 48,-9 12,2 0,1 1,2 0,1-1,2 12,0-36,0 0,0 0,1 0,0 0,1 0,0 0,0 0,1-1,0 0,1 0,0 0,1 0,-1-1,2 1,-1-2,1 1,0-1,1 0,0 0,3 1,-2-3,1-1,0 0,1 0,-1-1,1-1,-1 0,1 0,0-1,-1 0,1-1,0 0,0-1,0 0,-1-1,1 0,-1-1,1 0,-1 0,0-1,0 0,0-1,-1 0,0-1,8-6,6-4,-2-1,1 0,-2-2,-1-1,0 0,-1-1,-2-1,0-1,-1-1,-1 1,-2-2,0 0,-2-1,0 0,-2 0,-1-1,-1 0,-1 0,-2 0,-1-1,-1 0,-19-39,5 93,11-6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14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143 593,'0'24,"-5"8,-2 3,1 1,1-6</inkml:trace>
  <inkml:trace contextRef="#ctx0" brushRef="#br0" timeOffset="234.917">1 113,'0'0</inkml:trace>
  <inkml:trace contextRef="#ctx0" brushRef="#br0" timeOffset="481.98">650 0,'0'793,"0"-769</inkml:trace>
  <inkml:trace contextRef="#ctx0" brushRef="#br0" timeOffset="668.945">283 480,'34'-5,"20"-1,6 0,3-4,-5 1,-3-5,-6 2,-1-3,-5 2,-4 2,-4-1,-4 1,-1-2,-2 1,-5-2,-3 1,-3 3</inkml:trace>
  <inkml:trace contextRef="#ctx0" brushRef="#br0" timeOffset="3801.445">1187 0,'0'0,"0"1,0-1,1 0,-1 0,0 1,0-1,1 0,-1 0,0 0,1 0,-1 1,0-1,0 0,1 0,-1 0,0 0,1 0,-1 0,1 0,-5 24,2 489,3-492,0 1,2-1,1 0,0 0,2 0,5 15,-11-35,0 1,0 0,1 0,-1 0,0 0,1 0,-1-1,1 1,0 0,0 0,0-1,0 1,0 0,0-1,0 1,0-1,0 0,1 1,-1-1,1 0,-1 0,1 0,-1 0,1 0,0 0,-1 0,1 0,0-1,0 1,0-1,0 1,-1-1,1 0,0 0,0 1,0-1,0-1,0 1,0 0,0 0,-1-1,1 1,0-1,0 0,0 1,-1-1,1 0,0 0,-1 0,1 0,-1 0,1-1,0 0,86-94,-79 82,1 1,0 0,1 0,0 1,1 1,1 0,0 1,0 0,1 1,0 0,0 2,15-7,-28 14,1-1,0 0,0 1,-1 0,1-1,0 1,0 0,-1 0,1 0,0 0,0 0,0 0,-1 1,1-1,0 0,0 1,-1 0,1-1,0 1,-1 0,1 0,-1 0,1 0,-1 0,1 0,-1 0,0 0,0 1,1-1,-1 1,0-1,0 1,0-1,0 1,-1-1,1 1,0 0,-1 0,1-1,-1 1,0 1,6 80,-7-74,0 10,0-15,0 0,1 0,-1 1,1-1,0 0,0 0,0 0,1 1,-1-1,1 0,0 0,0 0,1 0,-1 0,1 0,0 0,0 0,1 0,8 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6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0,'-5'10,"-1"8,-5 5,-5 4,-5 2,1 1,0 0,-2 0,-2 0,-2-1,-1-1,-1 1,5-1,1 0,4 0,10-4,7-7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18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70,'-1'1,"-1"0,1 0,0 0,0 0,0 1,0-1,0 0,0 0,1 1,-1-1,0 1,1-1,-1 1,1-1,-1 1,1-1,0 1,-1 0,1-1,0 1,0-1,0 1,0 0,1-1,-1 1,0-1,1 1,-1-1,1 1,-1-1,1 1,0 0,0 6,36 202,-37 148,-29-134,34-123,7-100,-6-11</inkml:trace>
  <inkml:trace contextRef="#ctx0" brushRef="#br0" timeOffset="223.013">0 606,'34'-9,"15"-4,9 1,0-3,0 2,-6-2,-2 1,-4 4,-6-2,-4 1,-4 3,-3-2,-1 0,0-3,-1 2,-5 1</inkml:trace>
  <inkml:trace contextRef="#ctx0" brushRef="#br0" timeOffset="619.786">846 13,'0'560,"27"-383,-27-175,1 1,-1 0,1-1,0 1,0-1,0 1,0-1,1 0,-1 1,0-1,1 0,0 0,0 0,-1 0,1 0,0-1,0 1,1 0,-1-1,0 0,1 1,-1-1,0 0,1 0,-1 0,1-1,0 1,-1-1,1 1,-1-1,1 0,0 0,-1 0,1 0,0 0,-1-1,1 0,104-31,-90 25,9-5,-24 10,1-1,0 1,0 0,0 0,1 0,-1 0,0 1,1-1,-1 1,1 0,-1 0,1 0,0 1,-1-1,1 1,0 0,0 0,-1 0,1 0,0 1,-1-1,1 1,0 0,-1 0,1 1,-1-1,0 1,1-1,-1 1,0 0,0 0,0 1,0-1,0 1,-1-1,1 1,-1 0,1 1,18 48,-20-45,1-1,0 1,0-1,1 0,0 0,0 0,0 0,1-1,0 1,0-1,0 0,0 0,2 0,-5-4,1 0,0 0,-1 0,1 0,0-1,-1 1,1-1,0 1,0-1,-1 0,1 0,0 0,0 0,0 0,0 0,-1 0,1 0,0-1,0 1,-1-1,1 1,0-1,-1 0,1 0,1 0,14-9</inkml:trace>
  <inkml:trace contextRef="#ctx0" brushRef="#br0" timeOffset="1225.202">1862 522,'-18'13,"-29"19,2 2,0 2,3 3,-24 26,33-9,33-55,-1 1,1-1,0 0,0 1,0-1,0 0,0 1,0-1,0 1,0-1,1 0,-1 1,0-1,1 0,-1 0,1 1,0-1,-1 0,1 0,0 0,0 0,0 0,0 1,0-2,0 1,0 0,0 0,0 0,0 0,0-1,0 1,1-1,-1 1,0-1,1 1,-1-1,0 1,1-1,-1 0,0 0,1 0,-1 0,2 0,14-1,0-1,0 0,-1-1,1-1,-1 0,1-2,-1 1,-1-2,1 0,-1-1,-1-1,1 0,-1-1,7-7,-6 7,150-100,-162 111,0-1,-1 0,1 1,0 0,0-1,0 1,-1 0,1 1,0-1,-1 0,1 1,-1-1,1 1,-1 0,0 0,0 0,0 0,0 0,0 1,0-1,-1 0,1 1,-1-1,0 1,1 0,-1-1,0 1,-1 0,1 0,0 0,-1 0,0-1,1 1,-1 0,0 0,-1 0,1 0,-1 2,3 4,-1-4,0 0,0 1,0-1,0 0,1 0,0 0,0 0,1 0,-1-1,1 1,0-1,0 1,0-1,1 0,0 0,-1-1,1 1,1-1,-1 0,0 0,1 0,0 0,-1-1,1 0,0 0,0 0,0-1,1 1,-1-1,0-1,0 1,1-1,-1 0,0 0,1 0,1-1,14-7,0-1,0-1,0-1,-1-1,-1 0,0-2,-1 0,0-1,-2-1,1-1,-2 0,0-1,-1 0,-1-1,4-10,3 0,-2-1,-1-1,-2 0,-1-2,-1 1,-2-1,-1-1,-2 0,-1-1,-2 1,-1-1,-2 0,-1 0,-2-8,1 40,1 1,0-1,-1 1,0-1,0 0,1 1,-2-1,1 0,0 1,0-1,-1 0,1 1,-1-1,0 1,0-1,0 1,0-1,-1 1,1 0,0-1,-1 1,0 0,1 0,-1 0,0 0,0 1,0-1,0 0,-1 1,1-1,0 1,-1 0,1 0,0 0,-1 0,0 0,1 1,-1-1,1 1,-1-1,0 1,1 0,-2 0,-2 4,-1 0,1 0,0 0,1 1,-1 0,1 0,0 1,0-1,1 1,-1 0,1 0,1 1,-1-1,1 1,0 0,0 0,1 0,-1 4,-20 136,20-101,2 1,2-1,3 1,1-1,2 0,13 44,47 128,-48-192,-15-29,-7-6</inkml:trace>
  <inkml:trace contextRef="#ctx0" brushRef="#br0" timeOffset="1378.408">2257 409,'34'0,"20"0,11 0,-1 0,-2 0,-1 0,-7 0,-3 0,-5 0,-5 0,-11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13,'-2'-12,"-4"34,3-6,-54 204,-14 135,39-78,32-277,1 0,-1 0,0-1,1 1,-1 0,1 0,-1 0,1 0,-1 0,1 0,-1 0,0 0,1 0,-1 0,1 0,-1 0,1 0,-1 0,1 0,-1 0,0 0,1 0,-1 1,1-1,-1 0,0 0,1 0,-1 1,0-1,1 0,-1 1,0-1,1 0,-1 1,0-1,0 0,1 1,-1-1,0 1,0-1,0 0,1 1,-1-1,0 1,0-1,0 1,0-1,0 0,0 1,0-1,0 1,0-1,0 1,0-1,0 1,0-1,-1 0,1 1,0-1,0 1,0-1,-1 0,1 1,0-1,0 0,-1 1,1-1,0 0,-1 1,1-1,6-11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46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30,'39'-5,"21"-1,6 0,-3 1,-8 1,-9 2,-7 1,-5 1,-4 0,-7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8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0 182,'39'-9,"21"-9,6 0,2 2,-7-1,-4 3,-6 3,-8 4,-6-1,-4-1,-4 3,-1 2,-1-4,0-5,0 0,-5 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8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0,'-25'357,"22"-35,3-319,0 0,-1-1,1 1,0 0,0 0,1 0,-1 0,1 0,-1-1,1 1,0 0,0-1,0 1,0 0,1-1,-1 1,1-1,0 0,-1 1,1-1,0 0,0 0,0 0,1 0,-1-1,0 1,1-1,-1 1,1-1,-1 0,1 0,0 0,0 0,-1 0,1-1,0 1,0-1,0 0,-1 0,1 0,0 0,0 0,0-1,0 1,1-1,17-7,0-1,0 0,-1-1,-1-2,0 0,6-5,-7 4,70-48,-88 60,1 0,0 1,-1-1,1 1,0-1,0 1,-1 0,1-1,0 1,0 0,-1-1,1 1,0 0,0 0,0 0,0 0,-1 0,1 0,0 0,0 0,0 0,0 0,-1 0,1 0,0 1,0-1,0 0,-1 1,1-1,0 0,0 1,-1-1,1 1,0-1,-1 1,1 0,-1-1,1 1,0-1,-1 1,0 0,1 0,-1-1,1 1,-1 0,0 0,1-1,-1 1,0 0,0 0,0 0,0 0,0-1,0 1,0 0,0 1,-6 48,2-33,-13 88,17-101,0-1,0 1,0-1,1 1,0-1,-1 1,1-1,0 1,1-1,-1 0,1 0,-1 1,1-1,0-1,0 1,0 0,1 0,-1-1,1 1,-1-1,1 0,0 1,0-1,0-1,0 1,0 0,2 0,16 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9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3 313,'21'-7,"0"-1,-1-1,0 0,-1-2,0 0,0-1,-1-1,-1-1,0-1,-1 0,-1-1,0 0,-1-2,2-3,-15 18,1 1,0-1,-1 0,1 0,-1 1,0-1,0 0,0 0,0-1,0 1,-1 0,1 0,-1 0,0 0,0 0,0-1,-1 1,1 0,-1 0,1 0,-1 0,0 0,0 0,-1 0,1 0,0 0,-1 0,0 1,0-1,0 1,0-1,0 1,0 0,-1 0,1 0,-1 0,1 0,-1 0,0 1,0-1,1 1,-1 0,0 0,0 0,0 0,-1 0,1 1,0-1,0 1,0 0,0 0,-2 1,-6 1,1 2,1-1,-1 1,1 1,-1 0,1 0,0 1,1 0,0 0,0 1,0 0,1 1,0-1,0 1,1 1,0-1,0 1,1 0,0 1,-1 3,0-1,0 0,1 0,0 1,0 0,2 0,0 0,0 1,1-1,1 1,0-1,1 1,0 0,1-1,2 8,-2-14,0 0,1 0,0-1,0 1,1-1,0 1,0-1,0 0,1 0,0 0,0 0,1-1,-1 1,1-1,0-1,1 1,-1-1,1 1,0-2,0 1,0-1,1 0,-1 0,1 0,-1-1,1 0,0-1,3 1,106 2,-91-6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0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103 364,'23'114,"-17"-98,0 1,-1 0,-1 0,-1 0,0 1,-1-1,-1 1,-1 0,0-1,-2 1,0 0,0-1,-2 0,0 0,-1 0,-1 0,0-1,-2 1,1-2,-4 4,10-18,0 1,0 0,0 0,-1 0,1-1,-1 1,0 0,1-1,-1 1,0-1,0 0,0 0,0 0,0 0,0 0,0 0,0 0,0-1,0 1,0-1,-1 1,1-1,0 0,0 0,-1 0,1 0,0 0,0-1,-1 1,1-1,0 1,0-1,0 0,0 0,0 0,0 0,0 0,0 0,0-1,1 1,-1-1,0 1,1-1,-1 1,1-1,0 0,-1 0,1 0,0 0,0 0,0 0,0 0,1 0,-1 0,1 0,-1-3,0-9,0 0,1 0,0 0,2 0,-1 0,2 0,0 0,0 1,2-1,-1 1,2 0,0 0,0 1,1-1,28-47,2 2,2 2,3 2,2 1,3 3,2 1,18-12,-40 37,0 2,1 1,1 1,0 1,2 2,0 1,8-2,-36 16,0 0,1 0,-1 0,0 0,1 1,-1-1,1 1,0 0,-1 0,1 0,0 1,0-1,-1 1,1 0,0 0,0 0,-1 1,1-1,0 1,0 0,-1 0,1 0,-1 0,1 1,-1 0,1-1,-1 1,0 0,0 1,0-1,0 1,0-1,-1 1,1 0,-1 0,1 0,-1 0,0 0,0 2,-2 6,0-1,-2 1,1 0,-1-1,-1 1,0-1,0 0,-1 0,0 0,-1-1,0 1,-1-1,0 0,0-1,-1 1,-2 1,-1 4,-14 19,-2-1,-2-1,0-1,-2-2,-1-1,-2-1,0-2,-23 12,-27-5,82-32,0 0,0 1,0-1,0 0,1 0,-1 1,0-1,0 0,0 0,0 0,1 0,-1 0,1 0,-1 0,1 0,-1 0,1-1,-1 1,1 0,0 0,0 0,-1-1,1 1,0 0,0 0,0 0,1-1,-1 1,0 0,0 0,1 0,-1 0,0-1,1 1,-1 0,1 0,0 0,-1 0,1 0,0 0,-1 0,1 0,0 1,0-1,0 0,0 0,0 1,0-1,0 0,0 1,1-1,18-23,0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0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0 392,'16'8,"-1"-2,0 0,1-1,0 0,1-1,-1-1,1-1,-1 0,1-1,0-1,-1 0,1-2,-1 0,1 0,-1-2,0 0,0-1,0 0,0-1,2-3,1-1,-1-2,0 0,-1-1,0-1,-2 0,1-1,-2-1,0 0,-1-1,0-1,-2 0,0 0,-1-1,0-1,-2 1,-1-1,6-21,-12 39,0 0,0 0,0 0,0-1,0 1,-1 0,1 0,-1-1,1 1,-1 0,0 0,0-1,0 1,0 0,0-1,0 1,-1 0,1-1,-1 1,0 0,1 0,-1 0,0 0,0 0,-1 0,1 0,0 0,-1 0,1 0,-1 0,1 1,-1-1,0 1,0-1,0 1,0 0,0 0,0 0,0 0,0 0,0 0,0 0,0 1,-1-1,1 1,0 0,-1-1,-1 1,-3 1,1 1,-1-1,0 1,1 0,-1 1,1 0,0 0,-1 0,1 1,1 0,-1 0,1 0,-1 1,1-1,1 1,-1 1,1-1,0 1,0-1,0 1,1 0,0 1,0-1,0 0,1 1,0 0,0-1,1 1,0 0,0 0,1 0,0 0,0 0,0 0,2 3,1-6,1 1,0-1,0-1,0 1,0 0,1-1,-1 0,1 0,0 0,0-1,0 0,0 0,1 0,-1-1,1 1,-1-1,1 0,-1-1,1 1,-1-1,1 0,-1-1,1 1,-1-1,5-1,4 1,197-2,-208 3,0 0,0 1,-1 0,1-1,0 1,-1 0,1 0,-1 1,1-1,-1 0,0 1,1 0,-1-1,0 1,0 0,0 0,0 0,-1 0,1 1,0-1,-1 0,1 1,-1-1,0 1,0-1,0 1,0 0,-1-1,1 1,-1 0,1 0,-1-1,0 1,0 0,0 0,-1 0,1-1,-1 1,1 0,-1 0,0-1,0 1,0-1,0 1,-1-1,1 1,-1-1,1 0,-1 0,-1 2,-79 141,83-104,9-29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0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31,'-16'18,"1"0,0 0,2 2,0 0,1 0,1 1,1 0,1 1,0 4,8-24,0 1,0-1,1 1,-1 0,0-1,1 1,0-1,0 1,0 0,0-1,0 1,0 0,1-1,-1 1,1-1,0 1,0-1,0 1,0-1,0 1,1-1,-1 0,1 0,-1 1,1-1,0 0,0-1,-1 1,1 0,1 0,-1-1,0 1,0-1,1 0,-1 0,1 0,-1 0,1 0,-1 0,1-1,-1 1,1-1,0 0,-1 0,1 0,0 0,13 1,0 0,0-2,1 0,-1 0,0-2,0 0,-1-1,1 0,-1-1,0-1,0-1,13-7,-21 10,0 0,1-1,-2-1,1 1,-1-1,1 0,-2 0,1-1,-1 1,0-1,0-1,-1 1,0-1,0 0,-1 1,0-2,0 1,-1 0,0 0,0-1,-1 1,0-1,-1 0,0 1,0-1,0 5,-1 0,0 0,1 0,-1 0,-1 0,1 1,0-1,-1 0,0 0,0 1,0 0,0-1,-1 1,0 0,1 0,-1 0,0 0,0 1,0-1,-1 1,1-1,-1 1,1 0,-1 1,0-1,1 1,-1 0,0-1,0 2,0-1,0 0,0 1,-135 0,112 5,7 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1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1,'-11'307,"-2"-187,5-36,-3-1,-4-1,-12 31,16-45,12-68,0 0,0 0,0 1,0-1,0 0,0 0,0 0,-1 0,1 0,0 0,0 0,0 0,0-1,0 1,0 0,0 0,0-1,0 1,-1-1,1 1,0-1,0 1,-1-1,1 1,0-1,0 0,-1 1,1-1,-1 0,1 0,-1 1,1-1,-1 0,1 0,-1 0,0 0,2-1,47-46,3 2,2 2,1 2,54-30,-90 59,-15 9,0 1,0-1,1 1,-1 0,1 0,-1 1,1-1,0 1,0 0,0 0,0 1,0-1,1 1,-1 1,0-1,0 1,1-1,2 2,-5 2,1 0,-1 0,0 0,-1 1,1-1,-1 1,1 0,-1 0,0 0,-1 0,1 0,-1 0,1 0,-1 1,-1-1,1 0,-1 1,1-1,-1 1,0-1,-1 0,1 1,-1-1,-1 3,-1 7,-1 0,0 0,-2 0,1-1,-2 0,0 0,0-1,-1 0,0 0,-1-1,-1 0,0 0,0-1,-1 0,0-1,-1 0,0-1,0-1,-1 0,0 0,-5 1,12-4,1-1,-1 0,0 0,0 0,0-1,-1 0,1 0,0 0,-1-1,1 0,-1 0,1-1,-1 0,0 0,1 0,-1-1,1 0,-1 0,1-1,0 0,-1 0,1 0,0-1,0 0,1 0,-1-1,1 1,-1-1,1 0,0-1,0 1,1-1,0 0,-1 0,2 0,-1-1,0 1,-1-5,-1-14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2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1,'-85'535,"82"-522,-5 23,1 1,1 0,3 0,1 0,2 26,0-61,0 0,0 0,0-1,0 1,1 0,-1 0,0-1,1 1,0 0,-1-1,1 1,0 0,0-1,0 1,0-1,0 1,0-1,0 0,0 1,1-1,-1 0,1 0,-1 0,1 0,-1 0,1 0,-1 0,1 0,0-1,-1 1,1-1,0 1,16-1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2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25 255,'14'4,"0"-1,0 0,1-1,-1 0,0-1,1-1,-1 0,1-1,-1 0,1-2,-1 1,0-2,0 0,-1-1,1 0,-1-1,0 0,0-1,-1 0,0-1,0-1,7-7,-16 13,0-1,0 0,-1 0,1-1,-1 1,0-1,0 1,-1-1,1 1,-1-1,0 0,0 0,0 0,-1 1,0-1,0 0,0 0,-1 0,1 0,-1 0,0 0,-1 1,1-1,-1 0,0 1,0 0,0-1,-1 1,1 0,-1 0,0 0,0 0,-1 1,1-1,-1 1,0 0,0 0,0 0,0 1,0-1,0 1,-1 0,1 0,-1 0,0 1,-3-1,1 1,-1 0,1 1,-1 0,0 0,1 0,-1 1,1 0,-1 1,1 0,-1 0,1 0,0 1,0 0,0 1,1 0,-1 0,1 0,0 0,0 1,0 0,-1 2,-7 7,1 0,0 1,1 1,1 0,0 0,1 1,-5 13,11-25,1 0,0 1,0-1,0 1,1-1,0 1,0 0,0 0,1 0,0 0,0 0,0 0,1 0,0 0,0 0,1 0,-1 0,1 0,1 0,-1 0,1 0,0 0,0 0,1-1,0 1,0-1,0 0,1 0,43 30,-23-21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2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0 274,'310'-207,"-191"146,-118 60,0 1,0-1,0 0,0 1,1-1,-1 1,0 0,0-1,1 1,-1 0,0 0,0-1,1 1,-1 0,0 0,1 1,-1-1,0 0,0 0,1 1,-1-1,0 0,0 1,1 0,-1-1,0 1,0 0,0-1,0 1,0 0,0 0,0 0,0 0,0 0,-1 0,1 0,0 0,-1 0,1 0,0 0,-1 1,1-1,-1 0,0 0,1 1,-1-1,0 0,0 1,0-1,0 0,0 0,0 2,-17 66,17-68,-2 1,0 1,0-1,1 1,0-1,-1 1,1-1,0 1,0 0,1 0,-1-1,0 1,1 0,0 0,0 0,0 0,0 0,0 0,0 0,1-1,-1 1,1 0,0 0,0 0,0-1,0 1,0 0,1-1,-1 1,1-1,0 0,0 0,0 1,0-1,0 0,0 0,0-1,1 1,-1 0,1-1,-1 0,1 1,-1-1,1 0,0 0,0 0,0-1,-1 1,1-1,2 0,6-2,1-2,-1 0,0 0,0-1,0 0,-1-1,0 0,0-1,0 0,-1-1,0 0,5-6,19-13,71-43,-101 71,-1-1,1 1,0 0,0 0,-1 0,1 1,0-1,-1 0,1 1,-1 0,0 0,1-1,-1 1,0 0,0 1,0-1,-1 0,1 1,0-1,-1 1,0-1,1 1,-1 0,0-1,-1 1,1 0,0 0,-1 0,1 0,-1 0,0 0,0 0,0 0,6 16,-4-12,4 11,1 0,1 0,0-1,2 1,-1-2,2 0,8 10,-5-13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46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23,'38'5,"28"-4,7-1,-5-1,-8-6,-10 0,-8-1,-12 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5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78,'-14'31,"2"1,2 1,0 0,2 0,2 1,1-1,2 2,0 26,5-53,-1 0,2 0,-1 0,1 0,0 0,1 0,0-1,0 1,1-1,-1 0,2-1,-1 1,1-1,0 0,0 0,0-1,1 0,0 0,0 0,1-1,-1 0,1-1,0 0,-1 0,2 0,-1-1,0 0,0-1,1 0,-1 0,1-1,-1 0,0 0,1-1,-1 0,0 0,1-1,-1 0,0-1,0 0,1-1,11-4,-1-2,0 0,-1-1,0-1,0-1,-1 0,-1-1,-1-1,0-1,8-10,33-31,-45 47,-11 8,1 0,0 0,0 0,0 0,0 0,0 0,0 0,0 1,1-1,-1 0,1 1,-1-1,1 1,0 0,-1-1,1 1,0 0,0 0,0 0,0 0,0 1,0-1,0 0,0 1,0-1,0 1,0 0,1 0,-1 0,0 0,0 0,0 0,0 1,0-1,0 1,0-1,0 1,0 0,0 0,0 0,0 0,0 0,0 0,0 0,-1 1,1-1,-1 1,2 1,9 21,-10-18,0 0,1 0,-1 0,1 0,0 0,1-1,-1 0,1 1,0-1,1-1,-1 1,1-1,0 1,0-1,0-1,0 1,1-1,0 0,-1 0,1 0,0-1,0 0,1 0,4 0,4-3,0 0,0-1,0-1,0 0,0-2,-1 1,0-2,0 0,0 0,-1-1,1-1,-2 0,1-1,-1-1,-1 0,0 0,0-1,0-2,-2 4,0-2,-1 1,0-1,-1 0,0-1,-1 0,0 0,-1 0,0-1,-1 1,0-1,-1 0,-1-1,1-10,3 1,0 5</inkml:trace>
  <inkml:trace contextRef="#ctx0" brushRef="#br0" timeOffset="925.364">2372 50,'-35'5,"1"1,0 1,1 3,-1 0,2 2,0 1,-21 13,39-18,0 0,0 1,1 0,0 1,1 1,0 0,0 0,1 1,1 1,0 0,1 0,0 1,1 0,1 1,0-1,1 1,-2 7,6-18,1 0,-1 0,1 0,0 0,0 0,0 1,0-1,1 0,-1 1,1-1,0 0,1 1,-1-1,1 0,0 0,0 0,0 1,0-1,1 0,0 0,0 0,0-1,0 1,0 0,1-1,0 0,0 1,0-1,0 0,0 0,0-1,1 1,-1-1,1 0,0 0,3 2,5-1,-1-1,1 0,0-1,-1 0,1 0,0-2,0 1,0-1,-1-1,1 0,-1-1,1 0,-1-1,0 0,0-1,0 0,-1-1,5-3,7-5,0-2,-2-1,1 0,-2-2,-1 0,0-1,11-17,74-77,-102 113,0 0,1 0,-1 0,0 1,0-1,0 0,1 1,-1-1,0 1,1 0,-1-1,0 1,1 0,-1 0,1 0,-1 0,0 0,1 0,-1 0,0 0,1 1,-1-1,0 0,1 1,-1-1,0 1,1 0,-1-1,0 1,0 0,0 0,0 0,0-1,0 1,0 0,0 1,0-1,0 0,0 0,-1 0,1 0,0 1,-1-1,1 1,18 62,-15-9,-5-47,0 0,1 0,0-1,0 1,1 0,0-1,0 1,0 0,1-1,1 0,-1 1,1-1,0 0,1 0,0 0,0-1,0 0,1 1,0-1,0-1,0 1,2 1,-4-6,0 0,0 0,1 0,-1 0,0-1,0 1,0-1,1 0,-1 0,0 0,0 0,0-1,1 1,-1-1,0 0,0 0,0 0,0 0,0-1,0 1,0-1,-1 1,1-1,0 0,-1 0,0 0,1-1,57-70,36-122,-96 195,0 0,0 1,0-1,0 0,0 1,0-1,0 0,0 1,0-1,0 0,0 0,0 1,0-1,0 0,0 1,0-1,0 0,0 0,0 1,1-1,-1 0,0 1,0-1,0 0,0 0,1 1,-1-1,0 0,0 0,0 0,1 1,-1-1,0 0,1 0,-1 0,0 0,0 0,1 0,-1 1,0-1,1 0,-1 0,0 0,0 0,1 0,-1 0,0 0,1 0,-1 0,0 0,1 0,-1-1,0 1,0 0,1 0,-1 0,0 0,0 0,1 0,-1-1,0 1,0 0,1 0,-1-1,2 32,-2-31,21 117,-20-114,0 1,1-1,-1 0,1 0,0 1,0-1,0 0,0 0,1-1,-1 1,1 0,-1-1,1 0,0 1,0-1,0 0,0-1,1 1,-1 0,0-1,1 0,-1 0,1 0,0 0,-1-1,1 1,-1-1,1 0,0 0,2 0,1-1,0-1,-1 0,1 0,0-1,-1 1,0-1,1-1,-1 1,0-1,-1 0,1-1,-1 1,0-1,0 0,0 0,-1-1,1 1,-1-1,3-6,54-125,-60 133,42-166,-35 150,0 26,5 34,-11-30,39 184,-8 0,-8 2,-7 40,-18-199,-1-1,-1 1,-2-1,-2 0,-1 0,-2-1,-2 0,-1-1,-14 30,-32 15,56-77,0 0,0-1,-1 1,1 0,0-1,-1 0,1 1,-1-1,0 0,1 0,-1 0,0-1,0 1,0-1,1 1,-1-1,0 0,0 0,0 0,0-1,1 1,-1-1,0 1,0-1,1 0,-1 0,0 0,1-1,-1 1,1 0,0-1,-1 0,-6-8,2 0,-1-1,1 0,1 0,0-1,1 1,0-1,1 0,0-1,0 1,2-1,0 0,0 1,1-1,0 0,1 0,1 0,0 0,1 0,1-2,1-24,2 0,1 1,2-1,2 1,1 1,2 0,2 1,1 0,2 2,4-5,45-42,-46 62</inkml:trace>
  <inkml:trace contextRef="#ctx0" brushRef="#br0" timeOffset="17593.703">1 1405,'190'-19,"182"8,-332 13,1-2,-1-2,0-1,-1-2,1-2,-1-1,0-2,-1-2,0-2,-1-1,13-9,-46 23,0-1,0 0,-1 0,1 0,-1-1,1 1,-1-1,0 0,0 0,0 0,-1 0,1 0,-1-1,1 1,-1-1,0 0,-1 1,1-1,-1 0,1 0,-1 0,0 0,-1 0,1-1,-1 1,0 0,0 0,0 0,0 0,-1-1,1 1,-1 0,0 0,-1 0,1 0,-1 0,1 1,-1-1,0 0,-1 1,1-1,-1 1,1 0,-1 0,-2-2,-2 1,1 0,0 1,-1 0,0 1,0-1,0 1,0 0,0 1,0 0,0 0,0 1,-1-1,1 2,0-1,0 1,-1 0,1 0,0 1,0 0,0 0,1 1,-6 2,0 1,0 0,1 1,0 0,0 0,0 2,1-1,0 1,1 0,0 1,1 0,-1 1,1 1,-7 21,1 0,2 1,1 0,2 1,1 0,2 1,2-1,1 1,1 0,2 0,2 0,2 7,-3 8,-1 315,-4-349,-1 0,0 0,-1 0,-1-1,-1 0,0 0,-1-1,-1 0,0 0,-1-1,0-1,-1 0,-1 0,0-1,-1-1,0 0,0-1,-1-1,-1 0,0-1,0 0,0-1,-1-2,0 1,0-2,-1 0,1-1,-1-1,1 0,-1-2,-3 0,16 1,-1-1,1 1,-1-1,1-1,-1 1,1-1,-1 0,1 0,-1 0,1-1,0 0,0 0,0 0,0-1,0 0,0 0,1 0,0 0,-1-1,1 0,0 0,1 0,-1 0,1 0,0-1,0 1,0-1,0 0,1 0,0 0,0 0,0-1,1 1,0 0,0-1,0 1,1-1,-1 1,1-2,5-7,0-1,1 0,1 1,0 0,0 1,2 0,-1 0,2 1,0 0,0 0,1 1,1 0,-1 1,9-5,-13 9,79-62,3 3,2 4,4 5,1 3,11 1,-38 17,1 2,2 4,67-18,-159 79,-6-2,0 0,2 2,2 0,1 2,-12 25,-4 46,37-101,0-1,0 0,-1 1,2-1,-1 1,0-1,1 0,0 1,-1-1,1 0,1 0,-1 0,0 0,1 0,-1 0,1 0,0 0,0 0,0-1,1 1,-1-1,0 1,1-1,0 0,-1 0,1 0,0-1,0 1,0-1,0 1,2-1,6 0,1 0,-1-2,0 1,0-1,0-1,0 0,0-1,0 0,-1 0,1-1,-1-1,0 0,0 0,0-1,-1 0,0 0,0-1,-1-1,1 1,-2-1,1-1,6-2,-1 0,-1-1,0 0,-1-1,0 0,-1 0,-1-1,0-1,0 0,-2 0,0 0,-1-1,2-7,-8 16,1 0,-2 1,1-1,-1 0,0 0,0 0,-1 1,0-1,0 1,-1-1,0 1,0 0,0 0,-1 0,0 1,0-1,0 1,-1 0,1 0,-1 0,-1 0,1 1,0 0,-1 0,0 1,0 0,0 0,-1 0,1 1,0-1,-1 2,0-1,-4 0,-11 4</inkml:trace>
  <inkml:trace contextRef="#ctx0" brushRef="#br0" timeOffset="17839.302">1581 1969,'0'-29,"0"-19,5-6,1 1,0 5,4 6,0 5,3 5,4 2,0 1,1 7,2 6,3 1,-2 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0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480 627,'-23'8,"-1"2,2 1,-1 0,2 2,-1 0,2 2,0 0,1 2,0 0,1 0,1 2,1 0,-13 21,27-36,-1 0,1 0,0 1,0-1,1 1,-1-1,1 1,0-1,0 1,0-1,1 1,0 0,0 0,0-1,0 1,1 0,0-1,0 1,0 0,0-1,1 1,-1-1,1 0,1 0,-1 0,0 0,1 0,0 0,0 0,0-1,0 1,1-1,0 0,-1 0,1 0,0-1,0 0,0 1,1-1,-1 0,0-1,3 1,2 1,-1 0,0-1,0-1,1 1,-1-1,1 0,-1-1,1 0,-1-1,1 0,-1 0,1-1,-1 1,0-2,1 1,-1-2,-1 1,1-1,0 0,-1 0,0-1,0 0,0 0,-1-1,1 1,-1-2,-1 1,1-1,-1 1,0-2,-1 1,0 0,0-1,0 0,-1 0,0 0,0-3,0-1,-1 0,0 0,-1 0,0 0,-1-1,-1 1,0 0,0 0,-1 0,-1 0,0 0,0 1,-1-1,-1 1,0 0,0 0,-1 1,-1-1,1 1,-2 0,1 1,-5-4,-4 0</inkml:trace>
  <inkml:trace contextRef="#ctx0" brushRef="#br0" timeOffset="1687.763">3416 683,'-8'1,"0"0,0 1,1 0,-1 1,1-1,0 1,-1 1,1-1,1 1,-1 1,0-1,1 1,0 0,0 0,1 1,-1 0,1 0,1 0,-1 0,1 1,0 0,0 0,1 0,-1 2,2-5,1 1,-1 0,1-1,-1 1,1 0,1 0,-1 0,1 0,0 0,0 0,0-1,1 1,-1 0,1 0,1 0,-1 0,0-1,1 1,0-1,0 1,1-1,-1 0,1 1,0-1,0-1,0 1,1 0,-1-1,1 0,0 0,0 0,0 0,0 0,0-1,1 0,-1 0,1 0,0 0,-1-1,1 0,0 0,0 0,0 0,0-1,0 0,0 0,0 0,0-1,9-1,0 0,0-1,-1-1,0 0,1-1,-2 0,1-1,-1-1,1 0,-2 0,1-1,-1-1,0 1,-1-2,0 0,-1 0,0-1,0 0,-1 0,-1-1,0 0,0 0,-1-1,-1 0,0 0,-1 0,-1-1,0 0,0 1,-1-1,-1 0,0 0,-1 0,-1 0,0 0,-1 0,-3-10,3 18,-1 1,1 0,-1 0,-1 0,1 0,-1 0,1 1,-1 0,-1 0,1 0,-1 0,1 1,-1-1,0 1,0 0,0 1,-1-1,1 1,-1 0,1 1,-1-1,0 1,1 0,-1 0,0 1,0 0,0 0,1 0,-1 1,0-1,0 2,1-1,-1 0,0 1,1 0,-3 2,8-4,-1 0,0 0,0 0,1 0,-1 1,0-1,1 0,-1 0,1 1,-1-1,0 1,1-1,-1 0,1 1,-1-1,1 1,-1-1,1 1,-1-1,1 1,0 0,-1-1,1 1,0 0,0-1,-1 1,1 0,0-1,0 1,0 0,0-1,0 1,0 0,0-1,0 1,0 0,0 0,0-1,0 1,0 0,1-1,-1 1,0 0,0-1,1 1,-1-1,0 1,1 0,-1-1,1 1,-1-1,1 1,-1-1,1 0,-1 1,1-1,0 1,-1-1,1 0,0 1,43 6,-27-13,0 0,-1-1,0-1,0 0,-1-1,0-1,0-1,-1 0,-1 0,0-2,0 0,5-8,4 0,34-41,-3-2,-2-3,-2-2,8-12,-54 77,-3 3,0-1,1 1,-1-1,0 1,1-1,-1 1,1 0,0-1,-1 1,1 0,0-1,0 1,0 0,0 0,0 0,0-1,0 1,0 0,1 1,-1-1,0 0,0 0,1 0,-1 1,1-1,-1 1,1-1,-1 1,1 0,-1-1,1 1,-1 0,1 0,-1 0,1 0,-1 0,1 0,-1 1,1-1,-1 1,1-1,-1 1,1-1,-1 1,0 0,1-1,0 2,5 21,-1 0,-1 0,0 1,-2-1,-1 1,-1 0,-2 15,2-9,2 169,1 27,16 77,-17-277,12 97,-5 1,-6 0,-6 3,3-119,-1 1,0-1,-1 1,0-1,0 0,-1 1,0-1,-1 0,0 0,0 0,0 0,-1-1,0 1,-1-1,0 0,0-1,0 1,-1-1,0 0,0 0,-1 0,1-1,-1 0,0-1,-1 1,-4 1,7-3,0 0,-1-1,1 1,-1-1,1-1,-1 1,1-1,-1 0,0 0,0 0,0-1,0 0,1 0,-1-1,0 0,0 0,1 0,-1 0,0-1,1 0,-1 0,1-1,0 1,0-1,0 0,0-1,0 1,1-1,0 0,-1 0,1 0,1-1,-1 1,1-1,0 0,0 0,0 0,0 0,1-1,0 1,0-1,2-18,0 1,2-1,1 1,0-1,2 1,1 0,1 0,0 1,2 0,1 0,0 1,2 1,0-1,1 2,1 0,1 0,6-3,189-216,-177 206,-4 9</inkml:trace>
  <inkml:trace contextRef="#ctx0" brushRef="#br0" timeOffset="2240.783">5673 119,'3'1,"1"1,-1 0,0 0,0 0,1 0,-2 0,1 1,0-1,0 1,-1 0,1-1,-1 1,0 1,0-1,0 0,0 0,-1 1,1-1,-1 1,0-1,0 1,0 0,-1 0,1-1,-1 1,0 0,0 0,3 281,-8-209,-3-1,-3 0,-6 12,2-3,8-56,0-4</inkml:trace>
  <inkml:trace contextRef="#ctx0" brushRef="#br0" timeOffset="2501.35">5362 570,'39'-5,"22"-1,5-5,1-1,-1-2,-2 0,-2-1,-3 1,-6 3,-7-1,-2 2,-4 2,-8-3,-6 1,-1-2,-1 0,-4-2,-6 1</inkml:trace>
  <inkml:trace contextRef="#ctx0" brushRef="#br0" timeOffset="3004.787">6379 33,'-6'100,"-5"0,-4-1,-4-1,-10 20,14-51,12-57,2 0,-1 0,1 0,1 0,0 0,0 1,1-1,0 0,1 0,1 4,-2-10,0-1,0 0,1 1,-1-1,1 0,-1 0,1 0,0 0,0-1,1 1,-1 0,1-1,-1 1,1-1,0 0,-1 0,1 0,0 0,1-1,-1 1,0-1,0 0,1 0,-1 0,0 0,1-1,-1 1,1-1,-1 0,1 0,2 0,9-3,0 0,-1-1,0-1,0 0,0-1,0-1,-1 0,0 0,-1-1,12-10,-3 4,114-74,-134 87,0 1,0-1,0 0,0 0,0 1,1-1,-1 1,0-1,0 1,1-1,-1 1,0 0,1 0,-1-1,0 1,1 0,-1 0,0 0,1 1,-1-1,0 0,1 0,-1 1,0-1,1 1,-1-1,0 1,0 0,0-1,1 1,-1 0,0 0,0 0,0 0,0 0,-1 0,1 0,0 0,0 0,-1 0,1 0,0 1,-1-1,1 0,-1 0,1 1,-1-1,0 0,0 1,0-1,0 0,0 1,0-1,0 0,0 1,0-1,0 0,-1 1,1-1,-1 4,-1-1,2 1,-1-1,0 1,1 0,0 0,0-1,0 1,1 0,-1-1,1 1,0-1,1 1,-1-1,1 1,0-1,0 0,0 0,0 1,1-2,0 1,0 0,0-1,0 1,0-1,1 0,0 0,-1 0,1 0,0-1,0 0,1 0,-1 0,0 0,1 0,-1-1,1 0,4 1,7-3,-1-1,1-1,-1 0,0-1,0 0,0-1,0-1,5-3,42-15,-40 18,0-1,0-1,-1 0,0-2,-1-1,0 0,-1-2,0 0,-1-1,0-1,2-3,-2-2,-7 11,-1-1,-1 0,0 0,0-1,-1 0,-1-1,0 1,0-2,-1 1,-1-1,0 1,0-2,2-12,-7 24,0 0,0 0,0 0,0 0,0 0,0-1,0 1,-1 0,1 0,-1 0,0 0,1 0,-1 0,0 0,0 0,0 0,-1 1,1-1,0 0,-1 1,1-1,-1 1,1-1,-1 1,0 0,0-1,1 1,-1 0,0 0,0 1,0-1,0 0,0 0,0 1,0 0,-1-1,1 1,0 0,0 0,0 0,-2 0,-90 19,85-14,0 0,0 1,0 0,0 1,1 0,0 0,1 0,0 1,0 0,0 1,1 0,0 0,1 0,0 0,1 1,0 0,0 0,1 0,0 0,1 1,0-1,0 1,1-1,1 1,0 0,0-1,1 1,1 0,0-1,0 1,1-1,0 0,1 0,0 0,0 0,1-1,3 4,5 4,2-1,0 0,1-1,1 0,0-2,1 0,0-1,1 0,1-2,-1 0,2-1,-1-2,1 0,0-1,0 0,1-2,0-1,0-1,3 0,17-3,-6-4</inkml:trace>
  <inkml:trace contextRef="#ctx0" brushRef="#br0" timeOffset="638.998">931 740,'-22'96,"21"-93,1 0,0-1,0 1,0 0,1 0,-1 0,1 0,0 0,-1 0,1-1,0 1,1 0,-1-1,0 1,1-1,0 1,-1-1,1 0,0 1,0-1,0 0,0 0,1-1,-1 1,1 0,-1-1,1 1,-1-1,1 0,0 0,2 1,4 0,0-1,0 0,0 0,0 0,1-1,-1-1,0 0,0 0,0-1,0 0,0 0,0-1,0 0,-1 0,0-1,1-1,0 0,128-98,-118 86,4-3,63-42,-83 62,0 0,-1 0,1 1,-1-1,1 1,-1 0,0 0,1 0,-1 0,0 0,1 0,-1 1,0-1,0 1,0 0,0-1,0 1,-1 0,1 0,-1 0,1 0,-1 0,0 1,1-1,-1 0,0 1,0-1,-1 1,1-1,-1 1,1-1,-1 1,0-1,0 1,0-1,0 2,6 15,-3-11,0-1,0 0,1 0,0 0,0 0,1-1,-1 0,1 0,1 0,-1 0,1-1,0 0,1 0,-1-1,1 1,0-2,0 1,0-1,0 0,0 0,1-1,0 1,-1-2,1 1,0-1,0-1,0 1,0-1,-1-1,1 0,0 0,0 0,4-2,9-6,1-1,-2-1,0 0,0-2,-1-1,0 0,-1-1,-1-1,-1-1,0 0,-1-1,-1 0,-1-2,0 0,7-15,-20 34,26-45,-2 0,-3-2,-2 0,-1-1,-3-1,-2-1,-2 0,2-43,-10 31,-11 57,1 26,4 28,1 1,3 0,2-1,2 1,2-1,2-1,2 1,2-2,3 1,8 14,35 96,-55-143,-4-7</inkml:trace>
  <inkml:trace contextRef="#ctx0" brushRef="#br0" timeOffset="883.875">1722 373,'33'0,"22"0,10 0,4 0,-1 0,-1 0,-3 0,-3 0,-7 0,-12 0</inkml:trace>
  <inkml:trace contextRef="#ctx0" brushRef="#br0" timeOffset="12527.494">113 2206,'-4'34,"-3"16,1 4,2-8</inkml:trace>
  <inkml:trace contextRef="#ctx0" brushRef="#br0" timeOffset="12684.648">0 1868,'0'0</inkml:trace>
  <inkml:trace contextRef="#ctx0" brushRef="#br0" timeOffset="12974.098">818 2065,'-5'3,"-5"2,-1-1,1 2,1-1,-1 1,1 1,0 0,0 0,1 0,0 1,0 1,0 1,9-8,-1 0,1 1,-1-1,1 1,0-1,0 0,0 1,0-1,0 0,1 0,-1 0,0 0,1 0,0 0,-1 0,1-1,0 1,0-1,0 1,0-1,0 0,1 1,-1-1,0 0,1 0,-1-1,0 1,1-1,-1 1,1-1,-1 0,1 1,-1-1,1-1,-1 1,2 0,5 2,0 0,2-1,-1 1,1 0,0 0,-1 1,0 1,0 0,0 0,0 1,-1 0,1 1,-1-1,-1 2,1 0,-1 0,0 0,-1 1,0 0,0 0,0 1,1 3,-7-8,0 0,-1 0,0 0,1 0,-1 0,0 0,-1 0,1 0,-1 0,0 0,0 0,0 0,0 0,-1-1,1 1,-1 0,0-1,0 0,-1 1,1-1,-1 0,1 0,-1 0,0 0,-3 1,-85 59,88-61,-5 3,-1 0,1-1,-1 0,1 0,-1-1,0 0,0-1,-1 0,1-1,0 1,-1-2,1 1,-1-1,-5-1,-3-5</inkml:trace>
  <inkml:trace contextRef="#ctx0" brushRef="#br0" timeOffset="16269.654">2032 2319,'19'6,"0"-2,0 0,0-1,1-1,-1-1,1 0,-1-2,0 0,1-1,-1-1,0-1,0-1,0 0,-1-1,0-1,0-1,0-1,12-9,-22 12,-1-2,1 1,-2-1,1 0,-1 0,0-1,-1 0,0 0,0-1,-1 1,-1-1,3-8,-5 14,0-1,0 1,0-1,-1 1,0-1,0 1,0-1,0 1,-1-1,1 1,-1-1,-1 1,1 0,0-1,-1 1,0 0,0 0,0 0,-1 0,1 0,-1 1,0-1,0 1,0 0,-1 0,1 0,-1 0,1 0,-5-1,-2 1,0 0,-1 1,1 1,-1 0,1 0,-1 1,1 0,-1 1,1 0,-1 0,1 1,-1 1,1 0,0 0,0 1,1 0,-1 1,1 0,0 1,0 0,1 0,-1 0,-6 8,-2 0,1 0,0 2,1 0,0 0,1 1,1 1,1 1,1-1,0 2,2-1,0 2,1-1,0 5,6-19,0 1,1 0,0 0,0 0,1 0,0 0,0 0,0 0,1 0,0 0,1-1,-1 1,1 0,1 0,-1-1,1 0,0 1,1-1,-1 0,1 0,0-1,1 1,-1-1,1 0,0 0,1-1,-1 1,1-1,0 0,0-1,2 2,3 0,-1 0,1 0,1-1,-1 0,0-1,1 0,0-1,0-1,-1 0,1 0,0-1,0 0,0-1,0-1,0 0,-1 0,1-1,2-2,167-82,-163 74</inkml:trace>
  <inkml:trace contextRef="#ctx0" brushRef="#br0" timeOffset="17401.542">3217 2094,'-47'13,"19"-7,0 1,1 1,0 2,0 0,0 2,2 1,0 1,0 1,1 1,-4 6,23-18,-1 2,1-1,1 1,-1-1,1 1,0 0,0 1,1-1,-1 1,1 0,1-1,0 1,0 1,0-1,1 0,-1 0,2 0,-1 1,1-1,0 1,1-1,0 0,0 1,2-4,1-1,-1 0,1 0,0 0,0-1,0 1,0-1,0 0,0 0,1 0,-1 0,0-1,1 0,0 0,-1 0,1-1,0 1,-1-1,1 0,0 0,-1-1,1 0,0 1,-1-1,1-1,-1 1,1-1,-1 0,0 0,0 0,0 0,1-2,21-5,-1-1,-1-1,0-1,-1-1,0-1,-1-1,5-6,53-37,-78 59,0-1,0 0,0 0,0 1,0-1,0 1,0-1,-1 1,1 0,0 0,0 0,-1 0,1 0,-1 0,1 0,-1 0,1 1,-1-1,0 1,1-1,-1 1,0-1,0 1,0 0,0 0,-1-1,1 1,0 0,-1 0,1 0,-1 0,0 0,0 0,1 0,-1 0,0-1,-1 1,1 0,0 0,-1 0,1 0,-1 0,1 0,-1 0,4 19,-2-15,1-1,-1 1,2-1,-1 0,0 0,1 0,0-1,0 1,1-1,-1 1,1-1,0 0,0 0,0-1,1 1,-1-1,1 0,0 0,0 0,0-1,0 0,0 0,1 0,-1-1,1 1,-1-1,1-1,-1 1,1-1,1 0,10 0,-1 0,0-1,1-1,-1-1,0 0,0-1,0-1,-1 0,15-7,5-8,-1-1,-1-1,-1-2,-1-1,2-5,91-67,-1 23,-122 73,0 1,0 0,0 0,0-1,0 1,0 0,1 0,-1 0,0 0,0 0,0 0,0 1,0-1,0 0,0 0,0 1,0-1,0 1,-1-1,1 1,0-1,0 1,0-1,0 1,-1 0,1-1,0 1,0 0,-1 0,1 0,-1 0,1-1,-1 1,1 0,-1 0,0 0,1 0,-1 0,0 0,0 0,1 0,-1 0,0 0,0 0,0 0,0 0,-1 1,1-1,0 0,-1 0,-12 54,0-29,0 1,-1-2,-2 0,0-1,-2 0,-1-2,0 0,-15 12,29-29,-1 0,1 0,-1 0,0-1,0 0,0 0,-1-1,1 1,-1-2,0 1,0-1,0 0,0 0,0-1,-1 1,7-3,0 1,1 0,-1-1,0 1,1-1,-1 1,1 0,-1-1,1 1,-1-1,1 0,-1 1,1-1,0 1,-1-1,1 0,0 1,-1-1,1 0,0 1,0-1,0 0,-1 0,1 1,0-1,0 0,0 1,0-1,0 0,0 0,1 1,-1-1,0 0,0 1,0-1,1 0,-1 1,0-1,1 0,-1 1,1-1,-1 1,1-1,-1 0,1 1,-1-1,1 1,-1 0,1-1,-1 1,1-1,0 1,-1 0,1 0,0-1,0 1,-1 0,1 0,0 0,-1 0,1-1,0 1,15-5,-1 1,1 0,0 1,-1 1,1 0,1 1,-1 1,0 0,0 1,1 1,26 0,-16-1,-1-1,1-1,0-1,0-2,-1-1,0 0,0-2,17-7,-31 10,1-1,-1 0,0-1,-1-1,1 0,-1 0,-1-1,1 0,-1-1,-1 0,1-1,-2 0,1 0,-1-1,-1 0,0 0,-1-1,0 0,0-2,-6 14,0-1,0 1,-1 0,1 0,0 0,0 0,0 0,-1 0,1 0,0 0,0 0,0-1,-1 1,1 0,0 0,0 0,0 0,0 0,0-1,-1 1,1 0,0 0,0 0,0-1,0 1,0 0,0 0,0-1,0 1,0 0,0 0,0 0,0-1,0 1,0 0,-14 21,11-16,0 0,1 0,0 1,0-1,0 1,1-1,-1 1,1 0,1 0,-1 0,1-1,0 1,0 0,1 0,0 0,0 0,0-1,0 1,1-1,0 1,1-1,-1 1,1-1,0 0,0 0,0 0,1-1,0 1,0-1,0 0,0 0,1 0,-1-1,1 1,0-1,0 0,0-1,1 1,-1-1,5 1,3-1,0-1,1 0,-1-1,0 0,1-1,-1-1,0 0,0 0,0-2,0 0,0 0,-1-1,0-1,0 0,0 0,-1-1,0-1,0 0,0 0,3-5,9-4,-2-1,0-1,-1-1,0 0,-2-1,11-18,-3 4,-1-1,-2-1,-1-2,-3 0,-1-1,-1 0,-3-2,-1 0,-2 0,-2-1,-2 0,0-27,-7 67,0 1,0-1,0 0,0 0,-1 1,1-1,-1 0,0 0,0 1,0-1,0 1,0-1,0 1,-1 0,1-1,-1 1,0 0,0 0,0 0,0 0,0 0,0 1,0-1,-1 0,1 1,0 0,-1-1,1 1,-1 0,0 1,1-1,-1 0,0 1,1-1,-1 1,0 0,0 0,1 0,-1 0,0 0,0 1,1-1,-1 1,0 0,-7 2,1 0,0 0,0 1,1 0,-1 0,1 1,0 0,0 1,0 0,1 0,0 1,0 0,0 0,1 0,0 1,1 0,0 0,0 0,1 1,-3 5,-7 20,1 0,1 1,2 0,-4 30,8-45,2 0,0-1,1 1,1 1,1-1,1 0,0 0,2 0,0 0,1 0,1 0,1 0,1-1,1 0,0 0,5 7,39 36,-33-47</inkml:trace>
  <inkml:trace contextRef="#ctx0" brushRef="#br0" timeOffset="17926.696">5306 2009,'-6'10,"1"0,0 1,1 0,0 0,1 0,0 0,1 0,0 1,1-1,0 1,1-1,0 1,0-1,2 1,1 7,-3-17,1 1,0-1,0 1,0-1,1 0,-1 1,1-1,-1 0,1 0,0 0,-1 0,1 0,0 0,0-1,0 1,1-1,-1 1,0-1,1 0,-1 0,0 0,1 0,0 0,-1-1,1 1,-1-1,1 1,0-1,-1 0,1 0,0 0,-1-1,1 1,-1-1,1 1,0-1,0 0,92-45,-76 30,0 0,-1-1,-1 0,-1-2,0 0,4-9,40-45,13-8,-73 81,0-1,0 1,1-1,-1 1,0-1,0 1,0-1,1 1,-1 0,0-1,1 1,-1-1,0 1,1 0,-1-1,0 1,1 0,-1-1,1 1,-1 0,0 0,1-1,-1 1,1 0,-1 0,1 0,-1-1,1 1,-1 0,1 0,-1 0,1 0,-1 0,1 0,-1 0,1 0,-1 1,1-1,-1 0,1 0,-1 0,1 0,-1 1,1-1,-1 0,1 0,-1 1,0-1,1 0,-1 1,0-1,1 1,-1-1,0 0,1 1,-1-1,0 1,0-1,1 1,-1-1,0 1,0-1,0 1,0-1,0 1,0-1,0 1,2 42,-2-34,8 455,-4-420,-1-1,-2 1,-3 0,-1-1,-1 1,-3-1,-2 0,-2-1,-5 11,-41 72,55-120,-1 0,-1-1,1 1,-1-1,0 0,0 0,0 0,0 0,-1-1,0 0,1 0,-1 0,0-1,-1 1,1-1,0 0,0-1,-1 1,1-1,-1 0,0-1,-3 1,6-1,1 0,0 0,-1-1,1 1,-1-1,1 1,0-1,0 0,-1 0,1 0,0 0,0-1,0 1,0 0,0-1,0 1,1-1,-1 0,0 0,1 0,-1 0,1 0,0 0,-1 0,1 0,0 0,1 0,-1-1,0 1,0 0,1-1,0 1,-1-1,1 1,0-1,8-86,69-85,-63 149,0 0,-2 0,-1-2,-1 1,-1-1,-2-1,2-12,-6 16</inkml:trace>
  <inkml:trace contextRef="#ctx0" brushRef="#br0" timeOffset="18169.87">4460 1529,'0'0</inkml:trace>
  <inkml:trace contextRef="#ctx0" brushRef="#br0" timeOffset="18913.205">6887 1896,'-12'1,"0"1,0 1,1 0,-1 0,1 1,0 0,0 1,0 1,1 0,-7 5,16-11,0 0,0 1,0-1,0 0,1 1,-1-1,0 1,0-1,1 1,-1-1,0 1,1 0,-1-1,1 1,-1 0,1 0,-1-1,1 1,-1 0,1 0,0 0,-1-1,1 1,0 0,0 0,0 0,0 0,0 0,0 0,0 0,0-1,0 1,0 0,0 0,0 0,0 0,1 0,-1-1,0 1,1 0,-1 0,1 0,-1-1,1 1,-1 0,1-1,0 1,-1 0,1-1,0 1,-1-1,2 1,48 23,-35-18,-11-5,0 1,0 0,1 0,-1 0,0 0,-1 1,1-1,0 1,-1 0,0 1,1-1,-1 0,0 1,-1 0,1 0,-1-1,1 2,-1-1,-1 0,1 0,0 1,-1-1,0 0,0 1,0 0,-1-1,0 1,0-1,0 1,0 0,0-1,-1 1,0-1,0 1,-1 0,-5 7,-1 0,-1 0,0 0,0-1,-1 0,-1-1,0 0,0-1,-1 0,0-1,0 0,-1-1,-3 2,0 0,-118 47,122-54</inkml:trace>
  <inkml:trace contextRef="#ctx0" brushRef="#br0" timeOffset="19180.006">7367 1925,'-20'21,"0"1,2 2,1-1,1 2,1 0,1 1,1 1,-2 8,14-32,0-1,0 0,0 1,0-1,0 0,0 1,1-1,-1 1,1 0,0-1,0 1,0-1,0 1,0-1,1 1,-1-1,1 1,-1-1,1 1,0-1,0 0,0 1,0-1,1 0,-1 0,1 0,-1 0,1 0,0 0,-1 0,1 0,0-1,0 1,1-1,-1 1,0-1,0 0,1 0,-1 0,0 0,1 0,-1-1,1 1,-1-1,1 0,-1 1,1-1,-1 0,2-1,2 1,0 0,1-1,-1 1,0-2,1 1,-1-1,0 0,0 0,0 0,0-1,-1 0,1 0,-1-1,0 0,0 1,0-2,0 1,-1-1,1 1,-1-1,-1 0,1-1,-1 1,1-1,-1 1,-1-1,1 0,-1 0,0 0,-1 0,1-1,-1 1,-1 0,1-1,-1 1,0 0,0-1,-1 1,0 0,0-1,0 1,-1 0,0 0,-1-3,-4-4,0 0,-1 0,0 1,-1 0,0 0,-1 1,-1 0,-9-8,2 5</inkml:trace>
  <inkml:trace contextRef="#ctx0" brushRef="#br0" timeOffset="19504.323">7847 1275,'-26'146,"-5"-1,-19 37,-33 195,81-367,0-4,1 0,-1 0,1 0,0 0,0 0,1 0,0 0,0 0,0 0,1 0,0 1,0-1,1-1,-1 1,1 0,0 0,1 0,0 0,10 5</inkml:trace>
  <inkml:trace contextRef="#ctx0" brushRef="#br0" timeOffset="19853.886">8044 1812,'104'356,"-104"-355,0 1,0-1,0 1,0-1,0 1,0-1,1 1,-1-1,1 1,-1-1,1 1,-1-1,1 1,0-1,0 0,-1 1,1-1,0 0,0 0,0 0,1 0,-1 0,0 0,0 0,0 0,1 0,-1 0,1-1,-1 1,0 0,1-1,-1 1,1-1,-1 0,1 0,-1 1,1-1,0 0,-1 0,1 0,-1-1,1 1,-1 0,1-1,-1 1,1 0,-1-1,1 0,-1 1,0-1,1 0,-1 0,0 0,1 0,72-128,36-74,-96 180,0 5</inkml:trace>
  <inkml:trace contextRef="#ctx0" brushRef="#br0" timeOffset="20558.752">8467 2065,'36'-8,"-1"-2,0-1,-1-2,-1-1,0-2,-1-1,0-2,-2-1,3-3,19-59,-51 80,0 0,-1 0,1 0,0 0,-1-1,0 1,0 0,0 0,0-1,0 1,0 0,0 0,-1 0,1-1,-1 1,0 0,1 0,-1 0,0 0,0 0,0 0,-1 0,1 0,0 0,-1 1,1-1,-1 1,0-1,1 1,-1-1,0 1,0 0,0 0,0 0,0 0,0 0,0 0,0 1,-1-1,1 1,-1-1,-8 1,0-1,0 2,0 0,0 0,0 1,0 0,0 1,1 0,-1 1,1 0,0 0,0 1,1 1,-1 0,1 0,0 1,1 0,-8 7,3-3,0 1,1 0,0 1,1 0,1 1,0 0,1 1,-6 12,13-23,-1 1,1 0,0 0,0 0,1 0,0 0,0 1,0-1,0 0,1 1,0-1,0 0,0 1,1-1,0 0,0 1,0-1,0 0,1 0,0 0,0 0,0 0,1-1,0 1,0-1,0 1,0-1,1 0,0 0,-1 0,6 3,1 0,-1-1,1 0,0 0,0-1,0 0,1-1,0 0,0 0,0-2,0 1,0-1,1-1,-1 0,1-1,-1 0,1 0,-1-1,1-1,5-1,14-4,0-1,-1-2,0-1,-1-1,0-1,24-16,-13 4,-1-1,-1-2,-1-2,-2-1,-1-2,9-13,2-24,-43 68,-2 1,1-1,0 1,0-1,0 0,-1 1,1-1,-1 0,1 0,-1 1,0-1,1 0,-1 0,0 0,0 0,0 1,-1-1,1 0,0 0,-1 1,1-1,-1 0,0 0,1 1,-1-1,0 1,0-1,0 0,0 1,0 0,0-1,-1 1,1 0,0 0,-1-1,1 1,-1 0,1 0,-1 1,0-1,1 0,-2 0,-4 1,1 0,-1 1,0-1,0 1,1 1,-1-1,0 1,1 1,0-1,-1 1,1 0,0 0,0 1,1 0,-1 0,1 0,0 0,0 1,-4 5,3-4,-1 0,1 0,0 1,1 0,0 0,0 0,0 1,1 0,0 0,0 0,1 0,0 0,1 1,0 0,0-1,1 1,0 0,0 0,1 0,0-1,1 1,0 0,0 0,1 0,0-1,1 1,0-1,0 0,0 0,1 0,1 0,-1 0,1-1,0 0,1 0,6 6,-2-8,0 1,1-1,0-1,0 0,0-1,1 0,-1 0,1-1,0-1,-1 0,1-1,0 0,0 0,-1-2,1 1,0-1,-1-1,0 0,1-1,-1 0,-1-1,1 0,-1 0,1-1,-2-1,1 0,-1 0,0-1,0 0,4-5,12-18,0-1,-2-1,-2-1,-1-1,-1-1,-2-1,-2 0,-2-1,-1 0,-1-1,-3-1,-1 1,-2-1,-2 0,-1-1,-3-9,1 37,-1 0,-1-1,0 1,-1 0,0 0,-1 0,-1 0,0 1,-1-1,4 9,1 1,-1 0,0-1,0 1,0 0,-1 0,1 1,-1-1,1 0,-1 1,0-1,0 1,0 0,0 0,-1 0,1 1,0-1,-1 1,1 0,-1 0,1 0,-1 0,0 0,0 1,1 0,-1 0,0 0,1 0,-1 0,0 1,0 0,1-1,-1 1,-1 1,1 0,1 0,-1-1,1 1,-1 1,1-1,0 0,-1 1,1 0,1 0,-1 0,0 0,1 0,-1 0,1 1,0-1,0 1,1-1,-1 1,1 0,-1 0,1 0,0 0,1 0,-1 0,-4 105,6-86,1 23,1-1,3 0,1 0,3 0,1-1,3-1,1 0,18 34,-22-54,1 0,1-1,1 0,1-1,1 0,0-2,2 0,0 0,1-2,1-1,1 0,0-1,1-2,0 0,1-1,5 1,5-2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44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57,'-10'39,"-7"17,-2 8,4-1,3-6,4-5,4-5,-3-1,0-4,1-4,2-4,1-2,-3-3,-1-1,1-1,1-9,2-13,1-7</inkml:trace>
  <inkml:trace contextRef="#ctx0" brushRef="#br0" timeOffset="284.677">29 1,'38'14,"23"6,5-2,-3-3,-3-5,-7-3,-8-3,-1-3,-4-1,-4-6,-3-1,-3 0,-1 1,-6-2,-6-1</inkml:trace>
  <inkml:trace contextRef="#ctx0" brushRef="#br0" timeOffset="504.626">29 397,'34'0,"15"0,5 0,-2 0,-1 0,-3 0,-6 0,-6 0,-2 0,-4 0,-7 0</inkml:trace>
  <inkml:trace contextRef="#ctx0" brushRef="#br0" timeOffset="1036.451">481 623,'-166'241,"289"-394,63-68,-179 214,0 1,0 0,0 0,1 1,0 0,0 0,1 1,-1 0,1 1,0 0,1-1,-7 4,0-1,0 0,0 1,0 0,0-1,0 1,0 0,1 1,-1-1,0 1,0-1,0 1,-1 0,1 0,0 0,0 0,0 1,-1-1,1 1,-1-1,1 1,-1 0,0 0,1 0,-1 1,0-1,0 0,-1 1,1-1,0 1,-1 0,0-1,1 1,-1 3,5 12,-2 1,-1 0,0 1,-1-1,-2 0,1 1,-2-1,-1 1,-2 7,4-24,0 0,-1 0,0 0,0-1,0 1,0 0,0 0,0-1,-1 1,1-1,-1 1,0-1,1 1,-1-1,0 0,-1 0,1 0,0 0,0-1,-1 1,1 0,-1-1,0 0,1 1,-1-1,0 0,0-1,0 1,0 0,0-1,1 0,-1 1,0-1,0 0,0-1,0 1,-3-1,-109-27,-31-48,124 68</inkml:trace>
  <inkml:trace contextRef="#ctx0" brushRef="#br0" timeOffset="1754.739">1073 566,'358'0,"-379"-18,-148-58,168 75,-1 1,0-1,1 1,-1-1,0 1,1 0,-1 0,0 0,0 0,1 0,-1 0,0 0,1 0,-1 1,0-1,1 1,-1-1,0 1,1 0,-1 0,1 0,-1-1,1 1,0 1,-1-1,1 0,0 0,0 0,0 1,0-1,0 0,0 1,0-1,0 1,1 0,-1-1,0 1,1-1,-1 1,1 1,-5 75,5-69,4 224,2-192,-5-40,-1-1,1 1,-1-1,1 1,-1 0,1-1,-1 1,1-1,-1 1,1-1,0 1,-1-1,1 0,0 1,0-1,-1 0,1 1,0-1,0 0,-1 0,1 0,0 0,0 0,0 0,-1 0,1 0,0 0,0 0,-1 0,1 0,0-1,0 1,-1 0,1 0,0-1,0 1,-1-1,1 1,0-1,-1 1,1-1,-1 1,1-1,-1 1,1-1,-1 0,1 1,-1-1,1 0,170-189,-130 140,-25 27</inkml:trace>
  <inkml:trace contextRef="#ctx0" brushRef="#br0" timeOffset="2022.687">1723 397,'0'38,"0"18,0 4,0-4,0-6,5-12,1-12</inkml:trace>
  <inkml:trace contextRef="#ctx0" brushRef="#br0" timeOffset="2370.721">1694 424,'6'-7,"1"-1,0 1,0 0,1 1,0-1,0 2,0-1,1 1,0 0,0 1,0 0,0 0,1 1,-1 1,1-1,0 1,0 1,0 0,0 0,0 1,0 1,0-1,0 1,0 1,-1 0,1 1,0-1,-1 2,0-1,5 4,-12-6,1 0,0 0,-1 1,1-1,-1 1,1 0,-1-1,0 1,1 0,-1 1,0-1,0 0,-1 1,1-1,0 1,-1-1,0 1,1 0,-1-1,0 1,-1 0,1 0,0 0,-1 0,0 0,1 0,-1 0,0 0,0 0,-1 0,1 0,-1 0,0 0,1-1,-1 1,0 0,-2 2,-30 33,-18 27,50-63,0 0,0 1,1-1,-1 0,1 1,-1-1,1 0,0 1,0-1,0 1,0-1,0 1,1-1,-1 0,1 1,0-1,-1 0,1 1,0-1,0 0,1 0,-1 0,0 0,1 0,-1 0,1 0,-1 0,1-1,0 1,0-1,1 1,23 19,-21-19,0 0,-1 1,1 0,-1 0,0 0,0 1,0-1,0 1,-1 0,1 0,-1 0,0 1,0-1,-1 1,1 0,-1-1,0 1,0 0,-1 0,1 1,-1-1,0 0,0 4,-4-5,1 1,-1-1,0 0,1 0,-2-1,1 1,0-1,-1 1,0-1,0 0,0 0,0-1,0 1,0-1,-1 0,1 0,-1-1,1 1,-1-1,-1 1,-9 3,5 0,0-1,0 0,0-1,-1 0,1-1,-1 0,1-1,-1 0,0 0,-2-1,-13-4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47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1,'-10'18,"1"-4,0 0,1 1,1 0,1 0,0 0,1 1,0 0,-1 11,7-28,-1 1,0-1,1 1,-1 0,1-1,-1 1,1 0,-1-1,1 1,-1 0,1-1,-1 1,1 0,0 0,-1 0,1 0,-1-1,1 1,0 0,-1 0,1 0,-1 0,1 0,0 1,-1-1,1 0,-1 0,1 0,-1 0,1 1,-1-1,1 0,0 0,-1 1,1-1,-1 1,0-1,1 0,-1 1,1-1,-1 1,0-1,1 1,-1-1,0 1,1-1,-1 1,0-1,0 1,0-1,1 1,-1 0,0-1,0 1,0-1,0 1,0 0,0-1,0 1,0-1,0 1,-1 0,1-1,0 1,0 0,34-36,-29 28,0 3,0-1,-1 0,0-1,0 1,0-1,-1 1,0-1,0 0,-1-1,1 1,-1 0,0-1,0-2,-4 8,1 1,0 0,-1-1,1 1,-1 0,1 0,0 0,-1 1,1-1,0 0,-1 0,1 1,0-1,-1 1,1-1,0 1,0-1,-1 1,1 0,0 0,0-1,0 1,0 0,0 0,0 0,0 0,0 0,0 1,1-1,-1 0,0 1,2-2,-1-1,1 1,-1 0,1 0,0 0,-1 0,1 0,-1 0,1-1,0 2,-1-1,1 0,-1 0,1 0,0 0,-1 0,1 0,-1 1,1-1,-1 0,1 0,0 1,-1-1,1 0,-1 1,0-1,1 1,-1-1,1 0,-1 1,0-1,1 1,-1-1,0 1,1-1,-1 1,0 0,0-1,1 1,-1-1,0 1,0 0,0-1,0 1,0-1,0 1,0 0,0-1,0 1,0-1,0 1,-1 0,1-1,0 1,0-1,-1 1,1-1,0 1,0-1,-1 1,1-1,-1 1,1-1,0 1,-1-1,14-8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48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24,'-77'27,"72"-44,4 17,1 0,-1 1,1-1,0 0,-1 0,1 0,-1 0,1 1,0-1,-1 0,1 0,-1 0,1 0,0 0,-1 0,1 0,-1 0,1 0,-1 0,1-1,0 1,-1 0,1 0,-1 0,1 0,0-1,-1 1,1 0,0 0,-1-1,1 1,0 0,-1 0,1-1,0 1,0 0,-1-1,1 1,0-1,0 1,0 0,-1-1,1 1,0-1,0 1,0 0,0-1,0 1,0-1,0 1,0-1,0 1,0 0,0-1,0 1,0-1,0 1,0 0,1-1,-1 1,0-1,0 1,0 0,1-1,-5 2,1 0,0 1,-1-1,1 1,0-1,0 1,0 0,0 0,0 0,1 1,-1-1,1 1,-1-1,1 1,0 0,0 0,0 1,25-16,16-17,-18 11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35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41,'0'-4,"0"-8,-5 0,-1 6,-5 4,-5 2,5 2,9 0,5-5,2-2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35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1,'0'5,"0"-4,5-1,-4-1,-1 4,-6 7,-2 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14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4319 762,'14'107,"-4"0,-5 1,-5 7,0-104,0 1,-1-1,0 0,-1 0,0 0,0 0,-2 0,1 0,-1-1,-1 0,0 0,0 0,-1 0,-5 6,10-15,0 0,1 0,-1 0,0 0,0 0,0-1,0 1,0 0,0-1,0 1,0 0,0-1,0 1,0-1,-1 0,1 1,0-1,0 0,0 0,-1 0,1 1,0-1,0-1,-1 1,1 0,0 0,0 0,0-1,-1 1,1 0,0-1,0 1,0-1,0 0,0 1,0-1,0 0,0 1,0-1,0 0,0 0,0 0,1 0,-1 0,0-1,-14-57,19 30,1 1,2-1,1 2,1-1,1 1,1 0,2 1,1 1,0 0,2 0,1 2,1 0,1 1,1 1,22-19,-12 10,1 2,1 0,2 2,0 2,2 1,1 1,0 3,1 0,34-9,46 17,-116 11,1 0,-1 1,1-1,-1 1,1 0,-1 0,0 0,1 0,-1 0,0 0,0 1,0-1,0 1,0-1,0 1,0 0,-1 0,1 0,0 0,-1 0,0 0,1 0,-1 0,0 0,0 1,0-1,-1 1,1-1,0 1,-1-1,0 0,1 1,-1 0,0-1,-1 1,1-1,0 1,-1-1,1 1,-1-1,0 0,1 1,-1-1,-1 1,-7 18,-1-1,-1 0,-1 0,-1-2,0 1,-1-1,-1-1,-1-1,0 0,-2-1,1-1,-2-1,-9 6,9-4,1-2,-2 0,0-1,0 0,-1-2,-1-1,0 0,0-2,0 0,-1-2,0 0,0-2,-12 1,0-15,29 4</inkml:trace>
  <inkml:trace contextRef="#ctx0" brushRef="#br0" timeOffset="-2433.174">565 367,'270'-11,"-57"-7,-210 18,-1 1,1-1,0 1,0-1,-1 1,1 0,0 0,-1 0,1 1,-1-1,0 1,1-1,-1 1,0 0,0 0,0 0,0 0,0 0,0 0,-1 0,1 1,-1-1,1 1,-1-1,0 1,0 0,0-1,-1 1,1 0,-1-1,1 1,-1 0,0 0,0 2,-11 103,8-94,-13 64,8-49,1 1,1-1,2 2,0-1,3 0,0 0,2 1,1-1,2 0,0 0,4 6,1-7,2 0,1-1,1-1,1 0,2-1,2 2,-70-67,39 25,-2 1,1 0,-1 1,-1 1,0 1,-1 0,0 1,0 0,-1 2,0 0,-1 1,1 1,-1 1,0 0,0 1,-1 2,1 0,0 0,-16 3,10 4,0 0,1 1,-1 2,2 0,-1 2,1 0,1 2,0 1,1 0,1 1,0 2,1 0,0 1,2 0,-15 21,26-32,1 0,0 0,1 1,0-1,0 1,1 0,-1 0,2 1,-1-1,1 0,0 1,1-1,0 1,1 0,0-1,0 1,0 0,1-1,1 4,5 6</inkml:trace>
  <inkml:trace contextRef="#ctx0" brushRef="#br0" timeOffset="-1980.565">707 649,'459'-28,"-319"5,-137 23,-1 0,0 0,0 0,0 1,0-1,0 0,0 1,1-1,-1 1,0 0,0 0,0 0,-1 0,1 0,0 0,0 0,0 0,-1 1,1-1,-1 1,1-1,-1 1,0 0,1 0,-1-1,0 1,0 0,0 0,-1 0,1 0,0 0,-1 0,1 1,-1-1,0 0,1 0,-1 89,-2-67,4 86,4-91</inkml:trace>
  <inkml:trace contextRef="#ctx0" brushRef="#br0" timeOffset="-1574.672">1666 988,'0'170,"0"-190,0 0,2-1,0 1,1 0,1 0,1 1,1-1,1 1,0 0,1 1,1 0,4-5,-3 8,0 0,1 0,1 1,0 1,1 0,0 0,1 1,1 1,0 1,8-5,-23 15,1-1,0 0,0 1,0-1,0 1,0-1,0 1,0 0,0-1,0 1,0 0,0 0,0-1,0 1,0 0,0 0,0 0,0 0,0 1,0-1,0 0,0 0,0 1,0-1,0 0,-1 1,1-1,0 1,0-1,0 1,0-1,0 1,-1 0,1-1,0 1,-1 0,1 0,0 0,-1-1,1 1,-1 0,1 0,-1 0,1 1,3 13</inkml:trace>
  <inkml:trace contextRef="#ctx0" brushRef="#br0" timeOffset="-1277.171">2230 734,'-10'8,"0"1,1-1,-1 2,2-1,-1 2,1-1,1 1,0 0,1 0,0 1,0 0,1 0,1 0,0 1,1-1,0 1,0 5,3-15,0-1,1 1,-1-1,0 0,1 1,0-1,-1 0,1 1,0-1,0 0,0 0,1 0,-1 0,0 0,1 0,-1 0,1 0,0 0,0-1,-1 1,1-1,0 1,0-1,0 0,1 0,-1 0,0 0,0 0,1 0,-1-1,0 1,1-1,-1 0,1 0,-1 1,0-1,1-1,-1 1,1 0,-1-1,92-35,-88 32,0 0,0-1,0 0,-1-1,0 1,0-1,-1 0,0 0,1 0,-2-1,1 0,-1 1,0-1,-1 0,0 0,0-1,0 1,-1 0,0-1,0 1,-1-1,0 1,0-1,-1 1,0-1,0 1,-1 0,0-2,0 5,1 1,-1 0,1-1,-1 1,0 0,0 0,-1 0,1 0,-1 0,1 0,-1 1,0 0,0-1,0 1,0 0,-1 0,1 1,-1-1,0 0,-18-5</inkml:trace>
  <inkml:trace contextRef="#ctx0" brushRef="#br0" timeOffset="-835.425">2597 1016,'26'-62,"-17"36,1 0,1 1,1 1,1 0,1 0,1 2,1 0,1 0,9-6,-25 26,0 0,0 0,0 1,1-1,-1 0,1 1,-1-1,1 1,0 0,-1-1,1 1,0 0,0 0,0 0,0 0,0 1,0-1,0 0,0 1,0-1,0 1,0 0,0 0,1 0,-1 0,0 0,0 0,0 1,0-1,0 1,0-1,0 1,0 0,0 0,0 0,0 0,0 0,0 0,-1 0,1 1,0-1,-1 1,2 1,21 120,-21-122,0 0,-1 0,1 0,0 0,0 0,0-1,0 1,0-1,0 0,0 0,0 0,0 0,0 0,0-1,0 1,-1-1,1 0,0 0,0 0,0 0,-1 0,1-1,-1 1,1-1,-1 0,1 1,-1-1,0 0,1-1,7-4,150-74,-159 80,1 0,-1 0,1 0,-1 0,1 0,0 1,0-1,-1 1,1-1,0 1,0-1,0 1,0 0,0 0,-1 0,1 0,0 0,0 1,0-1,0 1,-1-1,1 1,0-1,0 1,-1 0,1 0,-1 0,1 0,-1 0,1 0,-1 0,1 1,-1-1,0 0,0 1,0-1,0 1,0 0,0-1,0 1,0 0,0-1,-1 1,1 0,-1 0,0 0,1-1,-1 1,0 0,0 0,0 0,-10 70,8-68,0-1,0 1,1 0,0 0,-1 1,2-1,-1 0,0 0,1 0,0 1,0-1,0 0,0 0,1 1,0-1,-1 0,2 0,-1 0,0 0,1 0,0 0,0 0,0 0,0-1,1 1,-1-1,2 1,12 8</inkml:trace>
  <inkml:trace contextRef="#ctx0" brushRef="#br0" timeOffset="2834.32">5307 791,'-2'1,"1"-1,0 2,0-1,0 0,0 0,0 0,0 0,0 1,0-1,1 0,-1 1,0-1,1 1,-1-1,1 1,-1-1,1 1,0-1,0 1,0-1,0 1,0 0,0-1,0 1,0-1,0 1,1-1,0 2,-2 11,-1 6,-1 0,0 0,-2-1,-1 0,0 0,-1 0,-1-1,-9 15,17-33,0 0,0 0,0-1,0 1,0 0,0-1,0 1,-1 0,1 0,0-1,0 1,0 0,0 0,0-1,0 1,0 0,-1 0,1 0,0-1,0 1,0 0,-1 0,1 0,0-1,0 1,0 0,-1 0,1 0,0 0,0 0,-1 0,1-1,0 1,-1 0,1 0,0 0,0 0,-1 0,1 0,0 0,0 0,-1 0,1 0,0 0,-1 1,1-1,0 0,5-32,8-12,3 0,1 0,2 2,2 0,2 2,12-15,-33 53,0 0,0 0,1 1,-1-1,1 1,-1 0,1 0,0 0,0 0,-1 0,1 1,0-1,0 1,0 0,-1-1,1 1,0 1,0-1,0 0,0 1,-1-1,1 1,0 0,0 0,-1 0,1 0,-1 1,1-1,-1 1,1-1,-1 1,0 0,0 0,0 0,0 0,0 0,0 0,0 2,18 10,-4-4</inkml:trace>
  <inkml:trace contextRef="#ctx0" brushRef="#br0" timeOffset="3165.869">5646 791,'19'-1,"0"0,0 0,-1-2,1-1,-1 0,0-1,9-4,-21 7,-1 0,1 0,-1-1,1 0,-1 0,0 0,0-1,-1 1,1-1,-1 0,1-1,-1 1,-1-1,1 1,-1-1,1-1,-1 1,-1 0,1-1,-1 1,0-1,0 0,-1 1,1-7,-1 11,-1-1,0 0,1 1,-1-1,0 1,0-1,0 1,0-1,0 0,-1 1,1-1,0 1,-1-1,1 1,-1-1,0 1,1-1,-1 1,0 0,0-1,0 1,0 0,0 0,0-1,0 1,-1 0,1 0,0 0,0 0,-1 1,1-1,-1 0,1 1,-1-1,1 1,-1-1,1 1,-1-1,1 1,-1 0,0 0,1 0,-1 0,-67 22,56-11,0 1,1 0,0 0,1 1,0 1,1 0,1 0,0 1,1 0,1 0,0 1,1 0,1 1,0-1,1 1,1 1,2-14,0 0,1 0,-1 0,1 0,0 1,0-1,0 0,1 0,-1 0,1 0,0 0,1 0,-1 0,0 0,1 0,0-1,0 1,0-1,0 1,1-1,0 0,-1 0,1 0,0 0,0 0,1 0,-1-1,0 0,1 0,0 0,-1 0,1 0,6 2,-1 0,1 0,0-1,0-1,0 0,0 0,0-1,1 0,-1-1,0 0,0 0,1-1,-1-1,0 1,0-2,5-1,18-7</inkml:trace>
  <inkml:trace contextRef="#ctx0" brushRef="#br0" timeOffset="3491.795">6210 592,'71'196,"-33"-57,-37-138,-1-1,0 1,0 0,1-1,-1 1,0-1,1 1,-1 0,0-1,1 1,-1-1,1 1,-1-1,1 1,-1-1,1 0,-1 1,1-1,0 1,-1-1,1 0,0 0,-1 1,1-1,0 0,-1 0,1 0,0 0,-1 0,1 0,0 0,-1 0,1 0,0 0,-1 0,1 0,0 0,-1-1,1 1,0 0,-1 0,1-1,-1 1,1-1,0 1,-1 0,1-1,-1 1,1-1,-1 1,1-1,-1 1,0-1,1 0,-1 1,0-1,1 0,18-41,-18 39,16-45,2 1,1 0,3 2,2 1,16-21,-24 44,0 5</inkml:trace>
  <inkml:trace contextRef="#ctx0" brushRef="#br0" timeOffset="3743.257">6747 649,'0'29,"0"14,0 0</inkml:trace>
  <inkml:trace contextRef="#ctx0" brushRef="#br0" timeOffset="3991.897">6803 311</inkml:trace>
  <inkml:trace contextRef="#ctx0" brushRef="#br0" timeOffset="8684.277">7198 508,'-33'20,"25"-7,1 0,1 0,0 1,1-1,0 1,1 0,1 1,0 2,1-11,1 0,1 0,-1 1,1-1,0 1,1-1,0 0,0 1,0-1,0 0,1 0,0 0,1 0,-1 0,1 0,0-1,1 1,-1-1,1 0,0 0,0 0,1-1,-1 1,1-1,0 0,0 0,0-1,1 0,0 0,0 1,0-1,1 0,-1-1,0 1,1-1,0 0,-1-1,1 0,0 0,0 0,0-1,0 0,0 0,0-1,0 0,-1 0,1-1,2 0,-2 0,0 0,0 0,0-1,0 0,0-1,-1 1,0-1,1-1,-1 1,-1-1,1 0,-1 0,0-1,0 1,0-1,-1 0,0-1,0 1,0-1,-1 1,0-1,-1 0,1 0,-1-1,-1 1,1 0,-1-1,-1 1,1-1,-1 1,0-1,-1 1,0 0,-1-6,-2 6,1-1,-1 1,-1-1,1 1,-2 0,1 1,0-1,-1 1,0 0,-1 1,1-1,-1 1,0 1,-1-1,1 1,-1 0,1 1,-1 0,0 0,-1 1,1 0,0 0,0 1,-1 0,1 0,-1 1,1 0,-1 1,1 0,-1 0,1 1,0 0,-4 1,10-2,1 0,-1-1,1 1,-1 0,1 0,-1 0,1 0,0 0,-1 0,1 0,0 0,0 1,0-1,0 0,0 1,0-1,0 1,0-1,1 1,-1-1,1 1,-1 0,1-1,-1 1,1 0,0-1,0 1,0 0,1 12</inkml:trace>
  <inkml:trace contextRef="#ctx0" brushRef="#br0" timeOffset="9078.945">7678 536,'5'192,"-4"-188,-1 1,2-1,-1 0,0 0,1 0,0 0,0 0,0 0,0 0,1 0,-1-1,1 1,0-1,0 0,0 0,1 0,-1 0,1 0,-1-1,1 0,0 0,0 0,0 0,0 0,1-1,-1 0,0 0,0 0,1 0,-1-1,1 1,-1-1,1-1,-1 1,0 0,1-1,-1 0,0 0,3-1,6-2,-1-1,0 0,0 0,0-1,-1-1,1 0,-2-1,1 0,-1 0,0-1,-1 0,0-1,-1 0,0-1,0 0,-1 0,-1 0,1-3,35-104,-41 96</inkml:trace>
  <inkml:trace contextRef="#ctx0" brushRef="#br0" timeOffset="9466.424">8468 424,'-15'7,"4"-3,0 0,1 1,0 0,-1 1,2 0,-1 1,1 0,0 0,0 1,1 0,0 1,1 0,0 0,0 0,0 2,7-9,-1-1,0 1,1 0,0 0,-1 0,1 0,0-1,0 1,0 0,0 0,0 0,0 0,1 0,-1-1,1 1,-1 0,1 0,0-1,0 1,-1 0,1-1,0 1,1-1,-1 1,0-1,0 1,1-1,-1 0,0 0,1 0,-1 0,1 0,0 0,-1 0,1 0,1 0,66 20,67 16,-134-36,0 1,0-1,0 1,0 0,-1-1,1 1,-1 0,1 0,-1 0,0 0,0 0,0 1,0-1,0 0,0 0,0 1,-1-1,0 0,1 1,-1-1,0 1,0-1,0 0,0 1,-1-1,1 1,0-1,-1 0,0 1,0-1,0 0,0 0,0 0,0 0,0 1,-1-2,1 1,-1 0,1 0,-1 0,0-1,0 1,1-1,-1 1,0-1,-1 0,1 0,0 0,0 0,0 0,-1 0,-9 7,1-1,-1-1,0 0,-1 0,1-1,-1-1,0 0,0-1,-1 0,1-1,-1 0,1-1,-1-1,-6-1,-5-4</inkml:trace>
  <inkml:trace contextRef="#ctx0" brushRef="#br0" timeOffset="16125.635">10612 424,'0'4,"0"8,0 5,0 5,-4 3,-3 3,1 1,2 0,0 1,2-1,1 0,0 0,1-10,1-8</inkml:trace>
  <inkml:trace contextRef="#ctx0" brushRef="#br0" timeOffset="16360.629">10698 84,'4'15,"3"4</inkml:trace>
  <inkml:trace contextRef="#ctx0" brushRef="#br0" timeOffset="16774.028">11121 424,'-29'16,"1"2,1 1,1 1,0 1,2 1,-6 8,27-28,1 1,-1 0,1 0,-1 1,1-1,0 0,0 1,1-1,-1 1,1 0,-1-1,1 1,0 0,1 0,-1 0,1 0,-1 0,1 0,0 0,1 0,-1 0,1-1,0 1,0 0,0 0,0 0,0-1,1 1,0 0,0-1,0 0,0 1,0-1,1 0,0 0,-1 0,1-1,0 1,0-1,0 1,1-1,-1 0,1 0,-1 0,1-1,0 1,-1-1,1 0,1 0,9 3,0-1,0-1,1 0,-1-1,1 0,-1-1,1-1,-1 0,1-1,-1-1,0 0,0-1,0 0,0-1,-1-1,0 0,0-1,0 0,-1-1,0 0,0-1,-1 0,2-4,10-8,-2-1,0 0,-2-2,0-1,-2 0,-1-1,-1-1,-1 0,-1-1,6-20,-14 34,-1 0,0 0,-1-1,0 1,-1-1,-1 0,0 0,-1 1,0-1,-2 0,1 0,-2 1,0-1,-1 1,0 0,-1 0,-1 0,-4-8,7 19,1 0,-1 0,0 0,1 0,-1 1,-1-1,1 1,0-1,-1 1,1 1,-1-1,0 0,1 1,-1-1,0 1,0 0,0 1,0-1,0 1,0-1,0 1,0 0,0 1,0-1,0 1,0 0,0 0,0 0,1 0,-1 1,0-1,1 1,-1 0,1 0,-1 1,-7 3,1 0,0 1,0 0,0 1,1 0,0 0,1 1,0 0,0 1,1 0,-2 3,4-5,0 1,0 0,1 0,0 1,1-1,0 1,0 0,1 0,0 0,1 0,0 0,1 0,0 0,0 1,1-1,1 0,0 0,0 0,1 0,0-1,0 1,1-1,0 0,1 0,1 2,13 14,1 0,0-2,2 0,1-1,0-1,2-2,12 8,-26-19,1 0,0-1,0-1,0 0,1-1,0 0,0-1,0 0,1-1,-1 0,1-1,0-1,-1 0,2-1,24-16,-26 5</inkml:trace>
  <inkml:trace contextRef="#ctx0" brushRef="#br0" timeOffset="17238.346">11798 536,'48'0,"-29"2,0 0,0-2,0 0,0-1,0-1,0-1,0-1,-1-1,1 0,-1-1,-1-1,1 0,5-5,-19 9,0 1,0-1,0 0,0-1,-1 1,1-1,-1 1,0-1,0 0,0 0,-1-1,0 1,1 0,-1-1,-1 1,1-1,-1 0,0 0,0 0,0 1,-1-1,1 0,-1 0,0 0,-1 0,1 0,-1 0,0 1,0-1,-1 0,1 0,-1 1,0-1,0 1,-1 0,1-1,-1 1,0 0,0 1,0-1,-1 0,1 1,-1 0,0 0,0 0,0 0,0 1,-4-2,-2 2,0 0,0 1,0 0,0 1,0 0,0 1,0 0,0 0,0 1,0 0,1 1,-1 0,1 1,-1 0,1 0,0 1,1 0,-1 1,1 0,0 0,1 0,-1 1,1 1,1-1,-1 1,1 0,1 0,-1 1,1 0,1 0,0 0,0 0,-2 9,4-9,1-1,-1 1,2 0,-1 0,1 0,0 0,1 0,0-1,1 1,0 0,0-1,0 1,1-1,1 0,-1 0,1 0,1 0,-1 0,2-1,-1 0,1 0,-1-1,2 1,-1-1,1-1,0 1,0-1,1 0,-1-1,4 2,5 0,1-1,0 0,1-1,-1-1,1-1,0 0,-1-1,1-1,0-1,7-1,2 1,0 0</inkml:trace>
  <inkml:trace contextRef="#ctx0" brushRef="#br0" timeOffset="15104.242">9935 311,'-195'0,"191"0,0 0,1 0,-1 1,0-1,1 1,-1 0,1 0,-1 0,1 0,-1 0,1 1,0 0,0-1,0 1,0 1,0-1,0 0,0 1,1-1,-1 1,1 0,0 0,0 0,0 0,0 0,0 0,1 0,-1 1,1-1,0 1,0-1,0 1,1-1,-1 1,1 0,0-1,0 1,0-1,0 1,1 0,-1-1,1 1,1 1,2 5,1 0,0 0,1-1,0 1,0-1,1-1,1 1,-1-1,1-1,0 1,1-1,4 2,24 24,-35-32,0 1,-1 0,1 0,-1 0,1 0,-1 0,1 0,-1 0,0 1,0-1,0 1,-1-1,1 0,0 1,-1-1,0 1,1-1,-1 1,0-1,0 1,0 0,-1-1,1 1,-1-1,1 1,-1-1,0 0,0 1,0-1,0 0,0 0,-1 1,1-1,-1 0,0 1,-3 2,1 0,0-1,-1 1,0-1,0 0,0 0,-1-1,0 1,1-1,-1 0,0-1,0 1,-6 0,-94 16,87-21</inkml:trace>
  <inkml:trace contextRef="#ctx0" brushRef="#br0" timeOffset="15533.2">10218 0,'-26'138,"-5"41,3 47,-28-34,51-179,8-14,5-9</inkml:trace>
  <inkml:trace contextRef="#ctx0" brushRef="#br0" timeOffset="19496.558">255 1609,'3'-6,"-1"0,1 0,1 1,-1-1,1 1,0 0,0 0,1 1,-1-1,1 1,0 0,0 0,1 0,-1 1,1 0,0 0,0 0,0 1,0 0,5-1,134-22,-128 24,392-27,81 17,424-23,967-86,-265 35,799-81,-882 64,-521 66,-289 8,-228 0,-173 17,-309 11</inkml:trace>
  <inkml:trace contextRef="#ctx0" brushRef="#br0" timeOffset="35310.084">142 2116,'1'80,"-3"-1,-4 0,-14 64,-44 75,18-86,43-129,1-6</inkml:trace>
  <inkml:trace contextRef="#ctx0" brushRef="#br0" timeOffset="35557.476">1 2116,'39'0,"16"-4,10-3,3 1,-6 2,-3 0,-7-3,-3 0,-5 0,-5 2,-4 2,-4 1,-2 1,-6 5,-6 3</inkml:trace>
  <inkml:trace contextRef="#ctx0" brushRef="#br0" timeOffset="39328.952">85 2456,'2'-2,"-1"0,0 0,1 0,0 0,-1 1,1-1,0 0,0 1,0 0,0-1,0 1,0 0,0 0,0 0,0 0,1 1,-1-1,0 1,1-1,-1 1,0 0,1 0,-1 0,1 0,0 0,0 0,138-15,59-19,-190 32,-4-1,1 2,0-1,-1 1,1 0,0 0,0 1,0 0,0 0,-1 1,1-1,0 1,0 1,-1 0,1 0,1 0,-2 5</inkml:trace>
  <inkml:trace contextRef="#ctx0" brushRef="#br0" timeOffset="40119.974">594 2710,'-239'287,"206"-262,40-57,4 14,0 0,1 1,1 1,1 0,0 0,14-11,-10 10,21-24,-24 24,0 1,1 1,0 0,1 1,1 1,0 0,1 2,8-4,-25 14,-1 0,0 0,1 0,-1 1,0-1,1 0,-1 1,1-1,-1 1,1 0,-1 0,1-1,0 1,-1 0,1 0,-1 0,1 1,-1-1,1 0,-1 0,1 1,-1-1,1 1,-1 0,1-1,-1 1,0 0,1 0,-1 0,0 0,0 0,0 0,0 0,1 0,-2 0,1 1,0-1,0 0,0 1,0-1,-1 0,1 1,-1-1,1 1,-1-1,0 1,1-1,-1 1,0 0,0 1,-7 80,-17 122,25-202,0-1,-1 1,1-1,-1 0,1 1,-1-1,0 1,0-1,0 1,0-1,-1 1,1-1,-1 1,1-1,-1 0,0 1,0-1,0 0,0 0,0 1,-1-1,1 0,-1 0,1 0,-1 0,0-1,1 1,-1 0,0-1,0 1,0-1,-1 0,1 0,0 0,0 0,-1 0,1 0,0 0,-1-1,1 1,-1-1,1 0,-1 0,1 0,-1 0,1 0,-1 0,1-1,-2 0,-8-6,1-1,0 0,0-1,0 0,1-1,1 0,0-1,0 0,1 0,0-1,1 0,1 0,0-1,-2-6,-7-8,2 3</inkml:trace>
  <inkml:trace contextRef="#ctx0" brushRef="#br0" timeOffset="40799.442">961 2879,'38'-6,"-10"1,0 0,1 2,0 1,0 1,0 1,0 2,-1 1,4 2,-67-16,-1-2,2-2,0-1,1-1,-5-6,0-16,86 151,-11 63,-36-176,-1 1,1 0,-1-1,1 1,0-1,-1 1,1 0,-1-1,1 1,0 0,-1 0,1 0,0-1,-1 1,1 0,-1 0,1 0,0 0,-1 0,1 0,0 0,-1 0,1 0,0 1,-1-1,1 0,0 0,-1 1,1-1,-1 0,1 1,0-1,-1 0,1 1,-1-1,1 1,-1-1,0 1,1-1,-1 1,1-1,-1 1,0 0,1-1,-1 1,0-1,0 1,0 0,1-1,-1 1,0 0,0-1,0 1,0 0,0-1,0 1,0 0,0-1,-1 1,1 0,0-1,0 1,0-1,-1 1,1 0,0-1,-1 1,1-1,116-211,-102 192</inkml:trace>
  <inkml:trace contextRef="#ctx0" brushRef="#br0" timeOffset="41512.817">1525 2681,'5'11,"-2"1,0 0,0 0,-1 1,0-1,-1 0,-1 1,0-1,0 1,-1-1,-1 0,0 0,-2 6,-6 61,9-6,-27-345,28 269,0 0,1 1,-1-1,0 1,1-1,0 1,-1-1,1 1,0 0,0-1,1 1,-1 0,0 0,1 0,-1 0,1 0,0 0,0 0,0 0,0 1,0-1,0 1,0 0,0-1,0 1,1 0,-1 0,0 0,1 1,-1-1,1 0,-1 1,1 0,-1-1,1 1,-1 0,3 1,97 20,-93-19,-6-1,-1-1,1 0,-1 1,1-1,-1 1,0 0,1 0,-1 0,0 0,1 0,-1 1,0-1,0 0,0 1,0 0,0 0,0-1,-1 1,1 0,-1 0,1 1,-1-1,0 0,0 0,0 1,0-1,0 0,0 1,0-1,-1 1,0-1,1 1,-1-1,0 1,0 0,0-1,-1 1,1-1,-1 1,1-1,-1 1,0 0,-1 1,0 0,0 0,0 0,0 0,1 1,0-1,0 1,0-1,0 0,1 1,0 0,-1-1,2 1,-1-1,1 1,-1-1,1 0,0 1,1-1,-1 0,1 1,0-1,0 0,0 0,1 0,-1-1,3 3,49 68,-53-72,0 1,0-1,0 1,0 0,-1-1,1 1,-1 0,0-1,0 1,0 0,0 0,0-1,-1 1,1 0,-1 0,0-1,0 1,0-1,0 1,0-1,0 1,-1-1,1 0,-1 1,0-1,0 0,1 0,-1 0,0 0,-1-1,1 1,-1 0,-7 5,0-1,-1 0,0-1,1 0,-2-1,1 0,0-1,-1 0,1-1,-1 0,0-1,0 0,0-1,1-1,-1 1,0-2,0 0,-11-3,4-1</inkml:trace>
  <inkml:trace contextRef="#ctx0" brushRef="#br0" timeOffset="42315.352">2146 2850,'261'-399,"-240"370,-14 18,-1 0,2 1,0 0,0 0,1 1,0 0,0 1,1-1,0 2,1 0,-1 0,1 1,1 0,1 0,-12 5,1 1,0-1,0 1,-1-1,1 1,0 0,0 0,0 0,-1 0,1 0,0 0,0 0,0 1,-1-1,1 1,0-1,0 1,-1 0,1 0,-1-1,1 1,0 0,-1 1,0-1,1 0,-1 0,0 0,1 1,-1-1,0 1,0-1,0 1,0-1,-1 1,1 0,0-1,-1 1,1 0,-1 0,1-1,-1 2,5 81,-5-76,-4 139,4-145,0 0,0-1,0 1,0 0,0 0,0 0,1-1,-1 1,1 0,-1 0,1-1,0 1,-1 0,1-1,0 1,0-1,0 1,0-1,0 1,1-1,-1 0,0 1,1-1,-1 0,1 0,-1 0,1 0,0 0,-1-1,1 1,0 0,-1-1,1 1,0-1,0 0,0 0,-1 1,1-1,0 0,0 0,0-1,-1 1,1 0,0-1,0 1,-1-1,1 1,0-1,0 0,80-49,118-177,-198 226,52-35,-53 35,-1 0,1 1,0-1,0 1,0-1,0 1,0-1,0 1,0-1,0 1,0 0,0-1,0 1,0 0,0 0,0 0,0 0,1 0,-1 0,0 0,0 0,0 1,0-1,0 0,0 1,0-1,0 0,0 1,0-1,0 1,0 0,-1-1,1 1,0 0,0-1,0 1,-1 0,1 0,0 0,-1 0,1 0,-1 0,1 0,-1 0,0 0,1 0,-1 0,0 0,1 0,-1 0,0 0,0 0,0 1,-1 10,0 0,-1-1,0 1,-1 0,0-1,-1 1,0-1,0 0,-5 6,-6 20,-24 76,38-108,0 0,0-1,0 1,1 0,0 0,0 0,0 0,1 0,-1 0,1 0,0 0,0 0,1 0,0-1,0 1,0-1,0 1,1-1,-1 0,1 0,3 3,8 4</inkml:trace>
  <inkml:trace contextRef="#ctx0" brushRef="#br0" timeOffset="43385.112">3501 2512,'-177'214,"88"-116,98-126,5 9,1 0,1 0,0 2,1 0,1 1,1 0,2 0,32-28,33-29,-85 72,-1 0,1 1,0-1,-1 0,1 1,0-1,0 1,-1-1,1 1,0-1,0 1,0 0,0-1,-1 1,1 0,0 0,0 0,0-1,0 1,0 0,0 0,0 0,0 1,0-1,-1 0,1 0,0 0,0 1,0-1,0 0,0 1,-1-1,1 1,0-1,0 1,-1-1,1 1,0 0,-1-1,1 1,0 0,-1-1,1 1,-1 0,1 0,-1 0,0-1,1 1,-1 0,0 0,0 0,1 0,-1 0,0 0,0 0,4 58,-4-53,-1 11,2 0,-1 0,2 0,0 0,1 0,1-1,0 1,1-1,1 0,1 0,4 8,18 21,-67-83,-120-107,101 114,37 27</inkml:trace>
  <inkml:trace contextRef="#ctx0" brushRef="#br0" timeOffset="47529.18">5589 2060,'6'65,"-8"-48,-29 183,19-125,-6 104,18-177,0 1,0-1,0 0,0 0,1 0,-1 0,0 0,1 0,0 0,-1 0,1 0,0 0,0 0,0 0,0-1,0 1,1 0,-1-1,0 1,1 0,-1-1,1 0,0 1,-1-1,1 0,0 0,1 1,9-2</inkml:trace>
  <inkml:trace contextRef="#ctx0" brushRef="#br0" timeOffset="47788.002">5561 1947,'33'9,"17"4,9-1,-1-2,-6-3,-1-2,-5-3,-6-1,1-6,-3-2,-2 1,-3 1,-3 1,-10 1,-9 2</inkml:trace>
  <inkml:trace contextRef="#ctx0" brushRef="#br0" timeOffset="48021.236">5589 2314,'34'5,"15"1,5 0,2-1,-3-1,-6-2,-6-6,-5-2,-5 0,-1 1,-2 1,-6 2</inkml:trace>
  <inkml:trace contextRef="#ctx0" brushRef="#br0" timeOffset="48271.132">6154 2483,'-5'34,"-1"15,0 5,1-2,1-6,7-9,2-13</inkml:trace>
  <inkml:trace contextRef="#ctx0" brushRef="#br0" timeOffset="48739.156">6097 2370,'34'-5,"-1"2,1 0,0 3,0 0,13 4,-44-4,-1-1,0 1,0 0,0 0,0 0,0 1,0-1,1 0,-1 1,0-1,0 1,0 0,0 0,0 0,-1 0,1 0,0 0,0 0,-1 1,1-1,0 0,-1 1,1 0,-1-1,0 1,0 0,0 0,0 0,0-1,0 1,0 0,0 0,-1 0,1 1,-1-1,1 0,-1 0,0 0,0 0,0 0,0 0,0 1,-1-1,1 0,-1 0,1 0,-87 99,85-100,1 1,-1-1,1 0,0 1,0-1,0 1,-1 0,2-1,-1 1,0 0,0-1,0 1,1 0,-1 0,1 0,0 0,-1-1,1 1,0 0,0 0,0 0,0 0,0 0,1 0,-1 0,1-1,-1 1,1 0,0 0,-1-1,1 1,0 0,0-1,0 1,0 0,60 41,-11-9,-49-32,0-1,0 1,0-1,0 1,0 0,0 0,0-1,-1 1,1 0,-1 0,1 0,-1 0,0 0,0 0,0-1,0 1,0 0,0 0,0 0,-1 0,1 0,-1 0,1 0,-1-1,0 1,0 0,0 0,0-1,0 1,0-1,0 1,0-1,-1 1,1-1,0 0,-1 0,1 1,-1-1,-1 1,-69 37,62-35,0 0,0 0,0-2,-1 1,1-1,-1-1,0 0,0 0,1-1,-1 0,0-1,-4-1,-4-4</inkml:trace>
  <inkml:trace contextRef="#ctx0" brushRef="#br0" timeOffset="49632.118">6605 2568,'314'0,"-269"5,-70-31,-91-80,115 106,1-1,-1 1,1 0,0-1,-1 1,1-1,-1 1,1 0,-1-1,1 1,-1 0,1 0,-1 0,1-1,-1 1,1 0,-1 0,0 0,1 0,-1 0,1 0,-1 0,1 0,-1 0,0 0,1 0,-1 0,1 0,-1 1,1-1,-1 0,1 0,-1 1,1-1,-1 0,1 1,-1-1,1 0,0 1,-1-1,1 0,-1 1,1-1,0 1,-1-1,1 1,0-1,0 1,0-1,-1 1,1 0,0-1,0 1,0-1,0 1,0-1,0 1,0-1,0 1,0 0,0-1,0 1,-1 44,1-39,-6 173,-8-104,14-75,1-1,-1 1,0 0,0 0,0-1,1 1,-1 0,0 0,0 0,1-1,-1 1,0 0,1 0,-1 0,0 0,0 0,1 0,-1-1,0 1,1 0,-1 0,0 0,1 0,-1 0,0 0,1 0,-1 0,0 0,1 1,-1-1,0 0,0 0,1 0,-1 0,0 0,1 0,-1 1,0-1,0 0,1 0,-1 0,0 1,0-1,0 0,1 0,-1 1,0-1,0 0,0 1,0-1,1 0,-1 0,0 1,0-1,0 0,0 1,0-1,0 0,0 1,0-1,0 0,0 1,0-1,0 0,0 1,19-24,-18 23,18-27,116-126,-121 142</inkml:trace>
  <inkml:trace contextRef="#ctx0" brushRef="#br0" timeOffset="50303.418">7367 2370,'-18'13,"0"0,1 1,1 1,0 0,1 2,0-1,2 2,0 0,1 0,0 1,1 2,-19 27,-6 10,80-101,125-156,-26 81,-141 117,-1 1,0-1,0 0,0 0,0 0,1 1,-1-1,0 1,1-1,-1 1,0 0,1-1,-1 1,1 0,-1 0,1 0,-1 0,0 0,1 0,-1 0,1 1,-1-1,0 0,1 1,-1-1,0 1,1 0,-1-1,0 1,0 0,0 0,0 0,1-1,-1 1,0 0,-1 1,1-1,0 0,0 0,0 0,-1 0,1 1,0-1,-1 0,1 1,-1-1,0 0,1 1,-1 0,5 76,-5-69,-6 167,6-173,0-1,0 0,0 0,-1 0,1 1,-1-1,1 0,-1 0,0 0,0 0,0 0,0 0,0 0,0 0,-1-1,1 1,0 0,-1-1,0 1,1-1,-1 1,0-1,0 0,0 0,0 0,0 0,0 0,0 0,0 0,0-1,0 1,0-1,0 1,-1-1,1 0,0 0,0 0,0 0,-1-1,1 1,0 0,0-1,0 0,0 1,0-1,0 0,0 0,0 0,0 0,0-1,0 1,0 0,1-1,-69-61,62 53,0 1,-1 0,0 1,-1 0,0 0,0 1,-1 0,1 1,-4-1,-8-1</inkml:trace>
  <inkml:trace contextRef="#ctx0" brushRef="#br0" timeOffset="51518.826">7846 2596,'179'-318,"-70"185,-98 121,-7 7,0-1,1 1,-1 0,1 0,0 1,1-1,-1 1,1 0,0 1,0-1,0 1,0 0,0 1,1 0,-1 0,4-1,-7 5,0 1,0-1,-1 1,1 0,-1-1,1 1,-1 0,0 1,0-1,-1 0,1 0,-1 1,1-1,-1 1,0-1,0 1,-1 0,1-1,-1 1,0 0,0-1,0 1,0 0,-1 0,1-1,-2 3,2 2,-3 168,3-175,-1 1,1-1,0 0,0 0,0 0,0 1,0-1,0 0,0 0,1 0,-1 1,0-1,1 0,-1 0,1 0,-1 0,1 0,-1 0,1 0,0 0,-1 0,1 0,0 0,0 0,0 0,0-1,0 1,0 0,0-1,0 1,0 0,0-1,0 0,0 1,0-1,1 1,-1-1,0 0,0 0,0 0,1 0,-1 0,0 0,0 0,0 0,1 0,-1-1,0 1,0 0,0-1,0 1,0-1,1 1,-1-1,0 0,0 0,75-77,-51 46,180-195,-158 182,-42 82,-41 166,35-189,0 1,1-1,1 0,0 0,1 0,0 0,1-1,1 1,0 0,1-1,0 0,7 11,-4-9</inkml:trace>
  <inkml:trace contextRef="#ctx0" brushRef="#br0" timeOffset="51801.808">9033 2202,'-10'33,"-3"17,1 3,2-1,-2-6,1-5,3-5,2-4,2-7</inkml:trace>
  <inkml:trace contextRef="#ctx0" brushRef="#br0" timeOffset="52269.721">8976 2202,'254'1,"-252"-2,0 1,-1 0,1 0,0 0,-1 0,1 0,0 0,-1 0,1 1,0-1,-1 1,1-1,0 1,-1 0,1-1,-1 1,1 0,-1 0,0 0,1 0,-1 0,0 1,0-1,0 0,0 0,0 1,0-1,0 1,0-1,0 1,-1-1,1 1,-1-1,1 1,-1 0,0-1,1 1,-1 0,0-1,0 1,0 0,0-1,0 1,-1 0,1-1,0 1,-1 0,0-1,1 1,-1-1,0 1,1-1,-1 1,0-1,0 1,0-1,-1 0,1 0,0 1,0-1,-1 0,1 0,0 0,-1-1,1 1,-2 0,-178 102,180-103,0 0,0 1,-1 0,1-1,0 1,0-1,0 1,-1 0,1 0,0 0,0 0,0 0,1 0,-1 0,0 0,0 0,0 0,1 0,-1 1,1-1,-1 0,1 0,-1 1,1-1,0 0,0 1,-1-1,1 0,0 1,0-1,0 1,1-1,-1 0,0 1,0-1,1 0,-1 0,1 1,-1-1,1 0,0 0,-1 1,1-1,0 0,0 0,0 0,-1 0,1 0,0 0,1 0,-1 0,106 47,-25-17,-80-30,-1-1,1 1,0 0,-1 0,1-1,-1 1,1 0,-1 1,0-1,1 0,-1 0,0 0,0 1,1-1,-1 1,0-1,-1 1,1-1,0 1,0-1,-1 1,1 0,-1-1,1 1,-1 0,0 0,1-1,-1 1,0 0,0 0,-1 0,1-1,0 1,0 0,-1 0,1-1,-1 1,0 0,1-1,-1 1,0-1,0 1,0-1,-1 1,-1 2,-1 0,0 0,0 0,0-1,0 0,-1 0,1 0,-1 0,0-1,0 0,0 0,0 0,0-1,-3 1,-191 2,143-10,31 0</inkml:trace>
  <inkml:trace contextRef="#ctx0" brushRef="#br0" timeOffset="46635.119">4348 2483,'24'0,"12"0,6 0,-1 0,-1 0,-3 0,-4 0,-2 0,-1 0,-2 0,0 0,0-4,0-3,-1 1,1 2,0 0,0 2,-5 1</inkml:trace>
  <inkml:trace contextRef="#ctx0" brushRef="#br0" timeOffset="46913.154">4629 2202,'5'33,"2"17,-1 3,-1-1,-1-1,-2-4,-1-5,-6-5,-1-4,0-3,0-1,-2-1,-1-1,2 0,1 1,8-6,2-5</inkml:trace>
  <inkml:trace contextRef="#ctx0" brushRef="#br0" timeOffset="54408.543">10105 2145,'481'0,"-390"-6,-85 7</inkml:trace>
  <inkml:trace contextRef="#ctx0" brushRef="#br0" timeOffset="54856.762">10218 2370,'4'0,"8"0,5 0,5 0,4 0,1 0,7 0,2 0,5 0,-1 0,-2-4,-2-3,-3 1,-2 2,-1 0,-2 2,-5 6,-6 1</inkml:trace>
  <inkml:trace contextRef="#ctx0" brushRef="#br0" timeOffset="56115.289">11572 1863,'0'0,"1"0,-1 1,0-1,0 0,0 1,0-1,0 1,0-1,0 0,0 1,0-1,0 1,0-1,0 0,0 1,0-1,0 1,-1-1,1 0,0 1,0-1,0 0,0 1,-1-1,1 0,0 1,-1-1,1 0,0 0,0 1,-1-1,1 0,0 0,-1 1,1-1,0 0,-1 0,1 0,-1 0,1 0,0 0,-1 1,1-1,-1 0,1 0,0 0,-1 0,1 0,-1-1,1 1,0 0,-1 0,1 0,-1 0,1 0,0 0,-1-1,1 1,0 0,-1 0,1-1,0 1,0 0,-1 0,1-1,4 42,-3-38,-1 141,-10-63,3 1,5-1,3 19,-1-51,-11 19,5-62</inkml:trace>
  <inkml:trace contextRef="#ctx0" brushRef="#br0" timeOffset="56465.192">11431 1835,'32'-23,"0"2,1 1,1 2,1 1,1 1,0 2,0 2,2 2,-1 1,34-4,-57 12,-1 1,1 0,0 1,-1 0,1 1,-1 0,1 1,9 4,-19-5,0-1,0 0,-1 1,1 0,0 0,-1 0,0 0,1 1,-1-1,0 1,0 0,0-1,-1 2,1-1,-1 0,0 0,1 1,-2-1,1 1,0 0,-1 0,1-1,-1 1,0 0,-1 0,1 0,0 0,-1 0,0 0,-1 4,-3 7,-2-1,0 0,0 0,-1-1,-1 0,0 0,-1-1,-1 0,1 0,-2-1,0 0,0-1,-1-1,0 1,0-2,-1 0,-1 0,1-1,-6 1,5 0,-194 106,131-86,71-26,7-1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26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103 234,'-23'71,"-52"127,70-193,11-26,12-32,10-17,4 1,2 1,26-34,-55 91,1 0,0 1,1 0,0 0,1 0,0 1,1 0,0 1,0 0,0 0,1 1,0 1,3-2,-10 9,0 0,0 0,0 0,-1 1,1-1,0 1,-1 0,1 0,-1 0,1 0,-1 0,0 0,0 0,0 1,0-1,0 1,-1 0,1-1,-1 1,0 0,1 0,-1 0,-1 0,1 0,0 0,-1 0,1 0,-1 0,0 1,0-1,0 0,-1 0,0 3,-16 229,17-234,-1 0,1 1,0-1,0 0,0 0,0 1,0-1,0 0,0 0,0 0,0 1,0-1,1 0,-1 0,0 0,1 0,-1 0,1 1,0-1,-1 0,1 0,0 0,-1 0,1-1,0 1,0 0,0 0,0 0,0-1,0 1,0 0,0-1,0 1,0-1,0 1,0-1,1 0,-1 1,0-1,0 0,0 0,1 0,-1 0,0 0,0 0,1 0,-1 0,0-1,0 1,0 0,0-1,1 1,-1-1,0 1,0-1,0 1,0-1,0 0,0 0,0 1,-1-1,1 0,0-1,96-90,36-57,-63 95,-68 56,-1-1,1 1,0-1,0 1,-1 0,1 0,-1 0,1 0,-1 0,0 0,0 0,0 0,0 0,0 1,0-1,-1 0,1 1,-1-1,0 0,0 1,1-1,-2 1,1-1,0 1,0-1,-1 2,1 1,-4 200,-24-8,28-173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26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88,'5'10,"2"12,-1 8,-1 3,-2 1,-5 0,-4-2,1-1,0-1,-4-6,0-6</inkml:trace>
  <inkml:trace contextRef="#ctx0" brushRef="#br0" timeOffset="3220.905">10 61,'2'-2,"-1"0,0 0,1 0,0 0,-1 1,1-1,0 0,0 1,0 0,0-1,0 1,0 0,0 0,0 0,0 0,1 1,-1-1,0 1,1-1,-1 1,0 0,1 0,-1 0,0 0,2 0,-1 0,224-31,-225 30,1 1,-1-1,1 0,-1 1,1 0,-1-1,0 1,1 0,-1 0,1 0,-1 1,1-1,-1 0,1 1,-1 0,0 0,1-1,-1 1,0 1,0-1,1 0,-1 0,0 1,0 0,-1-1,1 1,0 0,0 0,-1 0,1 0,-1 0,0 0,0 0,0 0,0 0,0 1,0-1,0 0,-1 1,1-1,-1 1,1-1,-1 1,0-1,0 1,0-1,-1 1,1-1,-1 1,0 0,-1 1,0 1,-1-1,0 0,0 0,0 0,-1 0,0-1,1 0,-1 1,0-1,0 0,-1-1,1 1,0-1,-1 0,0 0,-1 0,-17 9,23-10,-1-1,0 0,0 0,1 1,-1-1,0 1,1-1,-1 0,0 1,1-1,-1 1,1 0,-1-1,1 1,-1-1,1 1,-1 0,1 0,0-1,-1 1,1 0,0 0,-1-1,1 1,0 0,0 0,0-1,0 1,0 0,0 0,0 0,0-1,0 1,0 0,0 0,1 0,-1-1,0 1,1 0,-1-1,0 1,1 0,-1 0,1-1,-1 1,1-1,-1 1,1 0,-1-1,1 1,0-1,-1 1,1-1,0 0,-1 1,1-1,41 24,-41-24,14 6,-1 1,0 0,0 0,-1 2,0-1,0 2,-1 0,0 0,-1 1,9 11,-19-20,0-1,0 1,0-1,0 1,0-1,-1 1,1-1,-1 1,1 0,-1-1,1 1,-1 0,0 0,0-1,0 1,0 0,0 0,0-1,-1 1,1 0,0-1,-1 1,0 0,1-1,-1 1,0-1,0 1,1-1,-1 1,0-1,-1 0,1 1,0-1,0 0,-1 0,1 0,0 0,-1 0,1 0,-1 0,1 0,-2 0,-75 24,-176-22,230-3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50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0 612,'191'-327,"-167"292,2 2,2 1,1 2,20-17,-49 46,1 0,-1 0,1 0,0 0,0 0,0 0,-1 1,1-1,0 0,0 0,0 1,0-1,0 1,0-1,0 1,0-1,0 1,1-1,-1 1,0 0,0 0,0 0,0 0,1 0,-1 0,0 0,0 0,0 0,0 0,0 1,1-1,-1 0,0 1,0-1,0 1,0-1,0 1,0 0,0-1,0 1,0 0,-1 0,1-1,0 1,0 0,-1 0,1 0,0 0,-1 0,1 0,-1 0,1 0,-1 1,0-1,1 0,-1 0,0 0,0 0,0 0,0 1,0-1,0 0,0 0,0 0,0 0,-1 1,1-1,-13 69,5 26,9-95,1 0,0 0,-1 0,1 0,0 0,0 0,0 0,0-1,-1 1,1-1,0 1,0-1,0 0,0 0,1 1,-1-2,0 1,0 0,0 0,0-1,0 1,0-1,-1 1,1-1,0 0,0 0,0 0,0 0,-1 0,1 0,-1 0,1-1,-1 1,1-1,-1 1,0-1,1 1,-1-1,0 0,1-1,145-166,-62 86,-84 82,-1 1,0-1,1 1,-1-1,1 0,-1 1,1-1,-1 1,1-1,-1 1,1-1,-1 1,1 0,0-1,-1 1,1 0,0-1,-1 1,1 0,0 0,-1-1,1 1,0 0,0 0,-1 0,1 0,0 0,-1 0,1 0,0 0,0 1,-1-1,1 0,0 0,-1 1,1-1,0 0,-1 1,1-1,0 0,-1 1,1-1,-1 1,1-1,-1 1,1-1,-1 1,1 0,-1-1,0 1,1 0,-1-1,0 1,0 0,1-1,-1 1,0 0,0-1,0 1,0 0,0 0,0-1,0 1,0 0,0 0,0-1,0 1,0 0,-1-1,1 1,-5 56,-45 178,49-185,6-31</inkml:trace>
  <inkml:trace contextRef="#ctx0" brushRef="#br0" timeOffset="545.826">875 386,'-207'216,"247"-278,193-178,-189 208,-44 32,1-1,0 1,-1 0,1 0,0-1,0 1,0 0,-1 0,1 0,0 0,0 0,0 0,-1 0,1 0,0 0,0 0,0 1,-1-1,1 0,0 0,0 1,-1-1,1 1,0-1,-1 1,1-1,0 1,-1-1,1 1,-1-1,1 1,-1 0,1-1,-1 1,1 0,-1-1,0 1,1 0,-1 0,0-1,0 1,0 0,1 0,-1-1,0 1,0 0,0 0,0 0,0-1,-1 1,1 0,0 0,0 0,0-1,-1 1,1 0,0 0,-1-1,1 1,-1 0,1 0,-4 31,1-22,1 1,0-1,0 1,1 0,1 0,0-1,0 1,1 0,0 0,1-1,1 1,-1-1,2 1,-1-1,1 0,1 0,0-1,0 1,1-1,2 2,-18-20,-1 1,-1 0,0 1,0 0,0 1,-1 0,0 1,0 0,0 1,0 0,-1 1,0 1,1 0,-1 1,0 1,-7 0,-3 0</inkml:trace>
  <inkml:trace contextRef="#ctx0" brushRef="#br0" timeOffset="849.204">1242 302,'38'-15,"23"-4,5 1,-3 4,-13 3</inkml:trace>
  <inkml:trace contextRef="#ctx0" brushRef="#br0" timeOffset="1032.33">1440 104,'-9'39,"-9"31,-1 9,3-4,9-11,6-10,2-15</inkml:trace>
  <inkml:trace contextRef="#ctx0" brushRef="#br0" timeOffset="1765.331">1778 161,'4'328,"-16"-267,12-61,0 0,-1 0,1-1,0 1,0 0,0-1,0 1,0 0,0 0,0-1,-1 1,1 0,0 0,0 0,0-1,-1 1,1 0,0 0,0 0,-1-1,1 1,0 0,0 0,-1 0,1 0,0 0,-1 0,1 0,0 0,0-1,-1 1,1 0,0 0,-1 0,1 0,0 1,0-1,-1 0,1 0,0 0,-1 0,1 0,0 0,0 0,-1 0,1 1,0-1,0 0,-1 0,1 0,0 1,0-1,0 0,-2-30,8-1,2 1,1 0,2 0,0 1,2 1,1 0,2 1,2-3,0 1,0-1,1 0,1 2,1 0,2 1,6-4,-29 31,0 1,0-1,0 1,0-1,0 0,0 1,0-1,1 1,-1-1,0 1,0-1,0 1,1-1,-1 1,0-1,0 0,1 1,-1-1,0 1,1-1,-1 0,1 1,-1-1,0 0,1 0,-1 1,1-1,-1 0,1 0,-1 0,1 0,-1 1,0-1,1 0,-1 0,1 0,-1 0,1 0,-1 0,1 0,-1 0,1 0,-1-1,1 1,-1 0,1 0,-1 0,1 0,-1-1,1 1,-1 0,0-1,1 1,-1 0,0-1,1 1,-1 0,0-1,1 1,-1 0,0-1,1 1,-1-1,0 0,-7 42,7-40,-47 175,47-175,-1 1,1-1,0 1,-1-1,1 0,0 1,0-1,0 1,0-1,0 0,0 1,0-1,1 1,-1-1,1 0,-1 1,0-1,1 0,0 1,-1-1,1 0,0 0,0 0,0 0,0 0,0 0,0 0,0 0,0 0,0 0,0 0,0 0,1-1,-1 1,0-1,0 1,1-1,-1 1,1-1,-1 0,0 1,1-1,-1 0,1 0,-1 0,0 0,1-1,-1 1,1 0,0-1,64-36,-36 9,-1-2,-2-1,-1-1,8-14,30-37,-64 82,1-1,-1 0,1 1,0-1,0 1,0-1,0 1,0 0,0-1,0 1,0 0,0 0,1-1,-1 1,0 0,1 0,-1 1,1-1,-1 0,1 0,0 1,-1-1,1 1,0-1,-1 1,1 0,0 0,-1-1,1 1,0 1,-1-1,1 0,0 0,0 0,-1 1,1-1,-1 1,1 0,0-1,-1 1,1 0,-1 0,1 0,-1 0,0 0,1 0,-1 0,0 1,0-1,0 0,0 1,0-1,0 1,1 7,-1 1,0-1,-1 0,0 1,0-1,-1 1,0-1,-1 1,0-1,0 0,-2 3,-7 40,9-42,0 1,1-1,0 1,1 0,0-1,0 1,1 0,0-1,1 1,1-1,-1 1,2-1,-1 0,2 0,-1 0,1-1,0 0,1 0,2 2,6 2</inkml:trace>
  <inkml:trace contextRef="#ctx0" brushRef="#br0" timeOffset="1999.668">2625 245,'-9'34,"1"15,2 5,2-7</inkml:trace>
  <inkml:trace contextRef="#ctx0" brushRef="#br0" timeOffset="2497.212">2596 217,'20'-8,"1"0,0 1,-1 1,2 1,-1 1,1 1,-1 1,11 0,-30 2,-1 0,1-1,0 1,0 0,0 0,-1 0,1 1,0-1,0 0,-1 1,1-1,0 1,-1-1,1 1,0 0,-1 0,1-1,-1 1,1 0,-1 1,0-1,1 0,-1 0,0 0,0 1,0-1,0 1,0-1,0 1,0-1,-1 1,1 0,0-1,-1 1,1 0,-1-1,0 1,0 0,1 0,-1-1,0 1,-1 0,1 0,0 0,0-1,-1 1,1 0,-1-1,0 2,-72 92,73-92,1 0,0 0,-1-1,1 1,0 0,0-1,1 1,-1-1,0 1,1-1,0 1,-1-1,1 0,0 0,0 0,0 0,1 0,-1-1,0 1,1 0,-1-1,1 0,-1 0,1 0,0 0,-1 0,1 0,0-1,0 1,0-1,-1 1,1-1,0 0,0-1,1 1,74 26,-76-25,0 0,0 0,0 0,-1 0,1 1,0-1,-1 0,1 1,-1-1,1 1,-1-1,0 1,0 0,0 0,0 0,0-1,0 1,0 0,-1 0,1 0,0 0,-1 0,0 1,0-1,1 0,-1 0,0 0,-1 0,1 0,0 0,-1 0,1 0,-1 0,1 0,-1 0,0 0,-1 1,-4 5,0-2,0 1,-1-1,0 1,-1-2,1 1,-1-1,0 0,0-1,-1 0,1 0,-1-1,0 0,0-1,0 0,0 0,0-1,-1 0,1 0,0-1,0-1,-1 1,-7-3,-11-2,3-1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5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366 542,'-12'230,"-57"227,37-276,41-181,-2-11</inkml:trace>
  <inkml:trace contextRef="#ctx0" brushRef="#br0" timeOffset="2733.749">619 571,'0'0,"0"0,-1 1,1-1,-1 1,0-1,1 0,-1 0,1 1,-1-1,1 0,-1 0,0 0,1 0,-1 0,1 0,-1 0,0 0,1 0,-1 0,1 0,-1 0,0 0,1 0,-1 0,1-1,-1 1,1 0,-1 0,1-1,-1 1,1 0,-1-1,1 1,-1-1,1 1,-1 0,1-1,0 1,-1-1,1 1,0-1,-1 1,1-1,0 0,0 1,0-1,-1 1,1-1,0 0,0 1,0-1,0 1,0-1,0 0,0 1,0-1,0 1,1-1,-1 0,0 1,0-1,0 1,1-1,-10 161,11-105,-2 200,-22-154,22-100,-1-1,0 0,1 1,-1-1,0 0,0 0,1 1,-1-1,0 0,0 0,1 0,-1 0,0 0,0 0,0 0,1 0,-1 0,0 0,0-1,1 1,-1 0,0-1,1 1,-1 0,0-1,1 1,-1 0,0-1,1 1,-1-1,1 0,-1 1,1-1,-1 1,1-1,-1 0,1 1,-1-1,1 0,0 1,0-1,-1 0,1 0,0 1,0-1,0 0,0 0,0 0,0 1,0-2,-3-2,-13-21,-1 0,-2 1,0 1,-1 0,-2 2,0 1,-1 0,-1 2,-24-15,41 28,0 0,-1 1,1 0,-1 0,0 0,0 1,0 0,0 1,-1 0,1 0,-1 0,1 1,-1 1,0 0,1 0,-1 0,0 1,1 0,-1 1,1 0,-1 0,1 1,0 0,0 1,0 0,-6 4,8-5,0 1,1 0,-1 0,1 0,0 1,0 0,1 0,-1 0,1 1,0-1,0 1,1 0,0 0,0 1,0-1,1 1,0-1,0 1,1 0,-1-1,1 1,1 1,4 9</inkml:trace>
  <inkml:trace contextRef="#ctx0" brushRef="#br0" timeOffset="3836.373">732 1022,'7'8,"0"0,0-1,1 0,0 0,0-1,1 1,-1-2,1 1,0-2,1 1,-1-1,1 0,0-1,0 0,0-1,0 0,1-1,-1 0,0 0,1-1,-1 0,1-1,4-1,-7 0,1 0,0-1,-1-1,1 1,-1-1,0 0,0-1,-1 0,1 0,-1-1,0 0,-1 0,1-1,-1 1,0-1,-1-1,0 1,0-1,-1 0,1 0,-2 0,1-1,-1 1,-1-1,1 0,-2 0,1 0,-1 0,0 0,-1 0,0 0,-1-4,1 10,-1 0,0 0,0 1,0-1,0 0,0 1,0-1,-1 1,1-1,-1 1,0-1,1 1,-1 0,0 0,-1 0,1 0,0 0,0 1,-1-1,1 1,-1-1,0 1,1 0,-1 0,0 0,0 0,1 1,-1-1,0 1,0-1,0 1,0 0,0 0,0 1,1-1,-1 0,0 1,0 0,0 0,1 0,-1 0,0 0,1 0,-1 1,1-1,-1 1,-6 2,-1 0,2 0,-1 1,0 0,1 1,0 0,0 0,1 0,0 1,0 1,0-1,1 1,0 0,1 0,0 1,0-1,1 1,0 0,0 1,1-1,0 0,1 1,0 0,0 0,1 0,1-1,0 1,0 0,1 2,-1-7,1 0,1 0,-1 0,1-1,-1 1,2-1,-1 1,0-1,1 1,0-1,-1 0,2-1,-1 1,0 0,1-1,0 0,0 1,0-2,0 1,0 0,0-1,1 0,-1 0,1 0,2 0,123 21,-108-25,0 0,0-1,-1-2,0 0,0-1,0-1,-1-1,1 0,-2-2,0-1,0 0,-1-1,0-1,-1-1,14-14,-24 22,6-3,0 0,-1-1,0 0,-1-1,0 0,-1-1,0 0,-1-1,0 0,-1 0,0-1,-1 0,-1-1,0 1,-1-1,1-9,-5 21,-1 0,1 0,-1 1,0-1,0 0,0 0,-1 0,1 0,-1 1,1-1,-1 0,0 0,0 1,0-1,0 1,-1-1,1 1,-1-1,0 1,1 0,-1 0,0 0,0 0,0 0,-1 0,1 0,0 1,-1-1,1 1,-1 0,1 0,-1-1,0 2,1-1,-1 0,0 1,0-1,0 1,1 0,-1 0,0 0,0 0,0 0,0 1,1-1,-1 1,0 0,0-1,1 2,-1-1,1 0,-1 0,1 1,-1 0,-5 1,1 1,1 0,-1 1,1-1,0 1,0 0,0 1,0-1,1 1,0 1,0-1,-3 6,7-9,0-1,0 1,0-1,0 1,0-1,0 1,0-1,1 1,0 0,-1-1,1 1,0 0,0 0,1-1,-1 1,0 0,1-1,0 1,-1 0,1-1,0 1,0-1,1 0,-1 1,1-1,-1 0,1 0,-1 1,1-1,0-1,0 1,0 0,0 0,1-1,-1 1,0-1,1 0,0 1,6 2,1 0,0-1,-1 0,1 0,0-1,1-1,-1 0,0 0,0-1,0 0,1 0,-1-2,72 6,-81-3,1-1,0 1,0 0,0 0,-1 0,1 0,0 0,-1 0,1 0,-1 1,1-1,-1 0,1 1,-1 0,0-1,0 1,0 0,0-1,0 1,0 0,-1 0,1 0,-1 0,1 0,-1-1,1 1,-1 0,0 0,0 0,0 0,0 0,-1 0,1 0,0 0,-1 0,1 0,-1 0,0 0,0 0,0-1,0 1,0 0,0-1,0 1,0 0,-7 28,8-27,-1 1,1-1,0 0,0 1,1-1,-1 1,1-1,0 0,0 1,0-1,0 0,0 0,1 0,-1 0,1 0,0 0,0 0,0 0,0-1,0 1,1-1,-1 0,1 1,0-1,0 0,-1-1,1 1,0 0,1-1,-1 0,0 0,0 0,0 0,1 0,-1 0,1-1,-1 0,0 0,1 0,-1 0,1 0,-1-1,0 1,1-1,-1 0,0 0,0 0,3-2,35-7,-17 6,0-2,0-1,-1 0,1-2,-2-1,0-1,0 0,-1-2,20-15,-30 20,-1-1,0 0,0-1,-1 0,-1-1,1 0,-2 0,0 0,0-1,-1 0,0-1,-1 1,-1-1,0 0,2-9,-6 19,0 0,1 1,-1-1,0 1,-1-1,1 0,0 1,-1-1,1 1,-1-1,0 1,0-1,0 1,0 0,0-1,-1 1,1 0,-1 0,1 0,-1 0,0 0,0 0,0 0,0 1,0-1,0 1,0-1,0 1,-1 0,1 0,0 0,-1 0,1 0,-1 1,1-1,-1 1,0 0,1-1,-1 1,-6 0,0-1,0 1,0 1,0-1,0 2,1-1,-1 1,0 0,0 1,-5 3,5-1,0 1,0 0,1 0,0 1,0 0,1 0,0 1,0 0,1 0,0 1,0 0,1 0,0 0,1 0,0 1,0 0,1 0,1 0,-1 0,2 0,-1 1,1-1,1 0,0 1,0-1,1 1,1-1,-1 0,2 1,0 0,4 2,1 0,1-1,0 0,1 0,0-1,0 0,1-1,1 0,0 0,0-2,1 1,0-2,0 0,1 0,0-1,0-1,1 0,-1-1,1-1,7 1,101 22,-90-18</inkml:trace>
  <inkml:trace contextRef="#ctx0" brushRef="#br0" timeOffset="4418.929">3131 938,'-4'33,"-3"17,6-1,2-4,7-9,1-12</inkml:trace>
  <inkml:trace contextRef="#ctx0" brushRef="#br0" timeOffset="4664.878">3103 598,'0'0</inkml:trace>
  <inkml:trace contextRef="#ctx0" brushRef="#br0" timeOffset="4971.409">3668 825,'-18'10,"0"0,0 2,2 0,-1 1,2 1,-1 0,-10 15,25-26,0 1,0-1,1 0,-1 1,1-1,-1 1,1-1,0 1,1-1,-1 1,1-1,-1 1,1-1,0 0,0 1,0-1,1 0,-1 0,1 0,0 0,0 0,0 0,0-1,0 1,1 0,-1-1,1 0,0 0,-1 0,1 0,0 0,0 0,1-1,-1 1,0-1,0 0,1 0,-1 0,2 0,10 7,-12-6,1-1,0 1,-1 0,1 0,-1 0,1 0,-1 1,0-1,0 1,0 0,-1 0,1 0,-1 0,1 0,-1 1,0-1,0 1,0-1,-1 1,0 0,1-1,-1 1,0 0,-1 0,1 0,-1 0,0 0,0 0,0 0,0 0,0 0,-1 0,0 0,0 0,0 0,-1 0,1-1,-1 1,0 0,0-1,0 0,0 1,0-1,-1 0,0 0,-2 2,-1 0,1-1,-1 0,0 0,0 0,0-1,-1 0,1-1,-1 1,1-1,-1 0,0-1,0 0,0 0,0 0,0-1,0 0,0 0,0-1,0 0,0 0,0 0,0-1,1 0,-1-1,-3-1,-2-9</inkml:trace>
  <inkml:trace contextRef="#ctx0" brushRef="#br0" timeOffset="5728.874">4796 401,'0'595,"-1"-573,-1 1,-1 0,-1-1,-1 0,-1 0,-1 0,-10 19,18-38,3-9</inkml:trace>
  <inkml:trace contextRef="#ctx0" brushRef="#br0" timeOffset="5995.311">4543 881,'33'-9,"17"-4,3 1,-1 2,-1 3,-4 2,-5 3,-5 1,-3-4,-4 0,-2-1,0 2,-1 1,0 1,1 1,-6 1</inkml:trace>
  <inkml:trace contextRef="#ctx0" brushRef="#br0" timeOffset="13314.891">10074 627,'1'196,"0"-193,-1 0,1 0,0 0,1 0,-1 0,0 0,1 0,-1-1,1 1,0 0,0-1,0 1,0-1,0 0,1 0,-1 0,1 0,-1 0,1-1,0 1,0-1,0 1,0-1,0 0,0 0,0 0,0-1,0 1,0-1,0 0,1 0,-1 0,0 0,0 0,0-1,0 1,0-1,0 0,0 0,0 0,0 0,0-1,0 1,0-1,-1 0,1 1,-1-1,1-1,-1 1,0 0,0 0,0-1,1 0,10-11,-1-1,0 0,-1-1,-1 0,-1-1,0 0,-1-1,0 0,3-16,-8 28,25-69,-14 107,-1 193,22 102,-31-298,-1 0,-1 0,-1 0,-2 0,-1 1,-1-1,-1 0,-2-1,-1 1,-1-1,-1-1,-2 1,-6 9,12-29,-1 0,0 0,0-1,-1 0,0 0,0-1,0 0,-1 0,0 0,0-1,-2 0,7-3,-1 0,1-1,0 1,-1-1,0 0,1 1,-1-2,0 1,0 0,0-1,1 0,-1 0,0 0,0 0,0 0,0-1,1 0,-1 0,0 0,1 0,-1 0,1-1,-1 0,1 1,-1-2,1 1,0 0,0 0,0-1,-2-6,1 0,0 1,0-1,1-1,0 1,1 0,0-1,0 1,1-1,0 1,1-1,0 0,0 1,1-1,1 0,1-4,-3 10,7-22,0 0,2 1,1 0,1 0,1 1,1 0,1 2,1-1,2 2,0 0,0 1,2 0,1 2,21-16,-13 11,-3 5</inkml:trace>
  <inkml:trace contextRef="#ctx0" brushRef="#br0" timeOffset="12004.858">9199 712,'-25'4,"-5"0,-1 1,1 2,1 1,-1 1,2 2,-4 2,29-12,0 0,0 1,1-1,-1 0,1 1,-1 0,1-1,0 1,0 0,0 0,0 0,0 0,0 1,0-1,1 0,-1 1,1 0,0-1,-1 1,1 0,0-1,1 1,-1 0,0 0,1 0,0 0,0-1,0 1,0 0,0 0,0 0,1 0,-1 0,1 0,0-1,0 1,0 0,0-1,0 1,1 0,-1-1,1 0,0 1,0-1,-1 0,1 0,1 0,-1 0,0 0,11 7,1 0,-1-2,1 1,1-2,-1 0,1-1,0 0,1-1,-1-1,0 0,15 0,-28-2,11 1,1 0,-1 0,0-1,0-1,0 0,1-1,-1 0,0-1,0-1,0 0,0-1,8-3,3-5</inkml:trace>
  <inkml:trace contextRef="#ctx0" brushRef="#br0" timeOffset="12250.865">9566 232,'-10'25,"2"1,1 0,1 0,1 1,2 0,0 0,2 0,1 0,2 17,12 173,12-36,-13-120,-7-60,-1-7</inkml:trace>
  <inkml:trace contextRef="#ctx0" brushRef="#br0" timeOffset="12583.573">9848 542,'-210'124,"208"-123,1 0,-1-1,0 1,1 0,-1 0,1 0,0 0,-1 0,1 1,0-1,-1 0,1 1,0-1,0 0,0 1,0-1,1 1,-1 0,0-1,1 1,-1 0,1-1,-1 1,1 0,0 0,0-1,0 1,0 0,0 0,0 0,0-1,1 1,-1 0,0-1,1 1,0 0,-1-1,1 1,0 0,0-1,0 1,0-1,0 0,0 1,0-1,1 0,-1 1,0-1,1 0,-1 0,1 0,-1 0,1-1,-1 1,1 0,1 0,37 21,-29-17,-1 0,1 1,-1 0,0 1,-1 0,1 1,-1 0,-1 0,1 1,-2 0,1 1,2 8,-8-14,-1-1,1 0,-1 0,1 0,0 0,0 0,0 0,0 0,1-1,-1 1,1-1,-1 0,1 0,0 0,0 0,0 0,3 1,6-2</inkml:trace>
  <inkml:trace contextRef="#ctx0" brushRef="#br0" timeOffset="10778.849">7787 288,'-6'15,"-1"1,2-1,0 1,1 1,1-1,0 0,1 1,1-1,0 1,1 0,1-1,1 1,2 9,55 203,-30 14,-30-114,1-117</inkml:trace>
  <inkml:trace contextRef="#ctx0" brushRef="#br0" timeOffset="11016.842">7562 825,'34'-10,"15"-8,5 0,-3 2,-4 4,-6 0,-5 1,-4 3,-2 2,-2 3,-1 1,0 2,5 0,2 1,0-1,-2 1,-5-1</inkml:trace>
  <inkml:trace contextRef="#ctx0" brushRef="#br0" timeOffset="11336.12">8267 965,'0'15,"0"-1,0-7,0-9,0-10,0-7,0-5,5-4,2-1,4-1,0 0,3 0,5 1,3 0,3 5,1 7,-3 10,-5 8</inkml:trace>
  <inkml:trace contextRef="#ctx0" brushRef="#br0" timeOffset="11500.244">8634 852</inkml:trace>
  <inkml:trace contextRef="#ctx0" brushRef="#br0" timeOffset="11758.943">8634 571</inkml:trace>
  <inkml:trace contextRef="#ctx0" brushRef="#br0" timeOffset="9423.463">5417 288,'0'0,"-1"-1,0 1,0-1,1 1,-1-1,0 1,0 0,0-1,1 1,-1 0,0 0,0 0,0 0,0 0,0 0,0 0,1 0,-1 0,0 0,0 0,0 0,0 1,0-1,1 0,-1 1,0-1,0 0,1 1,-1-1,0 1,0-1,1 1,-1 0,1-1,-1 1,1 0,-1-1,1 1,-1 0,1 0,-1-1,1 1,0 0,-1 0,1 0,0 0,-17 41,14-23,1 0,1 0,1 0,0 0,2 0,0 0,1-1,3 10,8 69,-13 392,-1-489,0 0,1-1,-1 1,1 0,-1 0,1 0,-1-1,1 1,-1 0,1 0,-1 0,1 0,-1 0,1 0,-1 0,1 0,-1 0,1 0,-1 0,0 0,1 1,-1-1,1 0,-1 0,1 0,-1 1,1-1,-1 0,0 1,1-1,-1 0,1 1,-1-1,0 0,0 1,1-1,-1 1,0-1,0 0,1 1,-1-1,0 1,0-1,0 1,0-1,0 1,1-1,-1 1,0-1,0 1,0-1,0 1,-1-1,1 1,0-1,0 1,0-1,0 1,0-1,-1 1,1-1,0 0,0 1,-1-1,1 1,0-1,-1 0,1 1,26-37,-19 24,5-6,8-11,0 0,2 1,1 1,1 1,1 2,19-14,-43 35,1 2,0-1,0 0,0 0,0 0,0 1,0-1,1 1,-1 0,0-1,1 1,-1 0,1 1,-1-1,1 0,-1 1,1-1,0 1,-1 0,1 0,0 0,-1 0,1 0,0 1,-1-1,1 1,-1 0,1-1,-1 1,1 0,-1 1,0-1,1 0,-1 1,0-1,0 1,0 0,0 0,0 0,0 0,7 99,-5-13,6-70,1-6</inkml:trace>
  <inkml:trace contextRef="#ctx0" brushRef="#br0" timeOffset="9987.254">6067 938,'132'-23,"-127"21,0 0,1 0,-1 0,0-1,-1 0,1 0,0 0,-1 0,0-1,0 1,0-1,0 0,0 0,-1-1,0 1,0-1,0 0,0 0,-1 0,0 0,0 0,1-5,-3 7,0-1,-1 0,1 0,-1 0,0 0,0 1,0-1,-1 0,0 1,1-1,-1 1,0 0,0-1,-1 1,1 0,-1 0,0 1,1-1,-1 0,0 1,-1 0,1 0,0 0,-1 0,1 0,-1 1,1-1,-1 1,0 0,0 0,1 0,-1 1,0-1,0 1,0 0,0 0,0 1,1-1,-1 1,0-1,0 1,0 1,1-1,-1 0,1 1,-2 0,-13 4,1 0,0 1,0 1,0 0,1 1,0 1,1 1,0 0,1 1,0 0,-1 3,12-11,0-1,0 1,0 0,1 0,0 0,0 0,0 0,0 1,1-1,-1 1,1-1,0 1,1-1,-1 1,1 0,0-1,0 1,0-1,1 1,-1 0,1-1,0 1,1-1,-1 0,1 1,0-1,0 0,0 0,0 0,1 0,0 0,-1-1,1 1,1-1,-1 0,1 1,-1-2,1 1,0 0,3 1,13 7,0-1,0-1,1 0,1-2,-1-1,1 0,0-2,11 1,-18-2,98 8,-88-11</inkml:trace>
  <inkml:trace contextRef="#ctx0" brushRef="#br0" timeOffset="15044.854">11739 684,'-29'389,"29"-366,1-16,-1-1,1 1,-1 0,-1-1,1 1,-1 0,0-1,-1 1,1-1,-1 1,-1-1,1 0,-1 0,0 0,-2 2,4-7,-1-1,1 1,-1 0,1-1,-1 1,1-1,-1 0,0 0,1 1,-1-1,0 0,1 0,-1 0,1-1,-1 1,0 0,1-1,-1 1,1-1,-1 1,1-1,-1 0,1 0,-1 1,1-1,0 0,0 0,-1 0,1-1,0 1,0 0,0 0,0-1,0 1,0 0,1-1,-1 1,0-1,1 1,-1-1,1 1,-1-1,1 0,0 1,0-1,0 1,0-1,0-1,0-13,1 1,0 0,1-1,1 1,0 0,1 0,1 1,0-1,1 1,1 0,5-8,3-11,4-8,1 1,2 1,2 1,2 1,1 1,1 2,2 1,2 1,1 1,1 2,13-7,-30 24,1 1,0 0,1 2,0 0,0 1,1 1,0 1,0 1,1 0,16-1,-32 6,0 0,0 1,0-1,0 1,0 0,-1 0,1 0,0 1,-1 0,1 0,-1 0,1 0,-1 1,0 0,0-1,0 1,-1 1,1-1,-1 1,1-1,-1 1,0 0,-1 0,1 0,-1 1,1-1,-1 1,-1-1,1 1,-1 0,1-1,-1 1,-1 0,1 0,-1 0,0 0,0 0,0 0,-1 0,1-1,-1 1,0 0,-1 0,-3 13,-1 1,-1-1,-1-1,0 1,-1-1,-1-1,-1 0,0 0,-1-1,0 0,-2-1,1-1,-2 0,0-1,0 0,-1-1,0-1,-1-1,0 0,-1-1,0-1,-12 3,19-6,0-1,-1 1,1-2,-1 0,0 0,1-1,-1-1,0 1,-4-2,14 1,-1 0,0-1,0 1,0-1,0 1,1-1,-1 0,0 0,1 0,-1 0,1-1,-1 1,1-1,-1 0,1 1,0-1,0 0,0 0,0 0,0-1,1 1,-1 0,0-1,1 1,0-1,0 1,0-1,0 0,0 0,0 1,1-1,-1 0,1 0,0 0,0 1,0-1,0 0,0 0,1 0,-1 0,2-5,0 0,1 0,0 0,0 1,1-1,-1 1,2 0,-1 0,1 0,0 1,0 0,1 0,3-3,-7 6,16-16</inkml:trace>
  <inkml:trace contextRef="#ctx0" brushRef="#br0" timeOffset="16214.427">12840 486,'-10'2,"1"0,-1 1,1-1,0 2,-1-1,1 1,1 1,-1 0,1 0,0 1,0-1,-5 6,-5 2,-127 103,141-114,0 1,0 0,0 0,1 0,-1 0,1 0,0 1,0-1,1 1,-1 0,0 0,1 0,0 0,0 0,1 1,-1-1,1 1,0-1,0 1,0-1,0 1,1 0,0-1,0 1,0 0,1-1,0 1,-1-1,2 1,-1-1,0 1,2 2,3-4,0-1,1 0,-1-1,0 1,1-1,-1-1,1 1,-1-1,1 0,-1 0,1-1,-1 0,0 0,1 0,-1-1,0 0,0 0,0-1,0 0,0 0,-1 0,1-1,-1 0,51-31,-3-4,0-1,-3-3,12-15,-62 57,0 0,1 0,-1 0,1 0,-1 0,1 0,0 0,-1 0,1 1,0-1,-1 0,1 1,0-1,0 0,0 1,0-1,-1 1,1-1,0 1,0-1,0 1,0 0,0-1,0 1,0 0,0 0,0 0,1 0,-1 0,0 0,0 0,0 0,0 0,0 1,0-1,0 0,0 1,0-1,0 1,0-1,-1 1,1-1,0 1,0 0,0-1,-1 1,1 0,0-1,0 1,-1 0,1 0,-1 0,1 0,-1 0,1 0,-1 1,5 73,-6-71,-1 1,1 0,0-1,1 1,-1 0,1 0,0 0,0-1,0 1,1 0,-1 0,1-1,0 1,1 0,-1-1,1 1,0-1,0 1,1-1,-1 0,1 0,0 0,0-1,0 1,0 0,1-1,-1 0,1 0,0 0,0-1,0 1,0-1,1 0,-1 0,0 0,1 0,3 0,9-3,-1 0,1-1,-1-1,0 0,0-1,0-1,0-1,-1 0,0-1,0 0,0-1,-1-1,-1 0,3-3,21-11,-18 13,0-1,-2-1,1-1,-1 0,-1-1,-1 0,0-2,-1 0,0 0,-1-2,-1 1,-1-1,-1-1,3-6,-12 23,1 0,-1 0,0 0,1-1,-1 1,0-1,0 1,0 0,-1-1,1 1,-1-1,1 0,-1 1,0-1,0 1,0-1,0 0,-1 1,1-1,-1 1,1-1,-1 1,0-1,0 1,0 0,0-1,0 1,-1 0,1 0,-1 0,1 0,-1 0,0 0,0 0,0 0,0 1,0-1,0 1,0-1,-1 1,1 0,0 0,-1 0,1 0,-1 1,0-1,-6 2,0 1,0 0,1 0,-1 0,1 1,0 1,0 0,0 0,0 0,0 1,1 0,0 0,0 1,1 0,-1 0,1 1,0 0,1 0,0 0,0 1,1-1,-1 1,-2 8,7-14,0 0,-1 0,1-1,0 1,0 0,0 0,1 0,-1 0,0 0,1-1,-1 1,1 0,-1 0,1-1,0 1,0 0,0-1,0 1,0-1,0 1,0-1,0 1,1-1,-1 0,0 0,1 0,-1 0,1 0,0 0,-1 0,1 0,0 0,-1-1,1 1,0-1,0 1,0-1,0 0,0 0,81 5,-73-5,-2 0,-3-2,1 1,0-1,-1 1,1 1,0-1,0 1,0 0,0 0,-1 1,1 0,0 0,0 0,-1 0,1 1,-1 0,1 0,-1 1,0 0,0-1,0 2,0-1,-1 1,1-1,-1 1,0 0,0 1,0-1,0 1,-1 0,0 0,0 0,0 0,-1 0,1 2,-16 73,10-74,1 0,0 0,0 0,1 0,-1 0,2 1,-1-1,1 0,-1 1,2-1,-1 1,2 4,1-7,0-1,0 0,0 0,1 0,-1 0,1-1,0 1,0-1,0 0,0 0,0 0,0-1,1 1,-1-1,1 0,-1-1,0 1,1-1,-1 0,1 0,-1 0,1 0,-1-1,1 0,-1 0,1 0,-1 0,0-1,0 0,4-2,27-9,0-2,-2-1,0-2,-1-1,-1-2,-1-1,0-1,-2-2,23-25,-27 22,-2-1,-2 0,0-2,-2 0,-1-1,-2-1,-1 0,-2-1,-1-1,-2 0,-1 0,1-18,-9 50,3-7,-2-1,1 0,-1 1,-1-1,0 0,0 1,-1-1,-1 0,0 1,0-1,-1 1,-1-2,4 11,-1 0,1 0,-1 0,0 0,1 0,-1 0,0 1,0-1,1 0,-1 1,0-1,0 0,0 1,0-1,0 1,0-1,0 1,0 0,0-1,0 1,0 0,0 0,0 0,0 0,0 0,-1 0,1 0,0 0,0 0,0 0,0 1,0-1,0 0,0 1,0-1,0 1,0-1,0 1,0-1,1 1,-1 0,0-1,0 1,0 0,1 0,-1 0,0 0,-33 42,27-24,1 1,0-1,2 1,0 0,1 0,1 1,1-1,1 0,1 1,3 19,-2 23,0 178,25-43,-26-180,3-33,2-3</inkml:trace>
  <inkml:trace contextRef="#ctx0" brushRef="#br0" timeOffset="16457.58">13883 232,'29'4,"19"3,6-1,4-1,-3-1,-2-2,-5-1,-1 0,-3-6,-5-2,0 0,-1 2,-2 1,-3 2,-7 1</inkml:trace>
  <inkml:trace contextRef="#ctx0" brushRef="#br0" timeOffset="18536.906">15126 288,'5'0,"-4"0,-1 5,-1 6,-5 2,-2-2</inkml:trace>
  <inkml:trace contextRef="#ctx0" brushRef="#br0" timeOffset="19136.122">15154 627,'0'5,"0"-3,5-3,6-5,1 3,-5 2,-10 1,-4 6,-5 1,-1 5,-4 0,3 3,2 3,4-1</inkml:trace>
  <inkml:trace contextRef="#ctx0" brushRef="#br0" timeOffset="21192.862">83 1643,'345'-29,"367"-74,-308 67,86 6,178 2,-135-5,-311 14,180-16,325-18,-154 25,86-3,73 4,-329 16,52-7,-4-9,100 0,75-3,1609 30,-1598-27,97-3,-556 31,265-12,66-24,-228 7,-262 24,0 2,0 0,0 1,0 1,1 1,-1 1,0 0,0 1,130-5,-73-5,205 7,-256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25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87,'11'-16,"-8"26,-29 210,-37 47,63-237,5-35</inkml:trace>
  <inkml:trace contextRef="#ctx0" brushRef="#br0" timeOffset="274.08">103 30,'33'0,"17"0,8 0,0-5,0-1,-1 0,-5 1,-7 1,-1 2,-4 1,-3 0,-3 1,-4 0,-5 6,-13 0,-8 1</inkml:trace>
  <inkml:trace contextRef="#ctx0" brushRef="#br0" timeOffset="521.088">130 284,'34'0,"21"0,5 0,-2 0,-7 0,-7 0,-6 0,-4 0,-4 0,-7 0</inkml:trace>
  <inkml:trace contextRef="#ctx0" brushRef="#br0" timeOffset="1552.186">554 567,'-42'31,"2"3,2 0,1 3,-28 35,-29 25,81-94,23-23,162-155,-29 52,-142 122,1 0,-1 0,0 1,1-1,-1 0,1 0,-1 1,1-1,0 1,-1 0,1-1,-1 1,1 0,0 0,-1 0,1 0,0 0,-1 0,1 1,0-1,-1 0,1 1,-1-1,1 1,-1 0,1-1,-1 1,1 0,-1 0,0 0,0 0,1 0,-1 0,0 1,0-1,0 0,0 0,0 1,0-1,-1 1,1-1,0 1,-1-1,1 1,-1-1,1 1,-1 0,0-1,0 1,0 0,0-1,0 1,0 0,78 199,-77-200,-1 0,1 1,-1-1,0 1,1-1,-1 0,0 1,0-1,0 1,0-1,0 1,0-1,-1 1,1-1,0 0,-1 1,1-1,-1 0,1 1,-1-1,0 0,0 0,1 1,-1-1,0 0,0 0,0 0,0 0,0 0,0 0,-1 0,1-1,0 1,0 0,-1-1,1 1,0-1,-1 1,1-1,-1 0,1 1,0-1,-1 0,1 0,-1 0,1 0,-2 0,-67-22,-93-70,142 68,19 14</inkml:trace>
  <inkml:trace contextRef="#ctx0" brushRef="#br0" timeOffset="2343.716">950 679,'1'-2,"0"0,1 0,-1 0,1 1,0-1,-1 0,1 1,0 0,0-1,0 1,0 0,0 0,0 0,0 0,1 0,-1 1,0-1,1 1,-1-1,0 1,1 0,-1 0,0 0,1 0,-1 0,1 0,252-3,-230 0,-30-12,-8 5,-1 1,0 1,0 0,-1 0,0 2,0 0,-1 0,0 2,-6-1,19 5,0 2,0-1,1 0,-1 1,1-1,-1 1,1 0,0-1,-1 1,1 0,0 1,0-1,1 0,-1 0,0 1,1-1,-1 1,1 0,0-1,0 1,0 0,0 0,0 0,1 0,-1 0,1-1,0 1,0 0,0 0,0 0,1 0,-1 0,1 0,-1 0,1 0,-2 23,-6 5,1 74,7-104,0-1,0 1,0-1,0 1,0-1,0 0,0 1,0-1,1 0,-1 0,0 0,0 0,0 0,0 0,0 0,1 0,-1 0,0-1,0 1,0 0,0-1,0 1,0-1,0 1,0-1,0 1,0-1,0 0,0 0,0 1,-1-1,1 0,0 0,0 0,-1 0,1 0,-1 0,1 0,-1 0,1-1,1 1,55-72,-51 62,1 0,0 1,0 0,1 1,1 0,0 0,0 1,0 0,1 0,0 1,1 0,-1 1,2 0,9-1</inkml:trace>
  <inkml:trace contextRef="#ctx0" brushRef="#br0" timeOffset="2614.956">1542 425,'-5'34,"-1"15,0 5,-4-2,0-6,2-5,1-5,3-9</inkml:trace>
  <inkml:trace contextRef="#ctx0" brushRef="#br0" timeOffset="3061.547">1542 454,'7'-3,"1"1,1-1,-1 2,0-1,0 1,1 1,-1-1,0 2,1-1,-1 1,0 0,1 0,-1 1,0 1,0-1,0 1,-1 0,4 3,-9-5,0 0,0 1,0-1,0 1,0 0,-1-1,1 1,0 0,-1 0,0 0,1 0,-1 0,0 0,0 0,0 1,0-1,-1 0,1 1,0-1,-1 0,0 1,0-1,0 1,0-1,0 1,0-1,0 0,-1 1,1-1,-1 0,0 1,0-1,1 0,-2 0,1 1,0-1,0 0,-1 0,1 0,-1-1,1 1,-1 0,0 0,0-1,0 1,0-1,0 0,0 0,0 1,0-1,-1-1,1 1,0 0,0 0,0-1,0 1,1 0,-1 0,1 0,-1 0,0 0,1 0,0 1,-1-1,1 1,0-1,-1 1,1-1,0 1,0-1,0 1,1 0,-1 0,0-1,1 1,-1 0,1 0,-1 0,1 0,0 0,0-1,0 1,0 0,0 0,0 0,1 0,-1 0,1 0,-1 0,1-1,0 1,-1 0,1 0,0-1,0 1,0-1,1 1,-1-1,0 1,0-1,1 0,-1 1,1-1,-1 0,1 0,1 1,41 12,-38-14,-1 1,0 0,1 1,-1-1,0 1,0 0,0 0,0 1,0-1,-1 1,1 0,-1 0,0 1,1-1,-1 1,-1 0,1 0,-1 0,1 1,-5 0,1-1,-1 1,0-1,0 1,-1-1,0 1,1-1,-1 0,-1 0,1 1,0-2,-1 1,0 0,0 0,0-1,-1 0,1 0,-1 0,1 0,-1 0,0-1,0 1,0-1,-1 0,1 0,0-1,-5 2,1 2,0-1,-1 1,0-1,0-1,0 0,0 0,0-1,-1 0,1 0,-1-1,1 0,-1-1,1 0,-1-1,1 0,-1 0,1-1,-1 0,-3-2,-6-9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30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1 194,'102'-14,"1"3,0 5,91 8,-75-1,-119-2,-1 1,1-1,-1 0,1 1,0-1,0 1,-1-1,1 1,0-1,0 0,0 1,0-1,0 0,0 1,0-1,0 0,0 1,0-1,0 0,0 1,0-1,0 1,1-1,-1 0,0 1,0-1,1 1,-1-1,0 1,1-1,-1 1,1-1,-1 1,1-1,-1 1,1-1,-1 1,1 0,-1-1,1 1,-1 0,1 0,0-1,-1 1,1 0,-1 0,1 0,0 0,-1 0,1 0,0 0,-1 0,1 0,0 0,-1 0,1 0,-1 0,1 0,0 0,-1 1,1-1,-1 0,1 1,-75-48,59 39,-1-1,1-1,0 0,1-1,1-1,-1 0,-3-5,12 10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35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1 137,'6'-4,"0"0,0 1,1 0,0 0,-1 0,1 1,0 0,0 1,0-1,0 1,0 1,0-1,1 1,2 1,-1-2,414 1,-56 30,-341-35,-26 5,0 0,-1 0,1 0,0 0,0 0,-1 0,1 0,0 0,-1 0,1 0,0 0,-1 0,1 0,0 0,-1 0,1 0,0 0,-1 0,1-1,0 1,0 0,-1 0,1 0,0-1,0 1,-1 0,1 0,0 0,0-1,0 1,-1 0,1-1,0 1,0 0,0 0,0-1,0 1,0 0,0-1,-1 1,1 0,0-1,0 1,0 0,0-1,0 1,1 0,-1-1,0 1,0 0,0 0,0-1,0 1,0 0,0-1,1 1,-1 0,0 0,0-1,0 1,1 0,-1 0,0-1,0 1,1 0,-1 0,0 0,-150-53,148 52,-1 0,1 0,0 0,0-1,0 1,1-1,-1 1,0-1,1 0,-1 1,1-1,-1 0,1 0,0 0,0 0,0-1,0 1,0 0,0 0,1 0,-1-1,1 1,-1 0,1-3,1-14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30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0 339,'77'1,"175"-13,-59-23,-142 36,-47 4</inkml:trace>
  <inkml:trace contextRef="#ctx0" brushRef="#br0" timeOffset="245.396">85 509,'38'5,"18"1,9 0,-3-1,-1-1,-7-2,-7-1,-3 0,-3-1,-4-1,-9 1</inkml:trace>
  <inkml:trace contextRef="#ctx0" brushRef="#br0" timeOffset="643.524">1270 57,'-30'255,"26"-212,-3-1,-1-1,-1 1,-3-1,-10 22,-51 85,68-127,10-21</inkml:trace>
  <inkml:trace contextRef="#ctx0" brushRef="#br0" timeOffset="929.239">1213 29,'39'5,"16"1,5 0,2-1,-6-1,-7-2,-7-6,-5-2,-6 0,-2 1,-1 1,-1 2,-1 0,-8 2,-9 4,-5 3</inkml:trace>
  <inkml:trace contextRef="#ctx0" brushRef="#br0" timeOffset="1131.756">1185 339,'39'5,"21"1,6 1,2-7,-7-3,-8-1,-9 0,-7 1,-9 1</inkml:trace>
  <inkml:trace contextRef="#ctx0" brushRef="#br0" timeOffset="1530.303">1523 678,'-4'24,"-2"13,0 5,1-1,1-1,2-9</inkml:trace>
  <inkml:trace contextRef="#ctx0" brushRef="#br0" timeOffset="2039.759">1496 593,'11'-3,"5"-2,0 1,0 0,0 1,1 0,-1 2,1 0,0 1,-1 0,1 2,-1 0,5 1,-19-2,-1-1,1 0,-1 1,1-1,-1 1,0-1,1 1,-1 0,0-1,1 1,-1 0,0 0,0 0,0 0,0 0,0 0,0 1,0-1,0 0,-1 0,1 1,0-1,-1 0,1 1,-1-1,1 1,-1-1,0 1,1-1,-1 0,0 1,0-1,0 1,0-1,0 1,-1-1,1 1,-1 1,-31 55,10-22,22-34,-1 1,1-1,-1 1,1 0,0-1,0 1,0-1,1 1,-1-1,1 1,-1-1,1 1,0-1,0 1,0-1,0 0,0 1,0-1,1 0,-1 0,1 0,0 0,-1 0,1 0,0-1,0 1,0-1,0 1,1-1,-1 0,0 0,0 1,1-2,1 2,-1-1,-1 0,1 0,-1 0,1 1,-1-1,1 1,-1 0,0-1,1 1,-1 0,0 0,0 1,-1-1,1 0,0 1,-1-1,0 1,1-1,-1 1,0 0,0-1,0 1,-1 0,1 0,-1 0,1-1,-1 1,0 0,0 0,0 0,-1 0,0 2,-3 2,-1 0,-1 0,1-1,-1 0,0 1,-1-2,0 1,1-1,-2 0,1-1,0 0,-1 0,0 0,0-1,0 0,0-1,-1 1,1-2,-1 1,1-1,-8 0,-91 3,83-4</inkml:trace>
  <inkml:trace contextRef="#ctx0" brushRef="#br0" timeOffset="2780.041">2003 706,'256'-1,"-250"1,-1 0,1 0,-1-1,1 0,-1 0,1 0,-1 0,0-1,1 0,-1 0,0-1,0 0,-1 1,1-2,0 1,3-4,-8 5,0-1,0 0,0 1,0-1,0 0,-1 1,1-1,-1 0,0 1,0-1,0 1,0-1,0 1,-1 0,1-1,-1 1,1 0,-1 0,0 0,0 0,0 0,0 1,0-1,0 0,0 1,-1 0,1-1,0 1,-1 0,1 0,-2 0,-5-5,-82-50,90 55,1 1,-1-1,1 0,-1 1,0-1,1 1,-1-1,0 1,0-1,1 1,-1 0,0-1,0 1,0 0,0 0,1-1,-1 1,0 0,0 0,0 0,0 0,0 0,1 0,-1 0,0 1,0-1,0 0,0 0,1 1,-1-1,0 0,0 1,0-1,1 1,-1-1,0 1,1-1,-1 1,0 0,1-1,-1 1,1 0,-1-1,1 1,0 0,-1 0,1-1,-1 1,1 0,0 0,0 1,-3 49,4-40,-2 166,-4-113,52-82,113-79,-108 57,-34 20</inkml:trace>
  <inkml:trace contextRef="#ctx0" brushRef="#br0" timeOffset="3456.055">2765 537,'-18'32,"-2"-1,-2-2,0 0,-2-1,-13 11,10-9,-24 52,51-82,1 0,-1-1,0 1,0 0,0 0,0-1,1 1,-1 0,0-1,0 1,1 0,-1 0,0 0,0-1,1 1,-1 0,0 0,1 0,-1 0,0-1,1 1,-1 0,0 0,1 0,-1 0,0 0,1 0,-1 0,0 0,1 0,-1 0,0 0,1 0,-1 0,0 0,1 0,-1 1,0-1,1 0,-1 0,0 0,1 0,-1 1,0-1,0 0,1 0,-1 1,0-1,0 0,1 0,-1 1,0-1,0 0,0 1,0-1,0 0,1 1,-1-1,0 0,0 1,0-1,0 0,0 1,25-22,214-273,-238 292,0-1,0 1,1 0,-1-1,1 1,-1 0,1 0,0 0,0 0,0 1,0-1,0 0,0 1,1-1,-1 1,0 0,1 0,-1 0,1 0,-1 0,1 1,0-1,-1 1,1-1,0 1,-1 0,1 0,0 0,-1 1,1-1,0 0,-1 1,1 0,-1 0,1 0,-1 0,1 0,-1 0,0 1,0-1,1 1,-1-1,0 1,0 0,0 0,1 2,10 162,-7-139,-4-22,0 0,-1 0,1 0,-1 0,-1 1,1-1,0 0,-1 1,0-1,-1 0,1 1,-1-1,0 0,0 1,-1-1,1 0,-1 0,-1 0,1-4,0 0,-1 0,1 0,0-1,-1 1,1-1,-1 0,1 1,-1-1,1 0,-1-1,1 1,-1 0,1-1,0 1,-1-1,1 0,-1 0,1 0,0 0,0 0,0 0,0-1,0 1,0-1,0 0,0 1,0-1,1 0,-1 0,2 2,-156-132,137 115</inkml:trace>
  <inkml:trace contextRef="#ctx0" brushRef="#br0" timeOffset="29947.551">1016 1,'-244'0,"478"0,-526 0,280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2:22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278 833,'-12'1,"1"0,-1 1,1 1,0 0,0 0,0 1,0 1,1 0,-1 0,1 1,0 0,1 1,0 0,0 0,-2 4,10-9,1 1,-1 0,1 0,0 0,0 0,1 0,-1 0,0 0,1 0,0 0,0 0,0-1,0 1,0 0,0 0,1-1,-1 1,1-1,0 0,0 1,0-1,0 0,0 0,0 0,1 0,-1 0,0-1,1 1,0-1,-1 0,1 0,0 1,0-2,-1 1,1 0,0-1,1 1,10 7,58 45,-70-52,0 1,-1 0,1 0,0 0,-1 0,1 1,-1-1,0 0,1 1,-1-1,0 0,-1 1,1-1,0 1,-1 0,0-1,1 1,-1-1,0 1,0 0,0-1,-1 1,1 0,-1-1,1 1,-1-1,0 1,0-1,0 1,0-1,-1 0,1 1,-3 2,1 0,-1 0,-1 0,1 0,0-1,-1 0,0 0,0 0,0 0,-1-1,1 0,-1 0,0 0,1-1,-1 0,-1 0,1-1,0 1,0-1,0-1,-1 1,1-1,0 0,-1 0,1-1,0 0,0 0,0-1,-1 1,1-1,-1-1,-11-10</inkml:trace>
  <inkml:trace contextRef="#ctx0" brushRef="#br0" timeOffset="4355.355">4963 692,'-11'3,"0"0,0 1,0 0,0 1,1 0,0 1,0 0,1 1,-1 0,1 0,1 1,0 0,0 0,0 1,1 0,0 1,1-1,0 1,1 1,0-1,0 1,1-1,1 1,-1 1,2-1,0 0,0 1,1-1,0 5,2-12,0 0,-1 0,2 0,-1 0,0 0,1-1,-1 1,1-1,0 1,0-1,1 0,-1 1,1-1,-1-1,1 1,0 0,0 0,1-1,-1 0,0 0,1 0,-1 0,1 0,0-1,-1 1,1-1,0 0,0 0,0-1,0 1,4-1,4 1,1 0,0-1,0-1,0 0,-1-1,1 0,0-1,-1 0,6-3,9-7,0-2,-1 0,-1-2,0 0,-1-2,-1-1,-1-1,7-9,-9 10,0-1,-1-1,-1-1,-1 0,-1-2,-2 1,0-2,-1 0,-2-1,-1 0,-1 0,-1-1,-1 0,-2-1,-1 1,1-28,-4 50,0 0,-1-1,0 1,0-1,0 1,0 0,-1-1,0 1,-1 0,0 0,1 0,-2 0,1 0,-1 0,0 0,0 1,0-1,-1 1,0 0,0 0,0 0,-1 1,0 0,0 0,0 0,0 0,0 1,-1-1,0 1,1 1,-1-1,0 1,0 0,-1 1,1-1,0 1,0 0,-1 1,1 0,-1 0,1 0,-1 1,-2 1,0 1,0 1,0 0,1 0,-1 1,1 0,0 0,0 1,1 0,0 1,0-1,0 1,1 1,0-1,1 1,-1 0,1 0,1 1,0-1,0 1,0 0,0 5,-4 11,1 1,1 0,2 0,0 1,2-1,1 1,1 16,1-30,0 1,2 0,-1-1,2 0,-1 0,2 0,0 0,0 0,2-1,-1 0,1-1,1 1,0-1,1 0,0-1,0 0,1-1,1 0,-1 0,1-1,1-1,-1 0,1 0,9 2,12 6,1-2,0-1,1-2,0-2,1 0,0-3,20 0,-37-4,0-1,-1-1,1 0,-1-2,1 0,-1-1,0-1,0-1,0-1,-1 0,0-1,0-1,-1 0,0-1,-1-1,0 0,-1-2,0 1,-1-2,0 1,-1-2,-1 0,0 0,-1-1,-1 0,-1-1,0 0,-1 0,4-13,-10 27,1 1,-1-1,1 0,-1 0,0 0,0-1,0 1,0 0,-1 0,0 0,1-1,-1 1,0 0,0 0,-1-1,1 1,-1 0,1 0,-1 0,0-1,0 1,-1 0,1 0,-1 1,1-1,-1 0,0 0,0 1,0-1,0 1,-1 0,1-1,-1 1,1 0,-1 0,0 1,1-1,-1 1,0-1,0 1,0 0,-1 0,1 0,-12 2,0 1,0 1,0 0,1 1,-1 0,1 2,0-1,1 2,-1 0,1 0,1 1,-1 1,1 0,1 0,-1 2,2-1,0 1,0 1,0 0,4-7,0 0,0 0,0 0,1 0,0 1,0 0,0 0,1 1,0-1,0 1,1 0,0 0,0 0,0 0,1 1,0-1,1 1,-1-1,1 1,1 0,0-1,0 1,0 0,1-1,0 1,1 0,-1-1,1 1,1-1,0 0,0 1,2-2,1 1,-1-2,1 1,1-1,-1 0,1 0,0 0,0-1,0 0,0-1,1 0,0 0,-1 0,1-1,0 0,0-1,0 0,0 0,1 0,0-1,10 0,1 0,-1-1,0-1,0-1,0-1,0-1,0 0,2-2,25-14,-1-1,-2-3,0-1,11-11,-25 15,1 1,1 2,1 1,1 1,0 2,1 1,0 2,30-6,-62 17,0 0,1 0,-1 0,1 0,-1 1,1-1,-1 1,1-1,-1 1,1 0,-1 0,1 0,-1 1,1-1,-1 0,1 1,-1 0,1-1,-1 1,0 0,1 0,-1 1,0-1,0 0,0 1,0-1,0 1,0 0,0 0,-1 0,1 0,0 0,-1 0,0 0,1 0,-1 0,0 1,0-1,0 0,-1 1,1-1,-1 1,1-1,-1 1,-1 0,0 1,-1-1,1 0,-1 0,0 1,0-1,0 0,0-1,-1 1,1 0,-1-1,0 1,1-1,-1 0,0 0,0 0,-1 0,1 0,0-1,-1 0,1 1,-1-1,1 0,-4 0,-89 9,67-10,21-1,0 0,-1 1,1 0,0 0,-1 1,1 0,0 0,0 1,0 0,0 0,0 1,0 0,1 1,-1 0,1 0,0 0,0 1,-5 5,-32 63,43-71,1 1,-1-1,1 0,-1 1,1-1,0 0,0 1,0-1,0 0,0 1,0-1,0 0,1 1,0-1,-1 0,1 0,0 1,0-1,0 0,0 0,0 0,1 0,-1 0,1 0,-1-1,1 1,0 0,-1-1,1 1,0-1,0 0,0 0,0 0,2 1,8 0,0-1,0 0,-1-1,1 0,0 0,0-2,0 1,0-2,0 0,-1 0,1-1,-1 0,0-1,0 0,-1-1,0 0,0 0,5-5,-14 10,219-143,-219 143,0 0,0 0,1 0,-1 0,0 0,1 0,-1 1,1-1,-1 0,1 1,-1-1,1 1,0 0,-1-1,1 1,0 0,-1 0,1 0,-1 0,1 0,0 0,-1 1,1-1,0 0,-1 1,1-1,-1 1,1 0,-1-1,1 1,-1 0,0 0,1 0,-1 0,0 0,0 0,0 1,0-1,0 0,0 1,0-1,0 0,0 1,0 0,13 32,-12-27,0 0,0 0,1 0,0 0,0 0,1-1,-1 1,2-1,-1 0,0 0,1-1,0 1,1-1,-1 0,1 0,0-1,0 0,0 0,1 0,-1-1,1 0,0 0,0-1,5 2,3-5,0-1,0-1,-1 0,0-1,1-1,-1 0,-1-1,1 0,-1-1,0-1,-1 0,1 0,-2-2,1 1,-1-1,-1-1,1-2,14-8,-2-1,0-2,-2 0,-1-2,-1 0,-1-1,-1 0,-1-2,-2 0,-1 0,-1-2,4-18,-4 2,-2 0,-3 0,-1-1,-2 1,-3-29,-27-16,24 90,1 0,0 0,0 1,0-1,-1 0,1 1,-1-1,1 1,-1-1,0 1,1 0,-1 0,0 0,0 0,0 0,0 0,0 0,0 1,0-1,0 1,-1-1,1 1,0 0,0 0,0 0,0 0,0 0,-1 0,1 1,0-1,0 1,0-1,0 1,0 0,0 0,0 0,0 0,1 0,-1 0,0 1,-1 1,-7 8,0 0,1 1,0 0,1 1,1 0,0 1,0-1,2 1,0 0,0 1,1-1,1 1,0 0,1-1,1 1,0 0,2 14,-3 25,2 0,3-1,2 1,2-1,3 0,7 18,40 141,-50-199,-1-6</inkml:trace>
  <inkml:trace contextRef="#ctx0" brushRef="#br0" timeOffset="4612.118">7813 15,'11'86,"-3"1,-4 0,-4 1,-5 23,-31 196,20-200,9-90</inkml:trace>
  <inkml:trace contextRef="#ctx0" brushRef="#br0" timeOffset="4851.872">7587 409,'38'-5,"18"-1,9 0,-2 1,-2 2,-2 1,-1 1,-6 0,-2 1,0 0,-8 1</inkml:trace>
  <inkml:trace contextRef="#ctx0" brushRef="#br0" timeOffset="37237.716">4906 1962,'-133'-60,"127"59,0-1,0 1,0 0,1 1,-1 0,0-1,0 2,0-1,0 1,0 0,0 0,0 0,0 1,1 0,-1 0,1 1,0-1,-1 1,1 0,0 1,1-1,-1 1,0 0,-4 7,-1-1,1 1,1 1,0 0,1 0,0 0,1 1,0 0,1 0,1 1,0 0,0-1,2 1,0 0,0 0,1 1,1-1,0 0,3 12,-2-21,1 0,0 0,0 1,0-1,1-1,-1 1,1 0,1-1,-1 1,1-1,-1 0,1 0,0 0,0-1,1 1,-1-1,1 0,0-1,0 1,0-1,0 0,0 0,0 0,1-1,-1 0,0 0,1 0,-1 0,1-1,-1 0,1 0,-1-1,1 0,-1 0,1 0,-1 0,0-1,0 0,0 0,0 0,0-1,0 0,25-13,-1-2,0-1,-2-2,0 0,-1-2,-2-1,0-1,-2 0,0-2,-2-1,-1 0,-2-2,0 0,-2-1,3-12,-5 10,-1-1,-2 0,-2-1,-1 0,-1 0,-2 0,-1-1,-3 1,-1-23,0 49,0 1,-1-1,0 0,0 1,-1-1,0 1,0 0,-1 0,0 0,-1 0,1 1,2 4,1 1,-1 0,0 0,0 0,1 0,-1 0,0 0,0 1,-1-1,1 1,0-1,-1 1,1 0,0 0,-1 0,0 0,1 0,-1 1,1-1,-1 1,0-1,1 1,-1 0,0 0,1 1,-1-1,0 0,1 1,-1-1,0 1,1 0,-1 0,1 0,0 0,-1 1,1-1,-1 1,-6 6,0 1,1 0,0 0,0 1,1 0,0 0,1 1,0 0,1 0,0 0,1 1,0 0,0-1,2 1,-2 12,0 4,1 0,1 1,1-1,2 0,1 1,1-1,2 0,0 0,2-1,1 1,1-1,2-1,0 0,2-1,1 0,0-1,2 0,1-1,7 6,-14-18,0 0,1-1,1 0,-1-1,1-1,1 1,-1-2,2 0,-1 0,8 1,-16-7,-1 0,1 0,-1-1,1 1,-1-1,1 0,-1 0,1-1,-1 0,1 0,-1 0,1 0,-1 0,0-1,0 0,0 0,0 0,0 0,0-1,0 0,-1 1,1-1,1-2,7-9</inkml:trace>
  <inkml:trace contextRef="#ctx0" brushRef="#br0" timeOffset="979.507">1293 297,'-10'179,"-37"167,23-191,24-154,-1-1,1 1,0-1,0 1,-1 0,1-1,0 1,0-1,0 1,0 0,0-1,0 1,0-1,0 1,0-1,0 1,0 0,0-1,0 1,1-1,-1 1,0-1,0 1,1 0,-1-1,0 1,1-1,-1 1,0-1,1 0,-1 1,1-1,-1 1,1-1,-1 0,1 1,-1-1,1 0,-1 0,1 1,-1-1,1 0,-1 0,1 0,0 0,-1 0,1 0,-1 0,1 0,0 0,-1 0,1 0,-1 0,1 0,0 0,-1 0,1-1,-1 1,1 0,-1 0,1-1,33-28,-26 21,16-15,2 1,1 0,1 2,0 2,18-9,72-18,-114 44,0 0,0 1,0-1,0 1,0 0,0 0,0 1,0-1,0 1,0 0,0 0,0 0,0 1,-1-1,1 1,0 0,-1 0,1 0,-1 0,0 1,0-1,0 1,0 0,0 0,0 0,-1 0,0 1,1-1,0 2,-1 5,0-1,-1 1,0-1,0 1,-1-1,0 1,-1-1,0 1,0-1,-1 0,-1 1,1-1,-1 0,-1 0,0 0,0-1,0 0,-1 1,-1-1,1-1,-1 1,-1-1,1 0,-1-1,-2 2,-1 1,0 0,0 0,-1-1,0-1,-1 0,1 0,-1-1,-1-1,1 0,-1 0,0-2,0 1,0-2,0 1,0-2,-1 0,-7-1,16 1,0-1,-1 1,1-2,0 1,0 0,-1-1,1 0,0 0,0-1,0 1,0-1,0 0,1-1,-1 1,0-1,1 0,0 0,0 0,0 0,0-1,0 0,0 0,1 0,0 0,0 0,0-1,1 1,-1-1,1 0,0 0,0 0,1 0,0 0,-1 0,1-4,4-10</inkml:trace>
  <inkml:trace contextRef="#ctx0" brushRef="#br0" timeOffset="1391.396">1773 1002,'28'1,"-1"-2,0 0,0-2,0-1,-1-2,0 0,1-1,-2-2,1-1,8-5,-30 12,1 1,-1-1,1 0,-1-1,0 1,0-1,0 1,-1-1,0 0,1-1,-1 1,0-1,-1 1,1-1,-1 0,0 0,0 0,-1 0,0 0,1 0,-1 0,-1-1,1 1,-1 0,0-1,-1 1,1 0,-1-1,0 1,0 0,0 0,-1 0,0 0,0 0,0 0,-1 0,1 1,-1-1,0 1,-1 0,1 0,-1 0,1 0,-1 1,-1-1,-2-2,-1 4,1-1,-1 1,0 0,1 0,-1 1,0 0,0 0,0 1,0 0,0 1,1 0,-1 0,0 0,0 1,1 0,-1 1,1 0,0 0,-1 0,2 1,-1 0,0 0,1 1,0 0,0 0,0 1,0-1,1 1,0 0,0 1,1-1,0 1,0 0,0 0,1 0,0 0,1 1,-1-1,1 3,0-4,-1 0,1 0,1 0,-1 0,1 1,0-1,0 0,1 1,0-1,0 1,1-1,0 1,0-1,0 0,1 0,-1 1,2-1,-1 0,1 0,0-1,0 1,0-1,1 1,0-1,0 0,1 1,7 1,1-1,-1-1,1 0,-1 0,2-1,-1-1,0 0,1-1,-1 0,1-1,-1-1,1 0,-1-1,1 0,6-2,49-15,-50 12</inkml:trace>
  <inkml:trace contextRef="#ctx0" brushRef="#br0" timeOffset="1635.865">2451 889,'-19'34,"-7"15,2 0</inkml:trace>
  <inkml:trace contextRef="#ctx0" brushRef="#br0" timeOffset="1866.355">2422 381,'0'0</inkml:trace>
  <inkml:trace contextRef="#ctx0" brushRef="#br0" timeOffset="2058.211">2648 1030,'16'-61,"-11"37,2-1,0 0,1 1,2 1,0-1,1 2,9-13,-19 33,0 0,0-1,0 1,0 0,0 0,1 0,-1 0,0 0,1 0,0 0,-1 0,1 1,0-1,0 0,0 1,0 0,0-1,1 1,-1 0,0 0,0 0,1 1,-1-1,0 1,1-1,-1 1,1 0,-1-1,1 1,-1 1,1-1,-1 0,1 0,-1 1,0 0,1-1,-1 1,0 0,1 0,-1 0,0 1,0-1,0 0,0 1,0-1,0 1,-1 0,1 0,12 87,-15-84,0 0,1 0,-1 0,1 0,0 0,1 0,-1 0,1 0,0 0,0 0,0 0,1 0,0 0,0-1,0 1,0-1,1 1,0-1,0 0,0 0,0 0,1 0,0-1,-1 1,1-1,0 0,1 0,-1-1,0 1,1-1,0 0,3 1,-4-1,0-1,0 0,1-1,-1 1,0-1,1 0,-1 0,1 0,-1 0,0-1,1 1,-1-1,0-1,0 1,0 0,0-1,0 0,0 0,0 0,0-1,-1 1,1-1,-1 0,0 0,1 0,0-2,56-103,-47 80,-2 6,1 5</inkml:trace>
  <inkml:trace contextRef="#ctx0" brushRef="#br0" timeOffset="2524.395">3579 748,'-15'2,"-1"0,0 2,1-1,0 2,0 0,0 0,0 2,1 0,0 0,0 2,1-1,0 2,1 0,-11 10,22-18,0-1,0 1,0-1,1 1,-1-1,0 1,0-1,1 1,-1 0,1-1,0 1,-1 0,1 0,0-1,0 1,0 0,0 0,0-1,1 1,-1 0,1 0,-1-1,1 1,-1-1,1 1,0 0,0-1,-1 1,1-1,1 1,-1-1,0 0,0 0,0 1,1-1,-1 0,0 0,1 0,-1 0,1 0,-1-1,1 1,0 0,-1-1,1 1,0-1,0 1,-1-1,1 0,0 0,-1 0,1 0,0 0,0 0,-1-1,1 1,0 0,0-1,-1 1,1-1,234-76,-232 77,-1-1,1 1,0 0,0 0,0 1,-1-1,1 1,0 0,0 0,-1 0,1 0,-1 1,1 0,-1-1,1 1,-1 0,0 1,0-1,0 1,0-1,-1 1,1 0,-1 0,1 0,-1 0,0 0,0 1,-1-1,1 0,-1 1,1 0,-1 2,17 124,-19-69,-2 0,-3 0,-3-1,-2 0,-18 54,27-104,0 1,-1-1,0 0,-1 0,0 0,0 0,-1-1,-1 1,0-1,0-1,0 1,-1-1,0 0,-1 0,0-1,0 0,-1-1,1 0,-2 0,1-1,0 0,-1 0,0-1,0 0,0-1,-1 0,-2-1,-93-8,103 5,1 1,0-1,-1 1,1-1,0 0,-1 0,1 0,0 0,0 0,0-1,0 1,0-1,0 1,0-1,1 0,-1 0,0 0,1 0,0 0,-1 0,1 0,0 0,0 0,0-1,0 1,1 0,-1-1,0 1,1 0,0-1,0 1,0-1,0 1,0-1,0 1,0 0,1-1,-1 1,1-1,0 1,0-1,7-13,1-1,0 2,2-1,-1 2,2-1,0 1,1 1,0 0,2 0,-5 3,53-47,3 2,3 4,61-36,-109 74</inkml:trace>
  <inkml:trace contextRef="#ctx0" brushRef="#br0" timeOffset="34534.29">729 2160,'-7'2,"-1"1,1 0,0 1,-1 0,2 0,-1 1,0-1,1 2,0-1,0 0,1 1,0 0,0 1,0-1,0 1,1 0,0 0,1 0,0 1,0-1,0 1,1 0,0-1,0 6,-11 106,13-116,1 1,-1-1,1 0,0 1,0-1,0 0,1 0,-1 0,1 0,-1 0,1 0,0 0,0 0,1-1,-1 1,0-1,1 0,-1 1,1-1,0-1,0 1,0 0,0 0,0-1,0 0,0 0,1 0,-1 0,0 0,0-1,1 1,-1-1,2 0,9-1,0-2,-1 0,1 0,-1-1,0-1,0 0,-1-1,1 0,-1-1,0 0,-1-1,0 0,0-1,-1 0,0-1,-1 0,0-1,0 0,5-8,-7 8,0 0,-1 0,0-1,-1 1,0-1,0 0,-2-1,1 1,-2-1,1 0,-2 1,0-1,0 0,-1 0,-1-2,-1 10,0 0,0 1,0-1,-1 1,1-1,-1 1,0 0,-1 0,1 1,-1-1,0 0,1 1,-1 0,-1 0,1 0,0 1,-1-1,1 1,-1 0,0 1,0-1,0 1,0 0,0 0,0 0,0 1,0-1,0 1,0 1,0-1,0 1,0-1,0 2,0-1,0 0,0 1,1 0,-1 0,0 0,1 1,0 0,0 0,0 0,-3 3,-12 10</inkml:trace>
  <inkml:trace contextRef="#ctx0" brushRef="#br0" timeOffset="35000.268">1237 2413,'-6'5,"21"-18,161-97,-173 109,-1 1,0-1,1 1,-1 0,1 0,-1-1,1 2,-1-1,1 0,-1 0,0 1,1-1,-1 1,0 0,1 0,-1 0,0 0,0 0,0 0,0 1,0-1,0 1,0-1,0 1,0 0,-1-1,1 1,-1 0,2 2,35 24,-32-26,-1 0,1-1,-1 0,1 0,0-1,0 1,-1-1,1-1,0 1,-1-1,1 0,0 0,-1 0,1-1,-1 0,0 0,1-1,-1 1,0-1,0 0,-1 0,1-1,-1 0,1 1,-1-1,0-1,-1 1,1-1,-1 1,0-1,0 0,0 0,-1 0,1-2,8-19,-1 0,-1-1,-1 0,-1 0,-2-1,0-8,6-9,-5 26</inkml:trace>
  <inkml:trace contextRef="#ctx0" brushRef="#br0" timeOffset="35479.516">2535 1595,'4'7,"0"0,0 0,-1 1,0-1,0 1,-1 0,1-1,-2 1,1 0,-1 0,-1 0,0 0,0 0,-1 8,2-1,-2 385,-27-231,42-130,-2-28</inkml:trace>
  <inkml:trace contextRef="#ctx0" brushRef="#br0" timeOffset="36363.664">2253 2074,'488'-207,"-477"201,0-1,0 0,-1 0,1-1,-2 0,1-1,-1 0,-1-1,0 0,0 0,-1-1,0 0,0 0,-2 0,1-1,-1 0,-1 0,0-1,-1 1,1-7,13-33,-4 95,-10-1,-3 0,-2 1,-1-1,-2-1,-3 7,6-37,-2 3,1 0,1-1,0 1,1 0,0 0,1 0,1 0,0 0,1 0,1 0,0 0,1 0,-2-11,-1 0,1 0,0 0,0-1,0 1,1-1,-1 0,1 1,-1-1,1 0,0-1,-1 1,1 0,0-1,0 1,0-1,0 0,1 0,-1 0,0-1,0 1,1-1,-1 0,0 0,1 0,-1 0,0 0,0-1,3 0,94-31,-88 25,-10 6,0-1,0 1,-1-1,1 1,0 0,0 0,1 0,-1 0,0 0,0 0,0 0,1 1,-1-1,0 1,1 0,-1 0,0 0,1 0,-1 0,0 0,1 0,-1 1,0-1,0 1,1 0,-1-1,0 1,0 0,0 1,0-1,0 0,0 0,0 1,0-1,-1 1,1 0,1 1,5 9,-5-6,-1-1,2 0,-1 0,0 0,1-1,0 1,0-1,0 0,1 0,0 0,-1-1,1 1,0-1,1 0,-1-1,0 1,1-1,0 0,-1-1,3 1,8-1,0 0,0-2,-1 0,1-1,0 0,-1-1,1-1,1-1,11-2,-2 0,0-1,0-1,-1-1,0-1,-1-1,0-1,14-12,-35 24,0-1,-1 1,1-1,-1 0,1 0,-1 0,1 0,-1 0,0-1,0 1,0 0,-1-1,1 0,-1 1,1-1,-1 0,0 0,0 0,0 0,0 0,-1 0,1 0,-1 0,1 0,-1 0,0 0,-1 0,1-1,0 1,-1 0,0 0,0 0,0 0,0 1,0-1,0 0,-1 0,1 0,-1 1,0-1,0 1,0 0,0-1,0 1,-1 0,1 0,0 0,-1 1,0-1,1 0,-1 1,0 0,0 0,0 0,-2-1,-1 3,1 1,-1-1,0 1,0 0,1 1,-1-1,1 1,-1 0,1 0,0 1,1-1,-1 1,0 0,1 1,0-1,0 1,0 0,1 0,0 0,0 0,0 1,0-1,1 1,0-1,0 1,1 0,-1 0,1 0,0 0,1 0,0 2,0-1,0 1,1 0,0-1,0 1,1-1,0 1,0-1,1 0,-1 0,2 0,-1 0,1 0,0-1,1 0,-1 1,1-2,0 1,1-1,-1 1,1-1,0-1,1 1,-1-1,1 0,0-1,-1 0,2 0,-1 0,0-1,0 0,1 0,0-1,-1 0,1 0,-1-1,1 0,0 0,-1-1,1 0,0 0,-1-1,0 0,1 0,4-2,6-3</inkml:trace>
  <inkml:trace contextRef="#ctx0" brushRef="#br0" timeOffset="37482.953">5724 2074,'0'24,"5"8,2-1</inkml:trace>
  <inkml:trace contextRef="#ctx0" brushRef="#br0" timeOffset="37651.215">5697 1707,'0'0</inkml:trace>
  <inkml:trace contextRef="#ctx0" brushRef="#br0" timeOffset="37979.12">6176 1849,'-16'-3,"1"0,0 1,-1 1,1 1,-1 0,1 1,-1 0,1 1,0 1,-1 1,1 0,1 1,-1 0,1 1,-8 5,18-6,-1 1,1 0,1 0,-1 0,1 1,0-1,0 1,1 0,0 0,0-1,0 2,1-1,0 0,1 0,-1 0,1 0,1 1,-1-1,1 0,1 0,-1 0,1 0,1 0,-1-1,1 1,0 0,0-1,1 0,0 0,2 3,-3-5,0-1,0 0,0 0,0 0,1 0,-1-1,1 1,-1-1,1 0,0 0,0 0,0 0,0-1,0 0,1 0,-1 0,0 0,0-1,1 1,-1-1,0 0,1 0,-1-1,0 0,1 1,-1-1,0-1,0 1,0 0,0-1,0 0,1 0,116-83,5-94,-125 177,-1 1,1 0,0 0,0 0,0-1,0 1,1 0,-1 0,0 0,0 1,1-1,-1 0,0 0,1 1,-1-1,1 1,-1-1,1 1,-1 0,1-1,-1 1,1 0,-1 0,1 0,-1 0,1 0,0 1,-1-1,1 0,-1 1,0-1,1 1,-1-1,1 1,-1 0,0 0,1-1,-1 1,0 0,0 0,0 0,0 0,1 1,-2-1,1 0,0 0,1 2,31 69,-33-64,1-1,0 1,1 0,-1-1,1 1,1-1,0 0,0 0,0 0,1 0,0 0,0-1,0 1,1-1,0 0,0-1,1 1,0-1,0 0,0-1,0 1,1-1,-1 0,1-1,0 0,1 0,-1 0,0-1,1 0,-1 0,1-1,0 0,3 0,11-6,-3-1</inkml:trace>
  <inkml:trace contextRef="#ctx0" brushRef="#br0" timeOffset="38888.257">7108 1820,'-23'5,"13"-5,1 0,-1 1,0 1,0 0,1 0,-1 1,1 0,0 0,-1 1,2 1,-1-1,0 1,1 1,0 0,0 0,1 0,0 1,0 0,0 0,1 1,0 0,-3 6,8-12,0 1,1-1,-1 1,1-1,0 1,-1-1,1 1,0 0,0-1,1 1,-1-1,1 1,-1-1,1 1,0-1,0 1,0-1,0 0,0 1,0-1,1 0,-1 0,1 0,0 0,-1 0,1 0,0-1,0 1,0 0,0-1,0 0,1 1,-1-1,0 0,1 0,-1 0,1-1,0 1,4 1,0 0,0-1,0 1,0-1,0-1,0 0,0 0,0 0,0-1,0 0,0 0,0-1,6-2,230-115,-237 117,14-7,-1 2,2 1,-1 0,1 2,-1 0,20-1,-37 5,-1 0,1 0,-1 1,1-1,-1 1,1-1,-1 1,0 0,1 0,-1 0,0 0,1 0,-1 1,0-1,0 0,0 1,0 0,-1-1,1 1,0 0,-1 0,1 0,-1 0,0 1,1-1,-1 0,0 0,0 1,-1-1,1 0,0 1,-1-1,0 1,1 2,-6 88,-10-6,-4 0,-4-2,-3 0,-10 13,25-75,-1 0,-1-1,-1 0,-1-1,0-1,-2 0,0-1,-10 7,27-25,-1 0,1 0,-1 0,1 0,-1-1,1 1,-1 0,0 0,0 0,1-1,-1 1,0 0,0-1,0 1,0 0,0-1,0 1,0-1,0 0,0 1,0-1,0 0,0 1,0-1,0 0,0 0,0 0,0 0,0 0,0 0,0-1,0 1,0 0,-1 0,1-1,0 1,0 0,1-1,-1 1,0-1,0 0,0 1,0-1,0 0,0 1,1-1,-1 0,0 0,1 0,-1 0,1 0,-1 0,1 1,-1-1,1 0,-1-1,0-13,1 1,1-1,0 1,0-1,1 1,1-1,1 1,0 0,1 0,0 1,1-1,1 1,0 0,3-3,40-69,4 3,3 3,41-43,-33 41,165-211,-227 289,0 0,0 0,0 0,0-1,-1 1,1-1,-1 1,0-1,0 0,0 0,-1 0,1 0,-1 0,0-1,0 1,-1 0,1-1,-1 1,0 0,0-1,0 1,-1 0,1-1,-1 1,0 0,0 0,-1 0,1 0,-1 0,0 0,0 0,0 0,-1 1,1-1,-1 1,-1-1,-3 0,0 2,-1-1,1 1,-1 0,1 0,-1 1,0 0,0 0,0 1,1 0,-1 0,0 1,0 0,0 1,1-1,-1 1,1 1,-1 0,1 0,0 0,0 1,0 0,1 0,-1 1,0 0,6-3,-1-1,1 1,-1 0,1 0,0 0,0 0,0 0,0 0,0 0,0 0,1 0,-1 0,1 1,-1-1,1 0,0 0,0 1,0-1,0 0,0 0,0 1,1-1,-1 0,1 0,0 0,-1 0,1 1,0-1,0 0,0-1,1 1,-1 0,0 0,1 0,-1-1,1 1,0-1,-1 1,1-1,0 1,0-1,0 0,0 0,0 0,0 0,0-1,0 1,1 0,-1-1,0 1,0-1,1 0,-1 0,0 0,0 0,1 0,-1-1,62 14,-43-10,1 1,-2 0,1 2,0 0,-1 1,0 2,-1 0,0 0,14 11,-29-16,0 0,0 0,0 0,-1 0,0 0,0 1,0 0,0 0,-1 0,0 0,0 0,0 0,0 0,-1 1,0-1,0 1,0-1,-1 1,0-1,0 1,-1-1,1 1,-1-1,0 0,0 1,-3 4,-1 7,-1 0,-1-1,-1 1,0-1,-1-1,-1 0,-7 10,15-23,-1 0,1 0,0 0,0 0,0 0,1 0,-1 1,0-1,1 0,0 1,-1-1,1 1,0-1,0 1,0 0,1 0,-1-1,1 1,-1 0,1 0,0 0,0-1,0 1,1 0,-1 0,1 0,-1-1,10 2</inkml:trace>
  <inkml:trace contextRef="#ctx0" brushRef="#br0" timeOffset="39242.363">8377 1707,'-14'4,"0"-1,1 2,-1 0,1 0,0 2,0-1,1 2,0-1,0 2,1 0,0 0,0 1,1 0,0 1,1 0,1 0,-1 1,2 0,0 1,0 0,1 0,1 0,-2 8,7-18,0 1,0 0,0 0,1-1,0 1,0 0,0-1,0 1,0-1,1 1,0-1,-1 0,1 0,1 1,-1-1,0 0,1-1,-1 1,1 0,0-1,0 0,0 1,0-1,0 0,0-1,1 1,-1-1,1 1,-1-1,1 0,-1 0,1 0,0-1,0 0,-1 1,1-1,0 0,-1-1,1 1,0-1,0 1,-1-1,1 0,-1-1,1 1,-1-1,1 1,-1-1,0 0,0 0,0 0,2-3,157-141,-123 112,-30 25,0 0,1 0,0 1,0 1,1 0,-1 0,2 1,-1 0,2 1,-12 4,0 1,0-1,0 1,0-1,0 1,0 0,0 0,0-1,0 1,0 0,0 0,0 0,0 0,1 0,-1 0,0 0,0 1,0-1,0 0,0 1,0-1,0 0,0 1,0-1,0 1,-1 0,1-1,0 1,0 0,0-1,-1 1,1 0,0 0,-1 0,1 0,0 0,-1 0,0-1,1 1,-1 0,1 0,-1 1,0-1,0 0,0 0,1 0,-1 0,0 0,0 0,0 0,-1 0,1 1,-16 56,3-40,-1-3</inkml:trace>
  <inkml:trace contextRef="#ctx0" brushRef="#br0" timeOffset="39697.24">8744 1990,'217'-211,"-207"202,-6 3,1 0,1 1,-1 0,1 0,0 1,0 0,0 0,1 0,-1 1,1-1,0 2,0-1,-6 3,0 1,0-1,0 1,-1-1,1 1,0 0,0-1,-1 1,1 0,0-1,-1 1,1 0,-1 0,1-1,-1 1,1 0,-1 0,0 0,1 0,-1 0,0 0,0 0,1 0,-1 0,0-1,0 1,0 0,0 0,0 0,-1 0,1 0,0 0,0 0,-1 0,1 0,0 0,-1 0,1-1,-1 1,1 0,-1 0,1 0,-1-1,0 1,0 3,-1 4,-11 61,13-67,0 0,0-1,0 1,0-1,1 1,-1 0,0-1,1 1,-1-1,1 1,0-1,-1 1,1-1,0 1,0-1,0 0,0 1,0-1,0 0,0 0,1 0,-1 0,0 0,1 0,-1 0,0 0,1-1,-1 1,1 0,0-1,-1 1,1-1,-1 0,1 0,0 1,-1-1,1 0,-1 0,2 0,10-3,1 0,-1-1,0 0,0-1,-1-1,1 0,-1 0,0-1,-1-1,0 0,0 0,-1-1,1-1,123-105,-133 114,0 0,1 0,-1 0,1 0,-1 0,1 1,-1-1,1 0,0 1,-1-1,1 1,0-1,-1 1,1 0,0 0,-1 0,1 0,0 0,0 0,-1 0,1 1,0-1,-1 0,1 1,0 0,-1-1,1 1,-1 0,1 0,-1 0,0 0,1 0,-1 0,0 0,1 0,-1 1,0-1,0 0,0 1,0-1,0 1,-1-1,1 1,0-1,-1 1,1 0,-1-1,1 1,-1 0,0-1,0 1,0 0,0 0,0 0,1 9,1-1,0 0,0 1,1-1,1 0,-1 0,2 0,-1-1,1 0,1 1,0-2,0 1,0-1,1 0,1 0,3 2,11 9</inkml:trace>
  <inkml:trace contextRef="#ctx0" brushRef="#br0" timeOffset="41611.816">10128 1510,'0'-1,"1"-1,0 1,0-1,-1 1,1-1,-1 0,0 1,1-1,-1 1,0-1,0 0,0 1,0-1,0 0,0 1,0-1,-1 0,1 1,-1-1,1 1,-1-1,1 1,-1-1,0 1,0-1,0 1,0 0,0-1,0 1,0 0,0 0,-1 0,1 0,0 0,-1 0,1 0,-1 0,1 1,-1-1,1 0,-1 1,1-1,-1 1,1 0,-1 0,0-1,1 1,-1 0,0 0,1 1,-1-1,0 0,1 0,-1 1,1-1,-1 1,1-1,-1 1,1 0,-1 0,1 0,-19 1,1 1,0 1,0 0,1 2,-1 0,1 1,1 1,-1 1,1 0,1 2,-10 7,24-17,1 0,-1 0,1 0,0 0,0 0,0 0,-1 0,1 1,0-1,0 0,1 1,-1-1,0 1,0-1,1 1,-1-1,1 1,-1 0,1-1,0 1,0 0,-1-1,1 1,0 0,1-1,-1 1,0 0,0-1,1 1,-1 0,1-1,-1 1,1-1,0 1,0-1,-1 1,1-1,0 0,0 1,0-1,1 0,-1 0,0 0,0 0,1 0,-1 0,1 0,74 35,184 34,-257-69,0-1,0 0,0 1,1 0,-1 0,0 0,0 0,-1 0,1 1,0-1,0 1,-1 0,1 0,-1 0,1 0,-1 0,0 0,0 1,0-1,0 1,0 0,0-1,-1 1,1 0,-1 0,0 0,0 0,0 0,0 0,-1 0,1 0,-1 1,0-1,0 0,0 0,0 0,-1 0,1 1,-1-1,0 0,1 0,-1 0,-1 0,1 0,0 0,-1-1,0 1,0 1,-12 7,-1-1,0 0,0-1,-1-1,0 0,0-1,-1-1,0 0,0-2,0 0,-1 0,-14 0,12 0,-1-1,0-1,0 0,0-2,0 0,0-2,0 0,0-1,0-1,1-1,-8-3,3-4</inkml:trace>
  <inkml:trace contextRef="#ctx0" brushRef="#br0" timeOffset="55687.342">52 3627,'-10'34,"-2"15,-1 5,3-3,4-4,6-11,4-11</inkml:trace>
  <inkml:trace contextRef="#ctx0" brushRef="#br0" timeOffset="55854.359">23 3062,'0'0</inkml:trace>
  <inkml:trace contextRef="#ctx0" brushRef="#br0" timeOffset="56139.99">362 3825,'54'-30,"-19"12,-1-1,-1-2,-1-1,-1-2,-1-1,15-16,-42 40,-1-1,1 0,0 0,-1 0,1-1,-1 1,0-1,0 1,0-1,0 0,0 0,0 1,-1-1,0 0,1-1,-1 1,0 0,0 0,-1-1,1 1,-1 0,0-1,0 1,0 0,0-1,0 1,-1 0,1-1,-1 1,0 0,0 0,0 0,-1 0,1 0,-1 0,1 0,-1 0,0 0,0 1,-1-1,1 1,0-1,-1 1,1 0,-1 0,0 0,0 0,-2 0,-1 0,0 1,0 0,-1 1,1-1,0 1,0 0,0 1,-1 0,1 0,0 0,0 1,0-1,0 2,1-1,-1 0,0 1,1 0,0 1,0-1,0 1,0 0,0 0,0 1,-4 3,-1 2,1-1,1 1,0 1,0 0,1 0,0 0,1 1,0 0,-2 7,5-12,0 1,1-1,0 1,0 0,0-1,1 1,0 0,1 0,0 0,0 0,0 0,1 0,1 0,-1-1,1 1,0 0,1-1,0 1,0-1,1 0,-1 0,2 0,-1-1,1 1,0-1,0 0,1-1,-1 1,1-1,0 0,1 0,0-1,-1 0,1 0,0 0,1-1,-1 0,5 1,0 0,1 0,-1-1,0 0,1-1,0-1,-1 0,1-1,0 0,0-1,-1 0,1-1,0-1,-1 0,0 0,0-1,0-1,0 0,-1 0,1-2,8-5,-2-5</inkml:trace>
  <inkml:trace contextRef="#ctx0" brushRef="#br0" timeOffset="56459.508">1124 2921,'-5'93,"-4"0,-3-1,-5 0,0 2,4 1,0 78,11-133,11 95,-9-133,1 0,-1 0,1 0,0 0,0 0,0 0,0 0,0 0,0 0,0-1,0 1,1 0,-1-1,1 1,-1-1,1 0,-1 1,1-1,0 0,0 0,0 0,0 0,0-1,-1 1,1 0,1-1,-1 1,13-1</inkml:trace>
  <inkml:trace contextRef="#ctx0" brushRef="#br0" timeOffset="56902.246">1463 3514,'-7'19,"1"1,1 0,0 0,2 0,0 0,2 0,0 1,1-1,1 0,1 1,0-1,2 2,-2-19,-1 1,0-1,1 0,0 1,0-1,0 0,0 0,0 0,1-1,-1 1,1-1,0 1,0-1,0 0,0 0,0 0,0 0,1 0,-1-1,0 0,1 0,-1 0,1 0,0 0,-1-1,1 1,0-1,-1 0,1 0,0 0,-1-1,1 1,0-1,8-1,0-1,0 0,0 0,0-1,0-1,-1 0,0 0,0-1,4-3,12-13,-2-1,0-1,-1-1,-2-1,0-1,-2-1,-1-1,-2 0,0-1,-2-1,-1-1,-2 0,1-9,-4 16,-2-1,-1-1,-1 1,-1-1,-1 0,-2 0,0 0,-2 0,-1 0,-1 0,-2 0,-1-3,4 21,-1 0,1 0,-1 0,-1 0,0 1,0-1,-1 1,0 0,0 1,-1-1,0 1,-1 0,1 0,-1 1,0 0,-1 0,1 1,-1-1,-1 2,1-1,0 1,-1 1,0-1,0 2,0-1,0 1,0 0,-1 1,1 0,-1 1,1 0,0 0,-1 1,1 0,0 1,-1 0,1 0,0 1,0 0,1 1,-1 0,-3 2,-2 6,1 0,1 1,0 1,0-1,2 2,0-1,0 2,2-1,0 1,0 1,2-1,0 1,1 0,0 0,2 1,0 0,1-1,0 1,2 0,0 0,1 0,1 0,1-1,0 1,1-1,1 0,1 0,0 0,1-1,1 1,0-2,1 1,6 6,7 10,2 0,1-2,1 0,2-2,1-1,1-2,1 0,1-2,1-2,1-1,0-1,2-2,0-1,3-2,68 23,-89-32</inkml:trace>
  <inkml:trace contextRef="#ctx0" brushRef="#br0" timeOffset="65642.406">4624 3796,'138'-25,"-84"24,54-13,-107 13,-1 0,1 1,-1-1,0 0,1 0,-1 0,0 0,1 0,-1 1,0-1,0 0,0 0,0 0,0 0,0 0,0 0,0 0,0 0,-1 0,1 1,0-1,-1 0,1 0,0 0,-1 0,1 1,-1-1,1 0,-1 0,0 1,1-1,-1 0,0 1,1-1,-1 1,0-1,0 1,1-1,-1 1,0-1,0 1,0 0,0 0,0-1,0 1,1 0,-1 0,0 0,0 0,-1 0,1-1,-104-71,104 71,0 1,-1-1,1 1,0-1,0 1,-1-1,1 1,0 0,-1-1,1 1,0 0,-1 0,1 0,0 0,-1 0,1 0,0 1,-1-1,1 0,0 1,0-1,-1 1,1-1,0 1,0 0,0-1,0 1,-1 0,1 0,0 0,1 0,-1 0,0 0,0 0,0 0,0 0,1 0,-1 0,1 1,-1-1,1 0,-1 1,1-1,-1 1,-14 60,16 201,4-223,-5-40,-1-1,1 1,0-1,0 1,0-1,0 1,0-1,0 0,0 1,0-1,0 1,0-1,0 1,0-1,0 1,0-1,0 1,0-1,1 1,-1-1,0 1,0-1,1 1,-1-1,0 1,1 0,-1-1,0 1,1-1,-1 1,0 0,1-1,-1 1,1 0,-1 0,1-1,-1 1,1 0,-1 0,1 0,-1 0,1 0,-1-1,1 1,-1 0,1 0,0 0,-1 0,1 1,-1-1,1 0,-1 0,1 0,-1 0,1 0,-1 1,1-1,-1 0,0 0,1 1,-1-1,1 0,-1 1,1-1,-1 1,0-1,1 0,-1 1,0-1,0 1,86-172,22 18,-95 139,-3 1</inkml:trace>
  <inkml:trace contextRef="#ctx0" brushRef="#br0" timeOffset="65919.846">5244 3542,'-9'34,"-9"15,0 5,2-2,4-6,4-5,4-5,2-4,2-2,0-2,1-5</inkml:trace>
  <inkml:trace contextRef="#ctx0" brushRef="#br0" timeOffset="67042.431">5217 3485,'95'37,"-44"-25,29 16,-80-26,0 0,1 1,-1-1,0 0,-1 0,1 1,0-1,-1 0,1 0,-1 0,1 0,-1 0,0 0,0 0,0 0,0 0,0 0,-1 0,1 0,-1-1,1 1,-1-1,1 1,-1-1,0 1,0-1,0 0,0 0,0 0,0 0,0 0,0 0,-122 74,124-75,0 0,1 0,-1 0,1 0,-1 0,0 1,1-1,-1 0,0 0,1 1,-1-1,0 0,0 0,1 1,-1-1,0 0,0 1,1-1,-1 1,0-1,0 0,0 1,0-1,1 0,-1 1,0-1,0 1,0-1,0 0,0 1,0-1,0 1,0-1,0 0,0 1,0-1,-1 1,1-1,0 0,0 1,0-1,0 1,-1-1,1 0,0 1,0-1,-1 0,1 0,0 1,-1-1,1 0,0 0,-1 1,1-1,0 0,-1 0,1 0,37 1,5-8,-39 5,1 1,0-1,0 1,0 0,0 0,-1 0,1 1,1 0,-1-1,0 1,0 1,0-1,0 0,0 1,0 0,-1 0,1 0,0 1,0-1,-1 1,1 0,-1 0,1 0,-1 0,0 1,0-1,0 1,0 0,0 0,0 0,-1 0,1 2,0-1,-1 1,0-1,0 1,-1 0,1 0,-1-1,0 1,0 0,0 0,-1 0,0 0,0 1,0-1,-1 0,0 0,0 0,0-1,0 1,-1 0,1 0,-1-1,-1 1,1-1,-1 1,1-1,-1 0,0 0,-1 0,1 0,-1-1,0 0,0 1,0-1,0-1,0 1,-4 1,-2 2,-1-1,1 0,-1-1,-1 0,1-1,0 0,-1-1,0 0,1 0,-1-2,0 1,0-2,0 1,1-2,-1 1,0-2,0 0,-6-3</inkml:trace>
  <inkml:trace contextRef="#ctx0" brushRef="#br0" timeOffset="57720.718">3523 3317,'0'33,"0"22,0 5,0 2,0 1,0-7,0-7,0-2,0-5,0-5,0-3,0-3,0-2,0-1,0-1,0-9,0-8</inkml:trace>
  <inkml:trace contextRef="#ctx0" brushRef="#br0" timeOffset="63319.164">3579 3345,'36'-3,"-1"-1,1-1,-1-2,-1-2,10-4,54-12,-52 14,0 0,1 1,0 3,0 1,43 2,-90 4,0 0,-1 0,1 0,0 0,0-1,-1 1,1 0,0 0,-1 0,1 0,0 1,-1-1,1 0,0 0,0 0,-1 0,1 0,0 0,0 0,-1 0,1 1,0-1,0 0,-1 0,1 0,0 1,0-1,-1 0,1 0,0 0,0 1,0-1,0 0,0 1,-1-1,1 0,0 0,0 1,0-1,0 0,0 1,0-1,0 0,0 0,0 1,0-1,0 0,0 1,0-1,0 0,0 0,0 1,1-1,-1 0,0 1,0-1,0 0,0 0,1 0,-1 1,0-1,0 0,0 0,1 1,-1-1,0 0,0 0,1 0,-1 0,0 0,-12 7</inkml:trace>
  <inkml:trace contextRef="#ctx0" brushRef="#br0" timeOffset="63937.114">3636 3542,'-11'9,"10"-9,0 0,0 1,0-1,-1 1,1-1,0 1,0 0,0-1,0 1,0 0,1 0,-1 0,0-1,0 1,0 0,1 0,-1 0,0 0,1 1,-1-1,1 0,-1 0,1 0,0 0,0 1,-1-1,1 0,0 0,0 0,0 1,0-1,0 0,1 0,-1 1,37-4,155-21,-89 6,-91 16</inkml:trace>
  <inkml:trace contextRef="#ctx0" brushRef="#br0" timeOffset="64615.158">4200 3684,'-70'50,"1"4,3 2,3 3,-8 14,57-55,19-20,50-55,2 2,2 3,3 2,15-6,43-12,-118 68,0 1,1-1,-1 1,0 0,0 0,0 0,0 0,0 0,0 0,-1 1,1-1,0 1,0-1,-1 1,1 0,-1-1,0 1,0 0,1 0,-1 0,0 0,0 0,-1 0,1 1,0-1,-1 0,1 0,-1 0,0 1,0-1,0 0,0 0,0 1,0-1,-1 0,1 0,-1 1,1-1,-1 0,-1 2,2 1,12 127,10-42,-22-89,0-1,0 1,1-1,-1 1,0-1,0 1,0-1,0 1,0-1,0 1,0-1,0 1,0-1,0 1,0 0,0-1,0 1,0-1,0 1,-1-1,1 1,0-1,0 1,0-1,-1 0,1 1,0-1,-1 1,1-1,-1 1,1-1,0 0,-1 1,1-1,-1 0,1 0,-1 1,1-1,-1 0,1 0,-1 0,1 1,-1-1,1 0,-1 0,1 0,-1 0,1 0,-1 0,1 0,-1 0,1 0,-1-1,1 1,-1 0,1 0,-1 0,1 0,-1-1,1 1,-1 0,1-1,-1 1,-39-17,36 14,-48-23,19 7,-1 2,0 2,-1 1,0 2,-1 1,-11-1,35 11</inkml:trace>
  <inkml:trace contextRef="#ctx0" brushRef="#br0" timeOffset="71014.157">7079 3204,'-48'0,"0"2,0 2,0 2,0 3,1 1,-9 5,-76 46,131-60,0-1,1 0,-1 0,1 0,-1 1,1-1,-1 0,1 1,-1-1,1 0,-1 1,1-1,-1 1,1-1,0 1,-1-1,1 1,0-1,-1 1,1-1,0 1,-1-1,1 1,0-1,0 1,0 0,0-1,0 1,0-1,0 1,0 0,0-1,0 1,0-1,0 1,0 0,0-1,1 1,-1-1,0 1,0-1,1 1,-1-1,0 1,1-1,-1 1,0-1,1 1,-1-1,1 1,-1-1,1 0,-1 1,1-1,-1 0,1 1,-1-1,1 0,-1 0,1 0,0 1,-1-1,1 0,48 10,-32-7,137 20,-152-23,0-1,1 1,-1-1,0 1,0 0,1 0,-1 0,0 0,0 0,1 1,-1-1,0 1,0-1,0 1,0 0,0 0,0 0,0 0,0 0,0 1,0-1,0 0,-1 1,1-1,-1 1,1 0,-1 0,1-1,-1 1,0 0,0 0,0 0,0 0,0 0,-1 0,1 1,0-1,-1 0,0 0,0 1,1-1,-1 0,0 0,-1 0,1 1,0-1,-1 0,0 2,-9 12,-2-1,0 0,-1 0,0-1,-1-1,-1 0,0-1,-11 6,-73 68,92-78,-50 73,56-79,0 0,0 1,0-1,1 1,-1-1,1 1,-1-1,1 1,0-1,0 1,0-1,0 1,1 0,-1-1,1 1,-1-1,1 1,0-1,0 0,0 1,0-1,0 0,1 0,-1 1,1-1,-1 0,1-1,0 1,0 0,0 0,0-1,0 1,0-1,0 0,1 1,10 3,0-1,0 0,0-1,0-1,1 0,-1-1,1 0,-1-1,1 0,-1-1,0-1,1 0,-1-1,0 0,0-1,0-1,3-1,32-7,-44 12,0 1,0-1,0 0,0 0,0 0,0 0,0 0,0-1,0 0,0 1,-1-2,1 1,-1 0,0-1,1 1,-1-1,0 0,0 0,-1 0,1-1,-1 1,1-1,3-13</inkml:trace>
  <inkml:trace contextRef="#ctx0" brushRef="#br0" timeOffset="71719.305">6909 2696,'-10'14,"1"0,0 0,0 1,1 0,1 0,1 1,0 0,1 0,1 1,0-1,2 1,-1 0,2 0,1 0,0 0,0 0,2 0,3 14,34 284,-29 87,-23-285,9-97,1-1,1 1,0 1,1-1,2 0,0 0,3 17,14 64,-17-89</inkml:trace>
  <inkml:trace contextRef="#ctx0" brushRef="#br0" timeOffset="72693.303">8039 2978,'11'63,"-2"1,-4 0,-2 0,-3 0,-3 0,-2 0,-4 0,-2-1,-17 54,5-28,23-81,4-7</inkml:trace>
  <inkml:trace contextRef="#ctx0" brushRef="#br0" timeOffset="72960.521">7983 2865,'28'0,"20"0,6 0,4 0,1 0,-5 0,-1 0,0 0,-1 0,-3-5,0-1,-5 0,-4 1,-4 1,-9 2</inkml:trace>
  <inkml:trace contextRef="#ctx0" brushRef="#br0" timeOffset="73140.16">8096 3373,'38'0,"18"0,3 0,-2 0,-7-4,-7-3,-6 1,-4 1,-4 1,-6 2</inkml:trace>
  <inkml:trace contextRef="#ctx0" brushRef="#br0" timeOffset="73753.975">8490 3655,'-45'274,"25"-227,19-47,0 0,0-1,0 1,0 0,0-1,0 1,0-1,0 1,0-1,1 1,-1-1,0 0,0 1,1-1,-1 0,0 1,1-1,-1 0,1 0,-1 0,1 0,0 0,-1 1,1-1,0 0,-1 0,1 0,0 0,0 0,0 0,0 0,0 0,0 0,0 0,0 0,0 0,0 0,1 0,-3-25,1 1,1-1,1 1,1-1,2 1,0 0,2 0,1 0,1 1,0 0,2 0,1 1,1 0,1 1,1 1,16-20,-23 33,1 0,0 0,0 1,1 0,0 1,0 0,0 0,1 1,0 0,0 1,0 0,1 1,-1 0,1 0,3 0,-12 3,-1 0,1-1,0 1,-1 0,1 0,0 0,0 0,-1 0,1 0,0 0,-1 1,1-1,0 0,-1 1,1 0,-1-1,1 1,-1 0,1 0,-1 0,1 0,-1 0,0 0,0 0,1 0,-1 1,0-1,0 0,0 1,0-1,-1 1,1-1,0 1,0-1,-1 1,1 0,-1-1,0 1,1 0,-1 1,-17 67,9-57,0 0,-1 0,-1-1,0 0,0-1,-1 0,-11 8,-40 44,62-61,-1 0,1 0,-1 0,1 0,0 0,0 0,0 0,0 0,0 0,0 0,1 0,-1 0,1 0,-1 0,1 0,0 0,0 0,-1 0,1 0,1-1,-1 1,0 0,0-1,1 1,-1-1,1 1,-1-1,1 0,-1 0,1 0,0 0,0 0,0 0,0 0,-1 0,1-1,0 1,0-1,0 1,0-1,0 0,0 0,1 0,-1 0,0 0,0 0,0-1,0 1,0-1,86-6,-80 4,0 1,0 0,0 1,0 0,1 0,-1 1,0 0,1 0,-1 1,0 0,0 0,1 1,-1 0,0 1,-1 0,1 0,0 0,-1 1,6 4,-11-6,0 0,0 0,-1 0,1 0,0 0,-1 1,1-1,-1 0,0 1,1 0,-1-1,-1 1,1-1,0 1,-1 0,1 0,-1 0,0-1,0 1,0 0,0 0,0 0,-1-1,1 1,-1 0,0-1,0 1,0 0,0-1,0 1,0-1,-1 1,1-1,-1 0,0 0,-1 2,-80 69,61-60,0-1,0-1,-1-1,0-1,-1-1,-13 3,12-7</inkml:trace>
  <inkml:trace contextRef="#ctx0" brushRef="#br0" timeOffset="74392.177">8941 3712,'310'0,"-310"0,1 0,0 1,-1-1,1 1,0-1,-1 1,1-1,0 0,-1 1,1-1,0 0,0 1,-1-1,1 0,0 0,0 0,0 0,-1 0,1 0,0 0,0 0,0 0,-1 0,1 0,0 0,0-1,-1 1,1 0,0-1,0 1,-1 0,1-1,0 1,-1-1,1 1,-1-1,1 1,0-1,-1 0,1 1,-1-1,0 0,1 1,-1-1,1 0,-1 1,0-1,0 0,1 0,-1 0,0 1,0-1,0 0,0 0,0 0,0 1,0-1,0 0,0 0,0 0,-1 1,1-1,0 0,0 0,-1 1,1-1,-113-102,111 101,1 1,-1-1,0 0,0 1,0-1,1 1,-1 0,0-1,-1 1,1 0,0 0,0 0,0 1,-1-1,1 1,0-1,-1 1,1 0,0-1,-1 1,1 0,0 1,-1-1,1 0,0 1,-1-1,1 1,0 0,0 0,0 0,-1 0,1 0,0 0,0 0,1 1,-1-1,0 1,0 0,1-1,-1 1,1 0,-1 0,1 0,0 0,0 0,0 0,0 0,0 0,0 1,0-1,1 0,-41 156,37-139,2 0,1 0,0 0,1 0,1-1,1 1,3 14,-4-31,0-1,0 0,0 0,0 0,0 0,0-1,0 1,0 0,1 0,-1-1,0 1,0-1,1 1,-1-1,0 1,1-1,-1 0,1 0,-1 0,1 0,-1 0,0 0,1 0,-1 0,1 0,-1-1,0 1,1 0,-1-1,0 1,1-1,-1 0,0 1,0-1,0 0,1 0,-1 0,0 0,0 0,0 0,0 0,-1 0,1 0,0-1,0 1,-1 0,1 0,-1-1,1 1,-1 0,1-1,-1 1,0-2,4-1,220-276,-191 251,-16 15</inkml:trace>
  <inkml:trace contextRef="#ctx0" brushRef="#br0" timeOffset="74975.957">9619 3542,'-13'39,"-2"0,-2-1,-1 0,-2-2,-21 30,-20 36,116-168,123-195,-175 257,-1-1,1 1,0-1,1 1,-1 0,1 0,0 0,0 1,0-1,0 1,0 0,1 0,0 1,-1-1,1 1,0 0,0 0,0 1,0-1,1 1,-1 0,0 1,1-1,-1 1,0 0,1 0,2 1,-5 3,0 0,0 0,-1 0,1 0,-1 0,0 0,0 1,0-1,0 1,-1 0,0-1,0 1,0 0,-1 0,1 0,-1-1,0 1,-1 0,0 3,2 14,1-1,1 0,1-1,1 1,1-1,0 0,2-1,7 16,-15-36,-1 1,1 0,-1 0,1 0,0 0,-1 0,0 0,1-1,-1 1,1 0,-1 1,1-1,-1 0,1 0,-1 0,1 0,-1 0,1 0,0 1,-1-1,1 0,-1 0,1 1,-1-1,1 0,0 1,-1-1,1 0,-1 1,1-1,0 0,0 1,-1-1,1 1,0-1,0 1,-1-1,1 1,0-1,0 1,0-1,0 1,0-1,0 1,0-1,0 1,0-1,0 1,0-1,0 1,0-1,0 1,0-1,1 1,-1-1,0 1,0-1,1 0,-1 1,0-1,0 1,1-1,-1 0,1 1,-1-1,1 1,-40-19,-162-98,176 104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2:14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8093 706,'-4'33,"2"12,2 2,6-6,2-10</inkml:trace>
  <inkml:trace contextRef="#ctx0" brushRef="#br0" timeOffset="161.632">8009 339,'0'0</inkml:trace>
  <inkml:trace contextRef="#ctx0" brushRef="#br0" timeOffset="319.604">8376 932,'-10'-20,"-2"-10,4-5,5-2,2 1,7 1,1 3,5 1,5 1,5 2,3-1,2 6,1 7,-3 10,-7 6</inkml:trace>
  <inkml:trace contextRef="#ctx0" brushRef="#br0" timeOffset="599.198">8743 762,'45'-18,"-31"14,0 0,-1 0,0-2,0 1,0-2,-1 0,1 0,-2-1,1-1,-1 0,-1 0,1-1,-2-1,1 0,-1 0,-1 0,3-6,-10 15,0 0,0-1,0 1,0-1,0 1,-1 0,1-1,-1 0,0 1,1-1,-1 1,0-1,-1 1,1-1,0 1,-1-1,1 1,-1-1,0 1,0-1,0 1,0 0,0 0,0-1,-1 1,1 0,-1 0,0 0,1 0,-1 1,0-1,0 0,0 1,0-1,0 1,-1 0,1 0,0 0,-1 0,1 0,-1 0,1 0,0 1,-1 0,0-1,0 1,-8 0,0 1,0 0,0 0,1 1,-1 1,0 0,1 0,0 1,-1 1,1-1,1 1,-1 1,1 0,0 1,0-1,1 2,0-1,0 1,1 0,0 1,0-1,1 2,0-1,1 1,0-1,0 1,-1 7,3-12,1-1,0 0,0 1,0 0,1-1,0 1,-1 0,2 0,-1 0,0 0,1 0,0 0,0 0,1 0,0-1,-1 1,1 0,1 0,-1 0,1-1,0 1,0-1,0 1,1-1,-1 0,1 0,0 0,0 0,1 0,-1-1,1 1,0-1,0 0,0 0,0-1,0 1,0-1,1 0,-1 0,1 0,4 0,3 1,1-1,0-1,-1 0,1 0,0-2,0 0,-1 0,1-1,5-2,1-3</inkml:trace>
  <inkml:trace contextRef="#ctx0" brushRef="#br0" timeOffset="848.413">9477 508,'-41'25,"2"2,1 1,1 2,2 2,-7 9,-3 23,44-62,1 0,-1-1,0 1,0 0,1 0,-1-1,1 1,-1 0,1 0,0 0,0 0,0 0,0 0,0 0,0 0,0-1,1 1,-1 0,1 0,-1 0,1 0,0-1,0 1,0 0,0-1,0 1,0-1,0 1,0-1,1 1,-1-1,1 0,-1 0,1 0,-1 1,1-1,1 0,14 5,1-1,-1-1,2 0,-1-1,0-1,0-1,1 0,-1-2,1 0,-1-1,0-1,0 0,0-2,0 0,-1-1,8-4,80-41,-87 40</inkml:trace>
  <inkml:trace contextRef="#ctx0" brushRef="#br0" timeOffset="5821.14">10125 57,'12'-17,"-9"27,-9 37,4-36,-5 419,-18-289,6-67,21-63,1-15</inkml:trace>
  <inkml:trace contextRef="#ctx0" brushRef="#br0" timeOffset="6120.212">9844 395,'29'5,"19"2,6-1,-2-1,-4-2,-6 0,-5-2,-4-1,-3 0,-2 0,0 0,-1-1,0 1,0 0,1 0,-5 0</inkml:trace>
  <inkml:trace contextRef="#ctx0" brushRef="#br0" timeOffset="6372.785">10662 424,'0'34,"0"15,0 5,0-8</inkml:trace>
  <inkml:trace contextRef="#ctx0" brushRef="#br0" timeOffset="6615.397">10718 141</inkml:trace>
  <inkml:trace contextRef="#ctx0" brushRef="#br0" timeOffset="6830.292">11058 395,'-9'15,"1"-5,1 1,1-1,0 1,0 0,1 0,1 1,0-1,0 1,1 0,1 0,0 1,0-1,1 0,1 1,1 10,-1-20,1-1,0 1,0-1,0 1,0-1,1 0,-1 0,1 1,-1-1,1 0,0 0,-1-1,1 1,0 0,0-1,1 1,-1-1,0 1,0-1,1 0,-1 0,1 0,-1 0,1-1,-1 1,1-1,-1 1,1-1,0 0,-1 0,1 0,-1 0,1-1,0 1,-1-1,1 1,0-2,92-39,-85 36,0 0,-1-1,0 0,0 0,0-1,-1 0,0-1,0 0,-1 0,0 0,-1-1,0 0,0-1,-1 1,0-1,0 0,-1-1,-1 1,1 0,-2-1,0 0,0 0,-1 0,0 0,-1 0,0 0,-1 7,-1 0,0 1,0-1,0 1,0 0,0 0,-1 0,1 0,-1 0,0 0,0 0,0 1,0 0,0-1,-1 1,1 1,-1-1,1 0,-1 1,0 0,1 0,-1 0,0 0,0 0,0 1,0 0,0-1,0 2,0-1,1 0,-1 1,-1 0,-21 4</inkml:trace>
  <inkml:trace contextRef="#ctx0" brushRef="#br0" timeOffset="7272.087">11452 649,'12'-18,"11"-18,2 1,1 1,2 2,10-9,-37 39,-1 1,1 0,-1 0,1 0,0 0,-1 0,1 0,0 1,0-1,0 0,0 0,0 0,0 1,0-1,0 1,0-1,0 1,0-1,0 1,0-1,0 1,0 0,1 0,-1-1,0 1,0 0,0 0,1 0,-1 1,0-1,0 0,0 0,0 0,1 1,-1-1,0 1,0-1,0 1,0-1,0 1,0 0,0-1,0 1,0 0,-1 0,1 0,0 0,0 0,-1 0,1 0,0 0,-1 0,1 0,-1 0,1 0,-1 0,0 0,0 1,1-1,-1 0,0 0,0 0,0 1,0-1,0 0,-1 1,3 4,0 1,1 0,-1-1,1 0,0 0,1 1,0-2,-1 1,2 0,-1-1,1 0,0 0,0 0,0-1,1 0,-1 1,1-2,0 1,0-1,1 0,-1 0,0-1,1 0,0 0,0 0,-1-1,1 0,0-1,0 1,0-1,0-1,0 1,0-1,0 0,0-1,-1 1,1-2,-1 1,1 0,-1-1,0-1,0 1,0-1,5-3,-5 3,-1-1,1 1,0-1,-1 0,0 0,0-1,-1 0,0 0,0 0,0 0,-1 0,1-1,-1 0,-1 1,0-1,0 0,0 0,-1 0,0-1,0 0,-5-9</inkml:trace>
  <inkml:trace contextRef="#ctx0" brushRef="#br0" timeOffset="8050.555">12807 395,'-10'34,"-2"15,-1 5,4-2,2-10</inkml:trace>
  <inkml:trace contextRef="#ctx0" brushRef="#br0" timeOffset="8254.859">12779 1,'5'19,"1"11,0 1</inkml:trace>
  <inkml:trace contextRef="#ctx0" brushRef="#br0" timeOffset="40239.356">9053 1863,'-3'-3,"-1"1,1-1,-1 1,0 0,0 0,0 0,0 0,0 1,-1 0,1 0,0 0,-1 0,1 1,-1 0,1 0,0 0,-1 0,1 1,-1-1,1 1,0 0,0 0,-1 1,-94 42,79-34,1 1,1 2,-1 0,2 1,0 0,1 1,0 1,1 1,-4 7,11-15,1-1,1 2,-1-1,1 1,1-1,0 2,1-1,-1 0,2 1,0 0,0 0,1 0,0 0,1 0,0 0,1 1,0-1,1 0,0 1,3-8,-1 0,0 0,1-1,0 1,0-1,0 0,0 0,1-1,-1 1,1-1,-1 0,1 0,0 0,0-1,0 0,0 0,0 0,0 0,0-1,0 0,0 0,0 0,0-1,0 0,0 0,0 0,0 0,0-1,-1 0,1 0,0 0,-1 0,2-2,112-89,-63 43,-37 34,-1 0,0-2,-2 0,0 0,-1-2,-1 0,-1 0,-1-1,5-12,-17 34,1 0,-1-1,0 1,1 0,-1-1,0 1,0-1,1 1,-1-1,0 0,0 1,0-1,0 0,0 1,1-1,-1 0,0 0,0 0,0 0,0 0,0 0,0 0,0 0,1 0,-1 0,0-1,0 1,0 0,0-1,0 1,1 0,-1-1,0 1,0-1,1 1,-1-1,0 0,1 1,-1-1,0 0,1 1,-1-1,1 0,-1 0,1 1,0-1,-1 0,1 0,0 0,-1 0,1 0,0 1,0-1,0 0,0 0,0 0,0 0,0 0,0 0,0 0,0 0,1 1,-1-1,0 0,-7 10,1 0,0 1,0 0,1 1,0-1,1 1,0 0,1 0,0 0,0 0,2 1,0-4,1-1,0 1,0 0,1-1,0 1,0-1,1 1,0-1,0 0,1 0,0 0,0 0,1 0,0-1,0 1,0-1,1 0,0 0,0-1,1 1,-1-1,1 0,0-1,0 1,1-1,-1-1,1 1,0-1,0 0,0-1,1 1,-1-2,1 1,-1-1,1 0,-1 0,1-1,-1 0,8-1,16-6,0-1,0-1,-1-2,0-1,-1-2,-1 0,0-2,-1-1,0-1,-2-2,0 0,-1-2,-1 0,-1-2,-2 0,0-2,-1 0,12-25,-27 47,-1 0,0 0,0-1,0 1,0-1,-1 0,0 1,0-1,0 0,0 0,-1-1,0 1,0 0,0 0,-1-1,0 1,0 0,0 0,-1-1,1 1,-1 0,-1 0,1 0,-1-1,1 2,-2-1,1 0,0 0,-1 1,0-1,0 1,0 0,-1 0,1 0,-1 0,0 0,0 1,0 0,-1 0,1 0,-1 0,0 1,-2-1,-2 1,0 1,1 1,-1-1,0 2,0-1,0 1,1 0,-1 1,1 0,-1 0,1 1,-1 0,1 1,0 0,1 0,-1 0,1 1,0 0,0 1,0 0,1 0,0 0,0 1,0-1,1 1,0 1,1-1,-3 5,6-11,0 2,0-1,0 0,0 0,1 0,-1 0,0 0,1 1,0-1,-1 0,1 1,0-1,0 0,0 0,1 1,-1-1,0 0,1 0,-1 1,1-1,0 0,0 0,0 0,0 0,0 0,1 0,-1 0,0 0,1-1,-1 1,1 0,0-1,0 1,-1-1,1 0,0 0,0 1,0-1,0 0,1-1,-1 1,0 0,0-1,0 1,1-1,107 9,-106-9,112-20,-114 20,-1-1,1 1,-1-1,1 1,0 0,-1 0,1-1,-1 1,1 0,0 1,-1-1,1 0,-1 0,1 1,0-1,-1 1,1-1,-1 1,1-1,-1 1,0 0,1 0,-1 0,0 0,1 0,-1 0,0 0,0 0,0 1,0-1,0 0,0 1,0-1,-1 1,1-1,0 1,-1-1,1 1,-1-1,0 1,1-1,-1 1,0 0,0-1,0 1,0 0,0-1,0 1,-1-1,1 2,-29 81,21-67,-28 76,35-91,0 1,1 0,-1 0,1 0,-1-1,1 1,0 0,0 0,1 0,-1 0,0 0,1 0,0-1,0 1,0 0,0-1,0 1,0 0,1-1,-1 1,1-1,0 0,0 0,-1 1,2-1,-1 0,0-1,0 1,0 0,3 0,3 0,1 0,0-1,0-1,0 0,0 0,0 0,0-1,-1 0,1-1,0 0,-1-1,1 1,-1-2,0 1,0-1,0 0,0-1,-1 0,4-3,64-38,-2-3,-2-3,-2-4,-2-3,-54 47,-1 0,0-1,0 0,-1 0,-1-2,0 1,-1-1,0-1,-2 1,0-1,0-1,-2 1,0-1,1-6,-6 19,-1 1,1-1,-1 0,1 1,-1-1,0 1,-1-1,1 1,0-1,-1 1,0 0,0 0,0 0,0 0,0 0,-1 0,1 0,-1 1,0-1,0 1,0 0,0 0,0 0,0 0,-1 1,1-1,0 1,-1 0,1 0,-1 0,0 0,1 1,-1-1,0 1,1 0,-1 0,0 0,1 1,-1-1,0 1,1 0,-1 0,1 0,-1 1,1-1,0 1,-3 1,-8 3,0 0,1 1,0 0,1 1,-1 1,1 0,1 0,0 1,0 1,1 0,0 0,1 1,1 0,-1 1,2 0,0 0,-1 5,7-15,0 0,0 1,1-1,-1 0,1 1,0-1,0 0,0 1,0-1,1 0,-1 1,1-1,0 0,0 0,0 1,0-1,1 0,-1 0,1 0,0-1,0 1,0 0,0-1,0 1,1-1,-1 1,1-1,-1 0,1 0,0-1,0 1,0 0,1-1,6 4,0-1,1-1,0 0,-1 0,1-1,0 0,1-1,-1-1,5 0,130-4,-145 4,1 0,-1 0,1 0,-1 0,1 0,-1 0,0 0,1 1,-1-1,1 0,-1 1,0-1,1 1,-1 0,0-1,1 1,-1 0,0 0,0 0,0 0,0 0,0 0,0 0,0 0,0 0,0 0,-1 1,1-1,0 0,-1 0,1 1,-1-1,1 1,-1-1,0 0,1 1,-1-1,0 1,0-1,0 1,0-1,0 0,-1 1,1-1,0 1,-1-1,1 1,-1-1,1 0,-1 1,-64 78,56-72,1 0,0 1,0 0,1 0,0 0,1 1,0 0,0 1,-1 4,6-13,1-1,-1 0,1 1,-1 0,1-1,0 1,0-1,-1 1,1-1,0 1,0 0,1-1,-1 1,0-1,0 1,1-1,-1 1,1-1,-1 1,1-1,0 1,0-1,0 0,-1 1,1-1,0 0,1 0,-1 1,0-1,0 0,0 0,1 0,-1-1,0 1,1 0,-1 0,1-1,-1 1,1-1,-1 1,1-1,0 0,69 2,0-20,-40 5</inkml:trace>
  <inkml:trace contextRef="#ctx0" brushRef="#br0" timeOffset="40517.372">10888 1693,'-43'25,"16"-12,0 2,1 1,1 1,1 1,1 1,0 1,-5 8,24-24,0 0,0 0,1 0,-1 1,1-1,0 1,1 0,-1 0,1 0,0 1,0-1,1 0,-1 1,1-1,0 1,1-1,-1 1,1 0,0-1,1 1,-1-1,1 1,0-1,1 1,-1-1,1 0,0 1,0-1,1 0,0 0,-1 0,2-1,-1 1,0-1,1 0,3 3,-1-2,1-1,0-1,-1 1,1-1,1 0,-1-1,0 0,1 0,-1 0,1-1,-1 0,1-1,0 0,-1 0,1 0,0-1,-1 0,1-1,-1 0,0 0,1 0,4-3,3 0,0 0,0-1,-1-1,0 0,0-1,-1 0,0-1,0-1,-1 0,0-1,-1 0,0-1,-1 0,3-4,-10 12,0 0,0 0,-1 0,0-1,1 1,-1-1,-1 1,1-1,-1 0,0 0,0 1,0-1,-1 0,1 0,-1 0,0 0,-1 0,1 0,-1 0,0 0,0 1,-1-1,1 0,-1 1,0-1,-1 1,1-1,-1 1,1 0,-1 0,0 0,-1 1,1-1,-1 1,0 0,1-1,-1 2,-1-1,-1-1,-20-4,2 3</inkml:trace>
  <inkml:trace contextRef="#ctx0" brushRef="#br0" timeOffset="41030.363">11255 1750,'-19'24,"-46"72,63-93,0 1,0 0,1 0,-1 1,1-1,0 0,0 0,1 1,-1-1,1 0,0 1,0-1,0 1,0-1,1 0,0 1,0-1,0 0,1 0,-1 0,1 1,0-2,1 2,2 0,1 0,1-1,-1 0,1-1,-1 0,1 0,0 0,0 0,0-1,1-1,-1 1,0-1,1 0,-1-1,1 1,-1-2,1 1,-1-1,0 0,1-1,-1 1,5-3,19-5,0-2,-1-1,0-2,-1 0,20-15,55-53,-102 81,-1 1,1-1,-1 1,1 0,-1-1,1 1,-1 0,1 0,-1 0,1 0,-1 1,1-1,-1 0,1 1,-1-1,0 0,1 1,-1 0,1-1,-1 1,0 0,0 0,1 0,-1 0,0 0,0 0,0 0,0 0,0 0,0 0,0 1,-1-1,1 0,0 1,-1-1,1 0,-1 1,1-1,-1 1,0-1,0 1,1-1,-1 2,8 13,-5-10,0-2,0 1,0 0,1 0,0-1,0 0,0 0,1 0,-1-1,1 1,0-1,0 0,0 0,0-1,1 1,-1-1,1 0,-1-1,1 1,0-1,-1 0,1-1,0 0,1 1,2-1,1 1,-1-2,1 1,-1-1,1 0,-1-1,0 0,0-1,0 0,0 0,0-1,-1 0,1-1,-1 1,0-2,0 1,-1-1,0 0,0-1,0 1,-1-1,3-5,-1 2,-1 0,0-1,-1 0,0 0,-1-1,0 1,-1-1,0 0,-1 0,0-1,-1 1,-1-1,1-9,-2-5,0 3</inkml:trace>
  <inkml:trace contextRef="#ctx0" brushRef="#br0" timeOffset="42025.537">12723 1580,'0'0,"0"-1,1 1,-1-1,0 1,1-1,-1 1,0-1,0 1,1-1,-1 1,0-1,0 1,0-1,0 0,0 1,0-1,0 1,0-1,0 1,0-1,0 0,0 1,0-1,0 1,-1-1,1 1,0-1,0 1,-1-1,1 1,0-1,-1 1,1-1,0 1,-1-1,1 1,-1 0,1-1,-1 1,1 0,-1-1,1 1,-1 0,1 0,-1-1,1 1,-1 0,1 0,-1 0,0 0,1 0,-1 0,1 0,-1 0,1 0,-1 0,0 0,1 0,-1 0,-39-4,25 4,0 2,0-1,1 2,-1 0,1 1,0 0,0 1,0 1,1 0,-1 1,2 0,-1 1,-1 2,12-8,0-1,0 1,0 0,0 1,0-1,1 0,-1 0,1 1,0-1,0 1,0-1,0 1,0-1,0 1,0 0,1-1,0 1,-1 0,1-1,0 1,0 0,1 0,-1-1,0 1,1 0,0-1,0 1,-1 0,1-1,1 1,-1-1,0 0,1 1,-1-1,1 0,0 0,0 0,0 0,1 1,89 68,-92-71,4 2,5 3,0 0,-1 0,1 1,-1 0,0 1,0-1,-1 1,0 1,0 0,-1 0,0 0,0 2,-5-8,-1 1,1-1,-1 0,0 0,0 1,0-1,0 0,-1 0,1 1,-1-1,1 0,-1 0,0 0,1 0,-1 0,0 0,-1 0,1 0,0 0,0 0,-1-1,1 1,-1 0,0-1,1 1,-1-1,0 0,0 0,0 1,0-1,0 0,0-1,-1 2,-72 24,-185 35,233-58,2-1</inkml:trace>
  <inkml:trace contextRef="#ctx0" brushRef="#br0" timeOffset="59309.268">8602 3387,'-20'62,"15"-54,1 0,0 1,0-1,1 1,0-1,0 1,1 0,0 0,1 0,0 1,1-1,-1 0,2 0,-1 0,1 1,1-1,0 0,0 0,1-1,0 1,0 0,1-1,3 6,-3-11,-1 1,1-1,-1 0,1-1,0 1,0-1,1 1,-1-1,0 0,1-1,-1 1,1-1,0 0,-1 0,1-1,0 1,0-1,-1 0,1 0,0 0,0-1,-1 0,1 0,2-1,106-46,-110 46,242-154,-191 109,-32 87,-20-32,1 0,1-1,-1 1,1-1,1 0,-1 0,1 0,0-1,1 0,-1 0,1 0,0-1,1 1,0-1,-1-1,2 0,-1 0,0 0,1-1,-1 0,1 0,0-1,0 0,0 0,0-1,1 0,-1 0,0-1,0 0,1-1,-1 0,0 0,0 0,0-1,0-1,0 1,0-1,-1-1,1 1,-1-1,0 0,0-1,0 0,5-2,-1-1,1 0,-1 0,-1-1,0-1,0 0,-1 0,0-1,0 0,-1 0,-1-1,0 0,1-4,-2-3</inkml:trace>
  <inkml:trace contextRef="#ctx0" brushRef="#br0" timeOffset="59574.309">9985 3444,'-15'33,"1"12,2-3</inkml:trace>
  <inkml:trace contextRef="#ctx0" brushRef="#br0" timeOffset="59812.926">9928 3048,'-5'-5,"-1"-1</inkml:trace>
  <inkml:trace contextRef="#ctx0" brushRef="#br0" timeOffset="59983.728">10408 2710,'-17'371,"-12"-56,18-105,11-199</inkml:trace>
  <inkml:trace contextRef="#ctx0" brushRef="#br0" timeOffset="60276.42">10718 2738,'15'100,"-4"1,-5 0,-5 1,-5 29,-47 128,45-205,5-30</inkml:trace>
  <inkml:trace contextRef="#ctx0" brushRef="#br0" timeOffset="64026.398">12327 3077,'1'1,"0"0,1 1,-1-1,0 0,0 1,-1-1,1 1,0-1,0 1,-1-1,1 1,-1 0,1-1,-1 1,0 0,0-1,1 1,-1 0,0 0,-1-1,1 1,0 0,0-1,-1 1,1 0,-1-1,1 1,-1 0,0-1,0 1,0-1,0 0,0 1,-1 0,1 2,-12 32,1 0,3 0,0 1,3 1,1-1,1 1,3 0,2 29,-2-64,1 0,0 0,0 1,1-1,-1 0,0 0,1 0,0 0,0 0,0 0,0 0,0 0,1-1,-1 1,1 0,0-1,0 1,-1-1,2 0,-1 1,0-1,0 0,1 0,-1 0,1-1,0 1,-1-1,1 1,0-1,0 0,0 0,0 0,0 0,0-1,0 1,0-1,0 0,1 0,-1 0,0 0,0-1,0 1,0-1,0 0,0 0,3-1,10-10,-1 0,0-1,0-1,-2 0,0-1,0-1,-2 0,7-12,15-18,11-16,-2-1,-4-3,19-44,-64 136,2 1,1 1,1-1,1 1,2-1,2 24,-2-15,3 20,3 0,2 0,3-1,5 10,-2-6,-2 0,-3 2,-1 26,-7-71,-10 194,7-199,-1 0,0 0,0 0,-1 0,-1 0,0-1,0 0,-1 0,0 0,-1-1,0 0,-1 0,1-1,-2 0,1 0,-1-1,0 0,7-5,0 0,0 0,-1 0,1-1,0 0,0 1,-1-1,1 0,-1 0,1 0,-1 0,0 0,1-1,-1 1,0-1,1 0,-1 0,0 0,1 0,-1 0,0-1,0 1,1-1,-1 1,1-1,-1 0,1 0,-1 0,1-1,-1 1,1-1,0 1,0-1,0 0,0 1,0-1,0 0,0-1,1 1,-1 0,1 0,-1-1,1 1,-1-2,-2-14,1 0,0-1,1 1,1 0,1-1,0 1,1-1,1 1,1-1,1 1,1 0,0 1,1-1,1 1,1-2,1-8,86-251,-84 250</inkml:trace>
  <inkml:trace contextRef="#ctx0" brushRef="#br0" timeOffset="-2270.474">4369 198,'16'30,"-10"2,-2 0,-1 0,-1 0,-2 0,-2 6,1 11,-55 377,16-225,28-177,9-24</inkml:trace>
  <inkml:trace contextRef="#ctx0" brushRef="#br0" timeOffset="-1994.893">4058 734,'34'-5,"20"-6,6-1,2 1,-4-2,-2 0,-7 4,-6 2,-6-1,-4-1,-3 3,-2 1,-1 2,0 1,-5-3,-1-2,-5 1</inkml:trace>
  <inkml:trace contextRef="#ctx0" brushRef="#br0" timeOffset="-1603.611">4905 141,'-22'75,"2"1,4 0,4 2,2-1,5 1,2 0,5 21,22 11,-23-107,0 0,0-1,1 1,-1 0,1-1,0 1,0-1,0 0,0 1,0-1,0 0,1 0,-1 0,0 0,1-1,0 1,-1-1,1 0,0 1,0-1,0-1,0 1,0 0,0-1,0 1,0-1,0 0,0 0,0 0,0 0,0-1,0 1,0-1,2 0,14-6,-1-1,0 0,-1-1,0-1,0-1,-1 0,0-1,3-5,36-24,-54 39,0 1,0-1,0 1,1 0,-1 0,0-1,1 1,-1 0,0 0,1 0,-1 1,1-1,0 0,-1 1,1-1,-1 0,1 1,0 0,0-1,-1 1,1 0,0 0,-1 0,1 0,0 0,0 1,-1-1,1 0,0 1,-1-1,1 1,0 0,-1 0,1-1,-1 1,1 0,-1 0,0 0,1 1,-1-1,0 0,0 0,0 1,0-1,0 0,0 1,0-1,0 1,0 0,-1-1,1 1,-1 0,1-1,-1 1,0 0,0 0,32 138,-8-118,-12-22</inkml:trace>
  <inkml:trace contextRef="#ctx0" brushRef="#br0" timeOffset="-1223.114">5554 847,'16'2,"0"-1,1-1,-1-1,0 0,1-1,-1-1,0 0,0-1,-1-1,1-1,-1 0,0-1,-1 0,1-1,-1-1,-1 0,7-7,-17 14,0-1,-1 1,1-1,-1 0,1 0,-1 0,0-1,0 1,0 0,-1-1,1 0,-1 1,0-1,0 1,0-1,-1 0,1 0,-1 0,0 1,0-1,0 0,0 0,-1 0,0 1,1-1,-1 0,-1 0,1 1,0-1,-1 1,0 0,0-1,0 1,0 0,-1 0,1 0,-1 0,1 0,-1 1,0-1,-8 2,1 0,0 0,-1 0,1 2,-1-1,1 1,0 1,-1 0,1 0,0 1,0 0,1 1,-1 0,1 1,0 0,0 0,0 1,1 0,-1 0,1 1,1 0,0 1,-1 1,-3 1,2 1,-1 1,1-1,1 2,0-1,1 1,0 0,1 1,0 0,1 0,1 0,0 0,-1 14,5-21,0-1,1 1,0-1,1 0,-1 1,1-1,0 0,0 0,1 0,0 0,0-1,1 1,-1-1,1 0,0 0,1 0,-1 0,1-1,0 1,0-1,0-1,0 1,1-1,0 0,0 0,0 0,0-1,0 0,0 0,0-1,1 1,-1-1,1-1,-1 1,0-1,1-1,2 1,231-2,-210 1</inkml:trace>
  <inkml:trace contextRef="#ctx0" brushRef="#br0" timeOffset="-237.328">7332 621,'-19'1,"1"0,-1 0,1 2,0 1,0 0,0 1,1 1,-1 0,1 1,1 2,-9 4,16-7,0-1,1 2,0-1,0 1,1 0,-1 1,2 0,-1 0,1 0,0 1,1 0,0 0,0 0,1 0,0 1,1 0,0 0,1 0,0 0,0 1,1 0,1-3,1 0,0 0,1-1,-1 1,2-1,-1 1,1-1,0 0,0 0,1 0,0 0,0-1,0 1,1-1,0 0,1-1,-1 1,1-1,0 0,0 0,1-1,-1 0,1 0,0 0,0-1,0 0,1-1,-1 1,1-1,-1-1,1 0,0 0,-1 0,1-1,0 0,0 0,-1-1,1 0,0 0,-1-1,1 0,-1-1,1 1,-1-1,0-1,0 1,-1-1,5-4,14-14,-2-1,-1-1,-1-1,-1-1,-1-1,-2 0,0-1,-2-1,4-13,-4 12,-2 0,-1-1,-1 0,-1 0,-2-2,-2 1,0-1,-2 0,-2 0,-1 0,-2 0,0 0,-3 0,-1 0,-1 1,-2 0,-1 0,-1 1,-4-6,13 34,0-1,-1 1,1-1,-1 1,1 0,-1 0,0 0,-1 0,1 0,0 0,-1 1,0-1,1 1,-1-1,0 1,0 0,0 0,-1 0,1 1,0-1,-1 1,1 0,-1 0,1 0,-1 0,1 1,-1-1,0 1,1 0,-1 0,0 0,1 1,-1-1,0 1,1 0,-1 0,1 0,-1 1,1-1,0 1,0-1,-1 1,0 2,-7 13,1 0,1 1,0 1,2-1,0 1,1 0,1 1,1 0,0 0,2 0,0 0,1 0,1 0,1 0,3 16,1-6,2-1,0 1,2-2,1 1,1-2,1 1,2-1,0-1,2-1,1 0,1-1,1-1,1 0,1-2,1-1,14 11,-33-28,1 0,-1 0,0-1,1 1,-1-1,1 1,0-1,0 0,0-1,0 1,0-1,0 1,1-1,-1-1,0 1,0-1,1 1,-1-1,2 0,10-5</inkml:trace>
  <inkml:trace contextRef="#ctx0" brushRef="#br0" timeOffset="-8834.433">418 706,'-4'10,"1"1,1-1,0 1,0 0,1 0,1 0,0 0,0 0,1 0,0 0,3 9,-1 0,30 308,-32-301,1-4,0 0,-2 1,-1-1,-1 1,0-1,-2 0,-1 0,-1 0,-1-1,0 0,-2 0,-3 5,-1-10</inkml:trace>
  <inkml:trace contextRef="#ctx0" brushRef="#br0" timeOffset="-8369.063">78 706,'52'-41,"0"3,3 2,1 2,1 3,2 2,1 4,1 1,0 4,2 2,1 2,28-1,-46 10,1 2,0 2,-1 1,16 4,-60-2,1-1,-1 1,0-1,0 1,0 0,0 0,0 0,0 1,0-1,0 0,0 1,1-1,-1 1,-1 0,1 0,0 0,0 0,0 0,0 0,-1 0,1 0,0 1,-1-1,1 1,-1-1,0 1,1 0,-1-1,0 1,0 0,0 0,0 0,0 0,-1 0,1 0,-1 0,1 0,-1 0,1 0,-1 0,0 0,0 0,0 1,-1-1,1 0,0 0,-1 0,1 0,-1 0,0 0,-10 19,-1-2,0 1,-2-1,0-1,-1-1,-1 0,-1 0,0-2,-14 9,6-1,-273 220,294-239,-45 49,48-51,0-1,0 0,0 1,0-1,1 1,-1-1,0 1,0-1,1 1,-1 0,1-1,0 1,-1 0,1 0,0-1,0 1,0 0,0-1,0 1,1 0,-1-1,0 1,1 0,-1-1,1 1,0 0,0-1,-1 1,1-1,0 1,0-1,0 0,0 1,1-1,-1 0,0 0,1 0,-1 0,13 7,0-2,1 1,0-2,0 0,0-1,1-1,0 0,-1-1,3 0,24 4,-12 0,-9-4,-1 1,0 2,-1-1,1 2,-1 1,0 1,0 0,13 9,-28-15,-1 1,0 0,0 0,0 0,-1 0,1 0,-1 0,1 1,-1-1,0 1,-1 0,1 0,-1 0,1-1,-1 1,0 1,0-1,-1 0,1 0,-1 0,0 0,0 0,-1 0,1 1,-1-1,0 0,0 0,0 0,0 0,-1-1,1 1,-1 0,0-1,-1 1,1-1,0 1,-1-1,0 0,0 0,0 0,0 0,0-1,-2 2,-20 15,0 0,-1-2,-1-1,-1-1,0-1,-23 7,1 1,-311 107,323-117,-39 1,88-24,5 2</inkml:trace>
  <inkml:trace contextRef="#ctx0" brushRef="#br0" timeOffset="-7721.843">1179 988,'0'15,"-1"6,1 0,0 0,2 0,0 0,2 0,0 0,1-1,7 18,-8-33,-1-1,0 1,1-1,0 1,0-1,0 0,1 0,-1-1,1 0,0 1,0-1,0-1,1 1,-1-1,0 0,1 0,0-1,-1 1,1-1,0-1,0 1,-1-1,1 0,0 0,0 0,0-1,-1 0,1 0,0-1,-1 0,1 0,-1 0,0 0,1-1,-1 0,0 0,3-3,12-4,0-1,-1 0,-1-2,0 0,-1-1,0 0,-1-2,-1 0,8-11,57-78,-79 105,1 0,0 0,-1 0,1 0,-1 1,1-1,0 0,-1 1,1-1,-1 1,1-1,-1 1,1 0,-1 0,0 0,1 0,-1-1,0 2,0-1,0 0,0 0,0 0,0 1,0-1,0 0,0 1,0-1,-1 1,1-1,-1 1,1-1,-1 1,1-1,-1 1,0-1,0 1,0 0,0-1,0 1,0 0,0-1,-1 1,1-1,-1 1,9 21,-5-18,-1 0,1-1,1 1,-1-1,1 1,0-1,0 0,0-1,0 1,1-1,-1 0,1 0,0 0,0 0,0-1,0 0,1 0,-1 0,0-1,1 0,-1 0,1 0,0-1,-1 0,1 0,-1 0,1 0,2-2,8 0,0-1,-1-1,0 0,1-1,-2-1,1 0,-1-1,0-1,7-5,16-11,-2-1,-1-2,-1-2,-2-1,0-1,-2-2,-2 0,-1-2,-2-1,3-7,-6 7,-2 0,-2-1,0-1,-3-1,-1 0,-3-1,0 0,-3 0,-1-1,-2 0,-2 0,-2-10,-18-18,17 67,0 0,1 1,-1-1,0 1,0-1,0 1,0 0,-1-1,1 1,0 0,0 0,-1 0,1 0,-1 0,1 0,-1 0,1 0,-1 1,0-1,1 1,-1-1,0 1,1-1,-1 1,0 0,0 0,1 0,-1 0,0 0,0 0,1 1,-1-1,0 1,1-1,-1 1,0-1,1 1,-2 0,-6 7,1 0,-1 0,1 1,1-1,0 2,0-1,1 1,0 0,1 0,0 1,0 0,1 0,1 0,-2 6,2-7,-10 22,2 1,2 1,1 0,1 0,2 0,2 0,1 1,1 0,2-1,2 1,1-1,1 1,5 12,0-25,0 0,2 0,0-2,1 1,1-2,1 1,1-2,12 11,-19-21,0 0,0-1,0 0,1-1,0 0,1-1,-1 0,1 0,0-1,11 2,-21-5,1-1,-1 0,1 0,-1 0,1 0,-1 0,1 0,0 0,-1-1,1 1,-1-1,1 1,-1-1,0 1,1-1,-1 0,0 0,1 0,-1 0,0 0,0 0,0 0,0 0,0 0,0 0,0 0,0-1,0 1,0 0,-1-1,1 1,-1-1,1 1,-1-1,1 1,-1-1,0 1,0-1,0 1,0-1,0 0,0 1,0-1,2-19</inkml:trace>
  <inkml:trace contextRef="#ctx0" brushRef="#br0" timeOffset="-7470.299">1829 424,'38'-5,"27"-1,13-1,7 2,3-3,1 0,0 0,0-2,-2 0,-1 2,-5 2,-7 3,-7 5,-4 4,-9 5,-9 1,-11-2</inkml:trace>
  <inkml:trace contextRef="#ctx0" brushRef="#br0" timeOffset="-4021.579">361 1722,'635'-196,"-476"150,258-73,52 9,-395 95,30-6,2 4,47 1,-319 41,140-21</inkml:trace>
  <inkml:trace contextRef="#ctx0" brushRef="#br0" timeOffset="-3519.952">587 1750,'-1'0,"-1"1,0 0,1-1,-1 1,1 0,0 0,-1 0,1 0,0 0,-1 0,1 0,0 0,0 1,0-1,0 0,0 1,0-1,0 1,1-1,-1 1,0-1,1 1,0-1,-1 1,1 0,0-1,-1 1,1 0,0 0,40 0,301-65,361-111,-626 156,848-182,-860 191,-64 9,0 0,-1 0,1 1,0-1,0 0,0 0,-1 1,1-1,0 0,0 0,0 1,0-1,0 0,0 0,0 1,0-1,0 0,0 1,0-1,0 0,0 0,0 1,0-1,0 0,0 1,0-1,0 0,0 0,0 1,0-1,1 0,-1 0,0 1,0-1,0 0,1 0,-1 1,0-1,0 0,0 0,1 0,-1 0,0 1,0-1,1 0,-1 0,0 0,0 0,1 0,-1 0,-28 15,-174 49,175-56</inkml:trace>
  <inkml:trace contextRef="#ctx0" brushRef="#br0" timeOffset="14499.492">78 2371,'-14'31,"1"1,2 0,1 1,1 1,2-1,1 1,2 0,1 3,2-32,1 0,0 0,1 0,-1 0,1 0,0 0,0 0,0 0,1 0,0-1,0 1,0-1,0 1,1-1,-1 0,1 0,0 0,1 0,-1 0,1-1,-1 1,1-1,0 0,0-1,1 1,-1 0,1-1,-1 0,1 0,-1-1,1 1,0-1,0 0,4 0,4-1,1 0,-1-1,1-1,-1 0,1-1,-1 0,0-1,-1-1,1 0,-1 0,0-1,0-1,0 0,-1-1,0 0,-1-1,0 0,0 0,6-9,116-144,-131 160,-1 1,1 0,-1 0,1-1,0 1,-1 0,1 0,0 0,0 0,0 0,0 0,0 0,0 0,0 0,0 1,0-1,0 0,0 1,1-1,-1 1,0-1,0 1,1-1,-1 1,0 0,0 0,1 0,-1 0,0 0,1 0,-1 0,0 0,1 0,-1 0,0 1,1-1,-1 1,0-1,0 1,0-1,1 1,-1 0,0 0,0-1,0 1,0 0,0 0,0 0,0 0,-1 0,2 1,29 59,-28-52,0-1,1 0,0 1,0-1,1 0,0-1,1 1,0-1,0 0,0-1,1 0,0 1,0-2,3 2,1-2,0 0,1-1,0-1,-1 0,1 0,0-1,1-1,-1 0,0 0,0-2,0 1,1-2,-1 1,0-2,0 0,-1 0,1-1,-1 0,1-1,-1 0,-1-1,1 0,-1-1,0 0,0-1,-1 0,0 0,-1-1,0 0,0-1,0 1,-2-2,1 1,-1-1,-1 0,0 0,-4 10,4-9,0-1,-1 0,0 0,-1 0,0 0,-1-1,0 1,-1 0,0-1,0 0,-2-3,-4-3</inkml:trace>
  <inkml:trace contextRef="#ctx0" brushRef="#br0" timeOffset="14751.027">1405 2456,'-14'29,"-5"14,0 4,9-5,6-5,4-9</inkml:trace>
  <inkml:trace contextRef="#ctx0" brushRef="#br0" timeOffset="14997.431">1292 1976,'0'0</inkml:trace>
  <inkml:trace contextRef="#ctx0" brushRef="#br0" timeOffset="15155.681">1913 1666,'13'48,"-2"1,-3 1,-2-1,-1 1,-3 45,-36 227,22 7,12-323,0 0,0 0,0 1,1-1,0 0,0 0,0 0,1-1,0 1,0 0,1 0,-1-1,2 1,1-5,-2-6</inkml:trace>
  <inkml:trace contextRef="#ctx0" brushRef="#br0" timeOffset="15384.909">1575 2343,'34'-10,"15"-2,9-6,5 2,1-2,-6 3,-3 3,-6-1,-6 2,-7 3,-3 3,-4-3,-1 0,-5-4,-3 1,-3 2</inkml:trace>
  <inkml:trace contextRef="#ctx0" brushRef="#br0" timeOffset="15735.556">2393 1693,'-41'138,"6"-26,4 0,6 2,4 1,4 17,16-120,1-1,0 0,1 1,0-1,1 0,1 0,-1 0,2 0,2 6,-5-13,1-1,-1 1,1-1,0 0,0 0,0 0,0 0,1 0,-1 0,1-1,0 1,0-1,0 0,0 1,0-1,0-1,0 1,1 0,-1-1,1 0,-1 0,1 0,0 0,-1 0,1-1,0 0,-1 1,1-1,0-1,2 1,11-5,0 0,-1-1,1-1,-1 0,-1-1,1-1,-1 0,-1-1,0-1,0 0,7-9,31-22,42-23,-93 64,0 1,0 0,0-1,0 1,0 0,0 0,1 0,-1 0,0 0,0 0,0 0,0 0,0 0,0 0,1 1,-1-1,0 0,0 1,0-1,0 1,0-1,0 1,0-1,0 1,0 0,-1 0,1-1,0 1,0 0,-1 0,1 0,0 0,-1 0,1 0,-1 0,1 0,-1 0,0 0,1 0,-1 0,0 0,0 1,1-1,-1 0,0 0,0 0,-1 0,1 0,0 1,0-1,-3 62,-3-35,3-23,0 1,1-1,0 0,0 1,0-1,1 1,0-1,0 1,0 0,1 0,0-1,0 1,0 0,1-1,0 1,0 0,0-1,1 1,0-1,0 1,0-1,1 0,0 0,0 0,0 0,0-1,1 1,0-1,-1 0,2 0,-1 0,0 0,4 1,14 2,-2-4</inkml:trace>
  <inkml:trace contextRef="#ctx0" brushRef="#br0" timeOffset="53098.28">1123 3302,'-1'-2,"-1"0,1 1,0-1,-1 1,1-1,-1 1,1 0,-1-1,0 1,1 0,-1 0,0 0,0 0,0 0,0 1,0-1,0 1,0-1,0 1,0 0,0-1,0 1,0 0,0 0,0 1,0-1,0 0,0 1,-2 0,-21 4,1 1,0 2,0 0,1 2,0 0,-18 12,-8 2,-255 119,302-143,0 0,1 0,-1 0,1 0,-1 0,0 0,1 1,-1-1,1 1,-1-1,1 1,-1-1,1 1,-1 0,1 0,0 0,-1-1,1 1,0 1,0-1,0 0,0 0,0 0,0 1,0-1,0 0,0 1,0-1,1 1,-1-1,1 1,-1-1,1 1,-1-1,1 1,0 0,0-1,0 1,0-1,0 1,0 0,0-1,1 1,-1-1,1 1,-1-1,1 1,-1-1,1 1,0-1,0 1,0-1,0 0,0 0,0 1,0-1,0 0,1 1,116 35,-51-21,29 32,-94-46,0 0,1 1,-1-1,0 1,0-1,0 1,0 0,0-1,-1 1,0 0,1 0,-1 0,0 0,0 1,0-1,-1 0,1 0,-1 1,0-1,0 0,0 0,0 1,-1-1,1 0,-1 0,0 0,0 1,0-1,0 0,0 0,-1 0,-11 17,0 0,0-2,-2 0,-1 0,0-1,-1-1,0-1,-1-1,-8 5,1 1,-162 129,184-148,1 1,-1 0,1 0,0 0,0 0,-1 1,2-1,-1 0,0 1,0-1,1 1,-1 0,1-1,0 1,0 0,0 0,0 0,1 0,-1 0,1 0,0 0,0 0,0 0,0 0,0 0,0 0,1 0,0 0,0 0,-1 0,2 0,-1 0,0-1,0 1,1 0,0-1,-1 1,1-1,0 0,0 1,2 0,9 2,1 0,0-1,0-1,0 0,0-1,1-1,-1 0,1-1,-1 0,1-1,-1-1,0 0,0-1,0-1,0 0,0-1,-1 0,1-1,-2-1,12-6,49-48,-59 40</inkml:trace>
  <inkml:trace contextRef="#ctx0" brushRef="#br0" timeOffset="53397.47">615 2935,'-13'104,"4"1,5 0,5-1,6 29,40 445,-18-150,-48-306,14-104</inkml:trace>
  <inkml:trace contextRef="#ctx0" brushRef="#br0" timeOffset="54381.323">1829 3867,'-9'35,"2"-1,1 1,2 1,1-1,2 0,2 10,-1-41,0 0,1 0,-1-1,1 1,0 0,0-1,0 1,1-1,-1 1,1-1,0 1,0-1,0 0,0 0,1 0,-1 0,1-1,0 1,0 0,0-1,0 0,0 0,0 0,0 0,1 0,-1-1,1 0,0 1,-1-1,1-1,0 1,-1 0,1-1,0 0,0 0,0 0,-1 0,1-1,0 1,3-2,15-7,0-1,-1-1,-1-1,0-1,0 0,-2-2,1 0,-2-1,0 0,-1-2,-1 0,-1-1,9-15,125-195,-130 191,-1-2,-1 0,-3 0,-1-1,-2-1,-2 0,-2 0,-2-1,-1 1,-2-1,-3 0,-2-10,4 52,1-6,-1 0,-1 0,1 0,-1 0,0 0,-1 0,0 0,0 0,0 1,-1-1,0 1,0 0,0 0,-1 0,0 0,0 0,-4-2,5 8,-1 0,0 0,0 0,0 0,0 0,1 1,-1 0,0 0,0 0,1 0,-1 1,1-1,-1 1,1 0,0 0,0 0,-1 0,1 1,1-1,-1 1,0 0,1 0,-1 0,1 0,0 0,0 0,0 1,0-1,1 1,-1 2,-14 27,2 1,2 0,1 1,2 0,1 0,2 1,1 0,1 31,2 15,4 1,4-1,4 0,2-1,5 0,3 0,4 27,-4 1,5 102,-26-161,-1 1,-3-1,-2 0,-3 0,-1 0,-2-2,-3 0,-3 4,-17 11,34-63,0 0,1-1,-1 1,1-1,-1 1,1-1,-1 0,1 1,0-1,-1 0,1 0,0 0,-1 0,1 0,0 0,0-1,0 1,0 0,0-1,0 1,1 0,-1-1,0 1,1-1,-1 1,1-1,-1 0,1-1,-14-49,10 26</inkml:trace>
  <inkml:trace contextRef="#ctx0" brushRef="#br0" timeOffset="54631.394">1716 3245,'-10'-9,"2"-4,2 6,2 4</inkml:trace>
  <inkml:trace contextRef="#ctx0" brushRef="#br0" timeOffset="22189.552">6287 2033,'-14'-1,"2"0,0 0,0 1,0 0,0 0,0 1,0 1,0 0,1 1,-1 0,1 1,-1 0,1 1,0 0,1 1,-1 0,1 0,0 1,1 1,-2 2,1 0,0 1,1 0,0 1,0 0,2 1,-1-1,2 2,0-1,0 0,1 1,1 0,0 0,1 1,1-1,0 1,1-1,1 1,0 0,1-1,0 1,1-1,1 1,1 4,-2-15,0-1,0 1,0 0,1-1,-1 1,1-1,0 1,0-1,0 0,0-1,1 1,-1 0,1-1,-1 0,1 0,0 0,0 0,0 0,0-1,0 0,1 0,-1 0,0 0,1-1,-1 0,3 0,113-20,-101 12,0-1,-1-1,0-1,-1-1,0 0,-1-1,0-1,-1 0,-1-2,0 1,-1-2,-1 1,0-2,4-9,-12 20,-1 0,0 1,0-1,-1-1,1 1,-2 0,1 0,-1-1,0 1,0-1,-1 1,0-1,-1 1,1-1,-2 1,1 0,-1-1,0 1,0 0,-1 0,0 0,0 0,0 1,-1-1,0 1,-1 0,1 0,-1 0,0 1,-1 0,1 0,-1 0,0 0,0 1,-1 0,1 1,-1-1,0 1,0 0,0 1,0 0,0 0,-2 0,-49 15,32 0</inkml:trace>
  <inkml:trace contextRef="#ctx0" brushRef="#br0" timeOffset="22480.483">6767 2033,'-6'11,"-1"1,2 0,-1 0,2 0,-1 1,2 0,0-1,0 1,1 1,1-1,0 0,1 0,0 1,1-1,1 0,0 0,1 0,0 0,1 0,0 0,-1-9,-1 0,1-1,0 1,-1-1,1 0,1 0,-1 0,0-1,1 1,0-1,-1 0,1 0,0 0,0 0,0 0,0-1,1 0,-1 0,0 0,0-1,1 1,-1-1,0 0,1 0,-1 0,0-1,1 0,-1 0,0 0,0 0,0 0,0-1,3-1,5-2,1-2,-1 1,0-1,0-1,-1 0,0-1,0 0,-1-1,-1 0,1-1,6-9,-1-1,-1-1,-1 0,-1 0,-1-2,2-8,-4 10</inkml:trace>
  <inkml:trace contextRef="#ctx0" brushRef="#br0" timeOffset="22973.634">7247 2343,'23'-59,"-15"31,1 1,1-1,1 2,1-1,2 2,1 0,1 0,0 2,4-2,-18 22,-1 0,2 0,-1 0,0 0,0 1,1-1,0 1,-1 0,1 0,0 0,0 0,0 0,0 0,1 1,-1-1,0 1,1 0,-1 0,1 1,-1-1,1 1,-1-1,1 1,-1 0,1 0,0 1,-1-1,1 1,-1 0,1 0,-1 0,0 0,1 0,-1 1,0 0,0-1,0 1,0 0,0 1,1 0,50 99,-42-82</inkml:trace>
  <inkml:trace contextRef="#ctx0" brushRef="#br0" timeOffset="20717.444">3775 1637,'23'58,"-14"177,-11-150,-28 244,28-317,0 0,-2 0,1 0,-1 0,-1-1,0 0,-1 0,0 0,-1 0,50-31,176-120,-142 96,112-49,-188 92,1 1,-1-1,1 0,0 1,-1-1,1 1,-1 0,1 0,0-1,-1 1,1 0,0 0,-1 1,1-1,0 0,-1 0,1 1,0-1,-1 1,1 0,-1-1,1 1,-1 0,1 0,-1 0,0 0,1 0,-1 0,0 0,0 0,0 1,0-1,0 0,0 1,0-1,0 1,-1-1,1 1,0-1,-1 1,0-1,1 1,-1 0,0-1,0 1,1 0,-1-1,-1 1,-13 81,7-68,-1 0,-1-1,0 0,-1 0,0-1,-1 0,-1-1,0 0,-1-1,0 0,0-1,-1-1,0 0,-1-1,0 0,-3 0,8-3,-6 4,0-1,-1 0,0-1,0-1,-1 0,0-1,0-2,0 1,0-2,-10 0,25-2,0 0,0 0,1 0,-1-1,0 1,0-1,1 0,-1 1,0-1,1-1,-1 1,1 0,-1 0,1-1,0 0,-1 1,1-1,0 0,0 0,0 0,1 0,-1-1,0 1,1 0,0-1,-1 1,1-1,0 1,0-1,0 0,1 1,-1-1,1 0,-1 0,1 1,0-1,0 0,0 0,0 0,1 1,-1-1,1 0,0 0,-1 1,2-1,7-15,1 3</inkml:trace>
  <inkml:trace contextRef="#ctx0" brushRef="#br0" timeOffset="21329.418">4538 2173,'-3'2,"-1"-1,0 1,1 0,0 0,0 0,-1 1,1-1,1 1,-1 0,0 0,1 0,-1 0,1 0,0 0,0 0,0 1,0-1,1 1,-2 2,2-3,-4 9,0 0,0 1,1 0,1-1,0 1,1 0,0 1,1-1,1 7,-1-16,1-1,0 0,0 0,0 1,1-1,-1 0,1 0,-1 1,1-1,0 0,0 0,1 0,-1 0,1 0,-1-1,1 1,0 0,0-1,0 1,1-1,-1 0,0 1,1-1,-1 0,1-1,0 1,0 0,0-1,0 0,0 1,0-1,0 0,0-1,0 1,1 0,-1-1,0 0,0 0,1 0,0 0,11-5,0 0,0-1,-1 0,0-1,0-1,0 0,-1-1,-1-1,1 0,-1 0,-1-1,0-1,-1 0,0 0,-1-1,0 0,-1-1,5-10,61-83,-73 106,0-1,0 1,0 0,1 0,-1 0,0 0,1 0,-1 0,0 1,1-1,-1 0,1 1,-1-1,1 1,-1 0,1-1,0 1,-1 0,1 0,-1 0,1 0,-1 0,1 0,0 0,-1 1,1-1,-1 1,1-1,-1 1,1-1,-1 1,1 0,-1 0,0 0,0 0,1 0,-1 0,0 0,0 0,0 0,0 0,0 1,0-1,29 67,-24 131,-8-137,-1 18,-4 0,-3-1,-11 34,18-90,-1 0,-2 0,0 0,-1-1,-1 0,-2-1,0 0,-1 0,-1-1,0 0,-2-1,0-1,-2 0,-8 7,-68 27,90-51,-1 0,1 0,0 0,0-1,-1 1,1-1,-1 0,1 0,0 0,-1 0,1 0,0 0,-1-1,1 1,0-1,-1 0,1 1,0-1,0 0,0 0,0-1,0 1,0 0,0-1,0 1,0-1,0 1,1-1,-1 0,1 0,0 0,-1 0,1 0,0 0,0 0,0 0,0-1,0 1,1 0,-1 0,1-1,-1-1,0-21,0-1,2 0,0 1,2 0,1-1,1 1,1 0,1 1,1 0,2 0,0 0,1 1,2 1,0 0,2 0,-12 16,55-91,-33 60</inkml:trace>
  <inkml:trace contextRef="#ctx0" brushRef="#br0" timeOffset="55153.257">3662 3612,'-17'7,"0"1,1 0,0 2,0 0,1 0,0 1,1 1,0 1,1 0,0 0,1 1,1 1,0 0,1 1,0 0,2 0,0 1,-1 3,4-12,1 1,0-1,0 1,1 0,0 0,0 0,1 0,0 1,1-1,0 1,0-1,1 1,0-1,1 1,0-1,1 0,0 1,0-1,1 0,0 0,0 0,1-1,0 1,1-1,0 0,0 0,1 0,0-1,0 0,3 3,2-7,-1 1,0-1,1-1,-1 0,1-1,0 1,0-2,-1 0,1 0,0-1,0 0,-1-1,1 0,-1-1,1 0,-1-1,0 0,0 0,-1-1,1 0,5-5,13-4</inkml:trace>
  <inkml:trace contextRef="#ctx0" brushRef="#br0" timeOffset="55415.708">4255 3641,'-4'5,"-16"12,1 1,1 2,1-1,0 2,2 0,0 1,1 1,2 0,-9 21,20-41,1 0,-1-1,0 1,1 0,-1 0,1-1,0 1,0 0,0 0,1 0,-1 0,0-1,1 1,0 0,0 0,0-1,0 1,0-1,0 1,1-1,-1 1,1-1,0 0,-1 0,1 0,0 0,0 0,1 0,-1 0,0-1,1 1,-1-1,1 1,-1-1,1 0,-1 0,1 0,0-1,0 1,-1-1,1 1,0-1,0 0,0 0,0 0,-1 0,1-1,0 1,0-1,9-2,-1-1,1 0,-1-1,0 0,0-1,-1 0,1-1,-2 0,1-1,-1 1,0-2,0 0,-1 0,0 0,-1-1,0 0,-1 0,0-1,0 0,-1 0,-1 0,0-1,0 1,-1-1,0 0,-1 0,-1 0,0-9,-16-58,2 60</inkml:trace>
  <inkml:trace contextRef="#ctx0" brushRef="#br0" timeOffset="55680.242">4622 4092,'-4'-33,"-3"-17,1-3,6 1,3 1,6 4,1 5,4 4,-1 5,3 3,3 6,-2 3,2 5,1 0,-1 3</inkml:trace>
  <inkml:trace contextRef="#ctx0" brushRef="#br0" timeOffset="55936.724">4905 4008,'5'-24,"1"-13,5-4,0-1,-1 2,2-1,-1 1,-3 3,3 2,-1 3,-2 2,2 1,5 1,4 5,-1 7</inkml:trace>
  <inkml:trace contextRef="#ctx0" brushRef="#br0" timeOffset="56294.072">5469 3754,'15'-16,"0"-1,-1 0,-2-1,1-1,-2 0,-1-1,0 0,-2 0,5-17,-12 36,0 0,-1 0,1-1,-1 1,1 0,-1-1,0 1,1 0,-1-1,0 1,0-1,0 1,0 0,0-1,0 1,-1-1,1 1,0 0,-1-1,1 1,-1 0,1-1,-1 1,0 0,0 0,1 0,-1 0,0 0,0 0,0 0,0 0,0 0,0 0,0 0,-1 0,1 1,0-1,0 0,-1 1,1-1,0 1,-1 0,1-1,0 1,-1 0,1 0,-1 0,1 0,0 0,-1 0,1 0,-1 0,1 1,0-1,-1 1,-74 31,61-20,0 0,1 0,0 2,1 0,1 0,0 1,1 1,0 0,2 0,0 1,0 0,2 1,-3 9,9-23,-1-1,1 1,0 0,0 0,0 0,1 0,-1 0,1 0,0 0,0 1,1-1,-1 0,1 0,0 0,0 0,0-1,0 1,1 0,-1 0,1-1,0 1,0-1,1 1,-1-1,1 0,0 0,-1 0,1 0,1-1,-1 1,0-1,0 1,1-1,0-1,-1 1,1 0,0-1,0 0,0 1,0-2,9 4,1-1,0-1,0 0,0-1,0-1,0 0,0-1,-1 0,1-1,0-1,6-2,5-2</inkml:trace>
  <inkml:trace contextRef="#ctx0" brushRef="#br0" timeOffset="56692.566">6118 3500,'-33'16,"10"-6,0 1,1 1,0 1,1 1,0 1,2 0,0 2,-2 2,18-15,0 0,0 0,0 0,1 1,0-1,0 1,0-1,0 1,1 0,0 0,0-1,0 1,0 0,1 0,0 0,0 0,0 0,1 0,-1 0,1 0,0 0,1 0,-1-1,1 1,0-1,0 1,1-1,-1 1,1-1,0 0,0 0,0-1,1 1,-1 0,1-1,0 0,0 0,0 0,0-1,0 1,1-1,-1 0,2 0,9 3,1 0,0-1,1 0,-1-2,1 0,-1-1,1 0,-1-1,1-1,8-2,15 1,-24 1,0-1,0 0,-1-2,1 1,-1-2,0 0,0-1,-1 0,0-1,0-1,0 0,-1-1,0-1,8-7,-7 6</inkml:trace>
  <inkml:trace contextRef="#ctx0" brushRef="#br0" timeOffset="56981.606">6824 2964,'-18'68,"4"0,2 1,3 1,3 0,4 0,2 0,4 2,-3-50,1 0,2-1,0 1,1-1,1 0,1 0,1-1,6 12,-2-15</inkml:trace>
  <inkml:trace contextRef="#ctx0" brushRef="#br0" timeOffset="57217.003">6485 3415,'34'-10,"15"-2,10-1,-1 3,-1 4,0 1,-5-2,-2 0,-4 1,-6 2,-5 1,-7 1</inkml:trace>
  <inkml:trace contextRef="#ctx0" brushRef="#br0" timeOffset="58754.276">7699 3811,'-20'19,"-5"11,-4 5,-2 2,0-1,5-6</inkml:trace>
  <inkml:trace contextRef="#ctx0" brushRef="#br0" timeOffset="84927.003">445 5250,'-15'0,"-1"-2,0 1,0 0,0 2,1 0,-1 0,0 2,1 0,-1 0,1 2,0 0,0 0,1 2,-1 0,1 0,1 1,-9 7,6 1,1 1,1 0,0 1,1 1,2 0,-1 0,2 1,1 1,0-1,2 1,0 1,2 0,0 0,0 12,3-29,1 0,0 1,1-1,-1 0,1 1,0-1,1 0,-1 1,1-1,0 0,0 1,1-1,0 0,0 0,0 0,0 0,1 0,0-1,-1 1,2-1,-1 0,1 0,-1 0,1 0,0 0,0-1,1 0,-1 0,1 0,0 0,-1-1,1 0,0 0,1 0,-1-1,0 1,0-1,5 0,7-4,-1-1,1 0,-1-2,0 0,0 0,-1-2,0 0,0 0,-1-1,0-1,-1-1,0 0,0-1,-1 0,1-2,22-18,-1-3,-1 0,-2-2,-2-2,-2 0,-1-2,-2-1,10-24,-21 40,-7 43,-6-2,-1 0,1 0,1 0,0 1,1-1,0 0,1 0,1-1,0 1,5 9,-4-14,0-1,0 0,1 0,0 0,0-1,1 0,0 0,1 0,0-1,0 0,0-1,1 0,0 0,0-1,1 0,0 0,-1-1,1-1,1 0,-1 0,9 1,9-1</inkml:trace>
  <inkml:trace contextRef="#ctx0" brushRef="#br0" timeOffset="85242.425">1462 5052,'-75'31,"12"-5,0 2,2 3,-15 12,73-42,0 0,0 0,0 0,0 1,0-1,1 1,-1-1,0 1,1 0,0 0,-1 0,1 0,0 1,0-1,0 1,0-1,1 1,-1-1,1 1,-1 0,1 0,0 0,0 0,0 0,1 0,-1 0,1 0,-1 0,1 0,0 0,0 0,1 1,-1-1,1 0,-1 0,1 0,0 0,0 0,0 0,1-1,-1 1,1 0,-1-1,1 1,0-1,0 1,0-1,2 2,166 61,-71-7,-97-56,1 0,0 1,-1-1,0 1,1 0,-1 0,0 0,-1 0,1 0,0 0,-1 0,0 0,1 1,-1-1,-1 1,1-1,0 1,-1-1,0 1,0-1,0 1,0-1,0 1,-1-1,0 1,1-1,-1 1,-1-1,1 0,-1 2,-4 6,-1-1,0 0,0 0,-1 0,0-1,-1 0,0-1,0 0,-1 0,0-1,0-1,-1 1,0-2,0 1,0-1,-1-1,-7 2,-6 0</inkml:trace>
  <inkml:trace contextRef="#ctx0" brushRef="#br0" timeOffset="86024.711">2534 5419,'-1'548,"1"-548,0 18,-1 0,-1 1,0-1,-2 0,0 0,-1-1,-4 10,9-28,0 0,0 0,0 0,0 0,0 0,0 0,-1 0,1 0,0 0,-1 0,1 0,-1 0,1 0,-1 0,1 0,-1 0,0 0,1 1,-1-1,0 0,0 0,0 1,0-1,1 1,-1-1,0 1,0-1,0 1,0-1,0 1,0 0,0-1,0 1,-1 0,1 0,0 0,0 0,0 0,0 0,0 0,0 0,0 1,0-1,0 0,0 1,0-1,0 1,0-1,0 1,0-1,0 1,0-1,1 1,-1 0,0 0,0-1,1 1,-1 0,0 0,1 0,-1 0,1 0,-1 0,1 0,-1 0,1 0,0 0,0 1,-2-21,1 1,2-1,0 1,0-1,2 1,0 0,1 0,1 0,1 0,1 1,0 0,1 1,0-1,2 1,0 1,2-2,16-34,3 1,1 2,3 1,2 2,1 1,3 2,1 2,2 1,2 3,44-27,-13 33,-75 30,-1 0,1-1,0 1,0 0,-1 0,1 0,0 1,0-1,-1 0,1 1,0-1,0 1,-1-1,1 1,-1 0,1 0,0-1,-1 1,0 1,1-1,-1 0,0 0,1 0,-1 1,0-1,0 0,0 1,0-1,0 1,0 0,-1-1,1 1,0-1,-1 1,1 0,-1 0,0-1,0 1,1 0,-1 0,0-1,-1 1,1 0,0 0,-2 18,0 1,-1-1,-1-1,-1 1,-1 0,-1-1,0 0,-7 11,0-5,-1 0,-1-1,-1-1,-1 0,-1-1,-1-1,-1-1,14-11,-2-1,1 0,-1 0,0-1,-1 0,0-1,0 0,0-1,0 0,-1 0,0-1,-6 1,-17-15,23-2</inkml:trace>
  <inkml:trace contextRef="#ctx0" brushRef="#br0" timeOffset="86364.796">3578 5165,'-274'273,"266"-264,-1 1,2 1,-1-1,2 1,-1 0,1 1,1 0,0-1,-2 13,6-21,0 1,0-1,0 1,1-1,0 1,-1-1,1 1,1 0,-1-1,0 1,1-1,0 1,0-1,0 1,0-1,1 0,-1 1,1-1,0 0,0 0,0 0,0 0,0-1,1 1,-1 0,1-1,0 0,0 1,0-1,0-1,0 1,0 0,0-1,1 1,-1-1,2 0,7 0,1 0,-1-1,1-1,-1 0,1 0,-1-1,0-1,0 0,0-1,0-1,0 1,-1-2,0 1,0-2,-1 1,1-2,-1 1,-1-1,0-1,1-1,10-3,0 0,-1-2,-1-1,0 0,-1-1,-1-1,-1 0,0-1,-1-1,-2 0,0-1,-1 0,-1-1,-1 0,0-1,-1-6,-7 26,0-1,-1 0,0 1,0-1,0 1,0-1,-1 1,1-1,-1 0,0 1,0 0,0-1,-1 1,1 0,-1-1,0 1,0 0,0 0,0 1,0-1,-1 0,1 1,-1-1,0 1,1 0,-1 0,0 0,0 0,-1 0,1 1,0-1,-1 1,1 0,0 0,-1 0,1 1,-1-1,-8 0,-1 0,1 0,0 1,0 1,-1 0,1 1,0 0,0 1,0 0,-2 2,2-1,1 1,0 0,0 1,0 0,1 0,-1 1,2 1,-1 0,1 0,-6 8,-5 7</inkml:trace>
  <inkml:trace contextRef="#ctx0" brushRef="#br0" timeOffset="86805.809">4396 5193,'-258'141,"253"-138,1-1,0 0,0 0,0 0,1 1,-1-1,1 1,0 0,-1 0,1 0,0 1,1-1,-1 1,1 0,0-1,-1 1,2 0,-1 0,0 0,0 4,4-6,1 1,0-1,0 0,0 0,0 0,0 0,0-1,0 0,0 1,1-1,-1 0,1 0,-1-1,1 1,-1-1,1 1,-1-1,1-1,-1 1,1 0,-1-1,3 0,1 1,-6 0,2-1,0 0,0 0,0 1,0-1,0 1,0 0,0 0,0 0,0 0,0 0,0 1,0-1,0 1,0 0,0 0,0 0,-1 0,1 1,0-1,-1 1,1 0,-1-1,1 1,-1 0,0 0,0 1,0-1,0 0,0 1,0-1,-1 1,1 0,-1-1,0 1,0 0,0 0,1 3,-4 4,-1 0,-1 1,1-1,-2 0,1-1,-1 1,-1-1,0 0,0 0,-1-1,0 0,0 0,-1-1,0 1,0-2,0 1,-1-1,-7 3,-193 81,163-78,51-28,4 7</inkml:trace>
  <inkml:trace contextRef="#ctx0" brushRef="#br0" timeOffset="87038.938">4595 5277,'-15'34,"-4"16,0 4,10-7,5-12</inkml:trace>
  <inkml:trace contextRef="#ctx0" brushRef="#br0" timeOffset="87228.114">4622 4685,'0'0</inkml:trace>
  <inkml:trace contextRef="#ctx0" brushRef="#br0" timeOffset="87492.642">5159 4516,'-48'195,"-15"151,31-50,10-116,15-160,-1-7</inkml:trace>
  <inkml:trace contextRef="#ctx0" brushRef="#br0" timeOffset="87739.704">4763 5165,'34'-5,"20"-1,6 0,3 1,-5 1,-3 2,-5 1,-8 0,-4 1,-6 0,-2 1,-2-1,-5 0</inkml:trace>
  <inkml:trace contextRef="#ctx0" brushRef="#br0" timeOffset="87943.971">5526 5137,'0'33,"0"17,0 3,0-1,0-10</inkml:trace>
  <inkml:trace contextRef="#ctx0" brushRef="#br0" timeOffset="87944.971">5582 4826,'0'0</inkml:trace>
  <inkml:trace contextRef="#ctx0" brushRef="#br0" timeOffset="88209.441">5893 4967,'-1'74,"-2"-44,2 0,1 0,2 0,0 0,2-1,2 1,1-1,0 0,4 2,-11-28,1 0,0-1,0 1,1 0,-1-1,1 1,-1-1,1 0,0 1,-1-1,1 0,1 0,-1 0,0 0,0-1,1 1,-1-1,1 1,-1-1,1 0,-1 0,1 0,0 0,0 0,0-1,-1 1,1-1,0 0,0 0,0 0,0 0,0 0,-1 0,1-1,0 0,0 1,0-1,-1 0,1-1,-1 1,1 0,-1-1,1 1,-1-1,0 0,1 0,-1 0,0 0,1-2,15-17,-2-1,-1-1,-1 0,0 0,-2-2,-1 0,0-4,19-36,30-43,-43 90</inkml:trace>
  <inkml:trace contextRef="#ctx0" brushRef="#br0" timeOffset="88541.254">6401 5193,'37'-5,"0"-1,0-2,-1-2,0-1,0-2,-24 8,-1 0,0-1,0 0,0-1,0 0,-1-1,0 0,-1-1,0 0,0 0,-1-1,0 0,-1 0,0-1,0 0,3-9,-8 16,1 1,-1-1,0 0,0-1,0 1,-1 0,1 0,-1-1,0 1,-1-1,1 1,-1-1,1 1,-1-1,-1 0,1 1,-1-1,0 1,0-1,0 1,0 0,-1-1,0 1,1 0,-2 0,1 0,0 0,-1 1,0-1,0 1,0-1,0 1,-1 0,1 0,-1 0,1 1,-1-1,0 1,0 0,0 0,-1 0,1 1,0-1,-1 1,0 0,-5 3,-1 0,0 1,1 0,-1 1,1 0,0 0,0 1,1 1,-1 0,1 0,0 0,1 1,0 1,0-1,0 1,1 1,0-1,-1 4,1-3,0 1,0 0,1 1,0 0,1 0,0 0,1 0,0 1,1 0,0 0,1 0,0 0,1 0,1 0,-1 0,2 0,0 1,0-1,1 0,1 0,0-1,1 1,0-1,0 1,1-1,6 8,-1-6,1 0,0-1,1 0,0-1,1 0,0-1,1 0,0-2,0 1,1-2,0 0,1 0,0-2,0 0,10 2,20 2,0-2,0-3,0-1,0-2,2-2,-21 0</inkml:trace>
  <inkml:trace contextRef="#ctx0" brushRef="#br0" timeOffset="91739.116">7699 5306,'0'0,"0"1,0-1,0 0,0 0,0 1,1-1,-1 0,0 0,0 1,0-1,0 0,0 1,0-1,0 0,0 0,0 1,0-1,0 0,0 0,0 1,-1-1,1 0,0 1,0-1,0 0,0 0,0 1,0-1,-1 0,1 0,0 0,0 1,0-1,-1 0,1 0,0 0,0 0,-1 1,1-1,0 0,-1 0,19-8,-16 9,0 1,-1-1,1 0,0 0,0 0,0 0,0 0,0 0,1-1,-1 1,0-1,0 1,0-1,1 0,-1 0,0 0,0 0,0 0,1 0,-1-1,0 1,0-1,0 1,1-1,-1 0,0 0,0 0,0 0,-1 0,1-1,2 0,11-7,0 0,-23 19,7-9,-1 0,1 1,0-1,-1 0,0 0,1 0,-1 0,1 0,-1 0,0-1,0 1,1 0,-1-1,0 0,0 1,0-1,1 0,-1 0,0 0,0 0,0 0,0 0,0-1,1 1,-1 0,0-1,-45 23,46-19,2-2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1,'-5'29,"-1"9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3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0,'-9'4,"0"1,1-1,-1 1,1 1,0-1,0 1,1 1,-1 0,2 0,-1 0,1 1,0-1,0 2,1-1,0 1,1-1,0 1,0 1,5-7,0 1,1-1,0 0,-1 0,1 0,0 0,1 0,-1 0,0 0,1-1,0 1,-1-1,1 0,0 0,0 0,0 0,0 0,1-1,-1 0,0 1,1-1,-1 0,1 0,-1-1,1 1,0-1,-1 0,4 0,13 5,-17-4,0 0,0 0,0 0,0 1,0-1,-1 1,1 0,0-1,-1 1,1 0,-1 1,0-1,0 0,0 1,0-1,0 1,0 0,-1-1,1 1,-1 0,0 0,0 0,0 0,0 0,0 0,-1 1,1-1,-1 0,0 0,0 0,0 1,0-1,-1 2,0 2,-1 1,0 0,0-1,-1 1,1-1,-2 0,1 0,-1 0,0 0,-1-1,1 1,-1-1,-2 1,3-3,1 0,-1 0,0 0,0-1,-1 1,1-1,-1 0,1-1,-1 1,0-1,0 0,0 0,0 0,-1-1,1 0,0 0,-1 0,1-1,0 1,-1-1,1-1,-1 1,0-1,-11-4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7:47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1,'0'29,"0"29,0 9,0-2,0-8,0-7,0-9,0-6,0-4,0-3,0-1,0-5</inkml:trace>
  <inkml:trace contextRef="#ctx0" brushRef="#br0" timeOffset="353.297">396 58,'351'-51,"-344"50,4-1,0 1,1 0,-1 0,1 1,-1 0,1 1,-1 1,0 0,0 0,1 1,-1 0,9 5,-17-5,-1-1,0 1,0 0,0-1,-1 1,1 0,-1 0,1 0,-1 1,0-1,0 0,0 0,-1 1,1-1,-1 0,0 1,0-1,0 0,0 1,0-1,-1 0,0 1,0-1,0 0,0 0,0 1,0-1,-1 0,1 0,-1-1,0 1,0 0,0 0,-1-1,1 0,0 1,-1-1,0 0,1 0,-1 0,0 0,0-1,0 1,0-1,0 0,-1 0,-224 155,116-104,87-45</inkml:trace>
  <inkml:trace contextRef="#ctx0" brushRef="#br0" timeOffset="733.493">1 622,'91'6,"1"-3,0-5,82-12,-77 6,457-35,-186 45,-225-24,-119 18</inkml:trace>
  <inkml:trace contextRef="#ctx0" brushRef="#br0" timeOffset="1745.837">566 453,'-5'0,"-2"4,1 8,1 5,-3 1,-1 1,2 3,2 2,2 2,1 1,1 1,5-4,3-11,-1-13,4-6,1-7,-3-1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6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1,'-6'2,"-8"3,0 1,0 0,1 1,0 1,0 0,1 0,0 1,0 1,-2 4,13-12,1 0,0 1,0-1,0 1,0-1,0 0,0 1,1-1,-1 1,1-1,0 0,0 0,0 1,0-1,0 0,0 0,0 0,1 0,-1 0,1 0,-1 0,1-1,0 1,0-1,0 1,0-1,0 0,0 1,0-1,0 0,1 0,-1-1,0 1,0 0,1-1,-1 1,1-1,0 0,13 9,-10-7,-1 0,0 0,0 1,0-1,-1 1,1 1,-1-1,0 1,1-1,-1 1,-1 1,1-1,-1 0,0 1,0 0,0-1,0 1,-1 1,0-1,0 0,0 0,-1 1,0-1,0 1,0-1,0 1,-1-1,0 1,0 0,-1-1,0 1,0-1,0 1,0-1,-2 1,-3 3,0-1,-1 0,0-1,0 0,-1 0,0 0,0-1,-1 0,0-1,0 0,0 0,-1-1,1 0,-1-1,-2 1,-25-6,21-3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30,'34'0,"15"0,5 0,2 0,-3-5,-6-1,-6 0,-5 1,-5 1,-2 2,-1 1,-1 1,0 0,-4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4:00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88,'39'-9,"17"-4,4 1,-4-3,-1 2,-6 2,-5 4,-7 2,-4 3,-7 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4:00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85 116,'0'28,"0"20,-5 7,-1 2,0-2,1-2,2-5,1-6,1-5,0-4,1-3,0-1,1-2,-1 0,5-4,1-7</inkml:trace>
  <inkml:trace contextRef="#ctx0" brushRef="#br0" timeOffset="241.006">1 116,'33'-10,"22"-7,5-2,2 3,-4 0,-3 2,-5 3,-3 4,-3 3,-5 3,-5 0,-2 2,-3-1,-6 6,-2 1,-4 4,-11 5,-5 0</inkml:trace>
  <inkml:trace contextRef="#ctx0" brushRef="#br0" timeOffset="412.31">57 483,'39'-5,"16"-1,5 0,-3 1,-7-4,-3 1,-3 0,-5 3,-5 1,-7 2</inkml:trace>
  <inkml:trace contextRef="#ctx0" brushRef="#br0" timeOffset="772.96">537 624,'5'34,"1"15,0 5,-1-2,-6-6,-3-10</inkml:trace>
  <inkml:trace contextRef="#ctx0" brushRef="#br0" timeOffset="1194.985">537 596,'234'-51,"-170"61,-63-9,0-1,1 1,-1 0,0 0,0 0,0 0,0 0,0 0,0 0,0 0,0 0,0 0,-1 1,1-1,0 0,-1 0,1 1,-1-1,1 1,-1-1,0 0,0 1,1-1,-1 1,0-1,0 1,-1-1,1 0,0 1,0-1,-1 1,1-1,0 0,-1 1,0-1,1 0,-1 1,0-1,1 0,-1 0,0 0,-1 1,-127 129,128-130,0-1,0 1,0 0,0 0,0 0,0 0,0 0,0 0,1 0,-1 0,0 0,1 0,-1 0,1 1,-1-1,1 0,0 0,-1 1,1-1,0 0,0 0,0 1,0-1,0 0,0 1,0-1,1 0,-1 0,0 1,1-1,-1 0,1 0,-1 1,1-1,-1 0,1 0,0 0,0 0,0 0,-1 0,1 0,0 0,0-1,0 1,0 0,1 0,-1-1,0 1,0-1,0 1,0-1,1 1,-1-1,0 0,0 0,1 1,0-1,200 0,-201 0,0 0,1 0,-1 0,0 0,0 0,1 0,-1 0,0 0,0 0,1 0,-1 1,0-1,0 0,0 1,0-1,1 1,-1-1,0 1,0 0,0-1,0 1,0 0,0 0,-1 0,1 0,0 0,0 0,-1 0,1 0,0 0,-1 0,1 0,-1 0,1 1,-1-1,0 0,0 0,1 1,-1-1,0 0,0 0,0 0,0 1,0-1,-1 0,1 0,0 1,0-1,-1 0,1 0,-1 0,1 0,-1 1,0-1,1 0,-1 0,0 0,0 0,0-1,0 2,-11 10,0 0,0-1,-1 0,0-1,-1 0,0-1,-1-1,0 0,0-1,-1-1,-2 0,-8 6,-31 7,32-13</inkml:trace>
  <inkml:trace contextRef="#ctx0" brushRef="#br0" timeOffset="2042.213">1215 709,'274'-73,"-112"42,-161 31,0 0,-1 0,1 0,-1 0,1 0,0 0,-1 0,1 0,0 0,-1 0,1 0,-1-1,1 1,0 0,-1 0,1-1,-1 1,1 0,-1-1,1 1,-1-1,1 1,-1 0,1-1,-1 1,0-1,1 1,-1-1,0 1,1-1,-1 0,0 1,0-1,0 1,1-1,-1 0,0 1,0-1,0 1,0-1,0 0,0 1,0-1,0 0,0 1,0-1,-1 1,1-1,0 0,0 1,-1-1,1 1,0-1,-1 1,1-1,0 1,-1-1,1 1,-1-1,1 1,-1-1,1 1,-1 0,1-1,-1 1,1 0,-1 0,1-1,-1 1,-47-25,42 22,-131-52,135 54,0 1,0 0,0-1,0 1,0 0,-1 0,1 1,0-1,0 0,0 1,0-1,0 1,0 0,0 0,0 0,0 0,0 0,0 0,1 0,-1 0,0 1,1-1,-1 1,1-1,-1 1,1 0,0 0,0-1,0 1,0 0,0 0,0 0,0 0,1 0,-1 0,1 1,-1-1,1 0,0 0,0 0,0 0,0 0,0 2,11 97,-6-86,-1 1,0 0,-2 0,0 0,0 0,-2 1,0-1,-1 0,0 0,-4 14,18-51,0 0,2 0,0 2,1 0,1 1,1 0,1 1,0 2,13-9,20-17,-34 24</inkml:trace>
  <inkml:trace contextRef="#ctx0" brushRef="#br0" timeOffset="2984.721">2089 426,'0'0,"1"0,-1 1,0-1,0 0,0 0,0 1,0-1,0 0,1 0,-1 1,0-1,0 0,0 0,0 0,1 0,-1 1,0-1,0 0,1 0,-1 0,0 0,0 0,1 0,-1 0,0 0,0 0,1 0,-1 0,0 1,0-1,1-1,-1 1,0 0,1 0,-15 27,-73 90,70-88,2-3,-1 0,-1-1,-1-1,-1-1,-11 10,30-34,0 1,0 0,0-1,0 1,0 0,0 0,0-1,0 1,0 0,0-1,0 1,-1 0,1 0,0-1,0 1,0 0,0 0,-1-1,1 1,0 0,0 0,0 0,-1-1,1 1,0 0,0 0,-1 0,1 0,0-1,0 1,-1 0,22-32,134-149,-130 155,0 2,2 0,1 2,1 1,1 1,0 2,18-8,-47 25,1 0,-1 0,0 0,1 0,-1 0,1 1,-1-1,1 0,0 1,-1 0,1-1,-1 1,1 0,0-1,-1 1,1 0,0 0,-1 0,1 1,0-1,-1 0,1 1,-1-1,1 1,-1-1,1 1,-1 0,1 0,-1-1,1 1,-1 0,0 0,0 1,1-1,-1 0,0 0,0 0,0 1,0-1,0 1,-1-1,1 1,0-1,-1 1,1-1,-1 1,1-1,-1 1,0 0,0-1,1 1,-1 0,-1-1,1 1,0 0,0-1,0 1,-9 52,7-44,0 0,0 0,1 0,0 0,0 0,2 0,-1 0,1 0,0 0,1 0,0 0,1 0,1 3,54 111,-57-123,-1 0,0 0,1 0,-1 0,0 0,0 0,1 0,-1 0,0 0,0 1,0-1,0 0,-1 0,1 0,0 0,0 0,-1 0,1 0,0 0,-1 0,1 0,-1 0,0 0,1 0,-1 0,0 0,1 0,-1 0,0-1,0 1,0 0,0-1,0 1,0 0,0-1,0 1,0-1,0 0,0 1,0-1,0 0,0 0,0 1,0-1,-1 0,1 0,0 0,0 0,0-1,-52-20,13-7,1-2,2-2,-33-36,53 51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8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0 310,'236'-55,"-236"54,1-1,-1 1,0-1,1 1,-1 0,0-1,0 1,0-1,0 1,0-1,-1 1,1 0,0-1,-1 1,1-1,-1 1,1 0,-1-1,0 1,0 0,1 0,-1 0,0-1,0 1,0 0,0 0,0 0,0 1,-1-1,1 0,0 0,0 1,-1-1,1 0,0 1,-1-1,1 1,-1 0,0-1,-13-13,-59-89,74 102,0 0,0 1,-1-1,1 0,0 0,0 1,-1-1,1 0,-1 1,1-1,0 1,-1-1,1 1,-1-1,1 0,-1 1,1 0,-1-1,0 1,1-1,-1 1,0 0,1-1,-1 1,0 0,1 0,-1-1,0 1,0 0,1 0,-1 0,0 0,1 0,-1 0,0 0,0 0,1 0,-1 1,0-1,0 0,1 0,-1 1,0-1,1 0,-1 1,1-1,-1 0,0 1,1-1,-1 1,1-1,-1 1,1 0,-1-1,1 1,0-1,-1 1,1 0,0-1,-1 1,1 0,0-1,0 1,0 0,0 0,-1-1,1 1,0 0,0 0,-4 59,4-56,4 232,-4-233,0 0,0 1,1-1,-1 0,1 1,-1-1,1 0,0 0,0 0,0 0,1 0,-1 0,1 0,0 0,-1 0,1-1,0 1,1-1,-1 1,1 0,36-51,-30 29,0 1,2 0,0 1,1 0,0 1,2 0,0 1,2-1,30-26,-32 32</inkml:trace>
  <inkml:trace contextRef="#ctx0" brushRef="#br0" timeOffset="269.985">564 29,'-9'33,"-4"17,1 3,2-1,3-5,3-7,1-4,3-8</inkml:trace>
  <inkml:trace contextRef="#ctx0" brushRef="#br0" timeOffset="736.429">508 0,'191'5,"-187"-5,-1 1,1-1,-1 0,1 1,-1 0,0 0,1 0,-1 0,0 1,1-1,-1 1,0 0,0 0,-1 0,1 0,0 1,-1-1,1 1,-1-1,0 1,0 0,0 0,0 0,0 0,0 0,-1 0,0 1,0-1,0 1,0-1,0 0,-1 1,1-1,-1 1,0 0,0-1,0 1,-1-1,1 1,-1-1,0 0,0 1,0-1,0 1,-2 1,-28 36,26-36,0 0,1 0,0 1,-1 0,2 0,-1 0,1 0,0 0,0 1,0-1,1 1,-1 6,4-10,-1-1,1 1,0-1,0 0,0 1,1-1,-1 0,1 0,-1 0,1 0,-1 0,1 0,0-1,0 1,0 0,0-1,0 1,1-1,-1 0,0 0,1 0,-1 0,0 0,1-1,-1 1,1-1,0 1,-1-1,3 0,15 7,-18-7,0 0,0 0,0 0,0 0,0 0,0 0,-1 1,1-1,0 1,0 0,-1-1,1 1,0 0,-1 0,1 0,-1 0,1 0,-1 0,1 1,-1-1,0 0,0 1,1-1,-1 1,0-1,0 1,-1 0,1-1,0 1,0 0,-1 0,1-1,-1 1,0 0,0 0,1 0,-1 0,0 0,0-1,-1 1,1 0,0 0,-1 0,1 0,-1-1,1 1,-1 0,0-1,0 1,0 0,0-1,-1 2,-13 10,-1-1,0-1,-1-1,-1 0,1-1,-2-1,1 0,-1-2,0 0,-11 1,-25-1,50-20,15 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6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30,'-2'115,"-4"-1,-6 0,-15 52,20-130,-3 0,-1-1,-1 0,-2-1,-1 0,-9 13,15-37,11-20</inkml:trace>
  <inkml:trace contextRef="#ctx0" brushRef="#br0" timeOffset="266.324">93 2,'28'14,"15"5,10-5,0-6,1-8,1-5,0-1,-4-5,-1 0,-4 2,-6 2,-4 2,-3 3,-4 6,-5 7,-8 1</inkml:trace>
  <inkml:trace contextRef="#ctx0" brushRef="#br0" timeOffset="516.304">205 397,'38'0,"18"0,4 0,-3 0,-7 0,-7 0,-6 0,-4 0,-9 0</inkml:trace>
  <inkml:trace contextRef="#ctx0" brushRef="#br0" timeOffset="1124.425">572 623,'-185'269,"171"-244,14-26,0 1,1 0,-1 0,0 0,1 0,-1 0,0-1,1 1,-1 0,0 0,1 0,-1 0,0 0,0 0,1 0,-1 0,0 0,1 0,-1 0,0 0,1 1,-1-1,0 0,1 0,-1 0,0 0,0 0,1 1,-1-1,0 0,0 0,1 0,-1 1,0-1,0 0,0 0,1 1,-1-1,0 0,0 1,0-1,0 0,0 1,1-1,-1 0,0 0,0 1,0-1,0 0,0 1,0-1,0 1,27-21,349-354,-368 366,-8 7,1 0,-1 0,1-1,-1 1,1 0,-1 0,1 0,0 0,0 0,-1-1,1 1,0 1,0-1,0 0,0 0,0 0,0 0,0 1,1-1,-1 0,0 1,0-1,0 1,1 0,-1-1,0 1,1 0,-1 0,0 0,1 0,-1 0,0 0,1 0,-1 0,0 0,0 1,1-1,-1 0,0 1,0-1,1 1,-1 0,0-1,0 1,0 0,0 0,0 0,0-1,0 1,0 0,0 0,0 0,-1 1,1-1,5 140,-9-89,3-34,1-16,0 1,0 0,-1-1,1 1,-1 0,0 0,0-1,0 1,0 0,0 0,0-1,-1 1,0 0,1-1,-1 1,0 0,0-1,0 1,-1-1,1 1,-1-1,1 0,-1 0,0 0,0 0,0 0,0 0,0 0,0 0,0-1,-1 1,1-1,-1 0,0 0,-14-1,0-1,1-1,-1-1,0-1,1 0,-1-1,1-1,1 0,-1-1,-11-8,-10-1,-28-20,47 26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4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0 481,'3'-19,"0"0,1 1,1-1,1 1,0 1,1-1,1 1,1 0,0 1,1 0,10-11,0 1,1 1,1 1,1 1,1 0,1 2,1 1,1 1,24-12,-49 30,-1 1,1-1,-1 1,1-1,-1 1,1-1,0 1,-1 0,1 0,-1-1,1 1,0 1,-1-1,1 0,0 0,-1 1,1-1,-1 0,1 1,-1 0,1-1,-1 1,1 0,-1 0,0 0,1 0,-1 0,0 0,0 0,1 0,-1 0,0 1,0-1,-1 0,1 1,0-1,0 1,-1-1,1 1,-1-1,1 1,-1 0,13 70,-38 94,25-164,0 0,0-1,0 1,0 0,0 0,0 0,0 0,1 0,-1-1,1 1,-1 0,1 0,0-1,0 1,0 0,0-1,0 1,0-1,0 1,0-1,0 1,1-1,-1 0,1 0,-1 0,1 0,-1 0,1 0,0 0,-1 0,1-1,0 1,0 0,-1-1,1 0,0 1,0-1,0 0,0 0,0 0,-1 0,1 0,0-1,0 1,0-1,-1 1,1-1,0 1,0-1,-1 0,1 0,0 0,-1 0,1 0,-1 0,1-1,135-102,-85 59,104-67,-155 111,1-1,-1 1,1 0,-1-1,1 1,0 0,0 0,-1 0,1 0,0 0,0 0,0 0,0 1,0-1,0 1,0 0,0-1,0 1,1 0,-1 0,0 0,0 0,0 1,0-1,0 1,0-1,0 1,0 0,0-1,0 1,0 0,-1 0,1 1,0-1,0 0,-1 0,1 1,-1-1,1 1,-1 0,0-1,0 1,0 0,0 0,0 0,0-1,0 1,0 0,-1 0,1 1,4 106,-6-99,0 1,0-1,1 1,0-1,1 0,0 1,1-1,0 0,0 0,1 0,1 0,0 0,1 2,10 5,1-5</inkml:trace>
  <inkml:trace contextRef="#ctx0" brushRef="#br0" timeOffset="347.337">1187 283,'41'-11,"0"-2,-1-2,0-2,-1-1,16-12,-48 26,-1-1,0 0,0 0,0-1,0 0,-1 0,0 0,-1 0,1-1,-1 0,1-4,-4 9,0 0,0 0,0 0,-1 0,1 0,-1 0,1 0,-1 0,0 0,0 0,0 0,0 0,0 0,0 0,0 0,-1 0,1 0,-1 0,0 0,1 0,-1 0,0 0,0 0,0 1,0-1,-1 0,1 1,0-1,-1 1,1-1,-1 1,1-1,-1 1,0 0,0 0,0 0,1 0,-1 0,0 1,0-1,0 0,0 1,0-1,-1 1,-5-2,-1 0,1 1,-1 0,1 0,-1 1,1 0,-1 1,1-1,-1 2,1-1,-1 1,1 0,0 1,0 0,0 1,0-1,1 1,0 1,-1-1,1 1,-2 3,-7 6,0 0,1 2,0 0,1 0,1 1,1 1,0 0,1 2,5-9,0 1,1-1,0 1,1 0,0 1,1-1,1 1,0 0,0-1,1 5,1-14,0 1,0 0,0 0,1 0,-1 0,1-1,0 1,0 0,0 0,1-1,-1 1,1-1,0 1,0-1,0 0,0 0,1 0,-1 0,1 0,0-1,0 1,0-1,0 1,0-1,0 0,1 0,-1-1,1 1,-1-1,1 1,0-1,-1 0,1-1,0 1,1-1,21 1,0-2,0-1,-1-1,1-1,-1-2,1 0,-1-1,-1-2,0-1,0 0,-1-2,16-11,18-4,-27 13</inkml:trace>
  <inkml:trace contextRef="#ctx0" brushRef="#br0" timeOffset="678.873">2089 1,'-343'216,"287"-158,55-56,0-1,0 1,0-1,1 0,-1 1,0 0,1-1,0 1,-1-1,1 1,0-1,0 1,0 0,0-1,0 1,0 0,0-1,0 1,1-1,-1 1,1-1,-1 1,1 0,-1-1,1 0,0 1,0-1,0 1,0-1,0 0,0 0,0 0,0 0,1 1,-1-1,0-1,1 1,-1 0,0 0,1 0,-1-1,1 1,0-1,-1 1,1-1,-1 0,1 0,11 2,0-1,0 0,-1-1,1-1,0 0,0-1,-1 0,1-1,-1-1,0 0,0 0,0-1,0 0,-1-1,1-2,192-109,-203 115,0 1,0 0,0 0,0 0,1 0,-1 0,0 0,0 0,0 0,1 1,-1-1,0 0,1 1,-1-1,1 1,-1-1,1 1,-1 0,1 0,-1 0,1 0,-1 0,1 0,-1 0,1 0,-1 0,1 1,-1-1,1 0,-1 1,0 0,1-1,-1 1,0 0,1 0,-1-1,0 1,0 0,0 0,0 0,0 1,0-1,0 0,0 0,0 1,0-1,-1 0,1 1,-1-1,1 0,-1 1,1-1,-1 1,0 0,23 62,-14-42</inkml:trace>
  <inkml:trace contextRef="#ctx0" brushRef="#br0" timeOffset="1029.583">2344 311,'129'-222,"-117"203,-4 50,-10-25,0 0,1 1,0-1,0 0,1 1,-1-1,1 1,1-1,-1 0,1 1,0-1,1 0,-1 0,1 1,1-1,-1-1,1 1,0 0,0-1,1 1,-1-1,1 0,0 0,1 0,-1-1,1 1,0-1,0-1,0 1,1 0,-1-1,6 2,-4-3,1-1,-1 1,1-2,-1 1,1-1,0 0,0 0,-1-1,1 0,-1 0,1-1,-1 0,1 0,-1-1,0 0,0-1,0 1,-1-1,1 0,-1-1,0 1,0-1,0-1,-1 1,0-1,0 0,0 0,-1 0,0-1,1 0,46-124,-42 112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368 227,'0'424,"-2"-384,-2 0,-2 0,-2 0,-1-1,-13 35,18-62</inkml:trace>
  <inkml:trace contextRef="#ctx0" brushRef="#br0" timeOffset="321.167">1 311,'33'-5,"17"-1,4 0,2-4,2 0,-5-3,-1 1,0-3,-5-3,-4 1,-1 4,-3-1,-2 2,-4-2,-1 2,-3 2,-5 3</inkml:trace>
  <inkml:trace contextRef="#ctx0" brushRef="#br0" timeOffset="847.175">876 1,'0'636,"13"-546,-13-87,1-1,0 0,0 0,0 0,0 0,1 0,-1 0,0-1,1 1,-1 0,1-1,0 1,0-1,-1 1,1-1,0 0,0 0,0 0,0 0,0 0,1 0,-1 0,0-1,0 1,1-1,-1 0,0 0,0 0,1 0,-1 0,0 0,0 0,1-1,-1 1,0-1,0 0,2 0,8-4,0-1,0 0,-1-1,0 0,0-1,-1 0,1-1,-2 0,2-2,77-56,-87 66,1 1,-1-1,0 0,0 0,1 1,-1-1,0 1,1-1,-1 1,1-1,-1 1,0 0,1 0,-1 0,1 0,-1 0,1 0,-1 0,1 0,-1 1,0-1,1 0,-1 1,1-1,-1 1,0 0,0-1,1 1,-1 0,0 0,0 0,0 0,0 0,0 0,0 0,0 0,0 0,0 0,0 1,0 0,10 63,-8-35,12 12,-5-27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13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52,'0'-52,"-11"75,-3 36,2 1,4 0,-2 58,7-94,1 0,1 1,1-1,1 0,2 1,0-1,1 0,2-1,0 1,2-1,0 0,2-1,8 15,-16-34,0 0,1 0,0-1,-1 1,1-1,0 1,0-1,0 0,0 0,1 0,-1-1,0 1,1-1,-1 0,1 0,-1 0,1 0,0-1,-1 1,1-1,0 0,0 0,-1 0,1-1,0 1,-1-1,1 0,-1 0,1 0,-1-1,1 1,-1-1,3-1,100-77,-64 37,-2-2,-2-1,-2-3,-2 0,-3-3,9-21,-22 47,-16 48,-9 12,2 0,1 1,2 0,1-1,2 12,0-36,0 0,0 0,1 0,0 0,1 0,0 0,0 0,1-1,0 0,1 0,0 0,1 0,-1-1,2 1,-1-2,1 1,0-1,1 0,0 0,3 1,-2-3,1-1,0 0,1 0,-1-1,1-1,-1 0,1 0,0-1,-1 0,1-1,0 0,0-1,0 0,-1-1,1 0,-1-1,1 0,-1 0,0-1,0 0,0-1,-1 0,0-1,8-6,6-4,-2-1,1 0,-2-2,-1-1,0 0,-1-1,-2-1,0-1,-1-1,-1 1,-2-2,0 0,-2-1,0 0,-2 0,-1-1,-1 0,-1 0,-2 0,-1-1,-1 0,-19-39,5 93,11-6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14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143 593,'0'24,"-5"8,-2 3,1 1,1-6</inkml:trace>
  <inkml:trace contextRef="#ctx0" brushRef="#br0" timeOffset="234.917">1 113,'0'0</inkml:trace>
  <inkml:trace contextRef="#ctx0" brushRef="#br0" timeOffset="481.98">650 0,'0'793,"0"-769</inkml:trace>
  <inkml:trace contextRef="#ctx0" brushRef="#br0" timeOffset="668.945">283 480,'34'-5,"20"-1,6 0,3-4,-5 1,-3-5,-6 2,-1-3,-5 2,-4 2,-4-1,-4 1,-1-2,-2 1,-5-2,-3 1,-3 3</inkml:trace>
  <inkml:trace contextRef="#ctx0" brushRef="#br0" timeOffset="3801.445">1187 0,'0'0,"0"1,0-1,1 0,-1 0,0 1,0-1,1 0,-1 0,0 0,1 0,-1 1,0-1,0 0,1 0,-1 0,0 0,1 0,-1 0,1 0,-5 24,2 489,3-492,0 1,2-1,1 0,0 0,2 0,5 15,-11-35,0 1,0 0,1 0,-1 0,0 0,1 0,-1-1,1 1,0 0,0 0,0-1,0 1,0 0,0-1,0 1,0-1,0 0,1 1,-1-1,1 0,-1 0,1 0,-1 0,1 0,0 0,-1 0,1 0,0-1,0 1,0-1,0 1,-1-1,1 0,0 0,0 1,0-1,0-1,0 1,0 0,0 0,-1-1,1 1,0-1,0 0,0 1,-1-1,1 0,0 0,-1 0,1 0,-1 0,1-1,0 0,86-94,-79 82,1 1,0 0,1 0,0 1,1 1,1 0,0 1,0 0,1 1,0 0,0 2,15-7,-28 14,1-1,0 0,0 1,-1 0,1-1,0 1,0 0,-1 0,1 0,0 0,0 0,0 0,-1 1,1-1,0 0,0 1,-1 0,1-1,0 1,-1 0,1 0,-1 0,1 0,-1 0,1 0,-1 0,0 0,0 1,1-1,-1 1,0-1,0 1,0-1,0 1,-1-1,1 1,0 0,-1 0,1-1,-1 1,0 1,6 80,-7-74,0 10,0-15,0 0,1 0,-1 1,1-1,0 0,0 0,0 0,1 1,-1-1,1 0,0 0,0 0,1 0,-1 0,1 0,0 0,0 0,1 0,8 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3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8609 734,'-7'15,"2"0,0 0,0 0,1 1,1-1,1 1,0 0,1 0,1 0,0 0,1 0,1 0,0 0,2-1,1 5,-1-14,0 0,1-1,0 0,0 0,1 0,-1 0,1-1,0 0,0 0,1 0,-1-1,1 0,-1-1,1 1,0-1,0 0,0-1,0 0,1 0,-1 0,0-1,0 0,0-1,1 1,-1-1,0-1,0 1,0-1,0-1,0 1,-1-1,4-2,-4 2,0 0,-1-1,1 1,-1-1,0 0,0-1,-1 1,1-1,-1 0,0 0,0 0,-1-1,1 1,-1-1,-1 0,1 0,-1 0,0 0,0 0,0 0,-1-1,0 1,-1-1,1 1,-1-1,-1 1,1-1,-1 1,0 0,0-1,-1 1,0 0,0 0,0 0,-1 0,0 0,0 0,0 1,-2-1,0-1,0 0,-1 0,0 1,0 0,0 0,-1 1,0 0,0 0,-1 0,1 1,-1 0,0 1,0-1,0 1,-7-1,-17-3</inkml:trace>
  <inkml:trace contextRef="#ctx0" brushRef="#br0" timeOffset="562.401">9173 170,'17'85,"-4"0,-4 1,-3 0,-4 0,-4 1,-7 24,-24 90,33-200,0-1,-1 1,1-1,0 1,0 0,0-1,0 1,-1-1,1 1,0 0,0-1,0 1,1-1,-1 1,0 0,0-1,0 1,0-1,0 1,1 0,-1-1,0 1,1-1,-1 1,0-1,1 1,-1-1,0 1,1-1,-1 1,1-1,-1 0,1 1,-1-1,1 0,-1 1,1-1,0 0,-1 0,1 0,-1 1,1-1,0 0,-1 0,1 0,-1 0,1 0,0 0,-1 0,1 0,0 0,-1-1,1 1,-1 0,1 0,-1 0,1-1,0 1,-1 0,1-1,-1 1,35-25,-34 23,299-278,-268 256,2 1,0 1,2 3,0 0,16-4,-50 22,-1 0,1 0,-1 0,1 1,0-1,0 0,-1 1,1-1,0 1,0-1,0 1,-1 0,1 0,0 0,0 0,0 0,0 0,0 1,-1-1,1 1,0-1,0 1,-1-1,1 1,0 0,-1 0,1 0,-1 0,1 0,-1 0,1 1,-1-1,0 0,1 1,-1-1,0 1,0-1,0 1,0-1,-1 1,1 0,0 0,-1-1,1 1,-1 0,1 0,-1 0,0 0,0-1,0 1,0 0,0 1,-2 12,-1 0,0-1,-1 1,-1-1,0 1,-1-2,0 1,-1-1,0 0,-2 0,1-1,-1 0,-1 0,0-1,-1 0,-2 0,-7 8,-2 0,0-2,-2 0,1-2,-2-1,0-1,-15 6,32-17,0 1,-1-1,1 0,-1-1,0 0,1-1,-1 0,0 0,1 0,-1-1,0-1,1 1,-6-3,11 3,0 0,0 0,-1-1,1 1,0-1,0 0,0 0,0 0,1 0,-1 0,1-1,-1 1,1-1,0 0,0 0,0 0,0 0,0 0,1 0,-1 0,1 0,0-1,0 1,0 0,0-1,1 1,0-1,-1 1,1-1,0 1,1-1,-1 1,1-1,0 0,6-21,3 6</inkml:trace>
  <inkml:trace contextRef="#ctx0" brushRef="#br0" timeOffset="864.95">10161 0,'-11'98,"4"-1,5 1,3 0,6 2,2-8,-5 0,-5 79,-10-110,5-36</inkml:trace>
  <inkml:trace contextRef="#ctx0" brushRef="#br0" timeOffset="1167.849">10443 734,'29'7,"0"-1,0-1,1-2,-1-1,1-1,0-2,-1-1,6-1,-32 3,0-1,1 1,-1-1,0 1,0-1,1 0,-1 0,0 0,0 0,0-1,0 1,0-1,-1 0,1 0,0 0,-1 0,1 0,-1-1,0 1,0-1,0 0,0 1,0-1,-1 0,1 0,-1 0,1 0,-1 0,0 0,-1-1,1 1,0 0,-1 0,0-1,0 1,0 0,0-1,0 1,-1 0,1-1,-1 1,0 0,0 0,0 0,-1 0,1 0,-1 0,1 0,-2-1,-4-2,0 2,0-1,0 1,0 0,-1 0,0 1,1 0,-1 0,0 1,-1 0,1 1,0-1,0 2,-1-1,1 1,-1 0,1 1,0 0,0 0,-1 1,1 0,0 1,0-1,1 1,-1 1,-6 4,3-3,2 2,-1 0,1 0,0 0,0 1,1 1,0-1,1 1,0 1,0-1,1 1,0 0,-3 9,6-13,0 0,1 0,-1 0,1 0,1 1,-1-1,1 0,0 1,0-1,1 1,0 0,0-1,1 1,0-1,0 1,0-1,1 0,0 1,0-1,1 0,-1 0,1 0,1-1,3 6,0-3,0 0,1 0,-1-1,2 0,-1 0,1-1,0-1,1 1,-1-1,1-1,0 0,0 0,0-1,1 0,-1-1,6 1,9-1</inkml:trace>
  <inkml:trace contextRef="#ctx0" brushRef="#br0" timeOffset="1660.39">11064 847,'173'-158,"-139"124,-27 25,1 1,-1 0,1 0,1 1,0 0,0 1,0 0,0 0,1 1,10-4,-19 8,0 0,1 1,-1-1,1 1,-1 0,1-1,-1 1,1 0,-1 0,1 0,0 0,-1 0,1 0,-1 0,1 1,-1-1,1 0,-1 1,0-1,1 1,-1 0,1-1,-1 1,0 0,0 0,1 0,-1 0,0 0,0 0,0 0,0 0,0 1,0-1,0 0,-1 1,1-1,0 0,-1 1,1-1,-1 1,0-1,1 1,-1-1,-2 69,1-66,-10 91,11-92,0 0,0 0,0 1,1-1,0 0,-1 0,1 0,0 1,1-1,-1 0,1-1,-1 1,1 0,0 0,0-1,0 1,0-1,0 1,1-1,-1 0,1 0,-1 0,1 0,0-1,0 1,0-1,2 1,16 2,0-2,1-1,-1-1,1 0,-1-2,0 0,0-2,0 0,0-1,0-2,-1 0,0 0,-1-2,6-4,-22 12,32-15,-27 11,0 1,0 0,1 0,-1 1,1 0,0 0,-1 1,1 0,0 1,0 0,1 0,8 1,-15 3,1 0,-1 0,0 1,0-1,0 1,0-1,-1 1,0 0,1 0,-1 0,-1 1,1-1,-1 0,1 1,-1-1,0 1,-1-1,1 1,-1 0,0-1,0 1,-1-1,1 1,-1-1,0 1,0-1,-1 2,2 8,1 69,4-64</inkml:trace>
  <inkml:trace contextRef="#ctx0" brushRef="#br0" timeOffset="-706.715">6351 1074,'56'-24,"-17"3,-2-1,-1-3,0-1,-2-1,13-16,88-118,-135 162,0-1,0 1,0 0,0-1,0 1,0 0,0-1,0 1,0-1,1 1,-1 0,0-1,0 1,1-1,-1 1,0 0,1-1,-1 1,1-1,-1 1,1-1,-1 1,1-1,-1 0,1 1,-1-1,1 0,0 1,-1-1,1 0,-1 0,1 0,0 1,-1-1,1 0,0 0,-1 0,1 0,0 0,-1 0,1 0,0 0,-1 0,1-1,0 1,-1 0,1 0,0-1,-1 1,1 0,-1-1,1 1,-1 0,1-1,-1 1,1-1,-1 1,1-1,-1 1,1-1,-1 1,0-1,1 0,-1 1,0-1,0 1,1-1,-1 0,0 1,0-1,5 60,-5-53,-1 188,10 169,9-18,-22-323,-3-29,-5-35,11-11,3 0,2 0,2 0,2 0,3 1,2 1,2 0,3 0,2 2,1 0,3 2,2 0,13-15,-26 38,1 0,1 1,1 1,1 0,1 1,0 1,2 0,0 2,12-8,-29 23,0 1,0 0,0 0,0 0,0 0,0 0,0 1,1-1,-1 1,0 0,1 0,-1 0,1 1,0-1,-1 1,1 0,-1 0,1 0,-1 0,1 0,0 1,-1 0,1 0,-1 0,0 0,1 0,-1 1,0 0,0-1,0 1,0 0,0 0,0 1,0-1,-1 1,1-1,-1 1,0 0,1 0,1 13,0 0,-1 0,-1 0,0 1,-1-1,-1 0,-1 1,0-1,-1 0,-1 0,0 0,-1 0,-1 0,0-1,-2 1,1-2,-2 1,0-1,-2 2,0 3,-2-1,0-1,0 0,-2-1,0 0,-1-1,-1 0,0-2,-1 0,0 0,-1-2,-2 1,-32 3,34-17</inkml:trace>
  <inkml:trace contextRef="#ctx0" brushRef="#br0" timeOffset="-269.526">7367 1101,'48'-19,"26"-10,-1-2,-1-4,-2-3,-1-3,44-36,-12-29,-97 101,0-1,-1 0,0 0,1 0,-2 0,1 0,-1-1,0 1,0-1,-1 1,1-1,-2 0,1 0,-1 1,0-1,0 0,-1 0,0 0,-1-5,-1 8,0 0,0-1,0 1,-1 0,1 1,-1-1,0 0,0 1,0 0,0 0,-1 0,1 1,-1 0,0-1,1 1,-1 1,0-1,0 1,0 0,-1 0,1 1,0-1,0 1,0 0,0 0,-1 1,1 0,0 0,0 0,0 0,0 1,0 0,0 0,1 0,-5 3,-124 94,131-98,0 1,0-1,1 1,-1 0,1-1,-1 1,1 0,0 0,-1 0,1 0,0 0,1 1,-1-1,0 0,1 0,-1 1,1-1,-1 0,1 1,0-1,0 0,0 1,1-1,-1 0,0 1,1-1,-1 0,1 0,0 1,0-1,0 0,0 0,0 0,1 0,-1 0,0 0,1-1,-1 1,1 0,0-1,0 1,0-1,-1 1,1-1,1 0,-1 0,0 0,0 0,13 5,0-1,1-1,0 0,-1-1,1-1,0 0,0-1,1-1,-1-1,0 0,0-1,0 0,-1-2,10-2,33-4,59-9,-116 18,0 1,0 0,0-1,1 1,-1 0,0 0,0 0,0 0,0 0,1 0,-1 0,0 0,0 0,0 0,0 1,0-1,1 0,-1 1,0-1,0 1,0-1,0 1,0 0,0-1,0 1,-1 0,1 0,0 0,0-1,0 1,-1 0,1 0,-1 0,1 0,-1 0,1 0,-1 1,1-1,-1 0,0 0,1 0,-1 0,0 0,0 1,0-1,0 0,0 0,0 1,-13 61,10-52,1-8,1 0,0 0,-1 0,1 0,0 1,0-1,1 0,-1 1,1-1,-1 0,1 1,0-1,0 1,1-1,-1 1,1-1,0 0,0 1,0-1,0 0,0 0,1 0,-1 0,1 0,0 0,0 0,0 0,0-1,1 1,-1-1,2 1,13 4</inkml:trace>
  <inkml:trace contextRef="#ctx0" brushRef="#br0" timeOffset="-4091.962">1215 254,'-3'-5,"-1"-1,1 0,-1 1,0 0,0 0,0 0,-1 1,0-1,0 1,0 0,0 1,-1-1,0 1,1 0,-1 0,0 1,0-1,-1 1,1 1,0-1,-1 1,1 0,-1 1,1 0,-1 0,-1 0,-172 34,167-31,-173 54,-140 64,327-121,0 0,0 0,0 1,0-1,0 0,0 0,-1 1,1-1,0 1,0-1,0 1,0-1,0 1,-1-1,1 1,0 0,-1-1,1 1,0 0,-1 0,1-1,-1 1,1 0,-1 0,1 0,-1 0,0 0,1 0,-1 0,0-1,0 1,0 0,0 0,1 0,-1 0,-1 0,1 0,0 0,0 0,0 0,0 0,-1 0,1 0,0 0,-1 0,1 0,-1-1,1 1,-1 0,0 0,1 0,-1-1,0 1,1 0,-1-1,0 1,0-1,0 1,1-1,-1 1,0-1,0 1,0-1,0 0,0 0,0 1,0-1,0 0,0 0,0 0,19 6,0-1,0-1,0-1,0 0,1-1,-1-1,1-1,6-1,126 17,-150-16,1 0,-1 1,0-1,0 0,0 1,0-1,0 1,0 0,0-1,0 1,0 0,0 0,0-1,-1 1,1 0,0 0,0 0,-1 0,1 0,-1 0,1 0,-1 0,1 0,-1 0,1 1,-1-1,0 0,0 0,0 0,0 0,0 1,0-1,0 0,0 0,0 0,0 0,-1 1,1-1,0 0,-1 0,1 0,-1 0,1 0,-1 0,0 0,1 0,-1 0,0 0,0 0,0-1,0 2,-49 50,45-48,-243 176,143-110,-63 47,166-117,1 1,-1-1,1 1,0 0,-1-1,1 1,0 0,-1 0,1 0,0 0,0 0,0 0,0 0,0 1,0-1,0 0,0 0,1 1,-1-1,0 0,1 1,-1-1,1 1,-1-1,1 1,0-1,0 1,0-1,0 1,0-1,0 1,0 0,0-1,0 1,1-1,-1 1,1-1,-1 0,1 1,0-1,-1 1,1-1,0 0,0 0,0 1,0-1,0 0,0 0,0 0,0 0,1 0,-1 0,0-1,1 1,-1 0,2 0,15 5,0-1,0 0,1-1,0-1,-1-1,1-1,0 0,0-2,0 0,0-1,0-1,-1-1,1 0,-1-1,0-1,0-1,6-4,-1 4,24-9,-2-2,0-2,-1-2,35-24,-24 16,-32 21</inkml:trace>
  <inkml:trace contextRef="#ctx0" brushRef="#br0" timeOffset="-3855.704">1525 537,'-34'43,"-29"38,-10 11,3-1,13-12,13-14,12-13,8-11,7-7,7-5,5-3,-1-1,0 1,1 0,7-4,7-6,2-6</inkml:trace>
  <inkml:trace contextRef="#ctx0" brushRef="#br0" timeOffset="-3622.976">1045 594,'53'28,"22"15,3 0,-7-3,-10-8,-11-4,-10-3,-11 0,-6-1,-6 2,-2-4,-4-1,2-5,-2-4</inkml:trace>
  <inkml:trace contextRef="#ctx0" brushRef="#br0" timeOffset="-3219.313">2062 621,'-54'21,"1"2,2 2,0 2,-17 15,61-39,1 1,0 0,-1 0,1 0,1 1,-1 0,1 0,0 0,0 1,0-1,1 1,0 1,0-1,1 0,-1 1,1 0,1 0,-1 0,1 0,1 0,-1 0,1 0,0 1,1-1,0 1,0-1,0 0,1 1,0-1,1 0,0 0,0 0,0 0,1 0,1 1,-1-3,0 0,0 0,1-1,0 0,0 0,0 0,0 0,1 0,-1-1,1 0,0 0,0 0,0-1,0 0,1 0,-1 0,1 0,-1-1,1 0,-1 0,1 0,0-1,0 0,-1 0,1-1,0 1,-1-1,1 0,0-1,9-2,0-1,-1 0,0-1,-1 0,1-2,-1 1,0-2,-1 1,0-2,6-5,125-131,-142 144,0 1,-1-1,1 0,0 1,0-1,0 0,0 1,1-1,-1 1,0 0,1-1,-1 1,1 0,-1 0,1 0,-1 0,1 0,0 0,0 0,-1 1,1-1,0 1,0-1,0 1,0 0,-1-1,1 1,0 0,0 0,0 1,0-1,0 0,0 1,0-1,-1 1,1-1,0 1,0 0,-1 0,1 0,0 0,1 1,2 5,-1 0,1 1,-1 0,0 0,-1 0,0 1,0-1,-1 1,0 0,0-1,-1 3,3 16</inkml:trace>
  <inkml:trace contextRef="#ctx0" brushRef="#br0" timeOffset="-2836.68">2428 1129,'32'-59,"128"-205,-101 206,-57 58,1 0,-1 1,0-1,0 1,1 0,-1 0,0 0,0 0,0 0,0 0,0 0,0 1,-1-1,1 1,0-1,0 1,-1 0,0-1,1 1,-1 0,0 0,0 0,0 0,0 0,0 0,0 1,0-1,-1 0,1 0,-1 1,0-1,0 0,0 1,0-1,0 0,0 0,0 1,-1 0,3 8,2 7,-4-14,0 1,0-1,0 1,0-1,1 1,0-1,0 1,1-1,-1 0,1 0,-1 1,2-1,-1 0,0 0,1-1,-1 1,1-1,0 1,0-1,1 0,-1 0,1 0,-1 0,1-1,0 1,0-1,0 0,0-1,0 1,1 0,-1-1,0 0,4 0,6-3,0-1,0 0,0-1,-1-1,0 0,0 0,0-2,-1 0,0 0,0-1,0 0,-1-1,-1 0,9-10,13-7,-16 12,-14 11,0 0,0 1,0-1,0 1,1-1,-1 1,1 0,-1 0,1 0,0 0,0 1,-1-1,1 1,1 0,-1-1,0 1,0 1,0-1,0 0,1 1,-1 0,0 0,1 0,-1 0,0 0,1 0,-1 1,0 0,2 0,73 80,-61-71</inkml:trace>
  <inkml:trace contextRef="#ctx0" brushRef="#br0" timeOffset="-2421.606">3557 763,'0'614,"3"-651,1 0,2 1,2 0,1 0,1 1,2 0,2 1,1 0,2 1,1 1,1 0,2 2,1 0,1 2,2 0,20-17,-33 33,0 0,0 1,1 0,0 1,1 0,0 1,1 1,0 0,0 1,1 1,-1 0,1 1,14-2,-26 8,0 0,0 0,1 0,-1 0,0 0,0 1,0 0,-1 0,1 0,0 0,-1 1,1-1,-1 1,0 0,0 0,0 0,0 0,-1 1,1-1,-1 1,0 0,0-1,0 1,0 0,-1 0,1 0,-1 1,0-1,-1 0,1 0,-1 1,1-1,-1 0,-1 0,1 1,-1-1,1 0,-1 0,0 1,-1-1,1 0,-1 0,1 0,-1-1,-1 1,1 0,0-1,-4 4,-3 9,-1-1,-1 0,-1-1,0 0,-1 0,0-2,-1 1,0-2,-1 0,0-1,-1 0,-8 3,-93 24,95-35</inkml:trace>
  <inkml:trace contextRef="#ctx0" brushRef="#br0" timeOffset="-2157.257">4460 86,'-11'37,"-21"57,5 1,3 1,5 1,4 1,4 1,3 35,14 25,-6-158,0 0,0 0,0 0,0 1,0-1,0 0,0 0,1 0,-1 1,0-1,1 0,-1 0,1 0,-1 0,1 0,0 0,-1 0,1 0,0 0,0 0,0 0,0 0,-1-1,1 1,0 0,0-1,1 1,-1-1,0 1,0-1,0 1,0-1,0 0,1 1,-1-1,0 0,0 0,0 0,1 0,-1 0,0 0,0 0,0 0,1-1,-1 1,0 0,0-1,0 1,0-1,0 1,0-1,0 0,0 1,0-1,0 0,0 0,0 0,0 0,-1 1,1-2,14-12</inkml:trace>
  <inkml:trace contextRef="#ctx0" brushRef="#br0" timeOffset="-1873.204">4574 791,'23'13,"1"0,1-2,0 0,1-2,0-1,0-1,1-1,0-2,0 0,0-2,26-1,-47 0,0-1,0 1,0-1,0 0,0-1,0 0,-1 0,1 0,0 0,0-1,-1 0,1 0,-1-1,0 1,1-1,-1 0,0-1,-1 1,1-1,-1 0,1 0,-1 0,0-1,-1 1,1-1,-1 0,0 0,0-1,-1 1,1-2,-1 2,0-1,-1 1,0-1,0 0,0 1,0-1,-1 0,0 1,-1-1,1 0,-1 1,0-1,0 0,-1 1,0 0,0-1,0 1,0 0,-1 0,0 0,0 0,0 0,-1 1,0 0,0-1,0 1,0 1,0-1,-1 0,0 1,0 0,0 0,0 1,0-1,0 1,-1 0,0 1,-5-1,0 2,0 0,-1 0,1 1,0 0,0 1,0 0,0 1,0 0,1 0,-1 2,1-1,0 1,0 1,0-1,1 2,0-1,0 1,1 1,0 0,0 0,0 0,1 1,1 0,0 1,0-1,0 1,1 0,1 1,0-1,0 1,1 0,1 0,-1 0,2 0,0 0,0 0,1 0,0 1,1-1,0 0,1 4,4-2,0-1,0 0,1 0,0-1,1 0,0 0,1 0,1-1,-1-1,1 0,1 0,0-1,0 0,1-1,-1 0,2-1,-1 0,11 3,6 3</inkml:trace>
  <inkml:trace contextRef="#ctx0" brushRef="#br0" timeOffset="3350.417">1 1468,'429'-62,"-209"44,1 9,70 12,-61-1,255-13,196-25,-38 14,909 4,-1040 20,4620-2,-4314-12,430 6,-1062 11,-33 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6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0,'-5'10,"-1"8,-5 5,-5 4,-5 2,1 1,0 0,-2 0,-2 0,-2-1,-1-1,-1 1,5-1,1 0,4 0,10-4,7-7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18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70,'-1'1,"-1"0,1 0,0 0,0 0,0 1,0-1,0 0,0 0,1 1,-1-1,0 1,1-1,-1 1,1-1,-1 1,1-1,0 1,-1 0,1-1,0 1,0-1,0 1,0 0,1-1,-1 1,0-1,1 1,-1-1,1 1,-1-1,1 1,0 0,0 6,36 202,-37 148,-29-134,34-123,7-100,-6-11</inkml:trace>
  <inkml:trace contextRef="#ctx0" brushRef="#br0" timeOffset="223.013">0 606,'34'-9,"15"-4,9 1,0-3,0 2,-6-2,-2 1,-4 4,-6-2,-4 1,-4 3,-3-2,-1 0,0-3,-1 2,-5 1</inkml:trace>
  <inkml:trace contextRef="#ctx0" brushRef="#br0" timeOffset="619.786">846 13,'0'560,"27"-383,-27-175,1 1,-1 0,1-1,0 1,0-1,0 1,0-1,1 0,-1 1,0-1,1 0,0 0,0 0,-1 0,1 0,0-1,0 1,1 0,-1-1,0 0,1 1,-1-1,0 0,1 0,-1 0,1-1,0 1,-1-1,1 1,-1-1,1 0,0 0,-1 0,1 0,0 0,-1-1,1 0,104-31,-90 25,9-5,-24 10,1-1,0 1,0 0,0 0,1 0,-1 0,0 1,1-1,-1 1,1 0,-1 0,1 0,0 1,-1-1,1 1,0 0,0 0,-1 0,1 0,0 1,-1-1,1 1,0 0,-1 0,1 1,-1-1,0 1,1-1,-1 1,0 0,0 0,0 1,0-1,0 1,-1-1,1 1,-1 0,1 1,18 48,-20-45,1-1,0 1,0-1,1 0,0 0,0 0,0 0,1-1,0 1,0-1,0 0,0 0,2 0,-5-4,1 0,0 0,-1 0,1 0,0-1,-1 1,1-1,0 1,0-1,-1 0,1 0,0 0,0 0,0 0,0 0,-1 0,1 0,0-1,0 1,-1-1,1 1,0-1,-1 0,1 0,1 0,14-9</inkml:trace>
  <inkml:trace contextRef="#ctx0" brushRef="#br0" timeOffset="1225.202">1862 522,'-18'13,"-29"19,2 2,0 2,3 3,-24 26,33-9,33-55,-1 1,1-1,0 0,0 1,0-1,0 0,0 1,0-1,0 1,0-1,1 0,-1 1,0-1,1 0,-1 0,1 1,0-1,-1 0,1 0,0 0,0 0,0 0,0 1,0-2,0 1,0 0,0 0,0 0,0 0,0-1,0 1,1-1,-1 1,0-1,1 1,-1-1,0 1,1-1,-1 0,0 0,1 0,-1 0,2 0,14-1,0-1,0 0,-1-1,1-1,-1 0,1-2,-1 1,-1-2,1 0,-1-1,-1-1,1 0,-1-1,7-7,-6 7,150-100,-162 111,0-1,-1 0,1 1,0 0,0-1,0 1,-1 0,1 1,0-1,-1 0,1 1,-1-1,1 1,-1 0,0 0,0 0,0 0,0 0,0 1,0-1,-1 0,1 1,-1-1,0 1,1 0,-1-1,0 1,-1 0,1 0,0 0,-1 0,0-1,1 1,-1 0,0 0,-1 0,1 0,-1 2,3 4,-1-4,0 0,0 1,0-1,0 0,1 0,0 0,0 0,1 0,-1-1,1 1,0-1,0 1,0-1,1 0,0 0,-1-1,1 1,1-1,-1 0,0 0,1 0,0 0,-1-1,1 0,0 0,0 0,0-1,1 1,-1-1,0-1,0 1,1-1,-1 0,0 0,1 0,1-1,14-7,0-1,0-1,0-1,-1-1,-1 0,0-2,-1 0,0-1,-2-1,1-1,-2 0,0-1,-1 0,-1-1,4-10,3 0,-2-1,-1-1,-2 0,-1-2,-1 1,-2-1,-1-1,-2 0,-1-1,-2 1,-1-1,-2 0,-1 0,-2-8,1 40,1 1,0-1,-1 1,0-1,0 0,1 1,-2-1,1 0,0 1,0-1,-1 0,1 1,-1-1,0 1,0-1,0 1,0-1,-1 1,1 0,0-1,-1 1,0 0,1 0,-1 0,0 0,0 1,0-1,0 0,-1 1,1-1,0 1,-1 0,1 0,0 0,-1 0,0 0,1 1,-1-1,1 1,-1-1,0 1,1 0,-2 0,-2 4,-1 0,1 0,0 0,1 1,-1 0,1 0,0 1,0-1,1 1,-1 0,1 0,1 1,-1-1,1 1,0 0,0 0,1 0,-1 4,-20 136,20-101,2 1,2-1,3 1,1-1,2 0,13 44,47 128,-48-192,-15-29,-7-6</inkml:trace>
  <inkml:trace contextRef="#ctx0" brushRef="#br0" timeOffset="1378.408">2257 409,'34'0,"20"0,11 0,-1 0,-2 0,-1 0,-7 0,-3 0,-5 0,-5 0,-11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13,'-2'-12,"-4"34,3-6,-54 204,-14 135,39-78,32-277,1 0,-1 0,0-1,1 1,-1 0,1 0,-1 0,1 0,-1 0,1 0,-1 0,0 0,1 0,-1 0,1 0,-1 0,1 0,-1 0,1 0,-1 0,0 0,1 0,-1 1,1-1,-1 0,0 0,1 0,-1 1,0-1,1 0,-1 1,0-1,1 0,-1 1,0-1,0 0,1 1,-1-1,0 1,0-1,0 0,1 1,-1-1,0 1,0-1,0 1,0-1,0 0,0 1,0-1,0 1,0-1,0 1,0-1,0 1,0-1,-1 0,1 1,0-1,0 1,0-1,-1 0,1 1,0-1,0 0,-1 1,1-1,0 0,-1 1,1-1,6-11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8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0 182,'39'-9,"21"-9,6 0,2 2,-7-1,-4 3,-6 3,-8 4,-6-1,-4-1,-4 3,-1 2,-1-4,0-5,0 0,-5 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8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0,'-25'357,"22"-35,3-319,0 0,-1-1,1 1,0 0,0 0,1 0,-1 0,1 0,-1-1,1 1,0 0,0-1,0 1,0 0,1-1,-1 1,1-1,0 0,-1 1,1-1,0 0,0 0,0 0,1 0,-1-1,0 1,1-1,-1 1,1-1,-1 0,1 0,0 0,0 0,-1 0,1-1,0 1,0-1,0 0,-1 0,1 0,0 0,0 0,0-1,0 1,1-1,17-7,0-1,0 0,-1-1,-1-2,0 0,6-5,-7 4,70-48,-88 60,1 0,0 1,-1-1,1 1,0-1,0 1,-1 0,1-1,0 1,0 0,-1-1,1 1,0 0,0 0,0 0,0 0,-1 0,1 0,0 0,0 0,0 0,0 0,-1 0,1 0,0 1,0-1,0 0,-1 1,1-1,0 0,0 1,-1-1,1 1,0-1,-1 1,1 0,-1-1,1 1,0-1,-1 1,0 0,1 0,-1-1,1 1,-1 0,0 0,1-1,-1 1,0 0,0 0,0 0,0 0,0-1,0 1,0 0,0 1,-6 48,2-33,-13 88,17-101,0-1,0 1,0-1,1 1,0-1,-1 1,1-1,0 1,1-1,-1 0,1 0,-1 1,1-1,0-1,0 1,0 0,1 0,-1-1,1 1,-1-1,1 0,0 1,0-1,0-1,0 1,0 0,2 0,16 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9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3 313,'21'-7,"0"-1,-1-1,0 0,-1-2,0 0,0-1,-1-1,-1-1,0-1,-1 0,-1-1,0 0,-1-2,2-3,-15 18,1 1,0-1,-1 0,1 0,-1 1,0-1,0 0,0 0,0-1,0 1,-1 0,1 0,-1 0,0 0,0 0,0-1,-1 1,1 0,-1 0,1 0,-1 0,0 0,0 0,-1 0,1 0,0 0,-1 0,0 1,0-1,0 1,0-1,0 1,0 0,-1 0,1 0,-1 0,1 0,-1 0,0 1,0-1,1 1,-1 0,0 0,0 0,0 0,-1 0,1 1,0-1,0 1,0 0,0 0,-2 1,-6 1,1 2,1-1,-1 1,1 1,-1 0,1 0,0 1,1 0,0 0,0 1,0 0,1 1,0-1,0 1,1 1,0-1,0 1,1 0,0 1,-1 3,0-1,0 0,1 0,0 1,0 0,2 0,0 0,0 1,1-1,1 1,0-1,1 1,0 0,1-1,2 8,-2-14,0 0,1 0,0-1,0 1,1-1,0 1,0-1,0 0,1 0,0 0,0 0,1-1,-1 1,1-1,0-1,1 1,-1-1,1 1,0-2,0 1,0-1,1 0,-1 0,1 0,-1-1,1 0,0-1,3 1,106 2,-91-6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0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103 364,'23'114,"-17"-98,0 1,-1 0,-1 0,-1 0,0 1,-1-1,-1 1,-1 0,0-1,-2 1,0 0,0-1,-2 0,0 0,-1 0,-1 0,0-1,-2 1,1-2,-4 4,10-18,0 1,0 0,0 0,-1 0,1-1,-1 1,0 0,1-1,-1 1,0-1,0 0,0 0,0 0,0 0,0 0,0 0,0 0,0-1,0 1,0-1,-1 1,1-1,0 0,0 0,-1 0,1 0,0 0,0-1,-1 1,1-1,0 1,0-1,0 0,0 0,0 0,0 0,0 0,0 0,0-1,1 1,-1-1,0 1,1-1,-1 1,1-1,0 0,-1 0,1 0,0 0,0 0,0 0,0 0,1 0,-1 0,1 0,-1-3,0-9,0 0,1 0,0 0,2 0,-1 0,2 0,0 0,0 1,2-1,-1 1,2 0,0 0,0 1,1-1,28-47,2 2,2 2,3 2,2 1,3 3,2 1,18-12,-40 37,0 2,1 1,1 1,0 1,2 2,0 1,8-2,-36 16,0 0,1 0,-1 0,0 0,1 1,-1-1,1 1,0 0,-1 0,1 0,0 1,0-1,-1 1,1 0,0 0,0 0,-1 1,1-1,0 1,0 0,-1 0,1 0,-1 0,1 1,-1 0,1-1,-1 1,0 0,0 1,0-1,0 1,0-1,-1 1,1 0,-1 0,1 0,-1 0,0 0,0 2,-2 6,0-1,-2 1,1 0,-1-1,-1 1,0-1,0 0,-1 0,0 0,-1-1,0 1,-1-1,0 0,0-1,-1 1,-2 1,-1 4,-14 19,-2-1,-2-1,0-1,-2-2,-1-1,-2-1,0-2,-23 12,-27-5,82-32,0 0,0 1,0-1,0 0,1 0,-1 1,0-1,0 0,0 0,0 0,1 0,-1 0,1 0,-1 0,1 0,-1 0,1-1,-1 1,1 0,0 0,0 0,-1-1,1 1,0 0,0 0,0 0,1-1,-1 1,0 0,0 0,1 0,-1 0,0-1,1 1,-1 0,1 0,0 0,-1 0,1 0,0 0,-1 0,1 0,0 1,0-1,0 0,0 0,0 1,0-1,0 0,0 1,1-1,18-23,0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0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0 392,'16'8,"-1"-2,0 0,1-1,0 0,1-1,-1-1,1-1,-1 0,1-1,0-1,-1 0,1-2,-1 0,1 0,-1-2,0 0,0-1,0 0,0-1,2-3,1-1,-1-2,0 0,-1-1,0-1,-2 0,1-1,-2-1,0 0,-1-1,0-1,-2 0,0 0,-1-1,0-1,-2 1,-1-1,6-21,-12 39,0 0,0 0,0 0,0-1,0 1,-1 0,1 0,-1-1,1 1,-1 0,0 0,0-1,0 1,0 0,0-1,0 1,-1 0,1-1,-1 1,0 0,1 0,-1 0,0 0,0 0,-1 0,1 0,0 0,-1 0,1 0,-1 0,1 1,-1-1,0 1,0-1,0 1,0 0,0 0,0 0,0 0,0 0,0 0,0 0,0 1,-1-1,1 1,0 0,-1-1,-1 1,-3 1,1 1,-1-1,0 1,1 0,-1 1,1 0,0 0,-1 0,1 1,1 0,-1 0,1 0,-1 1,1-1,1 1,-1 1,1-1,0 1,0-1,0 1,1 0,0 1,0-1,0 0,1 1,0 0,0-1,1 1,0 0,0 0,1 0,0 0,0 0,0 0,2 3,1-6,1 1,0-1,0-1,0 1,0 0,1-1,-1 0,1 0,0 0,0-1,0 0,0 0,1 0,-1-1,1 1,-1-1,1 0,-1-1,1 1,-1-1,1 0,-1-1,1 1,-1-1,5-1,4 1,197-2,-208 3,0 0,0 1,-1 0,1-1,0 1,-1 0,1 0,-1 1,1-1,-1 0,0 1,1 0,-1-1,0 1,0 0,0 0,0 0,-1 0,1 1,0-1,-1 0,1 1,-1-1,0 1,0-1,0 1,0 0,-1-1,1 1,-1 0,1 0,-1-1,0 1,0 0,0 0,-1 0,1-1,-1 1,1 0,-1 0,0-1,0 1,0-1,0 1,-1-1,1 1,-1-1,1 0,-1 0,-1 2,-79 141,83-104,9-29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0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31,'-16'18,"1"0,0 0,2 2,0 0,1 0,1 1,1 0,1 1,0 4,8-24,0 1,0-1,1 1,-1 0,0-1,1 1,0-1,0 1,0 0,0-1,0 1,0 0,1-1,-1 1,1-1,0 1,0-1,0 1,0-1,0 1,1-1,-1 0,1 0,-1 1,1-1,0 0,0-1,-1 1,1 0,1 0,-1-1,0 1,0-1,1 0,-1 0,1 0,-1 0,1 0,-1 0,1-1,-1 1,1-1,0 0,-1 0,1 0,0 0,13 1,0 0,0-2,1 0,-1 0,0-2,0 0,-1-1,1 0,-1-1,0-1,0-1,13-7,-21 10,0 0,1-1,-2-1,1 1,-1-1,1 0,-2 0,1-1,-1 1,0-1,0-1,-1 1,0-1,0 0,-1 1,0-2,0 1,-1 0,0 0,0-1,-1 1,0-1,-1 0,0 1,0-1,0 5,-1 0,0 0,1 0,-1 0,-1 0,1 1,0-1,-1 0,0 0,0 1,0 0,0-1,-1 1,0 0,1 0,-1 0,0 0,0 1,0-1,-1 1,1-1,-1 1,1 0,-1 1,0-1,1 1,-1 0,0-1,0 2,0-1,0 0,0 1,-135 0,112 5,7 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1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1,'-11'307,"-2"-187,5-36,-3-1,-4-1,-12 31,16-45,12-68,0 0,0 0,0 1,0-1,0 0,0 0,0 0,-1 0,1 0,0 0,0 0,0 0,0-1,0 1,0 0,0 0,0-1,0 1,-1-1,1 1,0-1,0 1,-1-1,1 1,0-1,0 0,-1 1,1-1,-1 0,1 0,-1 1,1-1,-1 0,1 0,-1 0,0 0,2-1,47-46,3 2,2 2,1 2,54-30,-90 59,-15 9,0 1,0-1,1 1,-1 0,1 0,-1 1,1-1,0 1,0 0,0 0,0 1,0-1,1 1,-1 1,0-1,0 1,1-1,2 2,-5 2,1 0,-1 0,0 0,-1 1,1-1,-1 1,1 0,-1 0,0 0,-1 0,1 0,-1 0,1 0,-1 1,-1-1,1 0,-1 1,1-1,-1 1,0-1,-1 0,1 1,-1-1,-1 3,-1 7,-1 0,0 0,-2 0,1-1,-2 0,0 0,0-1,-1 0,0 0,-1-1,-1 0,0 0,0-1,-1 0,0-1,-1 0,0-1,0-1,-1 0,0 0,-5 1,12-4,1-1,-1 0,0 0,0 0,0-1,-1 0,1 0,0 0,-1-1,1 0,-1 0,1-1,-1 0,0 0,1 0,-1-1,1 0,-1 0,1-1,0 0,-1 0,1 0,0-1,0 0,1 0,-1-1,1 1,-1-1,1 0,0-1,0 1,1-1,0 0,-1 0,2 0,-1-1,0 1,-1-5,-1-14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1:49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957,'572'-30,"-70"3,-47-3,-231 31,-224-1,1 0,-1 0,1 1,-1-1,1 0,0 0,-1 0,1 0,-1 0,1 0,0 0,-1 0,1 0,-1 0,1 0,0 0,-1 0,1 0,-1-1,1 1,-1 0,1 0,-1-1,1 1,-1 0,1-1,-1 1,1 0,-1-1,1 1,-1-1,0 1,1-1,-1 1,0-1,1 1,-1-1,0 1,0-1,1 0,-1 1,0-1,0 1,0-1,0 0,0 1,0-1,0 1,0-1,0 0,0 1,0-1,0 1,-1-1,1 1,0-1,0 0,0 1,-1-1,1 1,0-1,-1 1,1-1,-1 1,1-1,0 1,-1 0,0-1,-35-28,34 28,-259-135,260 135,1-1,-1 1,0 0,1 0,-1 0,0 0,0 0,1 1,-1-1,0 0,0 0,0 1,0-1,0 0,0 1,0-1,0 1,-1-1,1 1,0-1,0 1,0 0,0 0,-1 0,1-1,0 1,0 0,0 1,-1-1,1 0,0 0,0 0,0 1,0-1,-1 1,1-1,0 1,0-1,0 1,0-1,0 1,0 0,0 0,0 0,1-1,-1 1,0 0,0 0,1 0,-1 0,0 0,1 0,-1 1,1-1,-1 0,1 0,0 0,0 0,-1 1,1-1,0 0,0 0,0 0,0 1,0-1,10 50,-6-34,0 0,-2 0,0 0,0 0,-2 0,0 1,-1-1,-1 0,-45 266,47-283,1 0,0-1,-1 1,1 0,-1 0,1-1,0 1,-1 0,1 0,0 0,-1 0,1 0,0 0,-1 0,1 0,0 0,-1 0,1 0,0 0,-1 1,1-1,0 0,-1 1,1-1,-1 0,1 1,-1-1,1 0,-1 1,1-1,-1 1,1-1,-1 1,1-1,-1 1,0-1,1 1,-1 0,0-1,1 1,-1 0,0-1,0 1,0-1,0 1,0 0,0-1,1 1,-2 0,1-1,0 1,0 0,0-1,0 1,0 0,0-1,-1 1,170-190,-59 75,-92 89</inkml:trace>
  <inkml:trace contextRef="#ctx0" brushRef="#br0" timeOffset="507.385">113 617,'-5'29,"4"48,6 20,3 4,-1-7,4-9,0-9,-2-8,-3-11,3-11,0-2,-2-5,-2-5,-1-2,-8-7,-1-8</inkml:trace>
  <inkml:trace contextRef="#ctx0" brushRef="#br0" timeOffset="807.54">1 477,'12'-23,"2"0,0 1,2 1,0 0,1 2,1 0,1 0,1 2,0 0,1 2,1 0,0 1,1 2,1 0,0 1,0 2,1 0,12-2,-22 8,-1 0,0 1,1 0,-1 1,1 0,-1 2,1 0,0 0,-1 1,0 1,0 0,0 1,0 1,0 0,-1 1,0 0,0 1,0 1,-1 0,0 0,-1 1,0 1,0 0,-1 0,0 1,-1 1,0-1,-1 1,6 13,-12-19,1 1,-2-1,1 1,-1 0,0 0,0 0,-1 0,0 0,0 0,0-1,-1 1,0 0,-1 0,0 0,0-1,0 1,0-1,-1 0,0 1,-1-1,0 0,1-1,-5 5,-5 7,-1-1,0 0,-2-1,0-1,0 0,-1-1,-4 1,-7 6,-1-2,-1-1,-1-1,-1-2,0 0,0-3,-1-1,-1-1,0-2,0-1,0-1,-5-2,27-3,6 2,0-1,0 0,0 0,0-1,0 0,-1 0,1 0,0 0,0-1,0 0,0-1,0 1,1-1,-1 0,0-1,1 1,-1-1,1 0,0 0,0-1,0 0,0 0,1 0,0 0,-1-1,1 1,1-1,-2-3,-1-13</inkml:trace>
  <inkml:trace contextRef="#ctx0" brushRef="#br0" timeOffset="1783.517">3105 81,'0'775,"-28"-436,28 581,-11-847,5-66,1-8</inkml:trace>
  <inkml:trace contextRef="#ctx0" brushRef="#br0" timeOffset="22774.259">3105 2169,'1'-2,"1"1,-1-1,1 0,0 0,-1 0,1 1,0-1,0 1,0 0,0-1,0 1,0 0,0 0,1 0,-1 1,0-1,1 0,-1 1,0 0,1-1,-1 1,1 0,-1 0,0 0,1 1,0-2,445-2,-262-25,385 28,-290-17,14 6,-127 38,114 4,10-62,-48 31,-102-26,26 41,-111-7,1-3,0-2,0-3,4-2,40 0,68-9,-108 1,1 4,0 2,1 2,26 5,19-1,88-3,-193 1,0-1,-1 0,1 0,0-1,0 1,-1-1,1 0,-1 0,0 0,0 0,0-1,0 1,0-1,0 0,0 0,-1 0,1 0,-1 0,0 0,0-1,0 1,-1-1,1 1,-1-1,0 0,0 0,0 1,0-3,10-113,-13 46,13-138,24 13,-27 142,-3-1,-3-1,-2 1,-2-4,-1-45,3-345,-2 421,-1 1,-2 0,-1 0,-1 1,-1 0,-4-4,-30-158,41 49,2 117</inkml:trace>
  <inkml:trace contextRef="#ctx0" brushRef="#br0" timeOffset="24357.583">3161 53,'2'-2,"-1"0,1 0,0 0,-1 1,1-1,0 0,0 1,0-1,0 1,0 0,1 0,-1 0,0 0,1 0,-1 0,0 0,1 1,-1-1,1 1,-1 0,1 0,-1 0,1 0,-1 0,1 1,1-2,418-2,323 4,-404 26,31 2,485-30,-689 29,283-27,-253-30,-58 17,58-6,0-8,-2 27,-173 3,-5 2</inkml:trace>
  <inkml:trace contextRef="#ctx0" brushRef="#br0" timeOffset="25762.842">5307 53,'21'58,"-15"138,-33-53,55 111,-29 197,30-253,-29 282,11-350,6-8,-16-98</inkml:trace>
  <inkml:trace contextRef="#ctx0" brushRef="#br0" timeOffset="27146.207">4120 646,'0'1,"0"-1,0 1,0-1,-1 1,1-1,0 1,0-1,-1 1,1-1,0 0,-1 1,1-1,-1 1,1-1,0 0,-1 1,1-1,-1 0,1 0,-1 1,1-1,-1 0,1 0,-1 0,1 0,-1 0,0 0,1 1,-1-1,1 0,-1-1,1 1,-1 0,1 0,-1 0,1 0,-1 0,1 0,-1-1,1 1,-1 0,1 0,-1-1,1 1,-1 0,1-1,0 1,-1-1,-43 222,11-101,-5-2,-6-2,-4-1,-42 68,8-59,87-217,8 27,2 0,3 1,3 1,9-15,-14 36,11-22,3 1,2 2,4 0,36-46,27-50,-97 156,0-1,1 1,-1-1,1 1,0 0,0 0,0 0,0 1,0-1,0 1,0-1,1 1,-1 0,0 0,1 1,-1-1,1 1,-1-1,0 1,1 0,-1 1,1-1,-1 0,1 1,-1 0,0 0,1 0,-1 0,0 0,0 1,0 0,0-1,0 1,0 0,0 0,-1 1,1-1,-1 1,1-1,-1 1,0 0,0 0,0-1,0 2,-1-1,1 0,-1 0,0 0,1 4,14 30,-1 2,-2 0,-1 0,-2 1,3 34,33 117,-24-125,4-1,2-1,35 56,-50-88,-12-19</inkml:trace>
  <inkml:trace contextRef="#ctx0" brushRef="#br0" timeOffset="27426.796">3755 1211,'47'-15,"41"-9,14-1,0 5,-8 4,-15 6,-12 5,-12 2,-6 3,-6 0,-6 6,-5 1,-2 0,-2 4,-1-1,-5 3,-1 0,-5-3</inkml:trace>
  <inkml:trace contextRef="#ctx0" brushRef="#br0" timeOffset="27959.089">6265 731,'37'128,"-27"-75,-2-1,-3 2,-2-1,-2 0,-5 34,1 28,3-104,-1 5,0 1,2 0,0-1,1 1,0-1,2 1,0-1,0 0,7 14,-1-17,-2-7</inkml:trace>
  <inkml:trace contextRef="#ctx0" brushRef="#br0" timeOffset="28558.986">6181 674,'38'-28,"1"2,1 1,1 3,1 1,1 2,44-14,-72 29,-1 1,1 0,0 1,-1 0,1 1,0 1,0 1,0 0,12 2,-22-2,0 0,0 0,0 1,0 0,0 0,0 0,0 0,-1 1,1 0,-1 0,0 0,0 0,0 1,0-1,0 1,-1 0,1 0,-1 1,0-1,-1 1,1-1,-1 1,0 0,0 0,0 0,-1 0,0 0,1 4,-3 3,0 0,-1-1,0 1,-1 0,0-1,-1 0,0 1,-1-2,0 1,-1 0,0-1,-1 0,0-1,0 1,-1-1,0-1,-5 4,-93 94,103-103,1 1,0-1,-1 0,2 1,-1-1,0 1,0-1,1 1,0 0,0 0,0 0,0 0,1 0,0 0,-1 0,1 0,1 0,-1 0,0-1,1 1,0 0,0 0,0 0,1 0,-1-1,1 1,0-1,0 1,0-1,0 1,1-1,-1 0,1 0,0 0,0-1,1 2,122 87,-104-78,-12-9,-1 0,1 0,-1 1,0 0,0 1,-1 0,0 0,0 1,0 0,-1 1,0-1,-1 1,1 1,-1-1,-1 1,0 0,0 0,-1 1,0-1,0 1,0 4,-3-9,0 1,0-1,0 0,0 1,-1-1,0 0,0 1,-1-1,1 1,-1-1,0 0,-1 0,1 1,-1-1,0 0,0-1,-1 1,1 0,-1 0,0-1,0 0,-1 0,1 0,-1 0,0 0,0 0,0-1,-1 0,1 0,-4 2,-29 11,-1-1,0-2,-1-2,-1-1,1-2,-20 0,-103 18,138-24</inkml:trace>
  <inkml:trace contextRef="#ctx0" brushRef="#br0" timeOffset="36467.906">3077 2113,'-283'29,"140"-57,-82 28,56 27,-311-26,311 24,-2 6,32-19,-116 6,86 8,-84-24,167 23,71-15</inkml:trace>
  <inkml:trace contextRef="#ctx0" brushRef="#br0" timeOffset="37235.259">7620 2085,'0'-5,"0"-1</inkml:trace>
  <inkml:trace contextRef="#ctx0" brushRef="#br0" timeOffset="37665.202">7620 2085,'0'0,"-1"-1,1 1,0-1,-1 1,1-1,0 1,0-1,-1 1,1-1,0 0,0 1,0-1,0 1,0-1,0 1,0-1,0 0,0 1,0-1,0 1,0-1,0 0,0 1,1-1,-1 1,0-1,0 1,1-1,-1 1,0-1,1 1,-1-1,0 1,1-1,-1 1,1 0,-1-1,1 1,-1 0,1-1,-1 1,1 0,-1-1,1 1,-1 0,1 0,-1 0,1 0,0 0,-1-1,1 1,-1 0,1 0,0 1,-1-1,1 0,-1 0,1 0,0 0,-1 0,43-5,-42 5,694-53,-272 18,-1-1,128 17,-436 20,-91-1</inkml:trace>
  <inkml:trace contextRef="#ctx0" brushRef="#br0" timeOffset="38366.222">1468 2396,'-2'-4,"1"0,-1 0,0 0,0 0,0 0,0 1,-1-1,1 1,-1 0,0-1,0 1,0 1,0-1,-1 0,1 1,-1 0,0 0,0 0,1 0,-1 0,0 1,0 0,-1-1,1 2,0-1,0 0,-1 1,1 0,0 0,0 0,-1 1,1-1,0 1,0 0,0 0,0 0,0 1,0-1,0 1,0 0,0 0,0 1,-251 131,-66 29,291-140,29-23,1 1,0-1,-1 0,1 1,0-1,0 1,0-1,-1 1,1-1,0 1,0-1,0 1,0-1,0 1,0-1,0 1,0-1,0 1,0-1,0 1,0-1,0 1,0-1,0 1,0-1,1 1,-1-1,0 1,0-1,1 0,-1 1,0-1,1 1,-1-1,0 0,1 1,-1-1,1 0,-1 1,0-1,1 0,-1 0,1 0,-1 1,1-1,-1 0,1 0,-1 0,1 0,-1 0,1 0,-1 0,1 0,-1 0,1 0,-1 0,1 0,-1 0,1 0,-1 0,1-1,-1 1,1 0,18 2</inkml:trace>
  <inkml:trace contextRef="#ctx0" brushRef="#br0" timeOffset="38620.666">3105 2057,'-48'34,"-50"25,-21 7,-2-2,11-8,15-8,13-8,12-5,12-10,12-3,13-1,18-4,15-5,13-4,5-4</inkml:trace>
  <inkml:trace contextRef="#ctx0" brushRef="#br0" timeOffset="38846.788">4657 2085,'-48'15,"-49"18,-23 5,-1-1,7 0,7 2,13-1,8-1,9-3,7-2,12-2,6-1,7-6,10-1,12-1,15-2,13-6,6-5</inkml:trace>
  <inkml:trace contextRef="#ctx0" brushRef="#br0" timeOffset="39098.339">5787 2198,'-39'15,"-36"18,-15 9,-2 2,0-1,6-4,9-4,7-7,11-4,5-1,4-4,4-2,6-2,9 0,5-2,8 1,6-1</inkml:trace>
  <inkml:trace contextRef="#ctx0" brushRef="#br0" timeOffset="39299.144">7253 2142,'-67'24,"-36"12,-11 6,0 0,5-3,11-2,8-4,5-1,7-3,8-1,10 0,11-5,14-1,17-6,17-4,9-5</inkml:trace>
  <inkml:trace contextRef="#ctx0" brushRef="#br0" timeOffset="39515.204">8693 2085,'-96'34,"-46"15,-8 0,11-3,20-6,25-9,24-9,25-5,18-4</inkml:trace>
  <inkml:trace contextRef="#ctx0" brushRef="#br0" timeOffset="47149.238">9822 2001,'-1'-2,"0"0,-1 1,1-1,0 1,-1-1,1 1,-1-1,1 1,-1 0,0 0,1 0,-1 0,0 0,0 0,0 0,0 1,0-1,0 1,0-1,0 1,0 0,0 0,0 0,0 0,0 0,0 0,0 0,0 1,0-1,-1 1,-15 4,0 0,1 1,0 0,0 2,1 0,0 1,0 0,1 2,0-1,-1 3,-44 29,-71 33,-3-6,-95 32,81-42,143-59,4-3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2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1,'-85'535,"82"-522,-5 23,1 1,1 0,3 0,1 0,2 26,0-61,0 0,0 0,0-1,0 1,1 0,-1 0,0-1,1 1,0 0,-1-1,1 1,0 0,0-1,0 1,0-1,0 1,0-1,0 0,0 1,1-1,-1 0,1 0,-1 0,1 0,-1 0,1 0,-1 0,1 0,0-1,-1 1,1-1,0 1,16-1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2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25 255,'14'4,"0"-1,0 0,1-1,-1 0,0-1,1-1,-1 0,1-1,-1 0,1-2,-1 1,0-2,0 0,-1-1,1 0,-1-1,0 0,0-1,-1 0,0-1,0-1,7-7,-16 13,0-1,0 0,-1 0,1-1,-1 1,0-1,0 1,-1-1,1 1,-1-1,0 0,0 0,0 0,-1 1,0-1,0 0,0 0,-1 0,1 0,-1 0,0 0,-1 1,1-1,-1 0,0 1,0 0,0-1,-1 1,1 0,-1 0,0 0,0 0,-1 1,1-1,-1 1,0 0,0 0,0 0,0 1,0-1,0 1,-1 0,1 0,-1 0,0 1,-3-1,1 1,-1 0,1 1,-1 0,0 0,1 0,-1 1,1 0,-1 1,1 0,-1 0,1 0,0 1,0 0,0 1,1 0,-1 0,1 0,0 0,0 1,0 0,-1 2,-7 7,1 0,0 1,1 1,1 0,0 0,1 1,-5 13,11-25,1 0,0 1,0-1,0 1,1-1,0 1,0 0,0 0,1 0,0 0,0 0,0 0,1 0,0 0,0 0,1 0,-1 0,1 0,1 0,-1 0,1 0,0 0,0 0,1-1,0 1,0-1,0 0,1 0,43 30,-23-21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2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0 274,'310'-207,"-191"146,-118 60,0 1,0-1,0 0,0 1,1-1,-1 1,0 0,0-1,1 1,-1 0,0 0,0-1,1 1,-1 0,0 0,1 1,-1-1,0 0,0 0,1 1,-1-1,0 0,0 1,1 0,-1-1,0 1,0 0,0-1,0 1,0 0,0 0,0 0,0 0,0 0,-1 0,1 0,0 0,-1 0,1 0,0 0,-1 1,1-1,-1 0,0 0,1 1,-1-1,0 0,0 1,0-1,0 0,0 0,0 2,-17 66,17-68,-2 1,0 1,0-1,1 1,0-1,-1 1,1-1,0 1,0 0,1 0,-1-1,0 1,1 0,0 0,0 0,0 0,0 0,0 0,0 0,1-1,-1 1,1 0,0 0,0 0,0-1,0 1,0 0,1-1,-1 1,1-1,0 0,0 0,0 1,0-1,0 0,0 0,0-1,1 1,-1 0,1-1,-1 0,1 1,-1-1,1 0,0 0,0 0,0-1,-1 1,1-1,2 0,6-2,1-2,-1 0,0 0,0-1,0 0,-1-1,0 0,0-1,0 0,-1-1,0 0,5-6,19-13,71-43,-101 71,-1-1,1 1,0 0,0 0,-1 0,1 1,0-1,-1 0,1 1,-1 0,0 0,1-1,-1 1,0 0,0 1,0-1,-1 0,1 1,0-1,-1 1,0-1,1 1,-1 0,0-1,-1 1,1 0,0 0,-1 0,1 0,-1 0,0 0,0 0,0 0,6 16,-4-12,4 11,1 0,1 0,0-1,2 1,-1-2,2 0,8 10,-5-13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5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78,'-14'31,"2"1,2 1,0 0,2 0,2 1,1-1,2 2,0 26,5-53,-1 0,2 0,-1 0,1 0,0 0,1 0,0-1,0 1,1-1,-1 0,2-1,-1 1,1-1,0 0,0 0,0-1,1 0,0 0,0 0,1-1,-1 0,1-1,0 0,-1 0,2 0,-1-1,0 0,0-1,1 0,-1 0,1-1,-1 0,0 0,1-1,-1 0,0 0,1-1,-1 0,0-1,0 0,1-1,11-4,-1-2,0 0,-1-1,0-1,0-1,-1 0,-1-1,-1-1,0-1,8-10,33-31,-45 47,-11 8,1 0,0 0,0 0,0 0,0 0,0 0,0 0,0 1,1-1,-1 0,1 1,-1-1,1 1,0 0,-1-1,1 1,0 0,0 0,0 0,0 0,0 1,0-1,0 0,0 1,0-1,0 1,0 0,1 0,-1 0,0 0,0 0,0 0,0 1,0-1,0 1,0-1,0 1,0 0,0 0,0 0,0 0,0 0,0 0,0 0,-1 1,1-1,-1 1,2 1,9 21,-10-18,0 0,1 0,-1 0,1 0,0 0,1-1,-1 0,1 1,0-1,1-1,-1 1,1-1,0 1,0-1,0-1,0 1,1-1,0 0,-1 0,1 0,0-1,0 0,1 0,4 0,4-3,0 0,0-1,0-1,0 0,0-2,-1 1,0-2,0 0,0 0,-1-1,1-1,-2 0,1-1,-1-1,-1 0,0 0,0-1,0-2,-2 4,0-2,-1 1,0-1,-1 0,0-1,-1 0,0 0,-1 0,0-1,-1 1,0-1,-1 0,-1-1,1-10,3 1,0 5</inkml:trace>
  <inkml:trace contextRef="#ctx0" brushRef="#br0" timeOffset="925.364">2372 50,'-35'5,"1"1,0 1,1 3,-1 0,2 2,0 1,-21 13,39-18,0 0,0 1,1 0,0 1,1 1,0 0,0 0,1 1,1 1,0 0,1 0,0 1,1 0,1 1,0-1,1 1,-2 7,6-18,1 0,-1 0,1 0,0 0,0 0,0 1,0-1,1 0,-1 1,1-1,0 0,1 1,-1-1,1 0,0 0,0 0,0 1,0-1,1 0,0 0,0 0,0-1,0 1,0 0,1-1,0 0,0 1,0-1,0 0,0 0,0-1,1 1,-1-1,1 0,0 0,3 2,5-1,-1-1,1 0,0-1,-1 0,1 0,0-2,0 1,0-1,-1-1,1 0,-1-1,1 0,-1-1,0 0,0-1,0 0,-1-1,5-3,7-5,0-2,-2-1,1 0,-2-2,-1 0,0-1,11-17,74-77,-102 113,0 0,1 0,-1 0,0 1,0-1,0 0,1 1,-1-1,0 1,1 0,-1-1,0 1,1 0,-1 0,1 0,-1 0,0 0,1 0,-1 0,0 0,1 1,-1-1,0 0,1 1,-1-1,0 1,1 0,-1-1,0 1,0 0,0 0,0 0,0-1,0 1,0 0,0 1,0-1,0 0,0 0,-1 0,1 0,0 1,-1-1,1 1,18 62,-15-9,-5-47,0 0,1 0,0-1,0 1,1 0,0-1,0 1,0 0,1-1,1 0,-1 1,1-1,0 0,1 0,0 0,0-1,0 0,1 1,0-1,0-1,0 1,2 1,-4-6,0 0,0 0,1 0,-1 0,0-1,0 1,0-1,1 0,-1 0,0 0,0 0,0-1,1 1,-1-1,0 0,0 0,0 0,0 0,0-1,0 1,0-1,-1 1,1-1,0 0,-1 0,0 0,1-1,57-70,36-122,-96 195,0 0,0 1,0-1,0 0,0 1,0-1,0 0,0 1,0-1,0 0,0 0,0 1,0-1,0 0,0 1,0-1,0 0,0 0,0 1,1-1,-1 0,0 1,0-1,0 0,0 0,1 1,-1-1,0 0,0 0,0 0,1 1,-1-1,0 0,1 0,-1 0,0 0,0 0,1 0,-1 1,0-1,1 0,-1 0,0 0,0 0,1 0,-1 0,0 0,1 0,-1 0,0 0,1 0,-1-1,0 1,0 0,1 0,-1 0,0 0,0 0,1 0,-1-1,0 1,0 0,1 0,-1-1,2 32,-2-31,21 117,-20-114,0 1,1-1,-1 0,1 0,0 1,0-1,0 0,0 0,1-1,-1 1,1 0,-1-1,1 0,0 1,0-1,0 0,0-1,1 1,-1 0,0-1,1 0,-1 0,1 0,0 0,-1-1,1 1,-1-1,1 0,0 0,2 0,1-1,0-1,-1 0,1 0,0-1,-1 1,0-1,1-1,-1 1,0-1,-1 0,1-1,-1 1,0-1,0 0,0 0,-1-1,1 1,-1-1,3-6,54-125,-60 133,42-166,-35 150,0 26,5 34,-11-30,39 184,-8 0,-8 2,-7 40,-18-199,-1-1,-1 1,-2-1,-2 0,-1 0,-2-1,-2 0,-1-1,-14 30,-32 15,56-77,0 0,0-1,-1 1,1 0,0-1,-1 0,1 1,-1-1,0 0,1 0,-1 0,0-1,0 1,0-1,1 1,-1-1,0 0,0 0,0 0,0-1,1 1,-1-1,0 1,0-1,1 0,-1 0,0 0,1-1,-1 1,1 0,0-1,-1 0,-6-8,2 0,-1-1,1 0,1 0,0-1,1 1,0-1,1 0,0-1,0 1,2-1,0 0,0 1,1-1,0 0,1 0,1 0,0 0,1 0,1-2,1-24,2 0,1 1,2-1,2 1,1 1,2 0,2 1,1 0,2 2,4-5,45-42,-46 62</inkml:trace>
  <inkml:trace contextRef="#ctx0" brushRef="#br0" timeOffset="17593.703">1 1405,'190'-19,"182"8,-332 13,1-2,-1-2,0-1,-1-2,1-2,-1-1,0-2,-1-2,0-2,-1-1,13-9,-46 23,0-1,0 0,-1 0,1 0,-1-1,1 1,-1-1,0 0,0 0,0 0,-1 0,1 0,-1-1,1 1,-1-1,0 0,-1 1,1-1,-1 0,1 0,-1 0,0 0,-1 0,1-1,-1 1,0 0,0 0,0 0,0 0,-1-1,1 1,-1 0,0 0,-1 0,1 0,-1 0,1 1,-1-1,0 0,-1 1,1-1,-1 1,1 0,-1 0,-2-2,-2 1,1 0,0 1,-1 0,0 1,0-1,0 1,0 0,0 1,0 0,0 0,0 1,-1-1,1 2,0-1,0 1,-1 0,1 0,0 1,0 0,0 0,1 1,-6 2,0 1,0 0,1 1,0 0,0 0,0 2,1-1,0 1,1 0,0 1,1 0,-1 1,1 1,-7 21,1 0,2 1,1 0,2 1,1 0,2 1,2-1,1 1,1 0,2 0,2 0,2 7,-3 8,-1 315,-4-349,-1 0,0 0,-1 0,-1-1,-1 0,0 0,-1-1,-1 0,0 0,-1-1,0-1,-1 0,-1 0,0-1,-1-1,0 0,0-1,-1-1,-1 0,0-1,0 0,0-1,-1-2,0 1,0-2,-1 0,1-1,-1-1,1 0,-1-2,-3 0,16 1,-1-1,1 1,-1-1,1-1,-1 1,1-1,-1 0,1 0,-1 0,1-1,0 0,0 0,0 0,0-1,0 0,0 0,1 0,0 0,-1-1,1 0,0 0,1 0,-1 0,1 0,0-1,0 1,0-1,0 0,1 0,0 0,0 0,0-1,1 1,0 0,0-1,0 1,1-1,-1 1,1-2,5-7,0-1,1 0,1 1,0 0,0 1,2 0,-1 0,2 1,0 0,0 0,1 1,1 0,-1 1,9-5,-13 9,79-62,3 3,2 4,4 5,1 3,11 1,-38 17,1 2,2 4,67-18,-159 79,-6-2,0 0,2 2,2 0,1 2,-12 25,-4 46,37-101,0-1,0 0,-1 1,2-1,-1 1,0-1,1 0,0 1,-1-1,1 0,1 0,-1 0,0 0,1 0,-1 0,1 0,0 0,0 0,0-1,1 1,-1-1,0 1,1-1,0 0,-1 0,1 0,0-1,0 1,0-1,0 1,2-1,6 0,1 0,-1-2,0 1,0-1,0-1,0 0,0-1,0 0,-1 0,1-1,-1-1,0 0,0 0,0-1,-1 0,0 0,0-1,-1-1,1 1,-2-1,1-1,6-2,-1 0,-1-1,0 0,-1-1,0 0,-1 0,-1-1,0-1,0 0,-2 0,0 0,-1-1,2-7,-8 16,1 0,-2 1,1-1,-1 0,0 0,0 0,-1 1,0-1,0 1,-1-1,0 1,0 0,0 0,-1 0,0 1,0-1,0 1,-1 0,1 0,-1 0,-1 0,1 1,0 0,-1 0,0 1,0 0,0 0,-1 0,1 1,0-1,-1 2,0-1,-4 0,-11 4</inkml:trace>
  <inkml:trace contextRef="#ctx0" brushRef="#br0" timeOffset="17839.302">1581 1969,'0'-29,"0"-19,5-6,1 1,0 5,4 6,0 5,3 5,4 2,0 1,1 7,2 6,3 1,-2 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0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480 627,'-23'8,"-1"2,2 1,-1 0,2 2,-1 0,2 2,0 0,1 2,0 0,1 0,1 2,1 0,-13 21,27-36,-1 0,1 0,0 1,0-1,1 1,-1-1,1 1,0-1,0 1,0-1,1 1,0 0,0 0,0-1,0 1,1 0,0-1,0 1,0 0,0-1,1 1,-1-1,1 0,1 0,-1 0,0 0,1 0,0 0,0 0,0-1,0 1,1-1,0 0,-1 0,1 0,0-1,0 0,0 1,1-1,-1 0,0-1,3 1,2 1,-1 0,0-1,0-1,1 1,-1-1,1 0,-1-1,1 0,-1-1,1 0,-1 0,1-1,-1 1,0-2,1 1,-1-2,-1 1,1-1,0 0,-1 0,0-1,0 0,0 0,-1-1,1 1,-1-2,-1 1,1-1,-1 1,0-2,-1 1,0 0,0-1,0 0,-1 0,0 0,0-3,0-1,-1 0,0 0,-1 0,0 0,-1-1,-1 1,0 0,0 0,-1 0,-1 0,0 0,0 1,-1-1,-1 1,0 0,0 0,-1 1,-1-1,1 1,-2 0,1 1,-5-4,-4 0</inkml:trace>
  <inkml:trace contextRef="#ctx0" brushRef="#br0" timeOffset="1687.763">3416 683,'-8'1,"0"0,0 1,1 0,-1 1,1-1,0 1,-1 1,1-1,1 1,-1 1,0-1,1 1,0 0,0 0,1 1,-1 0,1 0,1 0,-1 0,1 1,0 0,0 0,1 0,-1 2,2-5,1 1,-1 0,1-1,-1 1,1 0,1 0,-1 0,1 0,0 0,0 0,0-1,1 1,-1 0,1 0,1 0,-1 0,0-1,1 1,0-1,0 1,1-1,-1 0,1 1,0-1,0-1,0 1,1 0,-1-1,1 0,0 0,0 0,0 0,0 0,0-1,1 0,-1 0,1 0,0 0,-1-1,1 0,0 0,0 0,0 0,0-1,0 0,0 0,0 0,0-1,9-1,0 0,0-1,-1-1,0 0,1-1,-2 0,1-1,-1-1,1 0,-2 0,1-1,-1-1,0 1,-1-2,0 0,-1 0,0-1,0 0,-1 0,-1-1,0 0,0 0,-1-1,-1 0,0 0,-1 0,-1-1,0 0,0 1,-1-1,-1 0,0 0,-1 0,-1 0,0 0,-1 0,-3-10,3 18,-1 1,1 0,-1 0,-1 0,1 0,-1 0,1 1,-1 0,-1 0,1 0,-1 0,1 1,-1-1,0 1,0 0,0 1,-1-1,1 1,-1 0,1 1,-1-1,0 1,1 0,-1 0,0 1,0 0,0 0,1 0,-1 1,0-1,0 2,1-1,-1 0,0 1,1 0,-3 2,8-4,-1 0,0 0,0 0,1 0,-1 1,0-1,1 0,-1 0,1 1,-1-1,0 1,1-1,-1 0,1 1,-1-1,1 1,-1-1,1 1,-1-1,1 1,0 0,-1-1,1 1,0 0,0-1,-1 1,1 0,0-1,0 1,0 0,0-1,0 1,0 0,0-1,0 1,0 0,0 0,0-1,0 1,0 0,1-1,-1 1,0 0,0-1,1 1,-1-1,0 1,1 0,-1-1,1 1,-1-1,1 1,-1-1,1 0,-1 1,1-1,0 1,-1-1,1 0,0 1,43 6,-27-13,0 0,-1-1,0-1,0 0,-1-1,0-1,0-1,-1 0,-1 0,0-2,0 0,5-8,4 0,34-41,-3-2,-2-3,-2-2,8-12,-54 77,-3 3,0-1,1 1,-1-1,0 1,1-1,-1 1,1 0,0-1,-1 1,1 0,0-1,0 1,0 0,0 0,0 0,0-1,0 1,0 0,1 1,-1-1,0 0,0 0,1 0,-1 1,1-1,-1 1,1-1,-1 1,1 0,-1-1,1 1,-1 0,1 0,-1 0,1 0,-1 0,1 0,-1 1,1-1,-1 1,1-1,-1 1,1-1,-1 1,0 0,1-1,0 2,5 21,-1 0,-1 0,0 1,-2-1,-1 1,-1 0,-2 15,2-9,2 169,1 27,16 77,-17-277,12 97,-5 1,-6 0,-6 3,3-119,-1 1,0-1,-1 1,0-1,0 0,-1 1,0-1,-1 0,0 0,0 0,0 0,-1-1,0 1,-1-1,0 0,0-1,0 1,-1-1,0 0,0 0,-1 0,1-1,-1 0,0-1,-1 1,-4 1,7-3,0 0,-1-1,1 1,-1-1,1-1,-1 1,1-1,-1 0,0 0,0 0,0-1,0 0,1 0,-1-1,0 0,0 0,1 0,-1 0,0-1,1 0,-1 0,1-1,0 1,0-1,0 0,0-1,0 1,1-1,0 0,-1 0,1 0,1-1,-1 1,1-1,0 0,0 0,0 0,0 0,1-1,0 1,0-1,2-18,0 1,2-1,1 1,0-1,2 1,1 0,1 0,0 1,2 0,1 0,0 1,2 1,0-1,1 2,1 0,1 0,6-3,189-216,-177 206,-4 9</inkml:trace>
  <inkml:trace contextRef="#ctx0" brushRef="#br0" timeOffset="2240.783">5673 119,'3'1,"1"1,-1 0,0 0,0 0,1 0,-2 0,1 1,0-1,0 1,-1 0,1-1,-1 1,0 1,0-1,0 0,0 0,-1 1,1-1,-1 1,0-1,0 1,0 0,-1 0,1-1,-1 1,0 0,0 0,3 281,-8-209,-3-1,-3 0,-6 12,2-3,8-56,0-4</inkml:trace>
  <inkml:trace contextRef="#ctx0" brushRef="#br0" timeOffset="2501.35">5362 570,'39'-5,"22"-1,5-5,1-1,-1-2,-2 0,-2-1,-3 1,-6 3,-7-1,-2 2,-4 2,-8-3,-6 1,-1-2,-1 0,-4-2,-6 1</inkml:trace>
  <inkml:trace contextRef="#ctx0" brushRef="#br0" timeOffset="3004.787">6379 33,'-6'100,"-5"0,-4-1,-4-1,-10 20,14-51,12-57,2 0,-1 0,1 0,1 0,0 0,0 1,1-1,0 0,1 0,1 4,-2-10,0-1,0 0,1 1,-1-1,1 0,-1 0,1 0,0 0,0-1,1 1,-1 0,1-1,-1 1,1-1,0 0,-1 0,1 0,0 0,1-1,-1 1,0-1,0 0,1 0,-1 0,0 0,1-1,-1 1,1-1,-1 0,1 0,2 0,9-3,0 0,-1-1,0-1,0 0,0-1,0-1,-1 0,0 0,-1-1,12-10,-3 4,114-74,-134 87,0 1,0-1,0 0,0 0,0 1,1-1,-1 1,0-1,0 1,1-1,-1 1,0 0,1 0,-1-1,0 1,1 0,-1 0,0 0,1 1,-1-1,0 0,1 0,-1 1,0-1,1 1,-1-1,0 1,0 0,0-1,1 1,-1 0,0 0,0 0,0 0,0 0,-1 0,1 0,0 0,0 0,-1 0,1 0,0 1,-1-1,1 0,-1 0,1 1,-1-1,0 0,0 1,0-1,0 0,0 1,0-1,0 0,0 1,0-1,0 0,-1 1,1-1,-1 4,-1-1,2 1,-1-1,0 1,1 0,0 0,0-1,0 1,1 0,-1-1,1 1,0-1,1 1,-1-1,1 1,0-1,0 0,0 0,0 1,1-2,0 1,0 0,0-1,0 1,0-1,1 0,0 0,-1 0,1 0,0-1,0 0,1 0,-1 0,0 0,1 0,-1-1,1 0,4 1,7-3,-1-1,1-1,-1 0,0-1,0 0,0-1,0-1,5-3,42-15,-40 18,0-1,0-1,-1 0,0-2,-1-1,0 0,-1-2,0 0,-1-1,0-1,2-3,-2-2,-7 11,-1-1,-1 0,0 0,0-1,-1 0,-1-1,0 1,0-2,-1 1,-1-1,0 1,0-2,2-12,-7 24,0 0,0 0,0 0,0 0,0 0,0-1,0 1,-1 0,1 0,-1 0,0 0,1 0,-1 0,0 0,0 0,0 0,-1 1,1-1,0 0,-1 1,1-1,-1 1,1-1,-1 1,0 0,0-1,1 1,-1 0,0 0,0 1,0-1,0 0,0 0,0 1,0 0,-1-1,1 1,0 0,0 0,0 0,-2 0,-90 19,85-14,0 0,0 1,0 0,0 1,1 0,0 0,1 0,0 1,0 0,0 1,1 0,0 0,1 0,0 0,1 1,0 0,0 0,1 0,0 0,1 1,0-1,0 1,1-1,1 1,0 0,0-1,1 1,1 0,0-1,0 1,1-1,0 0,1 0,0 0,0 0,1-1,3 4,5 4,2-1,0 0,1-1,1 0,0-2,1 0,0-1,1 0,1-2,-1 0,2-1,-1-2,1 0,0-1,0 0,1-2,0-1,0-1,3 0,17-3,-6-4</inkml:trace>
  <inkml:trace contextRef="#ctx0" brushRef="#br0" timeOffset="638.998">931 740,'-22'96,"21"-93,1 0,0-1,0 1,0 0,1 0,-1 0,1 0,0 0,-1 0,1-1,0 1,1 0,-1-1,0 1,1-1,0 1,-1-1,1 0,0 1,0-1,0 0,0 0,1-1,-1 1,1 0,-1-1,1 1,-1-1,1 0,0 0,2 1,4 0,0-1,0 0,0 0,0 0,1-1,-1-1,0 0,0 0,0-1,0 0,0 0,0-1,0 0,-1 0,0-1,1-1,0 0,128-98,-118 86,4-3,63-42,-83 62,0 0,-1 0,1 1,-1-1,1 1,-1 0,0 0,1 0,-1 0,0 0,1 0,-1 1,0-1,0 1,0 0,0-1,0 1,-1 0,1 0,-1 0,1 0,-1 0,0 1,1-1,-1 0,0 1,0-1,-1 1,1-1,-1 1,1-1,-1 1,0-1,0 1,0-1,0 2,6 15,-3-11,0-1,0 0,1 0,0 0,0 0,1-1,-1 0,1 0,1 0,-1 0,1-1,0 0,1 0,-1-1,1 1,0-2,0 1,0-1,0 0,0 0,1-1,0 1,-1-2,1 1,0-1,0-1,0 1,0-1,-1-1,1 0,0 0,0 0,4-2,9-6,1-1,-2-1,0 0,0-2,-1-1,0 0,-1-1,-1-1,-1-1,0 0,-1-1,-1 0,-1-2,0 0,7-15,-20 34,26-45,-2 0,-3-2,-2 0,-1-1,-3-1,-2-1,-2 0,2-43,-10 31,-11 57,1 26,4 28,1 1,3 0,2-1,2 1,2-1,2-1,2 1,2-2,3 1,8 14,35 96,-55-143,-4-7</inkml:trace>
  <inkml:trace contextRef="#ctx0" brushRef="#br0" timeOffset="883.875">1722 373,'33'0,"22"0,10 0,4 0,-1 0,-1 0,-3 0,-3 0,-7 0,-12 0</inkml:trace>
  <inkml:trace contextRef="#ctx0" brushRef="#br0" timeOffset="12527.494">113 2206,'-4'34,"-3"16,1 4,2-8</inkml:trace>
  <inkml:trace contextRef="#ctx0" brushRef="#br0" timeOffset="12684.648">0 1868,'0'0</inkml:trace>
  <inkml:trace contextRef="#ctx0" brushRef="#br0" timeOffset="12974.098">818 2065,'-5'3,"-5"2,-1-1,1 2,1-1,-1 1,1 1,0 0,0 0,1 0,0 1,0 1,0 1,9-8,-1 0,1 1,-1-1,1 1,0-1,0 0,0 1,0-1,0 0,1 0,-1 0,0 0,1 0,0 0,-1 0,1-1,0 1,0-1,0 1,0-1,0 0,1 1,-1-1,0 0,1 0,-1-1,0 1,1-1,-1 1,1-1,-1 0,1 1,-1-1,1-1,-1 1,2 0,5 2,0 0,2-1,-1 1,1 0,0 0,-1 1,0 1,0 0,0 0,0 1,-1 0,1 1,-1-1,-1 2,1 0,-1 0,0 0,-1 1,0 0,0 0,0 1,1 3,-7-8,0 0,-1 0,0 0,1 0,-1 0,0 0,-1 0,1 0,-1 0,0 0,0 0,0 0,0 0,-1-1,1 1,-1 0,0-1,0 0,-1 1,1-1,-1 0,1 0,-1 0,0 0,-3 1,-85 59,88-61,-5 3,-1 0,1-1,-1 0,1 0,-1-1,0 0,0-1,-1 0,1-1,0 1,-1-2,1 1,-1-1,-5-1,-3-5</inkml:trace>
  <inkml:trace contextRef="#ctx0" brushRef="#br0" timeOffset="16269.654">2032 2319,'19'6,"0"-2,0 0,0-1,1-1,-1-1,1 0,-1-2,0 0,1-1,-1-1,0-1,0-1,0 0,-1-1,0-1,0-1,0-1,12-9,-22 12,-1-2,1 1,-2-1,1 0,-1 0,0-1,-1 0,0 0,0-1,-1 1,-1-1,3-8,-5 14,0-1,0 1,0-1,-1 1,0-1,0 1,0-1,0 1,-1-1,1 1,-1-1,-1 1,1 0,0-1,-1 1,0 0,0 0,0 0,-1 0,1 0,-1 1,0-1,0 1,0 0,-1 0,1 0,-1 0,1 0,-5-1,-2 1,0 0,-1 1,1 1,-1 0,1 0,-1 1,1 0,-1 1,1 0,-1 0,1 1,-1 1,1 0,0 0,0 1,1 0,-1 1,1 0,0 1,0 0,1 0,-1 0,-6 8,-2 0,1 0,0 2,1 0,0 0,1 1,1 1,1 1,1-1,0 2,2-1,0 2,1-1,0 5,6-19,0 1,1 0,0 0,0 0,1 0,0 0,0 0,0 0,1 0,0 0,1-1,-1 1,1 0,1 0,-1-1,1 0,0 1,1-1,-1 0,1 0,0-1,1 1,-1-1,1 0,0 0,1-1,-1 1,1-1,0 0,0-1,2 2,3 0,-1 0,1 0,1-1,-1 0,0-1,1 0,0-1,0-1,-1 0,1 0,0-1,0 0,0-1,0-1,0 0,-1 0,1-1,2-2,167-82,-163 74</inkml:trace>
  <inkml:trace contextRef="#ctx0" brushRef="#br0" timeOffset="17401.542">3217 2094,'-47'13,"19"-7,0 1,1 1,0 2,0 0,0 2,2 1,0 1,0 1,1 1,-4 6,23-18,-1 2,1-1,1 1,-1-1,1 1,0 0,0 1,1-1,-1 1,1 0,1-1,0 1,0 1,0-1,1 0,-1 0,2 0,-1 1,1-1,0 1,1-1,0 0,0 1,2-4,1-1,-1 0,1 0,0 0,0-1,0 1,0-1,0 0,0 0,1 0,-1 0,0-1,1 0,0 0,-1 0,1-1,0 1,-1-1,1 0,0 0,-1-1,1 0,0 1,-1-1,1-1,-1 1,1-1,-1 0,0 0,0 0,0 0,1-2,21-5,-1-1,-1-1,0-1,-1-1,0-1,-1-1,5-6,53-37,-78 59,0-1,0 0,0 0,0 1,0-1,0 1,0-1,-1 1,1 0,0 0,0 0,-1 0,1 0,-1 0,1 0,-1 0,1 1,-1-1,0 1,1-1,-1 1,0-1,0 1,0 0,0 0,-1-1,1 1,0 0,-1 0,1 0,-1 0,0 0,0 0,1 0,-1 0,0-1,-1 1,1 0,0 0,-1 0,1 0,-1 0,1 0,-1 0,4 19,-2-15,1-1,-1 1,2-1,-1 0,0 0,1 0,0-1,0 1,1-1,-1 1,1-1,0 0,0 0,0-1,1 1,-1-1,1 0,0 0,0 0,0-1,0 0,0 0,1 0,-1-1,1 1,-1-1,1-1,-1 1,1-1,1 0,10 0,-1 0,0-1,1-1,-1-1,0 0,0-1,0-1,-1 0,15-7,5-8,-1-1,-1-1,-1-2,-1-1,2-5,91-67,-1 23,-122 73,0 1,0 0,0 0,0-1,0 1,0 0,1 0,-1 0,0 0,0 0,0 0,0 1,0-1,0 0,0 0,0 1,0-1,0 1,-1-1,1 1,0-1,0 1,0-1,0 1,-1 0,1-1,0 1,0 0,-1 0,1 0,-1 0,1-1,-1 1,1 0,-1 0,0 0,1 0,-1 0,0 0,0 0,1 0,-1 0,0 0,0 0,0 0,0 0,-1 1,1-1,0 0,-1 0,-12 54,0-29,0 1,-1-2,-2 0,0-1,-2 0,-1-2,0 0,-15 12,29-29,-1 0,1 0,-1 0,0-1,0 0,0 0,-1-1,1 1,-1-2,0 1,0-1,0 0,0 0,0-1,-1 1,7-3,0 1,1 0,-1-1,0 1,1-1,-1 1,1 0,-1-1,1 1,-1-1,1 0,-1 1,1-1,0 1,-1-1,1 0,0 1,-1-1,1 0,0 1,0-1,0 0,-1 0,1 1,0-1,0 0,0 1,0-1,0 0,0 0,1 1,-1-1,0 0,0 1,0-1,1 0,-1 1,0-1,1 0,-1 1,1-1,-1 1,1-1,-1 0,1 1,-1-1,1 1,-1 0,1-1,-1 1,1-1,0 1,-1 0,1 0,0-1,0 1,-1 0,1 0,0 0,-1 0,1-1,0 1,15-5,-1 1,1 0,0 1,-1 1,1 0,1 1,-1 1,0 0,0 1,1 1,26 0,-16-1,-1-1,1-1,0-1,0-2,-1-1,0 0,0-2,17-7,-31 10,1-1,-1 0,0-1,-1-1,1 0,-1 0,-1-1,1 0,-1-1,-1 0,1-1,-2 0,1 0,-1-1,-1 0,0 0,-1-1,0 0,0-2,-6 14,0-1,0 1,-1 0,1 0,0 0,0 0,0 0,-1 0,1 0,0 0,0 0,0-1,-1 1,1 0,0 0,0 0,0 0,0 0,0-1,-1 1,1 0,0 0,0 0,0-1,0 1,0 0,0 0,0-1,0 1,0 0,0 0,0 0,0-1,0 1,0 0,-14 21,11-16,0 0,1 0,0 1,0-1,0 1,1-1,-1 1,1 0,1 0,-1 0,1-1,0 1,0 0,1 0,0 0,0 0,0-1,0 1,1-1,0 1,1-1,-1 1,1-1,0 0,0 0,0 0,1-1,0 1,0-1,0 0,0 0,1 0,-1-1,1 1,0-1,0 0,0-1,1 1,-1-1,5 1,3-1,0-1,1 0,-1-1,0 0,1-1,-1-1,0 0,0 0,0-2,0 0,0 0,-1-1,0-1,0 0,0 0,-1-1,0-1,0 0,0 0,3-5,9-4,-2-1,0-1,-1-1,0 0,-2-1,11-18,-3 4,-1-1,-2-1,-1-2,-3 0,-1-1,-1 0,-3-2,-1 0,-2 0,-2-1,-2 0,0-27,-7 67,0 1,0-1,0 0,0 0,-1 1,1-1,-1 0,0 0,0 1,0-1,0 1,0-1,0 1,-1 0,1-1,-1 1,0 0,0 0,0 0,0 0,0 0,0 1,0-1,-1 0,1 1,0 0,-1-1,1 1,-1 0,0 1,1-1,-1 0,0 1,1-1,-1 1,0 0,0 0,1 0,-1 0,0 0,0 1,1-1,-1 1,0 0,-7 2,1 0,0 0,0 1,1 0,-1 0,1 1,0 0,0 1,0 0,1 0,0 1,0 0,0 0,1 0,0 1,1 0,0 0,0 0,1 1,-3 5,-7 20,1 0,1 1,2 0,-4 30,8-45,2 0,0-1,1 1,1 1,1-1,1 0,0 0,2 0,0 0,1 0,1 0,1 0,1-1,1 0,0 0,5 7,39 36,-33-47</inkml:trace>
  <inkml:trace contextRef="#ctx0" brushRef="#br0" timeOffset="17926.696">5306 2009,'-6'10,"1"0,0 1,1 0,0 0,1 0,0 0,1 0,0 1,1-1,0 1,1-1,0 1,0-1,2 1,1 7,-3-17,1 1,0-1,0 1,0-1,1 0,-1 1,1-1,-1 0,1 0,0 0,-1 0,1 0,0 0,0-1,0 1,1-1,-1 1,0-1,1 0,-1 0,0 0,1 0,0 0,-1-1,1 1,-1-1,1 1,0-1,-1 0,1 0,0 0,-1-1,1 1,-1-1,1 1,0-1,0 0,92-45,-76 30,0 0,-1-1,-1 0,-1-2,0 0,4-9,40-45,13-8,-73 81,0-1,0 1,1-1,-1 1,0-1,0 1,0-1,1 1,-1 0,0-1,1 1,-1-1,0 1,1 0,-1-1,0 1,1 0,-1-1,1 1,-1 0,0 0,1-1,-1 1,1 0,-1 0,1 0,-1-1,1 1,-1 0,1 0,-1 0,1 0,-1 0,1 0,-1 0,1 0,-1 1,1-1,-1 0,1 0,-1 0,1 0,-1 1,1-1,-1 0,1 0,-1 1,0-1,1 0,-1 1,0-1,1 1,-1-1,0 0,1 1,-1-1,0 1,0-1,1 1,-1-1,0 1,0-1,0 1,0-1,0 1,0-1,0 1,2 42,-2-34,8 455,-4-420,-1-1,-2 1,-3 0,-1-1,-1 1,-3-1,-2 0,-2-1,-5 11,-41 72,55-120,-1 0,-1-1,1 1,-1-1,0 0,0 0,0 0,0 0,-1-1,0 0,1 0,-1 0,0-1,-1 1,1-1,0 0,0-1,-1 1,1-1,-1 0,0-1,-3 1,6-1,1 0,0 0,-1-1,1 1,-1-1,1 1,0-1,0 0,-1 0,1 0,0 0,0-1,0 1,0 0,0-1,0 1,1-1,-1 0,0 0,1 0,-1 0,1 0,0 0,-1 0,1 0,0 0,1 0,-1-1,0 1,0 0,1-1,0 1,-1-1,1 1,0-1,8-86,69-85,-63 149,0 0,-2 0,-1-2,-1 1,-1-1,-2-1,2-12,-6 16</inkml:trace>
  <inkml:trace contextRef="#ctx0" brushRef="#br0" timeOffset="18169.87">4460 1529,'0'0</inkml:trace>
  <inkml:trace contextRef="#ctx0" brushRef="#br0" timeOffset="18913.205">6887 1896,'-12'1,"0"1,0 1,1 0,-1 0,1 1,0 0,0 1,0 1,1 0,-7 5,16-11,0 0,0 1,0-1,0 0,1 1,-1-1,0 1,0-1,1 1,-1-1,0 1,1 0,-1-1,1 1,-1 0,1 0,-1-1,1 1,-1 0,1 0,0 0,-1-1,1 1,0 0,0 0,0 0,0 0,0 0,0 0,0 0,0-1,0 1,0 0,0 0,0 0,0 0,1 0,-1-1,0 1,1 0,-1 0,1 0,-1-1,1 1,-1 0,1-1,0 1,-1 0,1-1,0 1,-1-1,2 1,48 23,-35-18,-11-5,0 1,0 0,1 0,-1 0,0 0,-1 1,1-1,0 1,-1 0,0 1,1-1,-1 0,0 1,-1 0,1 0,-1-1,1 2,-1-1,-1 0,1 0,0 1,-1-1,0 0,0 1,0 0,-1-1,0 1,0-1,0 1,0 0,0-1,-1 1,0-1,0 1,-1 0,-5 7,-1 0,-1 0,0 0,0-1,-1 0,-1-1,0 0,0-1,-1 0,0-1,0 0,-1-1,-3 2,0 0,-118 47,122-54</inkml:trace>
  <inkml:trace contextRef="#ctx0" brushRef="#br0" timeOffset="19180.006">7367 1925,'-20'21,"0"1,2 2,1-1,1 2,1 0,1 1,1 1,-2 8,14-32,0-1,0 0,0 1,0-1,0 0,0 1,1-1,-1 1,1 0,0-1,0 1,0-1,0 1,0-1,1 1,-1-1,1 1,-1-1,1 1,0-1,0 0,0 1,0-1,1 0,-1 0,1 0,-1 0,1 0,0 0,-1 0,1 0,0-1,0 1,1-1,-1 1,0-1,0 0,1 0,-1 0,0 0,1 0,-1-1,1 1,-1-1,1 0,-1 1,1-1,-1 0,2-1,2 1,0 0,1-1,-1 1,0-2,1 1,-1-1,0 0,0 0,0 0,0-1,-1 0,1 0,-1-1,0 0,0 1,0-2,0 1,-1-1,1 1,-1-1,-1 0,1-1,-1 1,1-1,-1 1,-1-1,1 0,-1 0,0 0,-1 0,1-1,-1 1,-1 0,1-1,-1 1,0 0,0-1,-1 1,0 0,0-1,0 1,-1 0,0 0,-1-3,-4-4,0 0,-1 0,0 1,-1 0,0 0,-1 1,-1 0,-9-8,2 5</inkml:trace>
  <inkml:trace contextRef="#ctx0" brushRef="#br0" timeOffset="19504.323">7847 1275,'-26'146,"-5"-1,-19 37,-33 195,81-367,0-4,1 0,-1 0,1 0,0 0,0 0,1 0,0 0,0 0,0 0,1 0,0 1,0-1,1-1,-1 1,1 0,0 0,1 0,0 0,10 5</inkml:trace>
  <inkml:trace contextRef="#ctx0" brushRef="#br0" timeOffset="19853.886">8044 1812,'104'356,"-104"-355,0 1,0-1,0 1,0-1,0 1,0-1,1 1,-1-1,1 1,-1-1,1 1,-1-1,1 1,0-1,0 0,-1 1,1-1,0 0,0 0,0 0,1 0,-1 0,0 0,0 0,0 0,1 0,-1 0,1-1,-1 1,0 0,1-1,-1 1,1-1,-1 0,1 0,-1 1,1-1,0 0,-1 0,1 0,-1-1,1 1,-1 0,1-1,-1 1,1 0,-1-1,1 0,-1 1,0-1,1 0,-1 0,0 0,1 0,72-128,36-74,-96 180,0 5</inkml:trace>
  <inkml:trace contextRef="#ctx0" brushRef="#br0" timeOffset="20558.752">8467 2065,'36'-8,"-1"-2,0-1,-1-2,-1-1,0-2,-1-1,0-2,-2-1,3-3,19-59,-51 80,0 0,-1 0,1 0,0 0,-1-1,0 1,0 0,0 0,0-1,0 1,0 0,0 0,-1 0,1-1,-1 1,0 0,1 0,-1 0,0 0,0 0,0 0,-1 0,1 0,0 0,-1 1,1-1,-1 1,0-1,1 1,-1-1,0 1,0 0,0 0,0 0,0 0,0 0,0 0,0 1,-1-1,1 1,-1-1,-8 1,0-1,0 2,0 0,0 0,0 1,0 0,0 1,1 0,-1 1,1 0,0 0,0 1,1 1,-1 0,1 0,0 1,1 0,-8 7,3-3,0 1,1 0,0 1,1 0,1 1,0 0,1 1,-6 12,13-23,-1 1,1 0,0 0,0 0,1 0,0 0,0 1,0-1,0 0,1 1,0-1,0 0,0 1,1-1,0 0,0 1,0-1,0 0,1 0,0 0,0 0,0 0,1-1,0 1,0-1,0 1,0-1,1 0,0 0,-1 0,6 3,1 0,-1-1,1 0,0 0,0-1,0 0,1-1,0 0,0 0,0-2,0 1,0-1,1-1,-1 0,1-1,-1 0,1 0,-1-1,1-1,5-1,14-4,0-1,-1-2,0-1,-1-1,0-1,24-16,-13 4,-1-1,-1-2,-1-2,-2-1,-1-2,9-13,2-24,-43 68,-2 1,1-1,0 1,0-1,0 0,-1 1,1-1,-1 0,1 0,-1 1,0-1,1 0,-1 0,0 0,0 0,0 1,-1-1,1 0,0 0,-1 1,1-1,-1 0,0 0,1 1,-1-1,0 1,0-1,0 0,0 1,0 0,0-1,-1 1,1 0,0 0,-1-1,1 1,-1 0,1 0,-1 1,0-1,1 0,-2 0,-4 1,1 0,-1 1,0-1,0 1,1 1,-1-1,0 1,1 1,0-1,-1 1,1 0,0 0,0 1,1 0,-1 0,1 0,0 0,0 1,-4 5,3-4,-1 0,1 0,0 1,1 0,0 0,0 0,0 1,1 0,0 0,0 0,1 0,0 0,1 1,0 0,0-1,1 1,0 0,0 0,1 0,0-1,1 1,0 0,0 0,1 0,0-1,1 1,0-1,0 0,0 0,1 0,1 0,-1 0,1-1,0 0,1 0,6 6,-2-8,0 1,1-1,0-1,0 0,0-1,1 0,-1 0,1-1,0-1,-1 0,1-1,0 0,0 0,-1-2,1 1,0-1,-1-1,0 0,1-1,-1 0,-1-1,1 0,-1 0,1-1,-2-1,1 0,-1 0,0-1,0 0,4-5,12-18,0-1,-2-1,-2-1,-1-1,-1-1,-2-1,-2 0,-2-1,-1 0,-1-1,-3-1,-1 1,-2-1,-2 0,-1-1,-3-9,1 37,-1 0,-1-1,0 1,-1 0,0 0,-1 0,-1 0,0 1,-1-1,4 9,1 1,-1 0,0-1,0 1,0 0,-1 0,1 1,-1-1,1 0,-1 1,0-1,0 1,0 0,0 0,-1 0,1 1,0-1,-1 1,1 0,-1 0,1 0,-1 0,0 0,0 1,1 0,-1 0,0 0,1 0,-1 0,0 1,0 0,1-1,-1 1,-1 1,1 0,1 0,-1-1,1 1,-1 1,1-1,0 0,-1 1,1 0,1 0,-1 0,0 0,1 0,-1 0,1 1,0-1,0 1,1-1,-1 1,1 0,-1 0,1 0,0 0,1 0,-1 0,-4 105,6-86,1 23,1-1,3 0,1 0,3 0,1-1,3-1,1 0,18 34,-22-54,1 0,1-1,1 0,1-1,1 0,0-2,2 0,0 0,1-2,1-1,1 0,0-1,1-2,0 0,1-1,5 1,5-2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44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57,'-10'39,"-7"17,-2 8,4-1,3-6,4-5,4-5,-3-1,0-4,1-4,2-4,1-2,-3-3,-1-1,1-1,1-9,2-13,1-7</inkml:trace>
  <inkml:trace contextRef="#ctx0" brushRef="#br0" timeOffset="284.677">29 1,'38'14,"23"6,5-2,-3-3,-3-5,-7-3,-8-3,-1-3,-4-1,-4-6,-3-1,-3 0,-1 1,-6-2,-6-1</inkml:trace>
  <inkml:trace contextRef="#ctx0" brushRef="#br0" timeOffset="504.626">29 397,'34'0,"15"0,5 0,-2 0,-1 0,-3 0,-6 0,-6 0,-2 0,-4 0,-7 0</inkml:trace>
  <inkml:trace contextRef="#ctx0" brushRef="#br0" timeOffset="1036.451">481 623,'-166'241,"289"-394,63-68,-179 214,0 1,0 0,0 0,1 1,0 0,0 0,1 1,-1 0,1 1,0 0,1-1,-7 4,0-1,0 0,0 1,0 0,0-1,0 1,0 0,1 1,-1-1,0 1,0-1,0 1,-1 0,1 0,0 0,0 0,0 1,-1-1,1 1,-1-1,1 1,-1 0,0 0,1 0,-1 1,0-1,0 0,-1 1,1-1,0 1,-1 0,0-1,1 1,-1 3,5 12,-2 1,-1 0,0 1,-1-1,-2 0,1 1,-2-1,-1 1,-2 7,4-24,0 0,-1 0,0 0,0-1,0 1,0 0,0 0,0-1,-1 1,1-1,-1 1,0-1,1 1,-1-1,0 0,-1 0,1 0,0 0,0-1,-1 1,1 0,-1-1,0 0,1 1,-1-1,0 0,0-1,0 1,0 0,0-1,1 0,-1 1,0-1,0 0,0-1,0 1,-3-1,-109-27,-31-48,124 68</inkml:trace>
  <inkml:trace contextRef="#ctx0" brushRef="#br0" timeOffset="1754.739">1073 566,'358'0,"-379"-18,-148-58,168 75,-1 1,0-1,1 1,-1-1,0 1,1 0,-1 0,0 0,0 0,1 0,-1 0,0 0,1 0,-1 1,0-1,1 1,-1-1,0 1,1 0,-1 0,1 0,-1-1,1 1,0 1,-1-1,1 0,0 0,0 0,0 1,0-1,0 0,0 1,0-1,0 1,1 0,-1-1,0 1,1-1,-1 1,1 1,-5 75,5-69,4 224,2-192,-5-40,-1-1,1 1,-1-1,1 1,-1 0,1-1,-1 1,1-1,-1 1,1-1,0 1,-1-1,1 0,0 1,0-1,-1 0,1 1,0-1,0 0,-1 0,1 0,0 0,0 0,0 0,-1 0,1 0,0 0,0 0,-1 0,1 0,0-1,0 1,-1 0,1 0,0-1,0 1,-1-1,1 1,0-1,-1 1,1-1,-1 1,1-1,-1 1,1-1,-1 0,1 1,-1-1,1 0,170-189,-130 140,-25 27</inkml:trace>
  <inkml:trace contextRef="#ctx0" brushRef="#br0" timeOffset="2022.687">1723 397,'0'38,"0"18,0 4,0-4,0-6,5-12,1-12</inkml:trace>
  <inkml:trace contextRef="#ctx0" brushRef="#br0" timeOffset="2370.721">1694 424,'6'-7,"1"-1,0 1,0 0,1 1,0-1,0 2,0-1,1 1,0 0,0 1,0 0,0 0,1 1,-1 1,1-1,0 1,0 1,0 0,0 0,0 1,0 1,0-1,0 1,0 1,-1 0,1 1,0-1,-1 2,0-1,5 4,-12-6,1 0,0 0,-1 1,1-1,-1 1,1 0,-1-1,0 1,1 0,-1 1,0-1,0 0,-1 1,1-1,0 1,-1-1,0 1,1 0,-1-1,0 1,-1 0,1 0,0 0,-1 0,0 0,1 0,-1 0,0 0,0 0,-1 0,1 0,-1 0,0 0,1-1,-1 1,0 0,-2 2,-30 33,-18 27,50-63,0 0,0 1,1-1,-1 0,1 1,-1-1,1 0,0 1,0-1,0 1,0-1,0 1,1-1,-1 0,1 1,0-1,-1 0,1 1,0-1,0 0,1 0,-1 0,0 0,1 0,-1 0,1 0,-1 0,1-1,0 1,0-1,1 1,23 19,-21-19,0 0,-1 1,1 0,-1 0,0 0,0 1,0-1,0 1,-1 0,1 0,-1 0,0 1,0-1,-1 1,1 0,-1-1,0 1,0 0,-1 0,1 1,-1-1,0 0,0 4,-4-5,1 1,-1-1,0 0,1 0,-2-1,1 1,0-1,-1 1,0-1,0 0,0 0,0-1,0 1,0-1,-1 0,1 0,-1-1,1 1,-1-1,-1 1,-9 3,5 0,0-1,0 0,0-1,-1 0,1-1,-1 0,1-1,-1 0,0 0,-2-1,-13-4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47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1,'-10'18,"1"-4,0 0,1 1,1 0,1 0,0 0,1 1,0 0,-1 11,7-28,-1 1,0-1,1 1,-1 0,1-1,-1 1,1 0,-1-1,1 1,-1 0,1-1,-1 1,1 0,0 0,-1 0,1 0,-1-1,1 1,0 0,-1 0,1 0,-1 0,1 0,0 1,-1-1,1 0,-1 0,1 0,-1 0,1 1,-1-1,1 0,0 0,-1 1,1-1,-1 1,0-1,1 0,-1 1,1-1,-1 1,0-1,1 1,-1-1,0 1,1-1,-1 1,0-1,0 1,0-1,1 1,-1 0,0-1,0 1,0-1,0 1,0 0,0-1,0 1,0-1,0 1,-1 0,1-1,0 1,0 0,34-36,-29 28,0 3,0-1,-1 0,0-1,0 1,0-1,-1 1,0-1,0 0,-1-1,1 1,-1 0,0-1,0-2,-4 8,1 1,0 0,-1-1,1 1,-1 0,1 0,0 0,-1 1,1-1,0 0,-1 0,1 1,0-1,-1 1,1-1,0 1,0-1,-1 1,1 0,0 0,0-1,0 1,0 0,0 0,0 0,0 0,0 0,0 1,1-1,-1 0,0 1,2-2,-1-1,1 1,-1 0,1 0,0 0,-1 0,1 0,-1 0,1-1,0 2,-1-1,1 0,-1 0,1 0,0 0,-1 0,1 0,-1 1,1-1,-1 0,1 0,0 1,-1-1,1 0,-1 1,0-1,1 1,-1-1,1 0,-1 1,0-1,1 1,-1-1,0 1,1-1,-1 1,0 0,0-1,1 1,-1-1,0 1,0 0,0-1,0 1,0-1,0 1,0 0,0-1,0 1,0-1,0 1,-1 0,1-1,0 1,0-1,-1 1,1-1,0 1,0-1,-1 1,1-1,-1 1,1-1,0 1,-1-1,14-8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48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24,'-77'27,"72"-44,4 17,1 0,-1 1,1-1,0 0,-1 0,1 0,-1 0,1 1,0-1,-1 0,1 0,-1 0,1 0,0 0,-1 0,1 0,-1 0,1 0,-1 0,1-1,0 1,-1 0,1 0,-1 0,1 0,0-1,-1 1,1 0,0 0,-1-1,1 1,0 0,-1 0,1-1,0 1,0 0,-1-1,1 1,0-1,0 1,0 0,-1-1,1 1,0-1,0 1,0 0,0-1,0 1,0-1,0 1,0-1,0 1,0 0,0-1,0 1,0-1,0 1,0 0,1-1,-1 1,0-1,0 1,0 0,1-1,-5 2,1 0,0 1,-1-1,1 1,0-1,0 1,0 0,0 0,0 0,1 1,-1-1,1 1,-1-1,1 1,0 0,0 0,0 1,25-16,16-17,-18 11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55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599 301,'0'285,"-6"-232,-2-1,-3 0,-1 0,-17 38,-37 57,58-131,13-15,6-10,1-2</inkml:trace>
  <inkml:trace contextRef="#ctx0" brushRef="#br0" timeOffset="395.675">599 328,'46'-10,"0"1,0 3,0 1,0 3,1 1,31 5,9-3,86 0,-162-1</inkml:trace>
  <inkml:trace contextRef="#ctx0" brushRef="#br0" timeOffset="639.636">599 695,'34'-4,"16"-3,4 1,-3 2,-4 0,-6 2,-10 1</inkml:trace>
  <inkml:trace contextRef="#ctx0" brushRef="#br0" timeOffset="1407.499">1136 894,'-323'332,"305"-313,25-31,28-33,149-109,75-54,-259 207,1 0,0-1,-1 1,1 0,0 0,0 0,0 1,0-1,0 0,0 0,0 0,1 1,-1-1,0 1,0-1,0 1,1-1,-1 1,0 0,0-1,1 1,-1 0,0 0,1 0,-1 0,0 0,1 0,-1 1,0-1,1 0,-1 1,0-1,0 1,0-1,1 1,-1-1,0 1,0 0,0 0,0 0,0-1,0 1,0 0,0 0,-1 0,1 1,0-1,0 0,-1 0,1 0,-1 0,1 1,-1-1,0 0,1 1,-3 198,-5-63,6-135,1-1,-1 1,0-1,0 1,-1-1,1 1,0-1,-1 1,1-1,0 0,-1 0,1 0,-1 0,0 0,1 0,-1 0,0 0,0-1,1 1,-1-1,0 1,0-1,0 0,0 0,0 0,1 0,-1 0,0 0,0 0,0-1,0 1,0-1,-1 0,-69-26,55 20,-114-67,95 44,30 19</inkml:trace>
  <inkml:trace contextRef="#ctx0" brushRef="#br0" timeOffset="2168.732">1672 1035,'-12'0,"35"0,-8 0,185-1,-198 1,0 0,0 0,-1 0,1 0,0 0,0-1,0 1,-1 0,1-1,0 1,-1-1,1 0,0 0,-1 1,1-1,-1 0,1 0,-1 0,0-1,1 1,-1 0,0-1,0 1,0 0,0-1,0 1,0-1,0 0,0 1,-1-1,1 0,-1 1,1-1,-1 0,0 0,1 1,-1-1,0 0,0 0,0 1,-1-1,1 0,0 0,-1 0,1 1,-1-1,1 0,-1 1,0-1,0 1,0-1,0 1,0-1,0 1,0-1,0 1,-1 0,1 0,0 0,-2-1,-5-7,-2 0,1 1,-1 0,-1 0,1 2,-1-1,-1 1,1 0,-1 1,0 1,0 0,0 0,0 2,-3-1,13 2,-1 1,1 0,0 0,0 0,-1 0,1 1,0-1,0 0,-1 1,1 0,0-1,0 1,0 0,0 0,0 0,0 0,0 1,0-1,0 1,1-1,-1 1,0-1,1 1,-1 0,1 0,0 0,0 0,0 0,0 0,0 0,0 0,0 0,1 0,-1 0,1 1,-1 1,-2 92,4-77,1 6,0-3,-1 0,0 0,-2 0,-1-1,0 1,-2 0,0-1,-1 0,-5 12,7-27,1-5,1 0,0 0,0 0,-1 1,1-1,0 0,0 0,0 0,0 1,0-1,1 1,-1-1,0 1,1-1,-1 1,1-1,-1 1,1-1,0 1,0-1,0 1,0 0,0-1,0 1,0 0,0-1,0 1,1-1,-1 1,1-1,-1 1,1-1,0 1,-1-1,1 1,0-1,0 0,0 1,0-1,0 0,0 0,1 0,-1 0,0 0,1 0,-1 0,0 0,1-1,0 1,7-4,0 0,0-1,-1 0,1 0,-1-1,0 0,0-1,-1 0,0 0,0 0,4-5,1 0,12-12,0-1,-1-1,-1-1,-2-1,-1-1,-1 0,5-12,-11 16</inkml:trace>
  <inkml:trace contextRef="#ctx0" brushRef="#br0" timeOffset="3761.111">1786 1119,'-5'0,"-7"0,-5 0,0 5,-3 1,-2 0,-2-1,-1-1,-3-2,0-1,0 0,-1-1,0 0,10-1,9-4,4-1</inkml:trace>
  <inkml:trace contextRef="#ctx0" brushRef="#br0" timeOffset="5147.669">261 18,'14'-17,"-22"22,-22 30,1 1,2 2,1 0,-5 15,8-5,4 0,1 1,2 1,2 0,3 1,2 0,2 1,3 0,2 0,2 0,3 13,-3-42,1 0,1 0,1 0,2 0,0-1,1 0,1 0,1 0,1-1,1-1,1 1,0-1,2-1,0 0,1-1,1-1,1 0,0-1,1 0,1-2,0 0,1-1,1-1,2 1,7-1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57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57 867,'-4'19,"-3"11,1 5,1 2,2-1,1-1,1-3,-5-6,0-3,0 0,1-5</inkml:trace>
  <inkml:trace contextRef="#ctx0" brushRef="#br0" timeOffset="486.05">1 838,'10'-8,"1"1,-1 0,2 1,-1 1,1-1,0 2,0-1,0 2,0 0,1 0,0 1,-1 1,1 0,0 0,0 2,-1-1,10 3,-19-3,-1 0,0 0,1 1,-1-1,1 1,-1 0,0 0,0-1,1 1,-1 1,0-1,0 0,0 0,0 1,0-1,0 1,-1 0,1 0,0-1,-1 1,0 0,1 0,-1 0,0 1,0-1,0 0,0 0,0 1,-1-1,1 0,-1 1,1-1,-1 1,0-1,0 0,0 1,0-1,-1 1,1-1,0 0,-1 1,0-1,0 0,1 1,-2-1,1 0,0 0,0 0,0 0,-1 0,-1 2,-100 111,102-113,0-1,0 1,0-1,0 1,0 0,0 0,0-1,1 1,-1 0,1 0,-1 0,1-1,0 1,0 0,0 0,0 0,0 0,0 0,1 0,-1-1,0 1,1 0,0 0,-1 0,1-1,0 1,0 0,0-1,0 1,0-1,0 1,0-1,1 1,-1-1,63 35,-18-12,-43-21,-1-1,0 0,0 1,0-1,0 1,0-1,-1 1,1 0,-1 0,1 0,-1 0,0 0,0 0,-1 0,1 0,0 0,-1 0,0 0,0 1,0-1,0 0,-1 0,1 0,-1 0,1 0,-1 1,0-1,-1 0,1-1,0 1,-1 0,1 0,-1-1,0 1,0 0,0-1,0 0,-1 0,1 1,-1-1,1-1,-1 1,0 0,1-1,-2 1,-4 5,-1-1,1-1,-1 1,0-1,0-1,-1 0,1 0,-1 0,0-2,0 1,0-1,0-1,-1 1,1-2,0 0,-8 0,0-6</inkml:trace>
  <inkml:trace contextRef="#ctx0" brushRef="#br0" timeOffset="2084.159">537 20,'3'-2,"-1"0,0 0,1 0,0 1,-1-1,1 1,0 0,0-1,-1 1,1 1,0-1,0 0,0 1,0-1,1 1,-1 0,0 0,0 0,0 0,0 1,0-1,0 1,0 0,0 0,0 0,-1 0,1 1,0-1,1 2,71 56,-52-28,-2 1,-1 1,-1 1,-3 1,0 0,-3 1,0 1,-3 0,-1 1,-2 0,-1 0,-2 0,-2 1,-2 30,2-39,-2-1,-1 0,-1 0,-1 1,-2-2,-1 1,-2 0,0-1,-2-1,-1 1,-1-2,-1 0,-1 0,-2-1,0-1,-2 0,-1-2,0 0,-2-1,-18 14,-91 49,104-70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2:41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88 480,'55'-4,"0"-2,-1-3,0-2,50-17,-85 26,-1-2,0 0,0-1,0-1,0-1,-1 0,0-1,-1-1,0 0,0-2,-1 1,0-2,-1 0,0-1,-1 0,-1-1,0-1,-1 0,0 0,-1-1,0-3,-10 18,4-6,0 0,-1 0,-1 0,1-1,-1 1,0-1,-1 0,0 1,0-1,-1 0,0 0,0 1,0-1,-1 0,-1 0,1 1,-1-1,0 1,-1-1,-2-3,5 10,0 1,-1-1,1 0,-1 0,1 0,-1 1,1-1,-1 0,0 1,1-1,-1 0,0 1,0-1,1 1,-1-1,0 1,0-1,0 1,0 0,1-1,-1 1,0 0,0 0,0 0,0 0,0 0,0 0,0 0,0 0,0 0,0 0,1 0,-1 0,0 1,0-1,0 0,0 1,0-1,1 1,-1-1,0 1,0-1,1 1,-1-1,0 1,1 0,-1-1,0 1,1 0,-1 0,1 0,-1-1,1 1,0 0,-1 0,1 0,0 0,-1 0,-21 55,-15 195,32-194,-15 197,13-115,-5 0,-7-1,-6-1,-5-1,-12 16,15-75,-4 0,-3-2,-3-1,-35 49,59-105,0 0,-1-1,-1 0,0-1,-1-1,-1 0,0-2,-1 0,-1 0,0-2,-2 0,20-9,-1-1,0 0,0 0,0 1,0-1,0 0,0-1,0 1,0 0,-1 0,1-1,0 0,0 1,-1-1,1 0,0 0,0 0,-1 0,1-1,0 1,0 0,-1-1,1 0,0 1,0-1,0 0,0 0,0 0,0-1,0 1,0 0,1-1,-1 1,0-1,1 0,-1 1,1-1,0 0,-1 0,1 0,0 0,0 0,0 0,1 0,-1 0,0 0,1-1,-1 1,1-2,0-10,1 0,0-1,1 1,1 0,0 0,1 0,1 0,0 0,0 1,2 0,-1 0,2 1,6-9,5-13,18-41,3 2,3 1,3 3,3 2,4 2,53-53,-97 111,0 1,0 0,0 0,1 1,0 0,0 1,0 0,0 0,1 1,-1 1,1 0,0 0,0 1,0 0,0 1,0 0,0 1,1 0,12 1</inkml:trace>
  <inkml:trace contextRef="#ctx0" brushRef="#br0" timeOffset="254.201">1132 1128,'-14'34,"0"20,2 6,8-2,10-11,8-14,2-12</inkml:trace>
  <inkml:trace contextRef="#ctx0" brushRef="#br0" timeOffset="507.28">1132 394,'0'0</inkml:trace>
  <inkml:trace contextRef="#ctx0" brushRef="#br0" timeOffset="689.414">1415 1213,'227'-318,"-203"293,-8 48,-7 29,-9-46,0 1,0 0,0-1,1 1,0-1,0 1,0-1,1 0,0 1,1-1,-1 0,1 0,0-1,1 1,-1-1,1 1,0-1,1 0,-1 0,1-1,0 1,0-1,0 0,0-1,1 1,0-1,0 0,3 1,-2-3,0 0,0 0,0-1,0 0,0 0,0-1,0 0,0 0,0-1,-1 1,1-2,0 1,-1-1,1 0,-1 0,0 0,0-1,0 0,-1 0,1-1,-1 0,0 0,0 0,-1 0,0-1,0 0,0 0,0 0,-1 0,0 0,0-1,-1 1,0-1,0 0,0 0,-1-5,16-73,-12 60</inkml:trace>
  <inkml:trace contextRef="#ctx0" brushRef="#br0" timeOffset="1097.796">2319 818,'-9'10,"1"0,0 1,0 0,2 0,-1 0,1 1,1 0,0 1,1-1,0 1,1 0,1 0,0 0,0 0,2 0,-1 0,2 0,-1 0,4 12,-4-22,1 0,1 1,-1-1,0 0,1 0,0 0,0 0,0 0,0-1,0 1,0-1,1 1,-1-1,1 0,0 0,-1 0,1 0,0 0,0 0,0-1,1 0,-1 0,0 0,0 0,1 0,-1 0,1-1,-1 0,0 1,1-1,-1-1,1 1,-1 0,0-1,3 0,5-2,-1 1,1-1,-1-1,0 0,0 0,0-1,-1 0,0-1,0 0,8-7,9-13,-2-1,0 0,-2-2,-2-1,0-1,-2 0,1-7,1-6,-2-1,-2-1,-2 0,-2-1,-3 0,5-45,-11 71,0 0,-1-1,-2 1,0-1,-1 0,-1 1,-1-1,-1 1,0 0,-2 0,-1 1,0-1,-2 2,0-1,-1 1,-1 0,-1 1,0 0,-1 1,-14-12,23 25,-1 0,0 1,-1 0,1 0,-1 0,1 0,-1 1,0 0,0 1,1-1,-1 1,0 0,-1 0,1 1,0 0,0 0,0 0,0 1,0 0,0 0,0 1,0-1,0 1,1 0,-1 1,0 0,1 0,0 0,0 0,-2 2,-2 2,0 0,1 0,-1 1,1 1,1-1,-1 1,2 0,-1 1,1 0,1 0,-1 0,2 1,0-1,0 1,-2 10,4 1,1 0,0-1,2 1,0 0,2 0,0-1,1 1,2-1,0 0,1 0,1-1,1 0,0-1,2 1,0-2,2 0,0 0,0-1,2-1,0 0,1-1,0-1,1 0,1-1,1 0,50 38,1-4,3-2,2-4,30 11,-81-42</inkml:trace>
  <inkml:trace contextRef="#ctx0" brushRef="#br0" timeOffset="2968.09">2290 2088,'0'19,"-5"36,-1 17,0 1,1-1,2-9,0-5,-3-8,-1-3,1-5,1-4,2-4,1-3,1-2,1-1,-5-5,-1-7</inkml:trace>
  <inkml:trace contextRef="#ctx0" brushRef="#br0" timeOffset="3254.163">2149 2116,'43'-10,"34"-7,13-2,-4-1,-12 1,-13 5,-13 5,-10 3,-10 4</inkml:trace>
  <inkml:trace contextRef="#ctx0" brushRef="#br0" timeOffset="3499.444">2177 2512,'38'-10,"32"-8,10 0,-6-3,-9 3,-16 4</inkml:trace>
  <inkml:trace contextRef="#ctx0" brushRef="#br0" timeOffset="5582.803">2713 2539,'-178'333,"87"-169,244-395,-129 189,1 2,2 0,2 2,17-16,-44 52,1-1,-1 1,0 0,1-1,-1 1,1 0,-1 1,1-1,0 0,0 1,0-1,0 1,0 0,0 0,0 0,1 1,-1-1,0 1,0 0,1-1,-1 2,0-1,0 0,1 0,-1 1,0 0,0 0,0 0,0 0,0 0,0 1,0-1,0 1,0 0,-1 0,1 0,0 0,-1 0,0 0,0 1,0-1,0 1,2 2,113 197,-116-201,-1-1,1 0,-1 1,1-1,-1 1,0 0,1-1,-1 1,0-1,0 1,1-1,-1 1,0 0,0-1,0 1,0 0,0-1,0 1,0-1,0 1,0 0,0-1,0 1,0 0,0-1,-1 1,1-1,0 1,0 0,-1-1,1 1,0-1,-1 1,1-1,0 1,-1-1,1 1,-1-1,1 0,-1 1,1-1,-1 0,1 1,-1-1,0 0,1 1,-1-1,1 0,-1 0,0 0,1 0,-1 0,0 0,1 0,-1 0,1 0,-1 0,0 0,1 0,-1 0,-50 1,42-2,-224-3,147-22,72 16</inkml:trace>
  <inkml:trace contextRef="#ctx0" brushRef="#br0" timeOffset="6499.411">3221 2709,'92'-45,"115"21,-206 24,1-1,-1 1,0-1,0 0,0 0,1 1,-1-1,0 0,0 0,0 0,0 0,0 0,0 0,-1 0,1 0,0-1,-1 1,1 0,0 0,-1-1,0 1,1 0,-1-1,0 1,1-1,-1 1,0 0,0-1,0 1,0-1,-1 1,1 0,0-1,0 1,-1 0,1-1,-1 1,1 0,-1 0,0-1,0 1,1 0,-1 0,0 0,0 0,0-1,-46-50,-42-7,89 58,-1 0,0 0,0 0,0 1,0-1,0 0,0 0,0 1,0-1,0 0,0 1,0-1,-1 1,1 0,0-1,0 1,-1 0,1 0,0 0,0 0,-1 0,1 0,0 0,0 0,-1 0,1 0,0 1,0-1,0 1,0-1,-1 1,1-1,0 1,0 0,0-1,0 1,0 0,0 0,0 0,1 0,-1 0,0 0,0 0,1 0,-1 0,0 0,1 0,-1 0,1 0,0 1,-1-1,1 0,0 0,0 0,0 1,0-1,0 0,0 0,0 1,0-1,8 56,2-1,3 0,13 34,-3 54,-23-143,1 0,-1 0,0 0,1 0,-1-1,1 1,-1 0,1 0,-1 0,1-1,-1 1,1 0,0-1,0 1,-1 0,1-1,0 1,0-1,0 1,-1-1,1 0,0 1,0-1,0 0,0 1,0-1,0 0,0 0,0 0,0 0,0 0,0 0,0 0,-1 0,1-1,0 1,0 0,0 0,0-1,0 1,0-1,0 1,-1-1,1 1,0-1,0 1,-1-1,1 0,0 1,0-1,37-35,-23 21,-1 0,-1 0,-1-1,0-1,-1 0,0-1,-2 0,0-1,-1 0,-1 0,0 0,-2-1,0 0,0-11,-8 8,-2 4</inkml:trace>
  <inkml:trace contextRef="#ctx0" brushRef="#br0" timeOffset="6801.722">3927 2285,'5'29,"1"14,0 5,-1-1,-2-4,-1-4,0-5,-2-2,0-3,0 0,0-2,-1-4</inkml:trace>
  <inkml:trace contextRef="#ctx0" brushRef="#br0" timeOffset="7301.349">3871 2257,'47'-20,"-20"8,0 1,0 1,1 2,0 0,1 2,0 1,8 0,-35 5,0 0,0 0,0 0,0 0,0 0,0 0,0 0,0 1,0-1,0 1,0-1,0 1,0 0,0-1,-1 1,1 0,0 1,-1-1,1 0,0 0,-1 1,0-1,1 0,-1 1,0 0,0-1,0 1,0 0,0-1,0 1,0 0,0 0,-1 0,1 0,-1 0,1 0,-1 0,0 0,0 0,0 0,0 0,0 0,-1 0,1 0,0 0,-1 0,0-1,1 1,-1 0,0 0,0 0,0-1,0 1,0 0,-1 0,-84 133,85-133,0 1,0 0,1 0,-1 0,1 1,-1-1,1 0,0 0,0 0,0 0,1 0,-1 0,1 0,0 0,-1 0,1 0,1 0,-1 0,0 0,1 0,-1-1,1 1,0-1,0 1,0-1,0 0,0 1,1-1,-1 0,1-1,-1 1,1 0,0-1,-1 1,1-1,0 0,0 0,0 0,0 0,0-1,0 1,0-1,1 0,-1 0,33 7,99 30,-130-35,1 1,-1 0,0 0,0 0,0 0,0 1,0 0,-1 0,1 0,-1 1,-1 0,1-1,0 1,-1 0,0 1,0-1,-1 0,0 1,0 0,0 0,0 0,-1-1,-1 0,0 0,1 0,-2 0,1-1,-1 1,1 0,-1 0,-1-1,1 1,-1 0,1-1,-1 1,-1-1,1 0,-1 0,1 0,-1 0,0 0,-1 0,1-1,-1 0,1 0,-1 0,-1 1,-5 3,-1 1,1-2,-2 1,1-2,-1 0,1 0,-2-1,1 0,-2 0,-185 3,175-7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06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29,'380'0,"-193"-26,-163 23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06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22,'39'0,"17"0,3 0,-2 0,-2 0,-6 0,-5 0,-7-5,-4-1,-3 0,-7 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03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1 678,'126'-11,"201"-74,-276 79,-33 8</inkml:trace>
  <inkml:trace contextRef="#ctx0" brushRef="#br0" timeOffset="254.642">282 453,'-4'34,"-3"15,1 5,2-3,0-4,2-6,-4-5,-1-4,1-2,1-2,2-1,1 0,1-5</inkml:trace>
  <inkml:trace contextRef="#ctx0" brushRef="#br0" timeOffset="964.665">423 904,'225'-343,"-213"322,-1 0,1 1,0 1,1 0,1 1,1 0,1 1,0 1,5-3,-20 18,0 0,0 0,0 0,0 0,0 0,0 0,0 0,0 1,1-1,-1 0,0 1,0-1,1 1,-1-1,0 1,1 0,-1 0,1-1,-1 1,0 0,1 0,-1 0,1 1,-1-1,0 0,1 0,-1 1,0-1,1 1,-1-1,0 1,0 0,1-1,-1 1,0 0,0 0,0 0,0 0,0 0,0 0,0 0,0 0,-1 0,1 0,0 1,-1-1,1 0,-1 0,1 1,-1-1,1 0,-1 1,0-1,0 1,0-1,2 16,-1-1,0 0,-1 1,-1-1,-1 0,0 1,-1-1,-5 14,-8 98,16-126,0 0,0-1,0 1,0 0,0 0,0-1,1 1,-1 0,1 0,-1-1,1 1,-1-1,1 1,0 0,0-1,0 1,0-1,0 0,0 1,1-1,-1 0,0 0,1 0,-1 0,1 0,-1 0,1 0,-1 0,1 0,0-1,-1 1,1-1,0 1,0-1,-1 0,1 0,0 1,0-1,-1 0,1-1,0 1,0 0,-1 0,1-1,0 1,-1-1,1 0,0 1,-1-1,1 0,-1 0,1 0,-1 0,1 0,-1 0,0-1,0 1,1 0,-1-1,1 0,15-15,-1-1,0 0,-2-1,0 0,-1-1,6-14,34-47,105-116,-158 195,1 1,-1 0,1 0,-1 0,1 0,-1-1,1 1,0 0,0 0,0 0,-1 0,1 0,0 1,0-1,0 0,0 0,0 1,1-1,-1 0,0 1,0-1,0 1,1 0,-1-1,0 1,0 0,1 0,-1 0,0 0,0 0,1 0,-1 0,0 0,1 0,-1 0,0 1,0-1,0 1,1-1,-1 1,0-1,0 1,0 0,0-1,0 1,0 0,0 0,0 0,0 0,0 0,-1 0,1 0,0 0,-1 0,1 0,0 0,-1 1,0 10,0 0,-2 0,1 0,-1-1,-1 1,0-1,-1 0,0 0,-3 4,-10 37,10-15,1 0,3 1,1 0,1-1,4 32,0 16,-3-57,0-4</inkml:trace>
  <inkml:trace contextRef="#ctx0" brushRef="#br0" timeOffset="1217.706">1524 594,'-14'34,"-5"15,-4 0,2-4,4-4,6-5,4-4,4-6</inkml:trace>
  <inkml:trace contextRef="#ctx0" brushRef="#br0" timeOffset="1636.299">1412 594,'5'-5,"1"-1,-1 2,1-1,0 1,1-1,-1 2,1-1,0 1,0 0,0 0,0 1,0 0,1 0,-1 1,0 0,1 0,-1 0,1 1,0 1,-1-1,1 1,-1 0,0 1,1 0,5 2,-11-1,0 1,0-1,0 1,-1 0,1-1,-1 1,0 0,0 0,0 0,0 0,-1 0,0 0,0 0,0 0,0 0,0 0,-1 0,0 0,0-1,0 1,0 0,0 0,-1 0,0-1,0 1,0-1,0 0,0 1,-1-1,0 0,1 0,-1-1,0 1,0 0,-1-1,1 0,-3 2,-10 15,15-18,-1 0,1 0,0 0,0 1,1-1,-1 0,0 0,0 1,1-1,-1 1,0-1,1 0,0 1,-1-1,1 1,0-1,0 1,0 0,0-1,0 1,0-1,0 1,0-1,1 1,-1-1,0 1,1-1,0 0,-1 1,1-1,0 0,-1 1,1-1,0 0,0 0,0 1,0-1,0 0,1 0,-1 0,0-1,0 1,1 0,-1 0,0-1,1 1,-1 0,1-1,-1 0,1 1,-1-1,1 0,-1 0,1 0,-1 0,1 0,0 0,2 0,-1 1,1-1,-1 1,1 0,-1 0,1 0,-1 0,0 1,1-1,-1 1,0 0,0 0,0 0,0 0,-1 1,1-1,-1 1,1 0,-1-1,0 1,0 0,0 0,0 1,-1-1,1 0,-1 0,0 1,0-1,0 1,0-1,-1 1,1 0,-1-1,0 1,0-1,0 1,-1-1,1 1,-1 0,0-1,0 2,-5 6,-1-1,0 1,0-2,-1 1,0-1,-1 0,0-1,-1 0,1 0,-1-1,-1 0,1-1,-1 0,0-1,-1 0,1-1,-1 0,-4 1,-7-1</inkml:trace>
  <inkml:trace contextRef="#ctx0" brushRef="#br0" timeOffset="2028.919">1722 1,'34'1,"-14"12,-1 1,-1 1,0 0,-1 2,0 0,-2 1,0 0,-1 1,0 1,-2 0,-1 1,0 0,5 16,2 3,-2 1,-2 1,-2 0,-1 1,-2 1,-3-1,0 4,-5-26,0-1,-1 1,-1 0,-1-1,-1 1,0-1,-2 0,0 0,-2 0,0-1,-1 0,-1 0,0-1,-2 0,0-1,-3 3,-3 2,-1-1,-1-1,0 0,-2-2,0 0,-1-1,-1-2,0 0,-1-1,-21 8,21-13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00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0,'-38'34,"5"7,3 0,1 3,2 0,3 1,1 2,2 0,2 1,3 2,1-1,3 2,2-1,3 1,1 1,3 0,3 47,-1-75,2 0,0-1,2 1,0-1,2 0,1 0,0 0,2-1,1 0,0 0,2-1,0 0,1-1,1 0,1-1,1-1,1 0,9 8,62 36,-83-67,-9 0</inkml:trace>
  <inkml:trace contextRef="#ctx0" brushRef="#br0" timeOffset="1453.066">371 1072,'57'-96,"-17"24,4 2,3 2,20-18,86-114,-147 192,-4 5,0-1,0 1,0-1,0 1,1 0,0 0,-1 1,1-1,0 0,0 1,1 0,-1-1,1 1,-1 1,1-1,2-1,-4 4,-1 0,0 0,1 0,-1 0,0 1,0-1,0 0,0 1,0-1,0 0,0 1,0-1,0 1,-1-1,1 1,0 0,-1-1,0 1,1 0,-1-1,0 1,0 0,0-1,0 1,0 0,0 0,-1 0,2 1,0 37,-2-29,1 1,-1-1,2 0,0 1,0-1,1 0,0 0,1 0,0 0,1 0,0 0,1-1,0 0,1 0,0 0,0-1,1 0,0 0,1-1,1 2,-5-7,0-1,-1 1,1-1,0 0,0 0,1 0,-1-1,0 1,1-1,-1 0,0 0,1-1,-1 1,1-1,-1 0,1 0,-1-1,1 1,-1-1,1 0,-1 0,0-1,1 1,-1-1,0 0,0 0,0 0,0-1,-1 1,3-3,97-100,61-124,-138 200,-27 29,1 1,0-1,0 1,0-1,0 0,0 1,0-1,0 1,0-1,0 1,1-1,-1 1,0-1,0 1,0-1,0 0,1 1,-1-1,0 1,1-1,-1 0,0 1,0-1,1 0,-1 1,1-1,-1 0,0 1,1-1,-1 0,1 0,-1 0,1 1,-1-1,0 0,1 0,-1 0,1 0,-1 0,1 0,-1 0,1 0,-1 0,1 0,-1 0,1 0,-1 0,1 0,-1-1,0 1,1 0,-1 0,1 0,-1-1,0 1,1 0,-1 0,1-1,-1 1,0 0,1-1,-1 1,0-1,0 1,1 0,-1-1,0 1,0-1,0 1,-41 208,15-38,-2-61,23-90</inkml:trace>
  <inkml:trace contextRef="#ctx0" brushRef="#br0" timeOffset="2077.005">1641 705,'-213'271,"184"-222,59-74,131-197,-123 183,-30 28,1 0,0 1,1 1,0-1,0 2,1-1,0 1,1 1,0 0,0 1,0 0,1 1,2-1,-12 6,1 0,-1 0,0 0,1 0,-1 1,0-1,1 1,-1 0,0 0,0 0,0 0,0 1,0-1,0 1,0 0,0 0,-1 0,1 0,-1 0,1 0,-1 1,0 0,0-1,0 1,0 0,-1 0,2 3,30 88,-22-43,1 58,-13-107,-1-1,0 1,0 0,0-1,0 1,0-1,0 0,0 1,0-1,0 0,-1 0,1-1,0 1,-1 0,1-1,-1 1,1-1,-1 0,1 0,-1 0,1 0,0 0,-1-1,1 1,-1-1,1 1,0-1,-1 0,1 0,0 0,0 0,0-1,0 1,0 0,0-1,0 0,-1 0,-4-1,-177-72,111 58,54 11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07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 77,'0'96,"-11"255,10-346,-6 69,-4 0,-4-1,-16 49,22-100,-1-5</inkml:trace>
  <inkml:trace contextRef="#ctx0" brushRef="#br0" timeOffset="292.234">38 77,'27'-13,"0"1,1 1,0 1,1 2,0 1,0 1,0 2,1 1,0 1,-1 1,1 2,0 1,-1 1,1 2,-1 1,0 1,-1 1,13 6,-36-11,-1-1,1 1,-1 0,0 0,0 1,0-1,0 1,-1 0,1 0,-1 0,0 0,0 1,-1-1,1 1,-1 0,0 0,0 0,0 0,-1 0,0 0,0 0,0 0,-1 0,0 1,0-1,0 0,0 1,-1-1,0 0,0 0,0 0,-1 0,0 0,0 0,0 0,0-1,-2 2,-6 12,-1-1,-1-1,0 0,-1 0,-1-1,-1-1,0 0,0-1,-2-1,1-1,-2 0,1-1,-3 0,-29 14,-1-3,-1-2,-1-2,-15 1,-11-2,49-12</inkml:trace>
  <inkml:trace contextRef="#ctx0" brushRef="#br0" timeOffset="975.938">462 951,'38'-86,"3"2,39-56,55-7,-129 140,-4 3,1 1,-1-1,1 1,0-1,0 1,0 0,0 1,0-1,1 0,-1 1,1 0,0 0,0 0,-1 0,1 0,1 1,-1 0,0 0,0 0,0 0,3 1,-5 3,1 0,-1 0,0 1,0-1,0 1,0-1,0 1,-1 0,0 0,0-1,0 1,0 0,-1 0,1 0,-1 0,0 0,0 0,-1 0,1 0,-2 4,-12 56,11-55,0 0,1-1,0 1,0 0,1 0,0 0,1 0,0 0,0 1,1-1,0 1,0-9,-1 1,1-1,0 0,-1 1,1-1,0 0,-1 0,1 0,0 1,0-1,0 0,0 0,0 0,1-1,-1 1,0 0,0 0,0-1,1 1,-1 0,0-1,1 1,-1-1,0 0,1 0,-1 1,1-1,-1 0,1 0,-1 0,0 0,1 0,-1-1,1 1,-1 0,0-1,1 1,-1-1,1 0,53-25,-36 12,-1-1,0-1,-2 0,0-1,0-1,6-12,29-31,112-97,-163 157,1 0,-1 0,1 1,-1-1,0 0,1 0,0 1,-1-1,1 0,-1 1,1-1,0 1,0-1,-1 1,1-1,0 1,0-1,-1 1,1 0,0 0,0-1,0 1,0 0,-1 0,1 0,0 0,0 0,0 0,0 0,0 0,0 0,-1 0,1 1,0-1,0 0,0 0,0 1,-1-1,1 1,0-1,0 1,-1-1,1 1,0-1,-1 1,1 0,-1-1,1 1,-1 0,1-1,-1 1,1 0,-1 0,0 0,1-1,-1 1,0 0,0 0,1 0,-1 0,0-1,0 1,0 0,0 0,0 0,0 0,0 0,-1 0,1-1,0 2,-34 285,34-284,-1 5,0-1,1 1,0 0,1 0,-1-1,1 1,1 0,0-1,0 1,0-1,1 0,0 0,0 0,2 3,6 3</inkml:trace>
  <inkml:trace contextRef="#ctx0" brushRef="#br0" timeOffset="1226.191">1676 585,'-15'33,"-9"17,0 3,3-1,5-5,6-6,5-5,7-9,4-9</inkml:trace>
  <inkml:trace contextRef="#ctx0" brushRef="#br0" timeOffset="1652.877">1591 471,'311'1,"-230"21,-79-21,-1-1,1 1,-1 0,1 0,-1 0,1 0,-1 0,0 0,0 0,1 0,-1 1,0-1,0 0,0 1,0-1,0 1,-1-1,1 1,0-1,-1 1,1 0,-1-1,1 1,-1 0,0-1,0 1,0 0,0-1,0 1,0 0,0 0,0-1,-1 1,1 0,-1-1,1 1,-1-1,0 1,1-1,-1 1,0-1,0 1,0-1,0 0,-1 1,1-1,-114 101,63-61,50-40,1-1,-1 1,1 0,-1 0,1 0,0 0,-1 0,1 1,0-1,0 0,0 0,0 1,0-1,0 1,0-1,0 1,1-1,-1 1,1 0,-1-1,1 1,-1 0,1-1,0 1,0 0,0-1,0 1,0 0,0-1,1 1,-1 0,0-1,1 1,-1 0,1-1,0 1,-1-1,1 1,0-1,0 1,0-1,0 0,0 1,1-1,-1 0,0 0,0 0,1 0,-1 0,1 0,-1 0,1 0,-1-1,1 1,0-1,-1 1,1-1,1 1,56 18,-48-17,0 0,-1 1,0 0,0 1,0 1,0-1,0 1,-1 1,0 0,0 0,-1 1,1 0,3 4,-11-8,1 0,0 0,0 0,-1 0,0 0,1 0,-1 0,-1 0,1 1,0-1,-1 0,1 0,-1 1,0-1,0 1,-1-1,1 0,0 0,-1 1,0-1,0 0,0 0,0 0,-1 0,1 0,-1 0,0 0,0 0,0 0,0-1,0 1,0-1,-1 0,0 1,-95 67,77-61,0 0,-1-1,0-2,0 0,-1-1,0-1,1-1,-1-1,-1-1,1-2,-11-1,10-3,7-1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14.92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7793 1130,'144'-131,"-141"128,0-1,0 0,-1 1,1-1,-1 0,0-1,0 1,0 0,-1-1,1 1,-1 0,0-1,-1 0,1 1,-1-1,0 1,0-1,0 0,-1 1,1-1,-1 1,0-1,-1 1,1-1,-1 1,1 0,-2-1,1 1,0 0,-1 1,1-1,-1 0,0 1,-2-3,-9-7,0 0,0 1,-2 0,1 1,-1 1,-1 0,-14-6,-49-20,-2 3,-1 4,-1 3,-31-3,-557-109,-82-29,133 25,407 97,-2 9,-162-4,-248 8,-219 34,529 16,2 13,-73 26,175-19,2 9,2 9,-152 65,230-67,3 6,2 5,3 6,-56 47,143-95,1 2,2 1,1 2,1 1,1 1,1 1,2 2,2 1,-10 18,28-39,0 0,1 0,1 0,1 1,-1-1,2 1,0 0,1 0,0-1,1 1,1 0,0 0,1 0,0 0,1-1,1 1,0-1,0 0,2 0,0 0,0-1,2 1,10 18,1-1,2-1,1-1,2-1,0-1,1-2,2 0,4 1,68 46,3-5,3-4,2-5,3-5,2-5,2-4,100 22,33-4,226 24,-265-51,225 22,152-10,-448-37,986 11,-831-22,47-5,0-15,211-46,-444 51,-1-5,-2-4,0-4,-2-6,-2-3,-2-5,-1-4,-3-4,-2-4,-3-4,-2-4,-3-4,-3-3,-4-3,26-36,-40 36,-4-2,-3-3,-3-2,-5-3,34-80,-75 155,-1-1,0 0,-1-1,0 1,0-1,-1 0,-1 0,0 0,0 0,-1 0,-1 0,0 0,0-1,-1 1,0 0,-1 0,-1 0,1 0,-2 1,1-1,-2 1,-1-4,-12-5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16.9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17425 1095,'-54'-40,"-3"2,0 3,-2 3,-2 2,-1 3,-1 3,-64-16,-200-37,-80 3,-613-46,-272-11,-747-16,1633 121,-1875-60,635 131,206 80,358 15,510-59,-1705 230,1957-260,2 14,4 13,-254 102,285-57,258-109,0 1,1 1,1 1,0 1,1 1,1 1,1 0,1 2,-9 15,19-23,1 0,0 0,2 1,-1 1,2-1,0 1,1 0,1 0,0 0,1 0,1 0,0 1,1-1,1 1,1-1,0 0,3 8,0 2,2-1,1 0,2-1,0 0,1 0,1-1,2-1,0 0,1 0,11 10,18 11,2-3,1-2,2-2,2-2,0-2,3-3,49 20,48 17,3-6,2-8,2-6,83 10,76-2,1-15,3-13,82-14,915-2,-850-12,1454-54,533-87,-2151 123,1623-119,-335 7,-871 68,-3-31,464-132,-928 159,-3-11,-4-11,-4-10,-4-11,125-84,-290 154,-2-4,-2-2,-2-4,-3-3,-2-2,-2-3,-3-3,-2-2,-4-3,0-5,-38 49,-1-1,-1-1,-2 0,0 0,-1-1,-2 0,-1-1,-1 1,0-9,-4 20,0 1,-1 0,-1 0,0 0,-1 0,0 0,-1 0,-1 0,0 1,-1-1,0 1,-1 0,-1 1,0 0,0 0,-1 0,-1 1,-5-6,-12-4,0 1,-2 1,0 2,-1 0,-1 2,0 1,-1 2,0 1,-1 1,0 2,-1 1,0 2,0 1,0 1,-17 2,-71-3,18 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20.6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 22,'0'0,"-1"0,0 0,1 0,-1 0,1 0,-1 0,1 0,-1 0,1 0,-1 0,1 0,-1-1,1 1,-1 0,1 0,-1-1,1 1,-1 0,1-1,-1 1,1 0,0-1,-1 1,1 0,0-1,-1 1,1-1,0 1,-1-1,1 1,0-1,0 1,0-1,-1 1,1-1,0 1,0-1,0 1,0-1,0 0,0 1,0-1,0 1,0-1,0 1,1-1,-1 1,0-1,0 1,0-1,1 1,-1-1,0 1,0-1,1 1,-1-1,1 1,-1-1,4 3,-1 0,0 0,0 0,0 0,0 1,0-1,0 1,-1 0,1 0,-1 0,1 0,-1 0,0 0,-1 0,1 1,-1-1,1 1,-1-1,1 4,-1-4,30 125,24 187,-44-198,-6 0,-4 0,-5 0,-6 6,2 2,-1 571,11-433,14 126,33 143,-47-513,72 504,46 107,-80-433,163 919,-168-795,-6 242,-27 414,24-695,51 216,-65-427,24 119,-8-51,-7 2,-3 23,-15 346,-25-331,22-178,1-1,-1 1,0 0,0-1,0 1,1 0,-1 0,0-1,0 1,0 0,0 0,0-1,0 1,0 0,0 0,-1-1,1 1,0 0,0 0,-1-1,1 1,0 0,-1-1,1 1,0 0,-1-1,1 1,-1-1,1 1,-1-1,0 1,1-1,-1 1,0-1,1 1,-1-1,0 0,1 1,-1-1,0 0,1 0,-1 0,0 1,0-1,1 0,-1 0,0 0,0 0,0 0,1 0,-1-1,0 1,0 0,1 0,-1 0,0-1,1 1,-1 0,0-1,1 1,-1-1,0 1,1-1,-1 1,1-1,-1 1,1-1,-1 1,0-2,-13-11,1 0,-1 0,0 1,0 0,-1 1,-1 1,1 1,-2 0,1 1,-1 0,-2 1,-62-13,0 3,-1 3,-1 4,-20 3,-107-18,208 24,1 2,0-1,0 0,0 0,0 1,0-1,0 0,0 0,1 0,-1 0,0 0,0 0,0 0,0 0,0 0,0-1,0 1,0 0,0-1,0 1,1 0,-1-1,0 1,0-1,1 0,-1 1,0-1,0 1,1-1,-1 0,1 0,-1 1,1-1,-1 0,1 0,-1 0,1 0,0 1,-1-1,1 0,0 0,0 0,-1 0,1 0,0 0,0 0,0 0,0 0,1 0,-1 0,0 0,15-11,1-1,0 2,1 0,0 1,0 1,1 0,7-1,-24 10,243-97,5 12,235-49,-303 90,1 8,2 8,2 8,9 8,-160 10,0 2,0 2,1 2,-1 0,10 5,-43-9,0 0,0 0,-1 0,1 0,0 0,0 0,0 1,-1-1,1 1,0-1,-1 1,1 0,0 0,-1-1,1 1,-1 0,1 1,-1-1,1 0,-1 0,0 0,0 1,0-1,1 1,-1-1,-1 1,1-1,0 1,0 0,0-1,-1 1,1 0,-1 0,0-1,1 1,-1 0,0 0,0 0,0 0,0-1,0 1,-1 0,1 0,-1 0,1-1,-1 1,0 1,-13 12,0 0,-2-1,1 0,-2-2,0 0,0 0,-19 8,24-13,-528 277,346-187,-333 182,420-209,80-47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22.12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4414 46,'0'-2,"-1"-1,0 1,0 0,0 0,0-1,0 1,0 0,0 0,-1 0,1 0,-1 0,1 0,-1 1,0-1,0 0,0 1,0-1,0 1,0 0,0 0,-1 0,1 0,0 0,-1 0,1 1,0-1,-1 1,1-1,-1 1,1 0,-1 0,1 0,0 0,-1 1,1-1,-1 1,1-1,0 1,-1 0,1 0,0 0,0 0,-1 0,1 1,0-1,0 1,0 0,-42 23,1 2,2 3,1 0,-23 25,-12 7,5-5,-349 264,-260 129,-441 306,160-71,917-655,-1-1,-1-2,-1-2,-2-2,0-3,-22 6,-114 10,281-75,-88 30,-1 1,0-1,0-1,0 0,-1 0,-1 0,0-1,0 0,-1 0,-1 0,0-1,0 0,-1 1,0-3,1-3,-1 1,0-1,-1 0,-1 0,0 0,-2 0,0 0,-1 1,0-1,-1 0,-1 1,-1 0,-1 0,0 0,0 0,-2 1,0 0,-1 1,0 0,-1 0,-1 1,0 0,0 1,-8-6,-17-12,-2 2,0 1,-2 2,-9-3,-17-11,34 15,32 24,-1 0,1-1,-1 1,1 0,-1-1,1 1,0-1,-1 1,1 0,-1-1,1 1,0-1,-1 1,1-1,0 1,0-1,-1 0,1 1,0-1,0 1,0-1,0 1,0-1,0 0,0 1,0-1,0 1,0-1,0 0,0 1,0-1,0 1,0-1,1 1,-1-1,0 1,0-1,1 1,-1-1,0 1,1-1,-1 1,1-1,-1 1,0-1,1 1,-1 0,1-1,-1 1,1 0,-1-1,1 1,0 0,-1 0,1 0,-1 0,1-1,-1 1,1 0,0 0,13-2,-1 1,1 1,0 0,0 0,-1 1,1 1,-1 0,7 3,10 0,157 35,-1 7,-4 9,-1 7,42 28,-156-63,-1 2,-1 3,48 35,-101-60,41 27,-1 2,-2 3,20 21,-68-60,0 0,0 0,0 0,-1 0,1 0,0 0,-1 0,1 1,0-1,-1 1,0-1,1 1,-1-1,0 1,0 0,0 0,0 0,0-1,0 1,0 0,-1 0,1 0,-1 0,1 0,-1 0,0 1,0-1,0 0,0 0,0 0,-1 0,1 0,0 0,-1 0,0 0,1 0,-1 0,0 0,0 0,0-1,0 1,0 0,-1-1,1 1,-1 0,-12 1,-2 0,1-1,0 0,0-1,-1-1,1-1,0 0,0-1,-3-1,7 2,-161-17,0 7,-2 7,1 9,1 6,0 8,-20 12,139-20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35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41,'0'-4,"0"-8,-5 0,-1 6,-5 4,-5 2,5 2,9 0,5-5,2-2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13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682,'-34'38,"-15"18,0 3,4-7,5-8,4-7,3-5,3-3,2-6,0-3,5 0,2-3,0 1,3-4</inkml:trace>
  <inkml:trace contextRef="#ctx0" brushRef="#br0" timeOffset="313.354">650 738,'33'18,"0"-1,1-1,1-3,1 0,18 2,-6 0,7 3,7-1,-1 4,-2 2,0 3,24 16,-46-24,-19-12</inkml:trace>
  <inkml:trace contextRef="#ctx0" brushRef="#br0" timeOffset="730.004">875 540,'31'129,"-20"-67,-2 1,-4 0,-2 0,-5 61,1-34,1-66</inkml:trace>
  <inkml:trace contextRef="#ctx0" brushRef="#br0" timeOffset="8518.039">1976 540,'27'-6,"1"-1,-1-1,-1-1,0-1,0-1,-1-2,0-1,-1 0,-1-2,0-1,-1 0,-1-2,7-8,-23 20,-2 5,0-1,0 0,-1 0,1 0,-1 0,0 0,0 0,0-1,-1 1,1 0,-1-1,0 0,1 1,-2-1,1 0,0-3,-2 7,0 0,0 0,0 0,0 0,0 0,0 0,0 0,0 0,0 0,0 1,0-1,0 0,0 1,1-1,-1 1,0-1,0 1,0-1,0 1,1 0,-1-1,0 1,1 0,-1 0,0-1,1 1,-1 0,1 0,-1 0,1 0,0 0,-1 0,1 0,0 0,0 0,-1 0,1 0,0 0,0 0,0 0,0 0,0-1,-11 30,0 0,2 0,1 1,2-1,1 2,1-1,2 1,1-1,1 1,4 22,-2 4,13 306,-19-323,-2 0,-1-1,-3-1,-1 1,-1-1,-3-1,-1-1,-1 0,-3-1,0-1,-7 5,-49 41,73-78,-1 0,1 0,-1-1,1 0,-1 0,0 0,0 0,0 0,0-1,0 0,0 1,0-2,-1 1,1 0,0-1,0 0,-1 0,1 0,0 0,-1-1,1 0,0 0,0 0,-1-1,-1-2,1-1,0-1,0 1,0-1,0 0,1 0,0 0,0-1,1 1,0-1,0 0,0 0,1 0,0 0,1 0,-1-1,1 1,1 0,-1-1,2-5,-1-11,2 0,1 0,1 0,1 0,1 1,1 0,1 0,1 1,1 0,1 1,1 0,1 0,0 1,2 1,0 0,1 1,2 0,-8 9,-1 1,2 0,-1 0,1 1,0 0,1 1,-1 0,1 1,1 0,-1 1,1 0,-1 1,10-1,147-22,-145 26</inkml:trace>
  <inkml:trace contextRef="#ctx0" brushRef="#br0" timeOffset="8773.972">2710 935,'0'29,"0"14,0 5,0-7</inkml:trace>
  <inkml:trace contextRef="#ctx0" brushRef="#br0" timeOffset="8952.467">2710 569,'9'-5,"4"-2</inkml:trace>
  <inkml:trace contextRef="#ctx0" brushRef="#br0" timeOffset="9249.941">2992 1020,'148'-213,"-148"212,0 0,0 0,1 0,-1 0,0 0,1 1,-1-1,1 0,-1 0,1 0,-1 1,1-1,-1 0,1 1,0-1,-1 0,1 1,0-1,0 1,-1-1,1 1,0-1,0 1,0 0,0-1,-1 1,1 0,0 0,0-1,0 1,0 0,0 0,0 0,0 0,0 0,0 1,-1-1,1 0,0 0,0 0,0 1,0-1,0 1,-1-1,1 0,0 1,0 0,0-1,0 1,19 46,-13-27,-5-16,0 1,0-1,1 0,-1 1,1-1,0-1,0 1,0 0,0-1,1 1,0-1,-1 0,1 0,0-1,0 1,1-1,-1 0,1 0,-1 0,1 0,-1-1,1 0,0 0,0 0,-1-1,1 0,0 0,0 0,0 0,0-1,-1 1,1-1,0 0,0-1,-1 1,1-1,-1 0,0 0,1-1,-1 1,0-1,0 0,-1 0,1 0,0-1,-1 1,0-1,0 0,40-57,-30 44</inkml:trace>
  <inkml:trace contextRef="#ctx0" brushRef="#br0" timeOffset="9668.088">3754 709,'-13'15,"0"1,2 0,-1 0,2 1,1 0,0 1,1 0,0 1,2 0,0 0,2 0,0 1,1-1,0 3,3-19,0-1,1 1,-1-1,0 1,1 0,0-1,0 1,-1-1,1 1,1-1,-1 0,0 0,0 1,1-1,0 0,-1 0,1 0,0 0,0-1,0 1,0 0,0-1,0 1,0-1,1 0,-1 0,1 0,-1 0,1 0,-1 0,1-1,-1 1,1-1,-1 0,1 0,0 0,-1 0,1 0,1-1,103-28,-87 19,-1-1,0-1,-1 0,0-2,-1 0,-1 0,0-2,-1 0,-1-1,0 0,-1-1,-1 0,-1-2,0 1,-2-1,0 0,2-13,35-156,-45 180,0 0,-1 0,0 0,0 0,-1 0,0 0,-1 1,0-1,0 0,-1 1,0-1,-1 1,0 0,0 0,0 0,-1 1,0-1,-1 1,0 0,-2-2,3 5,0 1,0-1,0 1,0 0,0 0,0 0,-1 1,0 0,1 0,-1 0,0 1,0 0,0 0,0 1,0-1,0 1,0 0,0 1,0 0,1 0,-1 0,0 0,0 1,1 0,-1 0,0 1,1-1,0 1,-5 4,-3 1,0 2,1-1,0 2,0 0,1 0,0 1,1 0,1 1,0 0,-6 12,8-9,2 0,0-1,0 2,2-1,0 1,0-1,2 1,0 0,1-1,1 1,0 0,2-1,-1 1,2-1,0 0,1 0,1 0,1 0,0-1,0 0,2-1,0 0,0 0,1-1,1 0,1 0,-1-2,2 1,0-1,0-1,1-1,0 0,0 0,1-2,0 1,1-2,-1 0,8 1,11 3,-4-3</inkml:trace>
  <inkml:trace contextRef="#ctx0" brushRef="#br0" timeOffset="27212.621">1496 2995,'-39'34,"-26"20,-3 6,6-7,13-8,10-11,12-7,6-8,6-8</inkml:trace>
  <inkml:trace contextRef="#ctx0" brushRef="#br0" timeOffset="27492.062">988 2967,'38'24,"28"18,7 6,-5-5,-8-5,-10-4,-9-8,-6-4,-4-5,-3-1,-2 2,1-2,-1 0,1-2,-4 2,-2-3,1-2,-4-4</inkml:trace>
  <inkml:trace contextRef="#ctx0" brushRef="#br0" timeOffset="27858.934">1271 2826,'9'38,"4"32,-1 9,-2-4,-3-10,-3-11,-1-11,-2-7,-1-5,-1-3,-4-1,-2-1,-5-5,1 0,1-5</inkml:trace>
  <inkml:trace contextRef="#ctx0" brushRef="#br0" timeOffset="28160.781">904 3249,'43'-5,"43"-6,17-6,0 0,-8 2,-15 5,-12 3,-7 3,-10 3,-9 0,-6 6,-5 2,-7 0</inkml:trace>
  <inkml:trace contextRef="#ctx0" brushRef="#br0" timeOffset="33875.858">2456 2967,'-1'0,"0"-1,0 0,1 1,-1-1,0 0,1 0,-1 0,0 0,1 0,-1 1,1-1,0 0,-1 0,1 0,0-1,-1 1,1 0,0 0,0 0,0 0,0 0,0 0,0 0,0 0,0 0,1 0,-1 0,0 0,1 0,-1 0,1 0,-1 0,1 0,-1 0,1 0,-1 0,1 1,0-1,0 0,-1 0,1 1,0-1,0 1,0-1,0 0,0 1,0-1,0 1,0 0,0-1,0 1,0 0,8-8,1 1,0 1,0-1,0 1,1 1,0 0,0 1,0 0,1 0,-1 2,1-1,0 1,0 1,0 0,0 1,-1 0,1 0,0 2,9 1,-16 1,0 0,0 0,0 0,-1 1,0 0,0 0,0 0,-1 0,1 0,-1 1,0-1,-1 1,0 0,0 0,0 0,0 0,-1 0,0 1,0-1,-1 0,0 1,0-1,0 0,-1 0,0 1,0-1,-1 2,-4 9,-1 0,0 0,-2-1,1 0,-2 0,0-1,-1 0,-1-1,0-1,-5 5,-31 38,47-53,-1-1,1 1,0-1,0 1,0-1,0 1,0 0,1 0,-1-1,1 1,-1 0,1 0,0-1,0 1,1 0,-1 0,0 0,1-1,0 1,0 0,0-1,0 1,0-1,0 1,0-1,1 1,0-1,-1 0,1 0,0 1,0-1,0-1,0 1,0 0,1 0,-1-1,0 0,1 1,-1-1,1 0,0 0,-1 0,1 0,0-1,-1 1,1-1,0 0,191 78,-189-76,0 0,0 0,0 0,-1 1,1-1,-1 1,1 0,-1 1,0-1,0 1,-1-1,1 1,-1 0,1 1,-1-1,-1 0,1 1,-1 0,1 0,-1-1,-1 1,1 0,-1 1,0-1,0 0,0 0,-1 1,0-1,0 0,0 0,0 1,-1-1,0 0,0 0,-1 0,1 0,-1 0,-1 2,-13 11,0-1,-2 0,0-1,-1-1,0 0,-1-2,-1 0,0-2,-17 7,-76 27,113-44,0 0,0-1,0 1,0-1,-1 1,1-1,0 1,0-1,0 0,-1 1,1-1,0 0,-1 0,1 0,0 0,0 0,-1-1,1 1,0 0,0 0,-1-1,1 1,0-1,0 1,0-1,0 0,0 1,-1-1,1 0,0 0,1 0,-1 0,0 1,0-1,0 0,1-1,-1 1,0 0,1 0,-1 0,1 0,-1 0,1-1,0 1,-1 0,1 0,0-1,0 1,0 0,0-1,0 1,0 0,0 0,0-1,1 1,-1 0,0 0,1-1,-1 1,1 0,0 0,-1 0,1 0,0 0,-1 0,1 0,10-18</inkml:trace>
  <inkml:trace contextRef="#ctx0" brushRef="#br0" timeOffset="34357.114">3133 3108,'-11'77,"30"-96,97-225,-116 243,0 0,0 1,0-1,0 1,1-1,-1 1,0-1,0 1,0-1,1 0,-1 1,0-1,1 1,-1 0,0-1,1 1,-1-1,1 1,-1-1,1 1,-1 0,1-1,-1 1,1 0,-1 0,1-1,-1 1,1 0,-1 0,1 0,0 0,-1 0,1 0,-1 0,1 0,0 0,-1 0,1 0,-1 0,1 0,-1 0,1 0,0 1,-1-1,1 0,-1 0,1 1,-1-1,1 1,7 5</inkml:trace>
  <inkml:trace contextRef="#ctx0" brushRef="#br0" timeOffset="34765.289">3500 2967,'-20'117,"20"-112,0 0,0 0,0 0,1 0,-1 0,1-1,0 1,1 0,-1-1,1 1,0-1,0 1,0-1,1 0,-1 0,1 0,0 0,0 0,1-1,-1 1,1-1,3 3,0-5,-1 1,1-2,0 1,0-1,-1 0,1 0,0 0,0-1,0 0,-1-1,1 0,-1 0,1 0,-1-1,0 1,0-1,0-1,0 0,0 1,-1-2,0 1,0 0,0-1,0 0,-1 0,0-1,3-4,-6 9,15-18,-1 0,-1-1,0 0,-2-1,0 0,-2-1,0-1,-2 1,0-1,-1-1,-2 0,0 1,-2-2,0 1,-2 0,-1 0,-1-3,1 16,-2 1,0 0,0-1,-1 1,0 0,-1 0,0 1,0-1,-1 1,-2-3,5 10,1-1,0 1,-1-1,0 1,1 0,-1 0,0 0,0 0,0 0,0 0,-1 0,1 1,0-1,-1 1,1 0,-1-1,0 1,1 1,-1-1,0 0,1 0,-1 1,0 0,0-1,0 1,1 0,-1 1,0-1,0 0,0 1,1-1,-1 1,0 0,1 0,-1 0,0 0,1 1,0-1,-2 2,-5 6,1 0,0 0,1 1,0 0,0 0,1 1,1 0,0 0,0 0,1 1,0 0,1-1,1 1,-1 0,2 1,0-1,1 1,0 3,0-1,2 1,0 0,1-1,0 0,2 0,-1 0,2 0,0-1,1 1,0-2,1 1,1-1,0 0,0-1,1 0,1 0,0-1,1-1,0 0,0-1,1 0,1 0,-1-2,1 1,0-2,1 0,0-1,0 0,10 1,9 4,-4 0</inkml:trace>
  <inkml:trace contextRef="#ctx0" brushRef="#br0" timeOffset="35565.324">4290 3870,'92'-73,"-5"-3,-2-5,-4-3,-4-3,-4-4,3-12,-59 81,-1-2,-1 1,-1-2,-1 0,-1-1,-2 0,0 0,-2-1,-1-1,-1 1,-1-1,-2 0,0-11,-2 34,-1-1,0 1,0 0,-1-1,0 1,0 0,0-1,0 1,-1 0,0 0,0 0,0 0,-1 0,1 1,-1-1,0 1,-1 0,1-1,-1 1,0 1,0-1,0 1,0-1,-1 1,1 0,-1 1,0-1,0 1,0 0,0 0,0 1,0-1,0 1,-1 0,-3 0,-6 4,-1 0,0 0,1 2,0 0,0 1,0 0,1 1,0 1,0 0,1 1,0 0,0 1,1 1,1 0,0 0,0 1,1 1,0-1,1 2,1-1,0 1,1 1,1-1,-1 4,-3 7,1 0,1 1,2-1,0 2,2-1,1 0,1 1,1 0,1-1,2 1,1 0,5 24,-2-33,1 0,1 0,0 0,2-1,0-1,0 1,2-2,0 1,1-2,0 0,7 6,0 1,-10-11,1 0,0 0,0-1,1 0,1-1,-1 0,1-1,0-1,1 0,0 0,0-2,0 0,0 0,1-1,-1-1,1-1,0 0,-1 0,1-2,0 0,0-1,-1 0,2-1,8-4</inkml:trace>
  <inkml:trace contextRef="#ctx0" brushRef="#br0" timeOffset="36311.968">5362 3334,'-28'21,"0"1,1 1,1 1,1 1,1 2,1 0,2 2,-1 3,20-31,1 1,-1-1,0 1,1-1,0 1,-1 0,1-1,0 1,0 0,0 0,0 0,0 0,1 0,-1 0,1 0,-1 1,1-1,0 0,-1 0,1 0,0 0,1 0,-1 1,0-1,1 0,-1 0,1 0,-1 0,1 0,0 0,0 0,0 0,0 0,0 0,1-1,-1 1,1 0,-1-1,1 1,-1-1,1 1,0-1,-1 0,1 0,0 0,0 0,0 0,0 0,1 0,9-2,1 0,-1-1,0-1,0 1,0-2,0 0,0 0,-1-1,0-1,0 1,0-2,-1 0,6-4,170-159,-185 169,0-1,0 0,1 0,-1 0,0 0,1 0,-1 0,1 1,0-1,-1 0,1 1,0 0,0-1,0 1,0 0,0 0,1 0,-1 0,0 0,0 1,1-1,-1 1,0-1,1 1,-1 0,0 0,1 0,-1 0,0 0,1 1,-1-1,0 1,1-1,-1 1,0 0,0 0,0 0,1 0,17 59,-20-55,1 0,-1 0,1 0,1 0,-1 0,1 0,0 0,0-1,0 1,0-1,1 1,0-1,0 0,0 0,1 0,-1 0,1-1,0 1,0-1,0 0,0 0,1-1,-1 1,1-1,-1 0,4 0,-1 0,1 0,-1-1,1 0,0-1,-1 0,1 0,0-1,-1 1,1-2,0 1,-1-1,0 0,1-1,-1 0,0 0,0 0,-1-1,1 0,-1 0,1-1,-1 0,111-131,-88 96,-29 40,0-1,0 1,0-1,0 1,0-1,0 1,0-1,0 1,0-1,1 1,-1-1,0 1,0-1,0 1,1-1,-1 1,0-1,1 1,-1 0,0-1,1 1,-1 0,0-1,1 1,-1 0,1-1,-1 1,1 0,-1 0,1 0,-1-1,0 1,1 0,-1 0,1 0,-1 0,1 0,-1 0,1 0,-1 0,1 0,-1 0,1 0,-1 0,1 0,-1 1,1-1,-1 0,1 0,-1 0,1 1,-1-1,1 0,-1 1,0-1,1 0,-1 1,0-1,1 0,-1 1,0-1,1 1,-1-1,0 0,0 1,0-1,1 1,2 37,-3-35,-1 2,0-1,0 1,1-1,0 1,0-1,0 1,1 0,0-1,-1 1,1-1,1 1,-1-1,1 0,0 0,0 1,0-1,0 0,1-1,0 1,-1 0,1-1,1 0,-1 1,0-1,1 0,0-1,-1 1,1-1,2 1,7-2,-1-1,0 0,1-1,-1 0,0-1,1 0,-1-1,-1-1,1 0,0-1,-1 0,0 0,0-1,0-1,-1 1,0-2,-1 0,1 0,-1 0,5-8,21-12,-35 27,1 0,-1 0,1 1,-1-1,1 0,0 1,-1-1,1 1,0-1,-1 1,1-1,0 1,0-1,-1 1,1-1,0 1,0 0,0 0,-1-1,1 1,0 0,0 0,0 0,0 0,0 0,0 0,-1 0,1 0,0 0,0 1,0-1,0 0,-1 0,1 1,0-1,0 1,0-1,-1 1,1-1,0 1,-1-1,1 1,0-1,-1 1,1 0,-1-1,1 1,-1 0,1 0,-1-1,0 1,1 0,-1 0,0 0,0 0,1-1,-1 1,0 0,0 0,0 0,0 0,0 0,0 0,0-1,-1 1,1 0,0 0,-1 5,0-1,1 0,0 0,0 0,1 1,-1-1,1 0,0 0,0 0,1 0,0 0,0 0,0-1,0 1,1 0,-1-1,1 0,0 0,1 0,-1 0,1 0,0 0,0-1,0 0,0 0,0 0,1 0,-1-1,1 0,0 1,0-2,0 1,0-1,0 1,0-1,3 0,4-2,0-1,0 0,-1 0,1-1,0-1,-1 0,0-1,0 0,0 0,-1-1,1 0,-1-1,-1-1,1 1,-1-1,-1-1,0 0,0 0,0 0,-1-1,-1 0,0-1,0 1,-1-1,0 0,-1-1,0 1,-1-1,0 0,1-13</inkml:trace>
  <inkml:trace contextRef="#ctx0" brushRef="#br0" timeOffset="37458.312">7648 3052,'64'-31,"-2"-2,-1-3,-2-2,-2-3,-1-3,44-45,-48 3,-51 84,0 0,0-1,0 1,0 0,-1-1,1 1,-1-1,0 1,1 0,-1-1,0 1,-1-1,1 1,0-1,-1 1,1 0,-1-1,0 1,0 0,0-1,0 1,0 0,0 0,-1 0,1 0,-1 0,1 0,-1 0,0 1,0-1,0 1,0-1,0 1,0-1,0 1,0 0,0 0,-1 0,0 0,-1 0,1 1,-1-1,1 1,-1-1,0 1,1 0,-1 0,1 1,-1-1,1 1,-1 0,1 0,-1 0,1 0,0 0,-1 1,1 0,0-1,0 1,0 0,0 1,1-1,-1 0,1 1,-1 0,1-1,0 1,0 0,-1 1,-51 101,53-103,-17 53,3 0,2 1,3 1,2 0,3 0,2 14,-5 22,-4 120,7-93,-5-1,-9 23,13-112,0 0,-2 0,-1-1,-2 0,0 0,-2-1,-1-1,-2 0,0-1,-2-1,0 0,-2-2,-1 0,-17 14,36-34,1-1,-1 0,0 0,0 0,0 0,0-1,0 1,0 0,-1-1,1 1,0-1,-1 0,1 0,-1 0,1 0,-1 0,0-1,1 1,-1-1,0 0,0 0,1 0,-1 0,0 0,1 0,-1-1,0 1,1-1,-1 0,0 0,1 0,-1 0,1 0,0 0,-1-1,1 1,0-1,0 0,0 1,0-1,0 0,0 0,1-1,-1 1,1 0,-1 0,1-1,0 1,0-1,0 1,0-1,0 0,-2-17,1 0,1 0,1 0,0 0,2 0,0 0,1 0,1 0,1 1,5-13,-3 6,6-20,2 1,1 0,3 1,2 1,1 1,2 1,2 1,2 1,1 2,11-9,-2 10,-20 21</inkml:trace>
  <inkml:trace contextRef="#ctx0" brushRef="#br0" timeOffset="37731.738">8439 3278,'-57'45,"2"2,3 3,2 2,-34 45,20 8,63-102,0 0,0 0,0 0,0 0,1 0,-1 0,1 0,0 1,0-1,0 0,0 0,0 0,1 0,-1 0,1 0,0 1,0-1,0-1,0 1,1 0,-1 0,1 0,0-1,0 1,0-1,0 1,0-1,0 0,1 0,-1 0,1 0,-1 0,1-1,0 1,0-1,0 1,7 2,0 0,0-1,0 0,0-1,0 0,0 0,1-1,-1-1,0 0,1 0,-1-1,1 0,-1 0,0-2,0 1,0-1,0 0,0-1,-1-1,1 1,4-4,1-1,-1-1,1 0,-2-1,1 0,-1-1,-1-1,-1 0,1 0,-2-1,0-1,-1 0,4-8,-8 12,-1-1,0 1,-1 0,0-1,-1 0,-1 1,1-1,-2 0,0 0,0 0,-1 0,0 0,-1 0,-1 1,0-1,0 1,-1 0,-1 0,0 0,0 0,-3-4,-9-9</inkml:trace>
  <inkml:trace contextRef="#ctx0" brushRef="#br0" timeOffset="37993.82">8665 3758,'-5'-19,"3"-17,3-6,5-1,6-3,2 2,3 4,-2 3,2 3,-2 3,1 2,-2 1,1 5,-2 2,2 5,-1-1,-4 4</inkml:trace>
  <inkml:trace contextRef="#ctx0" brushRef="#br0" timeOffset="38526.92">8946 3673,'16'-22,"7"-13,2 2,1 0,2 2,1 1,24-19,-53 47,1 1,0 0,0 0,0 0,0 0,0 0,0 0,0 0,0 0,0 0,0 0,1 0,-1 1,0-1,1 0,-1 1,0-1,1 1,-1 0,1-1,-1 1,0 0,1 0,-1 0,1 0,-1 0,1 0,-1 1,0-1,1 0,-1 1,1-1,-1 1,0-1,1 1,-1 0,0-1,0 1,0 0,1 0,-1 0,0 0,0 0,0 0,0 0,-1 0,1 0,0 1,0-1,-1 0,1 1,-1-1,1 0,-1 1,1-1,-1 1,0-1,0 0,0 1,0-1,0 1,0-1,0 2,-7 43,5-41,0 0,1 0,0 0,0 1,0-1,1 0,0 1,0-1,0 0,1 0,0 1,0-1,0 0,0 0,1 1,2-3,0-1,0 0,-1 0,1-1,0 1,0-1,1 0,-1 0,0 0,0-1,0 1,1-1,-1 0,0 0,1-1,-1 1,0-1,0 0,0 0,0 0,0-1,0 0,0 1,0-1,0 0,-1-1,1 1,-1-1,2-1,162-123,-113 80,-43 37,-8 6,0 1,0 0,0-1,1 1,-1 0,1 1,0-1,-1 1,1-1,0 1,1 0,-1 1,0-1,0 1,1 0,-1 0,1 0,-1 0,1 1,1 0,-3 2,-1 1,0 0,0 0,0 0,-1 0,1 0,-1 1,1-1,-1 0,0 1,-1-1,1 0,0 1,-1-1,0 1,0 0,0-1,0 1,-1-1,1 1,-1-1,0 0,0 1,0 0,-10 41,7-31,0 0,1 0,0 1,1-1,1 1,0-1,1 1,1-1,2 13,3-8</inkml:trace>
  <inkml:trace contextRef="#ctx0" brushRef="#br0" timeOffset="46793.832">10273 3503,'-5'-3,"0"0,0 1,-1 0,1 0,-1 0,1 1,-1 0,0 0,1 0,-1 1,0 0,0 0,0 0,1 1,-1 0,0 0,0 0,1 1,-1 0,1 0,0 0,-1 0,1 1,0 0,0 1,-6 3,0 0,0 1,1 1,-1 0,2 0,0 1,0 1,1-1,0 1,-2 5,-19 77,28-90,1 0,0 0,0-1,0 1,1 0,-1 0,1-1,-1 1,1 0,0-1,0 1,0 0,0-1,0 1,1-1,-1 0,1 0,0 1,0-1,0 0,0 0,0 0,0-1,0 1,0-1,1 1,-1-1,1 1,-1-1,1 0,-1 0,1-1,2 1,8-1,0-1,0 0,0-1,0-1,-1 0,1 0,-1-2,0 1,0-2,0 1,-1-2,0 0,0 0,8-7,-13 10,194-127,-198 129,1 0,-1-1,1 1,0 0,-1 0,1 0,0 1,0-1,0 1,0-1,1 1,-1 0,0 0,0 1,1-1,-1 1,1 0,-1-1,0 1,1 1,-1-1,0 0,1 1,-1 0,0 0,1 0,-1 0,0 0,0 1,0-1,0 1,0 0,-1 0,1 0,0 0,-1 0,1 1,-1-1,0 1,0 0,0-1,0 1,-1 0,2 2,15 37,-9-26</inkml:trace>
  <inkml:trace contextRef="#ctx0" brushRef="#br0" timeOffset="47111.902">10978 2854,'9'88,"-4"-1,-5 1,-2 0,-7 15,-6 21,8-79,1 1,3 0,2 0,2 10,15-17,-3-33</inkml:trace>
  <inkml:trace contextRef="#ctx0" brushRef="#br0" timeOffset="47347.894">11289 3419,'-19'38,"-12"23,5 0,7-9</inkml:trace>
  <inkml:trace contextRef="#ctx0" brushRef="#br0" timeOffset="47517.079">11345 2995,'0'0</inkml:trace>
  <inkml:trace contextRef="#ctx0" brushRef="#br0" timeOffset="47763.142">11825 3221,'-43'34,"-24"20,-5 6,4-7,15-8,20-11,21-12,17-10,13-6,8-5,-1-2</inkml:trace>
  <inkml:trace contextRef="#ctx0" brushRef="#br0" timeOffset="48534.516">11628 3559,'73'18,"79"-5,-150-13,-1 0,1-1,-1 1,1 0,0 0,-1 1,1-1,0 0,-1 0,1 1,-1-1,1 1,-1-1,1 1,-1 0,1-1,-1 1,0 0,1 0,-1 0,0 0,0 0,0 1,1-1,-1 0,-1 0,1 1,0-1,0 1,0-1,-1 1,1-1,-1 1,1-1,-1 1,1-1,-1 1,0 0,0-1,0 1,0-1,0 1,0 0,0-1,-1 1,1-1,-1 1,1 0,-1-1,1 1,-1-1,0 0,0 1,0-1,0 0,0 1,0-1,0 0,0 0,0 0,-1 0,0 1,-11 9,-1-1,0-1,-1 0,0-1,-1 0,1-1,-2-1,-10 3,-24 10,-91 31,118-44</inkml:trace>
  <inkml:trace contextRef="#ctx0" brushRef="#br0" timeOffset="49084.899">12079 3616,'43'-25,"-2"-2,-1-2,-1-1,-2-2,-1-2,17-20,29-27,-80 78,1 0,0 0,-1 0,1 0,0 0,1 0,-1 1,0-1,1 1,-1 0,1 0,0 1,0-1,0 1,0-1,0 1,0 0,0 1,0-1,0 1,0 0,0 0,1 0,2 1,-5 2,-1 1,1-1,-1 1,0-1,0 1,-1-1,1 1,-1 0,0-1,0 1,0 0,0 0,-1-1,1 1,-1 0,0-1,-1 4,1-2,-15 49,-2 53,18-105,0 0,1 0,-1 0,1-1,-1 1,1 0,0 0,0-1,0 1,0-1,0 1,0-1,1 1,-1-1,0 1,1-1,-1 0,1 0,-1 0,1 0,-1 0,1 0,0 0,0-1,-1 1,1-1,0 1,0-1,0 1,0-1,0 0,0 0,-1 0,1 0,0 0,0-1,0 1,0-1,0 1,0-1,73-28,178-129,-252 157,0-1,1 0,-1 0,0 1,1-1,-1 1,1 0,0-1,-1 1,1 0,0 0,0 0,0 0,0 0,-1 0,1 1,0-1,1 1,-1-1,0 1,0 0,0 0,0-1,0 2,0-1,0 0,0 0,0 1,0-1,0 1,0-1,0 1,0 0,0 0,0 0,0 0,0 0,-1 1,1-1,-1 0,1 1,-1-1,1 1,-1 0,0-1,0 1,1 0,-1 0,-1 0,1-1,0 1,0 2,-1 89,-2-81,1 0,0-1,1 1,0 0,1 0,1 0,0 0,0-1,4 10,40 27,-26-37</inkml:trace>
  <inkml:trace contextRef="#ctx0" brushRef="#br0" timeOffset="80659.336">818 286,'142'-51,"-141"52,0-1,0 0,0 0,0 1,0-1,0 0,0 0,1 0,-1-1,0 1,0 0,0 0,0 0,0-1,0 1,-1 0,1-1,0 1,0-1,0 1,0-1,0 0,-1 1,1-1,0 0,0 0,-1 1,1-1,-1 0,1 0,0 0,-1 0,0 0,1 0,-1 0,0 0,1 0,-1 0,0 0,0 0,0 0,0 0,0 0,0 0,0 0,0 0,0 0,0 0,-1 0,1 0,0 0,-1 0,1 0,-1 1,1-1,-1 0,1 0,-1 0,0 0,1 1,-1-1,0 0,0 1,0-1,1 0,-1 1,0-1,0 1,0-1,0 1,-12-5,1 1,-1 0,0 1,0 1,-1 0,1 0,0 2,-1-1,1 2,-1 0,1 0,0 1,-1 1,-9 4,0 0,1 2,0 0,0 2,1 0,0 2,1 0,1 1,0 1,-7 8,6 0,1 1,1 1,1 0,2 2,1-1,0 2,2 0,2 0,0 1,2 1,1-1,1 1,0 21,-5 169,12-158,27 137,1-3,-1 59,-29-3,-3-238,-1-1,1 0,-2 0,0 0,-1-1,0 0,-1 0,0 0,-1-1,0-1,0 0,-1 0,-1 0,0-2,0 1,-1-1,-5 2,8-3,-44 30,53-36,1 0,0 0,0 0,0 0,0 0,0 0,1 0,-1 0,0 0,0-1,1 1,-1 0,0-1,1 1,-1-1,0 1,1-1,-1 0,1 0,-1 1,1-1,-1 0,1 0,-1 0,1-1,-1 1,0 0,1-1,-1 1,2-1,-3 1,28-1,-24 0,0 0,0 0,0 0,0 0,0 1,1-1,-1 1,0 0,0 1,0-1,0 1,0-1,0 1,0 1,0-1,0 0,0 1,-1 0,1 0,0 0,-1 0,0 1,1-1,-1 1,0 0,0 0,-1 0,1 0,-1 0,1 1,-1-1,0 1,0 0,0 2,1 19,-1 0,-1 0,-1 1,-2-1,0 0,-2 0,0 0,-2 0,-5 14,-109 354,105-343,5-16,0 0,3 0,0 1,2 0,1 19,2-38,1 0,1 0,1 0,0 0,1 0,0 0,1-1,1 1,1-1,0 0,1 0,1 0,0-1,1 0,6 8,-2-7,1 0,1-1,0-1,1-1,0 0,1 0,0-2,1 0,0-1,1 0,0-2,0 0,0-1,1-1,0 0,0-2,0 0,1-1,-1-1,1-1,-1-1,0 0,8-3,19-4,-34 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35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1,'0'5,"0"-4,5-1,-4-1,-1 4,-6 7,-2 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14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4319 762,'14'107,"-4"0,-5 1,-5 7,0-104,0 1,-1-1,0 0,-1 0,0 0,0 0,-2 0,1 0,-1-1,-1 0,0 0,0 0,-1 0,-5 6,10-15,0 0,1 0,-1 0,0 0,0 0,0-1,0 1,0 0,0-1,0 1,0 0,0-1,0 1,0-1,-1 0,1 1,0-1,0 0,0 0,-1 0,1 1,0-1,0-1,-1 1,1 0,0 0,0 0,0-1,-1 1,1 0,0-1,0 1,0-1,0 0,0 1,0-1,0 0,0 1,0-1,0 0,0 0,0 0,1 0,-1 0,0-1,-14-57,19 30,1 1,2-1,1 2,1-1,1 1,1 0,2 1,1 1,0 0,2 0,1 2,1 0,1 1,1 1,22-19,-12 10,1 2,1 0,2 2,0 2,2 1,1 1,0 3,1 0,34-9,46 17,-116 11,1 0,-1 1,1-1,-1 1,1 0,-1 0,0 0,1 0,-1 0,0 0,0 1,0-1,0 1,0-1,0 1,0 0,-1 0,1 0,0 0,-1 0,0 0,1 0,-1 0,0 0,0 1,0-1,-1 1,1-1,0 1,-1-1,0 0,1 1,-1 0,0-1,-1 1,1-1,0 1,-1-1,1 1,-1-1,0 0,1 1,-1-1,-1 1,-7 18,-1-1,-1 0,-1 0,-1-2,0 1,-1-1,-1-1,-1-1,0 0,-2-1,1-1,-2-1,-9 6,9-4,1-2,-2 0,0-1,0 0,-1-2,-1-1,0 0,0-2,0 0,-1-2,0 0,0-2,-12 1,0-15,29 4</inkml:trace>
  <inkml:trace contextRef="#ctx0" brushRef="#br0" timeOffset="-2433.174">565 367,'270'-11,"-57"-7,-210 18,-1 1,1-1,0 1,0-1,-1 1,1 0,0 0,-1 0,1 1,-1-1,0 1,1-1,-1 1,0 0,0 0,0 0,0 0,0 0,0 0,-1 0,1 1,-1-1,1 1,-1-1,0 1,0 0,0-1,-1 1,1 0,-1-1,1 1,-1 0,0 0,0 2,-11 103,8-94,-13 64,8-49,1 1,1-1,2 2,0-1,3 0,0 0,2 1,1-1,2 0,0 0,4 6,1-7,2 0,1-1,1-1,1 0,2-1,2 2,-70-67,39 25,-2 1,1 0,-1 1,-1 1,0 1,-1 0,0 1,0 0,-1 2,0 0,-1 1,1 1,-1 1,0 0,0 1,-1 2,1 0,0 0,-16 3,10 4,0 0,1 1,-1 2,2 0,-1 2,1 0,1 2,0 1,1 0,1 1,0 2,1 0,0 1,2 0,-15 21,26-32,1 0,0 0,1 1,0-1,0 1,1 0,-1 0,2 1,-1-1,1 0,0 1,1-1,0 1,1 0,0-1,0 1,0 0,1-1,1 4,5 6</inkml:trace>
  <inkml:trace contextRef="#ctx0" brushRef="#br0" timeOffset="-1980.565">707 649,'459'-28,"-319"5,-137 23,-1 0,0 0,0 0,0 1,0-1,0 0,0 1,1-1,-1 1,0 0,0 0,0 0,-1 0,1 0,0 0,0 0,0 0,-1 1,1-1,-1 1,1-1,-1 1,0 0,1 0,-1-1,0 1,0 0,0 0,-1 0,1 0,0 0,-1 0,1 1,-1-1,0 0,1 0,-1 89,-2-67,4 86,4-91</inkml:trace>
  <inkml:trace contextRef="#ctx0" brushRef="#br0" timeOffset="-1574.672">1666 988,'0'170,"0"-190,0 0,2-1,0 1,1 0,1 0,1 1,1-1,1 1,0 0,1 1,1 0,4-5,-3 8,0 0,1 0,1 1,0 1,1 0,0 0,1 1,1 1,0 1,8-5,-23 15,1-1,0 0,0 1,0-1,0 1,0-1,0 1,0 0,0-1,0 1,0 0,0 0,0-1,0 1,0 0,0 0,0 0,0 0,0 1,0-1,0 0,0 0,0 1,0-1,0 0,-1 1,1-1,0 1,0-1,0 1,0-1,0 1,-1 0,1-1,0 1,-1 0,1 0,0 0,-1-1,1 1,-1 0,1 0,-1 0,1 1,3 13</inkml:trace>
  <inkml:trace contextRef="#ctx0" brushRef="#br0" timeOffset="-1277.171">2230 734,'-10'8,"0"1,1-1,-1 2,2-1,-1 2,1-1,1 1,0 0,1 0,0 1,0 0,1 0,1 0,0 1,1-1,0 1,0 5,3-15,0-1,1 1,-1-1,0 0,1 1,0-1,-1 0,1 1,0-1,0 0,0 0,1 0,-1 0,0 0,1 0,-1 0,1 0,0 0,0-1,-1 1,1-1,0 1,0-1,0 0,1 0,-1 0,0 0,0 0,1 0,-1-1,0 1,1-1,-1 0,1 0,-1 1,0-1,1-1,-1 1,1 0,-1-1,92-35,-88 32,0 0,0-1,0 0,-1-1,0 1,0-1,-1 0,0 0,1 0,-2-1,1 0,-1 1,0-1,-1 0,0 0,0-1,0 1,-1 0,0-1,0 1,-1-1,0 1,0-1,-1 1,0-1,0 1,-1 0,0-2,0 5,1 1,-1 0,1-1,-1 1,0 0,0 0,-1 0,1 0,-1 0,1 0,-1 1,0 0,0-1,0 1,0 0,-1 0,1 1,-1-1,0 0,-18-5</inkml:trace>
  <inkml:trace contextRef="#ctx0" brushRef="#br0" timeOffset="-835.425">2597 1016,'26'-62,"-17"36,1 0,1 1,1 1,1 0,1 0,1 2,1 0,1 0,9-6,-25 26,0 0,0 0,0 1,1-1,-1 0,1 1,-1-1,1 1,0 0,-1-1,1 1,0 0,0 0,0 0,0 0,0 1,0-1,0 0,0 1,0-1,0 1,0 0,0 0,1 0,-1 0,0 0,0 0,0 1,0-1,0 1,0-1,0 1,0 0,0 0,0 0,0 0,0 0,0 0,-1 0,1 1,0-1,-1 1,2 1,21 120,-21-122,0 0,-1 0,1 0,0 0,0 0,0-1,0 1,0-1,0 0,0 0,0 0,0 0,0 0,0-1,0 1,-1-1,1 0,0 0,0 0,0 0,-1 0,1-1,-1 1,1-1,-1 0,1 1,-1-1,0 0,1-1,7-4,150-74,-159 80,1 0,-1 0,1 0,-1 0,1 0,0 1,0-1,-1 1,1-1,0 1,0-1,0 1,0 0,0 0,-1 0,1 0,0 0,0 1,0-1,0 1,-1-1,1 1,0-1,0 1,-1 0,1 0,-1 0,1 0,-1 0,1 0,-1 0,1 1,-1-1,0 0,0 1,0-1,0 1,0 0,0-1,0 1,0 0,0-1,-1 1,1 0,-1 0,0 0,1-1,-1 1,0 0,0 0,0 0,-10 70,8-68,0-1,0 1,1 0,0 0,-1 1,2-1,-1 0,0 0,1 0,0 1,0-1,0 0,0 0,1 1,0-1,-1 0,2 0,-1 0,0 0,1 0,0 0,0 0,0 0,0-1,1 1,-1-1,2 1,12 8</inkml:trace>
  <inkml:trace contextRef="#ctx0" brushRef="#br0" timeOffset="2834.32">5307 791,'-2'1,"1"-1,0 2,0-1,0 0,0 0,0 0,0 0,0 1,0-1,1 0,-1 1,0-1,1 1,-1-1,1 1,-1-1,1 1,0-1,0 1,0-1,0 1,0 0,0-1,0 1,0-1,0 1,1-1,0 2,-2 11,-1 6,-1 0,0 0,-2-1,-1 0,0 0,-1 0,-1-1,-9 15,17-33,0 0,0 0,0-1,0 1,0 0,0-1,0 1,-1 0,1 0,0-1,0 1,0 0,0 0,0-1,0 1,0 0,-1 0,1 0,0-1,0 1,0 0,-1 0,1 0,0-1,0 1,0 0,-1 0,1 0,0 0,0 0,-1 0,1-1,0 1,-1 0,1 0,0 0,0 0,-1 0,1 0,0 0,0 0,-1 0,1 0,0 0,-1 1,1-1,0 0,5-32,8-12,3 0,1 0,2 2,2 0,2 2,12-15,-33 53,0 0,0 0,1 1,-1-1,1 1,-1 0,1 0,0 0,0 0,-1 0,1 1,0-1,0 1,0 0,-1-1,1 1,0 1,0-1,0 0,0 1,-1-1,1 1,0 0,0 0,-1 0,1 0,-1 1,1-1,-1 1,1-1,-1 1,0 0,0 0,0 0,0 0,0 0,0 0,0 2,18 10,-4-4</inkml:trace>
  <inkml:trace contextRef="#ctx0" brushRef="#br0" timeOffset="3165.869">5646 791,'19'-1,"0"0,0 0,-1-2,1-1,-1 0,0-1,9-4,-21 7,-1 0,1 0,-1-1,1 0,-1 0,0 0,0-1,-1 1,1-1,-1 0,1-1,-1 1,-1-1,1 1,-1-1,1-1,-1 1,-1 0,1-1,-1 1,0-1,0 0,-1 1,1-7,-1 11,-1-1,0 0,1 1,-1-1,0 1,0-1,0 1,0-1,0 0,-1 1,1-1,0 1,-1-1,1 1,-1-1,0 1,1-1,-1 1,0 0,0-1,0 1,0 0,0 0,0-1,0 1,-1 0,1 0,0 0,0 0,-1 1,1-1,-1 0,1 1,-1-1,1 1,-1-1,1 1,-1-1,1 1,-1 0,0 0,1 0,-1 0,-67 22,56-11,0 1,1 0,0 0,1 1,0 1,1 0,1 0,0 1,1 0,1 0,0 1,1 0,1 1,0-1,1 1,1 1,2-14,0 0,1 0,-1 0,1 0,0 1,0-1,0 0,1 0,-1 0,1 0,0 0,1 0,-1 0,0 0,1 0,0-1,0 1,0-1,0 1,1-1,0 0,-1 0,1 0,0 0,0 0,1 0,-1-1,0 0,1 0,0 0,-1 0,1 0,6 2,-1 0,1 0,0-1,0-1,0 0,0 0,0-1,1 0,-1-1,0 0,0 0,1-1,-1-1,0 1,0-2,5-1,18-7</inkml:trace>
  <inkml:trace contextRef="#ctx0" brushRef="#br0" timeOffset="3491.795">6210 592,'71'196,"-33"-57,-37-138,-1-1,0 1,0 0,1-1,-1 1,0-1,1 1,-1 0,0-1,1 1,-1-1,1 1,-1-1,1 1,-1-1,1 0,-1 1,1-1,0 1,-1-1,1 0,0 0,-1 1,1-1,0 0,-1 0,1 0,0 0,-1 0,1 0,0 0,-1 0,1 0,0 0,-1 0,1 0,0 0,-1-1,1 1,0 0,-1 0,1-1,-1 1,1-1,0 1,-1 0,1-1,-1 1,1-1,-1 1,1-1,-1 1,0-1,1 0,-1 1,0-1,1 0,18-41,-18 39,16-45,2 1,1 0,3 2,2 1,16-21,-24 44,0 5</inkml:trace>
  <inkml:trace contextRef="#ctx0" brushRef="#br0" timeOffset="3743.257">6747 649,'0'29,"0"14,0 0</inkml:trace>
  <inkml:trace contextRef="#ctx0" brushRef="#br0" timeOffset="3991.897">6803 311</inkml:trace>
  <inkml:trace contextRef="#ctx0" brushRef="#br0" timeOffset="8684.277">7198 508,'-33'20,"25"-7,1 0,1 0,0 1,1-1,0 1,1 0,1 1,0 2,1-11,1 0,1 0,-1 1,1-1,0 1,1-1,0 0,0 1,0-1,0 0,1 0,0 0,1 0,-1 0,1 0,0-1,1 1,-1-1,1 0,0 0,0 0,1-1,-1 1,1-1,0 0,0 0,0-1,1 0,0 0,0 1,0-1,1 0,-1-1,0 1,1-1,0 0,-1-1,1 0,0 0,0 0,0-1,0 0,0 0,0-1,0 0,-1 0,1-1,2 0,-2 0,0 0,0 0,0-1,0 0,0-1,-1 1,0-1,1-1,-1 1,-1-1,1 0,-1 0,0-1,0 1,0-1,-1 0,0-1,0 1,0-1,-1 1,0-1,-1 0,1 0,-1-1,-1 1,1 0,-1-1,-1 1,1-1,-1 1,0-1,-1 1,0 0,-1-6,-2 6,1-1,-1 1,-1-1,1 1,-2 0,1 1,0-1,-1 1,0 0,-1 1,1-1,-1 1,0 1,-1-1,1 1,-1 0,1 1,-1 0,0 0,-1 1,1 0,0 0,0 1,-1 0,1 0,-1 1,1 0,-1 1,1 0,-1 0,1 1,0 0,-4 1,10-2,1 0,-1-1,1 1,-1 0,1 0,-1 0,1 0,0 0,-1 0,1 0,0 0,0 1,0-1,0 0,0 1,0-1,0 1,0-1,1 1,-1-1,1 1,-1 0,1-1,-1 1,1 0,0-1,0 1,0 0,1 12</inkml:trace>
  <inkml:trace contextRef="#ctx0" brushRef="#br0" timeOffset="9078.945">7678 536,'5'192,"-4"-188,-1 1,2-1,-1 0,0 0,1 0,0 0,0 0,0 0,0 0,1 0,-1-1,1 1,0-1,0 0,0 0,1 0,-1 0,1 0,-1-1,1 0,0 0,0 0,0 0,0 0,1-1,-1 0,0 0,0 0,1 0,-1-1,1 1,-1-1,1-1,-1 1,0 0,1-1,-1 0,0 0,3-1,6-2,-1-1,0 0,0 0,0-1,-1-1,1 0,-2-1,1 0,-1 0,0-1,-1 0,0-1,-1 0,0-1,0 0,-1 0,-1 0,1-3,35-104,-41 96</inkml:trace>
  <inkml:trace contextRef="#ctx0" brushRef="#br0" timeOffset="9466.424">8468 424,'-15'7,"4"-3,0 0,1 1,0 0,-1 1,2 0,-1 1,1 0,0 0,0 1,1 0,0 1,1 0,0 0,0 0,0 2,7-9,-1-1,0 1,1 0,0 0,-1 0,1 0,0-1,0 1,0 0,0 0,0 0,0 0,1 0,-1-1,1 1,-1 0,1 0,0-1,0 1,-1 0,1-1,0 1,1-1,-1 1,0-1,0 1,1-1,-1 0,0 0,1 0,-1 0,1 0,0 0,-1 0,1 0,1 0,66 20,67 16,-134-36,0 1,0-1,0 1,0 0,-1-1,1 1,-1 0,1 0,-1 0,0 0,0 0,0 1,0-1,0 0,0 0,0 1,-1-1,0 0,1 1,-1-1,0 1,0-1,0 0,0 1,-1-1,1 1,0-1,-1 0,0 1,0-1,0 0,0 0,0 0,0 0,0 1,-1-2,1 1,-1 0,1 0,-1 0,0-1,0 1,1-1,-1 1,0-1,-1 0,1 0,0 0,0 0,0 0,-1 0,-9 7,1-1,-1-1,0 0,-1 0,1-1,-1-1,0 0,0-1,-1 0,1-1,-1 0,1-1,-1-1,-6-1,-5-4</inkml:trace>
  <inkml:trace contextRef="#ctx0" brushRef="#br0" timeOffset="16125.635">10612 424,'0'4,"0"8,0 5,0 5,-4 3,-3 3,1 1,2 0,0 1,2-1,1 0,0 0,1-10,1-8</inkml:trace>
  <inkml:trace contextRef="#ctx0" brushRef="#br0" timeOffset="16360.629">10698 84,'4'15,"3"4</inkml:trace>
  <inkml:trace contextRef="#ctx0" brushRef="#br0" timeOffset="16774.028">11121 424,'-29'16,"1"2,1 1,1 1,0 1,2 1,-6 8,27-28,1 1,-1 0,1 0,-1 1,1-1,0 0,0 1,1-1,-1 1,1 0,-1-1,1 1,0 0,1 0,-1 0,1 0,-1 0,1 0,0 0,1 0,-1 0,1-1,0 1,0 0,0 0,0 0,0-1,1 1,0 0,0-1,0 0,0 1,0-1,1 0,0 0,-1 0,1-1,0 1,0-1,0 1,1-1,-1 0,1 0,-1 0,1-1,0 1,-1-1,1 0,1 0,9 3,0-1,0-1,1 0,-1-1,1 0,-1-1,1-1,-1 0,1-1,-1-1,0 0,0-1,0 0,0-1,-1-1,0 0,0-1,0 0,-1-1,0 0,0-1,-1 0,2-4,10-8,-2-1,0 0,-2-2,0-1,-2 0,-1-1,-1-1,-1 0,-1-1,6-20,-14 34,-1 0,0 0,-1-1,0 1,-1-1,-1 0,0 0,-1 1,0-1,-2 0,1 0,-2 1,0-1,-1 1,0 0,-1 0,-1 0,-4-8,7 19,1 0,-1 0,0 0,1 0,-1 1,-1-1,1 1,0-1,-1 1,1 1,-1-1,0 0,1 1,-1-1,0 1,0 0,0 1,0-1,0 1,0-1,0 1,0 0,0 1,0-1,0 1,0 0,0 0,0 0,1 0,-1 1,0-1,1 1,-1 0,1 0,-1 1,-7 3,1 0,0 1,0 0,0 1,1 0,0 0,1 1,0 0,0 1,1 0,-2 3,4-5,0 1,0 0,1 0,0 1,1-1,0 1,0 0,1 0,0 0,1 0,0 0,1 0,0 0,0 1,1-1,1 0,0 0,0 0,1 0,0-1,0 1,1-1,0 0,1 0,1 2,13 14,1 0,0-2,2 0,1-1,0-1,2-2,12 8,-26-19,1 0,0-1,0-1,0 0,1-1,0 0,0-1,0 0,1-1,-1 0,1-1,0-1,-1 0,2-1,24-16,-26 5</inkml:trace>
  <inkml:trace contextRef="#ctx0" brushRef="#br0" timeOffset="17238.346">11798 536,'48'0,"-29"2,0 0,0-2,0 0,0-1,0-1,0-1,0-1,-1-1,1 0,-1-1,-1-1,1 0,5-5,-19 9,0 1,0-1,0 0,0-1,-1 1,1-1,-1 1,0-1,0 0,0 0,-1-1,0 1,1 0,-1-1,-1 1,1-1,-1 0,0 0,0 0,0 1,-1-1,1 0,-1 0,0 0,-1 0,1 0,-1 0,0 1,0-1,-1 0,1 0,-1 1,0-1,0 1,-1 0,1-1,-1 1,0 0,0 1,0-1,-1 0,1 1,-1 0,0 0,0 0,0 0,0 1,-4-2,-2 2,0 0,0 1,0 0,0 1,0 0,0 1,0 0,0 0,0 1,0 0,1 1,-1 0,1 1,-1 0,1 0,0 1,1 0,-1 1,1 0,0 0,1 0,-1 1,1 1,1-1,-1 1,1 0,1 0,-1 1,1 0,1 0,0 0,0 0,-2 9,4-9,1-1,-1 1,2 0,-1 0,1 0,0 0,1 0,0-1,1 1,0 0,0-1,0 1,1-1,1 0,-1 0,1 0,1 0,-1 0,2-1,-1 0,1 0,-1-1,2 1,-1-1,1-1,0 1,0-1,1 0,-1-1,4 2,5 0,1-1,0 0,1-1,-1-1,1-1,0 0,-1-1,1-1,0-1,7-1,2 1,0 0</inkml:trace>
  <inkml:trace contextRef="#ctx0" brushRef="#br0" timeOffset="15104.242">9935 311,'-195'0,"191"0,0 0,1 0,-1 1,0-1,1 1,-1 0,1 0,-1 0,1 0,-1 0,1 1,0 0,0-1,0 1,0 1,0-1,0 0,0 1,1-1,-1 1,1 0,0 0,0 0,0 0,0 0,0 0,1 0,-1 1,1-1,0 1,0-1,0 1,1-1,-1 1,1 0,0-1,0 1,0-1,0 1,1 0,-1-1,1 1,1 1,2 5,1 0,0 0,1-1,0 1,0-1,1-1,1 1,-1-1,1-1,0 1,1-1,4 2,24 24,-35-32,0 1,-1 0,1 0,-1 0,1 0,-1 0,1 0,-1 0,0 1,0-1,0 1,-1-1,1 0,0 1,-1-1,0 1,1-1,-1 1,0-1,0 1,0 0,-1-1,1 1,-1-1,1 1,-1-1,0 0,0 1,0-1,0 0,0 0,-1 1,1-1,-1 0,0 1,-3 2,1 0,0-1,-1 1,0-1,0 0,0 0,-1-1,0 1,1-1,-1 0,0-1,0 1,-6 0,-94 16,87-21</inkml:trace>
  <inkml:trace contextRef="#ctx0" brushRef="#br0" timeOffset="15533.2">10218 0,'-26'138,"-5"41,3 47,-28-34,51-179,8-14,5-9</inkml:trace>
  <inkml:trace contextRef="#ctx0" brushRef="#br0" timeOffset="19496.558">255 1609,'3'-6,"-1"0,1 0,1 1,-1-1,1 1,0 0,0 0,1 1,-1-1,1 1,0 0,0 0,1 0,-1 1,1 0,0 0,0 0,0 1,0 0,5-1,134-22,-128 24,392-27,81 17,424-23,967-86,-265 35,799-81,-882 64,-521 66,-289 8,-228 0,-173 17,-309 11</inkml:trace>
  <inkml:trace contextRef="#ctx0" brushRef="#br0" timeOffset="35310.084">142 2116,'1'80,"-3"-1,-4 0,-14 64,-44 75,18-86,43-129,1-6</inkml:trace>
  <inkml:trace contextRef="#ctx0" brushRef="#br0" timeOffset="35557.476">1 2116,'39'0,"16"-4,10-3,3 1,-6 2,-3 0,-7-3,-3 0,-5 0,-5 2,-4 2,-4 1,-2 1,-6 5,-6 3</inkml:trace>
  <inkml:trace contextRef="#ctx0" brushRef="#br0" timeOffset="39328.952">85 2456,'2'-2,"-1"0,0 0,1 0,0 0,-1 1,1-1,0 0,0 1,0 0,0-1,0 1,0 0,0 0,0 0,0 0,1 1,-1-1,0 1,1-1,-1 1,0 0,1 0,-1 0,1 0,0 0,0 0,138-15,59-19,-190 32,-4-1,1 2,0-1,-1 1,1 0,0 0,0 1,0 0,0 0,-1 1,1-1,0 1,0 1,-1 0,1 0,1 0,-2 5</inkml:trace>
  <inkml:trace contextRef="#ctx0" brushRef="#br0" timeOffset="40119.974">594 2710,'-239'287,"206"-262,40-57,4 14,0 0,1 1,1 1,1 0,0 0,14-11,-10 10,21-24,-24 24,0 1,1 1,0 0,1 1,1 1,0 0,1 2,8-4,-25 14,-1 0,0 0,1 0,-1 1,0-1,1 0,-1 1,1-1,-1 1,1 0,-1 0,1-1,0 1,-1 0,1 0,-1 0,1 1,-1-1,1 0,-1 0,1 1,-1-1,1 1,-1 0,1-1,-1 1,0 0,1 0,-1 0,0 0,0 0,0 0,0 0,1 0,-2 0,1 1,0-1,0 0,0 1,0-1,-1 0,1 1,-1-1,1 1,-1-1,0 1,1-1,-1 1,0 0,0 1,-7 80,-17 122,25-202,0-1,-1 1,1-1,-1 0,1 1,-1-1,0 1,0-1,0 1,0-1,-1 1,1-1,-1 1,1-1,-1 0,0 1,0-1,0 0,0 0,0 1,-1-1,1 0,-1 0,1 0,-1 0,0-1,1 1,-1 0,0-1,0 1,0-1,-1 0,1 0,0 0,0 0,-1 0,1 0,0 0,-1-1,1 1,-1-1,1 0,-1 0,1 0,-1 0,1 0,-1 0,1-1,-2 0,-8-6,1-1,0 0,0-1,0 0,1-1,1 0,0-1,0 0,1 0,0-1,1 0,1 0,0-1,-2-6,-7-8,2 3</inkml:trace>
  <inkml:trace contextRef="#ctx0" brushRef="#br0" timeOffset="40799.442">961 2879,'38'-6,"-10"1,0 0,1 2,0 1,0 1,0 1,0 2,-1 1,4 2,-67-16,-1-2,2-2,0-1,1-1,-5-6,0-16,86 151,-11 63,-36-176,-1 1,1 0,-1-1,1 1,0-1,-1 1,1 0,-1-1,1 1,0 0,-1 0,1 0,0-1,-1 1,1 0,-1 0,1 0,0 0,-1 0,1 0,0 0,-1 0,1 0,0 1,-1-1,1 0,0 0,-1 1,1-1,-1 0,1 1,0-1,-1 0,1 1,-1-1,1 1,-1-1,0 1,1-1,-1 1,1-1,-1 1,0 0,1-1,-1 1,0-1,0 1,0 0,1-1,-1 1,0 0,0-1,0 1,0 0,0-1,0 1,0 0,0-1,-1 1,1 0,0-1,0 1,0-1,-1 1,1 0,0-1,-1 1,1-1,116-211,-102 192</inkml:trace>
  <inkml:trace contextRef="#ctx0" brushRef="#br0" timeOffset="41512.817">1525 2681,'5'11,"-2"1,0 0,0 0,-1 1,0-1,-1 0,-1 1,0-1,0 1,-1-1,-1 0,0 0,-2 6,-6 61,9-6,-27-345,28 269,0 0,1 1,-1-1,0 1,1-1,0 1,-1-1,1 1,0 0,0-1,1 1,-1 0,0 0,1 0,-1 0,1 0,0 0,0 0,0 0,0 1,0-1,0 1,0 0,0-1,0 1,1 0,-1 0,0 0,1 1,-1-1,1 0,-1 1,1 0,-1-1,1 1,-1 0,3 1,97 20,-93-19,-6-1,-1-1,1 0,-1 1,1-1,-1 1,0 0,1 0,-1 0,0 0,1 0,-1 1,0-1,0 0,0 1,0 0,0 0,0-1,-1 1,1 0,-1 0,1 1,-1-1,0 0,0 0,0 1,0-1,0 0,0 1,0-1,-1 1,0-1,1 1,-1-1,0 1,0 0,0-1,-1 1,1-1,-1 1,1-1,-1 1,0 0,-1 1,0 0,0 0,0 0,0 0,1 1,0-1,0 1,0-1,0 0,1 1,0 0,-1-1,2 1,-1-1,1 1,-1-1,1 0,0 1,1-1,-1 0,1 1,0-1,0 0,0 0,1 0,-1-1,3 3,49 68,-53-72,0 1,0-1,0 1,0 0,-1-1,1 1,-1 0,0-1,0 1,0 0,0 0,0-1,-1 1,1 0,-1 0,0-1,0 1,0-1,0 1,0-1,0 1,-1-1,1 0,-1 1,0-1,0 0,1 0,-1 0,0 0,-1-1,1 1,-1 0,-7 5,0-1,-1 0,0-1,1 0,-2-1,1 0,0-1,-1 0,1-1,-1 0,0-1,0 0,0-1,1-1,-1 1,0-2,0 0,-11-3,4-1</inkml:trace>
  <inkml:trace contextRef="#ctx0" brushRef="#br0" timeOffset="42315.352">2146 2850,'261'-399,"-240"370,-14 18,-1 0,2 1,0 0,0 0,1 1,0 0,0 1,1-1,0 2,1 0,-1 0,1 1,1 0,1 0,-12 5,1 1,0-1,0 1,-1-1,1 1,0 0,0 0,0 0,-1 0,1 0,0 0,0 0,0 1,-1-1,1 1,0-1,0 1,-1 0,1 0,-1-1,1 1,0 0,-1 1,0-1,1 0,-1 0,0 0,1 1,-1-1,0 1,0-1,0 1,0-1,-1 1,1 0,0-1,-1 1,1 0,-1 0,1-1,-1 2,5 81,-5-76,-4 139,4-145,0 0,0-1,0 1,0 0,0 0,0 0,1-1,-1 1,1 0,-1 0,1-1,0 1,-1 0,1-1,0 1,0-1,0 1,0-1,0 1,1-1,-1 0,0 1,1-1,-1 0,1 0,-1 0,1 0,0 0,-1-1,1 1,0 0,-1-1,1 1,0-1,0 0,0 0,-1 1,1-1,0 0,0 0,0-1,-1 1,1 0,0-1,0 1,-1-1,1 1,0-1,0 0,80-49,118-177,-198 226,52-35,-53 35,-1 0,1 1,0-1,0 1,0-1,0 1,0-1,0 1,0-1,0 1,0 0,0-1,0 1,0 0,0 0,0 0,0 0,1 0,-1 0,0 0,0 0,0 1,0-1,0 0,0 1,0-1,0 0,0 1,0-1,0 1,0 0,-1-1,1 1,0 0,0-1,0 1,-1 0,1 0,0 0,-1 0,1 0,-1 0,1 0,-1 0,0 0,1 0,-1 0,0 0,1 0,-1 0,0 0,0 0,0 1,-1 10,0 0,-1-1,0 1,-1 0,0-1,-1 1,0-1,0 0,-5 6,-6 20,-24 76,38-108,0 0,0-1,0 1,1 0,0 0,0 0,0 0,1 0,-1 0,1 0,0 0,0 0,1 0,0-1,0 1,0-1,0 1,1-1,-1 0,1 0,3 3,8 4</inkml:trace>
  <inkml:trace contextRef="#ctx0" brushRef="#br0" timeOffset="43385.112">3501 2512,'-177'214,"88"-116,98-126,5 9,1 0,1 0,0 2,1 0,1 1,1 0,2 0,32-28,33-29,-85 72,-1 0,1 1,0-1,-1 0,1 1,0-1,0 1,-1-1,1 1,0-1,0 1,0 0,0-1,-1 1,1 0,0 0,0 0,0-1,0 1,0 0,0 0,0 0,0 1,0-1,-1 0,1 0,0 0,0 1,0-1,0 0,0 1,-1-1,1 1,0-1,0 1,-1-1,1 1,0 0,-1-1,1 1,0 0,-1-1,1 1,-1 0,1 0,-1 0,0-1,1 1,-1 0,0 0,0 0,1 0,-1 0,0 0,0 0,4 58,-4-53,-1 11,2 0,-1 0,2 0,0 0,1 0,1-1,0 1,1-1,1 0,1 0,4 8,18 21,-67-83,-120-107,101 114,37 27</inkml:trace>
  <inkml:trace contextRef="#ctx0" brushRef="#br0" timeOffset="47529.18">5589 2060,'6'65,"-8"-48,-29 183,19-125,-6 104,18-177,0 1,0-1,0 0,0 0,1 0,-1 0,0 0,1 0,0 0,-1 0,1 0,0 0,0 0,0 0,0-1,0 1,1 0,-1-1,0 1,1 0,-1-1,1 0,0 1,-1-1,1 0,0 0,1 1,9-2</inkml:trace>
  <inkml:trace contextRef="#ctx0" brushRef="#br0" timeOffset="47788.002">5561 1947,'33'9,"17"4,9-1,-1-2,-6-3,-1-2,-5-3,-6-1,1-6,-3-2,-2 1,-3 1,-3 1,-10 1,-9 2</inkml:trace>
  <inkml:trace contextRef="#ctx0" brushRef="#br0" timeOffset="48021.236">5589 2314,'34'5,"15"1,5 0,2-1,-3-1,-6-2,-6-6,-5-2,-5 0,-1 1,-2 1,-6 2</inkml:trace>
  <inkml:trace contextRef="#ctx0" brushRef="#br0" timeOffset="48271.132">6154 2483,'-5'34,"-1"15,0 5,1-2,1-6,7-9,2-13</inkml:trace>
  <inkml:trace contextRef="#ctx0" brushRef="#br0" timeOffset="48739.156">6097 2370,'34'-5,"-1"2,1 0,0 3,0 0,13 4,-44-4,-1-1,0 1,0 0,0 0,0 0,0 1,0-1,1 0,-1 1,0-1,0 1,0 0,0 0,0 0,-1 0,1 0,0 0,0 0,-1 1,1-1,0 0,-1 1,1 0,-1-1,0 1,0 0,0 0,0 0,0-1,0 1,0 0,0 0,-1 0,1 1,-1-1,1 0,-1 0,0 0,0 0,0 0,0 0,0 1,-1-1,1 0,-1 0,1 0,-87 99,85-100,1 1,-1-1,1 0,0 1,0-1,0 1,-1 0,2-1,-1 1,0 0,0-1,0 1,1 0,-1 0,1 0,0 0,-1-1,1 1,0 0,0 0,0 0,0 0,0 0,1 0,-1 0,1-1,-1 1,1 0,0 0,-1-1,1 1,0 0,0-1,0 1,0 0,60 41,-11-9,-49-32,0-1,0 1,0-1,0 1,0 0,0 0,0-1,-1 1,1 0,-1 0,1 0,-1 0,0 0,0 0,0-1,0 1,0 0,0 0,0 0,-1 0,1 0,-1 0,1 0,-1-1,0 1,0 0,0 0,0-1,0 1,0-1,0 1,0-1,-1 1,1-1,0 0,-1 0,1 1,-1-1,-1 1,-69 37,62-35,0 0,0 0,0-2,-1 1,1-1,-1-1,0 0,0 0,1-1,-1 0,0-1,-4-1,-4-4</inkml:trace>
  <inkml:trace contextRef="#ctx0" brushRef="#br0" timeOffset="49632.118">6605 2568,'314'0,"-269"5,-70-31,-91-80,115 106,1-1,-1 1,1 0,0-1,-1 1,1-1,-1 1,1 0,-1-1,1 1,-1 0,1 0,-1 0,1-1,-1 1,1 0,-1 0,0 0,1 0,-1 0,1 0,-1 0,1 0,-1 0,0 0,1 0,-1 0,1 0,-1 1,1-1,-1 0,1 0,-1 1,1-1,-1 0,1 1,-1-1,1 0,0 1,-1-1,1 0,-1 1,1-1,0 1,-1-1,1 1,0-1,0 1,0-1,-1 1,1 0,0-1,0 1,0-1,0 1,0-1,0 1,0-1,0 1,0 0,0-1,0 1,-1 44,1-39,-6 173,-8-104,14-75,1-1,-1 1,0 0,0 0,0-1,1 1,-1 0,0 0,0 0,1-1,-1 1,0 0,1 0,-1 0,0 0,0 0,1 0,-1-1,0 1,1 0,-1 0,0 0,1 0,-1 0,0 0,1 0,-1 0,0 0,1 1,-1-1,0 0,0 0,1 0,-1 0,0 0,1 0,-1 1,0-1,0 0,1 0,-1 0,0 1,0-1,0 0,1 0,-1 1,0-1,0 0,0 1,0-1,1 0,-1 0,0 1,0-1,0 0,0 1,0-1,0 0,0 1,0-1,0 0,0 1,0-1,0 0,0 1,19-24,-18 23,18-27,116-126,-121 142</inkml:trace>
  <inkml:trace contextRef="#ctx0" brushRef="#br0" timeOffset="50303.418">7367 2370,'-18'13,"0"0,1 1,1 1,0 0,1 2,0-1,2 2,0 0,1 0,0 1,1 2,-19 27,-6 10,80-101,125-156,-26 81,-141 117,-1 1,0-1,0 0,0 0,0 0,1 1,-1-1,0 1,1-1,-1 1,0 0,1-1,-1 1,1 0,-1 0,1 0,-1 0,0 0,1 0,-1 0,1 1,-1-1,0 0,1 1,-1-1,0 1,1 0,-1-1,0 1,0 0,0 0,0 0,1-1,-1 1,0 0,-1 1,1-1,0 0,0 0,0 0,-1 0,1 1,0-1,-1 0,1 1,-1-1,0 0,1 1,-1 0,5 76,-5-69,-6 167,6-173,0-1,0 0,0 0,-1 0,1 1,-1-1,1 0,-1 0,0 0,0 0,0 0,0 0,0 0,0 0,-1-1,1 1,0 0,-1-1,0 1,1-1,-1 1,0-1,0 0,0 0,0 0,0 0,0 0,0 0,0 0,0-1,0 1,0-1,0 1,-1-1,1 0,0 0,0 0,0 0,-1-1,1 1,0 0,0-1,0 0,0 1,0-1,0 0,0 0,0 0,0 0,0-1,0 1,0 0,1-1,-69-61,62 53,0 1,-1 0,0 1,-1 0,0 0,0 1,-1 0,1 1,-4-1,-8-1</inkml:trace>
  <inkml:trace contextRef="#ctx0" brushRef="#br0" timeOffset="51518.826">7846 2596,'179'-318,"-70"185,-98 121,-7 7,0-1,1 1,-1 0,1 0,0 1,1-1,-1 1,1 0,0 1,0-1,0 1,0 0,0 1,1 0,-1 0,4-1,-7 5,0 1,0-1,-1 1,1 0,-1-1,1 1,-1 0,0 1,0-1,-1 0,1 0,-1 1,1-1,-1 1,0-1,0 1,-1 0,1-1,-1 1,0 0,0-1,0 1,0 0,-1 0,1-1,-2 3,2 2,-3 168,3-175,-1 1,1-1,0 0,0 0,0 0,0 1,0-1,0 0,0 0,1 0,-1 1,0-1,1 0,-1 0,1 0,-1 0,1 0,-1 0,1 0,0 0,-1 0,1 0,0 0,0 0,0 0,0-1,0 1,0 0,0-1,0 1,0 0,0-1,0 0,0 1,0-1,1 1,-1-1,0 0,0 0,0 0,1 0,-1 0,0 0,0 0,0 0,1 0,-1-1,0 1,0 0,0-1,0 1,0-1,1 1,-1-1,0 0,0 0,75-77,-51 46,180-195,-158 182,-42 82,-41 166,35-189,0 1,1-1,1 0,0 0,1 0,0 0,1-1,1 1,0 0,1-1,0 0,7 11,-4-9</inkml:trace>
  <inkml:trace contextRef="#ctx0" brushRef="#br0" timeOffset="51801.808">9033 2202,'-10'33,"-3"17,1 3,2-1,-2-6,1-5,3-5,2-4,2-7</inkml:trace>
  <inkml:trace contextRef="#ctx0" brushRef="#br0" timeOffset="52269.721">8976 2202,'254'1,"-252"-2,0 1,-1 0,1 0,0 0,-1 0,1 0,0 0,-1 0,1 1,0-1,-1 1,1-1,0 1,-1 0,1-1,-1 1,1 0,-1 0,0 0,1 0,-1 0,0 1,0-1,0 0,0 0,0 1,0-1,0 1,0-1,0 1,-1-1,1 1,-1-1,1 1,-1 0,0-1,1 1,-1 0,0-1,0 1,0 0,0-1,0 1,-1 0,1-1,0 1,-1 0,0-1,1 1,-1-1,0 1,1-1,-1 1,0-1,0 1,0-1,-1 0,1 0,0 1,0-1,-1 0,1 0,0 0,-1-1,1 1,-2 0,-178 102,180-103,0 0,0 1,-1 0,1-1,0 1,0-1,0 1,-1 0,1 0,0 0,0 0,0 0,1 0,-1 0,0 0,0 0,0 0,1 0,-1 1,1-1,-1 0,1 0,-1 1,1-1,0 0,0 1,-1-1,1 0,0 1,0-1,0 1,1-1,-1 0,0 1,0-1,1 0,-1 0,1 1,-1-1,1 0,0 0,-1 1,1-1,0 0,0 0,0 0,-1 0,1 0,0 0,1 0,-1 0,106 47,-25-17,-80-30,-1-1,1 1,0 0,-1 0,1-1,-1 1,1 0,-1 1,0-1,1 0,-1 0,0 0,0 1,1-1,-1 1,0-1,-1 1,1-1,0 1,0-1,-1 1,1 0,-1-1,1 1,-1 0,0 0,1-1,-1 1,0 0,0 0,-1 0,1-1,0 1,0 0,-1 0,1-1,-1 1,0 0,1-1,-1 1,0-1,0 1,0-1,-1 1,-1 2,-1 0,0 0,0 0,0-1,0 0,-1 0,1 0,-1 0,0-1,0 0,0 0,0 0,0-1,-3 1,-191 2,143-10,31 0</inkml:trace>
  <inkml:trace contextRef="#ctx0" brushRef="#br0" timeOffset="46635.119">4348 2483,'24'0,"12"0,6 0,-1 0,-1 0,-3 0,-4 0,-2 0,-1 0,-2 0,0 0,0-4,0-3,-1 1,1 2,0 0,0 2,-5 1</inkml:trace>
  <inkml:trace contextRef="#ctx0" brushRef="#br0" timeOffset="46913.154">4629 2202,'5'33,"2"17,-1 3,-1-1,-1-1,-2-4,-1-5,-6-5,-1-4,0-3,0-1,-2-1,-1-1,2 0,1 1,8-6,2-5</inkml:trace>
  <inkml:trace contextRef="#ctx0" brushRef="#br0" timeOffset="54408.543">10105 2145,'481'0,"-390"-6,-85 7</inkml:trace>
  <inkml:trace contextRef="#ctx0" brushRef="#br0" timeOffset="54856.762">10218 2370,'4'0,"8"0,5 0,5 0,4 0,1 0,7 0,2 0,5 0,-1 0,-2-4,-2-3,-3 1,-2 2,-1 0,-2 2,-5 6,-6 1</inkml:trace>
  <inkml:trace contextRef="#ctx0" brushRef="#br0" timeOffset="56115.289">11572 1863,'0'0,"1"0,-1 1,0-1,0 0,0 1,0-1,0 1,0-1,0 0,0 1,0-1,0 1,0-1,0 0,0 1,0-1,0 1,-1-1,1 0,0 1,0-1,0 0,0 1,-1-1,1 0,0 1,-1-1,1 0,0 0,0 1,-1-1,1 0,0 0,-1 1,1-1,0 0,-1 0,1 0,-1 0,1 0,0 0,-1 1,1-1,-1 0,1 0,0 0,-1 0,1 0,-1-1,1 1,0 0,-1 0,1 0,-1 0,1 0,0 0,-1-1,1 1,0 0,-1 0,1-1,0 1,0 0,-1 0,1-1,4 42,-3-38,-1 141,-10-63,3 1,5-1,3 19,-1-51,-11 19,5-62</inkml:trace>
  <inkml:trace contextRef="#ctx0" brushRef="#br0" timeOffset="56465.192">11431 1835,'32'-23,"0"2,1 1,1 2,1 1,1 1,0 2,0 2,2 2,-1 1,34-4,-57 12,-1 1,1 0,0 1,-1 0,1 1,-1 0,1 1,9 4,-19-5,0-1,0 0,-1 1,1 0,0 0,-1 0,0 0,1 1,-1-1,0 1,0 0,0-1,-1 2,1-1,-1 0,0 0,1 1,-2-1,1 1,0 0,-1 0,1-1,-1 1,0 0,-1 0,1 0,0 0,-1 0,0 0,-1 4,-3 7,-2-1,0 0,0 0,-1-1,-1 0,0 0,-1-1,-1 0,1 0,-2-1,0 0,0-1,-1-1,0 1,0-2,-1 0,-1 0,1-1,-6 1,5 0,-194 106,131-86,71-26,7-1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26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103 234,'-23'71,"-52"127,70-193,11-26,12-32,10-17,4 1,2 1,26-34,-55 91,1 0,0 1,1 0,0 0,1 0,0 1,1 0,0 1,0 0,0 0,1 1,0 1,3-2,-10 9,0 0,0 0,0 0,-1 1,1-1,0 1,-1 0,1 0,-1 0,1 0,-1 0,0 0,0 0,0 1,0-1,0 1,-1 0,1-1,-1 1,0 0,1 0,-1 0,-1 0,1 0,0 0,-1 0,1 0,-1 0,0 1,0-1,0 0,-1 0,0 3,-16 229,17-234,-1 0,1 1,0-1,0 0,0 0,0 1,0-1,0 0,0 0,0 0,0 1,0-1,1 0,-1 0,0 0,1 0,-1 0,1 1,0-1,-1 0,1 0,0 0,-1 0,1-1,0 1,0 0,0 0,0 0,0-1,0 1,0 0,0-1,0 1,0-1,0 1,0-1,1 0,-1 1,0-1,0 0,0 0,1 0,-1 0,0 0,0 0,1 0,-1 0,0-1,0 1,0 0,0-1,1 1,-1-1,0 1,0-1,0 1,0-1,0 0,0 0,0 1,-1-1,1 0,0-1,96-90,36-57,-63 95,-68 56,-1-1,1 1,0-1,0 1,-1 0,1 0,-1 0,1 0,-1 0,0 0,0 0,0 0,0 0,0 1,0-1,-1 0,1 1,-1-1,0 0,0 1,1-1,-2 1,1-1,0 1,0-1,-1 2,1 1,-4 200,-24-8,28-173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26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88,'5'10,"2"12,-1 8,-1 3,-2 1,-5 0,-4-2,1-1,0-1,-4-6,0-6</inkml:trace>
  <inkml:trace contextRef="#ctx0" brushRef="#br0" timeOffset="3220.905">10 61,'2'-2,"-1"0,0 0,1 0,0 0,-1 1,1-1,0 0,0 1,0 0,0-1,0 1,0 0,0 0,0 0,0 0,1 1,-1-1,0 1,1-1,-1 1,0 0,1 0,-1 0,0 0,2 0,-1 0,224-31,-225 30,1 1,-1-1,1 0,-1 1,1 0,-1-1,0 1,1 0,-1 0,1 0,-1 1,1-1,-1 0,1 1,-1 0,0 0,1-1,-1 1,0 1,0-1,1 0,-1 0,0 1,0 0,-1-1,1 1,0 0,0 0,-1 0,1 0,-1 0,0 0,0 0,0 0,0 0,0 1,0-1,0 0,-1 1,1-1,-1 1,1-1,-1 1,0-1,0 1,0-1,-1 1,1-1,-1 1,0 0,-1 1,0 1,-1-1,0 0,0 0,0 0,-1 0,0-1,1 0,-1 1,0-1,0 0,-1-1,1 1,0-1,-1 0,0 0,-1 0,-17 9,23-10,-1-1,0 0,0 0,1 1,-1-1,0 1,1-1,-1 0,0 1,1-1,-1 1,1 0,-1-1,1 1,-1-1,1 1,-1 0,1 0,0-1,-1 1,1 0,0 0,-1-1,1 1,0 0,0 0,0-1,0 1,0 0,0 0,0 0,0-1,0 1,0 0,0 0,1 0,-1-1,0 1,1 0,-1-1,0 1,1 0,-1 0,1-1,-1 1,1-1,-1 1,1 0,-1-1,1 1,0-1,-1 1,1-1,0 0,-1 1,1-1,41 24,-41-24,14 6,-1 1,0 0,0 0,-1 2,0-1,0 2,-1 0,0 0,-1 1,9 11,-19-20,0-1,0 1,0-1,0 1,0-1,-1 1,1-1,-1 1,1 0,-1-1,1 1,-1 0,0 0,0-1,0 1,0 0,0 0,0-1,-1 1,1 0,0-1,-1 1,0 0,1-1,-1 1,0-1,0 1,1-1,-1 1,0-1,-1 0,1 1,0-1,0 0,-1 0,1 0,0 0,-1 0,1 0,-1 0,1 0,-2 0,-75 24,-176-22,230-3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5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366 542,'-12'230,"-57"227,37-276,41-181,-2-11</inkml:trace>
  <inkml:trace contextRef="#ctx0" brushRef="#br0" timeOffset="2733.749">619 571,'0'0,"0"0,-1 1,1-1,-1 1,0-1,1 0,-1 0,1 1,-1-1,1 0,-1 0,0 0,1 0,-1 0,1 0,-1 0,0 0,1 0,-1 0,1 0,-1 0,0 0,1 0,-1 0,1-1,-1 1,1 0,-1 0,1-1,-1 1,1 0,-1-1,1 1,-1-1,1 1,-1 0,1-1,0 1,-1-1,1 1,0-1,-1 1,1-1,0 0,0 1,0-1,-1 1,1-1,0 0,0 1,0-1,0 1,0-1,0 0,0 1,0-1,0 1,1-1,-1 0,0 1,0-1,0 1,1-1,-10 161,11-105,-2 200,-22-154,22-100,-1-1,0 0,1 1,-1-1,0 0,0 0,1 1,-1-1,0 0,0 0,1 0,-1 0,0 0,0 0,0 0,1 0,-1 0,0 0,0-1,1 1,-1 0,0-1,1 1,-1 0,0-1,1 1,-1 0,0-1,1 1,-1-1,1 0,-1 1,1-1,-1 1,1-1,-1 0,1 1,-1-1,1 0,0 1,0-1,-1 0,1 0,0 1,0-1,0 0,0 0,0 0,0 1,0-2,-3-2,-13-21,-1 0,-2 1,0 1,-1 0,-2 2,0 1,-1 0,-1 2,-24-15,41 28,0 0,-1 1,1 0,-1 0,0 0,0 1,0 0,0 1,-1 0,1 0,-1 0,1 1,-1 1,0 0,1 0,-1 0,0 1,1 0,-1 1,1 0,-1 0,1 1,0 0,0 1,0 0,-6 4,8-5,0 1,1 0,-1 0,1 0,0 1,0 0,1 0,-1 0,1 1,0-1,0 1,1 0,0 0,0 1,0-1,1 1,0-1,0 1,1 0,-1-1,1 1,1 1,4 9</inkml:trace>
  <inkml:trace contextRef="#ctx0" brushRef="#br0" timeOffset="3836.373">732 1022,'7'8,"0"0,0-1,1 0,0 0,0-1,1 1,-1-2,1 1,0-2,1 1,-1-1,1 0,0-1,0 0,0-1,0 0,1-1,-1 0,0 0,1-1,-1 0,1-1,4-1,-7 0,1 0,0-1,-1-1,1 1,-1-1,0 0,0-1,-1 0,1 0,-1-1,0 0,-1 0,1-1,-1 1,0-1,-1-1,0 1,0-1,-1 0,1 0,-2 0,1-1,-1 1,-1-1,1 0,-2 0,1 0,-1 0,0 0,-1 0,0 0,-1-4,1 10,-1 0,0 0,0 1,0-1,0 0,0 1,0-1,-1 1,1-1,-1 1,0-1,1 1,-1 0,0 0,-1 0,1 0,0 0,0 1,-1-1,1 1,-1-1,0 1,1 0,-1 0,0 0,0 0,1 1,-1-1,0 1,0-1,0 1,0 0,0 0,0 1,1-1,-1 0,0 1,0 0,0 0,1 0,-1 0,0 0,1 0,-1 1,1-1,-1 1,-6 2,-1 0,2 0,-1 1,0 0,1 1,0 0,0 0,1 0,0 1,0 1,0-1,1 1,0 0,1 0,0 1,0-1,1 1,0 0,0 1,1-1,0 0,1 1,0 0,0 0,1 0,1-1,0 1,0 0,1 2,-1-7,1 0,1 0,-1 0,1-1,-1 1,2-1,-1 1,0-1,1 1,0-1,-1 0,2-1,-1 1,0 0,1-1,0 0,0 1,0-2,0 1,0 0,0-1,1 0,-1 0,1 0,2 0,123 21,-108-25,0 0,0-1,-1-2,0 0,0-1,0-1,-1-1,1 0,-2-2,0-1,0 0,-1-1,0-1,-1-1,14-14,-24 22,6-3,0 0,-1-1,0 0,-1-1,0 0,-1-1,0 0,-1-1,0 0,-1 0,0-1,-1 0,-1-1,0 1,-1-1,1-9,-5 21,-1 0,1 0,-1 1,0-1,0 0,0 0,-1 0,1 0,-1 1,1-1,-1 0,0 0,0 1,0-1,0 1,-1-1,1 1,-1-1,0 1,1 0,-1 0,0 0,0 0,0 0,-1 0,1 0,0 1,-1-1,1 1,-1 0,1 0,-1-1,0 2,1-1,-1 0,0 1,0-1,0 1,1 0,-1 0,0 0,0 0,0 0,0 1,1-1,-1 1,0 0,0-1,1 2,-1-1,1 0,-1 0,1 1,-1 0,-5 1,1 1,1 0,-1 1,1-1,0 1,0 0,0 1,0-1,1 1,0 1,0-1,-3 6,7-9,0-1,0 1,0-1,0 1,0-1,0 1,0-1,1 1,0 0,-1-1,1 1,0 0,0 0,1-1,-1 1,0 0,1-1,0 1,-1 0,1-1,0 1,0-1,1 0,-1 1,1-1,-1 0,1 0,-1 1,1-1,0-1,0 1,0 0,0 0,1-1,-1 1,0-1,1 0,0 1,6 2,1 0,0-1,-1 0,1 0,0-1,1-1,-1 0,0 0,0-1,0 0,1 0,-1-2,72 6,-81-3,1-1,0 1,0 0,0 0,-1 0,1 0,0 0,-1 0,1 0,-1 1,1-1,-1 0,1 1,-1 0,0-1,0 1,0 0,0-1,0 1,0 0,-1 0,1 0,-1 0,1 0,-1-1,1 1,-1 0,0 0,0 0,0 0,0 0,-1 0,1 0,0 0,-1 0,1 0,-1 0,0 0,0 0,0-1,0 1,0 0,0-1,0 1,0 0,-7 28,8-27,-1 1,1-1,0 0,0 1,1-1,-1 1,1-1,0 0,0 1,0-1,0 0,0 0,1 0,-1 0,1 0,0 0,0 0,0 0,0-1,0 1,1-1,-1 0,1 1,0-1,0 0,-1-1,1 1,0 0,1-1,-1 0,0 0,0 0,0 0,1 0,-1 0,1-1,-1 0,0 0,1 0,-1 0,1 0,-1-1,0 1,1-1,-1 0,0 0,0 0,3-2,35-7,-17 6,0-2,0-1,-1 0,1-2,-2-1,0-1,0 0,-1-2,20-15,-30 20,-1-1,0 0,0-1,-1 0,-1-1,1 0,-2 0,0 0,0-1,-1 0,0-1,-1 1,-1-1,0 0,2-9,-6 19,0 0,1 1,-1-1,0 1,-1-1,1 0,0 1,-1-1,1 1,-1-1,0 1,0-1,0 1,0 0,0-1,-1 1,1 0,-1 0,1 0,-1 0,0 0,0 0,0 0,0 1,0-1,0 1,0-1,0 1,-1 0,1 0,0 0,-1 0,1 0,-1 1,1-1,-1 1,0 0,1-1,-1 1,-6 0,0-1,0 1,0 1,0-1,0 2,1-1,-1 1,0 0,0 1,-5 3,5-1,0 1,0 0,1 0,0 1,0 0,1 0,0 1,0 0,1 0,0 1,0 0,1 0,0 0,1 0,0 1,0 0,1 0,1 0,-1 0,2 0,-1 1,1-1,1 0,0 1,0-1,1 1,1-1,-1 0,2 1,0 0,4 2,1 0,1-1,0 0,1 0,0-1,0 0,1-1,1 0,0 0,0-2,1 1,0-2,0 0,1 0,0-1,0-1,1 0,-1-1,1-1,7 1,101 22,-90-18</inkml:trace>
  <inkml:trace contextRef="#ctx0" brushRef="#br0" timeOffset="4418.929">3131 938,'-4'33,"-3"17,6-1,2-4,7-9,1-12</inkml:trace>
  <inkml:trace contextRef="#ctx0" brushRef="#br0" timeOffset="4664.878">3103 598,'0'0</inkml:trace>
  <inkml:trace contextRef="#ctx0" brushRef="#br0" timeOffset="4971.409">3668 825,'-18'10,"0"0,0 2,2 0,-1 1,2 1,-1 0,-10 15,25-26,0 1,0-1,1 0,-1 1,1-1,-1 1,1-1,0 1,1-1,-1 1,1-1,-1 1,1-1,0 0,0 1,0-1,1 0,-1 0,1 0,0 0,0 0,0 0,0-1,0 1,1 0,-1-1,1 0,0 0,-1 0,1 0,0 0,0 0,1-1,-1 1,0-1,0 0,1 0,-1 0,2 0,10 7,-12-6,1-1,0 1,-1 0,1 0,-1 0,1 0,-1 1,0-1,0 1,0 0,-1 0,1 0,-1 0,1 0,-1 1,0-1,0 1,0-1,-1 1,0 0,1-1,-1 1,0 0,-1 0,1 0,-1 0,0 0,0 0,0 0,0 0,0 0,-1 0,0 0,0 0,0 0,-1 0,1-1,-1 1,0 0,0-1,0 0,0 1,0-1,-1 0,0 0,-2 2,-1 0,1-1,-1 0,0 0,0 0,0-1,-1 0,1-1,-1 1,1-1,-1 0,0-1,0 0,0 0,0 0,0-1,0 0,0 0,0-1,0 0,0 0,0 0,0-1,1 0,-1-1,-3-1,-2-9</inkml:trace>
  <inkml:trace contextRef="#ctx0" brushRef="#br0" timeOffset="5728.874">4796 401,'0'595,"-1"-573,-1 1,-1 0,-1-1,-1 0,-1 0,-1 0,-10 19,18-38,3-9</inkml:trace>
  <inkml:trace contextRef="#ctx0" brushRef="#br0" timeOffset="5995.311">4543 881,'33'-9,"17"-4,3 1,-1 2,-1 3,-4 2,-5 3,-5 1,-3-4,-4 0,-2-1,0 2,-1 1,0 1,1 1,-6 1</inkml:trace>
  <inkml:trace contextRef="#ctx0" brushRef="#br0" timeOffset="13314.891">10074 627,'1'196,"0"-193,-1 0,1 0,0 0,1 0,-1 0,0 0,1 0,-1-1,1 1,0 0,0-1,0 1,0-1,0 0,1 0,-1 0,1 0,-1 0,1-1,0 1,0-1,0 1,0-1,0 0,0 0,0 0,0-1,0 1,0-1,0 0,1 0,-1 0,0 0,0 0,0-1,0 1,0-1,0 0,0 0,0 0,0 0,0-1,0 1,0-1,-1 0,1 1,-1-1,1-1,-1 1,0 0,0 0,0-1,1 0,10-11,-1-1,0 0,-1-1,-1 0,-1-1,0 0,-1-1,0 0,3-16,-8 28,25-69,-14 107,-1 193,22 102,-31-298,-1 0,-1 0,-1 0,-2 0,-1 1,-1-1,-1 0,-2-1,-1 1,-1-1,-1-1,-2 1,-6 9,12-29,-1 0,0 0,0-1,-1 0,0 0,0-1,0 0,-1 0,0 0,0-1,-2 0,7-3,-1 0,1-1,0 1,-1-1,0 0,1 1,-1-2,0 1,0 0,0-1,1 0,-1 0,0 0,0 0,0 0,0-1,1 0,-1 0,0 0,1 0,-1 0,1-1,-1 0,1 1,-1-2,1 1,0 0,0 0,0-1,-2-6,1 0,0 1,0-1,1-1,0 1,1 0,0-1,0 1,1-1,0 1,1-1,0 0,0 1,1-1,1 0,1-4,-3 10,7-22,0 0,2 1,1 0,1 0,1 1,1 0,1 2,1-1,2 2,0 0,0 1,2 0,1 2,21-16,-13 11,-3 5</inkml:trace>
  <inkml:trace contextRef="#ctx0" brushRef="#br0" timeOffset="12004.858">9199 712,'-25'4,"-5"0,-1 1,1 2,1 1,-1 1,2 2,-4 2,29-12,0 0,0 1,1-1,-1 0,1 1,-1 0,1-1,0 1,0 0,0 0,0 0,0 0,0 1,0-1,1 0,-1 1,1 0,0-1,-1 1,1 0,0-1,1 1,-1 0,0 0,1 0,0 0,0-1,0 1,0 0,0 0,0 0,1 0,-1 0,1 0,0-1,0 1,0 0,0-1,0 1,1 0,-1-1,1 0,0 1,0-1,-1 0,1 0,1 0,-1 0,0 0,11 7,1 0,-1-2,1 1,1-2,-1 0,1-1,0 0,1-1,-1-1,0 0,15 0,-28-2,11 1,1 0,-1 0,0-1,0-1,0 0,1-1,-1 0,0-1,0-1,0 0,0-1,8-3,3-5</inkml:trace>
  <inkml:trace contextRef="#ctx0" brushRef="#br0" timeOffset="12250.865">9566 232,'-10'25,"2"1,1 0,1 0,1 1,2 0,0 0,2 0,1 0,2 17,12 173,12-36,-13-120,-7-60,-1-7</inkml:trace>
  <inkml:trace contextRef="#ctx0" brushRef="#br0" timeOffset="12583.573">9848 542,'-210'124,"208"-123,1 0,-1-1,0 1,1 0,-1 0,1 0,0 0,-1 0,1 1,0-1,-1 0,1 1,0-1,0 0,0 1,0-1,1 1,-1 0,0-1,1 1,-1 0,1-1,-1 1,1 0,0 0,0-1,0 1,0 0,0 0,0 0,0-1,1 1,-1 0,0-1,1 1,0 0,-1-1,1 1,0 0,0-1,0 1,0-1,0 0,0 1,0-1,1 0,-1 1,0-1,1 0,-1 0,1 0,-1 0,1-1,-1 1,1 0,1 0,37 21,-29-17,-1 0,1 1,-1 0,0 1,-1 0,1 1,-1 0,-1 0,1 1,-2 0,1 1,2 8,-8-14,-1-1,1 0,-1 0,1 0,0 0,0 0,0 0,0 0,1-1,-1 1,1-1,-1 0,1 0,0 0,0 0,0 0,3 1,6-2</inkml:trace>
  <inkml:trace contextRef="#ctx0" brushRef="#br0" timeOffset="10778.849">7787 288,'-6'15,"-1"1,2-1,0 1,1 1,1-1,0 0,1 1,1-1,0 1,1 0,1-1,1 1,2 9,55 203,-30 14,-30-114,1-117</inkml:trace>
  <inkml:trace contextRef="#ctx0" brushRef="#br0" timeOffset="11016.842">7562 825,'34'-10,"15"-8,5 0,-3 2,-4 4,-6 0,-5 1,-4 3,-2 2,-2 3,-1 1,0 2,5 0,2 1,0-1,-2 1,-5-1</inkml:trace>
  <inkml:trace contextRef="#ctx0" brushRef="#br0" timeOffset="11336.12">8267 965,'0'15,"0"-1,0-7,0-9,0-10,0-7,0-5,5-4,2-1,4-1,0 0,3 0,5 1,3 0,3 5,1 7,-3 10,-5 8</inkml:trace>
  <inkml:trace contextRef="#ctx0" brushRef="#br0" timeOffset="11500.244">8634 852</inkml:trace>
  <inkml:trace contextRef="#ctx0" brushRef="#br0" timeOffset="11758.943">8634 571</inkml:trace>
  <inkml:trace contextRef="#ctx0" brushRef="#br0" timeOffset="9423.463">5417 288,'0'0,"-1"-1,0 1,0-1,1 1,-1-1,0 1,0 0,0-1,1 1,-1 0,0 0,0 0,0 0,0 0,0 0,0 0,1 0,-1 0,0 0,0 0,0 0,0 1,0-1,1 0,-1 1,0-1,0 0,1 1,-1-1,0 1,0-1,1 1,-1 0,1-1,-1 1,1 0,-1-1,1 1,-1 0,1 0,-1-1,1 1,0 0,-1 0,1 0,0 0,-17 41,14-23,1 0,1 0,1 0,0 0,2 0,0 0,1-1,3 10,8 69,-13 392,-1-489,0 0,1-1,-1 1,1 0,-1 0,1 0,-1-1,1 1,-1 0,1 0,-1 0,1 0,-1 0,1 0,-1 0,1 0,-1 0,1 0,-1 0,0 0,1 1,-1-1,1 0,-1 0,1 0,-1 1,1-1,-1 0,0 1,1-1,-1 0,1 1,-1-1,0 0,0 1,1-1,-1 1,0-1,0 0,1 1,-1-1,0 1,0-1,0 1,0-1,0 1,1-1,-1 1,0-1,0 1,0-1,0 1,-1-1,1 1,0-1,0 1,0-1,0 1,0-1,-1 1,1-1,0 0,0 1,-1-1,1 1,0-1,-1 0,1 1,26-37,-19 24,5-6,8-11,0 0,2 1,1 1,1 1,1 2,19-14,-43 35,1 2,0-1,0 0,0 0,0 0,0 1,0-1,1 1,-1 0,0-1,1 1,-1 0,1 1,-1-1,1 0,-1 1,1-1,0 1,-1 0,1 0,0 0,-1 0,1 0,0 1,-1-1,1 1,-1 0,1-1,-1 1,1 0,-1 1,0-1,1 0,-1 1,0-1,0 1,0 0,0 0,0 0,0 0,7 99,-5-13,6-70,1-6</inkml:trace>
  <inkml:trace contextRef="#ctx0" brushRef="#br0" timeOffset="9987.254">6067 938,'132'-23,"-127"21,0 0,1 0,-1 0,0-1,-1 0,1 0,0 0,-1 0,0-1,0 1,0-1,0 0,0 0,-1-1,0 1,0-1,0 0,0 0,-1 0,0 0,0 0,1-5,-3 7,0-1,-1 0,1 0,-1 0,0 0,0 1,0-1,-1 0,0 1,1-1,-1 1,0 0,0-1,-1 1,1 0,-1 0,0 1,1-1,-1 0,0 1,-1 0,1 0,0 0,-1 0,1 0,-1 1,1-1,-1 1,0 0,0 0,1 0,-1 1,0-1,0 1,0 0,0 0,0 1,1-1,-1 1,0-1,0 1,0 1,1-1,-1 0,1 1,-2 0,-13 4,1 0,0 1,0 1,0 0,1 1,0 1,1 1,0 0,1 1,0 0,-1 3,12-11,0-1,0 1,0 0,1 0,0 0,0 0,0 0,0 1,1-1,-1 1,1-1,0 1,1-1,-1 1,1 0,0-1,0 1,0-1,1 1,-1 0,1-1,0 1,1-1,-1 0,1 1,0-1,0 0,0 0,0 0,1 0,0 0,-1-1,1 1,1-1,-1 0,1 1,-1-2,1 1,0 0,3 1,13 7,0-1,0-1,1 0,1-2,-1-1,1 0,0-2,11 1,-18-2,98 8,-88-11</inkml:trace>
  <inkml:trace contextRef="#ctx0" brushRef="#br0" timeOffset="15044.854">11739 684,'-29'389,"29"-366,1-16,-1-1,1 1,-1 0,-1-1,1 1,-1 0,0-1,-1 1,1-1,-1 1,-1-1,1 0,-1 0,0 0,-2 2,4-7,-1-1,1 1,-1 0,1-1,-1 1,1-1,-1 0,0 0,1 1,-1-1,0 0,1 0,-1 0,1-1,-1 1,0 0,1-1,-1 1,1-1,-1 1,1-1,-1 0,1 0,-1 1,1-1,0 0,0 0,-1 0,1-1,0 1,0 0,0 0,0-1,0 1,0 0,1-1,-1 1,0-1,1 1,-1-1,1 1,-1-1,1 0,0 1,0-1,0 1,0-1,0-1,0-13,1 1,0 0,1-1,1 1,0 0,1 0,1 1,0-1,1 1,1 0,5-8,3-11,4-8,1 1,2 1,2 1,2 1,1 1,1 2,2 1,2 1,1 1,1 2,13-7,-30 24,1 1,0 0,1 2,0 0,0 1,1 1,0 1,0 1,1 0,16-1,-32 6,0 0,0 1,0-1,0 1,0 0,-1 0,1 0,0 1,-1 0,1 0,-1 0,1 0,-1 1,0 0,0-1,0 1,-1 1,1-1,-1 1,1-1,-1 1,0 0,-1 0,1 0,-1 1,1-1,-1 1,-1-1,1 1,-1 0,1-1,-1 1,-1 0,1 0,-1 0,0 0,0 0,0 0,-1 0,1-1,-1 1,0 0,-1 0,-3 13,-1 1,-1-1,-1-1,0 1,-1-1,-1-1,-1 0,0 0,-1-1,0 0,-2-1,1-1,-2 0,0-1,0 0,-1-1,0-1,-1-1,0 0,-1-1,0-1,-12 3,19-6,0-1,-1 1,1-2,-1 0,0 0,1-1,-1-1,0 1,-4-2,14 1,-1 0,0-1,0 1,0-1,0 1,1-1,-1 0,0 0,1 0,-1 0,1-1,-1 1,1-1,-1 0,1 1,0-1,0 0,0 0,0 0,0-1,1 1,-1 0,0-1,1 1,0-1,0 1,0-1,0 0,0 0,0 1,1-1,-1 0,1 0,0 0,0 1,0-1,0 0,0 0,1 0,-1 0,2-5,0 0,1 0,0 0,0 1,1-1,-1 1,2 0,-1 0,1 0,0 1,0 0,1 0,3-3,-7 6,16-16</inkml:trace>
  <inkml:trace contextRef="#ctx0" brushRef="#br0" timeOffset="16214.427">12840 486,'-10'2,"1"0,-1 1,1-1,0 2,-1-1,1 1,1 1,-1 0,1 0,0 1,0-1,-5 6,-5 2,-127 103,141-114,0 1,0 0,0 0,1 0,-1 0,1 0,0 1,0-1,1 1,-1 0,0 0,1 0,0 0,0 0,1 1,-1-1,1 1,0-1,0 1,0-1,0 1,1 0,0-1,0 1,0 0,1-1,0 1,-1-1,2 1,-1-1,0 1,2 2,3-4,0-1,1 0,-1-1,0 1,1-1,-1-1,1 1,-1-1,1 0,-1 0,1-1,-1 0,0 0,1 0,-1-1,0 0,0 0,0-1,0 0,0 0,-1 0,1-1,-1 0,51-31,-3-4,0-1,-3-3,12-15,-62 57,0 0,1 0,-1 0,1 0,-1 0,1 0,0 0,-1 0,1 1,0-1,-1 0,1 1,0-1,0 0,0 1,0-1,-1 1,1-1,0 1,0-1,0 1,0 0,0-1,0 1,0 0,0 0,0 0,1 0,-1 0,0 0,0 0,0 0,0 0,0 1,0-1,0 0,0 1,0-1,0 1,0-1,-1 1,1-1,0 1,0 0,0-1,-1 1,1 0,0-1,0 1,-1 0,1 0,-1 0,1 0,-1 0,1 0,-1 1,5 73,-6-71,-1 1,1 0,0-1,1 1,-1 0,1 0,0 0,0-1,0 1,1 0,-1 0,1-1,0 1,1 0,-1-1,1 1,0-1,0 1,1-1,-1 0,1 0,0 0,0-1,0 1,0 0,1-1,-1 0,1 0,0 0,0-1,0 1,0-1,1 0,-1 0,0 0,1 0,3 0,9-3,-1 0,1-1,-1-1,0 0,0-1,0-1,0-1,-1 0,0-1,0 0,0-1,-1-1,-1 0,3-3,21-11,-18 13,0-1,-2-1,1-1,-1 0,-1-1,-1 0,0-2,-1 0,0 0,-1-2,-1 1,-1-1,-1-1,3-6,-12 23,1 0,-1 0,0 0,1-1,-1 1,0-1,0 1,0 0,-1-1,1 1,-1-1,1 0,-1 1,0-1,0 1,0-1,0 0,-1 1,1-1,-1 1,1-1,-1 1,0-1,0 1,0 0,0-1,0 1,-1 0,1 0,-1 0,1 0,-1 0,0 0,0 0,0 0,0 1,0-1,0 1,0-1,-1 1,1 0,0 0,-1 0,1 0,-1 1,0-1,-6 2,0 1,0 0,1 0,-1 0,1 1,0 1,0 0,0 0,0 0,0 1,1 0,0 0,0 1,1 0,-1 0,1 1,0 0,1 0,0 0,0 1,1-1,-1 1,-2 8,7-14,0 0,-1 0,1-1,0 1,0 0,0 0,1 0,-1 0,0 0,1-1,-1 1,1 0,-1 0,1-1,0 1,0 0,0-1,0 1,0-1,0 1,0-1,0 1,1-1,-1 0,0 0,1 0,-1 0,1 0,0 0,-1 0,1 0,0 0,-1-1,1 1,0-1,0 1,0-1,0 0,0 0,81 5,-73-5,-2 0,-3-2,1 1,0-1,-1 1,1 1,0-1,0 1,0 0,0 0,-1 1,1 0,0 0,0 0,-1 0,1 1,-1 0,1 0,-1 1,0 0,0-1,0 2,0-1,-1 1,1-1,-1 1,0 0,0 1,0-1,0 1,-1 0,0 0,0 0,0 0,-1 0,1 2,-16 73,10-74,1 0,0 0,0 0,1 0,-1 0,2 1,-1-1,1 0,-1 1,2-1,-1 1,2 4,1-7,0-1,0 0,0 0,1 0,-1 0,1-1,0 1,0-1,0 0,0 0,0 0,0-1,1 1,-1-1,1 0,-1-1,0 1,1-1,-1 0,1 0,-1 0,1 0,-1-1,1 0,-1 0,1 0,-1 0,0-1,0 0,4-2,27-9,0-2,-2-1,0-2,-1-1,-1-2,-1-1,0-1,-2-2,23-25,-27 22,-2-1,-2 0,0-2,-2 0,-1-1,-2-1,-1 0,-2-1,-1-1,-2 0,-1 0,1-18,-9 50,3-7,-2-1,1 0,-1 1,-1-1,0 0,0 1,-1-1,-1 0,0 1,0-1,-1 1,-1-2,4 11,-1 0,1 0,-1 0,0 0,1 0,-1 0,0 1,0-1,1 0,-1 1,0-1,0 0,0 1,0-1,0 1,0-1,0 1,0 0,0-1,0 1,0 0,0 0,0 0,0 0,0 0,-1 0,1 0,0 0,0 0,0 0,0 1,0-1,0 0,0 1,0-1,0 1,0-1,0 1,0-1,1 1,-1 0,0-1,0 1,0 0,1 0,-1 0,0 0,-33 42,27-24,1 1,0-1,2 1,0 0,1 0,1 1,1-1,1 0,1 1,3 19,-2 23,0 178,25-43,-26-180,3-33,2-3</inkml:trace>
  <inkml:trace contextRef="#ctx0" brushRef="#br0" timeOffset="16457.58">13883 232,'29'4,"19"3,6-1,4-1,-3-1,-2-2,-5-1,-1 0,-3-6,-5-2,0 0,-1 2,-2 1,-3 2,-7 1</inkml:trace>
  <inkml:trace contextRef="#ctx0" brushRef="#br0" timeOffset="18536.906">15126 288,'5'0,"-4"0,-1 5,-1 6,-5 2,-2-2</inkml:trace>
  <inkml:trace contextRef="#ctx0" brushRef="#br0" timeOffset="19136.122">15154 627,'0'5,"0"-3,5-3,6-5,1 3,-5 2,-10 1,-4 6,-5 1,-1 5,-4 0,3 3,2 3,4-1</inkml:trace>
  <inkml:trace contextRef="#ctx0" brushRef="#br0" timeOffset="21192.862">83 1643,'345'-29,"367"-74,-308 67,86 6,178 2,-135-5,-311 14,180-16,325-18,-154 25,86-3,73 4,-329 16,52-7,-4-9,100 0,75-3,1609 30,-1598-27,97-3,-556 31,265-12,66-24,-228 7,-262 24,0 2,0 0,0 1,0 1,1 1,-1 1,0 0,0 1,130-5,-73-5,205 7,-256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25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87,'11'-16,"-8"26,-29 210,-37 47,63-237,5-35</inkml:trace>
  <inkml:trace contextRef="#ctx0" brushRef="#br0" timeOffset="274.08">103 30,'33'0,"17"0,8 0,0-5,0-1,-1 0,-5 1,-7 1,-1 2,-4 1,-3 0,-3 1,-4 0,-5 6,-13 0,-8 1</inkml:trace>
  <inkml:trace contextRef="#ctx0" brushRef="#br0" timeOffset="521.088">130 284,'34'0,"21"0,5 0,-2 0,-7 0,-7 0,-6 0,-4 0,-4 0,-7 0</inkml:trace>
  <inkml:trace contextRef="#ctx0" brushRef="#br0" timeOffset="1552.186">554 567,'-42'31,"2"3,2 0,1 3,-28 35,-29 25,81-94,23-23,162-155,-29 52,-142 122,1 0,-1 0,0 1,1-1,-1 0,1 0,-1 1,1-1,0 1,-1 0,1-1,-1 1,1 0,0 0,-1 0,1 0,0 0,-1 0,1 1,0-1,-1 0,1 1,-1-1,1 1,-1 0,1-1,-1 1,1 0,-1 0,0 0,0 0,1 0,-1 0,0 1,0-1,0 0,0 0,0 1,0-1,-1 1,1-1,0 1,-1-1,1 1,-1-1,1 1,-1 0,0-1,0 1,0 0,0-1,0 1,0 0,78 199,-77-200,-1 0,1 1,-1-1,0 1,1-1,-1 0,0 1,0-1,0 1,0-1,0 1,0-1,-1 1,1-1,0 0,-1 1,1-1,-1 0,1 1,-1-1,0 0,0 0,1 1,-1-1,0 0,0 0,0 0,0 0,0 0,0 0,-1 0,1-1,0 1,0 0,-1-1,1 1,0-1,-1 1,1-1,-1 0,1 1,0-1,-1 0,1 0,-1 0,1 0,-2 0,-67-22,-93-70,142 68,19 14</inkml:trace>
  <inkml:trace contextRef="#ctx0" brushRef="#br0" timeOffset="2343.716">950 679,'1'-2,"0"0,1 0,-1 0,1 1,0-1,-1 0,1 1,0 0,0-1,0 1,0 0,0 0,0 0,0 0,1 0,-1 1,0-1,1 1,-1-1,0 1,1 0,-1 0,0 0,1 0,-1 0,1 0,252-3,-230 0,-30-12,-8 5,-1 1,0 1,0 0,-1 0,0 2,0 0,-1 0,0 2,-6-1,19 5,0 2,0-1,1 0,-1 1,1-1,-1 1,1 0,0-1,-1 1,1 0,0 1,0-1,1 0,-1 0,0 1,1-1,-1 1,1 0,0-1,0 1,0 0,0 0,0 0,1 0,-1 0,1-1,0 1,0 0,0 0,0 0,1 0,-1 0,1 0,-1 0,1 0,-2 23,-6 5,1 74,7-104,0-1,0 1,0-1,0 1,0-1,0 0,0 1,0-1,1 0,-1 0,0 0,0 0,0 0,0 0,0 0,1 0,-1 0,0-1,0 1,0 0,0-1,0 1,0-1,0 1,0-1,0 1,0-1,0 0,0 0,0 1,-1-1,1 0,0 0,0 0,-1 0,1 0,-1 0,1 0,-1 0,1-1,1 1,55-72,-51 62,1 0,0 1,0 0,1 1,1 0,0 0,0 1,0 0,1 0,0 1,1 0,-1 1,2 0,9-1</inkml:trace>
  <inkml:trace contextRef="#ctx0" brushRef="#br0" timeOffset="2614.956">1542 425,'-5'34,"-1"15,0 5,-4-2,0-6,2-5,1-5,3-9</inkml:trace>
  <inkml:trace contextRef="#ctx0" brushRef="#br0" timeOffset="3061.547">1542 454,'7'-3,"1"1,1-1,-1 2,0-1,0 1,1 1,-1-1,0 2,1-1,-1 1,0 0,1 0,-1 1,0 1,0-1,0 1,-1 0,4 3,-9-5,0 0,0 1,0-1,0 1,0 0,-1-1,1 1,0 0,-1 0,0 0,1 0,-1 0,0 0,0 0,0 1,0-1,-1 0,1 1,0-1,-1 0,0 1,0-1,0 1,0-1,0 1,0-1,0 0,-1 1,1-1,-1 0,0 1,0-1,1 0,-2 0,1 1,0-1,0 0,-1 0,1 0,-1-1,1 1,-1 0,0 0,0-1,0 1,0-1,0 0,0 0,0 1,0-1,-1-1,1 1,0 0,0 0,0-1,0 1,1 0,-1 0,1 0,-1 0,0 0,1 0,0 1,-1-1,1 1,0-1,-1 1,1-1,0 1,0-1,0 1,1 0,-1 0,0-1,1 1,-1 0,1 0,-1 0,1 0,0 0,0-1,0 1,0 0,0 0,0 0,1 0,-1 0,1 0,-1 0,1-1,0 1,-1 0,1 0,0-1,0 1,0-1,1 1,-1-1,0 1,0-1,1 0,-1 1,1-1,-1 0,1 0,1 1,41 12,-38-14,-1 1,0 0,1 1,-1-1,0 1,0 0,0 0,0 1,0-1,-1 1,1 0,-1 0,0 1,1-1,-1 1,-1 0,1 0,-1 0,1 1,-5 0,1-1,-1 1,0-1,0 1,-1-1,0 1,1-1,-1 0,-1 0,1 1,0-2,-1 1,0 0,0 0,0-1,-1 0,1 0,-1 0,1 0,-1 0,0-1,0 1,0-1,-1 0,1 0,0-1,-5 2,1 2,0-1,-1 1,0-1,0-1,0 0,0 0,0-1,-1 0,1 0,-1-1,1 0,-1-1,1 0,-1-1,1 0,-1 0,1-1,-1 0,-3-2,-6-9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30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1 194,'102'-14,"1"3,0 5,91 8,-75-1,-119-2,-1 1,1-1,-1 0,1 1,0-1,0 1,-1-1,1 1,0-1,0 0,0 1,0-1,0 0,0 1,0-1,0 0,0 1,0-1,0 0,0 1,0-1,0 1,1-1,-1 0,0 1,0-1,1 1,-1-1,0 1,1-1,-1 1,1-1,-1 1,1-1,-1 1,1-1,-1 1,1 0,-1-1,1 1,-1 0,1 0,0-1,-1 1,1 0,-1 0,1 0,0 0,-1 0,1 0,0 0,-1 0,1 0,0 0,-1 0,1 0,-1 0,1 0,0 0,-1 1,1-1,-1 0,1 1,-75-48,59 39,-1-1,1-1,0 0,1-1,1-1,-1 0,-3-5,12 10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35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1 137,'6'-4,"0"0,0 1,1 0,0 0,-1 0,1 1,0 0,0 1,0-1,0 1,0 1,0-1,1 1,2 1,-1-2,414 1,-56 30,-341-35,-26 5,0 0,-1 0,1 0,0 0,0 0,-1 0,1 0,0 0,-1 0,1 0,0 0,-1 0,1 0,0 0,-1 0,1 0,0 0,-1 0,1-1,0 1,0 0,-1 0,1 0,0-1,0 1,-1 0,1 0,0 0,0-1,0 1,-1 0,1-1,0 1,0 0,0 0,0-1,0 1,0 0,0-1,-1 1,1 0,0-1,0 1,0 0,0-1,0 1,1 0,-1-1,0 1,0 0,0 0,0-1,0 1,0 0,0-1,1 1,-1 0,0 0,0-1,0 1,1 0,-1 0,0-1,0 1,1 0,-1 0,0 0,-150-53,148 52,-1 0,1 0,0 0,0-1,0 1,1-1,-1 1,0-1,1 0,-1 1,1-1,-1 0,1 0,0 0,0 0,0-1,0 1,0 0,0 0,1 0,-1-1,1 1,-1 0,1-3,1-14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30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0 339,'77'1,"175"-13,-59-23,-142 36,-47 4</inkml:trace>
  <inkml:trace contextRef="#ctx0" brushRef="#br0" timeOffset="245.396">85 509,'38'5,"18"1,9 0,-3-1,-1-1,-7-2,-7-1,-3 0,-3-1,-4-1,-9 1</inkml:trace>
  <inkml:trace contextRef="#ctx0" brushRef="#br0" timeOffset="643.524">1270 57,'-30'255,"26"-212,-3-1,-1-1,-1 1,-3-1,-10 22,-51 85,68-127,10-21</inkml:trace>
  <inkml:trace contextRef="#ctx0" brushRef="#br0" timeOffset="929.239">1213 29,'39'5,"16"1,5 0,2-1,-6-1,-7-2,-7-6,-5-2,-6 0,-2 1,-1 1,-1 2,-1 0,-8 2,-9 4,-5 3</inkml:trace>
  <inkml:trace contextRef="#ctx0" brushRef="#br0" timeOffset="1131.756">1185 339,'39'5,"21"1,6 1,2-7,-7-3,-8-1,-9 0,-7 1,-9 1</inkml:trace>
  <inkml:trace contextRef="#ctx0" brushRef="#br0" timeOffset="1530.303">1523 678,'-4'24,"-2"13,0 5,1-1,1-1,2-9</inkml:trace>
  <inkml:trace contextRef="#ctx0" brushRef="#br0" timeOffset="2039.759">1496 593,'11'-3,"5"-2,0 1,0 0,0 1,1 0,-1 2,1 0,0 1,-1 0,1 2,-1 0,5 1,-19-2,-1-1,1 0,-1 1,1-1,-1 1,0-1,1 1,-1 0,0-1,1 1,-1 0,0 0,0 0,0 0,0 0,0 0,0 1,0-1,0 0,-1 0,1 1,0-1,-1 0,1 1,-1-1,1 1,-1-1,0 1,1-1,-1 0,0 1,0-1,0 1,0-1,0 1,-1-1,1 1,-1 1,-31 55,10-22,22-34,-1 1,1-1,-1 1,1 0,0-1,0 1,0-1,1 1,-1-1,1 1,-1-1,1 1,0-1,0 1,0-1,0 0,0 1,0-1,1 0,-1 0,1 0,0 0,-1 0,1 0,0-1,0 1,0-1,0 1,1-1,-1 0,0 0,0 1,1-2,1 2,-1-1,-1 0,1 0,-1 0,1 1,-1-1,1 1,-1 0,0-1,1 1,-1 0,0 0,0 1,-1-1,1 0,0 1,-1-1,0 1,1-1,-1 1,0 0,0-1,0 1,-1 0,1 0,-1 0,1-1,-1 1,0 0,0 0,0 0,-1 0,0 2,-3 2,-1 0,-1 0,1-1,-1 0,0 1,-1-2,0 1,1-1,-2 0,1-1,0 0,-1 0,0 0,0-1,0 0,0-1,-1 1,1-2,-1 1,1-1,-8 0,-91 3,83-4</inkml:trace>
  <inkml:trace contextRef="#ctx0" brushRef="#br0" timeOffset="2780.041">2003 706,'256'-1,"-250"1,-1 0,1 0,-1-1,1 0,-1 0,1 0,-1 0,0-1,1 0,-1 0,0-1,0 0,-1 1,1-2,0 1,3-4,-8 5,0-1,0 0,0 1,0-1,0 0,-1 1,1-1,-1 0,0 1,0-1,0 1,0-1,0 1,-1 0,1-1,-1 1,1 0,-1 0,0 0,0 0,0 0,0 1,0-1,0 0,0 1,-1 0,1-1,0 1,-1 0,1 0,-2 0,-5-5,-82-50,90 55,1 1,-1-1,1 0,-1 1,0-1,1 1,-1-1,0 1,0-1,1 1,-1 0,0-1,0 1,0 0,0 0,1-1,-1 1,0 0,0 0,0 0,0 0,0 0,1 0,-1 0,0 1,0-1,0 0,0 0,1 1,-1-1,0 0,0 1,0-1,1 1,-1-1,0 1,1-1,-1 1,0 0,1-1,-1 1,1 0,-1-1,1 1,0 0,-1 0,1-1,-1 1,1 0,0 0,0 1,-3 49,4-40,-2 166,-4-113,52-82,113-79,-108 57,-34 20</inkml:trace>
  <inkml:trace contextRef="#ctx0" brushRef="#br0" timeOffset="3456.055">2765 537,'-18'32,"-2"-1,-2-2,0 0,-2-1,-13 11,10-9,-24 52,51-82,1 0,-1-1,0 1,0 0,0 0,0-1,1 1,-1 0,0-1,0 1,1 0,-1 0,0 0,0-1,1 1,-1 0,0 0,1 0,-1 0,0-1,1 1,-1 0,0 0,1 0,-1 0,0 0,1 0,-1 0,0 0,1 0,-1 0,0 0,1 0,-1 0,0 0,1 0,-1 1,0-1,1 0,-1 0,0 0,1 0,-1 1,0-1,0 0,1 0,-1 1,0-1,0 0,1 0,-1 1,0-1,0 0,0 1,0-1,0 0,1 1,-1-1,0 0,0 1,0-1,0 0,0 1,25-22,214-273,-238 292,0-1,0 1,1 0,-1-1,1 1,-1 0,1 0,0 0,0 0,0 1,0-1,0 0,0 1,1-1,-1 1,0 0,1 0,-1 0,1 0,-1 0,1 1,0-1,-1 1,1-1,0 1,-1 0,1 0,0 0,-1 1,1-1,0 0,-1 1,1 0,-1 0,1 0,-1 0,1 0,-1 0,0 1,0-1,1 1,-1-1,0 1,0 0,0 0,1 2,10 162,-7-139,-4-22,0 0,-1 0,1 0,-1 0,-1 1,1-1,0 0,-1 1,0-1,-1 0,1 1,-1-1,0 0,0 1,-1-1,1 0,-1 0,-1 0,1-4,0 0,-1 0,1 0,0-1,-1 1,1-1,-1 0,1 1,-1-1,1 0,-1-1,1 1,-1 0,1-1,0 1,-1-1,1 0,-1 0,1 0,0 0,0 0,0 0,0-1,0 1,0-1,0 0,0 1,0-1,1 0,-1 0,2 2,-156-132,137 115</inkml:trace>
  <inkml:trace contextRef="#ctx0" brushRef="#br0" timeOffset="29947.551">1016 1,'-244'0,"478"0,-526 0,280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2:22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278 833,'-12'1,"1"0,-1 1,1 1,0 0,0 0,0 1,0 1,1 0,-1 0,1 1,0 0,1 1,0 0,0 0,-2 4,10-9,1 1,-1 0,1 0,0 0,0 0,1 0,-1 0,0 0,1 0,0 0,0 0,0-1,0 1,0 0,0 0,1-1,-1 1,1-1,0 0,0 1,0-1,0 0,0 0,0 0,1 0,-1 0,0-1,1 1,0-1,-1 0,1 0,0 1,0-2,-1 1,1 0,0-1,1 1,10 7,58 45,-70-52,0 1,-1 0,1 0,0 0,-1 0,1 1,-1-1,0 0,1 1,-1-1,0 0,-1 1,1-1,0 1,-1 0,0-1,1 1,-1-1,0 1,0 0,0-1,-1 1,1 0,-1-1,1 1,-1-1,0 1,0-1,0 1,0-1,-1 0,1 1,-3 2,1 0,-1 0,-1 0,1 0,0-1,-1 0,0 0,0 0,0 0,-1-1,1 0,-1 0,0 0,1-1,-1 0,-1 0,1-1,0 1,0-1,0-1,-1 1,1-1,0 0,-1 0,1-1,0 0,0 0,0-1,-1 1,1-1,-1-1,-11-10</inkml:trace>
  <inkml:trace contextRef="#ctx0" brushRef="#br0" timeOffset="4355.355">4963 692,'-11'3,"0"0,0 1,0 0,0 1,1 0,0 1,0 0,1 1,-1 0,1 0,1 1,0 0,0 0,0 1,1 0,0 1,1-1,0 1,1 1,0-1,0 1,1-1,1 1,-1 1,2-1,0 0,0 1,1-1,0 5,2-12,0 0,-1 0,2 0,-1 0,0 0,1-1,-1 1,1-1,0 1,0-1,1 0,-1 1,1-1,-1-1,1 1,0 0,0 0,1-1,-1 0,0 0,1 0,-1 0,1 0,0-1,-1 1,1-1,0 0,0 0,0-1,0 1,4-1,4 1,1 0,0-1,0-1,0 0,-1-1,1 0,0-1,-1 0,6-3,9-7,0-2,-1 0,-1-2,0 0,-1-2,-1-1,-1-1,7-9,-9 10,0-1,-1-1,-1-1,-1 0,-1-2,-2 1,0-2,-1 0,-2-1,-1 0,-1 0,-1-1,-1 0,-2-1,-1 1,1-28,-4 50,0 0,-1-1,0 1,0-1,0 1,0 0,-1-1,0 1,-1 0,0 0,1 0,-2 0,1 0,-1 0,0 0,0 1,0-1,-1 1,0 0,0 0,0 0,-1 1,0 0,0 0,0 0,0 0,0 1,-1-1,0 1,1 1,-1-1,0 1,0 0,-1 1,1-1,0 1,0 0,-1 1,1 0,-1 0,1 0,-1 1,-2 1,0 1,0 1,0 0,1 0,-1 1,1 0,0 0,0 1,1 0,0 1,0-1,0 1,1 1,0-1,1 1,-1 0,1 0,1 1,0-1,0 1,0 0,0 5,-4 11,1 1,1 0,2 0,0 1,2-1,1 1,1 16,1-30,0 1,2 0,-1-1,2 0,-1 0,2 0,0 0,0 0,2-1,-1 0,1-1,1 1,0-1,1 0,0-1,0 0,1-1,1 0,-1 0,1-1,1-1,-1 0,1 0,9 2,12 6,1-2,0-1,1-2,0-2,1 0,0-3,20 0,-37-4,0-1,-1-1,1 0,-1-2,1 0,-1-1,0-1,0-1,0-1,-1 0,0-1,0-1,-1 0,0-1,-1-1,0 0,-1-2,0 1,-1-2,0 1,-1-2,-1 0,0 0,-1-1,-1 0,-1-1,0 0,-1 0,4-13,-10 27,1 1,-1-1,1 0,-1 0,0 0,0-1,0 1,0 0,-1 0,0 0,1-1,-1 1,0 0,0 0,-1-1,1 1,-1 0,1 0,-1 0,0-1,0 1,-1 0,1 0,-1 1,1-1,-1 0,0 0,0 1,0-1,0 1,-1 0,1-1,-1 1,1 0,-1 0,0 1,1-1,-1 1,0-1,0 1,0 0,-1 0,1 0,-12 2,0 1,0 1,0 0,1 1,-1 0,1 2,0-1,1 2,-1 0,1 0,1 1,-1 1,1 0,1 0,-1 2,2-1,0 1,0 1,0 0,4-7,0 0,0 0,0 0,1 0,0 1,0 0,0 0,1 1,0-1,0 1,1 0,0 0,0 0,0 0,1 1,0-1,1 1,-1-1,1 1,1 0,0-1,0 1,0 0,1-1,0 1,1 0,-1-1,1 1,1-1,0 0,0 1,2-2,1 1,-1-2,1 1,1-1,-1 0,1 0,0 0,0-1,0 0,0-1,1 0,0 0,-1 0,1-1,0 0,0-1,0 0,0 0,1 0,0-1,10 0,1 0,-1-1,0-1,0-1,0-1,0-1,0 0,2-2,25-14,-1-1,-2-3,0-1,11-11,-25 15,1 1,1 2,1 1,1 1,0 2,1 1,0 2,30-6,-62 17,0 0,1 0,-1 0,1 0,-1 1,1-1,-1 1,1-1,-1 1,1 0,-1 0,1 0,-1 1,1-1,-1 0,1 1,-1 0,1-1,-1 1,0 0,1 0,-1 1,0-1,0 0,0 1,0-1,0 1,0 0,0 0,-1 0,1 0,0 0,-1 0,0 0,1 0,-1 0,0 1,0-1,0 0,-1 1,1-1,-1 1,1-1,-1 1,-1 0,0 1,-1-1,1 0,-1 0,0 1,0-1,0 0,0-1,-1 1,1 0,-1-1,0 1,1-1,-1 0,0 0,0 0,-1 0,1 0,0-1,-1 0,1 1,-1-1,1 0,-4 0,-89 9,67-10,21-1,0 0,-1 1,1 0,0 0,-1 1,1 0,0 0,0 1,0 0,0 0,0 1,0 0,1 1,-1 0,1 0,0 0,0 1,-5 5,-32 63,43-71,1 1,-1-1,1 0,-1 1,1-1,0 0,0 1,0-1,0 0,0 1,0-1,0 0,1 1,0-1,-1 0,1 0,0 1,0-1,0 0,0 0,0 0,1 0,-1 0,1 0,-1-1,1 1,0 0,-1-1,1 1,0-1,0 0,0 0,0 0,2 1,8 0,0-1,0 0,-1-1,1 0,0 0,0-2,0 1,0-2,0 0,-1 0,1-1,-1 0,0-1,0 0,-1-1,0 0,0 0,5-5,-14 10,219-143,-219 143,0 0,0 0,1 0,-1 0,0 0,1 0,-1 1,1-1,-1 0,1 1,-1-1,1 1,0 0,-1-1,1 1,0 0,-1 0,1 0,-1 0,1 0,0 0,-1 1,1-1,0 0,-1 1,1-1,-1 1,1 0,-1-1,1 1,-1 0,0 0,1 0,-1 0,0 0,0 0,0 1,0-1,0 0,0 1,0-1,0 0,0 1,0 0,13 32,-12-27,0 0,0 0,1 0,0 0,0 0,1-1,-1 1,2-1,-1 0,0 0,1-1,0 1,1-1,-1 0,1 0,0-1,0 0,0 0,1 0,-1-1,1 0,0 0,0-1,5 2,3-5,0-1,0-1,-1 0,0-1,1-1,-1 0,-1-1,1 0,-1-1,0-1,-1 0,1 0,-2-2,1 1,-1-1,-1-1,1-2,14-8,-2-1,0-2,-2 0,-1-2,-1 0,-1-1,-1 0,-1-2,-2 0,-1 0,-1-2,4-18,-4 2,-2 0,-3 0,-1-1,-2 1,-3-29,-27-16,24 90,1 0,0 0,0 1,0-1,-1 0,1 1,-1-1,1 1,-1-1,0 1,1 0,-1 0,0 0,0 0,0 0,0 0,0 0,0 1,0-1,0 1,-1-1,1 1,0 0,0 0,0 0,0 0,0 0,-1 0,1 1,0-1,0 1,0-1,0 1,0 0,0 0,0 0,0 0,1 0,-1 0,0 1,-1 1,-7 8,0 0,1 1,0 0,1 1,1 0,0 1,0-1,2 1,0 0,0 1,1-1,1 1,0 0,1-1,1 1,0 0,2 14,-3 25,2 0,3-1,2 1,2-1,3 0,7 18,40 141,-50-199,-1-6</inkml:trace>
  <inkml:trace contextRef="#ctx0" brushRef="#br0" timeOffset="4612.118">7813 15,'11'86,"-3"1,-4 0,-4 1,-5 23,-31 196,20-200,9-90</inkml:trace>
  <inkml:trace contextRef="#ctx0" brushRef="#br0" timeOffset="4851.872">7587 409,'38'-5,"18"-1,9 0,-2 1,-2 2,-2 1,-1 1,-6 0,-2 1,0 0,-8 1</inkml:trace>
  <inkml:trace contextRef="#ctx0" brushRef="#br0" timeOffset="37237.716">4906 1962,'-133'-60,"127"59,0-1,0 1,0 0,1 1,-1 0,0-1,0 2,0-1,0 1,0 0,0 0,0 0,0 1,1 0,-1 0,1 1,0-1,-1 1,1 0,0 1,1-1,-1 1,0 0,-4 7,-1-1,1 1,1 1,0 0,1 0,0 0,1 1,0 0,1 0,1 1,0 0,0-1,2 1,0 0,0 0,1 1,1-1,0 0,3 12,-2-21,1 0,0 0,0 1,0-1,1-1,-1 1,1 0,1-1,-1 1,1-1,-1 0,1 0,0 0,0-1,1 1,-1-1,1 0,0-1,0 1,0-1,0 0,0 0,0 0,1-1,-1 0,0 0,1 0,-1 0,1-1,-1 0,1 0,-1-1,1 0,-1 0,1 0,-1 0,0-1,0 0,0 0,0 0,0-1,0 0,25-13,-1-2,0-1,-2-2,0 0,-1-2,-2-1,0-1,-2 0,0-2,-2-1,-1 0,-2-2,0 0,-2-1,3-12,-5 10,-1-1,-2 0,-2-1,-1 0,-1 0,-2 0,-1-1,-3 1,-1-23,0 49,0 1,-1-1,0 0,0 1,-1-1,0 1,0 0,-1 0,0 0,-1 0,1 1,2 4,1 1,-1 0,0 0,0 0,1 0,-1 0,0 0,0 1,-1-1,1 1,0-1,-1 1,1 0,0 0,-1 0,0 0,1 0,-1 1,1-1,-1 1,0-1,1 1,-1 0,0 0,1 1,-1-1,0 0,1 1,-1-1,0 1,1 0,-1 0,1 0,0 0,-1 1,1-1,-1 1,-6 6,0 1,1 0,0 0,0 1,1 0,0 0,1 1,0 0,1 0,0 0,1 1,0 0,0-1,2 1,-2 12,0 4,1 0,1 1,1-1,2 0,1 1,1-1,2 0,0 0,2-1,1 1,1-1,2-1,0 0,2-1,1 0,0-1,2 0,1-1,7 6,-14-18,0 0,1-1,1 0,-1-1,1-1,1 1,-1-2,2 0,-1 0,8 1,-16-7,-1 0,1 0,-1-1,1 1,-1-1,1 0,-1 0,1-1,-1 0,1 0,-1 0,1 0,-1 0,0-1,0 0,0 0,0 0,0 0,0-1,0 0,-1 1,1-1,1-2,7-9</inkml:trace>
  <inkml:trace contextRef="#ctx0" brushRef="#br0" timeOffset="979.507">1293 297,'-10'179,"-37"167,23-191,24-154,-1-1,1 1,0-1,0 1,-1 0,1-1,0 1,0-1,0 1,0 0,0-1,0 1,0-1,0 1,0-1,0 1,0 0,0-1,0 1,1-1,-1 1,0-1,0 1,1 0,-1-1,0 1,1-1,-1 1,0-1,1 0,-1 1,1-1,-1 1,1-1,-1 0,1 1,-1-1,1 0,-1 0,1 1,-1-1,1 0,-1 0,1 0,0 0,-1 0,1 0,-1 0,1 0,0 0,-1 0,1 0,-1 0,1 0,0 0,-1 0,1-1,-1 1,1 0,-1 0,1-1,33-28,-26 21,16-15,2 1,1 0,1 2,0 2,18-9,72-18,-114 44,0 0,0 1,0-1,0 1,0 0,0 0,0 1,0-1,0 1,0 0,0 0,0 0,0 1,-1-1,1 1,0 0,-1 0,1 0,-1 0,0 1,0-1,0 1,0 0,0 0,0 0,-1 0,0 1,1-1,0 2,-1 5,0-1,-1 1,0-1,0 1,-1-1,0 1,-1-1,0 1,0-1,-1 0,-1 1,1-1,-1 0,-1 0,0 0,0-1,0 0,-1 1,-1-1,1-1,-1 1,-1-1,1 0,-1-1,-2 2,-1 1,0 0,0 0,-1-1,0-1,-1 0,1 0,-1-1,-1-1,1 0,-1 0,0-2,0 1,0-2,0 1,0-2,-1 0,-7-1,16 1,0-1,-1 1,1-2,0 1,0 0,-1-1,1 0,0 0,0-1,0 1,0-1,0 0,1-1,-1 1,0-1,1 0,0 0,0 0,0 0,0-1,0 0,0 0,1 0,0 0,0 0,0-1,1 1,-1-1,1 0,0 0,0 0,1 0,0 0,-1 0,1-4,4-10</inkml:trace>
  <inkml:trace contextRef="#ctx0" brushRef="#br0" timeOffset="1391.396">1773 1002,'28'1,"-1"-2,0 0,0-2,0-1,-1-2,0 0,1-1,-2-2,1-1,8-5,-30 12,1 1,-1-1,1 0,-1-1,0 1,0-1,0 1,-1-1,0 0,1-1,-1 1,0-1,-1 1,1-1,-1 0,0 0,0 0,-1 0,0 0,1 0,-1 0,-1-1,1 1,-1 0,0-1,-1 1,1 0,-1-1,0 1,0 0,0 0,-1 0,0 0,0 0,0 0,-1 0,1 1,-1-1,0 1,-1 0,1 0,-1 0,1 0,-1 1,-1-1,-2-2,-1 4,1-1,-1 1,0 0,1 0,-1 1,0 0,0 0,0 1,0 0,0 1,1 0,-1 0,0 0,0 1,1 0,-1 1,1 0,0 0,-1 0,2 1,-1 0,0 0,1 1,0 0,0 0,0 1,0-1,1 1,0 0,0 1,1-1,0 1,0 0,0 0,1 0,0 0,1 1,-1-1,1 3,0-4,-1 0,1 0,1 0,-1 0,1 1,0-1,0 0,1 1,0-1,0 1,1-1,0 1,0-1,0 0,1 0,-1 1,2-1,-1 0,1 0,0-1,0 1,0-1,1 1,0-1,0 0,1 1,7 1,1-1,-1-1,1 0,-1 0,2-1,-1-1,0 0,1-1,-1 0,1-1,-1-1,1 0,-1-1,1 0,6-2,49-15,-50 12</inkml:trace>
  <inkml:trace contextRef="#ctx0" brushRef="#br0" timeOffset="1635.865">2451 889,'-19'34,"-7"15,2 0</inkml:trace>
  <inkml:trace contextRef="#ctx0" brushRef="#br0" timeOffset="1866.355">2422 381,'0'0</inkml:trace>
  <inkml:trace contextRef="#ctx0" brushRef="#br0" timeOffset="2058.211">2648 1030,'16'-61,"-11"37,2-1,0 0,1 1,2 1,0-1,1 2,9-13,-19 33,0 0,0-1,0 1,0 0,0 0,1 0,-1 0,0 0,1 0,0 0,-1 0,1 1,0-1,0 0,0 1,0 0,0-1,1 1,-1 0,0 0,0 0,1 1,-1-1,0 1,1-1,-1 1,1 0,-1-1,1 1,-1 1,1-1,-1 0,1 0,-1 1,0 0,1-1,-1 1,0 0,1 0,-1 0,0 1,0-1,0 0,0 1,0-1,0 1,-1 0,1 0,12 87,-15-84,0 0,1 0,-1 0,1 0,0 0,1 0,-1 0,1 0,0 0,0 0,0 0,1 0,0 0,0-1,0 1,0-1,1 1,0-1,0 0,0 0,0 0,1 0,0-1,-1 1,1-1,0 0,1 0,-1-1,0 1,1-1,0 0,3 1,-4-1,0-1,0 0,1-1,-1 1,0-1,1 0,-1 0,1 0,-1 0,0-1,1 1,-1-1,0-1,0 1,0 0,0-1,0 0,0 0,0 0,0-1,-1 1,1-1,-1 0,0 0,1 0,0-2,56-103,-47 80,-2 6,1 5</inkml:trace>
  <inkml:trace contextRef="#ctx0" brushRef="#br0" timeOffset="2524.395">3579 748,'-15'2,"-1"0,0 2,1-1,0 2,0 0,0 0,0 2,1 0,0 0,0 2,1-1,0 2,1 0,-11 10,22-18,0-1,0 1,0-1,1 1,-1-1,0 1,0-1,1 1,-1 0,1-1,0 1,-1 0,1 0,0-1,0 1,0 0,0 0,0-1,1 1,-1 0,1 0,-1-1,1 1,-1-1,1 1,0 0,0-1,-1 1,1-1,1 1,-1-1,0 0,0 0,0 1,1-1,-1 0,0 0,1 0,-1 0,1 0,-1-1,1 1,0 0,-1-1,1 1,0-1,0 1,-1-1,1 0,0 0,-1 0,1 0,0 0,0 0,-1-1,1 1,0 0,0-1,-1 1,1-1,234-76,-232 77,-1-1,1 1,0 0,0 0,0 1,-1-1,1 1,0 0,0 0,-1 0,1 0,-1 1,1 0,-1-1,1 1,-1 0,0 1,0-1,0 1,0-1,-1 1,1 0,-1 0,1 0,-1 0,0 0,0 1,-1-1,1 0,-1 1,1 0,-1 2,17 124,-19-69,-2 0,-3 0,-3-1,-2 0,-18 54,27-104,0 1,-1-1,0 0,-1 0,0 0,0 0,-1-1,-1 1,0-1,0-1,0 1,-1-1,0 0,-1 0,0-1,0 0,-1-1,1 0,-2 0,1-1,0 0,-1 0,0-1,0 0,0-1,-1 0,-2-1,-93-8,103 5,1 1,0-1,-1 1,1-1,0 0,-1 0,1 0,0 0,0 0,0-1,0 1,0-1,0 1,0-1,1 0,-1 0,0 0,1 0,0 0,-1 0,1 0,0 0,0 0,0-1,0 1,1 0,-1-1,0 1,1 0,0-1,0 1,0-1,0 1,0-1,0 1,0 0,1-1,-1 1,1-1,0 1,0-1,7-13,1-1,0 2,2-1,-1 2,2-1,0 1,1 1,0 0,2 0,-5 3,53-47,3 2,3 4,61-36,-109 74</inkml:trace>
  <inkml:trace contextRef="#ctx0" brushRef="#br0" timeOffset="34534.29">729 2160,'-7'2,"-1"1,1 0,0 1,-1 0,2 0,-1 1,0-1,1 2,0-1,0 0,1 1,0 0,0 1,0-1,0 1,1 0,0 0,1 0,0 1,0-1,0 1,1 0,0-1,0 6,-11 106,13-116,1 1,-1-1,1 0,0 1,0-1,0 0,1 0,-1 0,1 0,-1 0,1 0,0 0,0 0,1-1,-1 1,0-1,1 0,-1 1,1-1,0-1,0 1,0 0,0 0,0-1,0 0,0 0,1 0,-1 0,0 0,0-1,1 1,-1-1,2 0,9-1,0-2,-1 0,1 0,-1-1,0-1,0 0,-1-1,1 0,-1-1,0 0,-1-1,0 0,0-1,-1 0,0-1,-1 0,0-1,0 0,5-8,-7 8,0 0,-1 0,0-1,-1 1,0-1,0 0,-2-1,1 1,-2-1,1 0,-2 1,0-1,0 0,-1 0,-1-2,-1 10,0 0,0 1,0-1,-1 1,1-1,-1 1,0 0,-1 0,1 1,-1-1,0 0,1 1,-1 0,-1 0,1 0,0 1,-1-1,1 1,-1 0,0 1,0-1,0 1,0 0,0 0,0 0,0 1,0-1,0 1,0 1,0-1,0 1,0-1,0 2,0-1,0 0,0 1,1 0,-1 0,0 0,1 1,0 0,0 0,0 0,-3 3,-12 10</inkml:trace>
  <inkml:trace contextRef="#ctx0" brushRef="#br0" timeOffset="35000.268">1237 2413,'-6'5,"21"-18,161-97,-173 109,-1 1,0-1,1 1,-1 0,1 0,-1-1,1 2,-1-1,1 0,-1 0,0 1,1-1,-1 1,0 0,1 0,-1 0,0 0,0 0,0 0,0 1,0-1,0 1,0-1,0 1,0 0,-1-1,1 1,-1 0,2 2,35 24,-32-26,-1 0,1-1,-1 0,1 0,0-1,0 1,-1-1,1-1,0 1,-1-1,1 0,0 0,-1 0,1-1,-1 0,0 0,1-1,-1 1,0-1,0 0,-1 0,1-1,-1 0,1 1,-1-1,0-1,-1 1,1-1,-1 1,0-1,0 0,0 0,-1 0,1-2,8-19,-1 0,-1-1,-1 0,-1 0,-2-1,0-8,6-9,-5 26</inkml:trace>
  <inkml:trace contextRef="#ctx0" brushRef="#br0" timeOffset="35479.516">2535 1595,'4'7,"0"0,0 0,-1 1,0-1,0 1,-1 0,1-1,-2 1,1 0,-1 0,-1 0,0 0,0 0,-1 8,2-1,-2 385,-27-231,42-130,-2-28</inkml:trace>
  <inkml:trace contextRef="#ctx0" brushRef="#br0" timeOffset="36363.664">2253 2074,'488'-207,"-477"201,0-1,0 0,-1 0,1-1,-2 0,1-1,-1 0,-1-1,0 0,0 0,-1-1,0 0,0 0,-2 0,1-1,-1 0,-1 0,0-1,-1 1,1-7,13-33,-4 95,-10-1,-3 0,-2 1,-1-1,-2-1,-3 7,6-37,-2 3,1 0,1-1,0 1,1 0,0 0,1 0,1 0,0 0,1 0,1 0,0 0,1 0,-2-11,-1 0,1 0,0 0,0-1,0 1,1-1,-1 0,1 1,-1-1,1 0,0-1,-1 1,1 0,0-1,0 1,0-1,0 0,1 0,-1 0,0-1,0 1,1-1,-1 0,0 0,1 0,-1 0,0 0,0-1,3 0,94-31,-88 25,-10 6,0-1,0 1,-1-1,1 1,0 0,0 0,1 0,-1 0,0 0,0 0,0 0,1 1,-1-1,0 1,1 0,-1 0,0 0,1 0,-1 0,0 0,1 0,-1 1,0-1,0 1,1 0,-1-1,0 1,0 0,0 1,0-1,0 0,0 0,0 1,0-1,-1 1,1 0,1 1,5 9,-5-6,-1-1,2 0,-1 0,0 0,1-1,0 1,0-1,0 0,1 0,0 0,-1-1,1 1,0-1,1 0,-1-1,0 1,1-1,0 0,-1-1,3 1,8-1,0 0,0-2,-1 0,1-1,0 0,-1-1,1-1,1-1,11-2,-2 0,0-1,0-1,-1-1,0-1,-1-1,0-1,14-12,-35 24,0-1,-1 1,1-1,-1 0,1 0,-1 0,1 0,-1 0,0-1,0 1,0 0,-1-1,1 0,-1 1,1-1,-1 0,0 0,0 0,0 0,0 0,-1 0,1 0,-1 0,1 0,-1 0,0 0,-1 0,1-1,0 1,-1 0,0 0,0 0,0 0,0 1,0-1,0 0,-1 0,1 0,-1 1,0-1,0 1,0 0,0-1,0 1,-1 0,1 0,0 0,-1 1,0-1,1 0,-1 1,0 0,0 0,0 0,-2-1,-1 3,1 1,-1-1,0 1,0 0,1 1,-1-1,1 1,-1 0,1 0,0 1,1-1,-1 1,0 0,1 1,0-1,0 1,0 0,1 0,0 0,0 0,0 1,0-1,1 1,0-1,0 1,1 0,-1 0,1 0,0 0,1 0,0 2,0-1,0 1,1 0,0-1,0 1,1-1,0 1,0-1,1 0,-1 0,2 0,-1 0,1 0,0-1,1 0,-1 1,1-2,0 1,1-1,-1 1,1-1,0-1,1 1,-1-1,1 0,0-1,-1 0,2 0,-1 0,0-1,0 0,1 0,0-1,-1 0,1 0,-1-1,1 0,0 0,-1-1,1 0,0 0,-1-1,0 0,1 0,4-2,6-3</inkml:trace>
  <inkml:trace contextRef="#ctx0" brushRef="#br0" timeOffset="37482.953">5724 2074,'0'24,"5"8,2-1</inkml:trace>
  <inkml:trace contextRef="#ctx0" brushRef="#br0" timeOffset="37651.215">5697 1707,'0'0</inkml:trace>
  <inkml:trace contextRef="#ctx0" brushRef="#br0" timeOffset="37979.12">6176 1849,'-16'-3,"1"0,0 1,-1 1,1 1,-1 0,1 1,-1 0,1 1,0 1,-1 1,1 0,1 1,-1 0,1 1,-8 5,18-6,-1 1,1 0,1 0,-1 0,1 1,0-1,0 1,1 0,0 0,0-1,0 2,1-1,0 0,1 0,-1 0,1 0,1 1,-1-1,1 0,1 0,-1 0,1 0,1 0,-1-1,1 1,0 0,0-1,1 0,0 0,2 3,-3-5,0-1,0 0,0 0,0 0,1 0,-1-1,1 1,-1-1,1 0,0 0,0 0,0 0,0-1,0 0,1 0,-1 0,0 0,0-1,1 1,-1-1,0 0,1 0,-1-1,0 0,1 1,-1-1,0-1,0 1,0 0,0-1,0 0,1 0,116-83,5-94,-125 177,-1 1,1 0,0 0,0 0,0-1,0 1,1 0,-1 0,0 0,0 1,1-1,-1 0,0 0,1 1,-1-1,1 1,-1-1,1 1,-1 0,1-1,-1 1,1 0,-1 0,1 0,-1 0,1 0,0 1,-1-1,1 0,-1 1,0-1,1 1,-1-1,1 1,-1 0,0 0,1-1,-1 1,0 0,0 0,0 0,0 0,1 1,-2-1,1 0,0 0,1 2,31 69,-33-64,1-1,0 1,1 0,-1-1,1 1,1-1,0 0,0 0,0 0,1 0,0 0,0-1,0 1,1-1,0 0,0-1,1 1,0-1,0 0,0-1,0 1,1-1,-1 0,1-1,0 0,1 0,-1 0,0-1,1 0,-1 0,1-1,0 0,3 0,11-6,-3-1</inkml:trace>
  <inkml:trace contextRef="#ctx0" brushRef="#br0" timeOffset="38888.257">7108 1820,'-23'5,"13"-5,1 0,-1 1,0 1,0 0,1 0,-1 1,1 0,0 0,-1 1,2 1,-1-1,0 1,1 1,0 0,0 0,1 0,0 1,0 0,0 0,1 1,0 0,-3 6,8-12,0 1,1-1,-1 1,1-1,0 1,-1-1,1 1,0 0,0-1,1 1,-1-1,1 1,-1-1,1 1,0-1,0 1,0-1,0 0,0 1,0-1,1 0,-1 0,1 0,0 0,-1 0,1 0,0-1,0 1,0 0,0-1,0 0,1 1,-1-1,0 0,1 0,-1 0,1-1,0 1,4 1,0 0,0-1,0 1,0-1,0-1,0 0,0 0,0 0,0-1,0 0,0 0,0-1,6-2,230-115,-237 117,14-7,-1 2,2 1,-1 0,1 2,-1 0,20-1,-37 5,-1 0,1 0,-1 1,1-1,-1 1,1-1,-1 1,0 0,1 0,-1 0,0 0,1 0,-1 1,0-1,0 0,0 1,0 0,-1-1,1 1,0 0,-1 0,1 0,-1 0,0 1,1-1,-1 0,0 0,0 1,-1-1,1 0,0 1,-1-1,0 1,1 2,-6 88,-10-6,-4 0,-4-2,-3 0,-10 13,25-75,-1 0,-1-1,-1 0,-1-1,0-1,-2 0,0-1,-10 7,27-25,-1 0,1 0,-1 0,1 0,-1-1,1 1,-1 0,0 0,0 0,1-1,-1 1,0 0,0-1,0 1,0 0,0-1,0 1,0-1,0 0,0 1,0-1,0 0,0 1,0-1,0 0,0 0,0 0,0 0,0 0,0 0,0-1,0 1,0 0,-1 0,1-1,0 1,0 0,1-1,-1 1,0-1,0 0,0 1,0-1,0 0,0 1,1-1,-1 0,0 0,1 0,-1 0,1 0,-1 0,1 1,-1-1,1 0,-1-1,0-13,1 1,1-1,0 1,0-1,1 1,1-1,1 1,0 0,1 0,0 1,1-1,1 1,0 0,3-3,40-69,4 3,3 3,41-43,-33 41,165-211,-227 289,0 0,0 0,0 0,0-1,-1 1,1-1,-1 1,0-1,0 0,0 0,-1 0,1 0,-1 0,0-1,0 1,-1 0,1-1,-1 1,0 0,0-1,0 1,-1 0,1-1,-1 1,0 0,0 0,-1 0,1 0,-1 0,0 0,0 0,0 0,-1 1,1-1,-1 1,-1-1,-3 0,0 2,-1-1,1 1,-1 0,1 0,-1 1,0 0,0 0,0 1,1 0,-1 0,0 1,0 0,0 1,1-1,-1 1,1 1,-1 0,1 0,0 0,0 1,0 0,1 0,-1 1,0 0,6-3,-1-1,1 1,-1 0,1 0,0 0,0 0,0 0,0 0,0 0,0 0,1 0,-1 0,1 1,-1-1,1 0,0 0,0 1,0-1,0 0,0 0,0 1,1-1,-1 0,1 0,0 0,-1 0,1 1,0-1,0 0,0-1,1 1,-1 0,0 0,1 0,-1-1,1 1,0-1,-1 1,1-1,0 1,0-1,0 0,0 0,0 0,0 0,0-1,0 1,1 0,-1-1,0 1,0-1,1 0,-1 0,0 0,0 0,1 0,-1-1,62 14,-43-10,1 1,-2 0,1 2,0 0,-1 1,0 2,-1 0,0 0,14 11,-29-16,0 0,0 0,0 0,-1 0,0 0,0 1,0 0,0 0,-1 0,0 0,0 0,0 0,0 0,-1 1,0-1,0 1,0-1,-1 1,0-1,0 1,-1-1,1 1,-1-1,0 0,0 1,-3 4,-1 7,-1 0,-1-1,-1 1,0-1,-1-1,-1 0,-7 10,15-23,-1 0,1 0,0 0,0 0,0 0,1 0,-1 1,0-1,1 0,0 1,-1-1,1 1,0-1,0 1,0 0,1 0,-1-1,1 1,-1 0,1 0,0 0,0-1,0 1,1 0,-1 0,1 0,-1-1,10 2</inkml:trace>
  <inkml:trace contextRef="#ctx0" brushRef="#br0" timeOffset="39242.363">8377 1707,'-14'4,"0"-1,1 2,-1 0,1 0,0 2,0-1,1 2,0-1,0 2,1 0,0 0,0 1,1 0,0 1,1 0,1 0,-1 1,2 0,0 1,0 0,1 0,1 0,-2 8,7-18,0 1,0 0,0 0,1-1,0 1,0 0,0-1,0 1,0-1,1 1,0-1,-1 0,1 0,1 1,-1-1,0 0,1-1,-1 1,1 0,0-1,0 0,0 1,0-1,0 0,0-1,1 1,-1-1,1 1,-1-1,1 0,-1 0,1 0,0-1,0 0,-1 1,1-1,0 0,-1-1,1 1,0-1,0 1,-1-1,1 0,-1-1,1 1,-1-1,1 1,-1-1,0 0,0 0,0 0,2-3,157-141,-123 112,-30 25,0 0,1 0,0 1,0 1,1 0,-1 0,2 1,-1 0,2 1,-12 4,0 1,0-1,0 1,0-1,0 1,0 0,0 0,0-1,0 1,0 0,0 0,0 0,0 0,1 0,-1 0,0 0,0 1,0-1,0 0,0 1,0-1,0 0,0 1,0-1,0 1,-1 0,1-1,0 1,0 0,0-1,-1 1,1 0,0 0,-1 0,1 0,0 0,-1 0,0-1,1 1,-1 0,1 0,-1 1,0-1,0 0,0 0,1 0,-1 0,0 0,0 0,0 0,-1 0,1 1,-16 56,3-40,-1-3</inkml:trace>
  <inkml:trace contextRef="#ctx0" brushRef="#br0" timeOffset="39697.24">8744 1990,'217'-211,"-207"202,-6 3,1 0,1 1,-1 0,1 0,0 1,0 0,0 0,1 0,-1 1,1-1,0 2,0-1,-6 3,0 1,0-1,0 1,-1-1,1 1,0 0,0-1,-1 1,1 0,0-1,-1 1,1 0,-1 0,1-1,-1 1,1 0,-1 0,0 0,1 0,-1 0,0 0,0 0,1 0,-1 0,0-1,0 1,0 0,0 0,0 0,-1 0,1 0,0 0,0 0,-1 0,1 0,0 0,-1 0,1-1,-1 1,1 0,-1 0,1 0,-1-1,0 1,0 3,-1 4,-11 61,13-67,0 0,0-1,0 1,0-1,1 1,-1 0,0-1,1 1,-1-1,1 1,0-1,-1 1,1-1,0 1,0-1,0 0,0 1,0-1,0 0,0 0,1 0,-1 0,0 0,1 0,-1 0,0 0,1-1,-1 1,1 0,0-1,-1 1,1-1,-1 0,1 0,0 1,-1-1,1 0,-1 0,2 0,10-3,1 0,-1-1,0 0,0-1,-1-1,1 0,-1 0,0-1,-1-1,0 0,0 0,-1-1,1-1,123-105,-133 114,0 0,1 0,-1 0,1 0,-1 0,1 1,-1-1,1 0,0 1,-1-1,1 1,0-1,-1 1,1 0,0 0,-1 0,1 0,0 0,0 0,-1 0,1 1,0-1,-1 0,1 1,0 0,-1-1,1 1,-1 0,1 0,-1 0,0 0,1 0,-1 0,0 0,1 0,-1 1,0-1,0 0,0 1,0-1,0 1,-1-1,1 1,0-1,-1 1,1 0,-1-1,1 1,-1 0,0-1,0 1,0 0,0 0,0 0,1 9,1-1,0 0,0 1,1-1,1 0,-1 0,2 0,-1-1,1 0,1 1,0-2,0 1,0-1,1 0,1 0,3 2,11 9</inkml:trace>
  <inkml:trace contextRef="#ctx0" brushRef="#br0" timeOffset="41611.816">10128 1510,'0'-1,"1"-1,0 1,0-1,-1 1,1-1,-1 0,0 1,1-1,-1 1,0-1,0 0,0 1,0-1,0 0,0 1,0-1,-1 0,1 1,-1-1,1 1,-1-1,1 1,-1-1,0 1,0-1,0 1,0 0,0-1,0 1,0 0,0 0,-1 0,1 0,0 0,-1 0,1 0,-1 0,1 1,-1-1,1 0,-1 1,1-1,-1 1,1 0,-1 0,0-1,1 1,-1 0,0 0,1 1,-1-1,0 0,1 0,-1 1,1-1,-1 1,1-1,-1 1,1 0,-1 0,1 0,-19 1,1 1,0 1,0 0,1 2,-1 0,1 1,1 1,-1 1,1 0,1 2,-10 7,24-17,1 0,-1 0,1 0,0 0,0 0,0 0,-1 0,1 1,0-1,0 0,1 1,-1-1,0 1,0-1,1 1,-1-1,1 1,-1 0,1-1,0 1,0 0,-1-1,1 1,0 0,1-1,-1 1,0 0,0-1,1 1,-1 0,1-1,-1 1,1-1,0 1,0-1,-1 1,1-1,0 0,0 1,0-1,1 0,-1 0,0 0,0 0,1 0,-1 0,1 0,74 35,184 34,-257-69,0-1,0 0,0 1,1 0,-1 0,0 0,0 0,-1 0,1 1,0-1,0 1,-1 0,1 0,-1 0,1 0,-1 0,0 0,0 1,0-1,0 1,0 0,0-1,-1 1,1 0,-1 0,0 0,0 0,0 0,0 0,-1 0,1 0,-1 1,0-1,0 0,0 0,0 0,-1 0,1 1,-1-1,0 0,1 0,-1 0,-1 0,1 0,0 0,-1-1,0 1,0 1,-12 7,-1-1,0 0,0-1,-1-1,0 0,0-1,-1-1,0 0,0-2,0 0,-1 0,-14 0,12 0,-1-1,0-1,0 0,0-2,0 0,0-2,0 0,0-1,0-1,1-1,-8-3,3-4</inkml:trace>
  <inkml:trace contextRef="#ctx0" brushRef="#br0" timeOffset="55687.342">52 3627,'-10'34,"-2"15,-1 5,3-3,4-4,6-11,4-11</inkml:trace>
  <inkml:trace contextRef="#ctx0" brushRef="#br0" timeOffset="55854.359">23 3062,'0'0</inkml:trace>
  <inkml:trace contextRef="#ctx0" brushRef="#br0" timeOffset="56139.99">362 3825,'54'-30,"-19"12,-1-1,-1-2,-1-1,-1-2,-1-1,15-16,-42 40,-1-1,1 0,0 0,-1 0,1-1,-1 1,0-1,0 1,0-1,0 0,0 0,0 1,-1-1,0 0,1-1,-1 1,0 0,0 0,-1-1,1 1,-1 0,0-1,0 1,0 0,0-1,0 1,-1 0,1-1,-1 1,0 0,0 0,0 0,-1 0,1 0,-1 0,1 0,-1 0,0 0,0 1,-1-1,1 1,0-1,-1 1,1 0,-1 0,0 0,0 0,-2 0,-1 0,0 1,0 0,-1 1,1-1,0 1,0 0,0 1,-1 0,1 0,0 0,0 1,0-1,0 2,1-1,-1 0,0 1,1 0,0 1,0-1,0 1,0 0,0 0,0 1,-4 3,-1 2,1-1,1 1,0 1,0 0,1 0,0 0,1 1,0 0,-2 7,5-12,0 1,1-1,0 1,0 0,0-1,1 1,0 0,1 0,0 0,0 0,0 0,1 0,1 0,-1-1,1 1,0 0,1-1,0 1,0-1,1 0,-1 0,2 0,-1-1,1 1,0-1,0 0,1-1,-1 1,1-1,0 0,1 0,0-1,-1 0,1 0,0 0,1-1,-1 0,5 1,0 0,1 0,-1-1,0 0,1-1,0-1,-1 0,1-1,0 0,0-1,-1 0,1-1,0-1,-1 0,0 0,0-1,0-1,0 0,-1 0,1-2,8-5,-2-5</inkml:trace>
  <inkml:trace contextRef="#ctx0" brushRef="#br0" timeOffset="56459.508">1124 2921,'-5'93,"-4"0,-3-1,-5 0,0 2,4 1,0 78,11-133,11 95,-9-133,1 0,-1 0,1 0,0 0,0 0,0 0,0 0,0 0,0 0,0-1,0 1,1 0,-1-1,1 1,-1-1,1 0,-1 1,1-1,0 0,0 0,0 0,0 0,0-1,-1 1,1 0,1-1,-1 1,13-1</inkml:trace>
  <inkml:trace contextRef="#ctx0" brushRef="#br0" timeOffset="56902.246">1463 3514,'-7'19,"1"1,1 0,0 0,2 0,0 0,2 0,0 1,1-1,1 0,1 1,0-1,2 2,-2-19,-1 1,0-1,1 0,0 1,0-1,0 0,0 0,0 0,1-1,-1 1,1-1,0 1,0-1,0 0,0 0,0 0,0 0,1 0,-1-1,0 0,1 0,-1 0,1 0,0 0,-1-1,1 1,0-1,-1 0,1 0,0 0,-1-1,1 1,0-1,8-1,0-1,0 0,0 0,0-1,0-1,-1 0,0 0,0-1,4-3,12-13,-2-1,0-1,-1-1,-2-1,0-1,-2-1,-1-1,-2 0,0-1,-2-1,-1-1,-2 0,1-9,-4 16,-2-1,-1-1,-1 1,-1-1,-1 0,-2 0,0 0,-2 0,-1 0,-1 0,-2 0,-1-3,4 21,-1 0,1 0,-1 0,-1 0,0 1,0-1,-1 1,0 0,0 1,-1-1,0 1,-1 0,1 0,-1 1,0 0,-1 0,1 1,-1-1,-1 2,1-1,0 1,-1 1,0-1,0 2,0-1,0 1,0 0,-1 1,1 0,-1 1,1 0,0 0,-1 1,1 0,0 1,-1 0,1 0,0 1,0 0,1 1,-1 0,-3 2,-2 6,1 0,1 1,0 1,0-1,2 2,0-1,0 2,2-1,0 1,0 1,2-1,0 1,1 0,0 0,2 1,0 0,1-1,0 1,2 0,0 0,1 0,1 0,1-1,0 1,1-1,1 0,1 0,0 0,1-1,1 1,0-2,1 1,6 6,7 10,2 0,1-2,1 0,2-2,1-1,1-2,1 0,1-2,1-2,1-1,0-1,2-2,0-1,3-2,68 23,-89-32</inkml:trace>
  <inkml:trace contextRef="#ctx0" brushRef="#br0" timeOffset="65642.406">4624 3796,'138'-25,"-84"24,54-13,-107 13,-1 0,1 1,-1-1,0 0,1 0,-1 0,0 0,1 0,-1 1,0-1,0 0,0 0,0 0,0 0,0 0,0 0,0 0,0 0,-1 0,1 1,0-1,-1 0,1 0,0 0,-1 0,1 1,-1-1,1 0,-1 0,0 1,1-1,-1 0,0 1,1-1,-1 1,0-1,0 1,1-1,-1 1,0-1,0 1,0 0,0 0,0-1,0 1,1 0,-1 0,0 0,0 0,-1 0,1-1,-104-71,104 71,0 1,-1-1,1 1,0-1,0 1,-1-1,1 1,0 0,-1-1,1 1,0 0,-1 0,1 0,0 0,-1 0,1 0,0 1,-1-1,1 0,0 1,0-1,-1 1,1-1,0 1,0 0,0-1,0 1,-1 0,1 0,0 0,1 0,-1 0,0 0,0 0,0 0,0 0,1 0,-1 0,1 1,-1-1,1 0,-1 1,1-1,-1 1,-14 60,16 201,4-223,-5-40,-1-1,1 1,0-1,0 1,0-1,0 1,0-1,0 0,0 1,0-1,0 1,0-1,0 1,0-1,0 1,0-1,0 1,0-1,1 1,-1-1,0 1,0-1,1 1,-1-1,0 1,1 0,-1-1,0 1,1-1,-1 1,0 0,1-1,-1 1,1 0,-1 0,1-1,-1 1,1 0,-1 0,1 0,-1 0,1 0,-1-1,1 1,-1 0,1 0,0 0,-1 0,1 1,-1-1,1 0,-1 0,1 0,-1 0,1 0,-1 1,1-1,-1 0,0 0,1 1,-1-1,1 0,-1 1,1-1,-1 1,0-1,1 0,-1 1,0-1,0 1,86-172,22 18,-95 139,-3 1</inkml:trace>
  <inkml:trace contextRef="#ctx0" brushRef="#br0" timeOffset="65919.846">5244 3542,'-9'34,"-9"15,0 5,2-2,4-6,4-5,4-5,2-4,2-2,0-2,1-5</inkml:trace>
  <inkml:trace contextRef="#ctx0" brushRef="#br0" timeOffset="67042.431">5217 3485,'95'37,"-44"-25,29 16,-80-26,0 0,1 1,-1-1,0 0,-1 0,1 1,0-1,-1 0,1 0,-1 0,1 0,-1 0,0 0,0 0,0 0,0 0,0 0,-1 0,1 0,-1-1,1 1,-1-1,1 1,-1-1,0 1,0-1,0 0,0 0,0 0,0 0,0 0,0 0,-122 74,124-75,0 0,1 0,-1 0,1 0,-1 0,0 1,1-1,-1 0,0 0,1 1,-1-1,0 0,0 0,1 1,-1-1,0 0,0 1,1-1,-1 1,0-1,0 0,0 1,0-1,1 0,-1 1,0-1,0 1,0-1,0 0,0 1,0-1,0 1,0-1,0 0,0 1,0-1,-1 1,1-1,0 0,0 1,0-1,0 1,-1-1,1 0,0 1,0-1,-1 0,1 0,0 1,-1-1,1 0,0 0,-1 1,1-1,0 0,-1 0,1 0,37 1,5-8,-39 5,1 1,0-1,0 1,0 0,0 0,-1 0,1 1,1 0,-1-1,0 1,0 1,0-1,0 0,0 1,0 0,-1 0,1 0,0 1,0-1,-1 1,1 0,-1 0,1 0,-1 0,0 1,0-1,0 1,0 0,0 0,0 0,-1 0,1 2,0-1,-1 1,0-1,0 1,-1 0,1 0,-1-1,0 1,0 0,0 0,-1 0,0 0,0 1,0-1,-1 0,0 0,0 0,0-1,0 1,-1 0,1 0,-1-1,-1 1,1-1,-1 1,1-1,-1 0,0 0,-1 0,1 0,-1-1,0 0,0 1,0-1,0-1,0 1,-4 1,-2 2,-1-1,1 0,-1-1,-1 0,1-1,0 0,-1-1,0 0,1 0,-1-2,0 1,0-2,0 1,1-2,-1 1,0-2,0 0,-6-3</inkml:trace>
  <inkml:trace contextRef="#ctx0" brushRef="#br0" timeOffset="57720.718">3523 3317,'0'33,"0"22,0 5,0 2,0 1,0-7,0-7,0-2,0-5,0-5,0-3,0-3,0-2,0-1,0-1,0-9,0-8</inkml:trace>
  <inkml:trace contextRef="#ctx0" brushRef="#br0" timeOffset="63319.164">3579 3345,'36'-3,"-1"-1,1-1,-1-2,-1-2,10-4,54-12,-52 14,0 0,1 1,0 3,0 1,43 2,-90 4,0 0,-1 0,1 0,0 0,0-1,-1 1,1 0,0 0,-1 0,1 0,0 1,-1-1,1 0,0 0,0 0,-1 0,1 0,0 0,0 0,-1 0,1 1,0-1,0 0,-1 0,1 0,0 1,0-1,-1 0,1 0,0 0,0 1,0-1,0 0,0 1,-1-1,1 0,0 0,0 1,0-1,0 0,0 1,0-1,0 0,0 0,0 1,0-1,0 0,0 1,0-1,0 0,0 0,0 1,1-1,-1 0,0 1,0-1,0 0,0 0,1 0,-1 1,0-1,0 0,0 0,1 1,-1-1,0 0,0 0,1 0,-1 0,0 0,-12 7</inkml:trace>
  <inkml:trace contextRef="#ctx0" brushRef="#br0" timeOffset="63937.114">3636 3542,'-11'9,"10"-9,0 0,0 1,0-1,-1 1,1-1,0 1,0 0,0-1,0 1,0 0,1 0,-1 0,0-1,0 1,0 0,1 0,-1 0,0 0,1 1,-1-1,1 0,-1 0,1 0,0 0,0 1,-1-1,1 0,0 0,0 0,0 1,0-1,0 0,1 0,-1 1,37-4,155-21,-89 6,-91 16</inkml:trace>
  <inkml:trace contextRef="#ctx0" brushRef="#br0" timeOffset="64615.158">4200 3684,'-70'50,"1"4,3 2,3 3,-8 14,57-55,19-20,50-55,2 2,2 3,3 2,15-6,43-12,-118 68,0 1,1-1,-1 1,0 0,0 0,0 0,0 0,0 0,0 0,-1 1,1-1,0 1,0-1,-1 1,1 0,-1-1,0 1,0 0,1 0,-1 0,0 0,0 0,-1 0,1 1,0-1,-1 0,1 0,-1 0,0 1,0-1,0 0,0 0,0 1,0-1,-1 0,1 0,-1 1,1-1,-1 0,-1 2,2 1,12 127,10-42,-22-89,0-1,0 1,1-1,-1 1,0-1,0 1,0-1,0 1,0-1,0 1,0-1,0 1,0-1,0 1,0 0,0-1,0 1,0-1,0 1,-1-1,1 1,0-1,0 1,0-1,-1 0,1 1,0-1,-1 1,1-1,-1 1,1-1,0 0,-1 1,1-1,-1 0,1 0,-1 1,1-1,-1 0,1 0,-1 0,1 1,-1-1,1 0,-1 0,1 0,-1 0,1 0,-1 0,1 0,-1 0,1 0,-1-1,1 1,-1 0,1 0,-1 0,1 0,-1-1,1 1,-1 0,1-1,-1 1,-39-17,36 14,-48-23,19 7,-1 2,0 2,-1 1,0 2,-1 1,-11-1,35 11</inkml:trace>
  <inkml:trace contextRef="#ctx0" brushRef="#br0" timeOffset="71014.157">7079 3204,'-48'0,"0"2,0 2,0 2,0 3,1 1,-9 5,-76 46,131-60,0-1,1 0,-1 0,1 0,-1 1,1-1,-1 0,1 1,-1-1,1 0,-1 1,1-1,-1 1,1-1,0 1,-1-1,1 1,0-1,-1 1,1-1,0 1,-1-1,1 1,0-1,0 1,0 0,0-1,0 1,0-1,0 1,0 0,0-1,0 1,0-1,0 1,0 0,0-1,1 1,-1-1,0 1,0-1,1 1,-1-1,0 1,1-1,-1 1,0-1,1 1,-1-1,1 1,-1-1,1 0,-1 1,1-1,-1 0,1 1,-1-1,1 0,-1 0,1 0,0 1,-1-1,1 0,48 10,-32-7,137 20,-152-23,0-1,1 1,-1-1,0 1,0 0,1 0,-1 0,0 0,0 0,1 1,-1-1,0 1,0-1,0 1,0 0,0 0,0 0,0 0,0 0,0 1,0-1,0 0,-1 1,1-1,-1 1,1 0,-1 0,1-1,-1 1,0 0,0 0,0 0,0 0,0 0,-1 0,1 1,0-1,-1 0,0 0,0 1,1-1,-1 0,0 0,-1 0,1 1,0-1,-1 0,0 2,-9 12,-2-1,0 0,-1 0,0-1,-1-1,-1 0,0-1,-11 6,-73 68,92-78,-50 73,56-79,0 0,0 1,0-1,1 1,-1-1,1 1,-1-1,1 1,0-1,0 1,0-1,0 1,1 0,-1-1,1 1,-1-1,1 1,0-1,0 0,0 1,0-1,0 0,1 0,-1 1,1-1,-1 0,1-1,0 1,0 0,0 0,0-1,0 1,0-1,0 0,1 1,10 3,0-1,0 0,0-1,0-1,1 0,-1-1,1 0,-1-1,1 0,-1-1,0-1,1 0,-1-1,0 0,0-1,0-1,3-1,32-7,-44 12,0 1,0-1,0 0,0 0,0 0,0 0,0 0,0-1,0 0,0 1,-1-2,1 1,-1 0,0-1,1 1,-1-1,0 0,0 0,-1 0,1-1,-1 1,1-1,3-13</inkml:trace>
  <inkml:trace contextRef="#ctx0" brushRef="#br0" timeOffset="71719.305">6909 2696,'-10'14,"1"0,0 0,0 1,1 0,1 0,1 1,0 0,1 0,1 1,0-1,2 1,-1 0,2 0,1 0,0 0,0 0,2 0,3 14,34 284,-29 87,-23-285,9-97,1-1,1 1,0 1,1-1,2 0,0 0,3 17,14 64,-17-89</inkml:trace>
  <inkml:trace contextRef="#ctx0" brushRef="#br0" timeOffset="72693.303">8039 2978,'11'63,"-2"1,-4 0,-2 0,-3 0,-3 0,-2 0,-4 0,-2-1,-17 54,5-28,23-81,4-7</inkml:trace>
  <inkml:trace contextRef="#ctx0" brushRef="#br0" timeOffset="72960.521">7983 2865,'28'0,"20"0,6 0,4 0,1 0,-5 0,-1 0,0 0,-1 0,-3-5,0-1,-5 0,-4 1,-4 1,-9 2</inkml:trace>
  <inkml:trace contextRef="#ctx0" brushRef="#br0" timeOffset="73140.16">8096 3373,'38'0,"18"0,3 0,-2 0,-7-4,-7-3,-6 1,-4 1,-4 1,-6 2</inkml:trace>
  <inkml:trace contextRef="#ctx0" brushRef="#br0" timeOffset="73753.975">8490 3655,'-45'274,"25"-227,19-47,0 0,0-1,0 1,0 0,0-1,0 1,0-1,0 1,0-1,1 1,-1-1,0 0,0 1,1-1,-1 0,0 1,1-1,-1 0,1 0,-1 0,1 0,0 0,-1 1,1-1,0 0,-1 0,1 0,0 0,0 0,0 0,0 0,0 0,0 0,0 0,0 0,0 0,0 0,1 0,-3-25,1 1,1-1,1 1,1-1,2 1,0 0,2 0,1 0,1 1,0 0,2 0,1 1,1 0,1 1,1 1,16-20,-23 33,1 0,0 0,0 1,1 0,0 1,0 0,0 0,1 1,0 0,0 1,0 0,1 1,-1 0,1 0,3 0,-12 3,-1 0,1-1,0 1,-1 0,1 0,0 0,0 0,-1 0,1 0,0 0,-1 1,1-1,0 0,-1 1,1 0,-1-1,1 1,-1 0,1 0,-1 0,1 0,-1 0,0 0,0 0,1 0,-1 1,0-1,0 0,0 1,0-1,-1 1,1-1,0 1,0-1,-1 1,1 0,-1-1,0 1,1 0,-1 1,-17 67,9-57,0 0,-1 0,-1-1,0 0,0-1,-1 0,-11 8,-40 44,62-61,-1 0,1 0,-1 0,1 0,0 0,0 0,0 0,0 0,0 0,0 0,1 0,-1 0,1 0,-1 0,1 0,0 0,0 0,-1 0,1 0,1-1,-1 1,0 0,0-1,1 1,-1-1,1 1,-1-1,1 0,-1 0,1 0,0 0,0 0,0 0,0 0,-1 0,1-1,0 1,0-1,0 1,0-1,0 0,0 0,1 0,-1 0,0 0,0 0,0-1,0 1,0-1,86-6,-80 4,0 1,0 0,0 1,0 0,1 0,-1 1,0 0,1 0,-1 1,0 0,0 0,1 1,-1 0,0 1,-1 0,1 0,0 0,-1 1,6 4,-11-6,0 0,0 0,-1 0,1 0,0 0,-1 1,1-1,-1 0,0 1,1 0,-1-1,-1 1,1-1,0 1,-1 0,1 0,-1 0,0-1,0 1,0 0,0 0,0 0,-1-1,1 1,-1 0,0-1,0 1,0 0,0-1,0 1,0-1,-1 1,1-1,-1 0,0 0,-1 2,-80 69,61-60,0-1,0-1,-1-1,0-1,-1-1,-13 3,12-7</inkml:trace>
  <inkml:trace contextRef="#ctx0" brushRef="#br0" timeOffset="74392.177">8941 3712,'310'0,"-310"0,1 0,0 1,-1-1,1 1,0-1,-1 1,1-1,0 0,-1 1,1-1,0 0,0 1,-1-1,1 0,0 0,0 0,0 0,-1 0,1 0,0 0,0 0,0 0,-1 0,1 0,0 0,0-1,-1 1,1 0,0-1,0 1,-1 0,1-1,0 1,-1-1,1 1,-1-1,1 1,0-1,-1 0,1 1,-1-1,0 0,1 1,-1-1,1 0,-1 1,0-1,0 0,1 0,-1 0,0 1,0-1,0 0,0 0,0 0,0 1,0-1,0 0,0 0,0 0,-1 1,1-1,0 0,0 0,-1 1,1-1,-113-102,111 101,1 1,-1-1,0 0,0 1,0-1,1 1,-1 0,0-1,-1 1,1 0,0 0,0 0,0 1,-1-1,1 1,0-1,-1 1,1 0,0-1,-1 1,1 0,0 1,-1-1,1 0,0 1,-1-1,1 1,0 0,0 0,0 0,-1 0,1 0,0 0,0 0,1 1,-1-1,0 1,0 0,1-1,-1 1,1 0,-1 0,1 0,0 0,0 0,0 0,0 0,0 0,0 1,0-1,1 0,-41 156,37-139,2 0,1 0,0 0,1 0,1-1,1 1,3 14,-4-31,0-1,0 0,0 0,0 0,0 0,0-1,0 1,0 0,1 0,-1-1,0 1,0-1,1 1,-1-1,0 1,1-1,-1 0,1 0,-1 0,1 0,-1 0,0 0,1 0,-1 0,1 0,-1-1,0 1,1 0,-1-1,0 1,1-1,-1 0,0 1,0-1,0 0,1 0,-1 0,0 0,0 0,0 0,0 0,-1 0,1 0,0-1,0 1,-1 0,1 0,-1-1,1 1,-1 0,1-1,-1 1,0-2,4-1,220-276,-191 251,-16 15</inkml:trace>
  <inkml:trace contextRef="#ctx0" brushRef="#br0" timeOffset="74975.957">9619 3542,'-13'39,"-2"0,-2-1,-1 0,-2-2,-21 30,-20 36,116-168,123-195,-175 257,-1-1,1 1,0-1,1 1,-1 0,1 0,0 0,0 1,0-1,0 1,0 0,1 0,0 1,-1-1,1 1,0 0,0 0,0 1,0-1,1 1,-1 0,0 1,1-1,-1 1,0 0,1 0,2 1,-5 3,0 0,0 0,-1 0,1 0,-1 0,0 0,0 1,0-1,0 1,-1 0,0-1,0 1,0 0,-1 0,1 0,-1-1,0 1,-1 0,0 3,2 14,1-1,1 0,1-1,1 1,1-1,0 0,2-1,7 16,-15-36,-1 1,1 0,-1 0,1 0,0 0,-1 0,0 0,1-1,-1 1,1 0,-1 1,1-1,-1 0,1 0,-1 0,1 0,-1 0,1 0,0 1,-1-1,1 0,-1 0,1 1,-1-1,1 0,0 1,-1-1,1 0,-1 1,1-1,0 0,0 1,-1-1,1 1,0-1,0 1,-1-1,1 1,0-1,0 1,0-1,0 1,0-1,0 1,0-1,0 1,0-1,0 1,0-1,0 1,0-1,0 1,0-1,1 1,-1-1,0 1,0-1,1 0,-1 1,0-1,0 1,1-1,-1 0,1 1,-1-1,1 1,-40-19,-162-98,176 104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63,'5'-5,"1"3,0-2,-1-6,3-1,1-4,-2 6,-6 4,-4 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2:14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8093 706,'-4'33,"2"12,2 2,6-6,2-10</inkml:trace>
  <inkml:trace contextRef="#ctx0" brushRef="#br0" timeOffset="161.632">8009 339,'0'0</inkml:trace>
  <inkml:trace contextRef="#ctx0" brushRef="#br0" timeOffset="319.604">8376 932,'-10'-20,"-2"-10,4-5,5-2,2 1,7 1,1 3,5 1,5 1,5 2,3-1,2 6,1 7,-3 10,-7 6</inkml:trace>
  <inkml:trace contextRef="#ctx0" brushRef="#br0" timeOffset="599.198">8743 762,'45'-18,"-31"14,0 0,-1 0,0-2,0 1,0-2,-1 0,1 0,-2-1,1-1,-1 0,-1 0,1-1,-2-1,1 0,-1 0,-1 0,3-6,-10 15,0 0,0-1,0 1,0-1,0 1,-1 0,1-1,-1 0,0 1,1-1,-1 1,0-1,-1 1,1-1,0 1,-1-1,1 1,-1-1,0 1,0-1,0 1,0 0,0 0,0-1,-1 1,1 0,-1 0,0 0,1 0,-1 1,0-1,0 0,0 1,0-1,0 1,-1 0,1 0,0 0,-1 0,1 0,-1 0,1 0,0 1,-1 0,0-1,0 1,-8 0,0 1,0 0,0 0,1 1,-1 1,0 0,1 0,0 1,-1 1,1-1,1 1,-1 1,1 0,0 1,0-1,1 2,0-1,0 1,1 0,0 1,0-1,1 2,0-1,1 1,0-1,0 1,-1 7,3-12,1-1,0 0,0 1,0 0,1-1,0 1,-1 0,2 0,-1 0,0 0,1 0,0 0,0 0,1 0,0-1,-1 1,1 0,1 0,-1 0,1-1,0 1,0-1,0 1,1-1,-1 0,1 0,0 0,0 0,1 0,-1-1,1 1,0-1,0 0,0 0,0-1,0 1,0-1,1 0,-1 0,1 0,4 0,3 1,1-1,0-1,-1 0,1 0,0-2,0 0,-1 0,1-1,5-2,1-3</inkml:trace>
  <inkml:trace contextRef="#ctx0" brushRef="#br0" timeOffset="848.413">9477 508,'-41'25,"2"2,1 1,1 2,2 2,-7 9,-3 23,44-62,1 0,-1-1,0 1,0 0,1 0,-1-1,1 1,-1 0,1 0,0 0,0 0,0 0,0 0,0 0,0 0,0-1,1 1,-1 0,1 0,-1 0,1 0,0-1,0 1,0 0,0-1,0 1,0-1,0 1,0-1,1 1,-1-1,1 0,-1 0,1 0,-1 1,1-1,1 0,14 5,1-1,-1-1,2 0,-1-1,0-1,0-1,1 0,-1-2,1 0,-1-1,0-1,0 0,0-2,0 0,-1-1,8-4,80-41,-87 40</inkml:trace>
  <inkml:trace contextRef="#ctx0" brushRef="#br0" timeOffset="5821.14">10125 57,'12'-17,"-9"27,-9 37,4-36,-5 419,-18-289,6-67,21-63,1-15</inkml:trace>
  <inkml:trace contextRef="#ctx0" brushRef="#br0" timeOffset="6120.212">9844 395,'29'5,"19"2,6-1,-2-1,-4-2,-6 0,-5-2,-4-1,-3 0,-2 0,0 0,-1-1,0 1,0 0,1 0,-5 0</inkml:trace>
  <inkml:trace contextRef="#ctx0" brushRef="#br0" timeOffset="6372.785">10662 424,'0'34,"0"15,0 5,0-8</inkml:trace>
  <inkml:trace contextRef="#ctx0" brushRef="#br0" timeOffset="6615.397">10718 141</inkml:trace>
  <inkml:trace contextRef="#ctx0" brushRef="#br0" timeOffset="6830.292">11058 395,'-9'15,"1"-5,1 1,1-1,0 1,0 0,1 0,1 1,0-1,0 1,1 0,1 0,0 1,0-1,1 0,1 1,1 10,-1-20,1-1,0 1,0-1,0 1,0-1,1 0,-1 0,1 1,-1-1,1 0,0 0,-1-1,1 1,0 0,0-1,1 1,-1-1,0 1,0-1,1 0,-1 0,1 0,-1 0,1-1,-1 1,1-1,-1 1,1-1,0 0,-1 0,1 0,-1 0,1-1,0 1,-1-1,1 1,0-2,92-39,-85 36,0 0,-1-1,0 0,0 0,0-1,-1 0,0-1,0 0,-1 0,0 0,-1-1,0 0,0-1,-1 1,0-1,0 0,-1-1,-1 1,1 0,-2-1,0 0,0 0,-1 0,0 0,-1 0,0 0,-1 7,-1 0,0 1,0-1,0 1,0 0,0 0,-1 0,1 0,-1 0,0 0,0 0,0 1,0 0,0-1,-1 1,1 1,-1-1,1 0,-1 1,0 0,1 0,-1 0,0 0,0 0,0 1,0 0,0-1,0 2,0-1,1 0,-1 1,-1 0,-21 4</inkml:trace>
  <inkml:trace contextRef="#ctx0" brushRef="#br0" timeOffset="7272.087">11452 649,'12'-18,"11"-18,2 1,1 1,2 2,10-9,-37 39,-1 1,1 0,-1 0,1 0,0 0,-1 0,1 0,0 1,0-1,0 0,0 0,0 0,0 1,0-1,0 1,0-1,0 1,0-1,0 1,0-1,0 1,0 0,1 0,-1-1,0 1,0 0,0 0,1 0,-1 1,0-1,0 0,0 0,0 0,1 1,-1-1,0 1,0-1,0 1,0-1,0 1,0 0,0-1,0 1,0 0,-1 0,1 0,0 0,0 0,-1 0,1 0,0 0,-1 0,1 0,-1 0,1 0,-1 0,0 0,0 1,1-1,-1 0,0 0,0 0,0 1,0-1,0 0,-1 1,3 4,0 1,1 0,-1-1,1 0,0 0,1 1,0-2,-1 1,2 0,-1-1,1 0,0 0,0 0,0-1,1 0,-1 1,1-2,0 1,0-1,1 0,-1 0,0-1,1 0,0 0,0 0,-1-1,1 0,0-1,0 1,0-1,0-1,0 1,0-1,0 0,0-1,-1 1,1-2,-1 1,1 0,-1-1,0-1,0 1,0-1,5-3,-5 3,-1-1,1 1,0-1,-1 0,0 0,0-1,-1 0,0 0,0 0,0 0,-1 0,1-1,-1 0,-1 1,0-1,0 0,0 0,-1 0,0-1,0 0,-5-9</inkml:trace>
  <inkml:trace contextRef="#ctx0" brushRef="#br0" timeOffset="8050.555">12807 395,'-10'34,"-2"15,-1 5,4-2,2-10</inkml:trace>
  <inkml:trace contextRef="#ctx0" brushRef="#br0" timeOffset="8254.859">12779 1,'5'19,"1"11,0 1</inkml:trace>
  <inkml:trace contextRef="#ctx0" brushRef="#br0" timeOffset="40239.356">9053 1863,'-3'-3,"-1"1,1-1,-1 1,0 0,0 0,0 0,0 0,0 1,-1 0,1 0,0 0,-1 0,1 1,-1 0,1 0,0 0,-1 0,1 1,-1-1,1 1,0 0,0 0,-1 1,-94 42,79-34,1 1,1 2,-1 0,2 1,0 0,1 1,0 1,1 1,-4 7,11-15,1-1,1 2,-1-1,1 1,1-1,0 2,1-1,-1 0,2 1,0 0,0 0,1 0,0 0,1 0,0 0,1 1,0-1,1 0,0 1,3-8,-1 0,0 0,1-1,0 1,0-1,0 0,0 0,1-1,-1 1,1-1,-1 0,1 0,0 0,0-1,0 0,0 0,0 0,0 0,0-1,0 0,0 0,0 0,0-1,0 0,0 0,0 0,0 0,0-1,-1 0,1 0,0 0,-1 0,2-2,112-89,-63 43,-37 34,-1 0,0-2,-2 0,0 0,-1-2,-1 0,-1 0,-1-1,5-12,-17 34,1 0,-1-1,0 1,1 0,-1-1,0 1,0-1,1 1,-1-1,0 0,0 1,0-1,0 0,0 1,1-1,-1 0,0 0,0 0,0 0,0 0,0 0,0 0,0 0,1 0,-1 0,0-1,0 1,0 0,0-1,0 1,1 0,-1-1,0 1,0-1,1 1,-1-1,0 0,1 1,-1-1,0 0,1 1,-1-1,1 0,-1 0,1 1,0-1,-1 0,1 0,0 0,-1 0,1 0,0 1,0-1,0 0,0 0,0 0,0 0,0 0,0 0,0 0,0 0,1 1,-1-1,0 0,-7 10,1 0,0 1,0 0,1 1,0-1,1 1,0 0,1 0,0 0,0 0,2 1,0-4,1-1,0 1,0 0,1-1,0 1,0-1,1 1,0-1,0 0,1 0,0 0,0 0,1 0,0-1,0 1,0-1,1 0,0 0,0-1,1 1,-1-1,1 0,0-1,0 1,1-1,-1-1,1 1,0-1,0 0,0-1,1 1,-1-2,1 1,-1-1,1 0,-1 0,1-1,-1 0,8-1,16-6,0-1,0-1,-1-2,0-1,-1-2,-1 0,0-2,-1-1,0-1,-2-2,0 0,-1-2,-1 0,-1-2,-2 0,0-2,-1 0,12-25,-27 47,-1 0,0 0,0-1,0 1,0-1,-1 0,0 1,0-1,0 0,0 0,-1-1,0 1,0 0,0 0,-1-1,0 1,0 0,0 0,-1-1,1 1,-1 0,-1 0,1 0,-1-1,1 2,-2-1,1 0,0 0,-1 1,0-1,0 1,0 0,-1 0,1 0,-1 0,0 0,0 1,0 0,-1 0,1 0,-1 0,0 1,-2-1,-2 1,0 1,1 1,-1-1,0 2,0-1,0 1,1 0,-1 1,1 0,-1 0,1 1,-1 0,1 1,0 0,1 0,-1 0,1 1,0 0,0 1,0 0,1 0,0 0,0 1,0-1,1 1,0 1,1-1,-3 5,6-11,0 2,0-1,0 0,0 0,1 0,-1 0,0 0,1 1,0-1,-1 0,1 1,0-1,0 0,0 0,1 1,-1-1,0 0,1 0,-1 1,1-1,0 0,0 0,0 0,0 0,0 0,1 0,-1 0,0 0,1-1,-1 1,1 0,0-1,0 1,-1-1,1 0,0 0,0 1,0-1,0 0,1-1,-1 1,0 0,0-1,0 1,1-1,107 9,-106-9,112-20,-114 20,-1-1,1 1,-1-1,1 1,0 0,-1 0,1-1,-1 1,1 0,0 1,-1-1,1 0,-1 0,1 1,0-1,-1 1,1-1,-1 1,1-1,-1 1,0 0,1 0,-1 0,0 0,1 0,-1 0,0 0,0 0,0 1,0-1,0 0,0 1,0-1,-1 1,1-1,0 1,-1-1,1 1,-1-1,0 1,1-1,-1 1,0 0,0-1,0 1,0 0,0-1,0 1,-1-1,1 2,-29 81,21-67,-28 76,35-91,0 1,1 0,-1 0,1 0,-1-1,1 1,0 0,0 0,1 0,-1 0,0 0,1 0,0-1,0 1,0 0,0-1,0 1,0 0,1-1,-1 1,1-1,0 0,0 0,-1 1,2-1,-1 0,0-1,0 1,0 0,3 0,3 0,1 0,0-1,0-1,0 0,0 0,0 0,0-1,-1 0,1-1,0 0,-1-1,1 1,-1-2,0 1,0-1,0 0,0-1,-1 0,4-3,64-38,-2-3,-2-3,-2-4,-2-3,-54 47,-1 0,0-1,0 0,-1 0,-1-2,0 1,-1-1,0-1,-2 1,0-1,0-1,-2 1,0-1,1-6,-6 19,-1 1,1-1,-1 0,1 1,-1-1,0 1,-1-1,1 1,0-1,-1 1,0 0,0 0,0 0,0 0,0 0,-1 0,1 0,-1 1,0-1,0 1,0 0,0 0,0 0,0 0,-1 1,1-1,0 1,-1 0,1 0,-1 0,0 0,1 1,-1-1,0 1,1 0,-1 0,0 0,1 1,-1-1,0 1,1 0,-1 0,1 0,-1 1,1-1,0 1,-3 1,-8 3,0 0,1 1,0 0,1 1,-1 1,1 0,1 0,0 1,0 1,1 0,0 0,1 1,1 0,-1 1,2 0,0 0,-1 5,7-15,0 0,0 1,1-1,-1 0,1 1,0-1,0 0,0 1,0-1,1 0,-1 1,1-1,0 0,0 0,0 1,0-1,1 0,-1 0,1 0,0-1,0 1,0 0,0-1,0 1,1-1,-1 1,1-1,-1 0,1 0,0-1,0 1,0 0,1-1,6 4,0-1,1-1,0 0,-1 0,1-1,0 0,1-1,-1-1,5 0,130-4,-145 4,1 0,-1 0,1 0,-1 0,1 0,-1 0,0 0,1 1,-1-1,1 0,-1 1,0-1,1 1,-1 0,0-1,1 1,-1 0,0 0,0 0,0 0,0 0,0 0,0 0,0 0,0 0,0 0,-1 1,1-1,0 0,-1 0,1 1,-1-1,1 1,-1-1,0 0,1 1,-1-1,0 1,0-1,0 1,0-1,0 0,-1 1,1-1,0 1,-1-1,1 1,-1-1,1 0,-1 1,-64 78,56-72,1 0,0 1,0 0,1 0,0 0,1 1,0 0,0 1,-1 4,6-13,1-1,-1 0,1 1,-1 0,1-1,0 1,0-1,-1 1,1-1,0 1,0 0,1-1,-1 1,0-1,0 1,1-1,-1 1,1-1,-1 1,1-1,0 1,0-1,0 0,-1 1,1-1,0 0,1 0,-1 1,0-1,0 0,0 0,1 0,-1-1,0 1,1 0,-1 0,1-1,-1 1,1-1,-1 1,1-1,0 0,69 2,0-20,-40 5</inkml:trace>
  <inkml:trace contextRef="#ctx0" brushRef="#br0" timeOffset="40517.372">10888 1693,'-43'25,"16"-12,0 2,1 1,1 1,1 1,1 1,0 1,-5 8,24-24,0 0,0 0,1 0,-1 1,1-1,0 1,1 0,-1 0,1 0,0 1,0-1,1 0,-1 1,1-1,0 1,1-1,-1 1,1 0,0-1,1 1,-1-1,1 1,0-1,1 1,-1-1,1 0,0 1,0-1,1 0,0 0,-1 0,2-1,-1 1,0-1,1 0,3 3,-1-2,1-1,0-1,-1 1,1-1,1 0,-1-1,0 0,1 0,-1 0,1-1,-1 0,1-1,0 0,-1 0,1 0,0-1,-1 0,1-1,-1 0,0 0,1 0,4-3,3 0,0 0,0-1,-1-1,0 0,0-1,-1 0,0-1,0-1,-1 0,0-1,-1 0,0-1,-1 0,3-4,-10 12,0 0,0 0,-1 0,0-1,1 1,-1-1,-1 1,1-1,-1 0,0 0,0 1,0-1,-1 0,1 0,-1 0,0 0,-1 0,1 0,-1 0,0 0,0 1,-1-1,1 0,-1 1,0-1,-1 1,1-1,-1 1,1 0,-1 0,0 0,-1 1,1-1,-1 1,0 0,1-1,-1 2,-1-1,-1-1,-20-4,2 3</inkml:trace>
  <inkml:trace contextRef="#ctx0" brushRef="#br0" timeOffset="41030.363">11255 1750,'-19'24,"-46"72,63-93,0 1,0 0,1 0,-1 1,1-1,0 0,0 0,1 1,-1-1,1 0,0 1,0-1,0 1,0-1,1 0,0 1,0-1,0 0,1 0,-1 0,1 1,0-2,1 2,2 0,1 0,1-1,-1 0,1-1,-1 0,1 0,0 0,0 0,0-1,1-1,-1 1,0-1,1 0,-1-1,1 1,-1-2,1 1,-1-1,0 0,1-1,-1 1,5-3,19-5,0-2,-1-1,0-2,-1 0,20-15,55-53,-102 81,-1 1,1-1,-1 1,1 0,-1-1,1 1,-1 0,1 0,-1 0,1 0,-1 1,1-1,-1 0,1 1,-1-1,0 0,1 1,-1 0,1-1,-1 1,0 0,0 0,1 0,-1 0,0 0,0 0,0 0,0 0,0 0,0 0,0 1,-1-1,1 0,0 1,-1-1,1 0,-1 1,1-1,-1 1,0-1,0 1,1-1,-1 2,8 13,-5-10,0-2,0 1,0 0,1 0,0-1,0 0,0 0,1 0,-1-1,1 1,0-1,0 0,0 0,0-1,1 1,-1-1,1 0,-1-1,1 1,0-1,-1 0,1-1,0 0,1 1,2-1,1 1,-1-2,1 1,-1-1,1 0,-1-1,0 0,0-1,0 0,0 0,0-1,-1 0,1-1,-1 1,0-2,0 1,-1-1,0 0,0-1,0 1,-1-1,3-5,-1 2,-1 0,0-1,-1 0,0 0,-1-1,0 1,-1-1,0 0,-1 0,0-1,-1 1,-1-1,1-9,-2-5,0 3</inkml:trace>
  <inkml:trace contextRef="#ctx0" brushRef="#br0" timeOffset="42025.537">12723 1580,'0'0,"0"-1,1 1,-1-1,0 1,1-1,-1 1,0-1,0 1,1-1,-1 1,0-1,0 1,0-1,0 0,0 1,0-1,0 1,0-1,0 1,0-1,0 0,0 1,0-1,0 1,-1-1,1 1,0-1,0 1,-1-1,1 1,0-1,-1 1,1-1,0 1,-1-1,1 1,-1 0,1-1,-1 1,1 0,-1-1,1 1,-1 0,1 0,-1-1,1 1,-1 0,1 0,-1 0,0 0,1 0,-1 0,1 0,-1 0,1 0,-1 0,0 0,1 0,-1 0,-39-4,25 4,0 2,0-1,1 2,-1 0,1 1,0 0,0 1,0 1,1 0,-1 1,2 0,-1 1,-1 2,12-8,0-1,0 1,0 0,0 1,0-1,1 0,-1 0,1 1,0-1,0 1,0-1,0 1,0-1,0 1,0 0,1-1,0 1,-1 0,1-1,0 1,0 0,1 0,-1-1,0 1,1 0,0-1,0 1,-1 0,1-1,1 1,-1-1,0 0,1 1,-1-1,1 0,0 0,0 0,0 0,1 1,89 68,-92-71,4 2,5 3,0 0,-1 0,1 1,-1 0,0 1,0-1,-1 1,0 1,0 0,-1 0,0 0,0 2,-5-8,-1 1,1-1,-1 0,0 0,0 1,0-1,0 0,-1 0,1 1,-1-1,1 0,-1 0,0 0,1 0,-1 0,0 0,-1 0,1 0,0 0,0 0,-1-1,1 1,-1 0,0-1,1 1,-1-1,0 0,0 0,0 1,0-1,0 0,0-1,-1 2,-72 24,-185 35,233-58,2-1</inkml:trace>
  <inkml:trace contextRef="#ctx0" brushRef="#br0" timeOffset="59309.268">8602 3387,'-20'62,"15"-54,1 0,0 1,0-1,1 1,0-1,0 1,1 0,0 0,1 0,0 1,1-1,-1 0,2 0,-1 0,1 1,1-1,0 0,0 0,1-1,0 1,0 0,1-1,3 6,-3-11,-1 1,1-1,-1 0,1-1,0 1,0-1,1 1,-1-1,0 0,1-1,-1 1,1-1,0 0,-1 0,1-1,0 1,0-1,-1 0,1 0,0 0,0-1,-1 0,1 0,2-1,106-46,-110 46,242-154,-191 109,-32 87,-20-32,1 0,1-1,-1 1,1-1,1 0,-1 0,1 0,0-1,1 0,-1 0,1 0,0-1,1 1,0-1,-1-1,2 0,-1 0,0 0,1-1,-1 0,1 0,0-1,0 0,0 0,0-1,1 0,-1 0,0-1,0 0,1-1,-1 0,0 0,0 0,0-1,0-1,0 1,0-1,-1-1,1 1,-1-1,0 0,0-1,0 0,5-2,-1-1,1 0,-1 0,-1-1,0-1,0 0,-1 0,0-1,0 0,-1 0,-1-1,0 0,1-4,-2-3</inkml:trace>
  <inkml:trace contextRef="#ctx0" brushRef="#br0" timeOffset="59574.309">9985 3444,'-15'33,"1"12,2-3</inkml:trace>
  <inkml:trace contextRef="#ctx0" brushRef="#br0" timeOffset="59812.926">9928 3048,'-5'-5,"-1"-1</inkml:trace>
  <inkml:trace contextRef="#ctx0" brushRef="#br0" timeOffset="59983.728">10408 2710,'-17'371,"-12"-56,18-105,11-199</inkml:trace>
  <inkml:trace contextRef="#ctx0" brushRef="#br0" timeOffset="60276.42">10718 2738,'15'100,"-4"1,-5 0,-5 1,-5 29,-47 128,45-205,5-30</inkml:trace>
  <inkml:trace contextRef="#ctx0" brushRef="#br0" timeOffset="64026.398">12327 3077,'1'1,"0"0,1 1,-1-1,0 0,0 1,-1-1,1 1,0-1,0 1,-1-1,1 1,-1 0,1-1,-1 1,0 0,0-1,1 1,-1 0,0 0,-1-1,1 1,0 0,0-1,-1 1,1 0,-1-1,1 1,-1 0,0-1,0 1,0-1,0 0,0 1,-1 0,1 2,-12 32,1 0,3 0,0 1,3 1,1-1,1 1,3 0,2 29,-2-64,1 0,0 0,0 1,1-1,-1 0,0 0,1 0,0 0,0 0,0 0,0 0,0 0,1-1,-1 1,1 0,0-1,0 1,-1-1,2 0,-1 1,0-1,0 0,1 0,-1 0,1-1,0 1,-1-1,1 1,0-1,0 0,0 0,0 0,0 0,0-1,0 1,0-1,0 0,1 0,-1 0,0 0,0-1,0 1,0-1,0 0,0 0,3-1,10-10,-1 0,0-1,0-1,-2 0,0-1,0-1,-2 0,7-12,15-18,11-16,-2-1,-4-3,19-44,-64 136,2 1,1 1,1-1,1 1,2-1,2 24,-2-15,3 20,3 0,2 0,3-1,5 10,-2-6,-2 0,-3 2,-1 26,-7-71,-10 194,7-199,-1 0,0 0,0 0,-1 0,-1 0,0-1,0 0,-1 0,0 0,-1-1,0 0,-1 0,1-1,-2 0,1 0,-1-1,0 0,7-5,0 0,0 0,-1 0,1-1,0 0,0 1,-1-1,1 0,-1 0,1 0,-1 0,0 0,1-1,-1 1,0-1,1 0,-1 0,0 0,1 0,-1 0,0-1,0 1,1-1,-1 1,1-1,-1 0,1 0,-1 0,1-1,-1 1,1-1,0 1,0-1,0 0,0 1,0-1,0 0,0-1,1 1,-1 0,1 0,-1-1,1 1,-1-2,-2-14,1 0,0-1,1 1,1 0,1-1,0 1,1-1,1 1,1-1,1 1,1 0,0 1,1-1,1 1,1-2,1-8,86-251,-84 250</inkml:trace>
  <inkml:trace contextRef="#ctx0" brushRef="#br0" timeOffset="-2270.474">4369 198,'16'30,"-10"2,-2 0,-1 0,-1 0,-2 0,-2 6,1 11,-55 377,16-225,28-177,9-24</inkml:trace>
  <inkml:trace contextRef="#ctx0" brushRef="#br0" timeOffset="-1994.893">4058 734,'34'-5,"20"-6,6-1,2 1,-4-2,-2 0,-7 4,-6 2,-6-1,-4-1,-3 3,-2 1,-1 2,0 1,-5-3,-1-2,-5 1</inkml:trace>
  <inkml:trace contextRef="#ctx0" brushRef="#br0" timeOffset="-1603.611">4905 141,'-22'75,"2"1,4 0,4 2,2-1,5 1,2 0,5 21,22 11,-23-107,0 0,0-1,1 1,-1 0,1-1,0 1,0-1,0 0,0 1,0-1,0 0,1 0,-1 0,0 0,1-1,0 1,-1-1,1 0,0 1,0-1,0-1,0 1,0 0,0-1,0 1,0-1,0 0,0 0,0 0,0 0,0-1,0 1,0-1,2 0,14-6,-1-1,0 0,-1-1,0-1,0-1,-1 0,0-1,3-5,36-24,-54 39,0 1,0-1,0 1,1 0,-1 0,0-1,1 1,-1 0,0 0,1 0,-1 1,1-1,0 0,-1 1,1-1,-1 0,1 1,0 0,0-1,-1 1,1 0,0 0,-1 0,1 0,0 0,0 1,-1-1,1 0,0 1,-1-1,1 1,0 0,-1 0,1-1,-1 1,1 0,-1 0,0 0,1 1,-1-1,0 0,0 0,0 1,0-1,0 0,0 1,0-1,0 1,0 0,-1-1,1 1,-1 0,1-1,-1 1,0 0,0 0,32 138,-8-118,-12-22</inkml:trace>
  <inkml:trace contextRef="#ctx0" brushRef="#br0" timeOffset="-1223.114">5554 847,'16'2,"0"-1,1-1,-1-1,0 0,1-1,-1-1,0 0,0-1,-1-1,1-1,-1 0,0-1,-1 0,1-1,-1-1,-1 0,7-7,-17 14,0-1,-1 1,1-1,-1 0,1 0,-1 0,0-1,0 1,0 0,-1-1,1 0,-1 1,0-1,0 1,0-1,-1 0,1 0,-1 0,0 1,0-1,0 0,0 0,-1 0,0 1,1-1,-1 0,-1 0,1 1,0-1,-1 1,0 0,0-1,0 1,0 0,-1 0,1 0,-1 0,1 0,-1 1,0-1,-8 2,1 0,0 0,-1 0,1 2,-1-1,1 1,0 1,-1 0,1 0,0 1,0 0,1 1,-1 0,1 1,0 0,0 0,0 1,1 0,-1 0,1 1,1 0,0 1,-1 1,-3 1,2 1,-1 1,1-1,1 2,0-1,1 1,0 0,1 1,0 0,1 0,1 0,0 0,-1 14,5-21,0-1,1 1,0-1,1 0,-1 1,1-1,0 0,0 0,1 0,0 0,0-1,1 1,-1-1,1 0,0 0,1 0,-1 0,1-1,0 1,0-1,0-1,0 1,1-1,0 0,0 0,0 0,0-1,0 0,0 0,0-1,1 1,-1-1,1-1,-1 1,0-1,1-1,2 1,231-2,-210 1</inkml:trace>
  <inkml:trace contextRef="#ctx0" brushRef="#br0" timeOffset="-237.328">7332 621,'-19'1,"1"0,-1 0,1 2,0 1,0 0,0 1,1 1,-1 0,1 1,1 2,-9 4,16-7,0-1,1 2,0-1,0 1,1 0,-1 1,2 0,-1 0,1 0,0 1,1 0,0 0,0 0,1 0,0 1,1 0,0 0,1 0,0 0,0 1,1 0,1-3,1 0,0 0,1-1,-1 1,2-1,-1 1,1-1,0 0,0 0,1 0,0 0,0-1,0 1,1-1,0 0,1-1,-1 1,1-1,0 0,0 0,1-1,-1 0,1 0,0 0,0-1,0 0,1-1,-1 1,1-1,-1-1,1 0,0 0,-1 0,1-1,0 0,0 0,-1-1,1 0,0 0,-1-1,1 0,-1-1,1 1,-1-1,0-1,0 1,-1-1,5-4,14-14,-2-1,-1-1,-1-1,-1-1,-1-1,-2 0,0-1,-2-1,4-13,-4 12,-2 0,-1-1,-1 0,-1 0,-2-2,-2 1,0-1,-2 0,-2 0,-1 0,-2 0,0 0,-3 0,-1 0,-1 1,-2 0,-1 0,-1 1,-4-6,13 34,0-1,-1 1,1-1,-1 1,1 0,-1 0,0 0,-1 0,1 0,0 0,-1 1,0-1,1 1,-1-1,0 1,0 0,0 0,-1 0,1 1,0-1,-1 1,1 0,-1 0,1 0,-1 0,1 1,-1-1,0 1,1 0,-1 0,0 0,1 1,-1-1,0 1,1 0,-1 0,1 0,-1 1,1-1,0 1,0-1,-1 1,0 2,-7 13,1 0,1 1,0 1,2-1,0 1,1 0,1 1,1 0,0 0,2 0,0 0,1 0,1 0,1 0,3 16,1-6,2-1,0 1,2-2,1 1,1-2,1 1,2-1,0-1,2-1,1 0,1-1,1-1,1 0,1-2,1-1,14 11,-33-28,1 0,-1 0,0-1,1 1,-1-1,1 1,0-1,0 0,0-1,0 1,0-1,0 1,1-1,-1-1,0 1,0-1,1 1,-1-1,2 0,10-5</inkml:trace>
  <inkml:trace contextRef="#ctx0" brushRef="#br0" timeOffset="-8834.433">418 706,'-4'10,"1"1,1-1,0 1,0 0,1 0,1 0,0 0,0 0,1 0,0 0,3 9,-1 0,30 308,-32-301,1-4,0 0,-2 1,-1-1,-1 1,0-1,-2 0,-1 0,-1 0,-1-1,0 0,-2 0,-3 5,-1-10</inkml:trace>
  <inkml:trace contextRef="#ctx0" brushRef="#br0" timeOffset="-8369.063">78 706,'52'-41,"0"3,3 2,1 2,1 3,2 2,1 4,1 1,0 4,2 2,1 2,28-1,-46 10,1 2,0 2,-1 1,16 4,-60-2,1-1,-1 1,0-1,0 1,0 0,0 0,0 0,0 1,0-1,0 0,0 1,1-1,-1 1,-1 0,1 0,0 0,0 0,0 0,0 0,-1 0,1 0,0 1,-1-1,1 1,-1-1,0 1,1 0,-1-1,0 1,0 0,0 0,0 0,0 0,-1 0,1 0,-1 0,1 0,-1 0,1 0,-1 0,0 0,0 0,0 1,-1-1,1 0,0 0,-1 0,1 0,-1 0,0 0,-10 19,-1-2,0 1,-2-1,0-1,-1-1,-1 0,-1 0,0-2,-14 9,6-1,-273 220,294-239,-45 49,48-51,0-1,0 0,0 1,0-1,1 1,-1-1,0 1,0-1,1 1,-1 0,1-1,0 1,-1 0,1 0,0-1,0 1,0 0,0-1,0 1,1 0,-1-1,0 1,1 0,-1-1,1 1,0 0,0-1,-1 1,1-1,0 1,0-1,0 0,0 1,1-1,-1 0,0 0,1 0,-1 0,13 7,0-2,1 1,0-2,0 0,0-1,1-1,0 0,-1-1,3 0,24 4,-12 0,-9-4,-1 1,0 2,-1-1,1 2,-1 1,0 1,0 0,13 9,-28-15,-1 1,0 0,0 0,0 0,-1 0,1 0,-1 0,1 1,-1-1,0 1,-1 0,1 0,-1 0,1-1,-1 1,0 1,0-1,-1 0,1 0,-1 0,0 0,0 0,-1 0,1 1,-1-1,0 0,0 0,0 0,0 0,-1-1,1 1,-1 0,0-1,-1 1,1-1,0 1,-1-1,0 0,0 0,0 0,0 0,0-1,-2 2,-20 15,0 0,-1-2,-1-1,-1-1,0-1,-23 7,1 1,-311 107,323-117,-39 1,88-24,5 2</inkml:trace>
  <inkml:trace contextRef="#ctx0" brushRef="#br0" timeOffset="-7721.843">1179 988,'0'15,"-1"6,1 0,0 0,2 0,0 0,2 0,0 0,1-1,7 18,-8-33,-1-1,0 1,1-1,0 1,0-1,0 0,1 0,-1-1,1 0,0 1,0-1,0-1,1 1,-1-1,0 0,1 0,0-1,-1 1,1-1,0-1,0 1,-1-1,1 0,0 0,0 0,0-1,-1 0,1 0,0-1,-1 0,1 0,-1 0,0 0,1-1,-1 0,0 0,3-3,12-4,0-1,-1 0,-1-2,0 0,-1-1,0 0,-1-2,-1 0,8-11,57-78,-79 105,1 0,0 0,-1 0,1 0,-1 1,1-1,0 0,-1 1,1-1,-1 1,1-1,-1 1,1 0,-1 0,0 0,1 0,-1-1,0 2,0-1,0 0,0 0,0 0,0 1,0-1,0 0,0 1,0-1,-1 1,1-1,-1 1,1-1,-1 1,1-1,-1 1,0-1,0 1,0 0,0-1,0 1,0 0,0-1,-1 1,1-1,-1 1,9 21,-5-18,-1 0,1-1,1 1,-1-1,1 1,0-1,0 0,0-1,0 1,1-1,-1 0,1 0,0 0,0 0,0-1,0 0,1 0,-1 0,0-1,1 0,-1 0,1 0,0-1,-1 0,1 0,-1 0,1 0,2-2,8 0,0-1,-1-1,0 0,1-1,-2-1,1 0,-1-1,0-1,7-5,16-11,-2-1,-1-2,-1-2,-2-1,0-1,-2-2,-2 0,-1-2,-2-1,3-7,-6 7,-2 0,-2-1,0-1,-3-1,-1 0,-3-1,0 0,-3 0,-1-1,-2 0,-2 0,-2-10,-18-18,17 67,0 0,1 1,-1-1,0 1,0-1,0 1,0 0,-1-1,1 1,0 0,0 0,-1 0,1 0,-1 0,1 0,-1 0,1 0,-1 1,0-1,1 1,-1-1,0 1,1-1,-1 1,0 0,0 0,1 0,-1 0,0 0,0 0,1 1,-1-1,0 1,1-1,-1 1,0-1,1 1,-2 0,-6 7,1 0,-1 0,1 1,1-1,0 2,0-1,1 1,0 0,1 0,0 1,0 0,1 0,1 0,-2 6,2-7,-10 22,2 1,2 1,1 0,1 0,2 0,2 0,1 1,1 0,2-1,2 1,1-1,1 1,5 12,0-25,0 0,2 0,0-2,1 1,1-2,1 1,1-2,12 11,-19-21,0 0,0-1,0 0,1-1,0 0,1-1,-1 0,1 0,0-1,11 2,-21-5,1-1,-1 0,1 0,-1 0,1 0,-1 0,1 0,0 0,-1-1,1 1,-1-1,1 1,-1-1,0 1,1-1,-1 0,0 0,1 0,-1 0,0 0,0 0,0 0,0 0,0 0,0 0,0 0,0-1,0 1,0 0,-1-1,1 1,-1-1,1 1,-1-1,1 1,-1-1,0 1,0-1,0 1,0-1,0 0,0 1,0-1,2-19</inkml:trace>
  <inkml:trace contextRef="#ctx0" brushRef="#br0" timeOffset="-7470.299">1829 424,'38'-5,"27"-1,13-1,7 2,3-3,1 0,0 0,0-2,-2 0,-1 2,-5 2,-7 3,-7 5,-4 4,-9 5,-9 1,-11-2</inkml:trace>
  <inkml:trace contextRef="#ctx0" brushRef="#br0" timeOffset="-4021.579">361 1722,'635'-196,"-476"150,258-73,52 9,-395 95,30-6,2 4,47 1,-319 41,140-21</inkml:trace>
  <inkml:trace contextRef="#ctx0" brushRef="#br0" timeOffset="-3519.952">587 1750,'-1'0,"-1"1,0 0,1-1,-1 1,1 0,0 0,-1 0,1 0,0 0,-1 0,1 0,0 0,0 1,0-1,0 0,0 1,0-1,0 1,1-1,-1 1,0-1,1 1,0-1,-1 1,1 0,0-1,-1 1,1 0,0 0,40 0,301-65,361-111,-626 156,848-182,-860 191,-64 9,0 0,-1 0,1 1,0-1,0 0,0 0,-1 1,1-1,0 0,0 0,0 1,0-1,0 0,0 0,0 1,0-1,0 0,0 1,0-1,0 0,0 0,0 1,0-1,0 0,0 1,0-1,0 0,0 0,0 1,0-1,1 0,-1 0,0 1,0-1,0 0,1 0,-1 1,0-1,0 0,0 0,1 0,-1 0,0 1,0-1,1 0,-1 0,0 0,0 0,1 0,-1 0,-28 15,-174 49,175-56</inkml:trace>
  <inkml:trace contextRef="#ctx0" brushRef="#br0" timeOffset="14499.492">78 2371,'-14'31,"1"1,2 0,1 1,1 1,2-1,1 1,2 0,1 3,2-32,1 0,0 0,1 0,-1 0,1 0,0 0,0 0,0 0,1 0,0-1,0 1,0-1,0 1,1-1,-1 0,1 0,0 0,1 0,-1 0,1-1,-1 1,1-1,0 0,0-1,1 1,-1 0,1-1,-1 0,1 0,-1-1,1 1,0-1,0 0,4 0,4-1,1 0,-1-1,1-1,-1 0,1-1,-1 0,0-1,-1-1,1 0,-1 0,0-1,0-1,0 0,-1-1,0 0,-1-1,0 0,0 0,6-9,116-144,-131 160,-1 1,1 0,-1 0,1-1,0 1,-1 0,1 0,0 0,0 0,0 0,0 0,0 0,0 0,0 0,0 1,0-1,0 0,0 1,1-1,-1 1,0-1,0 1,1-1,-1 1,0 0,0 0,1 0,-1 0,0 0,1 0,-1 0,0 0,1 0,-1 0,0 1,1-1,-1 1,0-1,0 1,0-1,1 1,-1 0,0 0,0-1,0 1,0 0,0 0,0 0,0 0,-1 0,2 1,29 59,-28-52,0-1,1 0,0 1,0-1,1 0,0-1,1 1,0-1,0 0,0-1,1 0,0 1,0-2,3 2,1-2,0 0,1-1,0-1,-1 0,1 0,0-1,1-1,-1 0,0 0,0-2,0 1,1-2,-1 1,0-2,0 0,-1 0,1-1,-1 0,1-1,-1 0,-1-1,1 0,-1-1,0 0,0-1,-1 0,0 0,-1-1,0 0,0-1,0 1,-2-2,1 1,-1-1,-1 0,0 0,-4 10,4-9,0-1,-1 0,0 0,-1 0,0 0,-1-1,0 1,-1 0,0-1,0 0,-2-3,-4-3</inkml:trace>
  <inkml:trace contextRef="#ctx0" brushRef="#br0" timeOffset="14751.027">1405 2456,'-14'29,"-5"14,0 4,9-5,6-5,4-9</inkml:trace>
  <inkml:trace contextRef="#ctx0" brushRef="#br0" timeOffset="14997.431">1292 1976,'0'0</inkml:trace>
  <inkml:trace contextRef="#ctx0" brushRef="#br0" timeOffset="15155.681">1913 1666,'13'48,"-2"1,-3 1,-2-1,-1 1,-3 45,-36 227,22 7,12-323,0 0,0 0,0 1,1-1,0 0,0 0,0 0,1-1,0 1,0 0,1 0,-1-1,2 1,1-5,-2-6</inkml:trace>
  <inkml:trace contextRef="#ctx0" brushRef="#br0" timeOffset="15384.909">1575 2343,'34'-10,"15"-2,9-6,5 2,1-2,-6 3,-3 3,-6-1,-6 2,-7 3,-3 3,-4-3,-1 0,-5-4,-3 1,-3 2</inkml:trace>
  <inkml:trace contextRef="#ctx0" brushRef="#br0" timeOffset="15735.556">2393 1693,'-41'138,"6"-26,4 0,6 2,4 1,4 17,16-120,1-1,0 0,1 1,0-1,1 0,1 0,-1 0,2 0,2 6,-5-13,1-1,-1 1,1-1,0 0,0 0,0 0,0 0,1 0,-1 0,1-1,0 1,0-1,0 0,0 1,0-1,0-1,0 1,1 0,-1-1,1 0,-1 0,1 0,0 0,-1 0,1-1,0 0,-1 1,1-1,0-1,2 1,11-5,0 0,-1-1,1-1,-1 0,-1-1,1-1,-1 0,-1-1,0-1,0 0,7-9,31-22,42-23,-93 64,0 1,0 0,0-1,0 1,0 0,0 0,1 0,-1 0,0 0,0 0,0 0,0 0,0 0,0 0,1 1,-1-1,0 0,0 1,0-1,0 1,0-1,0 1,0-1,0 1,0 0,-1 0,1-1,0 1,0 0,-1 0,1 0,0 0,-1 0,1 0,-1 0,1 0,-1 0,0 0,1 0,-1 0,0 0,0 1,1-1,-1 0,0 0,0 0,-1 0,1 0,0 1,0-1,-3 62,-3-35,3-23,0 1,1-1,0 0,0 1,0-1,1 1,0-1,0 1,0 0,1 0,0-1,0 1,0 0,1-1,0 1,0 0,0-1,1 1,0-1,0 1,0-1,1 0,0 0,0 0,0 0,0-1,1 1,0-1,-1 0,2 0,-1 0,0 0,4 1,14 2,-2-4</inkml:trace>
  <inkml:trace contextRef="#ctx0" brushRef="#br0" timeOffset="53098.28">1123 3302,'-1'-2,"-1"0,1 1,0-1,-1 1,1-1,-1 1,1 0,-1-1,0 1,1 0,-1 0,0 0,0 0,0 0,0 1,0-1,0 1,0-1,0 1,0 0,0-1,0 1,0 0,0 0,0 1,0-1,0 0,0 1,-2 0,-21 4,1 1,0 2,0 0,1 2,0 0,-18 12,-8 2,-255 119,302-143,0 0,1 0,-1 0,1 0,-1 0,0 0,1 1,-1-1,1 1,-1-1,1 1,-1-1,1 1,-1 0,1 0,0 0,-1-1,1 1,0 1,0-1,0 0,0 0,0 0,0 1,0-1,0 0,0 1,0-1,1 1,-1-1,1 1,-1-1,1 1,-1-1,1 1,0 0,0-1,0 1,0-1,0 1,0 0,0-1,1 1,-1-1,1 1,-1-1,1 1,-1-1,1 1,0-1,0 1,0-1,0 0,0 0,0 1,0-1,0 0,1 1,116 35,-51-21,29 32,-94-46,0 0,1 1,-1-1,0 1,0-1,0 1,0 0,0-1,-1 1,0 0,1 0,-1 0,0 0,0 1,0-1,-1 0,1 0,-1 1,0-1,0 0,0 0,0 1,-1-1,1 0,-1 0,0 0,0 1,0-1,0 0,0 0,-1 0,-11 17,0 0,0-2,-2 0,-1 0,0-1,-1-1,0-1,-1-1,-8 5,1 1,-162 129,184-148,1 1,-1 0,1 0,0 0,0 0,-1 1,2-1,-1 0,0 1,0-1,1 1,-1 0,1-1,0 1,0 0,0 0,0 0,1 0,-1 0,1 0,0 0,0 0,0 0,0 0,0 0,0 0,1 0,0 0,0 0,-1 0,2 0,-1 0,0-1,0 1,1 0,0-1,-1 1,1-1,0 0,0 1,2 0,9 2,1 0,0-1,0-1,0 0,0-1,1-1,-1 0,1-1,-1 0,1-1,-1-1,0 0,0-1,0-1,0 0,0-1,-1 0,1-1,-2-1,12-6,49-48,-59 40</inkml:trace>
  <inkml:trace contextRef="#ctx0" brushRef="#br0" timeOffset="53397.47">615 2935,'-13'104,"4"1,5 0,5-1,6 29,40 445,-18-150,-48-306,14-104</inkml:trace>
  <inkml:trace contextRef="#ctx0" brushRef="#br0" timeOffset="54381.323">1829 3867,'-9'35,"2"-1,1 1,2 1,1-1,2 0,2 10,-1-41,0 0,1 0,-1-1,1 1,0 0,0-1,0 1,1-1,-1 1,1-1,0 1,0-1,0 0,0 0,1 0,-1 0,1-1,0 1,0 0,0-1,0 0,0 0,0 0,0 0,1 0,-1-1,1 0,0 1,-1-1,1-1,0 1,-1 0,1-1,0 0,0 0,0 0,-1 0,1-1,0 1,3-2,15-7,0-1,-1-1,-1-1,0-1,0 0,-2-2,1 0,-2-1,0 0,-1-2,-1 0,-1-1,9-15,125-195,-130 191,-1-2,-1 0,-3 0,-1-1,-2-1,-2 0,-2 0,-2-1,-1 1,-2-1,-3 0,-2-10,4 52,1-6,-1 0,-1 0,1 0,-1 0,0 0,-1 0,0 0,0 0,0 1,-1-1,0 1,0 0,0 0,-1 0,0 0,0 0,-4-2,5 8,-1 0,0 0,0 0,0 0,0 0,1 1,-1 0,0 0,0 0,1 0,-1 1,1-1,-1 1,1 0,0 0,0 0,-1 0,1 1,1-1,-1 1,0 0,1 0,-1 0,1 0,0 0,0 0,0 1,0-1,1 1,-1 2,-14 27,2 1,2 0,1 1,2 0,1 0,2 1,1 0,1 31,2 15,4 1,4-1,4 0,2-1,5 0,3 0,4 27,-4 1,5 102,-26-161,-1 1,-3-1,-2 0,-3 0,-1 0,-2-2,-3 0,-3 4,-17 11,34-63,0 0,1-1,-1 1,1-1,-1 1,1-1,-1 0,1 1,0-1,-1 0,1 0,0 0,-1 0,1 0,0 0,0-1,0 1,0 0,0-1,0 1,1 0,-1-1,0 1,1-1,-1 1,1-1,-1 0,1-1,-14-49,10 26</inkml:trace>
  <inkml:trace contextRef="#ctx0" brushRef="#br0" timeOffset="54631.394">1716 3245,'-10'-9,"2"-4,2 6,2 4</inkml:trace>
  <inkml:trace contextRef="#ctx0" brushRef="#br0" timeOffset="22189.552">6287 2033,'-14'-1,"2"0,0 0,0 1,0 0,0 0,0 1,0 1,0 0,1 1,-1 0,1 1,-1 0,1 1,0 0,1 1,-1 0,1 0,0 1,1 1,-2 2,1 0,0 1,1 0,0 1,0 0,2 1,-1-1,2 2,0-1,0 0,1 1,1 0,0 0,1 1,1-1,0 1,1-1,1 1,0 0,1-1,0 1,1-1,1 1,1 4,-2-15,0-1,0 1,0 0,1-1,-1 1,1-1,0 1,0-1,0 0,0-1,1 1,-1 0,1-1,-1 0,1 0,0 0,0 0,0 0,0-1,0 0,1 0,-1 0,0 0,1-1,-1 0,3 0,113-20,-101 12,0-1,-1-1,0-1,-1-1,0 0,-1-1,0-1,-1 0,-1-2,0 1,-1-2,-1 1,0-2,4-9,-12 20,-1 0,0 1,0-1,-1-1,1 1,-2 0,1 0,-1-1,0 1,0-1,-1 1,0-1,-1 1,1-1,-2 1,1 0,-1-1,0 1,0 0,-1 0,0 0,0 0,0 1,-1-1,0 1,-1 0,1 0,-1 0,0 1,-1 0,1 0,-1 0,0 0,0 1,-1 0,1 1,-1-1,0 1,0 0,0 1,0 0,0 0,-2 0,-49 15,32 0</inkml:trace>
  <inkml:trace contextRef="#ctx0" brushRef="#br0" timeOffset="22480.483">6767 2033,'-6'11,"-1"1,2 0,-1 0,2 0,-1 1,2 0,0-1,0 1,1 1,1-1,0 0,1 0,0 1,1-1,1 0,0 0,1 0,0 0,1 0,0 0,-1-9,-1 0,1-1,0 1,-1-1,1 0,1 0,-1 0,0-1,1 1,0-1,-1 0,1 0,0 0,0 0,0 0,0-1,1 0,-1 0,0 0,0-1,1 1,-1-1,0 0,1 0,-1 0,0-1,1 0,-1 0,0 0,0 0,0 0,0-1,3-1,5-2,1-2,-1 1,0-1,0-1,-1 0,0-1,0 0,-1-1,-1 0,1-1,6-9,-1-1,-1-1,-1 0,-1 0,-1-2,2-8,-4 10</inkml:trace>
  <inkml:trace contextRef="#ctx0" brushRef="#br0" timeOffset="22973.634">7247 2343,'23'-59,"-15"31,1 1,1-1,1 2,1-1,2 2,1 0,1 0,0 2,4-2,-18 22,-1 0,2 0,-1 0,0 0,0 1,1-1,0 1,-1 0,1 0,0 0,0 0,0 0,0 0,1 1,-1-1,0 1,1 0,-1 0,1 1,-1-1,1 1,-1-1,1 1,-1 0,1 0,0 1,-1-1,1 1,-1 0,1 0,-1 0,0 0,1 0,-1 1,0 0,0-1,0 1,0 0,0 1,1 0,50 99,-42-82</inkml:trace>
  <inkml:trace contextRef="#ctx0" brushRef="#br0" timeOffset="20717.444">3775 1637,'23'58,"-14"177,-11-150,-28 244,28-317,0 0,-2 0,1 0,-1 0,-1-1,0 0,-1 0,0 0,-1 0,50-31,176-120,-142 96,112-49,-188 92,1 1,-1-1,1 0,0 1,-1-1,1 1,-1 0,1 0,0-1,-1 1,1 0,0 0,-1 1,1-1,0 0,-1 0,1 1,0-1,-1 1,1 0,-1-1,1 1,-1 0,1 0,-1 0,0 0,1 0,-1 0,0 0,0 0,0 1,0-1,0 0,0 1,0-1,0 1,-1-1,1 1,0-1,-1 1,0-1,1 1,-1 0,0-1,0 1,1 0,-1-1,-1 1,-13 81,7-68,-1 0,-1-1,0 0,-1 0,0-1,-1 0,-1-1,0 0,-1-1,0 0,0-1,-1-1,0 0,-1-1,0 0,-3 0,8-3,-6 4,0-1,-1 0,0-1,0-1,-1 0,0-1,0-2,0 1,0-2,-10 0,25-2,0 0,0 0,1 0,-1-1,0 1,0-1,1 0,-1 1,0-1,1-1,-1 1,1 0,-1 0,1-1,0 0,-1 1,1-1,0 0,0 0,0 0,1 0,-1-1,0 1,1 0,0-1,-1 1,1-1,0 1,0-1,0 0,1 1,-1-1,1 0,-1 0,1 1,0-1,0 0,0 0,0 0,1 1,-1-1,1 0,0 0,-1 1,2-1,7-15,1 3</inkml:trace>
  <inkml:trace contextRef="#ctx0" brushRef="#br0" timeOffset="21329.418">4538 2173,'-3'2,"-1"-1,0 1,1 0,0 0,0 0,-1 1,1-1,1 1,-1 0,0 0,1 0,-1 0,1 0,0 0,0 0,0 1,0-1,1 1,-2 2,2-3,-4 9,0 0,0 1,1 0,1-1,0 1,1 0,0 1,1-1,1 7,-1-16,1-1,0 0,0 0,0 1,1-1,-1 0,1 0,-1 1,1-1,0 0,0 0,1 0,-1 0,1 0,-1-1,1 1,0 0,0-1,0 1,1-1,-1 0,0 1,1-1,-1 0,1-1,0 1,0 0,0-1,0 0,0 1,0-1,0 0,0-1,0 1,1 0,-1-1,0 0,0 0,1 0,0 0,11-5,0 0,0-1,-1 0,0-1,0-1,0 0,-1-1,-1-1,1 0,-1 0,-1-1,0-1,-1 0,0 0,-1-1,0 0,-1-1,5-10,61-83,-73 106,0-1,0 1,0 0,1 0,-1 0,0 0,1 0,-1 0,0 1,1-1,-1 0,1 1,-1-1,1 1,-1 0,1-1,0 1,-1 0,1 0,-1 0,1 0,-1 0,1 0,0 0,-1 1,1-1,-1 1,1-1,-1 1,1-1,-1 1,1 0,-1 0,0 0,0 0,1 0,-1 0,0 0,0 0,0 0,0 0,0 1,0-1,29 67,-24 131,-8-137,-1 18,-4 0,-3-1,-11 34,18-90,-1 0,-2 0,0 0,-1-1,-1 0,-2-1,0 0,-1 0,-1-1,0 0,-2-1,0-1,-2 0,-8 7,-68 27,90-51,-1 0,1 0,0 0,0-1,-1 1,1-1,-1 0,1 0,0 0,-1 0,1 0,0 0,-1-1,1 1,0-1,-1 0,1 1,0-1,0 0,0 0,0-1,0 1,0 0,0-1,0 1,0-1,0 1,1-1,-1 0,1 0,0 0,-1 0,1 0,0 0,0 0,0 0,0-1,0 1,1 0,-1 0,1-1,-1-1,0-21,0-1,2 0,0 1,2 0,1-1,1 1,1 0,1 1,1 0,2 0,0 0,1 1,2 1,0 0,2 0,-12 16,55-91,-33 60</inkml:trace>
  <inkml:trace contextRef="#ctx0" brushRef="#br0" timeOffset="55153.257">3662 3612,'-17'7,"0"1,1 0,0 2,0 0,1 0,0 1,1 1,0 1,1 0,0 0,1 1,1 1,0 0,1 1,0 0,2 0,0 1,-1 3,4-12,1 1,0-1,0 1,1 0,0 0,0 0,1 0,0 1,1-1,0 1,0-1,1 1,0-1,1 1,0-1,1 0,0 1,0-1,1 0,0 0,0 0,1-1,0 1,1-1,0 0,0 0,1 0,0-1,0 0,3 3,2-7,-1 1,0-1,1-1,-1 0,1-1,0 1,0-2,-1 0,1 0,0-1,0 0,-1-1,1 0,-1-1,1 0,-1-1,0 0,0 0,-1-1,1 0,5-5,13-4</inkml:trace>
  <inkml:trace contextRef="#ctx0" brushRef="#br0" timeOffset="55415.708">4255 3641,'-4'5,"-16"12,1 1,1 2,1-1,0 2,2 0,0 1,1 1,2 0,-9 21,20-41,1 0,-1-1,0 1,1 0,-1 0,1-1,0 1,0 0,0 0,1 0,-1 0,0-1,1 1,0 0,0 0,0-1,0 1,0-1,0 1,1-1,-1 1,1-1,0 0,-1 0,1 0,0 0,0 0,1 0,-1 0,0-1,1 1,-1-1,1 1,-1-1,1 0,-1 0,1 0,0-1,0 1,-1-1,1 1,0-1,0 0,0 0,0 0,-1 0,1-1,0 1,0-1,9-2,-1-1,1 0,-1-1,0 0,0-1,-1 0,1-1,-2 0,1-1,-1 1,0-2,0 0,-1 0,0 0,-1-1,0 0,-1 0,0-1,0 0,-1 0,-1 0,0-1,0 1,-1-1,0 0,-1 0,-1 0,0-9,-16-58,2 60</inkml:trace>
  <inkml:trace contextRef="#ctx0" brushRef="#br0" timeOffset="55680.242">4622 4092,'-4'-33,"-3"-17,1-3,6 1,3 1,6 4,1 5,4 4,-1 5,3 3,3 6,-2 3,2 5,1 0,-1 3</inkml:trace>
  <inkml:trace contextRef="#ctx0" brushRef="#br0" timeOffset="55936.724">4905 4008,'5'-24,"1"-13,5-4,0-1,-1 2,2-1,-1 1,-3 3,3 2,-1 3,-2 2,2 1,5 1,4 5,-1 7</inkml:trace>
  <inkml:trace contextRef="#ctx0" brushRef="#br0" timeOffset="56294.072">5469 3754,'15'-16,"0"-1,-1 0,-2-1,1-1,-2 0,-1-1,0 0,-2 0,5-17,-12 36,0 0,-1 0,1-1,-1 1,1 0,-1-1,0 1,1 0,-1-1,0 1,0-1,0 1,0 0,0-1,0 1,-1-1,1 1,0 0,-1-1,1 1,-1 0,1-1,-1 1,0 0,0 0,1 0,-1 0,0 0,0 0,0 0,0 0,0 0,0 0,0 0,-1 0,1 1,0-1,0 0,-1 1,1-1,0 1,-1 0,1-1,0 1,-1 0,1 0,-1 0,1 0,0 0,-1 0,1 0,-1 0,1 1,0-1,-1 1,-74 31,61-20,0 0,1 0,0 2,1 0,1 0,0 1,1 1,0 0,2 0,0 1,0 0,2 1,-3 9,9-23,-1-1,1 1,0 0,0 0,0 0,1 0,-1 0,1 0,0 0,0 1,1-1,-1 0,1 0,0 0,0 0,0-1,0 1,1 0,-1 0,1-1,0 1,0-1,1 1,-1-1,1 0,0 0,-1 0,1 0,1-1,-1 1,0-1,0 1,1-1,0-1,-1 1,1 0,0-1,0 0,0 1,0-2,9 4,1-1,0-1,0 0,0-1,0-1,0 0,0-1,-1 0,1-1,0-1,6-2,5-2</inkml:trace>
  <inkml:trace contextRef="#ctx0" brushRef="#br0" timeOffset="56692.566">6118 3500,'-33'16,"10"-6,0 1,1 1,0 1,1 1,0 1,2 0,0 2,-2 2,18-15,0 0,0 0,0 0,1 1,0-1,0 1,0-1,0 1,1 0,0 0,0-1,0 1,0 0,1 0,0 0,0 0,0 0,1 0,-1 0,1 0,0 0,1 0,-1-1,1 1,0-1,0 1,1-1,-1 1,1-1,0 0,0 0,0-1,1 1,-1 0,1-1,0 0,0 0,0 0,0-1,0 1,1-1,-1 0,2 0,9 3,1 0,0-1,1 0,-1-2,1 0,-1-1,1 0,-1-1,1-1,8-2,15 1,-24 1,0-1,0 0,-1-2,1 1,-1-2,0 0,0-1,-1 0,0-1,0-1,0 0,-1-1,0-1,8-7,-7 6</inkml:trace>
  <inkml:trace contextRef="#ctx0" brushRef="#br0" timeOffset="56981.606">6824 2964,'-18'68,"4"0,2 1,3 1,3 0,4 0,2 0,4 2,-3-50,1 0,2-1,0 1,1-1,1 0,1 0,1-1,6 12,-2-15</inkml:trace>
  <inkml:trace contextRef="#ctx0" brushRef="#br0" timeOffset="57217.003">6485 3415,'34'-10,"15"-2,10-1,-1 3,-1 4,0 1,-5-2,-2 0,-4 1,-6 2,-5 1,-7 1</inkml:trace>
  <inkml:trace contextRef="#ctx0" brushRef="#br0" timeOffset="58754.276">7699 3811,'-20'19,"-5"11,-4 5,-2 2,0-1,5-6</inkml:trace>
  <inkml:trace contextRef="#ctx0" brushRef="#br0" timeOffset="84927.003">445 5250,'-15'0,"-1"-2,0 1,0 0,0 2,1 0,-1 0,0 2,1 0,-1 0,1 2,0 0,0 0,1 2,-1 0,1 0,1 1,-9 7,6 1,1 1,1 0,0 1,1 1,2 0,-1 0,2 1,1 1,0-1,2 1,0 1,2 0,0 0,0 12,3-29,1 0,0 1,1-1,-1 0,1 1,0-1,1 0,-1 1,1-1,0 0,0 1,1-1,0 0,0 0,0 0,0 0,1 0,0-1,-1 1,2-1,-1 0,1 0,-1 0,1 0,0 0,0-1,1 0,-1 0,1 0,0 0,-1-1,1 0,0 0,1 0,-1-1,0 1,0-1,5 0,7-4,-1-1,1 0,-1-2,0 0,0 0,-1-2,0 0,0 0,-1-1,0-1,-1-1,0 0,0-1,-1 0,1-2,22-18,-1-3,-1 0,-2-2,-2-2,-2 0,-1-2,-2-1,10-24,-21 40,-7 43,-6-2,-1 0,1 0,1 0,0 1,1-1,0 0,1 0,1-1,0 1,5 9,-4-14,0-1,0 0,1 0,0 0,0-1,1 0,0 0,1 0,0-1,0 0,0-1,1 0,0 0,0-1,1 0,0 0,-1-1,1-1,1 0,-1 0,9 1,9-1</inkml:trace>
  <inkml:trace contextRef="#ctx0" brushRef="#br0" timeOffset="85242.425">1462 5052,'-75'31,"12"-5,0 2,2 3,-15 12,73-42,0 0,0 0,0 0,0 1,0-1,1 1,-1-1,0 1,1 0,0 0,-1 0,1 0,0 1,0-1,0 1,0-1,1 1,-1-1,1 1,-1 0,1 0,0 0,0 0,0 0,1 0,-1 0,1 0,-1 0,1 0,0 0,0 0,1 1,-1-1,1 0,-1 0,1 0,0 0,0 0,0 0,1-1,-1 1,1 0,-1-1,1 1,0-1,0 1,0-1,2 2,166 61,-71-7,-97-56,1 0,0 1,-1-1,0 1,1 0,-1 0,0 0,-1 0,1 0,0 0,-1 0,0 0,1 1,-1-1,-1 1,1-1,0 1,-1-1,0 1,0-1,0 1,0-1,0 1,-1-1,0 1,1-1,-1 1,-1-1,1 0,-1 2,-4 6,-1-1,0 0,0 0,-1 0,0-1,-1 0,0-1,0 0,-1 0,0-1,0-1,-1 1,0-2,0 1,0-1,-1-1,-7 2,-6 0</inkml:trace>
  <inkml:trace contextRef="#ctx0" brushRef="#br0" timeOffset="86024.711">2534 5419,'-1'548,"1"-548,0 18,-1 0,-1 1,0-1,-2 0,0 0,-1-1,-4 10,9-28,0 0,0 0,0 0,0 0,0 0,0 0,-1 0,1 0,0 0,-1 0,1 0,-1 0,1 0,-1 0,1 0,-1 0,0 0,1 1,-1-1,0 0,0 0,0 1,0-1,1 1,-1-1,0 1,0-1,0 1,0-1,0 1,0 0,0-1,0 1,-1 0,1 0,0 0,0 0,0 0,0 0,0 0,0 0,0 1,0-1,0 0,0 1,0-1,0 1,0-1,0 1,0-1,0 1,0-1,1 1,-1 0,0 0,0-1,1 1,-1 0,0 0,1 0,-1 0,1 0,-1 0,1 0,-1 0,1 0,0 0,0 1,-2-21,1 1,2-1,0 1,0-1,2 1,0 0,1 0,1 0,1 0,1 1,0 0,1 1,0-1,2 1,0 1,2-2,16-34,3 1,1 2,3 1,2 2,1 1,3 2,1 2,2 1,2 3,44-27,-13 33,-75 30,-1 0,1-1,0 1,0 0,-1 0,1 0,0 1,0-1,-1 0,1 1,0-1,0 1,-1-1,1 1,-1 0,1 0,0-1,-1 1,0 1,1-1,-1 0,0 0,1 0,-1 1,0-1,0 0,0 1,0-1,0 1,0 0,-1-1,1 1,0-1,-1 1,1 0,-1 0,0-1,0 1,1 0,-1 0,0-1,-1 1,1 0,0 0,-2 18,0 1,-1-1,-1-1,-1 1,-1 0,-1-1,0 0,-7 11,0-5,-1 0,-1-1,-1-1,-1 0,-1-1,-1-1,-1-1,14-11,-2-1,1 0,-1 0,0-1,-1 0,0-1,0 0,0-1,0 0,-1 0,0-1,-6 1,-17-15,23-2</inkml:trace>
  <inkml:trace contextRef="#ctx0" brushRef="#br0" timeOffset="86364.796">3578 5165,'-274'273,"266"-264,-1 1,2 1,-1-1,2 1,-1 0,1 1,1 0,0-1,-2 13,6-21,0 1,0-1,0 1,1-1,0 1,-1-1,1 1,1 0,-1-1,0 1,1-1,0 1,0-1,0 1,0-1,1 0,-1 1,1-1,0 0,0 0,0 0,0 0,0-1,1 1,-1 0,1-1,0 0,0 1,0-1,0-1,0 1,0 0,0-1,1 1,-1-1,2 0,7 0,1 0,-1-1,1-1,-1 0,1 0,-1-1,0-1,0 0,0-1,0-1,0 1,-1-2,0 1,0-2,-1 1,1-2,-1 1,-1-1,0-1,1-1,10-3,0 0,-1-2,-1-1,0 0,-1-1,-1-1,-1 0,0-1,-1-1,-2 0,0-1,-1 0,-1-1,-1 0,0-1,-1-6,-7 26,0-1,-1 0,0 1,0-1,0 1,0-1,-1 1,1-1,-1 0,0 1,0 0,0-1,-1 1,1 0,-1-1,0 1,0 0,0 0,0 1,0-1,-1 0,1 1,-1-1,0 1,1 0,-1 0,0 0,0 0,-1 0,1 1,0-1,-1 1,1 0,0 0,-1 0,1 1,-1-1,-8 0,-1 0,1 0,0 1,0 1,-1 0,1 1,0 0,0 1,0 0,-2 2,2-1,1 1,0 0,0 1,0 0,1 0,-1 1,2 1,-1 0,1 0,-6 8,-5 7</inkml:trace>
  <inkml:trace contextRef="#ctx0" brushRef="#br0" timeOffset="86805.809">4396 5193,'-258'141,"253"-138,1-1,0 0,0 0,0 0,1 1,-1-1,1 1,0 0,-1 0,1 0,0 1,1-1,-1 1,1 0,0-1,-1 1,2 0,-1 0,0 0,0 4,4-6,1 1,0-1,0 0,0 0,0 0,0 0,0-1,0 0,0 1,1-1,-1 0,1 0,-1-1,1 1,-1-1,1 1,-1-1,1-1,-1 1,1 0,-1-1,3 0,1 1,-6 0,2-1,0 0,0 0,0 1,0-1,0 1,0 0,0 0,0 0,0 0,0 0,0 1,0-1,0 1,0 0,0 0,0 0,-1 0,1 1,0-1,-1 1,1 0,-1-1,1 1,-1 0,0 0,0 1,0-1,0 0,0 1,0-1,-1 1,1 0,-1-1,0 1,0 0,0 0,1 3,-4 4,-1 0,-1 1,1-1,-2 0,1-1,-1 1,-1-1,0 0,0 0,-1-1,0 0,0 0,-1-1,0 1,0-2,0 1,-1-1,-7 3,-193 81,163-78,51-28,4 7</inkml:trace>
  <inkml:trace contextRef="#ctx0" brushRef="#br0" timeOffset="87038.938">4595 5277,'-15'34,"-4"16,0 4,10-7,5-12</inkml:trace>
  <inkml:trace contextRef="#ctx0" brushRef="#br0" timeOffset="87228.114">4622 4685,'0'0</inkml:trace>
  <inkml:trace contextRef="#ctx0" brushRef="#br0" timeOffset="87492.642">5159 4516,'-48'195,"-15"151,31-50,10-116,15-160,-1-7</inkml:trace>
  <inkml:trace contextRef="#ctx0" brushRef="#br0" timeOffset="87739.704">4763 5165,'34'-5,"20"-1,6 0,3 1,-5 1,-3 2,-5 1,-8 0,-4 1,-6 0,-2 1,-2-1,-5 0</inkml:trace>
  <inkml:trace contextRef="#ctx0" brushRef="#br0" timeOffset="87943.971">5526 5137,'0'33,"0"17,0 3,0-1,0-10</inkml:trace>
  <inkml:trace contextRef="#ctx0" brushRef="#br0" timeOffset="87944.971">5582 4826,'0'0</inkml:trace>
  <inkml:trace contextRef="#ctx0" brushRef="#br0" timeOffset="88209.441">5893 4967,'-1'74,"-2"-44,2 0,1 0,2 0,0 0,2-1,2 1,1-1,0 0,4 2,-11-28,1 0,0-1,0 1,1 0,-1-1,1 1,-1-1,1 0,0 1,-1-1,1 0,1 0,-1 0,0 0,0-1,1 1,-1-1,1 1,-1-1,1 0,-1 0,1 0,0 0,0 0,0-1,-1 1,1-1,0 0,0 0,0 0,0 0,0 0,-1 0,1-1,0 0,0 1,0-1,-1 0,1-1,-1 1,1 0,-1-1,1 1,-1-1,0 0,1 0,-1 0,0 0,1-2,15-17,-2-1,-1-1,-1 0,0 0,-2-2,-1 0,0-4,19-36,30-43,-43 90</inkml:trace>
  <inkml:trace contextRef="#ctx0" brushRef="#br0" timeOffset="88541.254">6401 5193,'37'-5,"0"-1,0-2,-1-2,0-1,0-2,-24 8,-1 0,0-1,0 0,0-1,0 0,-1-1,0 0,-1-1,0 0,0 0,-1-1,0 0,-1 0,0-1,0 0,3-9,-8 16,1 1,-1-1,0 0,0-1,0 1,-1 0,1 0,-1-1,0 1,-1-1,1 1,-1-1,1 1,-1-1,-1 0,1 1,-1-1,0 1,0-1,0 1,0 0,-1-1,0 1,1 0,-2 0,1 0,0 0,-1 1,0-1,0 1,0-1,0 1,-1 0,1 0,-1 0,1 1,-1-1,0 1,0 0,0 0,-1 0,1 1,0-1,-1 1,0 0,-5 3,-1 0,0 1,1 0,-1 1,1 0,0 0,0 1,1 1,-1 0,1 0,0 0,1 1,0 1,0-1,0 1,1 1,0-1,-1 4,1-3,0 1,0 0,1 1,0 0,1 0,0 0,1 0,0 1,1 0,0 0,1 0,0 0,1 0,1 0,-1 0,2 0,0 1,0-1,1 0,1 0,0-1,1 1,0-1,0 1,1-1,6 8,-1-6,1 0,0-1,1 0,0-1,1 0,0-1,1 0,0-2,0 1,1-2,0 0,1 0,0-2,0 0,10 2,20 2,0-2,0-3,0-1,0-2,2-2,-21 0</inkml:trace>
  <inkml:trace contextRef="#ctx0" brushRef="#br0" timeOffset="91739.116">7699 5306,'0'0,"0"1,0-1,0 0,0 0,0 1,1-1,-1 0,0 0,0 1,0-1,0 0,0 1,0-1,0 0,0 0,0 1,0-1,0 0,0 0,0 1,-1-1,1 0,0 1,0-1,0 0,0 0,0 1,0-1,-1 0,1 0,0 0,0 1,0-1,-1 0,1 0,0 0,0 0,-1 1,1-1,0 0,-1 0,19-8,-16 9,0 1,-1-1,1 0,0 0,0 0,0 0,0 0,0 0,1-1,-1 1,0-1,0 1,0-1,1 0,-1 0,0 0,0 0,0 0,1 0,-1-1,0 1,0-1,0 1,1-1,-1 0,0 0,0 0,0 0,-1 0,1-1,2 0,11-7,0 0,-23 19,7-9,-1 0,1 1,0-1,-1 0,0 0,1 0,-1 0,1 0,-1 0,0-1,0 1,1 0,-1-1,0 0,0 1,0-1,1 0,-1 0,0 0,0 0,0 0,0 0,0-1,1 1,-1 0,0-1,-45 23,46-19,2-2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1,'-5'29,"-1"9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3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0,'-9'4,"0"1,1-1,-1 1,1 1,0-1,0 1,1 1,-1 0,2 0,-1 0,1 1,0-1,0 2,1-1,0 1,1-1,0 1,0 1,5-7,0 1,1-1,0 0,-1 0,1 0,0 0,1 0,-1 0,0 0,1-1,0 1,-1-1,1 0,0 0,0 0,0 0,0 0,1-1,-1 0,0 1,1-1,-1 0,1 0,-1-1,1 1,0-1,-1 0,4 0,13 5,-17-4,0 0,0 0,0 0,0 1,0-1,-1 1,1 0,0-1,-1 1,1 0,-1 1,0-1,0 0,0 1,0-1,0 1,0 0,-1-1,1 1,-1 0,0 0,0 0,0 0,0 0,0 0,-1 1,1-1,-1 0,0 0,0 0,0 1,0-1,-1 2,0 2,-1 1,0 0,0-1,-1 1,1-1,-2 0,1 0,-1 0,0 0,-1-1,1 1,-1-1,-2 1,3-3,1 0,-1 0,0 0,0-1,-1 1,1-1,-1 0,1-1,-1 1,0-1,0 0,0 0,0 0,-1-1,1 0,0 0,-1 0,1-1,0 1,-1-1,1-1,-1 1,0-1,-11-4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6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1,'-6'2,"-8"3,0 1,0 0,1 1,0 1,0 0,1 0,0 1,0 1,-2 4,13-12,1 0,0 1,0-1,0 1,0-1,0 0,0 1,1-1,-1 1,1-1,0 0,0 0,0 1,0-1,0 0,0 0,0 0,1 0,-1 0,1 0,-1 0,1-1,0 1,0-1,0 1,0-1,0 0,0 1,0-1,0 0,1 0,-1-1,0 1,0 0,1-1,-1 1,1-1,0 0,13 9,-10-7,-1 0,0 0,0 1,0-1,-1 1,1 1,-1-1,0 1,1-1,-1 1,-1 1,1-1,-1 0,0 1,0 0,0-1,0 1,-1 1,0-1,0 0,0 0,-1 1,0-1,0 1,0-1,0 1,-1-1,0 1,0 0,-1-1,0 1,0-1,0 1,0-1,-2 1,-3 3,0-1,-1 0,0-1,0 0,-1 0,0 0,0-1,-1 0,0-1,0 0,0 0,-1-1,1 0,-1-1,-2 1,-25-6,21-3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30,'34'0,"15"0,5 0,2 0,-3-5,-6-1,-6 0,-5 1,-5 1,-2 2,-1 1,-1 1,0 0,-4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4:00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88,'39'-9,"17"-4,4 1,-4-3,-1 2,-6 2,-5 4,-7 2,-4 3,-7 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4:00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85 116,'0'28,"0"20,-5 7,-1 2,0-2,1-2,2-5,1-6,1-5,0-4,1-3,0-1,1-2,-1 0,5-4,1-7</inkml:trace>
  <inkml:trace contextRef="#ctx0" brushRef="#br0" timeOffset="241.006">1 116,'33'-10,"22"-7,5-2,2 3,-4 0,-3 2,-5 3,-3 4,-3 3,-5 3,-5 0,-2 2,-3-1,-6 6,-2 1,-4 4,-11 5,-5 0</inkml:trace>
  <inkml:trace contextRef="#ctx0" brushRef="#br0" timeOffset="412.31">57 483,'39'-5,"16"-1,5 0,-3 1,-7-4,-3 1,-3 0,-5 3,-5 1,-7 2</inkml:trace>
  <inkml:trace contextRef="#ctx0" brushRef="#br0" timeOffset="772.96">537 624,'5'34,"1"15,0 5,-1-2,-6-6,-3-10</inkml:trace>
  <inkml:trace contextRef="#ctx0" brushRef="#br0" timeOffset="1194.985">537 596,'234'-51,"-170"61,-63-9,0-1,1 1,-1 0,0 0,0 0,0 0,0 0,0 0,0 0,0 0,0 0,0 0,-1 1,1-1,0 0,-1 0,1 1,-1-1,1 1,-1-1,0 0,0 1,1-1,-1 1,0-1,0 1,-1-1,1 0,0 1,0-1,-1 1,1-1,0 0,-1 1,0-1,1 0,-1 1,0-1,1 0,-1 0,0 0,-1 1,-127 129,128-130,0-1,0 1,0 0,0 0,0 0,0 0,0 0,0 0,1 0,-1 0,0 0,1 0,-1 0,1 1,-1-1,1 0,0 0,-1 1,1-1,0 0,0 0,0 1,0-1,0 0,0 1,0-1,1 0,-1 0,0 1,1-1,-1 0,1 0,-1 1,1-1,-1 0,1 0,0 0,0 0,0 0,-1 0,1 0,0 0,0-1,0 1,0 0,1 0,-1-1,0 1,0-1,0 1,0-1,1 1,-1-1,0 0,0 0,1 1,0-1,200 0,-201 0,0 0,1 0,-1 0,0 0,0 0,1 0,-1 0,0 0,0 0,1 0,-1 1,0-1,0 0,0 1,0-1,1 1,-1-1,0 1,0 0,0-1,0 1,0 0,0 0,-1 0,1 0,0 0,0 0,-1 0,1 0,0 0,-1 0,1 0,-1 0,1 1,-1-1,0 0,0 0,1 1,-1-1,0 0,0 0,0 0,0 1,0-1,-1 0,1 0,0 1,0-1,-1 0,1 0,-1 0,1 0,-1 1,0-1,1 0,-1 0,0 0,0 0,0-1,0 2,-11 10,0 0,0-1,-1 0,0-1,-1 0,0-1,-1-1,0 0,0-1,-1-1,-2 0,-8 6,-31 7,32-13</inkml:trace>
  <inkml:trace contextRef="#ctx0" brushRef="#br0" timeOffset="2042.213">1215 709,'274'-73,"-112"42,-161 31,0 0,-1 0,1 0,-1 0,1 0,0 0,-1 0,1 0,0 0,-1 0,1 0,-1-1,1 1,0 0,-1 0,1-1,-1 1,1 0,-1-1,1 1,-1-1,1 1,-1 0,1-1,-1 1,0-1,1 1,-1-1,0 1,1-1,-1 0,0 1,0-1,0 1,1-1,-1 0,0 1,0-1,0 1,0-1,0 0,0 1,0-1,0 0,0 1,0-1,-1 1,1-1,0 0,0 1,-1-1,1 1,0-1,-1 1,1-1,0 1,-1-1,1 1,-1-1,1 1,-1-1,1 1,-1 0,1-1,-1 1,1 0,-1 0,1-1,-1 1,-47-25,42 22,-131-52,135 54,0 1,0 0,0-1,0 1,0 0,-1 0,1 1,0-1,0 0,0 1,0-1,0 1,0 0,0 0,0 0,0 0,0 0,0 0,1 0,-1 0,0 1,1-1,-1 1,1-1,-1 1,1 0,0 0,0-1,0 1,0 0,0 0,0 0,0 0,1 0,-1 0,1 1,-1-1,1 0,0 0,0 0,0 0,0 0,0 2,11 97,-6-86,-1 1,0 0,-2 0,0 0,0 0,-2 1,0-1,-1 0,0 0,-4 14,18-51,0 0,2 0,0 2,1 0,1 1,1 0,1 1,0 2,13-9,20-17,-34 24</inkml:trace>
  <inkml:trace contextRef="#ctx0" brushRef="#br0" timeOffset="2984.721">2089 426,'0'0,"1"0,-1 1,0-1,0 0,0 0,0 1,0-1,0 0,1 0,-1 1,0-1,0 0,0 0,0 0,1 0,-1 1,0-1,0 0,1 0,-1 0,0 0,0 0,1 0,-1 0,0 0,0 0,1 0,-1 0,0 1,0-1,1-1,-1 1,0 0,1 0,-15 27,-73 90,70-88,2-3,-1 0,-1-1,-1-1,-1-1,-11 10,30-34,0 1,0 0,0-1,0 1,0 0,0 0,0-1,0 1,0 0,0-1,0 1,-1 0,1 0,0-1,0 1,0 0,0 0,-1-1,1 1,0 0,0 0,0 0,-1-1,1 1,0 0,0 0,-1 0,1 0,0-1,0 1,-1 0,22-32,134-149,-130 155,0 2,2 0,1 2,1 1,1 1,0 2,18-8,-47 25,1 0,-1 0,0 0,1 0,-1 0,1 1,-1-1,1 0,0 1,-1 0,1-1,-1 1,1 0,0-1,-1 1,1 0,0 0,-1 0,1 1,0-1,-1 0,1 1,-1-1,1 1,-1-1,1 1,-1 0,1 0,-1-1,1 1,-1 0,0 0,0 1,1-1,-1 0,0 0,0 0,0 1,0-1,0 1,-1-1,1 1,0-1,-1 1,1-1,-1 1,1-1,-1 1,0 0,0-1,1 1,-1 0,-1-1,1 1,0 0,0-1,0 1,-9 52,7-44,0 0,0 0,1 0,0 0,0 0,2 0,-1 0,1 0,0 0,1 0,0 0,1 0,1 3,54 111,-57-123,-1 0,0 0,1 0,-1 0,0 0,0 0,1 0,-1 0,0 0,0 1,0-1,0 0,-1 0,1 0,0 0,0 0,-1 0,1 0,0 0,-1 0,1 0,-1 0,0 0,1 0,-1 0,0 0,1 0,-1 0,0-1,0 1,0 0,0-1,0 1,0 0,0-1,0 1,0-1,0 0,0 1,0-1,0 0,0 0,0 1,0-1,-1 0,1 0,0 0,0 0,0-1,-52-20,13-7,1-2,2-2,-33-36,53 51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8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0 310,'236'-55,"-236"54,1-1,-1 1,0-1,1 1,-1 0,0-1,0 1,0-1,0 1,0-1,-1 1,1 0,0-1,-1 1,1-1,-1 1,1 0,-1-1,0 1,0 0,1 0,-1 0,0-1,0 1,0 0,0 0,0 0,0 1,-1-1,1 0,0 0,0 1,-1-1,1 0,0 1,-1-1,1 1,-1 0,0-1,-13-13,-59-89,74 102,0 0,0 1,-1-1,1 0,0 0,0 1,-1-1,1 0,-1 1,1-1,0 1,-1-1,1 1,-1-1,1 0,-1 1,1 0,-1-1,0 1,1-1,-1 1,0 0,1-1,-1 1,0 0,1 0,-1-1,0 1,0 0,1 0,-1 0,0 0,1 0,-1 0,0 0,0 0,1 0,-1 1,0-1,0 0,1 0,-1 1,0-1,1 0,-1 1,1-1,-1 0,0 1,1-1,-1 1,1-1,-1 1,1 0,-1-1,1 1,0-1,-1 1,1 0,0-1,-1 1,1 0,0-1,0 1,0 0,0 0,-1-1,1 1,0 0,0 0,-4 59,4-56,4 232,-4-233,0 0,0 1,1-1,-1 0,1 1,-1-1,1 0,0 0,0 0,0 0,1 0,-1 0,1 0,0 0,-1 0,1-1,0 1,1-1,-1 1,1 0,36-51,-30 29,0 1,2 0,0 1,1 0,0 1,2 0,0 1,2-1,30-26,-32 32</inkml:trace>
  <inkml:trace contextRef="#ctx0" brushRef="#br0" timeOffset="269.985">564 29,'-9'33,"-4"17,1 3,2-1,3-5,3-7,1-4,3-8</inkml:trace>
  <inkml:trace contextRef="#ctx0" brushRef="#br0" timeOffset="736.429">508 0,'191'5,"-187"-5,-1 1,1-1,-1 0,1 1,-1 0,0 0,1 0,-1 0,0 1,1-1,-1 1,0 0,0 0,-1 0,1 0,0 1,-1-1,1 1,-1-1,0 1,0 0,0 0,0 0,0 0,0 0,-1 0,0 1,0-1,0 1,0-1,0 0,-1 1,1-1,-1 1,0 0,0-1,0 1,-1-1,1 1,-1-1,0 0,0 1,0-1,0 1,-2 1,-28 36,26-36,0 0,1 0,0 1,-1 0,2 0,-1 0,1 0,0 0,0 1,0-1,1 1,-1 6,4-10,-1-1,1 1,0-1,0 0,0 1,1-1,-1 0,1 0,-1 0,1 0,-1 0,1 0,0-1,0 1,0 0,0-1,0 1,1-1,-1 0,0 0,1 0,-1 0,0 0,1-1,-1 1,1-1,0 1,-1-1,3 0,15 7,-18-7,0 0,0 0,0 0,0 0,0 0,0 0,-1 1,1-1,0 1,0 0,-1-1,1 1,0 0,-1 0,1 0,-1 0,1 0,-1 0,1 1,-1-1,0 0,0 1,1-1,-1 1,0-1,0 1,-1 0,1-1,0 1,0 0,-1 0,1-1,-1 1,0 0,0 0,1 0,-1 0,0 0,0-1,-1 1,1 0,0 0,-1 0,1 0,-1-1,1 1,-1 0,0-1,0 1,0 0,0-1,-1 2,-13 10,-1-1,0-1,-1-1,-1 0,1-1,-2-1,1 0,-1-2,0 0,-11 1,-25-1,50-20,15 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6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30,'-2'115,"-4"-1,-6 0,-15 52,20-130,-3 0,-1-1,-1 0,-2-1,-1 0,-9 13,15-37,11-20</inkml:trace>
  <inkml:trace contextRef="#ctx0" brushRef="#br0" timeOffset="266.324">93 2,'28'14,"15"5,10-5,0-6,1-8,1-5,0-1,-4-5,-1 0,-4 2,-6 2,-4 2,-3 3,-4 6,-5 7,-8 1</inkml:trace>
  <inkml:trace contextRef="#ctx0" brushRef="#br0" timeOffset="516.304">205 397,'38'0,"18"0,4 0,-3 0,-7 0,-7 0,-6 0,-4 0,-9 0</inkml:trace>
  <inkml:trace contextRef="#ctx0" brushRef="#br0" timeOffset="1124.425">572 623,'-185'269,"171"-244,14-26,0 1,1 0,-1 0,0 0,1 0,-1 0,0-1,1 1,-1 0,0 0,1 0,-1 0,0 0,0 0,1 0,-1 0,0 0,1 0,-1 0,0 0,1 1,-1-1,0 0,1 0,-1 0,0 0,0 0,1 1,-1-1,0 0,0 0,1 0,-1 1,0-1,0 0,0 0,1 1,-1-1,0 0,0 1,0-1,0 0,0 1,1-1,-1 0,0 0,0 1,0-1,0 0,0 1,0-1,0 1,27-21,349-354,-368 366,-8 7,1 0,-1 0,1-1,-1 1,1 0,-1 0,1 0,0 0,0 0,-1-1,1 1,0 1,0-1,0 0,0 0,0 0,0 0,0 1,1-1,-1 0,0 1,0-1,0 1,1 0,-1-1,0 1,1 0,-1 0,0 0,1 0,-1 0,0 0,1 0,-1 0,0 0,0 1,1-1,-1 0,0 1,0-1,1 1,-1 0,0-1,0 1,0 0,0 0,0 0,0-1,0 1,0 0,0 0,0 0,-1 1,1-1,5 140,-9-89,3-34,1-16,0 1,0 0,-1-1,1 1,-1 0,0 0,0-1,0 1,0 0,0 0,0-1,-1 1,0 0,1-1,-1 1,0 0,0-1,0 1,-1-1,1 1,-1-1,1 0,-1 0,0 0,0 0,0 0,0 0,0 0,0 0,0-1,-1 1,1-1,-1 0,0 0,-14-1,0-1,1-1,-1-1,0-1,1 0,-1-1,1-1,1 0,-1-1,-11-8,-10-1,-28-20,47 26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12:27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409 133,'-1'-2,"0"1,-1-1,1 0,0 1,-1-1,0 1,1 0,-1-1,0 1,1 0,-1 0,0 0,0 0,0 0,0 1,0-1,0 1,0-1,0 1,0 0,0-1,0 1,-1 0,1 1,0-1,0 0,0 0,0 1,-1 0,-21 4,0 2,1 0,0 2,0 1,1 0,1 2,-12 7,28-16,-62 59,66-60,-1 0,1 0,0 0,0 0,0 0,0 1,0-1,1 0,-1 1,1-1,-1 0,1 1,0-1,0 0,0 1,0-1,0 0,0 1,1-1,-1 0,1 1,0-1,0 0,0 0,0 1,0-1,0 0,0 0,1 0,-1-1,1 1,0 0,-1 0,1-1,2 2,115 53,-106-53,0 1,0 1,-1 0,1 0,-1 2,-1-1,1 2,-1-1,0 2,8 7,-17-13,1 0,-1 0,1 1,-1 0,0-1,0 1,0 0,-1 0,1 0,-1 0,0 0,0 0,-1 0,1 1,-1-1,0 0,0 0,0 0,-1 1,1-1,-1 0,0 0,0 0,-1 0,1 0,-1 0,0 0,0-1,0 1,0 0,-1-1,1 0,-1 0,-1 1,-112 96,97-87,-1-2,0 0,0-1,-1 0,0-2,-1-1,-12 2,32-8,0 0,0 0,0-1,-1 1,1-1,0 0,-1 0,1 0,0 0,-1 0,1 0,0-1,0 1,-1-1,1 0,0 1,0-1,0 0,0 0,0 0,0-1,0 1,0 0,0-1,0 1,-3-12</inkml:trace>
  <inkml:trace contextRef="#ctx0" brushRef="#br0" timeOffset="315.892">324 76,'38'-9,"18"-9,4 0,-3 2,-7 4,-12 9,-7 5,-5 2,-1 5,-6 2</inkml:trace>
  <inkml:trace contextRef="#ctx0" brushRef="#br0" timeOffset="616.915">860 472,'-9'34,"-4"15,1 0</inkml:trace>
  <inkml:trace contextRef="#ctx0" brushRef="#br0" timeOffset="1132.893">1086 190,'28'-19,"0"2,1 1,0 2,1 0,1 2,0 2,1 1,11-2,-40 10,1 0,0 1,0-1,-1 1,1 0,0 0,0 0,0 0,0 0,-1 1,1 0,0 0,0 0,-1 0,1 0,-1 1,1 0,-1 0,0 0,0 0,1 0,-1 0,-1 1,1 0,0-1,-1 1,1 0,-1 0,0 1,0-1,0 0,0 1,-1-1,0 1,1 0,-1-1,0 1,-1 0,1 0,-1-1,0 1,0 0,0 0,0 0,0 0,-2 2,-4 13,0-2,-2 1,0-1,-1 0,-1-1,0 0,-1 0,-1-1,-1-1,0 0,-42 56,53-67,-11 13,2 2,-1 0,2 0,0 1,2 0,-6 18,13-34,0 0,1 0,-1 0,1 0,0 0,0 0,0 0,1 0,-1 1,1-1,-1 0,1 0,0 0,0 0,0-1,1 1,-1 0,1 0,0-1,-1 1,1-1,0 1,0-1,1 0,-1 0,0 0,1 0,-1 0,1 0,0-1,0 0,-1 1,1-1,0 0,0 0,1 0,111 15,-44-16,0-3,0-3,18-6,26 0,-91 11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4:40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1,'0'5,"-5"6,-1 6,-5 1,4-3,4-10,7-4,-3-4,0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4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0 481,'3'-19,"0"0,1 1,1-1,1 1,0 1,1-1,1 1,1 0,0 1,1 0,10-11,0 1,1 1,1 1,1 1,1 0,1 2,1 1,1 1,24-12,-49 30,-1 1,1-1,-1 1,1-1,-1 1,1-1,0 1,-1 0,1 0,-1-1,1 1,0 1,-1-1,1 0,0 0,-1 1,1-1,-1 0,1 1,-1 0,1-1,-1 1,1 0,-1 0,0 0,1 0,-1 0,0 0,0 0,1 0,-1 0,0 1,0-1,-1 0,1 1,0-1,0 1,-1-1,1 1,-1-1,1 1,-1 0,13 70,-38 94,25-164,0 0,0-1,0 1,0 0,0 0,0 0,0 0,1 0,-1-1,1 1,-1 0,1 0,0-1,0 1,0 0,0-1,0 1,0-1,0 1,0-1,0 1,1-1,-1 0,1 0,-1 0,1 0,-1 0,1 0,0 0,-1 0,1-1,0 1,0 0,-1-1,1 0,0 1,0-1,0 0,0 0,0 0,-1 0,1 0,0-1,0 1,0-1,-1 1,1-1,0 1,0-1,-1 0,1 0,0 0,-1 0,1 0,-1 0,1-1,135-102,-85 59,104-67,-155 111,1-1,-1 1,1 0,-1-1,1 1,0 0,0 0,-1 0,1 0,0 0,0 0,0 0,0 1,0-1,0 1,0 0,0-1,0 1,1 0,-1 0,0 0,0 0,0 1,0-1,0 1,0-1,0 1,0 0,0-1,0 1,0 0,-1 0,1 1,0-1,0 0,-1 0,1 1,-1-1,1 1,-1 0,0-1,0 1,0 0,0 0,0 0,0-1,0 1,0 0,-1 0,1 1,4 106,-6-99,0 1,0-1,1 1,0-1,1 0,0 1,1-1,0 0,0 0,1 0,1 0,0 0,1 2,10 5,1-5</inkml:trace>
  <inkml:trace contextRef="#ctx0" brushRef="#br0" timeOffset="347.337">1187 283,'41'-11,"0"-2,-1-2,0-2,-1-1,16-12,-48 26,-1-1,0 0,0 0,0-1,0 0,-1 0,0 0,-1 0,1-1,-1 0,1-4,-4 9,0 0,0 0,0 0,-1 0,1 0,-1 0,1 0,-1 0,0 0,0 0,0 0,0 0,0 0,0 0,0 0,-1 0,1 0,-1 0,0 0,1 0,-1 0,0 0,0 0,0 1,0-1,-1 0,1 1,0-1,-1 1,1-1,-1 1,1-1,-1 1,0 0,0 0,0 0,1 0,-1 0,0 1,0-1,0 0,0 1,0-1,-1 1,-5-2,-1 0,1 1,-1 0,1 0,-1 1,1 0,-1 1,1-1,-1 2,1-1,-1 1,1 0,0 1,0 0,0 1,0-1,1 1,0 1,-1-1,1 1,-2 3,-7 6,0 0,1 2,0 0,1 0,1 1,1 1,0 0,1 2,5-9,0 1,1-1,0 1,1 0,0 1,1-1,1 1,0 0,0-1,1 5,1-14,0 1,0 0,0 0,1 0,-1 0,1-1,0 1,0 0,0 0,1-1,-1 1,1-1,0 1,0-1,0 0,0 0,1 0,-1 0,1 0,0-1,0 1,0-1,0 1,0-1,0 0,1 0,-1-1,1 1,-1-1,1 1,0-1,-1 0,1-1,0 1,1-1,21 1,0-2,0-1,-1-1,1-1,-1-2,1 0,-1-1,-1-2,0-1,0 0,-1-2,16-11,18-4,-27 13</inkml:trace>
  <inkml:trace contextRef="#ctx0" brushRef="#br0" timeOffset="678.873">2089 1,'-343'216,"287"-158,55-56,0-1,0 1,0-1,1 0,-1 1,0 0,1-1,0 1,-1-1,1 1,0-1,0 1,0 0,0-1,0 1,0 0,0-1,0 1,1-1,-1 1,1-1,-1 1,1 0,-1-1,1 0,0 1,0-1,0 1,0-1,0 0,0 0,0 0,0 0,1 1,-1-1,0-1,1 1,-1 0,0 0,1 0,-1-1,1 1,0-1,-1 1,1-1,-1 0,1 0,11 2,0-1,0 0,-1-1,1-1,0 0,0-1,-1 0,1-1,-1-1,0 0,0 0,0-1,0 0,-1-1,1-2,192-109,-203 115,0 1,0 0,0 0,0 0,1 0,-1 0,0 0,0 0,0 0,1 1,-1-1,0 0,1 1,-1-1,1 1,-1-1,1 1,-1 0,1 0,-1 0,1 0,-1 0,1 0,-1 0,1 0,-1 0,1 1,-1-1,1 0,-1 1,0 0,1-1,-1 1,0 0,1 0,-1-1,0 1,0 0,0 0,0 0,0 1,0-1,0 0,0 0,0 1,0-1,-1 0,1 1,-1-1,1 0,-1 1,1-1,-1 1,0 0,23 62,-14-42</inkml:trace>
  <inkml:trace contextRef="#ctx0" brushRef="#br0" timeOffset="1029.583">2344 311,'129'-222,"-117"203,-4 50,-10-25,0 0,1 1,0-1,0 0,1 1,-1-1,1 1,1-1,-1 0,1 1,0-1,1 0,-1 0,1 1,1-1,-1-1,1 1,0 0,0-1,1 1,-1-1,1 0,0 0,1 0,-1-1,1 1,0-1,0-1,0 1,1 0,-1-1,6 2,-4-3,1-1,-1 1,1-2,-1 1,1-1,0 0,0 0,-1-1,1 0,-1 0,1-1,-1 0,1 0,-1-1,0 0,0-1,0 1,-1-1,1 0,-1-1,0 1,0-1,0-1,-1 1,0-1,0 0,0 0,-1 0,0-1,1 0,46-124,-42 112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368 227,'0'424,"-2"-384,-2 0,-2 0,-2 0,-1-1,-13 35,18-62</inkml:trace>
  <inkml:trace contextRef="#ctx0" brushRef="#br0" timeOffset="321.167">1 311,'33'-5,"17"-1,4 0,2-4,2 0,-5-3,-1 1,0-3,-5-3,-4 1,-1 4,-3-1,-2 2,-4-2,-1 2,-3 2,-5 3</inkml:trace>
  <inkml:trace contextRef="#ctx0" brushRef="#br0" timeOffset="847.175">876 1,'0'636,"13"-546,-13-87,1-1,0 0,0 0,0 0,0 0,1 0,-1 0,0-1,1 1,-1 0,1-1,0 1,0-1,-1 1,1-1,0 0,0 0,0 0,0 0,0 0,1 0,-1 0,0-1,0 1,1-1,-1 0,0 0,0 0,1 0,-1 0,0 0,0 0,1-1,-1 1,0-1,0 0,2 0,8-4,0-1,0 0,-1-1,0 0,0-1,-1 0,1-1,-2 0,2-2,77-56,-87 66,1 1,-1-1,0 0,0 0,1 1,-1-1,0 1,1-1,-1 1,1-1,-1 1,0 0,1 0,-1 0,1 0,-1 0,1 0,-1 0,1 0,-1 1,0-1,1 0,-1 1,1-1,-1 1,0 0,0-1,1 1,-1 0,0 0,0 0,0 0,0 0,0 0,0 0,0 0,0 0,0 0,0 1,0 0,10 63,-8-35,12 12,-5-27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13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52,'0'-52,"-11"75,-3 36,2 1,4 0,-2 58,7-94,1 0,1 1,1-1,1 0,2 1,0-1,1 0,2-1,0 1,2-1,0 0,2-1,8 15,-16-34,0 0,1 0,0-1,-1 1,1-1,0 1,0-1,0 0,0 0,1 0,-1-1,0 1,1-1,-1 0,1 0,-1 0,1 0,0-1,-1 1,1-1,0 0,0 0,-1 0,1-1,0 1,-1-1,1 0,-1 0,1 0,-1-1,1 1,-1-1,3-1,100-77,-64 37,-2-2,-2-1,-2-3,-2 0,-3-3,9-21,-22 47,-16 48,-9 12,2 0,1 1,2 0,1-1,2 12,0-36,0 0,0 0,1 0,0 0,1 0,0 0,0 0,1-1,0 0,1 0,0 0,1 0,-1-1,2 1,-1-2,1 1,0-1,1 0,0 0,3 1,-2-3,1-1,0 0,1 0,-1-1,1-1,-1 0,1 0,0-1,-1 0,1-1,0 0,0-1,0 0,-1-1,1 0,-1-1,1 0,-1 0,0-1,0 0,0-1,-1 0,0-1,8-6,6-4,-2-1,1 0,-2-2,-1-1,0 0,-1-1,-2-1,0-1,-1-1,-1 1,-2-2,0 0,-2-1,0 0,-2 0,-1-1,-1 0,-1 0,-2 0,-1-1,-1 0,-19-39,5 93,11-6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14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143 593,'0'24,"-5"8,-2 3,1 1,1-6</inkml:trace>
  <inkml:trace contextRef="#ctx0" brushRef="#br0" timeOffset="234.917">1 113,'0'0</inkml:trace>
  <inkml:trace contextRef="#ctx0" brushRef="#br0" timeOffset="481.98">650 0,'0'793,"0"-769</inkml:trace>
  <inkml:trace contextRef="#ctx0" brushRef="#br0" timeOffset="668.945">283 480,'34'-5,"20"-1,6 0,3-4,-5 1,-3-5,-6 2,-1-3,-5 2,-4 2,-4-1,-4 1,-1-2,-2 1,-5-2,-3 1,-3 3</inkml:trace>
  <inkml:trace contextRef="#ctx0" brushRef="#br0" timeOffset="3801.445">1187 0,'0'0,"0"1,0-1,1 0,-1 0,0 1,0-1,1 0,-1 0,0 0,1 0,-1 1,0-1,0 0,1 0,-1 0,0 0,1 0,-1 0,1 0,-5 24,2 489,3-492,0 1,2-1,1 0,0 0,2 0,5 15,-11-35,0 1,0 0,1 0,-1 0,0 0,1 0,-1-1,1 1,0 0,0 0,0-1,0 1,0 0,0-1,0 1,0-1,0 0,1 1,-1-1,1 0,-1 0,1 0,-1 0,1 0,0 0,-1 0,1 0,0-1,0 1,0-1,0 1,-1-1,1 0,0 0,0 1,0-1,0-1,0 1,0 0,0 0,-1-1,1 1,0-1,0 0,0 1,-1-1,1 0,0 0,-1 0,1 0,-1 0,1-1,0 0,86-94,-79 82,1 1,0 0,1 0,0 1,1 1,1 0,0 1,0 0,1 1,0 0,0 2,15-7,-28 14,1-1,0 0,0 1,-1 0,1-1,0 1,0 0,-1 0,1 0,0 0,0 0,0 0,-1 1,1-1,0 0,0 1,-1 0,1-1,0 1,-1 0,1 0,-1 0,1 0,-1 0,1 0,-1 0,0 0,0 1,1-1,-1 1,0-1,0 1,0-1,0 1,-1-1,1 1,0 0,-1 0,1-1,-1 1,0 1,6 80,-7-74,0 10,0-15,0 0,1 0,-1 1,1-1,0 0,0 0,0 0,1 1,-1-1,1 0,0 0,0 0,1 0,-1 0,1 0,0 0,0 0,1 0,8 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6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0,'-5'10,"-1"8,-5 5,-5 4,-5 2,1 1,0 0,-2 0,-2 0,-2-1,-1-1,-1 1,5-1,1 0,4 0,10-4,7-7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18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70,'-1'1,"-1"0,1 0,0 0,0 0,0 1,0-1,0 0,0 0,1 1,-1-1,0 1,1-1,-1 1,1-1,-1 1,1-1,0 1,-1 0,1-1,0 1,0-1,0 1,0 0,1-1,-1 1,0-1,1 1,-1-1,1 1,-1-1,1 1,0 0,0 6,36 202,-37 148,-29-134,34-123,7-100,-6-11</inkml:trace>
  <inkml:trace contextRef="#ctx0" brushRef="#br0" timeOffset="223.013">0 606,'34'-9,"15"-4,9 1,0-3,0 2,-6-2,-2 1,-4 4,-6-2,-4 1,-4 3,-3-2,-1 0,0-3,-1 2,-5 1</inkml:trace>
  <inkml:trace contextRef="#ctx0" brushRef="#br0" timeOffset="619.786">846 13,'0'560,"27"-383,-27-175,1 1,-1 0,1-1,0 1,0-1,0 1,0-1,1 0,-1 1,0-1,1 0,0 0,0 0,-1 0,1 0,0-1,0 1,1 0,-1-1,0 0,1 1,-1-1,0 0,1 0,-1 0,1-1,0 1,-1-1,1 1,-1-1,1 0,0 0,-1 0,1 0,0 0,-1-1,1 0,104-31,-90 25,9-5,-24 10,1-1,0 1,0 0,0 0,1 0,-1 0,0 1,1-1,-1 1,1 0,-1 0,1 0,0 1,-1-1,1 1,0 0,0 0,-1 0,1 0,0 1,-1-1,1 1,0 0,-1 0,1 1,-1-1,0 1,1-1,-1 1,0 0,0 0,0 1,0-1,0 1,-1-1,1 1,-1 0,1 1,18 48,-20-45,1-1,0 1,0-1,1 0,0 0,0 0,0 0,1-1,0 1,0-1,0 0,0 0,2 0,-5-4,1 0,0 0,-1 0,1 0,0-1,-1 1,1-1,0 1,0-1,-1 0,1 0,0 0,0 0,0 0,0 0,-1 0,1 0,0-1,0 1,-1-1,1 1,0-1,-1 0,1 0,1 0,14-9</inkml:trace>
  <inkml:trace contextRef="#ctx0" brushRef="#br0" timeOffset="1225.202">1862 522,'-18'13,"-29"19,2 2,0 2,3 3,-24 26,33-9,33-55,-1 1,1-1,0 0,0 1,0-1,0 0,0 1,0-1,0 1,0-1,1 0,-1 1,0-1,1 0,-1 0,1 1,0-1,-1 0,1 0,0 0,0 0,0 0,0 1,0-2,0 1,0 0,0 0,0 0,0 0,0-1,0 1,1-1,-1 1,0-1,1 1,-1-1,0 1,1-1,-1 0,0 0,1 0,-1 0,2 0,14-1,0-1,0 0,-1-1,1-1,-1 0,1-2,-1 1,-1-2,1 0,-1-1,-1-1,1 0,-1-1,7-7,-6 7,150-100,-162 111,0-1,-1 0,1 1,0 0,0-1,0 1,-1 0,1 1,0-1,-1 0,1 1,-1-1,1 1,-1 0,0 0,0 0,0 0,0 0,0 1,0-1,-1 0,1 1,-1-1,0 1,1 0,-1-1,0 1,-1 0,1 0,0 0,-1 0,0-1,1 1,-1 0,0 0,-1 0,1 0,-1 2,3 4,-1-4,0 0,0 1,0-1,0 0,1 0,0 0,0 0,1 0,-1-1,1 1,0-1,0 1,0-1,1 0,0 0,-1-1,1 1,1-1,-1 0,0 0,1 0,0 0,-1-1,1 0,0 0,0 0,0-1,1 1,-1-1,0-1,0 1,1-1,-1 0,0 0,1 0,1-1,14-7,0-1,0-1,0-1,-1-1,-1 0,0-2,-1 0,0-1,-2-1,1-1,-2 0,0-1,-1 0,-1-1,4-10,3 0,-2-1,-1-1,-2 0,-1-2,-1 1,-2-1,-1-1,-2 0,-1-1,-2 1,-1-1,-2 0,-1 0,-2-8,1 40,1 1,0-1,-1 1,0-1,0 0,1 1,-2-1,1 0,0 1,0-1,-1 0,1 1,-1-1,0 1,0-1,0 1,0-1,-1 1,1 0,0-1,-1 1,0 0,1 0,-1 0,0 0,0 1,0-1,0 0,-1 1,1-1,0 1,-1 0,1 0,0 0,-1 0,0 0,1 1,-1-1,1 1,-1-1,0 1,1 0,-2 0,-2 4,-1 0,1 0,0 0,1 1,-1 0,1 0,0 1,0-1,1 1,-1 0,1 0,1 1,-1-1,1 1,0 0,0 0,1 0,-1 4,-20 136,20-101,2 1,2-1,3 1,1-1,2 0,13 44,47 128,-48-192,-15-29,-7-6</inkml:trace>
  <inkml:trace contextRef="#ctx0" brushRef="#br0" timeOffset="1378.408">2257 409,'34'0,"20"0,11 0,-1 0,-2 0,-1 0,-7 0,-3 0,-5 0,-5 0,-11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13,'-2'-12,"-4"34,3-6,-54 204,-14 135,39-78,32-277,1 0,-1 0,0-1,1 1,-1 0,1 0,-1 0,1 0,-1 0,1 0,-1 0,0 0,1 0,-1 0,1 0,-1 0,1 0,-1 0,1 0,-1 0,0 0,1 0,-1 1,1-1,-1 0,0 0,1 0,-1 1,0-1,1 0,-1 1,0-1,1 0,-1 1,0-1,0 0,1 1,-1-1,0 1,0-1,0 0,1 1,-1-1,0 1,0-1,0 1,0-1,0 0,0 1,0-1,0 1,0-1,0 1,0-1,0 1,0-1,-1 0,1 1,0-1,0 1,0-1,-1 0,1 1,0-1,0 0,-1 1,1-1,0 0,-1 1,1-1,6-11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8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0 182,'39'-9,"21"-9,6 0,2 2,-7-1,-4 3,-6 3,-8 4,-6-1,-4-1,-4 3,-1 2,-1-4,0-5,0 0,-5 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8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0,'-25'357,"22"-35,3-319,0 0,-1-1,1 1,0 0,0 0,1 0,-1 0,1 0,-1-1,1 1,0 0,0-1,0 1,0 0,1-1,-1 1,1-1,0 0,-1 1,1-1,0 0,0 0,0 0,1 0,-1-1,0 1,1-1,-1 1,1-1,-1 0,1 0,0 0,0 0,-1 0,1-1,0 1,0-1,0 0,-1 0,1 0,0 0,0 0,0-1,0 1,1-1,17-7,0-1,0 0,-1-1,-1-2,0 0,6-5,-7 4,70-48,-88 60,1 0,0 1,-1-1,1 1,0-1,0 1,-1 0,1-1,0 1,0 0,-1-1,1 1,0 0,0 0,0 0,0 0,-1 0,1 0,0 0,0 0,0 0,0 0,-1 0,1 0,0 1,0-1,0 0,-1 1,1-1,0 0,0 1,-1-1,1 1,0-1,-1 1,1 0,-1-1,1 1,0-1,-1 1,0 0,1 0,-1-1,1 1,-1 0,0 0,1-1,-1 1,0 0,0 0,0 0,0 0,0-1,0 1,0 0,0 1,-6 48,2-33,-13 88,17-101,0-1,0 1,0-1,1 1,0-1,-1 1,1-1,0 1,1-1,-1 0,1 0,-1 1,1-1,0-1,0 1,0 0,1 0,-1-1,1 1,-1-1,1 0,0 1,0-1,0-1,0 1,0 0,2 0,16 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9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3 313,'21'-7,"0"-1,-1-1,0 0,-1-2,0 0,0-1,-1-1,-1-1,0-1,-1 0,-1-1,0 0,-1-2,2-3,-15 18,1 1,0-1,-1 0,1 0,-1 1,0-1,0 0,0 0,0-1,0 1,-1 0,1 0,-1 0,0 0,0 0,0-1,-1 1,1 0,-1 0,1 0,-1 0,0 0,0 0,-1 0,1 0,0 0,-1 0,0 1,0-1,0 1,0-1,0 1,0 0,-1 0,1 0,-1 0,1 0,-1 0,0 1,0-1,1 1,-1 0,0 0,0 0,0 0,-1 0,1 1,0-1,0 1,0 0,0 0,-2 1,-6 1,1 2,1-1,-1 1,1 1,-1 0,1 0,0 1,1 0,0 0,0 1,0 0,1 1,0-1,0 1,1 1,0-1,0 1,1 0,0 1,-1 3,0-1,0 0,1 0,0 1,0 0,2 0,0 0,0 1,1-1,1 1,0-1,1 1,0 0,1-1,2 8,-2-14,0 0,1 0,0-1,0 1,1-1,0 1,0-1,0 0,1 0,0 0,0 0,1-1,-1 1,1-1,0-1,1 1,-1-1,1 1,0-2,0 1,0-1,1 0,-1 0,1 0,-1-1,1 0,0-1,3 1,106 2,-91-6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3:04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3698 312,'62'-41,"1"3,2 3,2 2,49-16,-21 34,-93 15,1 0,-1 0,0 1,0-1,0 0,0 1,0 0,0-1,0 1,0 0,0 0,0 0,0 1,-1-1,1 0,0 1,-1-1,1 1,-1-1,0 1,1 0,-1-1,0 1,0 0,0 0,0 0,0 0,-1 0,1 0,0 0,-1 0,0 0,1 1,-1-1,0 0,0 0,0 0,-1 0,1 0,0 0,-1 1,0-1,-4 20,-1-1,-2 0,0 0,-1-1,-1 0,-1-1,-1 0,-1 1,1 0,-42 59,-2-3,-49 49,12-16,43-30,48-77,1 1,0-1,0 0,1 1,-1-1,0 1,1-1,-1 0,1 1,0-1,0 1,0-1,0 1,1-1,-1 1,0-1,1 1,0-1,0 1,0-1,0 0,0 0,0 1,0-1,1 0,-1 0,1 0,-1 0,1-1,0 1,0 0,0-1,0 1,0-1,0 1,13 3,0-1,1 0,0-1,-1-1,1 0,0-1,0 0,0-2,0 0,0-1,-1 0,1-1,0-1,12-5,-24 8,286-70,-265 63</inkml:trace>
  <inkml:trace contextRef="#ctx0" brushRef="#br0" timeOffset="2381.885">7762 284,'-9'1,"0"0,1 1,-1 1,0-1,1 1,0 1,0 0,0 0,0 0,1 1,-1 0,1 0,0 1,1 0,-1 1,1-1,1 1,-1 0,1 0,-4 8,9-11,0 0,0 0,1 0,-1 0,1 1,0-1,0 0,0 0,1 0,-1-1,1 1,0 0,0-1,0 1,1-1,-1 1,1-1,0 0,0 0,0 0,0-1,0 1,1-1,-1 1,1-1,-1 0,1-1,1 2,40 35,-42-34,-1 0,1 0,-1 0,-1 0,1 1,0-1,-1 1,0-1,0 1,0-1,-1 1,0-1,1 1,-2 0,1-1,0 1,-1 0,0-1,0 1,0-1,-1 1,0-1,1 0,-1 0,-1 1,1-1,-1-1,1 1,-1 0,0-1,-1 1,0 0,-6 6,0 1,-1-1,-1-1,0 0,0 0,0-1,-1-1,0 0,-11 3,-1-1</inkml:trace>
  <inkml:trace contextRef="#ctx0" brushRef="#br0" timeOffset="584.741">5080 594,'3'10,"1"0,0 0,0 0,1 0,1-1,-1 0,1 0,1 0,0-1,0 0,0-1,1 1,0-1,1-1,-1 1,1-2,1 1,8 3,-9-7,-1-1,0 0,1-1,-1 0,0 0,1-1,-1 0,0 0,1-1,-1 0,0 0,0-1,-1 0,1-1,-1 1,1-2,-1 1,0-1,-1 0,1 0,-1-1,4-3,22-15,-30 22,1 1,0-1,0 1,-1-1,1 1,0 0,0 0,0 0,0 0,1 1,-1-1,0 1,0 0,0 0,0 0,1 0,-1 1,0-1,0 1,0 0,0 0,0 0,0 0,0 0,0 1,-1-1,1 1,0 0,-1-1,1 2,-1-1,0 0,1 0,-1 1,4 3,1-1,-1 0,1-1,0 1,1-1,-1-1,1 1,-1-1,1-1,0 1,0-1,0-1,1 0,-1 0,0 0,0-1,1 0,-1-1,0 0,1 0,-1 0,0-1,0-1,0 1,-1-1,8-4,1-1,-1 0,-1 0,1-1,-1-1,-1-1,0 0,0-1,-1 0,-1 0,0-1,-1-1,8-13,-6 8,-1 4</inkml:trace>
  <inkml:trace contextRef="#ctx0" brushRef="#br0" timeOffset="1969.692">6380 424,'-33'17,"2"-4,2 2,0 1,0 1,2 1,0 2,1 1,-20 22,44-42,0 0,0 1,0 0,1 0,-1-1,0 1,1 0,0 0,-1 0,1 0,0 1,0-1,0 0,1 0,-1 1,0-1,1 0,-1 1,1-1,0 1,0-1,0 1,0-1,0 0,1 1,-1-1,1 1,-1-1,1 0,0 0,0 1,0-1,0 0,1 0,-1 0,0 0,1 0,-1 0,1 0,0-1,0 1,0-1,0 1,0-1,0 0,0 1,0-1,0 0,0 0,1 0,8-1,-1 1,1-1,-1-1,1 0,-1 0,1-1,-1 0,0-1,0 0,0-1,0 0,-1 0,0-1,0 0,0-1,0 0,-1 0,0-1,4-4,26-15,-13 8,-21 14,0 0,0 1,0-1,1 1,0 0,0 0,-1 0,1 1,1 0,-1 0,0 0,1 0,-1 1,1 0,-1 0,1 1,-1-1,1 1,0 0,-1 1,29 28,-33-27,0 0,0 0,1 0,-1 0,1 0,-1 0,1-1,0 1,0 0,-1-1,1 0,0 1,0-1,1 0,-1 0,0 0,0 0,0-1,1 1,-1-1,0 1,1-1,-1 0,0 0,2 0,3-1,0-1,0 0,0-1,0 0,0 0,-1 0,1-1,-1 0,0 0,0 0,0-1,-1 0,0 0,0-1,1 0,-5 5,1 1,-1-1,1 1,-1-1,1 1,-1 0,1 0,-1 0,1 0,0 0,-1 0,1 0,-1 0,1 1,-1-1,1 0,-1 1,1-1,-1 1,1 0,-1 0,0-1,1 1,-1 0,0 0,0 0,0 0,0 1,0-1,0 0,0 0,0 1,0-1,0 0,-1 1,1-1,0 1,-1-1,1 1,-1-1,0 1,0-1,1 1,-1-1,0 1,0 0,14 23,-11-22,0 0,0 0,0-1,0 1,0 0,1-1,0 0,-1 0,1 0,0 0,0-1,0 1,0-1,0 0,0 0,0-1,0 1,0-1,0 0,1 0,-1 0,0-1,0 1,0-1,0 0,0 0,0 0,0-1,0 0,0 1,0-1,1-2,9-4,-1-1,-1-1,0 0,0-1,-1 0,0 0,-1-1,2-3,66-106,-78 120,0 0,0 0,0 0,1 0,-1 0,0 1,0-1,1 0,-1 0,0 0,1 0,-1 1,1-1,-1 0,1 1,-1-1,1 0,-1 1,1-1,0 0,-1 1,1-1,0 1,0 0,-1-1,1 1,0-1,0 1,0 0,0 0,-1-1,1 1,0 0,0 0,0 0,0 0,0 0,-1 0,1 0,0 0,0 1,0-1,0 0,0 0,-1 1,1-1,0 1,0-1,-1 0,1 1,0-1,0 1,-1 0,1-1,-1 1,1 0,0-1,-1 1,0 0,1-1,-1 1,1 0,-1 0,0 0,1 0,6 26,0-1,-2 2,-1-1,-1 0,-2 1,0 7,-3 697,2-724,0 0,0 0,-1 0,-1 0,1 0,-1 0,0-1,-1 1,0 0,0-1,-1 0,0 0,0 0,-1 0,1-1,-1 0,-1 1,1-2,-1 1,0-1,-1 0,1 0,-1-1,0 1,0-2,0 1,-1-1,1 0,-1 0,0-1,1 0,-1-1,0 0,3-1,0-1,1 0,-1-1,1 1,-1-1,1 1,0-2,0 1,0 0,0-1,0 1,0-1,1 0,-1-1,1 1,0 0,0-1,0 0,0 0,1 0,-1 0,1 0,0 0,1-1,-1 0,-3-7,1 0,1 0,0 0,0 0,1-1,1 1,0-1,1 1,0-2,4-14,1 0,2 1,0-1,2 2,1-1,1 1,2 1,0 0,2 0,0 2,2 0,16-18,-9 17,0 1,1 2,1 0,1 2,1 1,1 1,5-2,-15 9</inkml:trace>
  <inkml:trace contextRef="#ctx0" brushRef="#br0" timeOffset="3122.355">6745 340,'0'5,"-4"11,-3 7,1 6,-3 1,-1 2,2-1,2-1,-3-4,1-3,1-5</inkml:trace>
  <inkml:trace contextRef="#ctx0" brushRef="#br0" timeOffset="-2131.044">1 1131,'20'-5,"0"0,0 0,-1-2,0-1,0 0,-1-1,0-1,13-11,-18 14,21-14,0-2,-2-1,0-2,-2 0,-1-2,-1-2,-2 0,-1-2,-1-1,-2 0,13-29,20-50,-31 60,2 1,2 2,2 0,22-25,-51 72,0 0,-1-1,1 1,0 0,0 0,1 0,-1 0,0 0,1 0,-1 1,1-1,-1 0,1 1,0-1,0 1,0 0,0-1,0 1,0 0,0 0,0 0,0 1,1-1,-1 0,0 1,0 0,1-1,-1 1,0 0,1 0,-1 0,0 0,1 1,-1-1,0 1,0-1,1 1,-1 0,0 0,0 0,0 0,0 0,0 0,0 1,4 12,-1 1,0-1,-1 1,-1 0,0 0,-1 1,-1-1,0 1,-2 11,2-9,1 25,-1-1,-2 0,-2 1,-2-1,-1 0,-3-1,-1 0,-9 22,9-42,-2 0,1 0,-2-1,-1 0,-1-1,0-1,-1 0,-1-2,-10 8,16-15,-1-1,0 0,0-1,-1-1,0 0,0-1,-1 0,1-1,-1 0,-4 0,11-3,1 0,0 0,0 0,-1-1,1 0,0 0,-1-1,1 1,0-2,0 1,0 0,0-1,0 0,0-1,0 0,1 1,-1-2,1 1,-1 0,1-1,1 0,-1-1,0 1,0-2,-9-37,15 22</inkml:trace>
  <inkml:trace contextRef="#ctx0" brushRef="#br0" timeOffset="-1799.325">1158 651,'-13'12,"0"1,1 0,0 1,1 1,1 0,0 0,1 1,0 0,2 1,0-1,1 2,0-1,2 0,0 2,3-17,1 0,0 1,0-1,1 1,-1-1,0 0,1 1,-1-1,1 0,0 0,0 0,0 1,0-1,0 0,0 0,1 0,-1 0,1-1,-1 1,1 0,0-1,0 1,-1-1,1 1,0-1,0 0,1 0,-1 0,0 0,0 0,0 0,1-1,-1 1,0-1,1 0,-1 1,0-1,1 0,1 0,94-17,-95 16,0 0,0-1,0 0,0 0,0 0,0 0,0 0,-1 0,1-1,-1 1,0-1,0 0,0 0,0 0,0 0,0 0,-1 0,1 0,-1 0,0-1,0 1,0-1,-1 1,1-1,-1 1,0 0,0-1,0 1,0-1,-1 1,1-1,-1 1,0-1,0 1,0 0,0-1,-1 1,0 0,1 0,-1 0,0 0,0 0,0 1,-1-1,1 1,-1-1,0 1,0-1,-60-45,46 35</inkml:trace>
  <inkml:trace contextRef="#ctx0" brushRef="#br0" timeOffset="-1460.651">1469 1,'-12'549,"-33"-220,55-265,-4-58</inkml:trace>
  <inkml:trace contextRef="#ctx0" brushRef="#br0" timeOffset="-999.166">1582 510,'84'244,"-84"-242,0 0,0 0,0 0,1-1,-1 1,1 0,-1 0,1 0,0 0,0 0,0 0,0-1,0 1,0 0,0-1,0 1,1-1,-1 1,0-1,1 0,0 1,-1-1,1 0,0 0,-1 0,1 0,0-1,0 1,0 0,0-1,0 1,0-1,0 0,0 1,0-1,0 0,0 0,0-1,0 1,0 0,0-1,0 1,0-1,-1 1,1-1,0 0,1-1,65-108,-41 56,32-85,-56 127</inkml:trace>
  <inkml:trace contextRef="#ctx0" brushRef="#br0" timeOffset="-699.856">2004 764,'25'-8,"0"-1,0-1,-1 0,0-2,-1-1,-1-1,14-11,32-51,-67 75,0-1,0 0,0 0,-1 0,1 0,0 0,-1 0,1 0,-1 0,0 0,0 0,0 0,0 0,0-1,0 1,0 0,-1 0,1 0,-1 0,1 0,-1 0,0 0,0 0,0 0,0 1,0-1,0 0,0 1,-1-1,1 0,-1 1,1-1,-1 1,1 0,-1 0,0 0,0 0,0 0,0 0,0 0,1 0,-2 1,1-1,0 1,-1-1,-3-1,0 1,0-1,0 1,0 1,0-1,0 1,-1 0,1 0,0 1,0 0,0 0,0 0,0 1,0 0,0 0,0 0,0 1,1 0,0 0,-1 0,1 1,0 0,1 0,-1 0,1 0,0 1,0 0,0 0,0 0,1 0,0 1,0-1,0 1,1 0,0-1,0 1,0 4,-2-1,1 0,0 0,1 0,0 1,0-1,1 1,0 0,1-1,0 1,1 0,0-1,0 1,1-1,0 1,1-1,0 0,0 0,1 0,0 0,0-1,1 1,1-1,-1-1,1 1,1-1,-1 0,1 0,0 0,1-1,-1 0,1-1,1 0,-1 0,1-1,-1 0,2 0,11 2,0 0,1-1,0-2,0 0,0-1,0-2,13 0,-8-1</inkml:trace>
  <inkml:trace contextRef="#ctx0" brushRef="#br0" timeOffset="98632.176">791 2456,'1028'-292,"-929"266,767-174,784-74,-374 155,-458 80,-255 30,-371-19,-50 16,-135 10,9-2,0 1,0 0,0 1,0 1,0 0,0 1,0 1,12 2,-9 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0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103 364,'23'114,"-17"-98,0 1,-1 0,-1 0,-1 0,0 1,-1-1,-1 1,-1 0,0-1,-2 1,0 0,0-1,-2 0,0 0,-1 0,-1 0,0-1,-2 1,1-2,-4 4,10-18,0 1,0 0,0 0,-1 0,1-1,-1 1,0 0,1-1,-1 1,0-1,0 0,0 0,0 0,0 0,0 0,0 0,0 0,0-1,0 1,0-1,-1 1,1-1,0 0,0 0,-1 0,1 0,0 0,0-1,-1 1,1-1,0 1,0-1,0 0,0 0,0 0,0 0,0 0,0 0,0-1,1 1,-1-1,0 1,1-1,-1 1,1-1,0 0,-1 0,1 0,0 0,0 0,0 0,0 0,1 0,-1 0,1 0,-1-3,0-9,0 0,1 0,0 0,2 0,-1 0,2 0,0 0,0 1,2-1,-1 1,2 0,0 0,0 1,1-1,28-47,2 2,2 2,3 2,2 1,3 3,2 1,18-12,-40 37,0 2,1 1,1 1,0 1,2 2,0 1,8-2,-36 16,0 0,1 0,-1 0,0 0,1 1,-1-1,1 1,0 0,-1 0,1 0,0 1,0-1,-1 1,1 0,0 0,0 0,-1 1,1-1,0 1,0 0,-1 0,1 0,-1 0,1 1,-1 0,1-1,-1 1,0 0,0 1,0-1,0 1,0-1,-1 1,1 0,-1 0,1 0,-1 0,0 0,0 2,-2 6,0-1,-2 1,1 0,-1-1,-1 1,0-1,0 0,-1 0,0 0,-1-1,0 1,-1-1,0 0,0-1,-1 1,-2 1,-1 4,-14 19,-2-1,-2-1,0-1,-2-2,-1-1,-2-1,0-2,-23 12,-27-5,82-32,0 0,0 1,0-1,0 0,1 0,-1 1,0-1,0 0,0 0,0 0,1 0,-1 0,1 0,-1 0,1 0,-1 0,1-1,-1 1,1 0,0 0,0 0,-1-1,1 1,0 0,0 0,0 0,1-1,-1 1,0 0,0 0,1 0,-1 0,0-1,1 1,-1 0,1 0,0 0,-1 0,1 0,0 0,-1 0,1 0,0 1,0-1,0 0,0 0,0 1,0-1,0 0,0 1,1-1,18-23,0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0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0 392,'16'8,"-1"-2,0 0,1-1,0 0,1-1,-1-1,1-1,-1 0,1-1,0-1,-1 0,1-2,-1 0,1 0,-1-2,0 0,0-1,0 0,0-1,2-3,1-1,-1-2,0 0,-1-1,0-1,-2 0,1-1,-2-1,0 0,-1-1,0-1,-2 0,0 0,-1-1,0-1,-2 1,-1-1,6-21,-12 39,0 0,0 0,0 0,0-1,0 1,-1 0,1 0,-1-1,1 1,-1 0,0 0,0-1,0 1,0 0,0-1,0 1,-1 0,1-1,-1 1,0 0,1 0,-1 0,0 0,0 0,-1 0,1 0,0 0,-1 0,1 0,-1 0,1 1,-1-1,0 1,0-1,0 1,0 0,0 0,0 0,0 0,0 0,0 0,0 0,0 1,-1-1,1 1,0 0,-1-1,-1 1,-3 1,1 1,-1-1,0 1,1 0,-1 1,1 0,0 0,-1 0,1 1,1 0,-1 0,1 0,-1 1,1-1,1 1,-1 1,1-1,0 1,0-1,0 1,1 0,0 1,0-1,0 0,1 1,0 0,0-1,1 1,0 0,0 0,1 0,0 0,0 0,0 0,2 3,1-6,1 1,0-1,0-1,0 1,0 0,1-1,-1 0,1 0,0 0,0-1,0 0,0 0,1 0,-1-1,1 1,-1-1,1 0,-1-1,1 1,-1-1,1 0,-1-1,1 1,-1-1,5-1,4 1,197-2,-208 3,0 0,0 1,-1 0,1-1,0 1,-1 0,1 0,-1 1,1-1,-1 0,0 1,1 0,-1-1,0 1,0 0,0 0,0 0,-1 0,1 1,0-1,-1 0,1 1,-1-1,0 1,0-1,0 1,0 0,-1-1,1 1,-1 0,1 0,-1-1,0 1,0 0,0 0,-1 0,1-1,-1 1,1 0,-1 0,0-1,0 1,0-1,0 1,-1-1,1 1,-1-1,1 0,-1 0,-1 2,-79 141,83-104,9-29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0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31,'-16'18,"1"0,0 0,2 2,0 0,1 0,1 1,1 0,1 1,0 4,8-24,0 1,0-1,1 1,-1 0,0-1,1 1,0-1,0 1,0 0,0-1,0 1,0 0,1-1,-1 1,1-1,0 1,0-1,0 1,0-1,0 1,1-1,-1 0,1 0,-1 1,1-1,0 0,0-1,-1 1,1 0,1 0,-1-1,0 1,0-1,1 0,-1 0,1 0,-1 0,1 0,-1 0,1-1,-1 1,1-1,0 0,-1 0,1 0,0 0,13 1,0 0,0-2,1 0,-1 0,0-2,0 0,-1-1,1 0,-1-1,0-1,0-1,13-7,-21 10,0 0,1-1,-2-1,1 1,-1-1,1 0,-2 0,1-1,-1 1,0-1,0-1,-1 1,0-1,0 0,-1 1,0-2,0 1,-1 0,0 0,0-1,-1 1,0-1,-1 0,0 1,0-1,0 5,-1 0,0 0,1 0,-1 0,-1 0,1 1,0-1,-1 0,0 0,0 1,0 0,0-1,-1 1,0 0,1 0,-1 0,0 0,0 1,0-1,-1 1,1-1,-1 1,1 0,-1 1,0-1,1 1,-1 0,0-1,0 2,0-1,0 0,0 1,-135 0,112 5,7 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1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1,'-11'307,"-2"-187,5-36,-3-1,-4-1,-12 31,16-45,12-68,0 0,0 0,0 1,0-1,0 0,0 0,0 0,-1 0,1 0,0 0,0 0,0 0,0-1,0 1,0 0,0 0,0-1,0 1,-1-1,1 1,0-1,0 1,-1-1,1 1,0-1,0 0,-1 1,1-1,-1 0,1 0,-1 1,1-1,-1 0,1 0,-1 0,0 0,2-1,47-46,3 2,2 2,1 2,54-30,-90 59,-15 9,0 1,0-1,1 1,-1 0,1 0,-1 1,1-1,0 1,0 0,0 0,0 1,0-1,1 1,-1 1,0-1,0 1,1-1,2 2,-5 2,1 0,-1 0,0 0,-1 1,1-1,-1 1,1 0,-1 0,0 0,-1 0,1 0,-1 0,1 0,-1 1,-1-1,1 0,-1 1,1-1,-1 1,0-1,-1 0,1 1,-1-1,-1 3,-1 7,-1 0,0 0,-2 0,1-1,-2 0,0 0,0-1,-1 0,0 0,-1-1,-1 0,0 0,0-1,-1 0,0-1,-1 0,0-1,0-1,-1 0,0 0,-5 1,12-4,1-1,-1 0,0 0,0 0,0-1,-1 0,1 0,0 0,-1-1,1 0,-1 0,1-1,-1 0,0 0,1 0,-1-1,1 0,-1 0,1-1,0 0,-1 0,1 0,0-1,0 0,1 0,-1-1,1 1,-1-1,1 0,0-1,0 1,1-1,0 0,-1 0,2 0,-1-1,0 1,-1-5,-1-14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2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1,'-85'535,"82"-522,-5 23,1 1,1 0,3 0,1 0,2 26,0-61,0 0,0 0,0-1,0 1,1 0,-1 0,0-1,1 1,0 0,-1-1,1 1,0 0,0-1,0 1,0-1,0 1,0-1,0 0,0 1,1-1,-1 0,1 0,-1 0,1 0,-1 0,1 0,-1 0,1 0,0-1,-1 1,1-1,0 1,16-1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2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25 255,'14'4,"0"-1,0 0,1-1,-1 0,0-1,1-1,-1 0,1-1,-1 0,1-2,-1 1,0-2,0 0,-1-1,1 0,-1-1,0 0,0-1,-1 0,0-1,0-1,7-7,-16 13,0-1,0 0,-1 0,1-1,-1 1,0-1,0 1,-1-1,1 1,-1-1,0 0,0 0,0 0,-1 1,0-1,0 0,0 0,-1 0,1 0,-1 0,0 0,-1 1,1-1,-1 0,0 1,0 0,0-1,-1 1,1 0,-1 0,0 0,0 0,-1 1,1-1,-1 1,0 0,0 0,0 0,0 1,0-1,0 1,-1 0,1 0,-1 0,0 1,-3-1,1 1,-1 0,1 1,-1 0,0 0,1 0,-1 1,1 0,-1 1,1 0,-1 0,1 0,0 1,0 0,0 1,1 0,-1 0,1 0,0 0,0 1,0 0,-1 2,-7 7,1 0,0 1,1 1,1 0,0 0,1 1,-5 13,11-25,1 0,0 1,0-1,0 1,1-1,0 1,0 0,0 0,1 0,0 0,0 0,0 0,1 0,0 0,0 0,1 0,-1 0,1 0,1 0,-1 0,1 0,0 0,0 0,1-1,0 1,0-1,0 0,1 0,43 30,-23-21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2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0 274,'310'-207,"-191"146,-118 60,0 1,0-1,0 0,0 1,1-1,-1 1,0 0,0-1,1 1,-1 0,0 0,0-1,1 1,-1 0,0 0,1 1,-1-1,0 0,0 0,1 1,-1-1,0 0,0 1,1 0,-1-1,0 1,0 0,0-1,0 1,0 0,0 0,0 0,0 0,0 0,-1 0,1 0,0 0,-1 0,1 0,0 0,-1 1,1-1,-1 0,0 0,1 1,-1-1,0 0,0 1,0-1,0 0,0 0,0 2,-17 66,17-68,-2 1,0 1,0-1,1 1,0-1,-1 1,1-1,0 1,0 0,1 0,-1-1,0 1,1 0,0 0,0 0,0 0,0 0,0 0,0 0,1-1,-1 1,1 0,0 0,0 0,0-1,0 1,0 0,1-1,-1 1,1-1,0 0,0 0,0 1,0-1,0 0,0 0,0-1,1 1,-1 0,1-1,-1 0,1 1,-1-1,1 0,0 0,0 0,0-1,-1 1,1-1,2 0,6-2,1-2,-1 0,0 0,0-1,0 0,-1-1,0 0,0-1,0 0,-1-1,0 0,5-6,19-13,71-43,-101 71,-1-1,1 1,0 0,0 0,-1 0,1 1,0-1,-1 0,1 1,-1 0,0 0,1-1,-1 1,0 0,0 1,0-1,-1 0,1 1,0-1,-1 1,0-1,1 1,-1 0,0-1,-1 1,1 0,0 0,-1 0,1 0,-1 0,0 0,0 0,0 0,6 16,-4-12,4 11,1 0,1 0,0-1,2 1,-1-2,2 0,8 10,-5-13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5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78,'-14'31,"2"1,2 1,0 0,2 0,2 1,1-1,2 2,0 26,5-53,-1 0,2 0,-1 0,1 0,0 0,1 0,0-1,0 1,1-1,-1 0,2-1,-1 1,1-1,0 0,0 0,0-1,1 0,0 0,0 0,1-1,-1 0,1-1,0 0,-1 0,2 0,-1-1,0 0,0-1,1 0,-1 0,1-1,-1 0,0 0,1-1,-1 0,0 0,1-1,-1 0,0-1,0 0,1-1,11-4,-1-2,0 0,-1-1,0-1,0-1,-1 0,-1-1,-1-1,0-1,8-10,33-31,-45 47,-11 8,1 0,0 0,0 0,0 0,0 0,0 0,0 0,0 1,1-1,-1 0,1 1,-1-1,1 1,0 0,-1-1,1 1,0 0,0 0,0 0,0 0,0 1,0-1,0 0,0 1,0-1,0 1,0 0,1 0,-1 0,0 0,0 0,0 0,0 1,0-1,0 1,0-1,0 1,0 0,0 0,0 0,0 0,0 0,0 0,0 0,-1 1,1-1,-1 1,2 1,9 21,-10-18,0 0,1 0,-1 0,1 0,0 0,1-1,-1 0,1 1,0-1,1-1,-1 1,1-1,0 1,0-1,0-1,0 1,1-1,0 0,-1 0,1 0,0-1,0 0,1 0,4 0,4-3,0 0,0-1,0-1,0 0,0-2,-1 1,0-2,0 0,0 0,-1-1,1-1,-2 0,1-1,-1-1,-1 0,0 0,0-1,0-2,-2 4,0-2,-1 1,0-1,-1 0,0-1,-1 0,0 0,-1 0,0-1,-1 1,0-1,-1 0,-1-1,1-10,3 1,0 5</inkml:trace>
  <inkml:trace contextRef="#ctx0" brushRef="#br0" timeOffset="925.364">2372 50,'-35'5,"1"1,0 1,1 3,-1 0,2 2,0 1,-21 13,39-18,0 0,0 1,1 0,0 1,1 1,0 0,0 0,1 1,1 1,0 0,1 0,0 1,1 0,1 1,0-1,1 1,-2 7,6-18,1 0,-1 0,1 0,0 0,0 0,0 1,0-1,1 0,-1 1,1-1,0 0,1 1,-1-1,1 0,0 0,0 0,0 1,0-1,1 0,0 0,0 0,0-1,0 1,0 0,1-1,0 0,0 1,0-1,0 0,0 0,0-1,1 1,-1-1,1 0,0 0,3 2,5-1,-1-1,1 0,0-1,-1 0,1 0,0-2,0 1,0-1,-1-1,1 0,-1-1,1 0,-1-1,0 0,0-1,0 0,-1-1,5-3,7-5,0-2,-2-1,1 0,-2-2,-1 0,0-1,11-17,74-77,-102 113,0 0,1 0,-1 0,0 1,0-1,0 0,1 1,-1-1,0 1,1 0,-1-1,0 1,1 0,-1 0,1 0,-1 0,0 0,1 0,-1 0,0 0,1 1,-1-1,0 0,1 1,-1-1,0 1,1 0,-1-1,0 1,0 0,0 0,0 0,0-1,0 1,0 0,0 1,0-1,0 0,0 0,-1 0,1 0,0 1,-1-1,1 1,18 62,-15-9,-5-47,0 0,1 0,0-1,0 1,1 0,0-1,0 1,0 0,1-1,1 0,-1 1,1-1,0 0,1 0,0 0,0-1,0 0,1 1,0-1,0-1,0 1,2 1,-4-6,0 0,0 0,1 0,-1 0,0-1,0 1,0-1,1 0,-1 0,0 0,0 0,0-1,1 1,-1-1,0 0,0 0,0 0,0 0,0-1,0 1,0-1,-1 1,1-1,0 0,-1 0,0 0,1-1,57-70,36-122,-96 195,0 0,0 1,0-1,0 0,0 1,0-1,0 0,0 1,0-1,0 0,0 0,0 1,0-1,0 0,0 1,0-1,0 0,0 0,0 1,1-1,-1 0,0 1,0-1,0 0,0 0,1 1,-1-1,0 0,0 0,0 0,1 1,-1-1,0 0,1 0,-1 0,0 0,0 0,1 0,-1 1,0-1,1 0,-1 0,0 0,0 0,1 0,-1 0,0 0,1 0,-1 0,0 0,1 0,-1-1,0 1,0 0,1 0,-1 0,0 0,0 0,1 0,-1-1,0 1,0 0,1 0,-1-1,2 32,-2-31,21 117,-20-114,0 1,1-1,-1 0,1 0,0 1,0-1,0 0,0 0,1-1,-1 1,1 0,-1-1,1 0,0 1,0-1,0 0,0-1,1 1,-1 0,0-1,1 0,-1 0,1 0,0 0,-1-1,1 1,-1-1,1 0,0 0,2 0,1-1,0-1,-1 0,1 0,0-1,-1 1,0-1,1-1,-1 1,0-1,-1 0,1-1,-1 1,0-1,0 0,0 0,-1-1,1 1,-1-1,3-6,54-125,-60 133,42-166,-35 150,0 26,5 34,-11-30,39 184,-8 0,-8 2,-7 40,-18-199,-1-1,-1 1,-2-1,-2 0,-1 0,-2-1,-2 0,-1-1,-14 30,-32 15,56-77,0 0,0-1,-1 1,1 0,0-1,-1 0,1 1,-1-1,0 0,1 0,-1 0,0-1,0 1,0-1,1 1,-1-1,0 0,0 0,0 0,0-1,1 1,-1-1,0 1,0-1,1 0,-1 0,0 0,1-1,-1 1,1 0,0-1,-1 0,-6-8,2 0,-1-1,1 0,1 0,0-1,1 1,0-1,1 0,0-1,0 1,2-1,0 0,0 1,1-1,0 0,1 0,1 0,0 0,1 0,1-2,1-24,2 0,1 1,2-1,2 1,1 1,2 0,2 1,1 0,2 2,4-5,45-42,-46 62</inkml:trace>
  <inkml:trace contextRef="#ctx0" brushRef="#br0" timeOffset="17593.703">1 1405,'190'-19,"182"8,-332 13,1-2,-1-2,0-1,-1-2,1-2,-1-1,0-2,-1-2,0-2,-1-1,13-9,-46 23,0-1,0 0,-1 0,1 0,-1-1,1 1,-1-1,0 0,0 0,0 0,-1 0,1 0,-1-1,1 1,-1-1,0 0,-1 1,1-1,-1 0,1 0,-1 0,0 0,-1 0,1-1,-1 1,0 0,0 0,0 0,0 0,-1-1,1 1,-1 0,0 0,-1 0,1 0,-1 0,1 1,-1-1,0 0,-1 1,1-1,-1 1,1 0,-1 0,-2-2,-2 1,1 0,0 1,-1 0,0 1,0-1,0 1,0 0,0 1,0 0,0 0,0 1,-1-1,1 2,0-1,0 1,-1 0,1 0,0 1,0 0,0 0,1 1,-6 2,0 1,0 0,1 1,0 0,0 0,0 2,1-1,0 1,1 0,0 1,1 0,-1 1,1 1,-7 21,1 0,2 1,1 0,2 1,1 0,2 1,2-1,1 1,1 0,2 0,2 0,2 7,-3 8,-1 315,-4-349,-1 0,0 0,-1 0,-1-1,-1 0,0 0,-1-1,-1 0,0 0,-1-1,0-1,-1 0,-1 0,0-1,-1-1,0 0,0-1,-1-1,-1 0,0-1,0 0,0-1,-1-2,0 1,0-2,-1 0,1-1,-1-1,1 0,-1-2,-3 0,16 1,-1-1,1 1,-1-1,1-1,-1 1,1-1,-1 0,1 0,-1 0,1-1,0 0,0 0,0 0,0-1,0 0,0 0,1 0,0 0,-1-1,1 0,0 0,1 0,-1 0,1 0,0-1,0 1,0-1,0 0,1 0,0 0,0 0,0-1,1 1,0 0,0-1,0 1,1-1,-1 1,1-2,5-7,0-1,1 0,1 1,0 0,0 1,2 0,-1 0,2 1,0 0,0 0,1 1,1 0,-1 1,9-5,-13 9,79-62,3 3,2 4,4 5,1 3,11 1,-38 17,1 2,2 4,67-18,-159 79,-6-2,0 0,2 2,2 0,1 2,-12 25,-4 46,37-101,0-1,0 0,-1 1,2-1,-1 1,0-1,1 0,0 1,-1-1,1 0,1 0,-1 0,0 0,1 0,-1 0,1 0,0 0,0 0,0-1,1 1,-1-1,0 1,1-1,0 0,-1 0,1 0,0-1,0 1,0-1,0 1,2-1,6 0,1 0,-1-2,0 1,0-1,0-1,0 0,0-1,0 0,-1 0,1-1,-1-1,0 0,0 0,0-1,-1 0,0 0,0-1,-1-1,1 1,-2-1,1-1,6-2,-1 0,-1-1,0 0,-1-1,0 0,-1 0,-1-1,0-1,0 0,-2 0,0 0,-1-1,2-7,-8 16,1 0,-2 1,1-1,-1 0,0 0,0 0,-1 1,0-1,0 1,-1-1,0 1,0 0,0 0,-1 0,0 1,0-1,0 1,-1 0,1 0,-1 0,-1 0,1 1,0 0,-1 0,0 1,0 0,0 0,-1 0,1 1,0-1,-1 2,0-1,-4 0,-11 4</inkml:trace>
  <inkml:trace contextRef="#ctx0" brushRef="#br0" timeOffset="17839.302">1581 1969,'0'-29,"0"-19,5-6,1 1,0 5,4 6,0 5,3 5,4 2,0 1,1 7,2 6,3 1,-2 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0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480 627,'-23'8,"-1"2,2 1,-1 0,2 2,-1 0,2 2,0 0,1 2,0 0,1 0,1 2,1 0,-13 21,27-36,-1 0,1 0,0 1,0-1,1 1,-1-1,1 1,0-1,0 1,0-1,1 1,0 0,0 0,0-1,0 1,1 0,0-1,0 1,0 0,0-1,1 1,-1-1,1 0,1 0,-1 0,0 0,1 0,0 0,0 0,0-1,0 1,1-1,0 0,-1 0,1 0,0-1,0 0,0 1,1-1,-1 0,0-1,3 1,2 1,-1 0,0-1,0-1,1 1,-1-1,1 0,-1-1,1 0,-1-1,1 0,-1 0,1-1,-1 1,0-2,1 1,-1-2,-1 1,1-1,0 0,-1 0,0-1,0 0,0 0,-1-1,1 1,-1-2,-1 1,1-1,-1 1,0-2,-1 1,0 0,0-1,0 0,-1 0,0 0,0-3,0-1,-1 0,0 0,-1 0,0 0,-1-1,-1 1,0 0,0 0,-1 0,-1 0,0 0,0 1,-1-1,-1 1,0 0,0 0,-1 1,-1-1,1 1,-2 0,1 1,-5-4,-4 0</inkml:trace>
  <inkml:trace contextRef="#ctx0" brushRef="#br0" timeOffset="1687.763">3416 683,'-8'1,"0"0,0 1,1 0,-1 1,1-1,0 1,-1 1,1-1,1 1,-1 1,0-1,1 1,0 0,0 0,1 1,-1 0,1 0,1 0,-1 0,1 1,0 0,0 0,1 0,-1 2,2-5,1 1,-1 0,1-1,-1 1,1 0,1 0,-1 0,1 0,0 0,0 0,0-1,1 1,-1 0,1 0,1 0,-1 0,0-1,1 1,0-1,0 1,1-1,-1 0,1 1,0-1,0-1,0 1,1 0,-1-1,1 0,0 0,0 0,0 0,0 0,0-1,1 0,-1 0,1 0,0 0,-1-1,1 0,0 0,0 0,0 0,0-1,0 0,0 0,0 0,0-1,9-1,0 0,0-1,-1-1,0 0,1-1,-2 0,1-1,-1-1,1 0,-2 0,1-1,-1-1,0 1,-1-2,0 0,-1 0,0-1,0 0,-1 0,-1-1,0 0,0 0,-1-1,-1 0,0 0,-1 0,-1-1,0 0,0 1,-1-1,-1 0,0 0,-1 0,-1 0,0 0,-1 0,-3-10,3 18,-1 1,1 0,-1 0,-1 0,1 0,-1 0,1 1,-1 0,-1 0,1 0,-1 0,1 1,-1-1,0 1,0 0,0 1,-1-1,1 1,-1 0,1 1,-1-1,0 1,1 0,-1 0,0 1,0 0,0 0,1 0,-1 1,0-1,0 2,1-1,-1 0,0 1,1 0,-3 2,8-4,-1 0,0 0,0 0,1 0,-1 1,0-1,1 0,-1 0,1 1,-1-1,0 1,1-1,-1 0,1 1,-1-1,1 1,-1-1,1 1,-1-1,1 1,0 0,-1-1,1 1,0 0,0-1,-1 1,1 0,0-1,0 1,0 0,0-1,0 1,0 0,0-1,0 1,0 0,0 0,0-1,0 1,0 0,1-1,-1 1,0 0,0-1,1 1,-1-1,0 1,1 0,-1-1,1 1,-1-1,1 1,-1-1,1 0,-1 1,1-1,0 1,-1-1,1 0,0 1,43 6,-27-13,0 0,-1-1,0-1,0 0,-1-1,0-1,0-1,-1 0,-1 0,0-2,0 0,5-8,4 0,34-41,-3-2,-2-3,-2-2,8-12,-54 77,-3 3,0-1,1 1,-1-1,0 1,1-1,-1 1,1 0,0-1,-1 1,1 0,0-1,0 1,0 0,0 0,0 0,0-1,0 1,0 0,1 1,-1-1,0 0,0 0,1 0,-1 1,1-1,-1 1,1-1,-1 1,1 0,-1-1,1 1,-1 0,1 0,-1 0,1 0,-1 0,1 0,-1 1,1-1,-1 1,1-1,-1 1,1-1,-1 1,0 0,1-1,0 2,5 21,-1 0,-1 0,0 1,-2-1,-1 1,-1 0,-2 15,2-9,2 169,1 27,16 77,-17-277,12 97,-5 1,-6 0,-6 3,3-119,-1 1,0-1,-1 1,0-1,0 0,-1 1,0-1,-1 0,0 0,0 0,0 0,-1-1,0 1,-1-1,0 0,0-1,0 1,-1-1,0 0,0 0,-1 0,1-1,-1 0,0-1,-1 1,-4 1,7-3,0 0,-1-1,1 1,-1-1,1-1,-1 1,1-1,-1 0,0 0,0 0,0-1,0 0,1 0,-1-1,0 0,0 0,1 0,-1 0,0-1,1 0,-1 0,1-1,0 1,0-1,0 0,0-1,0 1,1-1,0 0,-1 0,1 0,1-1,-1 1,1-1,0 0,0 0,0 0,0 0,1-1,0 1,0-1,2-18,0 1,2-1,1 1,0-1,2 1,1 0,1 0,0 1,2 0,1 0,0 1,2 1,0-1,1 2,1 0,1 0,6-3,189-216,-177 206,-4 9</inkml:trace>
  <inkml:trace contextRef="#ctx0" brushRef="#br0" timeOffset="2240.783">5673 119,'3'1,"1"1,-1 0,0 0,0 0,1 0,-2 0,1 1,0-1,0 1,-1 0,1-1,-1 1,0 1,0-1,0 0,0 0,-1 1,1-1,-1 1,0-1,0 1,0 0,-1 0,1-1,-1 1,0 0,0 0,3 281,-8-209,-3-1,-3 0,-6 12,2-3,8-56,0-4</inkml:trace>
  <inkml:trace contextRef="#ctx0" brushRef="#br0" timeOffset="2501.35">5362 570,'39'-5,"22"-1,5-5,1-1,-1-2,-2 0,-2-1,-3 1,-6 3,-7-1,-2 2,-4 2,-8-3,-6 1,-1-2,-1 0,-4-2,-6 1</inkml:trace>
  <inkml:trace contextRef="#ctx0" brushRef="#br0" timeOffset="3004.787">6379 33,'-6'100,"-5"0,-4-1,-4-1,-10 20,14-51,12-57,2 0,-1 0,1 0,1 0,0 0,0 1,1-1,0 0,1 0,1 4,-2-10,0-1,0 0,1 1,-1-1,1 0,-1 0,1 0,0 0,0-1,1 1,-1 0,1-1,-1 1,1-1,0 0,-1 0,1 0,0 0,1-1,-1 1,0-1,0 0,1 0,-1 0,0 0,1-1,-1 1,1-1,-1 0,1 0,2 0,9-3,0 0,-1-1,0-1,0 0,0-1,0-1,-1 0,0 0,-1-1,12-10,-3 4,114-74,-134 87,0 1,0-1,0 0,0 0,0 1,1-1,-1 1,0-1,0 1,1-1,-1 1,0 0,1 0,-1-1,0 1,1 0,-1 0,0 0,1 1,-1-1,0 0,1 0,-1 1,0-1,1 1,-1-1,0 1,0 0,0-1,1 1,-1 0,0 0,0 0,0 0,0 0,-1 0,1 0,0 0,0 0,-1 0,1 0,0 1,-1-1,1 0,-1 0,1 1,-1-1,0 0,0 1,0-1,0 0,0 1,0-1,0 0,0 1,0-1,0 0,-1 1,1-1,-1 4,-1-1,2 1,-1-1,0 1,1 0,0 0,0-1,0 1,1 0,-1-1,1 1,0-1,1 1,-1-1,1 1,0-1,0 0,0 0,0 1,1-2,0 1,0 0,0-1,0 1,0-1,1 0,0 0,-1 0,1 0,0-1,0 0,1 0,-1 0,0 0,1 0,-1-1,1 0,4 1,7-3,-1-1,1-1,-1 0,0-1,0 0,0-1,0-1,5-3,42-15,-40 18,0-1,0-1,-1 0,0-2,-1-1,0 0,-1-2,0 0,-1-1,0-1,2-3,-2-2,-7 11,-1-1,-1 0,0 0,0-1,-1 0,-1-1,0 1,0-2,-1 1,-1-1,0 1,0-2,2-12,-7 24,0 0,0 0,0 0,0 0,0 0,0-1,0 1,-1 0,1 0,-1 0,0 0,1 0,-1 0,0 0,0 0,0 0,-1 1,1-1,0 0,-1 1,1-1,-1 1,1-1,-1 1,0 0,0-1,1 1,-1 0,0 0,0 1,0-1,0 0,0 0,0 1,0 0,-1-1,1 1,0 0,0 0,0 0,-2 0,-90 19,85-14,0 0,0 1,0 0,0 1,1 0,0 0,1 0,0 1,0 0,0 1,1 0,0 0,1 0,0 0,1 1,0 0,0 0,1 0,0 0,1 1,0-1,0 1,1-1,1 1,0 0,0-1,1 1,1 0,0-1,0 1,1-1,0 0,1 0,0 0,0 0,1-1,3 4,5 4,2-1,0 0,1-1,1 0,0-2,1 0,0-1,1 0,1-2,-1 0,2-1,-1-2,1 0,0-1,0 0,1-2,0-1,0-1,3 0,17-3,-6-4</inkml:trace>
  <inkml:trace contextRef="#ctx0" brushRef="#br0" timeOffset="638.998">931 740,'-22'96,"21"-93,1 0,0-1,0 1,0 0,1 0,-1 0,1 0,0 0,-1 0,1-1,0 1,1 0,-1-1,0 1,1-1,0 1,-1-1,1 0,0 1,0-1,0 0,0 0,1-1,-1 1,1 0,-1-1,1 1,-1-1,1 0,0 0,2 1,4 0,0-1,0 0,0 0,0 0,1-1,-1-1,0 0,0 0,0-1,0 0,0 0,0-1,0 0,-1 0,0-1,1-1,0 0,128-98,-118 86,4-3,63-42,-83 62,0 0,-1 0,1 1,-1-1,1 1,-1 0,0 0,1 0,-1 0,0 0,1 0,-1 1,0-1,0 1,0 0,0-1,0 1,-1 0,1 0,-1 0,1 0,-1 0,0 1,1-1,-1 0,0 1,0-1,-1 1,1-1,-1 1,1-1,-1 1,0-1,0 1,0-1,0 2,6 15,-3-11,0-1,0 0,1 0,0 0,0 0,1-1,-1 0,1 0,1 0,-1 0,1-1,0 0,1 0,-1-1,1 1,0-2,0 1,0-1,0 0,0 0,1-1,0 1,-1-2,1 1,0-1,0-1,0 1,0-1,-1-1,1 0,0 0,0 0,4-2,9-6,1-1,-2-1,0 0,0-2,-1-1,0 0,-1-1,-1-1,-1-1,0 0,-1-1,-1 0,-1-2,0 0,7-15,-20 34,26-45,-2 0,-3-2,-2 0,-1-1,-3-1,-2-1,-2 0,2-43,-10 31,-11 57,1 26,4 28,1 1,3 0,2-1,2 1,2-1,2-1,2 1,2-2,3 1,8 14,35 96,-55-143,-4-7</inkml:trace>
  <inkml:trace contextRef="#ctx0" brushRef="#br0" timeOffset="883.875">1722 373,'33'0,"22"0,10 0,4 0,-1 0,-1 0,-3 0,-3 0,-7 0,-12 0</inkml:trace>
  <inkml:trace contextRef="#ctx0" brushRef="#br0" timeOffset="12527.494">113 2206,'-4'34,"-3"16,1 4,2-8</inkml:trace>
  <inkml:trace contextRef="#ctx0" brushRef="#br0" timeOffset="12684.648">0 1868,'0'0</inkml:trace>
  <inkml:trace contextRef="#ctx0" brushRef="#br0" timeOffset="12974.098">818 2065,'-5'3,"-5"2,-1-1,1 2,1-1,-1 1,1 1,0 0,0 0,1 0,0 1,0 1,0 1,9-8,-1 0,1 1,-1-1,1 1,0-1,0 0,0 1,0-1,0 0,1 0,-1 0,0 0,1 0,0 0,-1 0,1-1,0 1,0-1,0 1,0-1,0 0,1 1,-1-1,0 0,1 0,-1-1,0 1,1-1,-1 1,1-1,-1 0,1 1,-1-1,1-1,-1 1,2 0,5 2,0 0,2-1,-1 1,1 0,0 0,-1 1,0 1,0 0,0 0,0 1,-1 0,1 1,-1-1,-1 2,1 0,-1 0,0 0,-1 1,0 0,0 0,0 1,1 3,-7-8,0 0,-1 0,0 0,1 0,-1 0,0 0,-1 0,1 0,-1 0,0 0,0 0,0 0,0 0,-1-1,1 1,-1 0,0-1,0 0,-1 1,1-1,-1 0,1 0,-1 0,0 0,-3 1,-85 59,88-61,-5 3,-1 0,1-1,-1 0,1 0,-1-1,0 0,0-1,-1 0,1-1,0 1,-1-2,1 1,-1-1,-5-1,-3-5</inkml:trace>
  <inkml:trace contextRef="#ctx0" brushRef="#br0" timeOffset="16269.654">2032 2319,'19'6,"0"-2,0 0,0-1,1-1,-1-1,1 0,-1-2,0 0,1-1,-1-1,0-1,0-1,0 0,-1-1,0-1,0-1,0-1,12-9,-22 12,-1-2,1 1,-2-1,1 0,-1 0,0-1,-1 0,0 0,0-1,-1 1,-1-1,3-8,-5 14,0-1,0 1,0-1,-1 1,0-1,0 1,0-1,0 1,-1-1,1 1,-1-1,-1 1,1 0,0-1,-1 1,0 0,0 0,0 0,-1 0,1 0,-1 1,0-1,0 1,0 0,-1 0,1 0,-1 0,1 0,-5-1,-2 1,0 0,-1 1,1 1,-1 0,1 0,-1 1,1 0,-1 1,1 0,-1 0,1 1,-1 1,1 0,0 0,0 1,1 0,-1 1,1 0,0 1,0 0,1 0,-1 0,-6 8,-2 0,1 0,0 2,1 0,0 0,1 1,1 1,1 1,1-1,0 2,2-1,0 2,1-1,0 5,6-19,0 1,1 0,0 0,0 0,1 0,0 0,0 0,0 0,1 0,0 0,1-1,-1 1,1 0,1 0,-1-1,1 0,0 1,1-1,-1 0,1 0,0-1,1 1,-1-1,1 0,0 0,1-1,-1 1,1-1,0 0,0-1,2 2,3 0,-1 0,1 0,1-1,-1 0,0-1,1 0,0-1,0-1,-1 0,1 0,0-1,0 0,0-1,0-1,0 0,-1 0,1-1,2-2,167-82,-163 74</inkml:trace>
  <inkml:trace contextRef="#ctx0" brushRef="#br0" timeOffset="17401.542">3217 2094,'-47'13,"19"-7,0 1,1 1,0 2,0 0,0 2,2 1,0 1,0 1,1 1,-4 6,23-18,-1 2,1-1,1 1,-1-1,1 1,0 0,0 1,1-1,-1 1,1 0,1-1,0 1,0 1,0-1,1 0,-1 0,2 0,-1 1,1-1,0 1,1-1,0 0,0 1,2-4,1-1,-1 0,1 0,0 0,0-1,0 1,0-1,0 0,0 0,1 0,-1 0,0-1,1 0,0 0,-1 0,1-1,0 1,-1-1,1 0,0 0,-1-1,1 0,0 1,-1-1,1-1,-1 1,1-1,-1 0,0 0,0 0,0 0,1-2,21-5,-1-1,-1-1,0-1,-1-1,0-1,-1-1,5-6,53-37,-78 59,0-1,0 0,0 0,0 1,0-1,0 1,0-1,-1 1,1 0,0 0,0 0,-1 0,1 0,-1 0,1 0,-1 0,1 1,-1-1,0 1,1-1,-1 1,0-1,0 1,0 0,0 0,-1-1,1 1,0 0,-1 0,1 0,-1 0,0 0,0 0,1 0,-1 0,0-1,-1 1,1 0,0 0,-1 0,1 0,-1 0,1 0,-1 0,4 19,-2-15,1-1,-1 1,2-1,-1 0,0 0,1 0,0-1,0 1,1-1,-1 1,1-1,0 0,0 0,0-1,1 1,-1-1,1 0,0 0,0 0,0-1,0 0,0 0,1 0,-1-1,1 1,-1-1,1-1,-1 1,1-1,1 0,10 0,-1 0,0-1,1-1,-1-1,0 0,0-1,0-1,-1 0,15-7,5-8,-1-1,-1-1,-1-2,-1-1,2-5,91-67,-1 23,-122 73,0 1,0 0,0 0,0-1,0 1,0 0,1 0,-1 0,0 0,0 0,0 0,0 1,0-1,0 0,0 0,0 1,0-1,0 1,-1-1,1 1,0-1,0 1,0-1,0 1,-1 0,1-1,0 1,0 0,-1 0,1 0,-1 0,1-1,-1 1,1 0,-1 0,0 0,1 0,-1 0,0 0,0 0,1 0,-1 0,0 0,0 0,0 0,0 0,-1 1,1-1,0 0,-1 0,-12 54,0-29,0 1,-1-2,-2 0,0-1,-2 0,-1-2,0 0,-15 12,29-29,-1 0,1 0,-1 0,0-1,0 0,0 0,-1-1,1 1,-1-2,0 1,0-1,0 0,0 0,0-1,-1 1,7-3,0 1,1 0,-1-1,0 1,1-1,-1 1,1 0,-1-1,1 1,-1-1,1 0,-1 1,1-1,0 1,-1-1,1 0,0 1,-1-1,1 0,0 1,0-1,0 0,-1 0,1 1,0-1,0 0,0 1,0-1,0 0,0 0,1 1,-1-1,0 0,0 1,0-1,1 0,-1 1,0-1,1 0,-1 1,1-1,-1 1,1-1,-1 0,1 1,-1-1,1 1,-1 0,1-1,-1 1,1-1,0 1,-1 0,1 0,0-1,0 1,-1 0,1 0,0 0,-1 0,1-1,0 1,15-5,-1 1,1 0,0 1,-1 1,1 0,1 1,-1 1,0 0,0 1,1 1,26 0,-16-1,-1-1,1-1,0-1,0-2,-1-1,0 0,0-2,17-7,-31 10,1-1,-1 0,0-1,-1-1,1 0,-1 0,-1-1,1 0,-1-1,-1 0,1-1,-2 0,1 0,-1-1,-1 0,0 0,-1-1,0 0,0-2,-6 14,0-1,0 1,-1 0,1 0,0 0,0 0,0 0,-1 0,1 0,0 0,0 0,0-1,-1 1,1 0,0 0,0 0,0 0,0 0,0-1,-1 1,1 0,0 0,0 0,0-1,0 1,0 0,0 0,0-1,0 1,0 0,0 0,0 0,0-1,0 1,0 0,-14 21,11-16,0 0,1 0,0 1,0-1,0 1,1-1,-1 1,1 0,1 0,-1 0,1-1,0 1,0 0,1 0,0 0,0 0,0-1,0 1,1-1,0 1,1-1,-1 1,1-1,0 0,0 0,0 0,1-1,0 1,0-1,0 0,0 0,1 0,-1-1,1 1,0-1,0 0,0-1,1 1,-1-1,5 1,3-1,0-1,1 0,-1-1,0 0,1-1,-1-1,0 0,0 0,0-2,0 0,0 0,-1-1,0-1,0 0,0 0,-1-1,0-1,0 0,0 0,3-5,9-4,-2-1,0-1,-1-1,0 0,-2-1,11-18,-3 4,-1-1,-2-1,-1-2,-3 0,-1-1,-1 0,-3-2,-1 0,-2 0,-2-1,-2 0,0-27,-7 67,0 1,0-1,0 0,0 0,-1 1,1-1,-1 0,0 0,0 1,0-1,0 1,0-1,0 1,-1 0,1-1,-1 1,0 0,0 0,0 0,0 0,0 0,0 1,0-1,-1 0,1 1,0 0,-1-1,1 1,-1 0,0 1,1-1,-1 0,0 1,1-1,-1 1,0 0,0 0,1 0,-1 0,0 0,0 1,1-1,-1 1,0 0,-7 2,1 0,0 0,0 1,1 0,-1 0,1 1,0 0,0 1,0 0,1 0,0 1,0 0,0 0,1 0,0 1,1 0,0 0,0 0,1 1,-3 5,-7 20,1 0,1 1,2 0,-4 30,8-45,2 0,0-1,1 1,1 1,1-1,1 0,0 0,2 0,0 0,1 0,1 0,1 0,1-1,1 0,0 0,5 7,39 36,-33-47</inkml:trace>
  <inkml:trace contextRef="#ctx0" brushRef="#br0" timeOffset="17926.696">5306 2009,'-6'10,"1"0,0 1,1 0,0 0,1 0,0 0,1 0,0 1,1-1,0 1,1-1,0 1,0-1,2 1,1 7,-3-17,1 1,0-1,0 1,0-1,1 0,-1 1,1-1,-1 0,1 0,0 0,-1 0,1 0,0 0,0-1,0 1,1-1,-1 1,0-1,1 0,-1 0,0 0,1 0,0 0,-1-1,1 1,-1-1,1 1,0-1,-1 0,1 0,0 0,-1-1,1 1,-1-1,1 1,0-1,0 0,92-45,-76 30,0 0,-1-1,-1 0,-1-2,0 0,4-9,40-45,13-8,-73 81,0-1,0 1,1-1,-1 1,0-1,0 1,0-1,1 1,-1 0,0-1,1 1,-1-1,0 1,1 0,-1-1,0 1,1 0,-1-1,1 1,-1 0,0 0,1-1,-1 1,1 0,-1 0,1 0,-1-1,1 1,-1 0,1 0,-1 0,1 0,-1 0,1 0,-1 0,1 0,-1 1,1-1,-1 0,1 0,-1 0,1 0,-1 1,1-1,-1 0,1 0,-1 1,0-1,1 0,-1 1,0-1,1 1,-1-1,0 0,1 1,-1-1,0 1,0-1,1 1,-1-1,0 1,0-1,0 1,0-1,0 1,0-1,0 1,2 42,-2-34,8 455,-4-420,-1-1,-2 1,-3 0,-1-1,-1 1,-3-1,-2 0,-2-1,-5 11,-41 72,55-120,-1 0,-1-1,1 1,-1-1,0 0,0 0,0 0,0 0,-1-1,0 0,1 0,-1 0,0-1,-1 1,1-1,0 0,0-1,-1 1,1-1,-1 0,0-1,-3 1,6-1,1 0,0 0,-1-1,1 1,-1-1,1 1,0-1,0 0,-1 0,1 0,0 0,0-1,0 1,0 0,0-1,0 1,1-1,-1 0,0 0,1 0,-1 0,1 0,0 0,-1 0,1 0,0 0,1 0,-1-1,0 1,0 0,1-1,0 1,-1-1,1 1,0-1,8-86,69-85,-63 149,0 0,-2 0,-1-2,-1 1,-1-1,-2-1,2-12,-6 16</inkml:trace>
  <inkml:trace contextRef="#ctx0" brushRef="#br0" timeOffset="18169.87">4460 1529,'0'0</inkml:trace>
  <inkml:trace contextRef="#ctx0" brushRef="#br0" timeOffset="18913.205">6887 1896,'-12'1,"0"1,0 1,1 0,-1 0,1 1,0 0,0 1,0 1,1 0,-7 5,16-11,0 0,0 1,0-1,0 0,1 1,-1-1,0 1,0-1,1 1,-1-1,0 1,1 0,-1-1,1 1,-1 0,1 0,-1-1,1 1,-1 0,1 0,0 0,-1-1,1 1,0 0,0 0,0 0,0 0,0 0,0 0,0 0,0-1,0 1,0 0,0 0,0 0,0 0,1 0,-1-1,0 1,1 0,-1 0,1 0,-1-1,1 1,-1 0,1-1,0 1,-1 0,1-1,0 1,-1-1,2 1,48 23,-35-18,-11-5,0 1,0 0,1 0,-1 0,0 0,-1 1,1-1,0 1,-1 0,0 1,1-1,-1 0,0 1,-1 0,1 0,-1-1,1 2,-1-1,-1 0,1 0,0 1,-1-1,0 0,0 1,0 0,-1-1,0 1,0-1,0 1,0 0,0-1,-1 1,0-1,0 1,-1 0,-5 7,-1 0,-1 0,0 0,0-1,-1 0,-1-1,0 0,0-1,-1 0,0-1,0 0,-1-1,-3 2,0 0,-118 47,122-54</inkml:trace>
  <inkml:trace contextRef="#ctx0" brushRef="#br0" timeOffset="19180.006">7367 1925,'-20'21,"0"1,2 2,1-1,1 2,1 0,1 1,1 1,-2 8,14-32,0-1,0 0,0 1,0-1,0 0,0 1,1-1,-1 1,1 0,0-1,0 1,0-1,0 1,0-1,1 1,-1-1,1 1,-1-1,1 1,0-1,0 0,0 1,0-1,1 0,-1 0,1 0,-1 0,1 0,0 0,-1 0,1 0,0-1,0 1,1-1,-1 1,0-1,0 0,1 0,-1 0,0 0,1 0,-1-1,1 1,-1-1,1 0,-1 1,1-1,-1 0,2-1,2 1,0 0,1-1,-1 1,0-2,1 1,-1-1,0 0,0 0,0 0,0-1,-1 0,1 0,-1-1,0 0,0 1,0-2,0 1,-1-1,1 1,-1-1,-1 0,1-1,-1 1,1-1,-1 1,-1-1,1 0,-1 0,0 0,-1 0,1-1,-1 1,-1 0,1-1,-1 1,0 0,0-1,-1 1,0 0,0-1,0 1,-1 0,0 0,-1-3,-4-4,0 0,-1 0,0 1,-1 0,0 0,-1 1,-1 0,-9-8,2 5</inkml:trace>
  <inkml:trace contextRef="#ctx0" brushRef="#br0" timeOffset="19504.323">7847 1275,'-26'146,"-5"-1,-19 37,-33 195,81-367,0-4,1 0,-1 0,1 0,0 0,0 0,1 0,0 0,0 0,0 0,1 0,0 1,0-1,1-1,-1 1,1 0,0 0,1 0,0 0,10 5</inkml:trace>
  <inkml:trace contextRef="#ctx0" brushRef="#br0" timeOffset="19853.886">8044 1812,'104'356,"-104"-355,0 1,0-1,0 1,0-1,0 1,0-1,1 1,-1-1,1 1,-1-1,1 1,-1-1,1 1,0-1,0 0,-1 1,1-1,0 0,0 0,0 0,1 0,-1 0,0 0,0 0,0 0,1 0,-1 0,1-1,-1 1,0 0,1-1,-1 1,1-1,-1 0,1 0,-1 1,1-1,0 0,-1 0,1 0,-1-1,1 1,-1 0,1-1,-1 1,1 0,-1-1,1 0,-1 1,0-1,1 0,-1 0,0 0,1 0,72-128,36-74,-96 180,0 5</inkml:trace>
  <inkml:trace contextRef="#ctx0" brushRef="#br0" timeOffset="20558.752">8467 2065,'36'-8,"-1"-2,0-1,-1-2,-1-1,0-2,-1-1,0-2,-2-1,3-3,19-59,-51 80,0 0,-1 0,1 0,0 0,-1-1,0 1,0 0,0 0,0-1,0 1,0 0,0 0,-1 0,1-1,-1 1,0 0,1 0,-1 0,0 0,0 0,0 0,-1 0,1 0,0 0,-1 1,1-1,-1 1,0-1,1 1,-1-1,0 1,0 0,0 0,0 0,0 0,0 0,0 0,0 1,-1-1,1 1,-1-1,-8 1,0-1,0 2,0 0,0 0,0 1,0 0,0 1,1 0,-1 1,1 0,0 0,0 1,1 1,-1 0,1 0,0 1,1 0,-8 7,3-3,0 1,1 0,0 1,1 0,1 1,0 0,1 1,-6 12,13-23,-1 1,1 0,0 0,0 0,1 0,0 0,0 1,0-1,0 0,1 1,0-1,0 0,0 1,1-1,0 0,0 1,0-1,0 0,1 0,0 0,0 0,0 0,1-1,0 1,0-1,0 1,0-1,1 0,0 0,-1 0,6 3,1 0,-1-1,1 0,0 0,0-1,0 0,1-1,0 0,0 0,0-2,0 1,0-1,1-1,-1 0,1-1,-1 0,1 0,-1-1,1-1,5-1,14-4,0-1,-1-2,0-1,-1-1,0-1,24-16,-13 4,-1-1,-1-2,-1-2,-2-1,-1-2,9-13,2-24,-43 68,-2 1,1-1,0 1,0-1,0 0,-1 1,1-1,-1 0,1 0,-1 1,0-1,1 0,-1 0,0 0,0 0,0 1,-1-1,1 0,0 0,-1 1,1-1,-1 0,0 0,1 1,-1-1,0 1,0-1,0 0,0 1,0 0,0-1,-1 1,1 0,0 0,-1-1,1 1,-1 0,1 0,-1 1,0-1,1 0,-2 0,-4 1,1 0,-1 1,0-1,0 1,1 1,-1-1,0 1,1 1,0-1,-1 1,1 0,0 0,0 1,1 0,-1 0,1 0,0 0,0 1,-4 5,3-4,-1 0,1 0,0 1,1 0,0 0,0 0,0 1,1 0,0 0,0 0,1 0,0 0,1 1,0 0,0-1,1 1,0 0,0 0,1 0,0-1,1 1,0 0,0 0,1 0,0-1,1 1,0-1,0 0,0 0,1 0,1 0,-1 0,1-1,0 0,1 0,6 6,-2-8,0 1,1-1,0-1,0 0,0-1,1 0,-1 0,1-1,0-1,-1 0,1-1,0 0,0 0,-1-2,1 1,0-1,-1-1,0 0,1-1,-1 0,-1-1,1 0,-1 0,1-1,-2-1,1 0,-1 0,0-1,0 0,4-5,12-18,0-1,-2-1,-2-1,-1-1,-1-1,-2-1,-2 0,-2-1,-1 0,-1-1,-3-1,-1 1,-2-1,-2 0,-1-1,-3-9,1 37,-1 0,-1-1,0 1,-1 0,0 0,-1 0,-1 0,0 1,-1-1,4 9,1 1,-1 0,0-1,0 1,0 0,-1 0,1 1,-1-1,1 0,-1 1,0-1,0 1,0 0,0 0,-1 0,1 1,0-1,-1 1,1 0,-1 0,1 0,-1 0,0 0,0 1,1 0,-1 0,0 0,1 0,-1 0,0 1,0 0,1-1,-1 1,-1 1,1 0,1 0,-1-1,1 1,-1 1,1-1,0 0,-1 1,1 0,1 0,-1 0,0 0,1 0,-1 0,1 1,0-1,0 1,1-1,-1 1,1 0,-1 0,1 0,0 0,1 0,-1 0,-4 105,6-86,1 23,1-1,3 0,1 0,3 0,1-1,3-1,1 0,18 34,-22-54,1 0,1-1,1 0,1-1,1 0,0-2,2 0,0 0,1-2,1-1,1 0,0-1,1-2,0 0,1-1,5 1,5-2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44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57,'-10'39,"-7"17,-2 8,4-1,3-6,4-5,4-5,-3-1,0-4,1-4,2-4,1-2,-3-3,-1-1,1-1,1-9,2-13,1-7</inkml:trace>
  <inkml:trace contextRef="#ctx0" brushRef="#br0" timeOffset="284.677">29 1,'38'14,"23"6,5-2,-3-3,-3-5,-7-3,-8-3,-1-3,-4-1,-4-6,-3-1,-3 0,-1 1,-6-2,-6-1</inkml:trace>
  <inkml:trace contextRef="#ctx0" brushRef="#br0" timeOffset="504.626">29 397,'34'0,"15"0,5 0,-2 0,-1 0,-3 0,-6 0,-6 0,-2 0,-4 0,-7 0</inkml:trace>
  <inkml:trace contextRef="#ctx0" brushRef="#br0" timeOffset="1036.451">481 623,'-166'241,"289"-394,63-68,-179 214,0 1,0 0,0 0,1 1,0 0,0 0,1 1,-1 0,1 1,0 0,1-1,-7 4,0-1,0 0,0 1,0 0,0-1,0 1,0 0,1 1,-1-1,0 1,0-1,0 1,-1 0,1 0,0 0,0 0,0 1,-1-1,1 1,-1-1,1 1,-1 0,0 0,1 0,-1 1,0-1,0 0,-1 1,1-1,0 1,-1 0,0-1,1 1,-1 3,5 12,-2 1,-1 0,0 1,-1-1,-2 0,1 1,-2-1,-1 1,-2 7,4-24,0 0,-1 0,0 0,0-1,0 1,0 0,0 0,0-1,-1 1,1-1,-1 1,0-1,1 1,-1-1,0 0,-1 0,1 0,0 0,0-1,-1 1,1 0,-1-1,0 0,1 1,-1-1,0 0,0-1,0 1,0 0,0-1,1 0,-1 1,0-1,0 0,0-1,0 1,-3-1,-109-27,-31-48,124 68</inkml:trace>
  <inkml:trace contextRef="#ctx0" brushRef="#br0" timeOffset="1754.739">1073 566,'358'0,"-379"-18,-148-58,168 75,-1 1,0-1,1 1,-1-1,0 1,1 0,-1 0,0 0,0 0,1 0,-1 0,0 0,1 0,-1 1,0-1,1 1,-1-1,0 1,1 0,-1 0,1 0,-1-1,1 1,0 1,-1-1,1 0,0 0,0 0,0 1,0-1,0 0,0 1,0-1,0 1,1 0,-1-1,0 1,1-1,-1 1,1 1,-5 75,5-69,4 224,2-192,-5-40,-1-1,1 1,-1-1,1 1,-1 0,1-1,-1 1,1-1,-1 1,1-1,0 1,-1-1,1 0,0 1,0-1,-1 0,1 1,0-1,0 0,-1 0,1 0,0 0,0 0,0 0,-1 0,1 0,0 0,0 0,-1 0,1 0,0-1,0 1,-1 0,1 0,0-1,0 1,-1-1,1 1,0-1,-1 1,1-1,-1 1,1-1,-1 1,1-1,-1 0,1 1,-1-1,1 0,170-189,-130 140,-25 27</inkml:trace>
  <inkml:trace contextRef="#ctx0" brushRef="#br0" timeOffset="2022.687">1723 397,'0'38,"0"18,0 4,0-4,0-6,5-12,1-12</inkml:trace>
  <inkml:trace contextRef="#ctx0" brushRef="#br0" timeOffset="2370.721">1694 424,'6'-7,"1"-1,0 1,0 0,1 1,0-1,0 2,0-1,1 1,0 0,0 1,0 0,0 0,1 1,-1 1,1-1,0 1,0 1,0 0,0 0,0 1,0 1,0-1,0 1,0 1,-1 0,1 1,0-1,-1 2,0-1,5 4,-12-6,1 0,0 0,-1 1,1-1,-1 1,1 0,-1-1,0 1,1 0,-1 1,0-1,0 0,-1 1,1-1,0 1,-1-1,0 1,1 0,-1-1,0 1,-1 0,1 0,0 0,-1 0,0 0,1 0,-1 0,0 0,0 0,-1 0,1 0,-1 0,0 0,1-1,-1 1,0 0,-2 2,-30 33,-18 27,50-63,0 0,0 1,1-1,-1 0,1 1,-1-1,1 0,0 1,0-1,0 1,0-1,0 1,1-1,-1 0,1 1,0-1,-1 0,1 1,0-1,0 0,1 0,-1 0,0 0,1 0,-1 0,1 0,-1 0,1-1,0 1,0-1,1 1,23 19,-21-19,0 0,-1 1,1 0,-1 0,0 0,0 1,0-1,0 1,-1 0,1 0,-1 0,0 1,0-1,-1 1,1 0,-1-1,0 1,0 0,-1 0,1 1,-1-1,0 0,0 4,-4-5,1 1,-1-1,0 0,1 0,-2-1,1 1,0-1,-1 1,0-1,0 0,0 0,0-1,0 1,0-1,-1 0,1 0,-1-1,1 1,-1-1,-1 1,-9 3,5 0,0-1,0 0,0-1,-1 0,1-1,-1 0,1-1,-1 0,0 0,-2-1,-13-4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0,'-42'13,"0"2,1 1,1 2,-33 21,69-37,-44 30,48-31,-1 0,0-1,0 1,0 0,1 0,-1 0,1 0,-1-1,1 1,-1 0,1 0,-1 0,1 0,0 0,-1 0,1 0,0 1,0-1,0 0,0 0,0 0,0 0,0 0,0 0,0 0,1 0,-1 0,0 0,1 0,-1 0,1 0,-1 0,1 0,-1 0,1 0,0-1,-1 1,1 0,0 0,0 0,-1-1,1 1,0-1,0 1,0-1,0 1,1 0,135 38,-106-35,-24-4,-1 0,1 1,-1 0,1 0,-1 0,0 1,1 0,-1 0,0 1,0-1,0 1,0 1,-1-1,1 1,-5-3,0 1,-1-1,1 1,0-1,0 1,-1 0,1-1,-1 1,0 0,1-1,-1 1,0 0,0-1,0 1,0 0,0 0,0-1,-1 1,1 0,0-1,-1 1,0-1,1 1,-1 0,0-1,0 0,0 1,0-1,0 1,0-1,0 0,0 0,0 1,-1-1,1 0,-50 42,49-41,-139 63,116-59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47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1,'-10'18,"1"-4,0 0,1 1,1 0,1 0,0 0,1 1,0 0,-1 11,7-28,-1 1,0-1,1 1,-1 0,1-1,-1 1,1 0,-1-1,1 1,-1 0,1-1,-1 1,1 0,0 0,-1 0,1 0,-1-1,1 1,0 0,-1 0,1 0,-1 0,1 0,0 1,-1-1,1 0,-1 0,1 0,-1 0,1 1,-1-1,1 0,0 0,-1 1,1-1,-1 1,0-1,1 0,-1 1,1-1,-1 1,0-1,1 1,-1-1,0 1,1-1,-1 1,0-1,0 1,0-1,1 1,-1 0,0-1,0 1,0-1,0 1,0 0,0-1,0 1,0-1,0 1,-1 0,1-1,0 1,0 0,34-36,-29 28,0 3,0-1,-1 0,0-1,0 1,0-1,-1 1,0-1,0 0,-1-1,1 1,-1 0,0-1,0-2,-4 8,1 1,0 0,-1-1,1 1,-1 0,1 0,0 0,-1 1,1-1,0 0,-1 0,1 1,0-1,-1 1,1-1,0 1,0-1,-1 1,1 0,0 0,0-1,0 1,0 0,0 0,0 0,0 0,0 0,0 1,1-1,-1 0,0 1,2-2,-1-1,1 1,-1 0,1 0,0 0,-1 0,1 0,-1 0,1-1,0 2,-1-1,1 0,-1 0,1 0,0 0,-1 0,1 0,-1 1,1-1,-1 0,1 0,0 1,-1-1,1 0,-1 1,0-1,1 1,-1-1,1 0,-1 1,0-1,1 1,-1-1,0 1,1-1,-1 1,0 0,0-1,1 1,-1-1,0 1,0 0,0-1,0 1,0-1,0 1,0 0,0-1,0 1,0-1,0 1,-1 0,1-1,0 1,0-1,-1 1,1-1,0 1,0-1,-1 1,1-1,-1 1,1-1,0 1,-1-1,14-8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48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24,'-77'27,"72"-44,4 17,1 0,-1 1,1-1,0 0,-1 0,1 0,-1 0,1 1,0-1,-1 0,1 0,-1 0,1 0,0 0,-1 0,1 0,-1 0,1 0,-1 0,1-1,0 1,-1 0,1 0,-1 0,1 0,0-1,-1 1,1 0,0 0,-1-1,1 1,0 0,-1 0,1-1,0 1,0 0,-1-1,1 1,0-1,0 1,0 0,-1-1,1 1,0-1,0 1,0 0,0-1,0 1,0-1,0 1,0-1,0 1,0 0,0-1,0 1,0-1,0 1,0 0,1-1,-1 1,0-1,0 1,0 0,1-1,-5 2,1 0,0 1,-1-1,1 1,0-1,0 1,0 0,0 0,0 0,1 1,-1-1,1 1,-1-1,1 1,0 0,0 0,0 1,25-16,16-17,-18 11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55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599 301,'0'285,"-6"-232,-2-1,-3 0,-1 0,-17 38,-37 57,58-131,13-15,6-10,1-2</inkml:trace>
  <inkml:trace contextRef="#ctx0" brushRef="#br0" timeOffset="395.675">599 328,'46'-10,"0"1,0 3,0 1,0 3,1 1,31 5,9-3,86 0,-162-1</inkml:trace>
  <inkml:trace contextRef="#ctx0" brushRef="#br0" timeOffset="639.636">599 695,'34'-4,"16"-3,4 1,-3 2,-4 0,-6 2,-10 1</inkml:trace>
  <inkml:trace contextRef="#ctx0" brushRef="#br0" timeOffset="1407.499">1136 894,'-323'332,"305"-313,25-31,28-33,149-109,75-54,-259 207,1 0,0-1,-1 1,1 0,0 0,0 0,0 1,0-1,0 0,0 0,0 0,1 1,-1-1,0 1,0-1,0 1,1-1,-1 1,0 0,0-1,1 1,-1 0,0 0,1 0,-1 0,0 0,1 0,-1 1,0-1,1 0,-1 1,0-1,0 1,0-1,1 1,-1-1,0 1,0 0,0 0,0 0,0-1,0 1,0 0,0 0,-1 0,1 1,0-1,0 0,-1 0,1 0,-1 0,1 1,-1-1,0 0,1 1,-3 198,-5-63,6-135,1-1,-1 1,0-1,0 1,-1-1,1 1,0-1,-1 1,1-1,0 0,-1 0,1 0,-1 0,0 0,1 0,-1 0,0 0,0-1,1 1,-1-1,0 1,0-1,0 0,0 0,0 0,1 0,-1 0,0 0,0 0,0-1,0 1,0-1,-1 0,-69-26,55 20,-114-67,95 44,30 19</inkml:trace>
  <inkml:trace contextRef="#ctx0" brushRef="#br0" timeOffset="2168.732">1672 1035,'-12'0,"35"0,-8 0,185-1,-198 1,0 0,0 0,-1 0,1 0,0 0,0-1,0 1,-1 0,1-1,0 1,-1-1,1 0,0 0,-1 1,1-1,-1 0,1 0,-1 0,0-1,1 1,-1 0,0-1,0 1,0 0,0-1,0 1,0-1,0 0,0 1,-1-1,1 0,-1 1,1-1,-1 0,0 0,1 1,-1-1,0 0,0 0,0 1,-1-1,1 0,0 0,-1 0,1 1,-1-1,1 0,-1 1,0-1,0 1,0-1,0 1,0-1,0 1,0-1,0 1,-1 0,1 0,0 0,-2-1,-5-7,-2 0,1 1,-1 0,-1 0,1 2,-1-1,-1 1,1 0,-1 1,0 1,0 0,0 0,0 2,-3-1,13 2,-1 1,1 0,0 0,0 0,-1 0,1 1,0-1,0 0,-1 1,1 0,0-1,0 1,0 0,0 0,0 0,0 0,0 1,0-1,0 1,1-1,-1 1,0-1,1 1,-1 0,1 0,0 0,0 0,0 0,0 0,0 0,0 0,0 0,1 0,-1 0,1 1,-1 1,-2 92,4-77,1 6,0-3,-1 0,0 0,-2 0,-1-1,0 1,-2 0,0-1,-1 0,-5 12,7-27,1-5,1 0,0 0,0 0,-1 1,1-1,0 0,0 0,0 0,0 1,0-1,1 1,-1-1,0 1,1-1,-1 1,1-1,-1 1,1-1,0 1,0-1,0 1,0 0,0-1,0 1,0 0,0-1,0 1,1-1,-1 1,1-1,-1 1,1-1,0 1,-1-1,1 1,0-1,0 0,0 1,0-1,0 0,0 0,1 0,-1 0,0 0,1 0,-1 0,0 0,1-1,0 1,7-4,0 0,0-1,-1 0,1 0,-1-1,0 0,0-1,-1 0,0 0,0 0,4-5,1 0,12-12,0-1,-1-1,-1-1,-2-1,-1-1,-1 0,5-12,-11 16</inkml:trace>
  <inkml:trace contextRef="#ctx0" brushRef="#br0" timeOffset="3761.111">1786 1119,'-5'0,"-7"0,-5 0,0 5,-3 1,-2 0,-2-1,-1-1,-3-2,0-1,0 0,-1-1,0 0,10-1,9-4,4-1</inkml:trace>
  <inkml:trace contextRef="#ctx0" brushRef="#br0" timeOffset="5147.669">261 18,'14'-17,"-22"22,-22 30,1 1,2 2,1 0,-5 15,8-5,4 0,1 1,2 1,2 0,3 1,2 0,2 1,3 0,2 0,2 0,3 13,-3-42,1 0,1 0,1 0,2 0,0-1,1 0,1 0,1 0,1-1,1-1,1 1,0-1,2-1,0 0,1-1,1-1,1 0,0-1,1 0,1-2,0 0,1-1,1-1,2 1,7-1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57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57 867,'-4'19,"-3"11,1 5,1 2,2-1,1-1,1-3,-5-6,0-3,0 0,1-5</inkml:trace>
  <inkml:trace contextRef="#ctx0" brushRef="#br0" timeOffset="486.05">1 838,'10'-8,"1"1,-1 0,2 1,-1 1,1-1,0 2,0-1,0 2,0 0,1 0,0 1,-1 1,1 0,0 0,0 2,-1-1,10 3,-19-3,-1 0,0 0,1 1,-1-1,1 1,-1 0,0 0,0-1,1 1,-1 1,0-1,0 0,0 0,0 1,0-1,0 1,-1 0,1 0,0-1,-1 1,0 0,1 0,-1 0,0 1,0-1,0 0,0 0,0 1,-1-1,1 0,-1 1,1-1,-1 1,0-1,0 0,0 1,0-1,-1 1,1-1,0 0,-1 1,0-1,0 0,1 1,-2-1,1 0,0 0,0 0,0 0,-1 0,-1 2,-100 111,102-113,0-1,0 1,0-1,0 1,0 0,0 0,0-1,1 1,-1 0,1 0,-1 0,1-1,0 1,0 0,0 0,0 0,0 0,0 0,1 0,-1-1,0 1,1 0,0 0,-1 0,1-1,0 1,0 0,0-1,0 1,0-1,0 1,0-1,1 1,-1-1,63 35,-18-12,-43-21,-1-1,0 0,0 1,0-1,0 1,0-1,-1 1,1 0,-1 0,1 0,-1 0,0 0,0 0,-1 0,1 0,0 0,-1 0,0 0,0 1,0-1,0 0,-1 0,1 0,-1 0,1 0,-1 1,0-1,-1 0,1-1,0 1,-1 0,1 0,-1-1,0 1,0 0,0-1,0 0,-1 0,1 1,-1-1,1-1,-1 1,0 0,1-1,-2 1,-4 5,-1-1,1-1,-1 1,0-1,0-1,-1 0,1 0,-1 0,0-2,0 1,0-1,0-1,-1 1,1-2,0 0,-8 0,0-6</inkml:trace>
  <inkml:trace contextRef="#ctx0" brushRef="#br0" timeOffset="2084.159">537 20,'3'-2,"-1"0,0 0,1 0,0 1,-1-1,1 1,0 0,0-1,-1 1,1 1,0-1,0 0,0 1,0-1,1 1,-1 0,0 0,0 0,0 0,0 1,0-1,0 1,0 0,0 0,0 0,-1 0,1 1,0-1,1 2,71 56,-52-28,-2 1,-1 1,-1 1,-3 1,0 0,-3 1,0 1,-3 0,-1 1,-2 0,-1 0,-2 0,-2 1,-2 30,2-39,-2-1,-1 0,-1 0,-1 1,-2-2,-1 1,-2 0,0-1,-2-1,-1 1,-1-2,-1 0,-1 0,-2-1,0-1,-2 0,-1-2,0 0,-2-1,-18 14,-91 49,104-70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06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29,'380'0,"-193"-26,-163 23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06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22,'39'0,"17"0,3 0,-2 0,-2 0,-6 0,-5 0,-7-5,-4-1,-3 0,-7 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03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1 678,'126'-11,"201"-74,-276 79,-33 8</inkml:trace>
  <inkml:trace contextRef="#ctx0" brushRef="#br0" timeOffset="254.642">282 453,'-4'34,"-3"15,1 5,2-3,0-4,2-6,-4-5,-1-4,1-2,1-2,2-1,1 0,1-5</inkml:trace>
  <inkml:trace contextRef="#ctx0" brushRef="#br0" timeOffset="964.665">423 904,'225'-343,"-213"322,-1 0,1 1,0 1,1 0,1 1,1 0,1 1,0 1,5-3,-20 18,0 0,0 0,0 0,0 0,0 0,0 0,0 0,0 1,1-1,-1 0,0 1,0-1,1 1,-1-1,0 1,1 0,-1 0,1-1,-1 1,0 0,1 0,-1 0,1 1,-1-1,0 0,1 0,-1 1,0-1,1 1,-1-1,0 1,0 0,1-1,-1 1,0 0,0 0,0 0,0 0,0 0,0 0,0 0,0 0,-1 0,1 0,0 1,-1-1,1 0,-1 0,1 1,-1-1,1 0,-1 1,0-1,0 1,0-1,2 16,-1-1,0 0,-1 1,-1-1,-1 0,0 1,-1-1,-5 14,-8 98,16-126,0 0,0-1,0 1,0 0,0 0,0-1,1 1,-1 0,1 0,-1-1,1 1,-1-1,1 1,0 0,0-1,0 1,0-1,0 0,0 1,1-1,-1 0,0 0,1 0,-1 0,1 0,-1 0,1 0,-1 0,1 0,0-1,-1 1,1-1,0 1,0-1,-1 0,1 0,0 1,0-1,-1 0,1-1,0 1,0 0,-1 0,1-1,0 1,-1-1,1 0,0 1,-1-1,1 0,-1 0,1 0,-1 0,1 0,-1 0,0-1,0 1,1 0,-1-1,1 0,15-15,-1-1,0 0,-2-1,0 0,-1-1,6-14,34-47,105-116,-158 195,1 1,-1 0,1 0,-1 0,1 0,-1-1,1 1,0 0,0 0,0 0,-1 0,1 0,0 1,0-1,0 0,0 0,0 1,1-1,-1 0,0 1,0-1,0 1,1 0,-1-1,0 1,0 0,1 0,-1 0,0 0,0 0,1 0,-1 0,0 0,1 0,-1 0,0 1,0-1,0 1,1-1,-1 1,0-1,0 1,0 0,0-1,0 1,0 0,0 0,0 0,0 0,0 0,-1 0,1 0,0 0,-1 0,1 0,0 0,-1 1,0 10,0 0,-2 0,1 0,-1-1,-1 1,0-1,-1 0,0 0,-3 4,-10 37,10-15,1 0,3 1,1 0,1-1,4 32,0 16,-3-57,0-4</inkml:trace>
  <inkml:trace contextRef="#ctx0" brushRef="#br0" timeOffset="1217.706">1524 594,'-14'34,"-5"15,-4 0,2-4,4-4,6-5,4-4,4-6</inkml:trace>
  <inkml:trace contextRef="#ctx0" brushRef="#br0" timeOffset="1636.299">1412 594,'5'-5,"1"-1,-1 2,1-1,0 1,1-1,-1 2,1-1,0 1,0 0,0 0,0 1,0 0,1 0,-1 1,0 0,1 0,-1 0,1 1,0 1,-1-1,1 1,-1 0,0 1,1 0,5 2,-11-1,0 1,0-1,0 1,-1 0,1-1,-1 1,0 0,0 0,0 0,0 0,-1 0,0 0,0 0,0 0,0 0,0 0,-1 0,0 0,0-1,0 1,0 0,0 0,-1 0,0-1,0 1,0-1,0 0,0 1,-1-1,0 0,1 0,-1-1,0 1,0 0,-1-1,1 0,-3 2,-10 15,15-18,-1 0,1 0,0 0,0 1,1-1,-1 0,0 0,0 1,1-1,-1 1,0-1,1 0,0 1,-1-1,1 1,0-1,0 1,0 0,0-1,0 1,0-1,0 1,0-1,1 1,-1-1,0 1,1-1,0 0,-1 1,1-1,0 0,-1 1,1-1,0 0,0 0,0 1,0-1,0 0,1 0,-1 0,0-1,0 1,1 0,-1 0,0-1,1 1,-1 0,1-1,-1 0,1 1,-1-1,1 0,-1 0,1 0,-1 0,1 0,0 0,2 0,-1 1,1-1,-1 1,1 0,-1 0,1 0,-1 0,0 1,1-1,-1 1,0 0,0 0,0 0,0 0,-1 1,1-1,-1 1,1 0,-1-1,0 1,0 0,0 0,0 1,-1-1,1 0,-1 0,0 1,0-1,0 1,0-1,-1 1,1 0,-1-1,0 1,0-1,0 1,-1-1,1 1,-1 0,0-1,0 2,-5 6,-1-1,0 1,0-2,-1 1,0-1,-1 0,0-1,-1 0,1 0,-1-1,-1 0,1-1,-1 0,0-1,-1 0,1-1,-1 0,-4 1,-7-1</inkml:trace>
  <inkml:trace contextRef="#ctx0" brushRef="#br0" timeOffset="2028.919">1722 1,'34'1,"-14"12,-1 1,-1 1,0 0,-1 2,0 0,-2 1,0 0,-1 1,0 1,-2 0,-1 1,0 0,5 16,2 3,-2 1,-2 1,-2 0,-1 1,-2 1,-3-1,0 4,-5-26,0-1,-1 1,-1 0,-1-1,-1 1,0-1,-2 0,0 0,-2 0,0-1,-1 0,-1 0,0-1,-2 0,0-1,-3 3,-3 2,-1-1,-1-1,0 0,-2-2,0 0,-1-1,-1-2,0 0,-1-1,-21 8,21-13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00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0,'-38'34,"5"7,3 0,1 3,2 0,3 1,1 2,2 0,2 1,3 2,1-1,3 2,2-1,3 1,1 1,3 0,3 47,-1-75,2 0,0-1,2 1,0-1,2 0,1 0,0 0,2-1,1 0,0 0,2-1,0 0,1-1,1 0,1-1,1-1,1 0,9 8,62 36,-83-67,-9 0</inkml:trace>
  <inkml:trace contextRef="#ctx0" brushRef="#br0" timeOffset="1453.066">371 1072,'57'-96,"-17"24,4 2,3 2,20-18,86-114,-147 192,-4 5,0-1,0 1,0-1,0 1,1 0,0 0,-1 1,1-1,0 0,0 1,1 0,-1-1,1 1,-1 1,1-1,2-1,-4 4,-1 0,0 0,1 0,-1 0,0 1,0-1,0 0,0 1,0-1,0 0,0 1,0-1,0 1,-1-1,1 1,0 0,-1-1,0 1,1 0,-1-1,0 1,0 0,0-1,0 1,0 0,0 0,-1 0,2 1,0 37,-2-29,1 1,-1-1,2 0,0 1,0-1,1 0,0 0,1 0,0 0,1 0,0 0,1-1,0 0,1 0,0 0,0-1,1 0,0 0,1-1,1 2,-5-7,0-1,-1 1,1-1,0 0,0 0,1 0,-1-1,0 1,1-1,-1 0,0 0,1-1,-1 1,1-1,-1 0,1 0,-1-1,1 1,-1-1,1 0,-1 0,0-1,1 1,-1-1,0 0,0 0,0 0,0-1,-1 1,3-3,97-100,61-124,-138 200,-27 29,1 1,0-1,0 1,0-1,0 0,0 1,0-1,0 1,0-1,0 1,1-1,-1 1,0-1,0 1,0-1,0 0,1 1,-1-1,0 1,1-1,-1 0,0 1,0-1,1 0,-1 1,1-1,-1 0,0 1,1-1,-1 0,1 0,-1 0,1 1,-1-1,0 0,1 0,-1 0,1 0,-1 0,1 0,-1 0,1 0,-1 0,1 0,-1 0,1 0,-1 0,1 0,-1-1,0 1,1 0,-1 0,1 0,-1-1,0 1,1 0,-1 0,1-1,-1 1,0 0,1-1,-1 1,0-1,0 1,1 0,-1-1,0 1,0-1,0 1,-41 208,15-38,-2-61,23-90</inkml:trace>
  <inkml:trace contextRef="#ctx0" brushRef="#br0" timeOffset="2077.005">1641 705,'-213'271,"184"-222,59-74,131-197,-123 183,-30 28,1 0,0 1,1 1,0-1,0 2,1-1,0 1,1 1,0 0,0 1,0 0,1 1,2-1,-12 6,1 0,-1 0,0 0,1 0,-1 1,0-1,1 1,-1 0,0 0,0 0,0 0,0 1,0-1,0 1,0 0,0 0,-1 0,1 0,-1 0,1 0,-1 1,0 0,0-1,0 1,0 0,-1 0,2 3,30 88,-22-43,1 58,-13-107,-1-1,0 1,0 0,0-1,0 1,0-1,0 0,0 1,0-1,0 0,-1 0,1-1,0 1,-1 0,1-1,-1 1,1-1,-1 0,1 0,-1 0,1 0,0 0,-1-1,1 1,-1-1,1 1,0-1,-1 0,1 0,0 0,0 0,0-1,0 1,0 0,0-1,0 0,-1 0,-4-1,-177-72,111 58,54 11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07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 77,'0'96,"-11"255,10-346,-6 69,-4 0,-4-1,-16 49,22-100,-1-5</inkml:trace>
  <inkml:trace contextRef="#ctx0" brushRef="#br0" timeOffset="292.234">38 77,'27'-13,"0"1,1 1,0 1,1 2,0 1,0 1,0 2,1 1,0 1,-1 1,1 2,0 1,-1 1,1 2,-1 1,0 1,-1 1,13 6,-36-11,-1-1,1 1,-1 0,0 0,0 1,0-1,0 1,-1 0,1 0,-1 0,0 0,0 1,-1-1,1 1,-1 0,0 0,0 0,0 0,-1 0,0 0,0 0,0 0,-1 0,0 1,0-1,0 0,0 1,-1-1,0 0,0 0,0 0,-1 0,0 0,0 0,0 0,0-1,-2 2,-6 12,-1-1,-1-1,0 0,-1 0,-1-1,-1-1,0 0,0-1,-2-1,1-1,-2 0,1-1,-3 0,-29 14,-1-3,-1-2,-1-2,-15 1,-11-2,49-12</inkml:trace>
  <inkml:trace contextRef="#ctx0" brushRef="#br0" timeOffset="975.938">462 951,'38'-86,"3"2,39-56,55-7,-129 140,-4 3,1 1,-1-1,1 1,0-1,0 1,0 0,0 1,0-1,1 0,-1 1,1 0,0 0,0 0,-1 0,1 0,1 1,-1 0,0 0,0 0,0 0,3 1,-5 3,1 0,-1 0,0 1,0-1,0 1,0-1,0 1,-1 0,0 0,0-1,0 1,0 0,-1 0,1 0,-1 0,0 0,0 0,-1 0,1 0,-2 4,-12 56,11-55,0 0,1-1,0 1,0 0,1 0,0 0,1 0,0 0,0 1,1-1,0 1,0-9,-1 1,1-1,0 0,-1 1,1-1,0 0,-1 0,1 0,0 1,0-1,0 0,0 0,0 0,1-1,-1 1,0 0,0 0,0-1,1 1,-1 0,0-1,1 1,-1-1,0 0,1 0,-1 1,1-1,-1 0,1 0,-1 0,0 0,1 0,-1-1,1 1,-1 0,0-1,1 1,-1-1,1 0,53-25,-36 12,-1-1,0-1,-2 0,0-1,0-1,6-12,29-31,112-97,-163 157,1 0,-1 0,1 1,-1-1,0 0,1 0,0 1,-1-1,1 0,-1 1,1-1,0 1,0-1,-1 1,1-1,0 1,0-1,-1 1,1 0,0 0,0-1,0 1,0 0,-1 0,1 0,0 0,0 0,0 0,0 0,0 0,0 0,-1 0,1 1,0-1,0 0,0 0,0 1,-1-1,1 1,0-1,0 1,-1-1,1 1,0-1,-1 1,1 0,-1-1,1 1,-1 0,1-1,-1 1,1 0,-1 0,0 0,1-1,-1 1,0 0,0 0,1 0,-1 0,0-1,0 1,0 0,0 0,0 0,0 0,0 0,-1 0,1-1,0 2,-34 285,34-284,-1 5,0-1,1 1,0 0,1 0,-1-1,1 1,1 0,0-1,0 1,0-1,1 0,0 0,0 0,2 3,6 3</inkml:trace>
  <inkml:trace contextRef="#ctx0" brushRef="#br0" timeOffset="1226.191">1676 585,'-15'33,"-9"17,0 3,3-1,5-5,6-6,5-5,7-9,4-9</inkml:trace>
  <inkml:trace contextRef="#ctx0" brushRef="#br0" timeOffset="1652.877">1591 471,'311'1,"-230"21,-79-21,-1-1,1 1,-1 0,1 0,-1 0,1 0,-1 0,0 0,0 0,1 0,-1 1,0-1,0 0,0 1,0-1,0 1,-1-1,1 1,0-1,-1 1,1 0,-1-1,1 1,-1 0,0-1,0 1,0 0,0-1,0 1,0 0,0 0,0-1,-1 1,1 0,-1-1,1 1,-1-1,0 1,1-1,-1 1,0-1,0 1,0-1,0 0,-1 1,1-1,-114 101,63-61,50-40,1-1,-1 1,1 0,-1 0,1 0,0 0,-1 0,1 1,0-1,0 0,0 0,0 1,0-1,0 1,0-1,0 1,1-1,-1 1,1 0,-1-1,1 1,-1 0,1-1,0 1,0 0,0-1,0 1,0 0,0-1,1 1,-1 0,0-1,1 1,-1 0,1-1,0 1,-1-1,1 1,0-1,0 1,0-1,0 0,0 1,1-1,-1 0,0 0,0 0,1 0,-1 0,1 0,-1 0,1 0,-1-1,1 1,0-1,-1 1,1-1,1 1,56 18,-48-17,0 0,-1 1,0 0,0 1,0 1,0-1,0 1,-1 1,0 0,0 0,-1 1,1 0,3 4,-11-8,1 0,0 0,0 0,-1 0,0 0,1 0,-1 0,-1 0,1 1,0-1,-1 0,1 0,-1 1,0-1,0 1,-1-1,1 0,0 0,-1 1,0-1,0 0,0 0,0 0,-1 0,1 0,-1 0,0 0,0 0,0 0,0-1,0 1,0-1,-1 0,0 1,-95 67,77-61,0 0,-1-1,0-2,0 0,-1-1,0-1,1-1,-1-1,-1-1,1-2,-11-1,10-3,7-1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35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41,'0'-4,"0"-8,-5 0,-1 6,-5 4,-5 2,5 2,9 0,5-5,2-2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2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86 302,'52'-37,"-2"-3,-1-1,-2-3,-2-2,35-47,-80 93,1 1,-1-1,0 0,0 0,1 1,-1-1,0 0,1 0,-1 1,0-1,0 0,1 0,-1 0,0 0,1 1,-1-1,1 0,-1 0,0 0,1 0,-1 0,-3 10,-24 84,4 2,5 0,4 1,4 1,3 24,2 330,5-432,0 1,-2-1,0 0,-2 0,0 0,-1 0,-1-1,-1 1,0-1,-2-1,0 0,-1 0,-1 0,0-2,-2 1,11-13,-1-1,0 0,1 1,-1-1,-1-1,1 1,0 0,-1-1,1 1,-1-1,0 0,0 0,0-1,0 1,0-1,0 0,0 0,-1 0,1-1,0 1,0-1,-1 0,1 0,0-1,0 1,-1-1,1 0,0 0,0 0,0-1,0 1,0-1,0 0,0 0,1-1,-1 1,1-1,0 1,-1-1,1 0,0 0,1-1,-1 1,1-1,-1 1,1-1,0 0,0 0,-1-4,-1-8,1-1,0-1,1 1,1 0,1-1,0 1,1 0,1-1,1 1,0 0,1 0,1 1,4-10,8-15,1 1,2 1,1 1,23-30,-28 41,1 2,2 0,0 1,2 0,1 2,0 1,1 0,2 2,0 1,1 1,0 1,27-12,-28 20</inkml:trace>
  <inkml:trace contextRef="#ctx0" brushRef="#br0" timeOffset="270.157">931 500,'-47'19,"1"3,1 2,1 1,1 3,-32 27,48-36,16-11,4-4,1 0,0 0,0 0,0 1,0 0,1 0,0 0,0 1,0 0,0 0,1 0,0 0,1 1,-1 0,0 2,4-7,0-1,-1 1,1 0,0-1,0 1,0 0,1 0,-1-1,0 1,1-1,-1 1,1 0,-1-1,1 1,0-1,-1 1,1-1,0 1,0-1,0 0,0 1,1-1,-1 0,0 0,0 0,1 0,-1 0,1 0,-1 0,0-1,1 1,0 0,-1-1,1 1,-1-1,1 1,0-1,-1 0,1 0,0 0,-1 0,1 0,1 0,74-9,-42-5,0-2,0-1,-2-1,0-2,1-4,-25 20,0-1,-1 0,0-1,0 0,0 0,-1-1,0 0,0 0,-1 0,0-1,0 0,-1-1,0 1,0-1,-1 0,0 0,0 0,-1 0,-1-1,0 0,0 1,0-1,-1-4,-1 12,-1-1,1 1,0-1,-1 1,1-1,-1 1,0 0,0-1,0 1,0 0,-1 0,1-1,0 1,-1 0,1 0,-1 0,0 1,0-1,0 0,0 1,0-1,0 1,0 0,0-1,-1 1,-16-6</inkml:trace>
  <inkml:trace contextRef="#ctx0" brushRef="#br0" timeOffset="522.528">1243 867,'5'-25,"10"-26,9-10,4 1,3 1,0 6,5 7,1 6,4 6,-1 8,-2 4,-2 6,-3 5,-2 0,-2 2,-1 7,-5 4</inkml:trace>
  <inkml:trace contextRef="#ctx0" brushRef="#br0" timeOffset="7387.125">226 1347,'-9'19,"-4"30,1 12,2 5,3-4,3-3,1-6,2-9,1 0,1-5,-1-3,1-3,-1-2,-4-2,-2-6</inkml:trace>
  <inkml:trace contextRef="#ctx0" brushRef="#br0" timeOffset="7570.154">0 1741,'43'-14,"20"-5,3 1,-5 3,-7 5,-9 3,-7 4,-5 1,-8 2</inkml:trace>
  <inkml:trace contextRef="#ctx0" brushRef="#br0" timeOffset="7807.155">566 1628,'-3'5,"-5"11,1 0,0 0,1 1,1 0,0 0,1 0,1 1,1-1,0 1,1 0,1-1,1 1,1 0,2 9,-3-24,1 1,0-1,0 0,0 1,0-1,1 0,-1 0,1-1,0 1,0-1,0 1,0-1,0 0,1 0,-1 0,1 0,-1-1,1 1,0-1,-1 0,1 0,0-1,0 1,0-1,-1 1,1-1,0-1,0 1,1 0,110-33,-111 30,1 0,0 0,-1 0,0-1,0 1,0-1,0 0,0 0,-1-1,0 1,0-1,0 0,0 0,-1 0,0 0,0 0,0 0,-1-1,0 1,0 0,0-1,0 1,-1-1,0 1,0-1,-1 0,1 1,-1 0,0-1,-2-2,1 0,0 0,-1 0,0 0,-1 0,0 1,0 0,0 0,-1 0,0 0,0 1,-1 0,0 0,0 0,0 1,-1 0,-3-2,-12-8</inkml:trace>
  <inkml:trace contextRef="#ctx0" brushRef="#br0" timeOffset="8151.598">1411 1318,'0'38,"-4"33,-3 12,1-1,2-12,0-7,2-9,1-10,0-7,1-5,1-3,-1-7</inkml:trace>
  <inkml:trace contextRef="#ctx0" brushRef="#br0" timeOffset="8552.494">1214 1347,'59'-22,"2"3,0 3,1 2,0 3,0 3,36 1,-87 7,0 0,0 1,0 1,-1 0,1 0,0 1,-1 0,0 1,7 4,-14-7,0 1,0 0,0 0,0 0,-1 0,1 0,0 1,-1-1,0 1,0-1,0 1,0 0,0 0,0 0,-1 0,1 0,-1 0,0 1,0-1,0 0,-1 1,1-1,-1 1,1-1,-1 0,0 1,-1-1,1 1,-1-1,1 1,-2 1,-2 6,-1-1,-1 0,0 0,0-1,-1 0,0 0,0 0,-1-1,0 0,-1 0,1-1,-2 0,1-1,-1 0,-9 4,-14 12,-93 73,125-93,0-1,0 1,0-1,0 1,1 0,-1-1,1 1,-1 0,1 0,-1-1,1 1,0 0,0 0,0-1,0 1,0 0,1 0,-1 0,0-1,1 1,-1 0,1-1,0 1,-1 0,1-1,0 1,0-1,0 1,0-1,0 0,0 1,1-1,-1 0,0 0,1 0,-1 0,1 0,-1 0,1 0,0 0,0 0,70 33,-40-23,-21-10,0 1,-1 1,1 0,-1 0,0 1,0 0,0 1,-1 0,1 0,-1 1,-1 1,1-1,-1 2,0-1,-1 1,1 0,-1 0,-1 1,0 0,2 4,-7-9,-1 1,1-1,-1 0,0 0,0 1,0-1,-1 0,0 0,1 0,-2 1,1-1,0 0,-1 0,0-1,1 1,-2 0,1 0,0-1,-1 1,0-1,1 0,-1 0,0 0,-1 0,1-1,-2 1,-97 57,76-48,-1-2,0 0,0-2,-1-1,0-1,0-1,-1-1,1-2,-1-1,1-1,-24-4,26-3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35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1,'0'5,"0"-4,5-1,-4-1,-1 4,-6 7,-2 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14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4319 762,'14'107,"-4"0,-5 1,-5 7,0-104,0 1,-1-1,0 0,-1 0,0 0,0 0,-2 0,1 0,-1-1,-1 0,0 0,0 0,-1 0,-5 6,10-15,0 0,1 0,-1 0,0 0,0 0,0-1,0 1,0 0,0-1,0 1,0 0,0-1,0 1,0-1,-1 0,1 1,0-1,0 0,0 0,-1 0,1 1,0-1,0-1,-1 1,1 0,0 0,0 0,0-1,-1 1,1 0,0-1,0 1,0-1,0 0,0 1,0-1,0 0,0 1,0-1,0 0,0 0,0 0,1 0,-1 0,0-1,-14-57,19 30,1 1,2-1,1 2,1-1,1 1,1 0,2 1,1 1,0 0,2 0,1 2,1 0,1 1,1 1,22-19,-12 10,1 2,1 0,2 2,0 2,2 1,1 1,0 3,1 0,34-9,46 17,-116 11,1 0,-1 1,1-1,-1 1,1 0,-1 0,0 0,1 0,-1 0,0 0,0 1,0-1,0 1,0-1,0 1,0 0,-1 0,1 0,0 0,-1 0,0 0,1 0,-1 0,0 0,0 1,0-1,-1 1,1-1,0 1,-1-1,0 0,1 1,-1 0,0-1,-1 1,1-1,0 1,-1-1,1 1,-1-1,0 0,1 1,-1-1,-1 1,-7 18,-1-1,-1 0,-1 0,-1-2,0 1,-1-1,-1-1,-1-1,0 0,-2-1,1-1,-2-1,-9 6,9-4,1-2,-2 0,0-1,0 0,-1-2,-1-1,0 0,0-2,0 0,-1-2,0 0,0-2,-12 1,0-15,29 4</inkml:trace>
  <inkml:trace contextRef="#ctx0" brushRef="#br0" timeOffset="-2433.174">565 367,'270'-11,"-57"-7,-210 18,-1 1,1-1,0 1,0-1,-1 1,1 0,0 0,-1 0,1 1,-1-1,0 1,1-1,-1 1,0 0,0 0,0 0,0 0,0 0,0 0,-1 0,1 1,-1-1,1 1,-1-1,0 1,0 0,0-1,-1 1,1 0,-1-1,1 1,-1 0,0 0,0 2,-11 103,8-94,-13 64,8-49,1 1,1-1,2 2,0-1,3 0,0 0,2 1,1-1,2 0,0 0,4 6,1-7,2 0,1-1,1-1,1 0,2-1,2 2,-70-67,39 25,-2 1,1 0,-1 1,-1 1,0 1,-1 0,0 1,0 0,-1 2,0 0,-1 1,1 1,-1 1,0 0,0 1,-1 2,1 0,0 0,-16 3,10 4,0 0,1 1,-1 2,2 0,-1 2,1 0,1 2,0 1,1 0,1 1,0 2,1 0,0 1,2 0,-15 21,26-32,1 0,0 0,1 1,0-1,0 1,1 0,-1 0,2 1,-1-1,1 0,0 1,1-1,0 1,1 0,0-1,0 1,0 0,1-1,1 4,5 6</inkml:trace>
  <inkml:trace contextRef="#ctx0" brushRef="#br0" timeOffset="-1980.565">707 649,'459'-28,"-319"5,-137 23,-1 0,0 0,0 0,0 1,0-1,0 0,0 1,1-1,-1 1,0 0,0 0,0 0,-1 0,1 0,0 0,0 0,0 0,-1 1,1-1,-1 1,1-1,-1 1,0 0,1 0,-1-1,0 1,0 0,0 0,-1 0,1 0,0 0,-1 0,1 1,-1-1,0 0,1 0,-1 89,-2-67,4 86,4-91</inkml:trace>
  <inkml:trace contextRef="#ctx0" brushRef="#br0" timeOffset="-1574.672">1666 988,'0'170,"0"-190,0 0,2-1,0 1,1 0,1 0,1 1,1-1,1 1,0 0,1 1,1 0,4-5,-3 8,0 0,1 0,1 1,0 1,1 0,0 0,1 1,1 1,0 1,8-5,-23 15,1-1,0 0,0 1,0-1,0 1,0-1,0 1,0 0,0-1,0 1,0 0,0 0,0-1,0 1,0 0,0 0,0 0,0 0,0 1,0-1,0 0,0 0,0 1,0-1,0 0,-1 1,1-1,0 1,0-1,0 1,0-1,0 1,-1 0,1-1,0 1,-1 0,1 0,0 0,-1-1,1 1,-1 0,1 0,-1 0,1 1,3 13</inkml:trace>
  <inkml:trace contextRef="#ctx0" brushRef="#br0" timeOffset="-1277.171">2230 734,'-10'8,"0"1,1-1,-1 2,2-1,-1 2,1-1,1 1,0 0,1 0,0 1,0 0,1 0,1 0,0 1,1-1,0 1,0 5,3-15,0-1,1 1,-1-1,0 0,1 1,0-1,-1 0,1 1,0-1,0 0,0 0,1 0,-1 0,0 0,1 0,-1 0,1 0,0 0,0-1,-1 1,1-1,0 1,0-1,0 0,1 0,-1 0,0 0,0 0,1 0,-1-1,0 1,1-1,-1 0,1 0,-1 1,0-1,1-1,-1 1,1 0,-1-1,92-35,-88 32,0 0,0-1,0 0,-1-1,0 1,0-1,-1 0,0 0,1 0,-2-1,1 0,-1 1,0-1,-1 0,0 0,0-1,0 1,-1 0,0-1,0 1,-1-1,0 1,0-1,-1 1,0-1,0 1,-1 0,0-2,0 5,1 1,-1 0,1-1,-1 1,0 0,0 0,-1 0,1 0,-1 0,1 0,-1 1,0 0,0-1,0 1,0 0,-1 0,1 1,-1-1,0 0,-18-5</inkml:trace>
  <inkml:trace contextRef="#ctx0" brushRef="#br0" timeOffset="-835.425">2597 1016,'26'-62,"-17"36,1 0,1 1,1 1,1 0,1 0,1 2,1 0,1 0,9-6,-25 26,0 0,0 0,0 1,1-1,-1 0,1 1,-1-1,1 1,0 0,-1-1,1 1,0 0,0 0,0 0,0 0,0 1,0-1,0 0,0 1,0-1,0 1,0 0,0 0,1 0,-1 0,0 0,0 0,0 1,0-1,0 1,0-1,0 1,0 0,0 0,0 0,0 0,0 0,0 0,-1 0,1 1,0-1,-1 1,2 1,21 120,-21-122,0 0,-1 0,1 0,0 0,0 0,0-1,0 1,0-1,0 0,0 0,0 0,0 0,0 0,0-1,0 1,-1-1,1 0,0 0,0 0,0 0,-1 0,1-1,-1 1,1-1,-1 0,1 1,-1-1,0 0,1-1,7-4,150-74,-159 80,1 0,-1 0,1 0,-1 0,1 0,0 1,0-1,-1 1,1-1,0 1,0-1,0 1,0 0,0 0,-1 0,1 0,0 0,0 1,0-1,0 1,-1-1,1 1,0-1,0 1,-1 0,1 0,-1 0,1 0,-1 0,1 0,-1 0,1 1,-1-1,0 0,0 1,0-1,0 1,0 0,0-1,0 1,0 0,0-1,-1 1,1 0,-1 0,0 0,1-1,-1 1,0 0,0 0,0 0,-10 70,8-68,0-1,0 1,1 0,0 0,-1 1,2-1,-1 0,0 0,1 0,0 1,0-1,0 0,0 0,1 1,0-1,-1 0,2 0,-1 0,0 0,1 0,0 0,0 0,0 0,0-1,1 1,-1-1,2 1,12 8</inkml:trace>
  <inkml:trace contextRef="#ctx0" brushRef="#br0" timeOffset="2834.32">5307 791,'-2'1,"1"-1,0 2,0-1,0 0,0 0,0 0,0 0,0 1,0-1,1 0,-1 1,0-1,1 1,-1-1,1 1,-1-1,1 1,0-1,0 1,0-1,0 1,0 0,0-1,0 1,0-1,0 1,1-1,0 2,-2 11,-1 6,-1 0,0 0,-2-1,-1 0,0 0,-1 0,-1-1,-9 15,17-33,0 0,0 0,0-1,0 1,0 0,0-1,0 1,-1 0,1 0,0-1,0 1,0 0,0 0,0-1,0 1,0 0,-1 0,1 0,0-1,0 1,0 0,-1 0,1 0,0-1,0 1,0 0,-1 0,1 0,0 0,0 0,-1 0,1-1,0 1,-1 0,1 0,0 0,0 0,-1 0,1 0,0 0,0 0,-1 0,1 0,0 0,-1 1,1-1,0 0,5-32,8-12,3 0,1 0,2 2,2 0,2 2,12-15,-33 53,0 0,0 0,1 1,-1-1,1 1,-1 0,1 0,0 0,0 0,-1 0,1 1,0-1,0 1,0 0,-1-1,1 1,0 1,0-1,0 0,0 1,-1-1,1 1,0 0,0 0,-1 0,1 0,-1 1,1-1,-1 1,1-1,-1 1,0 0,0 0,0 0,0 0,0 0,0 0,0 2,18 10,-4-4</inkml:trace>
  <inkml:trace contextRef="#ctx0" brushRef="#br0" timeOffset="3165.869">5646 791,'19'-1,"0"0,0 0,-1-2,1-1,-1 0,0-1,9-4,-21 7,-1 0,1 0,-1-1,1 0,-1 0,0 0,0-1,-1 1,1-1,-1 0,1-1,-1 1,-1-1,1 1,-1-1,1-1,-1 1,-1 0,1-1,-1 1,0-1,0 0,-1 1,1-7,-1 11,-1-1,0 0,1 1,-1-1,0 1,0-1,0 1,0-1,0 0,-1 1,1-1,0 1,-1-1,1 1,-1-1,0 1,1-1,-1 1,0 0,0-1,0 1,0 0,0 0,0-1,0 1,-1 0,1 0,0 0,0 0,-1 1,1-1,-1 0,1 1,-1-1,1 1,-1-1,1 1,-1-1,1 1,-1 0,0 0,1 0,-1 0,-67 22,56-11,0 1,1 0,0 0,1 1,0 1,1 0,1 0,0 1,1 0,1 0,0 1,1 0,1 1,0-1,1 1,1 1,2-14,0 0,1 0,-1 0,1 0,0 1,0-1,0 0,1 0,-1 0,1 0,0 0,1 0,-1 0,0 0,1 0,0-1,0 1,0-1,0 1,1-1,0 0,-1 0,1 0,0 0,0 0,1 0,-1-1,0 0,1 0,0 0,-1 0,1 0,6 2,-1 0,1 0,0-1,0-1,0 0,0 0,0-1,1 0,-1-1,0 0,0 0,1-1,-1-1,0 1,0-2,5-1,18-7</inkml:trace>
  <inkml:trace contextRef="#ctx0" brushRef="#br0" timeOffset="3491.795">6210 592,'71'196,"-33"-57,-37-138,-1-1,0 1,0 0,1-1,-1 1,0-1,1 1,-1 0,0-1,1 1,-1-1,1 1,-1-1,1 1,-1-1,1 0,-1 1,1-1,0 1,-1-1,1 0,0 0,-1 1,1-1,0 0,-1 0,1 0,0 0,-1 0,1 0,0 0,-1 0,1 0,0 0,-1 0,1 0,0 0,-1-1,1 1,0 0,-1 0,1-1,-1 1,1-1,0 1,-1 0,1-1,-1 1,1-1,-1 1,1-1,-1 1,0-1,1 0,-1 1,0-1,1 0,18-41,-18 39,16-45,2 1,1 0,3 2,2 1,16-21,-24 44,0 5</inkml:trace>
  <inkml:trace contextRef="#ctx0" brushRef="#br0" timeOffset="3743.257">6747 649,'0'29,"0"14,0 0</inkml:trace>
  <inkml:trace contextRef="#ctx0" brushRef="#br0" timeOffset="3991.897">6803 311</inkml:trace>
  <inkml:trace contextRef="#ctx0" brushRef="#br0" timeOffset="8684.277">7198 508,'-33'20,"25"-7,1 0,1 0,0 1,1-1,0 1,1 0,1 1,0 2,1-11,1 0,1 0,-1 1,1-1,0 1,1-1,0 0,0 1,0-1,0 0,1 0,0 0,1 0,-1 0,1 0,0-1,1 1,-1-1,1 0,0 0,0 0,1-1,-1 1,1-1,0 0,0 0,0-1,1 0,0 0,0 1,0-1,1 0,-1-1,0 1,1-1,0 0,-1-1,1 0,0 0,0 0,0-1,0 0,0 0,0-1,0 0,-1 0,1-1,2 0,-2 0,0 0,0 0,0-1,0 0,0-1,-1 1,0-1,1-1,-1 1,-1-1,1 0,-1 0,0-1,0 1,0-1,-1 0,0-1,0 1,0-1,-1 1,0-1,-1 0,1 0,-1-1,-1 1,1 0,-1-1,-1 1,1-1,-1 1,0-1,-1 1,0 0,-1-6,-2 6,1-1,-1 1,-1-1,1 1,-2 0,1 1,0-1,-1 1,0 0,-1 1,1-1,-1 1,0 1,-1-1,1 1,-1 0,1 1,-1 0,0 0,-1 1,1 0,0 0,0 1,-1 0,1 0,-1 1,1 0,-1 1,1 0,-1 0,1 1,0 0,-4 1,10-2,1 0,-1-1,1 1,-1 0,1 0,-1 0,1 0,0 0,-1 0,1 0,0 0,0 1,0-1,0 0,0 1,0-1,0 1,0-1,1 1,-1-1,1 1,-1 0,1-1,-1 1,1 0,0-1,0 1,0 0,1 12</inkml:trace>
  <inkml:trace contextRef="#ctx0" brushRef="#br0" timeOffset="9078.945">7678 536,'5'192,"-4"-188,-1 1,2-1,-1 0,0 0,1 0,0 0,0 0,0 0,0 0,1 0,-1-1,1 1,0-1,0 0,0 0,1 0,-1 0,1 0,-1-1,1 0,0 0,0 0,0 0,0 0,1-1,-1 0,0 0,0 0,1 0,-1-1,1 1,-1-1,1-1,-1 1,0 0,1-1,-1 0,0 0,3-1,6-2,-1-1,0 0,0 0,0-1,-1-1,1 0,-2-1,1 0,-1 0,0-1,-1 0,0-1,-1 0,0-1,0 0,-1 0,-1 0,1-3,35-104,-41 96</inkml:trace>
  <inkml:trace contextRef="#ctx0" brushRef="#br0" timeOffset="9466.424">8468 424,'-15'7,"4"-3,0 0,1 1,0 0,-1 1,2 0,-1 1,1 0,0 0,0 1,1 0,0 1,1 0,0 0,0 0,0 2,7-9,-1-1,0 1,1 0,0 0,-1 0,1 0,0-1,0 1,0 0,0 0,0 0,0 0,1 0,-1-1,1 1,-1 0,1 0,0-1,0 1,-1 0,1-1,0 1,1-1,-1 1,0-1,0 1,1-1,-1 0,0 0,1 0,-1 0,1 0,0 0,-1 0,1 0,1 0,66 20,67 16,-134-36,0 1,0-1,0 1,0 0,-1-1,1 1,-1 0,1 0,-1 0,0 0,0 0,0 1,0-1,0 0,0 0,0 1,-1-1,0 0,1 1,-1-1,0 1,0-1,0 0,0 1,-1-1,1 1,0-1,-1 0,0 1,0-1,0 0,0 0,0 0,0 0,0 1,-1-2,1 1,-1 0,1 0,-1 0,0-1,0 1,1-1,-1 1,0-1,-1 0,1 0,0 0,0 0,0 0,-1 0,-9 7,1-1,-1-1,0 0,-1 0,1-1,-1-1,0 0,0-1,-1 0,1-1,-1 0,1-1,-1-1,-6-1,-5-4</inkml:trace>
  <inkml:trace contextRef="#ctx0" brushRef="#br0" timeOffset="16125.635">10612 424,'0'4,"0"8,0 5,0 5,-4 3,-3 3,1 1,2 0,0 1,2-1,1 0,0 0,1-10,1-8</inkml:trace>
  <inkml:trace contextRef="#ctx0" brushRef="#br0" timeOffset="16360.629">10698 84,'4'15,"3"4</inkml:trace>
  <inkml:trace contextRef="#ctx0" brushRef="#br0" timeOffset="16774.028">11121 424,'-29'16,"1"2,1 1,1 1,0 1,2 1,-6 8,27-28,1 1,-1 0,1 0,-1 1,1-1,0 0,0 1,1-1,-1 1,1 0,-1-1,1 1,0 0,1 0,-1 0,1 0,-1 0,1 0,0 0,1 0,-1 0,1-1,0 1,0 0,0 0,0 0,0-1,1 1,0 0,0-1,0 0,0 1,0-1,1 0,0 0,-1 0,1-1,0 1,0-1,0 1,1-1,-1 0,1 0,-1 0,1-1,0 1,-1-1,1 0,1 0,9 3,0-1,0-1,1 0,-1-1,1 0,-1-1,1-1,-1 0,1-1,-1-1,0 0,0-1,0 0,0-1,-1-1,0 0,0-1,0 0,-1-1,0 0,0-1,-1 0,2-4,10-8,-2-1,0 0,-2-2,0-1,-2 0,-1-1,-1-1,-1 0,-1-1,6-20,-14 34,-1 0,0 0,-1-1,0 1,-1-1,-1 0,0 0,-1 1,0-1,-2 0,1 0,-2 1,0-1,-1 1,0 0,-1 0,-1 0,-4-8,7 19,1 0,-1 0,0 0,1 0,-1 1,-1-1,1 1,0-1,-1 1,1 1,-1-1,0 0,1 1,-1-1,0 1,0 0,0 1,0-1,0 1,0-1,0 1,0 0,0 1,0-1,0 1,0 0,0 0,0 0,1 0,-1 1,0-1,1 1,-1 0,1 0,-1 1,-7 3,1 0,0 1,0 0,0 1,1 0,0 0,1 1,0 0,0 1,1 0,-2 3,4-5,0 1,0 0,1 0,0 1,1-1,0 1,0 0,1 0,0 0,1 0,0 0,1 0,0 0,0 1,1-1,1 0,0 0,0 0,1 0,0-1,0 1,1-1,0 0,1 0,1 2,13 14,1 0,0-2,2 0,1-1,0-1,2-2,12 8,-26-19,1 0,0-1,0-1,0 0,1-1,0 0,0-1,0 0,1-1,-1 0,1-1,0-1,-1 0,2-1,24-16,-26 5</inkml:trace>
  <inkml:trace contextRef="#ctx0" brushRef="#br0" timeOffset="17238.346">11798 536,'48'0,"-29"2,0 0,0-2,0 0,0-1,0-1,0-1,0-1,-1-1,1 0,-1-1,-1-1,1 0,5-5,-19 9,0 1,0-1,0 0,0-1,-1 1,1-1,-1 1,0-1,0 0,0 0,-1-1,0 1,1 0,-1-1,-1 1,1-1,-1 0,0 0,0 0,0 1,-1-1,1 0,-1 0,0 0,-1 0,1 0,-1 0,0 1,0-1,-1 0,1 0,-1 1,0-1,0 1,-1 0,1-1,-1 1,0 0,0 1,0-1,-1 0,1 1,-1 0,0 0,0 0,0 0,0 1,-4-2,-2 2,0 0,0 1,0 0,0 1,0 0,0 1,0 0,0 0,0 1,0 0,1 1,-1 0,1 1,-1 0,1 0,0 1,1 0,-1 1,1 0,0 0,1 0,-1 1,1 1,1-1,-1 1,1 0,1 0,-1 1,1 0,1 0,0 0,0 0,-2 9,4-9,1-1,-1 1,2 0,-1 0,1 0,0 0,1 0,0-1,1 1,0 0,0-1,0 1,1-1,1 0,-1 0,1 0,1 0,-1 0,2-1,-1 0,1 0,-1-1,2 1,-1-1,1-1,0 1,0-1,1 0,-1-1,4 2,5 0,1-1,0 0,1-1,-1-1,1-1,0 0,-1-1,1-1,0-1,7-1,2 1,0 0</inkml:trace>
  <inkml:trace contextRef="#ctx0" brushRef="#br0" timeOffset="15104.242">9935 311,'-195'0,"191"0,0 0,1 0,-1 1,0-1,1 1,-1 0,1 0,-1 0,1 0,-1 0,1 1,0 0,0-1,0 1,0 1,0-1,0 0,0 1,1-1,-1 1,1 0,0 0,0 0,0 0,0 0,0 0,1 0,-1 1,1-1,0 1,0-1,0 1,1-1,-1 1,1 0,0-1,0 1,0-1,0 1,1 0,-1-1,1 1,1 1,2 5,1 0,0 0,1-1,0 1,0-1,1-1,1 1,-1-1,1-1,0 1,1-1,4 2,24 24,-35-32,0 1,-1 0,1 0,-1 0,1 0,-1 0,1 0,-1 0,0 1,0-1,0 1,-1-1,1 0,0 1,-1-1,0 1,1-1,-1 1,0-1,0 1,0 0,-1-1,1 1,-1-1,1 1,-1-1,0 0,0 1,0-1,0 0,0 0,-1 1,1-1,-1 0,0 1,-3 2,1 0,0-1,-1 1,0-1,0 0,0 0,-1-1,0 1,1-1,-1 0,0-1,0 1,-6 0,-94 16,87-21</inkml:trace>
  <inkml:trace contextRef="#ctx0" brushRef="#br0" timeOffset="15533.2">10218 0,'-26'138,"-5"41,3 47,-28-34,51-179,8-14,5-9</inkml:trace>
  <inkml:trace contextRef="#ctx0" brushRef="#br0" timeOffset="19496.558">255 1609,'3'-6,"-1"0,1 0,1 1,-1-1,1 1,0 0,0 0,1 1,-1-1,1 1,0 0,0 0,1 0,-1 1,1 0,0 0,0 0,0 1,0 0,5-1,134-22,-128 24,392-27,81 17,424-23,967-86,-265 35,799-81,-882 64,-521 66,-289 8,-228 0,-173 17,-309 11</inkml:trace>
  <inkml:trace contextRef="#ctx0" brushRef="#br0" timeOffset="35310.084">142 2116,'1'80,"-3"-1,-4 0,-14 64,-44 75,18-86,43-129,1-6</inkml:trace>
  <inkml:trace contextRef="#ctx0" brushRef="#br0" timeOffset="35557.476">1 2116,'39'0,"16"-4,10-3,3 1,-6 2,-3 0,-7-3,-3 0,-5 0,-5 2,-4 2,-4 1,-2 1,-6 5,-6 3</inkml:trace>
  <inkml:trace contextRef="#ctx0" brushRef="#br0" timeOffset="39328.952">85 2456,'2'-2,"-1"0,0 0,1 0,0 0,-1 1,1-1,0 0,0 1,0 0,0-1,0 1,0 0,0 0,0 0,0 0,1 1,-1-1,0 1,1-1,-1 1,0 0,1 0,-1 0,1 0,0 0,0 0,138-15,59-19,-190 32,-4-1,1 2,0-1,-1 1,1 0,0 0,0 1,0 0,0 0,-1 1,1-1,0 1,0 1,-1 0,1 0,1 0,-2 5</inkml:trace>
  <inkml:trace contextRef="#ctx0" brushRef="#br0" timeOffset="40119.974">594 2710,'-239'287,"206"-262,40-57,4 14,0 0,1 1,1 1,1 0,0 0,14-11,-10 10,21-24,-24 24,0 1,1 1,0 0,1 1,1 1,0 0,1 2,8-4,-25 14,-1 0,0 0,1 0,-1 1,0-1,1 0,-1 1,1-1,-1 1,1 0,-1 0,1-1,0 1,-1 0,1 0,-1 0,1 1,-1-1,1 0,-1 0,1 1,-1-1,1 1,-1 0,1-1,-1 1,0 0,1 0,-1 0,0 0,0 0,0 0,0 0,1 0,-2 0,1 1,0-1,0 0,0 1,0-1,-1 0,1 1,-1-1,1 1,-1-1,0 1,1-1,-1 1,0 0,0 1,-7 80,-17 122,25-202,0-1,-1 1,1-1,-1 0,1 1,-1-1,0 1,0-1,0 1,0-1,-1 1,1-1,-1 1,1-1,-1 0,0 1,0-1,0 0,0 0,0 1,-1-1,1 0,-1 0,1 0,-1 0,0-1,1 1,-1 0,0-1,0 1,0-1,-1 0,1 0,0 0,0 0,-1 0,1 0,0 0,-1-1,1 1,-1-1,1 0,-1 0,1 0,-1 0,1 0,-1 0,1-1,-2 0,-8-6,1-1,0 0,0-1,0 0,1-1,1 0,0-1,0 0,1 0,0-1,1 0,1 0,0-1,-2-6,-7-8,2 3</inkml:trace>
  <inkml:trace contextRef="#ctx0" brushRef="#br0" timeOffset="40799.442">961 2879,'38'-6,"-10"1,0 0,1 2,0 1,0 1,0 1,0 2,-1 1,4 2,-67-16,-1-2,2-2,0-1,1-1,-5-6,0-16,86 151,-11 63,-36-176,-1 1,1 0,-1-1,1 1,0-1,-1 1,1 0,-1-1,1 1,0 0,-1 0,1 0,0-1,-1 1,1 0,-1 0,1 0,0 0,-1 0,1 0,0 0,-1 0,1 0,0 1,-1-1,1 0,0 0,-1 1,1-1,-1 0,1 1,0-1,-1 0,1 1,-1-1,1 1,-1-1,0 1,1-1,-1 1,1-1,-1 1,0 0,1-1,-1 1,0-1,0 1,0 0,1-1,-1 1,0 0,0-1,0 1,0 0,0-1,0 1,0 0,0-1,-1 1,1 0,0-1,0 1,0-1,-1 1,1 0,0-1,-1 1,1-1,116-211,-102 192</inkml:trace>
  <inkml:trace contextRef="#ctx0" brushRef="#br0" timeOffset="41512.817">1525 2681,'5'11,"-2"1,0 0,0 0,-1 1,0-1,-1 0,-1 1,0-1,0 1,-1-1,-1 0,0 0,-2 6,-6 61,9-6,-27-345,28 269,0 0,1 1,-1-1,0 1,1-1,0 1,-1-1,1 1,0 0,0-1,1 1,-1 0,0 0,1 0,-1 0,1 0,0 0,0 0,0 0,0 1,0-1,0 1,0 0,0-1,0 1,1 0,-1 0,0 0,1 1,-1-1,1 0,-1 1,1 0,-1-1,1 1,-1 0,3 1,97 20,-93-19,-6-1,-1-1,1 0,-1 1,1-1,-1 1,0 0,1 0,-1 0,0 0,1 0,-1 1,0-1,0 0,0 1,0 0,0 0,0-1,-1 1,1 0,-1 0,1 1,-1-1,0 0,0 0,0 1,0-1,0 0,0 1,0-1,-1 1,0-1,1 1,-1-1,0 1,0 0,0-1,-1 1,1-1,-1 1,1-1,-1 1,0 0,-1 1,0 0,0 0,0 0,0 0,1 1,0-1,0 1,0-1,0 0,1 1,0 0,-1-1,2 1,-1-1,1 1,-1-1,1 0,0 1,1-1,-1 0,1 1,0-1,0 0,0 0,1 0,-1-1,3 3,49 68,-53-72,0 1,0-1,0 1,0 0,-1-1,1 1,-1 0,0-1,0 1,0 0,0 0,0-1,-1 1,1 0,-1 0,0-1,0 1,0-1,0 1,0-1,0 1,-1-1,1 0,-1 1,0-1,0 0,1 0,-1 0,0 0,-1-1,1 1,-1 0,-7 5,0-1,-1 0,0-1,1 0,-2-1,1 0,0-1,-1 0,1-1,-1 0,0-1,0 0,0-1,1-1,-1 1,0-2,0 0,-11-3,4-1</inkml:trace>
  <inkml:trace contextRef="#ctx0" brushRef="#br0" timeOffset="42315.352">2146 2850,'261'-399,"-240"370,-14 18,-1 0,2 1,0 0,0 0,1 1,0 0,0 1,1-1,0 2,1 0,-1 0,1 1,1 0,1 0,-12 5,1 1,0-1,0 1,-1-1,1 1,0 0,0 0,0 0,-1 0,1 0,0 0,0 0,0 1,-1-1,1 1,0-1,0 1,-1 0,1 0,-1-1,1 1,0 0,-1 1,0-1,1 0,-1 0,0 0,1 1,-1-1,0 1,0-1,0 1,0-1,-1 1,1 0,0-1,-1 1,1 0,-1 0,1-1,-1 2,5 81,-5-76,-4 139,4-145,0 0,0-1,0 1,0 0,0 0,0 0,1-1,-1 1,1 0,-1 0,1-1,0 1,-1 0,1-1,0 1,0-1,0 1,0-1,0 1,1-1,-1 0,0 1,1-1,-1 0,1 0,-1 0,1 0,0 0,-1-1,1 1,0 0,-1-1,1 1,0-1,0 0,0 0,-1 1,1-1,0 0,0 0,0-1,-1 1,1 0,0-1,0 1,-1-1,1 1,0-1,0 0,80-49,118-177,-198 226,52-35,-53 35,-1 0,1 1,0-1,0 1,0-1,0 1,0-1,0 1,0-1,0 1,0 0,0-1,0 1,0 0,0 0,0 0,0 0,1 0,-1 0,0 0,0 0,0 1,0-1,0 0,0 1,0-1,0 0,0 1,0-1,0 1,0 0,-1-1,1 1,0 0,0-1,0 1,-1 0,1 0,0 0,-1 0,1 0,-1 0,1 0,-1 0,0 0,1 0,-1 0,0 0,1 0,-1 0,0 0,0 0,0 1,-1 10,0 0,-1-1,0 1,-1 0,0-1,-1 1,0-1,0 0,-5 6,-6 20,-24 76,38-108,0 0,0-1,0 1,1 0,0 0,0 0,0 0,1 0,-1 0,1 0,0 0,0 0,1 0,0-1,0 1,0-1,0 1,1-1,-1 0,1 0,3 3,8 4</inkml:trace>
  <inkml:trace contextRef="#ctx0" brushRef="#br0" timeOffset="43385.112">3501 2512,'-177'214,"88"-116,98-126,5 9,1 0,1 0,0 2,1 0,1 1,1 0,2 0,32-28,33-29,-85 72,-1 0,1 1,0-1,-1 0,1 1,0-1,0 1,-1-1,1 1,0-1,0 1,0 0,0-1,-1 1,1 0,0 0,0 0,0-1,0 1,0 0,0 0,0 0,0 1,0-1,-1 0,1 0,0 0,0 1,0-1,0 0,0 1,-1-1,1 1,0-1,0 1,-1-1,1 1,0 0,-1-1,1 1,0 0,-1-1,1 1,-1 0,1 0,-1 0,0-1,1 1,-1 0,0 0,0 0,1 0,-1 0,0 0,0 0,4 58,-4-53,-1 11,2 0,-1 0,2 0,0 0,1 0,1-1,0 1,1-1,1 0,1 0,4 8,18 21,-67-83,-120-107,101 114,37 27</inkml:trace>
  <inkml:trace contextRef="#ctx0" brushRef="#br0" timeOffset="47529.18">5589 2060,'6'65,"-8"-48,-29 183,19-125,-6 104,18-177,0 1,0-1,0 0,0 0,1 0,-1 0,0 0,1 0,0 0,-1 0,1 0,0 0,0 0,0 0,0-1,0 1,1 0,-1-1,0 1,1 0,-1-1,1 0,0 1,-1-1,1 0,0 0,1 1,9-2</inkml:trace>
  <inkml:trace contextRef="#ctx0" brushRef="#br0" timeOffset="47788.002">5561 1947,'33'9,"17"4,9-1,-1-2,-6-3,-1-2,-5-3,-6-1,1-6,-3-2,-2 1,-3 1,-3 1,-10 1,-9 2</inkml:trace>
  <inkml:trace contextRef="#ctx0" brushRef="#br0" timeOffset="48021.236">5589 2314,'34'5,"15"1,5 0,2-1,-3-1,-6-2,-6-6,-5-2,-5 0,-1 1,-2 1,-6 2</inkml:trace>
  <inkml:trace contextRef="#ctx0" brushRef="#br0" timeOffset="48271.132">6154 2483,'-5'34,"-1"15,0 5,1-2,1-6,7-9,2-13</inkml:trace>
  <inkml:trace contextRef="#ctx0" brushRef="#br0" timeOffset="48739.156">6097 2370,'34'-5,"-1"2,1 0,0 3,0 0,13 4,-44-4,-1-1,0 1,0 0,0 0,0 0,0 1,0-1,1 0,-1 1,0-1,0 1,0 0,0 0,0 0,-1 0,1 0,0 0,0 0,-1 1,1-1,0 0,-1 1,1 0,-1-1,0 1,0 0,0 0,0 0,0-1,0 1,0 0,0 0,-1 0,1 1,-1-1,1 0,-1 0,0 0,0 0,0 0,0 0,0 1,-1-1,1 0,-1 0,1 0,-87 99,85-100,1 1,-1-1,1 0,0 1,0-1,0 1,-1 0,2-1,-1 1,0 0,0-1,0 1,1 0,-1 0,1 0,0 0,-1-1,1 1,0 0,0 0,0 0,0 0,0 0,1 0,-1 0,1-1,-1 1,1 0,0 0,-1-1,1 1,0 0,0-1,0 1,0 0,60 41,-11-9,-49-32,0-1,0 1,0-1,0 1,0 0,0 0,0-1,-1 1,1 0,-1 0,1 0,-1 0,0 0,0 0,0-1,0 1,0 0,0 0,0 0,-1 0,1 0,-1 0,1 0,-1-1,0 1,0 0,0 0,0-1,0 1,0-1,0 1,0-1,-1 1,1-1,0 0,-1 0,1 1,-1-1,-1 1,-69 37,62-35,0 0,0 0,0-2,-1 1,1-1,-1-1,0 0,0 0,1-1,-1 0,0-1,-4-1,-4-4</inkml:trace>
  <inkml:trace contextRef="#ctx0" brushRef="#br0" timeOffset="49632.118">6605 2568,'314'0,"-269"5,-70-31,-91-80,115 106,1-1,-1 1,1 0,0-1,-1 1,1-1,-1 1,1 0,-1-1,1 1,-1 0,1 0,-1 0,1-1,-1 1,1 0,-1 0,0 0,1 0,-1 0,1 0,-1 0,1 0,-1 0,0 0,1 0,-1 0,1 0,-1 1,1-1,-1 0,1 0,-1 1,1-1,-1 0,1 1,-1-1,1 0,0 1,-1-1,1 0,-1 1,1-1,0 1,-1-1,1 1,0-1,0 1,0-1,-1 1,1 0,0-1,0 1,0-1,0 1,0-1,0 1,0-1,0 1,0 0,0-1,0 1,-1 44,1-39,-6 173,-8-104,14-75,1-1,-1 1,0 0,0 0,0-1,1 1,-1 0,0 0,0 0,1-1,-1 1,0 0,1 0,-1 0,0 0,0 0,1 0,-1-1,0 1,1 0,-1 0,0 0,1 0,-1 0,0 0,1 0,-1 0,0 0,1 1,-1-1,0 0,0 0,1 0,-1 0,0 0,1 0,-1 1,0-1,0 0,1 0,-1 0,0 1,0-1,0 0,1 0,-1 1,0-1,0 0,0 1,0-1,1 0,-1 0,0 1,0-1,0 0,0 1,0-1,0 0,0 1,0-1,0 0,0 1,0-1,0 0,0 1,19-24,-18 23,18-27,116-126,-121 142</inkml:trace>
  <inkml:trace contextRef="#ctx0" brushRef="#br0" timeOffset="50303.418">7367 2370,'-18'13,"0"0,1 1,1 1,0 0,1 2,0-1,2 2,0 0,1 0,0 1,1 2,-19 27,-6 10,80-101,125-156,-26 81,-141 117,-1 1,0-1,0 0,0 0,0 0,1 1,-1-1,0 1,1-1,-1 1,0 0,1-1,-1 1,1 0,-1 0,1 0,-1 0,0 0,1 0,-1 0,1 1,-1-1,0 0,1 1,-1-1,0 1,1 0,-1-1,0 1,0 0,0 0,0 0,1-1,-1 1,0 0,-1 1,1-1,0 0,0 0,0 0,-1 0,1 1,0-1,-1 0,1 1,-1-1,0 0,1 1,-1 0,5 76,-5-69,-6 167,6-173,0-1,0 0,0 0,-1 0,1 1,-1-1,1 0,-1 0,0 0,0 0,0 0,0 0,0 0,0 0,-1-1,1 1,0 0,-1-1,0 1,1-1,-1 1,0-1,0 0,0 0,0 0,0 0,0 0,0 0,0 0,0-1,0 1,0-1,0 1,-1-1,1 0,0 0,0 0,0 0,-1-1,1 1,0 0,0-1,0 0,0 1,0-1,0 0,0 0,0 0,0 0,0-1,0 1,0 0,1-1,-69-61,62 53,0 1,-1 0,0 1,-1 0,0 0,0 1,-1 0,1 1,-4-1,-8-1</inkml:trace>
  <inkml:trace contextRef="#ctx0" brushRef="#br0" timeOffset="51518.826">7846 2596,'179'-318,"-70"185,-98 121,-7 7,0-1,1 1,-1 0,1 0,0 1,1-1,-1 1,1 0,0 1,0-1,0 1,0 0,0 1,1 0,-1 0,4-1,-7 5,0 1,0-1,-1 1,1 0,-1-1,1 1,-1 0,0 1,0-1,-1 0,1 0,-1 1,1-1,-1 1,0-1,0 1,-1 0,1-1,-1 1,0 0,0-1,0 1,0 0,-1 0,1-1,-2 3,2 2,-3 168,3-175,-1 1,1-1,0 0,0 0,0 0,0 1,0-1,0 0,0 0,1 0,-1 1,0-1,1 0,-1 0,1 0,-1 0,1 0,-1 0,1 0,0 0,-1 0,1 0,0 0,0 0,0 0,0-1,0 1,0 0,0-1,0 1,0 0,0-1,0 0,0 1,0-1,1 1,-1-1,0 0,0 0,0 0,1 0,-1 0,0 0,0 0,0 0,1 0,-1-1,0 1,0 0,0-1,0 1,0-1,1 1,-1-1,0 0,0 0,75-77,-51 46,180-195,-158 182,-42 82,-41 166,35-189,0 1,1-1,1 0,0 0,1 0,0 0,1-1,1 1,0 0,1-1,0 0,7 11,-4-9</inkml:trace>
  <inkml:trace contextRef="#ctx0" brushRef="#br0" timeOffset="51801.808">9033 2202,'-10'33,"-3"17,1 3,2-1,-2-6,1-5,3-5,2-4,2-7</inkml:trace>
  <inkml:trace contextRef="#ctx0" brushRef="#br0" timeOffset="52269.721">8976 2202,'254'1,"-252"-2,0 1,-1 0,1 0,0 0,-1 0,1 0,0 0,-1 0,1 1,0-1,-1 1,1-1,0 1,-1 0,1-1,-1 1,1 0,-1 0,0 0,1 0,-1 0,0 1,0-1,0 0,0 0,0 1,0-1,0 1,0-1,0 1,-1-1,1 1,-1-1,1 1,-1 0,0-1,1 1,-1 0,0-1,0 1,0 0,0-1,0 1,-1 0,1-1,0 1,-1 0,0-1,1 1,-1-1,0 1,1-1,-1 1,0-1,0 1,0-1,-1 0,1 0,0 1,0-1,-1 0,1 0,0 0,-1-1,1 1,-2 0,-178 102,180-103,0 0,0 1,-1 0,1-1,0 1,0-1,0 1,-1 0,1 0,0 0,0 0,0 0,1 0,-1 0,0 0,0 0,0 0,1 0,-1 1,1-1,-1 0,1 0,-1 1,1-1,0 0,0 1,-1-1,1 0,0 1,0-1,0 1,1-1,-1 0,0 1,0-1,1 0,-1 0,1 1,-1-1,1 0,0 0,-1 1,1-1,0 0,0 0,0 0,-1 0,1 0,0 0,1 0,-1 0,106 47,-25-17,-80-30,-1-1,1 1,0 0,-1 0,1-1,-1 1,1 0,-1 1,0-1,1 0,-1 0,0 0,0 1,1-1,-1 1,0-1,-1 1,1-1,0 1,0-1,-1 1,1 0,-1-1,1 1,-1 0,0 0,1-1,-1 1,0 0,0 0,-1 0,1-1,0 1,0 0,-1 0,1-1,-1 1,0 0,1-1,-1 1,0-1,0 1,0-1,-1 1,-1 2,-1 0,0 0,0 0,0-1,0 0,-1 0,1 0,-1 0,0-1,0 0,0 0,0 0,0-1,-3 1,-191 2,143-10,31 0</inkml:trace>
  <inkml:trace contextRef="#ctx0" brushRef="#br0" timeOffset="46635.119">4348 2483,'24'0,"12"0,6 0,-1 0,-1 0,-3 0,-4 0,-2 0,-1 0,-2 0,0 0,0-4,0-3,-1 1,1 2,0 0,0 2,-5 1</inkml:trace>
  <inkml:trace contextRef="#ctx0" brushRef="#br0" timeOffset="46913.154">4629 2202,'5'33,"2"17,-1 3,-1-1,-1-1,-2-4,-1-5,-6-5,-1-4,0-3,0-1,-2-1,-1-1,2 0,1 1,8-6,2-5</inkml:trace>
  <inkml:trace contextRef="#ctx0" brushRef="#br0" timeOffset="54408.543">10105 2145,'481'0,"-390"-6,-85 7</inkml:trace>
  <inkml:trace contextRef="#ctx0" brushRef="#br0" timeOffset="54856.762">10218 2370,'4'0,"8"0,5 0,5 0,4 0,1 0,7 0,2 0,5 0,-1 0,-2-4,-2-3,-3 1,-2 2,-1 0,-2 2,-5 6,-6 1</inkml:trace>
  <inkml:trace contextRef="#ctx0" brushRef="#br0" timeOffset="56115.289">11572 1863,'0'0,"1"0,-1 1,0-1,0 0,0 1,0-1,0 1,0-1,0 0,0 1,0-1,0 1,0-1,0 0,0 1,0-1,0 1,-1-1,1 0,0 1,0-1,0 0,0 1,-1-1,1 0,0 1,-1-1,1 0,0 0,0 1,-1-1,1 0,0 0,-1 1,1-1,0 0,-1 0,1 0,-1 0,1 0,0 0,-1 1,1-1,-1 0,1 0,0 0,-1 0,1 0,-1-1,1 1,0 0,-1 0,1 0,-1 0,1 0,0 0,-1-1,1 1,0 0,-1 0,1-1,0 1,0 0,-1 0,1-1,4 42,-3-38,-1 141,-10-63,3 1,5-1,3 19,-1-51,-11 19,5-62</inkml:trace>
  <inkml:trace contextRef="#ctx0" brushRef="#br0" timeOffset="56465.192">11431 1835,'32'-23,"0"2,1 1,1 2,1 1,1 1,0 2,0 2,2 2,-1 1,34-4,-57 12,-1 1,1 0,0 1,-1 0,1 1,-1 0,1 1,9 4,-19-5,0-1,0 0,-1 1,1 0,0 0,-1 0,0 0,1 1,-1-1,0 1,0 0,0-1,-1 2,1-1,-1 0,0 0,1 1,-2-1,1 1,0 0,-1 0,1-1,-1 1,0 0,-1 0,1 0,0 0,-1 0,0 0,-1 4,-3 7,-2-1,0 0,0 0,-1-1,-1 0,0 0,-1-1,-1 0,1 0,-2-1,0 0,0-1,-1-1,0 1,0-2,-1 0,-1 0,1-1,-6 1,5 0,-194 106,131-86,71-26,7-1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26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103 234,'-23'71,"-52"127,70-193,11-26,12-32,10-17,4 1,2 1,26-34,-55 91,1 0,0 1,1 0,0 0,1 0,0 1,1 0,0 1,0 0,0 0,1 1,0 1,3-2,-10 9,0 0,0 0,0 0,-1 1,1-1,0 1,-1 0,1 0,-1 0,1 0,-1 0,0 0,0 0,0 1,0-1,0 1,-1 0,1-1,-1 1,0 0,1 0,-1 0,-1 0,1 0,0 0,-1 0,1 0,-1 0,0 1,0-1,0 0,-1 0,0 3,-16 229,17-234,-1 0,1 1,0-1,0 0,0 0,0 1,0-1,0 0,0 0,0 0,0 1,0-1,1 0,-1 0,0 0,1 0,-1 0,1 1,0-1,-1 0,1 0,0 0,-1 0,1-1,0 1,0 0,0 0,0 0,0-1,0 1,0 0,0-1,0 1,0-1,0 1,0-1,1 0,-1 1,0-1,0 0,0 0,1 0,-1 0,0 0,0 0,1 0,-1 0,0-1,0 1,0 0,0-1,1 1,-1-1,0 1,0-1,0 1,0-1,0 0,0 0,0 1,-1-1,1 0,0-1,96-90,36-57,-63 95,-68 56,-1-1,1 1,0-1,0 1,-1 0,1 0,-1 0,1 0,-1 0,0 0,0 0,0 0,0 0,0 1,0-1,-1 0,1 1,-1-1,0 0,0 1,1-1,-2 1,1-1,0 1,0-1,-1 2,1 1,-4 200,-24-8,28-173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26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88,'5'10,"2"12,-1 8,-1 3,-2 1,-5 0,-4-2,1-1,0-1,-4-6,0-6</inkml:trace>
  <inkml:trace contextRef="#ctx0" brushRef="#br0" timeOffset="3220.905">10 61,'2'-2,"-1"0,0 0,1 0,0 0,-1 1,1-1,0 0,0 1,0 0,0-1,0 1,0 0,0 0,0 0,0 0,1 1,-1-1,0 1,1-1,-1 1,0 0,1 0,-1 0,0 0,2 0,-1 0,224-31,-225 30,1 1,-1-1,1 0,-1 1,1 0,-1-1,0 1,1 0,-1 0,1 0,-1 1,1-1,-1 0,1 1,-1 0,0 0,1-1,-1 1,0 1,0-1,1 0,-1 0,0 1,0 0,-1-1,1 1,0 0,0 0,-1 0,1 0,-1 0,0 0,0 0,0 0,0 0,0 1,0-1,0 0,-1 1,1-1,-1 1,1-1,-1 1,0-1,0 1,0-1,-1 1,1-1,-1 1,0 0,-1 1,0 1,-1-1,0 0,0 0,0 0,-1 0,0-1,1 0,-1 1,0-1,0 0,-1-1,1 1,0-1,-1 0,0 0,-1 0,-17 9,23-10,-1-1,0 0,0 0,1 1,-1-1,0 1,1-1,-1 0,0 1,1-1,-1 1,1 0,-1-1,1 1,-1-1,1 1,-1 0,1 0,0-1,-1 1,1 0,0 0,-1-1,1 1,0 0,0 0,0-1,0 1,0 0,0 0,0 0,0-1,0 1,0 0,0 0,1 0,-1-1,0 1,1 0,-1-1,0 1,1 0,-1 0,1-1,-1 1,1-1,-1 1,1 0,-1-1,1 1,0-1,-1 1,1-1,0 0,-1 1,1-1,41 24,-41-24,14 6,-1 1,0 0,0 0,-1 2,0-1,0 2,-1 0,0 0,-1 1,9 11,-19-20,0-1,0 1,0-1,0 1,0-1,-1 1,1-1,-1 1,1 0,-1-1,1 1,-1 0,0 0,0-1,0 1,0 0,0 0,0-1,-1 1,1 0,0-1,-1 1,0 0,1-1,-1 1,0-1,0 1,1-1,-1 1,0-1,-1 0,1 1,0-1,0 0,-1 0,1 0,0 0,-1 0,1 0,-1 0,1 0,-2 0,-75 24,-176-22,230-3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5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366 542,'-12'230,"-57"227,37-276,41-181,-2-11</inkml:trace>
  <inkml:trace contextRef="#ctx0" brushRef="#br0" timeOffset="2733.749">619 571,'0'0,"0"0,-1 1,1-1,-1 1,0-1,1 0,-1 0,1 1,-1-1,1 0,-1 0,0 0,1 0,-1 0,1 0,-1 0,0 0,1 0,-1 0,1 0,-1 0,0 0,1 0,-1 0,1-1,-1 1,1 0,-1 0,1-1,-1 1,1 0,-1-1,1 1,-1-1,1 1,-1 0,1-1,0 1,-1-1,1 1,0-1,-1 1,1-1,0 0,0 1,0-1,-1 1,1-1,0 0,0 1,0-1,0 1,0-1,0 0,0 1,0-1,0 1,1-1,-1 0,0 1,0-1,0 1,1-1,-10 161,11-105,-2 200,-22-154,22-100,-1-1,0 0,1 1,-1-1,0 0,0 0,1 1,-1-1,0 0,0 0,1 0,-1 0,0 0,0 0,0 0,1 0,-1 0,0 0,0-1,1 1,-1 0,0-1,1 1,-1 0,0-1,1 1,-1 0,0-1,1 1,-1-1,1 0,-1 1,1-1,-1 1,1-1,-1 0,1 1,-1-1,1 0,0 1,0-1,-1 0,1 0,0 1,0-1,0 0,0 0,0 0,0 1,0-2,-3-2,-13-21,-1 0,-2 1,0 1,-1 0,-2 2,0 1,-1 0,-1 2,-24-15,41 28,0 0,-1 1,1 0,-1 0,0 0,0 1,0 0,0 1,-1 0,1 0,-1 0,1 1,-1 1,0 0,1 0,-1 0,0 1,1 0,-1 1,1 0,-1 0,1 1,0 0,0 1,0 0,-6 4,8-5,0 1,1 0,-1 0,1 0,0 1,0 0,1 0,-1 0,1 1,0-1,0 1,1 0,0 0,0 1,0-1,1 1,0-1,0 1,1 0,-1-1,1 1,1 1,4 9</inkml:trace>
  <inkml:trace contextRef="#ctx0" brushRef="#br0" timeOffset="3836.373">732 1022,'7'8,"0"0,0-1,1 0,0 0,0-1,1 1,-1-2,1 1,0-2,1 1,-1-1,1 0,0-1,0 0,0-1,0 0,1-1,-1 0,0 0,1-1,-1 0,1-1,4-1,-7 0,1 0,0-1,-1-1,1 1,-1-1,0 0,0-1,-1 0,1 0,-1-1,0 0,-1 0,1-1,-1 1,0-1,-1-1,0 1,0-1,-1 0,1 0,-2 0,1-1,-1 1,-1-1,1 0,-2 0,1 0,-1 0,0 0,-1 0,0 0,-1-4,1 10,-1 0,0 0,0 1,0-1,0 0,0 1,0-1,-1 1,1-1,-1 1,0-1,1 1,-1 0,0 0,-1 0,1 0,0 0,0 1,-1-1,1 1,-1-1,0 1,1 0,-1 0,0 0,0 0,1 1,-1-1,0 1,0-1,0 1,0 0,0 0,0 1,1-1,-1 0,0 1,0 0,0 0,1 0,-1 0,0 0,1 0,-1 1,1-1,-1 1,-6 2,-1 0,2 0,-1 1,0 0,1 1,0 0,0 0,1 0,0 1,0 1,0-1,1 1,0 0,1 0,0 1,0-1,1 1,0 0,0 1,1-1,0 0,1 1,0 0,0 0,1 0,1-1,0 1,0 0,1 2,-1-7,1 0,1 0,-1 0,1-1,-1 1,2-1,-1 1,0-1,1 1,0-1,-1 0,2-1,-1 1,0 0,1-1,0 0,0 1,0-2,0 1,0 0,0-1,1 0,-1 0,1 0,2 0,123 21,-108-25,0 0,0-1,-1-2,0 0,0-1,0-1,-1-1,1 0,-2-2,0-1,0 0,-1-1,0-1,-1-1,14-14,-24 22,6-3,0 0,-1-1,0 0,-1-1,0 0,-1-1,0 0,-1-1,0 0,-1 0,0-1,-1 0,-1-1,0 1,-1-1,1-9,-5 21,-1 0,1 0,-1 1,0-1,0 0,0 0,-1 0,1 0,-1 1,1-1,-1 0,0 0,0 1,0-1,0 1,-1-1,1 1,-1-1,0 1,1 0,-1 0,0 0,0 0,0 0,-1 0,1 0,0 1,-1-1,1 1,-1 0,1 0,-1-1,0 2,1-1,-1 0,0 1,0-1,0 1,1 0,-1 0,0 0,0 0,0 0,0 1,1-1,-1 1,0 0,0-1,1 2,-1-1,1 0,-1 0,1 1,-1 0,-5 1,1 1,1 0,-1 1,1-1,0 1,0 0,0 1,0-1,1 1,0 1,0-1,-3 6,7-9,0-1,0 1,0-1,0 1,0-1,0 1,0-1,1 1,0 0,-1-1,1 1,0 0,0 0,1-1,-1 1,0 0,1-1,0 1,-1 0,1-1,0 1,0-1,1 0,-1 1,1-1,-1 0,1 0,-1 1,1-1,0-1,0 1,0 0,0 0,1-1,-1 1,0-1,1 0,0 1,6 2,1 0,0-1,-1 0,1 0,0-1,1-1,-1 0,0 0,0-1,0 0,1 0,-1-2,72 6,-81-3,1-1,0 1,0 0,0 0,-1 0,1 0,0 0,-1 0,1 0,-1 1,1-1,-1 0,1 1,-1 0,0-1,0 1,0 0,0-1,0 1,0 0,-1 0,1 0,-1 0,1 0,-1-1,1 1,-1 0,0 0,0 0,0 0,0 0,-1 0,1 0,0 0,-1 0,1 0,-1 0,0 0,0 0,0-1,0 1,0 0,0-1,0 1,0 0,-7 28,8-27,-1 1,1-1,0 0,0 1,1-1,-1 1,1-1,0 0,0 1,0-1,0 0,0 0,1 0,-1 0,1 0,0 0,0 0,0 0,0-1,0 1,1-1,-1 0,1 1,0-1,0 0,-1-1,1 1,0 0,1-1,-1 0,0 0,0 0,0 0,1 0,-1 0,1-1,-1 0,0 0,1 0,-1 0,1 0,-1-1,0 1,1-1,-1 0,0 0,0 0,3-2,35-7,-17 6,0-2,0-1,-1 0,1-2,-2-1,0-1,0 0,-1-2,20-15,-30 20,-1-1,0 0,0-1,-1 0,-1-1,1 0,-2 0,0 0,0-1,-1 0,0-1,-1 1,-1-1,0 0,2-9,-6 19,0 0,1 1,-1-1,0 1,-1-1,1 0,0 1,-1-1,1 1,-1-1,0 1,0-1,0 1,0 0,0-1,-1 1,1 0,-1 0,1 0,-1 0,0 0,0 0,0 0,0 1,0-1,0 1,0-1,0 1,-1 0,1 0,0 0,-1 0,1 0,-1 1,1-1,-1 1,0 0,1-1,-1 1,-6 0,0-1,0 1,0 1,0-1,0 2,1-1,-1 1,0 0,0 1,-5 3,5-1,0 1,0 0,1 0,0 1,0 0,1 0,0 1,0 0,1 0,0 1,0 0,1 0,0 0,1 0,0 1,0 0,1 0,1 0,-1 0,2 0,-1 1,1-1,1 0,0 1,0-1,1 1,1-1,-1 0,2 1,0 0,4 2,1 0,1-1,0 0,1 0,0-1,0 0,1-1,1 0,0 0,0-2,1 1,0-2,0 0,1 0,0-1,0-1,1 0,-1-1,1-1,7 1,101 22,-90-18</inkml:trace>
  <inkml:trace contextRef="#ctx0" brushRef="#br0" timeOffset="4418.929">3131 938,'-4'33,"-3"17,6-1,2-4,7-9,1-12</inkml:trace>
  <inkml:trace contextRef="#ctx0" brushRef="#br0" timeOffset="4664.878">3103 598,'0'0</inkml:trace>
  <inkml:trace contextRef="#ctx0" brushRef="#br0" timeOffset="4971.409">3668 825,'-18'10,"0"0,0 2,2 0,-1 1,2 1,-1 0,-10 15,25-26,0 1,0-1,1 0,-1 1,1-1,-1 1,1-1,0 1,1-1,-1 1,1-1,-1 1,1-1,0 0,0 1,0-1,1 0,-1 0,1 0,0 0,0 0,0 0,0-1,0 1,1 0,-1-1,1 0,0 0,-1 0,1 0,0 0,0 0,1-1,-1 1,0-1,0 0,1 0,-1 0,2 0,10 7,-12-6,1-1,0 1,-1 0,1 0,-1 0,1 0,-1 1,0-1,0 1,0 0,-1 0,1 0,-1 0,1 0,-1 1,0-1,0 1,0-1,-1 1,0 0,1-1,-1 1,0 0,-1 0,1 0,-1 0,0 0,0 0,0 0,0 0,0 0,-1 0,0 0,0 0,0 0,-1 0,1-1,-1 1,0 0,0-1,0 0,0 1,0-1,-1 0,0 0,-2 2,-1 0,1-1,-1 0,0 0,0 0,0-1,-1 0,1-1,-1 1,1-1,-1 0,0-1,0 0,0 0,0 0,0-1,0 0,0 0,0-1,0 0,0 0,0 0,0-1,1 0,-1-1,-3-1,-2-9</inkml:trace>
  <inkml:trace contextRef="#ctx0" brushRef="#br0" timeOffset="5728.874">4796 401,'0'595,"-1"-573,-1 1,-1 0,-1-1,-1 0,-1 0,-1 0,-10 19,18-38,3-9</inkml:trace>
  <inkml:trace contextRef="#ctx0" brushRef="#br0" timeOffset="5995.311">4543 881,'33'-9,"17"-4,3 1,-1 2,-1 3,-4 2,-5 3,-5 1,-3-4,-4 0,-2-1,0 2,-1 1,0 1,1 1,-6 1</inkml:trace>
  <inkml:trace contextRef="#ctx0" brushRef="#br0" timeOffset="13314.891">10074 627,'1'196,"0"-193,-1 0,1 0,0 0,1 0,-1 0,0 0,1 0,-1-1,1 1,0 0,0-1,0 1,0-1,0 0,1 0,-1 0,1 0,-1 0,1-1,0 1,0-1,0 1,0-1,0 0,0 0,0 0,0-1,0 1,0-1,0 0,1 0,-1 0,0 0,0 0,0-1,0 1,0-1,0 0,0 0,0 0,0 0,0-1,0 1,0-1,-1 0,1 1,-1-1,1-1,-1 1,0 0,0 0,0-1,1 0,10-11,-1-1,0 0,-1-1,-1 0,-1-1,0 0,-1-1,0 0,3-16,-8 28,25-69,-14 107,-1 193,22 102,-31-298,-1 0,-1 0,-1 0,-2 0,-1 1,-1-1,-1 0,-2-1,-1 1,-1-1,-1-1,-2 1,-6 9,12-29,-1 0,0 0,0-1,-1 0,0 0,0-1,0 0,-1 0,0 0,0-1,-2 0,7-3,-1 0,1-1,0 1,-1-1,0 0,1 1,-1-2,0 1,0 0,0-1,1 0,-1 0,0 0,0 0,0 0,0-1,1 0,-1 0,0 0,1 0,-1 0,1-1,-1 0,1 1,-1-2,1 1,0 0,0 0,0-1,-2-6,1 0,0 1,0-1,1-1,0 1,1 0,0-1,0 1,1-1,0 1,1-1,0 0,0 1,1-1,1 0,1-4,-3 10,7-22,0 0,2 1,1 0,1 0,1 1,1 0,1 2,1-1,2 2,0 0,0 1,2 0,1 2,21-16,-13 11,-3 5</inkml:trace>
  <inkml:trace contextRef="#ctx0" brushRef="#br0" timeOffset="12004.858">9199 712,'-25'4,"-5"0,-1 1,1 2,1 1,-1 1,2 2,-4 2,29-12,0 0,0 1,1-1,-1 0,1 1,-1 0,1-1,0 1,0 0,0 0,0 0,0 0,0 1,0-1,1 0,-1 1,1 0,0-1,-1 1,1 0,0-1,1 1,-1 0,0 0,1 0,0 0,0-1,0 1,0 0,0 0,0 0,1 0,-1 0,1 0,0-1,0 1,0 0,0-1,0 1,1 0,-1-1,1 0,0 1,0-1,-1 0,1 0,1 0,-1 0,0 0,11 7,1 0,-1-2,1 1,1-2,-1 0,1-1,0 0,1-1,-1-1,0 0,15 0,-28-2,11 1,1 0,-1 0,0-1,0-1,0 0,1-1,-1 0,0-1,0-1,0 0,0-1,8-3,3-5</inkml:trace>
  <inkml:trace contextRef="#ctx0" brushRef="#br0" timeOffset="12250.865">9566 232,'-10'25,"2"1,1 0,1 0,1 1,2 0,0 0,2 0,1 0,2 17,12 173,12-36,-13-120,-7-60,-1-7</inkml:trace>
  <inkml:trace contextRef="#ctx0" brushRef="#br0" timeOffset="12583.573">9848 542,'-210'124,"208"-123,1 0,-1-1,0 1,1 0,-1 0,1 0,0 0,-1 0,1 1,0-1,-1 0,1 1,0-1,0 0,0 1,0-1,1 1,-1 0,0-1,1 1,-1 0,1-1,-1 1,1 0,0 0,0-1,0 1,0 0,0 0,0 0,0-1,1 1,-1 0,0-1,1 1,0 0,-1-1,1 1,0 0,0-1,0 1,0-1,0 0,0 1,0-1,1 0,-1 1,0-1,1 0,-1 0,1 0,-1 0,1-1,-1 1,1 0,1 0,37 21,-29-17,-1 0,1 1,-1 0,0 1,-1 0,1 1,-1 0,-1 0,1 1,-2 0,1 1,2 8,-8-14,-1-1,1 0,-1 0,1 0,0 0,0 0,0 0,0 0,1-1,-1 1,1-1,-1 0,1 0,0 0,0 0,0 0,3 1,6-2</inkml:trace>
  <inkml:trace contextRef="#ctx0" brushRef="#br0" timeOffset="10778.849">7787 288,'-6'15,"-1"1,2-1,0 1,1 1,1-1,0 0,1 1,1-1,0 1,1 0,1-1,1 1,2 9,55 203,-30 14,-30-114,1-117</inkml:trace>
  <inkml:trace contextRef="#ctx0" brushRef="#br0" timeOffset="11016.842">7562 825,'34'-10,"15"-8,5 0,-3 2,-4 4,-6 0,-5 1,-4 3,-2 2,-2 3,-1 1,0 2,5 0,2 1,0-1,-2 1,-5-1</inkml:trace>
  <inkml:trace contextRef="#ctx0" brushRef="#br0" timeOffset="11336.12">8267 965,'0'15,"0"-1,0-7,0-9,0-10,0-7,0-5,5-4,2-1,4-1,0 0,3 0,5 1,3 0,3 5,1 7,-3 10,-5 8</inkml:trace>
  <inkml:trace contextRef="#ctx0" brushRef="#br0" timeOffset="11500.244">8634 852</inkml:trace>
  <inkml:trace contextRef="#ctx0" brushRef="#br0" timeOffset="11758.943">8634 571</inkml:trace>
  <inkml:trace contextRef="#ctx0" brushRef="#br0" timeOffset="9423.463">5417 288,'0'0,"-1"-1,0 1,0-1,1 1,-1-1,0 1,0 0,0-1,1 1,-1 0,0 0,0 0,0 0,0 0,0 0,0 0,1 0,-1 0,0 0,0 0,0 0,0 1,0-1,1 0,-1 1,0-1,0 0,1 1,-1-1,0 1,0-1,1 1,-1 0,1-1,-1 1,1 0,-1-1,1 1,-1 0,1 0,-1-1,1 1,0 0,-1 0,1 0,0 0,-17 41,14-23,1 0,1 0,1 0,0 0,2 0,0 0,1-1,3 10,8 69,-13 392,-1-489,0 0,1-1,-1 1,1 0,-1 0,1 0,-1-1,1 1,-1 0,1 0,-1 0,1 0,-1 0,1 0,-1 0,1 0,-1 0,1 0,-1 0,0 0,1 1,-1-1,1 0,-1 0,1 0,-1 1,1-1,-1 0,0 1,1-1,-1 0,1 1,-1-1,0 0,0 1,1-1,-1 1,0-1,0 0,1 1,-1-1,0 1,0-1,0 1,0-1,0 1,1-1,-1 1,0-1,0 1,0-1,0 1,-1-1,1 1,0-1,0 1,0-1,0 1,0-1,-1 1,1-1,0 0,0 1,-1-1,1 1,0-1,-1 0,1 1,26-37,-19 24,5-6,8-11,0 0,2 1,1 1,1 1,1 2,19-14,-43 35,1 2,0-1,0 0,0 0,0 0,0 1,0-1,1 1,-1 0,0-1,1 1,-1 0,1 1,-1-1,1 0,-1 1,1-1,0 1,-1 0,1 0,0 0,-1 0,1 0,0 1,-1-1,1 1,-1 0,1-1,-1 1,1 0,-1 1,0-1,1 0,-1 1,0-1,0 1,0 0,0 0,0 0,0 0,7 99,-5-13,6-70,1-6</inkml:trace>
  <inkml:trace contextRef="#ctx0" brushRef="#br0" timeOffset="9987.254">6067 938,'132'-23,"-127"21,0 0,1 0,-1 0,0-1,-1 0,1 0,0 0,-1 0,0-1,0 1,0-1,0 0,0 0,-1-1,0 1,0-1,0 0,0 0,-1 0,0 0,0 0,1-5,-3 7,0-1,-1 0,1 0,-1 0,0 0,0 1,0-1,-1 0,0 1,1-1,-1 1,0 0,0-1,-1 1,1 0,-1 0,0 1,1-1,-1 0,0 1,-1 0,1 0,0 0,-1 0,1 0,-1 1,1-1,-1 1,0 0,0 0,1 0,-1 1,0-1,0 1,0 0,0 0,0 1,1-1,-1 1,0-1,0 1,0 1,1-1,-1 0,1 1,-2 0,-13 4,1 0,0 1,0 1,0 0,1 1,0 1,1 1,0 0,1 1,0 0,-1 3,12-11,0-1,0 1,0 0,1 0,0 0,0 0,0 0,0 1,1-1,-1 1,1-1,0 1,1-1,-1 1,1 0,0-1,0 1,0-1,1 1,-1 0,1-1,0 1,1-1,-1 0,1 1,0-1,0 0,0 0,0 0,1 0,0 0,-1-1,1 1,1-1,-1 0,1 1,-1-2,1 1,0 0,3 1,13 7,0-1,0-1,1 0,1-2,-1-1,1 0,0-2,11 1,-18-2,98 8,-88-11</inkml:trace>
  <inkml:trace contextRef="#ctx0" brushRef="#br0" timeOffset="15044.854">11739 684,'-29'389,"29"-366,1-16,-1-1,1 1,-1 0,-1-1,1 1,-1 0,0-1,-1 1,1-1,-1 1,-1-1,1 0,-1 0,0 0,-2 2,4-7,-1-1,1 1,-1 0,1-1,-1 1,1-1,-1 0,0 0,1 1,-1-1,0 0,1 0,-1 0,1-1,-1 1,0 0,1-1,-1 1,1-1,-1 1,1-1,-1 0,1 0,-1 1,1-1,0 0,0 0,-1 0,1-1,0 1,0 0,0 0,0-1,0 1,0 0,1-1,-1 1,0-1,1 1,-1-1,1 1,-1-1,1 0,0 1,0-1,0 1,0-1,0-1,0-13,1 1,0 0,1-1,1 1,0 0,1 0,1 1,0-1,1 1,1 0,5-8,3-11,4-8,1 1,2 1,2 1,2 1,1 1,1 2,2 1,2 1,1 1,1 2,13-7,-30 24,1 1,0 0,1 2,0 0,0 1,1 1,0 1,0 1,1 0,16-1,-32 6,0 0,0 1,0-1,0 1,0 0,-1 0,1 0,0 1,-1 0,1 0,-1 0,1 0,-1 1,0 0,0-1,0 1,-1 1,1-1,-1 1,1-1,-1 1,0 0,-1 0,1 0,-1 1,1-1,-1 1,-1-1,1 1,-1 0,1-1,-1 1,-1 0,1 0,-1 0,0 0,0 0,0 0,-1 0,1-1,-1 1,0 0,-1 0,-3 13,-1 1,-1-1,-1-1,0 1,-1-1,-1-1,-1 0,0 0,-1-1,0 0,-2-1,1-1,-2 0,0-1,0 0,-1-1,0-1,-1-1,0 0,-1-1,0-1,-12 3,19-6,0-1,-1 1,1-2,-1 0,0 0,1-1,-1-1,0 1,-4-2,14 1,-1 0,0-1,0 1,0-1,0 1,1-1,-1 0,0 0,1 0,-1 0,1-1,-1 1,1-1,-1 0,1 1,0-1,0 0,0 0,0 0,0-1,1 1,-1 0,0-1,1 1,0-1,0 1,0-1,0 0,0 0,0 1,1-1,-1 0,1 0,0 0,0 1,0-1,0 0,0 0,1 0,-1 0,2-5,0 0,1 0,0 0,0 1,1-1,-1 1,2 0,-1 0,1 0,0 1,0 0,1 0,3-3,-7 6,16-16</inkml:trace>
  <inkml:trace contextRef="#ctx0" brushRef="#br0" timeOffset="16214.427">12840 486,'-10'2,"1"0,-1 1,1-1,0 2,-1-1,1 1,1 1,-1 0,1 0,0 1,0-1,-5 6,-5 2,-127 103,141-114,0 1,0 0,0 0,1 0,-1 0,1 0,0 1,0-1,1 1,-1 0,0 0,1 0,0 0,0 0,1 1,-1-1,1 1,0-1,0 1,0-1,0 1,1 0,0-1,0 1,0 0,1-1,0 1,-1-1,2 1,-1-1,0 1,2 2,3-4,0-1,1 0,-1-1,0 1,1-1,-1-1,1 1,-1-1,1 0,-1 0,1-1,-1 0,0 0,1 0,-1-1,0 0,0 0,0-1,0 0,0 0,-1 0,1-1,-1 0,51-31,-3-4,0-1,-3-3,12-15,-62 57,0 0,1 0,-1 0,1 0,-1 0,1 0,0 0,-1 0,1 1,0-1,-1 0,1 1,0-1,0 0,0 1,0-1,-1 1,1-1,0 1,0-1,0 1,0 0,0-1,0 1,0 0,0 0,0 0,1 0,-1 0,0 0,0 0,0 0,0 0,0 1,0-1,0 0,0 1,0-1,0 1,0-1,-1 1,1-1,0 1,0 0,0-1,-1 1,1 0,0-1,0 1,-1 0,1 0,-1 0,1 0,-1 0,1 0,-1 1,5 73,-6-71,-1 1,1 0,0-1,1 1,-1 0,1 0,0 0,0-1,0 1,1 0,-1 0,1-1,0 1,1 0,-1-1,1 1,0-1,0 1,1-1,-1 0,1 0,0 0,0-1,0 1,0 0,1-1,-1 0,1 0,0 0,0-1,0 1,0-1,1 0,-1 0,0 0,1 0,3 0,9-3,-1 0,1-1,-1-1,0 0,0-1,0-1,0-1,-1 0,0-1,0 0,0-1,-1-1,-1 0,3-3,21-11,-18 13,0-1,-2-1,1-1,-1 0,-1-1,-1 0,0-2,-1 0,0 0,-1-2,-1 1,-1-1,-1-1,3-6,-12 23,1 0,-1 0,0 0,1-1,-1 1,0-1,0 1,0 0,-1-1,1 1,-1-1,1 0,-1 1,0-1,0 1,0-1,0 0,-1 1,1-1,-1 1,1-1,-1 1,0-1,0 1,0 0,0-1,0 1,-1 0,1 0,-1 0,1 0,-1 0,0 0,0 0,0 0,0 1,0-1,0 1,0-1,-1 1,1 0,0 0,-1 0,1 0,-1 1,0-1,-6 2,0 1,0 0,1 0,-1 0,1 1,0 1,0 0,0 0,0 0,0 1,1 0,0 0,0 1,1 0,-1 0,1 1,0 0,1 0,0 0,0 1,1-1,-1 1,-2 8,7-14,0 0,-1 0,1-1,0 1,0 0,0 0,1 0,-1 0,0 0,1-1,-1 1,1 0,-1 0,1-1,0 1,0 0,0-1,0 1,0-1,0 1,0-1,0 1,1-1,-1 0,0 0,1 0,-1 0,1 0,0 0,-1 0,1 0,0 0,-1-1,1 1,0-1,0 1,0-1,0 0,0 0,81 5,-73-5,-2 0,-3-2,1 1,0-1,-1 1,1 1,0-1,0 1,0 0,0 0,-1 1,1 0,0 0,0 0,-1 0,1 1,-1 0,1 0,-1 1,0 0,0-1,0 2,0-1,-1 1,1-1,-1 1,0 0,0 1,0-1,0 1,-1 0,0 0,0 0,0 0,-1 0,1 2,-16 73,10-74,1 0,0 0,0 0,1 0,-1 0,2 1,-1-1,1 0,-1 1,2-1,-1 1,2 4,1-7,0-1,0 0,0 0,1 0,-1 0,1-1,0 1,0-1,0 0,0 0,0 0,0-1,1 1,-1-1,1 0,-1-1,0 1,1-1,-1 0,1 0,-1 0,1 0,-1-1,1 0,-1 0,1 0,-1 0,0-1,0 0,4-2,27-9,0-2,-2-1,0-2,-1-1,-1-2,-1-1,0-1,-2-2,23-25,-27 22,-2-1,-2 0,0-2,-2 0,-1-1,-2-1,-1 0,-2-1,-1-1,-2 0,-1 0,1-18,-9 50,3-7,-2-1,1 0,-1 1,-1-1,0 0,0 1,-1-1,-1 0,0 1,0-1,-1 1,-1-2,4 11,-1 0,1 0,-1 0,0 0,1 0,-1 0,0 1,0-1,1 0,-1 1,0-1,0 0,0 1,0-1,0 1,0-1,0 1,0 0,0-1,0 1,0 0,0 0,0 0,0 0,0 0,-1 0,1 0,0 0,0 0,0 0,0 1,0-1,0 0,0 1,0-1,0 1,0-1,0 1,0-1,1 1,-1 0,0-1,0 1,0 0,1 0,-1 0,0 0,-33 42,27-24,1 1,0-1,2 1,0 0,1 0,1 1,1-1,1 0,1 1,3 19,-2 23,0 178,25-43,-26-180,3-33,2-3</inkml:trace>
  <inkml:trace contextRef="#ctx0" brushRef="#br0" timeOffset="16457.58">13883 232,'29'4,"19"3,6-1,4-1,-3-1,-2-2,-5-1,-1 0,-3-6,-5-2,0 0,-1 2,-2 1,-3 2,-7 1</inkml:trace>
  <inkml:trace contextRef="#ctx0" brushRef="#br0" timeOffset="18536.906">15126 288,'5'0,"-4"0,-1 5,-1 6,-5 2,-2-2</inkml:trace>
  <inkml:trace contextRef="#ctx0" brushRef="#br0" timeOffset="19136.122">15154 627,'0'5,"0"-3,5-3,6-5,1 3,-5 2,-10 1,-4 6,-5 1,-1 5,-4 0,3 3,2 3,4-1</inkml:trace>
  <inkml:trace contextRef="#ctx0" brushRef="#br0" timeOffset="21192.862">83 1643,'345'-29,"367"-74,-308 67,86 6,178 2,-135-5,-311 14,180-16,325-18,-154 25,86-3,73 4,-329 16,52-7,-4-9,100 0,75-3,1609 30,-1598-27,97-3,-556 31,265-12,66-24,-228 7,-262 24,0 2,0 0,0 1,0 1,1 1,-1 1,0 0,0 1,130-5,-73-5,205 7,-256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25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87,'11'-16,"-8"26,-29 210,-37 47,63-237,5-35</inkml:trace>
  <inkml:trace contextRef="#ctx0" brushRef="#br0" timeOffset="274.08">103 30,'33'0,"17"0,8 0,0-5,0-1,-1 0,-5 1,-7 1,-1 2,-4 1,-3 0,-3 1,-4 0,-5 6,-13 0,-8 1</inkml:trace>
  <inkml:trace contextRef="#ctx0" brushRef="#br0" timeOffset="521.088">130 284,'34'0,"21"0,5 0,-2 0,-7 0,-7 0,-6 0,-4 0,-4 0,-7 0</inkml:trace>
  <inkml:trace contextRef="#ctx0" brushRef="#br0" timeOffset="1552.186">554 567,'-42'31,"2"3,2 0,1 3,-28 35,-29 25,81-94,23-23,162-155,-29 52,-142 122,1 0,-1 0,0 1,1-1,-1 0,1 0,-1 1,1-1,0 1,-1 0,1-1,-1 1,1 0,0 0,-1 0,1 0,0 0,-1 0,1 1,0-1,-1 0,1 1,-1-1,1 1,-1 0,1-1,-1 1,1 0,-1 0,0 0,0 0,1 0,-1 0,0 1,0-1,0 0,0 0,0 1,0-1,-1 1,1-1,0 1,-1-1,1 1,-1-1,1 1,-1 0,0-1,0 1,0 0,0-1,0 1,0 0,78 199,-77-200,-1 0,1 1,-1-1,0 1,1-1,-1 0,0 1,0-1,0 1,0-1,0 1,0-1,-1 1,1-1,0 0,-1 1,1-1,-1 0,1 1,-1-1,0 0,0 0,1 1,-1-1,0 0,0 0,0 0,0 0,0 0,0 0,-1 0,1-1,0 1,0 0,-1-1,1 1,0-1,-1 1,1-1,-1 0,1 1,0-1,-1 0,1 0,-1 0,1 0,-2 0,-67-22,-93-70,142 68,19 14</inkml:trace>
  <inkml:trace contextRef="#ctx0" brushRef="#br0" timeOffset="2343.716">950 679,'1'-2,"0"0,1 0,-1 0,1 1,0-1,-1 0,1 1,0 0,0-1,0 1,0 0,0 0,0 0,0 0,1 0,-1 1,0-1,1 1,-1-1,0 1,1 0,-1 0,0 0,1 0,-1 0,1 0,252-3,-230 0,-30-12,-8 5,-1 1,0 1,0 0,-1 0,0 2,0 0,-1 0,0 2,-6-1,19 5,0 2,0-1,1 0,-1 1,1-1,-1 1,1 0,0-1,-1 1,1 0,0 1,0-1,1 0,-1 0,0 1,1-1,-1 1,1 0,0-1,0 1,0 0,0 0,0 0,1 0,-1 0,1-1,0 1,0 0,0 0,0 0,1 0,-1 0,1 0,-1 0,1 0,-2 23,-6 5,1 74,7-104,0-1,0 1,0-1,0 1,0-1,0 0,0 1,0-1,1 0,-1 0,0 0,0 0,0 0,0 0,0 0,1 0,-1 0,0-1,0 1,0 0,0-1,0 1,0-1,0 1,0-1,0 1,0-1,0 0,0 0,0 1,-1-1,1 0,0 0,0 0,-1 0,1 0,-1 0,1 0,-1 0,1-1,1 1,55-72,-51 62,1 0,0 1,0 0,1 1,1 0,0 0,0 1,0 0,1 0,0 1,1 0,-1 1,2 0,9-1</inkml:trace>
  <inkml:trace contextRef="#ctx0" brushRef="#br0" timeOffset="2614.956">1542 425,'-5'34,"-1"15,0 5,-4-2,0-6,2-5,1-5,3-9</inkml:trace>
  <inkml:trace contextRef="#ctx0" brushRef="#br0" timeOffset="3061.547">1542 454,'7'-3,"1"1,1-1,-1 2,0-1,0 1,1 1,-1-1,0 2,1-1,-1 1,0 0,1 0,-1 1,0 1,0-1,0 1,-1 0,4 3,-9-5,0 0,0 1,0-1,0 1,0 0,-1-1,1 1,0 0,-1 0,0 0,1 0,-1 0,0 0,0 0,0 1,0-1,-1 0,1 1,0-1,-1 0,0 1,0-1,0 1,0-1,0 1,0-1,0 0,-1 1,1-1,-1 0,0 1,0-1,1 0,-2 0,1 1,0-1,0 0,-1 0,1 0,-1-1,1 1,-1 0,0 0,0-1,0 1,0-1,0 0,0 0,0 1,0-1,-1-1,1 1,0 0,0 0,0-1,0 1,1 0,-1 0,1 0,-1 0,0 0,1 0,0 1,-1-1,1 1,0-1,-1 1,1-1,0 1,0-1,0 1,1 0,-1 0,0-1,1 1,-1 0,1 0,-1 0,1 0,0 0,0-1,0 1,0 0,0 0,0 0,1 0,-1 0,1 0,-1 0,1-1,0 1,-1 0,1 0,0-1,0 1,0-1,1 1,-1-1,0 1,0-1,1 0,-1 1,1-1,-1 0,1 0,1 1,41 12,-38-14,-1 1,0 0,1 1,-1-1,0 1,0 0,0 0,0 1,0-1,-1 1,1 0,-1 0,0 1,1-1,-1 1,-1 0,1 0,-1 0,1 1,-5 0,1-1,-1 1,0-1,0 1,-1-1,0 1,1-1,-1 0,-1 0,1 1,0-2,-1 1,0 0,0 0,0-1,-1 0,1 0,-1 0,1 0,-1 0,0-1,0 1,0-1,-1 0,1 0,0-1,-5 2,1 2,0-1,-1 1,0-1,0-1,0 0,0 0,0-1,-1 0,1 0,-1-1,1 0,-1-1,1 0,-1-1,1 0,-1 0,1-1,-1 0,-3-2,-6-9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30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1 194,'102'-14,"1"3,0 5,91 8,-75-1,-119-2,-1 1,1-1,-1 0,1 1,0-1,0 1,-1-1,1 1,0-1,0 0,0 1,0-1,0 0,0 1,0-1,0 0,0 1,0-1,0 0,0 1,0-1,0 1,1-1,-1 0,0 1,0-1,1 1,-1-1,0 1,1-1,-1 1,1-1,-1 1,1-1,-1 1,1-1,-1 1,1 0,-1-1,1 1,-1 0,1 0,0-1,-1 1,1 0,-1 0,1 0,0 0,-1 0,1 0,0 0,-1 0,1 0,0 0,-1 0,1 0,-1 0,1 0,0 0,-1 1,1-1,-1 0,1 1,-75-48,59 39,-1-1,1-1,0 0,1-1,1-1,-1 0,-3-5,12 10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35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1 137,'6'-4,"0"0,0 1,1 0,0 0,-1 0,1 1,0 0,0 1,0-1,0 1,0 1,0-1,1 1,2 1,-1-2,414 1,-56 30,-341-35,-26 5,0 0,-1 0,1 0,0 0,0 0,-1 0,1 0,0 0,-1 0,1 0,0 0,-1 0,1 0,0 0,-1 0,1 0,0 0,-1 0,1-1,0 1,0 0,-1 0,1 0,0-1,0 1,-1 0,1 0,0 0,0-1,0 1,-1 0,1-1,0 1,0 0,0 0,0-1,0 1,0 0,0-1,-1 1,1 0,0-1,0 1,0 0,0-1,0 1,1 0,-1-1,0 1,0 0,0 0,0-1,0 1,0 0,0-1,1 1,-1 0,0 0,0-1,0 1,1 0,-1 0,0-1,0 1,1 0,-1 0,0 0,-150-53,148 52,-1 0,1 0,0 0,0-1,0 1,1-1,-1 1,0-1,1 0,-1 1,1-1,-1 0,1 0,0 0,0 0,0-1,0 1,0 0,0 0,1 0,-1-1,1 1,-1 0,1-3,1-14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30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0 339,'77'1,"175"-13,-59-23,-142 36,-47 4</inkml:trace>
  <inkml:trace contextRef="#ctx0" brushRef="#br0" timeOffset="245.396">85 509,'38'5,"18"1,9 0,-3-1,-1-1,-7-2,-7-1,-3 0,-3-1,-4-1,-9 1</inkml:trace>
  <inkml:trace contextRef="#ctx0" brushRef="#br0" timeOffset="643.524">1270 57,'-30'255,"26"-212,-3-1,-1-1,-1 1,-3-1,-10 22,-51 85,68-127,10-21</inkml:trace>
  <inkml:trace contextRef="#ctx0" brushRef="#br0" timeOffset="929.239">1213 29,'39'5,"16"1,5 0,2-1,-6-1,-7-2,-7-6,-5-2,-6 0,-2 1,-1 1,-1 2,-1 0,-8 2,-9 4,-5 3</inkml:trace>
  <inkml:trace contextRef="#ctx0" brushRef="#br0" timeOffset="1131.756">1185 339,'39'5,"21"1,6 1,2-7,-7-3,-8-1,-9 0,-7 1,-9 1</inkml:trace>
  <inkml:trace contextRef="#ctx0" brushRef="#br0" timeOffset="1530.303">1523 678,'-4'24,"-2"13,0 5,1-1,1-1,2-9</inkml:trace>
  <inkml:trace contextRef="#ctx0" brushRef="#br0" timeOffset="2039.759">1496 593,'11'-3,"5"-2,0 1,0 0,0 1,1 0,-1 2,1 0,0 1,-1 0,1 2,-1 0,5 1,-19-2,-1-1,1 0,-1 1,1-1,-1 1,0-1,1 1,-1 0,0-1,1 1,-1 0,0 0,0 0,0 0,0 0,0 0,0 1,0-1,0 0,-1 0,1 1,0-1,-1 0,1 1,-1-1,1 1,-1-1,0 1,1-1,-1 0,0 1,0-1,0 1,0-1,0 1,-1-1,1 1,-1 1,-31 55,10-22,22-34,-1 1,1-1,-1 1,1 0,0-1,0 1,0-1,1 1,-1-1,1 1,-1-1,1 1,0-1,0 1,0-1,0 0,0 1,0-1,1 0,-1 0,1 0,0 0,-1 0,1 0,0-1,0 1,0-1,0 1,1-1,-1 0,0 0,0 1,1-2,1 2,-1-1,-1 0,1 0,-1 0,1 1,-1-1,1 1,-1 0,0-1,1 1,-1 0,0 0,0 1,-1-1,1 0,0 1,-1-1,0 1,1-1,-1 1,0 0,0-1,0 1,-1 0,1 0,-1 0,1-1,-1 1,0 0,0 0,0 0,-1 0,0 2,-3 2,-1 0,-1 0,1-1,-1 0,0 1,-1-2,0 1,1-1,-2 0,1-1,0 0,-1 0,0 0,0-1,0 0,0-1,-1 1,1-2,-1 1,1-1,-8 0,-91 3,83-4</inkml:trace>
  <inkml:trace contextRef="#ctx0" brushRef="#br0" timeOffset="2780.041">2003 706,'256'-1,"-250"1,-1 0,1 0,-1-1,1 0,-1 0,1 0,-1 0,0-1,1 0,-1 0,0-1,0 0,-1 1,1-2,0 1,3-4,-8 5,0-1,0 0,0 1,0-1,0 0,-1 1,1-1,-1 0,0 1,0-1,0 1,0-1,0 1,-1 0,1-1,-1 1,1 0,-1 0,0 0,0 0,0 0,0 1,0-1,0 0,0 1,-1 0,1-1,0 1,-1 0,1 0,-2 0,-5-5,-82-50,90 55,1 1,-1-1,1 0,-1 1,0-1,1 1,-1-1,0 1,0-1,1 1,-1 0,0-1,0 1,0 0,0 0,1-1,-1 1,0 0,0 0,0 0,0 0,0 0,1 0,-1 0,0 1,0-1,0 0,0 0,1 1,-1-1,0 0,0 1,0-1,1 1,-1-1,0 1,1-1,-1 1,0 0,1-1,-1 1,1 0,-1-1,1 1,0 0,-1 0,1-1,-1 1,1 0,0 0,0 1,-3 49,4-40,-2 166,-4-113,52-82,113-79,-108 57,-34 20</inkml:trace>
  <inkml:trace contextRef="#ctx0" brushRef="#br0" timeOffset="3456.055">2765 537,'-18'32,"-2"-1,-2-2,0 0,-2-1,-13 11,10-9,-24 52,51-82,1 0,-1-1,0 1,0 0,0 0,0-1,1 1,-1 0,0-1,0 1,1 0,-1 0,0 0,0-1,1 1,-1 0,0 0,1 0,-1 0,0-1,1 1,-1 0,0 0,1 0,-1 0,0 0,1 0,-1 0,0 0,1 0,-1 0,0 0,1 0,-1 0,0 0,1 0,-1 1,0-1,1 0,-1 0,0 0,1 0,-1 1,0-1,0 0,1 0,-1 1,0-1,0 0,1 0,-1 1,0-1,0 0,0 1,0-1,0 0,1 1,-1-1,0 0,0 1,0-1,0 0,0 1,25-22,214-273,-238 292,0-1,0 1,1 0,-1-1,1 1,-1 0,1 0,0 0,0 0,0 1,0-1,0 0,0 1,1-1,-1 1,0 0,1 0,-1 0,1 0,-1 0,1 1,0-1,-1 1,1-1,0 1,-1 0,1 0,0 0,-1 1,1-1,0 0,-1 1,1 0,-1 0,1 0,-1 0,1 0,-1 0,0 1,0-1,1 1,-1-1,0 1,0 0,0 0,1 2,10 162,-7-139,-4-22,0 0,-1 0,1 0,-1 0,-1 1,1-1,0 0,-1 1,0-1,-1 0,1 1,-1-1,0 0,0 1,-1-1,1 0,-1 0,-1 0,1-4,0 0,-1 0,1 0,0-1,-1 1,1-1,-1 0,1 1,-1-1,1 0,-1-1,1 1,-1 0,1-1,0 1,-1-1,1 0,-1 0,1 0,0 0,0 0,0 0,0-1,0 1,0-1,0 0,0 1,0-1,1 0,-1 0,2 2,-156-132,137 115</inkml:trace>
  <inkml:trace contextRef="#ctx0" brushRef="#br0" timeOffset="29947.551">1016 1,'-244'0,"478"0,-526 0,280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2:22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278 833,'-12'1,"1"0,-1 1,1 1,0 0,0 0,0 1,0 1,1 0,-1 0,1 1,0 0,1 1,0 0,0 0,-2 4,10-9,1 1,-1 0,1 0,0 0,0 0,1 0,-1 0,0 0,1 0,0 0,0 0,0-1,0 1,0 0,0 0,1-1,-1 1,1-1,0 0,0 1,0-1,0 0,0 0,0 0,1 0,-1 0,0-1,1 1,0-1,-1 0,1 0,0 1,0-2,-1 1,1 0,0-1,1 1,10 7,58 45,-70-52,0 1,-1 0,1 0,0 0,-1 0,1 1,-1-1,0 0,1 1,-1-1,0 0,-1 1,1-1,0 1,-1 0,0-1,1 1,-1-1,0 1,0 0,0-1,-1 1,1 0,-1-1,1 1,-1-1,0 1,0-1,0 1,0-1,-1 0,1 1,-3 2,1 0,-1 0,-1 0,1 0,0-1,-1 0,0 0,0 0,0 0,-1-1,1 0,-1 0,0 0,1-1,-1 0,-1 0,1-1,0 1,0-1,0-1,-1 1,1-1,0 0,-1 0,1-1,0 0,0 0,0-1,-1 1,1-1,-1-1,-11-10</inkml:trace>
  <inkml:trace contextRef="#ctx0" brushRef="#br0" timeOffset="4355.355">4963 692,'-11'3,"0"0,0 1,0 0,0 1,1 0,0 1,0 0,1 1,-1 0,1 0,1 1,0 0,0 0,0 1,1 0,0 1,1-1,0 1,1 1,0-1,0 1,1-1,1 1,-1 1,2-1,0 0,0 1,1-1,0 5,2-12,0 0,-1 0,2 0,-1 0,0 0,1-1,-1 1,1-1,0 1,0-1,1 0,-1 1,1-1,-1-1,1 1,0 0,0 0,1-1,-1 0,0 0,1 0,-1 0,1 0,0-1,-1 1,1-1,0 0,0 0,0-1,0 1,4-1,4 1,1 0,0-1,0-1,0 0,-1-1,1 0,0-1,-1 0,6-3,9-7,0-2,-1 0,-1-2,0 0,-1-2,-1-1,-1-1,7-9,-9 10,0-1,-1-1,-1-1,-1 0,-1-2,-2 1,0-2,-1 0,-2-1,-1 0,-1 0,-1-1,-1 0,-2-1,-1 1,1-28,-4 50,0 0,-1-1,0 1,0-1,0 1,0 0,-1-1,0 1,-1 0,0 0,1 0,-2 0,1 0,-1 0,0 0,0 1,0-1,-1 1,0 0,0 0,0 0,-1 1,0 0,0 0,0 0,0 0,0 1,-1-1,0 1,1 1,-1-1,0 1,0 0,-1 1,1-1,0 1,0 0,-1 1,1 0,-1 0,1 0,-1 1,-2 1,0 1,0 1,0 0,1 0,-1 1,1 0,0 0,0 1,1 0,0 1,0-1,0 1,1 1,0-1,1 1,-1 0,1 0,1 1,0-1,0 1,0 0,0 5,-4 11,1 1,1 0,2 0,0 1,2-1,1 1,1 16,1-30,0 1,2 0,-1-1,2 0,-1 0,2 0,0 0,0 0,2-1,-1 0,1-1,1 1,0-1,1 0,0-1,0 0,1-1,1 0,-1 0,1-1,1-1,-1 0,1 0,9 2,12 6,1-2,0-1,1-2,0-2,1 0,0-3,20 0,-37-4,0-1,-1-1,1 0,-1-2,1 0,-1-1,0-1,0-1,0-1,-1 0,0-1,0-1,-1 0,0-1,-1-1,0 0,-1-2,0 1,-1-2,0 1,-1-2,-1 0,0 0,-1-1,-1 0,-1-1,0 0,-1 0,4-13,-10 27,1 1,-1-1,1 0,-1 0,0 0,0-1,0 1,0 0,-1 0,0 0,1-1,-1 1,0 0,0 0,-1-1,1 1,-1 0,1 0,-1 0,0-1,0 1,-1 0,1 0,-1 1,1-1,-1 0,0 0,0 1,0-1,0 1,-1 0,1-1,-1 1,1 0,-1 0,0 1,1-1,-1 1,0-1,0 1,0 0,-1 0,1 0,-12 2,0 1,0 1,0 0,1 1,-1 0,1 2,0-1,1 2,-1 0,1 0,1 1,-1 1,1 0,1 0,-1 2,2-1,0 1,0 1,0 0,4-7,0 0,0 0,0 0,1 0,0 1,0 0,0 0,1 1,0-1,0 1,1 0,0 0,0 0,0 0,1 1,0-1,1 1,-1-1,1 1,1 0,0-1,0 1,0 0,1-1,0 1,1 0,-1-1,1 1,1-1,0 0,0 1,2-2,1 1,-1-2,1 1,1-1,-1 0,1 0,0 0,0-1,0 0,0-1,1 0,0 0,-1 0,1-1,0 0,0-1,0 0,0 0,1 0,0-1,10 0,1 0,-1-1,0-1,0-1,0-1,0-1,0 0,2-2,25-14,-1-1,-2-3,0-1,11-11,-25 15,1 1,1 2,1 1,1 1,0 2,1 1,0 2,30-6,-62 17,0 0,1 0,-1 0,1 0,-1 1,1-1,-1 1,1-1,-1 1,1 0,-1 0,1 0,-1 1,1-1,-1 0,1 1,-1 0,1-1,-1 1,0 0,1 0,-1 1,0-1,0 0,0 1,0-1,0 1,0 0,0 0,-1 0,1 0,0 0,-1 0,0 0,1 0,-1 0,0 1,0-1,0 0,-1 1,1-1,-1 1,1-1,-1 1,-1 0,0 1,-1-1,1 0,-1 0,0 1,0-1,0 0,0-1,-1 1,1 0,-1-1,0 1,1-1,-1 0,0 0,0 0,-1 0,1 0,0-1,-1 0,1 1,-1-1,1 0,-4 0,-89 9,67-10,21-1,0 0,-1 1,1 0,0 0,-1 1,1 0,0 0,0 1,0 0,0 0,0 1,0 0,1 1,-1 0,1 0,0 0,0 1,-5 5,-32 63,43-71,1 1,-1-1,1 0,-1 1,1-1,0 0,0 1,0-1,0 0,0 1,0-1,0 0,1 1,0-1,-1 0,1 0,0 1,0-1,0 0,0 0,0 0,1 0,-1 0,1 0,-1-1,1 1,0 0,-1-1,1 1,0-1,0 0,0 0,0 0,2 1,8 0,0-1,0 0,-1-1,1 0,0 0,0-2,0 1,0-2,0 0,-1 0,1-1,-1 0,0-1,0 0,-1-1,0 0,0 0,5-5,-14 10,219-143,-219 143,0 0,0 0,1 0,-1 0,0 0,1 0,-1 1,1-1,-1 0,1 1,-1-1,1 1,0 0,-1-1,1 1,0 0,-1 0,1 0,-1 0,1 0,0 0,-1 1,1-1,0 0,-1 1,1-1,-1 1,1 0,-1-1,1 1,-1 0,0 0,1 0,-1 0,0 0,0 0,0 1,0-1,0 0,0 1,0-1,0 0,0 1,0 0,13 32,-12-27,0 0,0 0,1 0,0 0,0 0,1-1,-1 1,2-1,-1 0,0 0,1-1,0 1,1-1,-1 0,1 0,0-1,0 0,0 0,1 0,-1-1,1 0,0 0,0-1,5 2,3-5,0-1,0-1,-1 0,0-1,1-1,-1 0,-1-1,1 0,-1-1,0-1,-1 0,1 0,-2-2,1 1,-1-1,-1-1,1-2,14-8,-2-1,0-2,-2 0,-1-2,-1 0,-1-1,-1 0,-1-2,-2 0,-1 0,-1-2,4-18,-4 2,-2 0,-3 0,-1-1,-2 1,-3-29,-27-16,24 90,1 0,0 0,0 1,0-1,-1 0,1 1,-1-1,1 1,-1-1,0 1,1 0,-1 0,0 0,0 0,0 0,0 0,0 0,0 1,0-1,0 1,-1-1,1 1,0 0,0 0,0 0,0 0,0 0,-1 0,1 1,0-1,0 1,0-1,0 1,0 0,0 0,0 0,0 0,1 0,-1 0,0 1,-1 1,-7 8,0 0,1 1,0 0,1 1,1 0,0 1,0-1,2 1,0 0,0 1,1-1,1 1,0 0,1-1,1 1,0 0,2 14,-3 25,2 0,3-1,2 1,2-1,3 0,7 18,40 141,-50-199,-1-6</inkml:trace>
  <inkml:trace contextRef="#ctx0" brushRef="#br0" timeOffset="4612.118">7813 15,'11'86,"-3"1,-4 0,-4 1,-5 23,-31 196,20-200,9-90</inkml:trace>
  <inkml:trace contextRef="#ctx0" brushRef="#br0" timeOffset="4851.872">7587 409,'38'-5,"18"-1,9 0,-2 1,-2 2,-2 1,-1 1,-6 0,-2 1,0 0,-8 1</inkml:trace>
  <inkml:trace contextRef="#ctx0" brushRef="#br0" timeOffset="37237.716">4906 1962,'-133'-60,"127"59,0-1,0 1,0 0,1 1,-1 0,0-1,0 2,0-1,0 1,0 0,0 0,0 0,0 1,1 0,-1 0,1 1,0-1,-1 1,1 0,0 1,1-1,-1 1,0 0,-4 7,-1-1,1 1,1 1,0 0,1 0,0 0,1 1,0 0,1 0,1 1,0 0,0-1,2 1,0 0,0 0,1 1,1-1,0 0,3 12,-2-21,1 0,0 0,0 1,0-1,1-1,-1 1,1 0,1-1,-1 1,1-1,-1 0,1 0,0 0,0-1,1 1,-1-1,1 0,0-1,0 1,0-1,0 0,0 0,0 0,1-1,-1 0,0 0,1 0,-1 0,1-1,-1 0,1 0,-1-1,1 0,-1 0,1 0,-1 0,0-1,0 0,0 0,0 0,0-1,0 0,25-13,-1-2,0-1,-2-2,0 0,-1-2,-2-1,0-1,-2 0,0-2,-2-1,-1 0,-2-2,0 0,-2-1,3-12,-5 10,-1-1,-2 0,-2-1,-1 0,-1 0,-2 0,-1-1,-3 1,-1-23,0 49,0 1,-1-1,0 0,0 1,-1-1,0 1,0 0,-1 0,0 0,-1 0,1 1,2 4,1 1,-1 0,0 0,0 0,1 0,-1 0,0 0,0 1,-1-1,1 1,0-1,-1 1,1 0,0 0,-1 0,0 0,1 0,-1 1,1-1,-1 1,0-1,1 1,-1 0,0 0,1 1,-1-1,0 0,1 1,-1-1,0 1,1 0,-1 0,1 0,0 0,-1 1,1-1,-1 1,-6 6,0 1,1 0,0 0,0 1,1 0,0 0,1 1,0 0,1 0,0 0,1 1,0 0,0-1,2 1,-2 12,0 4,1 0,1 1,1-1,2 0,1 1,1-1,2 0,0 0,2-1,1 1,1-1,2-1,0 0,2-1,1 0,0-1,2 0,1-1,7 6,-14-18,0 0,1-1,1 0,-1-1,1-1,1 1,-1-2,2 0,-1 0,8 1,-16-7,-1 0,1 0,-1-1,1 1,-1-1,1 0,-1 0,1-1,-1 0,1 0,-1 0,1 0,-1 0,0-1,0 0,0 0,0 0,0 0,0-1,0 0,-1 1,1-1,1-2,7-9</inkml:trace>
  <inkml:trace contextRef="#ctx0" brushRef="#br0" timeOffset="979.507">1293 297,'-10'179,"-37"167,23-191,24-154,-1-1,1 1,0-1,0 1,-1 0,1-1,0 1,0-1,0 1,0 0,0-1,0 1,0-1,0 1,0-1,0 1,0 0,0-1,0 1,1-1,-1 1,0-1,0 1,1 0,-1-1,0 1,1-1,-1 1,0-1,1 0,-1 1,1-1,-1 1,1-1,-1 0,1 1,-1-1,1 0,-1 0,1 1,-1-1,1 0,-1 0,1 0,0 0,-1 0,1 0,-1 0,1 0,0 0,-1 0,1 0,-1 0,1 0,0 0,-1 0,1-1,-1 1,1 0,-1 0,1-1,33-28,-26 21,16-15,2 1,1 0,1 2,0 2,18-9,72-18,-114 44,0 0,0 1,0-1,0 1,0 0,0 0,0 1,0-1,0 1,0 0,0 0,0 0,0 1,-1-1,1 1,0 0,-1 0,1 0,-1 0,0 1,0-1,0 1,0 0,0 0,0 0,-1 0,0 1,1-1,0 2,-1 5,0-1,-1 1,0-1,0 1,-1-1,0 1,-1-1,0 1,0-1,-1 0,-1 1,1-1,-1 0,-1 0,0 0,0-1,0 0,-1 1,-1-1,1-1,-1 1,-1-1,1 0,-1-1,-2 2,-1 1,0 0,0 0,-1-1,0-1,-1 0,1 0,-1-1,-1-1,1 0,-1 0,0-2,0 1,0-2,0 1,0-2,-1 0,-7-1,16 1,0-1,-1 1,1-2,0 1,0 0,-1-1,1 0,0 0,0-1,0 1,0-1,0 0,1-1,-1 1,0-1,1 0,0 0,0 0,0 0,0-1,0 0,0 0,1 0,0 0,0 0,0-1,1 1,-1-1,1 0,0 0,0 0,1 0,0 0,-1 0,1-4,4-10</inkml:trace>
  <inkml:trace contextRef="#ctx0" brushRef="#br0" timeOffset="1391.396">1773 1002,'28'1,"-1"-2,0 0,0-2,0-1,-1-2,0 0,1-1,-2-2,1-1,8-5,-30 12,1 1,-1-1,1 0,-1-1,0 1,0-1,0 1,-1-1,0 0,1-1,-1 1,0-1,-1 1,1-1,-1 0,0 0,0 0,-1 0,0 0,1 0,-1 0,-1-1,1 1,-1 0,0-1,-1 1,1 0,-1-1,0 1,0 0,0 0,-1 0,0 0,0 0,0 0,-1 0,1 1,-1-1,0 1,-1 0,1 0,-1 0,1 0,-1 1,-1-1,-2-2,-1 4,1-1,-1 1,0 0,1 0,-1 1,0 0,0 0,0 1,0 0,0 1,1 0,-1 0,0 0,0 1,1 0,-1 1,1 0,0 0,-1 0,2 1,-1 0,0 0,1 1,0 0,0 0,0 1,0-1,1 1,0 0,0 1,1-1,0 1,0 0,0 0,1 0,0 0,1 1,-1-1,1 3,0-4,-1 0,1 0,1 0,-1 0,1 1,0-1,0 0,1 1,0-1,0 1,1-1,0 1,0-1,0 0,1 0,-1 1,2-1,-1 0,1 0,0-1,0 1,0-1,1 1,0-1,0 0,1 1,7 1,1-1,-1-1,1 0,-1 0,2-1,-1-1,0 0,1-1,-1 0,1-1,-1-1,1 0,-1-1,1 0,6-2,49-15,-50 12</inkml:trace>
  <inkml:trace contextRef="#ctx0" brushRef="#br0" timeOffset="1635.865">2451 889,'-19'34,"-7"15,2 0</inkml:trace>
  <inkml:trace contextRef="#ctx0" brushRef="#br0" timeOffset="1866.355">2422 381,'0'0</inkml:trace>
  <inkml:trace contextRef="#ctx0" brushRef="#br0" timeOffset="2058.211">2648 1030,'16'-61,"-11"37,2-1,0 0,1 1,2 1,0-1,1 2,9-13,-19 33,0 0,0-1,0 1,0 0,0 0,1 0,-1 0,0 0,1 0,0 0,-1 0,1 1,0-1,0 0,0 1,0 0,0-1,1 1,-1 0,0 0,0 0,1 1,-1-1,0 1,1-1,-1 1,1 0,-1-1,1 1,-1 1,1-1,-1 0,1 0,-1 1,0 0,1-1,-1 1,0 0,1 0,-1 0,0 1,0-1,0 0,0 1,0-1,0 1,-1 0,1 0,12 87,-15-84,0 0,1 0,-1 0,1 0,0 0,1 0,-1 0,1 0,0 0,0 0,0 0,1 0,0 0,0-1,0 1,0-1,1 1,0-1,0 0,0 0,0 0,1 0,0-1,-1 1,1-1,0 0,1 0,-1-1,0 1,1-1,0 0,3 1,-4-1,0-1,0 0,1-1,-1 1,0-1,1 0,-1 0,1 0,-1 0,0-1,1 1,-1-1,0-1,0 1,0 0,0-1,0 0,0 0,0 0,0-1,-1 1,1-1,-1 0,0 0,1 0,0-2,56-103,-47 80,-2 6,1 5</inkml:trace>
  <inkml:trace contextRef="#ctx0" brushRef="#br0" timeOffset="2524.395">3579 748,'-15'2,"-1"0,0 2,1-1,0 2,0 0,0 0,0 2,1 0,0 0,0 2,1-1,0 2,1 0,-11 10,22-18,0-1,0 1,0-1,1 1,-1-1,0 1,0-1,1 1,-1 0,1-1,0 1,-1 0,1 0,0-1,0 1,0 0,0 0,0-1,1 1,-1 0,1 0,-1-1,1 1,-1-1,1 1,0 0,0-1,-1 1,1-1,1 1,-1-1,0 0,0 0,0 1,1-1,-1 0,0 0,1 0,-1 0,1 0,-1-1,1 1,0 0,-1-1,1 1,0-1,0 1,-1-1,1 0,0 0,-1 0,1 0,0 0,0 0,-1-1,1 1,0 0,0-1,-1 1,1-1,234-76,-232 77,-1-1,1 1,0 0,0 0,0 1,-1-1,1 1,0 0,0 0,-1 0,1 0,-1 1,1 0,-1-1,1 1,-1 0,0 1,0-1,0 1,0-1,-1 1,1 0,-1 0,1 0,-1 0,0 0,0 1,-1-1,1 0,-1 1,1 0,-1 2,17 124,-19-69,-2 0,-3 0,-3-1,-2 0,-18 54,27-104,0 1,-1-1,0 0,-1 0,0 0,0 0,-1-1,-1 1,0-1,0-1,0 1,-1-1,0 0,-1 0,0-1,0 0,-1-1,1 0,-2 0,1-1,0 0,-1 0,0-1,0 0,0-1,-1 0,-2-1,-93-8,103 5,1 1,0-1,-1 1,1-1,0 0,-1 0,1 0,0 0,0 0,0-1,0 1,0-1,0 1,0-1,1 0,-1 0,0 0,1 0,0 0,-1 0,1 0,0 0,0 0,0-1,0 1,1 0,-1-1,0 1,1 0,0-1,0 1,0-1,0 1,0-1,0 1,0 0,1-1,-1 1,1-1,0 1,0-1,7-13,1-1,0 2,2-1,-1 2,2-1,0 1,1 1,0 0,2 0,-5 3,53-47,3 2,3 4,61-36,-109 74</inkml:trace>
  <inkml:trace contextRef="#ctx0" brushRef="#br0" timeOffset="34534.29">729 2160,'-7'2,"-1"1,1 0,0 1,-1 0,2 0,-1 1,0-1,1 2,0-1,0 0,1 1,0 0,0 1,0-1,0 1,1 0,0 0,1 0,0 1,0-1,0 1,1 0,0-1,0 6,-11 106,13-116,1 1,-1-1,1 0,0 1,0-1,0 0,1 0,-1 0,1 0,-1 0,1 0,0 0,0 0,1-1,-1 1,0-1,1 0,-1 1,1-1,0-1,0 1,0 0,0 0,0-1,0 0,0 0,1 0,-1 0,0 0,0-1,1 1,-1-1,2 0,9-1,0-2,-1 0,1 0,-1-1,0-1,0 0,-1-1,1 0,-1-1,0 0,-1-1,0 0,0-1,-1 0,0-1,-1 0,0-1,0 0,5-8,-7 8,0 0,-1 0,0-1,-1 1,0-1,0 0,-2-1,1 1,-2-1,1 0,-2 1,0-1,0 0,-1 0,-1-2,-1 10,0 0,0 1,0-1,-1 1,1-1,-1 1,0 0,-1 0,1 1,-1-1,0 0,1 1,-1 0,-1 0,1 0,0 1,-1-1,1 1,-1 0,0 1,0-1,0 1,0 0,0 0,0 0,0 1,0-1,0 1,0 1,0-1,0 1,0-1,0 2,0-1,0 0,0 1,1 0,-1 0,0 0,1 1,0 0,0 0,0 0,-3 3,-12 10</inkml:trace>
  <inkml:trace contextRef="#ctx0" brushRef="#br0" timeOffset="35000.268">1237 2413,'-6'5,"21"-18,161-97,-173 109,-1 1,0-1,1 1,-1 0,1 0,-1-1,1 2,-1-1,1 0,-1 0,0 1,1-1,-1 1,0 0,1 0,-1 0,0 0,0 0,0 0,0 1,0-1,0 1,0-1,0 1,0 0,-1-1,1 1,-1 0,2 2,35 24,-32-26,-1 0,1-1,-1 0,1 0,0-1,0 1,-1-1,1-1,0 1,-1-1,1 0,0 0,-1 0,1-1,-1 0,0 0,1-1,-1 1,0-1,0 0,-1 0,1-1,-1 0,1 1,-1-1,0-1,-1 1,1-1,-1 1,0-1,0 0,0 0,-1 0,1-2,8-19,-1 0,-1-1,-1 0,-1 0,-2-1,0-8,6-9,-5 26</inkml:trace>
  <inkml:trace contextRef="#ctx0" brushRef="#br0" timeOffset="35479.516">2535 1595,'4'7,"0"0,0 0,-1 1,0-1,0 1,-1 0,1-1,-2 1,1 0,-1 0,-1 0,0 0,0 0,-1 8,2-1,-2 385,-27-231,42-130,-2-28</inkml:trace>
  <inkml:trace contextRef="#ctx0" brushRef="#br0" timeOffset="36363.664">2253 2074,'488'-207,"-477"201,0-1,0 0,-1 0,1-1,-2 0,1-1,-1 0,-1-1,0 0,0 0,-1-1,0 0,0 0,-2 0,1-1,-1 0,-1 0,0-1,-1 1,1-7,13-33,-4 95,-10-1,-3 0,-2 1,-1-1,-2-1,-3 7,6-37,-2 3,1 0,1-1,0 1,1 0,0 0,1 0,1 0,0 0,1 0,1 0,0 0,1 0,-2-11,-1 0,1 0,0 0,0-1,0 1,1-1,-1 0,1 1,-1-1,1 0,0-1,-1 1,1 0,0-1,0 1,0-1,0 0,1 0,-1 0,0-1,0 1,1-1,-1 0,0 0,1 0,-1 0,0 0,0-1,3 0,94-31,-88 25,-10 6,0-1,0 1,-1-1,1 1,0 0,0 0,1 0,-1 0,0 0,0 0,0 0,1 1,-1-1,0 1,1 0,-1 0,0 0,1 0,-1 0,0 0,1 0,-1 1,0-1,0 1,1 0,-1-1,0 1,0 0,0 1,0-1,0 0,0 0,0 1,0-1,-1 1,1 0,1 1,5 9,-5-6,-1-1,2 0,-1 0,0 0,1-1,0 1,0-1,0 0,1 0,0 0,-1-1,1 1,0-1,1 0,-1-1,0 1,1-1,0 0,-1-1,3 1,8-1,0 0,0-2,-1 0,1-1,0 0,-1-1,1-1,1-1,11-2,-2 0,0-1,0-1,-1-1,0-1,-1-1,0-1,14-12,-35 24,0-1,-1 1,1-1,-1 0,1 0,-1 0,1 0,-1 0,0-1,0 1,0 0,-1-1,1 0,-1 1,1-1,-1 0,0 0,0 0,0 0,0 0,-1 0,1 0,-1 0,1 0,-1 0,0 0,-1 0,1-1,0 1,-1 0,0 0,0 0,0 0,0 1,0-1,0 0,-1 0,1 0,-1 1,0-1,0 1,0 0,0-1,0 1,-1 0,1 0,0 0,-1 1,0-1,1 0,-1 1,0 0,0 0,0 0,-2-1,-1 3,1 1,-1-1,0 1,0 0,1 1,-1-1,1 1,-1 0,1 0,0 1,1-1,-1 1,0 0,1 1,0-1,0 1,0 0,1 0,0 0,0 0,0 1,0-1,1 1,0-1,0 1,1 0,-1 0,1 0,0 0,1 0,0 2,0-1,0 1,1 0,0-1,0 1,1-1,0 1,0-1,1 0,-1 0,2 0,-1 0,1 0,0-1,1 0,-1 1,1-2,0 1,1-1,-1 1,1-1,0-1,1 1,-1-1,1 0,0-1,-1 0,2 0,-1 0,0-1,0 0,1 0,0-1,-1 0,1 0,-1-1,1 0,0 0,-1-1,1 0,0 0,-1-1,0 0,1 0,4-2,6-3</inkml:trace>
  <inkml:trace contextRef="#ctx0" brushRef="#br0" timeOffset="37482.953">5724 2074,'0'24,"5"8,2-1</inkml:trace>
  <inkml:trace contextRef="#ctx0" brushRef="#br0" timeOffset="37651.215">5697 1707,'0'0</inkml:trace>
  <inkml:trace contextRef="#ctx0" brushRef="#br0" timeOffset="37979.12">6176 1849,'-16'-3,"1"0,0 1,-1 1,1 1,-1 0,1 1,-1 0,1 1,0 1,-1 1,1 0,1 1,-1 0,1 1,-8 5,18-6,-1 1,1 0,1 0,-1 0,1 1,0-1,0 1,1 0,0 0,0-1,0 2,1-1,0 0,1 0,-1 0,1 0,1 1,-1-1,1 0,1 0,-1 0,1 0,1 0,-1-1,1 1,0 0,0-1,1 0,0 0,2 3,-3-5,0-1,0 0,0 0,0 0,1 0,-1-1,1 1,-1-1,1 0,0 0,0 0,0 0,0-1,0 0,1 0,-1 0,0 0,0-1,1 1,-1-1,0 0,1 0,-1-1,0 0,1 1,-1-1,0-1,0 1,0 0,0-1,0 0,1 0,116-83,5-94,-125 177,-1 1,1 0,0 0,0 0,0-1,0 1,1 0,-1 0,0 0,0 1,1-1,-1 0,0 0,1 1,-1-1,1 1,-1-1,1 1,-1 0,1-1,-1 1,1 0,-1 0,1 0,-1 0,1 0,0 1,-1-1,1 0,-1 1,0-1,1 1,-1-1,1 1,-1 0,0 0,1-1,-1 1,0 0,0 0,0 0,0 0,1 1,-2-1,1 0,0 0,1 2,31 69,-33-64,1-1,0 1,1 0,-1-1,1 1,1-1,0 0,0 0,0 0,1 0,0 0,0-1,0 1,1-1,0 0,0-1,1 1,0-1,0 0,0-1,0 1,1-1,-1 0,1-1,0 0,1 0,-1 0,0-1,1 0,-1 0,1-1,0 0,3 0,11-6,-3-1</inkml:trace>
  <inkml:trace contextRef="#ctx0" brushRef="#br0" timeOffset="38888.257">7108 1820,'-23'5,"13"-5,1 0,-1 1,0 1,0 0,1 0,-1 1,1 0,0 0,-1 1,2 1,-1-1,0 1,1 1,0 0,0 0,1 0,0 1,0 0,0 0,1 1,0 0,-3 6,8-12,0 1,1-1,-1 1,1-1,0 1,-1-1,1 1,0 0,0-1,1 1,-1-1,1 1,-1-1,1 1,0-1,0 1,0-1,0 0,0 1,0-1,1 0,-1 0,1 0,0 0,-1 0,1 0,0-1,0 1,0 0,0-1,0 0,1 1,-1-1,0 0,1 0,-1 0,1-1,0 1,4 1,0 0,0-1,0 1,0-1,0-1,0 0,0 0,0 0,0-1,0 0,0 0,0-1,6-2,230-115,-237 117,14-7,-1 2,2 1,-1 0,1 2,-1 0,20-1,-37 5,-1 0,1 0,-1 1,1-1,-1 1,1-1,-1 1,0 0,1 0,-1 0,0 0,1 0,-1 1,0-1,0 0,0 1,0 0,-1-1,1 1,0 0,-1 0,1 0,-1 0,0 1,1-1,-1 0,0 0,0 1,-1-1,1 0,0 1,-1-1,0 1,1 2,-6 88,-10-6,-4 0,-4-2,-3 0,-10 13,25-75,-1 0,-1-1,-1 0,-1-1,0-1,-2 0,0-1,-10 7,27-25,-1 0,1 0,-1 0,1 0,-1-1,1 1,-1 0,0 0,0 0,1-1,-1 1,0 0,0-1,0 1,0 0,0-1,0 1,0-1,0 0,0 1,0-1,0 0,0 1,0-1,0 0,0 0,0 0,0 0,0 0,0 0,0-1,0 1,0 0,-1 0,1-1,0 1,0 0,1-1,-1 1,0-1,0 0,0 1,0-1,0 0,0 1,1-1,-1 0,0 0,1 0,-1 0,1 0,-1 0,1 1,-1-1,1 0,-1-1,0-13,1 1,1-1,0 1,0-1,1 1,1-1,1 1,0 0,1 0,0 1,1-1,1 1,0 0,3-3,40-69,4 3,3 3,41-43,-33 41,165-211,-227 289,0 0,0 0,0 0,0-1,-1 1,1-1,-1 1,0-1,0 0,0 0,-1 0,1 0,-1 0,0-1,0 1,-1 0,1-1,-1 1,0 0,0-1,0 1,-1 0,1-1,-1 1,0 0,0 0,-1 0,1 0,-1 0,0 0,0 0,0 0,-1 1,1-1,-1 1,-1-1,-3 0,0 2,-1-1,1 1,-1 0,1 0,-1 1,0 0,0 0,0 1,1 0,-1 0,0 1,0 0,0 1,1-1,-1 1,1 1,-1 0,1 0,0 0,0 1,0 0,1 0,-1 1,0 0,6-3,-1-1,1 1,-1 0,1 0,0 0,0 0,0 0,0 0,0 0,0 0,1 0,-1 0,1 1,-1-1,1 0,0 0,0 1,0-1,0 0,0 0,0 1,1-1,-1 0,1 0,0 0,-1 0,1 1,0-1,0 0,0-1,1 1,-1 0,0 0,1 0,-1-1,1 1,0-1,-1 1,1-1,0 1,0-1,0 0,0 0,0 0,0 0,0-1,0 1,1 0,-1-1,0 1,0-1,1 0,-1 0,0 0,0 0,1 0,-1-1,62 14,-43-10,1 1,-2 0,1 2,0 0,-1 1,0 2,-1 0,0 0,14 11,-29-16,0 0,0 0,0 0,-1 0,0 0,0 1,0 0,0 0,-1 0,0 0,0 0,0 0,0 0,-1 1,0-1,0 1,0-1,-1 1,0-1,0 1,-1-1,1 1,-1-1,0 0,0 1,-3 4,-1 7,-1 0,-1-1,-1 1,0-1,-1-1,-1 0,-7 10,15-23,-1 0,1 0,0 0,0 0,0 0,1 0,-1 1,0-1,1 0,0 1,-1-1,1 1,0-1,0 1,0 0,1 0,-1-1,1 1,-1 0,1 0,0 0,0-1,0 1,1 0,-1 0,1 0,-1-1,10 2</inkml:trace>
  <inkml:trace contextRef="#ctx0" brushRef="#br0" timeOffset="39242.363">8377 1707,'-14'4,"0"-1,1 2,-1 0,1 0,0 2,0-1,1 2,0-1,0 2,1 0,0 0,0 1,1 0,0 1,1 0,1 0,-1 1,2 0,0 1,0 0,1 0,1 0,-2 8,7-18,0 1,0 0,0 0,1-1,0 1,0 0,0-1,0 1,0-1,1 1,0-1,-1 0,1 0,1 1,-1-1,0 0,1-1,-1 1,1 0,0-1,0 0,0 1,0-1,0 0,0-1,1 1,-1-1,1 1,-1-1,1 0,-1 0,1 0,0-1,0 0,-1 1,1-1,0 0,-1-1,1 1,0-1,0 1,-1-1,1 0,-1-1,1 1,-1-1,1 1,-1-1,0 0,0 0,0 0,2-3,157-141,-123 112,-30 25,0 0,1 0,0 1,0 1,1 0,-1 0,2 1,-1 0,2 1,-12 4,0 1,0-1,0 1,0-1,0 1,0 0,0 0,0-1,0 1,0 0,0 0,0 0,0 0,1 0,-1 0,0 0,0 1,0-1,0 0,0 1,0-1,0 0,0 1,0-1,0 1,-1 0,1-1,0 1,0 0,0-1,-1 1,1 0,0 0,-1 0,1 0,0 0,-1 0,0-1,1 1,-1 0,1 0,-1 1,0-1,0 0,0 0,1 0,-1 0,0 0,0 0,0 0,-1 0,1 1,-16 56,3-40,-1-3</inkml:trace>
  <inkml:trace contextRef="#ctx0" brushRef="#br0" timeOffset="39697.24">8744 1990,'217'-211,"-207"202,-6 3,1 0,1 1,-1 0,1 0,0 1,0 0,0 0,1 0,-1 1,1-1,0 2,0-1,-6 3,0 1,0-1,0 1,-1-1,1 1,0 0,0-1,-1 1,1 0,0-1,-1 1,1 0,-1 0,1-1,-1 1,1 0,-1 0,0 0,1 0,-1 0,0 0,0 0,1 0,-1 0,0-1,0 1,0 0,0 0,0 0,-1 0,1 0,0 0,0 0,-1 0,1 0,0 0,-1 0,1-1,-1 1,1 0,-1 0,1 0,-1-1,0 1,0 3,-1 4,-11 61,13-67,0 0,0-1,0 1,0-1,1 1,-1 0,0-1,1 1,-1-1,1 1,0-1,-1 1,1-1,0 1,0-1,0 0,0 1,0-1,0 0,0 0,1 0,-1 0,0 0,1 0,-1 0,0 0,1-1,-1 1,1 0,0-1,-1 1,1-1,-1 0,1 0,0 1,-1-1,1 0,-1 0,2 0,10-3,1 0,-1-1,0 0,0-1,-1-1,1 0,-1 0,0-1,-1-1,0 0,0 0,-1-1,1-1,123-105,-133 114,0 0,1 0,-1 0,1 0,-1 0,1 1,-1-1,1 0,0 1,-1-1,1 1,0-1,-1 1,1 0,0 0,-1 0,1 0,0 0,0 0,-1 0,1 1,0-1,-1 0,1 1,0 0,-1-1,1 1,-1 0,1 0,-1 0,0 0,1 0,-1 0,0 0,1 0,-1 1,0-1,0 0,0 1,0-1,0 1,-1-1,1 1,0-1,-1 1,1 0,-1-1,1 1,-1 0,0-1,0 1,0 0,0 0,0 0,1 9,1-1,0 0,0 1,1-1,1 0,-1 0,2 0,-1-1,1 0,1 1,0-2,0 1,0-1,1 0,1 0,3 2,11 9</inkml:trace>
  <inkml:trace contextRef="#ctx0" brushRef="#br0" timeOffset="41611.816">10128 1510,'0'-1,"1"-1,0 1,0-1,-1 1,1-1,-1 0,0 1,1-1,-1 1,0-1,0 0,0 1,0-1,0 0,0 1,0-1,-1 0,1 1,-1-1,1 1,-1-1,1 1,-1-1,0 1,0-1,0 1,0 0,0-1,0 1,0 0,0 0,-1 0,1 0,0 0,-1 0,1 0,-1 0,1 1,-1-1,1 0,-1 1,1-1,-1 1,1 0,-1 0,0-1,1 1,-1 0,0 0,1 1,-1-1,0 0,1 0,-1 1,1-1,-1 1,1-1,-1 1,1 0,-1 0,1 0,-19 1,1 1,0 1,0 0,1 2,-1 0,1 1,1 1,-1 1,1 0,1 2,-10 7,24-17,1 0,-1 0,1 0,0 0,0 0,0 0,-1 0,1 1,0-1,0 0,1 1,-1-1,0 1,0-1,1 1,-1-1,1 1,-1 0,1-1,0 1,0 0,-1-1,1 1,0 0,1-1,-1 1,0 0,0-1,1 1,-1 0,1-1,-1 1,1-1,0 1,0-1,-1 1,1-1,0 0,0 1,0-1,1 0,-1 0,0 0,0 0,1 0,-1 0,1 0,74 35,184 34,-257-69,0-1,0 0,0 1,1 0,-1 0,0 0,0 0,-1 0,1 1,0-1,0 1,-1 0,1 0,-1 0,1 0,-1 0,0 0,0 1,0-1,0 1,0 0,0-1,-1 1,1 0,-1 0,0 0,0 0,0 0,0 0,-1 0,1 0,-1 1,0-1,0 0,0 0,0 0,-1 0,1 1,-1-1,0 0,1 0,-1 0,-1 0,1 0,0 0,-1-1,0 1,0 1,-12 7,-1-1,0 0,0-1,-1-1,0 0,0-1,-1-1,0 0,0-2,0 0,-1 0,-14 0,12 0,-1-1,0-1,0 0,0-2,0 0,0-2,0 0,0-1,0-1,1-1,-8-3,3-4</inkml:trace>
  <inkml:trace contextRef="#ctx0" brushRef="#br0" timeOffset="55687.342">52 3627,'-10'34,"-2"15,-1 5,3-3,4-4,6-11,4-11</inkml:trace>
  <inkml:trace contextRef="#ctx0" brushRef="#br0" timeOffset="55854.359">23 3062,'0'0</inkml:trace>
  <inkml:trace contextRef="#ctx0" brushRef="#br0" timeOffset="56139.99">362 3825,'54'-30,"-19"12,-1-1,-1-2,-1-1,-1-2,-1-1,15-16,-42 40,-1-1,1 0,0 0,-1 0,1-1,-1 1,0-1,0 1,0-1,0 0,0 0,0 1,-1-1,0 0,1-1,-1 1,0 0,0 0,-1-1,1 1,-1 0,0-1,0 1,0 0,0-1,0 1,-1 0,1-1,-1 1,0 0,0 0,0 0,-1 0,1 0,-1 0,1 0,-1 0,0 0,0 1,-1-1,1 1,0-1,-1 1,1 0,-1 0,0 0,0 0,-2 0,-1 0,0 1,0 0,-1 1,1-1,0 1,0 0,0 1,-1 0,1 0,0 0,0 1,0-1,0 2,1-1,-1 0,0 1,1 0,0 1,0-1,0 1,0 0,0 0,0 1,-4 3,-1 2,1-1,1 1,0 1,0 0,1 0,0 0,1 1,0 0,-2 7,5-12,0 1,1-1,0 1,0 0,0-1,1 1,0 0,1 0,0 0,0 0,0 0,1 0,1 0,-1-1,1 1,0 0,1-1,0 1,0-1,1 0,-1 0,2 0,-1-1,1 1,0-1,0 0,1-1,-1 1,1-1,0 0,1 0,0-1,-1 0,1 0,0 0,1-1,-1 0,5 1,0 0,1 0,-1-1,0 0,1-1,0-1,-1 0,1-1,0 0,0-1,-1 0,1-1,0-1,-1 0,0 0,0-1,0-1,0 0,-1 0,1-2,8-5,-2-5</inkml:trace>
  <inkml:trace contextRef="#ctx0" brushRef="#br0" timeOffset="56459.508">1124 2921,'-5'93,"-4"0,-3-1,-5 0,0 2,4 1,0 78,11-133,11 95,-9-133,1 0,-1 0,1 0,0 0,0 0,0 0,0 0,0 0,0 0,0-1,0 1,1 0,-1-1,1 1,-1-1,1 0,-1 1,1-1,0 0,0 0,0 0,0 0,0-1,-1 1,1 0,1-1,-1 1,13-1</inkml:trace>
  <inkml:trace contextRef="#ctx0" brushRef="#br0" timeOffset="56902.246">1463 3514,'-7'19,"1"1,1 0,0 0,2 0,0 0,2 0,0 1,1-1,1 0,1 1,0-1,2 2,-2-19,-1 1,0-1,1 0,0 1,0-1,0 0,0 0,0 0,1-1,-1 1,1-1,0 1,0-1,0 0,0 0,0 0,0 0,1 0,-1-1,0 0,1 0,-1 0,1 0,0 0,-1-1,1 1,0-1,-1 0,1 0,0 0,-1-1,1 1,0-1,8-1,0-1,0 0,0 0,0-1,0-1,-1 0,0 0,0-1,4-3,12-13,-2-1,0-1,-1-1,-2-1,0-1,-2-1,-1-1,-2 0,0-1,-2-1,-1-1,-2 0,1-9,-4 16,-2-1,-1-1,-1 1,-1-1,-1 0,-2 0,0 0,-2 0,-1 0,-1 0,-2 0,-1-3,4 21,-1 0,1 0,-1 0,-1 0,0 1,0-1,-1 1,0 0,0 1,-1-1,0 1,-1 0,1 0,-1 1,0 0,-1 0,1 1,-1-1,-1 2,1-1,0 1,-1 1,0-1,0 2,0-1,0 1,0 0,-1 1,1 0,-1 1,1 0,0 0,-1 1,1 0,0 1,-1 0,1 0,0 1,0 0,1 1,-1 0,-3 2,-2 6,1 0,1 1,0 1,0-1,2 2,0-1,0 2,2-1,0 1,0 1,2-1,0 1,1 0,0 0,2 1,0 0,1-1,0 1,2 0,0 0,1 0,1 0,1-1,0 1,1-1,1 0,1 0,0 0,1-1,1 1,0-2,1 1,6 6,7 10,2 0,1-2,1 0,2-2,1-1,1-2,1 0,1-2,1-2,1-1,0-1,2-2,0-1,3-2,68 23,-89-32</inkml:trace>
  <inkml:trace contextRef="#ctx0" brushRef="#br0" timeOffset="65642.406">4624 3796,'138'-25,"-84"24,54-13,-107 13,-1 0,1 1,-1-1,0 0,1 0,-1 0,0 0,1 0,-1 1,0-1,0 0,0 0,0 0,0 0,0 0,0 0,0 0,0 0,-1 0,1 1,0-1,-1 0,1 0,0 0,-1 0,1 1,-1-1,1 0,-1 0,0 1,1-1,-1 0,0 1,1-1,-1 1,0-1,0 1,1-1,-1 1,0-1,0 1,0 0,0 0,0-1,0 1,1 0,-1 0,0 0,0 0,-1 0,1-1,-104-71,104 71,0 1,-1-1,1 1,0-1,0 1,-1-1,1 1,0 0,-1-1,1 1,0 0,-1 0,1 0,0 0,-1 0,1 0,0 1,-1-1,1 0,0 1,0-1,-1 1,1-1,0 1,0 0,0-1,0 1,-1 0,1 0,0 0,1 0,-1 0,0 0,0 0,0 0,0 0,1 0,-1 0,1 1,-1-1,1 0,-1 1,1-1,-1 1,-14 60,16 201,4-223,-5-40,-1-1,1 1,0-1,0 1,0-1,0 1,0-1,0 0,0 1,0-1,0 1,0-1,0 1,0-1,0 1,0-1,0 1,0-1,1 1,-1-1,0 1,0-1,1 1,-1-1,0 1,1 0,-1-1,0 1,1-1,-1 1,0 0,1-1,-1 1,1 0,-1 0,1-1,-1 1,1 0,-1 0,1 0,-1 0,1 0,-1-1,1 1,-1 0,1 0,0 0,-1 0,1 1,-1-1,1 0,-1 0,1 0,-1 0,1 0,-1 1,1-1,-1 0,0 0,1 1,-1-1,1 0,-1 1,1-1,-1 1,0-1,1 0,-1 1,0-1,0 1,86-172,22 18,-95 139,-3 1</inkml:trace>
  <inkml:trace contextRef="#ctx0" brushRef="#br0" timeOffset="65919.846">5244 3542,'-9'34,"-9"15,0 5,2-2,4-6,4-5,4-5,2-4,2-2,0-2,1-5</inkml:trace>
  <inkml:trace contextRef="#ctx0" brushRef="#br0" timeOffset="67042.431">5217 3485,'95'37,"-44"-25,29 16,-80-26,0 0,1 1,-1-1,0 0,-1 0,1 1,0-1,-1 0,1 0,-1 0,1 0,-1 0,0 0,0 0,0 0,0 0,0 0,-1 0,1 0,-1-1,1 1,-1-1,1 1,-1-1,0 1,0-1,0 0,0 0,0 0,0 0,0 0,0 0,-122 74,124-75,0 0,1 0,-1 0,1 0,-1 0,0 1,1-1,-1 0,0 0,1 1,-1-1,0 0,0 0,1 1,-1-1,0 0,0 1,1-1,-1 1,0-1,0 0,0 1,0-1,1 0,-1 1,0-1,0 1,0-1,0 0,0 1,0-1,0 1,0-1,0 0,0 1,0-1,-1 1,1-1,0 0,0 1,0-1,0 1,-1-1,1 0,0 1,0-1,-1 0,1 0,0 1,-1-1,1 0,0 0,-1 1,1-1,0 0,-1 0,1 0,37 1,5-8,-39 5,1 1,0-1,0 1,0 0,0 0,-1 0,1 1,1 0,-1-1,0 1,0 1,0-1,0 0,0 1,0 0,-1 0,1 0,0 1,0-1,-1 1,1 0,-1 0,1 0,-1 0,0 1,0-1,0 1,0 0,0 0,0 0,-1 0,1 2,0-1,-1 1,0-1,0 1,-1 0,1 0,-1-1,0 1,0 0,0 0,-1 0,0 0,0 1,0-1,-1 0,0 0,0 0,0-1,0 1,-1 0,1 0,-1-1,-1 1,1-1,-1 1,1-1,-1 0,0 0,-1 0,1 0,-1-1,0 0,0 1,0-1,0-1,0 1,-4 1,-2 2,-1-1,1 0,-1-1,-1 0,1-1,0 0,-1-1,0 0,1 0,-1-2,0 1,0-2,0 1,1-2,-1 1,0-2,0 0,-6-3</inkml:trace>
  <inkml:trace contextRef="#ctx0" brushRef="#br0" timeOffset="57720.718">3523 3317,'0'33,"0"22,0 5,0 2,0 1,0-7,0-7,0-2,0-5,0-5,0-3,0-3,0-2,0-1,0-1,0-9,0-8</inkml:trace>
  <inkml:trace contextRef="#ctx0" brushRef="#br0" timeOffset="63319.164">3579 3345,'36'-3,"-1"-1,1-1,-1-2,-1-2,10-4,54-12,-52 14,0 0,1 1,0 3,0 1,43 2,-90 4,0 0,-1 0,1 0,0 0,0-1,-1 1,1 0,0 0,-1 0,1 0,0 1,-1-1,1 0,0 0,0 0,-1 0,1 0,0 0,0 0,-1 0,1 1,0-1,0 0,-1 0,1 0,0 1,0-1,-1 0,1 0,0 0,0 1,0-1,0 0,0 1,-1-1,1 0,0 0,0 1,0-1,0 0,0 1,0-1,0 0,0 0,0 1,0-1,0 0,0 1,0-1,0 0,0 0,0 1,1-1,-1 0,0 1,0-1,0 0,0 0,1 0,-1 1,0-1,0 0,0 0,1 1,-1-1,0 0,0 0,1 0,-1 0,0 0,-12 7</inkml:trace>
  <inkml:trace contextRef="#ctx0" brushRef="#br0" timeOffset="63937.114">3636 3542,'-11'9,"10"-9,0 0,0 1,0-1,-1 1,1-1,0 1,0 0,0-1,0 1,0 0,1 0,-1 0,0-1,0 1,0 0,1 0,-1 0,0 0,1 1,-1-1,1 0,-1 0,1 0,0 0,0 1,-1-1,1 0,0 0,0 0,0 1,0-1,0 0,1 0,-1 1,37-4,155-21,-89 6,-91 16</inkml:trace>
  <inkml:trace contextRef="#ctx0" brushRef="#br0" timeOffset="64615.158">4200 3684,'-70'50,"1"4,3 2,3 3,-8 14,57-55,19-20,50-55,2 2,2 3,3 2,15-6,43-12,-118 68,0 1,1-1,-1 1,0 0,0 0,0 0,0 0,0 0,0 0,-1 1,1-1,0 1,0-1,-1 1,1 0,-1-1,0 1,0 0,1 0,-1 0,0 0,0 0,-1 0,1 1,0-1,-1 0,1 0,-1 0,0 1,0-1,0 0,0 0,0 1,0-1,-1 0,1 0,-1 1,1-1,-1 0,-1 2,2 1,12 127,10-42,-22-89,0-1,0 1,1-1,-1 1,0-1,0 1,0-1,0 1,0-1,0 1,0-1,0 1,0-1,0 1,0 0,0-1,0 1,0-1,0 1,-1-1,1 1,0-1,0 1,0-1,-1 0,1 1,0-1,-1 1,1-1,-1 1,1-1,0 0,-1 1,1-1,-1 0,1 0,-1 1,1-1,-1 0,1 0,-1 0,1 1,-1-1,1 0,-1 0,1 0,-1 0,1 0,-1 0,1 0,-1 0,1 0,-1-1,1 1,-1 0,1 0,-1 0,1 0,-1-1,1 1,-1 0,1-1,-1 1,-39-17,36 14,-48-23,19 7,-1 2,0 2,-1 1,0 2,-1 1,-11-1,35 11</inkml:trace>
  <inkml:trace contextRef="#ctx0" brushRef="#br0" timeOffset="71014.157">7079 3204,'-48'0,"0"2,0 2,0 2,0 3,1 1,-9 5,-76 46,131-60,0-1,1 0,-1 0,1 0,-1 1,1-1,-1 0,1 1,-1-1,1 0,-1 1,1-1,-1 1,1-1,0 1,-1-1,1 1,0-1,-1 1,1-1,0 1,-1-1,1 1,0-1,0 1,0 0,0-1,0 1,0-1,0 1,0 0,0-1,0 1,0-1,0 1,0 0,0-1,1 1,-1-1,0 1,0-1,1 1,-1-1,0 1,1-1,-1 1,0-1,1 1,-1-1,1 1,-1-1,1 0,-1 1,1-1,-1 0,1 1,-1-1,1 0,-1 0,1 0,0 1,-1-1,1 0,48 10,-32-7,137 20,-152-23,0-1,1 1,-1-1,0 1,0 0,1 0,-1 0,0 0,0 0,1 1,-1-1,0 1,0-1,0 1,0 0,0 0,0 0,0 0,0 0,0 1,0-1,0 0,-1 1,1-1,-1 1,1 0,-1 0,1-1,-1 1,0 0,0 0,0 0,0 0,0 0,-1 0,1 1,0-1,-1 0,0 0,0 1,1-1,-1 0,0 0,-1 0,1 1,0-1,-1 0,0 2,-9 12,-2-1,0 0,-1 0,0-1,-1-1,-1 0,0-1,-11 6,-73 68,92-78,-50 73,56-79,0 0,0 1,0-1,1 1,-1-1,1 1,-1-1,1 1,0-1,0 1,0-1,0 1,1 0,-1-1,1 1,-1-1,1 1,0-1,0 0,0 1,0-1,0 0,1 0,-1 1,1-1,-1 0,1-1,0 1,0 0,0 0,0-1,0 1,0-1,0 0,1 1,10 3,0-1,0 0,0-1,0-1,1 0,-1-1,1 0,-1-1,1 0,-1-1,0-1,1 0,-1-1,0 0,0-1,0-1,3-1,32-7,-44 12,0 1,0-1,0 0,0 0,0 0,0 0,0 0,0-1,0 0,0 1,-1-2,1 1,-1 0,0-1,1 1,-1-1,0 0,0 0,-1 0,1-1,-1 1,1-1,3-13</inkml:trace>
  <inkml:trace contextRef="#ctx0" brushRef="#br0" timeOffset="71719.305">6909 2696,'-10'14,"1"0,0 0,0 1,1 0,1 0,1 1,0 0,1 0,1 1,0-1,2 1,-1 0,2 0,1 0,0 0,0 0,2 0,3 14,34 284,-29 87,-23-285,9-97,1-1,1 1,0 1,1-1,2 0,0 0,3 17,14 64,-17-89</inkml:trace>
  <inkml:trace contextRef="#ctx0" brushRef="#br0" timeOffset="72693.303">8039 2978,'11'63,"-2"1,-4 0,-2 0,-3 0,-3 0,-2 0,-4 0,-2-1,-17 54,5-28,23-81,4-7</inkml:trace>
  <inkml:trace contextRef="#ctx0" brushRef="#br0" timeOffset="72960.521">7983 2865,'28'0,"20"0,6 0,4 0,1 0,-5 0,-1 0,0 0,-1 0,-3-5,0-1,-5 0,-4 1,-4 1,-9 2</inkml:trace>
  <inkml:trace contextRef="#ctx0" brushRef="#br0" timeOffset="73140.16">8096 3373,'38'0,"18"0,3 0,-2 0,-7-4,-7-3,-6 1,-4 1,-4 1,-6 2</inkml:trace>
  <inkml:trace contextRef="#ctx0" brushRef="#br0" timeOffset="73753.975">8490 3655,'-45'274,"25"-227,19-47,0 0,0-1,0 1,0 0,0-1,0 1,0-1,0 1,0-1,1 1,-1-1,0 0,0 1,1-1,-1 0,0 1,1-1,-1 0,1 0,-1 0,1 0,0 0,-1 1,1-1,0 0,-1 0,1 0,0 0,0 0,0 0,0 0,0 0,0 0,0 0,0 0,0 0,0 0,1 0,-3-25,1 1,1-1,1 1,1-1,2 1,0 0,2 0,1 0,1 1,0 0,2 0,1 1,1 0,1 1,1 1,16-20,-23 33,1 0,0 0,0 1,1 0,0 1,0 0,0 0,1 1,0 0,0 1,0 0,1 1,-1 0,1 0,3 0,-12 3,-1 0,1-1,0 1,-1 0,1 0,0 0,0 0,-1 0,1 0,0 0,-1 1,1-1,0 0,-1 1,1 0,-1-1,1 1,-1 0,1 0,-1 0,1 0,-1 0,0 0,0 0,1 0,-1 1,0-1,0 0,0 1,0-1,-1 1,1-1,0 1,0-1,-1 1,1 0,-1-1,0 1,1 0,-1 1,-17 67,9-57,0 0,-1 0,-1-1,0 0,0-1,-1 0,-11 8,-40 44,62-61,-1 0,1 0,-1 0,1 0,0 0,0 0,0 0,0 0,0 0,0 0,1 0,-1 0,1 0,-1 0,1 0,0 0,0 0,-1 0,1 0,1-1,-1 1,0 0,0-1,1 1,-1-1,1 1,-1-1,1 0,-1 0,1 0,0 0,0 0,0 0,0 0,-1 0,1-1,0 1,0-1,0 1,0-1,0 0,0 0,1 0,-1 0,0 0,0 0,0-1,0 1,0-1,86-6,-80 4,0 1,0 0,0 1,0 0,1 0,-1 1,0 0,1 0,-1 1,0 0,0 0,1 1,-1 0,0 1,-1 0,1 0,0 0,-1 1,6 4,-11-6,0 0,0 0,-1 0,1 0,0 0,-1 1,1-1,-1 0,0 1,1 0,-1-1,-1 1,1-1,0 1,-1 0,1 0,-1 0,0-1,0 1,0 0,0 0,0 0,-1-1,1 1,-1 0,0-1,0 1,0 0,0-1,0 1,0-1,-1 1,1-1,-1 0,0 0,-1 2,-80 69,61-60,0-1,0-1,-1-1,0-1,-1-1,-13 3,12-7</inkml:trace>
  <inkml:trace contextRef="#ctx0" brushRef="#br0" timeOffset="74392.177">8941 3712,'310'0,"-310"0,1 0,0 1,-1-1,1 1,0-1,-1 1,1-1,0 0,-1 1,1-1,0 0,0 1,-1-1,1 0,0 0,0 0,0 0,-1 0,1 0,0 0,0 0,0 0,-1 0,1 0,0 0,0-1,-1 1,1 0,0-1,0 1,-1 0,1-1,0 1,-1-1,1 1,-1-1,1 1,0-1,-1 0,1 1,-1-1,0 0,1 1,-1-1,1 0,-1 1,0-1,0 0,1 0,-1 0,0 1,0-1,0 0,0 0,0 0,0 1,0-1,0 0,0 0,0 0,-1 1,1-1,0 0,0 0,-1 1,1-1,-113-102,111 101,1 1,-1-1,0 0,0 1,0-1,1 1,-1 0,0-1,-1 1,1 0,0 0,0 0,0 1,-1-1,1 1,0-1,-1 1,1 0,0-1,-1 1,1 0,0 1,-1-1,1 0,0 1,-1-1,1 1,0 0,0 0,0 0,-1 0,1 0,0 0,0 0,1 1,-1-1,0 1,0 0,1-1,-1 1,1 0,-1 0,1 0,0 0,0 0,0 0,0 0,0 0,0 1,0-1,1 0,-41 156,37-139,2 0,1 0,0 0,1 0,1-1,1 1,3 14,-4-31,0-1,0 0,0 0,0 0,0 0,0-1,0 1,0 0,1 0,-1-1,0 1,0-1,1 1,-1-1,0 1,1-1,-1 0,1 0,-1 0,1 0,-1 0,0 0,1 0,-1 0,1 0,-1-1,0 1,1 0,-1-1,0 1,1-1,-1 0,0 1,0-1,0 0,1 0,-1 0,0 0,0 0,0 0,0 0,-1 0,1 0,0-1,0 1,-1 0,1 0,-1-1,1 1,-1 0,1-1,-1 1,0-2,4-1,220-276,-191 251,-16 15</inkml:trace>
  <inkml:trace contextRef="#ctx0" brushRef="#br0" timeOffset="74975.957">9619 3542,'-13'39,"-2"0,-2-1,-1 0,-2-2,-21 30,-20 36,116-168,123-195,-175 257,-1-1,1 1,0-1,1 1,-1 0,1 0,0 0,0 1,0-1,0 1,0 0,1 0,0 1,-1-1,1 1,0 0,0 0,0 1,0-1,1 1,-1 0,0 1,1-1,-1 1,0 0,1 0,2 1,-5 3,0 0,0 0,-1 0,1 0,-1 0,0 0,0 1,0-1,0 1,-1 0,0-1,0 1,0 0,-1 0,1 0,-1-1,0 1,-1 0,0 3,2 14,1-1,1 0,1-1,1 1,1-1,0 0,2-1,7 16,-15-36,-1 1,1 0,-1 0,1 0,0 0,-1 0,0 0,1-1,-1 1,1 0,-1 1,1-1,-1 0,1 0,-1 0,1 0,-1 0,1 0,0 1,-1-1,1 0,-1 0,1 1,-1-1,1 0,0 1,-1-1,1 0,-1 1,1-1,0 0,0 1,-1-1,1 1,0-1,0 1,-1-1,1 1,0-1,0 1,0-1,0 1,0-1,0 1,0-1,0 1,0-1,0 1,0-1,0 1,0-1,0 1,0-1,1 1,-1-1,0 1,0-1,1 0,-1 1,0-1,0 1,1-1,-1 0,1 1,-1-1,1 1,-40-19,-162-98,176 104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5:21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6913 532,'-1'7,"1"0,0 0,0-1,1 1,-1 0,2 0,-1-1,1 1,0-1,0 1,1-1,0 0,0 0,0 0,0-5,-1-1,0 1,1-1,-1 1,0-1,1 0,-1 0,1 0,-1 0,0 0,1-1,-1 1,0-1,1 0,-1 0,0 1,0-1,0-1,1 1,-1 0,0 0,0-1,-1 1,1-1,0 0,-1 1,1-1,-1 0,1 0,-1 0,0 0,1 0,-1-1,-1 1,2-2,0 1,11-15,-1 0,0 0,-2-1,0-1,-1 0,-1 0,-1-1,-1 0,1-4,-7 24,1 0,-1-1,1 1,-1-1,0 1,0-1,0 1,1-1,-1 1,0 0,-1-1,1 1,0-1,0 1,-1-1,1 1,-1 0,1-1,-1 1,1 0,-1-1,0 1,0 0,0 0,1 0,-1-1,0 1,0 0,-1 0,1 1,0-1,0 0,0 0,-1 0,1 1,0-1,-1 1,1-1,-1 1,1 0,0-1,-1 1,1 0,-1 0,1 0,-1 0,1 0,-1 0,1 0,0 1,-1-1,1 0,-1 1,1-1,0 1,-1 0,1-1,0 1,0 0,-1 0,1 0,-18 9</inkml:trace>
  <inkml:trace contextRef="#ctx0" brushRef="#br0" timeOffset="368.2">7391 589,'62'-137,"-62"138,-1 0,1-1,0 1,0 0,0 0,0 0,0-1,0 1,0 0,0 0,0 0,1-1,-1 1,0 0,0 0,1-1,-1 1,0 0,1-1,-1 1,1 0,-1-1,1 1,-1 0,1-1,0 1,-1-1,1 1,-1-1,1 0,0 1,0-1,-1 1,1-1,0 0,0 0,-1 1,1-1,0 0,0 0,0 0,-1 0,1 0,0 0,0 0,0 0,-1 0,1-1,0 1,0 0,-1 0,1-1,0 1,0 0,-1-1,1 1,0-1,-1 1,1-1,-1 1,1-1,-1 0,1 1,-1-1,1 0,-1 1,1-1,-1 0,10 23,-6-18,0 1,0-1,1 0,-1 0,1 0,0-1,0 0,0 0,1 0,-1 0,1-1,-1 0,1 0,0-1,0 1,0-1,0-1,0 1,0-1,0 0,0 0,3-1,6 0,0-1,0-1,0 0,0-1,-1-1,1 0,-1-1,4-2,-10 4,0 0,-1-1,0 1,1-1,-2-1,1 1,-1-1,0 0,0-1,0 1,-1-1,0 0,0-1,-1 1,0-1,2-6,1-8</inkml:trace>
  <inkml:trace contextRef="#ctx0" brushRef="#br0" timeOffset="-3567.178">1916 702,'-11'0,"0"0,0 1,1 0,-1 1,0 1,0-1,1 1,0 1,-1 0,1 1,1 0,-1 0,1 1,0 0,0 1,1 0,-1 0,2 1,-1 0,1 0,0 1,1 0,0 0,0 0,1 1,0 0,1 0,0 0,1 1,0-1,0 1,1 0,0 4,14 79,-11-92,0 1,0 0,0-1,1 1,-1-1,1 0,-1 1,1-1,0 0,0 0,0 0,0 0,0-1,1 1,-1 0,0-1,1 0,-1 1,1-1,0 0,-1 0,1-1,0 1,-1 0,1-1,0 0,0 0,0 1,-1-2,1 1,0 0,1-1,8-3,1-1,-1 0,0-1,-1-1,1 0,-2 0,1-1,-1 0,0-1,0 0,-1-1,0 0,3-6,9-6,9-13,-1 0,-1-3,-2 0,11-24,-37 63,0 0,0-1,0 1,0 0,0 0,0 0,0 0,1-1,-1 1,0 0,1 0,-1 0,0-1,1 1,-1 0,1-1,-1 1,1 0,0-1,-1 1,1-1,0 1,-1-1,1 1,0-1,-1 1,1-1,0 0,0 1,0-1,-1 0,1 0,0 0,0 1,0-1,0 0,-1 0,1 0,0 0,0-1,0 1,0 0,-1 0,1 0,0-1,0 1,0 0,-1-1,1 1,0-1,0 1,-1-1,1 1,-1-1,1 1,0-1,-1 0,1 1,-1-1,1 0,-1 1,0-1,1 0,-1 0,0 1,1-1,-1 0,0 0,0 0,6 20,-5-13,0-2,0 1,0 0,0 0,1 0,0 0,0-1,0 1,1-1,0 0,-1 0,1 0,1 0,-1 0,1 0,-1-1,1 0,0 1,0-2,0 1,5 2,10 1</inkml:trace>
  <inkml:trace contextRef="#ctx0" brushRef="#br0" timeOffset="-3333.804">2594 589,'-39'24,"-26"22,-3 9,11-1,14-5,15-6,17-10,15-10,12-10,8-7,5-4,1-3,2-6,-1-1,0 0,-1-3,-6 0</inkml:trace>
  <inkml:trace contextRef="#ctx0" brushRef="#br0" timeOffset="-3017.641">2820 617,'-11'4,"0"0,1 1,0 0,0 1,0 0,0 1,1 0,0 0,1 1,-5 5,10-10,0 1,0-1,1 1,-1-1,1 1,0 0,0 0,0 0,0 0,1 0,0 1,0-1,0 0,0 1,0-1,1 0,0 1,0-1,0 1,1-1,0 0,-1 1,1-1,1 0,-1 1,1-1,-1 0,2 1,1 0,1 1,-1-1,1 0,1 0,-1-1,1 1,-1-1,1-1,0 1,0-1,1 0,-1 0,1-1,0 0,-1 0,1 0,0-1,0 0,0 0,0-1,0 0,0 0,0-1,0 0,0 0,0-1,0 1,-1-1,1-1,0 0,-1 1,0-2,0 1,0-1,5-4,8-3</inkml:trace>
  <inkml:trace contextRef="#ctx0" brushRef="#br0" timeOffset="-2451.793">3017 815,'25'-1,"-1"-1,1-2,-1 0,0-2,0 0,-1-2,0 0,0-2,-1-1,0 0,18-14,-32 19,0 1,-1-2,1 1,-2-1,1 0,-1-1,0 1,0-1,-1 0,0-1,-1 1,1-1,-2 0,1 0,-1-1,-1 1,0 0,0-1,-1 0,0 1,0-8,-1 15,0 1,0-1,0 0,0 0,0 0,-1 1,1-1,0 0,-1 0,1 1,-1-1,0 0,0 1,1-1,-1 1,0-1,0 1,-1-1,1 1,0 0,0-1,-1 1,1 0,0 0,-1 0,1 0,-1 0,0 0,1 0,-1 1,0-1,1 1,-1-1,0 1,0 0,0-1,1 1,-1 0,0 0,0 0,0 0,1 1,-1-1,0 0,0 1,1 0,-1-1,0 1,1 0,-1 0,1-1,-1 1,0 1,-10 6,0 0,0 1,0 1,1 0,1 0,-1 1,2 1,0-1,0 2,1-1,1 1,0 0,0 1,2-1,-1 1,2 0,0 1,1-1,0 1,0 11,3-22,0 0,0 0,0 0,1 0,-1 0,1 0,0 0,0 0,1 0,-1 0,1 0,0 0,0-1,0 1,0-1,0 0,1 1,0-1,0 0,0 0,0-1,0 1,0-1,1 1,-1-1,1 0,0-1,-1 1,1 0,0-1,0 0,4 1,4 0,1 0,0-1,0 0,0-1,0-1,0 0,0 0,-1-1,1-1,0-1,22-6,0-2,0-1,-2-2,1-2,-2-1,0-1,-2-2,0 0,-1-3,19-20,-18 11,-1-1,-2-2,-1-1,-2-1,-2-1,16-39,-32 69,-2 0,1-1,-1 1,-1-1,0 0,0 0,-1 0,0-1,-1 1,0 0,0-1,-1 1,-1-1,0 1,0 0,-1-1,0 1,-1 0,-2-6,3 13,-1 1,1 0,0 0,0-1,-1 1,0 0,1 1,-1-1,0 0,0 1,0 0,0 0,0 0,0 0,0 0,0 0,0 1,0-1,-1 1,1 0,0 0,0 0,0 1,0-1,-1 1,1 0,0 0,0 0,-1 0,-80 49,59-26,2 1,1 1,1 1,1 1,2 1,1 1,1 0,1 1,2 1,1 0,1 0,2 1,-1 13,8-35,0 0,1 0,0 0,1 1,0-1,0 0,1 0,1 0,0 0,0 0,1 0,1-1,0 1,0-1,1 0,0 0,1-1,0 1,0-1,1 0,0-1,1 0,0 0,0 0,1-1,-1-1,2 1,-1-1,1-1,0 0,0 0,0-1,1 0,9 2,5-2</inkml:trace>
  <inkml:trace contextRef="#ctx0" brushRef="#br0" timeOffset="-1380.575">4061 730,'15'11,"0"-1,0 0,1-1,0 0,0-1,1-1,0-1,0-1,1 0,0-1,0-1,0 0,-11-4,-1 0,1 0,-1-1,0 0,0 0,0 0,0-1,0 1,-1-2,1 1,-1-1,0 1,0-1,0-1,0 1,-1-1,0 0,0 0,0 0,0 0,-1-1,0 0,0 1,-1-1,1 0,-1 0,0-1,-1 1,0 0,0-1,0 1,-1 0,0-1,0 1,0-1,-1 1,0 0,0-1,-1 1,0 0,0 0,0 0,-1 0,-2-4,3 7,0 0,0-1,0 1,-1 1,1-1,-1 0,0 1,0-1,0 1,0 0,0 0,-1 0,1 0,-1 0,1 1,-1 0,1 0,-1 0,0 0,0 0,1 1,-1-1,0 1,0 0,0 0,0 1,1-1,-1 1,0 0,1 0,-1 0,0 0,-5 2,0 0,0 0,0 0,1 1,0 1,-1-1,1 1,1 1,-1-1,1 1,0 1,-4 4,7-6,1-1,-1 1,1 0,1 0,-1 0,1 0,0 1,0-1,0 1,1-1,0 1,0 0,0-1,1 1,0 0,0 0,0-1,1 1,0 0,0 0,0-1,1 1,0-1,0 0,0 1,1-1,-1 0,1 0,1 0,-1-1,1 1,-1-1,1 0,1 0,-1 0,0 0,1-1,0 0,0 0,0 0,0 0,0-1,1 0,-1 0,1-1,-1 1,5-1,13 3,1-2,0 0,-1-2,1 0,0-2,0-1,-1 0,0-2,0-1,0-1,0-1,-1 0,0-2,-1-1,0 0,-1-2,0 0,-1-1,8-9,-16 13,0-1,-1 0,-1 0,0-1,-1 0,0-1,0 0,-2 0,0 0,0-1,-1 0,-1 0,0-1,-1 1,0-3,-2 14,-1 1,1-1,-1 1,0-1,1 0,-1 1,-1-1,1 1,0-1,0 1,-1-1,0 1,1-1,-1 1,0-1,0 1,0 0,-1-1,1 1,0 0,-1 0,0 0,1 0,-1 0,0 1,0-1,0 0,0 1,0-1,0 1,-1 0,1 0,0 0,-1 0,1 0,-1 0,1 1,-1-1,1 1,-1 0,1 0,-1 0,0 0,1 0,-1 0,1 1,-1-1,1 1,-1-1,1 1,0 0,-1 0,1 0,0 1,-1-1,-3 3,0 1,0-1,1 1,-1 0,1 0,0 1,1 0,-1 0,1 0,1 0,-1 0,1 1,-1 0,3-5,0 0,1 0,-1 0,0 0,1 0,-1 0,1 1,-1-1,1 0,0 0,0 0,0 0,0 0,1 1,-1-1,0 0,1 0,0 0,-1 0,1 0,0 0,0 0,0 0,0-1,0 1,1 0,-1-1,1 1,-1 0,1-1,-1 0,1 1,0-1,0 0,-1 0,1 0,0 0,0 0,0 0,0-1,0 1,0-1,0 1,1-1,0 0,217 2,-217-3,0 1,0 0,1 0,-1 1,0-1,1 1,-1-1,0 1,0 0,0 0,0 0,0 1,0-1,0 1,0 0,-1 0,1 0,0 0,-1 0,0 0,1 1,-1-1,0 1,0 0,-1-1,1 1,0 0,-1 0,0 0,0 0,0 0,0 0,0 1,-1-1,1 0,-1 0,0 1,0-1,0 0,0 1,0-1,-1 0,0 0,0 0,0 1,0-1,-1 2,-113 169,103-151,6-5</inkml:trace>
  <inkml:trace contextRef="#ctx0" brushRef="#br0" timeOffset="-747.794">5473 476,'-11'7,"-58"37,2 3,2 3,3 2,-48 52,67-39,42-64,0 1,1-1,-1 1,0-1,1 1,0-1,-1 1,1-1,0 1,-1 0,1-1,0 1,0-1,1 1,-1 0,0-1,0 1,1-1,-1 1,1-1,-1 1,1-1,0 1,-1-1,1 1,0-1,0 0,0 0,0 1,0-1,1 0,-1 0,0 0,0 0,1 0,-1 0,1-1,-1 1,1 0,-1-1,1 1,-1-1,2 1,12 0,-1 0,1-2,0 1,0-2,0 0,0 0,-1-2,1 0,-1 0,0-1,-1-1,1 0,-1-1,0-1,0 0,-1-1,9-8,22-9,132-97,-174 122,-1 0,1 1,0-1,-1 0,1 1,0-1,0 1,-1-1,1 1,0-1,0 1,0 0,0-1,0 1,0 0,0 0,0 0,0 0,-1 0,1 0,0 0,0 0,0 0,0 0,0 0,0 1,0-1,0 0,0 1,0-1,-1 0,1 1,0-1,0 1,0 0,-1-1,1 1,0 0,-1-1,1 1,-1 0,1 0,-1-1,1 1,-1 0,1 0,-1 0,0 0,1 0,-1 0,0-1,0 1,0 0,0 0,0 0,0 0,0 0,0 0,0 0,0 0,0 1,-8 60,3-41,2-10,0-1,0 1,1-1,1 1,0 0,0 0,1-1,1 1,-1 0,2 4,0-12,-1-1,1 1,-1-1,1 1,0-1,0 1,0-1,0 0,0 0,0 0,1 0,-1-1,1 1,-1-1,1 1,0-1,-1 0,1 0,0 0,0 0,0-1,0 1,0-1,0 0,0 0,0 0,0 0,1 0,85-15,-70 6,-2-2,1 0,-1-1,-1 0,0-1,-1-1,-1-1,0 0,0-1,-2 0,0-1,-1 0,-1-1,4-9,25-34,-6 8,-3-2,-1-1,-3-1,-3-2,-2 0,-3-1,-3-1,0-14,-9 6,-6 68,0 0,0-1,0 1,0 0,0 0,0 0,0-1,-1 1,1 0,0 0,-1 0,1 0,-1 0,0 0,1-1,-1 1,0 1,0-1,1 0,-1 0,0 0,0 0,0 0,0 1,0-1,0 1,0-1,0 0,0 1,-1 0,1-1,0 1,0 0,0-1,-1 1,1 0,0 0,0 0,0 0,-1 0,1 0,0 1,0-1,0 0,-1 1,1-1,0 1,0-1,0 1,0-1,0 1,-1 0,-6 5,0-1,0 1,1 1,0-1,0 1,1 1,-1-1,2 1,-1 0,1 0,0 1,1 0,-1 3,-1-2,-17 34,3 1,1 1,2 0,2 2,2 0,3 0,1 1,3 0,1 13,4-52,0 0,0 1,1-1,1 0,0 0,0 0,1 1,0-1,1-1,0 1,1 0,0-1,0 1,1-1,0 0,1-1,0 1,0-1,1-1,0 1,0-1,0 0,1 0,4 2,39-9,-46-6</inkml:trace>
  <inkml:trace contextRef="#ctx0" brushRef="#br0" timeOffset="-501.916">5755 419,'38'0,"37"5,11 2,-5-1,-7-1,-10-1,-13 2,-9 2,-7-2,-10-1</inkml:trace>
  <inkml:trace contextRef="#ctx0" brushRef="#br0" timeOffset="-348.874">6573 504,'-14'38,"-5"23,1 0</inkml:trace>
  <inkml:trace contextRef="#ctx0" brushRef="#br0" timeOffset="-200.727">6601 250,'0'0</inkml:trace>
  <inkml:trace contextRef="#ctx0" brushRef="#br0" timeOffset="3571.796">54 1661,'-3'7,"-5"5,2 0,0 0,0 1,1 0,0 0,1 0,1 1,0-1,1 1,1 0,0 0,1 8,0-20,0-1,0 1,1 0,-1 0,1 0,-1-1,1 1,0 0,0 0,0-1,0 1,0-1,0 1,0-1,0 1,1-1,-1 0,0 0,1 0,-1 1,1-1,0-1,-1 1,1 0,0 0,-1-1,1 1,0 0,0-1,0 0,-1 1,1-1,0 0,0 0,0 0,0 0,0-1,-1 1,1 0,0-1,0 1,1-2,71-37,18-56,34-26,-125 121,0-1,0 0,-1 1,1-1,0 0,0 1,0-1,0 1,0-1,0 1,0 0,0-1,0 1,0 0,0 0,0 0,0 0,0 0,0 0,0 0,0 0,0 0,0 0,0 0,0 1,0-1,0 0,0 1,0-1,-1 1,1-1,0 1,0 0,0-1,0 1,-1 0,1-1,0 1,-1 0,1 0,0 0,-1-1,1 1,-1 0,0 0,1 0,-1 0,0 0,1 0,-1 0,0 0,0 0,0 1,4 61,-4-55,-3 65,-4-1,-2 0,-16 54,18-88,-2-2,-2 1,-1-1,-2-1,-1 0,-2-1,-18 27,35-59,-1-1,1 1,0 0,-1-1,0 1,1-1,-1 1,0-1,0 0,0 1,0-1,0 0,0 0,0 0,0 1,-1-1,1 0,0-1,-1 1,1 0,-1 0,1-1,-1 1,1 0,-1-1,1 1,-1-1,0 0,1 0,-1 0,1 0,-1 0,0 0,1 0,-1 0,1 0,-1-1,0 1,1-1,-1 1,1-1,-1 0,1 1,0-1,-1 0,0-1,-1-9,2 0,-1-1,2 1,-1 0,2-1,-1 1,2 0,-1 0,2 0,-1 0,2 0,-1 0,1 0,1 1,1-3,-4 10,7-19,1 1,1 1,1 0,0 0,2 1,0 1,2 0,0 1,12-10,-7 9</inkml:trace>
  <inkml:trace contextRef="#ctx0" brushRef="#br0" timeOffset="3969.317">872 1577,'-9'0,"1"0,-1 1,1 0,-1 0,1 1,-1 0,1 0,0 1,0 1,0-1,0 1,1 0,-1 1,1 0,-6 5,12-9,1 0,0-1,-1 1,1 0,0 0,-1 0,1 0,0-1,0 1,0 0,0 0,0 0,0 0,0 0,0 0,0-1,0 1,0 0,0 0,1 0,-1 0,0 0,1-1,-1 1,0 0,1 0,-1-1,1 1,0 0,-1-1,1 1,-1 0,1-1,0 1,0-1,-1 1,1-1,0 0,0 1,-1-1,1 1,0-1,0 0,0 0,0 0,0 0,0 1,-1-1,1 0,0 0,1-1,48 9,-44-8,63 10,-68-10,1 1,-1-1,1 1,-1-1,1 1,-1-1,1 1,-1 0,0-1,1 1,-1 0,0 0,0 0,0 0,0 0,0 1,0-1,0 0,0 0,0 1,0-1,-1 0,1 1,-1-1,1 1,-1-1,1 1,-1-1,0 1,0-1,1 1,-1-1,0 1,-1-1,1 1,0-1,0 1,-1-1,1 1,-1 0,-7 13,-1 0,-1-1,0 0,-1-1,0 0,-1-1,-1 0,1-1,-2-1,0 0,-3 2,12-8,-125 86,112-81,4-4</inkml:trace>
  <inkml:trace contextRef="#ctx0" brushRef="#br0" timeOffset="4186.734">1465 1323,'-19'38,"-16"32,-7 14,4 2,8-9,5-12,6-13,6-11,6-6,4-6,2-2,2-1,0-5</inkml:trace>
  <inkml:trace contextRef="#ctx0" brushRef="#br0" timeOffset="4566.063">1098 1690,'358'22,"-259"-5,-83-12,0 0,0-1,1-1,-1-1,1 0,-1-1,1-1,0-1,-1 0,1-1,-1-1,1 0,-1-1,0-1,-1 0,1-2,1-1,-12 5,-1 0,0-1,0 0,0 0,-1 0,1 0,-1-1,0 1,0-1,-1 0,1 1,-1-1,0-1,-1 1,1 0,-1 0,0-1,0 1,0-2,-1 4,0 0,0 0,0 0,0 1,-1-1,1 0,-1 0,0 1,1-1,-1 0,-1 1,1-1,0 1,0 0,-1-1,0 1,1 0,-1 0,0 0,0 0,0 0,0 0,0 0,-1 1,1-1,0 1,-1 0,1-1,-1 1,0 0,1 1,-1-1,0 0,1 1,-1-1,0 1,-1 0,-7 2,0 0,1 1,-1 0,1 1,0 0,0 1,1 0,-1 0,1 1,0 0,1 1,-1-1,1 2,1-1,-1 1,1 1,1-1,-1 1,1 0,1 1,-1 2,1-7,1 0,0 0,0 1,0 0,1-1,0 1,0 1,0-1,1 0,0 1,0-1,0 1,1 0,0 0,1-1,0 1,0 0,0 0,0 0,1-1,1 1,-1 0,1-1,0 1,0-1,1 0,0 1,0-1,0 0,3 3,0-3,1 0,-1-1,1 1,0-1,0-1,1 1,-1-1,1-1,0 1,0-1,0-1,1 1,2-1,15 3</inkml:trace>
  <inkml:trace contextRef="#ctx0" brushRef="#br0" timeOffset="4983.129">2199 1746,'53'-36,"-14"8,2 1,1 2,1 2,0 1,10 0,-51 20,0 1,0 0,0 0,0 0,0 0,1 0,-1 1,0-1,0 1,0-1,1 1,-1 0,0 0,1 0,-1 0,0 0,1 0,-1 1,0-1,0 1,0 0,1-1,-1 1,0 0,0 0,0 1,0-1,0 0,-1 1,1-1,0 1,0-1,-1 1,1 0,-1 0,0 0,0-1,1 1,-1 1,0-1,0 0,-1 0,1 0,0 0,-1 1,0-1,1 1,0 5,-1-6,-1 0,1 1,0-1,0 0,0 0,0 1,0-1,1 0,-1 0,1 1,-1-1,1 0,0 0,0 0,0 0,0 0,0 0,1 0,-1-1,0 1,1 0,-1-1,1 1,0-1,0 1,-1-1,1 0,0 0,0 0,0 0,0 0,0 0,0 0,1-1,-1 1,0-1,0 1,0-1,1 0,-1 0,0 0,46-14,-45 12,0 0,0 0,0 1,0-1,0 1,0 0,0 0,1 0,-1 0,0 1,1-1,-1 1,1 0,-1 0,1 0,-1 0,0 0,1 1,-1 0,0 0,1 0,-1 0,0 0,0 1,0-1,0 1,0 0,0 0,0 0,-1 0,1 0,0 1,19 37,-20-36,-1 0,1 1,0-1,1 0,-1 0,1 0,0-1,-1 1,2 0,-1-1,0 0,1 0,-1 0,1 0,0-1,0 1,4 1,11 2</inkml:trace>
  <inkml:trace contextRef="#ctx0" brushRef="#br0" timeOffset="6005.276">4203 1436,'-193'82,"160"-62,32-19,1-1,0 0,0 1,0-1,-1 1,1-1,0 1,0-1,0 0,0 1,0-1,0 1,0-1,0 1,0-1,0 1,0-1,0 1,0-1,0 0,0 1,0-1,0 1,1-1,-1 1,0-1,0 0,0 1,1-1,-1 1,0-1,1 0,-1 1,0-1,1 0,-1 0,0 1,1-1,-1 0,1 0,-1 1,1-1,-1 0,0 0,1 0,-1 0,1 0,-1 0,1 0,-1 0,1 0,-1 0,1 0,-1 0,1 0,-1 0,0 0,1 0,-1 0,1-1,-1 1,1 0,-1 0,0 0,1-1,-1 1,0 0,1-1,-1 1,180-3,-179 3,1 0,0 0,-1 0,1 0,0 0,-1 0,1 1,-1-1,1 1,0-1,-1 1,1-1,-1 1,0 0,1 0,-1-1,1 1,-1 0,0 0,0 1,0-1,1 0,-1 0,0 0,-1 1,1-1,0 1,0-1,0 0,-1 1,1 0,-1-1,1 1,-1-1,0 1,0-1,1 1,-1 0,0-1,-1 1,1 0,0-1,0 1,-1-1,1 1,0 0,-1-1,0 1,0 0,-6 11,-2 0,1-1,-1 0,-1-1,0 0,-1 0,0-1,0-1,-1 0,-5 3,-7 6,-28 20,38-29,-1 1,1 1,1 0,0 0,1 1,0 1,0 0,1 2,10-14,0 0,0 0,0 0,1 1,-1-1,0 0,1 0,-1 1,1-1,-1 0,1 1,0-1,-1 0,1 1,0-1,0 1,0-1,0 0,0 1,1-1,-1 1,0-1,1 0,-1 1,0-1,1 0,0 1,-1-1,1 0,0 0,0 0,-1 0,1 0,0 1,0-2,0 1,1 0,-1 0,0 0,0 0,0-1,0 1,1 0,-1-1,0 1,1-1,-1 0,0 1,1-1,71 6,-59-7,-1 0,0-1,0-1,0 0,0-1,0-1,-1 0,0 0,0-1,0-1,-1 0,0 0,2-2,5-10</inkml:trace>
  <inkml:trace contextRef="#ctx0" brushRef="#br0" timeOffset="6251.777">4259 1126,'-10'43,"-7"43,-2 21,3 2,5-7,3-12,3-12,-1-9,4-8,2-8,2-9,0-7,0-5,0-3,-1-2,-1-5</inkml:trace>
  <inkml:trace contextRef="#ctx0" brushRef="#br0" timeOffset="6735.599">5332 1464,'-43'25,"2"2,0 2,2 1,2 2,-27 30,17 30,46-90,1 0,-1 0,1 0,0 0,-1 0,1 0,0 1,0-1,1 0,-1 0,0 0,1 0,-1 0,1 0,0 0,0 0,0 0,0 0,0 0,0 0,0 0,1-1,-1 1,1-1,-1 1,1-1,-1 1,1-1,0 0,0 0,0 0,0 0,-1 0,1 0,1 0,-1-1,0 1,0-1,0 1,0-1,0 0,0 0,1 0,-1 0,0 0,19-1,0-2,0 0,0-1,0-1,-1 0,0-2,0-1,-1 0,8-5,5-5,0 0,-1-3,-1 0,0-2,7-9,48-37,-84 68,0 0,-1 0,1 0,0 0,0 0,-1 0,1 0,0 0,0 0,0 0,0 1,0-1,0 0,1 1,-1-1,0 1,0-1,0 1,0 0,1-1,-1 1,0 0,0 0,1 0,-1 0,0 0,0 0,1 0,-1 0,0 1,0-1,1 0,-1 1,0-1,0 1,0-1,0 1,0 0,0-1,0 1,0 0,0 0,0 0,0 0,0 0,0 0,-1 0,1 0,0 0,-1 0,1 0,-1 0,1 0,-1 1,0-1,1 0,-1 0,5 139,0-114</inkml:trace>
  <inkml:trace contextRef="#ctx0" brushRef="#br0" timeOffset="7169.847">5868 1633,'16'57,"-3"0,-2 1,-3 0,-2 1,-3 17,-2-70,0 1,-1-1,0 0,0 0,-1 0,1 0,-1 0,-1 1,1-1,-1-1,0 1,0 0,-1 0,-2 3,-5-41,14 1,3 0,0 0,2 1,1 0,2 0,0 1,2 1,2 0,0 1,14-17,-3 2,2 1,1 2,2 1,2 1,2 2,0 2,3 1,0 2,23-12,13 15,-73 27,0 0,-1-1,1 1,-1 1,1-1,0 0,-1 0,1 0,-1 1,1-1,0 1,-1-1,1 1,-1 0,0 0,1-1,-1 1,0 0,1 0,-1 0,0 1,0-1,0 0,0 0,0 1,0-1,0 0,0 1,0-1,-1 1,1-1,-1 1,1-1,-1 1,0-1,1 1,-1 0,0-1,0 1,0 0,0-1,0 1,-1-1,1 1,0 0,-1-1,-3 16,-1-2,0 1,-1 0,-1-1,0 0,-1-1,-1 0,0 0,-1-1,-1 0,-11 11,17-17,-169 154,148-140,-80 53,106-63,11-9</inkml:trace>
  <inkml:trace contextRef="#ctx0" brushRef="#br0" timeOffset="7572.022">6517 1633,'-17'60,"-37"187,59-228,10-47,147-288,-125 251,-22 35,1 1,1 1,1 0,1 1,2 1,1 1,1 1,19-15,-41 38,0-1,1 0,-1 1,1-1,-1 1,1 0,0-1,-1 1,1 0,0 0,0 0,0 0,0 1,0-1,0 0,0 1,0 0,0-1,0 1,0 0,1 0,-1 0,0 0,0 0,0 1,0-1,0 1,0-1,0 1,0 0,0 0,0 0,0 0,0 0,-1 0,1 0,0 1,-1-1,1 1,-1-1,1 1,-1 0,1 10,-1 0,0 0,-1 1,-1-1,0 0,0 0,-1 0,-1 0,0 0,0 0,-1-1,-1 1,0-1,0 0,-1-1,-1 1,0-1,0-1,-1 1,-4 3,-117 145,126-154,0 0,0-1,-1 1,1-1,-1 0,0 0,0 0,0 0,0-1,0 0,-1 1,1-2,-1 1,1 0,-1-1,-1 0,6-1,-1 0,0 0,1-1,-1 1,0 0,1-1,-1 1,0 0,1-1,-1 1,1-1,-1 1,1-1,-1 1,1-1,-1 1,1-1,0 0,-1 1,1-1,0 0,0 1,-1-1,1 0,0 1,0-1,0 0,0 1,0-1,0 0,0 0,0 1,0-1,0 0,0 1,0-1,0 0,1 0,-1 1,0-1,1 1,-1-1,0 0,1 1,-1-1,1 1,-1-1,1 1,-1-1,1 1,0-1,-1 1,8-16</inkml:trace>
  <inkml:trace contextRef="#ctx0" brushRef="#br0" timeOffset="7817.147">7223 984,'-10'38,"-7"32,-2 9,-2-4,3-5,4-10,0-10,2-9,3-7,3-4,-2-3,1 0,5-6,4-5</inkml:trace>
  <inkml:trace contextRef="#ctx0" brushRef="#br0" timeOffset="8253.623">7364 1351,'-8'19,"0"0,0-1,1 1,1 1,1-1,1 1,1 0,0 0,2 0,0 0,1 2,0-20,0 0,0 0,0-1,1 1,-1 0,1 0,-1-1,1 1,-1 0,1-1,0 1,0-1,0 1,0-1,0 1,0-1,0 1,0-1,1 0,-1 0,0 0,1 0,-1 0,1 0,0 0,-1 0,1-1,-1 1,1 0,0-1,0 1,-1-1,1 0,0 0,0 0,-1 0,1 0,0 0,0 0,-1 0,1-1,0 1,0-1,-1 1,1-1,0 0,73-42,-56 26,-1-1,-1 0,-1-1,-1-1,0 0,-1-1,-2-1,0 0,-1-1,11-13,-22 36,0-1,1 1,-1-1,0 1,1-1,-1 1,1 0,-1-1,1 1,-1-1,0 1,1 0,-1-1,1 1,0 0,-1 0,1-1,-1 1,1 0,-1 0,1 0,0 0,-1 0,1 0,-1 0,1 0,0 0,-1 0,1 0,-1 0,1 0,-1 0,1 0,0 1,-1-1,1 0,-1 0,1 1,-1-1,1 0,-1 1,1-1,-1 0,0 1,1-1,-1 1,1-1,-1 1,0-1,0 1,1-1,-1 1,0-1,0 1,1 0,-1-1,0 1,0-1,0 1,0 0,0-1,0 1,0-1,0 1,0 0,10 215,59 194,-66-398,0 0,-1 0,-1 0,0 0,0 0,-1 0,-1 0,0 1,0-1,-1 0,-1 0,0-1,-1 1,0-1,-1 1,0-1,0 0,-1-1,-1 0,0 0,0 0,-1-1,0 0,-1 0,0-1,0 0,-1 0,-6 3,14-11,1 1,-1 0,0 0,1-1,-1 1,1-1,-1 0,0 1,1-1,-1 0,0 0,0 0,1 0,-1 0,0-1,1 1,-1 0,0-1,1 1,-1-1,1 0,-1 1,1-1,-1 0,1 0,-1 0,1 0,0 0,-1 0,1 0,0-1,0 1,0 0,0-1,0 1,0-1,1 1,-1-1,0 1,0-2,-6-68,15 35,2 0,1 0,2 2,15-29,-24 54,10-22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2:14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8093 706,'-4'33,"2"12,2 2,6-6,2-10</inkml:trace>
  <inkml:trace contextRef="#ctx0" brushRef="#br0" timeOffset="161.632">8009 339,'0'0</inkml:trace>
  <inkml:trace contextRef="#ctx0" brushRef="#br0" timeOffset="319.604">8376 932,'-10'-20,"-2"-10,4-5,5-2,2 1,7 1,1 3,5 1,5 1,5 2,3-1,2 6,1 7,-3 10,-7 6</inkml:trace>
  <inkml:trace contextRef="#ctx0" brushRef="#br0" timeOffset="599.198">8743 762,'45'-18,"-31"14,0 0,-1 0,0-2,0 1,0-2,-1 0,1 0,-2-1,1-1,-1 0,-1 0,1-1,-2-1,1 0,-1 0,-1 0,3-6,-10 15,0 0,0-1,0 1,0-1,0 1,-1 0,1-1,-1 0,0 1,1-1,-1 1,0-1,-1 1,1-1,0 1,-1-1,1 1,-1-1,0 1,0-1,0 1,0 0,0 0,0-1,-1 1,1 0,-1 0,0 0,1 0,-1 1,0-1,0 0,0 1,0-1,0 1,-1 0,1 0,0 0,-1 0,1 0,-1 0,1 0,0 1,-1 0,0-1,0 1,-8 0,0 1,0 0,0 0,1 1,-1 1,0 0,1 0,0 1,-1 1,1-1,1 1,-1 1,1 0,0 1,0-1,1 2,0-1,0 1,1 0,0 1,0-1,1 2,0-1,1 1,0-1,0 1,-1 7,3-12,1-1,0 0,0 1,0 0,1-1,0 1,-1 0,2 0,-1 0,0 0,1 0,0 0,0 0,1 0,0-1,-1 1,1 0,1 0,-1 0,1-1,0 1,0-1,0 1,1-1,-1 0,1 0,0 0,0 0,1 0,-1-1,1 1,0-1,0 0,0 0,0-1,0 1,0-1,1 0,-1 0,1 0,4 0,3 1,1-1,0-1,-1 0,1 0,0-2,0 0,-1 0,1-1,5-2,1-3</inkml:trace>
  <inkml:trace contextRef="#ctx0" brushRef="#br0" timeOffset="848.413">9477 508,'-41'25,"2"2,1 1,1 2,2 2,-7 9,-3 23,44-62,1 0,-1-1,0 1,0 0,1 0,-1-1,1 1,-1 0,1 0,0 0,0 0,0 0,0 0,0 0,0 0,0-1,1 1,-1 0,1 0,-1 0,1 0,0-1,0 1,0 0,0-1,0 1,0-1,0 1,0-1,1 1,-1-1,1 0,-1 0,1 0,-1 1,1-1,1 0,14 5,1-1,-1-1,2 0,-1-1,0-1,0-1,1 0,-1-2,1 0,-1-1,0-1,0 0,0-2,0 0,-1-1,8-4,80-41,-87 40</inkml:trace>
  <inkml:trace contextRef="#ctx0" brushRef="#br0" timeOffset="5821.14">10125 57,'12'-17,"-9"27,-9 37,4-36,-5 419,-18-289,6-67,21-63,1-15</inkml:trace>
  <inkml:trace contextRef="#ctx0" brushRef="#br0" timeOffset="6120.212">9844 395,'29'5,"19"2,6-1,-2-1,-4-2,-6 0,-5-2,-4-1,-3 0,-2 0,0 0,-1-1,0 1,0 0,1 0,-5 0</inkml:trace>
  <inkml:trace contextRef="#ctx0" brushRef="#br0" timeOffset="6372.785">10662 424,'0'34,"0"15,0 5,0-8</inkml:trace>
  <inkml:trace contextRef="#ctx0" brushRef="#br0" timeOffset="6615.397">10718 141</inkml:trace>
  <inkml:trace contextRef="#ctx0" brushRef="#br0" timeOffset="6830.292">11058 395,'-9'15,"1"-5,1 1,1-1,0 1,0 0,1 0,1 1,0-1,0 1,1 0,1 0,0 1,0-1,1 0,1 1,1 10,-1-20,1-1,0 1,0-1,0 1,0-1,1 0,-1 0,1 1,-1-1,1 0,0 0,-1-1,1 1,0 0,0-1,1 1,-1-1,0 1,0-1,1 0,-1 0,1 0,-1 0,1-1,-1 1,1-1,-1 1,1-1,0 0,-1 0,1 0,-1 0,1-1,0 1,-1-1,1 1,0-2,92-39,-85 36,0 0,-1-1,0 0,0 0,0-1,-1 0,0-1,0 0,-1 0,0 0,-1-1,0 0,0-1,-1 1,0-1,0 0,-1-1,-1 1,1 0,-2-1,0 0,0 0,-1 0,0 0,-1 0,0 0,-1 7,-1 0,0 1,0-1,0 1,0 0,0 0,-1 0,1 0,-1 0,0 0,0 0,0 1,0 0,0-1,-1 1,1 1,-1-1,1 0,-1 1,0 0,1 0,-1 0,0 0,0 0,0 1,0 0,0-1,0 2,0-1,1 0,-1 1,-1 0,-21 4</inkml:trace>
  <inkml:trace contextRef="#ctx0" brushRef="#br0" timeOffset="7272.087">11452 649,'12'-18,"11"-18,2 1,1 1,2 2,10-9,-37 39,-1 1,1 0,-1 0,1 0,0 0,-1 0,1 0,0 1,0-1,0 0,0 0,0 0,0 1,0-1,0 1,0-1,0 1,0-1,0 1,0-1,0 1,0 0,1 0,-1-1,0 1,0 0,0 0,1 0,-1 1,0-1,0 0,0 0,0 0,1 1,-1-1,0 1,0-1,0 1,0-1,0 1,0 0,0-1,0 1,0 0,-1 0,1 0,0 0,0 0,-1 0,1 0,0 0,-1 0,1 0,-1 0,1 0,-1 0,0 0,0 1,1-1,-1 0,0 0,0 0,0 1,0-1,0 0,-1 1,3 4,0 1,1 0,-1-1,1 0,0 0,1 1,0-2,-1 1,2 0,-1-1,1 0,0 0,0 0,0-1,1 0,-1 1,1-2,0 1,0-1,1 0,-1 0,0-1,1 0,0 0,0 0,-1-1,1 0,0-1,0 1,0-1,0-1,0 1,0-1,0 0,0-1,-1 1,1-2,-1 1,1 0,-1-1,0-1,0 1,0-1,5-3,-5 3,-1-1,1 1,0-1,-1 0,0 0,0-1,-1 0,0 0,0 0,0 0,-1 0,1-1,-1 0,-1 1,0-1,0 0,0 0,-1 0,0-1,0 0,-5-9</inkml:trace>
  <inkml:trace contextRef="#ctx0" brushRef="#br0" timeOffset="8050.555">12807 395,'-10'34,"-2"15,-1 5,4-2,2-10</inkml:trace>
  <inkml:trace contextRef="#ctx0" brushRef="#br0" timeOffset="8254.859">12779 1,'5'19,"1"11,0 1</inkml:trace>
  <inkml:trace contextRef="#ctx0" brushRef="#br0" timeOffset="40239.356">9053 1863,'-3'-3,"-1"1,1-1,-1 1,0 0,0 0,0 0,0 0,0 1,-1 0,1 0,0 0,-1 0,1 1,-1 0,1 0,0 0,-1 0,1 1,-1-1,1 1,0 0,0 0,-1 1,-94 42,79-34,1 1,1 2,-1 0,2 1,0 0,1 1,0 1,1 1,-4 7,11-15,1-1,1 2,-1-1,1 1,1-1,0 2,1-1,-1 0,2 1,0 0,0 0,1 0,0 0,1 0,0 0,1 1,0-1,1 0,0 1,3-8,-1 0,0 0,1-1,0 1,0-1,0 0,0 0,1-1,-1 1,1-1,-1 0,1 0,0 0,0-1,0 0,0 0,0 0,0 0,0-1,0 0,0 0,0 0,0-1,0 0,0 0,0 0,0 0,0-1,-1 0,1 0,0 0,-1 0,2-2,112-89,-63 43,-37 34,-1 0,0-2,-2 0,0 0,-1-2,-1 0,-1 0,-1-1,5-12,-17 34,1 0,-1-1,0 1,1 0,-1-1,0 1,0-1,1 1,-1-1,0 0,0 1,0-1,0 0,0 1,1-1,-1 0,0 0,0 0,0 0,0 0,0 0,0 0,0 0,1 0,-1 0,0-1,0 1,0 0,0-1,0 1,1 0,-1-1,0 1,0-1,1 1,-1-1,0 0,1 1,-1-1,0 0,1 1,-1-1,1 0,-1 0,1 1,0-1,-1 0,1 0,0 0,-1 0,1 0,0 1,0-1,0 0,0 0,0 0,0 0,0 0,0 0,0 0,0 0,1 1,-1-1,0 0,-7 10,1 0,0 1,0 0,1 1,0-1,1 1,0 0,1 0,0 0,0 0,2 1,0-4,1-1,0 1,0 0,1-1,0 1,0-1,1 1,0-1,0 0,1 0,0 0,0 0,1 0,0-1,0 1,0-1,1 0,0 0,0-1,1 1,-1-1,1 0,0-1,0 1,1-1,-1-1,1 1,0-1,0 0,0-1,1 1,-1-2,1 1,-1-1,1 0,-1 0,1-1,-1 0,8-1,16-6,0-1,0-1,-1-2,0-1,-1-2,-1 0,0-2,-1-1,0-1,-2-2,0 0,-1-2,-1 0,-1-2,-2 0,0-2,-1 0,12-25,-27 47,-1 0,0 0,0-1,0 1,0-1,-1 0,0 1,0-1,0 0,0 0,-1-1,0 1,0 0,0 0,-1-1,0 1,0 0,0 0,-1-1,1 1,-1 0,-1 0,1 0,-1-1,1 2,-2-1,1 0,0 0,-1 1,0-1,0 1,0 0,-1 0,1 0,-1 0,0 0,0 1,0 0,-1 0,1 0,-1 0,0 1,-2-1,-2 1,0 1,1 1,-1-1,0 2,0-1,0 1,1 0,-1 1,1 0,-1 0,1 1,-1 0,1 1,0 0,1 0,-1 0,1 1,0 0,0 1,0 0,1 0,0 0,0 1,0-1,1 1,0 1,1-1,-3 5,6-11,0 2,0-1,0 0,0 0,1 0,-1 0,0 0,1 1,0-1,-1 0,1 1,0-1,0 0,0 0,1 1,-1-1,0 0,1 0,-1 1,1-1,0 0,0 0,0 0,0 0,0 0,1 0,-1 0,0 0,1-1,-1 1,1 0,0-1,0 1,-1-1,1 0,0 0,0 1,0-1,0 0,1-1,-1 1,0 0,0-1,0 1,1-1,107 9,-106-9,112-20,-114 20,-1-1,1 1,-1-1,1 1,0 0,-1 0,1-1,-1 1,1 0,0 1,-1-1,1 0,-1 0,1 1,0-1,-1 1,1-1,-1 1,1-1,-1 1,0 0,1 0,-1 0,0 0,1 0,-1 0,0 0,0 0,0 1,0-1,0 0,0 1,0-1,-1 1,1-1,0 1,-1-1,1 1,-1-1,0 1,1-1,-1 1,0 0,0-1,0 1,0 0,0-1,0 1,-1-1,1 2,-29 81,21-67,-28 76,35-91,0 1,1 0,-1 0,1 0,-1-1,1 1,0 0,0 0,1 0,-1 0,0 0,1 0,0-1,0 1,0 0,0-1,0 1,0 0,1-1,-1 1,1-1,0 0,0 0,-1 1,2-1,-1 0,0-1,0 1,0 0,3 0,3 0,1 0,0-1,0-1,0 0,0 0,0 0,0-1,-1 0,1-1,0 0,-1-1,1 1,-1-2,0 1,0-1,0 0,0-1,-1 0,4-3,64-38,-2-3,-2-3,-2-4,-2-3,-54 47,-1 0,0-1,0 0,-1 0,-1-2,0 1,-1-1,0-1,-2 1,0-1,0-1,-2 1,0-1,1-6,-6 19,-1 1,1-1,-1 0,1 1,-1-1,0 1,-1-1,1 1,0-1,-1 1,0 0,0 0,0 0,0 0,0 0,-1 0,1 0,-1 1,0-1,0 1,0 0,0 0,0 0,0 0,-1 1,1-1,0 1,-1 0,1 0,-1 0,0 0,1 1,-1-1,0 1,1 0,-1 0,0 0,1 1,-1-1,0 1,1 0,-1 0,1 0,-1 1,1-1,0 1,-3 1,-8 3,0 0,1 1,0 0,1 1,-1 1,1 0,1 0,0 1,0 1,1 0,0 0,1 1,1 0,-1 1,2 0,0 0,-1 5,7-15,0 0,0 1,1-1,-1 0,1 1,0-1,0 0,0 1,0-1,1 0,-1 1,1-1,0 0,0 0,0 1,0-1,1 0,-1 0,1 0,0-1,0 1,0 0,0-1,0 1,1-1,-1 1,1-1,-1 0,1 0,0-1,0 1,0 0,1-1,6 4,0-1,1-1,0 0,-1 0,1-1,0 0,1-1,-1-1,5 0,130-4,-145 4,1 0,-1 0,1 0,-1 0,1 0,-1 0,0 0,1 1,-1-1,1 0,-1 1,0-1,1 1,-1 0,0-1,1 1,-1 0,0 0,0 0,0 0,0 0,0 0,0 0,0 0,0 0,0 0,-1 1,1-1,0 0,-1 0,1 1,-1-1,1 1,-1-1,0 0,1 1,-1-1,0 1,0-1,0 1,0-1,0 0,-1 1,1-1,0 1,-1-1,1 1,-1-1,1 0,-1 1,-64 78,56-72,1 0,0 1,0 0,1 0,0 0,1 1,0 0,0 1,-1 4,6-13,1-1,-1 0,1 1,-1 0,1-1,0 1,0-1,-1 1,1-1,0 1,0 0,1-1,-1 1,0-1,0 1,1-1,-1 1,1-1,-1 1,1-1,0 1,0-1,0 0,-1 1,1-1,0 0,1 0,-1 1,0-1,0 0,0 0,1 0,-1-1,0 1,1 0,-1 0,1-1,-1 1,1-1,-1 1,1-1,0 0,69 2,0-20,-40 5</inkml:trace>
  <inkml:trace contextRef="#ctx0" brushRef="#br0" timeOffset="40517.372">10888 1693,'-43'25,"16"-12,0 2,1 1,1 1,1 1,1 1,0 1,-5 8,24-24,0 0,0 0,1 0,-1 1,1-1,0 1,1 0,-1 0,1 0,0 1,0-1,1 0,-1 1,1-1,0 1,1-1,-1 1,1 0,0-1,1 1,-1-1,1 1,0-1,1 1,-1-1,1 0,0 1,0-1,1 0,0 0,-1 0,2-1,-1 1,0-1,1 0,3 3,-1-2,1-1,0-1,-1 1,1-1,1 0,-1-1,0 0,1 0,-1 0,1-1,-1 0,1-1,0 0,-1 0,1 0,0-1,-1 0,1-1,-1 0,0 0,1 0,4-3,3 0,0 0,0-1,-1-1,0 0,0-1,-1 0,0-1,0-1,-1 0,0-1,-1 0,0-1,-1 0,3-4,-10 12,0 0,0 0,-1 0,0-1,1 1,-1-1,-1 1,1-1,-1 0,0 0,0 1,0-1,-1 0,1 0,-1 0,0 0,-1 0,1 0,-1 0,0 0,0 1,-1-1,1 0,-1 1,0-1,-1 1,1-1,-1 1,1 0,-1 0,0 0,-1 1,1-1,-1 1,0 0,1-1,-1 2,-1-1,-1-1,-20-4,2 3</inkml:trace>
  <inkml:trace contextRef="#ctx0" brushRef="#br0" timeOffset="41030.363">11255 1750,'-19'24,"-46"72,63-93,0 1,0 0,1 0,-1 1,1-1,0 0,0 0,1 1,-1-1,1 0,0 1,0-1,0 1,0-1,1 0,0 1,0-1,0 0,1 0,-1 0,1 1,0-2,1 2,2 0,1 0,1-1,-1 0,1-1,-1 0,1 0,0 0,0 0,0-1,1-1,-1 1,0-1,1 0,-1-1,1 1,-1-2,1 1,-1-1,0 0,1-1,-1 1,5-3,19-5,0-2,-1-1,0-2,-1 0,20-15,55-53,-102 81,-1 1,1-1,-1 1,1 0,-1-1,1 1,-1 0,1 0,-1 0,1 0,-1 1,1-1,-1 0,1 1,-1-1,0 0,1 1,-1 0,1-1,-1 1,0 0,0 0,1 0,-1 0,0 0,0 0,0 0,0 0,0 0,0 0,0 1,-1-1,1 0,0 1,-1-1,1 0,-1 1,1-1,-1 1,0-1,0 1,1-1,-1 2,8 13,-5-10,0-2,0 1,0 0,1 0,0-1,0 0,0 0,1 0,-1-1,1 1,0-1,0 0,0 0,0-1,1 1,-1-1,1 0,-1-1,1 1,0-1,-1 0,1-1,0 0,1 1,2-1,1 1,-1-2,1 1,-1-1,1 0,-1-1,0 0,0-1,0 0,0 0,0-1,-1 0,1-1,-1 1,0-2,0 1,-1-1,0 0,0-1,0 1,-1-1,3-5,-1 2,-1 0,0-1,-1 0,0 0,-1-1,0 1,-1-1,0 0,-1 0,0-1,-1 1,-1-1,1-9,-2-5,0 3</inkml:trace>
  <inkml:trace contextRef="#ctx0" brushRef="#br0" timeOffset="42025.537">12723 1580,'0'0,"0"-1,1 1,-1-1,0 1,1-1,-1 1,0-1,0 1,1-1,-1 1,0-1,0 1,0-1,0 0,0 1,0-1,0 1,0-1,0 1,0-1,0 0,0 1,0-1,0 1,-1-1,1 1,0-1,0 1,-1-1,1 1,0-1,-1 1,1-1,0 1,-1-1,1 1,-1 0,1-1,-1 1,1 0,-1-1,1 1,-1 0,1 0,-1-1,1 1,-1 0,1 0,-1 0,0 0,1 0,-1 0,1 0,-1 0,1 0,-1 0,0 0,1 0,-1 0,-39-4,25 4,0 2,0-1,1 2,-1 0,1 1,0 0,0 1,0 1,1 0,-1 1,2 0,-1 1,-1 2,12-8,0-1,0 1,0 0,0 1,0-1,1 0,-1 0,1 1,0-1,0 1,0-1,0 1,0-1,0 1,0 0,1-1,0 1,-1 0,1-1,0 1,0 0,1 0,-1-1,0 1,1 0,0-1,0 1,-1 0,1-1,1 1,-1-1,0 0,1 1,-1-1,1 0,0 0,0 0,0 0,1 1,89 68,-92-71,4 2,5 3,0 0,-1 0,1 1,-1 0,0 1,0-1,-1 1,0 1,0 0,-1 0,0 0,0 2,-5-8,-1 1,1-1,-1 0,0 0,0 1,0-1,0 0,-1 0,1 1,-1-1,1 0,-1 0,0 0,1 0,-1 0,0 0,-1 0,1 0,0 0,0 0,-1-1,1 1,-1 0,0-1,1 1,-1-1,0 0,0 0,0 1,0-1,0 0,0-1,-1 2,-72 24,-185 35,233-58,2-1</inkml:trace>
  <inkml:trace contextRef="#ctx0" brushRef="#br0" timeOffset="59309.268">8602 3387,'-20'62,"15"-54,1 0,0 1,0-1,1 1,0-1,0 1,1 0,0 0,1 0,0 1,1-1,-1 0,2 0,-1 0,1 1,1-1,0 0,0 0,1-1,0 1,0 0,1-1,3 6,-3-11,-1 1,1-1,-1 0,1-1,0 1,0-1,1 1,-1-1,0 0,1-1,-1 1,1-1,0 0,-1 0,1-1,0 1,0-1,-1 0,1 0,0 0,0-1,-1 0,1 0,2-1,106-46,-110 46,242-154,-191 109,-32 87,-20-32,1 0,1-1,-1 1,1-1,1 0,-1 0,1 0,0-1,1 0,-1 0,1 0,0-1,1 1,0-1,-1-1,2 0,-1 0,0 0,1-1,-1 0,1 0,0-1,0 0,0 0,0-1,1 0,-1 0,0-1,0 0,1-1,-1 0,0 0,0 0,0-1,0-1,0 1,0-1,-1-1,1 1,-1-1,0 0,0-1,0 0,5-2,-1-1,1 0,-1 0,-1-1,0-1,0 0,-1 0,0-1,0 0,-1 0,-1-1,0 0,1-4,-2-3</inkml:trace>
  <inkml:trace contextRef="#ctx0" brushRef="#br0" timeOffset="59574.309">9985 3444,'-15'33,"1"12,2-3</inkml:trace>
  <inkml:trace contextRef="#ctx0" brushRef="#br0" timeOffset="59812.926">9928 3048,'-5'-5,"-1"-1</inkml:trace>
  <inkml:trace contextRef="#ctx0" brushRef="#br0" timeOffset="59983.728">10408 2710,'-17'371,"-12"-56,18-105,11-199</inkml:trace>
  <inkml:trace contextRef="#ctx0" brushRef="#br0" timeOffset="60276.42">10718 2738,'15'100,"-4"1,-5 0,-5 1,-5 29,-47 128,45-205,5-30</inkml:trace>
  <inkml:trace contextRef="#ctx0" brushRef="#br0" timeOffset="64026.398">12327 3077,'1'1,"0"0,1 1,-1-1,0 0,0 1,-1-1,1 1,0-1,0 1,-1-1,1 1,-1 0,1-1,-1 1,0 0,0-1,1 1,-1 0,0 0,-1-1,1 1,0 0,0-1,-1 1,1 0,-1-1,1 1,-1 0,0-1,0 1,0-1,0 0,0 1,-1 0,1 2,-12 32,1 0,3 0,0 1,3 1,1-1,1 1,3 0,2 29,-2-64,1 0,0 0,0 1,1-1,-1 0,0 0,1 0,0 0,0 0,0 0,0 0,0 0,1-1,-1 1,1 0,0-1,0 1,-1-1,2 0,-1 1,0-1,0 0,1 0,-1 0,1-1,0 1,-1-1,1 1,0-1,0 0,0 0,0 0,0 0,0-1,0 1,0-1,0 0,1 0,-1 0,0 0,0-1,0 1,0-1,0 0,0 0,3-1,10-10,-1 0,0-1,0-1,-2 0,0-1,0-1,-2 0,7-12,15-18,11-16,-2-1,-4-3,19-44,-64 136,2 1,1 1,1-1,1 1,2-1,2 24,-2-15,3 20,3 0,2 0,3-1,5 10,-2-6,-2 0,-3 2,-1 26,-7-71,-10 194,7-199,-1 0,0 0,0 0,-1 0,-1 0,0-1,0 0,-1 0,0 0,-1-1,0 0,-1 0,1-1,-2 0,1 0,-1-1,0 0,7-5,0 0,0 0,-1 0,1-1,0 0,0 1,-1-1,1 0,-1 0,1 0,-1 0,0 0,1-1,-1 1,0-1,1 0,-1 0,0 0,1 0,-1 0,0-1,0 1,1-1,-1 1,1-1,-1 0,1 0,-1 0,1-1,-1 1,1-1,0 1,0-1,0 0,0 1,0-1,0 0,0-1,1 1,-1 0,1 0,-1-1,1 1,-1-2,-2-14,1 0,0-1,1 1,1 0,1-1,0 1,1-1,1 1,1-1,1 1,1 0,0 1,1-1,1 1,1-2,1-8,86-251,-84 250</inkml:trace>
  <inkml:trace contextRef="#ctx0" brushRef="#br0" timeOffset="-2270.474">4369 198,'16'30,"-10"2,-2 0,-1 0,-1 0,-2 0,-2 6,1 11,-55 377,16-225,28-177,9-24</inkml:trace>
  <inkml:trace contextRef="#ctx0" brushRef="#br0" timeOffset="-1994.893">4058 734,'34'-5,"20"-6,6-1,2 1,-4-2,-2 0,-7 4,-6 2,-6-1,-4-1,-3 3,-2 1,-1 2,0 1,-5-3,-1-2,-5 1</inkml:trace>
  <inkml:trace contextRef="#ctx0" brushRef="#br0" timeOffset="-1603.611">4905 141,'-22'75,"2"1,4 0,4 2,2-1,5 1,2 0,5 21,22 11,-23-107,0 0,0-1,1 1,-1 0,1-1,0 1,0-1,0 0,0 1,0-1,0 0,1 0,-1 0,0 0,1-1,0 1,-1-1,1 0,0 1,0-1,0-1,0 1,0 0,0-1,0 1,0-1,0 0,0 0,0 0,0 0,0-1,0 1,0-1,2 0,14-6,-1-1,0 0,-1-1,0-1,0-1,-1 0,0-1,3-5,36-24,-54 39,0 1,0-1,0 1,1 0,-1 0,0-1,1 1,-1 0,0 0,1 0,-1 1,1-1,0 0,-1 1,1-1,-1 0,1 1,0 0,0-1,-1 1,1 0,0 0,-1 0,1 0,0 0,0 1,-1-1,1 0,0 1,-1-1,1 1,0 0,-1 0,1-1,-1 1,1 0,-1 0,0 0,1 1,-1-1,0 0,0 0,0 1,0-1,0 0,0 1,0-1,0 1,0 0,-1-1,1 1,-1 0,1-1,-1 1,0 0,0 0,32 138,-8-118,-12-22</inkml:trace>
  <inkml:trace contextRef="#ctx0" brushRef="#br0" timeOffset="-1223.114">5554 847,'16'2,"0"-1,1-1,-1-1,0 0,1-1,-1-1,0 0,0-1,-1-1,1-1,-1 0,0-1,-1 0,1-1,-1-1,-1 0,7-7,-17 14,0-1,-1 1,1-1,-1 0,1 0,-1 0,0-1,0 1,0 0,-1-1,1 0,-1 1,0-1,0 1,0-1,-1 0,1 0,-1 0,0 1,0-1,0 0,0 0,-1 0,0 1,1-1,-1 0,-1 0,1 1,0-1,-1 1,0 0,0-1,0 1,0 0,-1 0,1 0,-1 0,1 0,-1 1,0-1,-8 2,1 0,0 0,-1 0,1 2,-1-1,1 1,0 1,-1 0,1 0,0 1,0 0,1 1,-1 0,1 1,0 0,0 0,0 1,1 0,-1 0,1 1,1 0,0 1,-1 1,-3 1,2 1,-1 1,1-1,1 2,0-1,1 1,0 0,1 1,0 0,1 0,1 0,0 0,-1 14,5-21,0-1,1 1,0-1,1 0,-1 1,1-1,0 0,0 0,1 0,0 0,0-1,1 1,-1-1,1 0,0 0,1 0,-1 0,1-1,0 1,0-1,0-1,0 1,1-1,0 0,0 0,0 0,0-1,0 0,0 0,0-1,1 1,-1-1,1-1,-1 1,0-1,1-1,2 1,231-2,-210 1</inkml:trace>
  <inkml:trace contextRef="#ctx0" brushRef="#br0" timeOffset="-237.328">7332 621,'-19'1,"1"0,-1 0,1 2,0 1,0 0,0 1,1 1,-1 0,1 1,1 2,-9 4,16-7,0-1,1 2,0-1,0 1,1 0,-1 1,2 0,-1 0,1 0,0 1,1 0,0 0,0 0,1 0,0 1,1 0,0 0,1 0,0 0,0 1,1 0,1-3,1 0,0 0,1-1,-1 1,2-1,-1 1,1-1,0 0,0 0,1 0,0 0,0-1,0 1,1-1,0 0,1-1,-1 1,1-1,0 0,0 0,1-1,-1 0,1 0,0 0,0-1,0 0,1-1,-1 1,1-1,-1-1,1 0,0 0,-1 0,1-1,0 0,0 0,-1-1,1 0,0 0,-1-1,1 0,-1-1,1 1,-1-1,0-1,0 1,-1-1,5-4,14-14,-2-1,-1-1,-1-1,-1-1,-1-1,-2 0,0-1,-2-1,4-13,-4 12,-2 0,-1-1,-1 0,-1 0,-2-2,-2 1,0-1,-2 0,-2 0,-1 0,-2 0,0 0,-3 0,-1 0,-1 1,-2 0,-1 0,-1 1,-4-6,13 34,0-1,-1 1,1-1,-1 1,1 0,-1 0,0 0,-1 0,1 0,0 0,-1 1,0-1,1 1,-1-1,0 1,0 0,0 0,-1 0,1 1,0-1,-1 1,1 0,-1 0,1 0,-1 0,1 1,-1-1,0 1,1 0,-1 0,0 0,1 1,-1-1,0 1,1 0,-1 0,1 0,-1 1,1-1,0 1,0-1,-1 1,0 2,-7 13,1 0,1 1,0 1,2-1,0 1,1 0,1 1,1 0,0 0,2 0,0 0,1 0,1 0,1 0,3 16,1-6,2-1,0 1,2-2,1 1,1-2,1 1,2-1,0-1,2-1,1 0,1-1,1-1,1 0,1-2,1-1,14 11,-33-28,1 0,-1 0,0-1,1 1,-1-1,1 1,0-1,0 0,0-1,0 1,0-1,0 1,1-1,-1-1,0 1,0-1,1 1,-1-1,2 0,10-5</inkml:trace>
  <inkml:trace contextRef="#ctx0" brushRef="#br0" timeOffset="-8834.433">418 706,'-4'10,"1"1,1-1,0 1,0 0,1 0,1 0,0 0,0 0,1 0,0 0,3 9,-1 0,30 308,-32-301,1-4,0 0,-2 1,-1-1,-1 1,0-1,-2 0,-1 0,-1 0,-1-1,0 0,-2 0,-3 5,-1-10</inkml:trace>
  <inkml:trace contextRef="#ctx0" brushRef="#br0" timeOffset="-8369.063">78 706,'52'-41,"0"3,3 2,1 2,1 3,2 2,1 4,1 1,0 4,2 2,1 2,28-1,-46 10,1 2,0 2,-1 1,16 4,-60-2,1-1,-1 1,0-1,0 1,0 0,0 0,0 0,0 1,0-1,0 0,0 1,1-1,-1 1,-1 0,1 0,0 0,0 0,0 0,0 0,-1 0,1 0,0 1,-1-1,1 1,-1-1,0 1,1 0,-1-1,0 1,0 0,0 0,0 0,0 0,-1 0,1 0,-1 0,1 0,-1 0,1 0,-1 0,0 0,0 0,0 1,-1-1,1 0,0 0,-1 0,1 0,-1 0,0 0,-10 19,-1-2,0 1,-2-1,0-1,-1-1,-1 0,-1 0,0-2,-14 9,6-1,-273 220,294-239,-45 49,48-51,0-1,0 0,0 1,0-1,1 1,-1-1,0 1,0-1,1 1,-1 0,1-1,0 1,-1 0,1 0,0-1,0 1,0 0,0-1,0 1,1 0,-1-1,0 1,1 0,-1-1,1 1,0 0,0-1,-1 1,1-1,0 1,0-1,0 0,0 1,1-1,-1 0,0 0,1 0,-1 0,13 7,0-2,1 1,0-2,0 0,0-1,1-1,0 0,-1-1,3 0,24 4,-12 0,-9-4,-1 1,0 2,-1-1,1 2,-1 1,0 1,0 0,13 9,-28-15,-1 1,0 0,0 0,0 0,-1 0,1 0,-1 0,1 1,-1-1,0 1,-1 0,1 0,-1 0,1-1,-1 1,0 1,0-1,-1 0,1 0,-1 0,0 0,0 0,-1 0,1 1,-1-1,0 0,0 0,0 0,0 0,-1-1,1 1,-1 0,0-1,-1 1,1-1,0 1,-1-1,0 0,0 0,0 0,0 0,0-1,-2 2,-20 15,0 0,-1-2,-1-1,-1-1,0-1,-23 7,1 1,-311 107,323-117,-39 1,88-24,5 2</inkml:trace>
  <inkml:trace contextRef="#ctx0" brushRef="#br0" timeOffset="-7721.843">1179 988,'0'15,"-1"6,1 0,0 0,2 0,0 0,2 0,0 0,1-1,7 18,-8-33,-1-1,0 1,1-1,0 1,0-1,0 0,1 0,-1-1,1 0,0 1,0-1,0-1,1 1,-1-1,0 0,1 0,0-1,-1 1,1-1,0-1,0 1,-1-1,1 0,0 0,0 0,0-1,-1 0,1 0,0-1,-1 0,1 0,-1 0,0 0,1-1,-1 0,0 0,3-3,12-4,0-1,-1 0,-1-2,0 0,-1-1,0 0,-1-2,-1 0,8-11,57-78,-79 105,1 0,0 0,-1 0,1 0,-1 1,1-1,0 0,-1 1,1-1,-1 1,1-1,-1 1,1 0,-1 0,0 0,1 0,-1-1,0 2,0-1,0 0,0 0,0 0,0 1,0-1,0 0,0 1,0-1,-1 1,1-1,-1 1,1-1,-1 1,1-1,-1 1,0-1,0 1,0 0,0-1,0 1,0 0,0-1,-1 1,1-1,-1 1,9 21,-5-18,-1 0,1-1,1 1,-1-1,1 1,0-1,0 0,0-1,0 1,1-1,-1 0,1 0,0 0,0 0,0-1,0 0,1 0,-1 0,0-1,1 0,-1 0,1 0,0-1,-1 0,1 0,-1 0,1 0,2-2,8 0,0-1,-1-1,0 0,1-1,-2-1,1 0,-1-1,0-1,7-5,16-11,-2-1,-1-2,-1-2,-2-1,0-1,-2-2,-2 0,-1-2,-2-1,3-7,-6 7,-2 0,-2-1,0-1,-3-1,-1 0,-3-1,0 0,-3 0,-1-1,-2 0,-2 0,-2-10,-18-18,17 67,0 0,1 1,-1-1,0 1,0-1,0 1,0 0,-1-1,1 1,0 0,0 0,-1 0,1 0,-1 0,1 0,-1 0,1 0,-1 1,0-1,1 1,-1-1,0 1,1-1,-1 1,0 0,0 0,1 0,-1 0,0 0,0 0,1 1,-1-1,0 1,1-1,-1 1,0-1,1 1,-2 0,-6 7,1 0,-1 0,1 1,1-1,0 2,0-1,1 1,0 0,1 0,0 1,0 0,1 0,1 0,-2 6,2-7,-10 22,2 1,2 1,1 0,1 0,2 0,2 0,1 1,1 0,2-1,2 1,1-1,1 1,5 12,0-25,0 0,2 0,0-2,1 1,1-2,1 1,1-2,12 11,-19-21,0 0,0-1,0 0,1-1,0 0,1-1,-1 0,1 0,0-1,11 2,-21-5,1-1,-1 0,1 0,-1 0,1 0,-1 0,1 0,0 0,-1-1,1 1,-1-1,1 1,-1-1,0 1,1-1,-1 0,0 0,1 0,-1 0,0 0,0 0,0 0,0 0,0 0,0 0,0 0,0-1,0 1,0 0,-1-1,1 1,-1-1,1 1,-1-1,1 1,-1-1,0 1,0-1,0 1,0-1,0 0,0 1,0-1,2-19</inkml:trace>
  <inkml:trace contextRef="#ctx0" brushRef="#br0" timeOffset="-7470.299">1829 424,'38'-5,"27"-1,13-1,7 2,3-3,1 0,0 0,0-2,-2 0,-1 2,-5 2,-7 3,-7 5,-4 4,-9 5,-9 1,-11-2</inkml:trace>
  <inkml:trace contextRef="#ctx0" brushRef="#br0" timeOffset="-4021.579">361 1722,'635'-196,"-476"150,258-73,52 9,-395 95,30-6,2 4,47 1,-319 41,140-21</inkml:trace>
  <inkml:trace contextRef="#ctx0" brushRef="#br0" timeOffset="-3519.952">587 1750,'-1'0,"-1"1,0 0,1-1,-1 1,1 0,0 0,-1 0,1 0,0 0,-1 0,1 0,0 0,0 1,0-1,0 0,0 1,0-1,0 1,1-1,-1 1,0-1,1 1,0-1,-1 1,1 0,0-1,-1 1,1 0,0 0,40 0,301-65,361-111,-626 156,848-182,-860 191,-64 9,0 0,-1 0,1 1,0-1,0 0,0 0,-1 1,1-1,0 0,0 0,0 1,0-1,0 0,0 0,0 1,0-1,0 0,0 1,0-1,0 0,0 0,0 1,0-1,0 0,0 1,0-1,0 0,0 0,0 1,0-1,1 0,-1 0,0 1,0-1,0 0,1 0,-1 1,0-1,0 0,0 0,1 0,-1 0,0 1,0-1,1 0,-1 0,0 0,0 0,1 0,-1 0,-28 15,-174 49,175-56</inkml:trace>
  <inkml:trace contextRef="#ctx0" brushRef="#br0" timeOffset="14499.492">78 2371,'-14'31,"1"1,2 0,1 1,1 1,2-1,1 1,2 0,1 3,2-32,1 0,0 0,1 0,-1 0,1 0,0 0,0 0,0 0,1 0,0-1,0 1,0-1,0 1,1-1,-1 0,1 0,0 0,1 0,-1 0,1-1,-1 1,1-1,0 0,0-1,1 1,-1 0,1-1,-1 0,1 0,-1-1,1 1,0-1,0 0,4 0,4-1,1 0,-1-1,1-1,-1 0,1-1,-1 0,0-1,-1-1,1 0,-1 0,0-1,0-1,0 0,-1-1,0 0,-1-1,0 0,0 0,6-9,116-144,-131 160,-1 1,1 0,-1 0,1-1,0 1,-1 0,1 0,0 0,0 0,0 0,0 0,0 0,0 0,0 0,0 1,0-1,0 0,0 1,1-1,-1 1,0-1,0 1,1-1,-1 1,0 0,0 0,1 0,-1 0,0 0,1 0,-1 0,0 0,1 0,-1 0,0 1,1-1,-1 1,0-1,0 1,0-1,1 1,-1 0,0 0,0-1,0 1,0 0,0 0,0 0,0 0,-1 0,2 1,29 59,-28-52,0-1,1 0,0 1,0-1,1 0,0-1,1 1,0-1,0 0,0-1,1 0,0 1,0-2,3 2,1-2,0 0,1-1,0-1,-1 0,1 0,0-1,1-1,-1 0,0 0,0-2,0 1,1-2,-1 1,0-2,0 0,-1 0,1-1,-1 0,1-1,-1 0,-1-1,1 0,-1-1,0 0,0-1,-1 0,0 0,-1-1,0 0,0-1,0 1,-2-2,1 1,-1-1,-1 0,0 0,-4 10,4-9,0-1,-1 0,0 0,-1 0,0 0,-1-1,0 1,-1 0,0-1,0 0,-2-3,-4-3</inkml:trace>
  <inkml:trace contextRef="#ctx0" brushRef="#br0" timeOffset="14751.027">1405 2456,'-14'29,"-5"14,0 4,9-5,6-5,4-9</inkml:trace>
  <inkml:trace contextRef="#ctx0" brushRef="#br0" timeOffset="14997.431">1292 1976,'0'0</inkml:trace>
  <inkml:trace contextRef="#ctx0" brushRef="#br0" timeOffset="15155.681">1913 1666,'13'48,"-2"1,-3 1,-2-1,-1 1,-3 45,-36 227,22 7,12-323,0 0,0 0,0 1,1-1,0 0,0 0,0 0,1-1,0 1,0 0,1 0,-1-1,2 1,1-5,-2-6</inkml:trace>
  <inkml:trace contextRef="#ctx0" brushRef="#br0" timeOffset="15384.909">1575 2343,'34'-10,"15"-2,9-6,5 2,1-2,-6 3,-3 3,-6-1,-6 2,-7 3,-3 3,-4-3,-1 0,-5-4,-3 1,-3 2</inkml:trace>
  <inkml:trace contextRef="#ctx0" brushRef="#br0" timeOffset="15735.556">2393 1693,'-41'138,"6"-26,4 0,6 2,4 1,4 17,16-120,1-1,0 0,1 1,0-1,1 0,1 0,-1 0,2 0,2 6,-5-13,1-1,-1 1,1-1,0 0,0 0,0 0,0 0,1 0,-1 0,1-1,0 1,0-1,0 0,0 1,0-1,0-1,0 1,1 0,-1-1,1 0,-1 0,1 0,0 0,-1 0,1-1,0 0,-1 1,1-1,0-1,2 1,11-5,0 0,-1-1,1-1,-1 0,-1-1,1-1,-1 0,-1-1,0-1,0 0,7-9,31-22,42-23,-93 64,0 1,0 0,0-1,0 1,0 0,0 0,1 0,-1 0,0 0,0 0,0 0,0 0,0 0,0 0,1 1,-1-1,0 0,0 1,0-1,0 1,0-1,0 1,0-1,0 1,0 0,-1 0,1-1,0 1,0 0,-1 0,1 0,0 0,-1 0,1 0,-1 0,1 0,-1 0,0 0,1 0,-1 0,0 0,0 1,1-1,-1 0,0 0,0 0,-1 0,1 0,0 1,0-1,-3 62,-3-35,3-23,0 1,1-1,0 0,0 1,0-1,1 1,0-1,0 1,0 0,1 0,0-1,0 1,0 0,1-1,0 1,0 0,0-1,1 1,0-1,0 1,0-1,1 0,0 0,0 0,0 0,0-1,1 1,0-1,-1 0,2 0,-1 0,0 0,4 1,14 2,-2-4</inkml:trace>
  <inkml:trace contextRef="#ctx0" brushRef="#br0" timeOffset="53098.28">1123 3302,'-1'-2,"-1"0,1 1,0-1,-1 1,1-1,-1 1,1 0,-1-1,0 1,1 0,-1 0,0 0,0 0,0 0,0 1,0-1,0 1,0-1,0 1,0 0,0-1,0 1,0 0,0 0,0 1,0-1,0 0,0 1,-2 0,-21 4,1 1,0 2,0 0,1 2,0 0,-18 12,-8 2,-255 119,302-143,0 0,1 0,-1 0,1 0,-1 0,0 0,1 1,-1-1,1 1,-1-1,1 1,-1-1,1 1,-1 0,1 0,0 0,-1-1,1 1,0 1,0-1,0 0,0 0,0 0,0 1,0-1,0 0,0 1,0-1,1 1,-1-1,1 1,-1-1,1 1,-1-1,1 1,0 0,0-1,0 1,0-1,0 1,0 0,0-1,1 1,-1-1,1 1,-1-1,1 1,-1-1,1 1,0-1,0 1,0-1,0 0,0 0,0 1,0-1,0 0,1 1,116 35,-51-21,29 32,-94-46,0 0,1 1,-1-1,0 1,0-1,0 1,0 0,0-1,-1 1,0 0,1 0,-1 0,0 0,0 1,0-1,-1 0,1 0,-1 1,0-1,0 0,0 0,0 1,-1-1,1 0,-1 0,0 0,0 1,0-1,0 0,0 0,-1 0,-11 17,0 0,0-2,-2 0,-1 0,0-1,-1-1,0-1,-1-1,-8 5,1 1,-162 129,184-148,1 1,-1 0,1 0,0 0,0 0,-1 1,2-1,-1 0,0 1,0-1,1 1,-1 0,1-1,0 1,0 0,0 0,0 0,1 0,-1 0,1 0,0 0,0 0,0 0,0 0,0 0,0 0,1 0,0 0,0 0,-1 0,2 0,-1 0,0-1,0 1,1 0,0-1,-1 1,1-1,0 0,0 1,2 0,9 2,1 0,0-1,0-1,0 0,0-1,1-1,-1 0,1-1,-1 0,1-1,-1-1,0 0,0-1,0-1,0 0,0-1,-1 0,1-1,-2-1,12-6,49-48,-59 40</inkml:trace>
  <inkml:trace contextRef="#ctx0" brushRef="#br0" timeOffset="53397.47">615 2935,'-13'104,"4"1,5 0,5-1,6 29,40 445,-18-150,-48-306,14-104</inkml:trace>
  <inkml:trace contextRef="#ctx0" brushRef="#br0" timeOffset="54381.323">1829 3867,'-9'35,"2"-1,1 1,2 1,1-1,2 0,2 10,-1-41,0 0,1 0,-1-1,1 1,0 0,0-1,0 1,1-1,-1 1,1-1,0 1,0-1,0 0,0 0,1 0,-1 0,1-1,0 1,0 0,0-1,0 0,0 0,0 0,0 0,1 0,-1-1,1 0,0 1,-1-1,1-1,0 1,-1 0,1-1,0 0,0 0,0 0,-1 0,1-1,0 1,3-2,15-7,0-1,-1-1,-1-1,0-1,0 0,-2-2,1 0,-2-1,0 0,-1-2,-1 0,-1-1,9-15,125-195,-130 191,-1-2,-1 0,-3 0,-1-1,-2-1,-2 0,-2 0,-2-1,-1 1,-2-1,-3 0,-2-10,4 52,1-6,-1 0,-1 0,1 0,-1 0,0 0,-1 0,0 0,0 0,0 1,-1-1,0 1,0 0,0 0,-1 0,0 0,0 0,-4-2,5 8,-1 0,0 0,0 0,0 0,0 0,1 1,-1 0,0 0,0 0,1 0,-1 1,1-1,-1 1,1 0,0 0,0 0,-1 0,1 1,1-1,-1 1,0 0,1 0,-1 0,1 0,0 0,0 0,0 1,0-1,1 1,-1 2,-14 27,2 1,2 0,1 1,2 0,1 0,2 1,1 0,1 31,2 15,4 1,4-1,4 0,2-1,5 0,3 0,4 27,-4 1,5 102,-26-161,-1 1,-3-1,-2 0,-3 0,-1 0,-2-2,-3 0,-3 4,-17 11,34-63,0 0,1-1,-1 1,1-1,-1 1,1-1,-1 0,1 1,0-1,-1 0,1 0,0 0,-1 0,1 0,0 0,0-1,0 1,0 0,0-1,0 1,1 0,-1-1,0 1,1-1,-1 1,1-1,-1 0,1-1,-14-49,10 26</inkml:trace>
  <inkml:trace contextRef="#ctx0" brushRef="#br0" timeOffset="54631.394">1716 3245,'-10'-9,"2"-4,2 6,2 4</inkml:trace>
  <inkml:trace contextRef="#ctx0" brushRef="#br0" timeOffset="22189.552">6287 2033,'-14'-1,"2"0,0 0,0 1,0 0,0 0,0 1,0 1,0 0,1 1,-1 0,1 1,-1 0,1 1,0 0,1 1,-1 0,1 0,0 1,1 1,-2 2,1 0,0 1,1 0,0 1,0 0,2 1,-1-1,2 2,0-1,0 0,1 1,1 0,0 0,1 1,1-1,0 1,1-1,1 1,0 0,1-1,0 1,1-1,1 1,1 4,-2-15,0-1,0 1,0 0,1-1,-1 1,1-1,0 1,0-1,0 0,0-1,1 1,-1 0,1-1,-1 0,1 0,0 0,0 0,0 0,0-1,0 0,1 0,-1 0,0 0,1-1,-1 0,3 0,113-20,-101 12,0-1,-1-1,0-1,-1-1,0 0,-1-1,0-1,-1 0,-1-2,0 1,-1-2,-1 1,0-2,4-9,-12 20,-1 0,0 1,0-1,-1-1,1 1,-2 0,1 0,-1-1,0 1,0-1,-1 1,0-1,-1 1,1-1,-2 1,1 0,-1-1,0 1,0 0,-1 0,0 0,0 0,0 1,-1-1,0 1,-1 0,1 0,-1 0,0 1,-1 0,1 0,-1 0,0 0,0 1,-1 0,1 1,-1-1,0 1,0 0,0 1,0 0,0 0,-2 0,-49 15,32 0</inkml:trace>
  <inkml:trace contextRef="#ctx0" brushRef="#br0" timeOffset="22480.483">6767 2033,'-6'11,"-1"1,2 0,-1 0,2 0,-1 1,2 0,0-1,0 1,1 1,1-1,0 0,1 0,0 1,1-1,1 0,0 0,1 0,0 0,1 0,0 0,-1-9,-1 0,1-1,0 1,-1-1,1 0,1 0,-1 0,0-1,1 1,0-1,-1 0,1 0,0 0,0 0,0 0,0-1,1 0,-1 0,0 0,0-1,1 1,-1-1,0 0,1 0,-1 0,0-1,1 0,-1 0,0 0,0 0,0 0,0-1,3-1,5-2,1-2,-1 1,0-1,0-1,-1 0,0-1,0 0,-1-1,-1 0,1-1,6-9,-1-1,-1-1,-1 0,-1 0,-1-2,2-8,-4 10</inkml:trace>
  <inkml:trace contextRef="#ctx0" brushRef="#br0" timeOffset="22973.634">7247 2343,'23'-59,"-15"31,1 1,1-1,1 2,1-1,2 2,1 0,1 0,0 2,4-2,-18 22,-1 0,2 0,-1 0,0 0,0 1,1-1,0 1,-1 0,1 0,0 0,0 0,0 0,0 0,1 1,-1-1,0 1,1 0,-1 0,1 1,-1-1,1 1,-1-1,1 1,-1 0,1 0,0 1,-1-1,1 1,-1 0,1 0,-1 0,0 0,1 0,-1 1,0 0,0-1,0 1,0 0,0 1,1 0,50 99,-42-82</inkml:trace>
  <inkml:trace contextRef="#ctx0" brushRef="#br0" timeOffset="20717.444">3775 1637,'23'58,"-14"177,-11-150,-28 244,28-317,0 0,-2 0,1 0,-1 0,-1-1,0 0,-1 0,0 0,-1 0,50-31,176-120,-142 96,112-49,-188 92,1 1,-1-1,1 0,0 1,-1-1,1 1,-1 0,1 0,0-1,-1 1,1 0,0 0,-1 1,1-1,0 0,-1 0,1 1,0-1,-1 1,1 0,-1-1,1 1,-1 0,1 0,-1 0,0 0,1 0,-1 0,0 0,0 0,0 1,0-1,0 0,0 1,0-1,0 1,-1-1,1 1,0-1,-1 1,0-1,1 1,-1 0,0-1,0 1,1 0,-1-1,-1 1,-13 81,7-68,-1 0,-1-1,0 0,-1 0,0-1,-1 0,-1-1,0 0,-1-1,0 0,0-1,-1-1,0 0,-1-1,0 0,-3 0,8-3,-6 4,0-1,-1 0,0-1,0-1,-1 0,0-1,0-2,0 1,0-2,-10 0,25-2,0 0,0 0,1 0,-1-1,0 1,0-1,1 0,-1 1,0-1,1-1,-1 1,1 0,-1 0,1-1,0 0,-1 1,1-1,0 0,0 0,0 0,1 0,-1-1,0 1,1 0,0-1,-1 1,1-1,0 1,0-1,0 0,1 1,-1-1,1 0,-1 0,1 1,0-1,0 0,0 0,0 0,1 1,-1-1,1 0,0 0,-1 1,2-1,7-15,1 3</inkml:trace>
  <inkml:trace contextRef="#ctx0" brushRef="#br0" timeOffset="21329.418">4538 2173,'-3'2,"-1"-1,0 1,1 0,0 0,0 0,-1 1,1-1,1 1,-1 0,0 0,1 0,-1 0,1 0,0 0,0 0,0 1,0-1,1 1,-2 2,2-3,-4 9,0 0,0 1,1 0,1-1,0 1,1 0,0 1,1-1,1 7,-1-16,1-1,0 0,0 0,0 1,1-1,-1 0,1 0,-1 1,1-1,0 0,0 0,1 0,-1 0,1 0,-1-1,1 1,0 0,0-1,0 1,1-1,-1 0,0 1,1-1,-1 0,1-1,0 1,0 0,0-1,0 0,0 1,0-1,0 0,0-1,0 1,1 0,-1-1,0 0,0 0,1 0,0 0,11-5,0 0,0-1,-1 0,0-1,0-1,0 0,-1-1,-1-1,1 0,-1 0,-1-1,0-1,-1 0,0 0,-1-1,0 0,-1-1,5-10,61-83,-73 106,0-1,0 1,0 0,1 0,-1 0,0 0,1 0,-1 0,0 1,1-1,-1 0,1 1,-1-1,1 1,-1 0,1-1,0 1,-1 0,1 0,-1 0,1 0,-1 0,1 0,0 0,-1 1,1-1,-1 1,1-1,-1 1,1-1,-1 1,1 0,-1 0,0 0,0 0,1 0,-1 0,0 0,0 0,0 0,0 0,0 1,0-1,29 67,-24 131,-8-137,-1 18,-4 0,-3-1,-11 34,18-90,-1 0,-2 0,0 0,-1-1,-1 0,-2-1,0 0,-1 0,-1-1,0 0,-2-1,0-1,-2 0,-8 7,-68 27,90-51,-1 0,1 0,0 0,0-1,-1 1,1-1,-1 0,1 0,0 0,-1 0,1 0,0 0,-1-1,1 1,0-1,-1 0,1 1,0-1,0 0,0 0,0-1,0 1,0 0,0-1,0 1,0-1,0 1,1-1,-1 0,1 0,0 0,-1 0,1 0,0 0,0 0,0 0,0-1,0 1,1 0,-1 0,1-1,-1-1,0-21,0-1,2 0,0 1,2 0,1-1,1 1,1 0,1 1,1 0,2 0,0 0,1 1,2 1,0 0,2 0,-12 16,55-91,-33 60</inkml:trace>
  <inkml:trace contextRef="#ctx0" brushRef="#br0" timeOffset="55153.257">3662 3612,'-17'7,"0"1,1 0,0 2,0 0,1 0,0 1,1 1,0 1,1 0,0 0,1 1,1 1,0 0,1 1,0 0,2 0,0 1,-1 3,4-12,1 1,0-1,0 1,1 0,0 0,0 0,1 0,0 1,1-1,0 1,0-1,1 1,0-1,1 1,0-1,1 0,0 1,0-1,1 0,0 0,0 0,1-1,0 1,1-1,0 0,0 0,1 0,0-1,0 0,3 3,2-7,-1 1,0-1,1-1,-1 0,1-1,0 1,0-2,-1 0,1 0,0-1,0 0,-1-1,1 0,-1-1,1 0,-1-1,0 0,0 0,-1-1,1 0,5-5,13-4</inkml:trace>
  <inkml:trace contextRef="#ctx0" brushRef="#br0" timeOffset="55415.708">4255 3641,'-4'5,"-16"12,1 1,1 2,1-1,0 2,2 0,0 1,1 1,2 0,-9 21,20-41,1 0,-1-1,0 1,1 0,-1 0,1-1,0 1,0 0,0 0,1 0,-1 0,0-1,1 1,0 0,0 0,0-1,0 1,0-1,0 1,1-1,-1 1,1-1,0 0,-1 0,1 0,0 0,0 0,1 0,-1 0,0-1,1 1,-1-1,1 1,-1-1,1 0,-1 0,1 0,0-1,0 1,-1-1,1 1,0-1,0 0,0 0,0 0,-1 0,1-1,0 1,0-1,9-2,-1-1,1 0,-1-1,0 0,0-1,-1 0,1-1,-2 0,1-1,-1 1,0-2,0 0,-1 0,0 0,-1-1,0 0,-1 0,0-1,0 0,-1 0,-1 0,0-1,0 1,-1-1,0 0,-1 0,-1 0,0-9,-16-58,2 60</inkml:trace>
  <inkml:trace contextRef="#ctx0" brushRef="#br0" timeOffset="55680.242">4622 4092,'-4'-33,"-3"-17,1-3,6 1,3 1,6 4,1 5,4 4,-1 5,3 3,3 6,-2 3,2 5,1 0,-1 3</inkml:trace>
  <inkml:trace contextRef="#ctx0" brushRef="#br0" timeOffset="55936.724">4905 4008,'5'-24,"1"-13,5-4,0-1,-1 2,2-1,-1 1,-3 3,3 2,-1 3,-2 2,2 1,5 1,4 5,-1 7</inkml:trace>
  <inkml:trace contextRef="#ctx0" brushRef="#br0" timeOffset="56294.072">5469 3754,'15'-16,"0"-1,-1 0,-2-1,1-1,-2 0,-1-1,0 0,-2 0,5-17,-12 36,0 0,-1 0,1-1,-1 1,1 0,-1-1,0 1,1 0,-1-1,0 1,0-1,0 1,0 0,0-1,0 1,-1-1,1 1,0 0,-1-1,1 1,-1 0,1-1,-1 1,0 0,0 0,1 0,-1 0,0 0,0 0,0 0,0 0,0 0,0 0,0 0,-1 0,1 1,0-1,0 0,-1 1,1-1,0 1,-1 0,1-1,0 1,-1 0,1 0,-1 0,1 0,0 0,-1 0,1 0,-1 0,1 1,0-1,-1 1,-74 31,61-20,0 0,1 0,0 2,1 0,1 0,0 1,1 1,0 0,2 0,0 1,0 0,2 1,-3 9,9-23,-1-1,1 1,0 0,0 0,0 0,1 0,-1 0,1 0,0 0,0 1,1-1,-1 0,1 0,0 0,0 0,0-1,0 1,1 0,-1 0,1-1,0 1,0-1,1 1,-1-1,1 0,0 0,-1 0,1 0,1-1,-1 1,0-1,0 1,1-1,0-1,-1 1,1 0,0-1,0 0,0 1,0-2,9 4,1-1,0-1,0 0,0-1,0-1,0 0,0-1,-1 0,1-1,0-1,6-2,5-2</inkml:trace>
  <inkml:trace contextRef="#ctx0" brushRef="#br0" timeOffset="56692.566">6118 3500,'-33'16,"10"-6,0 1,1 1,0 1,1 1,0 1,2 0,0 2,-2 2,18-15,0 0,0 0,0 0,1 1,0-1,0 1,0-1,0 1,1 0,0 0,0-1,0 1,0 0,1 0,0 0,0 0,0 0,1 0,-1 0,1 0,0 0,1 0,-1-1,1 1,0-1,0 1,1-1,-1 1,1-1,0 0,0 0,0-1,1 1,-1 0,1-1,0 0,0 0,0 0,0-1,0 1,1-1,-1 0,2 0,9 3,1 0,0-1,1 0,-1-2,1 0,-1-1,1 0,-1-1,1-1,8-2,15 1,-24 1,0-1,0 0,-1-2,1 1,-1-2,0 0,0-1,-1 0,0-1,0-1,0 0,-1-1,0-1,8-7,-7 6</inkml:trace>
  <inkml:trace contextRef="#ctx0" brushRef="#br0" timeOffset="56981.606">6824 2964,'-18'68,"4"0,2 1,3 1,3 0,4 0,2 0,4 2,-3-50,1 0,2-1,0 1,1-1,1 0,1 0,1-1,6 12,-2-15</inkml:trace>
  <inkml:trace contextRef="#ctx0" brushRef="#br0" timeOffset="57217.003">6485 3415,'34'-10,"15"-2,10-1,-1 3,-1 4,0 1,-5-2,-2 0,-4 1,-6 2,-5 1,-7 1</inkml:trace>
  <inkml:trace contextRef="#ctx0" brushRef="#br0" timeOffset="58754.276">7699 3811,'-20'19,"-5"11,-4 5,-2 2,0-1,5-6</inkml:trace>
  <inkml:trace contextRef="#ctx0" brushRef="#br0" timeOffset="84927.003">445 5250,'-15'0,"-1"-2,0 1,0 0,0 2,1 0,-1 0,0 2,1 0,-1 0,1 2,0 0,0 0,1 2,-1 0,1 0,1 1,-9 7,6 1,1 1,1 0,0 1,1 1,2 0,-1 0,2 1,1 1,0-1,2 1,0 1,2 0,0 0,0 12,3-29,1 0,0 1,1-1,-1 0,1 1,0-1,1 0,-1 1,1-1,0 0,0 1,1-1,0 0,0 0,0 0,0 0,1 0,0-1,-1 1,2-1,-1 0,1 0,-1 0,1 0,0 0,0-1,1 0,-1 0,1 0,0 0,-1-1,1 0,0 0,1 0,-1-1,0 1,0-1,5 0,7-4,-1-1,1 0,-1-2,0 0,0 0,-1-2,0 0,0 0,-1-1,0-1,-1-1,0 0,0-1,-1 0,1-2,22-18,-1-3,-1 0,-2-2,-2-2,-2 0,-1-2,-2-1,10-24,-21 40,-7 43,-6-2,-1 0,1 0,1 0,0 1,1-1,0 0,1 0,1-1,0 1,5 9,-4-14,0-1,0 0,1 0,0 0,0-1,1 0,0 0,1 0,0-1,0 0,0-1,1 0,0 0,0-1,1 0,0 0,-1-1,1-1,1 0,-1 0,9 1,9-1</inkml:trace>
  <inkml:trace contextRef="#ctx0" brushRef="#br0" timeOffset="85242.425">1462 5052,'-75'31,"12"-5,0 2,2 3,-15 12,73-42,0 0,0 0,0 0,0 1,0-1,1 1,-1-1,0 1,1 0,0 0,-1 0,1 0,0 1,0-1,0 1,0-1,1 1,-1-1,1 1,-1 0,1 0,0 0,0 0,0 0,1 0,-1 0,1 0,-1 0,1 0,0 0,0 0,1 1,-1-1,1 0,-1 0,1 0,0 0,0 0,0 0,1-1,-1 1,1 0,-1-1,1 1,0-1,0 1,0-1,2 2,166 61,-71-7,-97-56,1 0,0 1,-1-1,0 1,1 0,-1 0,0 0,-1 0,1 0,0 0,-1 0,0 0,1 1,-1-1,-1 1,1-1,0 1,-1-1,0 1,0-1,0 1,0-1,0 1,-1-1,0 1,1-1,-1 1,-1-1,1 0,-1 2,-4 6,-1-1,0 0,0 0,-1 0,0-1,-1 0,0-1,0 0,-1 0,0-1,0-1,-1 1,0-2,0 1,0-1,-1-1,-7 2,-6 0</inkml:trace>
  <inkml:trace contextRef="#ctx0" brushRef="#br0" timeOffset="86024.711">2534 5419,'-1'548,"1"-548,0 18,-1 0,-1 1,0-1,-2 0,0 0,-1-1,-4 10,9-28,0 0,0 0,0 0,0 0,0 0,0 0,-1 0,1 0,0 0,-1 0,1 0,-1 0,1 0,-1 0,1 0,-1 0,0 0,1 1,-1-1,0 0,0 0,0 1,0-1,1 1,-1-1,0 1,0-1,0 1,0-1,0 1,0 0,0-1,0 1,-1 0,1 0,0 0,0 0,0 0,0 0,0 0,0 0,0 1,0-1,0 0,0 1,0-1,0 1,0-1,0 1,0-1,0 1,0-1,1 1,-1 0,0 0,0-1,1 1,-1 0,0 0,1 0,-1 0,1 0,-1 0,1 0,-1 0,1 0,0 0,0 1,-2-21,1 1,2-1,0 1,0-1,2 1,0 0,1 0,1 0,1 0,1 1,0 0,1 1,0-1,2 1,0 1,2-2,16-34,3 1,1 2,3 1,2 2,1 1,3 2,1 2,2 1,2 3,44-27,-13 33,-75 30,-1 0,1-1,0 1,0 0,-1 0,1 0,0 1,0-1,-1 0,1 1,0-1,0 1,-1-1,1 1,-1 0,1 0,0-1,-1 1,0 1,1-1,-1 0,0 0,1 0,-1 1,0-1,0 0,0 1,0-1,0 1,0 0,-1-1,1 1,0-1,-1 1,1 0,-1 0,0-1,0 1,1 0,-1 0,0-1,-1 1,1 0,0 0,-2 18,0 1,-1-1,-1-1,-1 1,-1 0,-1-1,0 0,-7 11,0-5,-1 0,-1-1,-1-1,-1 0,-1-1,-1-1,-1-1,14-11,-2-1,1 0,-1 0,0-1,-1 0,0-1,0 0,0-1,0 0,-1 0,0-1,-6 1,-17-15,23-2</inkml:trace>
  <inkml:trace contextRef="#ctx0" brushRef="#br0" timeOffset="86364.796">3578 5165,'-274'273,"266"-264,-1 1,2 1,-1-1,2 1,-1 0,1 1,1 0,0-1,-2 13,6-21,0 1,0-1,0 1,1-1,0 1,-1-1,1 1,1 0,-1-1,0 1,1-1,0 1,0-1,0 1,0-1,1 0,-1 1,1-1,0 0,0 0,0 0,0 0,0-1,1 1,-1 0,1-1,0 0,0 1,0-1,0-1,0 1,0 0,0-1,1 1,-1-1,2 0,7 0,1 0,-1-1,1-1,-1 0,1 0,-1-1,0-1,0 0,0-1,0-1,0 1,-1-2,0 1,0-2,-1 1,1-2,-1 1,-1-1,0-1,1-1,10-3,0 0,-1-2,-1-1,0 0,-1-1,-1-1,-1 0,0-1,-1-1,-2 0,0-1,-1 0,-1-1,-1 0,0-1,-1-6,-7 26,0-1,-1 0,0 1,0-1,0 1,0-1,-1 1,1-1,-1 0,0 1,0 0,0-1,-1 1,1 0,-1-1,0 1,0 0,0 0,0 1,0-1,-1 0,1 1,-1-1,0 1,1 0,-1 0,0 0,0 0,-1 0,1 1,0-1,-1 1,1 0,0 0,-1 0,1 1,-1-1,-8 0,-1 0,1 0,0 1,0 1,-1 0,1 1,0 0,0 1,0 0,-2 2,2-1,1 1,0 0,0 1,0 0,1 0,-1 1,2 1,-1 0,1 0,-6 8,-5 7</inkml:trace>
  <inkml:trace contextRef="#ctx0" brushRef="#br0" timeOffset="86805.809">4396 5193,'-258'141,"253"-138,1-1,0 0,0 0,0 0,1 1,-1-1,1 1,0 0,-1 0,1 0,0 1,1-1,-1 1,1 0,0-1,-1 1,2 0,-1 0,0 0,0 4,4-6,1 1,0-1,0 0,0 0,0 0,0 0,0-1,0 0,0 1,1-1,-1 0,1 0,-1-1,1 1,-1-1,1 1,-1-1,1-1,-1 1,1 0,-1-1,3 0,1 1,-6 0,2-1,0 0,0 0,0 1,0-1,0 1,0 0,0 0,0 0,0 0,0 0,0 1,0-1,0 1,0 0,0 0,0 0,-1 0,1 1,0-1,-1 1,1 0,-1-1,1 1,-1 0,0 0,0 1,0-1,0 0,0 1,0-1,-1 1,1 0,-1-1,0 1,0 0,0 0,1 3,-4 4,-1 0,-1 1,1-1,-2 0,1-1,-1 1,-1-1,0 0,0 0,-1-1,0 0,0 0,-1-1,0 1,0-2,0 1,-1-1,-7 3,-193 81,163-78,51-28,4 7</inkml:trace>
  <inkml:trace contextRef="#ctx0" brushRef="#br0" timeOffset="87038.938">4595 5277,'-15'34,"-4"16,0 4,10-7,5-12</inkml:trace>
  <inkml:trace contextRef="#ctx0" brushRef="#br0" timeOffset="87228.114">4622 4685,'0'0</inkml:trace>
  <inkml:trace contextRef="#ctx0" brushRef="#br0" timeOffset="87492.642">5159 4516,'-48'195,"-15"151,31-50,10-116,15-160,-1-7</inkml:trace>
  <inkml:trace contextRef="#ctx0" brushRef="#br0" timeOffset="87739.704">4763 5165,'34'-5,"20"-1,6 0,3 1,-5 1,-3 2,-5 1,-8 0,-4 1,-6 0,-2 1,-2-1,-5 0</inkml:trace>
  <inkml:trace contextRef="#ctx0" brushRef="#br0" timeOffset="87943.971">5526 5137,'0'33,"0"17,0 3,0-1,0-10</inkml:trace>
  <inkml:trace contextRef="#ctx0" brushRef="#br0" timeOffset="87944.971">5582 4826,'0'0</inkml:trace>
  <inkml:trace contextRef="#ctx0" brushRef="#br0" timeOffset="88209.441">5893 4967,'-1'74,"-2"-44,2 0,1 0,2 0,0 0,2-1,2 1,1-1,0 0,4 2,-11-28,1 0,0-1,0 1,1 0,-1-1,1 1,-1-1,1 0,0 1,-1-1,1 0,1 0,-1 0,0 0,0-1,1 1,-1-1,1 1,-1-1,1 0,-1 0,1 0,0 0,0 0,0-1,-1 1,1-1,0 0,0 0,0 0,0 0,0 0,-1 0,1-1,0 0,0 1,0-1,-1 0,1-1,-1 1,1 0,-1-1,1 1,-1-1,0 0,1 0,-1 0,0 0,1-2,15-17,-2-1,-1-1,-1 0,0 0,-2-2,-1 0,0-4,19-36,30-43,-43 90</inkml:trace>
  <inkml:trace contextRef="#ctx0" brushRef="#br0" timeOffset="88541.254">6401 5193,'37'-5,"0"-1,0-2,-1-2,0-1,0-2,-24 8,-1 0,0-1,0 0,0-1,0 0,-1-1,0 0,-1-1,0 0,0 0,-1-1,0 0,-1 0,0-1,0 0,3-9,-8 16,1 1,-1-1,0 0,0-1,0 1,-1 0,1 0,-1-1,0 1,-1-1,1 1,-1-1,1 1,-1-1,-1 0,1 1,-1-1,0 1,0-1,0 1,0 0,-1-1,0 1,1 0,-2 0,1 0,0 0,-1 1,0-1,0 1,0-1,0 1,-1 0,1 0,-1 0,1 1,-1-1,0 1,0 0,0 0,-1 0,1 1,0-1,-1 1,0 0,-5 3,-1 0,0 1,1 0,-1 1,1 0,0 0,0 1,1 1,-1 0,1 0,0 0,1 1,0 1,0-1,0 1,1 1,0-1,-1 4,1-3,0 1,0 0,1 1,0 0,1 0,0 0,1 0,0 1,1 0,0 0,1 0,0 0,1 0,1 0,-1 0,2 0,0 1,0-1,1 0,1 0,0-1,1 1,0-1,0 1,1-1,6 8,-1-6,1 0,0-1,1 0,0-1,1 0,0-1,1 0,0-2,0 1,1-2,0 0,1 0,0-2,0 0,10 2,20 2,0-2,0-3,0-1,0-2,2-2,-21 0</inkml:trace>
  <inkml:trace contextRef="#ctx0" brushRef="#br0" timeOffset="91739.116">7699 5306,'0'0,"0"1,0-1,0 0,0 0,0 1,1-1,-1 0,0 0,0 1,0-1,0 0,0 1,0-1,0 0,0 0,0 1,0-1,0 0,0 0,0 1,-1-1,1 0,0 1,0-1,0 0,0 0,0 1,0-1,-1 0,1 0,0 0,0 1,0-1,-1 0,1 0,0 0,0 0,-1 1,1-1,0 0,-1 0,19-8,-16 9,0 1,-1-1,1 0,0 0,0 0,0 0,0 0,0 0,1-1,-1 1,0-1,0 1,0-1,1 0,-1 0,0 0,0 0,0 0,1 0,-1-1,0 1,0-1,0 1,1-1,-1 0,0 0,0 0,0 0,-1 0,1-1,2 0,11-7,0 0,-23 19,7-9,-1 0,1 1,0-1,-1 0,0 0,1 0,-1 0,1 0,-1 0,0-1,0 1,1 0,-1-1,0 0,0 1,0-1,1 0,-1 0,0 0,0 0,0 0,0 0,0-1,1 1,-1 0,0-1,-45 23,46-19,2-2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1,'-5'29,"-1"9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3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0,'-9'4,"0"1,1-1,-1 1,1 1,0-1,0 1,1 1,-1 0,2 0,-1 0,1 1,0-1,0 2,1-1,0 1,1-1,0 1,0 1,5-7,0 1,1-1,0 0,-1 0,1 0,0 0,1 0,-1 0,0 0,1-1,0 1,-1-1,1 0,0 0,0 0,0 0,0 0,1-1,-1 0,0 1,1-1,-1 0,1 0,-1-1,1 1,0-1,-1 0,4 0,13 5,-17-4,0 0,0 0,0 0,0 1,0-1,-1 1,1 0,0-1,-1 1,1 0,-1 1,0-1,0 0,0 1,0-1,0 1,0 0,-1-1,1 1,-1 0,0 0,0 0,0 0,0 0,0 0,-1 1,1-1,-1 0,0 0,0 0,0 1,0-1,-1 2,0 2,-1 1,0 0,0-1,-1 1,1-1,-2 0,1 0,-1 0,0 0,-1-1,1 1,-1-1,-2 1,3-3,1 0,-1 0,0 0,0-1,-1 1,1-1,-1 0,1-1,-1 1,0-1,0 0,0 0,0 0,-1-1,1 0,0 0,-1 0,1-1,0 1,-1-1,1-1,-1 1,0-1,-11-4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6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1,'-6'2,"-8"3,0 1,0 0,1 1,0 1,0 0,1 0,0 1,0 1,-2 4,13-12,1 0,0 1,0-1,0 1,0-1,0 0,0 1,1-1,-1 1,1-1,0 0,0 0,0 1,0-1,0 0,0 0,0 0,1 0,-1 0,1 0,-1 0,1-1,0 1,0-1,0 1,0-1,0 0,0 1,0-1,0 0,1 0,-1-1,0 1,0 0,1-1,-1 1,1-1,0 0,13 9,-10-7,-1 0,0 0,0 1,0-1,-1 1,1 1,-1-1,0 1,1-1,-1 1,-1 1,1-1,-1 0,0 1,0 0,0-1,0 1,-1 1,0-1,0 0,0 0,-1 1,0-1,0 1,0-1,0 1,-1-1,0 1,0 0,-1-1,0 1,0-1,0 1,0-1,-2 1,-3 3,0-1,-1 0,0-1,0 0,-1 0,0 0,0-1,-1 0,0-1,0 0,0 0,-1-1,1 0,-1-1,-2 1,-25-6,21-3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30,'34'0,"15"0,5 0,2 0,-3-5,-6-1,-6 0,-5 1,-5 1,-2 2,-1 1,-1 1,0 0,-4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4:00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88,'39'-9,"17"-4,4 1,-4-3,-1 2,-6 2,-5 4,-7 2,-4 3,-7 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4:00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85 116,'0'28,"0"20,-5 7,-1 2,0-2,1-2,2-5,1-6,1-5,0-4,1-3,0-1,1-2,-1 0,5-4,1-7</inkml:trace>
  <inkml:trace contextRef="#ctx0" brushRef="#br0" timeOffset="241.006">1 116,'33'-10,"22"-7,5-2,2 3,-4 0,-3 2,-5 3,-3 4,-3 3,-5 3,-5 0,-2 2,-3-1,-6 6,-2 1,-4 4,-11 5,-5 0</inkml:trace>
  <inkml:trace contextRef="#ctx0" brushRef="#br0" timeOffset="412.31">57 483,'39'-5,"16"-1,5 0,-3 1,-7-4,-3 1,-3 0,-5 3,-5 1,-7 2</inkml:trace>
  <inkml:trace contextRef="#ctx0" brushRef="#br0" timeOffset="772.96">537 624,'5'34,"1"15,0 5,-1-2,-6-6,-3-10</inkml:trace>
  <inkml:trace contextRef="#ctx0" brushRef="#br0" timeOffset="1194.985">537 596,'234'-51,"-170"61,-63-9,0-1,1 1,-1 0,0 0,0 0,0 0,0 0,0 0,0 0,0 0,0 0,0 0,-1 1,1-1,0 0,-1 0,1 1,-1-1,1 1,-1-1,0 0,0 1,1-1,-1 1,0-1,0 1,-1-1,1 0,0 1,0-1,-1 1,1-1,0 0,-1 1,0-1,1 0,-1 1,0-1,1 0,-1 0,0 0,-1 1,-127 129,128-130,0-1,0 1,0 0,0 0,0 0,0 0,0 0,0 0,1 0,-1 0,0 0,1 0,-1 0,1 1,-1-1,1 0,0 0,-1 1,1-1,0 0,0 0,0 1,0-1,0 0,0 1,0-1,1 0,-1 0,0 1,1-1,-1 0,1 0,-1 1,1-1,-1 0,1 0,0 0,0 0,0 0,-1 0,1 0,0 0,0-1,0 1,0 0,1 0,-1-1,0 1,0-1,0 1,0-1,1 1,-1-1,0 0,0 0,1 1,0-1,200 0,-201 0,0 0,1 0,-1 0,0 0,0 0,1 0,-1 0,0 0,0 0,1 0,-1 1,0-1,0 0,0 1,0-1,1 1,-1-1,0 1,0 0,0-1,0 1,0 0,0 0,-1 0,1 0,0 0,0 0,-1 0,1 0,0 0,-1 0,1 0,-1 0,1 1,-1-1,0 0,0 0,1 1,-1-1,0 0,0 0,0 0,0 1,0-1,-1 0,1 0,0 1,0-1,-1 0,1 0,-1 0,1 0,-1 1,0-1,1 0,-1 0,0 0,0 0,0-1,0 2,-11 10,0 0,0-1,-1 0,0-1,-1 0,0-1,-1-1,0 0,0-1,-1-1,-2 0,-8 6,-31 7,32-13</inkml:trace>
  <inkml:trace contextRef="#ctx0" brushRef="#br0" timeOffset="2042.213">1215 709,'274'-73,"-112"42,-161 31,0 0,-1 0,1 0,-1 0,1 0,0 0,-1 0,1 0,0 0,-1 0,1 0,-1-1,1 1,0 0,-1 0,1-1,-1 1,1 0,-1-1,1 1,-1-1,1 1,-1 0,1-1,-1 1,0-1,1 1,-1-1,0 1,1-1,-1 0,0 1,0-1,0 1,1-1,-1 0,0 1,0-1,0 1,0-1,0 0,0 1,0-1,0 0,0 1,0-1,-1 1,1-1,0 0,0 1,-1-1,1 1,0-1,-1 1,1-1,0 1,-1-1,1 1,-1-1,1 1,-1-1,1 1,-1 0,1-1,-1 1,1 0,-1 0,1-1,-1 1,-47-25,42 22,-131-52,135 54,0 1,0 0,0-1,0 1,0 0,-1 0,1 1,0-1,0 0,0 1,0-1,0 1,0 0,0 0,0 0,0 0,0 0,0 0,1 0,-1 0,0 1,1-1,-1 1,1-1,-1 1,1 0,0 0,0-1,0 1,0 0,0 0,0 0,0 0,1 0,-1 0,1 1,-1-1,1 0,0 0,0 0,0 0,0 0,0 2,11 97,-6-86,-1 1,0 0,-2 0,0 0,0 0,-2 1,0-1,-1 0,0 0,-4 14,18-51,0 0,2 0,0 2,1 0,1 1,1 0,1 1,0 2,13-9,20-17,-34 24</inkml:trace>
  <inkml:trace contextRef="#ctx0" brushRef="#br0" timeOffset="2984.721">2089 426,'0'0,"1"0,-1 1,0-1,0 0,0 0,0 1,0-1,0 0,1 0,-1 1,0-1,0 0,0 0,0 0,1 0,-1 1,0-1,0 0,1 0,-1 0,0 0,0 0,1 0,-1 0,0 0,0 0,1 0,-1 0,0 1,0-1,1-1,-1 1,0 0,1 0,-15 27,-73 90,70-88,2-3,-1 0,-1-1,-1-1,-1-1,-11 10,30-34,0 1,0 0,0-1,0 1,0 0,0 0,0-1,0 1,0 0,0-1,0 1,-1 0,1 0,0-1,0 1,0 0,0 0,-1-1,1 1,0 0,0 0,0 0,-1-1,1 1,0 0,0 0,-1 0,1 0,0-1,0 1,-1 0,22-32,134-149,-130 155,0 2,2 0,1 2,1 1,1 1,0 2,18-8,-47 25,1 0,-1 0,0 0,1 0,-1 0,1 1,-1-1,1 0,0 1,-1 0,1-1,-1 1,1 0,0-1,-1 1,1 0,0 0,-1 0,1 1,0-1,-1 0,1 1,-1-1,1 1,-1-1,1 1,-1 0,1 0,-1-1,1 1,-1 0,0 0,0 1,1-1,-1 0,0 0,0 0,0 1,0-1,0 1,-1-1,1 1,0-1,-1 1,1-1,-1 1,1-1,-1 1,0 0,0-1,1 1,-1 0,-1-1,1 1,0 0,0-1,0 1,-9 52,7-44,0 0,0 0,1 0,0 0,0 0,2 0,-1 0,1 0,0 0,1 0,0 0,1 0,1 3,54 111,-57-123,-1 0,0 0,1 0,-1 0,0 0,0 0,1 0,-1 0,0 0,0 1,0-1,0 0,-1 0,1 0,0 0,0 0,-1 0,1 0,0 0,-1 0,1 0,-1 0,0 0,1 0,-1 0,0 0,1 0,-1 0,0-1,0 1,0 0,0-1,0 1,0 0,0-1,0 1,0-1,0 0,0 1,0-1,0 0,0 0,0 1,0-1,-1 0,1 0,0 0,0 0,0-1,-52-20,13-7,1-2,2-2,-33-36,53 51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8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0 310,'236'-55,"-236"54,1-1,-1 1,0-1,1 1,-1 0,0-1,0 1,0-1,0 1,0-1,-1 1,1 0,0-1,-1 1,1-1,-1 1,1 0,-1-1,0 1,0 0,1 0,-1 0,0-1,0 1,0 0,0 0,0 0,0 1,-1-1,1 0,0 0,0 1,-1-1,1 0,0 1,-1-1,1 1,-1 0,0-1,-13-13,-59-89,74 102,0 0,0 1,-1-1,1 0,0 0,0 1,-1-1,1 0,-1 1,1-1,0 1,-1-1,1 1,-1-1,1 0,-1 1,1 0,-1-1,0 1,1-1,-1 1,0 0,1-1,-1 1,0 0,1 0,-1-1,0 1,0 0,1 0,-1 0,0 0,1 0,-1 0,0 0,0 0,1 0,-1 1,0-1,0 0,1 0,-1 1,0-1,1 0,-1 1,1-1,-1 0,0 1,1-1,-1 1,1-1,-1 1,1 0,-1-1,1 1,0-1,-1 1,1 0,0-1,-1 1,1 0,0-1,0 1,0 0,0 0,-1-1,1 1,0 0,0 0,-4 59,4-56,4 232,-4-233,0 0,0 1,1-1,-1 0,1 1,-1-1,1 0,0 0,0 0,0 0,1 0,-1 0,1 0,0 0,-1 0,1-1,0 1,1-1,-1 1,1 0,36-51,-30 29,0 1,2 0,0 1,1 0,0 1,2 0,0 1,2-1,30-26,-32 32</inkml:trace>
  <inkml:trace contextRef="#ctx0" brushRef="#br0" timeOffset="269.985">564 29,'-9'33,"-4"17,1 3,2-1,3-5,3-7,1-4,3-8</inkml:trace>
  <inkml:trace contextRef="#ctx0" brushRef="#br0" timeOffset="736.429">508 0,'191'5,"-187"-5,-1 1,1-1,-1 0,1 1,-1 0,0 0,1 0,-1 0,0 1,1-1,-1 1,0 0,0 0,-1 0,1 0,0 1,-1-1,1 1,-1-1,0 1,0 0,0 0,0 0,0 0,0 0,-1 0,0 1,0-1,0 1,0-1,0 0,-1 1,1-1,-1 1,0 0,0-1,0 1,-1-1,1 1,-1-1,0 0,0 1,0-1,0 1,-2 1,-28 36,26-36,0 0,1 0,0 1,-1 0,2 0,-1 0,1 0,0 0,0 1,0-1,1 1,-1 6,4-10,-1-1,1 1,0-1,0 0,0 1,1-1,-1 0,1 0,-1 0,1 0,-1 0,1 0,0-1,0 1,0 0,0-1,0 1,1-1,-1 0,0 0,1 0,-1 0,0 0,1-1,-1 1,1-1,0 1,-1-1,3 0,15 7,-18-7,0 0,0 0,0 0,0 0,0 0,0 0,-1 1,1-1,0 1,0 0,-1-1,1 1,0 0,-1 0,1 0,-1 0,1 0,-1 0,1 1,-1-1,0 0,0 1,1-1,-1 1,0-1,0 1,-1 0,1-1,0 1,0 0,-1 0,1-1,-1 1,0 0,0 0,1 0,-1 0,0 0,0-1,-1 1,1 0,0 0,-1 0,1 0,-1-1,1 1,-1 0,0-1,0 1,0 0,0-1,-1 2,-13 10,-1-1,0-1,-1-1,-1 0,1-1,-2-1,1 0,-1-2,0 0,-11 1,-25-1,50-20,15 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6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30,'-2'115,"-4"-1,-6 0,-15 52,20-130,-3 0,-1-1,-1 0,-2-1,-1 0,-9 13,15-37,11-20</inkml:trace>
  <inkml:trace contextRef="#ctx0" brushRef="#br0" timeOffset="266.324">93 2,'28'14,"15"5,10-5,0-6,1-8,1-5,0-1,-4-5,-1 0,-4 2,-6 2,-4 2,-3 3,-4 6,-5 7,-8 1</inkml:trace>
  <inkml:trace contextRef="#ctx0" brushRef="#br0" timeOffset="516.304">205 397,'38'0,"18"0,4 0,-3 0,-7 0,-7 0,-6 0,-4 0,-9 0</inkml:trace>
  <inkml:trace contextRef="#ctx0" brushRef="#br0" timeOffset="1124.425">572 623,'-185'269,"171"-244,14-26,0 1,1 0,-1 0,0 0,1 0,-1 0,0-1,1 1,-1 0,0 0,1 0,-1 0,0 0,0 0,1 0,-1 0,0 0,1 0,-1 0,0 0,1 1,-1-1,0 0,1 0,-1 0,0 0,0 0,1 1,-1-1,0 0,0 0,1 0,-1 1,0-1,0 0,0 0,1 1,-1-1,0 0,0 1,0-1,0 0,0 1,1-1,-1 0,0 0,0 1,0-1,0 0,0 1,0-1,0 1,27-21,349-354,-368 366,-8 7,1 0,-1 0,1-1,-1 1,1 0,-1 0,1 0,0 0,0 0,-1-1,1 1,0 1,0-1,0 0,0 0,0 0,0 0,0 1,1-1,-1 0,0 1,0-1,0 1,1 0,-1-1,0 1,1 0,-1 0,0 0,1 0,-1 0,0 0,1 0,-1 0,0 0,0 1,1-1,-1 0,0 1,0-1,1 1,-1 0,0-1,0 1,0 0,0 0,0 0,0-1,0 1,0 0,0 0,0 0,-1 1,1-1,5 140,-9-89,3-34,1-16,0 1,0 0,-1-1,1 1,-1 0,0 0,0-1,0 1,0 0,0 0,0-1,-1 1,0 0,1-1,-1 1,0 0,0-1,0 1,-1-1,1 1,-1-1,1 0,-1 0,0 0,0 0,0 0,0 0,0 0,0 0,0-1,-1 1,1-1,-1 0,0 0,-14-1,0-1,1-1,-1-1,0-1,1 0,-1-1,1-1,1 0,-1-1,-11-8,-10-1,-28-20,47 26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6:00.95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13436 256,'-5'-11,"-1"1,-1 0,0 1,0 0,-1 0,0 0,0 1,-1 0,0 1,-1 0,0 0,0 1,0 1,-1-1,1 2,-1-1,0 1,-1 1,1 0,-1 1,1 0,-1 1,0 0,-10 1,-185 24,99-14,-55 5,0-7,-54-7,-1050-106,1044 92,-939-36,-459 84,-713 157,2137-174,-2493 209,2056-182,-405 89,923-111,1 5,1 5,1 5,0 6,100-39,0 0,0 1,0 0,1 1,0 1,0 0,1 0,0 1,0 1,1-1,0 2,1-1,0 2,1-1,0 1,1 0,0 1,-3 9,-63 265,-102 234,145-441,3 1,3 2,5 0,2 1,5 1,3 1,4-1,4 16,10-28,4 1,2-1,4-1,2-1,4-1,25 47,-43-99,-4-6,0 0,1 0,0 0,1 0,0-1,1 0,1 0,0 0,0-1,1 0,0 0,0-1,1 0,1-1,-1 0,1 0,1-1,-1 0,1-1,0 0,1-1,2 1,196 19,99-8,421 11,410-11,-143 49,337 83,66-87,100-55,-869-9,660 1,-866-22,234-48,-146 6,-489 61,0 2,0 1,-1 0,1 2,0 1,0 1,0 1,-1 1,0 1,0 1,1 1,-15-4,1-1,0-1,0 0,0 0,1-1,-1 0,0-1,1 0,-1 0,0-1,0-1,0 0,0 0,9-3,19-2,1 2,0 1,1 2,-1 2,17 3,27-1,243 9,-193 3,0-7,116-8,-79-1,-153 2,-14 1,-1 0,1 0,-1-1,1 1,0-1,-1 0,1 1,0-1,-1 0,1-1,0 1,-1 0,1-1,-1 0,1 1,-1-1,1 0,-1 0,1-1,-1 1,0 0,1-1,-1 1,0-1,0 0,0 0,0 0,-1 0,1 0,0 0,-1 0,0 0,1-1,-1 1,0-2,-10-212,26 135,18-137,-37-39,-24-144,-3-105,28-238,-2 660,-3 0,-5 1,-15-60,21 121,0 1,-2-1,-1 1,0 1,-2 0,0 0,-1 0,-1 2,-14-18,19 31,0 1,0 0,0 1,0-1,-1 2,0-1,1 1,-1 0,0 0,0 1,0 0,0 1,0-1,0 2,0-1,0 1,0 0,0 1,0 0,0 0,0 1,1 0,0 0,-4 2,-35 8,-105 11,0-6,-1-6,0-8,-79-10,15 4,-4136 2,3288-27,743 16,-575-4,-690 95,32-21,742-62,503-22,119-4,48 10,141 20,0-1,0 1,0 0,1 0,-1-1,0 1,0 0,1 0,-1 0,0 0,1 0,-1 0,1 0,-1 0,1 1,0-1,-1 0,1 0,0 0,0 0,0 1,0-1,0 0,0 0,0 0,0 0,0 1,1-1,-1 0,0 0,1 0,-1 0,1 0,-1 0,1 0,0 0,-1 0,1 0,0 0,0 0,0 0,0-1,-1 1,1 0,0-1,0 1,0 0,0-1,1 0,-1 1,0-1,0 1,0-1,1 0,12 12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4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0 481,'3'-19,"0"0,1 1,1-1,1 1,0 1,1-1,1 1,1 0,0 1,1 0,10-11,0 1,1 1,1 1,1 1,1 0,1 2,1 1,1 1,24-12,-49 30,-1 1,1-1,-1 1,1-1,-1 1,1-1,0 1,-1 0,1 0,-1-1,1 1,0 1,-1-1,1 0,0 0,-1 1,1-1,-1 0,1 1,-1 0,1-1,-1 1,1 0,-1 0,0 0,1 0,-1 0,0 0,0 0,1 0,-1 0,0 1,0-1,-1 0,1 1,0-1,0 1,-1-1,1 1,-1-1,1 1,-1 0,13 70,-38 94,25-164,0 0,0-1,0 1,0 0,0 0,0 0,0 0,1 0,-1-1,1 1,-1 0,1 0,0-1,0 1,0 0,0-1,0 1,0-1,0 1,0-1,0 1,1-1,-1 0,1 0,-1 0,1 0,-1 0,1 0,0 0,-1 0,1-1,0 1,0 0,-1-1,1 0,0 1,0-1,0 0,0 0,0 0,-1 0,1 0,0-1,0 1,0-1,-1 1,1-1,0 1,0-1,-1 0,1 0,0 0,-1 0,1 0,-1 0,1-1,135-102,-85 59,104-67,-155 111,1-1,-1 1,1 0,-1-1,1 1,0 0,0 0,-1 0,1 0,0 0,0 0,0 0,0 1,0-1,0 1,0 0,0-1,0 1,1 0,-1 0,0 0,0 0,0 1,0-1,0 1,0-1,0 1,0 0,0-1,0 1,0 0,-1 0,1 1,0-1,0 0,-1 0,1 1,-1-1,1 1,-1 0,0-1,0 1,0 0,0 0,0 0,0-1,0 1,0 0,-1 0,1 1,4 106,-6-99,0 1,0-1,1 1,0-1,1 0,0 1,1-1,0 0,0 0,1 0,1 0,0 0,1 2,10 5,1-5</inkml:trace>
  <inkml:trace contextRef="#ctx0" brushRef="#br0" timeOffset="347.337">1187 283,'41'-11,"0"-2,-1-2,0-2,-1-1,16-12,-48 26,-1-1,0 0,0 0,0-1,0 0,-1 0,0 0,-1 0,1-1,-1 0,1-4,-4 9,0 0,0 0,0 0,-1 0,1 0,-1 0,1 0,-1 0,0 0,0 0,0 0,0 0,0 0,0 0,0 0,-1 0,1 0,-1 0,0 0,1 0,-1 0,0 0,0 0,0 1,0-1,-1 0,1 1,0-1,-1 1,1-1,-1 1,1-1,-1 1,0 0,0 0,0 0,1 0,-1 0,0 1,0-1,0 0,0 1,0-1,-1 1,-5-2,-1 0,1 1,-1 0,1 0,-1 1,1 0,-1 1,1-1,-1 2,1-1,-1 1,1 0,0 1,0 0,0 1,0-1,1 1,0 1,-1-1,1 1,-2 3,-7 6,0 0,1 2,0 0,1 0,1 1,1 1,0 0,1 2,5-9,0 1,1-1,0 1,1 0,0 1,1-1,1 1,0 0,0-1,1 5,1-14,0 1,0 0,0 0,1 0,-1 0,1-1,0 1,0 0,0 0,1-1,-1 1,1-1,0 1,0-1,0 0,0 0,1 0,-1 0,1 0,0-1,0 1,0-1,0 1,0-1,0 0,1 0,-1-1,1 1,-1-1,1 1,0-1,-1 0,1-1,0 1,1-1,21 1,0-2,0-1,-1-1,1-1,-1-2,1 0,-1-1,-1-2,0-1,0 0,-1-2,16-11,18-4,-27 13</inkml:trace>
  <inkml:trace contextRef="#ctx0" brushRef="#br0" timeOffset="678.873">2089 1,'-343'216,"287"-158,55-56,0-1,0 1,0-1,1 0,-1 1,0 0,1-1,0 1,-1-1,1 1,0-1,0 1,0 0,0-1,0 1,0 0,0-1,0 1,1-1,-1 1,1-1,-1 1,1 0,-1-1,1 0,0 1,0-1,0 1,0-1,0 0,0 0,0 0,0 0,1 1,-1-1,0-1,1 1,-1 0,0 0,1 0,-1-1,1 1,0-1,-1 1,1-1,-1 0,1 0,11 2,0-1,0 0,-1-1,1-1,0 0,0-1,-1 0,1-1,-1-1,0 0,0 0,0-1,0 0,-1-1,1-2,192-109,-203 115,0 1,0 0,0 0,0 0,1 0,-1 0,0 0,0 0,0 0,1 1,-1-1,0 0,1 1,-1-1,1 1,-1-1,1 1,-1 0,1 0,-1 0,1 0,-1 0,1 0,-1 0,1 0,-1 0,1 1,-1-1,1 0,-1 1,0 0,1-1,-1 1,0 0,1 0,-1-1,0 1,0 0,0 0,0 0,0 1,0-1,0 0,0 0,0 1,0-1,-1 0,1 1,-1-1,1 0,-1 1,1-1,-1 1,0 0,23 62,-14-42</inkml:trace>
  <inkml:trace contextRef="#ctx0" brushRef="#br0" timeOffset="1029.583">2344 311,'129'-222,"-117"203,-4 50,-10-25,0 0,1 1,0-1,0 0,1 1,-1-1,1 1,1-1,-1 0,1 1,0-1,1 0,-1 0,1 1,1-1,-1-1,1 1,0 0,0-1,1 1,-1-1,1 0,0 0,1 0,-1-1,1 1,0-1,0-1,0 1,1 0,-1-1,6 2,-4-3,1-1,-1 1,1-2,-1 1,1-1,0 0,0 0,-1-1,1 0,-1 0,1-1,-1 0,1 0,-1-1,0 0,0-1,0 1,-1-1,1 0,-1-1,0 1,0-1,0-1,-1 1,0-1,0 0,0 0,-1 0,0-1,1 0,46-124,-42 112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368 227,'0'424,"-2"-384,-2 0,-2 0,-2 0,-1-1,-13 35,18-62</inkml:trace>
  <inkml:trace contextRef="#ctx0" brushRef="#br0" timeOffset="321.167">1 311,'33'-5,"17"-1,4 0,2-4,2 0,-5-3,-1 1,0-3,-5-3,-4 1,-1 4,-3-1,-2 2,-4-2,-1 2,-3 2,-5 3</inkml:trace>
  <inkml:trace contextRef="#ctx0" brushRef="#br0" timeOffset="847.175">876 1,'0'636,"13"-546,-13-87,1-1,0 0,0 0,0 0,0 0,1 0,-1 0,0-1,1 1,-1 0,1-1,0 1,0-1,-1 1,1-1,0 0,0 0,0 0,0 0,0 0,1 0,-1 0,0-1,0 1,1-1,-1 0,0 0,0 0,1 0,-1 0,0 0,0 0,1-1,-1 1,0-1,0 0,2 0,8-4,0-1,0 0,-1-1,0 0,0-1,-1 0,1-1,-2 0,2-2,77-56,-87 66,1 1,-1-1,0 0,0 0,1 1,-1-1,0 1,1-1,-1 1,1-1,-1 1,0 0,1 0,-1 0,1 0,-1 0,1 0,-1 0,1 0,-1 1,0-1,1 0,-1 1,1-1,-1 1,0 0,0-1,1 1,-1 0,0 0,0 0,0 0,0 0,0 0,0 0,0 0,0 0,0 0,0 1,0 0,10 63,-8-35,12 12,-5-27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13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52,'0'-52,"-11"75,-3 36,2 1,4 0,-2 58,7-94,1 0,1 1,1-1,1 0,2 1,0-1,1 0,2-1,0 1,2-1,0 0,2-1,8 15,-16-34,0 0,1 0,0-1,-1 1,1-1,0 1,0-1,0 0,0 0,1 0,-1-1,0 1,1-1,-1 0,1 0,-1 0,1 0,0-1,-1 1,1-1,0 0,0 0,-1 0,1-1,0 1,-1-1,1 0,-1 0,1 0,-1-1,1 1,-1-1,3-1,100-77,-64 37,-2-2,-2-1,-2-3,-2 0,-3-3,9-21,-22 47,-16 48,-9 12,2 0,1 1,2 0,1-1,2 12,0-36,0 0,0 0,1 0,0 0,1 0,0 0,0 0,1-1,0 0,1 0,0 0,1 0,-1-1,2 1,-1-2,1 1,0-1,1 0,0 0,3 1,-2-3,1-1,0 0,1 0,-1-1,1-1,-1 0,1 0,0-1,-1 0,1-1,0 0,0-1,0 0,-1-1,1 0,-1-1,1 0,-1 0,0-1,0 0,0-1,-1 0,0-1,8-6,6-4,-2-1,1 0,-2-2,-1-1,0 0,-1-1,-2-1,0-1,-1-1,-1 1,-2-2,0 0,-2-1,0 0,-2 0,-1-1,-1 0,-1 0,-2 0,-1-1,-1 0,-19-39,5 93,11-6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14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143 593,'0'24,"-5"8,-2 3,1 1,1-6</inkml:trace>
  <inkml:trace contextRef="#ctx0" brushRef="#br0" timeOffset="234.917">1 113,'0'0</inkml:trace>
  <inkml:trace contextRef="#ctx0" brushRef="#br0" timeOffset="481.98">650 0,'0'793,"0"-769</inkml:trace>
  <inkml:trace contextRef="#ctx0" brushRef="#br0" timeOffset="668.945">283 480,'34'-5,"20"-1,6 0,3-4,-5 1,-3-5,-6 2,-1-3,-5 2,-4 2,-4-1,-4 1,-1-2,-2 1,-5-2,-3 1,-3 3</inkml:trace>
  <inkml:trace contextRef="#ctx0" brushRef="#br0" timeOffset="3801.445">1187 0,'0'0,"0"1,0-1,1 0,-1 0,0 1,0-1,1 0,-1 0,0 0,1 0,-1 1,0-1,0 0,1 0,-1 0,0 0,1 0,-1 0,1 0,-5 24,2 489,3-492,0 1,2-1,1 0,0 0,2 0,5 15,-11-35,0 1,0 0,1 0,-1 0,0 0,1 0,-1-1,1 1,0 0,0 0,0-1,0 1,0 0,0-1,0 1,0-1,0 0,1 1,-1-1,1 0,-1 0,1 0,-1 0,1 0,0 0,-1 0,1 0,0-1,0 1,0-1,0 1,-1-1,1 0,0 0,0 1,0-1,0-1,0 1,0 0,0 0,-1-1,1 1,0-1,0 0,0 1,-1-1,1 0,0 0,-1 0,1 0,-1 0,1-1,0 0,86-94,-79 82,1 1,0 0,1 0,0 1,1 1,1 0,0 1,0 0,1 1,0 0,0 2,15-7,-28 14,1-1,0 0,0 1,-1 0,1-1,0 1,0 0,-1 0,1 0,0 0,0 0,0 0,-1 1,1-1,0 0,0 1,-1 0,1-1,0 1,-1 0,1 0,-1 0,1 0,-1 0,1 0,-1 0,0 0,0 1,1-1,-1 1,0-1,0 1,0-1,0 1,-1-1,1 1,0 0,-1 0,1-1,-1 1,0 1,6 80,-7-74,0 10,0-15,0 0,1 0,-1 1,1-1,0 0,0 0,0 0,1 1,-1-1,1 0,0 0,0 0,1 0,-1 0,1 0,0 0,0 0,1 0,8 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6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0,'-5'10,"-1"8,-5 5,-5 4,-5 2,1 1,0 0,-2 0,-2 0,-2-1,-1-1,-1 1,5-1,1 0,4 0,10-4,7-7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18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70,'-1'1,"-1"0,1 0,0 0,0 0,0 1,0-1,0 0,0 0,1 1,-1-1,0 1,1-1,-1 1,1-1,-1 1,1-1,0 1,-1 0,1-1,0 1,0-1,0 1,0 0,1-1,-1 1,0-1,1 1,-1-1,1 1,-1-1,1 1,0 0,0 6,36 202,-37 148,-29-134,34-123,7-100,-6-11</inkml:trace>
  <inkml:trace contextRef="#ctx0" brushRef="#br0" timeOffset="223.013">0 606,'34'-9,"15"-4,9 1,0-3,0 2,-6-2,-2 1,-4 4,-6-2,-4 1,-4 3,-3-2,-1 0,0-3,-1 2,-5 1</inkml:trace>
  <inkml:trace contextRef="#ctx0" brushRef="#br0" timeOffset="619.786">846 13,'0'560,"27"-383,-27-175,1 1,-1 0,1-1,0 1,0-1,0 1,0-1,1 0,-1 1,0-1,1 0,0 0,0 0,-1 0,1 0,0-1,0 1,1 0,-1-1,0 0,1 1,-1-1,0 0,1 0,-1 0,1-1,0 1,-1-1,1 1,-1-1,1 0,0 0,-1 0,1 0,0 0,-1-1,1 0,104-31,-90 25,9-5,-24 10,1-1,0 1,0 0,0 0,1 0,-1 0,0 1,1-1,-1 1,1 0,-1 0,1 0,0 1,-1-1,1 1,0 0,0 0,-1 0,1 0,0 1,-1-1,1 1,0 0,-1 0,1 1,-1-1,0 1,1-1,-1 1,0 0,0 0,0 1,0-1,0 1,-1-1,1 1,-1 0,1 1,18 48,-20-45,1-1,0 1,0-1,1 0,0 0,0 0,0 0,1-1,0 1,0-1,0 0,0 0,2 0,-5-4,1 0,0 0,-1 0,1 0,0-1,-1 1,1-1,0 1,0-1,-1 0,1 0,0 0,0 0,0 0,0 0,-1 0,1 0,0-1,0 1,-1-1,1 1,0-1,-1 0,1 0,1 0,14-9</inkml:trace>
  <inkml:trace contextRef="#ctx0" brushRef="#br0" timeOffset="1225.202">1862 522,'-18'13,"-29"19,2 2,0 2,3 3,-24 26,33-9,33-55,-1 1,1-1,0 0,0 1,0-1,0 0,0 1,0-1,0 1,0-1,1 0,-1 1,0-1,1 0,-1 0,1 1,0-1,-1 0,1 0,0 0,0 0,0 0,0 1,0-2,0 1,0 0,0 0,0 0,0 0,0-1,0 1,1-1,-1 1,0-1,1 1,-1-1,0 1,1-1,-1 0,0 0,1 0,-1 0,2 0,14-1,0-1,0 0,-1-1,1-1,-1 0,1-2,-1 1,-1-2,1 0,-1-1,-1-1,1 0,-1-1,7-7,-6 7,150-100,-162 111,0-1,-1 0,1 1,0 0,0-1,0 1,-1 0,1 1,0-1,-1 0,1 1,-1-1,1 1,-1 0,0 0,0 0,0 0,0 0,0 1,0-1,-1 0,1 1,-1-1,0 1,1 0,-1-1,0 1,-1 0,1 0,0 0,-1 0,0-1,1 1,-1 0,0 0,-1 0,1 0,-1 2,3 4,-1-4,0 0,0 1,0-1,0 0,1 0,0 0,0 0,1 0,-1-1,1 1,0-1,0 1,0-1,1 0,0 0,-1-1,1 1,1-1,-1 0,0 0,1 0,0 0,-1-1,1 0,0 0,0 0,0-1,1 1,-1-1,0-1,0 1,1-1,-1 0,0 0,1 0,1-1,14-7,0-1,0-1,0-1,-1-1,-1 0,0-2,-1 0,0-1,-2-1,1-1,-2 0,0-1,-1 0,-1-1,4-10,3 0,-2-1,-1-1,-2 0,-1-2,-1 1,-2-1,-1-1,-2 0,-1-1,-2 1,-1-1,-2 0,-1 0,-2-8,1 40,1 1,0-1,-1 1,0-1,0 0,1 1,-2-1,1 0,0 1,0-1,-1 0,1 1,-1-1,0 1,0-1,0 1,0-1,-1 1,1 0,0-1,-1 1,0 0,1 0,-1 0,0 0,0 1,0-1,0 0,-1 1,1-1,0 1,-1 0,1 0,0 0,-1 0,0 0,1 1,-1-1,1 1,-1-1,0 1,1 0,-2 0,-2 4,-1 0,1 0,0 0,1 1,-1 0,1 0,0 1,0-1,1 1,-1 0,1 0,1 1,-1-1,1 1,0 0,0 0,1 0,-1 4,-20 136,20-101,2 1,2-1,3 1,1-1,2 0,13 44,47 128,-48-192,-15-29,-7-6</inkml:trace>
  <inkml:trace contextRef="#ctx0" brushRef="#br0" timeOffset="1378.408">2257 409,'34'0,"20"0,11 0,-1 0,-2 0,-1 0,-7 0,-3 0,-5 0,-5 0,-11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13,'-2'-12,"-4"34,3-6,-54 204,-14 135,39-78,32-277,1 0,-1 0,0-1,1 1,-1 0,1 0,-1 0,1 0,-1 0,1 0,-1 0,0 0,1 0,-1 0,1 0,-1 0,1 0,-1 0,1 0,-1 0,0 0,1 0,-1 1,1-1,-1 0,0 0,1 0,-1 1,0-1,1 0,-1 1,0-1,1 0,-1 1,0-1,0 0,1 1,-1-1,0 1,0-1,0 0,1 1,-1-1,0 1,0-1,0 1,0-1,0 0,0 1,0-1,0 1,0-1,0 1,0-1,0 1,0-1,-1 0,1 1,0-1,0 1,0-1,-1 0,1 1,0-1,0 0,-1 1,1-1,0 0,-1 1,1-1,6-11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8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0 182,'39'-9,"21"-9,6 0,2 2,-7-1,-4 3,-6 3,-8 4,-6-1,-4-1,-4 3,-1 2,-1-4,0-5,0 0,-5 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8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0,'-25'357,"22"-35,3-319,0 0,-1-1,1 1,0 0,0 0,1 0,-1 0,1 0,-1-1,1 1,0 0,0-1,0 1,0 0,1-1,-1 1,1-1,0 0,-1 1,1-1,0 0,0 0,0 0,1 0,-1-1,0 1,1-1,-1 1,1-1,-1 0,1 0,0 0,0 0,-1 0,1-1,0 1,0-1,0 0,-1 0,1 0,0 0,0 0,0-1,0 1,1-1,17-7,0-1,0 0,-1-1,-1-2,0 0,6-5,-7 4,70-48,-88 60,1 0,0 1,-1-1,1 1,0-1,0 1,-1 0,1-1,0 1,0 0,-1-1,1 1,0 0,0 0,0 0,0 0,-1 0,1 0,0 0,0 0,0 0,0 0,-1 0,1 0,0 1,0-1,0 0,-1 1,1-1,0 0,0 1,-1-1,1 1,0-1,-1 1,1 0,-1-1,1 1,0-1,-1 1,0 0,1 0,-1-1,1 1,-1 0,0 0,1-1,-1 1,0 0,0 0,0 0,0 0,0-1,0 1,0 0,0 1,-6 48,2-33,-13 88,17-101,0-1,0 1,0-1,1 1,0-1,-1 1,1-1,0 1,1-1,-1 0,1 0,-1 1,1-1,0-1,0 1,0 0,1 0,-1-1,1 1,-1-1,1 0,0 1,0-1,0-1,0 1,0 0,2 0,16 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9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3 313,'21'-7,"0"-1,-1-1,0 0,-1-2,0 0,0-1,-1-1,-1-1,0-1,-1 0,-1-1,0 0,-1-2,2-3,-15 18,1 1,0-1,-1 0,1 0,-1 1,0-1,0 0,0 0,0-1,0 1,-1 0,1 0,-1 0,0 0,0 0,0-1,-1 1,1 0,-1 0,1 0,-1 0,0 0,0 0,-1 0,1 0,0 0,-1 0,0 1,0-1,0 1,0-1,0 1,0 0,-1 0,1 0,-1 0,1 0,-1 0,0 1,0-1,1 1,-1 0,0 0,0 0,0 0,-1 0,1 1,0-1,0 1,0 0,0 0,-2 1,-6 1,1 2,1-1,-1 1,1 1,-1 0,1 0,0 1,1 0,0 0,0 1,0 0,1 1,0-1,0 1,1 1,0-1,0 1,1 0,0 1,-1 3,0-1,0 0,1 0,0 1,0 0,2 0,0 0,0 1,1-1,1 1,0-1,1 1,0 0,1-1,2 8,-2-14,0 0,1 0,0-1,0 1,1-1,0 1,0-1,0 0,1 0,0 0,0 0,1-1,-1 1,1-1,0-1,1 1,-1-1,1 1,0-2,0 1,0-1,1 0,-1 0,1 0,-1-1,1 0,0-1,3 1,106 2,-91-6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6:3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2,'-25'222,"-4"-30,1-39,0-22,26-121</inkml:trace>
  <inkml:trace contextRef="#ctx0" brushRef="#br0" timeOffset="526.757">57 29,'5'-4,"6"-3,6 1,5 2,3 0,3 2,1 1,1 0,-1 1,0 1,1-1,-2 0,1 0,-1 1,0-1,-9 4,-9 3</inkml:trace>
  <inkml:trace contextRef="#ctx0" brushRef="#br0" timeOffset="776.993">85 283,'43'0,"19"0,4 0,-4 0,-9 0,-12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0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103 364,'23'114,"-17"-98,0 1,-1 0,-1 0,-1 0,0 1,-1-1,-1 1,-1 0,0-1,-2 1,0 0,0-1,-2 0,0 0,-1 0,-1 0,0-1,-2 1,1-2,-4 4,10-18,0 1,0 0,0 0,-1 0,1-1,-1 1,0 0,1-1,-1 1,0-1,0 0,0 0,0 0,0 0,0 0,0 0,0 0,0-1,0 1,0-1,-1 1,1-1,0 0,0 0,-1 0,1 0,0 0,0-1,-1 1,1-1,0 1,0-1,0 0,0 0,0 0,0 0,0 0,0 0,0-1,1 1,-1-1,0 1,1-1,-1 1,1-1,0 0,-1 0,1 0,0 0,0 0,0 0,0 0,1 0,-1 0,1 0,-1-3,0-9,0 0,1 0,0 0,2 0,-1 0,2 0,0 0,0 1,2-1,-1 1,2 0,0 0,0 1,1-1,28-47,2 2,2 2,3 2,2 1,3 3,2 1,18-12,-40 37,0 2,1 1,1 1,0 1,2 2,0 1,8-2,-36 16,0 0,1 0,-1 0,0 0,1 1,-1-1,1 1,0 0,-1 0,1 0,0 1,0-1,-1 1,1 0,0 0,0 0,-1 1,1-1,0 1,0 0,-1 0,1 0,-1 0,1 1,-1 0,1-1,-1 1,0 0,0 1,0-1,0 1,0-1,-1 1,1 0,-1 0,1 0,-1 0,0 0,0 2,-2 6,0-1,-2 1,1 0,-1-1,-1 1,0-1,0 0,-1 0,0 0,-1-1,0 1,-1-1,0 0,0-1,-1 1,-2 1,-1 4,-14 19,-2-1,-2-1,0-1,-2-2,-1-1,-2-1,0-2,-23 12,-27-5,82-32,0 0,0 1,0-1,0 0,1 0,-1 1,0-1,0 0,0 0,0 0,1 0,-1 0,1 0,-1 0,1 0,-1 0,1-1,-1 1,1 0,0 0,0 0,-1-1,1 1,0 0,0 0,0 0,1-1,-1 1,0 0,0 0,1 0,-1 0,0-1,1 1,-1 0,1 0,0 0,-1 0,1 0,0 0,-1 0,1 0,0 1,0-1,0 0,0 0,0 1,0-1,0 0,0 1,1-1,18-23,0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0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0 392,'16'8,"-1"-2,0 0,1-1,0 0,1-1,-1-1,1-1,-1 0,1-1,0-1,-1 0,1-2,-1 0,1 0,-1-2,0 0,0-1,0 0,0-1,2-3,1-1,-1-2,0 0,-1-1,0-1,-2 0,1-1,-2-1,0 0,-1-1,0-1,-2 0,0 0,-1-1,0-1,-2 1,-1-1,6-21,-12 39,0 0,0 0,0 0,0-1,0 1,-1 0,1 0,-1-1,1 1,-1 0,0 0,0-1,0 1,0 0,0-1,0 1,-1 0,1-1,-1 1,0 0,1 0,-1 0,0 0,0 0,-1 0,1 0,0 0,-1 0,1 0,-1 0,1 1,-1-1,0 1,0-1,0 1,0 0,0 0,0 0,0 0,0 0,0 0,0 0,0 1,-1-1,1 1,0 0,-1-1,-1 1,-3 1,1 1,-1-1,0 1,1 0,-1 1,1 0,0 0,-1 0,1 1,1 0,-1 0,1 0,-1 1,1-1,1 1,-1 1,1-1,0 1,0-1,0 1,1 0,0 1,0-1,0 0,1 1,0 0,0-1,1 1,0 0,0 0,1 0,0 0,0 0,0 0,2 3,1-6,1 1,0-1,0-1,0 1,0 0,1-1,-1 0,1 0,0 0,0-1,0 0,0 0,1 0,-1-1,1 1,-1-1,1 0,-1-1,1 1,-1-1,1 0,-1-1,1 1,-1-1,5-1,4 1,197-2,-208 3,0 0,0 1,-1 0,1-1,0 1,-1 0,1 0,-1 1,1-1,-1 0,0 1,1 0,-1-1,0 1,0 0,0 0,0 0,-1 0,1 1,0-1,-1 0,1 1,-1-1,0 1,0-1,0 1,0 0,-1-1,1 1,-1 0,1 0,-1-1,0 1,0 0,0 0,-1 0,1-1,-1 1,1 0,-1 0,0-1,0 1,0-1,0 1,-1-1,1 1,-1-1,1 0,-1 0,-1 2,-79 141,83-104,9-29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0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31,'-16'18,"1"0,0 0,2 2,0 0,1 0,1 1,1 0,1 1,0 4,8-24,0 1,0-1,1 1,-1 0,0-1,1 1,0-1,0 1,0 0,0-1,0 1,0 0,1-1,-1 1,1-1,0 1,0-1,0 1,0-1,0 1,1-1,-1 0,1 0,-1 1,1-1,0 0,0-1,-1 1,1 0,1 0,-1-1,0 1,0-1,1 0,-1 0,1 0,-1 0,1 0,-1 0,1-1,-1 1,1-1,0 0,-1 0,1 0,0 0,13 1,0 0,0-2,1 0,-1 0,0-2,0 0,-1-1,1 0,-1-1,0-1,0-1,13-7,-21 10,0 0,1-1,-2-1,1 1,-1-1,1 0,-2 0,1-1,-1 1,0-1,0-1,-1 1,0-1,0 0,-1 1,0-2,0 1,-1 0,0 0,0-1,-1 1,0-1,-1 0,0 1,0-1,0 5,-1 0,0 0,1 0,-1 0,-1 0,1 1,0-1,-1 0,0 0,0 1,0 0,0-1,-1 1,0 0,1 0,-1 0,0 0,0 1,0-1,-1 1,1-1,-1 1,1 0,-1 1,0-1,1 1,-1 0,0-1,0 2,0-1,0 0,0 1,-135 0,112 5,7 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1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1,'-11'307,"-2"-187,5-36,-3-1,-4-1,-12 31,16-45,12-68,0 0,0 0,0 1,0-1,0 0,0 0,0 0,-1 0,1 0,0 0,0 0,0 0,0-1,0 1,0 0,0 0,0-1,0 1,-1-1,1 1,0-1,0 1,-1-1,1 1,0-1,0 0,-1 1,1-1,-1 0,1 0,-1 1,1-1,-1 0,1 0,-1 0,0 0,2-1,47-46,3 2,2 2,1 2,54-30,-90 59,-15 9,0 1,0-1,1 1,-1 0,1 0,-1 1,1-1,0 1,0 0,0 0,0 1,0-1,1 1,-1 1,0-1,0 1,1-1,2 2,-5 2,1 0,-1 0,0 0,-1 1,1-1,-1 1,1 0,-1 0,0 0,-1 0,1 0,-1 0,1 0,-1 1,-1-1,1 0,-1 1,1-1,-1 1,0-1,-1 0,1 1,-1-1,-1 3,-1 7,-1 0,0 0,-2 0,1-1,-2 0,0 0,0-1,-1 0,0 0,-1-1,-1 0,0 0,0-1,-1 0,0-1,-1 0,0-1,0-1,-1 0,0 0,-5 1,12-4,1-1,-1 0,0 0,0 0,0-1,-1 0,1 0,0 0,-1-1,1 0,-1 0,1-1,-1 0,0 0,1 0,-1-1,1 0,-1 0,1-1,0 0,-1 0,1 0,0-1,0 0,1 0,-1-1,1 1,-1-1,1 0,0-1,0 1,1-1,0 0,-1 0,2 0,-1-1,0 1,-1-5,-1-14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2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1,'-85'535,"82"-522,-5 23,1 1,1 0,3 0,1 0,2 26,0-61,0 0,0 0,0-1,0 1,1 0,-1 0,0-1,1 1,0 0,-1-1,1 1,0 0,0-1,0 1,0-1,0 1,0-1,0 0,0 1,1-1,-1 0,1 0,-1 0,1 0,-1 0,1 0,-1 0,1 0,0-1,-1 1,1-1,0 1,16-1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2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25 255,'14'4,"0"-1,0 0,1-1,-1 0,0-1,1-1,-1 0,1-1,-1 0,1-2,-1 1,0-2,0 0,-1-1,1 0,-1-1,0 0,0-1,-1 0,0-1,0-1,7-7,-16 13,0-1,0 0,-1 0,1-1,-1 1,0-1,0 1,-1-1,1 1,-1-1,0 0,0 0,0 0,-1 1,0-1,0 0,0 0,-1 0,1 0,-1 0,0 0,-1 1,1-1,-1 0,0 1,0 0,0-1,-1 1,1 0,-1 0,0 0,0 0,-1 1,1-1,-1 1,0 0,0 0,0 0,0 1,0-1,0 1,-1 0,1 0,-1 0,0 1,-3-1,1 1,-1 0,1 1,-1 0,0 0,1 0,-1 1,1 0,-1 1,1 0,-1 0,1 0,0 1,0 0,0 1,1 0,-1 0,1 0,0 0,0 1,0 0,-1 2,-7 7,1 0,0 1,1 1,1 0,0 0,1 1,-5 13,11-25,1 0,0 1,0-1,0 1,1-1,0 1,0 0,0 0,1 0,0 0,0 0,0 0,1 0,0 0,0 0,1 0,-1 0,1 0,1 0,-1 0,1 0,0 0,0 0,1-1,0 1,0-1,0 0,1 0,43 30,-23-21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32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0 274,'310'-207,"-191"146,-118 60,0 1,0-1,0 0,0 1,1-1,-1 1,0 0,0-1,1 1,-1 0,0 0,0-1,1 1,-1 0,0 0,1 1,-1-1,0 0,0 0,1 1,-1-1,0 0,0 1,1 0,-1-1,0 1,0 0,0-1,0 1,0 0,0 0,0 0,0 0,0 0,-1 0,1 0,0 0,-1 0,1 0,0 0,-1 1,1-1,-1 0,0 0,1 1,-1-1,0 0,0 1,0-1,0 0,0 0,0 2,-17 66,17-68,-2 1,0 1,0-1,1 1,0-1,-1 1,1-1,0 1,0 0,1 0,-1-1,0 1,1 0,0 0,0 0,0 0,0 0,0 0,0 0,1-1,-1 1,1 0,0 0,0 0,0-1,0 1,0 0,1-1,-1 1,1-1,0 0,0 0,0 1,0-1,0 0,0 0,0-1,1 1,-1 0,1-1,-1 0,1 1,-1-1,1 0,0 0,0 0,0-1,-1 1,1-1,2 0,6-2,1-2,-1 0,0 0,0-1,0 0,-1-1,0 0,0-1,0 0,-1-1,0 0,5-6,19-13,71-43,-101 71,-1-1,1 1,0 0,0 0,-1 0,1 1,0-1,-1 0,1 1,-1 0,0 0,1-1,-1 1,0 0,0 1,0-1,-1 0,1 1,0-1,-1 1,0-1,1 1,-1 0,0-1,-1 1,1 0,0 0,-1 0,1 0,-1 0,0 0,0 0,0 0,6 16,-4-12,4 11,1 0,1 0,0-1,2 1,-1-2,2 0,8 10,-5-13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5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78,'-14'31,"2"1,2 1,0 0,2 0,2 1,1-1,2 2,0 26,5-53,-1 0,2 0,-1 0,1 0,0 0,1 0,0-1,0 1,1-1,-1 0,2-1,-1 1,1-1,0 0,0 0,0-1,1 0,0 0,0 0,1-1,-1 0,1-1,0 0,-1 0,2 0,-1-1,0 0,0-1,1 0,-1 0,1-1,-1 0,0 0,1-1,-1 0,0 0,1-1,-1 0,0-1,0 0,1-1,11-4,-1-2,0 0,-1-1,0-1,0-1,-1 0,-1-1,-1-1,0-1,8-10,33-31,-45 47,-11 8,1 0,0 0,0 0,0 0,0 0,0 0,0 0,0 1,1-1,-1 0,1 1,-1-1,1 1,0 0,-1-1,1 1,0 0,0 0,0 0,0 0,0 1,0-1,0 0,0 1,0-1,0 1,0 0,1 0,-1 0,0 0,0 0,0 0,0 1,0-1,0 1,0-1,0 1,0 0,0 0,0 0,0 0,0 0,0 0,0 0,-1 1,1-1,-1 1,2 1,9 21,-10-18,0 0,1 0,-1 0,1 0,0 0,1-1,-1 0,1 1,0-1,1-1,-1 1,1-1,0 1,0-1,0-1,0 1,1-1,0 0,-1 0,1 0,0-1,0 0,1 0,4 0,4-3,0 0,0-1,0-1,0 0,0-2,-1 1,0-2,0 0,0 0,-1-1,1-1,-2 0,1-1,-1-1,-1 0,0 0,0-1,0-2,-2 4,0-2,-1 1,0-1,-1 0,0-1,-1 0,0 0,-1 0,0-1,-1 1,0-1,-1 0,-1-1,1-10,3 1,0 5</inkml:trace>
  <inkml:trace contextRef="#ctx0" brushRef="#br0" timeOffset="925.364">2372 50,'-35'5,"1"1,0 1,1 3,-1 0,2 2,0 1,-21 13,39-18,0 0,0 1,1 0,0 1,1 1,0 0,0 0,1 1,1 1,0 0,1 0,0 1,1 0,1 1,0-1,1 1,-2 7,6-18,1 0,-1 0,1 0,0 0,0 0,0 1,0-1,1 0,-1 1,1-1,0 0,1 1,-1-1,1 0,0 0,0 0,0 1,0-1,1 0,0 0,0 0,0-1,0 1,0 0,1-1,0 0,0 1,0-1,0 0,0 0,0-1,1 1,-1-1,1 0,0 0,3 2,5-1,-1-1,1 0,0-1,-1 0,1 0,0-2,0 1,0-1,-1-1,1 0,-1-1,1 0,-1-1,0 0,0-1,0 0,-1-1,5-3,7-5,0-2,-2-1,1 0,-2-2,-1 0,0-1,11-17,74-77,-102 113,0 0,1 0,-1 0,0 1,0-1,0 0,1 1,-1-1,0 1,1 0,-1-1,0 1,1 0,-1 0,1 0,-1 0,0 0,1 0,-1 0,0 0,1 1,-1-1,0 0,1 1,-1-1,0 1,1 0,-1-1,0 1,0 0,0 0,0 0,0-1,0 1,0 0,0 1,0-1,0 0,0 0,-1 0,1 0,0 1,-1-1,1 1,18 62,-15-9,-5-47,0 0,1 0,0-1,0 1,1 0,0-1,0 1,0 0,1-1,1 0,-1 1,1-1,0 0,1 0,0 0,0-1,0 0,1 1,0-1,0-1,0 1,2 1,-4-6,0 0,0 0,1 0,-1 0,0-1,0 1,0-1,1 0,-1 0,0 0,0 0,0-1,1 1,-1-1,0 0,0 0,0 0,0 0,0-1,0 1,0-1,-1 1,1-1,0 0,-1 0,0 0,1-1,57-70,36-122,-96 195,0 0,0 1,0-1,0 0,0 1,0-1,0 0,0 1,0-1,0 0,0 0,0 1,0-1,0 0,0 1,0-1,0 0,0 0,0 1,1-1,-1 0,0 1,0-1,0 0,0 0,1 1,-1-1,0 0,0 0,0 0,1 1,-1-1,0 0,1 0,-1 0,0 0,0 0,1 0,-1 1,0-1,1 0,-1 0,0 0,0 0,1 0,-1 0,0 0,1 0,-1 0,0 0,1 0,-1-1,0 1,0 0,1 0,-1 0,0 0,0 0,1 0,-1-1,0 1,0 0,1 0,-1-1,2 32,-2-31,21 117,-20-114,0 1,1-1,-1 0,1 0,0 1,0-1,0 0,0 0,1-1,-1 1,1 0,-1-1,1 0,0 1,0-1,0 0,0-1,1 1,-1 0,0-1,1 0,-1 0,1 0,0 0,-1-1,1 1,-1-1,1 0,0 0,2 0,1-1,0-1,-1 0,1 0,0-1,-1 1,0-1,1-1,-1 1,0-1,-1 0,1-1,-1 1,0-1,0 0,0 0,-1-1,1 1,-1-1,3-6,54-125,-60 133,42-166,-35 150,0 26,5 34,-11-30,39 184,-8 0,-8 2,-7 40,-18-199,-1-1,-1 1,-2-1,-2 0,-1 0,-2-1,-2 0,-1-1,-14 30,-32 15,56-77,0 0,0-1,-1 1,1 0,0-1,-1 0,1 1,-1-1,0 0,1 0,-1 0,0-1,0 1,0-1,1 1,-1-1,0 0,0 0,0 0,0-1,1 1,-1-1,0 1,0-1,1 0,-1 0,0 0,1-1,-1 1,1 0,0-1,-1 0,-6-8,2 0,-1-1,1 0,1 0,0-1,1 1,0-1,1 0,0-1,0 1,2-1,0 0,0 1,1-1,0 0,1 0,1 0,0 0,1 0,1-2,1-24,2 0,1 1,2-1,2 1,1 1,2 0,2 1,1 0,2 2,4-5,45-42,-46 62</inkml:trace>
  <inkml:trace contextRef="#ctx0" brushRef="#br0" timeOffset="17593.703">1 1405,'190'-19,"182"8,-332 13,1-2,-1-2,0-1,-1-2,1-2,-1-1,0-2,-1-2,0-2,-1-1,13-9,-46 23,0-1,0 0,-1 0,1 0,-1-1,1 1,-1-1,0 0,0 0,0 0,-1 0,1 0,-1-1,1 1,-1-1,0 0,-1 1,1-1,-1 0,1 0,-1 0,0 0,-1 0,1-1,-1 1,0 0,0 0,0 0,0 0,-1-1,1 1,-1 0,0 0,-1 0,1 0,-1 0,1 1,-1-1,0 0,-1 1,1-1,-1 1,1 0,-1 0,-2-2,-2 1,1 0,0 1,-1 0,0 1,0-1,0 1,0 0,0 1,0 0,0 0,0 1,-1-1,1 2,0-1,0 1,-1 0,1 0,0 1,0 0,0 0,1 1,-6 2,0 1,0 0,1 1,0 0,0 0,0 2,1-1,0 1,1 0,0 1,1 0,-1 1,1 1,-7 21,1 0,2 1,1 0,2 1,1 0,2 1,2-1,1 1,1 0,2 0,2 0,2 7,-3 8,-1 315,-4-349,-1 0,0 0,-1 0,-1-1,-1 0,0 0,-1-1,-1 0,0 0,-1-1,0-1,-1 0,-1 0,0-1,-1-1,0 0,0-1,-1-1,-1 0,0-1,0 0,0-1,-1-2,0 1,0-2,-1 0,1-1,-1-1,1 0,-1-2,-3 0,16 1,-1-1,1 1,-1-1,1-1,-1 1,1-1,-1 0,1 0,-1 0,1-1,0 0,0 0,0 0,0-1,0 0,0 0,1 0,0 0,-1-1,1 0,0 0,1 0,-1 0,1 0,0-1,0 1,0-1,0 0,1 0,0 0,0 0,0-1,1 1,0 0,0-1,0 1,1-1,-1 1,1-2,5-7,0-1,1 0,1 1,0 0,0 1,2 0,-1 0,2 1,0 0,0 0,1 1,1 0,-1 1,9-5,-13 9,79-62,3 3,2 4,4 5,1 3,11 1,-38 17,1 2,2 4,67-18,-159 79,-6-2,0 0,2 2,2 0,1 2,-12 25,-4 46,37-101,0-1,0 0,-1 1,2-1,-1 1,0-1,1 0,0 1,-1-1,1 0,1 0,-1 0,0 0,1 0,-1 0,1 0,0 0,0 0,0-1,1 1,-1-1,0 1,1-1,0 0,-1 0,1 0,0-1,0 1,0-1,0 1,2-1,6 0,1 0,-1-2,0 1,0-1,0-1,0 0,0-1,0 0,-1 0,1-1,-1-1,0 0,0 0,0-1,-1 0,0 0,0-1,-1-1,1 1,-2-1,1-1,6-2,-1 0,-1-1,0 0,-1-1,0 0,-1 0,-1-1,0-1,0 0,-2 0,0 0,-1-1,2-7,-8 16,1 0,-2 1,1-1,-1 0,0 0,0 0,-1 1,0-1,0 1,-1-1,0 1,0 0,0 0,-1 0,0 1,0-1,0 1,-1 0,1 0,-1 0,-1 0,1 1,0 0,-1 0,0 1,0 0,0 0,-1 0,1 1,0-1,-1 2,0-1,-4 0,-11 4</inkml:trace>
  <inkml:trace contextRef="#ctx0" brushRef="#br0" timeOffset="17839.302">1581 1969,'0'-29,"0"-19,5-6,1 1,0 5,4 6,0 5,3 5,4 2,0 1,1 7,2 6,3 1,-2 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20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480 627,'-23'8,"-1"2,2 1,-1 0,2 2,-1 0,2 2,0 0,1 2,0 0,1 0,1 2,1 0,-13 21,27-36,-1 0,1 0,0 1,0-1,1 1,-1-1,1 1,0-1,0 1,0-1,1 1,0 0,0 0,0-1,0 1,1 0,0-1,0 1,0 0,0-1,1 1,-1-1,1 0,1 0,-1 0,0 0,1 0,0 0,0 0,0-1,0 1,1-1,0 0,-1 0,1 0,0-1,0 0,0 1,1-1,-1 0,0-1,3 1,2 1,-1 0,0-1,0-1,1 1,-1-1,1 0,-1-1,1 0,-1-1,1 0,-1 0,1-1,-1 1,0-2,1 1,-1-2,-1 1,1-1,0 0,-1 0,0-1,0 0,0 0,-1-1,1 1,-1-2,-1 1,1-1,-1 1,0-2,-1 1,0 0,0-1,0 0,-1 0,0 0,0-3,0-1,-1 0,0 0,-1 0,0 0,-1-1,-1 1,0 0,0 0,-1 0,-1 0,0 0,0 1,-1-1,-1 1,0 0,0 0,-1 1,-1-1,1 1,-2 0,1 1,-5-4,-4 0</inkml:trace>
  <inkml:trace contextRef="#ctx0" brushRef="#br0" timeOffset="1687.763">3416 683,'-8'1,"0"0,0 1,1 0,-1 1,1-1,0 1,-1 1,1-1,1 1,-1 1,0-1,1 1,0 0,0 0,1 1,-1 0,1 0,1 0,-1 0,1 1,0 0,0 0,1 0,-1 2,2-5,1 1,-1 0,1-1,-1 1,1 0,1 0,-1 0,1 0,0 0,0 0,0-1,1 1,-1 0,1 0,1 0,-1 0,0-1,1 1,0-1,0 1,1-1,-1 0,1 1,0-1,0-1,0 1,1 0,-1-1,1 0,0 0,0 0,0 0,0 0,0-1,1 0,-1 0,1 0,0 0,-1-1,1 0,0 0,0 0,0 0,0-1,0 0,0 0,0 0,0-1,9-1,0 0,0-1,-1-1,0 0,1-1,-2 0,1-1,-1-1,1 0,-2 0,1-1,-1-1,0 1,-1-2,0 0,-1 0,0-1,0 0,-1 0,-1-1,0 0,0 0,-1-1,-1 0,0 0,-1 0,-1-1,0 0,0 1,-1-1,-1 0,0 0,-1 0,-1 0,0 0,-1 0,-3-10,3 18,-1 1,1 0,-1 0,-1 0,1 0,-1 0,1 1,-1 0,-1 0,1 0,-1 0,1 1,-1-1,0 1,0 0,0 1,-1-1,1 1,-1 0,1 1,-1-1,0 1,1 0,-1 0,0 1,0 0,0 0,1 0,-1 1,0-1,0 2,1-1,-1 0,0 1,1 0,-3 2,8-4,-1 0,0 0,0 0,1 0,-1 1,0-1,1 0,-1 0,1 1,-1-1,0 1,1-1,-1 0,1 1,-1-1,1 1,-1-1,1 1,-1-1,1 1,0 0,-1-1,1 1,0 0,0-1,-1 1,1 0,0-1,0 1,0 0,0-1,0 1,0 0,0-1,0 1,0 0,0 0,0-1,0 1,0 0,1-1,-1 1,0 0,0-1,1 1,-1-1,0 1,1 0,-1-1,1 1,-1-1,1 1,-1-1,1 0,-1 1,1-1,0 1,-1-1,1 0,0 1,43 6,-27-13,0 0,-1-1,0-1,0 0,-1-1,0-1,0-1,-1 0,-1 0,0-2,0 0,5-8,4 0,34-41,-3-2,-2-3,-2-2,8-12,-54 77,-3 3,0-1,1 1,-1-1,0 1,1-1,-1 1,1 0,0-1,-1 1,1 0,0-1,0 1,0 0,0 0,0 0,0-1,0 1,0 0,1 1,-1-1,0 0,0 0,1 0,-1 1,1-1,-1 1,1-1,-1 1,1 0,-1-1,1 1,-1 0,1 0,-1 0,1 0,-1 0,1 0,-1 1,1-1,-1 1,1-1,-1 1,1-1,-1 1,0 0,1-1,0 2,5 21,-1 0,-1 0,0 1,-2-1,-1 1,-1 0,-2 15,2-9,2 169,1 27,16 77,-17-277,12 97,-5 1,-6 0,-6 3,3-119,-1 1,0-1,-1 1,0-1,0 0,-1 1,0-1,-1 0,0 0,0 0,0 0,-1-1,0 1,-1-1,0 0,0-1,0 1,-1-1,0 0,0 0,-1 0,1-1,-1 0,0-1,-1 1,-4 1,7-3,0 0,-1-1,1 1,-1-1,1-1,-1 1,1-1,-1 0,0 0,0 0,0-1,0 0,1 0,-1-1,0 0,0 0,1 0,-1 0,0-1,1 0,-1 0,1-1,0 1,0-1,0 0,0-1,0 1,1-1,0 0,-1 0,1 0,1-1,-1 1,1-1,0 0,0 0,0 0,0 0,1-1,0 1,0-1,2-18,0 1,2-1,1 1,0-1,2 1,1 0,1 0,0 1,2 0,1 0,0 1,2 1,0-1,1 2,1 0,1 0,6-3,189-216,-177 206,-4 9</inkml:trace>
  <inkml:trace contextRef="#ctx0" brushRef="#br0" timeOffset="2240.783">5673 119,'3'1,"1"1,-1 0,0 0,0 0,1 0,-2 0,1 1,0-1,0 1,-1 0,1-1,-1 1,0 1,0-1,0 0,0 0,-1 1,1-1,-1 1,0-1,0 1,0 0,-1 0,1-1,-1 1,0 0,0 0,3 281,-8-209,-3-1,-3 0,-6 12,2-3,8-56,0-4</inkml:trace>
  <inkml:trace contextRef="#ctx0" brushRef="#br0" timeOffset="2501.35">5362 570,'39'-5,"22"-1,5-5,1-1,-1-2,-2 0,-2-1,-3 1,-6 3,-7-1,-2 2,-4 2,-8-3,-6 1,-1-2,-1 0,-4-2,-6 1</inkml:trace>
  <inkml:trace contextRef="#ctx0" brushRef="#br0" timeOffset="3004.787">6379 33,'-6'100,"-5"0,-4-1,-4-1,-10 20,14-51,12-57,2 0,-1 0,1 0,1 0,0 0,0 1,1-1,0 0,1 0,1 4,-2-10,0-1,0 0,1 1,-1-1,1 0,-1 0,1 0,0 0,0-1,1 1,-1 0,1-1,-1 1,1-1,0 0,-1 0,1 0,0 0,1-1,-1 1,0-1,0 0,1 0,-1 0,0 0,1-1,-1 1,1-1,-1 0,1 0,2 0,9-3,0 0,-1-1,0-1,0 0,0-1,0-1,-1 0,0 0,-1-1,12-10,-3 4,114-74,-134 87,0 1,0-1,0 0,0 0,0 1,1-1,-1 1,0-1,0 1,1-1,-1 1,0 0,1 0,-1-1,0 1,1 0,-1 0,0 0,1 1,-1-1,0 0,1 0,-1 1,0-1,1 1,-1-1,0 1,0 0,0-1,1 1,-1 0,0 0,0 0,0 0,0 0,-1 0,1 0,0 0,0 0,-1 0,1 0,0 1,-1-1,1 0,-1 0,1 1,-1-1,0 0,0 1,0-1,0 0,0 1,0-1,0 0,0 1,0-1,0 0,-1 1,1-1,-1 4,-1-1,2 1,-1-1,0 1,1 0,0 0,0-1,0 1,1 0,-1-1,1 1,0-1,1 1,-1-1,1 1,0-1,0 0,0 0,0 1,1-2,0 1,0 0,0-1,0 1,0-1,1 0,0 0,-1 0,1 0,0-1,0 0,1 0,-1 0,0 0,1 0,-1-1,1 0,4 1,7-3,-1-1,1-1,-1 0,0-1,0 0,0-1,0-1,5-3,42-15,-40 18,0-1,0-1,-1 0,0-2,-1-1,0 0,-1-2,0 0,-1-1,0-1,2-3,-2-2,-7 11,-1-1,-1 0,0 0,0-1,-1 0,-1-1,0 1,0-2,-1 1,-1-1,0 1,0-2,2-12,-7 24,0 0,0 0,0 0,0 0,0 0,0-1,0 1,-1 0,1 0,-1 0,0 0,1 0,-1 0,0 0,0 0,0 0,-1 1,1-1,0 0,-1 1,1-1,-1 1,1-1,-1 1,0 0,0-1,1 1,-1 0,0 0,0 1,0-1,0 0,0 0,0 1,0 0,-1-1,1 1,0 0,0 0,0 0,-2 0,-90 19,85-14,0 0,0 1,0 0,0 1,1 0,0 0,1 0,0 1,0 0,0 1,1 0,0 0,1 0,0 0,1 1,0 0,0 0,1 0,0 0,1 1,0-1,0 1,1-1,1 1,0 0,0-1,1 1,1 0,0-1,0 1,1-1,0 0,1 0,0 0,0 0,1-1,3 4,5 4,2-1,0 0,1-1,1 0,0-2,1 0,0-1,1 0,1-2,-1 0,2-1,-1-2,1 0,0-1,0 0,1-2,0-1,0-1,3 0,17-3,-6-4</inkml:trace>
  <inkml:trace contextRef="#ctx0" brushRef="#br0" timeOffset="638.998">931 740,'-22'96,"21"-93,1 0,0-1,0 1,0 0,1 0,-1 0,1 0,0 0,-1 0,1-1,0 1,1 0,-1-1,0 1,1-1,0 1,-1-1,1 0,0 1,0-1,0 0,0 0,1-1,-1 1,1 0,-1-1,1 1,-1-1,1 0,0 0,2 1,4 0,0-1,0 0,0 0,0 0,1-1,-1-1,0 0,0 0,0-1,0 0,0 0,0-1,0 0,-1 0,0-1,1-1,0 0,128-98,-118 86,4-3,63-42,-83 62,0 0,-1 0,1 1,-1-1,1 1,-1 0,0 0,1 0,-1 0,0 0,1 0,-1 1,0-1,0 1,0 0,0-1,0 1,-1 0,1 0,-1 0,1 0,-1 0,0 1,1-1,-1 0,0 1,0-1,-1 1,1-1,-1 1,1-1,-1 1,0-1,0 1,0-1,0 2,6 15,-3-11,0-1,0 0,1 0,0 0,0 0,1-1,-1 0,1 0,1 0,-1 0,1-1,0 0,1 0,-1-1,1 1,0-2,0 1,0-1,0 0,0 0,1-1,0 1,-1-2,1 1,0-1,0-1,0 1,0-1,-1-1,1 0,0 0,0 0,4-2,9-6,1-1,-2-1,0 0,0-2,-1-1,0 0,-1-1,-1-1,-1-1,0 0,-1-1,-1 0,-1-2,0 0,7-15,-20 34,26-45,-2 0,-3-2,-2 0,-1-1,-3-1,-2-1,-2 0,2-43,-10 31,-11 57,1 26,4 28,1 1,3 0,2-1,2 1,2-1,2-1,2 1,2-2,3 1,8 14,35 96,-55-143,-4-7</inkml:trace>
  <inkml:trace contextRef="#ctx0" brushRef="#br0" timeOffset="883.875">1722 373,'33'0,"22"0,10 0,4 0,-1 0,-1 0,-3 0,-3 0,-7 0,-12 0</inkml:trace>
  <inkml:trace contextRef="#ctx0" brushRef="#br0" timeOffset="12527.494">113 2206,'-4'34,"-3"16,1 4,2-8</inkml:trace>
  <inkml:trace contextRef="#ctx0" brushRef="#br0" timeOffset="12684.648">0 1868,'0'0</inkml:trace>
  <inkml:trace contextRef="#ctx0" brushRef="#br0" timeOffset="12974.098">818 2065,'-5'3,"-5"2,-1-1,1 2,1-1,-1 1,1 1,0 0,0 0,1 0,0 1,0 1,0 1,9-8,-1 0,1 1,-1-1,1 1,0-1,0 0,0 1,0-1,0 0,1 0,-1 0,0 0,1 0,0 0,-1 0,1-1,0 1,0-1,0 1,0-1,0 0,1 1,-1-1,0 0,1 0,-1-1,0 1,1-1,-1 1,1-1,-1 0,1 1,-1-1,1-1,-1 1,2 0,5 2,0 0,2-1,-1 1,1 0,0 0,-1 1,0 1,0 0,0 0,0 1,-1 0,1 1,-1-1,-1 2,1 0,-1 0,0 0,-1 1,0 0,0 0,0 1,1 3,-7-8,0 0,-1 0,0 0,1 0,-1 0,0 0,-1 0,1 0,-1 0,0 0,0 0,0 0,0 0,-1-1,1 1,-1 0,0-1,0 0,-1 1,1-1,-1 0,1 0,-1 0,0 0,-3 1,-85 59,88-61,-5 3,-1 0,1-1,-1 0,1 0,-1-1,0 0,0-1,-1 0,1-1,0 1,-1-2,1 1,-1-1,-5-1,-3-5</inkml:trace>
  <inkml:trace contextRef="#ctx0" brushRef="#br0" timeOffset="16269.654">2032 2319,'19'6,"0"-2,0 0,0-1,1-1,-1-1,1 0,-1-2,0 0,1-1,-1-1,0-1,0-1,0 0,-1-1,0-1,0-1,0-1,12-9,-22 12,-1-2,1 1,-2-1,1 0,-1 0,0-1,-1 0,0 0,0-1,-1 1,-1-1,3-8,-5 14,0-1,0 1,0-1,-1 1,0-1,0 1,0-1,0 1,-1-1,1 1,-1-1,-1 1,1 0,0-1,-1 1,0 0,0 0,0 0,-1 0,1 0,-1 1,0-1,0 1,0 0,-1 0,1 0,-1 0,1 0,-5-1,-2 1,0 0,-1 1,1 1,-1 0,1 0,-1 1,1 0,-1 1,1 0,-1 0,1 1,-1 1,1 0,0 0,0 1,1 0,-1 1,1 0,0 1,0 0,1 0,-1 0,-6 8,-2 0,1 0,0 2,1 0,0 0,1 1,1 1,1 1,1-1,0 2,2-1,0 2,1-1,0 5,6-19,0 1,1 0,0 0,0 0,1 0,0 0,0 0,0 0,1 0,0 0,1-1,-1 1,1 0,1 0,-1-1,1 0,0 1,1-1,-1 0,1 0,0-1,1 1,-1-1,1 0,0 0,1-1,-1 1,1-1,0 0,0-1,2 2,3 0,-1 0,1 0,1-1,-1 0,0-1,1 0,0-1,0-1,-1 0,1 0,0-1,0 0,0-1,0-1,0 0,-1 0,1-1,2-2,167-82,-163 74</inkml:trace>
  <inkml:trace contextRef="#ctx0" brushRef="#br0" timeOffset="17401.542">3217 2094,'-47'13,"19"-7,0 1,1 1,0 2,0 0,0 2,2 1,0 1,0 1,1 1,-4 6,23-18,-1 2,1-1,1 1,-1-1,1 1,0 0,0 1,1-1,-1 1,1 0,1-1,0 1,0 1,0-1,1 0,-1 0,2 0,-1 1,1-1,0 1,1-1,0 0,0 1,2-4,1-1,-1 0,1 0,0 0,0-1,0 1,0-1,0 0,0 0,1 0,-1 0,0-1,1 0,0 0,-1 0,1-1,0 1,-1-1,1 0,0 0,-1-1,1 0,0 1,-1-1,1-1,-1 1,1-1,-1 0,0 0,0 0,0 0,1-2,21-5,-1-1,-1-1,0-1,-1-1,0-1,-1-1,5-6,53-37,-78 59,0-1,0 0,0 0,0 1,0-1,0 1,0-1,-1 1,1 0,0 0,0 0,-1 0,1 0,-1 0,1 0,-1 0,1 1,-1-1,0 1,1-1,-1 1,0-1,0 1,0 0,0 0,-1-1,1 1,0 0,-1 0,1 0,-1 0,0 0,0 0,1 0,-1 0,0-1,-1 1,1 0,0 0,-1 0,1 0,-1 0,1 0,-1 0,4 19,-2-15,1-1,-1 1,2-1,-1 0,0 0,1 0,0-1,0 1,1-1,-1 1,1-1,0 0,0 0,0-1,1 1,-1-1,1 0,0 0,0 0,0-1,0 0,0 0,1 0,-1-1,1 1,-1-1,1-1,-1 1,1-1,1 0,10 0,-1 0,0-1,1-1,-1-1,0 0,0-1,0-1,-1 0,15-7,5-8,-1-1,-1-1,-1-2,-1-1,2-5,91-67,-1 23,-122 73,0 1,0 0,0 0,0-1,0 1,0 0,1 0,-1 0,0 0,0 0,0 0,0 1,0-1,0 0,0 0,0 1,0-1,0 1,-1-1,1 1,0-1,0 1,0-1,0 1,-1 0,1-1,0 1,0 0,-1 0,1 0,-1 0,1-1,-1 1,1 0,-1 0,0 0,1 0,-1 0,0 0,0 0,1 0,-1 0,0 0,0 0,0 0,0 0,-1 1,1-1,0 0,-1 0,-12 54,0-29,0 1,-1-2,-2 0,0-1,-2 0,-1-2,0 0,-15 12,29-29,-1 0,1 0,-1 0,0-1,0 0,0 0,-1-1,1 1,-1-2,0 1,0-1,0 0,0 0,0-1,-1 1,7-3,0 1,1 0,-1-1,0 1,1-1,-1 1,1 0,-1-1,1 1,-1-1,1 0,-1 1,1-1,0 1,-1-1,1 0,0 1,-1-1,1 0,0 1,0-1,0 0,-1 0,1 1,0-1,0 0,0 1,0-1,0 0,0 0,1 1,-1-1,0 0,0 1,0-1,1 0,-1 1,0-1,1 0,-1 1,1-1,-1 1,1-1,-1 0,1 1,-1-1,1 1,-1 0,1-1,-1 1,1-1,0 1,-1 0,1 0,0-1,0 1,-1 0,1 0,0 0,-1 0,1-1,0 1,15-5,-1 1,1 0,0 1,-1 1,1 0,1 1,-1 1,0 0,0 1,1 1,26 0,-16-1,-1-1,1-1,0-1,0-2,-1-1,0 0,0-2,17-7,-31 10,1-1,-1 0,0-1,-1-1,1 0,-1 0,-1-1,1 0,-1-1,-1 0,1-1,-2 0,1 0,-1-1,-1 0,0 0,-1-1,0 0,0-2,-6 14,0-1,0 1,-1 0,1 0,0 0,0 0,0 0,-1 0,1 0,0 0,0 0,0-1,-1 1,1 0,0 0,0 0,0 0,0 0,0-1,-1 1,1 0,0 0,0 0,0-1,0 1,0 0,0 0,0-1,0 1,0 0,0 0,0 0,0-1,0 1,0 0,-14 21,11-16,0 0,1 0,0 1,0-1,0 1,1-1,-1 1,1 0,1 0,-1 0,1-1,0 1,0 0,1 0,0 0,0 0,0-1,0 1,1-1,0 1,1-1,-1 1,1-1,0 0,0 0,0 0,1-1,0 1,0-1,0 0,0 0,1 0,-1-1,1 1,0-1,0 0,0-1,1 1,-1-1,5 1,3-1,0-1,1 0,-1-1,0 0,1-1,-1-1,0 0,0 0,0-2,0 0,0 0,-1-1,0-1,0 0,0 0,-1-1,0-1,0 0,0 0,3-5,9-4,-2-1,0-1,-1-1,0 0,-2-1,11-18,-3 4,-1-1,-2-1,-1-2,-3 0,-1-1,-1 0,-3-2,-1 0,-2 0,-2-1,-2 0,0-27,-7 67,0 1,0-1,0 0,0 0,-1 1,1-1,-1 0,0 0,0 1,0-1,0 1,0-1,0 1,-1 0,1-1,-1 1,0 0,0 0,0 0,0 0,0 0,0 1,0-1,-1 0,1 1,0 0,-1-1,1 1,-1 0,0 1,1-1,-1 0,0 1,1-1,-1 1,0 0,0 0,1 0,-1 0,0 0,0 1,1-1,-1 1,0 0,-7 2,1 0,0 0,0 1,1 0,-1 0,1 1,0 0,0 1,0 0,1 0,0 1,0 0,0 0,1 0,0 1,1 0,0 0,0 0,1 1,-3 5,-7 20,1 0,1 1,2 0,-4 30,8-45,2 0,0-1,1 1,1 1,1-1,1 0,0 0,2 0,0 0,1 0,1 0,1 0,1-1,1 0,0 0,5 7,39 36,-33-47</inkml:trace>
  <inkml:trace contextRef="#ctx0" brushRef="#br0" timeOffset="17926.696">5306 2009,'-6'10,"1"0,0 1,1 0,0 0,1 0,0 0,1 0,0 1,1-1,0 1,1-1,0 1,0-1,2 1,1 7,-3-17,1 1,0-1,0 1,0-1,1 0,-1 1,1-1,-1 0,1 0,0 0,-1 0,1 0,0 0,0-1,0 1,1-1,-1 1,0-1,1 0,-1 0,0 0,1 0,0 0,-1-1,1 1,-1-1,1 1,0-1,-1 0,1 0,0 0,-1-1,1 1,-1-1,1 1,0-1,0 0,92-45,-76 30,0 0,-1-1,-1 0,-1-2,0 0,4-9,40-45,13-8,-73 81,0-1,0 1,1-1,-1 1,0-1,0 1,0-1,1 1,-1 0,0-1,1 1,-1-1,0 1,1 0,-1-1,0 1,1 0,-1-1,1 1,-1 0,0 0,1-1,-1 1,1 0,-1 0,1 0,-1-1,1 1,-1 0,1 0,-1 0,1 0,-1 0,1 0,-1 0,1 0,-1 1,1-1,-1 0,1 0,-1 0,1 0,-1 1,1-1,-1 0,1 0,-1 1,0-1,1 0,-1 1,0-1,1 1,-1-1,0 0,1 1,-1-1,0 1,0-1,1 1,-1-1,0 1,0-1,0 1,0-1,0 1,0-1,0 1,2 42,-2-34,8 455,-4-420,-1-1,-2 1,-3 0,-1-1,-1 1,-3-1,-2 0,-2-1,-5 11,-41 72,55-120,-1 0,-1-1,1 1,-1-1,0 0,0 0,0 0,0 0,-1-1,0 0,1 0,-1 0,0-1,-1 1,1-1,0 0,0-1,-1 1,1-1,-1 0,0-1,-3 1,6-1,1 0,0 0,-1-1,1 1,-1-1,1 1,0-1,0 0,-1 0,1 0,0 0,0-1,0 1,0 0,0-1,0 1,1-1,-1 0,0 0,1 0,-1 0,1 0,0 0,-1 0,1 0,0 0,1 0,-1-1,0 1,0 0,1-1,0 1,-1-1,1 1,0-1,8-86,69-85,-63 149,0 0,-2 0,-1-2,-1 1,-1-1,-2-1,2-12,-6 16</inkml:trace>
  <inkml:trace contextRef="#ctx0" brushRef="#br0" timeOffset="18169.87">4460 1529,'0'0</inkml:trace>
  <inkml:trace contextRef="#ctx0" brushRef="#br0" timeOffset="18913.205">6887 1896,'-12'1,"0"1,0 1,1 0,-1 0,1 1,0 0,0 1,0 1,1 0,-7 5,16-11,0 0,0 1,0-1,0 0,1 1,-1-1,0 1,0-1,1 1,-1-1,0 1,1 0,-1-1,1 1,-1 0,1 0,-1-1,1 1,-1 0,1 0,0 0,-1-1,1 1,0 0,0 0,0 0,0 0,0 0,0 0,0 0,0-1,0 1,0 0,0 0,0 0,0 0,1 0,-1-1,0 1,1 0,-1 0,1 0,-1-1,1 1,-1 0,1-1,0 1,-1 0,1-1,0 1,-1-1,2 1,48 23,-35-18,-11-5,0 1,0 0,1 0,-1 0,0 0,-1 1,1-1,0 1,-1 0,0 1,1-1,-1 0,0 1,-1 0,1 0,-1-1,1 2,-1-1,-1 0,1 0,0 1,-1-1,0 0,0 1,0 0,-1-1,0 1,0-1,0 1,0 0,0-1,-1 1,0-1,0 1,-1 0,-5 7,-1 0,-1 0,0 0,0-1,-1 0,-1-1,0 0,0-1,-1 0,0-1,0 0,-1-1,-3 2,0 0,-118 47,122-54</inkml:trace>
  <inkml:trace contextRef="#ctx0" brushRef="#br0" timeOffset="19180.006">7367 1925,'-20'21,"0"1,2 2,1-1,1 2,1 0,1 1,1 1,-2 8,14-32,0-1,0 0,0 1,0-1,0 0,0 1,1-1,-1 1,1 0,0-1,0 1,0-1,0 1,0-1,1 1,-1-1,1 1,-1-1,1 1,0-1,0 0,0 1,0-1,1 0,-1 0,1 0,-1 0,1 0,0 0,-1 0,1 0,0-1,0 1,1-1,-1 1,0-1,0 0,1 0,-1 0,0 0,1 0,-1-1,1 1,-1-1,1 0,-1 1,1-1,-1 0,2-1,2 1,0 0,1-1,-1 1,0-2,1 1,-1-1,0 0,0 0,0 0,0-1,-1 0,1 0,-1-1,0 0,0 1,0-2,0 1,-1-1,1 1,-1-1,-1 0,1-1,-1 1,1-1,-1 1,-1-1,1 0,-1 0,0 0,-1 0,1-1,-1 1,-1 0,1-1,-1 1,0 0,0-1,-1 1,0 0,0-1,0 1,-1 0,0 0,-1-3,-4-4,0 0,-1 0,0 1,-1 0,0 0,-1 1,-1 0,-9-8,2 5</inkml:trace>
  <inkml:trace contextRef="#ctx0" brushRef="#br0" timeOffset="19504.323">7847 1275,'-26'146,"-5"-1,-19 37,-33 195,81-367,0-4,1 0,-1 0,1 0,0 0,0 0,1 0,0 0,0 0,0 0,1 0,0 1,0-1,1-1,-1 1,1 0,0 0,1 0,0 0,10 5</inkml:trace>
  <inkml:trace contextRef="#ctx0" brushRef="#br0" timeOffset="19853.886">8044 1812,'104'356,"-104"-355,0 1,0-1,0 1,0-1,0 1,0-1,1 1,-1-1,1 1,-1-1,1 1,-1-1,1 1,0-1,0 0,-1 1,1-1,0 0,0 0,0 0,1 0,-1 0,0 0,0 0,0 0,1 0,-1 0,1-1,-1 1,0 0,1-1,-1 1,1-1,-1 0,1 0,-1 1,1-1,0 0,-1 0,1 0,-1-1,1 1,-1 0,1-1,-1 1,1 0,-1-1,1 0,-1 1,0-1,1 0,-1 0,0 0,1 0,72-128,36-74,-96 180,0 5</inkml:trace>
  <inkml:trace contextRef="#ctx0" brushRef="#br0" timeOffset="20558.752">8467 2065,'36'-8,"-1"-2,0-1,-1-2,-1-1,0-2,-1-1,0-2,-2-1,3-3,19-59,-51 80,0 0,-1 0,1 0,0 0,-1-1,0 1,0 0,0 0,0-1,0 1,0 0,0 0,-1 0,1-1,-1 1,0 0,1 0,-1 0,0 0,0 0,0 0,-1 0,1 0,0 0,-1 1,1-1,-1 1,0-1,1 1,-1-1,0 1,0 0,0 0,0 0,0 0,0 0,0 0,0 1,-1-1,1 1,-1-1,-8 1,0-1,0 2,0 0,0 0,0 1,0 0,0 1,1 0,-1 1,1 0,0 0,0 1,1 1,-1 0,1 0,0 1,1 0,-8 7,3-3,0 1,1 0,0 1,1 0,1 1,0 0,1 1,-6 12,13-23,-1 1,1 0,0 0,0 0,1 0,0 0,0 1,0-1,0 0,1 1,0-1,0 0,0 1,1-1,0 0,0 1,0-1,0 0,1 0,0 0,0 0,0 0,1-1,0 1,0-1,0 1,0-1,1 0,0 0,-1 0,6 3,1 0,-1-1,1 0,0 0,0-1,0 0,1-1,0 0,0 0,0-2,0 1,0-1,1-1,-1 0,1-1,-1 0,1 0,-1-1,1-1,5-1,14-4,0-1,-1-2,0-1,-1-1,0-1,24-16,-13 4,-1-1,-1-2,-1-2,-2-1,-1-2,9-13,2-24,-43 68,-2 1,1-1,0 1,0-1,0 0,-1 1,1-1,-1 0,1 0,-1 1,0-1,1 0,-1 0,0 0,0 0,0 1,-1-1,1 0,0 0,-1 1,1-1,-1 0,0 0,1 1,-1-1,0 1,0-1,0 0,0 1,0 0,0-1,-1 1,1 0,0 0,-1-1,1 1,-1 0,1 0,-1 1,0-1,1 0,-2 0,-4 1,1 0,-1 1,0-1,0 1,1 1,-1-1,0 1,1 1,0-1,-1 1,1 0,0 0,0 1,1 0,-1 0,1 0,0 0,0 1,-4 5,3-4,-1 0,1 0,0 1,1 0,0 0,0 0,0 1,1 0,0 0,0 0,1 0,0 0,1 1,0 0,0-1,1 1,0 0,0 0,1 0,0-1,1 1,0 0,0 0,1 0,0-1,1 1,0-1,0 0,0 0,1 0,1 0,-1 0,1-1,0 0,1 0,6 6,-2-8,0 1,1-1,0-1,0 0,0-1,1 0,-1 0,1-1,0-1,-1 0,1-1,0 0,0 0,-1-2,1 1,0-1,-1-1,0 0,1-1,-1 0,-1-1,1 0,-1 0,1-1,-2-1,1 0,-1 0,0-1,0 0,4-5,12-18,0-1,-2-1,-2-1,-1-1,-1-1,-2-1,-2 0,-2-1,-1 0,-1-1,-3-1,-1 1,-2-1,-2 0,-1-1,-3-9,1 37,-1 0,-1-1,0 1,-1 0,0 0,-1 0,-1 0,0 1,-1-1,4 9,1 1,-1 0,0-1,0 1,0 0,-1 0,1 1,-1-1,1 0,-1 1,0-1,0 1,0 0,0 0,-1 0,1 1,0-1,-1 1,1 0,-1 0,1 0,-1 0,0 0,0 1,1 0,-1 0,0 0,1 0,-1 0,0 1,0 0,1-1,-1 1,-1 1,1 0,1 0,-1-1,1 1,-1 1,1-1,0 0,-1 1,1 0,1 0,-1 0,0 0,1 0,-1 0,1 1,0-1,0 1,1-1,-1 1,1 0,-1 0,1 0,0 0,1 0,-1 0,-4 105,6-86,1 23,1-1,3 0,1 0,3 0,1-1,3-1,1 0,18 34,-22-54,1 0,1-1,1 0,1-1,1 0,0-2,2 0,0 0,1-2,1-1,1 0,0-1,1-2,0 0,1-1,5 1,5-2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44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57,'-10'39,"-7"17,-2 8,4-1,3-6,4-5,4-5,-3-1,0-4,1-4,2-4,1-2,-3-3,-1-1,1-1,1-9,2-13,1-7</inkml:trace>
  <inkml:trace contextRef="#ctx0" brushRef="#br0" timeOffset="284.677">29 1,'38'14,"23"6,5-2,-3-3,-3-5,-7-3,-8-3,-1-3,-4-1,-4-6,-3-1,-3 0,-1 1,-6-2,-6-1</inkml:trace>
  <inkml:trace contextRef="#ctx0" brushRef="#br0" timeOffset="504.626">29 397,'34'0,"15"0,5 0,-2 0,-1 0,-3 0,-6 0,-6 0,-2 0,-4 0,-7 0</inkml:trace>
  <inkml:trace contextRef="#ctx0" brushRef="#br0" timeOffset="1036.451">481 623,'-166'241,"289"-394,63-68,-179 214,0 1,0 0,0 0,1 1,0 0,0 0,1 1,-1 0,1 1,0 0,1-1,-7 4,0-1,0 0,0 1,0 0,0-1,0 1,0 0,1 1,-1-1,0 1,0-1,0 1,-1 0,1 0,0 0,0 0,0 1,-1-1,1 1,-1-1,1 1,-1 0,0 0,1 0,-1 1,0-1,0 0,-1 1,1-1,0 1,-1 0,0-1,1 1,-1 3,5 12,-2 1,-1 0,0 1,-1-1,-2 0,1 1,-2-1,-1 1,-2 7,4-24,0 0,-1 0,0 0,0-1,0 1,0 0,0 0,0-1,-1 1,1-1,-1 1,0-1,1 1,-1-1,0 0,-1 0,1 0,0 0,0-1,-1 1,1 0,-1-1,0 0,1 1,-1-1,0 0,0-1,0 1,0 0,0-1,1 0,-1 1,0-1,0 0,0-1,0 1,-3-1,-109-27,-31-48,124 68</inkml:trace>
  <inkml:trace contextRef="#ctx0" brushRef="#br0" timeOffset="1754.739">1073 566,'358'0,"-379"-18,-148-58,168 75,-1 1,0-1,1 1,-1-1,0 1,1 0,-1 0,0 0,0 0,1 0,-1 0,0 0,1 0,-1 1,0-1,1 1,-1-1,0 1,1 0,-1 0,1 0,-1-1,1 1,0 1,-1-1,1 0,0 0,0 0,0 1,0-1,0 0,0 1,0-1,0 1,1 0,-1-1,0 1,1-1,-1 1,1 1,-5 75,5-69,4 224,2-192,-5-40,-1-1,1 1,-1-1,1 1,-1 0,1-1,-1 1,1-1,-1 1,1-1,0 1,-1-1,1 0,0 1,0-1,-1 0,1 1,0-1,0 0,-1 0,1 0,0 0,0 0,0 0,-1 0,1 0,0 0,0 0,-1 0,1 0,0-1,0 1,-1 0,1 0,0-1,0 1,-1-1,1 1,0-1,-1 1,1-1,-1 1,1-1,-1 1,1-1,-1 0,1 1,-1-1,1 0,170-189,-130 140,-25 27</inkml:trace>
  <inkml:trace contextRef="#ctx0" brushRef="#br0" timeOffset="2022.687">1723 397,'0'38,"0"18,0 4,0-4,0-6,5-12,1-12</inkml:trace>
  <inkml:trace contextRef="#ctx0" brushRef="#br0" timeOffset="2370.721">1694 424,'6'-7,"1"-1,0 1,0 0,1 1,0-1,0 2,0-1,1 1,0 0,0 1,0 0,0 0,1 1,-1 1,1-1,0 1,0 1,0 0,0 0,0 1,0 1,0-1,0 1,0 1,-1 0,1 1,0-1,-1 2,0-1,5 4,-12-6,1 0,0 0,-1 1,1-1,-1 1,1 0,-1-1,0 1,1 0,-1 1,0-1,0 0,-1 1,1-1,0 1,-1-1,0 1,1 0,-1-1,0 1,-1 0,1 0,0 0,-1 0,0 0,1 0,-1 0,0 0,0 0,-1 0,1 0,-1 0,0 0,1-1,-1 1,0 0,-2 2,-30 33,-18 27,50-63,0 0,0 1,1-1,-1 0,1 1,-1-1,1 0,0 1,0-1,0 1,0-1,0 1,1-1,-1 0,1 1,0-1,-1 0,1 1,0-1,0 0,1 0,-1 0,0 0,1 0,-1 0,1 0,-1 0,1-1,0 1,0-1,1 1,23 19,-21-19,0 0,-1 1,1 0,-1 0,0 0,0 1,0-1,0 1,-1 0,1 0,-1 0,0 1,0-1,-1 1,1 0,-1-1,0 1,0 0,-1 0,1 1,-1-1,0 0,0 4,-4-5,1 1,-1-1,0 0,1 0,-2-1,1 1,0-1,-1 1,0-1,0 0,0 0,0-1,0 1,0-1,-1 0,1 0,-1-1,1 1,-1-1,-1 1,-9 3,5 0,0-1,0 0,0-1,-1 0,1-1,-1 0,1-1,-1 0,0 0,-2-1,-13-4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6:4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0 227,'39'0,"26"0,8 0,-4 5,-9 1,-10 0,-9-1,-6-2,-5-1,-2-1,-6-5,-2-2,-4 0</inkml:trace>
  <inkml:trace contextRef="#ctx0" brushRef="#br0" timeOffset="265.775">85 481,'39'-5,"31"-1,14 0,-3-4,-10 0,-13 2,-11 2,-8 2,-7 1,-9 2</inkml:trace>
  <inkml:trace contextRef="#ctx0" brushRef="#br0" timeOffset="715.605">312 1,'26'3,"1"2,0 1,-1 1,0 1,-1 1,0 2,0 0,-1 2,0 0,-2 2,1 0,-2 2,9 8,-13-13,-7-6,0 1,-1-1,0 2,0-1,0 1,-1 0,0 1,0 0,-1 1,0-1,-1 1,0 0,-1 1,0 0,-1-1,0 1,0 1,-1-1,-1 1,0-1,0 1,-1 0,-5-1,0-1,-1 0,0 0,-1-1,1 1,-2-1,0 0,0-1,0 0,-1 0,0-1,0 1,-1-2,0 1,-13 12,-195 130,193-131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47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1,'-10'18,"1"-4,0 0,1 1,1 0,1 0,0 0,1 1,0 0,-1 11,7-28,-1 1,0-1,1 1,-1 0,1-1,-1 1,1 0,-1-1,1 1,-1 0,1-1,-1 1,1 0,0 0,-1 0,1 0,-1-1,1 1,0 0,-1 0,1 0,-1 0,1 0,0 1,-1-1,1 0,-1 0,1 0,-1 0,1 1,-1-1,1 0,0 0,-1 1,1-1,-1 1,0-1,1 0,-1 1,1-1,-1 1,0-1,1 1,-1-1,0 1,1-1,-1 1,0-1,0 1,0-1,1 1,-1 0,0-1,0 1,0-1,0 1,0 0,0-1,0 1,0-1,0 1,-1 0,1-1,0 1,0 0,34-36,-29 28,0 3,0-1,-1 0,0-1,0 1,0-1,-1 1,0-1,0 0,-1-1,1 1,-1 0,0-1,0-2,-4 8,1 1,0 0,-1-1,1 1,-1 0,1 0,0 0,-1 1,1-1,0 0,-1 0,1 1,0-1,-1 1,1-1,0 1,0-1,-1 1,1 0,0 0,0-1,0 1,0 0,0 0,0 0,0 0,0 0,0 1,1-1,-1 0,0 1,2-2,-1-1,1 1,-1 0,1 0,0 0,-1 0,1 0,-1 0,1-1,0 2,-1-1,1 0,-1 0,1 0,0 0,-1 0,1 0,-1 1,1-1,-1 0,1 0,0 1,-1-1,1 0,-1 1,0-1,1 1,-1-1,1 0,-1 1,0-1,1 1,-1-1,0 1,1-1,-1 1,0 0,0-1,1 1,-1-1,0 1,0 0,0-1,0 1,0-1,0 1,0 0,0-1,0 1,0-1,0 1,-1 0,1-1,0 1,0-1,-1 1,1-1,0 1,0-1,-1 1,1-1,-1 1,1-1,0 1,-1-1,14-8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48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24,'-77'27,"72"-44,4 17,1 0,-1 1,1-1,0 0,-1 0,1 0,-1 0,1 1,0-1,-1 0,1 0,-1 0,1 0,0 0,-1 0,1 0,-1 0,1 0,-1 0,1-1,0 1,-1 0,1 0,-1 0,1 0,0-1,-1 1,1 0,0 0,-1-1,1 1,0 0,-1 0,1-1,0 1,0 0,-1-1,1 1,0-1,0 1,0 0,-1-1,1 1,0-1,0 1,0 0,0-1,0 1,0-1,0 1,0-1,0 1,0 0,0-1,0 1,0-1,0 1,0 0,1-1,-1 1,0-1,0 1,0 0,1-1,-5 2,1 0,0 1,-1-1,1 1,0-1,0 1,0 0,0 0,0 0,1 1,-1-1,1 1,-1-1,1 1,0 0,0 0,0 1,25-16,16-17,-18 11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55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599 301,'0'285,"-6"-232,-2-1,-3 0,-1 0,-17 38,-37 57,58-131,13-15,6-10,1-2</inkml:trace>
  <inkml:trace contextRef="#ctx0" brushRef="#br0" timeOffset="395.675">599 328,'46'-10,"0"1,0 3,0 1,0 3,1 1,31 5,9-3,86 0,-162-1</inkml:trace>
  <inkml:trace contextRef="#ctx0" brushRef="#br0" timeOffset="639.636">599 695,'34'-4,"16"-3,4 1,-3 2,-4 0,-6 2,-10 1</inkml:trace>
  <inkml:trace contextRef="#ctx0" brushRef="#br0" timeOffset="1407.499">1136 894,'-323'332,"305"-313,25-31,28-33,149-109,75-54,-259 207,1 0,0-1,-1 1,1 0,0 0,0 0,0 1,0-1,0 0,0 0,0 0,1 1,-1-1,0 1,0-1,0 1,1-1,-1 1,0 0,0-1,1 1,-1 0,0 0,1 0,-1 0,0 0,1 0,-1 1,0-1,1 0,-1 1,0-1,0 1,0-1,1 1,-1-1,0 1,0 0,0 0,0 0,0-1,0 1,0 0,0 0,-1 0,1 1,0-1,0 0,-1 0,1 0,-1 0,1 1,-1-1,0 0,1 1,-3 198,-5-63,6-135,1-1,-1 1,0-1,0 1,-1-1,1 1,0-1,-1 1,1-1,0 0,-1 0,1 0,-1 0,0 0,1 0,-1 0,0 0,0-1,1 1,-1-1,0 1,0-1,0 0,0 0,0 0,1 0,-1 0,0 0,0 0,0-1,0 1,0-1,-1 0,-69-26,55 20,-114-67,95 44,30 19</inkml:trace>
  <inkml:trace contextRef="#ctx0" brushRef="#br0" timeOffset="2168.732">1672 1035,'-12'0,"35"0,-8 0,185-1,-198 1,0 0,0 0,-1 0,1 0,0 0,0-1,0 1,-1 0,1-1,0 1,-1-1,1 0,0 0,-1 1,1-1,-1 0,1 0,-1 0,0-1,1 1,-1 0,0-1,0 1,0 0,0-1,0 1,0-1,0 0,0 1,-1-1,1 0,-1 1,1-1,-1 0,0 0,1 1,-1-1,0 0,0 0,0 1,-1-1,1 0,0 0,-1 0,1 1,-1-1,1 0,-1 1,0-1,0 1,0-1,0 1,0-1,0 1,0-1,0 1,-1 0,1 0,0 0,-2-1,-5-7,-2 0,1 1,-1 0,-1 0,1 2,-1-1,-1 1,1 0,-1 1,0 1,0 0,0 0,0 2,-3-1,13 2,-1 1,1 0,0 0,0 0,-1 0,1 1,0-1,0 0,-1 1,1 0,0-1,0 1,0 0,0 0,0 0,0 0,0 1,0-1,0 1,1-1,-1 1,0-1,1 1,-1 0,1 0,0 0,0 0,0 0,0 0,0 0,0 0,0 0,1 0,-1 0,1 1,-1 1,-2 92,4-77,1 6,0-3,-1 0,0 0,-2 0,-1-1,0 1,-2 0,0-1,-1 0,-5 12,7-27,1-5,1 0,0 0,0 0,-1 1,1-1,0 0,0 0,0 0,0 1,0-1,1 1,-1-1,0 1,1-1,-1 1,1-1,-1 1,1-1,0 1,0-1,0 1,0 0,0-1,0 1,0 0,0-1,0 1,1-1,-1 1,1-1,-1 1,1-1,0 1,-1-1,1 1,0-1,0 0,0 1,0-1,0 0,0 0,1 0,-1 0,0 0,1 0,-1 0,0 0,1-1,0 1,7-4,0 0,0-1,-1 0,1 0,-1-1,0 0,0-1,-1 0,0 0,0 0,4-5,1 0,12-12,0-1,-1-1,-1-1,-2-1,-1-1,-1 0,5-12,-11 16</inkml:trace>
  <inkml:trace contextRef="#ctx0" brushRef="#br0" timeOffset="3761.111">1786 1119,'-5'0,"-7"0,-5 0,0 5,-3 1,-2 0,-2-1,-1-1,-3-2,0-1,0 0,-1-1,0 0,10-1,9-4,4-1</inkml:trace>
  <inkml:trace contextRef="#ctx0" brushRef="#br0" timeOffset="5147.669">261 18,'14'-17,"-22"22,-22 30,1 1,2 2,1 0,-5 15,8-5,4 0,1 1,2 1,2 0,3 1,2 0,2 1,3 0,2 0,2 0,3 13,-3-42,1 0,1 0,1 0,2 0,0-1,1 0,1 0,1 0,1-1,1-1,1 1,0-1,2-1,0 0,1-1,1-1,1 0,0-1,1 0,1-2,0 0,1-1,1-1,2 1,7-1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5:57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57 867,'-4'19,"-3"11,1 5,1 2,2-1,1-1,1-3,-5-6,0-3,0 0,1-5</inkml:trace>
  <inkml:trace contextRef="#ctx0" brushRef="#br0" timeOffset="486.05">1 838,'10'-8,"1"1,-1 0,2 1,-1 1,1-1,0 2,0-1,0 2,0 0,1 0,0 1,-1 1,1 0,0 0,0 2,-1-1,10 3,-19-3,-1 0,0 0,1 1,-1-1,1 1,-1 0,0 0,0-1,1 1,-1 1,0-1,0 0,0 0,0 1,0-1,0 1,-1 0,1 0,0-1,-1 1,0 0,1 0,-1 0,0 1,0-1,0 0,0 0,0 1,-1-1,1 0,-1 1,1-1,-1 1,0-1,0 0,0 1,0-1,-1 1,1-1,0 0,-1 1,0-1,0 0,1 1,-2-1,1 0,0 0,0 0,0 0,-1 0,-1 2,-100 111,102-113,0-1,0 1,0-1,0 1,0 0,0 0,0-1,1 1,-1 0,1 0,-1 0,1-1,0 1,0 0,0 0,0 0,0 0,0 0,1 0,-1-1,0 1,1 0,0 0,-1 0,1-1,0 1,0 0,0-1,0 1,0-1,0 1,0-1,1 1,-1-1,63 35,-18-12,-43-21,-1-1,0 0,0 1,0-1,0 1,0-1,-1 1,1 0,-1 0,1 0,-1 0,0 0,0 0,-1 0,1 0,0 0,-1 0,0 0,0 1,0-1,0 0,-1 0,1 0,-1 0,1 0,-1 1,0-1,-1 0,1-1,0 1,-1 0,1 0,-1-1,0 1,0 0,0-1,0 0,-1 0,1 1,-1-1,1-1,-1 1,0 0,1-1,-2 1,-4 5,-1-1,1-1,-1 1,0-1,0-1,-1 0,1 0,-1 0,0-2,0 1,0-1,0-1,-1 1,1-2,0 0,-8 0,0-6</inkml:trace>
  <inkml:trace contextRef="#ctx0" brushRef="#br0" timeOffset="2084.159">537 20,'3'-2,"-1"0,0 0,1 0,0 1,-1-1,1 1,0 0,0-1,-1 1,1 1,0-1,0 0,0 1,0-1,1 1,-1 0,0 0,0 0,0 0,0 1,0-1,0 1,0 0,0 0,0 0,-1 0,1 1,0-1,1 2,71 56,-52-28,-2 1,-1 1,-1 1,-3 1,0 0,-3 1,0 1,-3 0,-1 1,-2 0,-1 0,-2 0,-2 1,-2 30,2-39,-2-1,-1 0,-1 0,-1 1,-2-2,-1 1,-2 0,0-1,-2-1,-1 1,-1-2,-1 0,-1 0,-2-1,0-1,-2 0,-1-2,0 0,-2-1,-18 14,-91 49,104-70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06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29,'380'0,"-193"-26,-163 23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06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22,'39'0,"17"0,3 0,-2 0,-2 0,-6 0,-5 0,-7-5,-4-1,-3 0,-7 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03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1 678,'126'-11,"201"-74,-276 79,-33 8</inkml:trace>
  <inkml:trace contextRef="#ctx0" brushRef="#br0" timeOffset="254.642">282 453,'-4'34,"-3"15,1 5,2-3,0-4,2-6,-4-5,-1-4,1-2,1-2,2-1,1 0,1-5</inkml:trace>
  <inkml:trace contextRef="#ctx0" brushRef="#br0" timeOffset="964.665">423 904,'225'-343,"-213"322,-1 0,1 1,0 1,1 0,1 1,1 0,1 1,0 1,5-3,-20 18,0 0,0 0,0 0,0 0,0 0,0 0,0 0,0 1,1-1,-1 0,0 1,0-1,1 1,-1-1,0 1,1 0,-1 0,1-1,-1 1,0 0,1 0,-1 0,1 1,-1-1,0 0,1 0,-1 1,0-1,1 1,-1-1,0 1,0 0,1-1,-1 1,0 0,0 0,0 0,0 0,0 0,0 0,0 0,0 0,-1 0,1 0,0 1,-1-1,1 0,-1 0,1 1,-1-1,1 0,-1 1,0-1,0 1,0-1,2 16,-1-1,0 0,-1 1,-1-1,-1 0,0 1,-1-1,-5 14,-8 98,16-126,0 0,0-1,0 1,0 0,0 0,0-1,1 1,-1 0,1 0,-1-1,1 1,-1-1,1 1,0 0,0-1,0 1,0-1,0 0,0 1,1-1,-1 0,0 0,1 0,-1 0,1 0,-1 0,1 0,-1 0,1 0,0-1,-1 1,1-1,0 1,0-1,-1 0,1 0,0 1,0-1,-1 0,1-1,0 1,0 0,-1 0,1-1,0 1,-1-1,1 0,0 1,-1-1,1 0,-1 0,1 0,-1 0,1 0,-1 0,0-1,0 1,1 0,-1-1,1 0,15-15,-1-1,0 0,-2-1,0 0,-1-1,6-14,34-47,105-116,-158 195,1 1,-1 0,1 0,-1 0,1 0,-1-1,1 1,0 0,0 0,0 0,-1 0,1 0,0 1,0-1,0 0,0 0,0 1,1-1,-1 0,0 1,0-1,0 1,1 0,-1-1,0 1,0 0,1 0,-1 0,0 0,0 0,1 0,-1 0,0 0,1 0,-1 0,0 1,0-1,0 1,1-1,-1 1,0-1,0 1,0 0,0-1,0 1,0 0,0 0,0 0,0 0,0 0,-1 0,1 0,0 0,-1 0,1 0,0 0,-1 1,0 10,0 0,-2 0,1 0,-1-1,-1 1,0-1,-1 0,0 0,-3 4,-10 37,10-15,1 0,3 1,1 0,1-1,4 32,0 16,-3-57,0-4</inkml:trace>
  <inkml:trace contextRef="#ctx0" brushRef="#br0" timeOffset="1217.706">1524 594,'-14'34,"-5"15,-4 0,2-4,4-4,6-5,4-4,4-6</inkml:trace>
  <inkml:trace contextRef="#ctx0" brushRef="#br0" timeOffset="1636.299">1412 594,'5'-5,"1"-1,-1 2,1-1,0 1,1-1,-1 2,1-1,0 1,0 0,0 0,0 1,0 0,1 0,-1 1,0 0,1 0,-1 0,1 1,0 1,-1-1,1 1,-1 0,0 1,1 0,5 2,-11-1,0 1,0-1,0 1,-1 0,1-1,-1 1,0 0,0 0,0 0,0 0,-1 0,0 0,0 0,0 0,0 0,0 0,-1 0,0 0,0-1,0 1,0 0,0 0,-1 0,0-1,0 1,0-1,0 0,0 1,-1-1,0 0,1 0,-1-1,0 1,0 0,-1-1,1 0,-3 2,-10 15,15-18,-1 0,1 0,0 0,0 1,1-1,-1 0,0 0,0 1,1-1,-1 1,0-1,1 0,0 1,-1-1,1 1,0-1,0 1,0 0,0-1,0 1,0-1,0 1,0-1,1 1,-1-1,0 1,1-1,0 0,-1 1,1-1,0 0,-1 1,1-1,0 0,0 0,0 1,0-1,0 0,1 0,-1 0,0-1,0 1,1 0,-1 0,0-1,1 1,-1 0,1-1,-1 0,1 1,-1-1,1 0,-1 0,1 0,-1 0,1 0,0 0,2 0,-1 1,1-1,-1 1,1 0,-1 0,1 0,-1 0,0 1,1-1,-1 1,0 0,0 0,0 0,0 0,-1 1,1-1,-1 1,1 0,-1-1,0 1,0 0,0 0,0 1,-1-1,1 0,-1 0,0 1,0-1,0 1,0-1,-1 1,1 0,-1-1,0 1,0-1,0 1,-1-1,1 1,-1 0,0-1,0 2,-5 6,-1-1,0 1,0-2,-1 1,0-1,-1 0,0-1,-1 0,1 0,-1-1,-1 0,1-1,-1 0,0-1,-1 0,1-1,-1 0,-4 1,-7-1</inkml:trace>
  <inkml:trace contextRef="#ctx0" brushRef="#br0" timeOffset="2028.919">1722 1,'34'1,"-14"12,-1 1,-1 1,0 0,-1 2,0 0,-2 1,0 0,-1 1,0 1,-2 0,-1 1,0 0,5 16,2 3,-2 1,-2 1,-2 0,-1 1,-2 1,-3-1,0 4,-5-26,0-1,-1 1,-1 0,-1-1,-1 1,0-1,-2 0,0 0,-2 0,0-1,-1 0,-1 0,0-1,-2 0,0-1,-3 3,-3 2,-1-1,-1-1,0 0,-2-2,0 0,-1-1,-1-2,0 0,-1-1,-21 8,21-13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00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0,'-38'34,"5"7,3 0,1 3,2 0,3 1,1 2,2 0,2 1,3 2,1-1,3 2,2-1,3 1,1 1,3 0,3 47,-1-75,2 0,0-1,2 1,0-1,2 0,1 0,0 0,2-1,1 0,0 0,2-1,0 0,1-1,1 0,1-1,1-1,1 0,9 8,62 36,-83-67,-9 0</inkml:trace>
  <inkml:trace contextRef="#ctx0" brushRef="#br0" timeOffset="1453.066">371 1072,'57'-96,"-17"24,4 2,3 2,20-18,86-114,-147 192,-4 5,0-1,0 1,0-1,0 1,1 0,0 0,-1 1,1-1,0 0,0 1,1 0,-1-1,1 1,-1 1,1-1,2-1,-4 4,-1 0,0 0,1 0,-1 0,0 1,0-1,0 0,0 1,0-1,0 0,0 1,0-1,0 1,-1-1,1 1,0 0,-1-1,0 1,1 0,-1-1,0 1,0 0,0-1,0 1,0 0,0 0,-1 0,2 1,0 37,-2-29,1 1,-1-1,2 0,0 1,0-1,1 0,0 0,1 0,0 0,1 0,0 0,1-1,0 0,1 0,0 0,0-1,1 0,0 0,1-1,1 2,-5-7,0-1,-1 1,1-1,0 0,0 0,1 0,-1-1,0 1,1-1,-1 0,0 0,1-1,-1 1,1-1,-1 0,1 0,-1-1,1 1,-1-1,1 0,-1 0,0-1,1 1,-1-1,0 0,0 0,0 0,0-1,-1 1,3-3,97-100,61-124,-138 200,-27 29,1 1,0-1,0 1,0-1,0 0,0 1,0-1,0 1,0-1,0 1,1-1,-1 1,0-1,0 1,0-1,0 0,1 1,-1-1,0 1,1-1,-1 0,0 1,0-1,1 0,-1 1,1-1,-1 0,0 1,1-1,-1 0,1 0,-1 0,1 1,-1-1,0 0,1 0,-1 0,1 0,-1 0,1 0,-1 0,1 0,-1 0,1 0,-1 0,1 0,-1 0,1 0,-1-1,0 1,1 0,-1 0,1 0,-1-1,0 1,1 0,-1 0,1-1,-1 1,0 0,1-1,-1 1,0-1,0 1,1 0,-1-1,0 1,0-1,0 1,-41 208,15-38,-2-61,23-90</inkml:trace>
  <inkml:trace contextRef="#ctx0" brushRef="#br0" timeOffset="2077.005">1641 705,'-213'271,"184"-222,59-74,131-197,-123 183,-30 28,1 0,0 1,1 1,0-1,0 2,1-1,0 1,1 1,0 0,0 1,0 0,1 1,2-1,-12 6,1 0,-1 0,0 0,1 0,-1 1,0-1,1 1,-1 0,0 0,0 0,0 0,0 1,0-1,0 1,0 0,0 0,-1 0,1 0,-1 0,1 0,-1 1,0 0,0-1,0 1,0 0,-1 0,2 3,30 88,-22-43,1 58,-13-107,-1-1,0 1,0 0,0-1,0 1,0-1,0 0,0 1,0-1,0 0,-1 0,1-1,0 1,-1 0,1-1,-1 1,1-1,-1 0,1 0,-1 0,1 0,0 0,-1-1,1 1,-1-1,1 1,0-1,-1 0,1 0,0 0,0 0,0-1,0 1,0 0,0-1,0 0,-1 0,-4-1,-177-72,111 58,54 11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07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 77,'0'96,"-11"255,10-346,-6 69,-4 0,-4-1,-16 49,22-100,-1-5</inkml:trace>
  <inkml:trace contextRef="#ctx0" brushRef="#br0" timeOffset="292.234">38 77,'27'-13,"0"1,1 1,0 1,1 2,0 1,0 1,0 2,1 1,0 1,-1 1,1 2,0 1,-1 1,1 2,-1 1,0 1,-1 1,13 6,-36-11,-1-1,1 1,-1 0,0 0,0 1,0-1,0 1,-1 0,1 0,-1 0,0 0,0 1,-1-1,1 1,-1 0,0 0,0 0,0 0,-1 0,0 0,0 0,0 0,-1 0,0 1,0-1,0 0,0 1,-1-1,0 0,0 0,0 0,-1 0,0 0,0 0,0 0,0-1,-2 2,-6 12,-1-1,-1-1,0 0,-1 0,-1-1,-1-1,0 0,0-1,-2-1,1-1,-2 0,1-1,-3 0,-29 14,-1-3,-1-2,-1-2,-15 1,-11-2,49-12</inkml:trace>
  <inkml:trace contextRef="#ctx0" brushRef="#br0" timeOffset="975.938">462 951,'38'-86,"3"2,39-56,55-7,-129 140,-4 3,1 1,-1-1,1 1,0-1,0 1,0 0,0 1,0-1,1 0,-1 1,1 0,0 0,0 0,-1 0,1 0,1 1,-1 0,0 0,0 0,0 0,3 1,-5 3,1 0,-1 0,0 1,0-1,0 1,0-1,0 1,-1 0,0 0,0-1,0 1,0 0,-1 0,1 0,-1 0,0 0,0 0,-1 0,1 0,-2 4,-12 56,11-55,0 0,1-1,0 1,0 0,1 0,0 0,1 0,0 0,0 1,1-1,0 1,0-9,-1 1,1-1,0 0,-1 1,1-1,0 0,-1 0,1 0,0 1,0-1,0 0,0 0,0 0,1-1,-1 1,0 0,0 0,0-1,1 1,-1 0,0-1,1 1,-1-1,0 0,1 0,-1 1,1-1,-1 0,1 0,-1 0,0 0,1 0,-1-1,1 1,-1 0,0-1,1 1,-1-1,1 0,53-25,-36 12,-1-1,0-1,-2 0,0-1,0-1,6-12,29-31,112-97,-163 157,1 0,-1 0,1 1,-1-1,0 0,1 0,0 1,-1-1,1 0,-1 1,1-1,0 1,0-1,-1 1,1-1,0 1,0-1,-1 1,1 0,0 0,0-1,0 1,0 0,-1 0,1 0,0 0,0 0,0 0,0 0,0 0,0 0,-1 0,1 1,0-1,0 0,0 0,0 1,-1-1,1 1,0-1,0 1,-1-1,1 1,0-1,-1 1,1 0,-1-1,1 1,-1 0,1-1,-1 1,1 0,-1 0,0 0,1-1,-1 1,0 0,0 0,1 0,-1 0,0-1,0 1,0 0,0 0,0 0,0 0,0 0,-1 0,1-1,0 2,-34 285,34-284,-1 5,0-1,1 1,0 0,1 0,-1-1,1 1,1 0,0-1,0 1,0-1,1 0,0 0,0 0,2 3,6 3</inkml:trace>
  <inkml:trace contextRef="#ctx0" brushRef="#br0" timeOffset="1226.191">1676 585,'-15'33,"-9"17,0 3,3-1,5-5,6-6,5-5,7-9,4-9</inkml:trace>
  <inkml:trace contextRef="#ctx0" brushRef="#br0" timeOffset="1652.877">1591 471,'311'1,"-230"21,-79-21,-1-1,1 1,-1 0,1 0,-1 0,1 0,-1 0,0 0,0 0,1 0,-1 1,0-1,0 0,0 1,0-1,0 1,-1-1,1 1,0-1,-1 1,1 0,-1-1,1 1,-1 0,0-1,0 1,0 0,0-1,0 1,0 0,0 0,0-1,-1 1,1 0,-1-1,1 1,-1-1,0 1,1-1,-1 1,0-1,0 1,0-1,0 0,-1 1,1-1,-114 101,63-61,50-40,1-1,-1 1,1 0,-1 0,1 0,0 0,-1 0,1 1,0-1,0 0,0 0,0 1,0-1,0 1,0-1,0 1,1-1,-1 1,1 0,-1-1,1 1,-1 0,1-1,0 1,0 0,0-1,0 1,0 0,0-1,1 1,-1 0,0-1,1 1,-1 0,1-1,0 1,-1-1,1 1,0-1,0 1,0-1,0 0,0 1,1-1,-1 0,0 0,0 0,1 0,-1 0,1 0,-1 0,1 0,-1-1,1 1,0-1,-1 1,1-1,1 1,56 18,-48-17,0 0,-1 1,0 0,0 1,0 1,0-1,0 1,-1 1,0 0,0 0,-1 1,1 0,3 4,-11-8,1 0,0 0,0 0,-1 0,0 0,1 0,-1 0,-1 0,1 1,0-1,-1 0,1 0,-1 1,0-1,0 1,-1-1,1 0,0 0,-1 1,0-1,0 0,0 0,0 0,-1 0,1 0,-1 0,0 0,0 0,0 0,0-1,0 1,0-1,-1 0,0 1,-95 67,77-61,0 0,-1-1,0-2,0 0,-1-1,0-1,1-1,-1-1,-1-1,1-2,-11-1,10-3,7-1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5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3 453,'0'-1,"-1"1,1 0,0-1,0 1,-1-1,1 1,0 0,0-1,0 1,0-1,0 1,0-1,0 1,0-1,-1 1,2-1,-1 1,0-1,0 1,0-1,0 1,0-1,0 1,0 0,1-1,-1 1,0-1,0 1,1-1,-1 1,0 0,0-1,1 1,-1 0,0-1,1 1,-1 0,1 0,-1-1,0 1,1 0,-1 0,1 0,-1-1,1 1,-1 0,1 0,-1 0,1 0,-1 0,1 0,-1 0,0 0,1 0,-1 0,1 0,-1 0,1 0,184-23,96-5,-250 22,1 1,-1 1,1 2,0 1,11 2,-9 10,-28-4</inkml:trace>
  <inkml:trace contextRef="#ctx0" brushRef="#br0" timeOffset="377.224">3 650,'102'-15,"1"5,-1 4,94 7,-77 0,-95-1</inkml:trace>
  <inkml:trace contextRef="#ctx0" brushRef="#br0" timeOffset="797.879">257 1,'0'8,"1"1,0-1,1 1,0-1,0 0,1 0,0 0,0 0,1 0,0-1,1 1,-1-1,1 0,1 0,-1-1,1 0,0 0,1 0,-1-1,1 1,0-2,1 1,-1-1,1 0,-1 0,1-1,1 0,-1-1,0 0,0 0,1-1,231 40,-190-36,-1 1,0 3,-1 2,0 2,0 2,14 8,-58-22,-1 1,1 0,-1 0,1 0,-1 0,0 1,0 0,0-1,0 1,0 0,-1 0,1 0,-1 1,0-1,0 1,0-1,0 1,-1 0,1-1,-1 1,0 0,0 0,-1 0,1 0,-1 0,0 0,0 0,0 0,0 0,-1 0,1 0,-1 0,0 0,-1 0,1-1,-1 1,0 2,-8 12,-1 0,0-1,-2 0,0-1,0-1,-2 0,0-1,0 0,-1-1,-1-1,0 0,-1-1,-8 3,1 2,-143 106,-63 38,215-151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6:41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99,'9'-5,"14"-2,7 1,3 1,1 1,0 2,-2 1,-1 0,-1 1,-6 6,-6 0</inkml:trace>
  <inkml:trace contextRef="#ctx0" brushRef="#br0" timeOffset="316.635">30 268,'14'0,"10"0,5 0,3 0,-4-5,-2-1,-1-1,1 2,0 2,-4-4,-1 0,0 0,-3 2</inkml:trace>
  <inkml:trace contextRef="#ctx0" brushRef="#br0" timeOffset="984.701">481 522,'226'-342,"-117"223,-108 118,0 0,0 0,-1 0,1 0,0 0,0 0,0 1,0-1,1 0,-1 1,0-1,0 1,0-1,0 1,1 0,-1-1,0 1,0 0,1 0,-1 0,0 0,1 0,-1 0,0 0,0 0,1 1,-1-1,0 0,0 1,0-1,1 1,-1-1,0 1,0 0,0-1,0 1,0 0,0 0,0 0,0 0,-1 0,1 0,0 0,0 0,-1 0,1 0,-1 0,1 1,12 67,-12-57,-2-8,0 0,1 0,-1-1,1 1,0 0,1 0,-1 0,1 0,-1 0,1 0,0 0,1-1,-1 1,1 0,-1-1,1 1,0-1,1 0,-1 1,0-1,1 0,0-1,-1 1,1 0,0-1,1 1,-1-1,0 0,1 0,-1 0,1-1,0 1,-1-1,1 0,0 0,0 0,3 0,4-4,1 0,-1-1,-1 0,1 0,0-1,-1-1,0 0,-1 0,1-1,-1 0,0 0,-1-1,0 0,0-1,6-8,30-28,68-56,-111 100,0 0,0 0,-1 1,1-1,0 0,0 1,0-1,0 1,0-1,0 1,0 0,0-1,0 1,0 0,0 0,0 0,0 0,0 0,0 0,0 0,0 0,1 0,-1 0,0 0,0 1,0-1,0 0,0 1,0-1,0 1,-1-1,1 1,0 0,0-1,0 1,0 0,-1-1,1 1,0 0,-1 0,1 0,0 0,-1 0,1 0,-1 0,0 0,1 0,-1 0,0 0,1 0,-1 0,0 0,0 0,0 0,0 0,0 0,0 0,0 0,-1 0,1 0,0 0,-1 1,-11 72,11-73,-23 76,16-57,1 0,1 1,0 0,2 0,1 1,0-1,2 2,4 1,3-6</inkml:trace>
  <inkml:trace contextRef="#ctx0" brushRef="#br0" timeOffset="1841.971">1864 99,'-9'-2,"0"1,-1 1,1 0,-1 0,1 1,0 0,-1 0,1 1,0 1,0-1,0 2,1-1,-1 1,1 0,-1 1,1 0,1 0,-1 1,1 0,0 0,0 1,1 0,0 0,-3 4,0 1,1-1,0 2,0-1,1 1,1 0,0 1,1-1,0 1,1 0,1 0,0 1,1-1,1 1,0-1,1 10,1-18,-1-1,1 0,0 0,1 0,-1 0,1 0,0 0,0-1,0 1,1-1,0 1,0-1,0 0,0 0,1 0,-1-1,1 1,0-1,0 0,1 0,-1 0,0 0,1-1,0 0,-1 0,1 0,0 0,0-1,0 0,0 0,1 0,-1-1,0 1,0-1,0-1,0 1,1-1,-1 0,0 0,0 0,0-1,-1 1,1-1,0-1,7-4,0-2,0 0,-1 0,0-1,-1 0,0-1,-1 0,0 0,0-2,33-38,-29 37,-12 11,0 1,0-1,0 1,0 0,1-1,-1 1,1 0,-1 0,1 0,0 0,-1 0,1 1,0-1,0 0,1 1,-1-1,0 1,0 0,1 0,-1 0,1 0,-1 0,1 1,-1-1,1 1,-1-1,1 1,-1 0,1 0,0 0,-1 0,1 1,-1-1,1 1,-1-1,1 1,-1 0,1 0,-1 0,0 0,1 1,-1-1,0 1,2 1,41 86,20-8,-42-62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59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86,'237'-12,"0"-23,-1 7,-192 20,-33 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7:00.0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1,'509'0,"-402"11,-93-14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6:56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55,'7'84,"-4"0,-3 0,-5-1,-2 1,-5-1,-14 48,-36 67,61-198,1 0,0 0,0-1,-1 1,1 0,0 0,-1 0,1 0,0 0,0 0,-1 0,1 0,0 0,-1-1,1 1,0 1,-1-1,1 0,0 0,-1 0,1 0,0 0,0 0,-1 0,1 0,0 0,-1 0,1 1,0-1,0 0,-1 0,1 0,0 1,0-1,0 0,-1 0,1 1,0-1,0 0,0 0,0 1,-1-1,1 0,0 1,0-1,0 0,0 0,0 1,0-1,0 0,0 1,0-1,0 0,0 1,-1-14</inkml:trace>
  <inkml:trace contextRef="#ctx0" brushRef="#br0" timeOffset="244.094">57 83,'34'-5,"15"-1,10 0,-1 1,-1-4,-5 1,-6 0,-2 3,-4 1,-3 2,-3-3,-4-2,0 2,-2 0,-1 2,-4 6,-7 2</inkml:trace>
  <inkml:trace contextRef="#ctx0" brushRef="#br0" timeOffset="492.752">1 676,'33'-5,"17"-2,8 1,0-4,-5 0,-2 2,-5 2,-6 2,-5 2,-3 1,-7 1</inkml:trace>
  <inkml:trace contextRef="#ctx0" brushRef="#br0" timeOffset="1095.519">650 676,'-20'50,"-2"-1,-2 0,-3-2,-1-1,-3-2,-1 0,-34 33,59-69,-2 1,15-18,157-201,-136 168,2 1,2 2,2 1,28-26,45-14,-105 78,0-1,0 1,0 0,0-1,0 1,0 0,0 0,0 0,0 0,0 0,0 0,1 0,-1 0,0 0,0 1,0-1,0 0,0 1,0-1,0 1,0-1,0 1,0-1,-1 1,1 0,0-1,0 1,0 0,-1 0,1 0,0-1,-1 1,1 0,-1 0,1 0,-1 0,1 0,-1 0,0 0,1 0,-1 0,0 1,0-1,0 0,0 0,0 0,4 59,-4-53,-1 40,-1-33,1 1,1-1,0 1,1-1,0 0,1 1,1-1,0 0,1 0,1 0,0-1,5 9,-2-10,-6-11,-1 0,1-1,-1 1,0 0,1 0,-1 0,0 0,0 1,0-1,0 0,0 0,0 1,0-1,0 1,0-1,-1 0,1 1,-1-1,1 1,-1 0,1-1,-1 1,0-1,0 1,0 0,0-1,0 1,0 0,0-1,-1 1,1-1,0 1,-1 0,0-1,1 1,-1-1,0 0,1 1,-1-1,0 1,0-1,0 0,0 0,-1 0,1 1,-79-18,-173-46,229 54,5 0</inkml:trace>
  <inkml:trace contextRef="#ctx0" brushRef="#br0" timeOffset="1830.98">1214 788,'134'-16,"0"7,44 5,-334-50,72-2,84 56,0 0,0 1,0-1,0 0,0 1,0-1,0 0,0 1,0-1,-1 1,1-1,0 0,0 0,0 1,0-1,-1 0,1 1,0-1,0 0,-1 0,1 1,0-1,0 0,-1 0,1 1,0-1,-1 0,1 0,0 0,-1 0,1 0,0 0,-1 1,1-1,0 0,-1 0,1 0,0 0,-1 0,1 0,0 0,-1-1,1 1,0 0,-1 0,1 0,-1 0,1 0,0 0,0-1,-1 1,1 0,0 0,-1-1,16 43,-11-31,3 19,-2 0,-1 1,-1 0,-1 0,-2 0,-3 24,1 12,2-67,1-1,-1 0,1 1,-1-1,1 1,0-1,-1 1,1-1,0 1,-1 0,1-1,0 1,0 0,-1-1,1 1,0 0,0 0,-1 0,1 0,0 0,0 0,0 0,-1 0,1 0,0 0,0 0,0 0,-1 0,1 1,0-1,0 0,-1 1,1-1,0 0,-1 1,1-1,0 1,-1-1,1 1,-1 0,1-1,-1 1,1-1,-1 1,1 0,-1 0,0-1,1 1,-1 0,0-1,0 1,1 0,-1 0,0 0,0-1,0 1,0 0,0 0,0 0,85-153,17 2,-89 137</inkml:trace>
  <inkml:trace contextRef="#ctx0" brushRef="#br0" timeOffset="2097.063">1976 563,'0'24,"0"12,0 6,0 0,0-3,0-3,0-2,0-3,0-1,0-2,5-5,1-1,1-1,-2-3</inkml:trace>
  <inkml:trace contextRef="#ctx0" brushRef="#br0" timeOffset="2593.215">1919 732,'3'-11,"0"0,0 0,1 0,0 1,1 0,0-1,1 2,0-1,0 1,1 0,0 0,1 0,0 1,0 1,1-1,0 1,0 1,1-1,0 2,0-1,0 1,1 1,-1 0,1 1,5-2,-8 5,0-1,0 1,0 0,0 1,0 0,0 0,0 1,0 0,0 0,0 1,6 3,-11-4,-1-1,1 1,-1-1,1 1,-1 0,0 0,0 0,0 0,0 0,0 0,0 1,-1-1,1 1,-1-1,0 1,0 0,1-1,-2 1,1 0,0 0,-1 0,1 0,-1 0,0-1,0 1,0 0,0 0,0 0,-1 0,1 0,-1 0,0 0,0-1,0 2,-55 86,29-56,25-32,0 0,1 1,-1 0,0-1,1 1,0 0,0 0,0 0,0 0,0 0,1 0,-1 0,1 0,0 0,0 0,0 0,0 0,0 0,1 0,-1 0,1 0,0 0,0 0,0 0,1 0,-1-1,0 1,1 0,0-1,0 1,0-1,0 0,0 1,0-1,0 0,1 0,-1-1,1 1,-1 0,1-1,0 1,2 0,52 25,-51-26,1 1,-1 0,0 0,0 0,0 1,0 0,0 0,0 1,-1 0,0 0,0 0,0 0,0 1,0 0,-1 0,0 0,0 0,-1 1,1 0,-1-1,0 1,0 4,-3-7,0 0,0 0,0 0,0 0,-1 0,0 0,1 0,-1 0,0 0,-1 0,1-1,0 1,-1 0,0-1,1 1,-1-1,0 1,0-1,-1 0,1 0,0 0,-1 0,1 0,-1-1,1 1,-1-1,0 1,-1-1,-85 30,77-27,-1-1,0 0,0-1,0-1,0 0,0 0,0-1,0-1,0-1,0 1,0-2,0 0,0 0,1-2,0 1,0-1,0-1,0 0,1-1,-2-2,0-5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7:04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480 174,'-6'7,"0"-1,0 1,1 0,0 0,0 0,1 1,-1-1,2 1,-1 0,1 1,0-1,1 0,0 1,0 0,1-1,0 1,1 0,0 0,0-1,1 1,0 0,1 5,-2 4,3 312,-21-245,13-78</inkml:trace>
  <inkml:trace contextRef="#ctx0" brushRef="#br0" timeOffset="549.839">340 146,'21'-18,"1"2,1 1,1 1,0 1,1 1,0 1,1 1,0 1,0 1,1 2,0 1,0 0,19 1,-37 6,1 0,0 1,-1 0,1 0,-1 1,0 0,0 1,-1 0,1 0,-1 1,0 0,-1 0,1 1,-1 0,0 1,-1-1,0 1,0 0,-1 1,0-1,0 1,-1 0,0 0,-1 1,0-1,0 1,-1 0,1 9,-4-9,0 1,-1-1,0 1,-1-1,0 0,-1 0,0 0,0 0,-1-1,0 0,-1 0,0 0,0 0,-1-1,0 0,0-1,-1 1,0-2,0 1,-1-1,0 0,0-1,0 0,-1 0,0-1,0 0,0-1,0 0,-2 0,-25 4,1 1,0-2,-1-1,1-2,-36-2,13-17,57 11,7 1</inkml:trace>
  <inkml:trace contextRef="#ctx0" brushRef="#br0" timeOffset="1564.179">847 852,'41'-44,"-33"31,211-306,-217 316,-1 0,1 1,-1-1,0 0,1 1,0-1,-1 1,1-1,0 1,0 0,0 0,1 0,-1 0,0 0,1 0,0 1,-1-1,1 1,0 0,-1 0,1 0,0 0,0 0,0 0,0 1,0-1,0 1,0 0,0 0,0 0,0 1,0-1,0 1,0-1,0 1,2 1,1 6,-2 0,1 1,-1-1,-1 1,0 0,0-1,0 2,-1-1,-1 0,1 0,-2 1,1-1,-1 0,-1 1,0 1,3 36,-2-45,-1 0,1-1,0 1,0 0,1 0,-1 0,0-1,1 1,-1 0,1-1,-1 1,1 0,0-1,-1 1,1-1,0 1,0-1,0 1,1-1,-1 0,0 1,0-1,1 0,-1 0,1 0,-1 0,1 0,-1 0,1-1,-1 1,1 0,0-1,0 1,-1-1,1 0,0 1,0-1,-1 0,1 0,0 0,0 0,-1-1,1 1,0 0,0-1,-1 1,1-1,0 0,-1 1,1-1,-1 0,1 0,-1 0,1 0,-1 0,0-1,1 1,-1 0,0-1,1 0,205-242,-171 211,-28 24,0 1,0 0,0 0,1 1,0 0,1 1,0 0,0 1,0-1,0 2,1 0,0 0,5-1,-14 5,0 0,0 0,-1 0,1 0,0 0,0 0,0 0,-1 1,1-1,0 1,-1-1,1 1,0 0,-1-1,1 1,-1 0,1 0,-1 0,1 1,-1-1,0 0,1 0,-1 1,0-1,0 1,0-1,0 1,0-1,0 1,-1-1,1 1,-1 0,1 0,-1-1,1 1,-1 0,0 0,0-1,0 1,0 2,-9 77,7-72,-15 54,13-51,0 0,0 0,2 1,-1-1,2 1,-1-1,2 1,-1 0,2-1,0 1,2 7,30 71,-19-75</inkml:trace>
  <inkml:trace contextRef="#ctx0" brushRef="#br0" timeOffset="1848.434">2145 428,'-9'29,"-4"14,6 5,3-2,3-3,2-4,0-4,-5-8,-1-4,-5-6,-5-5,-6-5,2-4</inkml:trace>
  <inkml:trace contextRef="#ctx0" brushRef="#br0" timeOffset="2415.134">2032 400,'46'-10,"-1"2,1 3,0 1,24 3,-68 1,0-1,0 1,0 0,0 0,0 0,0 0,0 1,0-1,0 0,0 1,0-1,0 1,-1 0,1 0,0 0,0 0,-1 0,1 0,0 0,-1 0,1 1,-1-1,0 0,1 1,-1 0,0-1,0 1,0 0,0-1,0 1,0 0,-1 0,1 0,0 0,-1 0,0 0,1 0,-1 0,0 0,0 0,0 0,0 0,-1-1,1 1,0 0,-1 0,1 0,-1 0,0 0,0 0,0 0,0 0,-35 35,33-36,1 0,-1 1,0-1,0 1,1 0,-1-1,1 1,-1 1,1-1,0 0,0 0,0 1,0-1,0 1,0 0,1 0,-1-1,1 1,0 0,0 0,0 0,0 0,1 0,-1 1,1-1,0 0,0 0,0 0,0 0,0 1,1-1,-1 0,1 0,0 0,0 0,0 0,1 0,-1 0,0-1,2 2,41 33,-39-34,0 0,0 1,-1-1,1 1,-1 0,0 0,0 0,0 1,-1 0,1-1,-1 1,0 0,-1 0,1 1,-1-1,0 1,0-1,0 5,-1-6,0 1,-1 0,0 0,0 0,0 0,-1 0,0 0,0-1,0 1,0 0,-1 0,1-1,-1 1,0-1,-1 0,1 1,-1-1,0 0,0-1,0 1,-1 0,1-1,-1 0,0 0,0 0,0 0,0 0,0-1,-1 0,1 0,-1 0,1 0,-1-1,0 0,-1 0,-7 3,-1-1,1-1,-1 0,0-1,0-1,1 0,-1 0,0-2,0 1,1-2,-1 0,-2-1,-2-3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7:10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1 775,'105'-178,"41"-68,5 53,-150 192,0 0,0-1,1 1,-1 0,0 0,1-1,-1 1,1 0,-1 0,1 1,-1-1,1 0,-1 0,1 1,0-1,-1 1,1 0,0-1,0 1,-1 0,1 0,0 0,0 0,0 0,-1 0,1 1,0-1,-1 1,1-1,0 1,-1 0,1-1,0 1,-1 0,1 0,-1 0,0 0,1 0,-1 1,0-1,0 0,0 0,1 1,-1-1,-1 1,1-1,0 1,0 0,-1-1,1 1,0 0,-1-1,0 1,1 0,-1 0,0-1,0 2,16 167,11-38,9-37,-34-95,-1 1,0-1,1 0,-1 0,1 0,-1 0,1 0,-1 0,1 0,-1 0,1-1,-1 1,1 0,-1-1,1 0,-1 1,0-1,1 0,-1 1,0-1,0 0,0 0,0 0,1 0,-1 0,0-1,-1 1,1 0,0 0,0 0,0-1,-1 1,1-1,-1 1,1 0,-1-1,1 0,0 0,246-348,-127 222,-119 127,-1 0,0 0,1 0,-1 0,0 0,1 0,-1 1,1-1,-1 0,1 0,-1 1,1-1,0 0,-1 1,1-1,0 1,0-1,-1 1,1-1,0 1,0-1,0 1,0 0,0 0,-1-1,1 1,0 0,0 0,0 0,0 0,0 0,0 0,0 0,0 0,0 0,-1 1,1-1,0 0,0 0,0 1,0-1,0 1,-1-1,1 1,0-1,0 1,-1-1,1 1,0 0,-1-1,1 1,-1 0,1 0,-1-1,1 1,-1 0,1 0,-1 0,0 0,1-1,-1 1,0 0,0 0,-21 164,20 176,-43-217,37-106</inkml:trace>
  <inkml:trace contextRef="#ctx0" brushRef="#br0" timeOffset="653.613">1271 521,'-141'307,"185"-379,-32 50,29-58,5 2,49-65,-37 85,-57 57,1-1,-1 1,1 0,0 0,0 0,0 0,-1 0,1 0,0 1,0-1,0 0,0 1,0 0,0-1,0 1,1 0,-1 0,0 0,0 1,0-1,0 0,0 1,0-1,0 1,0 0,0-1,-1 1,1 0,0 0,0 1,-1-1,1 0,0 0,-1 1,0-1,1 1,0 0,54 119,-18-27,-30-81,-6-11,0 0,1 0,-1 0,0 1,0-1,-1 0,1 1,0-1,-1 1,1 0,-1 0,0-1,0 1,0 0,0 0,-1 0,1 0,-1 0,1 0,-1 0,0 0,0 0,-1 0,1 0,-1 0,1 0,-1 0,0 0,0 0,0 0,-1-1,1 1,0 0,-1-1,0 1,0-1,0 0,0 1,-12 1,-1-1,1-1,0 0,-1-1,1-1,-1 0,1-1,0 0,-1-1,1-1,0 0,-8-3,-123-52,113 34,27 14</inkml:trace>
  <inkml:trace contextRef="#ctx0" brushRef="#br0" timeOffset="1127.815">1863 493,'24'-5,"13"-1,5 0,4 1,0 1,-3-3,-4 0,0 0,-1 2,-2 2,-3-4,-2 0,-1 1,-1 1,-1 2,-10 1,-8-4,-5 0</inkml:trace>
  <inkml:trace contextRef="#ctx0" brushRef="#br0" timeOffset="1370.799">2146 183,'-5'33,"-2"17,1 8,1 0,-3 0,-1-6,2-7,2-5,6-6,4-3,0-3,-1 0,0-2,-1-4</inkml:trace>
  <inkml:trace contextRef="#ctx0" brushRef="#br0" timeOffset="2082.605">2654 747,'3'-6,"36"-66,4 0,3 3,3 2,2 2,13-8,-9 15,-36 36,1 0,1 2,1 0,0 2,2 0,8-4,-32 22,1-1,0 0,0 0,-1 1,1-1,0 1,0-1,0 0,0 1,0-1,0 1,0 0,0-1,0 1,0 0,0 0,0 0,0-1,0 1,0 0,0 0,0 1,0-1,0 0,0 0,0 0,0 1,0-1,0 0,0 1,0-1,0 1,0-1,-1 1,1 0,0-1,0 1,0 0,-1-1,1 1,0 0,-1 0,1 0,-1 0,1 0,-1 0,1-1,-1 1,0 0,1 0,-1 0,0 0,0 0,0 1,0-1,0 0,0 0,0 0,0 0,0 0,0 0,-1 0,1 0,0 0,-1 0,1 0,-40 174,38-160,1-1,0 1,1 0,1 0,0 0,1 0,1 0,3 9,-5-19,1 0,-1-1,1 1,1 0,-1-1,0 0,1 0,0 0,0 0,1 0,-1 0,1-1,-1 1,1-1,0 0,0-1,1 1,-1 0,0-1,1 0,0 0,-1-1,1 1,0-1,0 0,0 0,2-1,1 1,0-1,1 0,-1 0,0-1,1 0,-1-1,0 0,0 0,0 0,0-1,-1-1,1 1,-1-1,0 0,0-1,0 0,0 0,-1 0,0-1,0 0,-1 0,1-1,-1 1,2-6,123-200,-100 168,2 1,3 2,0 1,26-20,-60 58,-1 1,1 0,0 0,0-1,-1 1,1 0,0 0,0 0,0 0,0 0,0 0,0 0,0 0,1 0,-1 1,0-1,0 0,1 1,-1-1,0 1,1 0,-1-1,1 1,-1 0,1 0,-1 0,0 0,1 0,-1 0,1 0,-1 0,0 1,1-1,-1 0,1 1,-1-1,0 1,0 0,1-1,-1 1,0 0,0 0,0 0,0 0,0 0,0 0,0 0,0 0,1 1,0 12,-1 1,0-1,-1 1,0 0,-2-1,1 1,-2-1,0 0,0 1,-1-2,-3 5,2 2,-5 16,2 1,2 1,1-1,2 1,1 0,2 0,3 9,-3-41,0 1,0-1,1 0,0 1,1-1,-1 0,1 1,0-1,1 0,0 0,-1-1,2 1,-1 0,1-1,0 0,0 0,0 0,1-1,0 1,-1-1,2 0,-1 0,0-1,1 1,0-1,0-1,14 3</inkml:trace>
  <inkml:trace contextRef="#ctx0" brushRef="#br0" timeOffset="2336.187">4347 353,'-19'33,"-6"16,0 5,6-2,5-6,5-5,4-5,8-4,3-7</inkml:trace>
  <inkml:trace contextRef="#ctx0" brushRef="#br0" timeOffset="2803.086">4206 324,'36'-13,"1"2,1 1,0 2,0 2,22-1,-57 6,1 0,-1 1,1-1,-1 1,1 0,0 0,-1 0,1 1,-1-1,1 1,-1 0,1 0,-1 0,1 0,-1 0,0 1,0 0,0-1,0 1,0 1,0-1,0 0,0 1,-1-1,0 1,1 0,-1-1,0 1,0 0,0 1,-1-1,1 0,-1 0,0 1,0-1,0 1,0-1,0 1,-1-1,0 1,0 0,0-1,0 1,0-1,-1 1,1-1,-1 1,-1 2,-97 108,97-110,1-1,0 1,0 0,0 0,0 0,1 0,-1 0,1 0,0 0,0 0,1 0,-1 0,1 0,0 0,0 0,0 0,0 0,1-1,0 1,-1 0,1-1,1 0,-1 1,0-1,1 0,0 0,-1 0,1 0,0-1,1 1,-1-1,0 0,1 0,-1 0,1 0,1 0,32 33,-34-32,0 1,0 0,-1 0,1 0,-1 1,0-1,0 1,0-1,-1 1,1-1,-1 1,-1 0,1 0,0 0,-1-1,0 1,0 0,-1 0,1 0,-1 0,0-1,-1 1,1 0,-1-1,0 1,0-1,0 0,0 1,-1-1,0 0,0-1,0 1,0 0,0-1,-1 0,0 1,1-1,-1-1,0 1,-1-1,1 1,0-1,-1 0,1-1,-1 1,-1-1,-10 2,1 0,-2-2,1 0,0-1,0 0,0-1,0-1,0-1,0 0,-3-4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7:20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0 181,'127'-30,"-58"20,165-9,-24-6,84-6,-126 22,-109 0,-1 2,1 4,0 2,15 3,12-1,140 27,508-28,-367 0,-142-29,396 30,-395-29,-57 45,-119-11,-1-1,1-3,45-3,-28 0,103-26,195 25,-342-2,-5-2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35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41,'0'-4,"0"-8,-5 0,-1 6,-5 4,-5 2,5 2,9 0,5-5,2-2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35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1,'0'5,"0"-4,5-1,-4-1,-1 4,-6 7,-2 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49:14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4319 762,'14'107,"-4"0,-5 1,-5 7,0-104,0 1,-1-1,0 0,-1 0,0 0,0 0,-2 0,1 0,-1-1,-1 0,0 0,0 0,-1 0,-5 6,10-15,0 0,1 0,-1 0,0 0,0 0,0-1,0 1,0 0,0-1,0 1,0 0,0-1,0 1,0-1,-1 0,1 1,0-1,0 0,0 0,-1 0,1 1,0-1,0-1,-1 1,1 0,0 0,0 0,0-1,-1 1,1 0,0-1,0 1,0-1,0 0,0 1,0-1,0 0,0 1,0-1,0 0,0 0,0 0,1 0,-1 0,0-1,-14-57,19 30,1 1,2-1,1 2,1-1,1 1,1 0,2 1,1 1,0 0,2 0,1 2,1 0,1 1,1 1,22-19,-12 10,1 2,1 0,2 2,0 2,2 1,1 1,0 3,1 0,34-9,46 17,-116 11,1 0,-1 1,1-1,-1 1,1 0,-1 0,0 0,1 0,-1 0,0 0,0 1,0-1,0 1,0-1,0 1,0 0,-1 0,1 0,0 0,-1 0,0 0,1 0,-1 0,0 0,0 1,0-1,-1 1,1-1,0 1,-1-1,0 0,1 1,-1 0,0-1,-1 1,1-1,0 1,-1-1,1 1,-1-1,0 0,1 1,-1-1,-1 1,-7 18,-1-1,-1 0,-1 0,-1-2,0 1,-1-1,-1-1,-1-1,0 0,-2-1,1-1,-2-1,-9 6,9-4,1-2,-2 0,0-1,0 0,-1-2,-1-1,0 0,0-2,0 0,-1-2,0 0,0-2,-12 1,0-15,29 4</inkml:trace>
  <inkml:trace contextRef="#ctx0" brushRef="#br0" timeOffset="-2433.174">565 367,'270'-11,"-57"-7,-210 18,-1 1,1-1,0 1,0-1,-1 1,1 0,0 0,-1 0,1 1,-1-1,0 1,1-1,-1 1,0 0,0 0,0 0,0 0,0 0,0 0,-1 0,1 1,-1-1,1 1,-1-1,0 1,0 0,0-1,-1 1,1 0,-1-1,1 1,-1 0,0 0,0 2,-11 103,8-94,-13 64,8-49,1 1,1-1,2 2,0-1,3 0,0 0,2 1,1-1,2 0,0 0,4 6,1-7,2 0,1-1,1-1,1 0,2-1,2 2,-70-67,39 25,-2 1,1 0,-1 1,-1 1,0 1,-1 0,0 1,0 0,-1 2,0 0,-1 1,1 1,-1 1,0 0,0 1,-1 2,1 0,0 0,-16 3,10 4,0 0,1 1,-1 2,2 0,-1 2,1 0,1 2,0 1,1 0,1 1,0 2,1 0,0 1,2 0,-15 21,26-32,1 0,0 0,1 1,0-1,0 1,1 0,-1 0,2 1,-1-1,1 0,0 1,1-1,0 1,1 0,0-1,0 1,0 0,1-1,1 4,5 6</inkml:trace>
  <inkml:trace contextRef="#ctx0" brushRef="#br0" timeOffset="-1980.565">707 649,'459'-28,"-319"5,-137 23,-1 0,0 0,0 0,0 1,0-1,0 0,0 1,1-1,-1 1,0 0,0 0,0 0,-1 0,1 0,0 0,0 0,0 0,-1 1,1-1,-1 1,1-1,-1 1,0 0,1 0,-1-1,0 1,0 0,0 0,-1 0,1 0,0 0,-1 0,1 1,-1-1,0 0,1 0,-1 89,-2-67,4 86,4-91</inkml:trace>
  <inkml:trace contextRef="#ctx0" brushRef="#br0" timeOffset="-1574.672">1666 988,'0'170,"0"-190,0 0,2-1,0 1,1 0,1 0,1 1,1-1,1 1,0 0,1 1,1 0,4-5,-3 8,0 0,1 0,1 1,0 1,1 0,0 0,1 1,1 1,0 1,8-5,-23 15,1-1,0 0,0 1,0-1,0 1,0-1,0 1,0 0,0-1,0 1,0 0,0 0,0-1,0 1,0 0,0 0,0 0,0 0,0 1,0-1,0 0,0 0,0 1,0-1,0 0,-1 1,1-1,0 1,0-1,0 1,0-1,0 1,-1 0,1-1,0 1,-1 0,1 0,0 0,-1-1,1 1,-1 0,1 0,-1 0,1 1,3 13</inkml:trace>
  <inkml:trace contextRef="#ctx0" brushRef="#br0" timeOffset="-1277.171">2230 734,'-10'8,"0"1,1-1,-1 2,2-1,-1 2,1-1,1 1,0 0,1 0,0 1,0 0,1 0,1 0,0 1,1-1,0 1,0 5,3-15,0-1,1 1,-1-1,0 0,1 1,0-1,-1 0,1 1,0-1,0 0,0 0,1 0,-1 0,0 0,1 0,-1 0,1 0,0 0,0-1,-1 1,1-1,0 1,0-1,0 0,1 0,-1 0,0 0,0 0,1 0,-1-1,0 1,1-1,-1 0,1 0,-1 1,0-1,1-1,-1 1,1 0,-1-1,92-35,-88 32,0 0,0-1,0 0,-1-1,0 1,0-1,-1 0,0 0,1 0,-2-1,1 0,-1 1,0-1,-1 0,0 0,0-1,0 1,-1 0,0-1,0 1,-1-1,0 1,0-1,-1 1,0-1,0 1,-1 0,0-2,0 5,1 1,-1 0,1-1,-1 1,0 0,0 0,-1 0,1 0,-1 0,1 0,-1 1,0 0,0-1,0 1,0 0,-1 0,1 1,-1-1,0 0,-18-5</inkml:trace>
  <inkml:trace contextRef="#ctx0" brushRef="#br0" timeOffset="-835.425">2597 1016,'26'-62,"-17"36,1 0,1 1,1 1,1 0,1 0,1 2,1 0,1 0,9-6,-25 26,0 0,0 0,0 1,1-1,-1 0,1 1,-1-1,1 1,0 0,-1-1,1 1,0 0,0 0,0 0,0 0,0 1,0-1,0 0,0 1,0-1,0 1,0 0,0 0,1 0,-1 0,0 0,0 0,0 1,0-1,0 1,0-1,0 1,0 0,0 0,0 0,0 0,0 0,0 0,-1 0,1 1,0-1,-1 1,2 1,21 120,-21-122,0 0,-1 0,1 0,0 0,0 0,0-1,0 1,0-1,0 0,0 0,0 0,0 0,0 0,0-1,0 1,-1-1,1 0,0 0,0 0,0 0,-1 0,1-1,-1 1,1-1,-1 0,1 1,-1-1,0 0,1-1,7-4,150-74,-159 80,1 0,-1 0,1 0,-1 0,1 0,0 1,0-1,-1 1,1-1,0 1,0-1,0 1,0 0,0 0,-1 0,1 0,0 0,0 1,0-1,0 1,-1-1,1 1,0-1,0 1,-1 0,1 0,-1 0,1 0,-1 0,1 0,-1 0,1 1,-1-1,0 0,0 1,0-1,0 1,0 0,0-1,0 1,0 0,0-1,-1 1,1 0,-1 0,0 0,1-1,-1 1,0 0,0 0,0 0,-10 70,8-68,0-1,0 1,1 0,0 0,-1 1,2-1,-1 0,0 0,1 0,0 1,0-1,0 0,0 0,1 1,0-1,-1 0,2 0,-1 0,0 0,1 0,0 0,0 0,0 0,0-1,1 1,-1-1,2 1,12 8</inkml:trace>
  <inkml:trace contextRef="#ctx0" brushRef="#br0" timeOffset="2834.32">5307 791,'-2'1,"1"-1,0 2,0-1,0 0,0 0,0 0,0 0,0 1,0-1,1 0,-1 1,0-1,1 1,-1-1,1 1,-1-1,1 1,0-1,0 1,0-1,0 1,0 0,0-1,0 1,0-1,0 1,1-1,0 2,-2 11,-1 6,-1 0,0 0,-2-1,-1 0,0 0,-1 0,-1-1,-9 15,17-33,0 0,0 0,0-1,0 1,0 0,0-1,0 1,-1 0,1 0,0-1,0 1,0 0,0 0,0-1,0 1,0 0,-1 0,1 0,0-1,0 1,0 0,-1 0,1 0,0-1,0 1,0 0,-1 0,1 0,0 0,0 0,-1 0,1-1,0 1,-1 0,1 0,0 0,0 0,-1 0,1 0,0 0,0 0,-1 0,1 0,0 0,-1 1,1-1,0 0,5-32,8-12,3 0,1 0,2 2,2 0,2 2,12-15,-33 53,0 0,0 0,1 1,-1-1,1 1,-1 0,1 0,0 0,0 0,-1 0,1 1,0-1,0 1,0 0,-1-1,1 1,0 1,0-1,0 0,0 1,-1-1,1 1,0 0,0 0,-1 0,1 0,-1 1,1-1,-1 1,1-1,-1 1,0 0,0 0,0 0,0 0,0 0,0 0,0 2,18 10,-4-4</inkml:trace>
  <inkml:trace contextRef="#ctx0" brushRef="#br0" timeOffset="3165.869">5646 791,'19'-1,"0"0,0 0,-1-2,1-1,-1 0,0-1,9-4,-21 7,-1 0,1 0,-1-1,1 0,-1 0,0 0,0-1,-1 1,1-1,-1 0,1-1,-1 1,-1-1,1 1,-1-1,1-1,-1 1,-1 0,1-1,-1 1,0-1,0 0,-1 1,1-7,-1 11,-1-1,0 0,1 1,-1-1,0 1,0-1,0 1,0-1,0 0,-1 1,1-1,0 1,-1-1,1 1,-1-1,0 1,1-1,-1 1,0 0,0-1,0 1,0 0,0 0,0-1,0 1,-1 0,1 0,0 0,0 0,-1 1,1-1,-1 0,1 1,-1-1,1 1,-1-1,1 1,-1-1,1 1,-1 0,0 0,1 0,-1 0,-67 22,56-11,0 1,1 0,0 0,1 1,0 1,1 0,1 0,0 1,1 0,1 0,0 1,1 0,1 1,0-1,1 1,1 1,2-14,0 0,1 0,-1 0,1 0,0 1,0-1,0 0,1 0,-1 0,1 0,0 0,1 0,-1 0,0 0,1 0,0-1,0 1,0-1,0 1,1-1,0 0,-1 0,1 0,0 0,0 0,1 0,-1-1,0 0,1 0,0 0,-1 0,1 0,6 2,-1 0,1 0,0-1,0-1,0 0,0 0,0-1,1 0,-1-1,0 0,0 0,1-1,-1-1,0 1,0-2,5-1,18-7</inkml:trace>
  <inkml:trace contextRef="#ctx0" brushRef="#br0" timeOffset="3491.795">6210 592,'71'196,"-33"-57,-37-138,-1-1,0 1,0 0,1-1,-1 1,0-1,1 1,-1 0,0-1,1 1,-1-1,1 1,-1-1,1 1,-1-1,1 0,-1 1,1-1,0 1,-1-1,1 0,0 0,-1 1,1-1,0 0,-1 0,1 0,0 0,-1 0,1 0,0 0,-1 0,1 0,0 0,-1 0,1 0,0 0,-1-1,1 1,0 0,-1 0,1-1,-1 1,1-1,0 1,-1 0,1-1,-1 1,1-1,-1 1,1-1,-1 1,0-1,1 0,-1 1,0-1,1 0,18-41,-18 39,16-45,2 1,1 0,3 2,2 1,16-21,-24 44,0 5</inkml:trace>
  <inkml:trace contextRef="#ctx0" brushRef="#br0" timeOffset="3743.257">6747 649,'0'29,"0"14,0 0</inkml:trace>
  <inkml:trace contextRef="#ctx0" brushRef="#br0" timeOffset="3991.897">6803 311</inkml:trace>
  <inkml:trace contextRef="#ctx0" brushRef="#br0" timeOffset="8684.277">7198 508,'-33'20,"25"-7,1 0,1 0,0 1,1-1,0 1,1 0,1 1,0 2,1-11,1 0,1 0,-1 1,1-1,0 1,1-1,0 0,0 1,0-1,0 0,1 0,0 0,1 0,-1 0,1 0,0-1,1 1,-1-1,1 0,0 0,0 0,1-1,-1 1,1-1,0 0,0 0,0-1,1 0,0 0,0 1,0-1,1 0,-1-1,0 1,1-1,0 0,-1-1,1 0,0 0,0 0,0-1,0 0,0 0,0-1,0 0,-1 0,1-1,2 0,-2 0,0 0,0 0,0-1,0 0,0-1,-1 1,0-1,1-1,-1 1,-1-1,1 0,-1 0,0-1,0 1,0-1,-1 0,0-1,0 1,0-1,-1 1,0-1,-1 0,1 0,-1-1,-1 1,1 0,-1-1,-1 1,1-1,-1 1,0-1,-1 1,0 0,-1-6,-2 6,1-1,-1 1,-1-1,1 1,-2 0,1 1,0-1,-1 1,0 0,-1 1,1-1,-1 1,0 1,-1-1,1 1,-1 0,1 1,-1 0,0 0,-1 1,1 0,0 0,0 1,-1 0,1 0,-1 1,1 0,-1 1,1 0,-1 0,1 1,0 0,-4 1,10-2,1 0,-1-1,1 1,-1 0,1 0,-1 0,1 0,0 0,-1 0,1 0,0 0,0 1,0-1,0 0,0 1,0-1,0 1,0-1,1 1,-1-1,1 1,-1 0,1-1,-1 1,1 0,0-1,0 1,0 0,1 12</inkml:trace>
  <inkml:trace contextRef="#ctx0" brushRef="#br0" timeOffset="9078.945">7678 536,'5'192,"-4"-188,-1 1,2-1,-1 0,0 0,1 0,0 0,0 0,0 0,0 0,1 0,-1-1,1 1,0-1,0 0,0 0,1 0,-1 0,1 0,-1-1,1 0,0 0,0 0,0 0,0 0,1-1,-1 0,0 0,0 0,1 0,-1-1,1 1,-1-1,1-1,-1 1,0 0,1-1,-1 0,0 0,3-1,6-2,-1-1,0 0,0 0,0-1,-1-1,1 0,-2-1,1 0,-1 0,0-1,-1 0,0-1,-1 0,0-1,0 0,-1 0,-1 0,1-3,35-104,-41 96</inkml:trace>
  <inkml:trace contextRef="#ctx0" brushRef="#br0" timeOffset="9466.424">8468 424,'-15'7,"4"-3,0 0,1 1,0 0,-1 1,2 0,-1 1,1 0,0 0,0 1,1 0,0 1,1 0,0 0,0 0,0 2,7-9,-1-1,0 1,1 0,0 0,-1 0,1 0,0-1,0 1,0 0,0 0,0 0,0 0,1 0,-1-1,1 1,-1 0,1 0,0-1,0 1,-1 0,1-1,0 1,1-1,-1 1,0-1,0 1,1-1,-1 0,0 0,1 0,-1 0,1 0,0 0,-1 0,1 0,1 0,66 20,67 16,-134-36,0 1,0-1,0 1,0 0,-1-1,1 1,-1 0,1 0,-1 0,0 0,0 0,0 1,0-1,0 0,0 0,0 1,-1-1,0 0,1 1,-1-1,0 1,0-1,0 0,0 1,-1-1,1 1,0-1,-1 0,0 1,0-1,0 0,0 0,0 0,0 0,0 1,-1-2,1 1,-1 0,1 0,-1 0,0-1,0 1,1-1,-1 1,0-1,-1 0,1 0,0 0,0 0,0 0,-1 0,-9 7,1-1,-1-1,0 0,-1 0,1-1,-1-1,0 0,0-1,-1 0,1-1,-1 0,1-1,-1-1,-6-1,-5-4</inkml:trace>
  <inkml:trace contextRef="#ctx0" brushRef="#br0" timeOffset="16125.635">10612 424,'0'4,"0"8,0 5,0 5,-4 3,-3 3,1 1,2 0,0 1,2-1,1 0,0 0,1-10,1-8</inkml:trace>
  <inkml:trace contextRef="#ctx0" brushRef="#br0" timeOffset="16360.629">10698 84,'4'15,"3"4</inkml:trace>
  <inkml:trace contextRef="#ctx0" brushRef="#br0" timeOffset="16774.028">11121 424,'-29'16,"1"2,1 1,1 1,0 1,2 1,-6 8,27-28,1 1,-1 0,1 0,-1 1,1-1,0 0,0 1,1-1,-1 1,1 0,-1-1,1 1,0 0,1 0,-1 0,1 0,-1 0,1 0,0 0,1 0,-1 0,1-1,0 1,0 0,0 0,0 0,0-1,1 1,0 0,0-1,0 0,0 1,0-1,1 0,0 0,-1 0,1-1,0 1,0-1,0 1,1-1,-1 0,1 0,-1 0,1-1,0 1,-1-1,1 0,1 0,9 3,0-1,0-1,1 0,-1-1,1 0,-1-1,1-1,-1 0,1-1,-1-1,0 0,0-1,0 0,0-1,-1-1,0 0,0-1,0 0,-1-1,0 0,0-1,-1 0,2-4,10-8,-2-1,0 0,-2-2,0-1,-2 0,-1-1,-1-1,-1 0,-1-1,6-20,-14 34,-1 0,0 0,-1-1,0 1,-1-1,-1 0,0 0,-1 1,0-1,-2 0,1 0,-2 1,0-1,-1 1,0 0,-1 0,-1 0,-4-8,7 19,1 0,-1 0,0 0,1 0,-1 1,-1-1,1 1,0-1,-1 1,1 1,-1-1,0 0,1 1,-1-1,0 1,0 0,0 1,0-1,0 1,0-1,0 1,0 0,0 1,0-1,0 1,0 0,0 0,0 0,1 0,-1 1,0-1,1 1,-1 0,1 0,-1 1,-7 3,1 0,0 1,0 0,0 1,1 0,0 0,1 1,0 0,0 1,1 0,-2 3,4-5,0 1,0 0,1 0,0 1,1-1,0 1,0 0,1 0,0 0,1 0,0 0,1 0,0 0,0 1,1-1,1 0,0 0,0 0,1 0,0-1,0 1,1-1,0 0,1 0,1 2,13 14,1 0,0-2,2 0,1-1,0-1,2-2,12 8,-26-19,1 0,0-1,0-1,0 0,1-1,0 0,0-1,0 0,1-1,-1 0,1-1,0-1,-1 0,2-1,24-16,-26 5</inkml:trace>
  <inkml:trace contextRef="#ctx0" brushRef="#br0" timeOffset="17238.346">11798 536,'48'0,"-29"2,0 0,0-2,0 0,0-1,0-1,0-1,0-1,-1-1,1 0,-1-1,-1-1,1 0,5-5,-19 9,0 1,0-1,0 0,0-1,-1 1,1-1,-1 1,0-1,0 0,0 0,-1-1,0 1,1 0,-1-1,-1 1,1-1,-1 0,0 0,0 0,0 1,-1-1,1 0,-1 0,0 0,-1 0,1 0,-1 0,0 1,0-1,-1 0,1 0,-1 1,0-1,0 1,-1 0,1-1,-1 1,0 0,0 1,0-1,-1 0,1 1,-1 0,0 0,0 0,0 0,0 1,-4-2,-2 2,0 0,0 1,0 0,0 1,0 0,0 1,0 0,0 0,0 1,0 0,1 1,-1 0,1 1,-1 0,1 0,0 1,1 0,-1 1,1 0,0 0,1 0,-1 1,1 1,1-1,-1 1,1 0,1 0,-1 1,1 0,1 0,0 0,0 0,-2 9,4-9,1-1,-1 1,2 0,-1 0,1 0,0 0,1 0,0-1,1 1,0 0,0-1,0 1,1-1,1 0,-1 0,1 0,1 0,-1 0,2-1,-1 0,1 0,-1-1,2 1,-1-1,1-1,0 1,0-1,1 0,-1-1,4 2,5 0,1-1,0 0,1-1,-1-1,1-1,0 0,-1-1,1-1,0-1,7-1,2 1,0 0</inkml:trace>
  <inkml:trace contextRef="#ctx0" brushRef="#br0" timeOffset="15104.242">9935 311,'-195'0,"191"0,0 0,1 0,-1 1,0-1,1 1,-1 0,1 0,-1 0,1 0,-1 0,1 1,0 0,0-1,0 1,0 1,0-1,0 0,0 1,1-1,-1 1,1 0,0 0,0 0,0 0,0 0,0 0,1 0,-1 1,1-1,0 1,0-1,0 1,1-1,-1 1,1 0,0-1,0 1,0-1,0 1,1 0,-1-1,1 1,1 1,2 5,1 0,0 0,1-1,0 1,0-1,1-1,1 1,-1-1,1-1,0 1,1-1,4 2,24 24,-35-32,0 1,-1 0,1 0,-1 0,1 0,-1 0,1 0,-1 0,0 1,0-1,0 1,-1-1,1 0,0 1,-1-1,0 1,1-1,-1 1,0-1,0 1,0 0,-1-1,1 1,-1-1,1 1,-1-1,0 0,0 1,0-1,0 0,0 0,-1 1,1-1,-1 0,0 1,-3 2,1 0,0-1,-1 1,0-1,0 0,0 0,-1-1,0 1,1-1,-1 0,0-1,0 1,-6 0,-94 16,87-21</inkml:trace>
  <inkml:trace contextRef="#ctx0" brushRef="#br0" timeOffset="15533.2">10218 0,'-26'138,"-5"41,3 47,-28-34,51-179,8-14,5-9</inkml:trace>
  <inkml:trace contextRef="#ctx0" brushRef="#br0" timeOffset="19496.558">255 1609,'3'-6,"-1"0,1 0,1 1,-1-1,1 1,0 0,0 0,1 1,-1-1,1 1,0 0,0 0,1 0,-1 1,1 0,0 0,0 0,0 1,0 0,5-1,134-22,-128 24,392-27,81 17,424-23,967-86,-265 35,799-81,-882 64,-521 66,-289 8,-228 0,-173 17,-309 11</inkml:trace>
  <inkml:trace contextRef="#ctx0" brushRef="#br0" timeOffset="35310.084">142 2116,'1'80,"-3"-1,-4 0,-14 64,-44 75,18-86,43-129,1-6</inkml:trace>
  <inkml:trace contextRef="#ctx0" brushRef="#br0" timeOffset="35557.476">1 2116,'39'0,"16"-4,10-3,3 1,-6 2,-3 0,-7-3,-3 0,-5 0,-5 2,-4 2,-4 1,-2 1,-6 5,-6 3</inkml:trace>
  <inkml:trace contextRef="#ctx0" brushRef="#br0" timeOffset="39328.952">85 2456,'2'-2,"-1"0,0 0,1 0,0 0,-1 1,1-1,0 0,0 1,0 0,0-1,0 1,0 0,0 0,0 0,0 0,1 1,-1-1,0 1,1-1,-1 1,0 0,1 0,-1 0,1 0,0 0,0 0,138-15,59-19,-190 32,-4-1,1 2,0-1,-1 1,1 0,0 0,0 1,0 0,0 0,-1 1,1-1,0 1,0 1,-1 0,1 0,1 0,-2 5</inkml:trace>
  <inkml:trace contextRef="#ctx0" brushRef="#br0" timeOffset="40119.974">594 2710,'-239'287,"206"-262,40-57,4 14,0 0,1 1,1 1,1 0,0 0,14-11,-10 10,21-24,-24 24,0 1,1 1,0 0,1 1,1 1,0 0,1 2,8-4,-25 14,-1 0,0 0,1 0,-1 1,0-1,1 0,-1 1,1-1,-1 1,1 0,-1 0,1-1,0 1,-1 0,1 0,-1 0,1 1,-1-1,1 0,-1 0,1 1,-1-1,1 1,-1 0,1-1,-1 1,0 0,1 0,-1 0,0 0,0 0,0 0,0 0,1 0,-2 0,1 1,0-1,0 0,0 1,0-1,-1 0,1 1,-1-1,1 1,-1-1,0 1,1-1,-1 1,0 0,0 1,-7 80,-17 122,25-202,0-1,-1 1,1-1,-1 0,1 1,-1-1,0 1,0-1,0 1,0-1,-1 1,1-1,-1 1,1-1,-1 0,0 1,0-1,0 0,0 0,0 1,-1-1,1 0,-1 0,1 0,-1 0,0-1,1 1,-1 0,0-1,0 1,0-1,-1 0,1 0,0 0,0 0,-1 0,1 0,0 0,-1-1,1 1,-1-1,1 0,-1 0,1 0,-1 0,1 0,-1 0,1-1,-2 0,-8-6,1-1,0 0,0-1,0 0,1-1,1 0,0-1,0 0,1 0,0-1,1 0,1 0,0-1,-2-6,-7-8,2 3</inkml:trace>
  <inkml:trace contextRef="#ctx0" brushRef="#br0" timeOffset="40799.442">961 2879,'38'-6,"-10"1,0 0,1 2,0 1,0 1,0 1,0 2,-1 1,4 2,-67-16,-1-2,2-2,0-1,1-1,-5-6,0-16,86 151,-11 63,-36-176,-1 1,1 0,-1-1,1 1,0-1,-1 1,1 0,-1-1,1 1,0 0,-1 0,1 0,0-1,-1 1,1 0,-1 0,1 0,0 0,-1 0,1 0,0 0,-1 0,1 0,0 1,-1-1,1 0,0 0,-1 1,1-1,-1 0,1 1,0-1,-1 0,1 1,-1-1,1 1,-1-1,0 1,1-1,-1 1,1-1,-1 1,0 0,1-1,-1 1,0-1,0 1,0 0,1-1,-1 1,0 0,0-1,0 1,0 0,0-1,0 1,0 0,0-1,-1 1,1 0,0-1,0 1,0-1,-1 1,1 0,0-1,-1 1,1-1,116-211,-102 192</inkml:trace>
  <inkml:trace contextRef="#ctx0" brushRef="#br0" timeOffset="41512.817">1525 2681,'5'11,"-2"1,0 0,0 0,-1 1,0-1,-1 0,-1 1,0-1,0 1,-1-1,-1 0,0 0,-2 6,-6 61,9-6,-27-345,28 269,0 0,1 1,-1-1,0 1,1-1,0 1,-1-1,1 1,0 0,0-1,1 1,-1 0,0 0,1 0,-1 0,1 0,0 0,0 0,0 0,0 1,0-1,0 1,0 0,0-1,0 1,1 0,-1 0,0 0,1 1,-1-1,1 0,-1 1,1 0,-1-1,1 1,-1 0,3 1,97 20,-93-19,-6-1,-1-1,1 0,-1 1,1-1,-1 1,0 0,1 0,-1 0,0 0,1 0,-1 1,0-1,0 0,0 1,0 0,0 0,0-1,-1 1,1 0,-1 0,1 1,-1-1,0 0,0 0,0 1,0-1,0 0,0 1,0-1,-1 1,0-1,1 1,-1-1,0 1,0 0,0-1,-1 1,1-1,-1 1,1-1,-1 1,0 0,-1 1,0 0,0 0,0 0,0 0,1 1,0-1,0 1,0-1,0 0,1 1,0 0,-1-1,2 1,-1-1,1 1,-1-1,1 0,0 1,1-1,-1 0,1 1,0-1,0 0,0 0,1 0,-1-1,3 3,49 68,-53-72,0 1,0-1,0 1,0 0,-1-1,1 1,-1 0,0-1,0 1,0 0,0 0,0-1,-1 1,1 0,-1 0,0-1,0 1,0-1,0 1,0-1,0 1,-1-1,1 0,-1 1,0-1,0 0,1 0,-1 0,0 0,-1-1,1 1,-1 0,-7 5,0-1,-1 0,0-1,1 0,-2-1,1 0,0-1,-1 0,1-1,-1 0,0-1,0 0,0-1,1-1,-1 1,0-2,0 0,-11-3,4-1</inkml:trace>
  <inkml:trace contextRef="#ctx0" brushRef="#br0" timeOffset="42315.352">2146 2850,'261'-399,"-240"370,-14 18,-1 0,2 1,0 0,0 0,1 1,0 0,0 1,1-1,0 2,1 0,-1 0,1 1,1 0,1 0,-12 5,1 1,0-1,0 1,-1-1,1 1,0 0,0 0,0 0,-1 0,1 0,0 0,0 0,0 1,-1-1,1 1,0-1,0 1,-1 0,1 0,-1-1,1 1,0 0,-1 1,0-1,1 0,-1 0,0 0,1 1,-1-1,0 1,0-1,0 1,0-1,-1 1,1 0,0-1,-1 1,1 0,-1 0,1-1,-1 2,5 81,-5-76,-4 139,4-145,0 0,0-1,0 1,0 0,0 0,0 0,1-1,-1 1,1 0,-1 0,1-1,0 1,-1 0,1-1,0 1,0-1,0 1,0-1,0 1,1-1,-1 0,0 1,1-1,-1 0,1 0,-1 0,1 0,0 0,-1-1,1 1,0 0,-1-1,1 1,0-1,0 0,0 0,-1 1,1-1,0 0,0 0,0-1,-1 1,1 0,0-1,0 1,-1-1,1 1,0-1,0 0,80-49,118-177,-198 226,52-35,-53 35,-1 0,1 1,0-1,0 1,0-1,0 1,0-1,0 1,0-1,0 1,0 0,0-1,0 1,0 0,0 0,0 0,0 0,1 0,-1 0,0 0,0 0,0 1,0-1,0 0,0 1,0-1,0 0,0 1,0-1,0 1,0 0,-1-1,1 1,0 0,0-1,0 1,-1 0,1 0,0 0,-1 0,1 0,-1 0,1 0,-1 0,0 0,1 0,-1 0,0 0,1 0,-1 0,0 0,0 0,0 1,-1 10,0 0,-1-1,0 1,-1 0,0-1,-1 1,0-1,0 0,-5 6,-6 20,-24 76,38-108,0 0,0-1,0 1,1 0,0 0,0 0,0 0,1 0,-1 0,1 0,0 0,0 0,1 0,0-1,0 1,0-1,0 1,1-1,-1 0,1 0,3 3,8 4</inkml:trace>
  <inkml:trace contextRef="#ctx0" brushRef="#br0" timeOffset="43385.112">3501 2512,'-177'214,"88"-116,98-126,5 9,1 0,1 0,0 2,1 0,1 1,1 0,2 0,32-28,33-29,-85 72,-1 0,1 1,0-1,-1 0,1 1,0-1,0 1,-1-1,1 1,0-1,0 1,0 0,0-1,-1 1,1 0,0 0,0 0,0-1,0 1,0 0,0 0,0 0,0 1,0-1,-1 0,1 0,0 0,0 1,0-1,0 0,0 1,-1-1,1 1,0-1,0 1,-1-1,1 1,0 0,-1-1,1 1,0 0,-1-1,1 1,-1 0,1 0,-1 0,0-1,1 1,-1 0,0 0,0 0,1 0,-1 0,0 0,0 0,4 58,-4-53,-1 11,2 0,-1 0,2 0,0 0,1 0,1-1,0 1,1-1,1 0,1 0,4 8,18 21,-67-83,-120-107,101 114,37 27</inkml:trace>
  <inkml:trace contextRef="#ctx0" brushRef="#br0" timeOffset="47529.18">5589 2060,'6'65,"-8"-48,-29 183,19-125,-6 104,18-177,0 1,0-1,0 0,0 0,1 0,-1 0,0 0,1 0,0 0,-1 0,1 0,0 0,0 0,0 0,0-1,0 1,1 0,-1-1,0 1,1 0,-1-1,1 0,0 1,-1-1,1 0,0 0,1 1,9-2</inkml:trace>
  <inkml:trace contextRef="#ctx0" brushRef="#br0" timeOffset="47788.002">5561 1947,'33'9,"17"4,9-1,-1-2,-6-3,-1-2,-5-3,-6-1,1-6,-3-2,-2 1,-3 1,-3 1,-10 1,-9 2</inkml:trace>
  <inkml:trace contextRef="#ctx0" brushRef="#br0" timeOffset="48021.236">5589 2314,'34'5,"15"1,5 0,2-1,-3-1,-6-2,-6-6,-5-2,-5 0,-1 1,-2 1,-6 2</inkml:trace>
  <inkml:trace contextRef="#ctx0" brushRef="#br0" timeOffset="48271.132">6154 2483,'-5'34,"-1"15,0 5,1-2,1-6,7-9,2-13</inkml:trace>
  <inkml:trace contextRef="#ctx0" brushRef="#br0" timeOffset="48739.156">6097 2370,'34'-5,"-1"2,1 0,0 3,0 0,13 4,-44-4,-1-1,0 1,0 0,0 0,0 0,0 1,0-1,1 0,-1 1,0-1,0 1,0 0,0 0,0 0,-1 0,1 0,0 0,0 0,-1 1,1-1,0 0,-1 1,1 0,-1-1,0 1,0 0,0 0,0 0,0-1,0 1,0 0,0 0,-1 0,1 1,-1-1,1 0,-1 0,0 0,0 0,0 0,0 0,0 1,-1-1,1 0,-1 0,1 0,-87 99,85-100,1 1,-1-1,1 0,0 1,0-1,0 1,-1 0,2-1,-1 1,0 0,0-1,0 1,1 0,-1 0,1 0,0 0,-1-1,1 1,0 0,0 0,0 0,0 0,0 0,1 0,-1 0,1-1,-1 1,1 0,0 0,-1-1,1 1,0 0,0-1,0 1,0 0,60 41,-11-9,-49-32,0-1,0 1,0-1,0 1,0 0,0 0,0-1,-1 1,1 0,-1 0,1 0,-1 0,0 0,0 0,0-1,0 1,0 0,0 0,0 0,-1 0,1 0,-1 0,1 0,-1-1,0 1,0 0,0 0,0-1,0 1,0-1,0 1,0-1,-1 1,1-1,0 0,-1 0,1 1,-1-1,-1 1,-69 37,62-35,0 0,0 0,0-2,-1 1,1-1,-1-1,0 0,0 0,1-1,-1 0,0-1,-4-1,-4-4</inkml:trace>
  <inkml:trace contextRef="#ctx0" brushRef="#br0" timeOffset="49632.118">6605 2568,'314'0,"-269"5,-70-31,-91-80,115 106,1-1,-1 1,1 0,0-1,-1 1,1-1,-1 1,1 0,-1-1,1 1,-1 0,1 0,-1 0,1-1,-1 1,1 0,-1 0,0 0,1 0,-1 0,1 0,-1 0,1 0,-1 0,0 0,1 0,-1 0,1 0,-1 1,1-1,-1 0,1 0,-1 1,1-1,-1 0,1 1,-1-1,1 0,0 1,-1-1,1 0,-1 1,1-1,0 1,-1-1,1 1,0-1,0 1,0-1,-1 1,1 0,0-1,0 1,0-1,0 1,0-1,0 1,0-1,0 1,0 0,0-1,0 1,-1 44,1-39,-6 173,-8-104,14-75,1-1,-1 1,0 0,0 0,0-1,1 1,-1 0,0 0,0 0,1-1,-1 1,0 0,1 0,-1 0,0 0,0 0,1 0,-1-1,0 1,1 0,-1 0,0 0,1 0,-1 0,0 0,1 0,-1 0,0 0,1 1,-1-1,0 0,0 0,1 0,-1 0,0 0,1 0,-1 1,0-1,0 0,1 0,-1 0,0 1,0-1,0 0,1 0,-1 1,0-1,0 0,0 1,0-1,1 0,-1 0,0 1,0-1,0 0,0 1,0-1,0 0,0 1,0-1,0 0,0 1,0-1,0 0,0 1,19-24,-18 23,18-27,116-126,-121 142</inkml:trace>
  <inkml:trace contextRef="#ctx0" brushRef="#br0" timeOffset="50303.418">7367 2370,'-18'13,"0"0,1 1,1 1,0 0,1 2,0-1,2 2,0 0,1 0,0 1,1 2,-19 27,-6 10,80-101,125-156,-26 81,-141 117,-1 1,0-1,0 0,0 0,0 0,1 1,-1-1,0 1,1-1,-1 1,0 0,1-1,-1 1,1 0,-1 0,1 0,-1 0,0 0,1 0,-1 0,1 1,-1-1,0 0,1 1,-1-1,0 1,1 0,-1-1,0 1,0 0,0 0,0 0,1-1,-1 1,0 0,-1 1,1-1,0 0,0 0,0 0,-1 0,1 1,0-1,-1 0,1 1,-1-1,0 0,1 1,-1 0,5 76,-5-69,-6 167,6-173,0-1,0 0,0 0,-1 0,1 1,-1-1,1 0,-1 0,0 0,0 0,0 0,0 0,0 0,0 0,-1-1,1 1,0 0,-1-1,0 1,1-1,-1 1,0-1,0 0,0 0,0 0,0 0,0 0,0 0,0 0,0-1,0 1,0-1,0 1,-1-1,1 0,0 0,0 0,0 0,-1-1,1 1,0 0,0-1,0 0,0 1,0-1,0 0,0 0,0 0,0 0,0-1,0 1,0 0,1-1,-69-61,62 53,0 1,-1 0,0 1,-1 0,0 0,0 1,-1 0,1 1,-4-1,-8-1</inkml:trace>
  <inkml:trace contextRef="#ctx0" brushRef="#br0" timeOffset="51518.826">7846 2596,'179'-318,"-70"185,-98 121,-7 7,0-1,1 1,-1 0,1 0,0 1,1-1,-1 1,1 0,0 1,0-1,0 1,0 0,0 1,1 0,-1 0,4-1,-7 5,0 1,0-1,-1 1,1 0,-1-1,1 1,-1 0,0 1,0-1,-1 0,1 0,-1 1,1-1,-1 1,0-1,0 1,-1 0,1-1,-1 1,0 0,0-1,0 1,0 0,-1 0,1-1,-2 3,2 2,-3 168,3-175,-1 1,1-1,0 0,0 0,0 0,0 1,0-1,0 0,0 0,1 0,-1 1,0-1,1 0,-1 0,1 0,-1 0,1 0,-1 0,1 0,0 0,-1 0,1 0,0 0,0 0,0 0,0-1,0 1,0 0,0-1,0 1,0 0,0-1,0 0,0 1,0-1,1 1,-1-1,0 0,0 0,0 0,1 0,-1 0,0 0,0 0,0 0,1 0,-1-1,0 1,0 0,0-1,0 1,0-1,1 1,-1-1,0 0,0 0,75-77,-51 46,180-195,-158 182,-42 82,-41 166,35-189,0 1,1-1,1 0,0 0,1 0,0 0,1-1,1 1,0 0,1-1,0 0,7 11,-4-9</inkml:trace>
  <inkml:trace contextRef="#ctx0" brushRef="#br0" timeOffset="51801.808">9033 2202,'-10'33,"-3"17,1 3,2-1,-2-6,1-5,3-5,2-4,2-7</inkml:trace>
  <inkml:trace contextRef="#ctx0" brushRef="#br0" timeOffset="52269.721">8976 2202,'254'1,"-252"-2,0 1,-1 0,1 0,0 0,-1 0,1 0,0 0,-1 0,1 1,0-1,-1 1,1-1,0 1,-1 0,1-1,-1 1,1 0,-1 0,0 0,1 0,-1 0,0 1,0-1,0 0,0 0,0 1,0-1,0 1,0-1,0 1,-1-1,1 1,-1-1,1 1,-1 0,0-1,1 1,-1 0,0-1,0 1,0 0,0-1,0 1,-1 0,1-1,0 1,-1 0,0-1,1 1,-1-1,0 1,1-1,-1 1,0-1,0 1,0-1,-1 0,1 0,0 1,0-1,-1 0,1 0,0 0,-1-1,1 1,-2 0,-178 102,180-103,0 0,0 1,-1 0,1-1,0 1,0-1,0 1,-1 0,1 0,0 0,0 0,0 0,1 0,-1 0,0 0,0 0,0 0,1 0,-1 1,1-1,-1 0,1 0,-1 1,1-1,0 0,0 1,-1-1,1 0,0 1,0-1,0 1,1-1,-1 0,0 1,0-1,1 0,-1 0,1 1,-1-1,1 0,0 0,-1 1,1-1,0 0,0 0,0 0,-1 0,1 0,0 0,1 0,-1 0,106 47,-25-17,-80-30,-1-1,1 1,0 0,-1 0,1-1,-1 1,1 0,-1 1,0-1,1 0,-1 0,0 0,0 1,1-1,-1 1,0-1,-1 1,1-1,0 1,0-1,-1 1,1 0,-1-1,1 1,-1 0,0 0,1-1,-1 1,0 0,0 0,-1 0,1-1,0 1,0 0,-1 0,1-1,-1 1,0 0,1-1,-1 1,0-1,0 1,0-1,-1 1,-1 2,-1 0,0 0,0 0,0-1,0 0,-1 0,1 0,-1 0,0-1,0 0,0 0,0 0,0-1,-3 1,-191 2,143-10,31 0</inkml:trace>
  <inkml:trace contextRef="#ctx0" brushRef="#br0" timeOffset="46635.119">4348 2483,'24'0,"12"0,6 0,-1 0,-1 0,-3 0,-4 0,-2 0,-1 0,-2 0,0 0,0-4,0-3,-1 1,1 2,0 0,0 2,-5 1</inkml:trace>
  <inkml:trace contextRef="#ctx0" brushRef="#br0" timeOffset="46913.154">4629 2202,'5'33,"2"17,-1 3,-1-1,-1-1,-2-4,-1-5,-6-5,-1-4,0-3,0-1,-2-1,-1-1,2 0,1 1,8-6,2-5</inkml:trace>
  <inkml:trace contextRef="#ctx0" brushRef="#br0" timeOffset="54408.543">10105 2145,'481'0,"-390"-6,-85 7</inkml:trace>
  <inkml:trace contextRef="#ctx0" brushRef="#br0" timeOffset="54856.762">10218 2370,'4'0,"8"0,5 0,5 0,4 0,1 0,7 0,2 0,5 0,-1 0,-2-4,-2-3,-3 1,-2 2,-1 0,-2 2,-5 6,-6 1</inkml:trace>
  <inkml:trace contextRef="#ctx0" brushRef="#br0" timeOffset="56115.289">11572 1863,'0'0,"1"0,-1 1,0-1,0 0,0 1,0-1,0 1,0-1,0 0,0 1,0-1,0 1,0-1,0 0,0 1,0-1,0 1,-1-1,1 0,0 1,0-1,0 0,0 1,-1-1,1 0,0 1,-1-1,1 0,0 0,0 1,-1-1,1 0,0 0,-1 1,1-1,0 0,-1 0,1 0,-1 0,1 0,0 0,-1 1,1-1,-1 0,1 0,0 0,-1 0,1 0,-1-1,1 1,0 0,-1 0,1 0,-1 0,1 0,0 0,-1-1,1 1,0 0,-1 0,1-1,0 1,0 0,-1 0,1-1,4 42,-3-38,-1 141,-10-63,3 1,5-1,3 19,-1-51,-11 19,5-62</inkml:trace>
  <inkml:trace contextRef="#ctx0" brushRef="#br0" timeOffset="56465.192">11431 1835,'32'-23,"0"2,1 1,1 2,1 1,1 1,0 2,0 2,2 2,-1 1,34-4,-57 12,-1 1,1 0,0 1,-1 0,1 1,-1 0,1 1,9 4,-19-5,0-1,0 0,-1 1,1 0,0 0,-1 0,0 0,1 1,-1-1,0 1,0 0,0-1,-1 2,1-1,-1 0,0 0,1 1,-2-1,1 1,0 0,-1 0,1-1,-1 1,0 0,-1 0,1 0,0 0,-1 0,0 0,-1 4,-3 7,-2-1,0 0,0 0,-1-1,-1 0,0 0,-1-1,-1 0,1 0,-2-1,0 0,0-1,-1-1,0 1,0-2,-1 0,-1 0,1-1,-6 1,5 0,-194 106,131-86,71-26,7-1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26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103 234,'-23'71,"-52"127,70-193,11-26,12-32,10-17,4 1,2 1,26-34,-55 91,1 0,0 1,1 0,0 0,1 0,0 1,1 0,0 1,0 0,0 0,1 1,0 1,3-2,-10 9,0 0,0 0,0 0,-1 1,1-1,0 1,-1 0,1 0,-1 0,1 0,-1 0,0 0,0 0,0 1,0-1,0 1,-1 0,1-1,-1 1,0 0,1 0,-1 0,-1 0,1 0,0 0,-1 0,1 0,-1 0,0 1,0-1,0 0,-1 0,0 3,-16 229,17-234,-1 0,1 1,0-1,0 0,0 0,0 1,0-1,0 0,0 0,0 0,0 1,0-1,1 0,-1 0,0 0,1 0,-1 0,1 1,0-1,-1 0,1 0,0 0,-1 0,1-1,0 1,0 0,0 0,0 0,0-1,0 1,0 0,0-1,0 1,0-1,0 1,0-1,1 0,-1 1,0-1,0 0,0 0,1 0,-1 0,0 0,0 0,1 0,-1 0,0-1,0 1,0 0,0-1,1 1,-1-1,0 1,0-1,0 1,0-1,0 0,0 0,0 1,-1-1,1 0,0-1,96-90,36-57,-63 95,-68 56,-1-1,1 1,0-1,0 1,-1 0,1 0,-1 0,1 0,-1 0,0 0,0 0,0 0,0 0,0 1,0-1,-1 0,1 1,-1-1,0 0,0 1,1-1,-2 1,1-1,0 1,0-1,-1 2,1 1,-4 200,-24-8,28-173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26:45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112 132,'0'29,"0"28,0 15,0-1,-5-2,-1-9,0-9,1-4,2-5,1-5,-4-4,-1-3,1-1,-3-2,-1 1,2-6</inkml:trace>
  <inkml:trace contextRef="#ctx0" brushRef="#br0" timeOffset="319.998">0 132,'33'-19,"1"1,0 1,1 2,1 2,1 1,-1 2,2 1,21-1,-53 8,1 0,0 1,0 0,0 0,-1 0,1 1,0 0,0 0,0 1,0 0,0 0,-1 0,1 1,0 0,-1 0,1 1,-1 0,0 0,0 1,0-1,0 1,-1 0,0 1,1 0,-2-1,1 2,0-1,-1 0,0 1,2 3,-4 0,1 0,-1 1,-1-1,1 0,-2 1,1-1,-1 0,-1 1,0-1,0 1,0-1,-2 0,1 0,-1 0,0 0,-1 0,0-1,0 0,-1 1,0-1,0-1,-1 1,0-1,-1 0,1-1,-1 1,-1-1,-4 3,-21 13,0-1,-2-2,0-1,-1-2,-1-1,-33 8,66-22,0 1,1-1,-1 0,0 0,0 0,0-1,0 1,0-1,0 0,0 0,0 0,0-1,0 1,0-1,0 0,1 0,-1-1,0 1,0-1,1 1,-1-1,1 0,0-1,-1 1,1-1,0 1,0-1,1 0,-1 0,1 0,-1 0,1-1,0 1,0-1,0 1,1-1,-1 0,1-1,0-13</inkml:trace>
  <inkml:trace contextRef="#ctx0" brushRef="#br0" timeOffset="938.898">705 414,'10'-5,"2"3,5 3,4 0,-1 5,0 2,2-1,2-1,1-2,2-2,1-1,0 0,1-1,-1 0,1-1,-6-4,-5-2</inkml:trace>
  <inkml:trace contextRef="#ctx0" brushRef="#br0" timeOffset="1304.978">789 611,'20'0,"15"0,7 0,1 0,-2 0,-8-5,-4-1,-4 0,0 1,-4 2</inkml:trace>
  <inkml:trace contextRef="#ctx0" brushRef="#br0" timeOffset="2187.949">1213 866,'60'-104,"-20"33,3 1,48-59,21 25,-111 103,0-1,1 1,-1 0,1 0,-1-1,1 1,0 0,-1 0,1 1,0-1,0 0,-1 1,1-1,0 1,0-1,0 1,0 0,0 0,0-1,0 2,0-1,0 0,0 0,0 1,0-1,-1 1,1-1,0 1,0 0,0 0,-1 0,1 0,0 0,-1 0,1 0,-1 0,1 1,-1-1,0 1,0-1,1 1,-1-1,0 1,0 0,-1 0,1-1,0 2,30 92,-28-79,-2-7,-1-1,2 0,-1 1,1-1,1 0,-1 0,1 0,1-1,-1 1,1-1,1 1,4 5,-6-12,0 0,1-1,-1 1,0-1,1 1,-1-1,0 0,1 0,-1-1,0 1,1-1,-1 1,0-1,1 0,-1-1,0 1,0 0,0-1,0 0,0 1,0-1,-1 0,1-1,-1 1,1 0,-1-1,0 1,0-1,0 0,1-2,-2 4,35-39,-26 28,-1 0,1 1,1 0,0 0,1 1,0 1,0 0,1 0,0 2,1-1,-1 2,12-5,-22 11,0-1,-1 0,1 1,0-1,-1 1,1 0,0 0,0 0,0 0,-1 0,1 1,0-1,-1 1,1 0,0 0,-1 0,1 0,-1 0,1 1,-1-1,0 1,1-1,-1 1,0 0,0 0,0 0,-1 0,1 0,0 0,-1 1,1-1,-1 1,0-1,0 1,0-1,0 1,0 0,0-1,-1 1,6 117,-7-100,-13 113,8-115</inkml:trace>
  <inkml:trace contextRef="#ctx0" brushRef="#br0" timeOffset="3435.727">2399 640,'-153'300,"149"-287,19-36,16-24,2 2,2 1,2 2,14-11,-10 9,5 4,-45 39,0 0,-1 1,1-1,0 1,0 0,0-1,0 1,0 0,0-1,0 1,0 0,0 0,0 0,0 0,0 0,0 0,0 0,0 0,0 0,0 0,0 1,0-1,0 0,0 1,0-1,0 1,0-1,-1 1,1-1,0 1,0 0,0-1,-1 1,1 0,0 0,-1 0,1-1,-1 1,1 0,-1 0,1 0,-1 0,0 0,1 0,-1 0,0 0,0 0,0 0,1 0,-1 0,0 0,-1 0,1 0,0 1,0 225,0-226,1 0,-1 0,0 0,0-1,1 1,-1 0,0 0,0 0,0 0,0 0,0-1,0 1,0 0,0 0,0 0,0 0,0 0,0-1,-1 1,1 0,0 0,-1 0,1-1,-1 1,1 0,-1 0,1-1,-1 1,1 0,-1-1,0 1,1-1,-1 1,0-1,0 1,1-1,-1 1,0-1,0 0,0 1,1-1,-1 0,0 0,0 0,0 1,0-1,0 0,1 0,-1 0,0-1,0 1,0 0,0 0,0 0,1-1,-1 1,0 0,0-1,0 1,1 0,-1-1,0 1,0-1,1 0,-1 1,1-1,-1 1,0-1,1 0,-1 0,-131-86,107 76</inkml:trace>
  <inkml:trace contextRef="#ctx0" brushRef="#br0" timeOffset="3718.716">2766 640,'38'-10,"23"-3,5 1,-8 2</inkml:trace>
  <inkml:trace contextRef="#ctx0" brushRef="#br0" timeOffset="3951.234">2963 386,'-9'43,"-9"34,-5 13,0-4,5-7,1-12,2-13,5-10,8-14,5-11</inkml:trace>
  <inkml:trace contextRef="#ctx0" brushRef="#br0" timeOffset="4525.244">3132 894,'206'-328,"-201"320,-3 5,0-1,0 0,1 1,-1-1,1 1,-1 0,1 0,0 0,0 0,1 1,-1-1,1 1,-1-1,1 1,0 1,3-2,-5 4,-1 1,1 1,0-1,-1 0,1 0,-1 1,1-1,-1 0,0 1,0-1,-1 1,1 0,0-1,-1 1,1 0,-1-1,0 1,0 0,0-1,0 1,-1 0,1 0,-1-1,1 1,-1-1,0 1,-6 28,5-24,0-1,0 0,0 1,1 0,0-1,1 1,-1-1,1 1,0 0,1 0,-1-1,2 1,-1-1,1 1,-1-1,2 1,1 4,-1-10,0 0,-1 0,1 0,0 0,0-1,0 1,0-1,0 0,-1 0,1 0,0 0,0 0,0-1,0 1,0-1,-1 0,1 0,0 0,0 0,-1 0,1-1,-1 1,1-1,-1 1,0-1,0 0,1 0,-1 0,-1 0,1-1,0 1,5-3,12-13,0-1,-2-1,0 0,-1-1,-1-1,-1 0,-1-1,4-13,-15 34,-2 3,0 0,0 0,1 0,-1 0,1 0,-1 0,1 0,-1 0,1 0,-1-1,1 1,0 0,-1 0,1-1,0 1,0 0,0-1,-1 1,1 0,0-1,0 0,0 1,0-1,0 1,0-1,0 0,0 0,0 0,0 1,0-1,0 0,0 0,0-1,1 1,-1 0,0 0,0 0,0-1,0 1,0 0,-1-1,1 1,0-1,0 1,0-1,0 0,0 1,0-1,-1 0,1 1,0-1,-1 0,1 0,-1 0,1 0,-1 0,1 1,-1-1,1 0,-1 0,0 0,1 0,-1 0,0-1,0 1,4 143,-6-122,1 0,0 0,2 1,0-1,2 0,0 0,4 10,3-6,1-6</inkml:trace>
  <inkml:trace contextRef="#ctx0" brushRef="#br0" timeOffset="4759.155">3894 696,'-9'39,"-4"26,1 8,2-5,8-13,4-16</inkml:trace>
  <inkml:trace contextRef="#ctx0" brushRef="#br0" timeOffset="5151.099">3838 753,'16'-12,"0"1,1 0,0 1,1 1,0 1,1 0,-1 2,1 0,20-3,-38 8,1 1,0-1,0 1,0 0,0 0,0 0,-1 0,1 0,0 0,0 0,0 1,0-1,-1 1,1-1,0 1,0 0,-1-1,1 1,0 0,-1 0,1 0,-1 1,1-1,-1 0,0 0,0 1,1-1,-1 1,0-1,0 1,0-1,-1 1,1 0,0 0,-1-1,1 1,-1 0,1 0,-1 0,0 1,-25 70,-21-16,85-45,81 11,-117-21,0-1,0 0,0 1,0-1,0 1,0 0,-1 0,1 0,-1 0,1 1,-1-1,0 0,0 1,0 0,0-1,0 1,-1 0,1 0,-1 0,0 0,0 1,0-1,0 0,-1 0,1 0,-1 1,0-1,0 0,0 1,0-1,0 0,-1 1,1-1,-1 0,-1 2,-4 5,-1-1,-1 0,1-1,-1 0,0 0,-1 0,0-1,0 0,-1-1,0 0,0-1,0 0,-1 0,1-1,-1-1,0 0,0 0,-1-1,1 0,0-1,-9 0,-32 1,34-7</inkml:trace>
  <inkml:trace contextRef="#ctx0" brushRef="#br0" timeOffset="5470.823">4176 189,'39'29,"-1"1,-2 3,-1 1,-1 1,-2 2,16 26,-40-49,-1-1,0 1,-1 0,0 1,-2 0,1-1,-2 1,0 1,-1-1,0 0,-2 1,1-1,-2 1,0-1,-1 0,-1 1,0-1,-1 0,0 0,-1-1,-1 0,0 1,-1-2,-1 1,-2 2,-121 172,6-32,101-131</inkml:trace>
  <inkml:trace contextRef="#ctx0" brushRef="#br0" timeOffset="6120.384">1467 76,'-35'40,"3"3,1 0,2 2,2 1,2 1,2 2,3 0,1 1,-8 42,21-74,2 1,0-1,1 1,1 0,1-1,0 1,2 0,0 0,1 0,1-1,1 1,0-1,1 0,1 0,1 0,1-1,0 0,1 0,1-1,1 0,0-1,1 0,6 6,7-1,1-1,0-1,2-2,0 0,0-2,1-1,1-2,0 0,1-2,0-1,0-2,1-1,-1-2,1 0,0-3,24-2,-11 2,-8-1</inkml:trace>
  <inkml:trace contextRef="#ctx0" brushRef="#br0" timeOffset="9000.827">5052 386,'-1'-2,"0"0,-1 1,1-1,0 1,-1-1,1 1,-1-1,0 1,1 0,-1 0,0 0,0 0,1 0,-1 0,0 0,0 1,0-1,0 1,0-1,0 1,0 0,0 0,-1 0,1 0,0 0,0 0,0 0,0 1,0-1,-1 1,-10 4,0 0,1 0,-1 2,1-1,0 2,1 0,-1 0,2 1,-1 0,1 1,1 0,0 0,0 1,1 0,0 1,1 0,0 2,0-3,1 1,0-1,1 1,1 1,0-1,0 1,1-1,1 1,0 0,1 0,0 0,1 0,0 0,2 2,-2-8,1-1,0 1,0 0,0-1,1 0,0 1,1-1,0 0,-1 0,2 0,-1 0,1-1,0 1,0-1,0 0,1 0,0 0,0-1,0 0,0 0,1 0,0 0,0-1,0 0,0-1,0 1,6 1,-2-4,-1 0,0-1,0 0,1-1,-1 0,0 0,0-1,0 0,-1-1,1 0,-1 0,0-1,0 0,0 0,-1-1,0 0,0 0,0-1,-1 1,0-2,1 0,-5 6,14-15,0 0,-1-1,0-1,-2 0,0-1,-1 0,-1-1,-1 0,-1-1,-1 0,-1 0,-1-1,2-13,-9-9,1 45,-1-1,1 1,-1 0,1 0,-1 0,1-1,-1 1,1 0,-1 0,1 0,-1 0,1 0,-1 0,1 0,-1 0,1 0,-1 0,1 0,-1 1,1-1,-1 0,1 0,-1 0,1 1,-1-1,1 0,0 0,-1 1,1-1,-1 0,1 1,0-1,-1 1,1-1,0 0,0 1,-1-1,1 1,0-1,0 1,-1-1,1 1,0-1,0 1,0-1,0 1,0-1,0 1,0-1,0 1,0-1,0 1,0-1,0 1,0-1,1 1,-1-1,0 1,0 0,1 11,-1 1,1 0,1-1,1 1,-1-1,2 1,0-1,0 0,1 0,1-1,0 0,0 0,1 0,1 0,0 0,-4-5,8 12,-3-1,1 0,0-1,1 0,1-1,1 0,0-1,1-1,0 0,1 0,6 2,-13-13,-1-1,1 0,0 0,0-1,0 0,0 0,0-1,0 0,0 0,0-1,-1 0,1-1,-1 1,1-1,-1-1,0 1,0-1,0-1,-1 1,0-1,1 0,-2 0,1-1,-1 0,1 0,-2 0,4-6,9-4,-3 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26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88,'5'10,"2"12,-1 8,-1 3,-2 1,-5 0,-4-2,1-1,0-1,-4-6,0-6</inkml:trace>
  <inkml:trace contextRef="#ctx0" brushRef="#br0" timeOffset="3220.905">10 61,'2'-2,"-1"0,0 0,1 0,0 0,-1 1,1-1,0 0,0 1,0 0,0-1,0 1,0 0,0 0,0 0,0 0,1 1,-1-1,0 1,1-1,-1 1,0 0,1 0,-1 0,0 0,2 0,-1 0,224-31,-225 30,1 1,-1-1,1 0,-1 1,1 0,-1-1,0 1,1 0,-1 0,1 0,-1 1,1-1,-1 0,1 1,-1 0,0 0,1-1,-1 1,0 1,0-1,1 0,-1 0,0 1,0 0,-1-1,1 1,0 0,0 0,-1 0,1 0,-1 0,0 0,0 0,0 0,0 0,0 1,0-1,0 0,-1 1,1-1,-1 1,1-1,-1 1,0-1,0 1,0-1,-1 1,1-1,-1 1,0 0,-1 1,0 1,-1-1,0 0,0 0,0 0,-1 0,0-1,1 0,-1 1,0-1,0 0,-1-1,1 1,0-1,-1 0,0 0,-1 0,-17 9,23-10,-1-1,0 0,0 0,1 1,-1-1,0 1,1-1,-1 0,0 1,1-1,-1 1,1 0,-1-1,1 1,-1-1,1 1,-1 0,1 0,0-1,-1 1,1 0,0 0,-1-1,1 1,0 0,0 0,0-1,0 1,0 0,0 0,0 0,0-1,0 1,0 0,0 0,1 0,-1-1,0 1,1 0,-1-1,0 1,1 0,-1 0,1-1,-1 1,1-1,-1 1,1 0,-1-1,1 1,0-1,-1 1,1-1,0 0,-1 1,1-1,41 24,-41-24,14 6,-1 1,0 0,0 0,-1 2,0-1,0 2,-1 0,0 0,-1 1,9 11,-19-20,0-1,0 1,0-1,0 1,0-1,-1 1,1-1,-1 1,1 0,-1-1,1 1,-1 0,0 0,0-1,0 1,0 0,0 0,0-1,-1 1,1 0,0-1,-1 1,0 0,1-1,-1 1,0-1,0 1,1-1,-1 1,0-1,-1 0,1 1,0-1,0 0,-1 0,1 0,0 0,-1 0,1 0,-1 0,1 0,-2 0,-75 24,-176-22,230-3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0:5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366 542,'-12'230,"-57"227,37-276,41-181,-2-11</inkml:trace>
  <inkml:trace contextRef="#ctx0" brushRef="#br0" timeOffset="2733.749">619 571,'0'0,"0"0,-1 1,1-1,-1 1,0-1,1 0,-1 0,1 1,-1-1,1 0,-1 0,0 0,1 0,-1 0,1 0,-1 0,0 0,1 0,-1 0,1 0,-1 0,0 0,1 0,-1 0,1-1,-1 1,1 0,-1 0,1-1,-1 1,1 0,-1-1,1 1,-1-1,1 1,-1 0,1-1,0 1,-1-1,1 1,0-1,-1 1,1-1,0 0,0 1,0-1,-1 1,1-1,0 0,0 1,0-1,0 1,0-1,0 0,0 1,0-1,0 1,1-1,-1 0,0 1,0-1,0 1,1-1,-10 161,11-105,-2 200,-22-154,22-100,-1-1,0 0,1 1,-1-1,0 0,0 0,1 1,-1-1,0 0,0 0,1 0,-1 0,0 0,0 0,0 0,1 0,-1 0,0 0,0-1,1 1,-1 0,0-1,1 1,-1 0,0-1,1 1,-1 0,0-1,1 1,-1-1,1 0,-1 1,1-1,-1 1,1-1,-1 0,1 1,-1-1,1 0,0 1,0-1,-1 0,1 0,0 1,0-1,0 0,0 0,0 0,0 1,0-2,-3-2,-13-21,-1 0,-2 1,0 1,-1 0,-2 2,0 1,-1 0,-1 2,-24-15,41 28,0 0,-1 1,1 0,-1 0,0 0,0 1,0 0,0 1,-1 0,1 0,-1 0,1 1,-1 1,0 0,1 0,-1 0,0 1,1 0,-1 1,1 0,-1 0,1 1,0 0,0 1,0 0,-6 4,8-5,0 1,1 0,-1 0,1 0,0 1,0 0,1 0,-1 0,1 1,0-1,0 1,1 0,0 0,0 1,0-1,1 1,0-1,0 1,1 0,-1-1,1 1,1 1,4 9</inkml:trace>
  <inkml:trace contextRef="#ctx0" brushRef="#br0" timeOffset="3836.373">732 1022,'7'8,"0"0,0-1,1 0,0 0,0-1,1 1,-1-2,1 1,0-2,1 1,-1-1,1 0,0-1,0 0,0-1,0 0,1-1,-1 0,0 0,1-1,-1 0,1-1,4-1,-7 0,1 0,0-1,-1-1,1 1,-1-1,0 0,0-1,-1 0,1 0,-1-1,0 0,-1 0,1-1,-1 1,0-1,-1-1,0 1,0-1,-1 0,1 0,-2 0,1-1,-1 1,-1-1,1 0,-2 0,1 0,-1 0,0 0,-1 0,0 0,-1-4,1 10,-1 0,0 0,0 1,0-1,0 0,0 1,0-1,-1 1,1-1,-1 1,0-1,1 1,-1 0,0 0,-1 0,1 0,0 0,0 1,-1-1,1 1,-1-1,0 1,1 0,-1 0,0 0,0 0,1 1,-1-1,0 1,0-1,0 1,0 0,0 0,0 1,1-1,-1 0,0 1,0 0,0 0,1 0,-1 0,0 0,1 0,-1 1,1-1,-1 1,-6 2,-1 0,2 0,-1 1,0 0,1 1,0 0,0 0,1 0,0 1,0 1,0-1,1 1,0 0,1 0,0 1,0-1,1 1,0 0,0 1,1-1,0 0,1 1,0 0,0 0,1 0,1-1,0 1,0 0,1 2,-1-7,1 0,1 0,-1 0,1-1,-1 1,2-1,-1 1,0-1,1 1,0-1,-1 0,2-1,-1 1,0 0,1-1,0 0,0 1,0-2,0 1,0 0,0-1,1 0,-1 0,1 0,2 0,123 21,-108-25,0 0,0-1,-1-2,0 0,0-1,0-1,-1-1,1 0,-2-2,0-1,0 0,-1-1,0-1,-1-1,14-14,-24 22,6-3,0 0,-1-1,0 0,-1-1,0 0,-1-1,0 0,-1-1,0 0,-1 0,0-1,-1 0,-1-1,0 1,-1-1,1-9,-5 21,-1 0,1 0,-1 1,0-1,0 0,0 0,-1 0,1 0,-1 1,1-1,-1 0,0 0,0 1,0-1,0 1,-1-1,1 1,-1-1,0 1,1 0,-1 0,0 0,0 0,0 0,-1 0,1 0,0 1,-1-1,1 1,-1 0,1 0,-1-1,0 2,1-1,-1 0,0 1,0-1,0 1,1 0,-1 0,0 0,0 0,0 0,0 1,1-1,-1 1,0 0,0-1,1 2,-1-1,1 0,-1 0,1 1,-1 0,-5 1,1 1,1 0,-1 1,1-1,0 1,0 0,0 1,0-1,1 1,0 1,0-1,-3 6,7-9,0-1,0 1,0-1,0 1,0-1,0 1,0-1,1 1,0 0,-1-1,1 1,0 0,0 0,1-1,-1 1,0 0,1-1,0 1,-1 0,1-1,0 1,0-1,1 0,-1 1,1-1,-1 0,1 0,-1 1,1-1,0-1,0 1,0 0,0 0,1-1,-1 1,0-1,1 0,0 1,6 2,1 0,0-1,-1 0,1 0,0-1,1-1,-1 0,0 0,0-1,0 0,1 0,-1-2,72 6,-81-3,1-1,0 1,0 0,0 0,-1 0,1 0,0 0,-1 0,1 0,-1 1,1-1,-1 0,1 1,-1 0,0-1,0 1,0 0,0-1,0 1,0 0,-1 0,1 0,-1 0,1 0,-1-1,1 1,-1 0,0 0,0 0,0 0,0 0,-1 0,1 0,0 0,-1 0,1 0,-1 0,0 0,0 0,0-1,0 1,0 0,0-1,0 1,0 0,-7 28,8-27,-1 1,1-1,0 0,0 1,1-1,-1 1,1-1,0 0,0 1,0-1,0 0,0 0,1 0,-1 0,1 0,0 0,0 0,0 0,0-1,0 1,1-1,-1 0,1 1,0-1,0 0,-1-1,1 1,0 0,1-1,-1 0,0 0,0 0,0 0,1 0,-1 0,1-1,-1 0,0 0,1 0,-1 0,1 0,-1-1,0 1,1-1,-1 0,0 0,0 0,3-2,35-7,-17 6,0-2,0-1,-1 0,1-2,-2-1,0-1,0 0,-1-2,20-15,-30 20,-1-1,0 0,0-1,-1 0,-1-1,1 0,-2 0,0 0,0-1,-1 0,0-1,-1 1,-1-1,0 0,2-9,-6 19,0 0,1 1,-1-1,0 1,-1-1,1 0,0 1,-1-1,1 1,-1-1,0 1,0-1,0 1,0 0,0-1,-1 1,1 0,-1 0,1 0,-1 0,0 0,0 0,0 0,0 1,0-1,0 1,0-1,0 1,-1 0,1 0,0 0,-1 0,1 0,-1 1,1-1,-1 1,0 0,1-1,-1 1,-6 0,0-1,0 1,0 1,0-1,0 2,1-1,-1 1,0 0,0 1,-5 3,5-1,0 1,0 0,1 0,0 1,0 0,1 0,0 1,0 0,1 0,0 1,0 0,1 0,0 0,1 0,0 1,0 0,1 0,1 0,-1 0,2 0,-1 1,1-1,1 0,0 1,0-1,1 1,1-1,-1 0,2 1,0 0,4 2,1 0,1-1,0 0,1 0,0-1,0 0,1-1,1 0,0 0,0-2,1 1,0-2,0 0,1 0,0-1,0-1,1 0,-1-1,1-1,7 1,101 22,-90-18</inkml:trace>
  <inkml:trace contextRef="#ctx0" brushRef="#br0" timeOffset="4418.929">3131 938,'-4'33,"-3"17,6-1,2-4,7-9,1-12</inkml:trace>
  <inkml:trace contextRef="#ctx0" brushRef="#br0" timeOffset="4664.878">3103 598,'0'0</inkml:trace>
  <inkml:trace contextRef="#ctx0" brushRef="#br0" timeOffset="4971.409">3668 825,'-18'10,"0"0,0 2,2 0,-1 1,2 1,-1 0,-10 15,25-26,0 1,0-1,1 0,-1 1,1-1,-1 1,1-1,0 1,1-1,-1 1,1-1,-1 1,1-1,0 0,0 1,0-1,1 0,-1 0,1 0,0 0,0 0,0 0,0-1,0 1,1 0,-1-1,1 0,0 0,-1 0,1 0,0 0,0 0,1-1,-1 1,0-1,0 0,1 0,-1 0,2 0,10 7,-12-6,1-1,0 1,-1 0,1 0,-1 0,1 0,-1 1,0-1,0 1,0 0,-1 0,1 0,-1 0,1 0,-1 1,0-1,0 1,0-1,-1 1,0 0,1-1,-1 1,0 0,-1 0,1 0,-1 0,0 0,0 0,0 0,0 0,0 0,-1 0,0 0,0 0,0 0,-1 0,1-1,-1 1,0 0,0-1,0 0,0 1,0-1,-1 0,0 0,-2 2,-1 0,1-1,-1 0,0 0,0 0,0-1,-1 0,1-1,-1 1,1-1,-1 0,0-1,0 0,0 0,0 0,0-1,0 0,0 0,0-1,0 0,0 0,0 0,0-1,1 0,-1-1,-3-1,-2-9</inkml:trace>
  <inkml:trace contextRef="#ctx0" brushRef="#br0" timeOffset="5728.874">4796 401,'0'595,"-1"-573,-1 1,-1 0,-1-1,-1 0,-1 0,-1 0,-10 19,18-38,3-9</inkml:trace>
  <inkml:trace contextRef="#ctx0" brushRef="#br0" timeOffset="5995.311">4543 881,'33'-9,"17"-4,3 1,-1 2,-1 3,-4 2,-5 3,-5 1,-3-4,-4 0,-2-1,0 2,-1 1,0 1,1 1,-6 1</inkml:trace>
  <inkml:trace contextRef="#ctx0" brushRef="#br0" timeOffset="13314.891">10074 627,'1'196,"0"-193,-1 0,1 0,0 0,1 0,-1 0,0 0,1 0,-1-1,1 1,0 0,0-1,0 1,0-1,0 0,1 0,-1 0,1 0,-1 0,1-1,0 1,0-1,0 1,0-1,0 0,0 0,0 0,0-1,0 1,0-1,0 0,1 0,-1 0,0 0,0 0,0-1,0 1,0-1,0 0,0 0,0 0,0 0,0-1,0 1,0-1,-1 0,1 1,-1-1,1-1,-1 1,0 0,0 0,0-1,1 0,10-11,-1-1,0 0,-1-1,-1 0,-1-1,0 0,-1-1,0 0,3-16,-8 28,25-69,-14 107,-1 193,22 102,-31-298,-1 0,-1 0,-1 0,-2 0,-1 1,-1-1,-1 0,-2-1,-1 1,-1-1,-1-1,-2 1,-6 9,12-29,-1 0,0 0,0-1,-1 0,0 0,0-1,0 0,-1 0,0 0,0-1,-2 0,7-3,-1 0,1-1,0 1,-1-1,0 0,1 1,-1-2,0 1,0 0,0-1,1 0,-1 0,0 0,0 0,0 0,0-1,1 0,-1 0,0 0,1 0,-1 0,1-1,-1 0,1 1,-1-2,1 1,0 0,0 0,0-1,-2-6,1 0,0 1,0-1,1-1,0 1,1 0,0-1,0 1,1-1,0 1,1-1,0 0,0 1,1-1,1 0,1-4,-3 10,7-22,0 0,2 1,1 0,1 0,1 1,1 0,1 2,1-1,2 2,0 0,0 1,2 0,1 2,21-16,-13 11,-3 5</inkml:trace>
  <inkml:trace contextRef="#ctx0" brushRef="#br0" timeOffset="12004.858">9199 712,'-25'4,"-5"0,-1 1,1 2,1 1,-1 1,2 2,-4 2,29-12,0 0,0 1,1-1,-1 0,1 1,-1 0,1-1,0 1,0 0,0 0,0 0,0 0,0 1,0-1,1 0,-1 1,1 0,0-1,-1 1,1 0,0-1,1 1,-1 0,0 0,1 0,0 0,0-1,0 1,0 0,0 0,0 0,1 0,-1 0,1 0,0-1,0 1,0 0,0-1,0 1,1 0,-1-1,1 0,0 1,0-1,-1 0,1 0,1 0,-1 0,0 0,11 7,1 0,-1-2,1 1,1-2,-1 0,1-1,0 0,1-1,-1-1,0 0,15 0,-28-2,11 1,1 0,-1 0,0-1,0-1,0 0,1-1,-1 0,0-1,0-1,0 0,0-1,8-3,3-5</inkml:trace>
  <inkml:trace contextRef="#ctx0" brushRef="#br0" timeOffset="12250.865">9566 232,'-10'25,"2"1,1 0,1 0,1 1,2 0,0 0,2 0,1 0,2 17,12 173,12-36,-13-120,-7-60,-1-7</inkml:trace>
  <inkml:trace contextRef="#ctx0" brushRef="#br0" timeOffset="12583.573">9848 542,'-210'124,"208"-123,1 0,-1-1,0 1,1 0,-1 0,1 0,0 0,-1 0,1 1,0-1,-1 0,1 1,0-1,0 0,0 1,0-1,1 1,-1 0,0-1,1 1,-1 0,1-1,-1 1,1 0,0 0,0-1,0 1,0 0,0 0,0 0,0-1,1 1,-1 0,0-1,1 1,0 0,-1-1,1 1,0 0,0-1,0 1,0-1,0 0,0 1,0-1,1 0,-1 1,0-1,1 0,-1 0,1 0,-1 0,1-1,-1 1,1 0,1 0,37 21,-29-17,-1 0,1 1,-1 0,0 1,-1 0,1 1,-1 0,-1 0,1 1,-2 0,1 1,2 8,-8-14,-1-1,1 0,-1 0,1 0,0 0,0 0,0 0,0 0,1-1,-1 1,1-1,-1 0,1 0,0 0,0 0,0 0,3 1,6-2</inkml:trace>
  <inkml:trace contextRef="#ctx0" brushRef="#br0" timeOffset="10778.849">7787 288,'-6'15,"-1"1,2-1,0 1,1 1,1-1,0 0,1 1,1-1,0 1,1 0,1-1,1 1,2 9,55 203,-30 14,-30-114,1-117</inkml:trace>
  <inkml:trace contextRef="#ctx0" brushRef="#br0" timeOffset="11016.842">7562 825,'34'-10,"15"-8,5 0,-3 2,-4 4,-6 0,-5 1,-4 3,-2 2,-2 3,-1 1,0 2,5 0,2 1,0-1,-2 1,-5-1</inkml:trace>
  <inkml:trace contextRef="#ctx0" brushRef="#br0" timeOffset="11336.12">8267 965,'0'15,"0"-1,0-7,0-9,0-10,0-7,0-5,5-4,2-1,4-1,0 0,3 0,5 1,3 0,3 5,1 7,-3 10,-5 8</inkml:trace>
  <inkml:trace contextRef="#ctx0" brushRef="#br0" timeOffset="11500.244">8634 852</inkml:trace>
  <inkml:trace contextRef="#ctx0" brushRef="#br0" timeOffset="11758.943">8634 571</inkml:trace>
  <inkml:trace contextRef="#ctx0" brushRef="#br0" timeOffset="9423.463">5417 288,'0'0,"-1"-1,0 1,0-1,1 1,-1-1,0 1,0 0,0-1,1 1,-1 0,0 0,0 0,0 0,0 0,0 0,0 0,1 0,-1 0,0 0,0 0,0 0,0 1,0-1,1 0,-1 1,0-1,0 0,1 1,-1-1,0 1,0-1,1 1,-1 0,1-1,-1 1,1 0,-1-1,1 1,-1 0,1 0,-1-1,1 1,0 0,-1 0,1 0,0 0,-17 41,14-23,1 0,1 0,1 0,0 0,2 0,0 0,1-1,3 10,8 69,-13 392,-1-489,0 0,1-1,-1 1,1 0,-1 0,1 0,-1-1,1 1,-1 0,1 0,-1 0,1 0,-1 0,1 0,-1 0,1 0,-1 0,1 0,-1 0,0 0,1 1,-1-1,1 0,-1 0,1 0,-1 1,1-1,-1 0,0 1,1-1,-1 0,1 1,-1-1,0 0,0 1,1-1,-1 1,0-1,0 0,1 1,-1-1,0 1,0-1,0 1,0-1,0 1,1-1,-1 1,0-1,0 1,0-1,0 1,-1-1,1 1,0-1,0 1,0-1,0 1,0-1,-1 1,1-1,0 0,0 1,-1-1,1 1,0-1,-1 0,1 1,26-37,-19 24,5-6,8-11,0 0,2 1,1 1,1 1,1 2,19-14,-43 35,1 2,0-1,0 0,0 0,0 0,0 1,0-1,1 1,-1 0,0-1,1 1,-1 0,1 1,-1-1,1 0,-1 1,1-1,0 1,-1 0,1 0,0 0,-1 0,1 0,0 1,-1-1,1 1,-1 0,1-1,-1 1,1 0,-1 1,0-1,1 0,-1 1,0-1,0 1,0 0,0 0,0 0,0 0,7 99,-5-13,6-70,1-6</inkml:trace>
  <inkml:trace contextRef="#ctx0" brushRef="#br0" timeOffset="9987.254">6067 938,'132'-23,"-127"21,0 0,1 0,-1 0,0-1,-1 0,1 0,0 0,-1 0,0-1,0 1,0-1,0 0,0 0,-1-1,0 1,0-1,0 0,0 0,-1 0,0 0,0 0,1-5,-3 7,0-1,-1 0,1 0,-1 0,0 0,0 1,0-1,-1 0,0 1,1-1,-1 1,0 0,0-1,-1 1,1 0,-1 0,0 1,1-1,-1 0,0 1,-1 0,1 0,0 0,-1 0,1 0,-1 1,1-1,-1 1,0 0,0 0,1 0,-1 1,0-1,0 1,0 0,0 0,0 1,1-1,-1 1,0-1,0 1,0 1,1-1,-1 0,1 1,-2 0,-13 4,1 0,0 1,0 1,0 0,1 1,0 1,1 1,0 0,1 1,0 0,-1 3,12-11,0-1,0 1,0 0,1 0,0 0,0 0,0 0,0 1,1-1,-1 1,1-1,0 1,1-1,-1 1,1 0,0-1,0 1,0-1,1 1,-1 0,1-1,0 1,1-1,-1 0,1 1,0-1,0 0,0 0,0 0,1 0,0 0,-1-1,1 1,1-1,-1 0,1 1,-1-2,1 1,0 0,3 1,13 7,0-1,0-1,1 0,1-2,-1-1,1 0,0-2,11 1,-18-2,98 8,-88-11</inkml:trace>
  <inkml:trace contextRef="#ctx0" brushRef="#br0" timeOffset="15044.854">11739 684,'-29'389,"29"-366,1-16,-1-1,1 1,-1 0,-1-1,1 1,-1 0,0-1,-1 1,1-1,-1 1,-1-1,1 0,-1 0,0 0,-2 2,4-7,-1-1,1 1,-1 0,1-1,-1 1,1-1,-1 0,0 0,1 1,-1-1,0 0,1 0,-1 0,1-1,-1 1,0 0,1-1,-1 1,1-1,-1 1,1-1,-1 0,1 0,-1 1,1-1,0 0,0 0,-1 0,1-1,0 1,0 0,0 0,0-1,0 1,0 0,1-1,-1 1,0-1,1 1,-1-1,1 1,-1-1,1 0,0 1,0-1,0 1,0-1,0-1,0-13,1 1,0 0,1-1,1 1,0 0,1 0,1 1,0-1,1 1,1 0,5-8,3-11,4-8,1 1,2 1,2 1,2 1,1 1,1 2,2 1,2 1,1 1,1 2,13-7,-30 24,1 1,0 0,1 2,0 0,0 1,1 1,0 1,0 1,1 0,16-1,-32 6,0 0,0 1,0-1,0 1,0 0,-1 0,1 0,0 1,-1 0,1 0,-1 0,1 0,-1 1,0 0,0-1,0 1,-1 1,1-1,-1 1,1-1,-1 1,0 0,-1 0,1 0,-1 1,1-1,-1 1,-1-1,1 1,-1 0,1-1,-1 1,-1 0,1 0,-1 0,0 0,0 0,0 0,-1 0,1-1,-1 1,0 0,-1 0,-3 13,-1 1,-1-1,-1-1,0 1,-1-1,-1-1,-1 0,0 0,-1-1,0 0,-2-1,1-1,-2 0,0-1,0 0,-1-1,0-1,-1-1,0 0,-1-1,0-1,-12 3,19-6,0-1,-1 1,1-2,-1 0,0 0,1-1,-1-1,0 1,-4-2,14 1,-1 0,0-1,0 1,0-1,0 1,1-1,-1 0,0 0,1 0,-1 0,1-1,-1 1,1-1,-1 0,1 1,0-1,0 0,0 0,0 0,0-1,1 1,-1 0,0-1,1 1,0-1,0 1,0-1,0 0,0 0,0 1,1-1,-1 0,1 0,0 0,0 1,0-1,0 0,0 0,1 0,-1 0,2-5,0 0,1 0,0 0,0 1,1-1,-1 1,2 0,-1 0,1 0,0 1,0 0,1 0,3-3,-7 6,16-16</inkml:trace>
  <inkml:trace contextRef="#ctx0" brushRef="#br0" timeOffset="16214.427">12840 486,'-10'2,"1"0,-1 1,1-1,0 2,-1-1,1 1,1 1,-1 0,1 0,0 1,0-1,-5 6,-5 2,-127 103,141-114,0 1,0 0,0 0,1 0,-1 0,1 0,0 1,0-1,1 1,-1 0,0 0,1 0,0 0,0 0,1 1,-1-1,1 1,0-1,0 1,0-1,0 1,1 0,0-1,0 1,0 0,1-1,0 1,-1-1,2 1,-1-1,0 1,2 2,3-4,0-1,1 0,-1-1,0 1,1-1,-1-1,1 1,-1-1,1 0,-1 0,1-1,-1 0,0 0,1 0,-1-1,0 0,0 0,0-1,0 0,0 0,-1 0,1-1,-1 0,51-31,-3-4,0-1,-3-3,12-15,-62 57,0 0,1 0,-1 0,1 0,-1 0,1 0,0 0,-1 0,1 1,0-1,-1 0,1 1,0-1,0 0,0 1,0-1,-1 1,1-1,0 1,0-1,0 1,0 0,0-1,0 1,0 0,0 0,0 0,1 0,-1 0,0 0,0 0,0 0,0 0,0 1,0-1,0 0,0 1,0-1,0 1,0-1,-1 1,1-1,0 1,0 0,0-1,-1 1,1 0,0-1,0 1,-1 0,1 0,-1 0,1 0,-1 0,1 0,-1 1,5 73,-6-71,-1 1,1 0,0-1,1 1,-1 0,1 0,0 0,0-1,0 1,1 0,-1 0,1-1,0 1,1 0,-1-1,1 1,0-1,0 1,1-1,-1 0,1 0,0 0,0-1,0 1,0 0,1-1,-1 0,1 0,0 0,0-1,0 1,0-1,1 0,-1 0,0 0,1 0,3 0,9-3,-1 0,1-1,-1-1,0 0,0-1,0-1,0-1,-1 0,0-1,0 0,0-1,-1-1,-1 0,3-3,21-11,-18 13,0-1,-2-1,1-1,-1 0,-1-1,-1 0,0-2,-1 0,0 0,-1-2,-1 1,-1-1,-1-1,3-6,-12 23,1 0,-1 0,0 0,1-1,-1 1,0-1,0 1,0 0,-1-1,1 1,-1-1,1 0,-1 1,0-1,0 1,0-1,0 0,-1 1,1-1,-1 1,1-1,-1 1,0-1,0 1,0 0,0-1,0 1,-1 0,1 0,-1 0,1 0,-1 0,0 0,0 0,0 0,0 1,0-1,0 1,0-1,-1 1,1 0,0 0,-1 0,1 0,-1 1,0-1,-6 2,0 1,0 0,1 0,-1 0,1 1,0 1,0 0,0 0,0 0,0 1,1 0,0 0,0 1,1 0,-1 0,1 1,0 0,1 0,0 0,0 1,1-1,-1 1,-2 8,7-14,0 0,-1 0,1-1,0 1,0 0,0 0,1 0,-1 0,0 0,1-1,-1 1,1 0,-1 0,1-1,0 1,0 0,0-1,0 1,0-1,0 1,0-1,0 1,1-1,-1 0,0 0,1 0,-1 0,1 0,0 0,-1 0,1 0,0 0,-1-1,1 1,0-1,0 1,0-1,0 0,0 0,81 5,-73-5,-2 0,-3-2,1 1,0-1,-1 1,1 1,0-1,0 1,0 0,0 0,-1 1,1 0,0 0,0 0,-1 0,1 1,-1 0,1 0,-1 1,0 0,0-1,0 2,0-1,-1 1,1-1,-1 1,0 0,0 1,0-1,0 1,-1 0,0 0,0 0,0 0,-1 0,1 2,-16 73,10-74,1 0,0 0,0 0,1 0,-1 0,2 1,-1-1,1 0,-1 1,2-1,-1 1,2 4,1-7,0-1,0 0,0 0,1 0,-1 0,1-1,0 1,0-1,0 0,0 0,0 0,0-1,1 1,-1-1,1 0,-1-1,0 1,1-1,-1 0,1 0,-1 0,1 0,-1-1,1 0,-1 0,1 0,-1 0,0-1,0 0,4-2,27-9,0-2,-2-1,0-2,-1-1,-1-2,-1-1,0-1,-2-2,23-25,-27 22,-2-1,-2 0,0-2,-2 0,-1-1,-2-1,-1 0,-2-1,-1-1,-2 0,-1 0,1-18,-9 50,3-7,-2-1,1 0,-1 1,-1-1,0 0,0 1,-1-1,-1 0,0 1,0-1,-1 1,-1-2,4 11,-1 0,1 0,-1 0,0 0,1 0,-1 0,0 1,0-1,1 0,-1 1,0-1,0 0,0 1,0-1,0 1,0-1,0 1,0 0,0-1,0 1,0 0,0 0,0 0,0 0,0 0,-1 0,1 0,0 0,0 0,0 0,0 1,0-1,0 0,0 1,0-1,0 1,0-1,0 1,0-1,1 1,-1 0,0-1,0 1,0 0,1 0,-1 0,0 0,-33 42,27-24,1 1,0-1,2 1,0 0,1 0,1 1,1-1,1 0,1 1,3 19,-2 23,0 178,25-43,-26-180,3-33,2-3</inkml:trace>
  <inkml:trace contextRef="#ctx0" brushRef="#br0" timeOffset="16457.58">13883 232,'29'4,"19"3,6-1,4-1,-3-1,-2-2,-5-1,-1 0,-3-6,-5-2,0 0,-1 2,-2 1,-3 2,-7 1</inkml:trace>
  <inkml:trace contextRef="#ctx0" brushRef="#br0" timeOffset="18536.906">15126 288,'5'0,"-4"0,-1 5,-1 6,-5 2,-2-2</inkml:trace>
  <inkml:trace contextRef="#ctx0" brushRef="#br0" timeOffset="19136.122">15154 627,'0'5,"0"-3,5-3,6-5,1 3,-5 2,-10 1,-4 6,-5 1,-1 5,-4 0,3 3,2 3,4-1</inkml:trace>
  <inkml:trace contextRef="#ctx0" brushRef="#br0" timeOffset="21192.862">83 1643,'345'-29,"367"-74,-308 67,86 6,178 2,-135-5,-311 14,180-16,325-18,-154 25,86-3,73 4,-329 16,52-7,-4-9,100 0,75-3,1609 30,-1598-27,97-3,-556 31,265-12,66-24,-228 7,-262 24,0 2,0 0,0 1,0 1,1 1,-1 1,0 0,0 1,130-5,-73-5,205 7,-256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25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87,'11'-16,"-8"26,-29 210,-37 47,63-237,5-35</inkml:trace>
  <inkml:trace contextRef="#ctx0" brushRef="#br0" timeOffset="274.08">103 30,'33'0,"17"0,8 0,0-5,0-1,-1 0,-5 1,-7 1,-1 2,-4 1,-3 0,-3 1,-4 0,-5 6,-13 0,-8 1</inkml:trace>
  <inkml:trace contextRef="#ctx0" brushRef="#br0" timeOffset="521.088">130 284,'34'0,"21"0,5 0,-2 0,-7 0,-7 0,-6 0,-4 0,-4 0,-7 0</inkml:trace>
  <inkml:trace contextRef="#ctx0" brushRef="#br0" timeOffset="1552.186">554 567,'-42'31,"2"3,2 0,1 3,-28 35,-29 25,81-94,23-23,162-155,-29 52,-142 122,1 0,-1 0,0 1,1-1,-1 0,1 0,-1 1,1-1,0 1,-1 0,1-1,-1 1,1 0,0 0,-1 0,1 0,0 0,-1 0,1 1,0-1,-1 0,1 1,-1-1,1 1,-1 0,1-1,-1 1,1 0,-1 0,0 0,0 0,1 0,-1 0,0 1,0-1,0 0,0 0,0 1,0-1,-1 1,1-1,0 1,-1-1,1 1,-1-1,1 1,-1 0,0-1,0 1,0 0,0-1,0 1,0 0,78 199,-77-200,-1 0,1 1,-1-1,0 1,1-1,-1 0,0 1,0-1,0 1,0-1,0 1,0-1,-1 1,1-1,0 0,-1 1,1-1,-1 0,1 1,-1-1,0 0,0 0,1 1,-1-1,0 0,0 0,0 0,0 0,0 0,0 0,-1 0,1-1,0 1,0 0,-1-1,1 1,0-1,-1 1,1-1,-1 0,1 1,0-1,-1 0,1 0,-1 0,1 0,-2 0,-67-22,-93-70,142 68,19 14</inkml:trace>
  <inkml:trace contextRef="#ctx0" brushRef="#br0" timeOffset="2343.716">950 679,'1'-2,"0"0,1 0,-1 0,1 1,0-1,-1 0,1 1,0 0,0-1,0 1,0 0,0 0,0 0,0 0,1 0,-1 1,0-1,1 1,-1-1,0 1,1 0,-1 0,0 0,1 0,-1 0,1 0,252-3,-230 0,-30-12,-8 5,-1 1,0 1,0 0,-1 0,0 2,0 0,-1 0,0 2,-6-1,19 5,0 2,0-1,1 0,-1 1,1-1,-1 1,1 0,0-1,-1 1,1 0,0 1,0-1,1 0,-1 0,0 1,1-1,-1 1,1 0,0-1,0 1,0 0,0 0,0 0,1 0,-1 0,1-1,0 1,0 0,0 0,0 0,1 0,-1 0,1 0,-1 0,1 0,-2 23,-6 5,1 74,7-104,0-1,0 1,0-1,0 1,0-1,0 0,0 1,0-1,1 0,-1 0,0 0,0 0,0 0,0 0,0 0,1 0,-1 0,0-1,0 1,0 0,0-1,0 1,0-1,0 1,0-1,0 1,0-1,0 0,0 0,0 1,-1-1,1 0,0 0,0 0,-1 0,1 0,-1 0,1 0,-1 0,1-1,1 1,55-72,-51 62,1 0,0 1,0 0,1 1,1 0,0 0,0 1,0 0,1 0,0 1,1 0,-1 1,2 0,9-1</inkml:trace>
  <inkml:trace contextRef="#ctx0" brushRef="#br0" timeOffset="2614.956">1542 425,'-5'34,"-1"15,0 5,-4-2,0-6,2-5,1-5,3-9</inkml:trace>
  <inkml:trace contextRef="#ctx0" brushRef="#br0" timeOffset="3061.547">1542 454,'7'-3,"1"1,1-1,-1 2,0-1,0 1,1 1,-1-1,0 2,1-1,-1 1,0 0,1 0,-1 1,0 1,0-1,0 1,-1 0,4 3,-9-5,0 0,0 1,0-1,0 1,0 0,-1-1,1 1,0 0,-1 0,0 0,1 0,-1 0,0 0,0 0,0 1,0-1,-1 0,1 1,0-1,-1 0,0 1,0-1,0 1,0-1,0 1,0-1,0 0,-1 1,1-1,-1 0,0 1,0-1,1 0,-2 0,1 1,0-1,0 0,-1 0,1 0,-1-1,1 1,-1 0,0 0,0-1,0 1,0-1,0 0,0 0,0 1,0-1,-1-1,1 1,0 0,0 0,0-1,0 1,1 0,-1 0,1 0,-1 0,0 0,1 0,0 1,-1-1,1 1,0-1,-1 1,1-1,0 1,0-1,0 1,1 0,-1 0,0-1,1 1,-1 0,1 0,-1 0,1 0,0 0,0-1,0 1,0 0,0 0,0 0,1 0,-1 0,1 0,-1 0,1-1,0 1,-1 0,1 0,0-1,0 1,0-1,1 1,-1-1,0 1,0-1,1 0,-1 1,1-1,-1 0,1 0,1 1,41 12,-38-14,-1 1,0 0,1 1,-1-1,0 1,0 0,0 0,0 1,0-1,-1 1,1 0,-1 0,0 1,1-1,-1 1,-1 0,1 0,-1 0,1 1,-5 0,1-1,-1 1,0-1,0 1,-1-1,0 1,1-1,-1 0,-1 0,1 1,0-2,-1 1,0 0,0 0,0-1,-1 0,1 0,-1 0,1 0,-1 0,0-1,0 1,0-1,-1 0,1 0,0-1,-5 2,1 2,0-1,-1 1,0-1,0-1,0 0,0 0,0-1,-1 0,1 0,-1-1,1 0,-1-1,1 0,-1-1,1 0,-1 0,1-1,-1 0,-3-2,-6-9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30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1 194,'102'-14,"1"3,0 5,91 8,-75-1,-119-2,-1 1,1-1,-1 0,1 1,0-1,0 1,-1-1,1 1,0-1,0 0,0 1,0-1,0 0,0 1,0-1,0 0,0 1,0-1,0 0,0 1,0-1,0 1,1-1,-1 0,0 1,0-1,1 1,-1-1,0 1,1-1,-1 1,1-1,-1 1,1-1,-1 1,1-1,-1 1,1 0,-1-1,1 1,-1 0,1 0,0-1,-1 1,1 0,-1 0,1 0,0 0,-1 0,1 0,0 0,-1 0,1 0,0 0,-1 0,1 0,-1 0,1 0,0 0,-1 1,1-1,-1 0,1 1,-75-48,59 39,-1-1,1-1,0 0,1-1,1-1,-1 0,-3-5,12 10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35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1 137,'6'-4,"0"0,0 1,1 0,0 0,-1 0,1 1,0 0,0 1,0-1,0 1,0 1,0-1,1 1,2 1,-1-2,414 1,-56 30,-341-35,-26 5,0 0,-1 0,1 0,0 0,0 0,-1 0,1 0,0 0,-1 0,1 0,0 0,-1 0,1 0,0 0,-1 0,1 0,0 0,-1 0,1-1,0 1,0 0,-1 0,1 0,0-1,0 1,-1 0,1 0,0 0,0-1,0 1,-1 0,1-1,0 1,0 0,0 0,0-1,0 1,0 0,0-1,-1 1,1 0,0-1,0 1,0 0,0-1,0 1,1 0,-1-1,0 1,0 0,0 0,0-1,0 1,0 0,0-1,1 1,-1 0,0 0,0-1,0 1,1 0,-1 0,0-1,0 1,1 0,-1 0,0 0,-150-53,148 52,-1 0,1 0,0 0,0-1,0 1,1-1,-1 1,0-1,1 0,-1 1,1-1,-1 0,1 0,0 0,0 0,0-1,0 1,0 0,0 0,1 0,-1-1,1 1,-1 0,1-3,1-14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1:30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0 339,'77'1,"175"-13,-59-23,-142 36,-47 4</inkml:trace>
  <inkml:trace contextRef="#ctx0" brushRef="#br0" timeOffset="245.396">85 509,'38'5,"18"1,9 0,-3-1,-1-1,-7-2,-7-1,-3 0,-3-1,-4-1,-9 1</inkml:trace>
  <inkml:trace contextRef="#ctx0" brushRef="#br0" timeOffset="643.524">1270 57,'-30'255,"26"-212,-3-1,-1-1,-1 1,-3-1,-10 22,-51 85,68-127,10-21</inkml:trace>
  <inkml:trace contextRef="#ctx0" brushRef="#br0" timeOffset="929.239">1213 29,'39'5,"16"1,5 0,2-1,-6-1,-7-2,-7-6,-5-2,-6 0,-2 1,-1 1,-1 2,-1 0,-8 2,-9 4,-5 3</inkml:trace>
  <inkml:trace contextRef="#ctx0" brushRef="#br0" timeOffset="1131.756">1185 339,'39'5,"21"1,6 1,2-7,-7-3,-8-1,-9 0,-7 1,-9 1</inkml:trace>
  <inkml:trace contextRef="#ctx0" brushRef="#br0" timeOffset="1530.303">1523 678,'-4'24,"-2"13,0 5,1-1,1-1,2-9</inkml:trace>
  <inkml:trace contextRef="#ctx0" brushRef="#br0" timeOffset="2039.759">1496 593,'11'-3,"5"-2,0 1,0 0,0 1,1 0,-1 2,1 0,0 1,-1 0,1 2,-1 0,5 1,-19-2,-1-1,1 0,-1 1,1-1,-1 1,0-1,1 1,-1 0,0-1,1 1,-1 0,0 0,0 0,0 0,0 0,0 0,0 1,0-1,0 0,-1 0,1 1,0-1,-1 0,1 1,-1-1,1 1,-1-1,0 1,1-1,-1 0,0 1,0-1,0 1,0-1,0 1,-1-1,1 1,-1 1,-31 55,10-22,22-34,-1 1,1-1,-1 1,1 0,0-1,0 1,0-1,1 1,-1-1,1 1,-1-1,1 1,0-1,0 1,0-1,0 0,0 1,0-1,1 0,-1 0,1 0,0 0,-1 0,1 0,0-1,0 1,0-1,0 1,1-1,-1 0,0 0,0 1,1-2,1 2,-1-1,-1 0,1 0,-1 0,1 1,-1-1,1 1,-1 0,0-1,1 1,-1 0,0 0,0 1,-1-1,1 0,0 1,-1-1,0 1,1-1,-1 1,0 0,0-1,0 1,-1 0,1 0,-1 0,1-1,-1 1,0 0,0 0,0 0,-1 0,0 2,-3 2,-1 0,-1 0,1-1,-1 0,0 1,-1-2,0 1,1-1,-2 0,1-1,0 0,-1 0,0 0,0-1,0 0,0-1,-1 1,1-2,-1 1,1-1,-8 0,-91 3,83-4</inkml:trace>
  <inkml:trace contextRef="#ctx0" brushRef="#br0" timeOffset="2780.041">2003 706,'256'-1,"-250"1,-1 0,1 0,-1-1,1 0,-1 0,1 0,-1 0,0-1,1 0,-1 0,0-1,0 0,-1 1,1-2,0 1,3-4,-8 5,0-1,0 0,0 1,0-1,0 0,-1 1,1-1,-1 0,0 1,0-1,0 1,0-1,0 1,-1 0,1-1,-1 1,1 0,-1 0,0 0,0 0,0 0,0 1,0-1,0 0,0 1,-1 0,1-1,0 1,-1 0,1 0,-2 0,-5-5,-82-50,90 55,1 1,-1-1,1 0,-1 1,0-1,1 1,-1-1,0 1,0-1,1 1,-1 0,0-1,0 1,0 0,0 0,1-1,-1 1,0 0,0 0,0 0,0 0,0 0,1 0,-1 0,0 1,0-1,0 0,0 0,1 1,-1-1,0 0,0 1,0-1,1 1,-1-1,0 1,1-1,-1 1,0 0,1-1,-1 1,1 0,-1-1,1 1,0 0,-1 0,1-1,-1 1,1 0,0 0,0 1,-3 49,4-40,-2 166,-4-113,52-82,113-79,-108 57,-34 20</inkml:trace>
  <inkml:trace contextRef="#ctx0" brushRef="#br0" timeOffset="3456.055">2765 537,'-18'32,"-2"-1,-2-2,0 0,-2-1,-13 11,10-9,-24 52,51-82,1 0,-1-1,0 1,0 0,0 0,0-1,1 1,-1 0,0-1,0 1,1 0,-1 0,0 0,0-1,1 1,-1 0,0 0,1 0,-1 0,0-1,1 1,-1 0,0 0,1 0,-1 0,0 0,1 0,-1 0,0 0,1 0,-1 0,0 0,1 0,-1 0,0 0,1 0,-1 1,0-1,1 0,-1 0,0 0,1 0,-1 1,0-1,0 0,1 0,-1 1,0-1,0 0,1 0,-1 1,0-1,0 0,0 1,0-1,0 0,1 1,-1-1,0 0,0 1,0-1,0 0,0 1,25-22,214-273,-238 292,0-1,0 1,1 0,-1-1,1 1,-1 0,1 0,0 0,0 0,0 1,0-1,0 0,0 1,1-1,-1 1,0 0,1 0,-1 0,1 0,-1 0,1 1,0-1,-1 1,1-1,0 1,-1 0,1 0,0 0,-1 1,1-1,0 0,-1 1,1 0,-1 0,1 0,-1 0,1 0,-1 0,0 1,0-1,1 1,-1-1,0 1,0 0,0 0,1 2,10 162,-7-139,-4-22,0 0,-1 0,1 0,-1 0,-1 1,1-1,0 0,-1 1,0-1,-1 0,1 1,-1-1,0 0,0 1,-1-1,1 0,-1 0,-1 0,1-4,0 0,-1 0,1 0,0-1,-1 1,1-1,-1 0,1 1,-1-1,1 0,-1-1,1 1,-1 0,1-1,0 1,-1-1,1 0,-1 0,1 0,0 0,0 0,0 0,0-1,0 1,0-1,0 0,0 1,0-1,1 0,-1 0,2 2,-156-132,137 115</inkml:trace>
  <inkml:trace contextRef="#ctx0" brushRef="#br0" timeOffset="29947.551">1016 1,'-244'0,"478"0,-526 0,280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2:22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278 833,'-12'1,"1"0,-1 1,1 1,0 0,0 0,0 1,0 1,1 0,-1 0,1 1,0 0,1 1,0 0,0 0,-2 4,10-9,1 1,-1 0,1 0,0 0,0 0,1 0,-1 0,0 0,1 0,0 0,0 0,0-1,0 1,0 0,0 0,1-1,-1 1,1-1,0 0,0 1,0-1,0 0,0 0,0 0,1 0,-1 0,0-1,1 1,0-1,-1 0,1 0,0 1,0-2,-1 1,1 0,0-1,1 1,10 7,58 45,-70-52,0 1,-1 0,1 0,0 0,-1 0,1 1,-1-1,0 0,1 1,-1-1,0 0,-1 1,1-1,0 1,-1 0,0-1,1 1,-1-1,0 1,0 0,0-1,-1 1,1 0,-1-1,1 1,-1-1,0 1,0-1,0 1,0-1,-1 0,1 1,-3 2,1 0,-1 0,-1 0,1 0,0-1,-1 0,0 0,0 0,0 0,-1-1,1 0,-1 0,0 0,1-1,-1 0,-1 0,1-1,0 1,0-1,0-1,-1 1,1-1,0 0,-1 0,1-1,0 0,0 0,0-1,-1 1,1-1,-1-1,-11-10</inkml:trace>
  <inkml:trace contextRef="#ctx0" brushRef="#br0" timeOffset="4355.355">4963 692,'-11'3,"0"0,0 1,0 0,0 1,1 0,0 1,0 0,1 1,-1 0,1 0,1 1,0 0,0 0,0 1,1 0,0 1,1-1,0 1,1 1,0-1,0 1,1-1,1 1,-1 1,2-1,0 0,0 1,1-1,0 5,2-12,0 0,-1 0,2 0,-1 0,0 0,1-1,-1 1,1-1,0 1,0-1,1 0,-1 1,1-1,-1-1,1 1,0 0,0 0,1-1,-1 0,0 0,1 0,-1 0,1 0,0-1,-1 1,1-1,0 0,0 0,0-1,0 1,4-1,4 1,1 0,0-1,0-1,0 0,-1-1,1 0,0-1,-1 0,6-3,9-7,0-2,-1 0,-1-2,0 0,-1-2,-1-1,-1-1,7-9,-9 10,0-1,-1-1,-1-1,-1 0,-1-2,-2 1,0-2,-1 0,-2-1,-1 0,-1 0,-1-1,-1 0,-2-1,-1 1,1-28,-4 50,0 0,-1-1,0 1,0-1,0 1,0 0,-1-1,0 1,-1 0,0 0,1 0,-2 0,1 0,-1 0,0 0,0 1,0-1,-1 1,0 0,0 0,0 0,-1 1,0 0,0 0,0 0,0 0,0 1,-1-1,0 1,1 1,-1-1,0 1,0 0,-1 1,1-1,0 1,0 0,-1 1,1 0,-1 0,1 0,-1 1,-2 1,0 1,0 1,0 0,1 0,-1 1,1 0,0 0,0 1,1 0,0 1,0-1,0 1,1 1,0-1,1 1,-1 0,1 0,1 1,0-1,0 1,0 0,0 5,-4 11,1 1,1 0,2 0,0 1,2-1,1 1,1 16,1-30,0 1,2 0,-1-1,2 0,-1 0,2 0,0 0,0 0,2-1,-1 0,1-1,1 1,0-1,1 0,0-1,0 0,1-1,1 0,-1 0,1-1,1-1,-1 0,1 0,9 2,12 6,1-2,0-1,1-2,0-2,1 0,0-3,20 0,-37-4,0-1,-1-1,1 0,-1-2,1 0,-1-1,0-1,0-1,0-1,-1 0,0-1,0-1,-1 0,0-1,-1-1,0 0,-1-2,0 1,-1-2,0 1,-1-2,-1 0,0 0,-1-1,-1 0,-1-1,0 0,-1 0,4-13,-10 27,1 1,-1-1,1 0,-1 0,0 0,0-1,0 1,0 0,-1 0,0 0,1-1,-1 1,0 0,0 0,-1-1,1 1,-1 0,1 0,-1 0,0-1,0 1,-1 0,1 0,-1 1,1-1,-1 0,0 0,0 1,0-1,0 1,-1 0,1-1,-1 1,1 0,-1 0,0 1,1-1,-1 1,0-1,0 1,0 0,-1 0,1 0,-12 2,0 1,0 1,0 0,1 1,-1 0,1 2,0-1,1 2,-1 0,1 0,1 1,-1 1,1 0,1 0,-1 2,2-1,0 1,0 1,0 0,4-7,0 0,0 0,0 0,1 0,0 1,0 0,0 0,1 1,0-1,0 1,1 0,0 0,0 0,0 0,1 1,0-1,1 1,-1-1,1 1,1 0,0-1,0 1,0 0,1-1,0 1,1 0,-1-1,1 1,1-1,0 0,0 1,2-2,1 1,-1-2,1 1,1-1,-1 0,1 0,0 0,0-1,0 0,0-1,1 0,0 0,-1 0,1-1,0 0,0-1,0 0,0 0,1 0,0-1,10 0,1 0,-1-1,0-1,0-1,0-1,0-1,0 0,2-2,25-14,-1-1,-2-3,0-1,11-11,-25 15,1 1,1 2,1 1,1 1,0 2,1 1,0 2,30-6,-62 17,0 0,1 0,-1 0,1 0,-1 1,1-1,-1 1,1-1,-1 1,1 0,-1 0,1 0,-1 1,1-1,-1 0,1 1,-1 0,1-1,-1 1,0 0,1 0,-1 1,0-1,0 0,0 1,0-1,0 1,0 0,0 0,-1 0,1 0,0 0,-1 0,0 0,1 0,-1 0,0 1,0-1,0 0,-1 1,1-1,-1 1,1-1,-1 1,-1 0,0 1,-1-1,1 0,-1 0,0 1,0-1,0 0,0-1,-1 1,1 0,-1-1,0 1,1-1,-1 0,0 0,0 0,-1 0,1 0,0-1,-1 0,1 1,-1-1,1 0,-4 0,-89 9,67-10,21-1,0 0,-1 1,1 0,0 0,-1 1,1 0,0 0,0 1,0 0,0 0,0 1,0 0,1 1,-1 0,1 0,0 0,0 1,-5 5,-32 63,43-71,1 1,-1-1,1 0,-1 1,1-1,0 0,0 1,0-1,0 0,0 1,0-1,0 0,1 1,0-1,-1 0,1 0,0 1,0-1,0 0,0 0,0 0,1 0,-1 0,1 0,-1-1,1 1,0 0,-1-1,1 1,0-1,0 0,0 0,0 0,2 1,8 0,0-1,0 0,-1-1,1 0,0 0,0-2,0 1,0-2,0 0,-1 0,1-1,-1 0,0-1,0 0,-1-1,0 0,0 0,5-5,-14 10,219-143,-219 143,0 0,0 0,1 0,-1 0,0 0,1 0,-1 1,1-1,-1 0,1 1,-1-1,1 1,0 0,-1-1,1 1,0 0,-1 0,1 0,-1 0,1 0,0 0,-1 1,1-1,0 0,-1 1,1-1,-1 1,1 0,-1-1,1 1,-1 0,0 0,1 0,-1 0,0 0,0 0,0 1,0-1,0 0,0 1,0-1,0 0,0 1,0 0,13 32,-12-27,0 0,0 0,1 0,0 0,0 0,1-1,-1 1,2-1,-1 0,0 0,1-1,0 1,1-1,-1 0,1 0,0-1,0 0,0 0,1 0,-1-1,1 0,0 0,0-1,5 2,3-5,0-1,0-1,-1 0,0-1,1-1,-1 0,-1-1,1 0,-1-1,0-1,-1 0,1 0,-2-2,1 1,-1-1,-1-1,1-2,14-8,-2-1,0-2,-2 0,-1-2,-1 0,-1-1,-1 0,-1-2,-2 0,-1 0,-1-2,4-18,-4 2,-2 0,-3 0,-1-1,-2 1,-3-29,-27-16,24 90,1 0,0 0,0 1,0-1,-1 0,1 1,-1-1,1 1,-1-1,0 1,1 0,-1 0,0 0,0 0,0 0,0 0,0 0,0 1,0-1,0 1,-1-1,1 1,0 0,0 0,0 0,0 0,0 0,-1 0,1 1,0-1,0 1,0-1,0 1,0 0,0 0,0 0,0 0,1 0,-1 0,0 1,-1 1,-7 8,0 0,1 1,0 0,1 1,1 0,0 1,0-1,2 1,0 0,0 1,1-1,1 1,0 0,1-1,1 1,0 0,2 14,-3 25,2 0,3-1,2 1,2-1,3 0,7 18,40 141,-50-199,-1-6</inkml:trace>
  <inkml:trace contextRef="#ctx0" brushRef="#br0" timeOffset="4612.118">7813 15,'11'86,"-3"1,-4 0,-4 1,-5 23,-31 196,20-200,9-90</inkml:trace>
  <inkml:trace contextRef="#ctx0" brushRef="#br0" timeOffset="4851.872">7587 409,'38'-5,"18"-1,9 0,-2 1,-2 2,-2 1,-1 1,-6 0,-2 1,0 0,-8 1</inkml:trace>
  <inkml:trace contextRef="#ctx0" brushRef="#br0" timeOffset="37237.716">4906 1962,'-133'-60,"127"59,0-1,0 1,0 0,1 1,-1 0,0-1,0 2,0-1,0 1,0 0,0 0,0 0,0 1,1 0,-1 0,1 1,0-1,-1 1,1 0,0 1,1-1,-1 1,0 0,-4 7,-1-1,1 1,1 1,0 0,1 0,0 0,1 1,0 0,1 0,1 1,0 0,0-1,2 1,0 0,0 0,1 1,1-1,0 0,3 12,-2-21,1 0,0 0,0 1,0-1,1-1,-1 1,1 0,1-1,-1 1,1-1,-1 0,1 0,0 0,0-1,1 1,-1-1,1 0,0-1,0 1,0-1,0 0,0 0,0 0,1-1,-1 0,0 0,1 0,-1 0,1-1,-1 0,1 0,-1-1,1 0,-1 0,1 0,-1 0,0-1,0 0,0 0,0 0,0-1,0 0,25-13,-1-2,0-1,-2-2,0 0,-1-2,-2-1,0-1,-2 0,0-2,-2-1,-1 0,-2-2,0 0,-2-1,3-12,-5 10,-1-1,-2 0,-2-1,-1 0,-1 0,-2 0,-1-1,-3 1,-1-23,0 49,0 1,-1-1,0 0,0 1,-1-1,0 1,0 0,-1 0,0 0,-1 0,1 1,2 4,1 1,-1 0,0 0,0 0,1 0,-1 0,0 0,0 1,-1-1,1 1,0-1,-1 1,1 0,0 0,-1 0,0 0,1 0,-1 1,1-1,-1 1,0-1,1 1,-1 0,0 0,1 1,-1-1,0 0,1 1,-1-1,0 1,1 0,-1 0,1 0,0 0,-1 1,1-1,-1 1,-6 6,0 1,1 0,0 0,0 1,1 0,0 0,1 1,0 0,1 0,0 0,1 1,0 0,0-1,2 1,-2 12,0 4,1 0,1 1,1-1,2 0,1 1,1-1,2 0,0 0,2-1,1 1,1-1,2-1,0 0,2-1,1 0,0-1,2 0,1-1,7 6,-14-18,0 0,1-1,1 0,-1-1,1-1,1 1,-1-2,2 0,-1 0,8 1,-16-7,-1 0,1 0,-1-1,1 1,-1-1,1 0,-1 0,1-1,-1 0,1 0,-1 0,1 0,-1 0,0-1,0 0,0 0,0 0,0 0,0-1,0 0,-1 1,1-1,1-2,7-9</inkml:trace>
  <inkml:trace contextRef="#ctx0" brushRef="#br0" timeOffset="979.507">1293 297,'-10'179,"-37"167,23-191,24-154,-1-1,1 1,0-1,0 1,-1 0,1-1,0 1,0-1,0 1,0 0,0-1,0 1,0-1,0 1,0-1,0 1,0 0,0-1,0 1,1-1,-1 1,0-1,0 1,1 0,-1-1,0 1,1-1,-1 1,0-1,1 0,-1 1,1-1,-1 1,1-1,-1 0,1 1,-1-1,1 0,-1 0,1 1,-1-1,1 0,-1 0,1 0,0 0,-1 0,1 0,-1 0,1 0,0 0,-1 0,1 0,-1 0,1 0,0 0,-1 0,1-1,-1 1,1 0,-1 0,1-1,33-28,-26 21,16-15,2 1,1 0,1 2,0 2,18-9,72-18,-114 44,0 0,0 1,0-1,0 1,0 0,0 0,0 1,0-1,0 1,0 0,0 0,0 0,0 1,-1-1,1 1,0 0,-1 0,1 0,-1 0,0 1,0-1,0 1,0 0,0 0,0 0,-1 0,0 1,1-1,0 2,-1 5,0-1,-1 1,0-1,0 1,-1-1,0 1,-1-1,0 1,0-1,-1 0,-1 1,1-1,-1 0,-1 0,0 0,0-1,0 0,-1 1,-1-1,1-1,-1 1,-1-1,1 0,-1-1,-2 2,-1 1,0 0,0 0,-1-1,0-1,-1 0,1 0,-1-1,-1-1,1 0,-1 0,0-2,0 1,0-2,0 1,0-2,-1 0,-7-1,16 1,0-1,-1 1,1-2,0 1,0 0,-1-1,1 0,0 0,0-1,0 1,0-1,0 0,1-1,-1 1,0-1,1 0,0 0,0 0,0 0,0-1,0 0,0 0,1 0,0 0,0 0,0-1,1 1,-1-1,1 0,0 0,0 0,1 0,0 0,-1 0,1-4,4-10</inkml:trace>
  <inkml:trace contextRef="#ctx0" brushRef="#br0" timeOffset="1391.396">1773 1002,'28'1,"-1"-2,0 0,0-2,0-1,-1-2,0 0,1-1,-2-2,1-1,8-5,-30 12,1 1,-1-1,1 0,-1-1,0 1,0-1,0 1,-1-1,0 0,1-1,-1 1,0-1,-1 1,1-1,-1 0,0 0,0 0,-1 0,0 0,1 0,-1 0,-1-1,1 1,-1 0,0-1,-1 1,1 0,-1-1,0 1,0 0,0 0,-1 0,0 0,0 0,0 0,-1 0,1 1,-1-1,0 1,-1 0,1 0,-1 0,1 0,-1 1,-1-1,-2-2,-1 4,1-1,-1 1,0 0,1 0,-1 1,0 0,0 0,0 1,0 0,0 1,1 0,-1 0,0 0,0 1,1 0,-1 1,1 0,0 0,-1 0,2 1,-1 0,0 0,1 1,0 0,0 0,0 1,0-1,1 1,0 0,0 1,1-1,0 1,0 0,0 0,1 0,0 0,1 1,-1-1,1 3,0-4,-1 0,1 0,1 0,-1 0,1 1,0-1,0 0,1 1,0-1,0 1,1-1,0 1,0-1,0 0,1 0,-1 1,2-1,-1 0,1 0,0-1,0 1,0-1,1 1,0-1,0 0,1 1,7 1,1-1,-1-1,1 0,-1 0,2-1,-1-1,0 0,1-1,-1 0,1-1,-1-1,1 0,-1-1,1 0,6-2,49-15,-50 12</inkml:trace>
  <inkml:trace contextRef="#ctx0" brushRef="#br0" timeOffset="1635.865">2451 889,'-19'34,"-7"15,2 0</inkml:trace>
  <inkml:trace contextRef="#ctx0" brushRef="#br0" timeOffset="1866.355">2422 381,'0'0</inkml:trace>
  <inkml:trace contextRef="#ctx0" brushRef="#br0" timeOffset="2058.211">2648 1030,'16'-61,"-11"37,2-1,0 0,1 1,2 1,0-1,1 2,9-13,-19 33,0 0,0-1,0 1,0 0,0 0,1 0,-1 0,0 0,1 0,0 0,-1 0,1 1,0-1,0 0,0 1,0 0,0-1,1 1,-1 0,0 0,0 0,1 1,-1-1,0 1,1-1,-1 1,1 0,-1-1,1 1,-1 1,1-1,-1 0,1 0,-1 1,0 0,1-1,-1 1,0 0,1 0,-1 0,0 1,0-1,0 0,0 1,0-1,0 1,-1 0,1 0,12 87,-15-84,0 0,1 0,-1 0,1 0,0 0,1 0,-1 0,1 0,0 0,0 0,0 0,1 0,0 0,0-1,0 1,0-1,1 1,0-1,0 0,0 0,0 0,1 0,0-1,-1 1,1-1,0 0,1 0,-1-1,0 1,1-1,0 0,3 1,-4-1,0-1,0 0,1-1,-1 1,0-1,1 0,-1 0,1 0,-1 0,0-1,1 1,-1-1,0-1,0 1,0 0,0-1,0 0,0 0,0 0,0-1,-1 1,1-1,-1 0,0 0,1 0,0-2,56-103,-47 80,-2 6,1 5</inkml:trace>
  <inkml:trace contextRef="#ctx0" brushRef="#br0" timeOffset="2524.395">3579 748,'-15'2,"-1"0,0 2,1-1,0 2,0 0,0 0,0 2,1 0,0 0,0 2,1-1,0 2,1 0,-11 10,22-18,0-1,0 1,0-1,1 1,-1-1,0 1,0-1,1 1,-1 0,1-1,0 1,-1 0,1 0,0-1,0 1,0 0,0 0,0-1,1 1,-1 0,1 0,-1-1,1 1,-1-1,1 1,0 0,0-1,-1 1,1-1,1 1,-1-1,0 0,0 0,0 1,1-1,-1 0,0 0,1 0,-1 0,1 0,-1-1,1 1,0 0,-1-1,1 1,0-1,0 1,-1-1,1 0,0 0,-1 0,1 0,0 0,0 0,-1-1,1 1,0 0,0-1,-1 1,1-1,234-76,-232 77,-1-1,1 1,0 0,0 0,0 1,-1-1,1 1,0 0,0 0,-1 0,1 0,-1 1,1 0,-1-1,1 1,-1 0,0 1,0-1,0 1,0-1,-1 1,1 0,-1 0,1 0,-1 0,0 0,0 1,-1-1,1 0,-1 1,1 0,-1 2,17 124,-19-69,-2 0,-3 0,-3-1,-2 0,-18 54,27-104,0 1,-1-1,0 0,-1 0,0 0,0 0,-1-1,-1 1,0-1,0-1,0 1,-1-1,0 0,-1 0,0-1,0 0,-1-1,1 0,-2 0,1-1,0 0,-1 0,0-1,0 0,0-1,-1 0,-2-1,-93-8,103 5,1 1,0-1,-1 1,1-1,0 0,-1 0,1 0,0 0,0 0,0-1,0 1,0-1,0 1,0-1,1 0,-1 0,0 0,1 0,0 0,-1 0,1 0,0 0,0 0,0-1,0 1,1 0,-1-1,0 1,1 0,0-1,0 1,0-1,0 1,0-1,0 1,0 0,1-1,-1 1,1-1,0 1,0-1,7-13,1-1,0 2,2-1,-1 2,2-1,0 1,1 1,0 0,2 0,-5 3,53-47,3 2,3 4,61-36,-109 74</inkml:trace>
  <inkml:trace contextRef="#ctx0" brushRef="#br0" timeOffset="34534.29">729 2160,'-7'2,"-1"1,1 0,0 1,-1 0,2 0,-1 1,0-1,1 2,0-1,0 0,1 1,0 0,0 1,0-1,0 1,1 0,0 0,1 0,0 1,0-1,0 1,1 0,0-1,0 6,-11 106,13-116,1 1,-1-1,1 0,0 1,0-1,0 0,1 0,-1 0,1 0,-1 0,1 0,0 0,0 0,1-1,-1 1,0-1,1 0,-1 1,1-1,0-1,0 1,0 0,0 0,0-1,0 0,0 0,1 0,-1 0,0 0,0-1,1 1,-1-1,2 0,9-1,0-2,-1 0,1 0,-1-1,0-1,0 0,-1-1,1 0,-1-1,0 0,-1-1,0 0,0-1,-1 0,0-1,-1 0,0-1,0 0,5-8,-7 8,0 0,-1 0,0-1,-1 1,0-1,0 0,-2-1,1 1,-2-1,1 0,-2 1,0-1,0 0,-1 0,-1-2,-1 10,0 0,0 1,0-1,-1 1,1-1,-1 1,0 0,-1 0,1 1,-1-1,0 0,1 1,-1 0,-1 0,1 0,0 1,-1-1,1 1,-1 0,0 1,0-1,0 1,0 0,0 0,0 0,0 1,0-1,0 1,0 1,0-1,0 1,0-1,0 2,0-1,0 0,0 1,1 0,-1 0,0 0,1 1,0 0,0 0,0 0,-3 3,-12 10</inkml:trace>
  <inkml:trace contextRef="#ctx0" brushRef="#br0" timeOffset="35000.268">1237 2413,'-6'5,"21"-18,161-97,-173 109,-1 1,0-1,1 1,-1 0,1 0,-1-1,1 2,-1-1,1 0,-1 0,0 1,1-1,-1 1,0 0,1 0,-1 0,0 0,0 0,0 0,0 1,0-1,0 1,0-1,0 1,0 0,-1-1,1 1,-1 0,2 2,35 24,-32-26,-1 0,1-1,-1 0,1 0,0-1,0 1,-1-1,1-1,0 1,-1-1,1 0,0 0,-1 0,1-1,-1 0,0 0,1-1,-1 1,0-1,0 0,-1 0,1-1,-1 0,1 1,-1-1,0-1,-1 1,1-1,-1 1,0-1,0 0,0 0,-1 0,1-2,8-19,-1 0,-1-1,-1 0,-1 0,-2-1,0-8,6-9,-5 26</inkml:trace>
  <inkml:trace contextRef="#ctx0" brushRef="#br0" timeOffset="35479.516">2535 1595,'4'7,"0"0,0 0,-1 1,0-1,0 1,-1 0,1-1,-2 1,1 0,-1 0,-1 0,0 0,0 0,-1 8,2-1,-2 385,-27-231,42-130,-2-28</inkml:trace>
  <inkml:trace contextRef="#ctx0" brushRef="#br0" timeOffset="36363.664">2253 2074,'488'-207,"-477"201,0-1,0 0,-1 0,1-1,-2 0,1-1,-1 0,-1-1,0 0,0 0,-1-1,0 0,0 0,-2 0,1-1,-1 0,-1 0,0-1,-1 1,1-7,13-33,-4 95,-10-1,-3 0,-2 1,-1-1,-2-1,-3 7,6-37,-2 3,1 0,1-1,0 1,1 0,0 0,1 0,1 0,0 0,1 0,1 0,0 0,1 0,-2-11,-1 0,1 0,0 0,0-1,0 1,1-1,-1 0,1 1,-1-1,1 0,0-1,-1 1,1 0,0-1,0 1,0-1,0 0,1 0,-1 0,0-1,0 1,1-1,-1 0,0 0,1 0,-1 0,0 0,0-1,3 0,94-31,-88 25,-10 6,0-1,0 1,-1-1,1 1,0 0,0 0,1 0,-1 0,0 0,0 0,0 0,1 1,-1-1,0 1,1 0,-1 0,0 0,1 0,-1 0,0 0,1 0,-1 1,0-1,0 1,1 0,-1-1,0 1,0 0,0 1,0-1,0 0,0 0,0 1,0-1,-1 1,1 0,1 1,5 9,-5-6,-1-1,2 0,-1 0,0 0,1-1,0 1,0-1,0 0,1 0,0 0,-1-1,1 1,0-1,1 0,-1-1,0 1,1-1,0 0,-1-1,3 1,8-1,0 0,0-2,-1 0,1-1,0 0,-1-1,1-1,1-1,11-2,-2 0,0-1,0-1,-1-1,0-1,-1-1,0-1,14-12,-35 24,0-1,-1 1,1-1,-1 0,1 0,-1 0,1 0,-1 0,0-1,0 1,0 0,-1-1,1 0,-1 1,1-1,-1 0,0 0,0 0,0 0,0 0,-1 0,1 0,-1 0,1 0,-1 0,0 0,-1 0,1-1,0 1,-1 0,0 0,0 0,0 0,0 1,0-1,0 0,-1 0,1 0,-1 1,0-1,0 1,0 0,0-1,0 1,-1 0,1 0,0 0,-1 1,0-1,1 0,-1 1,0 0,0 0,0 0,-2-1,-1 3,1 1,-1-1,0 1,0 0,1 1,-1-1,1 1,-1 0,1 0,0 1,1-1,-1 1,0 0,1 1,0-1,0 1,0 0,1 0,0 0,0 0,0 1,0-1,1 1,0-1,0 1,1 0,-1 0,1 0,0 0,1 0,0 2,0-1,0 1,1 0,0-1,0 1,1-1,0 1,0-1,1 0,-1 0,2 0,-1 0,1 0,0-1,1 0,-1 1,1-2,0 1,1-1,-1 1,1-1,0-1,1 1,-1-1,1 0,0-1,-1 0,2 0,-1 0,0-1,0 0,1 0,0-1,-1 0,1 0,-1-1,1 0,0 0,-1-1,1 0,0 0,-1-1,0 0,1 0,4-2,6-3</inkml:trace>
  <inkml:trace contextRef="#ctx0" brushRef="#br0" timeOffset="37482.953">5724 2074,'0'24,"5"8,2-1</inkml:trace>
  <inkml:trace contextRef="#ctx0" brushRef="#br0" timeOffset="37651.215">5697 1707,'0'0</inkml:trace>
  <inkml:trace contextRef="#ctx0" brushRef="#br0" timeOffset="37979.12">6176 1849,'-16'-3,"1"0,0 1,-1 1,1 1,-1 0,1 1,-1 0,1 1,0 1,-1 1,1 0,1 1,-1 0,1 1,-8 5,18-6,-1 1,1 0,1 0,-1 0,1 1,0-1,0 1,1 0,0 0,0-1,0 2,1-1,0 0,1 0,-1 0,1 0,1 1,-1-1,1 0,1 0,-1 0,1 0,1 0,-1-1,1 1,0 0,0-1,1 0,0 0,2 3,-3-5,0-1,0 0,0 0,0 0,1 0,-1-1,1 1,-1-1,1 0,0 0,0 0,0 0,0-1,0 0,1 0,-1 0,0 0,0-1,1 1,-1-1,0 0,1 0,-1-1,0 0,1 1,-1-1,0-1,0 1,0 0,0-1,0 0,1 0,116-83,5-94,-125 177,-1 1,1 0,0 0,0 0,0-1,0 1,1 0,-1 0,0 0,0 1,1-1,-1 0,0 0,1 1,-1-1,1 1,-1-1,1 1,-1 0,1-1,-1 1,1 0,-1 0,1 0,-1 0,1 0,0 1,-1-1,1 0,-1 1,0-1,1 1,-1-1,1 1,-1 0,0 0,1-1,-1 1,0 0,0 0,0 0,0 0,1 1,-2-1,1 0,0 0,1 2,31 69,-33-64,1-1,0 1,1 0,-1-1,1 1,1-1,0 0,0 0,0 0,1 0,0 0,0-1,0 1,1-1,0 0,0-1,1 1,0-1,0 0,0-1,0 1,1-1,-1 0,1-1,0 0,1 0,-1 0,0-1,1 0,-1 0,1-1,0 0,3 0,11-6,-3-1</inkml:trace>
  <inkml:trace contextRef="#ctx0" brushRef="#br0" timeOffset="38888.257">7108 1820,'-23'5,"13"-5,1 0,-1 1,0 1,0 0,1 0,-1 1,1 0,0 0,-1 1,2 1,-1-1,0 1,1 1,0 0,0 0,1 0,0 1,0 0,0 0,1 1,0 0,-3 6,8-12,0 1,1-1,-1 1,1-1,0 1,-1-1,1 1,0 0,0-1,1 1,-1-1,1 1,-1-1,1 1,0-1,0 1,0-1,0 0,0 1,0-1,1 0,-1 0,1 0,0 0,-1 0,1 0,0-1,0 1,0 0,0-1,0 0,1 1,-1-1,0 0,1 0,-1 0,1-1,0 1,4 1,0 0,0-1,0 1,0-1,0-1,0 0,0 0,0 0,0-1,0 0,0 0,0-1,6-2,230-115,-237 117,14-7,-1 2,2 1,-1 0,1 2,-1 0,20-1,-37 5,-1 0,1 0,-1 1,1-1,-1 1,1-1,-1 1,0 0,1 0,-1 0,0 0,1 0,-1 1,0-1,0 0,0 1,0 0,-1-1,1 1,0 0,-1 0,1 0,-1 0,0 1,1-1,-1 0,0 0,0 1,-1-1,1 0,0 1,-1-1,0 1,1 2,-6 88,-10-6,-4 0,-4-2,-3 0,-10 13,25-75,-1 0,-1-1,-1 0,-1-1,0-1,-2 0,0-1,-10 7,27-25,-1 0,1 0,-1 0,1 0,-1-1,1 1,-1 0,0 0,0 0,1-1,-1 1,0 0,0-1,0 1,0 0,0-1,0 1,0-1,0 0,0 1,0-1,0 0,0 1,0-1,0 0,0 0,0 0,0 0,0 0,0 0,0-1,0 1,0 0,-1 0,1-1,0 1,0 0,1-1,-1 1,0-1,0 0,0 1,0-1,0 0,0 1,1-1,-1 0,0 0,1 0,-1 0,1 0,-1 0,1 1,-1-1,1 0,-1-1,0-13,1 1,1-1,0 1,0-1,1 1,1-1,1 1,0 0,1 0,0 1,1-1,1 1,0 0,3-3,40-69,4 3,3 3,41-43,-33 41,165-211,-227 289,0 0,0 0,0 0,0-1,-1 1,1-1,-1 1,0-1,0 0,0 0,-1 0,1 0,-1 0,0-1,0 1,-1 0,1-1,-1 1,0 0,0-1,0 1,-1 0,1-1,-1 1,0 0,0 0,-1 0,1 0,-1 0,0 0,0 0,0 0,-1 1,1-1,-1 1,-1-1,-3 0,0 2,-1-1,1 1,-1 0,1 0,-1 1,0 0,0 0,0 1,1 0,-1 0,0 1,0 0,0 1,1-1,-1 1,1 1,-1 0,1 0,0 0,0 1,0 0,1 0,-1 1,0 0,6-3,-1-1,1 1,-1 0,1 0,0 0,0 0,0 0,0 0,0 0,0 0,1 0,-1 0,1 1,-1-1,1 0,0 0,0 1,0-1,0 0,0 0,0 1,1-1,-1 0,1 0,0 0,-1 0,1 1,0-1,0 0,0-1,1 1,-1 0,0 0,1 0,-1-1,1 1,0-1,-1 1,1-1,0 1,0-1,0 0,0 0,0 0,0 0,0-1,0 1,1 0,-1-1,0 1,0-1,1 0,-1 0,0 0,0 0,1 0,-1-1,62 14,-43-10,1 1,-2 0,1 2,0 0,-1 1,0 2,-1 0,0 0,14 11,-29-16,0 0,0 0,0 0,-1 0,0 0,0 1,0 0,0 0,-1 0,0 0,0 0,0 0,0 0,-1 1,0-1,0 1,0-1,-1 1,0-1,0 1,-1-1,1 1,-1-1,0 0,0 1,-3 4,-1 7,-1 0,-1-1,-1 1,0-1,-1-1,-1 0,-7 10,15-23,-1 0,1 0,0 0,0 0,0 0,1 0,-1 1,0-1,1 0,0 1,-1-1,1 1,0-1,0 1,0 0,1 0,-1-1,1 1,-1 0,1 0,0 0,0-1,0 1,1 0,-1 0,1 0,-1-1,10 2</inkml:trace>
  <inkml:trace contextRef="#ctx0" brushRef="#br0" timeOffset="39242.363">8377 1707,'-14'4,"0"-1,1 2,-1 0,1 0,0 2,0-1,1 2,0-1,0 2,1 0,0 0,0 1,1 0,0 1,1 0,1 0,-1 1,2 0,0 1,0 0,1 0,1 0,-2 8,7-18,0 1,0 0,0 0,1-1,0 1,0 0,0-1,0 1,0-1,1 1,0-1,-1 0,1 0,1 1,-1-1,0 0,1-1,-1 1,1 0,0-1,0 0,0 1,0-1,0 0,0-1,1 1,-1-1,1 1,-1-1,1 0,-1 0,1 0,0-1,0 0,-1 1,1-1,0 0,-1-1,1 1,0-1,0 1,-1-1,1 0,-1-1,1 1,-1-1,1 1,-1-1,0 0,0 0,0 0,2-3,157-141,-123 112,-30 25,0 0,1 0,0 1,0 1,1 0,-1 0,2 1,-1 0,2 1,-12 4,0 1,0-1,0 1,0-1,0 1,0 0,0 0,0-1,0 1,0 0,0 0,0 0,0 0,1 0,-1 0,0 0,0 1,0-1,0 0,0 1,0-1,0 0,0 1,0-1,0 1,-1 0,1-1,0 1,0 0,0-1,-1 1,1 0,0 0,-1 0,1 0,0 0,-1 0,0-1,1 1,-1 0,1 0,-1 1,0-1,0 0,0 0,1 0,-1 0,0 0,0 0,0 0,-1 0,1 1,-16 56,3-40,-1-3</inkml:trace>
  <inkml:trace contextRef="#ctx0" brushRef="#br0" timeOffset="39697.24">8744 1990,'217'-211,"-207"202,-6 3,1 0,1 1,-1 0,1 0,0 1,0 0,0 0,1 0,-1 1,1-1,0 2,0-1,-6 3,0 1,0-1,0 1,-1-1,1 1,0 0,0-1,-1 1,1 0,0-1,-1 1,1 0,-1 0,1-1,-1 1,1 0,-1 0,0 0,1 0,-1 0,0 0,0 0,1 0,-1 0,0-1,0 1,0 0,0 0,0 0,-1 0,1 0,0 0,0 0,-1 0,1 0,0 0,-1 0,1-1,-1 1,1 0,-1 0,1 0,-1-1,0 1,0 3,-1 4,-11 61,13-67,0 0,0-1,0 1,0-1,1 1,-1 0,0-1,1 1,-1-1,1 1,0-1,-1 1,1-1,0 1,0-1,0 0,0 1,0-1,0 0,0 0,1 0,-1 0,0 0,1 0,-1 0,0 0,1-1,-1 1,1 0,0-1,-1 1,1-1,-1 0,1 0,0 1,-1-1,1 0,-1 0,2 0,10-3,1 0,-1-1,0 0,0-1,-1-1,1 0,-1 0,0-1,-1-1,0 0,0 0,-1-1,1-1,123-105,-133 114,0 0,1 0,-1 0,1 0,-1 0,1 1,-1-1,1 0,0 1,-1-1,1 1,0-1,-1 1,1 0,0 0,-1 0,1 0,0 0,0 0,-1 0,1 1,0-1,-1 0,1 1,0 0,-1-1,1 1,-1 0,1 0,-1 0,0 0,1 0,-1 0,0 0,1 0,-1 1,0-1,0 0,0 1,0-1,0 1,-1-1,1 1,0-1,-1 1,1 0,-1-1,1 1,-1 0,0-1,0 1,0 0,0 0,0 0,1 9,1-1,0 0,0 1,1-1,1 0,-1 0,2 0,-1-1,1 0,1 1,0-2,0 1,0-1,1 0,1 0,3 2,11 9</inkml:trace>
  <inkml:trace contextRef="#ctx0" brushRef="#br0" timeOffset="41611.816">10128 1510,'0'-1,"1"-1,0 1,0-1,-1 1,1-1,-1 0,0 1,1-1,-1 1,0-1,0 0,0 1,0-1,0 0,0 1,0-1,-1 0,1 1,-1-1,1 1,-1-1,1 1,-1-1,0 1,0-1,0 1,0 0,0-1,0 1,0 0,0 0,-1 0,1 0,0 0,-1 0,1 0,-1 0,1 1,-1-1,1 0,-1 1,1-1,-1 1,1 0,-1 0,0-1,1 1,-1 0,0 0,1 1,-1-1,0 0,1 0,-1 1,1-1,-1 1,1-1,-1 1,1 0,-1 0,1 0,-19 1,1 1,0 1,0 0,1 2,-1 0,1 1,1 1,-1 1,1 0,1 2,-10 7,24-17,1 0,-1 0,1 0,0 0,0 0,0 0,-1 0,1 1,0-1,0 0,1 1,-1-1,0 1,0-1,1 1,-1-1,1 1,-1 0,1-1,0 1,0 0,-1-1,1 1,0 0,1-1,-1 1,0 0,0-1,1 1,-1 0,1-1,-1 1,1-1,0 1,0-1,-1 1,1-1,0 0,0 1,0-1,1 0,-1 0,0 0,0 0,1 0,-1 0,1 0,74 35,184 34,-257-69,0-1,0 0,0 1,1 0,-1 0,0 0,0 0,-1 0,1 1,0-1,0 1,-1 0,1 0,-1 0,1 0,-1 0,0 0,0 1,0-1,0 1,0 0,0-1,-1 1,1 0,-1 0,0 0,0 0,0 0,0 0,-1 0,1 0,-1 1,0-1,0 0,0 0,0 0,-1 0,1 1,-1-1,0 0,1 0,-1 0,-1 0,1 0,0 0,-1-1,0 1,0 1,-12 7,-1-1,0 0,0-1,-1-1,0 0,0-1,-1-1,0 0,0-2,0 0,-1 0,-14 0,12 0,-1-1,0-1,0 0,0-2,0 0,0-2,0 0,0-1,0-1,1-1,-8-3,3-4</inkml:trace>
  <inkml:trace contextRef="#ctx0" brushRef="#br0" timeOffset="55687.342">52 3627,'-10'34,"-2"15,-1 5,3-3,4-4,6-11,4-11</inkml:trace>
  <inkml:trace contextRef="#ctx0" brushRef="#br0" timeOffset="55854.359">23 3062,'0'0</inkml:trace>
  <inkml:trace contextRef="#ctx0" brushRef="#br0" timeOffset="56139.99">362 3825,'54'-30,"-19"12,-1-1,-1-2,-1-1,-1-2,-1-1,15-16,-42 40,-1-1,1 0,0 0,-1 0,1-1,-1 1,0-1,0 1,0-1,0 0,0 0,0 1,-1-1,0 0,1-1,-1 1,0 0,0 0,-1-1,1 1,-1 0,0-1,0 1,0 0,0-1,0 1,-1 0,1-1,-1 1,0 0,0 0,0 0,-1 0,1 0,-1 0,1 0,-1 0,0 0,0 1,-1-1,1 1,0-1,-1 1,1 0,-1 0,0 0,0 0,-2 0,-1 0,0 1,0 0,-1 1,1-1,0 1,0 0,0 1,-1 0,1 0,0 0,0 1,0-1,0 2,1-1,-1 0,0 1,1 0,0 1,0-1,0 1,0 0,0 0,0 1,-4 3,-1 2,1-1,1 1,0 1,0 0,1 0,0 0,1 1,0 0,-2 7,5-12,0 1,1-1,0 1,0 0,0-1,1 1,0 0,1 0,0 0,0 0,0 0,1 0,1 0,-1-1,1 1,0 0,1-1,0 1,0-1,1 0,-1 0,2 0,-1-1,1 1,0-1,0 0,1-1,-1 1,1-1,0 0,1 0,0-1,-1 0,1 0,0 0,1-1,-1 0,5 1,0 0,1 0,-1-1,0 0,1-1,0-1,-1 0,1-1,0 0,0-1,-1 0,1-1,0-1,-1 0,0 0,0-1,0-1,0 0,-1 0,1-2,8-5,-2-5</inkml:trace>
  <inkml:trace contextRef="#ctx0" brushRef="#br0" timeOffset="56459.508">1124 2921,'-5'93,"-4"0,-3-1,-5 0,0 2,4 1,0 78,11-133,11 95,-9-133,1 0,-1 0,1 0,0 0,0 0,0 0,0 0,0 0,0 0,0-1,0 1,1 0,-1-1,1 1,-1-1,1 0,-1 1,1-1,0 0,0 0,0 0,0 0,0-1,-1 1,1 0,1-1,-1 1,13-1</inkml:trace>
  <inkml:trace contextRef="#ctx0" brushRef="#br0" timeOffset="56902.246">1463 3514,'-7'19,"1"1,1 0,0 0,2 0,0 0,2 0,0 1,1-1,1 0,1 1,0-1,2 2,-2-19,-1 1,0-1,1 0,0 1,0-1,0 0,0 0,0 0,1-1,-1 1,1-1,0 1,0-1,0 0,0 0,0 0,0 0,1 0,-1-1,0 0,1 0,-1 0,1 0,0 0,-1-1,1 1,0-1,-1 0,1 0,0 0,-1-1,1 1,0-1,8-1,0-1,0 0,0 0,0-1,0-1,-1 0,0 0,0-1,4-3,12-13,-2-1,0-1,-1-1,-2-1,0-1,-2-1,-1-1,-2 0,0-1,-2-1,-1-1,-2 0,1-9,-4 16,-2-1,-1-1,-1 1,-1-1,-1 0,-2 0,0 0,-2 0,-1 0,-1 0,-2 0,-1-3,4 21,-1 0,1 0,-1 0,-1 0,0 1,0-1,-1 1,0 0,0 1,-1-1,0 1,-1 0,1 0,-1 1,0 0,-1 0,1 1,-1-1,-1 2,1-1,0 1,-1 1,0-1,0 2,0-1,0 1,0 0,-1 1,1 0,-1 1,1 0,0 0,-1 1,1 0,0 1,-1 0,1 0,0 1,0 0,1 1,-1 0,-3 2,-2 6,1 0,1 1,0 1,0-1,2 2,0-1,0 2,2-1,0 1,0 1,2-1,0 1,1 0,0 0,2 1,0 0,1-1,0 1,2 0,0 0,1 0,1 0,1-1,0 1,1-1,1 0,1 0,0 0,1-1,1 1,0-2,1 1,6 6,7 10,2 0,1-2,1 0,2-2,1-1,1-2,1 0,1-2,1-2,1-1,0-1,2-2,0-1,3-2,68 23,-89-32</inkml:trace>
  <inkml:trace contextRef="#ctx0" brushRef="#br0" timeOffset="65642.406">4624 3796,'138'-25,"-84"24,54-13,-107 13,-1 0,1 1,-1-1,0 0,1 0,-1 0,0 0,1 0,-1 1,0-1,0 0,0 0,0 0,0 0,0 0,0 0,0 0,0 0,-1 0,1 1,0-1,-1 0,1 0,0 0,-1 0,1 1,-1-1,1 0,-1 0,0 1,1-1,-1 0,0 1,1-1,-1 1,0-1,0 1,1-1,-1 1,0-1,0 1,0 0,0 0,0-1,0 1,1 0,-1 0,0 0,0 0,-1 0,1-1,-104-71,104 71,0 1,-1-1,1 1,0-1,0 1,-1-1,1 1,0 0,-1-1,1 1,0 0,-1 0,1 0,0 0,-1 0,1 0,0 1,-1-1,1 0,0 1,0-1,-1 1,1-1,0 1,0 0,0-1,0 1,-1 0,1 0,0 0,1 0,-1 0,0 0,0 0,0 0,0 0,1 0,-1 0,1 1,-1-1,1 0,-1 1,1-1,-1 1,-14 60,16 201,4-223,-5-40,-1-1,1 1,0-1,0 1,0-1,0 1,0-1,0 0,0 1,0-1,0 1,0-1,0 1,0-1,0 1,0-1,0 1,0-1,1 1,-1-1,0 1,0-1,1 1,-1-1,0 1,1 0,-1-1,0 1,1-1,-1 1,0 0,1-1,-1 1,1 0,-1 0,1-1,-1 1,1 0,-1 0,1 0,-1 0,1 0,-1-1,1 1,-1 0,1 0,0 0,-1 0,1 1,-1-1,1 0,-1 0,1 0,-1 0,1 0,-1 1,1-1,-1 0,0 0,1 1,-1-1,1 0,-1 1,1-1,-1 1,0-1,1 0,-1 1,0-1,0 1,86-172,22 18,-95 139,-3 1</inkml:trace>
  <inkml:trace contextRef="#ctx0" brushRef="#br0" timeOffset="65919.846">5244 3542,'-9'34,"-9"15,0 5,2-2,4-6,4-5,4-5,2-4,2-2,0-2,1-5</inkml:trace>
  <inkml:trace contextRef="#ctx0" brushRef="#br0" timeOffset="67042.431">5217 3485,'95'37,"-44"-25,29 16,-80-26,0 0,1 1,-1-1,0 0,-1 0,1 1,0-1,-1 0,1 0,-1 0,1 0,-1 0,0 0,0 0,0 0,0 0,0 0,-1 0,1 0,-1-1,1 1,-1-1,1 1,-1-1,0 1,0-1,0 0,0 0,0 0,0 0,0 0,0 0,-122 74,124-75,0 0,1 0,-1 0,1 0,-1 0,0 1,1-1,-1 0,0 0,1 1,-1-1,0 0,0 0,1 1,-1-1,0 0,0 1,1-1,-1 1,0-1,0 0,0 1,0-1,1 0,-1 1,0-1,0 1,0-1,0 0,0 1,0-1,0 1,0-1,0 0,0 1,0-1,-1 1,1-1,0 0,0 1,0-1,0 1,-1-1,1 0,0 1,0-1,-1 0,1 0,0 1,-1-1,1 0,0 0,-1 1,1-1,0 0,-1 0,1 0,37 1,5-8,-39 5,1 1,0-1,0 1,0 0,0 0,-1 0,1 1,1 0,-1-1,0 1,0 1,0-1,0 0,0 1,0 0,-1 0,1 0,0 1,0-1,-1 1,1 0,-1 0,1 0,-1 0,0 1,0-1,0 1,0 0,0 0,0 0,-1 0,1 2,0-1,-1 1,0-1,0 1,-1 0,1 0,-1-1,0 1,0 0,0 0,-1 0,0 0,0 1,0-1,-1 0,0 0,0 0,0-1,0 1,-1 0,1 0,-1-1,-1 1,1-1,-1 1,1-1,-1 0,0 0,-1 0,1 0,-1-1,0 0,0 1,0-1,0-1,0 1,-4 1,-2 2,-1-1,1 0,-1-1,-1 0,1-1,0 0,-1-1,0 0,1 0,-1-2,0 1,0-2,0 1,1-2,-1 1,0-2,0 0,-6-3</inkml:trace>
  <inkml:trace contextRef="#ctx0" brushRef="#br0" timeOffset="57720.718">3523 3317,'0'33,"0"22,0 5,0 2,0 1,0-7,0-7,0-2,0-5,0-5,0-3,0-3,0-2,0-1,0-1,0-9,0-8</inkml:trace>
  <inkml:trace contextRef="#ctx0" brushRef="#br0" timeOffset="63319.164">3579 3345,'36'-3,"-1"-1,1-1,-1-2,-1-2,10-4,54-12,-52 14,0 0,1 1,0 3,0 1,43 2,-90 4,0 0,-1 0,1 0,0 0,0-1,-1 1,1 0,0 0,-1 0,1 0,0 1,-1-1,1 0,0 0,0 0,-1 0,1 0,0 0,0 0,-1 0,1 1,0-1,0 0,-1 0,1 0,0 1,0-1,-1 0,1 0,0 0,0 1,0-1,0 0,0 1,-1-1,1 0,0 0,0 1,0-1,0 0,0 1,0-1,0 0,0 0,0 1,0-1,0 0,0 1,0-1,0 0,0 0,0 1,1-1,-1 0,0 1,0-1,0 0,0 0,1 0,-1 1,0-1,0 0,0 0,1 1,-1-1,0 0,0 0,1 0,-1 0,0 0,-12 7</inkml:trace>
  <inkml:trace contextRef="#ctx0" brushRef="#br0" timeOffset="63937.114">3636 3542,'-11'9,"10"-9,0 0,0 1,0-1,-1 1,1-1,0 1,0 0,0-1,0 1,0 0,1 0,-1 0,0-1,0 1,0 0,1 0,-1 0,0 0,1 1,-1-1,1 0,-1 0,1 0,0 0,0 1,-1-1,1 0,0 0,0 0,0 1,0-1,0 0,1 0,-1 1,37-4,155-21,-89 6,-91 16</inkml:trace>
  <inkml:trace contextRef="#ctx0" brushRef="#br0" timeOffset="64615.158">4200 3684,'-70'50,"1"4,3 2,3 3,-8 14,57-55,19-20,50-55,2 2,2 3,3 2,15-6,43-12,-118 68,0 1,1-1,-1 1,0 0,0 0,0 0,0 0,0 0,0 0,-1 1,1-1,0 1,0-1,-1 1,1 0,-1-1,0 1,0 0,1 0,-1 0,0 0,0 0,-1 0,1 1,0-1,-1 0,1 0,-1 0,0 1,0-1,0 0,0 0,0 1,0-1,-1 0,1 0,-1 1,1-1,-1 0,-1 2,2 1,12 127,10-42,-22-89,0-1,0 1,1-1,-1 1,0-1,0 1,0-1,0 1,0-1,0 1,0-1,0 1,0-1,0 1,0 0,0-1,0 1,0-1,0 1,-1-1,1 1,0-1,0 1,0-1,-1 0,1 1,0-1,-1 1,1-1,-1 1,1-1,0 0,-1 1,1-1,-1 0,1 0,-1 1,1-1,-1 0,1 0,-1 0,1 1,-1-1,1 0,-1 0,1 0,-1 0,1 0,-1 0,1 0,-1 0,1 0,-1-1,1 1,-1 0,1 0,-1 0,1 0,-1-1,1 1,-1 0,1-1,-1 1,-39-17,36 14,-48-23,19 7,-1 2,0 2,-1 1,0 2,-1 1,-11-1,35 11</inkml:trace>
  <inkml:trace contextRef="#ctx0" brushRef="#br0" timeOffset="71014.157">7079 3204,'-48'0,"0"2,0 2,0 2,0 3,1 1,-9 5,-76 46,131-60,0-1,1 0,-1 0,1 0,-1 1,1-1,-1 0,1 1,-1-1,1 0,-1 1,1-1,-1 1,1-1,0 1,-1-1,1 1,0-1,-1 1,1-1,0 1,-1-1,1 1,0-1,0 1,0 0,0-1,0 1,0-1,0 1,0 0,0-1,0 1,0-1,0 1,0 0,0-1,1 1,-1-1,0 1,0-1,1 1,-1-1,0 1,1-1,-1 1,0-1,1 1,-1-1,1 1,-1-1,1 0,-1 1,1-1,-1 0,1 1,-1-1,1 0,-1 0,1 0,0 1,-1-1,1 0,48 10,-32-7,137 20,-152-23,0-1,1 1,-1-1,0 1,0 0,1 0,-1 0,0 0,0 0,1 1,-1-1,0 1,0-1,0 1,0 0,0 0,0 0,0 0,0 0,0 1,0-1,0 0,-1 1,1-1,-1 1,1 0,-1 0,1-1,-1 1,0 0,0 0,0 0,0 0,0 0,-1 0,1 1,0-1,-1 0,0 0,0 1,1-1,-1 0,0 0,-1 0,1 1,0-1,-1 0,0 2,-9 12,-2-1,0 0,-1 0,0-1,-1-1,-1 0,0-1,-11 6,-73 68,92-78,-50 73,56-79,0 0,0 1,0-1,1 1,-1-1,1 1,-1-1,1 1,0-1,0 1,0-1,0 1,1 0,-1-1,1 1,-1-1,1 1,0-1,0 0,0 1,0-1,0 0,1 0,-1 1,1-1,-1 0,1-1,0 1,0 0,0 0,0-1,0 1,0-1,0 0,1 1,10 3,0-1,0 0,0-1,0-1,1 0,-1-1,1 0,-1-1,1 0,-1-1,0-1,1 0,-1-1,0 0,0-1,0-1,3-1,32-7,-44 12,0 1,0-1,0 0,0 0,0 0,0 0,0 0,0-1,0 0,0 1,-1-2,1 1,-1 0,0-1,1 1,-1-1,0 0,0 0,-1 0,1-1,-1 1,1-1,3-13</inkml:trace>
  <inkml:trace contextRef="#ctx0" brushRef="#br0" timeOffset="71719.305">6909 2696,'-10'14,"1"0,0 0,0 1,1 0,1 0,1 1,0 0,1 0,1 1,0-1,2 1,-1 0,2 0,1 0,0 0,0 0,2 0,3 14,34 284,-29 87,-23-285,9-97,1-1,1 1,0 1,1-1,2 0,0 0,3 17,14 64,-17-89</inkml:trace>
  <inkml:trace contextRef="#ctx0" brushRef="#br0" timeOffset="72693.303">8039 2978,'11'63,"-2"1,-4 0,-2 0,-3 0,-3 0,-2 0,-4 0,-2-1,-17 54,5-28,23-81,4-7</inkml:trace>
  <inkml:trace contextRef="#ctx0" brushRef="#br0" timeOffset="72960.521">7983 2865,'28'0,"20"0,6 0,4 0,1 0,-5 0,-1 0,0 0,-1 0,-3-5,0-1,-5 0,-4 1,-4 1,-9 2</inkml:trace>
  <inkml:trace contextRef="#ctx0" brushRef="#br0" timeOffset="73140.16">8096 3373,'38'0,"18"0,3 0,-2 0,-7-4,-7-3,-6 1,-4 1,-4 1,-6 2</inkml:trace>
  <inkml:trace contextRef="#ctx0" brushRef="#br0" timeOffset="73753.975">8490 3655,'-45'274,"25"-227,19-47,0 0,0-1,0 1,0 0,0-1,0 1,0-1,0 1,0-1,1 1,-1-1,0 0,0 1,1-1,-1 0,0 1,1-1,-1 0,1 0,-1 0,1 0,0 0,-1 1,1-1,0 0,-1 0,1 0,0 0,0 0,0 0,0 0,0 0,0 0,0 0,0 0,0 0,0 0,1 0,-3-25,1 1,1-1,1 1,1-1,2 1,0 0,2 0,1 0,1 1,0 0,2 0,1 1,1 0,1 1,1 1,16-20,-23 33,1 0,0 0,0 1,1 0,0 1,0 0,0 0,1 1,0 0,0 1,0 0,1 1,-1 0,1 0,3 0,-12 3,-1 0,1-1,0 1,-1 0,1 0,0 0,0 0,-1 0,1 0,0 0,-1 1,1-1,0 0,-1 1,1 0,-1-1,1 1,-1 0,1 0,-1 0,1 0,-1 0,0 0,0 0,1 0,-1 1,0-1,0 0,0 1,0-1,-1 1,1-1,0 1,0-1,-1 1,1 0,-1-1,0 1,1 0,-1 1,-17 67,9-57,0 0,-1 0,-1-1,0 0,0-1,-1 0,-11 8,-40 44,62-61,-1 0,1 0,-1 0,1 0,0 0,0 0,0 0,0 0,0 0,0 0,1 0,-1 0,1 0,-1 0,1 0,0 0,0 0,-1 0,1 0,1-1,-1 1,0 0,0-1,1 1,-1-1,1 1,-1-1,1 0,-1 0,1 0,0 0,0 0,0 0,0 0,-1 0,1-1,0 1,0-1,0 1,0-1,0 0,0 0,1 0,-1 0,0 0,0 0,0-1,0 1,0-1,86-6,-80 4,0 1,0 0,0 1,0 0,1 0,-1 1,0 0,1 0,-1 1,0 0,0 0,1 1,-1 0,0 1,-1 0,1 0,0 0,-1 1,6 4,-11-6,0 0,0 0,-1 0,1 0,0 0,-1 1,1-1,-1 0,0 1,1 0,-1-1,-1 1,1-1,0 1,-1 0,1 0,-1 0,0-1,0 1,0 0,0 0,0 0,-1-1,1 1,-1 0,0-1,0 1,0 0,0-1,0 1,0-1,-1 1,1-1,-1 0,0 0,-1 2,-80 69,61-60,0-1,0-1,-1-1,0-1,-1-1,-13 3,12-7</inkml:trace>
  <inkml:trace contextRef="#ctx0" brushRef="#br0" timeOffset="74392.177">8941 3712,'310'0,"-310"0,1 0,0 1,-1-1,1 1,0-1,-1 1,1-1,0 0,-1 1,1-1,0 0,0 1,-1-1,1 0,0 0,0 0,0 0,-1 0,1 0,0 0,0 0,0 0,-1 0,1 0,0 0,0-1,-1 1,1 0,0-1,0 1,-1 0,1-1,0 1,-1-1,1 1,-1-1,1 1,0-1,-1 0,1 1,-1-1,0 0,1 1,-1-1,1 0,-1 1,0-1,0 0,1 0,-1 0,0 1,0-1,0 0,0 0,0 0,0 1,0-1,0 0,0 0,0 0,-1 1,1-1,0 0,0 0,-1 1,1-1,-113-102,111 101,1 1,-1-1,0 0,0 1,0-1,1 1,-1 0,0-1,-1 1,1 0,0 0,0 0,0 1,-1-1,1 1,0-1,-1 1,1 0,0-1,-1 1,1 0,0 1,-1-1,1 0,0 1,-1-1,1 1,0 0,0 0,0 0,-1 0,1 0,0 0,0 0,1 1,-1-1,0 1,0 0,1-1,-1 1,1 0,-1 0,1 0,0 0,0 0,0 0,0 0,0 0,0 1,0-1,1 0,-41 156,37-139,2 0,1 0,0 0,1 0,1-1,1 1,3 14,-4-31,0-1,0 0,0 0,0 0,0 0,0-1,0 1,0 0,1 0,-1-1,0 1,0-1,1 1,-1-1,0 1,1-1,-1 0,1 0,-1 0,1 0,-1 0,0 0,1 0,-1 0,1 0,-1-1,0 1,1 0,-1-1,0 1,1-1,-1 0,0 1,0-1,0 0,1 0,-1 0,0 0,0 0,0 0,0 0,-1 0,1 0,0-1,0 1,-1 0,1 0,-1-1,1 1,-1 0,1-1,-1 1,0-2,4-1,220-276,-191 251,-16 15</inkml:trace>
  <inkml:trace contextRef="#ctx0" brushRef="#br0" timeOffset="74975.957">9619 3542,'-13'39,"-2"0,-2-1,-1 0,-2-2,-21 30,-20 36,116-168,123-195,-175 257,-1-1,1 1,0-1,1 1,-1 0,1 0,0 0,0 1,0-1,0 1,0 0,1 0,0 1,-1-1,1 1,0 0,0 0,0 1,0-1,1 1,-1 0,0 1,1-1,-1 1,0 0,1 0,2 1,-5 3,0 0,0 0,-1 0,1 0,-1 0,0 0,0 1,0-1,0 1,-1 0,0-1,0 1,0 0,-1 0,1 0,-1-1,0 1,-1 0,0 3,2 14,1-1,1 0,1-1,1 1,1-1,0 0,2-1,7 16,-15-36,-1 1,1 0,-1 0,1 0,0 0,-1 0,0 0,1-1,-1 1,1 0,-1 1,1-1,-1 0,1 0,-1 0,1 0,-1 0,1 0,0 1,-1-1,1 0,-1 0,1 1,-1-1,1 0,0 1,-1-1,1 0,-1 1,1-1,0 0,0 1,-1-1,1 1,0-1,0 1,-1-1,1 1,0-1,0 1,0-1,0 1,0-1,0 1,0-1,0 1,0-1,0 1,0-1,0 1,0-1,0 1,0-1,1 1,-1-1,0 1,0-1,1 0,-1 1,0-1,0 1,1-1,-1 0,1 1,-1-1,1 1,-40-19,-162-98,176 104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2:14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8093 706,'-4'33,"2"12,2 2,6-6,2-10</inkml:trace>
  <inkml:trace contextRef="#ctx0" brushRef="#br0" timeOffset="161.632">8009 339,'0'0</inkml:trace>
  <inkml:trace contextRef="#ctx0" brushRef="#br0" timeOffset="319.604">8376 932,'-10'-20,"-2"-10,4-5,5-2,2 1,7 1,1 3,5 1,5 1,5 2,3-1,2 6,1 7,-3 10,-7 6</inkml:trace>
  <inkml:trace contextRef="#ctx0" brushRef="#br0" timeOffset="599.198">8743 762,'45'-18,"-31"14,0 0,-1 0,0-2,0 1,0-2,-1 0,1 0,-2-1,1-1,-1 0,-1 0,1-1,-2-1,1 0,-1 0,-1 0,3-6,-10 15,0 0,0-1,0 1,0-1,0 1,-1 0,1-1,-1 0,0 1,1-1,-1 1,0-1,-1 1,1-1,0 1,-1-1,1 1,-1-1,0 1,0-1,0 1,0 0,0 0,0-1,-1 1,1 0,-1 0,0 0,1 0,-1 1,0-1,0 0,0 1,0-1,0 1,-1 0,1 0,0 0,-1 0,1 0,-1 0,1 0,0 1,-1 0,0-1,0 1,-8 0,0 1,0 0,0 0,1 1,-1 1,0 0,1 0,0 1,-1 1,1-1,1 1,-1 1,1 0,0 1,0-1,1 2,0-1,0 1,1 0,0 1,0-1,1 2,0-1,1 1,0-1,0 1,-1 7,3-12,1-1,0 0,0 1,0 0,1-1,0 1,-1 0,2 0,-1 0,0 0,1 0,0 0,0 0,1 0,0-1,-1 1,1 0,1 0,-1 0,1-1,0 1,0-1,0 1,1-1,-1 0,1 0,0 0,0 0,1 0,-1-1,1 1,0-1,0 0,0 0,0-1,0 1,0-1,1 0,-1 0,1 0,4 0,3 1,1-1,0-1,-1 0,1 0,0-2,0 0,-1 0,1-1,5-2,1-3</inkml:trace>
  <inkml:trace contextRef="#ctx0" brushRef="#br0" timeOffset="848.413">9477 508,'-41'25,"2"2,1 1,1 2,2 2,-7 9,-3 23,44-62,1 0,-1-1,0 1,0 0,1 0,-1-1,1 1,-1 0,1 0,0 0,0 0,0 0,0 0,0 0,0 0,0-1,1 1,-1 0,1 0,-1 0,1 0,0-1,0 1,0 0,0-1,0 1,0-1,0 1,0-1,1 1,-1-1,1 0,-1 0,1 0,-1 1,1-1,1 0,14 5,1-1,-1-1,2 0,-1-1,0-1,0-1,1 0,-1-2,1 0,-1-1,0-1,0 0,0-2,0 0,-1-1,8-4,80-41,-87 40</inkml:trace>
  <inkml:trace contextRef="#ctx0" brushRef="#br0" timeOffset="5821.14">10125 57,'12'-17,"-9"27,-9 37,4-36,-5 419,-18-289,6-67,21-63,1-15</inkml:trace>
  <inkml:trace contextRef="#ctx0" brushRef="#br0" timeOffset="6120.212">9844 395,'29'5,"19"2,6-1,-2-1,-4-2,-6 0,-5-2,-4-1,-3 0,-2 0,0 0,-1-1,0 1,0 0,1 0,-5 0</inkml:trace>
  <inkml:trace contextRef="#ctx0" brushRef="#br0" timeOffset="6372.785">10662 424,'0'34,"0"15,0 5,0-8</inkml:trace>
  <inkml:trace contextRef="#ctx0" brushRef="#br0" timeOffset="6615.397">10718 141</inkml:trace>
  <inkml:trace contextRef="#ctx0" brushRef="#br0" timeOffset="6830.292">11058 395,'-9'15,"1"-5,1 1,1-1,0 1,0 0,1 0,1 1,0-1,0 1,1 0,1 0,0 1,0-1,1 0,1 1,1 10,-1-20,1-1,0 1,0-1,0 1,0-1,1 0,-1 0,1 1,-1-1,1 0,0 0,-1-1,1 1,0 0,0-1,1 1,-1-1,0 1,0-1,1 0,-1 0,1 0,-1 0,1-1,-1 1,1-1,-1 1,1-1,0 0,-1 0,1 0,-1 0,1-1,0 1,-1-1,1 1,0-2,92-39,-85 36,0 0,-1-1,0 0,0 0,0-1,-1 0,0-1,0 0,-1 0,0 0,-1-1,0 0,0-1,-1 1,0-1,0 0,-1-1,-1 1,1 0,-2-1,0 0,0 0,-1 0,0 0,-1 0,0 0,-1 7,-1 0,0 1,0-1,0 1,0 0,0 0,-1 0,1 0,-1 0,0 0,0 0,0 1,0 0,0-1,-1 1,1 1,-1-1,1 0,-1 1,0 0,1 0,-1 0,0 0,0 0,0 1,0 0,0-1,0 2,0-1,1 0,-1 1,-1 0,-21 4</inkml:trace>
  <inkml:trace contextRef="#ctx0" brushRef="#br0" timeOffset="7272.087">11452 649,'12'-18,"11"-18,2 1,1 1,2 2,10-9,-37 39,-1 1,1 0,-1 0,1 0,0 0,-1 0,1 0,0 1,0-1,0 0,0 0,0 0,0 1,0-1,0 1,0-1,0 1,0-1,0 1,0-1,0 1,0 0,1 0,-1-1,0 1,0 0,0 0,1 0,-1 1,0-1,0 0,0 0,0 0,1 1,-1-1,0 1,0-1,0 1,0-1,0 1,0 0,0-1,0 1,0 0,-1 0,1 0,0 0,0 0,-1 0,1 0,0 0,-1 0,1 0,-1 0,1 0,-1 0,0 0,0 1,1-1,-1 0,0 0,0 0,0 1,0-1,0 0,-1 1,3 4,0 1,1 0,-1-1,1 0,0 0,1 1,0-2,-1 1,2 0,-1-1,1 0,0 0,0 0,0-1,1 0,-1 1,1-2,0 1,0-1,1 0,-1 0,0-1,1 0,0 0,0 0,-1-1,1 0,0-1,0 1,0-1,0-1,0 1,0-1,0 0,0-1,-1 1,1-2,-1 1,1 0,-1-1,0-1,0 1,0-1,5-3,-5 3,-1-1,1 1,0-1,-1 0,0 0,0-1,-1 0,0 0,0 0,0 0,-1 0,1-1,-1 0,-1 1,0-1,0 0,0 0,-1 0,0-1,0 0,-5-9</inkml:trace>
  <inkml:trace contextRef="#ctx0" brushRef="#br0" timeOffset="8050.555">12807 395,'-10'34,"-2"15,-1 5,4-2,2-10</inkml:trace>
  <inkml:trace contextRef="#ctx0" brushRef="#br0" timeOffset="8254.859">12779 1,'5'19,"1"11,0 1</inkml:trace>
  <inkml:trace contextRef="#ctx0" brushRef="#br0" timeOffset="40239.356">9053 1863,'-3'-3,"-1"1,1-1,-1 1,0 0,0 0,0 0,0 0,0 1,-1 0,1 0,0 0,-1 0,1 1,-1 0,1 0,0 0,-1 0,1 1,-1-1,1 1,0 0,0 0,-1 1,-94 42,79-34,1 1,1 2,-1 0,2 1,0 0,1 1,0 1,1 1,-4 7,11-15,1-1,1 2,-1-1,1 1,1-1,0 2,1-1,-1 0,2 1,0 0,0 0,1 0,0 0,1 0,0 0,1 1,0-1,1 0,0 1,3-8,-1 0,0 0,1-1,0 1,0-1,0 0,0 0,1-1,-1 1,1-1,-1 0,1 0,0 0,0-1,0 0,0 0,0 0,0 0,0-1,0 0,0 0,0 0,0-1,0 0,0 0,0 0,0 0,0-1,-1 0,1 0,0 0,-1 0,2-2,112-89,-63 43,-37 34,-1 0,0-2,-2 0,0 0,-1-2,-1 0,-1 0,-1-1,5-12,-17 34,1 0,-1-1,0 1,1 0,-1-1,0 1,0-1,1 1,-1-1,0 0,0 1,0-1,0 0,0 1,1-1,-1 0,0 0,0 0,0 0,0 0,0 0,0 0,0 0,1 0,-1 0,0-1,0 1,0 0,0-1,0 1,1 0,-1-1,0 1,0-1,1 1,-1-1,0 0,1 1,-1-1,0 0,1 1,-1-1,1 0,-1 0,1 1,0-1,-1 0,1 0,0 0,-1 0,1 0,0 1,0-1,0 0,0 0,0 0,0 0,0 0,0 0,0 0,0 0,1 1,-1-1,0 0,-7 10,1 0,0 1,0 0,1 1,0-1,1 1,0 0,1 0,0 0,0 0,2 1,0-4,1-1,0 1,0 0,1-1,0 1,0-1,1 1,0-1,0 0,1 0,0 0,0 0,1 0,0-1,0 1,0-1,1 0,0 0,0-1,1 1,-1-1,1 0,0-1,0 1,1-1,-1-1,1 1,0-1,0 0,0-1,1 1,-1-2,1 1,-1-1,1 0,-1 0,1-1,-1 0,8-1,16-6,0-1,0-1,-1-2,0-1,-1-2,-1 0,0-2,-1-1,0-1,-2-2,0 0,-1-2,-1 0,-1-2,-2 0,0-2,-1 0,12-25,-27 47,-1 0,0 0,0-1,0 1,0-1,-1 0,0 1,0-1,0 0,0 0,-1-1,0 1,0 0,0 0,-1-1,0 1,0 0,0 0,-1-1,1 1,-1 0,-1 0,1 0,-1-1,1 2,-2-1,1 0,0 0,-1 1,0-1,0 1,0 0,-1 0,1 0,-1 0,0 0,0 1,0 0,-1 0,1 0,-1 0,0 1,-2-1,-2 1,0 1,1 1,-1-1,0 2,0-1,0 1,1 0,-1 1,1 0,-1 0,1 1,-1 0,1 1,0 0,1 0,-1 0,1 1,0 0,0 1,0 0,1 0,0 0,0 1,0-1,1 1,0 1,1-1,-3 5,6-11,0 2,0-1,0 0,0 0,1 0,-1 0,0 0,1 1,0-1,-1 0,1 1,0-1,0 0,0 0,1 1,-1-1,0 0,1 0,-1 1,1-1,0 0,0 0,0 0,0 0,0 0,1 0,-1 0,0 0,1-1,-1 1,1 0,0-1,0 1,-1-1,1 0,0 0,0 1,0-1,0 0,1-1,-1 1,0 0,0-1,0 1,1-1,107 9,-106-9,112-20,-114 20,-1-1,1 1,-1-1,1 1,0 0,-1 0,1-1,-1 1,1 0,0 1,-1-1,1 0,-1 0,1 1,0-1,-1 1,1-1,-1 1,1-1,-1 1,0 0,1 0,-1 0,0 0,1 0,-1 0,0 0,0 0,0 1,0-1,0 0,0 1,0-1,-1 1,1-1,0 1,-1-1,1 1,-1-1,0 1,1-1,-1 1,0 0,0-1,0 1,0 0,0-1,0 1,-1-1,1 2,-29 81,21-67,-28 76,35-91,0 1,1 0,-1 0,1 0,-1-1,1 1,0 0,0 0,1 0,-1 0,0 0,1 0,0-1,0 1,0 0,0-1,0 1,0 0,1-1,-1 1,1-1,0 0,0 0,-1 1,2-1,-1 0,0-1,0 1,0 0,3 0,3 0,1 0,0-1,0-1,0 0,0 0,0 0,0-1,-1 0,1-1,0 0,-1-1,1 1,-1-2,0 1,0-1,0 0,0-1,-1 0,4-3,64-38,-2-3,-2-3,-2-4,-2-3,-54 47,-1 0,0-1,0 0,-1 0,-1-2,0 1,-1-1,0-1,-2 1,0-1,0-1,-2 1,0-1,1-6,-6 19,-1 1,1-1,-1 0,1 1,-1-1,0 1,-1-1,1 1,0-1,-1 1,0 0,0 0,0 0,0 0,0 0,-1 0,1 0,-1 1,0-1,0 1,0 0,0 0,0 0,0 0,-1 1,1-1,0 1,-1 0,1 0,-1 0,0 0,1 1,-1-1,0 1,1 0,-1 0,0 0,1 1,-1-1,0 1,1 0,-1 0,1 0,-1 1,1-1,0 1,-3 1,-8 3,0 0,1 1,0 0,1 1,-1 1,1 0,1 0,0 1,0 1,1 0,0 0,1 1,1 0,-1 1,2 0,0 0,-1 5,7-15,0 0,0 1,1-1,-1 0,1 1,0-1,0 0,0 1,0-1,1 0,-1 1,1-1,0 0,0 0,0 1,0-1,1 0,-1 0,1 0,0-1,0 1,0 0,0-1,0 1,1-1,-1 1,1-1,-1 0,1 0,0-1,0 1,0 0,1-1,6 4,0-1,1-1,0 0,-1 0,1-1,0 0,1-1,-1-1,5 0,130-4,-145 4,1 0,-1 0,1 0,-1 0,1 0,-1 0,0 0,1 1,-1-1,1 0,-1 1,0-1,1 1,-1 0,0-1,1 1,-1 0,0 0,0 0,0 0,0 0,0 0,0 0,0 0,0 0,0 0,-1 1,1-1,0 0,-1 0,1 1,-1-1,1 1,-1-1,0 0,1 1,-1-1,0 1,0-1,0 1,0-1,0 0,-1 1,1-1,0 1,-1-1,1 1,-1-1,1 0,-1 1,-64 78,56-72,1 0,0 1,0 0,1 0,0 0,1 1,0 0,0 1,-1 4,6-13,1-1,-1 0,1 1,-1 0,1-1,0 1,0-1,-1 1,1-1,0 1,0 0,1-1,-1 1,0-1,0 1,1-1,-1 1,1-1,-1 1,1-1,0 1,0-1,0 0,-1 1,1-1,0 0,1 0,-1 1,0-1,0 0,0 0,1 0,-1-1,0 1,1 0,-1 0,1-1,-1 1,1-1,-1 1,1-1,0 0,69 2,0-20,-40 5</inkml:trace>
  <inkml:trace contextRef="#ctx0" brushRef="#br0" timeOffset="40517.372">10888 1693,'-43'25,"16"-12,0 2,1 1,1 1,1 1,1 1,0 1,-5 8,24-24,0 0,0 0,1 0,-1 1,1-1,0 1,1 0,-1 0,1 0,0 1,0-1,1 0,-1 1,1-1,0 1,1-1,-1 1,1 0,0-1,1 1,-1-1,1 1,0-1,1 1,-1-1,1 0,0 1,0-1,1 0,0 0,-1 0,2-1,-1 1,0-1,1 0,3 3,-1-2,1-1,0-1,-1 1,1-1,1 0,-1-1,0 0,1 0,-1 0,1-1,-1 0,1-1,0 0,-1 0,1 0,0-1,-1 0,1-1,-1 0,0 0,1 0,4-3,3 0,0 0,0-1,-1-1,0 0,0-1,-1 0,0-1,0-1,-1 0,0-1,-1 0,0-1,-1 0,3-4,-10 12,0 0,0 0,-1 0,0-1,1 1,-1-1,-1 1,1-1,-1 0,0 0,0 1,0-1,-1 0,1 0,-1 0,0 0,-1 0,1 0,-1 0,0 0,0 1,-1-1,1 0,-1 1,0-1,-1 1,1-1,-1 1,1 0,-1 0,0 0,-1 1,1-1,-1 1,0 0,1-1,-1 2,-1-1,-1-1,-20-4,2 3</inkml:trace>
  <inkml:trace contextRef="#ctx0" brushRef="#br0" timeOffset="41030.363">11255 1750,'-19'24,"-46"72,63-93,0 1,0 0,1 0,-1 1,1-1,0 0,0 0,1 1,-1-1,1 0,0 1,0-1,0 1,0-1,1 0,0 1,0-1,0 0,1 0,-1 0,1 1,0-2,1 2,2 0,1 0,1-1,-1 0,1-1,-1 0,1 0,0 0,0 0,0-1,1-1,-1 1,0-1,1 0,-1-1,1 1,-1-2,1 1,-1-1,0 0,1-1,-1 1,5-3,19-5,0-2,-1-1,0-2,-1 0,20-15,55-53,-102 81,-1 1,1-1,-1 1,1 0,-1-1,1 1,-1 0,1 0,-1 0,1 0,-1 1,1-1,-1 0,1 1,-1-1,0 0,1 1,-1 0,1-1,-1 1,0 0,0 0,1 0,-1 0,0 0,0 0,0 0,0 0,0 0,0 0,0 1,-1-1,1 0,0 1,-1-1,1 0,-1 1,1-1,-1 1,0-1,0 1,1-1,-1 2,8 13,-5-10,0-2,0 1,0 0,1 0,0-1,0 0,0 0,1 0,-1-1,1 1,0-1,0 0,0 0,0-1,1 1,-1-1,1 0,-1-1,1 1,0-1,-1 0,1-1,0 0,1 1,2-1,1 1,-1-2,1 1,-1-1,1 0,-1-1,0 0,0-1,0 0,0 0,0-1,-1 0,1-1,-1 1,0-2,0 1,-1-1,0 0,0-1,0 1,-1-1,3-5,-1 2,-1 0,0-1,-1 0,0 0,-1-1,0 1,-1-1,0 0,-1 0,0-1,-1 1,-1-1,1-9,-2-5,0 3</inkml:trace>
  <inkml:trace contextRef="#ctx0" brushRef="#br0" timeOffset="42025.537">12723 1580,'0'0,"0"-1,1 1,-1-1,0 1,1-1,-1 1,0-1,0 1,1-1,-1 1,0-1,0 1,0-1,0 0,0 1,0-1,0 1,0-1,0 1,0-1,0 0,0 1,0-1,0 1,-1-1,1 1,0-1,0 1,-1-1,1 1,0-1,-1 1,1-1,0 1,-1-1,1 1,-1 0,1-1,-1 1,1 0,-1-1,1 1,-1 0,1 0,-1-1,1 1,-1 0,1 0,-1 0,0 0,1 0,-1 0,1 0,-1 0,1 0,-1 0,0 0,1 0,-1 0,-39-4,25 4,0 2,0-1,1 2,-1 0,1 1,0 0,0 1,0 1,1 0,-1 1,2 0,-1 1,-1 2,12-8,0-1,0 1,0 0,0 1,0-1,1 0,-1 0,1 1,0-1,0 1,0-1,0 1,0-1,0 1,0 0,1-1,0 1,-1 0,1-1,0 1,0 0,1 0,-1-1,0 1,1 0,0-1,0 1,-1 0,1-1,1 1,-1-1,0 0,1 1,-1-1,1 0,0 0,0 0,0 0,1 1,89 68,-92-71,4 2,5 3,0 0,-1 0,1 1,-1 0,0 1,0-1,-1 1,0 1,0 0,-1 0,0 0,0 2,-5-8,-1 1,1-1,-1 0,0 0,0 1,0-1,0 0,-1 0,1 1,-1-1,1 0,-1 0,0 0,1 0,-1 0,0 0,-1 0,1 0,0 0,0 0,-1-1,1 1,-1 0,0-1,1 1,-1-1,0 0,0 0,0 1,0-1,0 0,0-1,-1 2,-72 24,-185 35,233-58,2-1</inkml:trace>
  <inkml:trace contextRef="#ctx0" brushRef="#br0" timeOffset="59309.268">8602 3387,'-20'62,"15"-54,1 0,0 1,0-1,1 1,0-1,0 1,1 0,0 0,1 0,0 1,1-1,-1 0,2 0,-1 0,1 1,1-1,0 0,0 0,1-1,0 1,0 0,1-1,3 6,-3-11,-1 1,1-1,-1 0,1-1,0 1,0-1,1 1,-1-1,0 0,1-1,-1 1,1-1,0 0,-1 0,1-1,0 1,0-1,-1 0,1 0,0 0,0-1,-1 0,1 0,2-1,106-46,-110 46,242-154,-191 109,-32 87,-20-32,1 0,1-1,-1 1,1-1,1 0,-1 0,1 0,0-1,1 0,-1 0,1 0,0-1,1 1,0-1,-1-1,2 0,-1 0,0 0,1-1,-1 0,1 0,0-1,0 0,0 0,0-1,1 0,-1 0,0-1,0 0,1-1,-1 0,0 0,0 0,0-1,0-1,0 1,0-1,-1-1,1 1,-1-1,0 0,0-1,0 0,5-2,-1-1,1 0,-1 0,-1-1,0-1,0 0,-1 0,0-1,0 0,-1 0,-1-1,0 0,1-4,-2-3</inkml:trace>
  <inkml:trace contextRef="#ctx0" brushRef="#br0" timeOffset="59574.309">9985 3444,'-15'33,"1"12,2-3</inkml:trace>
  <inkml:trace contextRef="#ctx0" brushRef="#br0" timeOffset="59812.926">9928 3048,'-5'-5,"-1"-1</inkml:trace>
  <inkml:trace contextRef="#ctx0" brushRef="#br0" timeOffset="59983.728">10408 2710,'-17'371,"-12"-56,18-105,11-199</inkml:trace>
  <inkml:trace contextRef="#ctx0" brushRef="#br0" timeOffset="60276.42">10718 2738,'15'100,"-4"1,-5 0,-5 1,-5 29,-47 128,45-205,5-30</inkml:trace>
  <inkml:trace contextRef="#ctx0" brushRef="#br0" timeOffset="64026.398">12327 3077,'1'1,"0"0,1 1,-1-1,0 0,0 1,-1-1,1 1,0-1,0 1,-1-1,1 1,-1 0,1-1,-1 1,0 0,0-1,1 1,-1 0,0 0,-1-1,1 1,0 0,0-1,-1 1,1 0,-1-1,1 1,-1 0,0-1,0 1,0-1,0 0,0 1,-1 0,1 2,-12 32,1 0,3 0,0 1,3 1,1-1,1 1,3 0,2 29,-2-64,1 0,0 0,0 1,1-1,-1 0,0 0,1 0,0 0,0 0,0 0,0 0,0 0,1-1,-1 1,1 0,0-1,0 1,-1-1,2 0,-1 1,0-1,0 0,1 0,-1 0,1-1,0 1,-1-1,1 1,0-1,0 0,0 0,0 0,0 0,0-1,0 1,0-1,0 0,1 0,-1 0,0 0,0-1,0 1,0-1,0 0,0 0,3-1,10-10,-1 0,0-1,0-1,-2 0,0-1,0-1,-2 0,7-12,15-18,11-16,-2-1,-4-3,19-44,-64 136,2 1,1 1,1-1,1 1,2-1,2 24,-2-15,3 20,3 0,2 0,3-1,5 10,-2-6,-2 0,-3 2,-1 26,-7-71,-10 194,7-199,-1 0,0 0,0 0,-1 0,-1 0,0-1,0 0,-1 0,0 0,-1-1,0 0,-1 0,1-1,-2 0,1 0,-1-1,0 0,7-5,0 0,0 0,-1 0,1-1,0 0,0 1,-1-1,1 0,-1 0,1 0,-1 0,0 0,1-1,-1 1,0-1,1 0,-1 0,0 0,1 0,-1 0,0-1,0 1,1-1,-1 1,1-1,-1 0,1 0,-1 0,1-1,-1 1,1-1,0 1,0-1,0 0,0 1,0-1,0 0,0-1,1 1,-1 0,1 0,-1-1,1 1,-1-2,-2-14,1 0,0-1,1 1,1 0,1-1,0 1,1-1,1 1,1-1,1 1,1 0,0 1,1-1,1 1,1-2,1-8,86-251,-84 250</inkml:trace>
  <inkml:trace contextRef="#ctx0" brushRef="#br0" timeOffset="-2270.474">4369 198,'16'30,"-10"2,-2 0,-1 0,-1 0,-2 0,-2 6,1 11,-55 377,16-225,28-177,9-24</inkml:trace>
  <inkml:trace contextRef="#ctx0" brushRef="#br0" timeOffset="-1994.893">4058 734,'34'-5,"20"-6,6-1,2 1,-4-2,-2 0,-7 4,-6 2,-6-1,-4-1,-3 3,-2 1,-1 2,0 1,-5-3,-1-2,-5 1</inkml:trace>
  <inkml:trace contextRef="#ctx0" brushRef="#br0" timeOffset="-1603.611">4905 141,'-22'75,"2"1,4 0,4 2,2-1,5 1,2 0,5 21,22 11,-23-107,0 0,0-1,1 1,-1 0,1-1,0 1,0-1,0 0,0 1,0-1,0 0,1 0,-1 0,0 0,1-1,0 1,-1-1,1 0,0 1,0-1,0-1,0 1,0 0,0-1,0 1,0-1,0 0,0 0,0 0,0 0,0-1,0 1,0-1,2 0,14-6,-1-1,0 0,-1-1,0-1,0-1,-1 0,0-1,3-5,36-24,-54 39,0 1,0-1,0 1,1 0,-1 0,0-1,1 1,-1 0,0 0,1 0,-1 1,1-1,0 0,-1 1,1-1,-1 0,1 1,0 0,0-1,-1 1,1 0,0 0,-1 0,1 0,0 0,0 1,-1-1,1 0,0 1,-1-1,1 1,0 0,-1 0,1-1,-1 1,1 0,-1 0,0 0,1 1,-1-1,0 0,0 0,0 1,0-1,0 0,0 1,0-1,0 1,0 0,-1-1,1 1,-1 0,1-1,-1 1,0 0,0 0,32 138,-8-118,-12-22</inkml:trace>
  <inkml:trace contextRef="#ctx0" brushRef="#br0" timeOffset="-1223.114">5554 847,'16'2,"0"-1,1-1,-1-1,0 0,1-1,-1-1,0 0,0-1,-1-1,1-1,-1 0,0-1,-1 0,1-1,-1-1,-1 0,7-7,-17 14,0-1,-1 1,1-1,-1 0,1 0,-1 0,0-1,0 1,0 0,-1-1,1 0,-1 1,0-1,0 1,0-1,-1 0,1 0,-1 0,0 1,0-1,0 0,0 0,-1 0,0 1,1-1,-1 0,-1 0,1 1,0-1,-1 1,0 0,0-1,0 1,0 0,-1 0,1 0,-1 0,1 0,-1 1,0-1,-8 2,1 0,0 0,-1 0,1 2,-1-1,1 1,0 1,-1 0,1 0,0 1,0 0,1 1,-1 0,1 1,0 0,0 0,0 1,1 0,-1 0,1 1,1 0,0 1,-1 1,-3 1,2 1,-1 1,1-1,1 2,0-1,1 1,0 0,1 1,0 0,1 0,1 0,0 0,-1 14,5-21,0-1,1 1,0-1,1 0,-1 1,1-1,0 0,0 0,1 0,0 0,0-1,1 1,-1-1,1 0,0 0,1 0,-1 0,1-1,0 1,0-1,0-1,0 1,1-1,0 0,0 0,0 0,0-1,0 0,0 0,0-1,1 1,-1-1,1-1,-1 1,0-1,1-1,2 1,231-2,-210 1</inkml:trace>
  <inkml:trace contextRef="#ctx0" brushRef="#br0" timeOffset="-237.328">7332 621,'-19'1,"1"0,-1 0,1 2,0 1,0 0,0 1,1 1,-1 0,1 1,1 2,-9 4,16-7,0-1,1 2,0-1,0 1,1 0,-1 1,2 0,-1 0,1 0,0 1,1 0,0 0,0 0,1 0,0 1,1 0,0 0,1 0,0 0,0 1,1 0,1-3,1 0,0 0,1-1,-1 1,2-1,-1 1,1-1,0 0,0 0,1 0,0 0,0-1,0 1,1-1,0 0,1-1,-1 1,1-1,0 0,0 0,1-1,-1 0,1 0,0 0,0-1,0 0,1-1,-1 1,1-1,-1-1,1 0,0 0,-1 0,1-1,0 0,0 0,-1-1,1 0,0 0,-1-1,1 0,-1-1,1 1,-1-1,0-1,0 1,-1-1,5-4,14-14,-2-1,-1-1,-1-1,-1-1,-1-1,-2 0,0-1,-2-1,4-13,-4 12,-2 0,-1-1,-1 0,-1 0,-2-2,-2 1,0-1,-2 0,-2 0,-1 0,-2 0,0 0,-3 0,-1 0,-1 1,-2 0,-1 0,-1 1,-4-6,13 34,0-1,-1 1,1-1,-1 1,1 0,-1 0,0 0,-1 0,1 0,0 0,-1 1,0-1,1 1,-1-1,0 1,0 0,0 0,-1 0,1 1,0-1,-1 1,1 0,-1 0,1 0,-1 0,1 1,-1-1,0 1,1 0,-1 0,0 0,1 1,-1-1,0 1,1 0,-1 0,1 0,-1 1,1-1,0 1,0-1,-1 1,0 2,-7 13,1 0,1 1,0 1,2-1,0 1,1 0,1 1,1 0,0 0,2 0,0 0,1 0,1 0,1 0,3 16,1-6,2-1,0 1,2-2,1 1,1-2,1 1,2-1,0-1,2-1,1 0,1-1,1-1,1 0,1-2,1-1,14 11,-33-28,1 0,-1 0,0-1,1 1,-1-1,1 1,0-1,0 0,0-1,0 1,0-1,0 1,1-1,-1-1,0 1,0-1,1 1,-1-1,2 0,10-5</inkml:trace>
  <inkml:trace contextRef="#ctx0" brushRef="#br0" timeOffset="-8834.433">418 706,'-4'10,"1"1,1-1,0 1,0 0,1 0,1 0,0 0,0 0,1 0,0 0,3 9,-1 0,30 308,-32-301,1-4,0 0,-2 1,-1-1,-1 1,0-1,-2 0,-1 0,-1 0,-1-1,0 0,-2 0,-3 5,-1-10</inkml:trace>
  <inkml:trace contextRef="#ctx0" brushRef="#br0" timeOffset="-8369.063">78 706,'52'-41,"0"3,3 2,1 2,1 3,2 2,1 4,1 1,0 4,2 2,1 2,28-1,-46 10,1 2,0 2,-1 1,16 4,-60-2,1-1,-1 1,0-1,0 1,0 0,0 0,0 0,0 1,0-1,0 0,0 1,1-1,-1 1,-1 0,1 0,0 0,0 0,0 0,0 0,-1 0,1 0,0 1,-1-1,1 1,-1-1,0 1,1 0,-1-1,0 1,0 0,0 0,0 0,0 0,-1 0,1 0,-1 0,1 0,-1 0,1 0,-1 0,0 0,0 0,0 1,-1-1,1 0,0 0,-1 0,1 0,-1 0,0 0,-10 19,-1-2,0 1,-2-1,0-1,-1-1,-1 0,-1 0,0-2,-14 9,6-1,-273 220,294-239,-45 49,48-51,0-1,0 0,0 1,0-1,1 1,-1-1,0 1,0-1,1 1,-1 0,1-1,0 1,-1 0,1 0,0-1,0 1,0 0,0-1,0 1,1 0,-1-1,0 1,1 0,-1-1,1 1,0 0,0-1,-1 1,1-1,0 1,0-1,0 0,0 1,1-1,-1 0,0 0,1 0,-1 0,13 7,0-2,1 1,0-2,0 0,0-1,1-1,0 0,-1-1,3 0,24 4,-12 0,-9-4,-1 1,0 2,-1-1,1 2,-1 1,0 1,0 0,13 9,-28-15,-1 1,0 0,0 0,0 0,-1 0,1 0,-1 0,1 1,-1-1,0 1,-1 0,1 0,-1 0,1-1,-1 1,0 1,0-1,-1 0,1 0,-1 0,0 0,0 0,-1 0,1 1,-1-1,0 0,0 0,0 0,0 0,-1-1,1 1,-1 0,0-1,-1 1,1-1,0 1,-1-1,0 0,0 0,0 0,0 0,0-1,-2 2,-20 15,0 0,-1-2,-1-1,-1-1,0-1,-23 7,1 1,-311 107,323-117,-39 1,88-24,5 2</inkml:trace>
  <inkml:trace contextRef="#ctx0" brushRef="#br0" timeOffset="-7721.843">1179 988,'0'15,"-1"6,1 0,0 0,2 0,0 0,2 0,0 0,1-1,7 18,-8-33,-1-1,0 1,1-1,0 1,0-1,0 0,1 0,-1-1,1 0,0 1,0-1,0-1,1 1,-1-1,0 0,1 0,0-1,-1 1,1-1,0-1,0 1,-1-1,1 0,0 0,0 0,0-1,-1 0,1 0,0-1,-1 0,1 0,-1 0,0 0,1-1,-1 0,0 0,3-3,12-4,0-1,-1 0,-1-2,0 0,-1-1,0 0,-1-2,-1 0,8-11,57-78,-79 105,1 0,0 0,-1 0,1 0,-1 1,1-1,0 0,-1 1,1-1,-1 1,1-1,-1 1,1 0,-1 0,0 0,1 0,-1-1,0 2,0-1,0 0,0 0,0 0,0 1,0-1,0 0,0 1,0-1,-1 1,1-1,-1 1,1-1,-1 1,1-1,-1 1,0-1,0 1,0 0,0-1,0 1,0 0,0-1,-1 1,1-1,-1 1,9 21,-5-18,-1 0,1-1,1 1,-1-1,1 1,0-1,0 0,0-1,0 1,1-1,-1 0,1 0,0 0,0 0,0-1,0 0,1 0,-1 0,0-1,1 0,-1 0,1 0,0-1,-1 0,1 0,-1 0,1 0,2-2,8 0,0-1,-1-1,0 0,1-1,-2-1,1 0,-1-1,0-1,7-5,16-11,-2-1,-1-2,-1-2,-2-1,0-1,-2-2,-2 0,-1-2,-2-1,3-7,-6 7,-2 0,-2-1,0-1,-3-1,-1 0,-3-1,0 0,-3 0,-1-1,-2 0,-2 0,-2-10,-18-18,17 67,0 0,1 1,-1-1,0 1,0-1,0 1,0 0,-1-1,1 1,0 0,0 0,-1 0,1 0,-1 0,1 0,-1 0,1 0,-1 1,0-1,1 1,-1-1,0 1,1-1,-1 1,0 0,0 0,1 0,-1 0,0 0,0 0,1 1,-1-1,0 1,1-1,-1 1,0-1,1 1,-2 0,-6 7,1 0,-1 0,1 1,1-1,0 2,0-1,1 1,0 0,1 0,0 1,0 0,1 0,1 0,-2 6,2-7,-10 22,2 1,2 1,1 0,1 0,2 0,2 0,1 1,1 0,2-1,2 1,1-1,1 1,5 12,0-25,0 0,2 0,0-2,1 1,1-2,1 1,1-2,12 11,-19-21,0 0,0-1,0 0,1-1,0 0,1-1,-1 0,1 0,0-1,11 2,-21-5,1-1,-1 0,1 0,-1 0,1 0,-1 0,1 0,0 0,-1-1,1 1,-1-1,1 1,-1-1,0 1,1-1,-1 0,0 0,1 0,-1 0,0 0,0 0,0 0,0 0,0 0,0 0,0 0,0-1,0 1,0 0,-1-1,1 1,-1-1,1 1,-1-1,1 1,-1-1,0 1,0-1,0 1,0-1,0 0,0 1,0-1,2-19</inkml:trace>
  <inkml:trace contextRef="#ctx0" brushRef="#br0" timeOffset="-7470.299">1829 424,'38'-5,"27"-1,13-1,7 2,3-3,1 0,0 0,0-2,-2 0,-1 2,-5 2,-7 3,-7 5,-4 4,-9 5,-9 1,-11-2</inkml:trace>
  <inkml:trace contextRef="#ctx0" brushRef="#br0" timeOffset="-4021.579">361 1722,'635'-196,"-476"150,258-73,52 9,-395 95,30-6,2 4,47 1,-319 41,140-21</inkml:trace>
  <inkml:trace contextRef="#ctx0" brushRef="#br0" timeOffset="-3519.952">587 1750,'-1'0,"-1"1,0 0,1-1,-1 1,1 0,0 0,-1 0,1 0,0 0,-1 0,1 0,0 0,0 1,0-1,0 0,0 1,0-1,0 1,1-1,-1 1,0-1,1 1,0-1,-1 1,1 0,0-1,-1 1,1 0,0 0,40 0,301-65,361-111,-626 156,848-182,-860 191,-64 9,0 0,-1 0,1 1,0-1,0 0,0 0,-1 1,1-1,0 0,0 0,0 1,0-1,0 0,0 0,0 1,0-1,0 0,0 1,0-1,0 0,0 0,0 1,0-1,0 0,0 1,0-1,0 0,0 0,0 1,0-1,1 0,-1 0,0 1,0-1,0 0,1 0,-1 1,0-1,0 0,0 0,1 0,-1 0,0 1,0-1,1 0,-1 0,0 0,0 0,1 0,-1 0,-28 15,-174 49,175-56</inkml:trace>
  <inkml:trace contextRef="#ctx0" brushRef="#br0" timeOffset="14499.492">78 2371,'-14'31,"1"1,2 0,1 1,1 1,2-1,1 1,2 0,1 3,2-32,1 0,0 0,1 0,-1 0,1 0,0 0,0 0,0 0,1 0,0-1,0 1,0-1,0 1,1-1,-1 0,1 0,0 0,1 0,-1 0,1-1,-1 1,1-1,0 0,0-1,1 1,-1 0,1-1,-1 0,1 0,-1-1,1 1,0-1,0 0,4 0,4-1,1 0,-1-1,1-1,-1 0,1-1,-1 0,0-1,-1-1,1 0,-1 0,0-1,0-1,0 0,-1-1,0 0,-1-1,0 0,0 0,6-9,116-144,-131 160,-1 1,1 0,-1 0,1-1,0 1,-1 0,1 0,0 0,0 0,0 0,0 0,0 0,0 0,0 0,0 1,0-1,0 0,0 1,1-1,-1 1,0-1,0 1,1-1,-1 1,0 0,0 0,1 0,-1 0,0 0,1 0,-1 0,0 0,1 0,-1 0,0 1,1-1,-1 1,0-1,0 1,0-1,1 1,-1 0,0 0,0-1,0 1,0 0,0 0,0 0,0 0,-1 0,2 1,29 59,-28-52,0-1,1 0,0 1,0-1,1 0,0-1,1 1,0-1,0 0,0-1,1 0,0 1,0-2,3 2,1-2,0 0,1-1,0-1,-1 0,1 0,0-1,1-1,-1 0,0 0,0-2,0 1,1-2,-1 1,0-2,0 0,-1 0,1-1,-1 0,1-1,-1 0,-1-1,1 0,-1-1,0 0,0-1,-1 0,0 0,-1-1,0 0,0-1,0 1,-2-2,1 1,-1-1,-1 0,0 0,-4 10,4-9,0-1,-1 0,0 0,-1 0,0 0,-1-1,0 1,-1 0,0-1,0 0,-2-3,-4-3</inkml:trace>
  <inkml:trace contextRef="#ctx0" brushRef="#br0" timeOffset="14751.027">1405 2456,'-14'29,"-5"14,0 4,9-5,6-5,4-9</inkml:trace>
  <inkml:trace contextRef="#ctx0" brushRef="#br0" timeOffset="14997.431">1292 1976,'0'0</inkml:trace>
  <inkml:trace contextRef="#ctx0" brushRef="#br0" timeOffset="15155.681">1913 1666,'13'48,"-2"1,-3 1,-2-1,-1 1,-3 45,-36 227,22 7,12-323,0 0,0 0,0 1,1-1,0 0,0 0,0 0,1-1,0 1,0 0,1 0,-1-1,2 1,1-5,-2-6</inkml:trace>
  <inkml:trace contextRef="#ctx0" brushRef="#br0" timeOffset="15384.909">1575 2343,'34'-10,"15"-2,9-6,5 2,1-2,-6 3,-3 3,-6-1,-6 2,-7 3,-3 3,-4-3,-1 0,-5-4,-3 1,-3 2</inkml:trace>
  <inkml:trace contextRef="#ctx0" brushRef="#br0" timeOffset="15735.556">2393 1693,'-41'138,"6"-26,4 0,6 2,4 1,4 17,16-120,1-1,0 0,1 1,0-1,1 0,1 0,-1 0,2 0,2 6,-5-13,1-1,-1 1,1-1,0 0,0 0,0 0,0 0,1 0,-1 0,1-1,0 1,0-1,0 0,0 1,0-1,0-1,0 1,1 0,-1-1,1 0,-1 0,1 0,0 0,-1 0,1-1,0 0,-1 1,1-1,0-1,2 1,11-5,0 0,-1-1,1-1,-1 0,-1-1,1-1,-1 0,-1-1,0-1,0 0,7-9,31-22,42-23,-93 64,0 1,0 0,0-1,0 1,0 0,0 0,1 0,-1 0,0 0,0 0,0 0,0 0,0 0,0 0,1 1,-1-1,0 0,0 1,0-1,0 1,0-1,0 1,0-1,0 1,0 0,-1 0,1-1,0 1,0 0,-1 0,1 0,0 0,-1 0,1 0,-1 0,1 0,-1 0,0 0,1 0,-1 0,0 0,0 1,1-1,-1 0,0 0,0 0,-1 0,1 0,0 1,0-1,-3 62,-3-35,3-23,0 1,1-1,0 0,0 1,0-1,1 1,0-1,0 1,0 0,1 0,0-1,0 1,0 0,1-1,0 1,0 0,0-1,1 1,0-1,0 1,0-1,1 0,0 0,0 0,0 0,0-1,1 1,0-1,-1 0,2 0,-1 0,0 0,4 1,14 2,-2-4</inkml:trace>
  <inkml:trace contextRef="#ctx0" brushRef="#br0" timeOffset="53098.28">1123 3302,'-1'-2,"-1"0,1 1,0-1,-1 1,1-1,-1 1,1 0,-1-1,0 1,1 0,-1 0,0 0,0 0,0 0,0 1,0-1,0 1,0-1,0 1,0 0,0-1,0 1,0 0,0 0,0 1,0-1,0 0,0 1,-2 0,-21 4,1 1,0 2,0 0,1 2,0 0,-18 12,-8 2,-255 119,302-143,0 0,1 0,-1 0,1 0,-1 0,0 0,1 1,-1-1,1 1,-1-1,1 1,-1-1,1 1,-1 0,1 0,0 0,-1-1,1 1,0 1,0-1,0 0,0 0,0 0,0 1,0-1,0 0,0 1,0-1,1 1,-1-1,1 1,-1-1,1 1,-1-1,1 1,0 0,0-1,0 1,0-1,0 1,0 0,0-1,1 1,-1-1,1 1,-1-1,1 1,-1-1,1 1,0-1,0 1,0-1,0 0,0 0,0 1,0-1,0 0,1 1,116 35,-51-21,29 32,-94-46,0 0,1 1,-1-1,0 1,0-1,0 1,0 0,0-1,-1 1,0 0,1 0,-1 0,0 0,0 1,0-1,-1 0,1 0,-1 1,0-1,0 0,0 0,0 1,-1-1,1 0,-1 0,0 0,0 1,0-1,0 0,0 0,-1 0,-11 17,0 0,0-2,-2 0,-1 0,0-1,-1-1,0-1,-1-1,-8 5,1 1,-162 129,184-148,1 1,-1 0,1 0,0 0,0 0,-1 1,2-1,-1 0,0 1,0-1,1 1,-1 0,1-1,0 1,0 0,0 0,0 0,1 0,-1 0,1 0,0 0,0 0,0 0,0 0,0 0,0 0,1 0,0 0,0 0,-1 0,2 0,-1 0,0-1,0 1,1 0,0-1,-1 1,1-1,0 0,0 1,2 0,9 2,1 0,0-1,0-1,0 0,0-1,1-1,-1 0,1-1,-1 0,1-1,-1-1,0 0,0-1,0-1,0 0,0-1,-1 0,1-1,-2-1,12-6,49-48,-59 40</inkml:trace>
  <inkml:trace contextRef="#ctx0" brushRef="#br0" timeOffset="53397.47">615 2935,'-13'104,"4"1,5 0,5-1,6 29,40 445,-18-150,-48-306,14-104</inkml:trace>
  <inkml:trace contextRef="#ctx0" brushRef="#br0" timeOffset="54381.323">1829 3867,'-9'35,"2"-1,1 1,2 1,1-1,2 0,2 10,-1-41,0 0,1 0,-1-1,1 1,0 0,0-1,0 1,1-1,-1 1,1-1,0 1,0-1,0 0,0 0,1 0,-1 0,1-1,0 1,0 0,0-1,0 0,0 0,0 0,0 0,1 0,-1-1,1 0,0 1,-1-1,1-1,0 1,-1 0,1-1,0 0,0 0,0 0,-1 0,1-1,0 1,3-2,15-7,0-1,-1-1,-1-1,0-1,0 0,-2-2,1 0,-2-1,0 0,-1-2,-1 0,-1-1,9-15,125-195,-130 191,-1-2,-1 0,-3 0,-1-1,-2-1,-2 0,-2 0,-2-1,-1 1,-2-1,-3 0,-2-10,4 52,1-6,-1 0,-1 0,1 0,-1 0,0 0,-1 0,0 0,0 0,0 1,-1-1,0 1,0 0,0 0,-1 0,0 0,0 0,-4-2,5 8,-1 0,0 0,0 0,0 0,0 0,1 1,-1 0,0 0,0 0,1 0,-1 1,1-1,-1 1,1 0,0 0,0 0,-1 0,1 1,1-1,-1 1,0 0,1 0,-1 0,1 0,0 0,0 0,0 1,0-1,1 1,-1 2,-14 27,2 1,2 0,1 1,2 0,1 0,2 1,1 0,1 31,2 15,4 1,4-1,4 0,2-1,5 0,3 0,4 27,-4 1,5 102,-26-161,-1 1,-3-1,-2 0,-3 0,-1 0,-2-2,-3 0,-3 4,-17 11,34-63,0 0,1-1,-1 1,1-1,-1 1,1-1,-1 0,1 1,0-1,-1 0,1 0,0 0,-1 0,1 0,0 0,0-1,0 1,0 0,0-1,0 1,1 0,-1-1,0 1,1-1,-1 1,1-1,-1 0,1-1,-14-49,10 26</inkml:trace>
  <inkml:trace contextRef="#ctx0" brushRef="#br0" timeOffset="54631.394">1716 3245,'-10'-9,"2"-4,2 6,2 4</inkml:trace>
  <inkml:trace contextRef="#ctx0" brushRef="#br0" timeOffset="22189.552">6287 2033,'-14'-1,"2"0,0 0,0 1,0 0,0 0,0 1,0 1,0 0,1 1,-1 0,1 1,-1 0,1 1,0 0,1 1,-1 0,1 0,0 1,1 1,-2 2,1 0,0 1,1 0,0 1,0 0,2 1,-1-1,2 2,0-1,0 0,1 1,1 0,0 0,1 1,1-1,0 1,1-1,1 1,0 0,1-1,0 1,1-1,1 1,1 4,-2-15,0-1,0 1,0 0,1-1,-1 1,1-1,0 1,0-1,0 0,0-1,1 1,-1 0,1-1,-1 0,1 0,0 0,0 0,0 0,0-1,0 0,1 0,-1 0,0 0,1-1,-1 0,3 0,113-20,-101 12,0-1,-1-1,0-1,-1-1,0 0,-1-1,0-1,-1 0,-1-2,0 1,-1-2,-1 1,0-2,4-9,-12 20,-1 0,0 1,0-1,-1-1,1 1,-2 0,1 0,-1-1,0 1,0-1,-1 1,0-1,-1 1,1-1,-2 1,1 0,-1-1,0 1,0 0,-1 0,0 0,0 0,0 1,-1-1,0 1,-1 0,1 0,-1 0,0 1,-1 0,1 0,-1 0,0 0,0 1,-1 0,1 1,-1-1,0 1,0 0,0 1,0 0,0 0,-2 0,-49 15,32 0</inkml:trace>
  <inkml:trace contextRef="#ctx0" brushRef="#br0" timeOffset="22480.483">6767 2033,'-6'11,"-1"1,2 0,-1 0,2 0,-1 1,2 0,0-1,0 1,1 1,1-1,0 0,1 0,0 1,1-1,1 0,0 0,1 0,0 0,1 0,0 0,-1-9,-1 0,1-1,0 1,-1-1,1 0,1 0,-1 0,0-1,1 1,0-1,-1 0,1 0,0 0,0 0,0 0,0-1,1 0,-1 0,0 0,0-1,1 1,-1-1,0 0,1 0,-1 0,0-1,1 0,-1 0,0 0,0 0,0 0,0-1,3-1,5-2,1-2,-1 1,0-1,0-1,-1 0,0-1,0 0,-1-1,-1 0,1-1,6-9,-1-1,-1-1,-1 0,-1 0,-1-2,2-8,-4 10</inkml:trace>
  <inkml:trace contextRef="#ctx0" brushRef="#br0" timeOffset="22973.634">7247 2343,'23'-59,"-15"31,1 1,1-1,1 2,1-1,2 2,1 0,1 0,0 2,4-2,-18 22,-1 0,2 0,-1 0,0 0,0 1,1-1,0 1,-1 0,1 0,0 0,0 0,0 0,0 0,1 1,-1-1,0 1,1 0,-1 0,1 1,-1-1,1 1,-1-1,1 1,-1 0,1 0,0 1,-1-1,1 1,-1 0,1 0,-1 0,0 0,1 0,-1 1,0 0,0-1,0 1,0 0,0 1,1 0,50 99,-42-82</inkml:trace>
  <inkml:trace contextRef="#ctx0" brushRef="#br0" timeOffset="20717.444">3775 1637,'23'58,"-14"177,-11-150,-28 244,28-317,0 0,-2 0,1 0,-1 0,-1-1,0 0,-1 0,0 0,-1 0,50-31,176-120,-142 96,112-49,-188 92,1 1,-1-1,1 0,0 1,-1-1,1 1,-1 0,1 0,0-1,-1 1,1 0,0 0,-1 1,1-1,0 0,-1 0,1 1,0-1,-1 1,1 0,-1-1,1 1,-1 0,1 0,-1 0,0 0,1 0,-1 0,0 0,0 0,0 1,0-1,0 0,0 1,0-1,0 1,-1-1,1 1,0-1,-1 1,0-1,1 1,-1 0,0-1,0 1,1 0,-1-1,-1 1,-13 81,7-68,-1 0,-1-1,0 0,-1 0,0-1,-1 0,-1-1,0 0,-1-1,0 0,0-1,-1-1,0 0,-1-1,0 0,-3 0,8-3,-6 4,0-1,-1 0,0-1,0-1,-1 0,0-1,0-2,0 1,0-2,-10 0,25-2,0 0,0 0,1 0,-1-1,0 1,0-1,1 0,-1 1,0-1,1-1,-1 1,1 0,-1 0,1-1,0 0,-1 1,1-1,0 0,0 0,0 0,1 0,-1-1,0 1,1 0,0-1,-1 1,1-1,0 1,0-1,0 0,1 1,-1-1,1 0,-1 0,1 1,0-1,0 0,0 0,0 0,1 1,-1-1,1 0,0 0,-1 1,2-1,7-15,1 3</inkml:trace>
  <inkml:trace contextRef="#ctx0" brushRef="#br0" timeOffset="21329.418">4538 2173,'-3'2,"-1"-1,0 1,1 0,0 0,0 0,-1 1,1-1,1 1,-1 0,0 0,1 0,-1 0,1 0,0 0,0 0,0 1,0-1,1 1,-2 2,2-3,-4 9,0 0,0 1,1 0,1-1,0 1,1 0,0 1,1-1,1 7,-1-16,1-1,0 0,0 0,0 1,1-1,-1 0,1 0,-1 1,1-1,0 0,0 0,1 0,-1 0,1 0,-1-1,1 1,0 0,0-1,0 1,1-1,-1 0,0 1,1-1,-1 0,1-1,0 1,0 0,0-1,0 0,0 1,0-1,0 0,0-1,0 1,1 0,-1-1,0 0,0 0,1 0,0 0,11-5,0 0,0-1,-1 0,0-1,0-1,0 0,-1-1,-1-1,1 0,-1 0,-1-1,0-1,-1 0,0 0,-1-1,0 0,-1-1,5-10,61-83,-73 106,0-1,0 1,0 0,1 0,-1 0,0 0,1 0,-1 0,0 1,1-1,-1 0,1 1,-1-1,1 1,-1 0,1-1,0 1,-1 0,1 0,-1 0,1 0,-1 0,1 0,0 0,-1 1,1-1,-1 1,1-1,-1 1,1-1,-1 1,1 0,-1 0,0 0,0 0,1 0,-1 0,0 0,0 0,0 0,0 0,0 1,0-1,29 67,-24 131,-8-137,-1 18,-4 0,-3-1,-11 34,18-90,-1 0,-2 0,0 0,-1-1,-1 0,-2-1,0 0,-1 0,-1-1,0 0,-2-1,0-1,-2 0,-8 7,-68 27,90-51,-1 0,1 0,0 0,0-1,-1 1,1-1,-1 0,1 0,0 0,-1 0,1 0,0 0,-1-1,1 1,0-1,-1 0,1 1,0-1,0 0,0 0,0-1,0 1,0 0,0-1,0 1,0-1,0 1,1-1,-1 0,1 0,0 0,-1 0,1 0,0 0,0 0,0 0,0-1,0 1,1 0,-1 0,1-1,-1-1,0-21,0-1,2 0,0 1,2 0,1-1,1 1,1 0,1 1,1 0,2 0,0 0,1 1,2 1,0 0,2 0,-12 16,55-91,-33 60</inkml:trace>
  <inkml:trace contextRef="#ctx0" brushRef="#br0" timeOffset="55153.257">3662 3612,'-17'7,"0"1,1 0,0 2,0 0,1 0,0 1,1 1,0 1,1 0,0 0,1 1,1 1,0 0,1 1,0 0,2 0,0 1,-1 3,4-12,1 1,0-1,0 1,1 0,0 0,0 0,1 0,0 1,1-1,0 1,0-1,1 1,0-1,1 1,0-1,1 0,0 1,0-1,1 0,0 0,0 0,1-1,0 1,1-1,0 0,0 0,1 0,0-1,0 0,3 3,2-7,-1 1,0-1,1-1,-1 0,1-1,0 1,0-2,-1 0,1 0,0-1,0 0,-1-1,1 0,-1-1,1 0,-1-1,0 0,0 0,-1-1,1 0,5-5,13-4</inkml:trace>
  <inkml:trace contextRef="#ctx0" brushRef="#br0" timeOffset="55415.708">4255 3641,'-4'5,"-16"12,1 1,1 2,1-1,0 2,2 0,0 1,1 1,2 0,-9 21,20-41,1 0,-1-1,0 1,1 0,-1 0,1-1,0 1,0 0,0 0,1 0,-1 0,0-1,1 1,0 0,0 0,0-1,0 1,0-1,0 1,1-1,-1 1,1-1,0 0,-1 0,1 0,0 0,0 0,1 0,-1 0,0-1,1 1,-1-1,1 1,-1-1,1 0,-1 0,1 0,0-1,0 1,-1-1,1 1,0-1,0 0,0 0,0 0,-1 0,1-1,0 1,0-1,9-2,-1-1,1 0,-1-1,0 0,0-1,-1 0,1-1,-2 0,1-1,-1 1,0-2,0 0,-1 0,0 0,-1-1,0 0,-1 0,0-1,0 0,-1 0,-1 0,0-1,0 1,-1-1,0 0,-1 0,-1 0,0-9,-16-58,2 60</inkml:trace>
  <inkml:trace contextRef="#ctx0" brushRef="#br0" timeOffset="55680.242">4622 4092,'-4'-33,"-3"-17,1-3,6 1,3 1,6 4,1 5,4 4,-1 5,3 3,3 6,-2 3,2 5,1 0,-1 3</inkml:trace>
  <inkml:trace contextRef="#ctx0" brushRef="#br0" timeOffset="55936.724">4905 4008,'5'-24,"1"-13,5-4,0-1,-1 2,2-1,-1 1,-3 3,3 2,-1 3,-2 2,2 1,5 1,4 5,-1 7</inkml:trace>
  <inkml:trace contextRef="#ctx0" brushRef="#br0" timeOffset="56294.072">5469 3754,'15'-16,"0"-1,-1 0,-2-1,1-1,-2 0,-1-1,0 0,-2 0,5-17,-12 36,0 0,-1 0,1-1,-1 1,1 0,-1-1,0 1,1 0,-1-1,0 1,0-1,0 1,0 0,0-1,0 1,-1-1,1 1,0 0,-1-1,1 1,-1 0,1-1,-1 1,0 0,0 0,1 0,-1 0,0 0,0 0,0 0,0 0,0 0,0 0,0 0,-1 0,1 1,0-1,0 0,-1 1,1-1,0 1,-1 0,1-1,0 1,-1 0,1 0,-1 0,1 0,0 0,-1 0,1 0,-1 0,1 1,0-1,-1 1,-74 31,61-20,0 0,1 0,0 2,1 0,1 0,0 1,1 1,0 0,2 0,0 1,0 0,2 1,-3 9,9-23,-1-1,1 1,0 0,0 0,0 0,1 0,-1 0,1 0,0 0,0 1,1-1,-1 0,1 0,0 0,0 0,0-1,0 1,1 0,-1 0,1-1,0 1,0-1,1 1,-1-1,1 0,0 0,-1 0,1 0,1-1,-1 1,0-1,0 1,1-1,0-1,-1 1,1 0,0-1,0 0,0 1,0-2,9 4,1-1,0-1,0 0,0-1,0-1,0 0,0-1,-1 0,1-1,0-1,6-2,5-2</inkml:trace>
  <inkml:trace contextRef="#ctx0" brushRef="#br0" timeOffset="56692.566">6118 3500,'-33'16,"10"-6,0 1,1 1,0 1,1 1,0 1,2 0,0 2,-2 2,18-15,0 0,0 0,0 0,1 1,0-1,0 1,0-1,0 1,1 0,0 0,0-1,0 1,0 0,1 0,0 0,0 0,0 0,1 0,-1 0,1 0,0 0,1 0,-1-1,1 1,0-1,0 1,1-1,-1 1,1-1,0 0,0 0,0-1,1 1,-1 0,1-1,0 0,0 0,0 0,0-1,0 1,1-1,-1 0,2 0,9 3,1 0,0-1,1 0,-1-2,1 0,-1-1,1 0,-1-1,1-1,8-2,15 1,-24 1,0-1,0 0,-1-2,1 1,-1-2,0 0,0-1,-1 0,0-1,0-1,0 0,-1-1,0-1,8-7,-7 6</inkml:trace>
  <inkml:trace contextRef="#ctx0" brushRef="#br0" timeOffset="56981.606">6824 2964,'-18'68,"4"0,2 1,3 1,3 0,4 0,2 0,4 2,-3-50,1 0,2-1,0 1,1-1,1 0,1 0,1-1,6 12,-2-15</inkml:trace>
  <inkml:trace contextRef="#ctx0" brushRef="#br0" timeOffset="57217.003">6485 3415,'34'-10,"15"-2,10-1,-1 3,-1 4,0 1,-5-2,-2 0,-4 1,-6 2,-5 1,-7 1</inkml:trace>
  <inkml:trace contextRef="#ctx0" brushRef="#br0" timeOffset="58754.276">7699 3811,'-20'19,"-5"11,-4 5,-2 2,0-1,5-6</inkml:trace>
  <inkml:trace contextRef="#ctx0" brushRef="#br0" timeOffset="84927.003">445 5250,'-15'0,"-1"-2,0 1,0 0,0 2,1 0,-1 0,0 2,1 0,-1 0,1 2,0 0,0 0,1 2,-1 0,1 0,1 1,-9 7,6 1,1 1,1 0,0 1,1 1,2 0,-1 0,2 1,1 1,0-1,2 1,0 1,2 0,0 0,0 12,3-29,1 0,0 1,1-1,-1 0,1 1,0-1,1 0,-1 1,1-1,0 0,0 1,1-1,0 0,0 0,0 0,0 0,1 0,0-1,-1 1,2-1,-1 0,1 0,-1 0,1 0,0 0,0-1,1 0,-1 0,1 0,0 0,-1-1,1 0,0 0,1 0,-1-1,0 1,0-1,5 0,7-4,-1-1,1 0,-1-2,0 0,0 0,-1-2,0 0,0 0,-1-1,0-1,-1-1,0 0,0-1,-1 0,1-2,22-18,-1-3,-1 0,-2-2,-2-2,-2 0,-1-2,-2-1,10-24,-21 40,-7 43,-6-2,-1 0,1 0,1 0,0 1,1-1,0 0,1 0,1-1,0 1,5 9,-4-14,0-1,0 0,1 0,0 0,0-1,1 0,0 0,1 0,0-1,0 0,0-1,1 0,0 0,0-1,1 0,0 0,-1-1,1-1,1 0,-1 0,9 1,9-1</inkml:trace>
  <inkml:trace contextRef="#ctx0" brushRef="#br0" timeOffset="85242.425">1462 5052,'-75'31,"12"-5,0 2,2 3,-15 12,73-42,0 0,0 0,0 0,0 1,0-1,1 1,-1-1,0 1,1 0,0 0,-1 0,1 0,0 1,0-1,0 1,0-1,1 1,-1-1,1 1,-1 0,1 0,0 0,0 0,0 0,1 0,-1 0,1 0,-1 0,1 0,0 0,0 0,1 1,-1-1,1 0,-1 0,1 0,0 0,0 0,0 0,1-1,-1 1,1 0,-1-1,1 1,0-1,0 1,0-1,2 2,166 61,-71-7,-97-56,1 0,0 1,-1-1,0 1,1 0,-1 0,0 0,-1 0,1 0,0 0,-1 0,0 0,1 1,-1-1,-1 1,1-1,0 1,-1-1,0 1,0-1,0 1,0-1,0 1,-1-1,0 1,1-1,-1 1,-1-1,1 0,-1 2,-4 6,-1-1,0 0,0 0,-1 0,0-1,-1 0,0-1,0 0,-1 0,0-1,0-1,-1 1,0-2,0 1,0-1,-1-1,-7 2,-6 0</inkml:trace>
  <inkml:trace contextRef="#ctx0" brushRef="#br0" timeOffset="86024.711">2534 5419,'-1'548,"1"-548,0 18,-1 0,-1 1,0-1,-2 0,0 0,-1-1,-4 10,9-28,0 0,0 0,0 0,0 0,0 0,0 0,-1 0,1 0,0 0,-1 0,1 0,-1 0,1 0,-1 0,1 0,-1 0,0 0,1 1,-1-1,0 0,0 0,0 1,0-1,1 1,-1-1,0 1,0-1,0 1,0-1,0 1,0 0,0-1,0 1,-1 0,1 0,0 0,0 0,0 0,0 0,0 0,0 0,0 1,0-1,0 0,0 1,0-1,0 1,0-1,0 1,0-1,0 1,0-1,1 1,-1 0,0 0,0-1,1 1,-1 0,0 0,1 0,-1 0,1 0,-1 0,1 0,-1 0,1 0,0 0,0 1,-2-21,1 1,2-1,0 1,0-1,2 1,0 0,1 0,1 0,1 0,1 1,0 0,1 1,0-1,2 1,0 1,2-2,16-34,3 1,1 2,3 1,2 2,1 1,3 2,1 2,2 1,2 3,44-27,-13 33,-75 30,-1 0,1-1,0 1,0 0,-1 0,1 0,0 1,0-1,-1 0,1 1,0-1,0 1,-1-1,1 1,-1 0,1 0,0-1,-1 1,0 1,1-1,-1 0,0 0,1 0,-1 1,0-1,0 0,0 1,0-1,0 1,0 0,-1-1,1 1,0-1,-1 1,1 0,-1 0,0-1,0 1,1 0,-1 0,0-1,-1 1,1 0,0 0,-2 18,0 1,-1-1,-1-1,-1 1,-1 0,-1-1,0 0,-7 11,0-5,-1 0,-1-1,-1-1,-1 0,-1-1,-1-1,-1-1,14-11,-2-1,1 0,-1 0,0-1,-1 0,0-1,0 0,0-1,0 0,-1 0,0-1,-6 1,-17-15,23-2</inkml:trace>
  <inkml:trace contextRef="#ctx0" brushRef="#br0" timeOffset="86364.796">3578 5165,'-274'273,"266"-264,-1 1,2 1,-1-1,2 1,-1 0,1 1,1 0,0-1,-2 13,6-21,0 1,0-1,0 1,1-1,0 1,-1-1,1 1,1 0,-1-1,0 1,1-1,0 1,0-1,0 1,0-1,1 0,-1 1,1-1,0 0,0 0,0 0,0 0,0-1,1 1,-1 0,1-1,0 0,0 1,0-1,0-1,0 1,0 0,0-1,1 1,-1-1,2 0,7 0,1 0,-1-1,1-1,-1 0,1 0,-1-1,0-1,0 0,0-1,0-1,0 1,-1-2,0 1,0-2,-1 1,1-2,-1 1,-1-1,0-1,1-1,10-3,0 0,-1-2,-1-1,0 0,-1-1,-1-1,-1 0,0-1,-1-1,-2 0,0-1,-1 0,-1-1,-1 0,0-1,-1-6,-7 26,0-1,-1 0,0 1,0-1,0 1,0-1,-1 1,1-1,-1 0,0 1,0 0,0-1,-1 1,1 0,-1-1,0 1,0 0,0 0,0 1,0-1,-1 0,1 1,-1-1,0 1,1 0,-1 0,0 0,0 0,-1 0,1 1,0-1,-1 1,1 0,0 0,-1 0,1 1,-1-1,-8 0,-1 0,1 0,0 1,0 1,-1 0,1 1,0 0,0 1,0 0,-2 2,2-1,1 1,0 0,0 1,0 0,1 0,-1 1,2 1,-1 0,1 0,-6 8,-5 7</inkml:trace>
  <inkml:trace contextRef="#ctx0" brushRef="#br0" timeOffset="86805.809">4396 5193,'-258'141,"253"-138,1-1,0 0,0 0,0 0,1 1,-1-1,1 1,0 0,-1 0,1 0,0 1,1-1,-1 1,1 0,0-1,-1 1,2 0,-1 0,0 0,0 4,4-6,1 1,0-1,0 0,0 0,0 0,0 0,0-1,0 0,0 1,1-1,-1 0,1 0,-1-1,1 1,-1-1,1 1,-1-1,1-1,-1 1,1 0,-1-1,3 0,1 1,-6 0,2-1,0 0,0 0,0 1,0-1,0 1,0 0,0 0,0 0,0 0,0 0,0 1,0-1,0 1,0 0,0 0,0 0,-1 0,1 1,0-1,-1 1,1 0,-1-1,1 1,-1 0,0 0,0 1,0-1,0 0,0 1,0-1,-1 1,1 0,-1-1,0 1,0 0,0 0,1 3,-4 4,-1 0,-1 1,1-1,-2 0,1-1,-1 1,-1-1,0 0,0 0,-1-1,0 0,0 0,-1-1,0 1,0-2,0 1,-1-1,-7 3,-193 81,163-78,51-28,4 7</inkml:trace>
  <inkml:trace contextRef="#ctx0" brushRef="#br0" timeOffset="87038.938">4595 5277,'-15'34,"-4"16,0 4,10-7,5-12</inkml:trace>
  <inkml:trace contextRef="#ctx0" brushRef="#br0" timeOffset="87228.114">4622 4685,'0'0</inkml:trace>
  <inkml:trace contextRef="#ctx0" brushRef="#br0" timeOffset="87492.642">5159 4516,'-48'195,"-15"151,31-50,10-116,15-160,-1-7</inkml:trace>
  <inkml:trace contextRef="#ctx0" brushRef="#br0" timeOffset="87739.704">4763 5165,'34'-5,"20"-1,6 0,3 1,-5 1,-3 2,-5 1,-8 0,-4 1,-6 0,-2 1,-2-1,-5 0</inkml:trace>
  <inkml:trace contextRef="#ctx0" brushRef="#br0" timeOffset="87943.971">5526 5137,'0'33,"0"17,0 3,0-1,0-10</inkml:trace>
  <inkml:trace contextRef="#ctx0" brushRef="#br0" timeOffset="87944.971">5582 4826,'0'0</inkml:trace>
  <inkml:trace contextRef="#ctx0" brushRef="#br0" timeOffset="88209.441">5893 4967,'-1'74,"-2"-44,2 0,1 0,2 0,0 0,2-1,2 1,1-1,0 0,4 2,-11-28,1 0,0-1,0 1,1 0,-1-1,1 1,-1-1,1 0,0 1,-1-1,1 0,1 0,-1 0,0 0,0-1,1 1,-1-1,1 1,-1-1,1 0,-1 0,1 0,0 0,0 0,0-1,-1 1,1-1,0 0,0 0,0 0,0 0,0 0,-1 0,1-1,0 0,0 1,0-1,-1 0,1-1,-1 1,1 0,-1-1,1 1,-1-1,0 0,1 0,-1 0,0 0,1-2,15-17,-2-1,-1-1,-1 0,0 0,-2-2,-1 0,0-4,19-36,30-43,-43 90</inkml:trace>
  <inkml:trace contextRef="#ctx0" brushRef="#br0" timeOffset="88541.254">6401 5193,'37'-5,"0"-1,0-2,-1-2,0-1,0-2,-24 8,-1 0,0-1,0 0,0-1,0 0,-1-1,0 0,-1-1,0 0,0 0,-1-1,0 0,-1 0,0-1,0 0,3-9,-8 16,1 1,-1-1,0 0,0-1,0 1,-1 0,1 0,-1-1,0 1,-1-1,1 1,-1-1,1 1,-1-1,-1 0,1 1,-1-1,0 1,0-1,0 1,0 0,-1-1,0 1,1 0,-2 0,1 0,0 0,-1 1,0-1,0 1,0-1,0 1,-1 0,1 0,-1 0,1 1,-1-1,0 1,0 0,0 0,-1 0,1 1,0-1,-1 1,0 0,-5 3,-1 0,0 1,1 0,-1 1,1 0,0 0,0 1,1 1,-1 0,1 0,0 0,1 1,0 1,0-1,0 1,1 1,0-1,-1 4,1-3,0 1,0 0,1 1,0 0,1 0,0 0,1 0,0 1,1 0,0 0,1 0,0 0,1 0,1 0,-1 0,2 0,0 1,0-1,1 0,1 0,0-1,1 1,0-1,0 1,1-1,6 8,-1-6,1 0,0-1,1 0,0-1,1 0,0-1,1 0,0-2,0 1,1-2,0 0,1 0,0-2,0 0,10 2,20 2,0-2,0-3,0-1,0-2,2-2,-21 0</inkml:trace>
  <inkml:trace contextRef="#ctx0" brushRef="#br0" timeOffset="91739.116">7699 5306,'0'0,"0"1,0-1,0 0,0 0,0 1,1-1,-1 0,0 0,0 1,0-1,0 0,0 1,0-1,0 0,0 0,0 1,0-1,0 0,0 0,0 1,-1-1,1 0,0 1,0-1,0 0,0 0,0 1,0-1,-1 0,1 0,0 0,0 1,0-1,-1 0,1 0,0 0,0 0,-1 1,1-1,0 0,-1 0,19-8,-16 9,0 1,-1-1,1 0,0 0,0 0,0 0,0 0,0 0,1-1,-1 1,0-1,0 1,0-1,1 0,-1 0,0 0,0 0,0 0,1 0,-1-1,0 1,0-1,0 1,1-1,-1 0,0 0,0 0,0 0,-1 0,1-1,2 0,11-7,0 0,-23 19,7-9,-1 0,1 1,0-1,-1 0,0 0,1 0,-1 0,1 0,-1 0,0-1,0 1,1 0,-1-1,0 0,0 1,0-1,1 0,-1 0,0 0,0 0,0 0,0 0,0-1,1 1,-1 0,0-1,-45 23,46-19,2-2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1,'-5'29,"-1"9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3:53:53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C7262-338B-43DD-B723-1D399B106AF4}" type="datetimeFigureOut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89A728-E572-47E2-AE05-0F70427E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2E79-4A7A-4B81-9AD9-BE6D51B1ACA4}" type="datetime1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</a:t>
            </a:r>
            <a:r>
              <a:rPr lang="en-US" err="1"/>
              <a:t>Dugger</a:t>
            </a:r>
            <a:r>
              <a:rPr lang="en-US"/>
              <a:t>, July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D502-792B-441D-B0F2-A7823674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C591-4911-4CE1-BDE5-CA73653BD6D3}" type="datetime1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FEBF-12D9-4B63-80C9-AC2EC862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628D-0069-4B42-9B8B-E46199A80FA9}" type="datetime1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D38B-F386-4A81-A6E2-2FEF158B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4F41-63FC-44E3-9837-CE29A466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2713-2856-4600-B412-1CF3AF4AB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2586-AFFA-4359-9FD6-92186449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3949-BF25-4CC5-B166-C0017BB51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3373-B8CB-4528-BCAA-F54F84A4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7EEE-DD79-47C0-A320-9B1F19ECD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3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2D2A-1B7B-42C3-A39C-FE196C8B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265-C3E0-431A-B61E-8F6A1C53E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4D2D-A6EE-4899-973F-CF8FF9C9D12F}" type="datetime1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A499-14B1-4141-8B47-F388188B2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BCC6-7C5C-4374-8AA6-54E1C09F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9F2A-3A1D-469E-B517-0152047D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EDEB-0BAB-4ECB-8983-C9D26F3E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2C1F-3D33-44D6-86C2-81BA1FAE5932}" type="datetime1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E403-7565-40BD-ABD8-67E88CCEB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8B0-7373-4C28-9177-1F6F76DE4BD9}" type="datetime1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7DC3-70DB-4631-B147-E2A4DDB8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FB66-6DEC-42E3-BD7A-9E7788CA7E89}" type="datetime1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851A-17E4-44F0-B24B-C4EAC964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466C-41B5-486A-B60B-B7A9740CAFD5}" type="datetime1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4758-DE6A-4F7F-A0AE-317DE9E0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B636-6578-4011-ACD9-3D2DD7B42BDB}" type="datetime1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4C33-9BFB-4386-B4D4-3309C16D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09FC-2D94-4786-B5DE-1B6CE5DB61E4}" type="datetime1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3E05-C0C9-45C9-9148-9BDAD060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E426-7615-4347-BDE6-297B8C55BF23}" type="datetime1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0C6C-8356-449D-9991-A8B1E3F9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54E38-6604-42F9-97BF-AA3C0DE934F2}" type="datetime1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24600"/>
            <a:ext cx="365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8153400" y="59436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E74FC-11B3-447D-95B5-72066D985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56E51-531B-42E0-A7F1-1459E859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9.xml"/><Relationship Id="rId21" Type="http://schemas.openxmlformats.org/officeDocument/2006/relationships/image" Target="../media/image21.png"/><Relationship Id="rId42" Type="http://schemas.openxmlformats.org/officeDocument/2006/relationships/customXml" Target="../ink/ink137.xml"/><Relationship Id="rId47" Type="http://schemas.openxmlformats.org/officeDocument/2006/relationships/image" Target="../media/image34.png"/><Relationship Id="rId63" Type="http://schemas.openxmlformats.org/officeDocument/2006/relationships/image" Target="../media/image42.png"/><Relationship Id="rId68" Type="http://schemas.openxmlformats.org/officeDocument/2006/relationships/customXml" Target="../ink/ink150.xml"/><Relationship Id="rId84" Type="http://schemas.openxmlformats.org/officeDocument/2006/relationships/customXml" Target="../ink/ink158.xml"/><Relationship Id="rId16" Type="http://schemas.openxmlformats.org/officeDocument/2006/relationships/customXml" Target="../ink/ink124.xml"/><Relationship Id="rId11" Type="http://schemas.openxmlformats.org/officeDocument/2006/relationships/image" Target="../media/image16.png"/><Relationship Id="rId32" Type="http://schemas.openxmlformats.org/officeDocument/2006/relationships/customXml" Target="../ink/ink132.xml"/><Relationship Id="rId37" Type="http://schemas.openxmlformats.org/officeDocument/2006/relationships/image" Target="../media/image29.png"/><Relationship Id="rId53" Type="http://schemas.openxmlformats.org/officeDocument/2006/relationships/image" Target="../media/image37.png"/><Relationship Id="rId58" Type="http://schemas.openxmlformats.org/officeDocument/2006/relationships/customXml" Target="../ink/ink145.xml"/><Relationship Id="rId74" Type="http://schemas.openxmlformats.org/officeDocument/2006/relationships/customXml" Target="../ink/ink153.xml"/><Relationship Id="rId79" Type="http://schemas.openxmlformats.org/officeDocument/2006/relationships/image" Target="../media/image50.png"/><Relationship Id="rId5" Type="http://schemas.openxmlformats.org/officeDocument/2006/relationships/image" Target="../media/image13.png"/><Relationship Id="rId19" Type="http://schemas.openxmlformats.org/officeDocument/2006/relationships/image" Target="../media/image20.png"/><Relationship Id="rId14" Type="http://schemas.openxmlformats.org/officeDocument/2006/relationships/customXml" Target="../ink/ink123.xml"/><Relationship Id="rId22" Type="http://schemas.openxmlformats.org/officeDocument/2006/relationships/customXml" Target="../ink/ink127.xml"/><Relationship Id="rId27" Type="http://schemas.openxmlformats.org/officeDocument/2006/relationships/image" Target="../media/image26.png"/><Relationship Id="rId30" Type="http://schemas.openxmlformats.org/officeDocument/2006/relationships/customXml" Target="../ink/ink131.xml"/><Relationship Id="rId35" Type="http://schemas.openxmlformats.org/officeDocument/2006/relationships/image" Target="../media/image28.png"/><Relationship Id="rId43" Type="http://schemas.openxmlformats.org/officeDocument/2006/relationships/image" Target="../media/image32.png"/><Relationship Id="rId48" Type="http://schemas.openxmlformats.org/officeDocument/2006/relationships/customXml" Target="../ink/ink140.xml"/><Relationship Id="rId56" Type="http://schemas.openxmlformats.org/officeDocument/2006/relationships/customXml" Target="../ink/ink144.xml"/><Relationship Id="rId64" Type="http://schemas.openxmlformats.org/officeDocument/2006/relationships/customXml" Target="../ink/ink148.xml"/><Relationship Id="rId69" Type="http://schemas.openxmlformats.org/officeDocument/2006/relationships/image" Target="../media/image45.png"/><Relationship Id="rId77" Type="http://schemas.openxmlformats.org/officeDocument/2006/relationships/image" Target="../media/image49.png"/><Relationship Id="rId8" Type="http://schemas.openxmlformats.org/officeDocument/2006/relationships/customXml" Target="../ink/ink120.xml"/><Relationship Id="rId51" Type="http://schemas.openxmlformats.org/officeDocument/2006/relationships/image" Target="../media/image36.png"/><Relationship Id="rId72" Type="http://schemas.openxmlformats.org/officeDocument/2006/relationships/customXml" Target="../ink/ink152.xml"/><Relationship Id="rId80" Type="http://schemas.openxmlformats.org/officeDocument/2006/relationships/customXml" Target="../ink/ink156.xml"/><Relationship Id="rId85" Type="http://schemas.openxmlformats.org/officeDocument/2006/relationships/image" Target="../media/image53.png"/><Relationship Id="rId3" Type="http://schemas.openxmlformats.org/officeDocument/2006/relationships/image" Target="../media/image12.png"/><Relationship Id="rId12" Type="http://schemas.openxmlformats.org/officeDocument/2006/relationships/customXml" Target="../ink/ink122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33" Type="http://schemas.openxmlformats.org/officeDocument/2006/relationships/image" Target="../media/image25.png"/><Relationship Id="rId38" Type="http://schemas.openxmlformats.org/officeDocument/2006/relationships/customXml" Target="../ink/ink135.xml"/><Relationship Id="rId46" Type="http://schemas.openxmlformats.org/officeDocument/2006/relationships/customXml" Target="../ink/ink139.xml"/><Relationship Id="rId59" Type="http://schemas.openxmlformats.org/officeDocument/2006/relationships/image" Target="../media/image40.png"/><Relationship Id="rId67" Type="http://schemas.openxmlformats.org/officeDocument/2006/relationships/image" Target="../media/image44.png"/><Relationship Id="rId20" Type="http://schemas.openxmlformats.org/officeDocument/2006/relationships/customXml" Target="../ink/ink126.xml"/><Relationship Id="rId41" Type="http://schemas.openxmlformats.org/officeDocument/2006/relationships/image" Target="../media/image31.png"/><Relationship Id="rId54" Type="http://schemas.openxmlformats.org/officeDocument/2006/relationships/customXml" Target="../ink/ink143.xml"/><Relationship Id="rId62" Type="http://schemas.openxmlformats.org/officeDocument/2006/relationships/customXml" Target="../ink/ink147.xml"/><Relationship Id="rId70" Type="http://schemas.openxmlformats.org/officeDocument/2006/relationships/customXml" Target="../ink/ink151.xml"/><Relationship Id="rId75" Type="http://schemas.openxmlformats.org/officeDocument/2006/relationships/image" Target="../media/image48.png"/><Relationship Id="rId83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9.xml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openxmlformats.org/officeDocument/2006/relationships/customXml" Target="../ink/ink130.xml"/><Relationship Id="rId36" Type="http://schemas.openxmlformats.org/officeDocument/2006/relationships/customXml" Target="../ink/ink134.xml"/><Relationship Id="rId49" Type="http://schemas.openxmlformats.org/officeDocument/2006/relationships/image" Target="../media/image35.png"/><Relationship Id="rId57" Type="http://schemas.openxmlformats.org/officeDocument/2006/relationships/image" Target="../media/image39.png"/><Relationship Id="rId10" Type="http://schemas.openxmlformats.org/officeDocument/2006/relationships/customXml" Target="../ink/ink121.xml"/><Relationship Id="rId31" Type="http://schemas.openxmlformats.org/officeDocument/2006/relationships/image" Target="../media/image27.png"/><Relationship Id="rId44" Type="http://schemas.openxmlformats.org/officeDocument/2006/relationships/customXml" Target="../ink/ink138.xml"/><Relationship Id="rId52" Type="http://schemas.openxmlformats.org/officeDocument/2006/relationships/customXml" Target="../ink/ink142.xml"/><Relationship Id="rId60" Type="http://schemas.openxmlformats.org/officeDocument/2006/relationships/customXml" Target="../ink/ink146.xml"/><Relationship Id="rId65" Type="http://schemas.openxmlformats.org/officeDocument/2006/relationships/image" Target="../media/image43.png"/><Relationship Id="rId73" Type="http://schemas.openxmlformats.org/officeDocument/2006/relationships/image" Target="../media/image47.png"/><Relationship Id="rId78" Type="http://schemas.openxmlformats.org/officeDocument/2006/relationships/customXml" Target="../ink/ink155.xml"/><Relationship Id="rId81" Type="http://schemas.openxmlformats.org/officeDocument/2006/relationships/image" Target="../media/image51.png"/><Relationship Id="rId86" Type="http://schemas.openxmlformats.org/officeDocument/2006/relationships/customXml" Target="../ink/ink159.xml"/><Relationship Id="rId4" Type="http://schemas.openxmlformats.org/officeDocument/2006/relationships/customXml" Target="../ink/ink118.xml"/><Relationship Id="rId9" Type="http://schemas.openxmlformats.org/officeDocument/2006/relationships/image" Target="../media/image15.png"/><Relationship Id="rId13" Type="http://schemas.openxmlformats.org/officeDocument/2006/relationships/image" Target="../media/image17.png"/><Relationship Id="rId18" Type="http://schemas.openxmlformats.org/officeDocument/2006/relationships/customXml" Target="../ink/ink125.xml"/><Relationship Id="rId39" Type="http://schemas.openxmlformats.org/officeDocument/2006/relationships/image" Target="../media/image30.png"/><Relationship Id="rId34" Type="http://schemas.openxmlformats.org/officeDocument/2006/relationships/customXml" Target="../ink/ink133.xml"/><Relationship Id="rId50" Type="http://schemas.openxmlformats.org/officeDocument/2006/relationships/customXml" Target="../ink/ink141.xml"/><Relationship Id="rId55" Type="http://schemas.openxmlformats.org/officeDocument/2006/relationships/image" Target="../media/image38.png"/><Relationship Id="rId76" Type="http://schemas.openxmlformats.org/officeDocument/2006/relationships/customXml" Target="../ink/ink154.xml"/><Relationship Id="rId7" Type="http://schemas.openxmlformats.org/officeDocument/2006/relationships/image" Target="../media/image14.png"/><Relationship Id="rId71" Type="http://schemas.openxmlformats.org/officeDocument/2006/relationships/image" Target="../media/image46.png"/><Relationship Id="rId2" Type="http://schemas.openxmlformats.org/officeDocument/2006/relationships/customXml" Target="../ink/ink117.xml"/><Relationship Id="rId29" Type="http://schemas.openxmlformats.org/officeDocument/2006/relationships/image" Target="../media/image24.png"/><Relationship Id="rId24" Type="http://schemas.openxmlformats.org/officeDocument/2006/relationships/customXml" Target="../ink/ink128.xml"/><Relationship Id="rId40" Type="http://schemas.openxmlformats.org/officeDocument/2006/relationships/customXml" Target="../ink/ink136.xml"/><Relationship Id="rId45" Type="http://schemas.openxmlformats.org/officeDocument/2006/relationships/image" Target="../media/image33.png"/><Relationship Id="rId66" Type="http://schemas.openxmlformats.org/officeDocument/2006/relationships/customXml" Target="../ink/ink149.xml"/><Relationship Id="rId87" Type="http://schemas.openxmlformats.org/officeDocument/2006/relationships/image" Target="../media/image54.png"/><Relationship Id="rId61" Type="http://schemas.openxmlformats.org/officeDocument/2006/relationships/image" Target="../media/image41.png"/><Relationship Id="rId82" Type="http://schemas.openxmlformats.org/officeDocument/2006/relationships/customXml" Target="../ink/ink157.xml"/></Relationships>
</file>

<file path=ppt/slides/_rels/slide10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37.xml"/><Relationship Id="rId18" Type="http://schemas.openxmlformats.org/officeDocument/2006/relationships/image" Target="../media/image574.png"/><Relationship Id="rId26" Type="http://schemas.openxmlformats.org/officeDocument/2006/relationships/image" Target="../media/image578.png"/><Relationship Id="rId39" Type="http://schemas.openxmlformats.org/officeDocument/2006/relationships/customXml" Target="../ink/ink2750.xml"/><Relationship Id="rId21" Type="http://schemas.openxmlformats.org/officeDocument/2006/relationships/customXml" Target="../ink/ink2741.xml"/><Relationship Id="rId34" Type="http://schemas.openxmlformats.org/officeDocument/2006/relationships/image" Target="../media/image582.png"/><Relationship Id="rId42" Type="http://schemas.openxmlformats.org/officeDocument/2006/relationships/image" Target="../media/image586.png"/><Relationship Id="rId47" Type="http://schemas.openxmlformats.org/officeDocument/2006/relationships/customXml" Target="../ink/ink2754.xml"/><Relationship Id="rId50" Type="http://schemas.openxmlformats.org/officeDocument/2006/relationships/image" Target="../media/image590.png"/><Relationship Id="rId7" Type="http://schemas.openxmlformats.org/officeDocument/2006/relationships/customXml" Target="../ink/ink2734.xml"/><Relationship Id="rId2" Type="http://schemas.openxmlformats.org/officeDocument/2006/relationships/image" Target="../media/image566.png"/><Relationship Id="rId16" Type="http://schemas.openxmlformats.org/officeDocument/2006/relationships/image" Target="../media/image573.png"/><Relationship Id="rId29" Type="http://schemas.openxmlformats.org/officeDocument/2006/relationships/customXml" Target="../ink/ink2745.xml"/><Relationship Id="rId11" Type="http://schemas.openxmlformats.org/officeDocument/2006/relationships/customXml" Target="../ink/ink2736.xml"/><Relationship Id="rId24" Type="http://schemas.openxmlformats.org/officeDocument/2006/relationships/image" Target="../media/image577.png"/><Relationship Id="rId32" Type="http://schemas.openxmlformats.org/officeDocument/2006/relationships/image" Target="../media/image581.png"/><Relationship Id="rId37" Type="http://schemas.openxmlformats.org/officeDocument/2006/relationships/customXml" Target="../ink/ink2749.xml"/><Relationship Id="rId40" Type="http://schemas.openxmlformats.org/officeDocument/2006/relationships/image" Target="../media/image585.png"/><Relationship Id="rId45" Type="http://schemas.openxmlformats.org/officeDocument/2006/relationships/customXml" Target="../ink/ink2753.xml"/><Relationship Id="rId5" Type="http://schemas.openxmlformats.org/officeDocument/2006/relationships/customXml" Target="../ink/ink2733.xml"/><Relationship Id="rId15" Type="http://schemas.openxmlformats.org/officeDocument/2006/relationships/customXml" Target="../ink/ink2738.xml"/><Relationship Id="rId23" Type="http://schemas.openxmlformats.org/officeDocument/2006/relationships/customXml" Target="../ink/ink2742.xml"/><Relationship Id="rId28" Type="http://schemas.openxmlformats.org/officeDocument/2006/relationships/image" Target="../media/image579.png"/><Relationship Id="rId36" Type="http://schemas.openxmlformats.org/officeDocument/2006/relationships/image" Target="../media/image583.png"/><Relationship Id="rId49" Type="http://schemas.openxmlformats.org/officeDocument/2006/relationships/customXml" Target="../ink/ink2755.xml"/><Relationship Id="rId10" Type="http://schemas.openxmlformats.org/officeDocument/2006/relationships/image" Target="../media/image570.png"/><Relationship Id="rId19" Type="http://schemas.openxmlformats.org/officeDocument/2006/relationships/customXml" Target="../ink/ink2740.xml"/><Relationship Id="rId31" Type="http://schemas.openxmlformats.org/officeDocument/2006/relationships/customXml" Target="../ink/ink2746.xml"/><Relationship Id="rId44" Type="http://schemas.openxmlformats.org/officeDocument/2006/relationships/image" Target="../media/image587.png"/><Relationship Id="rId52" Type="http://schemas.openxmlformats.org/officeDocument/2006/relationships/image" Target="../media/image591.png"/><Relationship Id="rId4" Type="http://schemas.openxmlformats.org/officeDocument/2006/relationships/image" Target="../media/image567.png"/><Relationship Id="rId9" Type="http://schemas.openxmlformats.org/officeDocument/2006/relationships/customXml" Target="../ink/ink2735.xml"/><Relationship Id="rId14" Type="http://schemas.openxmlformats.org/officeDocument/2006/relationships/image" Target="../media/image572.png"/><Relationship Id="rId22" Type="http://schemas.openxmlformats.org/officeDocument/2006/relationships/image" Target="../media/image576.png"/><Relationship Id="rId27" Type="http://schemas.openxmlformats.org/officeDocument/2006/relationships/customXml" Target="../ink/ink2744.xml"/><Relationship Id="rId30" Type="http://schemas.openxmlformats.org/officeDocument/2006/relationships/image" Target="../media/image580.png"/><Relationship Id="rId35" Type="http://schemas.openxmlformats.org/officeDocument/2006/relationships/customXml" Target="../ink/ink2748.xml"/><Relationship Id="rId43" Type="http://schemas.openxmlformats.org/officeDocument/2006/relationships/customXml" Target="../ink/ink2752.xml"/><Relationship Id="rId48" Type="http://schemas.openxmlformats.org/officeDocument/2006/relationships/image" Target="../media/image589.png"/><Relationship Id="rId8" Type="http://schemas.openxmlformats.org/officeDocument/2006/relationships/image" Target="../media/image569.png"/><Relationship Id="rId51" Type="http://schemas.openxmlformats.org/officeDocument/2006/relationships/customXml" Target="../ink/ink2756.xml"/><Relationship Id="rId3" Type="http://schemas.openxmlformats.org/officeDocument/2006/relationships/customXml" Target="../ink/ink2732.xml"/><Relationship Id="rId12" Type="http://schemas.openxmlformats.org/officeDocument/2006/relationships/image" Target="../media/image571.png"/><Relationship Id="rId17" Type="http://schemas.openxmlformats.org/officeDocument/2006/relationships/customXml" Target="../ink/ink2739.xml"/><Relationship Id="rId25" Type="http://schemas.openxmlformats.org/officeDocument/2006/relationships/customXml" Target="../ink/ink2743.xml"/><Relationship Id="rId33" Type="http://schemas.openxmlformats.org/officeDocument/2006/relationships/customXml" Target="../ink/ink2747.xml"/><Relationship Id="rId38" Type="http://schemas.openxmlformats.org/officeDocument/2006/relationships/image" Target="../media/image584.png"/><Relationship Id="rId46" Type="http://schemas.openxmlformats.org/officeDocument/2006/relationships/image" Target="../media/image588.png"/><Relationship Id="rId20" Type="http://schemas.openxmlformats.org/officeDocument/2006/relationships/image" Target="../media/image575.png"/><Relationship Id="rId41" Type="http://schemas.openxmlformats.org/officeDocument/2006/relationships/customXml" Target="../ink/ink27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8.png"/></Relationships>
</file>

<file path=ppt/slides/_rels/slide10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62.xml"/><Relationship Id="rId18" Type="http://schemas.openxmlformats.org/officeDocument/2006/relationships/image" Target="../media/image574.png"/><Relationship Id="rId26" Type="http://schemas.openxmlformats.org/officeDocument/2006/relationships/image" Target="../media/image578.png"/><Relationship Id="rId39" Type="http://schemas.openxmlformats.org/officeDocument/2006/relationships/customXml" Target="../ink/ink2775.xml"/><Relationship Id="rId21" Type="http://schemas.openxmlformats.org/officeDocument/2006/relationships/customXml" Target="../ink/ink2766.xml"/><Relationship Id="rId34" Type="http://schemas.openxmlformats.org/officeDocument/2006/relationships/image" Target="../media/image582.png"/><Relationship Id="rId42" Type="http://schemas.openxmlformats.org/officeDocument/2006/relationships/image" Target="../media/image586.png"/><Relationship Id="rId47" Type="http://schemas.openxmlformats.org/officeDocument/2006/relationships/customXml" Target="../ink/ink2779.xml"/><Relationship Id="rId50" Type="http://schemas.openxmlformats.org/officeDocument/2006/relationships/image" Target="../media/image590.png"/><Relationship Id="rId55" Type="http://schemas.openxmlformats.org/officeDocument/2006/relationships/customXml" Target="../ink/ink2783.xml"/><Relationship Id="rId63" Type="http://schemas.openxmlformats.org/officeDocument/2006/relationships/customXml" Target="../ink/ink2787.xml"/><Relationship Id="rId7" Type="http://schemas.openxmlformats.org/officeDocument/2006/relationships/customXml" Target="../ink/ink2759.xml"/><Relationship Id="rId2" Type="http://schemas.openxmlformats.org/officeDocument/2006/relationships/image" Target="../media/image566.png"/><Relationship Id="rId16" Type="http://schemas.openxmlformats.org/officeDocument/2006/relationships/image" Target="../media/image573.png"/><Relationship Id="rId29" Type="http://schemas.openxmlformats.org/officeDocument/2006/relationships/customXml" Target="../ink/ink2770.xml"/><Relationship Id="rId11" Type="http://schemas.openxmlformats.org/officeDocument/2006/relationships/customXml" Target="../ink/ink2761.xml"/><Relationship Id="rId24" Type="http://schemas.openxmlformats.org/officeDocument/2006/relationships/image" Target="../media/image577.png"/><Relationship Id="rId32" Type="http://schemas.openxmlformats.org/officeDocument/2006/relationships/image" Target="../media/image581.png"/><Relationship Id="rId37" Type="http://schemas.openxmlformats.org/officeDocument/2006/relationships/customXml" Target="../ink/ink2774.xml"/><Relationship Id="rId40" Type="http://schemas.openxmlformats.org/officeDocument/2006/relationships/image" Target="../media/image585.png"/><Relationship Id="rId45" Type="http://schemas.openxmlformats.org/officeDocument/2006/relationships/customXml" Target="../ink/ink2778.xml"/><Relationship Id="rId53" Type="http://schemas.openxmlformats.org/officeDocument/2006/relationships/customXml" Target="../ink/ink2782.xml"/><Relationship Id="rId58" Type="http://schemas.openxmlformats.org/officeDocument/2006/relationships/image" Target="../media/image594.png"/><Relationship Id="rId5" Type="http://schemas.openxmlformats.org/officeDocument/2006/relationships/customXml" Target="../ink/ink2758.xml"/><Relationship Id="rId61" Type="http://schemas.openxmlformats.org/officeDocument/2006/relationships/customXml" Target="../ink/ink2786.xml"/><Relationship Id="rId19" Type="http://schemas.openxmlformats.org/officeDocument/2006/relationships/customXml" Target="../ink/ink2765.xml"/><Relationship Id="rId14" Type="http://schemas.openxmlformats.org/officeDocument/2006/relationships/image" Target="../media/image572.png"/><Relationship Id="rId22" Type="http://schemas.openxmlformats.org/officeDocument/2006/relationships/image" Target="../media/image576.png"/><Relationship Id="rId27" Type="http://schemas.openxmlformats.org/officeDocument/2006/relationships/customXml" Target="../ink/ink2769.xml"/><Relationship Id="rId30" Type="http://schemas.openxmlformats.org/officeDocument/2006/relationships/image" Target="../media/image580.png"/><Relationship Id="rId35" Type="http://schemas.openxmlformats.org/officeDocument/2006/relationships/customXml" Target="../ink/ink2773.xml"/><Relationship Id="rId43" Type="http://schemas.openxmlformats.org/officeDocument/2006/relationships/customXml" Target="../ink/ink2777.xml"/><Relationship Id="rId48" Type="http://schemas.openxmlformats.org/officeDocument/2006/relationships/image" Target="../media/image589.png"/><Relationship Id="rId56" Type="http://schemas.openxmlformats.org/officeDocument/2006/relationships/image" Target="../media/image593.png"/><Relationship Id="rId64" Type="http://schemas.openxmlformats.org/officeDocument/2006/relationships/image" Target="../media/image597.png"/><Relationship Id="rId8" Type="http://schemas.openxmlformats.org/officeDocument/2006/relationships/image" Target="../media/image569.png"/><Relationship Id="rId51" Type="http://schemas.openxmlformats.org/officeDocument/2006/relationships/customXml" Target="../ink/ink2781.xml"/><Relationship Id="rId3" Type="http://schemas.openxmlformats.org/officeDocument/2006/relationships/customXml" Target="../ink/ink2757.xml"/><Relationship Id="rId12" Type="http://schemas.openxmlformats.org/officeDocument/2006/relationships/image" Target="../media/image571.png"/><Relationship Id="rId17" Type="http://schemas.openxmlformats.org/officeDocument/2006/relationships/customXml" Target="../ink/ink2764.xml"/><Relationship Id="rId25" Type="http://schemas.openxmlformats.org/officeDocument/2006/relationships/customXml" Target="../ink/ink2768.xml"/><Relationship Id="rId33" Type="http://schemas.openxmlformats.org/officeDocument/2006/relationships/customXml" Target="../ink/ink2772.xml"/><Relationship Id="rId38" Type="http://schemas.openxmlformats.org/officeDocument/2006/relationships/image" Target="../media/image584.png"/><Relationship Id="rId46" Type="http://schemas.openxmlformats.org/officeDocument/2006/relationships/image" Target="../media/image588.png"/><Relationship Id="rId59" Type="http://schemas.openxmlformats.org/officeDocument/2006/relationships/customXml" Target="../ink/ink2785.xml"/><Relationship Id="rId20" Type="http://schemas.openxmlformats.org/officeDocument/2006/relationships/image" Target="../media/image575.png"/><Relationship Id="rId41" Type="http://schemas.openxmlformats.org/officeDocument/2006/relationships/customXml" Target="../ink/ink2776.xml"/><Relationship Id="rId54" Type="http://schemas.openxmlformats.org/officeDocument/2006/relationships/image" Target="../media/image592.png"/><Relationship Id="rId62" Type="http://schemas.openxmlformats.org/officeDocument/2006/relationships/image" Target="../media/image5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8.png"/><Relationship Id="rId15" Type="http://schemas.openxmlformats.org/officeDocument/2006/relationships/customXml" Target="../ink/ink2763.xml"/><Relationship Id="rId23" Type="http://schemas.openxmlformats.org/officeDocument/2006/relationships/customXml" Target="../ink/ink2767.xml"/><Relationship Id="rId28" Type="http://schemas.openxmlformats.org/officeDocument/2006/relationships/image" Target="../media/image579.png"/><Relationship Id="rId36" Type="http://schemas.openxmlformats.org/officeDocument/2006/relationships/image" Target="../media/image583.png"/><Relationship Id="rId49" Type="http://schemas.openxmlformats.org/officeDocument/2006/relationships/customXml" Target="../ink/ink2780.xml"/><Relationship Id="rId57" Type="http://schemas.openxmlformats.org/officeDocument/2006/relationships/customXml" Target="../ink/ink2784.xml"/><Relationship Id="rId10" Type="http://schemas.openxmlformats.org/officeDocument/2006/relationships/image" Target="../media/image570.png"/><Relationship Id="rId31" Type="http://schemas.openxmlformats.org/officeDocument/2006/relationships/customXml" Target="../ink/ink2771.xml"/><Relationship Id="rId44" Type="http://schemas.openxmlformats.org/officeDocument/2006/relationships/image" Target="../media/image587.png"/><Relationship Id="rId52" Type="http://schemas.openxmlformats.org/officeDocument/2006/relationships/image" Target="../media/image591.png"/><Relationship Id="rId60" Type="http://schemas.openxmlformats.org/officeDocument/2006/relationships/image" Target="../media/image595.png"/><Relationship Id="rId4" Type="http://schemas.openxmlformats.org/officeDocument/2006/relationships/image" Target="../media/image567.png"/><Relationship Id="rId9" Type="http://schemas.openxmlformats.org/officeDocument/2006/relationships/customXml" Target="../ink/ink2760.xml"/></Relationships>
</file>

<file path=ppt/slides/_rels/slide10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8.png"/><Relationship Id="rId21" Type="http://schemas.openxmlformats.org/officeDocument/2006/relationships/customXml" Target="../ink/ink2797.xml"/><Relationship Id="rId42" Type="http://schemas.openxmlformats.org/officeDocument/2006/relationships/image" Target="../media/image586.png"/><Relationship Id="rId47" Type="http://schemas.openxmlformats.org/officeDocument/2006/relationships/customXml" Target="../ink/ink2810.xml"/><Relationship Id="rId63" Type="http://schemas.openxmlformats.org/officeDocument/2006/relationships/customXml" Target="../ink/ink2818.xml"/><Relationship Id="rId68" Type="http://schemas.openxmlformats.org/officeDocument/2006/relationships/image" Target="../media/image599.png"/><Relationship Id="rId7" Type="http://schemas.openxmlformats.org/officeDocument/2006/relationships/customXml" Target="../ink/ink2790.xml"/><Relationship Id="rId2" Type="http://schemas.openxmlformats.org/officeDocument/2006/relationships/image" Target="../media/image566.png"/><Relationship Id="rId16" Type="http://schemas.openxmlformats.org/officeDocument/2006/relationships/image" Target="../media/image573.png"/><Relationship Id="rId29" Type="http://schemas.openxmlformats.org/officeDocument/2006/relationships/customXml" Target="../ink/ink2801.xml"/><Relationship Id="rId11" Type="http://schemas.openxmlformats.org/officeDocument/2006/relationships/customXml" Target="../ink/ink2792.xml"/><Relationship Id="rId24" Type="http://schemas.openxmlformats.org/officeDocument/2006/relationships/image" Target="../media/image577.png"/><Relationship Id="rId32" Type="http://schemas.openxmlformats.org/officeDocument/2006/relationships/image" Target="../media/image581.png"/><Relationship Id="rId37" Type="http://schemas.openxmlformats.org/officeDocument/2006/relationships/customXml" Target="../ink/ink2805.xml"/><Relationship Id="rId40" Type="http://schemas.openxmlformats.org/officeDocument/2006/relationships/image" Target="../media/image585.png"/><Relationship Id="rId45" Type="http://schemas.openxmlformats.org/officeDocument/2006/relationships/customXml" Target="../ink/ink2809.xml"/><Relationship Id="rId53" Type="http://schemas.openxmlformats.org/officeDocument/2006/relationships/customXml" Target="../ink/ink2813.xml"/><Relationship Id="rId58" Type="http://schemas.openxmlformats.org/officeDocument/2006/relationships/image" Target="../media/image594.png"/><Relationship Id="rId66" Type="http://schemas.openxmlformats.org/officeDocument/2006/relationships/image" Target="../media/image598.png"/><Relationship Id="rId5" Type="http://schemas.openxmlformats.org/officeDocument/2006/relationships/customXml" Target="../ink/ink2789.xml"/><Relationship Id="rId61" Type="http://schemas.openxmlformats.org/officeDocument/2006/relationships/customXml" Target="../ink/ink2817.xml"/><Relationship Id="rId19" Type="http://schemas.openxmlformats.org/officeDocument/2006/relationships/customXml" Target="../ink/ink2796.xml"/><Relationship Id="rId14" Type="http://schemas.openxmlformats.org/officeDocument/2006/relationships/image" Target="../media/image572.png"/><Relationship Id="rId22" Type="http://schemas.openxmlformats.org/officeDocument/2006/relationships/image" Target="../media/image576.png"/><Relationship Id="rId27" Type="http://schemas.openxmlformats.org/officeDocument/2006/relationships/customXml" Target="../ink/ink2800.xml"/><Relationship Id="rId30" Type="http://schemas.openxmlformats.org/officeDocument/2006/relationships/image" Target="../media/image580.png"/><Relationship Id="rId35" Type="http://schemas.openxmlformats.org/officeDocument/2006/relationships/customXml" Target="../ink/ink2804.xml"/><Relationship Id="rId43" Type="http://schemas.openxmlformats.org/officeDocument/2006/relationships/customXml" Target="../ink/ink2808.xml"/><Relationship Id="rId48" Type="http://schemas.openxmlformats.org/officeDocument/2006/relationships/image" Target="../media/image589.png"/><Relationship Id="rId56" Type="http://schemas.openxmlformats.org/officeDocument/2006/relationships/image" Target="../media/image593.png"/><Relationship Id="rId64" Type="http://schemas.openxmlformats.org/officeDocument/2006/relationships/image" Target="../media/image597.png"/><Relationship Id="rId69" Type="http://schemas.openxmlformats.org/officeDocument/2006/relationships/customXml" Target="../ink/ink2821.xml"/><Relationship Id="rId8" Type="http://schemas.openxmlformats.org/officeDocument/2006/relationships/image" Target="../media/image569.png"/><Relationship Id="rId51" Type="http://schemas.openxmlformats.org/officeDocument/2006/relationships/customXml" Target="../ink/ink2812.xml"/><Relationship Id="rId3" Type="http://schemas.openxmlformats.org/officeDocument/2006/relationships/customXml" Target="../ink/ink2788.xml"/><Relationship Id="rId12" Type="http://schemas.openxmlformats.org/officeDocument/2006/relationships/image" Target="../media/image571.png"/><Relationship Id="rId17" Type="http://schemas.openxmlformats.org/officeDocument/2006/relationships/customXml" Target="../ink/ink2795.xml"/><Relationship Id="rId25" Type="http://schemas.openxmlformats.org/officeDocument/2006/relationships/customXml" Target="../ink/ink2799.xml"/><Relationship Id="rId33" Type="http://schemas.openxmlformats.org/officeDocument/2006/relationships/customXml" Target="../ink/ink2803.xml"/><Relationship Id="rId38" Type="http://schemas.openxmlformats.org/officeDocument/2006/relationships/image" Target="../media/image584.png"/><Relationship Id="rId46" Type="http://schemas.openxmlformats.org/officeDocument/2006/relationships/image" Target="../media/image588.png"/><Relationship Id="rId59" Type="http://schemas.openxmlformats.org/officeDocument/2006/relationships/customXml" Target="../ink/ink2816.xml"/><Relationship Id="rId67" Type="http://schemas.openxmlformats.org/officeDocument/2006/relationships/customXml" Target="../ink/ink2820.xml"/><Relationship Id="rId20" Type="http://schemas.openxmlformats.org/officeDocument/2006/relationships/image" Target="../media/image575.png"/><Relationship Id="rId41" Type="http://schemas.openxmlformats.org/officeDocument/2006/relationships/customXml" Target="../ink/ink2807.xml"/><Relationship Id="rId54" Type="http://schemas.openxmlformats.org/officeDocument/2006/relationships/image" Target="../media/image592.png"/><Relationship Id="rId62" Type="http://schemas.openxmlformats.org/officeDocument/2006/relationships/image" Target="../media/image596.png"/><Relationship Id="rId70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8.png"/><Relationship Id="rId15" Type="http://schemas.openxmlformats.org/officeDocument/2006/relationships/customXml" Target="../ink/ink2794.xml"/><Relationship Id="rId23" Type="http://schemas.openxmlformats.org/officeDocument/2006/relationships/customXml" Target="../ink/ink2798.xml"/><Relationship Id="rId28" Type="http://schemas.openxmlformats.org/officeDocument/2006/relationships/image" Target="../media/image579.png"/><Relationship Id="rId36" Type="http://schemas.openxmlformats.org/officeDocument/2006/relationships/image" Target="../media/image583.png"/><Relationship Id="rId49" Type="http://schemas.openxmlformats.org/officeDocument/2006/relationships/customXml" Target="../ink/ink2811.xml"/><Relationship Id="rId57" Type="http://schemas.openxmlformats.org/officeDocument/2006/relationships/customXml" Target="../ink/ink2815.xml"/><Relationship Id="rId10" Type="http://schemas.openxmlformats.org/officeDocument/2006/relationships/image" Target="../media/image570.png"/><Relationship Id="rId31" Type="http://schemas.openxmlformats.org/officeDocument/2006/relationships/customXml" Target="../ink/ink2802.xml"/><Relationship Id="rId44" Type="http://schemas.openxmlformats.org/officeDocument/2006/relationships/image" Target="../media/image587.png"/><Relationship Id="rId52" Type="http://schemas.openxmlformats.org/officeDocument/2006/relationships/image" Target="../media/image591.png"/><Relationship Id="rId60" Type="http://schemas.openxmlformats.org/officeDocument/2006/relationships/image" Target="../media/image595.png"/><Relationship Id="rId65" Type="http://schemas.openxmlformats.org/officeDocument/2006/relationships/customXml" Target="../ink/ink2819.xml"/><Relationship Id="rId4" Type="http://schemas.openxmlformats.org/officeDocument/2006/relationships/image" Target="../media/image567.png"/><Relationship Id="rId9" Type="http://schemas.openxmlformats.org/officeDocument/2006/relationships/customXml" Target="../ink/ink2791.xml"/><Relationship Id="rId13" Type="http://schemas.openxmlformats.org/officeDocument/2006/relationships/customXml" Target="../ink/ink2793.xml"/><Relationship Id="rId18" Type="http://schemas.openxmlformats.org/officeDocument/2006/relationships/image" Target="../media/image574.png"/><Relationship Id="rId39" Type="http://schemas.openxmlformats.org/officeDocument/2006/relationships/customXml" Target="../ink/ink2806.xml"/><Relationship Id="rId34" Type="http://schemas.openxmlformats.org/officeDocument/2006/relationships/image" Target="../media/image582.png"/><Relationship Id="rId50" Type="http://schemas.openxmlformats.org/officeDocument/2006/relationships/image" Target="../media/image590.png"/><Relationship Id="rId55" Type="http://schemas.openxmlformats.org/officeDocument/2006/relationships/customXml" Target="../ink/ink2814.xml"/></Relationships>
</file>

<file path=ppt/slides/_rels/slide10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8.png"/><Relationship Id="rId21" Type="http://schemas.openxmlformats.org/officeDocument/2006/relationships/customXml" Target="../ink/ink2831.xml"/><Relationship Id="rId42" Type="http://schemas.openxmlformats.org/officeDocument/2006/relationships/image" Target="../media/image586.png"/><Relationship Id="rId47" Type="http://schemas.openxmlformats.org/officeDocument/2006/relationships/customXml" Target="../ink/ink2844.xml"/><Relationship Id="rId63" Type="http://schemas.openxmlformats.org/officeDocument/2006/relationships/customXml" Target="../ink/ink2852.xml"/><Relationship Id="rId68" Type="http://schemas.openxmlformats.org/officeDocument/2006/relationships/image" Target="../media/image599.png"/><Relationship Id="rId84" Type="http://schemas.openxmlformats.org/officeDocument/2006/relationships/customXml" Target="../ink/ink2863.xml"/><Relationship Id="rId89" Type="http://schemas.openxmlformats.org/officeDocument/2006/relationships/image" Target="../media/image100.png"/><Relationship Id="rId16" Type="http://schemas.openxmlformats.org/officeDocument/2006/relationships/image" Target="../media/image573.png"/><Relationship Id="rId11" Type="http://schemas.openxmlformats.org/officeDocument/2006/relationships/customXml" Target="../ink/ink2826.xml"/><Relationship Id="rId32" Type="http://schemas.openxmlformats.org/officeDocument/2006/relationships/image" Target="../media/image581.png"/><Relationship Id="rId37" Type="http://schemas.openxmlformats.org/officeDocument/2006/relationships/customXml" Target="../ink/ink2839.xml"/><Relationship Id="rId53" Type="http://schemas.openxmlformats.org/officeDocument/2006/relationships/customXml" Target="../ink/ink2847.xml"/><Relationship Id="rId58" Type="http://schemas.openxmlformats.org/officeDocument/2006/relationships/image" Target="../media/image594.png"/><Relationship Id="rId74" Type="http://schemas.openxmlformats.org/officeDocument/2006/relationships/customXml" Target="../ink/ink2858.xml"/><Relationship Id="rId79" Type="http://schemas.openxmlformats.org/officeDocument/2006/relationships/image" Target="../media/image604.png"/><Relationship Id="rId102" Type="http://schemas.openxmlformats.org/officeDocument/2006/relationships/customXml" Target="../ink/ink2872.xml"/><Relationship Id="rId5" Type="http://schemas.openxmlformats.org/officeDocument/2006/relationships/customXml" Target="../ink/ink2823.xml"/><Relationship Id="rId90" Type="http://schemas.openxmlformats.org/officeDocument/2006/relationships/customXml" Target="../ink/ink2866.xml"/><Relationship Id="rId95" Type="http://schemas.openxmlformats.org/officeDocument/2006/relationships/image" Target="../media/image611.png"/><Relationship Id="rId22" Type="http://schemas.openxmlformats.org/officeDocument/2006/relationships/image" Target="../media/image576.png"/><Relationship Id="rId27" Type="http://schemas.openxmlformats.org/officeDocument/2006/relationships/customXml" Target="../ink/ink2834.xml"/><Relationship Id="rId43" Type="http://schemas.openxmlformats.org/officeDocument/2006/relationships/customXml" Target="../ink/ink2842.xml"/><Relationship Id="rId48" Type="http://schemas.openxmlformats.org/officeDocument/2006/relationships/image" Target="../media/image589.png"/><Relationship Id="rId64" Type="http://schemas.openxmlformats.org/officeDocument/2006/relationships/image" Target="../media/image597.png"/><Relationship Id="rId69" Type="http://schemas.openxmlformats.org/officeDocument/2006/relationships/customXml" Target="../ink/ink2855.xml"/><Relationship Id="rId80" Type="http://schemas.openxmlformats.org/officeDocument/2006/relationships/customXml" Target="../ink/ink2861.xml"/><Relationship Id="rId85" Type="http://schemas.openxmlformats.org/officeDocument/2006/relationships/image" Target="../media/image607.png"/><Relationship Id="rId12" Type="http://schemas.openxmlformats.org/officeDocument/2006/relationships/image" Target="../media/image571.png"/><Relationship Id="rId17" Type="http://schemas.openxmlformats.org/officeDocument/2006/relationships/customXml" Target="../ink/ink2829.xml"/><Relationship Id="rId33" Type="http://schemas.openxmlformats.org/officeDocument/2006/relationships/customXml" Target="../ink/ink2837.xml"/><Relationship Id="rId38" Type="http://schemas.openxmlformats.org/officeDocument/2006/relationships/image" Target="../media/image584.png"/><Relationship Id="rId59" Type="http://schemas.openxmlformats.org/officeDocument/2006/relationships/customXml" Target="../ink/ink2850.xml"/><Relationship Id="rId103" Type="http://schemas.openxmlformats.org/officeDocument/2006/relationships/image" Target="../media/image615.png"/><Relationship Id="rId20" Type="http://schemas.openxmlformats.org/officeDocument/2006/relationships/image" Target="../media/image575.png"/><Relationship Id="rId41" Type="http://schemas.openxmlformats.org/officeDocument/2006/relationships/customXml" Target="../ink/ink2841.xml"/><Relationship Id="rId54" Type="http://schemas.openxmlformats.org/officeDocument/2006/relationships/image" Target="../media/image592.png"/><Relationship Id="rId62" Type="http://schemas.openxmlformats.org/officeDocument/2006/relationships/image" Target="../media/image596.png"/><Relationship Id="rId70" Type="http://schemas.openxmlformats.org/officeDocument/2006/relationships/image" Target="../media/image600.png"/><Relationship Id="rId75" Type="http://schemas.openxmlformats.org/officeDocument/2006/relationships/image" Target="../media/image602.png"/><Relationship Id="rId83" Type="http://schemas.openxmlformats.org/officeDocument/2006/relationships/image" Target="../media/image606.png"/><Relationship Id="rId88" Type="http://schemas.openxmlformats.org/officeDocument/2006/relationships/customXml" Target="../ink/ink2865.xml"/><Relationship Id="rId91" Type="http://schemas.openxmlformats.org/officeDocument/2006/relationships/image" Target="../media/image609.png"/><Relationship Id="rId96" Type="http://schemas.openxmlformats.org/officeDocument/2006/relationships/customXml" Target="../ink/ink28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8.png"/><Relationship Id="rId15" Type="http://schemas.openxmlformats.org/officeDocument/2006/relationships/customXml" Target="../ink/ink2828.xml"/><Relationship Id="rId23" Type="http://schemas.openxmlformats.org/officeDocument/2006/relationships/customXml" Target="../ink/ink2832.xml"/><Relationship Id="rId28" Type="http://schemas.openxmlformats.org/officeDocument/2006/relationships/image" Target="../media/image579.png"/><Relationship Id="rId36" Type="http://schemas.openxmlformats.org/officeDocument/2006/relationships/image" Target="../media/image583.png"/><Relationship Id="rId49" Type="http://schemas.openxmlformats.org/officeDocument/2006/relationships/customXml" Target="../ink/ink2845.xml"/><Relationship Id="rId57" Type="http://schemas.openxmlformats.org/officeDocument/2006/relationships/customXml" Target="../ink/ink2849.xml"/><Relationship Id="rId10" Type="http://schemas.openxmlformats.org/officeDocument/2006/relationships/image" Target="../media/image570.png"/><Relationship Id="rId31" Type="http://schemas.openxmlformats.org/officeDocument/2006/relationships/customXml" Target="../ink/ink2836.xml"/><Relationship Id="rId44" Type="http://schemas.openxmlformats.org/officeDocument/2006/relationships/image" Target="../media/image587.png"/><Relationship Id="rId52" Type="http://schemas.openxmlformats.org/officeDocument/2006/relationships/image" Target="../media/image591.png"/><Relationship Id="rId60" Type="http://schemas.openxmlformats.org/officeDocument/2006/relationships/image" Target="../media/image595.png"/><Relationship Id="rId65" Type="http://schemas.openxmlformats.org/officeDocument/2006/relationships/customXml" Target="../ink/ink2853.xml"/><Relationship Id="rId73" Type="http://schemas.openxmlformats.org/officeDocument/2006/relationships/customXml" Target="../ink/ink2857.xml"/><Relationship Id="rId78" Type="http://schemas.openxmlformats.org/officeDocument/2006/relationships/customXml" Target="../ink/ink2860.xml"/><Relationship Id="rId81" Type="http://schemas.openxmlformats.org/officeDocument/2006/relationships/image" Target="../media/image605.png"/><Relationship Id="rId86" Type="http://schemas.openxmlformats.org/officeDocument/2006/relationships/customXml" Target="../ink/ink2864.xml"/><Relationship Id="rId94" Type="http://schemas.openxmlformats.org/officeDocument/2006/relationships/customXml" Target="../ink/ink2868.xml"/><Relationship Id="rId99" Type="http://schemas.openxmlformats.org/officeDocument/2006/relationships/image" Target="../media/image613.png"/><Relationship Id="rId101" Type="http://schemas.openxmlformats.org/officeDocument/2006/relationships/image" Target="../media/image614.png"/><Relationship Id="rId4" Type="http://schemas.openxmlformats.org/officeDocument/2006/relationships/image" Target="../media/image567.png"/><Relationship Id="rId9" Type="http://schemas.openxmlformats.org/officeDocument/2006/relationships/customXml" Target="../ink/ink2825.xml"/><Relationship Id="rId13" Type="http://schemas.openxmlformats.org/officeDocument/2006/relationships/customXml" Target="../ink/ink2827.xml"/><Relationship Id="rId18" Type="http://schemas.openxmlformats.org/officeDocument/2006/relationships/image" Target="../media/image574.png"/><Relationship Id="rId39" Type="http://schemas.openxmlformats.org/officeDocument/2006/relationships/customXml" Target="../ink/ink2840.xml"/><Relationship Id="rId34" Type="http://schemas.openxmlformats.org/officeDocument/2006/relationships/image" Target="../media/image582.png"/><Relationship Id="rId50" Type="http://schemas.openxmlformats.org/officeDocument/2006/relationships/image" Target="../media/image590.png"/><Relationship Id="rId55" Type="http://schemas.openxmlformats.org/officeDocument/2006/relationships/customXml" Target="../ink/ink2848.xml"/><Relationship Id="rId76" Type="http://schemas.openxmlformats.org/officeDocument/2006/relationships/customXml" Target="../ink/ink2859.xml"/><Relationship Id="rId97" Type="http://schemas.openxmlformats.org/officeDocument/2006/relationships/image" Target="../media/image612.png"/><Relationship Id="rId104" Type="http://schemas.openxmlformats.org/officeDocument/2006/relationships/customXml" Target="../ink/ink2873.xml"/><Relationship Id="rId7" Type="http://schemas.openxmlformats.org/officeDocument/2006/relationships/customXml" Target="../ink/ink2824.xml"/><Relationship Id="rId71" Type="http://schemas.openxmlformats.org/officeDocument/2006/relationships/customXml" Target="../ink/ink2856.xml"/><Relationship Id="rId92" Type="http://schemas.openxmlformats.org/officeDocument/2006/relationships/customXml" Target="../ink/ink2867.xml"/><Relationship Id="rId2" Type="http://schemas.openxmlformats.org/officeDocument/2006/relationships/image" Target="../media/image566.png"/><Relationship Id="rId29" Type="http://schemas.openxmlformats.org/officeDocument/2006/relationships/customXml" Target="../ink/ink2835.xml"/><Relationship Id="rId24" Type="http://schemas.openxmlformats.org/officeDocument/2006/relationships/image" Target="../media/image577.png"/><Relationship Id="rId40" Type="http://schemas.openxmlformats.org/officeDocument/2006/relationships/image" Target="../media/image585.png"/><Relationship Id="rId45" Type="http://schemas.openxmlformats.org/officeDocument/2006/relationships/customXml" Target="../ink/ink2843.xml"/><Relationship Id="rId66" Type="http://schemas.openxmlformats.org/officeDocument/2006/relationships/image" Target="../media/image598.png"/><Relationship Id="rId87" Type="http://schemas.openxmlformats.org/officeDocument/2006/relationships/image" Target="../media/image608.png"/><Relationship Id="rId61" Type="http://schemas.openxmlformats.org/officeDocument/2006/relationships/customXml" Target="../ink/ink2851.xml"/><Relationship Id="rId82" Type="http://schemas.openxmlformats.org/officeDocument/2006/relationships/customXml" Target="../ink/ink2862.xml"/><Relationship Id="rId19" Type="http://schemas.openxmlformats.org/officeDocument/2006/relationships/customXml" Target="../ink/ink2830.xml"/><Relationship Id="rId14" Type="http://schemas.openxmlformats.org/officeDocument/2006/relationships/image" Target="../media/image572.png"/><Relationship Id="rId30" Type="http://schemas.openxmlformats.org/officeDocument/2006/relationships/image" Target="../media/image580.png"/><Relationship Id="rId35" Type="http://schemas.openxmlformats.org/officeDocument/2006/relationships/customXml" Target="../ink/ink2838.xml"/><Relationship Id="rId56" Type="http://schemas.openxmlformats.org/officeDocument/2006/relationships/image" Target="../media/image593.png"/><Relationship Id="rId77" Type="http://schemas.openxmlformats.org/officeDocument/2006/relationships/image" Target="../media/image603.png"/><Relationship Id="rId100" Type="http://schemas.openxmlformats.org/officeDocument/2006/relationships/customXml" Target="../ink/ink2871.xml"/><Relationship Id="rId105" Type="http://schemas.openxmlformats.org/officeDocument/2006/relationships/image" Target="../media/image616.png"/><Relationship Id="rId8" Type="http://schemas.openxmlformats.org/officeDocument/2006/relationships/image" Target="../media/image569.png"/><Relationship Id="rId51" Type="http://schemas.openxmlformats.org/officeDocument/2006/relationships/customXml" Target="../ink/ink2846.xml"/><Relationship Id="rId72" Type="http://schemas.openxmlformats.org/officeDocument/2006/relationships/image" Target="../media/image601.png"/><Relationship Id="rId93" Type="http://schemas.openxmlformats.org/officeDocument/2006/relationships/image" Target="../media/image610.png"/><Relationship Id="rId98" Type="http://schemas.openxmlformats.org/officeDocument/2006/relationships/customXml" Target="../ink/ink2870.xml"/><Relationship Id="rId3" Type="http://schemas.openxmlformats.org/officeDocument/2006/relationships/customXml" Target="../ink/ink2822.xml"/><Relationship Id="rId25" Type="http://schemas.openxmlformats.org/officeDocument/2006/relationships/customXml" Target="../ink/ink2833.xml"/><Relationship Id="rId46" Type="http://schemas.openxmlformats.org/officeDocument/2006/relationships/image" Target="../media/image588.png"/><Relationship Id="rId67" Type="http://schemas.openxmlformats.org/officeDocument/2006/relationships/customXml" Target="../ink/ink2854.xml"/></Relationships>
</file>

<file path=ppt/slides/_rels/slide10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8.png"/><Relationship Id="rId21" Type="http://schemas.openxmlformats.org/officeDocument/2006/relationships/customXml" Target="../ink/ink2883.xml"/><Relationship Id="rId42" Type="http://schemas.openxmlformats.org/officeDocument/2006/relationships/image" Target="../media/image586.png"/><Relationship Id="rId47" Type="http://schemas.openxmlformats.org/officeDocument/2006/relationships/customXml" Target="../ink/ink2896.xml"/><Relationship Id="rId63" Type="http://schemas.openxmlformats.org/officeDocument/2006/relationships/customXml" Target="../ink/ink2904.xml"/><Relationship Id="rId68" Type="http://schemas.openxmlformats.org/officeDocument/2006/relationships/image" Target="../media/image599.png"/><Relationship Id="rId84" Type="http://schemas.openxmlformats.org/officeDocument/2006/relationships/customXml" Target="../ink/ink2915.xml"/><Relationship Id="rId89" Type="http://schemas.openxmlformats.org/officeDocument/2006/relationships/image" Target="../media/image100.png"/><Relationship Id="rId112" Type="http://schemas.openxmlformats.org/officeDocument/2006/relationships/customXml" Target="../ink/ink2929.xml"/><Relationship Id="rId16" Type="http://schemas.openxmlformats.org/officeDocument/2006/relationships/image" Target="../media/image573.png"/><Relationship Id="rId107" Type="http://schemas.openxmlformats.org/officeDocument/2006/relationships/image" Target="../media/image617.png"/><Relationship Id="rId11" Type="http://schemas.openxmlformats.org/officeDocument/2006/relationships/customXml" Target="../ink/ink2878.xml"/><Relationship Id="rId32" Type="http://schemas.openxmlformats.org/officeDocument/2006/relationships/image" Target="../media/image581.png"/><Relationship Id="rId37" Type="http://schemas.openxmlformats.org/officeDocument/2006/relationships/customXml" Target="../ink/ink2891.xml"/><Relationship Id="rId53" Type="http://schemas.openxmlformats.org/officeDocument/2006/relationships/customXml" Target="../ink/ink2899.xml"/><Relationship Id="rId58" Type="http://schemas.openxmlformats.org/officeDocument/2006/relationships/image" Target="../media/image594.png"/><Relationship Id="rId74" Type="http://schemas.openxmlformats.org/officeDocument/2006/relationships/customXml" Target="../ink/ink2910.xml"/><Relationship Id="rId79" Type="http://schemas.openxmlformats.org/officeDocument/2006/relationships/image" Target="../media/image604.png"/><Relationship Id="rId102" Type="http://schemas.openxmlformats.org/officeDocument/2006/relationships/customXml" Target="../ink/ink2924.xml"/><Relationship Id="rId5" Type="http://schemas.openxmlformats.org/officeDocument/2006/relationships/customXml" Target="../ink/ink2875.xml"/><Relationship Id="rId90" Type="http://schemas.openxmlformats.org/officeDocument/2006/relationships/customXml" Target="../ink/ink2918.xml"/><Relationship Id="rId95" Type="http://schemas.openxmlformats.org/officeDocument/2006/relationships/image" Target="../media/image611.png"/><Relationship Id="rId22" Type="http://schemas.openxmlformats.org/officeDocument/2006/relationships/image" Target="../media/image576.png"/><Relationship Id="rId27" Type="http://schemas.openxmlformats.org/officeDocument/2006/relationships/customXml" Target="../ink/ink2886.xml"/><Relationship Id="rId43" Type="http://schemas.openxmlformats.org/officeDocument/2006/relationships/customXml" Target="../ink/ink2894.xml"/><Relationship Id="rId48" Type="http://schemas.openxmlformats.org/officeDocument/2006/relationships/image" Target="../media/image589.png"/><Relationship Id="rId64" Type="http://schemas.openxmlformats.org/officeDocument/2006/relationships/image" Target="../media/image597.png"/><Relationship Id="rId69" Type="http://schemas.openxmlformats.org/officeDocument/2006/relationships/customXml" Target="../ink/ink2907.xml"/><Relationship Id="rId113" Type="http://schemas.openxmlformats.org/officeDocument/2006/relationships/image" Target="../media/image620.png"/><Relationship Id="rId80" Type="http://schemas.openxmlformats.org/officeDocument/2006/relationships/customXml" Target="../ink/ink2913.xml"/><Relationship Id="rId85" Type="http://schemas.openxmlformats.org/officeDocument/2006/relationships/image" Target="../media/image607.png"/><Relationship Id="rId12" Type="http://schemas.openxmlformats.org/officeDocument/2006/relationships/image" Target="../media/image571.png"/><Relationship Id="rId17" Type="http://schemas.openxmlformats.org/officeDocument/2006/relationships/customXml" Target="../ink/ink2881.xml"/><Relationship Id="rId33" Type="http://schemas.openxmlformats.org/officeDocument/2006/relationships/customXml" Target="../ink/ink2889.xml"/><Relationship Id="rId38" Type="http://schemas.openxmlformats.org/officeDocument/2006/relationships/image" Target="../media/image584.png"/><Relationship Id="rId59" Type="http://schemas.openxmlformats.org/officeDocument/2006/relationships/customXml" Target="../ink/ink2902.xml"/><Relationship Id="rId103" Type="http://schemas.openxmlformats.org/officeDocument/2006/relationships/image" Target="../media/image615.png"/><Relationship Id="rId108" Type="http://schemas.openxmlformats.org/officeDocument/2006/relationships/customXml" Target="../ink/ink2927.xml"/><Relationship Id="rId54" Type="http://schemas.openxmlformats.org/officeDocument/2006/relationships/image" Target="../media/image592.png"/><Relationship Id="rId70" Type="http://schemas.openxmlformats.org/officeDocument/2006/relationships/image" Target="../media/image600.png"/><Relationship Id="rId75" Type="http://schemas.openxmlformats.org/officeDocument/2006/relationships/image" Target="../media/image602.png"/><Relationship Id="rId91" Type="http://schemas.openxmlformats.org/officeDocument/2006/relationships/image" Target="../media/image609.png"/><Relationship Id="rId96" Type="http://schemas.openxmlformats.org/officeDocument/2006/relationships/customXml" Target="../ink/ink29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8.png"/><Relationship Id="rId15" Type="http://schemas.openxmlformats.org/officeDocument/2006/relationships/customXml" Target="../ink/ink2880.xml"/><Relationship Id="rId23" Type="http://schemas.openxmlformats.org/officeDocument/2006/relationships/customXml" Target="../ink/ink2884.xml"/><Relationship Id="rId28" Type="http://schemas.openxmlformats.org/officeDocument/2006/relationships/image" Target="../media/image579.png"/><Relationship Id="rId36" Type="http://schemas.openxmlformats.org/officeDocument/2006/relationships/image" Target="../media/image583.png"/><Relationship Id="rId49" Type="http://schemas.openxmlformats.org/officeDocument/2006/relationships/customXml" Target="../ink/ink2897.xml"/><Relationship Id="rId57" Type="http://schemas.openxmlformats.org/officeDocument/2006/relationships/customXml" Target="../ink/ink2901.xml"/><Relationship Id="rId106" Type="http://schemas.openxmlformats.org/officeDocument/2006/relationships/customXml" Target="../ink/ink2926.xml"/><Relationship Id="rId114" Type="http://schemas.openxmlformats.org/officeDocument/2006/relationships/customXml" Target="../ink/ink2930.xml"/><Relationship Id="rId10" Type="http://schemas.openxmlformats.org/officeDocument/2006/relationships/image" Target="../media/image570.png"/><Relationship Id="rId31" Type="http://schemas.openxmlformats.org/officeDocument/2006/relationships/customXml" Target="../ink/ink2888.xml"/><Relationship Id="rId44" Type="http://schemas.openxmlformats.org/officeDocument/2006/relationships/image" Target="../media/image587.png"/><Relationship Id="rId52" Type="http://schemas.openxmlformats.org/officeDocument/2006/relationships/image" Target="../media/image591.png"/><Relationship Id="rId60" Type="http://schemas.openxmlformats.org/officeDocument/2006/relationships/image" Target="../media/image595.png"/><Relationship Id="rId65" Type="http://schemas.openxmlformats.org/officeDocument/2006/relationships/customXml" Target="../ink/ink2905.xml"/><Relationship Id="rId73" Type="http://schemas.openxmlformats.org/officeDocument/2006/relationships/customXml" Target="../ink/ink2909.xml"/><Relationship Id="rId78" Type="http://schemas.openxmlformats.org/officeDocument/2006/relationships/customXml" Target="../ink/ink2912.xml"/><Relationship Id="rId81" Type="http://schemas.openxmlformats.org/officeDocument/2006/relationships/image" Target="../media/image605.png"/><Relationship Id="rId86" Type="http://schemas.openxmlformats.org/officeDocument/2006/relationships/customXml" Target="../ink/ink2916.xml"/><Relationship Id="rId94" Type="http://schemas.openxmlformats.org/officeDocument/2006/relationships/customXml" Target="../ink/ink2920.xml"/><Relationship Id="rId99" Type="http://schemas.openxmlformats.org/officeDocument/2006/relationships/image" Target="../media/image613.png"/><Relationship Id="rId101" Type="http://schemas.openxmlformats.org/officeDocument/2006/relationships/image" Target="../media/image614.png"/><Relationship Id="rId4" Type="http://schemas.openxmlformats.org/officeDocument/2006/relationships/image" Target="../media/image567.png"/><Relationship Id="rId9" Type="http://schemas.openxmlformats.org/officeDocument/2006/relationships/customXml" Target="../ink/ink2877.xml"/><Relationship Id="rId13" Type="http://schemas.openxmlformats.org/officeDocument/2006/relationships/customXml" Target="../ink/ink2879.xml"/><Relationship Id="rId18" Type="http://schemas.openxmlformats.org/officeDocument/2006/relationships/image" Target="../media/image574.png"/><Relationship Id="rId39" Type="http://schemas.openxmlformats.org/officeDocument/2006/relationships/customXml" Target="../ink/ink2892.xml"/><Relationship Id="rId109" Type="http://schemas.openxmlformats.org/officeDocument/2006/relationships/image" Target="../media/image618.png"/><Relationship Id="rId34" Type="http://schemas.openxmlformats.org/officeDocument/2006/relationships/image" Target="../media/image582.png"/><Relationship Id="rId50" Type="http://schemas.openxmlformats.org/officeDocument/2006/relationships/image" Target="../media/image590.png"/><Relationship Id="rId55" Type="http://schemas.openxmlformats.org/officeDocument/2006/relationships/customXml" Target="../ink/ink2900.xml"/><Relationship Id="rId76" Type="http://schemas.openxmlformats.org/officeDocument/2006/relationships/customXml" Target="../ink/ink2911.xml"/><Relationship Id="rId97" Type="http://schemas.openxmlformats.org/officeDocument/2006/relationships/image" Target="../media/image612.png"/><Relationship Id="rId104" Type="http://schemas.openxmlformats.org/officeDocument/2006/relationships/customXml" Target="../ink/ink2925.xml"/><Relationship Id="rId7" Type="http://schemas.openxmlformats.org/officeDocument/2006/relationships/customXml" Target="../ink/ink2876.xml"/><Relationship Id="rId71" Type="http://schemas.openxmlformats.org/officeDocument/2006/relationships/customXml" Target="../ink/ink2908.xml"/><Relationship Id="rId92" Type="http://schemas.openxmlformats.org/officeDocument/2006/relationships/customXml" Target="../ink/ink2919.xml"/><Relationship Id="rId2" Type="http://schemas.openxmlformats.org/officeDocument/2006/relationships/image" Target="../media/image566.png"/><Relationship Id="rId29" Type="http://schemas.openxmlformats.org/officeDocument/2006/relationships/customXml" Target="../ink/ink2887.xml"/><Relationship Id="rId24" Type="http://schemas.openxmlformats.org/officeDocument/2006/relationships/image" Target="../media/image577.png"/><Relationship Id="rId40" Type="http://schemas.openxmlformats.org/officeDocument/2006/relationships/image" Target="../media/image585.png"/><Relationship Id="rId45" Type="http://schemas.openxmlformats.org/officeDocument/2006/relationships/customXml" Target="../ink/ink2895.xml"/><Relationship Id="rId66" Type="http://schemas.openxmlformats.org/officeDocument/2006/relationships/image" Target="../media/image598.png"/><Relationship Id="rId87" Type="http://schemas.openxmlformats.org/officeDocument/2006/relationships/image" Target="../media/image608.png"/><Relationship Id="rId110" Type="http://schemas.openxmlformats.org/officeDocument/2006/relationships/customXml" Target="../ink/ink2928.xml"/><Relationship Id="rId115" Type="http://schemas.openxmlformats.org/officeDocument/2006/relationships/image" Target="../media/image621.png"/><Relationship Id="rId61" Type="http://schemas.openxmlformats.org/officeDocument/2006/relationships/customXml" Target="../ink/ink2903.xml"/><Relationship Id="rId82" Type="http://schemas.openxmlformats.org/officeDocument/2006/relationships/customXml" Target="../ink/ink2914.xml"/><Relationship Id="rId19" Type="http://schemas.openxmlformats.org/officeDocument/2006/relationships/customXml" Target="../ink/ink2882.xml"/><Relationship Id="rId14" Type="http://schemas.openxmlformats.org/officeDocument/2006/relationships/image" Target="../media/image572.png"/><Relationship Id="rId30" Type="http://schemas.openxmlformats.org/officeDocument/2006/relationships/image" Target="../media/image580.png"/><Relationship Id="rId35" Type="http://schemas.openxmlformats.org/officeDocument/2006/relationships/customXml" Target="../ink/ink2890.xml"/><Relationship Id="rId56" Type="http://schemas.openxmlformats.org/officeDocument/2006/relationships/image" Target="../media/image593.png"/><Relationship Id="rId77" Type="http://schemas.openxmlformats.org/officeDocument/2006/relationships/image" Target="../media/image603.png"/><Relationship Id="rId100" Type="http://schemas.openxmlformats.org/officeDocument/2006/relationships/customXml" Target="../ink/ink2923.xml"/><Relationship Id="rId105" Type="http://schemas.openxmlformats.org/officeDocument/2006/relationships/image" Target="../media/image616.png"/><Relationship Id="rId8" Type="http://schemas.openxmlformats.org/officeDocument/2006/relationships/image" Target="../media/image569.png"/><Relationship Id="rId51" Type="http://schemas.openxmlformats.org/officeDocument/2006/relationships/customXml" Target="../ink/ink2898.xml"/><Relationship Id="rId72" Type="http://schemas.openxmlformats.org/officeDocument/2006/relationships/image" Target="../media/image601.png"/><Relationship Id="rId93" Type="http://schemas.openxmlformats.org/officeDocument/2006/relationships/image" Target="../media/image610.png"/><Relationship Id="rId98" Type="http://schemas.openxmlformats.org/officeDocument/2006/relationships/customXml" Target="../ink/ink2922.xml"/><Relationship Id="rId3" Type="http://schemas.openxmlformats.org/officeDocument/2006/relationships/customXml" Target="../ink/ink2874.xml"/><Relationship Id="rId25" Type="http://schemas.openxmlformats.org/officeDocument/2006/relationships/customXml" Target="../ink/ink2885.xml"/><Relationship Id="rId46" Type="http://schemas.openxmlformats.org/officeDocument/2006/relationships/image" Target="../media/image588.png"/><Relationship Id="rId67" Type="http://schemas.openxmlformats.org/officeDocument/2006/relationships/customXml" Target="../ink/ink2906.xml"/><Relationship Id="rId20" Type="http://schemas.openxmlformats.org/officeDocument/2006/relationships/image" Target="../media/image575.png"/><Relationship Id="rId41" Type="http://schemas.openxmlformats.org/officeDocument/2006/relationships/customXml" Target="../ink/ink2893.xml"/><Relationship Id="rId62" Type="http://schemas.openxmlformats.org/officeDocument/2006/relationships/image" Target="../media/image596.png"/><Relationship Id="rId83" Type="http://schemas.openxmlformats.org/officeDocument/2006/relationships/image" Target="../media/image606.png"/><Relationship Id="rId88" Type="http://schemas.openxmlformats.org/officeDocument/2006/relationships/customXml" Target="../ink/ink2917.xml"/><Relationship Id="rId111" Type="http://schemas.openxmlformats.org/officeDocument/2006/relationships/image" Target="../media/image619.png"/></Relationships>
</file>

<file path=ppt/slides/_rels/slide10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8.png"/><Relationship Id="rId117" Type="http://schemas.openxmlformats.org/officeDocument/2006/relationships/image" Target="../media/image622.png"/><Relationship Id="rId21" Type="http://schemas.openxmlformats.org/officeDocument/2006/relationships/customXml" Target="../ink/ink2940.xml"/><Relationship Id="rId42" Type="http://schemas.openxmlformats.org/officeDocument/2006/relationships/image" Target="../media/image586.png"/><Relationship Id="rId47" Type="http://schemas.openxmlformats.org/officeDocument/2006/relationships/customXml" Target="../ink/ink2953.xml"/><Relationship Id="rId63" Type="http://schemas.openxmlformats.org/officeDocument/2006/relationships/customXml" Target="../ink/ink2961.xml"/><Relationship Id="rId68" Type="http://schemas.openxmlformats.org/officeDocument/2006/relationships/image" Target="../media/image599.png"/><Relationship Id="rId84" Type="http://schemas.openxmlformats.org/officeDocument/2006/relationships/customXml" Target="../ink/ink2972.xml"/><Relationship Id="rId89" Type="http://schemas.openxmlformats.org/officeDocument/2006/relationships/image" Target="../media/image100.png"/><Relationship Id="rId112" Type="http://schemas.openxmlformats.org/officeDocument/2006/relationships/customXml" Target="../ink/ink2986.xml"/><Relationship Id="rId16" Type="http://schemas.openxmlformats.org/officeDocument/2006/relationships/image" Target="../media/image573.png"/><Relationship Id="rId107" Type="http://schemas.openxmlformats.org/officeDocument/2006/relationships/image" Target="../media/image617.png"/><Relationship Id="rId11" Type="http://schemas.openxmlformats.org/officeDocument/2006/relationships/customXml" Target="../ink/ink2935.xml"/><Relationship Id="rId32" Type="http://schemas.openxmlformats.org/officeDocument/2006/relationships/image" Target="../media/image581.png"/><Relationship Id="rId37" Type="http://schemas.openxmlformats.org/officeDocument/2006/relationships/customXml" Target="../ink/ink2948.xml"/><Relationship Id="rId53" Type="http://schemas.openxmlformats.org/officeDocument/2006/relationships/customXml" Target="../ink/ink2956.xml"/><Relationship Id="rId58" Type="http://schemas.openxmlformats.org/officeDocument/2006/relationships/image" Target="../media/image594.png"/><Relationship Id="rId74" Type="http://schemas.openxmlformats.org/officeDocument/2006/relationships/customXml" Target="../ink/ink2967.xml"/><Relationship Id="rId79" Type="http://schemas.openxmlformats.org/officeDocument/2006/relationships/image" Target="../media/image604.png"/><Relationship Id="rId102" Type="http://schemas.openxmlformats.org/officeDocument/2006/relationships/customXml" Target="../ink/ink2981.xml"/><Relationship Id="rId5" Type="http://schemas.openxmlformats.org/officeDocument/2006/relationships/customXml" Target="../ink/ink2932.xml"/><Relationship Id="rId90" Type="http://schemas.openxmlformats.org/officeDocument/2006/relationships/customXml" Target="../ink/ink2975.xml"/><Relationship Id="rId95" Type="http://schemas.openxmlformats.org/officeDocument/2006/relationships/image" Target="../media/image611.png"/><Relationship Id="rId22" Type="http://schemas.openxmlformats.org/officeDocument/2006/relationships/image" Target="../media/image576.png"/><Relationship Id="rId27" Type="http://schemas.openxmlformats.org/officeDocument/2006/relationships/customXml" Target="../ink/ink2943.xml"/><Relationship Id="rId43" Type="http://schemas.openxmlformats.org/officeDocument/2006/relationships/customXml" Target="../ink/ink2951.xml"/><Relationship Id="rId48" Type="http://schemas.openxmlformats.org/officeDocument/2006/relationships/image" Target="../media/image589.png"/><Relationship Id="rId64" Type="http://schemas.openxmlformats.org/officeDocument/2006/relationships/image" Target="../media/image597.png"/><Relationship Id="rId69" Type="http://schemas.openxmlformats.org/officeDocument/2006/relationships/customXml" Target="../ink/ink2964.xml"/><Relationship Id="rId113" Type="http://schemas.openxmlformats.org/officeDocument/2006/relationships/image" Target="../media/image620.png"/><Relationship Id="rId118" Type="http://schemas.openxmlformats.org/officeDocument/2006/relationships/customXml" Target="../ink/ink2989.xml"/><Relationship Id="rId80" Type="http://schemas.openxmlformats.org/officeDocument/2006/relationships/customXml" Target="../ink/ink2970.xml"/><Relationship Id="rId85" Type="http://schemas.openxmlformats.org/officeDocument/2006/relationships/image" Target="../media/image607.png"/><Relationship Id="rId12" Type="http://schemas.openxmlformats.org/officeDocument/2006/relationships/image" Target="../media/image571.png"/><Relationship Id="rId17" Type="http://schemas.openxmlformats.org/officeDocument/2006/relationships/customXml" Target="../ink/ink2938.xml"/><Relationship Id="rId33" Type="http://schemas.openxmlformats.org/officeDocument/2006/relationships/customXml" Target="../ink/ink2946.xml"/><Relationship Id="rId38" Type="http://schemas.openxmlformats.org/officeDocument/2006/relationships/image" Target="../media/image584.png"/><Relationship Id="rId59" Type="http://schemas.openxmlformats.org/officeDocument/2006/relationships/customXml" Target="../ink/ink2959.xml"/><Relationship Id="rId103" Type="http://schemas.openxmlformats.org/officeDocument/2006/relationships/image" Target="../media/image615.png"/><Relationship Id="rId108" Type="http://schemas.openxmlformats.org/officeDocument/2006/relationships/customXml" Target="../ink/ink2984.xml"/><Relationship Id="rId54" Type="http://schemas.openxmlformats.org/officeDocument/2006/relationships/image" Target="../media/image592.png"/><Relationship Id="rId70" Type="http://schemas.openxmlformats.org/officeDocument/2006/relationships/image" Target="../media/image600.png"/><Relationship Id="rId75" Type="http://schemas.openxmlformats.org/officeDocument/2006/relationships/image" Target="../media/image602.png"/><Relationship Id="rId91" Type="http://schemas.openxmlformats.org/officeDocument/2006/relationships/image" Target="../media/image609.png"/><Relationship Id="rId96" Type="http://schemas.openxmlformats.org/officeDocument/2006/relationships/customXml" Target="../ink/ink29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8.png"/><Relationship Id="rId23" Type="http://schemas.openxmlformats.org/officeDocument/2006/relationships/customXml" Target="../ink/ink2941.xml"/><Relationship Id="rId28" Type="http://schemas.openxmlformats.org/officeDocument/2006/relationships/image" Target="../media/image579.png"/><Relationship Id="rId49" Type="http://schemas.openxmlformats.org/officeDocument/2006/relationships/customXml" Target="../ink/ink2954.xml"/><Relationship Id="rId114" Type="http://schemas.openxmlformats.org/officeDocument/2006/relationships/customXml" Target="../ink/ink2987.xml"/><Relationship Id="rId119" Type="http://schemas.openxmlformats.org/officeDocument/2006/relationships/image" Target="../media/image623.png"/><Relationship Id="rId10" Type="http://schemas.openxmlformats.org/officeDocument/2006/relationships/image" Target="../media/image570.png"/><Relationship Id="rId31" Type="http://schemas.openxmlformats.org/officeDocument/2006/relationships/customXml" Target="../ink/ink2945.xml"/><Relationship Id="rId44" Type="http://schemas.openxmlformats.org/officeDocument/2006/relationships/image" Target="../media/image587.png"/><Relationship Id="rId52" Type="http://schemas.openxmlformats.org/officeDocument/2006/relationships/image" Target="../media/image591.png"/><Relationship Id="rId60" Type="http://schemas.openxmlformats.org/officeDocument/2006/relationships/image" Target="../media/image595.png"/><Relationship Id="rId65" Type="http://schemas.openxmlformats.org/officeDocument/2006/relationships/customXml" Target="../ink/ink2962.xml"/><Relationship Id="rId73" Type="http://schemas.openxmlformats.org/officeDocument/2006/relationships/customXml" Target="../ink/ink2966.xml"/><Relationship Id="rId78" Type="http://schemas.openxmlformats.org/officeDocument/2006/relationships/customXml" Target="../ink/ink2969.xml"/><Relationship Id="rId81" Type="http://schemas.openxmlformats.org/officeDocument/2006/relationships/image" Target="../media/image605.png"/><Relationship Id="rId86" Type="http://schemas.openxmlformats.org/officeDocument/2006/relationships/customXml" Target="../ink/ink2973.xml"/><Relationship Id="rId94" Type="http://schemas.openxmlformats.org/officeDocument/2006/relationships/customXml" Target="../ink/ink2977.xml"/><Relationship Id="rId99" Type="http://schemas.openxmlformats.org/officeDocument/2006/relationships/image" Target="../media/image613.png"/><Relationship Id="rId101" Type="http://schemas.openxmlformats.org/officeDocument/2006/relationships/image" Target="../media/image614.png"/><Relationship Id="rId4" Type="http://schemas.openxmlformats.org/officeDocument/2006/relationships/image" Target="../media/image567.png"/><Relationship Id="rId9" Type="http://schemas.openxmlformats.org/officeDocument/2006/relationships/customXml" Target="../ink/ink2934.xml"/><Relationship Id="rId13" Type="http://schemas.openxmlformats.org/officeDocument/2006/relationships/customXml" Target="../ink/ink2936.xml"/><Relationship Id="rId18" Type="http://schemas.openxmlformats.org/officeDocument/2006/relationships/image" Target="../media/image574.png"/><Relationship Id="rId39" Type="http://schemas.openxmlformats.org/officeDocument/2006/relationships/customXml" Target="../ink/ink2949.xml"/><Relationship Id="rId109" Type="http://schemas.openxmlformats.org/officeDocument/2006/relationships/image" Target="../media/image618.png"/><Relationship Id="rId34" Type="http://schemas.openxmlformats.org/officeDocument/2006/relationships/image" Target="../media/image582.png"/><Relationship Id="rId50" Type="http://schemas.openxmlformats.org/officeDocument/2006/relationships/image" Target="../media/image590.png"/><Relationship Id="rId55" Type="http://schemas.openxmlformats.org/officeDocument/2006/relationships/customXml" Target="../ink/ink2957.xml"/><Relationship Id="rId76" Type="http://schemas.openxmlformats.org/officeDocument/2006/relationships/customXml" Target="../ink/ink2968.xml"/><Relationship Id="rId97" Type="http://schemas.openxmlformats.org/officeDocument/2006/relationships/image" Target="../media/image612.png"/><Relationship Id="rId104" Type="http://schemas.openxmlformats.org/officeDocument/2006/relationships/customXml" Target="../ink/ink2982.xml"/><Relationship Id="rId7" Type="http://schemas.openxmlformats.org/officeDocument/2006/relationships/customXml" Target="../ink/ink2933.xml"/><Relationship Id="rId71" Type="http://schemas.openxmlformats.org/officeDocument/2006/relationships/customXml" Target="../ink/ink2965.xml"/><Relationship Id="rId92" Type="http://schemas.openxmlformats.org/officeDocument/2006/relationships/customXml" Target="../ink/ink2976.xml"/><Relationship Id="rId2" Type="http://schemas.openxmlformats.org/officeDocument/2006/relationships/image" Target="../media/image566.png"/><Relationship Id="rId29" Type="http://schemas.openxmlformats.org/officeDocument/2006/relationships/customXml" Target="../ink/ink2944.xml"/><Relationship Id="rId24" Type="http://schemas.openxmlformats.org/officeDocument/2006/relationships/image" Target="../media/image577.png"/><Relationship Id="rId40" Type="http://schemas.openxmlformats.org/officeDocument/2006/relationships/image" Target="../media/image585.png"/><Relationship Id="rId45" Type="http://schemas.openxmlformats.org/officeDocument/2006/relationships/customXml" Target="../ink/ink2952.xml"/><Relationship Id="rId66" Type="http://schemas.openxmlformats.org/officeDocument/2006/relationships/image" Target="../media/image598.png"/><Relationship Id="rId87" Type="http://schemas.openxmlformats.org/officeDocument/2006/relationships/image" Target="../media/image608.png"/><Relationship Id="rId110" Type="http://schemas.openxmlformats.org/officeDocument/2006/relationships/customXml" Target="../ink/ink2985.xml"/><Relationship Id="rId115" Type="http://schemas.openxmlformats.org/officeDocument/2006/relationships/image" Target="../media/image621.png"/><Relationship Id="rId61" Type="http://schemas.openxmlformats.org/officeDocument/2006/relationships/customXml" Target="../ink/ink2960.xml"/><Relationship Id="rId82" Type="http://schemas.openxmlformats.org/officeDocument/2006/relationships/customXml" Target="../ink/ink2971.xml"/><Relationship Id="rId19" Type="http://schemas.openxmlformats.org/officeDocument/2006/relationships/customXml" Target="../ink/ink2939.xml"/><Relationship Id="rId14" Type="http://schemas.openxmlformats.org/officeDocument/2006/relationships/image" Target="../media/image572.png"/><Relationship Id="rId30" Type="http://schemas.openxmlformats.org/officeDocument/2006/relationships/image" Target="../media/image580.png"/><Relationship Id="rId35" Type="http://schemas.openxmlformats.org/officeDocument/2006/relationships/customXml" Target="../ink/ink2947.xml"/><Relationship Id="rId56" Type="http://schemas.openxmlformats.org/officeDocument/2006/relationships/image" Target="../media/image593.png"/><Relationship Id="rId77" Type="http://schemas.openxmlformats.org/officeDocument/2006/relationships/image" Target="../media/image603.png"/><Relationship Id="rId100" Type="http://schemas.openxmlformats.org/officeDocument/2006/relationships/customXml" Target="../ink/ink2980.xml"/><Relationship Id="rId105" Type="http://schemas.openxmlformats.org/officeDocument/2006/relationships/image" Target="../media/image616.png"/><Relationship Id="rId8" Type="http://schemas.openxmlformats.org/officeDocument/2006/relationships/image" Target="../media/image569.png"/><Relationship Id="rId51" Type="http://schemas.openxmlformats.org/officeDocument/2006/relationships/customXml" Target="../ink/ink2955.xml"/><Relationship Id="rId72" Type="http://schemas.openxmlformats.org/officeDocument/2006/relationships/image" Target="../media/image601.png"/><Relationship Id="rId93" Type="http://schemas.openxmlformats.org/officeDocument/2006/relationships/image" Target="../media/image610.png"/><Relationship Id="rId98" Type="http://schemas.openxmlformats.org/officeDocument/2006/relationships/customXml" Target="../ink/ink2979.xml"/><Relationship Id="rId3" Type="http://schemas.openxmlformats.org/officeDocument/2006/relationships/customXml" Target="../ink/ink2931.xml"/><Relationship Id="rId25" Type="http://schemas.openxmlformats.org/officeDocument/2006/relationships/customXml" Target="../ink/ink2942.xml"/><Relationship Id="rId46" Type="http://schemas.openxmlformats.org/officeDocument/2006/relationships/image" Target="../media/image588.png"/><Relationship Id="rId67" Type="http://schemas.openxmlformats.org/officeDocument/2006/relationships/customXml" Target="../ink/ink2963.xml"/><Relationship Id="rId116" Type="http://schemas.openxmlformats.org/officeDocument/2006/relationships/customXml" Target="../ink/ink2988.xml"/><Relationship Id="rId20" Type="http://schemas.openxmlformats.org/officeDocument/2006/relationships/image" Target="../media/image575.png"/><Relationship Id="rId41" Type="http://schemas.openxmlformats.org/officeDocument/2006/relationships/customXml" Target="../ink/ink2950.xml"/><Relationship Id="rId62" Type="http://schemas.openxmlformats.org/officeDocument/2006/relationships/image" Target="../media/image596.png"/><Relationship Id="rId83" Type="http://schemas.openxmlformats.org/officeDocument/2006/relationships/image" Target="../media/image606.png"/><Relationship Id="rId88" Type="http://schemas.openxmlformats.org/officeDocument/2006/relationships/customXml" Target="../ink/ink2974.xml"/><Relationship Id="rId111" Type="http://schemas.openxmlformats.org/officeDocument/2006/relationships/image" Target="../media/image619.png"/><Relationship Id="rId15" Type="http://schemas.openxmlformats.org/officeDocument/2006/relationships/customXml" Target="../ink/ink2937.xml"/><Relationship Id="rId36" Type="http://schemas.openxmlformats.org/officeDocument/2006/relationships/image" Target="../media/image583.png"/><Relationship Id="rId57" Type="http://schemas.openxmlformats.org/officeDocument/2006/relationships/customXml" Target="../ink/ink2958.xml"/><Relationship Id="rId106" Type="http://schemas.openxmlformats.org/officeDocument/2006/relationships/customXml" Target="../ink/ink298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4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90.xml"/><Relationship Id="rId2" Type="http://schemas.openxmlformats.org/officeDocument/2006/relationships/image" Target="../media/image6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6.png"/><Relationship Id="rId5" Type="http://schemas.openxmlformats.org/officeDocument/2006/relationships/customXml" Target="../ink/ink2991.xml"/><Relationship Id="rId4" Type="http://schemas.openxmlformats.org/officeDocument/2006/relationships/image" Target="../media/image625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7.png"/><Relationship Id="rId13" Type="http://schemas.openxmlformats.org/officeDocument/2006/relationships/customXml" Target="../ink/ink2997.xml"/><Relationship Id="rId3" Type="http://schemas.openxmlformats.org/officeDocument/2006/relationships/customXml" Target="../ink/ink2992.xml"/><Relationship Id="rId7" Type="http://schemas.openxmlformats.org/officeDocument/2006/relationships/customXml" Target="../ink/ink2994.xml"/><Relationship Id="rId12" Type="http://schemas.openxmlformats.org/officeDocument/2006/relationships/image" Target="../media/image629.png"/><Relationship Id="rId2" Type="http://schemas.openxmlformats.org/officeDocument/2006/relationships/image" Target="../media/image6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6.png"/><Relationship Id="rId11" Type="http://schemas.openxmlformats.org/officeDocument/2006/relationships/customXml" Target="../ink/ink2996.xml"/><Relationship Id="rId5" Type="http://schemas.openxmlformats.org/officeDocument/2006/relationships/customXml" Target="../ink/ink2993.xml"/><Relationship Id="rId10" Type="http://schemas.openxmlformats.org/officeDocument/2006/relationships/image" Target="../media/image628.png"/><Relationship Id="rId4" Type="http://schemas.openxmlformats.org/officeDocument/2006/relationships/image" Target="../media/image625.png"/><Relationship Id="rId9" Type="http://schemas.openxmlformats.org/officeDocument/2006/relationships/customXml" Target="../ink/ink2995.xml"/><Relationship Id="rId14" Type="http://schemas.openxmlformats.org/officeDocument/2006/relationships/image" Target="../media/image630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7.png"/><Relationship Id="rId13" Type="http://schemas.openxmlformats.org/officeDocument/2006/relationships/customXml" Target="../ink/ink3003.xml"/><Relationship Id="rId18" Type="http://schemas.openxmlformats.org/officeDocument/2006/relationships/image" Target="../media/image633.png"/><Relationship Id="rId26" Type="http://schemas.openxmlformats.org/officeDocument/2006/relationships/image" Target="../media/image636.png"/><Relationship Id="rId3" Type="http://schemas.openxmlformats.org/officeDocument/2006/relationships/customXml" Target="../ink/ink2998.xml"/><Relationship Id="rId21" Type="http://schemas.openxmlformats.org/officeDocument/2006/relationships/customXml" Target="../ink/ink3007.xml"/><Relationship Id="rId7" Type="http://schemas.openxmlformats.org/officeDocument/2006/relationships/customXml" Target="../ink/ink3000.xml"/><Relationship Id="rId12" Type="http://schemas.openxmlformats.org/officeDocument/2006/relationships/image" Target="../media/image631.png"/><Relationship Id="rId17" Type="http://schemas.openxmlformats.org/officeDocument/2006/relationships/customXml" Target="../ink/ink3005.xml"/><Relationship Id="rId25" Type="http://schemas.openxmlformats.org/officeDocument/2006/relationships/customXml" Target="../ink/ink3009.xml"/><Relationship Id="rId2" Type="http://schemas.openxmlformats.org/officeDocument/2006/relationships/image" Target="../media/image624.png"/><Relationship Id="rId16" Type="http://schemas.openxmlformats.org/officeDocument/2006/relationships/image" Target="../media/image632.png"/><Relationship Id="rId20" Type="http://schemas.openxmlformats.org/officeDocument/2006/relationships/image" Target="../media/image6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6.png"/><Relationship Id="rId11" Type="http://schemas.openxmlformats.org/officeDocument/2006/relationships/customXml" Target="../ink/ink3002.xml"/><Relationship Id="rId24" Type="http://schemas.openxmlformats.org/officeDocument/2006/relationships/image" Target="../media/image635.png"/><Relationship Id="rId5" Type="http://schemas.openxmlformats.org/officeDocument/2006/relationships/customXml" Target="../ink/ink2999.xml"/><Relationship Id="rId15" Type="http://schemas.openxmlformats.org/officeDocument/2006/relationships/customXml" Target="../ink/ink3004.xml"/><Relationship Id="rId23" Type="http://schemas.openxmlformats.org/officeDocument/2006/relationships/customXml" Target="../ink/ink3008.xml"/><Relationship Id="rId28" Type="http://schemas.openxmlformats.org/officeDocument/2006/relationships/image" Target="../media/image637.png"/><Relationship Id="rId10" Type="http://schemas.openxmlformats.org/officeDocument/2006/relationships/image" Target="../media/image628.png"/><Relationship Id="rId19" Type="http://schemas.openxmlformats.org/officeDocument/2006/relationships/customXml" Target="../ink/ink3006.xml"/><Relationship Id="rId4" Type="http://schemas.openxmlformats.org/officeDocument/2006/relationships/image" Target="../media/image625.png"/><Relationship Id="rId9" Type="http://schemas.openxmlformats.org/officeDocument/2006/relationships/customXml" Target="../ink/ink3001.xml"/><Relationship Id="rId14" Type="http://schemas.openxmlformats.org/officeDocument/2006/relationships/image" Target="../media/image629.png"/><Relationship Id="rId22" Type="http://schemas.openxmlformats.org/officeDocument/2006/relationships/image" Target="../media/image524.png"/><Relationship Id="rId27" Type="http://schemas.openxmlformats.org/officeDocument/2006/relationships/customXml" Target="../ink/ink3010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2.xml"/><Relationship Id="rId21" Type="http://schemas.openxmlformats.org/officeDocument/2006/relationships/image" Target="../media/image21.png"/><Relationship Id="rId42" Type="http://schemas.openxmlformats.org/officeDocument/2006/relationships/customXml" Target="../ink/ink180.xml"/><Relationship Id="rId47" Type="http://schemas.openxmlformats.org/officeDocument/2006/relationships/image" Target="../media/image34.png"/><Relationship Id="rId63" Type="http://schemas.openxmlformats.org/officeDocument/2006/relationships/image" Target="../media/image42.png"/><Relationship Id="rId68" Type="http://schemas.openxmlformats.org/officeDocument/2006/relationships/customXml" Target="../ink/ink193.xml"/><Relationship Id="rId16" Type="http://schemas.openxmlformats.org/officeDocument/2006/relationships/customXml" Target="../ink/ink167.xml"/><Relationship Id="rId11" Type="http://schemas.openxmlformats.org/officeDocument/2006/relationships/image" Target="../media/image16.png"/><Relationship Id="rId24" Type="http://schemas.openxmlformats.org/officeDocument/2006/relationships/customXml" Target="../ink/ink171.xml"/><Relationship Id="rId32" Type="http://schemas.openxmlformats.org/officeDocument/2006/relationships/customXml" Target="../ink/ink175.xml"/><Relationship Id="rId37" Type="http://schemas.openxmlformats.org/officeDocument/2006/relationships/image" Target="../media/image29.png"/><Relationship Id="rId40" Type="http://schemas.openxmlformats.org/officeDocument/2006/relationships/customXml" Target="../ink/ink179.xml"/><Relationship Id="rId45" Type="http://schemas.openxmlformats.org/officeDocument/2006/relationships/image" Target="../media/image33.png"/><Relationship Id="rId53" Type="http://schemas.openxmlformats.org/officeDocument/2006/relationships/image" Target="../media/image37.png"/><Relationship Id="rId58" Type="http://schemas.openxmlformats.org/officeDocument/2006/relationships/customXml" Target="../ink/ink188.xml"/><Relationship Id="rId66" Type="http://schemas.openxmlformats.org/officeDocument/2006/relationships/customXml" Target="../ink/ink192.xml"/><Relationship Id="rId74" Type="http://schemas.openxmlformats.org/officeDocument/2006/relationships/customXml" Target="../ink/ink196.xml"/><Relationship Id="rId79" Type="http://schemas.openxmlformats.org/officeDocument/2006/relationships/image" Target="../media/image55.png"/><Relationship Id="rId5" Type="http://schemas.openxmlformats.org/officeDocument/2006/relationships/image" Target="../media/image13.png"/><Relationship Id="rId61" Type="http://schemas.openxmlformats.org/officeDocument/2006/relationships/image" Target="../media/image41.png"/><Relationship Id="rId19" Type="http://schemas.openxmlformats.org/officeDocument/2006/relationships/image" Target="../media/image20.png"/><Relationship Id="rId14" Type="http://schemas.openxmlformats.org/officeDocument/2006/relationships/customXml" Target="../ink/ink166.xml"/><Relationship Id="rId22" Type="http://schemas.openxmlformats.org/officeDocument/2006/relationships/customXml" Target="../ink/ink170.xml"/><Relationship Id="rId27" Type="http://schemas.openxmlformats.org/officeDocument/2006/relationships/image" Target="../media/image26.png"/><Relationship Id="rId30" Type="http://schemas.openxmlformats.org/officeDocument/2006/relationships/customXml" Target="../ink/ink174.xml"/><Relationship Id="rId35" Type="http://schemas.openxmlformats.org/officeDocument/2006/relationships/image" Target="../media/image28.png"/><Relationship Id="rId43" Type="http://schemas.openxmlformats.org/officeDocument/2006/relationships/image" Target="../media/image32.png"/><Relationship Id="rId48" Type="http://schemas.openxmlformats.org/officeDocument/2006/relationships/customXml" Target="../ink/ink183.xml"/><Relationship Id="rId56" Type="http://schemas.openxmlformats.org/officeDocument/2006/relationships/customXml" Target="../ink/ink187.xml"/><Relationship Id="rId64" Type="http://schemas.openxmlformats.org/officeDocument/2006/relationships/customXml" Target="../ink/ink191.xml"/><Relationship Id="rId69" Type="http://schemas.openxmlformats.org/officeDocument/2006/relationships/image" Target="../media/image45.png"/><Relationship Id="rId77" Type="http://schemas.openxmlformats.org/officeDocument/2006/relationships/image" Target="../media/image49.png"/><Relationship Id="rId8" Type="http://schemas.openxmlformats.org/officeDocument/2006/relationships/customXml" Target="../ink/ink163.xml"/><Relationship Id="rId51" Type="http://schemas.openxmlformats.org/officeDocument/2006/relationships/image" Target="../media/image36.png"/><Relationship Id="rId72" Type="http://schemas.openxmlformats.org/officeDocument/2006/relationships/customXml" Target="../ink/ink195.xml"/><Relationship Id="rId3" Type="http://schemas.openxmlformats.org/officeDocument/2006/relationships/image" Target="../media/image12.png"/><Relationship Id="rId12" Type="http://schemas.openxmlformats.org/officeDocument/2006/relationships/customXml" Target="../ink/ink165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33" Type="http://schemas.openxmlformats.org/officeDocument/2006/relationships/image" Target="../media/image25.png"/><Relationship Id="rId38" Type="http://schemas.openxmlformats.org/officeDocument/2006/relationships/customXml" Target="../ink/ink178.xml"/><Relationship Id="rId46" Type="http://schemas.openxmlformats.org/officeDocument/2006/relationships/customXml" Target="../ink/ink182.xml"/><Relationship Id="rId59" Type="http://schemas.openxmlformats.org/officeDocument/2006/relationships/image" Target="../media/image40.png"/><Relationship Id="rId67" Type="http://schemas.openxmlformats.org/officeDocument/2006/relationships/image" Target="../media/image44.png"/><Relationship Id="rId20" Type="http://schemas.openxmlformats.org/officeDocument/2006/relationships/customXml" Target="../ink/ink169.xml"/><Relationship Id="rId41" Type="http://schemas.openxmlformats.org/officeDocument/2006/relationships/image" Target="../media/image31.png"/><Relationship Id="rId54" Type="http://schemas.openxmlformats.org/officeDocument/2006/relationships/customXml" Target="../ink/ink186.xml"/><Relationship Id="rId62" Type="http://schemas.openxmlformats.org/officeDocument/2006/relationships/customXml" Target="../ink/ink190.xml"/><Relationship Id="rId70" Type="http://schemas.openxmlformats.org/officeDocument/2006/relationships/customXml" Target="../ink/ink194.xml"/><Relationship Id="rId7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2.xml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openxmlformats.org/officeDocument/2006/relationships/customXml" Target="../ink/ink173.xml"/><Relationship Id="rId36" Type="http://schemas.openxmlformats.org/officeDocument/2006/relationships/customXml" Target="../ink/ink177.xml"/><Relationship Id="rId49" Type="http://schemas.openxmlformats.org/officeDocument/2006/relationships/image" Target="../media/image35.png"/><Relationship Id="rId57" Type="http://schemas.openxmlformats.org/officeDocument/2006/relationships/image" Target="../media/image39.png"/><Relationship Id="rId10" Type="http://schemas.openxmlformats.org/officeDocument/2006/relationships/customXml" Target="../ink/ink164.xml"/><Relationship Id="rId31" Type="http://schemas.openxmlformats.org/officeDocument/2006/relationships/image" Target="../media/image27.png"/><Relationship Id="rId44" Type="http://schemas.openxmlformats.org/officeDocument/2006/relationships/customXml" Target="../ink/ink181.xml"/><Relationship Id="rId52" Type="http://schemas.openxmlformats.org/officeDocument/2006/relationships/customXml" Target="../ink/ink185.xml"/><Relationship Id="rId60" Type="http://schemas.openxmlformats.org/officeDocument/2006/relationships/customXml" Target="../ink/ink189.xml"/><Relationship Id="rId65" Type="http://schemas.openxmlformats.org/officeDocument/2006/relationships/image" Target="../media/image43.png"/><Relationship Id="rId73" Type="http://schemas.openxmlformats.org/officeDocument/2006/relationships/image" Target="../media/image47.png"/><Relationship Id="rId78" Type="http://schemas.openxmlformats.org/officeDocument/2006/relationships/customXml" Target="../ink/ink198.xml"/><Relationship Id="rId4" Type="http://schemas.openxmlformats.org/officeDocument/2006/relationships/customXml" Target="../ink/ink161.xml"/><Relationship Id="rId9" Type="http://schemas.openxmlformats.org/officeDocument/2006/relationships/image" Target="../media/image15.png"/><Relationship Id="rId13" Type="http://schemas.openxmlformats.org/officeDocument/2006/relationships/image" Target="../media/image17.png"/><Relationship Id="rId18" Type="http://schemas.openxmlformats.org/officeDocument/2006/relationships/customXml" Target="../ink/ink168.xml"/><Relationship Id="rId39" Type="http://schemas.openxmlformats.org/officeDocument/2006/relationships/image" Target="../media/image30.png"/><Relationship Id="rId34" Type="http://schemas.openxmlformats.org/officeDocument/2006/relationships/customXml" Target="../ink/ink176.xml"/><Relationship Id="rId50" Type="http://schemas.openxmlformats.org/officeDocument/2006/relationships/customXml" Target="../ink/ink184.xml"/><Relationship Id="rId55" Type="http://schemas.openxmlformats.org/officeDocument/2006/relationships/image" Target="../media/image38.png"/><Relationship Id="rId76" Type="http://schemas.openxmlformats.org/officeDocument/2006/relationships/customXml" Target="../ink/ink197.xml"/><Relationship Id="rId7" Type="http://schemas.openxmlformats.org/officeDocument/2006/relationships/image" Target="../media/image14.png"/><Relationship Id="rId71" Type="http://schemas.openxmlformats.org/officeDocument/2006/relationships/image" Target="../media/image46.png"/><Relationship Id="rId2" Type="http://schemas.openxmlformats.org/officeDocument/2006/relationships/customXml" Target="../ink/ink160.xml"/><Relationship Id="rId29" Type="http://schemas.openxmlformats.org/officeDocument/2006/relationships/image" Target="../media/image24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7.png"/><Relationship Id="rId13" Type="http://schemas.openxmlformats.org/officeDocument/2006/relationships/customXml" Target="../ink/ink3016.xml"/><Relationship Id="rId18" Type="http://schemas.openxmlformats.org/officeDocument/2006/relationships/image" Target="../media/image633.png"/><Relationship Id="rId26" Type="http://schemas.openxmlformats.org/officeDocument/2006/relationships/image" Target="../media/image635.png"/><Relationship Id="rId3" Type="http://schemas.openxmlformats.org/officeDocument/2006/relationships/customXml" Target="../ink/ink3011.xml"/><Relationship Id="rId21" Type="http://schemas.openxmlformats.org/officeDocument/2006/relationships/customXml" Target="../ink/ink3020.xml"/><Relationship Id="rId7" Type="http://schemas.openxmlformats.org/officeDocument/2006/relationships/customXml" Target="../ink/ink3013.xml"/><Relationship Id="rId12" Type="http://schemas.openxmlformats.org/officeDocument/2006/relationships/image" Target="../media/image631.png"/><Relationship Id="rId17" Type="http://schemas.openxmlformats.org/officeDocument/2006/relationships/customXml" Target="../ink/ink3018.xml"/><Relationship Id="rId25" Type="http://schemas.openxmlformats.org/officeDocument/2006/relationships/customXml" Target="../ink/ink3022.xml"/><Relationship Id="rId2" Type="http://schemas.openxmlformats.org/officeDocument/2006/relationships/image" Target="../media/image624.png"/><Relationship Id="rId16" Type="http://schemas.openxmlformats.org/officeDocument/2006/relationships/image" Target="../media/image632.png"/><Relationship Id="rId20" Type="http://schemas.openxmlformats.org/officeDocument/2006/relationships/image" Target="../media/image634.png"/><Relationship Id="rId29" Type="http://schemas.openxmlformats.org/officeDocument/2006/relationships/customXml" Target="../ink/ink30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6.png"/><Relationship Id="rId11" Type="http://schemas.openxmlformats.org/officeDocument/2006/relationships/customXml" Target="../ink/ink3015.xml"/><Relationship Id="rId24" Type="http://schemas.openxmlformats.org/officeDocument/2006/relationships/image" Target="../media/image638.png"/><Relationship Id="rId5" Type="http://schemas.openxmlformats.org/officeDocument/2006/relationships/customXml" Target="../ink/ink3012.xml"/><Relationship Id="rId15" Type="http://schemas.openxmlformats.org/officeDocument/2006/relationships/customXml" Target="../ink/ink3017.xml"/><Relationship Id="rId23" Type="http://schemas.openxmlformats.org/officeDocument/2006/relationships/customXml" Target="../ink/ink3021.xml"/><Relationship Id="rId28" Type="http://schemas.openxmlformats.org/officeDocument/2006/relationships/image" Target="../media/image639.png"/><Relationship Id="rId10" Type="http://schemas.openxmlformats.org/officeDocument/2006/relationships/image" Target="../media/image628.png"/><Relationship Id="rId19" Type="http://schemas.openxmlformats.org/officeDocument/2006/relationships/customXml" Target="../ink/ink3019.xml"/><Relationship Id="rId4" Type="http://schemas.openxmlformats.org/officeDocument/2006/relationships/image" Target="../media/image625.png"/><Relationship Id="rId9" Type="http://schemas.openxmlformats.org/officeDocument/2006/relationships/customXml" Target="../ink/ink3014.xml"/><Relationship Id="rId14" Type="http://schemas.openxmlformats.org/officeDocument/2006/relationships/image" Target="../media/image629.png"/><Relationship Id="rId22" Type="http://schemas.openxmlformats.org/officeDocument/2006/relationships/image" Target="../media/image524.png"/><Relationship Id="rId27" Type="http://schemas.openxmlformats.org/officeDocument/2006/relationships/customXml" Target="../ink/ink3023.xml"/><Relationship Id="rId30" Type="http://schemas.openxmlformats.org/officeDocument/2006/relationships/image" Target="../media/image640.png"/></Relationships>
</file>

<file path=ppt/slides/_rels/slide1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030.xml"/><Relationship Id="rId18" Type="http://schemas.openxmlformats.org/officeDocument/2006/relationships/image" Target="../media/image633.png"/><Relationship Id="rId26" Type="http://schemas.openxmlformats.org/officeDocument/2006/relationships/image" Target="../media/image635.png"/><Relationship Id="rId39" Type="http://schemas.openxmlformats.org/officeDocument/2006/relationships/customXml" Target="../ink/ink3043.xml"/><Relationship Id="rId21" Type="http://schemas.openxmlformats.org/officeDocument/2006/relationships/customXml" Target="../ink/ink3034.xml"/><Relationship Id="rId34" Type="http://schemas.openxmlformats.org/officeDocument/2006/relationships/image" Target="../media/image644.png"/><Relationship Id="rId42" Type="http://schemas.openxmlformats.org/officeDocument/2006/relationships/image" Target="../media/image648.png"/><Relationship Id="rId7" Type="http://schemas.openxmlformats.org/officeDocument/2006/relationships/customXml" Target="../ink/ink3027.xml"/><Relationship Id="rId2" Type="http://schemas.openxmlformats.org/officeDocument/2006/relationships/image" Target="../media/image624.png"/><Relationship Id="rId16" Type="http://schemas.openxmlformats.org/officeDocument/2006/relationships/image" Target="../media/image632.png"/><Relationship Id="rId20" Type="http://schemas.openxmlformats.org/officeDocument/2006/relationships/image" Target="../media/image634.png"/><Relationship Id="rId29" Type="http://schemas.openxmlformats.org/officeDocument/2006/relationships/customXml" Target="../ink/ink3038.xml"/><Relationship Id="rId41" Type="http://schemas.openxmlformats.org/officeDocument/2006/relationships/customXml" Target="../ink/ink30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6.png"/><Relationship Id="rId11" Type="http://schemas.openxmlformats.org/officeDocument/2006/relationships/customXml" Target="../ink/ink3029.xml"/><Relationship Id="rId24" Type="http://schemas.openxmlformats.org/officeDocument/2006/relationships/image" Target="../media/image638.png"/><Relationship Id="rId32" Type="http://schemas.openxmlformats.org/officeDocument/2006/relationships/image" Target="../media/image643.png"/><Relationship Id="rId37" Type="http://schemas.openxmlformats.org/officeDocument/2006/relationships/customXml" Target="../ink/ink3042.xml"/><Relationship Id="rId40" Type="http://schemas.openxmlformats.org/officeDocument/2006/relationships/image" Target="../media/image647.png"/><Relationship Id="rId5" Type="http://schemas.openxmlformats.org/officeDocument/2006/relationships/customXml" Target="../ink/ink3026.xml"/><Relationship Id="rId15" Type="http://schemas.openxmlformats.org/officeDocument/2006/relationships/customXml" Target="../ink/ink3031.xml"/><Relationship Id="rId23" Type="http://schemas.openxmlformats.org/officeDocument/2006/relationships/customXml" Target="../ink/ink3035.xml"/><Relationship Id="rId28" Type="http://schemas.openxmlformats.org/officeDocument/2006/relationships/image" Target="../media/image641.png"/><Relationship Id="rId36" Type="http://schemas.openxmlformats.org/officeDocument/2006/relationships/image" Target="../media/image645.png"/><Relationship Id="rId10" Type="http://schemas.openxmlformats.org/officeDocument/2006/relationships/image" Target="../media/image628.png"/><Relationship Id="rId19" Type="http://schemas.openxmlformats.org/officeDocument/2006/relationships/customXml" Target="../ink/ink3033.xml"/><Relationship Id="rId31" Type="http://schemas.openxmlformats.org/officeDocument/2006/relationships/customXml" Target="../ink/ink3039.xml"/><Relationship Id="rId4" Type="http://schemas.openxmlformats.org/officeDocument/2006/relationships/image" Target="../media/image625.png"/><Relationship Id="rId9" Type="http://schemas.openxmlformats.org/officeDocument/2006/relationships/customXml" Target="../ink/ink3028.xml"/><Relationship Id="rId14" Type="http://schemas.openxmlformats.org/officeDocument/2006/relationships/image" Target="../media/image629.png"/><Relationship Id="rId22" Type="http://schemas.openxmlformats.org/officeDocument/2006/relationships/image" Target="../media/image524.png"/><Relationship Id="rId27" Type="http://schemas.openxmlformats.org/officeDocument/2006/relationships/customXml" Target="../ink/ink3037.xml"/><Relationship Id="rId30" Type="http://schemas.openxmlformats.org/officeDocument/2006/relationships/image" Target="../media/image642.png"/><Relationship Id="rId35" Type="http://schemas.openxmlformats.org/officeDocument/2006/relationships/customXml" Target="../ink/ink3041.xml"/><Relationship Id="rId8" Type="http://schemas.openxmlformats.org/officeDocument/2006/relationships/image" Target="../media/image627.png"/><Relationship Id="rId3" Type="http://schemas.openxmlformats.org/officeDocument/2006/relationships/customXml" Target="../ink/ink3025.xml"/><Relationship Id="rId12" Type="http://schemas.openxmlformats.org/officeDocument/2006/relationships/image" Target="../media/image631.png"/><Relationship Id="rId17" Type="http://schemas.openxmlformats.org/officeDocument/2006/relationships/customXml" Target="../ink/ink3032.xml"/><Relationship Id="rId25" Type="http://schemas.openxmlformats.org/officeDocument/2006/relationships/customXml" Target="../ink/ink3036.xml"/><Relationship Id="rId33" Type="http://schemas.openxmlformats.org/officeDocument/2006/relationships/customXml" Target="../ink/ink3040.xml"/><Relationship Id="rId38" Type="http://schemas.openxmlformats.org/officeDocument/2006/relationships/image" Target="../media/image646.png"/></Relationships>
</file>

<file path=ppt/slides/_rels/slide1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050.xml"/><Relationship Id="rId18" Type="http://schemas.openxmlformats.org/officeDocument/2006/relationships/image" Target="../media/image633.png"/><Relationship Id="rId26" Type="http://schemas.openxmlformats.org/officeDocument/2006/relationships/image" Target="../media/image635.png"/><Relationship Id="rId39" Type="http://schemas.openxmlformats.org/officeDocument/2006/relationships/customXml" Target="../ink/ink3063.xml"/><Relationship Id="rId21" Type="http://schemas.openxmlformats.org/officeDocument/2006/relationships/customXml" Target="../ink/ink3054.xml"/><Relationship Id="rId34" Type="http://schemas.openxmlformats.org/officeDocument/2006/relationships/image" Target="../media/image644.png"/><Relationship Id="rId42" Type="http://schemas.openxmlformats.org/officeDocument/2006/relationships/image" Target="../media/image650.png"/><Relationship Id="rId47" Type="http://schemas.openxmlformats.org/officeDocument/2006/relationships/customXml" Target="../ink/ink3067.xml"/><Relationship Id="rId50" Type="http://schemas.openxmlformats.org/officeDocument/2006/relationships/image" Target="../media/image654.png"/><Relationship Id="rId7" Type="http://schemas.openxmlformats.org/officeDocument/2006/relationships/customXml" Target="../ink/ink3047.xml"/><Relationship Id="rId2" Type="http://schemas.openxmlformats.org/officeDocument/2006/relationships/image" Target="../media/image624.png"/><Relationship Id="rId16" Type="http://schemas.openxmlformats.org/officeDocument/2006/relationships/image" Target="../media/image632.png"/><Relationship Id="rId29" Type="http://schemas.openxmlformats.org/officeDocument/2006/relationships/customXml" Target="../ink/ink3058.xml"/><Relationship Id="rId11" Type="http://schemas.openxmlformats.org/officeDocument/2006/relationships/customXml" Target="../ink/ink3049.xml"/><Relationship Id="rId24" Type="http://schemas.openxmlformats.org/officeDocument/2006/relationships/image" Target="../media/image638.png"/><Relationship Id="rId32" Type="http://schemas.openxmlformats.org/officeDocument/2006/relationships/image" Target="../media/image643.png"/><Relationship Id="rId37" Type="http://schemas.openxmlformats.org/officeDocument/2006/relationships/customXml" Target="../ink/ink3062.xml"/><Relationship Id="rId40" Type="http://schemas.openxmlformats.org/officeDocument/2006/relationships/image" Target="../media/image649.png"/><Relationship Id="rId45" Type="http://schemas.openxmlformats.org/officeDocument/2006/relationships/customXml" Target="../ink/ink3066.xml"/><Relationship Id="rId5" Type="http://schemas.openxmlformats.org/officeDocument/2006/relationships/customXml" Target="../ink/ink3046.xml"/><Relationship Id="rId15" Type="http://schemas.openxmlformats.org/officeDocument/2006/relationships/customXml" Target="../ink/ink3051.xml"/><Relationship Id="rId23" Type="http://schemas.openxmlformats.org/officeDocument/2006/relationships/customXml" Target="../ink/ink3055.xml"/><Relationship Id="rId28" Type="http://schemas.openxmlformats.org/officeDocument/2006/relationships/image" Target="../media/image641.png"/><Relationship Id="rId36" Type="http://schemas.openxmlformats.org/officeDocument/2006/relationships/image" Target="../media/image645.png"/><Relationship Id="rId49" Type="http://schemas.openxmlformats.org/officeDocument/2006/relationships/customXml" Target="../ink/ink3068.xml"/><Relationship Id="rId10" Type="http://schemas.openxmlformats.org/officeDocument/2006/relationships/image" Target="../media/image628.png"/><Relationship Id="rId19" Type="http://schemas.openxmlformats.org/officeDocument/2006/relationships/customXml" Target="../ink/ink3053.xml"/><Relationship Id="rId31" Type="http://schemas.openxmlformats.org/officeDocument/2006/relationships/customXml" Target="../ink/ink3059.xml"/><Relationship Id="rId44" Type="http://schemas.openxmlformats.org/officeDocument/2006/relationships/image" Target="../media/image651.png"/><Relationship Id="rId4" Type="http://schemas.openxmlformats.org/officeDocument/2006/relationships/image" Target="../media/image625.png"/><Relationship Id="rId9" Type="http://schemas.openxmlformats.org/officeDocument/2006/relationships/customXml" Target="../ink/ink3048.xml"/><Relationship Id="rId14" Type="http://schemas.openxmlformats.org/officeDocument/2006/relationships/image" Target="../media/image629.png"/><Relationship Id="rId22" Type="http://schemas.openxmlformats.org/officeDocument/2006/relationships/image" Target="../media/image524.png"/><Relationship Id="rId27" Type="http://schemas.openxmlformats.org/officeDocument/2006/relationships/customXml" Target="../ink/ink3057.xml"/><Relationship Id="rId30" Type="http://schemas.openxmlformats.org/officeDocument/2006/relationships/image" Target="../media/image642.png"/><Relationship Id="rId35" Type="http://schemas.openxmlformats.org/officeDocument/2006/relationships/customXml" Target="../ink/ink3061.xml"/><Relationship Id="rId43" Type="http://schemas.openxmlformats.org/officeDocument/2006/relationships/customXml" Target="../ink/ink3065.xml"/><Relationship Id="rId48" Type="http://schemas.openxmlformats.org/officeDocument/2006/relationships/image" Target="../media/image653.png"/><Relationship Id="rId8" Type="http://schemas.openxmlformats.org/officeDocument/2006/relationships/image" Target="../media/image627.png"/><Relationship Id="rId3" Type="http://schemas.openxmlformats.org/officeDocument/2006/relationships/customXml" Target="../ink/ink3045.xml"/><Relationship Id="rId12" Type="http://schemas.openxmlformats.org/officeDocument/2006/relationships/image" Target="../media/image631.png"/><Relationship Id="rId17" Type="http://schemas.openxmlformats.org/officeDocument/2006/relationships/customXml" Target="../ink/ink3052.xml"/><Relationship Id="rId25" Type="http://schemas.openxmlformats.org/officeDocument/2006/relationships/customXml" Target="../ink/ink3056.xml"/><Relationship Id="rId33" Type="http://schemas.openxmlformats.org/officeDocument/2006/relationships/customXml" Target="../ink/ink3060.xml"/><Relationship Id="rId38" Type="http://schemas.openxmlformats.org/officeDocument/2006/relationships/image" Target="../media/image646.png"/><Relationship Id="rId46" Type="http://schemas.openxmlformats.org/officeDocument/2006/relationships/image" Target="../media/image652.png"/><Relationship Id="rId20" Type="http://schemas.openxmlformats.org/officeDocument/2006/relationships/image" Target="../media/image634.png"/><Relationship Id="rId41" Type="http://schemas.openxmlformats.org/officeDocument/2006/relationships/customXml" Target="../ink/ink30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6.png"/></Relationships>
</file>

<file path=ppt/slides/_rels/slide1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074.xml"/><Relationship Id="rId18" Type="http://schemas.openxmlformats.org/officeDocument/2006/relationships/image" Target="../media/image633.png"/><Relationship Id="rId26" Type="http://schemas.openxmlformats.org/officeDocument/2006/relationships/image" Target="../media/image635.png"/><Relationship Id="rId39" Type="http://schemas.openxmlformats.org/officeDocument/2006/relationships/customXml" Target="../ink/ink3087.xml"/><Relationship Id="rId21" Type="http://schemas.openxmlformats.org/officeDocument/2006/relationships/customXml" Target="../ink/ink3078.xml"/><Relationship Id="rId34" Type="http://schemas.openxmlformats.org/officeDocument/2006/relationships/image" Target="../media/image644.png"/><Relationship Id="rId42" Type="http://schemas.openxmlformats.org/officeDocument/2006/relationships/image" Target="../media/image650.png"/><Relationship Id="rId47" Type="http://schemas.openxmlformats.org/officeDocument/2006/relationships/customXml" Target="../ink/ink3091.xml"/><Relationship Id="rId50" Type="http://schemas.openxmlformats.org/officeDocument/2006/relationships/image" Target="../media/image656.png"/><Relationship Id="rId55" Type="http://schemas.openxmlformats.org/officeDocument/2006/relationships/customXml" Target="../ink/ink3095.xml"/><Relationship Id="rId7" Type="http://schemas.openxmlformats.org/officeDocument/2006/relationships/customXml" Target="../ink/ink3071.xml"/><Relationship Id="rId2" Type="http://schemas.openxmlformats.org/officeDocument/2006/relationships/image" Target="../media/image624.png"/><Relationship Id="rId16" Type="http://schemas.openxmlformats.org/officeDocument/2006/relationships/image" Target="../media/image632.png"/><Relationship Id="rId29" Type="http://schemas.openxmlformats.org/officeDocument/2006/relationships/customXml" Target="../ink/ink3082.xml"/><Relationship Id="rId11" Type="http://schemas.openxmlformats.org/officeDocument/2006/relationships/customXml" Target="../ink/ink3073.xml"/><Relationship Id="rId24" Type="http://schemas.openxmlformats.org/officeDocument/2006/relationships/image" Target="../media/image638.png"/><Relationship Id="rId32" Type="http://schemas.openxmlformats.org/officeDocument/2006/relationships/image" Target="../media/image643.png"/><Relationship Id="rId37" Type="http://schemas.openxmlformats.org/officeDocument/2006/relationships/customXml" Target="../ink/ink3086.xml"/><Relationship Id="rId40" Type="http://schemas.openxmlformats.org/officeDocument/2006/relationships/image" Target="../media/image649.png"/><Relationship Id="rId45" Type="http://schemas.openxmlformats.org/officeDocument/2006/relationships/customXml" Target="../ink/ink3090.xml"/><Relationship Id="rId53" Type="http://schemas.openxmlformats.org/officeDocument/2006/relationships/customXml" Target="../ink/ink3094.xml"/><Relationship Id="rId5" Type="http://schemas.openxmlformats.org/officeDocument/2006/relationships/customXml" Target="../ink/ink3070.xml"/><Relationship Id="rId10" Type="http://schemas.openxmlformats.org/officeDocument/2006/relationships/image" Target="../media/image628.png"/><Relationship Id="rId19" Type="http://schemas.openxmlformats.org/officeDocument/2006/relationships/customXml" Target="../ink/ink3077.xml"/><Relationship Id="rId31" Type="http://schemas.openxmlformats.org/officeDocument/2006/relationships/customXml" Target="../ink/ink3083.xml"/><Relationship Id="rId44" Type="http://schemas.openxmlformats.org/officeDocument/2006/relationships/image" Target="../media/image651.png"/><Relationship Id="rId52" Type="http://schemas.openxmlformats.org/officeDocument/2006/relationships/image" Target="../media/image657.png"/><Relationship Id="rId4" Type="http://schemas.openxmlformats.org/officeDocument/2006/relationships/image" Target="../media/image625.png"/><Relationship Id="rId9" Type="http://schemas.openxmlformats.org/officeDocument/2006/relationships/customXml" Target="../ink/ink3072.xml"/><Relationship Id="rId14" Type="http://schemas.openxmlformats.org/officeDocument/2006/relationships/image" Target="../media/image629.png"/><Relationship Id="rId22" Type="http://schemas.openxmlformats.org/officeDocument/2006/relationships/image" Target="../media/image524.png"/><Relationship Id="rId27" Type="http://schemas.openxmlformats.org/officeDocument/2006/relationships/customXml" Target="../ink/ink3081.xml"/><Relationship Id="rId30" Type="http://schemas.openxmlformats.org/officeDocument/2006/relationships/image" Target="../media/image642.png"/><Relationship Id="rId35" Type="http://schemas.openxmlformats.org/officeDocument/2006/relationships/customXml" Target="../ink/ink3085.xml"/><Relationship Id="rId43" Type="http://schemas.openxmlformats.org/officeDocument/2006/relationships/customXml" Target="../ink/ink3089.xml"/><Relationship Id="rId48" Type="http://schemas.openxmlformats.org/officeDocument/2006/relationships/image" Target="../media/image655.png"/><Relationship Id="rId56" Type="http://schemas.openxmlformats.org/officeDocument/2006/relationships/image" Target="../media/image659.png"/><Relationship Id="rId8" Type="http://schemas.openxmlformats.org/officeDocument/2006/relationships/image" Target="../media/image627.png"/><Relationship Id="rId51" Type="http://schemas.openxmlformats.org/officeDocument/2006/relationships/customXml" Target="../ink/ink3093.xml"/><Relationship Id="rId3" Type="http://schemas.openxmlformats.org/officeDocument/2006/relationships/customXml" Target="../ink/ink3069.xml"/><Relationship Id="rId12" Type="http://schemas.openxmlformats.org/officeDocument/2006/relationships/image" Target="../media/image631.png"/><Relationship Id="rId17" Type="http://schemas.openxmlformats.org/officeDocument/2006/relationships/customXml" Target="../ink/ink3076.xml"/><Relationship Id="rId25" Type="http://schemas.openxmlformats.org/officeDocument/2006/relationships/customXml" Target="../ink/ink3080.xml"/><Relationship Id="rId33" Type="http://schemas.openxmlformats.org/officeDocument/2006/relationships/customXml" Target="../ink/ink3084.xml"/><Relationship Id="rId38" Type="http://schemas.openxmlformats.org/officeDocument/2006/relationships/image" Target="../media/image646.png"/><Relationship Id="rId46" Type="http://schemas.openxmlformats.org/officeDocument/2006/relationships/image" Target="../media/image652.png"/><Relationship Id="rId20" Type="http://schemas.openxmlformats.org/officeDocument/2006/relationships/image" Target="../media/image634.png"/><Relationship Id="rId41" Type="http://schemas.openxmlformats.org/officeDocument/2006/relationships/customXml" Target="../ink/ink3088.xml"/><Relationship Id="rId54" Type="http://schemas.openxmlformats.org/officeDocument/2006/relationships/image" Target="../media/image6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6.png"/><Relationship Id="rId15" Type="http://schemas.openxmlformats.org/officeDocument/2006/relationships/customXml" Target="../ink/ink3075.xml"/><Relationship Id="rId23" Type="http://schemas.openxmlformats.org/officeDocument/2006/relationships/customXml" Target="../ink/ink3079.xml"/><Relationship Id="rId28" Type="http://schemas.openxmlformats.org/officeDocument/2006/relationships/image" Target="../media/image641.png"/><Relationship Id="rId36" Type="http://schemas.openxmlformats.org/officeDocument/2006/relationships/image" Target="../media/image645.png"/><Relationship Id="rId49" Type="http://schemas.openxmlformats.org/officeDocument/2006/relationships/customXml" Target="../ink/ink3092.xml"/></Relationships>
</file>

<file path=ppt/slides/_rels/slide1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35.png"/><Relationship Id="rId21" Type="http://schemas.openxmlformats.org/officeDocument/2006/relationships/customXml" Target="../ink/ink3105.xml"/><Relationship Id="rId34" Type="http://schemas.openxmlformats.org/officeDocument/2006/relationships/image" Target="../media/image644.png"/><Relationship Id="rId42" Type="http://schemas.openxmlformats.org/officeDocument/2006/relationships/image" Target="../media/image650.png"/><Relationship Id="rId47" Type="http://schemas.openxmlformats.org/officeDocument/2006/relationships/customXml" Target="../ink/ink3118.xml"/><Relationship Id="rId50" Type="http://schemas.openxmlformats.org/officeDocument/2006/relationships/image" Target="../media/image660.png"/><Relationship Id="rId55" Type="http://schemas.openxmlformats.org/officeDocument/2006/relationships/customXml" Target="../ink/ink3122.xml"/><Relationship Id="rId63" Type="http://schemas.openxmlformats.org/officeDocument/2006/relationships/customXml" Target="../ink/ink3126.xml"/><Relationship Id="rId68" Type="http://schemas.openxmlformats.org/officeDocument/2006/relationships/image" Target="../media/image669.png"/><Relationship Id="rId7" Type="http://schemas.openxmlformats.org/officeDocument/2006/relationships/customXml" Target="../ink/ink3098.xml"/><Relationship Id="rId2" Type="http://schemas.openxmlformats.org/officeDocument/2006/relationships/image" Target="../media/image624.png"/><Relationship Id="rId16" Type="http://schemas.openxmlformats.org/officeDocument/2006/relationships/image" Target="../media/image632.png"/><Relationship Id="rId29" Type="http://schemas.openxmlformats.org/officeDocument/2006/relationships/customXml" Target="../ink/ink3109.xml"/><Relationship Id="rId11" Type="http://schemas.openxmlformats.org/officeDocument/2006/relationships/customXml" Target="../ink/ink3100.xml"/><Relationship Id="rId24" Type="http://schemas.openxmlformats.org/officeDocument/2006/relationships/image" Target="../media/image638.png"/><Relationship Id="rId32" Type="http://schemas.openxmlformats.org/officeDocument/2006/relationships/image" Target="../media/image643.png"/><Relationship Id="rId37" Type="http://schemas.openxmlformats.org/officeDocument/2006/relationships/customXml" Target="../ink/ink3113.xml"/><Relationship Id="rId40" Type="http://schemas.openxmlformats.org/officeDocument/2006/relationships/image" Target="../media/image649.png"/><Relationship Id="rId45" Type="http://schemas.openxmlformats.org/officeDocument/2006/relationships/customXml" Target="../ink/ink3117.xml"/><Relationship Id="rId53" Type="http://schemas.openxmlformats.org/officeDocument/2006/relationships/customXml" Target="../ink/ink3121.xml"/><Relationship Id="rId58" Type="http://schemas.openxmlformats.org/officeDocument/2006/relationships/image" Target="../media/image664.png"/><Relationship Id="rId66" Type="http://schemas.openxmlformats.org/officeDocument/2006/relationships/image" Target="../media/image668.png"/><Relationship Id="rId5" Type="http://schemas.openxmlformats.org/officeDocument/2006/relationships/customXml" Target="../ink/ink3097.xml"/><Relationship Id="rId61" Type="http://schemas.openxmlformats.org/officeDocument/2006/relationships/customXml" Target="../ink/ink3125.xml"/><Relationship Id="rId19" Type="http://schemas.openxmlformats.org/officeDocument/2006/relationships/customXml" Target="../ink/ink3104.xml"/><Relationship Id="rId14" Type="http://schemas.openxmlformats.org/officeDocument/2006/relationships/image" Target="../media/image629.png"/><Relationship Id="rId22" Type="http://schemas.openxmlformats.org/officeDocument/2006/relationships/image" Target="../media/image524.png"/><Relationship Id="rId27" Type="http://schemas.openxmlformats.org/officeDocument/2006/relationships/customXml" Target="../ink/ink3108.xml"/><Relationship Id="rId30" Type="http://schemas.openxmlformats.org/officeDocument/2006/relationships/image" Target="../media/image642.png"/><Relationship Id="rId35" Type="http://schemas.openxmlformats.org/officeDocument/2006/relationships/customXml" Target="../ink/ink3112.xml"/><Relationship Id="rId43" Type="http://schemas.openxmlformats.org/officeDocument/2006/relationships/customXml" Target="../ink/ink3116.xml"/><Relationship Id="rId48" Type="http://schemas.openxmlformats.org/officeDocument/2006/relationships/image" Target="../media/image655.png"/><Relationship Id="rId56" Type="http://schemas.openxmlformats.org/officeDocument/2006/relationships/image" Target="../media/image663.png"/><Relationship Id="rId64" Type="http://schemas.openxmlformats.org/officeDocument/2006/relationships/image" Target="../media/image667.png"/><Relationship Id="rId8" Type="http://schemas.openxmlformats.org/officeDocument/2006/relationships/image" Target="../media/image627.png"/><Relationship Id="rId51" Type="http://schemas.openxmlformats.org/officeDocument/2006/relationships/customXml" Target="../ink/ink3120.xml"/><Relationship Id="rId3" Type="http://schemas.openxmlformats.org/officeDocument/2006/relationships/customXml" Target="../ink/ink3096.xml"/><Relationship Id="rId12" Type="http://schemas.openxmlformats.org/officeDocument/2006/relationships/image" Target="../media/image631.png"/><Relationship Id="rId17" Type="http://schemas.openxmlformats.org/officeDocument/2006/relationships/customXml" Target="../ink/ink3103.xml"/><Relationship Id="rId25" Type="http://schemas.openxmlformats.org/officeDocument/2006/relationships/customXml" Target="../ink/ink3107.xml"/><Relationship Id="rId33" Type="http://schemas.openxmlformats.org/officeDocument/2006/relationships/customXml" Target="../ink/ink3111.xml"/><Relationship Id="rId38" Type="http://schemas.openxmlformats.org/officeDocument/2006/relationships/image" Target="../media/image646.png"/><Relationship Id="rId46" Type="http://schemas.openxmlformats.org/officeDocument/2006/relationships/image" Target="../media/image652.png"/><Relationship Id="rId59" Type="http://schemas.openxmlformats.org/officeDocument/2006/relationships/customXml" Target="../ink/ink3124.xml"/><Relationship Id="rId67" Type="http://schemas.openxmlformats.org/officeDocument/2006/relationships/customXml" Target="../ink/ink3128.xml"/><Relationship Id="rId20" Type="http://schemas.openxmlformats.org/officeDocument/2006/relationships/image" Target="../media/image634.png"/><Relationship Id="rId41" Type="http://schemas.openxmlformats.org/officeDocument/2006/relationships/customXml" Target="../ink/ink3115.xml"/><Relationship Id="rId54" Type="http://schemas.openxmlformats.org/officeDocument/2006/relationships/image" Target="../media/image662.png"/><Relationship Id="rId62" Type="http://schemas.openxmlformats.org/officeDocument/2006/relationships/image" Target="../media/image6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6.png"/><Relationship Id="rId15" Type="http://schemas.openxmlformats.org/officeDocument/2006/relationships/customXml" Target="../ink/ink3102.xml"/><Relationship Id="rId23" Type="http://schemas.openxmlformats.org/officeDocument/2006/relationships/customXml" Target="../ink/ink3106.xml"/><Relationship Id="rId28" Type="http://schemas.openxmlformats.org/officeDocument/2006/relationships/image" Target="../media/image641.png"/><Relationship Id="rId36" Type="http://schemas.openxmlformats.org/officeDocument/2006/relationships/image" Target="../media/image645.png"/><Relationship Id="rId49" Type="http://schemas.openxmlformats.org/officeDocument/2006/relationships/customXml" Target="../ink/ink3119.xml"/><Relationship Id="rId57" Type="http://schemas.openxmlformats.org/officeDocument/2006/relationships/customXml" Target="../ink/ink3123.xml"/><Relationship Id="rId10" Type="http://schemas.openxmlformats.org/officeDocument/2006/relationships/image" Target="../media/image628.png"/><Relationship Id="rId31" Type="http://schemas.openxmlformats.org/officeDocument/2006/relationships/customXml" Target="../ink/ink3110.xml"/><Relationship Id="rId44" Type="http://schemas.openxmlformats.org/officeDocument/2006/relationships/image" Target="../media/image651.png"/><Relationship Id="rId52" Type="http://schemas.openxmlformats.org/officeDocument/2006/relationships/image" Target="../media/image661.png"/><Relationship Id="rId60" Type="http://schemas.openxmlformats.org/officeDocument/2006/relationships/image" Target="../media/image665.png"/><Relationship Id="rId65" Type="http://schemas.openxmlformats.org/officeDocument/2006/relationships/customXml" Target="../ink/ink3127.xml"/><Relationship Id="rId4" Type="http://schemas.openxmlformats.org/officeDocument/2006/relationships/image" Target="../media/image625.png"/><Relationship Id="rId9" Type="http://schemas.openxmlformats.org/officeDocument/2006/relationships/customXml" Target="../ink/ink3099.xml"/><Relationship Id="rId13" Type="http://schemas.openxmlformats.org/officeDocument/2006/relationships/customXml" Target="../ink/ink3101.xml"/><Relationship Id="rId18" Type="http://schemas.openxmlformats.org/officeDocument/2006/relationships/image" Target="../media/image633.png"/><Relationship Id="rId39" Type="http://schemas.openxmlformats.org/officeDocument/2006/relationships/customXml" Target="../ink/ink3114.xml"/></Relationships>
</file>

<file path=ppt/slides/_rels/slide1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35.png"/><Relationship Id="rId21" Type="http://schemas.openxmlformats.org/officeDocument/2006/relationships/customXml" Target="../ink/ink3138.xml"/><Relationship Id="rId42" Type="http://schemas.openxmlformats.org/officeDocument/2006/relationships/image" Target="../media/image650.png"/><Relationship Id="rId47" Type="http://schemas.openxmlformats.org/officeDocument/2006/relationships/customXml" Target="../ink/ink3151.xml"/><Relationship Id="rId63" Type="http://schemas.openxmlformats.org/officeDocument/2006/relationships/customXml" Target="../ink/ink3159.xml"/><Relationship Id="rId68" Type="http://schemas.openxmlformats.org/officeDocument/2006/relationships/image" Target="../media/image669.png"/><Relationship Id="rId16" Type="http://schemas.openxmlformats.org/officeDocument/2006/relationships/image" Target="../media/image632.png"/><Relationship Id="rId11" Type="http://schemas.openxmlformats.org/officeDocument/2006/relationships/customXml" Target="../ink/ink3133.xml"/><Relationship Id="rId24" Type="http://schemas.openxmlformats.org/officeDocument/2006/relationships/image" Target="../media/image638.png"/><Relationship Id="rId32" Type="http://schemas.openxmlformats.org/officeDocument/2006/relationships/image" Target="../media/image643.png"/><Relationship Id="rId37" Type="http://schemas.openxmlformats.org/officeDocument/2006/relationships/customXml" Target="../ink/ink3146.xml"/><Relationship Id="rId40" Type="http://schemas.openxmlformats.org/officeDocument/2006/relationships/image" Target="../media/image649.png"/><Relationship Id="rId45" Type="http://schemas.openxmlformats.org/officeDocument/2006/relationships/customXml" Target="../ink/ink3150.xml"/><Relationship Id="rId53" Type="http://schemas.openxmlformats.org/officeDocument/2006/relationships/customXml" Target="../ink/ink3154.xml"/><Relationship Id="rId58" Type="http://schemas.openxmlformats.org/officeDocument/2006/relationships/image" Target="../media/image664.png"/><Relationship Id="rId66" Type="http://schemas.openxmlformats.org/officeDocument/2006/relationships/image" Target="../media/image668.png"/><Relationship Id="rId74" Type="http://schemas.openxmlformats.org/officeDocument/2006/relationships/image" Target="../media/image672.png"/><Relationship Id="rId79" Type="http://schemas.openxmlformats.org/officeDocument/2006/relationships/customXml" Target="../ink/ink3167.xml"/><Relationship Id="rId5" Type="http://schemas.openxmlformats.org/officeDocument/2006/relationships/customXml" Target="../ink/ink3130.xml"/><Relationship Id="rId61" Type="http://schemas.openxmlformats.org/officeDocument/2006/relationships/customXml" Target="../ink/ink3158.xml"/><Relationship Id="rId19" Type="http://schemas.openxmlformats.org/officeDocument/2006/relationships/customXml" Target="../ink/ink3137.xml"/><Relationship Id="rId14" Type="http://schemas.openxmlformats.org/officeDocument/2006/relationships/image" Target="../media/image629.png"/><Relationship Id="rId22" Type="http://schemas.openxmlformats.org/officeDocument/2006/relationships/image" Target="../media/image524.png"/><Relationship Id="rId27" Type="http://schemas.openxmlformats.org/officeDocument/2006/relationships/customXml" Target="../ink/ink3141.xml"/><Relationship Id="rId30" Type="http://schemas.openxmlformats.org/officeDocument/2006/relationships/image" Target="../media/image642.png"/><Relationship Id="rId35" Type="http://schemas.openxmlformats.org/officeDocument/2006/relationships/customXml" Target="../ink/ink3145.xml"/><Relationship Id="rId43" Type="http://schemas.openxmlformats.org/officeDocument/2006/relationships/customXml" Target="../ink/ink3149.xml"/><Relationship Id="rId48" Type="http://schemas.openxmlformats.org/officeDocument/2006/relationships/image" Target="../media/image655.png"/><Relationship Id="rId56" Type="http://schemas.openxmlformats.org/officeDocument/2006/relationships/image" Target="../media/image663.png"/><Relationship Id="rId64" Type="http://schemas.openxmlformats.org/officeDocument/2006/relationships/image" Target="../media/image667.png"/><Relationship Id="rId69" Type="http://schemas.openxmlformats.org/officeDocument/2006/relationships/customXml" Target="../ink/ink3162.xml"/><Relationship Id="rId77" Type="http://schemas.openxmlformats.org/officeDocument/2006/relationships/customXml" Target="../ink/ink3166.xml"/><Relationship Id="rId8" Type="http://schemas.openxmlformats.org/officeDocument/2006/relationships/image" Target="../media/image627.png"/><Relationship Id="rId51" Type="http://schemas.openxmlformats.org/officeDocument/2006/relationships/customXml" Target="../ink/ink3153.xml"/><Relationship Id="rId72" Type="http://schemas.openxmlformats.org/officeDocument/2006/relationships/image" Target="../media/image671.png"/><Relationship Id="rId80" Type="http://schemas.openxmlformats.org/officeDocument/2006/relationships/image" Target="../media/image675.png"/><Relationship Id="rId3" Type="http://schemas.openxmlformats.org/officeDocument/2006/relationships/customXml" Target="../ink/ink3129.xml"/><Relationship Id="rId12" Type="http://schemas.openxmlformats.org/officeDocument/2006/relationships/image" Target="../media/image631.png"/><Relationship Id="rId17" Type="http://schemas.openxmlformats.org/officeDocument/2006/relationships/customXml" Target="../ink/ink3136.xml"/><Relationship Id="rId25" Type="http://schemas.openxmlformats.org/officeDocument/2006/relationships/customXml" Target="../ink/ink3140.xml"/><Relationship Id="rId33" Type="http://schemas.openxmlformats.org/officeDocument/2006/relationships/customXml" Target="../ink/ink3144.xml"/><Relationship Id="rId38" Type="http://schemas.openxmlformats.org/officeDocument/2006/relationships/image" Target="../media/image646.png"/><Relationship Id="rId46" Type="http://schemas.openxmlformats.org/officeDocument/2006/relationships/image" Target="../media/image652.png"/><Relationship Id="rId59" Type="http://schemas.openxmlformats.org/officeDocument/2006/relationships/customXml" Target="../ink/ink3157.xml"/><Relationship Id="rId67" Type="http://schemas.openxmlformats.org/officeDocument/2006/relationships/customXml" Target="../ink/ink3161.xml"/><Relationship Id="rId20" Type="http://schemas.openxmlformats.org/officeDocument/2006/relationships/image" Target="../media/image634.png"/><Relationship Id="rId41" Type="http://schemas.openxmlformats.org/officeDocument/2006/relationships/customXml" Target="../ink/ink3148.xml"/><Relationship Id="rId54" Type="http://schemas.openxmlformats.org/officeDocument/2006/relationships/image" Target="../media/image662.png"/><Relationship Id="rId62" Type="http://schemas.openxmlformats.org/officeDocument/2006/relationships/image" Target="../media/image666.png"/><Relationship Id="rId70" Type="http://schemas.openxmlformats.org/officeDocument/2006/relationships/image" Target="../media/image670.png"/><Relationship Id="rId75" Type="http://schemas.openxmlformats.org/officeDocument/2006/relationships/customXml" Target="../ink/ink31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6.png"/><Relationship Id="rId15" Type="http://schemas.openxmlformats.org/officeDocument/2006/relationships/customXml" Target="../ink/ink3135.xml"/><Relationship Id="rId23" Type="http://schemas.openxmlformats.org/officeDocument/2006/relationships/customXml" Target="../ink/ink3139.xml"/><Relationship Id="rId28" Type="http://schemas.openxmlformats.org/officeDocument/2006/relationships/image" Target="../media/image641.png"/><Relationship Id="rId36" Type="http://schemas.openxmlformats.org/officeDocument/2006/relationships/image" Target="../media/image645.png"/><Relationship Id="rId49" Type="http://schemas.openxmlformats.org/officeDocument/2006/relationships/customXml" Target="../ink/ink3152.xml"/><Relationship Id="rId57" Type="http://schemas.openxmlformats.org/officeDocument/2006/relationships/customXml" Target="../ink/ink3156.xml"/><Relationship Id="rId10" Type="http://schemas.openxmlformats.org/officeDocument/2006/relationships/image" Target="../media/image628.png"/><Relationship Id="rId31" Type="http://schemas.openxmlformats.org/officeDocument/2006/relationships/customXml" Target="../ink/ink3143.xml"/><Relationship Id="rId44" Type="http://schemas.openxmlformats.org/officeDocument/2006/relationships/image" Target="../media/image651.png"/><Relationship Id="rId52" Type="http://schemas.openxmlformats.org/officeDocument/2006/relationships/image" Target="../media/image661.png"/><Relationship Id="rId60" Type="http://schemas.openxmlformats.org/officeDocument/2006/relationships/image" Target="../media/image665.png"/><Relationship Id="rId65" Type="http://schemas.openxmlformats.org/officeDocument/2006/relationships/customXml" Target="../ink/ink3160.xml"/><Relationship Id="rId73" Type="http://schemas.openxmlformats.org/officeDocument/2006/relationships/customXml" Target="../ink/ink3164.xml"/><Relationship Id="rId78" Type="http://schemas.openxmlformats.org/officeDocument/2006/relationships/image" Target="../media/image674.png"/><Relationship Id="rId4" Type="http://schemas.openxmlformats.org/officeDocument/2006/relationships/image" Target="../media/image625.png"/><Relationship Id="rId9" Type="http://schemas.openxmlformats.org/officeDocument/2006/relationships/customXml" Target="../ink/ink3132.xml"/><Relationship Id="rId13" Type="http://schemas.openxmlformats.org/officeDocument/2006/relationships/customXml" Target="../ink/ink3134.xml"/><Relationship Id="rId18" Type="http://schemas.openxmlformats.org/officeDocument/2006/relationships/image" Target="../media/image633.png"/><Relationship Id="rId39" Type="http://schemas.openxmlformats.org/officeDocument/2006/relationships/customXml" Target="../ink/ink3147.xml"/><Relationship Id="rId34" Type="http://schemas.openxmlformats.org/officeDocument/2006/relationships/image" Target="../media/image644.png"/><Relationship Id="rId50" Type="http://schemas.openxmlformats.org/officeDocument/2006/relationships/image" Target="../media/image660.png"/><Relationship Id="rId55" Type="http://schemas.openxmlformats.org/officeDocument/2006/relationships/customXml" Target="../ink/ink3155.xml"/><Relationship Id="rId76" Type="http://schemas.openxmlformats.org/officeDocument/2006/relationships/image" Target="../media/image673.png"/><Relationship Id="rId7" Type="http://schemas.openxmlformats.org/officeDocument/2006/relationships/customXml" Target="../ink/ink3131.xml"/><Relationship Id="rId71" Type="http://schemas.openxmlformats.org/officeDocument/2006/relationships/customXml" Target="../ink/ink3163.xml"/><Relationship Id="rId2" Type="http://schemas.openxmlformats.org/officeDocument/2006/relationships/image" Target="../media/image624.png"/><Relationship Id="rId29" Type="http://schemas.openxmlformats.org/officeDocument/2006/relationships/customXml" Target="../ink/ink3142.xml"/></Relationships>
</file>

<file path=ppt/slides/_rels/slide1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35.png"/><Relationship Id="rId21" Type="http://schemas.openxmlformats.org/officeDocument/2006/relationships/customXml" Target="../ink/ink3177.xml"/><Relationship Id="rId42" Type="http://schemas.openxmlformats.org/officeDocument/2006/relationships/image" Target="../media/image650.png"/><Relationship Id="rId47" Type="http://schemas.openxmlformats.org/officeDocument/2006/relationships/customXml" Target="../ink/ink3190.xml"/><Relationship Id="rId63" Type="http://schemas.openxmlformats.org/officeDocument/2006/relationships/customXml" Target="../ink/ink3198.xml"/><Relationship Id="rId68" Type="http://schemas.openxmlformats.org/officeDocument/2006/relationships/image" Target="../media/image669.png"/><Relationship Id="rId84" Type="http://schemas.openxmlformats.org/officeDocument/2006/relationships/image" Target="../media/image677.png"/><Relationship Id="rId89" Type="http://schemas.openxmlformats.org/officeDocument/2006/relationships/customXml" Target="../ink/ink3211.xml"/><Relationship Id="rId16" Type="http://schemas.openxmlformats.org/officeDocument/2006/relationships/image" Target="../media/image632.png"/><Relationship Id="rId11" Type="http://schemas.openxmlformats.org/officeDocument/2006/relationships/customXml" Target="../ink/ink3172.xml"/><Relationship Id="rId32" Type="http://schemas.openxmlformats.org/officeDocument/2006/relationships/image" Target="../media/image643.png"/><Relationship Id="rId37" Type="http://schemas.openxmlformats.org/officeDocument/2006/relationships/customXml" Target="../ink/ink3185.xml"/><Relationship Id="rId53" Type="http://schemas.openxmlformats.org/officeDocument/2006/relationships/customXml" Target="../ink/ink3193.xml"/><Relationship Id="rId58" Type="http://schemas.openxmlformats.org/officeDocument/2006/relationships/image" Target="../media/image664.png"/><Relationship Id="rId74" Type="http://schemas.openxmlformats.org/officeDocument/2006/relationships/image" Target="../media/image672.png"/><Relationship Id="rId79" Type="http://schemas.openxmlformats.org/officeDocument/2006/relationships/customXml" Target="../ink/ink3206.xml"/><Relationship Id="rId5" Type="http://schemas.openxmlformats.org/officeDocument/2006/relationships/customXml" Target="../ink/ink3169.xml"/><Relationship Id="rId90" Type="http://schemas.openxmlformats.org/officeDocument/2006/relationships/image" Target="../media/image680.png"/><Relationship Id="rId95" Type="http://schemas.openxmlformats.org/officeDocument/2006/relationships/customXml" Target="../ink/ink3214.xml"/><Relationship Id="rId22" Type="http://schemas.openxmlformats.org/officeDocument/2006/relationships/image" Target="../media/image524.png"/><Relationship Id="rId27" Type="http://schemas.openxmlformats.org/officeDocument/2006/relationships/customXml" Target="../ink/ink3180.xml"/><Relationship Id="rId43" Type="http://schemas.openxmlformats.org/officeDocument/2006/relationships/customXml" Target="../ink/ink3188.xml"/><Relationship Id="rId48" Type="http://schemas.openxmlformats.org/officeDocument/2006/relationships/image" Target="../media/image655.png"/><Relationship Id="rId64" Type="http://schemas.openxmlformats.org/officeDocument/2006/relationships/image" Target="../media/image667.png"/><Relationship Id="rId69" Type="http://schemas.openxmlformats.org/officeDocument/2006/relationships/customXml" Target="../ink/ink3201.xml"/><Relationship Id="rId8" Type="http://schemas.openxmlformats.org/officeDocument/2006/relationships/image" Target="../media/image627.png"/><Relationship Id="rId51" Type="http://schemas.openxmlformats.org/officeDocument/2006/relationships/customXml" Target="../ink/ink3192.xml"/><Relationship Id="rId72" Type="http://schemas.openxmlformats.org/officeDocument/2006/relationships/image" Target="../media/image671.png"/><Relationship Id="rId80" Type="http://schemas.openxmlformats.org/officeDocument/2006/relationships/image" Target="../media/image675.png"/><Relationship Id="rId85" Type="http://schemas.openxmlformats.org/officeDocument/2006/relationships/customXml" Target="../ink/ink3209.xml"/><Relationship Id="rId93" Type="http://schemas.openxmlformats.org/officeDocument/2006/relationships/customXml" Target="../ink/ink3213.xml"/><Relationship Id="rId3" Type="http://schemas.openxmlformats.org/officeDocument/2006/relationships/customXml" Target="../ink/ink3168.xml"/><Relationship Id="rId12" Type="http://schemas.openxmlformats.org/officeDocument/2006/relationships/image" Target="../media/image631.png"/><Relationship Id="rId17" Type="http://schemas.openxmlformats.org/officeDocument/2006/relationships/customXml" Target="../ink/ink3175.xml"/><Relationship Id="rId25" Type="http://schemas.openxmlformats.org/officeDocument/2006/relationships/customXml" Target="../ink/ink3179.xml"/><Relationship Id="rId33" Type="http://schemas.openxmlformats.org/officeDocument/2006/relationships/customXml" Target="../ink/ink3183.xml"/><Relationship Id="rId38" Type="http://schemas.openxmlformats.org/officeDocument/2006/relationships/image" Target="../media/image646.png"/><Relationship Id="rId46" Type="http://schemas.openxmlformats.org/officeDocument/2006/relationships/image" Target="../media/image652.png"/><Relationship Id="rId59" Type="http://schemas.openxmlformats.org/officeDocument/2006/relationships/customXml" Target="../ink/ink3196.xml"/><Relationship Id="rId67" Type="http://schemas.openxmlformats.org/officeDocument/2006/relationships/customXml" Target="../ink/ink3200.xml"/><Relationship Id="rId20" Type="http://schemas.openxmlformats.org/officeDocument/2006/relationships/image" Target="../media/image634.png"/><Relationship Id="rId41" Type="http://schemas.openxmlformats.org/officeDocument/2006/relationships/customXml" Target="../ink/ink3187.xml"/><Relationship Id="rId54" Type="http://schemas.openxmlformats.org/officeDocument/2006/relationships/image" Target="../media/image662.png"/><Relationship Id="rId62" Type="http://schemas.openxmlformats.org/officeDocument/2006/relationships/image" Target="../media/image666.png"/><Relationship Id="rId70" Type="http://schemas.openxmlformats.org/officeDocument/2006/relationships/image" Target="../media/image670.png"/><Relationship Id="rId75" Type="http://schemas.openxmlformats.org/officeDocument/2006/relationships/customXml" Target="../ink/ink3204.xml"/><Relationship Id="rId83" Type="http://schemas.openxmlformats.org/officeDocument/2006/relationships/customXml" Target="../ink/ink3208.xml"/><Relationship Id="rId88" Type="http://schemas.openxmlformats.org/officeDocument/2006/relationships/image" Target="../media/image679.png"/><Relationship Id="rId91" Type="http://schemas.openxmlformats.org/officeDocument/2006/relationships/customXml" Target="../ink/ink3212.xml"/><Relationship Id="rId96" Type="http://schemas.openxmlformats.org/officeDocument/2006/relationships/image" Target="../media/image6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6.png"/><Relationship Id="rId15" Type="http://schemas.openxmlformats.org/officeDocument/2006/relationships/customXml" Target="../ink/ink3174.xml"/><Relationship Id="rId23" Type="http://schemas.openxmlformats.org/officeDocument/2006/relationships/customXml" Target="../ink/ink3178.xml"/><Relationship Id="rId28" Type="http://schemas.openxmlformats.org/officeDocument/2006/relationships/image" Target="../media/image641.png"/><Relationship Id="rId36" Type="http://schemas.openxmlformats.org/officeDocument/2006/relationships/image" Target="../media/image645.png"/><Relationship Id="rId49" Type="http://schemas.openxmlformats.org/officeDocument/2006/relationships/customXml" Target="../ink/ink3191.xml"/><Relationship Id="rId57" Type="http://schemas.openxmlformats.org/officeDocument/2006/relationships/customXml" Target="../ink/ink3195.xml"/><Relationship Id="rId10" Type="http://schemas.openxmlformats.org/officeDocument/2006/relationships/image" Target="../media/image628.png"/><Relationship Id="rId31" Type="http://schemas.openxmlformats.org/officeDocument/2006/relationships/customXml" Target="../ink/ink3182.xml"/><Relationship Id="rId44" Type="http://schemas.openxmlformats.org/officeDocument/2006/relationships/image" Target="../media/image651.png"/><Relationship Id="rId52" Type="http://schemas.openxmlformats.org/officeDocument/2006/relationships/image" Target="../media/image661.png"/><Relationship Id="rId60" Type="http://schemas.openxmlformats.org/officeDocument/2006/relationships/image" Target="../media/image665.png"/><Relationship Id="rId65" Type="http://schemas.openxmlformats.org/officeDocument/2006/relationships/customXml" Target="../ink/ink3199.xml"/><Relationship Id="rId73" Type="http://schemas.openxmlformats.org/officeDocument/2006/relationships/customXml" Target="../ink/ink3203.xml"/><Relationship Id="rId78" Type="http://schemas.openxmlformats.org/officeDocument/2006/relationships/image" Target="../media/image674.png"/><Relationship Id="rId81" Type="http://schemas.openxmlformats.org/officeDocument/2006/relationships/customXml" Target="../ink/ink3207.xml"/><Relationship Id="rId86" Type="http://schemas.openxmlformats.org/officeDocument/2006/relationships/image" Target="../media/image678.png"/><Relationship Id="rId94" Type="http://schemas.openxmlformats.org/officeDocument/2006/relationships/image" Target="../media/image682.png"/><Relationship Id="rId4" Type="http://schemas.openxmlformats.org/officeDocument/2006/relationships/image" Target="../media/image625.png"/><Relationship Id="rId9" Type="http://schemas.openxmlformats.org/officeDocument/2006/relationships/customXml" Target="../ink/ink3171.xml"/><Relationship Id="rId13" Type="http://schemas.openxmlformats.org/officeDocument/2006/relationships/customXml" Target="../ink/ink3173.xml"/><Relationship Id="rId18" Type="http://schemas.openxmlformats.org/officeDocument/2006/relationships/image" Target="../media/image633.png"/><Relationship Id="rId39" Type="http://schemas.openxmlformats.org/officeDocument/2006/relationships/customXml" Target="../ink/ink3186.xml"/><Relationship Id="rId34" Type="http://schemas.openxmlformats.org/officeDocument/2006/relationships/image" Target="../media/image644.png"/><Relationship Id="rId50" Type="http://schemas.openxmlformats.org/officeDocument/2006/relationships/image" Target="../media/image660.png"/><Relationship Id="rId55" Type="http://schemas.openxmlformats.org/officeDocument/2006/relationships/customXml" Target="../ink/ink3194.xml"/><Relationship Id="rId76" Type="http://schemas.openxmlformats.org/officeDocument/2006/relationships/image" Target="../media/image673.png"/><Relationship Id="rId7" Type="http://schemas.openxmlformats.org/officeDocument/2006/relationships/customXml" Target="../ink/ink3170.xml"/><Relationship Id="rId71" Type="http://schemas.openxmlformats.org/officeDocument/2006/relationships/customXml" Target="../ink/ink3202.xml"/><Relationship Id="rId92" Type="http://schemas.openxmlformats.org/officeDocument/2006/relationships/image" Target="../media/image681.png"/><Relationship Id="rId2" Type="http://schemas.openxmlformats.org/officeDocument/2006/relationships/image" Target="../media/image624.png"/><Relationship Id="rId29" Type="http://schemas.openxmlformats.org/officeDocument/2006/relationships/customXml" Target="../ink/ink3181.xml"/><Relationship Id="rId24" Type="http://schemas.openxmlformats.org/officeDocument/2006/relationships/image" Target="../media/image638.png"/><Relationship Id="rId40" Type="http://schemas.openxmlformats.org/officeDocument/2006/relationships/image" Target="../media/image649.png"/><Relationship Id="rId45" Type="http://schemas.openxmlformats.org/officeDocument/2006/relationships/customXml" Target="../ink/ink3189.xml"/><Relationship Id="rId66" Type="http://schemas.openxmlformats.org/officeDocument/2006/relationships/image" Target="../media/image668.png"/><Relationship Id="rId87" Type="http://schemas.openxmlformats.org/officeDocument/2006/relationships/customXml" Target="../ink/ink3210.xml"/><Relationship Id="rId61" Type="http://schemas.openxmlformats.org/officeDocument/2006/relationships/customXml" Target="../ink/ink3197.xml"/><Relationship Id="rId82" Type="http://schemas.openxmlformats.org/officeDocument/2006/relationships/image" Target="../media/image676.png"/><Relationship Id="rId19" Type="http://schemas.openxmlformats.org/officeDocument/2006/relationships/customXml" Target="../ink/ink3176.xml"/><Relationship Id="rId14" Type="http://schemas.openxmlformats.org/officeDocument/2006/relationships/image" Target="../media/image629.png"/><Relationship Id="rId30" Type="http://schemas.openxmlformats.org/officeDocument/2006/relationships/image" Target="../media/image642.png"/><Relationship Id="rId35" Type="http://schemas.openxmlformats.org/officeDocument/2006/relationships/customXml" Target="../ink/ink3184.xml"/><Relationship Id="rId56" Type="http://schemas.openxmlformats.org/officeDocument/2006/relationships/image" Target="../media/image663.png"/><Relationship Id="rId77" Type="http://schemas.openxmlformats.org/officeDocument/2006/relationships/customXml" Target="../ink/ink3205.xml"/></Relationships>
</file>

<file path=ppt/slides/_rels/slide1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35.png"/><Relationship Id="rId21" Type="http://schemas.openxmlformats.org/officeDocument/2006/relationships/customXml" Target="../ink/ink3224.xml"/><Relationship Id="rId42" Type="http://schemas.openxmlformats.org/officeDocument/2006/relationships/image" Target="../media/image650.png"/><Relationship Id="rId47" Type="http://schemas.openxmlformats.org/officeDocument/2006/relationships/customXml" Target="../ink/ink3237.xml"/><Relationship Id="rId63" Type="http://schemas.openxmlformats.org/officeDocument/2006/relationships/customXml" Target="../ink/ink3245.xml"/><Relationship Id="rId68" Type="http://schemas.openxmlformats.org/officeDocument/2006/relationships/image" Target="../media/image669.png"/><Relationship Id="rId84" Type="http://schemas.openxmlformats.org/officeDocument/2006/relationships/image" Target="../media/image677.png"/><Relationship Id="rId89" Type="http://schemas.openxmlformats.org/officeDocument/2006/relationships/customXml" Target="../ink/ink3258.xml"/><Relationship Id="rId112" Type="http://schemas.openxmlformats.org/officeDocument/2006/relationships/image" Target="../media/image691.png"/><Relationship Id="rId16" Type="http://schemas.openxmlformats.org/officeDocument/2006/relationships/image" Target="../media/image632.png"/><Relationship Id="rId107" Type="http://schemas.openxmlformats.org/officeDocument/2006/relationships/customXml" Target="../ink/ink3267.xml"/><Relationship Id="rId11" Type="http://schemas.openxmlformats.org/officeDocument/2006/relationships/customXml" Target="../ink/ink3219.xml"/><Relationship Id="rId32" Type="http://schemas.openxmlformats.org/officeDocument/2006/relationships/image" Target="../media/image643.png"/><Relationship Id="rId37" Type="http://schemas.openxmlformats.org/officeDocument/2006/relationships/customXml" Target="../ink/ink3232.xml"/><Relationship Id="rId53" Type="http://schemas.openxmlformats.org/officeDocument/2006/relationships/customXml" Target="../ink/ink3240.xml"/><Relationship Id="rId58" Type="http://schemas.openxmlformats.org/officeDocument/2006/relationships/image" Target="../media/image664.png"/><Relationship Id="rId74" Type="http://schemas.openxmlformats.org/officeDocument/2006/relationships/image" Target="../media/image672.png"/><Relationship Id="rId79" Type="http://schemas.openxmlformats.org/officeDocument/2006/relationships/customXml" Target="../ink/ink3253.xml"/><Relationship Id="rId102" Type="http://schemas.openxmlformats.org/officeDocument/2006/relationships/image" Target="../media/image686.png"/><Relationship Id="rId5" Type="http://schemas.openxmlformats.org/officeDocument/2006/relationships/customXml" Target="../ink/ink3216.xml"/><Relationship Id="rId90" Type="http://schemas.openxmlformats.org/officeDocument/2006/relationships/image" Target="../media/image680.png"/><Relationship Id="rId95" Type="http://schemas.openxmlformats.org/officeDocument/2006/relationships/customXml" Target="../ink/ink3261.xml"/><Relationship Id="rId22" Type="http://schemas.openxmlformats.org/officeDocument/2006/relationships/image" Target="../media/image524.png"/><Relationship Id="rId27" Type="http://schemas.openxmlformats.org/officeDocument/2006/relationships/customXml" Target="../ink/ink3227.xml"/><Relationship Id="rId43" Type="http://schemas.openxmlformats.org/officeDocument/2006/relationships/customXml" Target="../ink/ink3235.xml"/><Relationship Id="rId48" Type="http://schemas.openxmlformats.org/officeDocument/2006/relationships/image" Target="../media/image655.png"/><Relationship Id="rId64" Type="http://schemas.openxmlformats.org/officeDocument/2006/relationships/image" Target="../media/image667.png"/><Relationship Id="rId69" Type="http://schemas.openxmlformats.org/officeDocument/2006/relationships/customXml" Target="../ink/ink3248.xml"/><Relationship Id="rId80" Type="http://schemas.openxmlformats.org/officeDocument/2006/relationships/image" Target="../media/image675.png"/><Relationship Id="rId85" Type="http://schemas.openxmlformats.org/officeDocument/2006/relationships/customXml" Target="../ink/ink3256.xml"/><Relationship Id="rId12" Type="http://schemas.openxmlformats.org/officeDocument/2006/relationships/image" Target="../media/image631.png"/><Relationship Id="rId17" Type="http://schemas.openxmlformats.org/officeDocument/2006/relationships/customXml" Target="../ink/ink3222.xml"/><Relationship Id="rId33" Type="http://schemas.openxmlformats.org/officeDocument/2006/relationships/customXml" Target="../ink/ink3230.xml"/><Relationship Id="rId38" Type="http://schemas.openxmlformats.org/officeDocument/2006/relationships/image" Target="../media/image646.png"/><Relationship Id="rId59" Type="http://schemas.openxmlformats.org/officeDocument/2006/relationships/customXml" Target="../ink/ink3243.xml"/><Relationship Id="rId103" Type="http://schemas.openxmlformats.org/officeDocument/2006/relationships/customXml" Target="../ink/ink3265.xml"/><Relationship Id="rId108" Type="http://schemas.openxmlformats.org/officeDocument/2006/relationships/image" Target="../media/image689.png"/><Relationship Id="rId54" Type="http://schemas.openxmlformats.org/officeDocument/2006/relationships/image" Target="../media/image662.png"/><Relationship Id="rId70" Type="http://schemas.openxmlformats.org/officeDocument/2006/relationships/image" Target="../media/image670.png"/><Relationship Id="rId75" Type="http://schemas.openxmlformats.org/officeDocument/2006/relationships/customXml" Target="../ink/ink3251.xml"/><Relationship Id="rId91" Type="http://schemas.openxmlformats.org/officeDocument/2006/relationships/customXml" Target="../ink/ink3259.xml"/><Relationship Id="rId96" Type="http://schemas.openxmlformats.org/officeDocument/2006/relationships/image" Target="../media/image6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6.png"/><Relationship Id="rId15" Type="http://schemas.openxmlformats.org/officeDocument/2006/relationships/customXml" Target="../ink/ink3221.xml"/><Relationship Id="rId23" Type="http://schemas.openxmlformats.org/officeDocument/2006/relationships/customXml" Target="../ink/ink3225.xml"/><Relationship Id="rId28" Type="http://schemas.openxmlformats.org/officeDocument/2006/relationships/image" Target="../media/image641.png"/><Relationship Id="rId36" Type="http://schemas.openxmlformats.org/officeDocument/2006/relationships/image" Target="../media/image645.png"/><Relationship Id="rId49" Type="http://schemas.openxmlformats.org/officeDocument/2006/relationships/customXml" Target="../ink/ink3238.xml"/><Relationship Id="rId57" Type="http://schemas.openxmlformats.org/officeDocument/2006/relationships/customXml" Target="../ink/ink3242.xml"/><Relationship Id="rId106" Type="http://schemas.openxmlformats.org/officeDocument/2006/relationships/image" Target="../media/image688.png"/><Relationship Id="rId10" Type="http://schemas.openxmlformats.org/officeDocument/2006/relationships/image" Target="../media/image628.png"/><Relationship Id="rId31" Type="http://schemas.openxmlformats.org/officeDocument/2006/relationships/customXml" Target="../ink/ink3229.xml"/><Relationship Id="rId44" Type="http://schemas.openxmlformats.org/officeDocument/2006/relationships/image" Target="../media/image651.png"/><Relationship Id="rId52" Type="http://schemas.openxmlformats.org/officeDocument/2006/relationships/image" Target="../media/image661.png"/><Relationship Id="rId60" Type="http://schemas.openxmlformats.org/officeDocument/2006/relationships/image" Target="../media/image665.png"/><Relationship Id="rId65" Type="http://schemas.openxmlformats.org/officeDocument/2006/relationships/customXml" Target="../ink/ink3246.xml"/><Relationship Id="rId73" Type="http://schemas.openxmlformats.org/officeDocument/2006/relationships/customXml" Target="../ink/ink3250.xml"/><Relationship Id="rId78" Type="http://schemas.openxmlformats.org/officeDocument/2006/relationships/image" Target="../media/image674.png"/><Relationship Id="rId81" Type="http://schemas.openxmlformats.org/officeDocument/2006/relationships/customXml" Target="../ink/ink3254.xml"/><Relationship Id="rId86" Type="http://schemas.openxmlformats.org/officeDocument/2006/relationships/image" Target="../media/image678.png"/><Relationship Id="rId94" Type="http://schemas.openxmlformats.org/officeDocument/2006/relationships/image" Target="../media/image682.png"/><Relationship Id="rId99" Type="http://schemas.openxmlformats.org/officeDocument/2006/relationships/customXml" Target="../ink/ink3263.xml"/><Relationship Id="rId101" Type="http://schemas.openxmlformats.org/officeDocument/2006/relationships/customXml" Target="../ink/ink3264.xml"/><Relationship Id="rId4" Type="http://schemas.openxmlformats.org/officeDocument/2006/relationships/image" Target="../media/image625.png"/><Relationship Id="rId9" Type="http://schemas.openxmlformats.org/officeDocument/2006/relationships/customXml" Target="../ink/ink3218.xml"/><Relationship Id="rId13" Type="http://schemas.openxmlformats.org/officeDocument/2006/relationships/customXml" Target="../ink/ink3220.xml"/><Relationship Id="rId18" Type="http://schemas.openxmlformats.org/officeDocument/2006/relationships/image" Target="../media/image633.png"/><Relationship Id="rId39" Type="http://schemas.openxmlformats.org/officeDocument/2006/relationships/customXml" Target="../ink/ink3233.xml"/><Relationship Id="rId109" Type="http://schemas.openxmlformats.org/officeDocument/2006/relationships/customXml" Target="../ink/ink3268.xml"/><Relationship Id="rId34" Type="http://schemas.openxmlformats.org/officeDocument/2006/relationships/image" Target="../media/image644.png"/><Relationship Id="rId50" Type="http://schemas.openxmlformats.org/officeDocument/2006/relationships/image" Target="../media/image660.png"/><Relationship Id="rId55" Type="http://schemas.openxmlformats.org/officeDocument/2006/relationships/customXml" Target="../ink/ink3241.xml"/><Relationship Id="rId76" Type="http://schemas.openxmlformats.org/officeDocument/2006/relationships/image" Target="../media/image673.png"/><Relationship Id="rId97" Type="http://schemas.openxmlformats.org/officeDocument/2006/relationships/customXml" Target="../ink/ink3262.xml"/><Relationship Id="rId104" Type="http://schemas.openxmlformats.org/officeDocument/2006/relationships/image" Target="../media/image687.png"/><Relationship Id="rId7" Type="http://schemas.openxmlformats.org/officeDocument/2006/relationships/customXml" Target="../ink/ink3217.xml"/><Relationship Id="rId71" Type="http://schemas.openxmlformats.org/officeDocument/2006/relationships/customXml" Target="../ink/ink3249.xml"/><Relationship Id="rId92" Type="http://schemas.openxmlformats.org/officeDocument/2006/relationships/image" Target="../media/image681.png"/><Relationship Id="rId2" Type="http://schemas.openxmlformats.org/officeDocument/2006/relationships/image" Target="../media/image624.png"/><Relationship Id="rId29" Type="http://schemas.openxmlformats.org/officeDocument/2006/relationships/customXml" Target="../ink/ink3228.xml"/><Relationship Id="rId24" Type="http://schemas.openxmlformats.org/officeDocument/2006/relationships/image" Target="../media/image638.png"/><Relationship Id="rId40" Type="http://schemas.openxmlformats.org/officeDocument/2006/relationships/image" Target="../media/image649.png"/><Relationship Id="rId45" Type="http://schemas.openxmlformats.org/officeDocument/2006/relationships/customXml" Target="../ink/ink3236.xml"/><Relationship Id="rId66" Type="http://schemas.openxmlformats.org/officeDocument/2006/relationships/image" Target="../media/image668.png"/><Relationship Id="rId87" Type="http://schemas.openxmlformats.org/officeDocument/2006/relationships/customXml" Target="../ink/ink3257.xml"/><Relationship Id="rId110" Type="http://schemas.openxmlformats.org/officeDocument/2006/relationships/image" Target="../media/image690.png"/><Relationship Id="rId61" Type="http://schemas.openxmlformats.org/officeDocument/2006/relationships/customXml" Target="../ink/ink3244.xml"/><Relationship Id="rId82" Type="http://schemas.openxmlformats.org/officeDocument/2006/relationships/image" Target="../media/image676.png"/><Relationship Id="rId19" Type="http://schemas.openxmlformats.org/officeDocument/2006/relationships/customXml" Target="../ink/ink3223.xml"/><Relationship Id="rId14" Type="http://schemas.openxmlformats.org/officeDocument/2006/relationships/image" Target="../media/image629.png"/><Relationship Id="rId30" Type="http://schemas.openxmlformats.org/officeDocument/2006/relationships/image" Target="../media/image642.png"/><Relationship Id="rId35" Type="http://schemas.openxmlformats.org/officeDocument/2006/relationships/customXml" Target="../ink/ink3231.xml"/><Relationship Id="rId56" Type="http://schemas.openxmlformats.org/officeDocument/2006/relationships/image" Target="../media/image663.png"/><Relationship Id="rId77" Type="http://schemas.openxmlformats.org/officeDocument/2006/relationships/customXml" Target="../ink/ink3252.xml"/><Relationship Id="rId100" Type="http://schemas.openxmlformats.org/officeDocument/2006/relationships/image" Target="../media/image685.png"/><Relationship Id="rId105" Type="http://schemas.openxmlformats.org/officeDocument/2006/relationships/customXml" Target="../ink/ink3266.xml"/><Relationship Id="rId8" Type="http://schemas.openxmlformats.org/officeDocument/2006/relationships/image" Target="../media/image627.png"/><Relationship Id="rId51" Type="http://schemas.openxmlformats.org/officeDocument/2006/relationships/customXml" Target="../ink/ink3239.xml"/><Relationship Id="rId72" Type="http://schemas.openxmlformats.org/officeDocument/2006/relationships/image" Target="../media/image671.png"/><Relationship Id="rId93" Type="http://schemas.openxmlformats.org/officeDocument/2006/relationships/customXml" Target="../ink/ink3260.xml"/><Relationship Id="rId98" Type="http://schemas.openxmlformats.org/officeDocument/2006/relationships/image" Target="../media/image684.png"/><Relationship Id="rId3" Type="http://schemas.openxmlformats.org/officeDocument/2006/relationships/customXml" Target="../ink/ink3215.xml"/><Relationship Id="rId25" Type="http://schemas.openxmlformats.org/officeDocument/2006/relationships/customXml" Target="../ink/ink3226.xml"/><Relationship Id="rId46" Type="http://schemas.openxmlformats.org/officeDocument/2006/relationships/image" Target="../media/image652.png"/><Relationship Id="rId67" Type="http://schemas.openxmlformats.org/officeDocument/2006/relationships/customXml" Target="../ink/ink3247.xml"/><Relationship Id="rId20" Type="http://schemas.openxmlformats.org/officeDocument/2006/relationships/image" Target="../media/image634.png"/><Relationship Id="rId41" Type="http://schemas.openxmlformats.org/officeDocument/2006/relationships/customXml" Target="../ink/ink3234.xml"/><Relationship Id="rId62" Type="http://schemas.openxmlformats.org/officeDocument/2006/relationships/image" Target="../media/image666.png"/><Relationship Id="rId83" Type="http://schemas.openxmlformats.org/officeDocument/2006/relationships/customXml" Target="../ink/ink3255.xml"/><Relationship Id="rId88" Type="http://schemas.openxmlformats.org/officeDocument/2006/relationships/image" Target="../media/image679.png"/><Relationship Id="rId111" Type="http://schemas.openxmlformats.org/officeDocument/2006/relationships/customXml" Target="../ink/ink3269.xml"/></Relationships>
</file>

<file path=ppt/slides/_rels/slide1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27.xml"/><Relationship Id="rId21" Type="http://schemas.openxmlformats.org/officeDocument/2006/relationships/customXml" Target="../ink/ink3279.xml"/><Relationship Id="rId42" Type="http://schemas.openxmlformats.org/officeDocument/2006/relationships/image" Target="../media/image650.png"/><Relationship Id="rId47" Type="http://schemas.openxmlformats.org/officeDocument/2006/relationships/customXml" Target="../ink/ink3292.xml"/><Relationship Id="rId63" Type="http://schemas.openxmlformats.org/officeDocument/2006/relationships/customXml" Target="../ink/ink3300.xml"/><Relationship Id="rId68" Type="http://schemas.openxmlformats.org/officeDocument/2006/relationships/image" Target="../media/image669.png"/><Relationship Id="rId84" Type="http://schemas.openxmlformats.org/officeDocument/2006/relationships/image" Target="../media/image677.png"/><Relationship Id="rId89" Type="http://schemas.openxmlformats.org/officeDocument/2006/relationships/customXml" Target="../ink/ink3313.xml"/><Relationship Id="rId112" Type="http://schemas.openxmlformats.org/officeDocument/2006/relationships/image" Target="../media/image691.png"/><Relationship Id="rId16" Type="http://schemas.openxmlformats.org/officeDocument/2006/relationships/image" Target="../media/image632.png"/><Relationship Id="rId107" Type="http://schemas.openxmlformats.org/officeDocument/2006/relationships/customXml" Target="../ink/ink3322.xml"/><Relationship Id="rId11" Type="http://schemas.openxmlformats.org/officeDocument/2006/relationships/customXml" Target="../ink/ink3274.xml"/><Relationship Id="rId32" Type="http://schemas.openxmlformats.org/officeDocument/2006/relationships/image" Target="../media/image643.png"/><Relationship Id="rId37" Type="http://schemas.openxmlformats.org/officeDocument/2006/relationships/customXml" Target="../ink/ink3287.xml"/><Relationship Id="rId53" Type="http://schemas.openxmlformats.org/officeDocument/2006/relationships/customXml" Target="../ink/ink3295.xml"/><Relationship Id="rId58" Type="http://schemas.openxmlformats.org/officeDocument/2006/relationships/image" Target="../media/image664.png"/><Relationship Id="rId74" Type="http://schemas.openxmlformats.org/officeDocument/2006/relationships/image" Target="../media/image672.png"/><Relationship Id="rId79" Type="http://schemas.openxmlformats.org/officeDocument/2006/relationships/customXml" Target="../ink/ink3308.xml"/><Relationship Id="rId102" Type="http://schemas.openxmlformats.org/officeDocument/2006/relationships/image" Target="../media/image686.png"/><Relationship Id="rId123" Type="http://schemas.openxmlformats.org/officeDocument/2006/relationships/customXml" Target="../ink/ink3330.xml"/><Relationship Id="rId128" Type="http://schemas.openxmlformats.org/officeDocument/2006/relationships/image" Target="../media/image699.png"/><Relationship Id="rId5" Type="http://schemas.openxmlformats.org/officeDocument/2006/relationships/customXml" Target="../ink/ink3271.xml"/><Relationship Id="rId90" Type="http://schemas.openxmlformats.org/officeDocument/2006/relationships/image" Target="../media/image680.png"/><Relationship Id="rId95" Type="http://schemas.openxmlformats.org/officeDocument/2006/relationships/customXml" Target="../ink/ink3316.xml"/><Relationship Id="rId22" Type="http://schemas.openxmlformats.org/officeDocument/2006/relationships/image" Target="../media/image524.png"/><Relationship Id="rId27" Type="http://schemas.openxmlformats.org/officeDocument/2006/relationships/customXml" Target="../ink/ink3282.xml"/><Relationship Id="rId43" Type="http://schemas.openxmlformats.org/officeDocument/2006/relationships/customXml" Target="../ink/ink3290.xml"/><Relationship Id="rId48" Type="http://schemas.openxmlformats.org/officeDocument/2006/relationships/image" Target="../media/image655.png"/><Relationship Id="rId64" Type="http://schemas.openxmlformats.org/officeDocument/2006/relationships/image" Target="../media/image667.png"/><Relationship Id="rId69" Type="http://schemas.openxmlformats.org/officeDocument/2006/relationships/customXml" Target="../ink/ink3303.xml"/><Relationship Id="rId113" Type="http://schemas.openxmlformats.org/officeDocument/2006/relationships/customXml" Target="../ink/ink3325.xml"/><Relationship Id="rId118" Type="http://schemas.openxmlformats.org/officeDocument/2006/relationships/image" Target="../media/image694.png"/><Relationship Id="rId80" Type="http://schemas.openxmlformats.org/officeDocument/2006/relationships/image" Target="../media/image675.png"/><Relationship Id="rId85" Type="http://schemas.openxmlformats.org/officeDocument/2006/relationships/customXml" Target="../ink/ink3311.xml"/><Relationship Id="rId12" Type="http://schemas.openxmlformats.org/officeDocument/2006/relationships/image" Target="../media/image631.png"/><Relationship Id="rId17" Type="http://schemas.openxmlformats.org/officeDocument/2006/relationships/customXml" Target="../ink/ink3277.xml"/><Relationship Id="rId33" Type="http://schemas.openxmlformats.org/officeDocument/2006/relationships/customXml" Target="../ink/ink3285.xml"/><Relationship Id="rId38" Type="http://schemas.openxmlformats.org/officeDocument/2006/relationships/image" Target="../media/image646.png"/><Relationship Id="rId59" Type="http://schemas.openxmlformats.org/officeDocument/2006/relationships/customXml" Target="../ink/ink3298.xml"/><Relationship Id="rId103" Type="http://schemas.openxmlformats.org/officeDocument/2006/relationships/customXml" Target="../ink/ink3320.xml"/><Relationship Id="rId108" Type="http://schemas.openxmlformats.org/officeDocument/2006/relationships/image" Target="../media/image689.png"/><Relationship Id="rId124" Type="http://schemas.openxmlformats.org/officeDocument/2006/relationships/image" Target="../media/image697.png"/><Relationship Id="rId129" Type="http://schemas.openxmlformats.org/officeDocument/2006/relationships/customXml" Target="../ink/ink3333.xml"/><Relationship Id="rId54" Type="http://schemas.openxmlformats.org/officeDocument/2006/relationships/image" Target="../media/image662.png"/><Relationship Id="rId70" Type="http://schemas.openxmlformats.org/officeDocument/2006/relationships/image" Target="../media/image670.png"/><Relationship Id="rId75" Type="http://schemas.openxmlformats.org/officeDocument/2006/relationships/customXml" Target="../ink/ink3306.xml"/><Relationship Id="rId91" Type="http://schemas.openxmlformats.org/officeDocument/2006/relationships/customXml" Target="../ink/ink3314.xml"/><Relationship Id="rId96" Type="http://schemas.openxmlformats.org/officeDocument/2006/relationships/image" Target="../media/image6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6.png"/><Relationship Id="rId23" Type="http://schemas.openxmlformats.org/officeDocument/2006/relationships/customXml" Target="../ink/ink3280.xml"/><Relationship Id="rId28" Type="http://schemas.openxmlformats.org/officeDocument/2006/relationships/image" Target="../media/image641.png"/><Relationship Id="rId49" Type="http://schemas.openxmlformats.org/officeDocument/2006/relationships/customXml" Target="../ink/ink3293.xml"/><Relationship Id="rId114" Type="http://schemas.openxmlformats.org/officeDocument/2006/relationships/image" Target="../media/image692.png"/><Relationship Id="rId119" Type="http://schemas.openxmlformats.org/officeDocument/2006/relationships/customXml" Target="../ink/ink3328.xml"/><Relationship Id="rId44" Type="http://schemas.openxmlformats.org/officeDocument/2006/relationships/image" Target="../media/image651.png"/><Relationship Id="rId60" Type="http://schemas.openxmlformats.org/officeDocument/2006/relationships/image" Target="../media/image665.png"/><Relationship Id="rId65" Type="http://schemas.openxmlformats.org/officeDocument/2006/relationships/customXml" Target="../ink/ink3301.xml"/><Relationship Id="rId81" Type="http://schemas.openxmlformats.org/officeDocument/2006/relationships/customXml" Target="../ink/ink3309.xml"/><Relationship Id="rId86" Type="http://schemas.openxmlformats.org/officeDocument/2006/relationships/image" Target="../media/image678.png"/><Relationship Id="rId130" Type="http://schemas.openxmlformats.org/officeDocument/2006/relationships/image" Target="../media/image700.png"/><Relationship Id="rId13" Type="http://schemas.openxmlformats.org/officeDocument/2006/relationships/customXml" Target="../ink/ink3275.xml"/><Relationship Id="rId18" Type="http://schemas.openxmlformats.org/officeDocument/2006/relationships/image" Target="../media/image633.png"/><Relationship Id="rId39" Type="http://schemas.openxmlformats.org/officeDocument/2006/relationships/customXml" Target="../ink/ink3288.xml"/><Relationship Id="rId109" Type="http://schemas.openxmlformats.org/officeDocument/2006/relationships/customXml" Target="../ink/ink3323.xml"/><Relationship Id="rId34" Type="http://schemas.openxmlformats.org/officeDocument/2006/relationships/image" Target="../media/image644.png"/><Relationship Id="rId50" Type="http://schemas.openxmlformats.org/officeDocument/2006/relationships/image" Target="../media/image660.png"/><Relationship Id="rId55" Type="http://schemas.openxmlformats.org/officeDocument/2006/relationships/customXml" Target="../ink/ink3296.xml"/><Relationship Id="rId76" Type="http://schemas.openxmlformats.org/officeDocument/2006/relationships/image" Target="../media/image673.png"/><Relationship Id="rId97" Type="http://schemas.openxmlformats.org/officeDocument/2006/relationships/customXml" Target="../ink/ink3317.xml"/><Relationship Id="rId104" Type="http://schemas.openxmlformats.org/officeDocument/2006/relationships/image" Target="../media/image687.png"/><Relationship Id="rId120" Type="http://schemas.openxmlformats.org/officeDocument/2006/relationships/image" Target="../media/image695.png"/><Relationship Id="rId125" Type="http://schemas.openxmlformats.org/officeDocument/2006/relationships/customXml" Target="../ink/ink3331.xml"/><Relationship Id="rId7" Type="http://schemas.openxmlformats.org/officeDocument/2006/relationships/customXml" Target="../ink/ink3272.xml"/><Relationship Id="rId71" Type="http://schemas.openxmlformats.org/officeDocument/2006/relationships/customXml" Target="../ink/ink3304.xml"/><Relationship Id="rId92" Type="http://schemas.openxmlformats.org/officeDocument/2006/relationships/image" Target="../media/image681.png"/><Relationship Id="rId2" Type="http://schemas.openxmlformats.org/officeDocument/2006/relationships/image" Target="../media/image624.png"/><Relationship Id="rId29" Type="http://schemas.openxmlformats.org/officeDocument/2006/relationships/customXml" Target="../ink/ink3283.xml"/><Relationship Id="rId24" Type="http://schemas.openxmlformats.org/officeDocument/2006/relationships/image" Target="../media/image638.png"/><Relationship Id="rId40" Type="http://schemas.openxmlformats.org/officeDocument/2006/relationships/image" Target="../media/image649.png"/><Relationship Id="rId45" Type="http://schemas.openxmlformats.org/officeDocument/2006/relationships/customXml" Target="../ink/ink3291.xml"/><Relationship Id="rId66" Type="http://schemas.openxmlformats.org/officeDocument/2006/relationships/image" Target="../media/image668.png"/><Relationship Id="rId87" Type="http://schemas.openxmlformats.org/officeDocument/2006/relationships/customXml" Target="../ink/ink3312.xml"/><Relationship Id="rId110" Type="http://schemas.openxmlformats.org/officeDocument/2006/relationships/image" Target="../media/image690.png"/><Relationship Id="rId115" Type="http://schemas.openxmlformats.org/officeDocument/2006/relationships/customXml" Target="../ink/ink3326.xml"/><Relationship Id="rId61" Type="http://schemas.openxmlformats.org/officeDocument/2006/relationships/customXml" Target="../ink/ink3299.xml"/><Relationship Id="rId82" Type="http://schemas.openxmlformats.org/officeDocument/2006/relationships/image" Target="../media/image676.png"/><Relationship Id="rId19" Type="http://schemas.openxmlformats.org/officeDocument/2006/relationships/customXml" Target="../ink/ink3278.xml"/><Relationship Id="rId14" Type="http://schemas.openxmlformats.org/officeDocument/2006/relationships/image" Target="../media/image629.png"/><Relationship Id="rId30" Type="http://schemas.openxmlformats.org/officeDocument/2006/relationships/image" Target="../media/image642.png"/><Relationship Id="rId35" Type="http://schemas.openxmlformats.org/officeDocument/2006/relationships/customXml" Target="../ink/ink3286.xml"/><Relationship Id="rId56" Type="http://schemas.openxmlformats.org/officeDocument/2006/relationships/image" Target="../media/image663.png"/><Relationship Id="rId77" Type="http://schemas.openxmlformats.org/officeDocument/2006/relationships/customXml" Target="../ink/ink3307.xml"/><Relationship Id="rId100" Type="http://schemas.openxmlformats.org/officeDocument/2006/relationships/image" Target="../media/image685.png"/><Relationship Id="rId105" Type="http://schemas.openxmlformats.org/officeDocument/2006/relationships/customXml" Target="../ink/ink3321.xml"/><Relationship Id="rId126" Type="http://schemas.openxmlformats.org/officeDocument/2006/relationships/image" Target="../media/image698.png"/><Relationship Id="rId8" Type="http://schemas.openxmlformats.org/officeDocument/2006/relationships/image" Target="../media/image627.png"/><Relationship Id="rId51" Type="http://schemas.openxmlformats.org/officeDocument/2006/relationships/customXml" Target="../ink/ink3294.xml"/><Relationship Id="rId72" Type="http://schemas.openxmlformats.org/officeDocument/2006/relationships/image" Target="../media/image671.png"/><Relationship Id="rId93" Type="http://schemas.openxmlformats.org/officeDocument/2006/relationships/customXml" Target="../ink/ink3315.xml"/><Relationship Id="rId98" Type="http://schemas.openxmlformats.org/officeDocument/2006/relationships/image" Target="../media/image684.png"/><Relationship Id="rId121" Type="http://schemas.openxmlformats.org/officeDocument/2006/relationships/customXml" Target="../ink/ink3329.xml"/><Relationship Id="rId3" Type="http://schemas.openxmlformats.org/officeDocument/2006/relationships/customXml" Target="../ink/ink3270.xml"/><Relationship Id="rId25" Type="http://schemas.openxmlformats.org/officeDocument/2006/relationships/customXml" Target="../ink/ink3281.xml"/><Relationship Id="rId46" Type="http://schemas.openxmlformats.org/officeDocument/2006/relationships/image" Target="../media/image652.png"/><Relationship Id="rId67" Type="http://schemas.openxmlformats.org/officeDocument/2006/relationships/customXml" Target="../ink/ink3302.xml"/><Relationship Id="rId116" Type="http://schemas.openxmlformats.org/officeDocument/2006/relationships/image" Target="../media/image693.png"/><Relationship Id="rId20" Type="http://schemas.openxmlformats.org/officeDocument/2006/relationships/image" Target="../media/image634.png"/><Relationship Id="rId41" Type="http://schemas.openxmlformats.org/officeDocument/2006/relationships/customXml" Target="../ink/ink3289.xml"/><Relationship Id="rId62" Type="http://schemas.openxmlformats.org/officeDocument/2006/relationships/image" Target="../media/image666.png"/><Relationship Id="rId83" Type="http://schemas.openxmlformats.org/officeDocument/2006/relationships/customXml" Target="../ink/ink3310.xml"/><Relationship Id="rId88" Type="http://schemas.openxmlformats.org/officeDocument/2006/relationships/image" Target="../media/image679.png"/><Relationship Id="rId111" Type="http://schemas.openxmlformats.org/officeDocument/2006/relationships/customXml" Target="../ink/ink3324.xml"/><Relationship Id="rId15" Type="http://schemas.openxmlformats.org/officeDocument/2006/relationships/customXml" Target="../ink/ink3276.xml"/><Relationship Id="rId36" Type="http://schemas.openxmlformats.org/officeDocument/2006/relationships/image" Target="../media/image645.png"/><Relationship Id="rId57" Type="http://schemas.openxmlformats.org/officeDocument/2006/relationships/customXml" Target="../ink/ink3297.xml"/><Relationship Id="rId106" Type="http://schemas.openxmlformats.org/officeDocument/2006/relationships/image" Target="../media/image688.png"/><Relationship Id="rId127" Type="http://schemas.openxmlformats.org/officeDocument/2006/relationships/customXml" Target="../ink/ink3332.xml"/><Relationship Id="rId10" Type="http://schemas.openxmlformats.org/officeDocument/2006/relationships/image" Target="../media/image628.png"/><Relationship Id="rId31" Type="http://schemas.openxmlformats.org/officeDocument/2006/relationships/customXml" Target="../ink/ink3284.xml"/><Relationship Id="rId52" Type="http://schemas.openxmlformats.org/officeDocument/2006/relationships/image" Target="../media/image661.png"/><Relationship Id="rId73" Type="http://schemas.openxmlformats.org/officeDocument/2006/relationships/customXml" Target="../ink/ink3305.xml"/><Relationship Id="rId78" Type="http://schemas.openxmlformats.org/officeDocument/2006/relationships/image" Target="../media/image674.png"/><Relationship Id="rId94" Type="http://schemas.openxmlformats.org/officeDocument/2006/relationships/image" Target="../media/image682.png"/><Relationship Id="rId99" Type="http://schemas.openxmlformats.org/officeDocument/2006/relationships/customXml" Target="../ink/ink3318.xml"/><Relationship Id="rId101" Type="http://schemas.openxmlformats.org/officeDocument/2006/relationships/customXml" Target="../ink/ink3319.xml"/><Relationship Id="rId122" Type="http://schemas.openxmlformats.org/officeDocument/2006/relationships/image" Target="../media/image696.png"/><Relationship Id="rId4" Type="http://schemas.openxmlformats.org/officeDocument/2006/relationships/image" Target="../media/image625.png"/><Relationship Id="rId9" Type="http://schemas.openxmlformats.org/officeDocument/2006/relationships/customXml" Target="../ink/ink3273.xml"/><Relationship Id="rId26" Type="http://schemas.openxmlformats.org/officeDocument/2006/relationships/image" Target="../media/image635.png"/></Relationships>
</file>

<file path=ppt/slides/_rels/slide1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91.xml"/><Relationship Id="rId21" Type="http://schemas.openxmlformats.org/officeDocument/2006/relationships/customXml" Target="../ink/ink3343.xml"/><Relationship Id="rId42" Type="http://schemas.openxmlformats.org/officeDocument/2006/relationships/image" Target="../media/image650.png"/><Relationship Id="rId63" Type="http://schemas.openxmlformats.org/officeDocument/2006/relationships/customXml" Target="../ink/ink3364.xml"/><Relationship Id="rId84" Type="http://schemas.openxmlformats.org/officeDocument/2006/relationships/image" Target="../media/image677.png"/><Relationship Id="rId138" Type="http://schemas.openxmlformats.org/officeDocument/2006/relationships/customXml" Target="../ink/ink3402.xml"/><Relationship Id="rId107" Type="http://schemas.openxmlformats.org/officeDocument/2006/relationships/customXml" Target="../ink/ink3386.xml"/><Relationship Id="rId11" Type="http://schemas.openxmlformats.org/officeDocument/2006/relationships/customXml" Target="../ink/ink3338.xml"/><Relationship Id="rId32" Type="http://schemas.openxmlformats.org/officeDocument/2006/relationships/image" Target="../media/image643.png"/><Relationship Id="rId37" Type="http://schemas.openxmlformats.org/officeDocument/2006/relationships/customXml" Target="../ink/ink3351.xml"/><Relationship Id="rId53" Type="http://schemas.openxmlformats.org/officeDocument/2006/relationships/customXml" Target="../ink/ink3359.xml"/><Relationship Id="rId58" Type="http://schemas.openxmlformats.org/officeDocument/2006/relationships/image" Target="../media/image664.png"/><Relationship Id="rId74" Type="http://schemas.openxmlformats.org/officeDocument/2006/relationships/image" Target="../media/image672.png"/><Relationship Id="rId79" Type="http://schemas.openxmlformats.org/officeDocument/2006/relationships/customXml" Target="../ink/ink3372.xml"/><Relationship Id="rId102" Type="http://schemas.openxmlformats.org/officeDocument/2006/relationships/image" Target="../media/image686.png"/><Relationship Id="rId123" Type="http://schemas.openxmlformats.org/officeDocument/2006/relationships/customXml" Target="../ink/ink3394.xml"/><Relationship Id="rId128" Type="http://schemas.openxmlformats.org/officeDocument/2006/relationships/image" Target="../media/image699.png"/><Relationship Id="rId5" Type="http://schemas.openxmlformats.org/officeDocument/2006/relationships/customXml" Target="../ink/ink3335.xml"/><Relationship Id="rId90" Type="http://schemas.openxmlformats.org/officeDocument/2006/relationships/image" Target="../media/image680.png"/><Relationship Id="rId95" Type="http://schemas.openxmlformats.org/officeDocument/2006/relationships/customXml" Target="../ink/ink3380.xml"/><Relationship Id="rId22" Type="http://schemas.openxmlformats.org/officeDocument/2006/relationships/image" Target="../media/image524.png"/><Relationship Id="rId27" Type="http://schemas.openxmlformats.org/officeDocument/2006/relationships/customXml" Target="../ink/ink3346.xml"/><Relationship Id="rId43" Type="http://schemas.openxmlformats.org/officeDocument/2006/relationships/customXml" Target="../ink/ink3354.xml"/><Relationship Id="rId48" Type="http://schemas.openxmlformats.org/officeDocument/2006/relationships/image" Target="../media/image655.png"/><Relationship Id="rId64" Type="http://schemas.openxmlformats.org/officeDocument/2006/relationships/image" Target="../media/image667.png"/><Relationship Id="rId69" Type="http://schemas.openxmlformats.org/officeDocument/2006/relationships/customXml" Target="../ink/ink3367.xml"/><Relationship Id="rId113" Type="http://schemas.openxmlformats.org/officeDocument/2006/relationships/customXml" Target="../ink/ink3389.xml"/><Relationship Id="rId118" Type="http://schemas.openxmlformats.org/officeDocument/2006/relationships/image" Target="../media/image694.png"/><Relationship Id="rId134" Type="http://schemas.openxmlformats.org/officeDocument/2006/relationships/image" Target="../media/image702.png"/><Relationship Id="rId139" Type="http://schemas.openxmlformats.org/officeDocument/2006/relationships/image" Target="../media/image704.png"/><Relationship Id="rId80" Type="http://schemas.openxmlformats.org/officeDocument/2006/relationships/image" Target="../media/image675.png"/><Relationship Id="rId85" Type="http://schemas.openxmlformats.org/officeDocument/2006/relationships/customXml" Target="../ink/ink3375.xml"/><Relationship Id="rId12" Type="http://schemas.openxmlformats.org/officeDocument/2006/relationships/image" Target="../media/image631.png"/><Relationship Id="rId17" Type="http://schemas.openxmlformats.org/officeDocument/2006/relationships/customXml" Target="../ink/ink3341.xml"/><Relationship Id="rId33" Type="http://schemas.openxmlformats.org/officeDocument/2006/relationships/customXml" Target="../ink/ink3349.xml"/><Relationship Id="rId38" Type="http://schemas.openxmlformats.org/officeDocument/2006/relationships/image" Target="../media/image646.png"/><Relationship Id="rId59" Type="http://schemas.openxmlformats.org/officeDocument/2006/relationships/customXml" Target="../ink/ink3362.xml"/><Relationship Id="rId103" Type="http://schemas.openxmlformats.org/officeDocument/2006/relationships/customXml" Target="../ink/ink3384.xml"/><Relationship Id="rId108" Type="http://schemas.openxmlformats.org/officeDocument/2006/relationships/image" Target="../media/image689.png"/><Relationship Id="rId124" Type="http://schemas.openxmlformats.org/officeDocument/2006/relationships/image" Target="../media/image697.png"/><Relationship Id="rId129" Type="http://schemas.openxmlformats.org/officeDocument/2006/relationships/customXml" Target="../ink/ink3397.xml"/><Relationship Id="rId54" Type="http://schemas.openxmlformats.org/officeDocument/2006/relationships/image" Target="../media/image662.png"/><Relationship Id="rId70" Type="http://schemas.openxmlformats.org/officeDocument/2006/relationships/image" Target="../media/image670.png"/><Relationship Id="rId75" Type="http://schemas.openxmlformats.org/officeDocument/2006/relationships/customXml" Target="../ink/ink3370.xml"/><Relationship Id="rId91" Type="http://schemas.openxmlformats.org/officeDocument/2006/relationships/customXml" Target="../ink/ink3378.xml"/><Relationship Id="rId96" Type="http://schemas.openxmlformats.org/officeDocument/2006/relationships/image" Target="../media/image683.png"/><Relationship Id="rId140" Type="http://schemas.openxmlformats.org/officeDocument/2006/relationships/customXml" Target="../ink/ink34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6.png"/><Relationship Id="rId23" Type="http://schemas.openxmlformats.org/officeDocument/2006/relationships/customXml" Target="../ink/ink3344.xml"/><Relationship Id="rId28" Type="http://schemas.openxmlformats.org/officeDocument/2006/relationships/image" Target="../media/image641.png"/><Relationship Id="rId49" Type="http://schemas.openxmlformats.org/officeDocument/2006/relationships/customXml" Target="../ink/ink3357.xml"/><Relationship Id="rId114" Type="http://schemas.openxmlformats.org/officeDocument/2006/relationships/image" Target="../media/image692.png"/><Relationship Id="rId119" Type="http://schemas.openxmlformats.org/officeDocument/2006/relationships/customXml" Target="../ink/ink3392.xml"/><Relationship Id="rId44" Type="http://schemas.openxmlformats.org/officeDocument/2006/relationships/image" Target="../media/image651.png"/><Relationship Id="rId60" Type="http://schemas.openxmlformats.org/officeDocument/2006/relationships/image" Target="../media/image665.png"/><Relationship Id="rId65" Type="http://schemas.openxmlformats.org/officeDocument/2006/relationships/customXml" Target="../ink/ink3365.xml"/><Relationship Id="rId81" Type="http://schemas.openxmlformats.org/officeDocument/2006/relationships/customXml" Target="../ink/ink3373.xml"/><Relationship Id="rId86" Type="http://schemas.openxmlformats.org/officeDocument/2006/relationships/image" Target="../media/image678.png"/><Relationship Id="rId130" Type="http://schemas.openxmlformats.org/officeDocument/2006/relationships/image" Target="../media/image700.png"/><Relationship Id="rId135" Type="http://schemas.openxmlformats.org/officeDocument/2006/relationships/customXml" Target="../ink/ink3400.xml"/><Relationship Id="rId13" Type="http://schemas.openxmlformats.org/officeDocument/2006/relationships/customXml" Target="../ink/ink3339.xml"/><Relationship Id="rId18" Type="http://schemas.openxmlformats.org/officeDocument/2006/relationships/image" Target="../media/image633.png"/><Relationship Id="rId39" Type="http://schemas.openxmlformats.org/officeDocument/2006/relationships/customXml" Target="../ink/ink3352.xml"/><Relationship Id="rId109" Type="http://schemas.openxmlformats.org/officeDocument/2006/relationships/customXml" Target="../ink/ink3387.xml"/><Relationship Id="rId34" Type="http://schemas.openxmlformats.org/officeDocument/2006/relationships/image" Target="../media/image644.png"/><Relationship Id="rId50" Type="http://schemas.openxmlformats.org/officeDocument/2006/relationships/image" Target="../media/image660.png"/><Relationship Id="rId55" Type="http://schemas.openxmlformats.org/officeDocument/2006/relationships/customXml" Target="../ink/ink3360.xml"/><Relationship Id="rId76" Type="http://schemas.openxmlformats.org/officeDocument/2006/relationships/image" Target="../media/image673.png"/><Relationship Id="rId97" Type="http://schemas.openxmlformats.org/officeDocument/2006/relationships/customXml" Target="../ink/ink3381.xml"/><Relationship Id="rId104" Type="http://schemas.openxmlformats.org/officeDocument/2006/relationships/image" Target="../media/image687.png"/><Relationship Id="rId120" Type="http://schemas.openxmlformats.org/officeDocument/2006/relationships/image" Target="../media/image695.png"/><Relationship Id="rId125" Type="http://schemas.openxmlformats.org/officeDocument/2006/relationships/customXml" Target="../ink/ink3395.xml"/><Relationship Id="rId141" Type="http://schemas.openxmlformats.org/officeDocument/2006/relationships/image" Target="../media/image705.png"/><Relationship Id="rId7" Type="http://schemas.openxmlformats.org/officeDocument/2006/relationships/customXml" Target="../ink/ink3336.xml"/><Relationship Id="rId71" Type="http://schemas.openxmlformats.org/officeDocument/2006/relationships/customXml" Target="../ink/ink3368.xml"/><Relationship Id="rId92" Type="http://schemas.openxmlformats.org/officeDocument/2006/relationships/image" Target="../media/image681.png"/><Relationship Id="rId2" Type="http://schemas.openxmlformats.org/officeDocument/2006/relationships/image" Target="../media/image624.png"/><Relationship Id="rId29" Type="http://schemas.openxmlformats.org/officeDocument/2006/relationships/customXml" Target="../ink/ink3347.xml"/><Relationship Id="rId24" Type="http://schemas.openxmlformats.org/officeDocument/2006/relationships/image" Target="../media/image638.png"/><Relationship Id="rId40" Type="http://schemas.openxmlformats.org/officeDocument/2006/relationships/image" Target="../media/image649.png"/><Relationship Id="rId45" Type="http://schemas.openxmlformats.org/officeDocument/2006/relationships/customXml" Target="../ink/ink3355.xml"/><Relationship Id="rId66" Type="http://schemas.openxmlformats.org/officeDocument/2006/relationships/image" Target="../media/image668.png"/><Relationship Id="rId87" Type="http://schemas.openxmlformats.org/officeDocument/2006/relationships/customXml" Target="../ink/ink3376.xml"/><Relationship Id="rId110" Type="http://schemas.openxmlformats.org/officeDocument/2006/relationships/image" Target="../media/image690.png"/><Relationship Id="rId115" Type="http://schemas.openxmlformats.org/officeDocument/2006/relationships/customXml" Target="../ink/ink3390.xml"/><Relationship Id="rId131" Type="http://schemas.openxmlformats.org/officeDocument/2006/relationships/customXml" Target="../ink/ink3398.xml"/><Relationship Id="rId136" Type="http://schemas.openxmlformats.org/officeDocument/2006/relationships/customXml" Target="../ink/ink3401.xml"/><Relationship Id="rId61" Type="http://schemas.openxmlformats.org/officeDocument/2006/relationships/customXml" Target="../ink/ink3363.xml"/><Relationship Id="rId82" Type="http://schemas.openxmlformats.org/officeDocument/2006/relationships/image" Target="../media/image676.png"/><Relationship Id="rId19" Type="http://schemas.openxmlformats.org/officeDocument/2006/relationships/customXml" Target="../ink/ink3342.xml"/><Relationship Id="rId14" Type="http://schemas.openxmlformats.org/officeDocument/2006/relationships/image" Target="../media/image629.png"/><Relationship Id="rId30" Type="http://schemas.openxmlformats.org/officeDocument/2006/relationships/image" Target="../media/image642.png"/><Relationship Id="rId35" Type="http://schemas.openxmlformats.org/officeDocument/2006/relationships/customXml" Target="../ink/ink3350.xml"/><Relationship Id="rId56" Type="http://schemas.openxmlformats.org/officeDocument/2006/relationships/image" Target="../media/image663.png"/><Relationship Id="rId77" Type="http://schemas.openxmlformats.org/officeDocument/2006/relationships/customXml" Target="../ink/ink3371.xml"/><Relationship Id="rId100" Type="http://schemas.openxmlformats.org/officeDocument/2006/relationships/image" Target="../media/image685.png"/><Relationship Id="rId105" Type="http://schemas.openxmlformats.org/officeDocument/2006/relationships/customXml" Target="../ink/ink3385.xml"/><Relationship Id="rId126" Type="http://schemas.openxmlformats.org/officeDocument/2006/relationships/image" Target="../media/image698.png"/><Relationship Id="rId8" Type="http://schemas.openxmlformats.org/officeDocument/2006/relationships/image" Target="../media/image627.png"/><Relationship Id="rId51" Type="http://schemas.openxmlformats.org/officeDocument/2006/relationships/customXml" Target="../ink/ink3358.xml"/><Relationship Id="rId72" Type="http://schemas.openxmlformats.org/officeDocument/2006/relationships/image" Target="../media/image671.png"/><Relationship Id="rId93" Type="http://schemas.openxmlformats.org/officeDocument/2006/relationships/customXml" Target="../ink/ink3379.xml"/><Relationship Id="rId98" Type="http://schemas.openxmlformats.org/officeDocument/2006/relationships/image" Target="../media/image684.png"/><Relationship Id="rId121" Type="http://schemas.openxmlformats.org/officeDocument/2006/relationships/customXml" Target="../ink/ink3393.xml"/><Relationship Id="rId142" Type="http://schemas.openxmlformats.org/officeDocument/2006/relationships/customXml" Target="../ink/ink3404.xml"/><Relationship Id="rId3" Type="http://schemas.openxmlformats.org/officeDocument/2006/relationships/customXml" Target="../ink/ink3334.xml"/><Relationship Id="rId25" Type="http://schemas.openxmlformats.org/officeDocument/2006/relationships/customXml" Target="../ink/ink3345.xml"/><Relationship Id="rId46" Type="http://schemas.openxmlformats.org/officeDocument/2006/relationships/image" Target="../media/image652.png"/><Relationship Id="rId67" Type="http://schemas.openxmlformats.org/officeDocument/2006/relationships/customXml" Target="../ink/ink3366.xml"/><Relationship Id="rId116" Type="http://schemas.openxmlformats.org/officeDocument/2006/relationships/image" Target="../media/image693.png"/><Relationship Id="rId137" Type="http://schemas.openxmlformats.org/officeDocument/2006/relationships/image" Target="../media/image703.png"/><Relationship Id="rId20" Type="http://schemas.openxmlformats.org/officeDocument/2006/relationships/image" Target="../media/image634.png"/><Relationship Id="rId41" Type="http://schemas.openxmlformats.org/officeDocument/2006/relationships/customXml" Target="../ink/ink3353.xml"/><Relationship Id="rId62" Type="http://schemas.openxmlformats.org/officeDocument/2006/relationships/image" Target="../media/image666.png"/><Relationship Id="rId83" Type="http://schemas.openxmlformats.org/officeDocument/2006/relationships/customXml" Target="../ink/ink3374.xml"/><Relationship Id="rId88" Type="http://schemas.openxmlformats.org/officeDocument/2006/relationships/image" Target="../media/image679.png"/><Relationship Id="rId111" Type="http://schemas.openxmlformats.org/officeDocument/2006/relationships/customXml" Target="../ink/ink3388.xml"/><Relationship Id="rId132" Type="http://schemas.openxmlformats.org/officeDocument/2006/relationships/image" Target="../media/image701.png"/><Relationship Id="rId15" Type="http://schemas.openxmlformats.org/officeDocument/2006/relationships/customXml" Target="../ink/ink3340.xml"/><Relationship Id="rId36" Type="http://schemas.openxmlformats.org/officeDocument/2006/relationships/image" Target="../media/image645.png"/><Relationship Id="rId57" Type="http://schemas.openxmlformats.org/officeDocument/2006/relationships/customXml" Target="../ink/ink3361.xml"/><Relationship Id="rId106" Type="http://schemas.openxmlformats.org/officeDocument/2006/relationships/image" Target="../media/image688.png"/><Relationship Id="rId127" Type="http://schemas.openxmlformats.org/officeDocument/2006/relationships/customXml" Target="../ink/ink3396.xml"/><Relationship Id="rId10" Type="http://schemas.openxmlformats.org/officeDocument/2006/relationships/image" Target="../media/image628.png"/><Relationship Id="rId31" Type="http://schemas.openxmlformats.org/officeDocument/2006/relationships/customXml" Target="../ink/ink3348.xml"/><Relationship Id="rId52" Type="http://schemas.openxmlformats.org/officeDocument/2006/relationships/image" Target="../media/image661.png"/><Relationship Id="rId73" Type="http://schemas.openxmlformats.org/officeDocument/2006/relationships/customXml" Target="../ink/ink3369.xml"/><Relationship Id="rId78" Type="http://schemas.openxmlformats.org/officeDocument/2006/relationships/image" Target="../media/image674.png"/><Relationship Id="rId94" Type="http://schemas.openxmlformats.org/officeDocument/2006/relationships/image" Target="../media/image682.png"/><Relationship Id="rId99" Type="http://schemas.openxmlformats.org/officeDocument/2006/relationships/customXml" Target="../ink/ink3382.xml"/><Relationship Id="rId101" Type="http://schemas.openxmlformats.org/officeDocument/2006/relationships/customXml" Target="../ink/ink3383.xml"/><Relationship Id="rId122" Type="http://schemas.openxmlformats.org/officeDocument/2006/relationships/image" Target="../media/image696.png"/><Relationship Id="rId143" Type="http://schemas.openxmlformats.org/officeDocument/2006/relationships/image" Target="../media/image706.png"/><Relationship Id="rId4" Type="http://schemas.openxmlformats.org/officeDocument/2006/relationships/image" Target="../media/image625.png"/><Relationship Id="rId9" Type="http://schemas.openxmlformats.org/officeDocument/2006/relationships/customXml" Target="../ink/ink3337.xml"/><Relationship Id="rId26" Type="http://schemas.openxmlformats.org/officeDocument/2006/relationships/image" Target="../media/image635.png"/><Relationship Id="rId47" Type="http://schemas.openxmlformats.org/officeDocument/2006/relationships/customXml" Target="../ink/ink3356.xml"/><Relationship Id="rId68" Type="http://schemas.openxmlformats.org/officeDocument/2006/relationships/image" Target="../media/image669.png"/><Relationship Id="rId89" Type="http://schemas.openxmlformats.org/officeDocument/2006/relationships/customXml" Target="../ink/ink3377.xml"/><Relationship Id="rId112" Type="http://schemas.openxmlformats.org/officeDocument/2006/relationships/image" Target="../media/image691.png"/><Relationship Id="rId133" Type="http://schemas.openxmlformats.org/officeDocument/2006/relationships/customXml" Target="../ink/ink3399.xml"/><Relationship Id="rId16" Type="http://schemas.openxmlformats.org/officeDocument/2006/relationships/image" Target="../media/image6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2.xml"/><Relationship Id="rId13" Type="http://schemas.openxmlformats.org/officeDocument/2006/relationships/image" Target="../media/image17.png"/><Relationship Id="rId18" Type="http://schemas.openxmlformats.org/officeDocument/2006/relationships/customXml" Target="../ink/ink207.xml"/><Relationship Id="rId26" Type="http://schemas.openxmlformats.org/officeDocument/2006/relationships/customXml" Target="../ink/ink211.xml"/><Relationship Id="rId3" Type="http://schemas.openxmlformats.org/officeDocument/2006/relationships/image" Target="../media/image12.png"/><Relationship Id="rId21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openxmlformats.org/officeDocument/2006/relationships/customXml" Target="../ink/ink204.xml"/><Relationship Id="rId17" Type="http://schemas.openxmlformats.org/officeDocument/2006/relationships/image" Target="../media/image19.png"/><Relationship Id="rId25" Type="http://schemas.openxmlformats.org/officeDocument/2006/relationships/image" Target="../media/image57.png"/><Relationship Id="rId2" Type="http://schemas.openxmlformats.org/officeDocument/2006/relationships/customXml" Target="../ink/ink199.xml"/><Relationship Id="rId16" Type="http://schemas.openxmlformats.org/officeDocument/2006/relationships/customXml" Target="../ink/ink206.xml"/><Relationship Id="rId20" Type="http://schemas.openxmlformats.org/officeDocument/2006/relationships/customXml" Target="../ink/ink208.xml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1.xml"/><Relationship Id="rId11" Type="http://schemas.openxmlformats.org/officeDocument/2006/relationships/image" Target="../media/image16.png"/><Relationship Id="rId24" Type="http://schemas.openxmlformats.org/officeDocument/2006/relationships/customXml" Target="../ink/ink210.xml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23" Type="http://schemas.openxmlformats.org/officeDocument/2006/relationships/image" Target="../media/image56.png"/><Relationship Id="rId28" Type="http://schemas.openxmlformats.org/officeDocument/2006/relationships/customXml" Target="../ink/ink212.xml"/><Relationship Id="rId10" Type="http://schemas.openxmlformats.org/officeDocument/2006/relationships/customXml" Target="../ink/ink203.xml"/><Relationship Id="rId19" Type="http://schemas.openxmlformats.org/officeDocument/2006/relationships/image" Target="../media/image20.png"/><Relationship Id="rId4" Type="http://schemas.openxmlformats.org/officeDocument/2006/relationships/customXml" Target="../ink/ink200.xml"/><Relationship Id="rId9" Type="http://schemas.openxmlformats.org/officeDocument/2006/relationships/image" Target="../media/image15.png"/><Relationship Id="rId14" Type="http://schemas.openxmlformats.org/officeDocument/2006/relationships/customXml" Target="../ink/ink205.xml"/><Relationship Id="rId22" Type="http://schemas.openxmlformats.org/officeDocument/2006/relationships/customXml" Target="../ink/ink209.xml"/><Relationship Id="rId27" Type="http://schemas.openxmlformats.org/officeDocument/2006/relationships/image" Target="../media/image58.png"/></Relationships>
</file>

<file path=ppt/slides/_rels/slide1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62.xml"/><Relationship Id="rId21" Type="http://schemas.openxmlformats.org/officeDocument/2006/relationships/customXml" Target="../ink/ink3414.xml"/><Relationship Id="rId42" Type="http://schemas.openxmlformats.org/officeDocument/2006/relationships/image" Target="../media/image650.png"/><Relationship Id="rId63" Type="http://schemas.openxmlformats.org/officeDocument/2006/relationships/customXml" Target="../ink/ink3435.xml"/><Relationship Id="rId84" Type="http://schemas.openxmlformats.org/officeDocument/2006/relationships/image" Target="../media/image677.png"/><Relationship Id="rId138" Type="http://schemas.openxmlformats.org/officeDocument/2006/relationships/customXml" Target="../ink/ink3473.xml"/><Relationship Id="rId159" Type="http://schemas.openxmlformats.org/officeDocument/2006/relationships/image" Target="../media/image714.png"/><Relationship Id="rId107" Type="http://schemas.openxmlformats.org/officeDocument/2006/relationships/customXml" Target="../ink/ink3457.xml"/><Relationship Id="rId11" Type="http://schemas.openxmlformats.org/officeDocument/2006/relationships/customXml" Target="../ink/ink3409.xml"/><Relationship Id="rId32" Type="http://schemas.openxmlformats.org/officeDocument/2006/relationships/image" Target="../media/image643.png"/><Relationship Id="rId53" Type="http://schemas.openxmlformats.org/officeDocument/2006/relationships/customXml" Target="../ink/ink3430.xml"/><Relationship Id="rId74" Type="http://schemas.openxmlformats.org/officeDocument/2006/relationships/image" Target="../media/image672.png"/><Relationship Id="rId128" Type="http://schemas.openxmlformats.org/officeDocument/2006/relationships/image" Target="../media/image699.png"/><Relationship Id="rId149" Type="http://schemas.openxmlformats.org/officeDocument/2006/relationships/image" Target="../media/image709.png"/><Relationship Id="rId5" Type="http://schemas.openxmlformats.org/officeDocument/2006/relationships/customXml" Target="../ink/ink3406.xml"/><Relationship Id="rId95" Type="http://schemas.openxmlformats.org/officeDocument/2006/relationships/customXml" Target="../ink/ink3451.xml"/><Relationship Id="rId22" Type="http://schemas.openxmlformats.org/officeDocument/2006/relationships/image" Target="../media/image524.png"/><Relationship Id="rId43" Type="http://schemas.openxmlformats.org/officeDocument/2006/relationships/customXml" Target="../ink/ink3425.xml"/><Relationship Id="rId64" Type="http://schemas.openxmlformats.org/officeDocument/2006/relationships/image" Target="../media/image667.png"/><Relationship Id="rId118" Type="http://schemas.openxmlformats.org/officeDocument/2006/relationships/image" Target="../media/image694.png"/><Relationship Id="rId139" Type="http://schemas.openxmlformats.org/officeDocument/2006/relationships/image" Target="../media/image704.png"/><Relationship Id="rId80" Type="http://schemas.openxmlformats.org/officeDocument/2006/relationships/image" Target="../media/image675.png"/><Relationship Id="rId85" Type="http://schemas.openxmlformats.org/officeDocument/2006/relationships/customXml" Target="../ink/ink3446.xml"/><Relationship Id="rId150" Type="http://schemas.openxmlformats.org/officeDocument/2006/relationships/customXml" Target="../ink/ink3479.xml"/><Relationship Id="rId155" Type="http://schemas.openxmlformats.org/officeDocument/2006/relationships/image" Target="../media/image712.png"/><Relationship Id="rId12" Type="http://schemas.openxmlformats.org/officeDocument/2006/relationships/image" Target="../media/image631.png"/><Relationship Id="rId17" Type="http://schemas.openxmlformats.org/officeDocument/2006/relationships/customXml" Target="../ink/ink3412.xml"/><Relationship Id="rId33" Type="http://schemas.openxmlformats.org/officeDocument/2006/relationships/customXml" Target="../ink/ink3420.xml"/><Relationship Id="rId38" Type="http://schemas.openxmlformats.org/officeDocument/2006/relationships/image" Target="../media/image646.png"/><Relationship Id="rId59" Type="http://schemas.openxmlformats.org/officeDocument/2006/relationships/customXml" Target="../ink/ink3433.xml"/><Relationship Id="rId103" Type="http://schemas.openxmlformats.org/officeDocument/2006/relationships/customXml" Target="../ink/ink3455.xml"/><Relationship Id="rId108" Type="http://schemas.openxmlformats.org/officeDocument/2006/relationships/image" Target="../media/image689.png"/><Relationship Id="rId124" Type="http://schemas.openxmlformats.org/officeDocument/2006/relationships/image" Target="../media/image697.png"/><Relationship Id="rId129" Type="http://schemas.openxmlformats.org/officeDocument/2006/relationships/customXml" Target="../ink/ink3468.xml"/><Relationship Id="rId54" Type="http://schemas.openxmlformats.org/officeDocument/2006/relationships/image" Target="../media/image662.png"/><Relationship Id="rId70" Type="http://schemas.openxmlformats.org/officeDocument/2006/relationships/image" Target="../media/image670.png"/><Relationship Id="rId75" Type="http://schemas.openxmlformats.org/officeDocument/2006/relationships/customXml" Target="../ink/ink3441.xml"/><Relationship Id="rId91" Type="http://schemas.openxmlformats.org/officeDocument/2006/relationships/customXml" Target="../ink/ink3449.xml"/><Relationship Id="rId96" Type="http://schemas.openxmlformats.org/officeDocument/2006/relationships/image" Target="../media/image683.png"/><Relationship Id="rId140" Type="http://schemas.openxmlformats.org/officeDocument/2006/relationships/customXml" Target="../ink/ink3474.xml"/><Relationship Id="rId145" Type="http://schemas.openxmlformats.org/officeDocument/2006/relationships/image" Target="../media/image7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6.png"/><Relationship Id="rId23" Type="http://schemas.openxmlformats.org/officeDocument/2006/relationships/customXml" Target="../ink/ink3415.xml"/><Relationship Id="rId28" Type="http://schemas.openxmlformats.org/officeDocument/2006/relationships/image" Target="../media/image641.png"/><Relationship Id="rId49" Type="http://schemas.openxmlformats.org/officeDocument/2006/relationships/customXml" Target="../ink/ink3428.xml"/><Relationship Id="rId114" Type="http://schemas.openxmlformats.org/officeDocument/2006/relationships/image" Target="../media/image692.png"/><Relationship Id="rId119" Type="http://schemas.openxmlformats.org/officeDocument/2006/relationships/customXml" Target="../ink/ink3463.xml"/><Relationship Id="rId44" Type="http://schemas.openxmlformats.org/officeDocument/2006/relationships/image" Target="../media/image651.png"/><Relationship Id="rId60" Type="http://schemas.openxmlformats.org/officeDocument/2006/relationships/image" Target="../media/image665.png"/><Relationship Id="rId65" Type="http://schemas.openxmlformats.org/officeDocument/2006/relationships/customXml" Target="../ink/ink3436.xml"/><Relationship Id="rId81" Type="http://schemas.openxmlformats.org/officeDocument/2006/relationships/customXml" Target="../ink/ink3444.xml"/><Relationship Id="rId86" Type="http://schemas.openxmlformats.org/officeDocument/2006/relationships/image" Target="../media/image678.png"/><Relationship Id="rId130" Type="http://schemas.openxmlformats.org/officeDocument/2006/relationships/image" Target="../media/image700.png"/><Relationship Id="rId135" Type="http://schemas.openxmlformats.org/officeDocument/2006/relationships/customXml" Target="../ink/ink3471.xml"/><Relationship Id="rId151" Type="http://schemas.openxmlformats.org/officeDocument/2006/relationships/image" Target="../media/image710.png"/><Relationship Id="rId156" Type="http://schemas.openxmlformats.org/officeDocument/2006/relationships/customXml" Target="../ink/ink3482.xml"/><Relationship Id="rId13" Type="http://schemas.openxmlformats.org/officeDocument/2006/relationships/customXml" Target="../ink/ink3410.xml"/><Relationship Id="rId18" Type="http://schemas.openxmlformats.org/officeDocument/2006/relationships/image" Target="../media/image633.png"/><Relationship Id="rId39" Type="http://schemas.openxmlformats.org/officeDocument/2006/relationships/customXml" Target="../ink/ink3423.xml"/><Relationship Id="rId109" Type="http://schemas.openxmlformats.org/officeDocument/2006/relationships/customXml" Target="../ink/ink3458.xml"/><Relationship Id="rId34" Type="http://schemas.openxmlformats.org/officeDocument/2006/relationships/image" Target="../media/image644.png"/><Relationship Id="rId50" Type="http://schemas.openxmlformats.org/officeDocument/2006/relationships/image" Target="../media/image660.png"/><Relationship Id="rId55" Type="http://schemas.openxmlformats.org/officeDocument/2006/relationships/customXml" Target="../ink/ink3431.xml"/><Relationship Id="rId76" Type="http://schemas.openxmlformats.org/officeDocument/2006/relationships/image" Target="../media/image673.png"/><Relationship Id="rId97" Type="http://schemas.openxmlformats.org/officeDocument/2006/relationships/customXml" Target="../ink/ink3452.xml"/><Relationship Id="rId104" Type="http://schemas.openxmlformats.org/officeDocument/2006/relationships/image" Target="../media/image687.png"/><Relationship Id="rId120" Type="http://schemas.openxmlformats.org/officeDocument/2006/relationships/image" Target="../media/image695.png"/><Relationship Id="rId125" Type="http://schemas.openxmlformats.org/officeDocument/2006/relationships/customXml" Target="../ink/ink3466.xml"/><Relationship Id="rId141" Type="http://schemas.openxmlformats.org/officeDocument/2006/relationships/image" Target="../media/image705.png"/><Relationship Id="rId146" Type="http://schemas.openxmlformats.org/officeDocument/2006/relationships/customXml" Target="../ink/ink3477.xml"/><Relationship Id="rId7" Type="http://schemas.openxmlformats.org/officeDocument/2006/relationships/customXml" Target="../ink/ink3407.xml"/><Relationship Id="rId71" Type="http://schemas.openxmlformats.org/officeDocument/2006/relationships/customXml" Target="../ink/ink3439.xml"/><Relationship Id="rId92" Type="http://schemas.openxmlformats.org/officeDocument/2006/relationships/image" Target="../media/image681.png"/><Relationship Id="rId2" Type="http://schemas.openxmlformats.org/officeDocument/2006/relationships/image" Target="../media/image624.png"/><Relationship Id="rId29" Type="http://schemas.openxmlformats.org/officeDocument/2006/relationships/customXml" Target="../ink/ink3418.xml"/><Relationship Id="rId24" Type="http://schemas.openxmlformats.org/officeDocument/2006/relationships/image" Target="../media/image638.png"/><Relationship Id="rId40" Type="http://schemas.openxmlformats.org/officeDocument/2006/relationships/image" Target="../media/image649.png"/><Relationship Id="rId45" Type="http://schemas.openxmlformats.org/officeDocument/2006/relationships/customXml" Target="../ink/ink3426.xml"/><Relationship Id="rId66" Type="http://schemas.openxmlformats.org/officeDocument/2006/relationships/image" Target="../media/image668.png"/><Relationship Id="rId87" Type="http://schemas.openxmlformats.org/officeDocument/2006/relationships/customXml" Target="../ink/ink3447.xml"/><Relationship Id="rId110" Type="http://schemas.openxmlformats.org/officeDocument/2006/relationships/image" Target="../media/image690.png"/><Relationship Id="rId115" Type="http://schemas.openxmlformats.org/officeDocument/2006/relationships/customXml" Target="../ink/ink3461.xml"/><Relationship Id="rId131" Type="http://schemas.openxmlformats.org/officeDocument/2006/relationships/customXml" Target="../ink/ink3469.xml"/><Relationship Id="rId136" Type="http://schemas.openxmlformats.org/officeDocument/2006/relationships/customXml" Target="../ink/ink3472.xml"/><Relationship Id="rId157" Type="http://schemas.openxmlformats.org/officeDocument/2006/relationships/image" Target="../media/image713.png"/><Relationship Id="rId61" Type="http://schemas.openxmlformats.org/officeDocument/2006/relationships/customXml" Target="../ink/ink3434.xml"/><Relationship Id="rId82" Type="http://schemas.openxmlformats.org/officeDocument/2006/relationships/image" Target="../media/image676.png"/><Relationship Id="rId152" Type="http://schemas.openxmlformats.org/officeDocument/2006/relationships/customXml" Target="../ink/ink3480.xml"/><Relationship Id="rId19" Type="http://schemas.openxmlformats.org/officeDocument/2006/relationships/customXml" Target="../ink/ink3413.xml"/><Relationship Id="rId14" Type="http://schemas.openxmlformats.org/officeDocument/2006/relationships/image" Target="../media/image629.png"/><Relationship Id="rId30" Type="http://schemas.openxmlformats.org/officeDocument/2006/relationships/image" Target="../media/image642.png"/><Relationship Id="rId35" Type="http://schemas.openxmlformats.org/officeDocument/2006/relationships/customXml" Target="../ink/ink3421.xml"/><Relationship Id="rId56" Type="http://schemas.openxmlformats.org/officeDocument/2006/relationships/image" Target="../media/image663.png"/><Relationship Id="rId77" Type="http://schemas.openxmlformats.org/officeDocument/2006/relationships/customXml" Target="../ink/ink3442.xml"/><Relationship Id="rId100" Type="http://schemas.openxmlformats.org/officeDocument/2006/relationships/image" Target="../media/image685.png"/><Relationship Id="rId105" Type="http://schemas.openxmlformats.org/officeDocument/2006/relationships/customXml" Target="../ink/ink3456.xml"/><Relationship Id="rId126" Type="http://schemas.openxmlformats.org/officeDocument/2006/relationships/image" Target="../media/image698.png"/><Relationship Id="rId147" Type="http://schemas.openxmlformats.org/officeDocument/2006/relationships/image" Target="../media/image708.png"/><Relationship Id="rId8" Type="http://schemas.openxmlformats.org/officeDocument/2006/relationships/image" Target="../media/image627.png"/><Relationship Id="rId51" Type="http://schemas.openxmlformats.org/officeDocument/2006/relationships/customXml" Target="../ink/ink3429.xml"/><Relationship Id="rId72" Type="http://schemas.openxmlformats.org/officeDocument/2006/relationships/image" Target="../media/image671.png"/><Relationship Id="rId93" Type="http://schemas.openxmlformats.org/officeDocument/2006/relationships/customXml" Target="../ink/ink3450.xml"/><Relationship Id="rId98" Type="http://schemas.openxmlformats.org/officeDocument/2006/relationships/image" Target="../media/image684.png"/><Relationship Id="rId121" Type="http://schemas.openxmlformats.org/officeDocument/2006/relationships/customXml" Target="../ink/ink3464.xml"/><Relationship Id="rId142" Type="http://schemas.openxmlformats.org/officeDocument/2006/relationships/customXml" Target="../ink/ink3475.xml"/><Relationship Id="rId3" Type="http://schemas.openxmlformats.org/officeDocument/2006/relationships/customXml" Target="../ink/ink3405.xml"/><Relationship Id="rId25" Type="http://schemas.openxmlformats.org/officeDocument/2006/relationships/customXml" Target="../ink/ink3416.xml"/><Relationship Id="rId46" Type="http://schemas.openxmlformats.org/officeDocument/2006/relationships/image" Target="../media/image652.png"/><Relationship Id="rId67" Type="http://schemas.openxmlformats.org/officeDocument/2006/relationships/customXml" Target="../ink/ink3437.xml"/><Relationship Id="rId116" Type="http://schemas.openxmlformats.org/officeDocument/2006/relationships/image" Target="../media/image693.png"/><Relationship Id="rId137" Type="http://schemas.openxmlformats.org/officeDocument/2006/relationships/image" Target="../media/image703.png"/><Relationship Id="rId158" Type="http://schemas.openxmlformats.org/officeDocument/2006/relationships/customXml" Target="../ink/ink3483.xml"/><Relationship Id="rId20" Type="http://schemas.openxmlformats.org/officeDocument/2006/relationships/image" Target="../media/image634.png"/><Relationship Id="rId41" Type="http://schemas.openxmlformats.org/officeDocument/2006/relationships/customXml" Target="../ink/ink3424.xml"/><Relationship Id="rId62" Type="http://schemas.openxmlformats.org/officeDocument/2006/relationships/image" Target="../media/image666.png"/><Relationship Id="rId83" Type="http://schemas.openxmlformats.org/officeDocument/2006/relationships/customXml" Target="../ink/ink3445.xml"/><Relationship Id="rId88" Type="http://schemas.openxmlformats.org/officeDocument/2006/relationships/image" Target="../media/image679.png"/><Relationship Id="rId111" Type="http://schemas.openxmlformats.org/officeDocument/2006/relationships/customXml" Target="../ink/ink3459.xml"/><Relationship Id="rId132" Type="http://schemas.openxmlformats.org/officeDocument/2006/relationships/image" Target="../media/image701.png"/><Relationship Id="rId153" Type="http://schemas.openxmlformats.org/officeDocument/2006/relationships/image" Target="../media/image711.png"/><Relationship Id="rId15" Type="http://schemas.openxmlformats.org/officeDocument/2006/relationships/customXml" Target="../ink/ink3411.xml"/><Relationship Id="rId36" Type="http://schemas.openxmlformats.org/officeDocument/2006/relationships/image" Target="../media/image645.png"/><Relationship Id="rId57" Type="http://schemas.openxmlformats.org/officeDocument/2006/relationships/customXml" Target="../ink/ink3432.xml"/><Relationship Id="rId106" Type="http://schemas.openxmlformats.org/officeDocument/2006/relationships/image" Target="../media/image688.png"/><Relationship Id="rId127" Type="http://schemas.openxmlformats.org/officeDocument/2006/relationships/customXml" Target="../ink/ink3467.xml"/><Relationship Id="rId10" Type="http://schemas.openxmlformats.org/officeDocument/2006/relationships/image" Target="../media/image628.png"/><Relationship Id="rId31" Type="http://schemas.openxmlformats.org/officeDocument/2006/relationships/customXml" Target="../ink/ink3419.xml"/><Relationship Id="rId52" Type="http://schemas.openxmlformats.org/officeDocument/2006/relationships/image" Target="../media/image661.png"/><Relationship Id="rId73" Type="http://schemas.openxmlformats.org/officeDocument/2006/relationships/customXml" Target="../ink/ink3440.xml"/><Relationship Id="rId78" Type="http://schemas.openxmlformats.org/officeDocument/2006/relationships/image" Target="../media/image674.png"/><Relationship Id="rId94" Type="http://schemas.openxmlformats.org/officeDocument/2006/relationships/image" Target="../media/image682.png"/><Relationship Id="rId99" Type="http://schemas.openxmlformats.org/officeDocument/2006/relationships/customXml" Target="../ink/ink3453.xml"/><Relationship Id="rId101" Type="http://schemas.openxmlformats.org/officeDocument/2006/relationships/customXml" Target="../ink/ink3454.xml"/><Relationship Id="rId122" Type="http://schemas.openxmlformats.org/officeDocument/2006/relationships/image" Target="../media/image696.png"/><Relationship Id="rId143" Type="http://schemas.openxmlformats.org/officeDocument/2006/relationships/image" Target="../media/image706.png"/><Relationship Id="rId148" Type="http://schemas.openxmlformats.org/officeDocument/2006/relationships/customXml" Target="../ink/ink3478.xml"/><Relationship Id="rId4" Type="http://schemas.openxmlformats.org/officeDocument/2006/relationships/image" Target="../media/image625.png"/><Relationship Id="rId9" Type="http://schemas.openxmlformats.org/officeDocument/2006/relationships/customXml" Target="../ink/ink3408.xml"/><Relationship Id="rId26" Type="http://schemas.openxmlformats.org/officeDocument/2006/relationships/image" Target="../media/image635.png"/><Relationship Id="rId47" Type="http://schemas.openxmlformats.org/officeDocument/2006/relationships/customXml" Target="../ink/ink3427.xml"/><Relationship Id="rId68" Type="http://schemas.openxmlformats.org/officeDocument/2006/relationships/image" Target="../media/image669.png"/><Relationship Id="rId89" Type="http://schemas.openxmlformats.org/officeDocument/2006/relationships/customXml" Target="../ink/ink3448.xml"/><Relationship Id="rId112" Type="http://schemas.openxmlformats.org/officeDocument/2006/relationships/image" Target="../media/image691.png"/><Relationship Id="rId133" Type="http://schemas.openxmlformats.org/officeDocument/2006/relationships/customXml" Target="../ink/ink3470.xml"/><Relationship Id="rId154" Type="http://schemas.openxmlformats.org/officeDocument/2006/relationships/customXml" Target="../ink/ink3481.xml"/><Relationship Id="rId16" Type="http://schemas.openxmlformats.org/officeDocument/2006/relationships/image" Target="../media/image632.png"/><Relationship Id="rId37" Type="http://schemas.openxmlformats.org/officeDocument/2006/relationships/customXml" Target="../ink/ink3422.xml"/><Relationship Id="rId58" Type="http://schemas.openxmlformats.org/officeDocument/2006/relationships/image" Target="../media/image664.png"/><Relationship Id="rId79" Type="http://schemas.openxmlformats.org/officeDocument/2006/relationships/customXml" Target="../ink/ink3443.xml"/><Relationship Id="rId102" Type="http://schemas.openxmlformats.org/officeDocument/2006/relationships/image" Target="../media/image686.png"/><Relationship Id="rId123" Type="http://schemas.openxmlformats.org/officeDocument/2006/relationships/customXml" Target="../ink/ink3465.xml"/><Relationship Id="rId144" Type="http://schemas.openxmlformats.org/officeDocument/2006/relationships/customXml" Target="../ink/ink3476.xml"/><Relationship Id="rId90" Type="http://schemas.openxmlformats.org/officeDocument/2006/relationships/image" Target="../media/image680.png"/><Relationship Id="rId27" Type="http://schemas.openxmlformats.org/officeDocument/2006/relationships/customXml" Target="../ink/ink3417.xml"/><Relationship Id="rId48" Type="http://schemas.openxmlformats.org/officeDocument/2006/relationships/image" Target="../media/image655.png"/><Relationship Id="rId69" Type="http://schemas.openxmlformats.org/officeDocument/2006/relationships/customXml" Target="../ink/ink3438.xml"/><Relationship Id="rId113" Type="http://schemas.openxmlformats.org/officeDocument/2006/relationships/customXml" Target="../ink/ink3460.xml"/><Relationship Id="rId134" Type="http://schemas.openxmlformats.org/officeDocument/2006/relationships/image" Target="../media/image702.png"/></Relationships>
</file>

<file path=ppt/slides/_rels/slide1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541.xml"/><Relationship Id="rId21" Type="http://schemas.openxmlformats.org/officeDocument/2006/relationships/customXml" Target="../ink/ink3493.xml"/><Relationship Id="rId42" Type="http://schemas.openxmlformats.org/officeDocument/2006/relationships/image" Target="../media/image650.png"/><Relationship Id="rId63" Type="http://schemas.openxmlformats.org/officeDocument/2006/relationships/customXml" Target="../ink/ink3514.xml"/><Relationship Id="rId84" Type="http://schemas.openxmlformats.org/officeDocument/2006/relationships/image" Target="../media/image677.png"/><Relationship Id="rId138" Type="http://schemas.openxmlformats.org/officeDocument/2006/relationships/customXml" Target="../ink/ink3552.xml"/><Relationship Id="rId159" Type="http://schemas.openxmlformats.org/officeDocument/2006/relationships/image" Target="../media/image714.png"/><Relationship Id="rId107" Type="http://schemas.openxmlformats.org/officeDocument/2006/relationships/customXml" Target="../ink/ink3536.xml"/><Relationship Id="rId11" Type="http://schemas.openxmlformats.org/officeDocument/2006/relationships/customXml" Target="../ink/ink3488.xml"/><Relationship Id="rId32" Type="http://schemas.openxmlformats.org/officeDocument/2006/relationships/image" Target="../media/image643.png"/><Relationship Id="rId53" Type="http://schemas.openxmlformats.org/officeDocument/2006/relationships/customXml" Target="../ink/ink3509.xml"/><Relationship Id="rId74" Type="http://schemas.openxmlformats.org/officeDocument/2006/relationships/image" Target="../media/image672.png"/><Relationship Id="rId128" Type="http://schemas.openxmlformats.org/officeDocument/2006/relationships/image" Target="../media/image699.png"/><Relationship Id="rId149" Type="http://schemas.openxmlformats.org/officeDocument/2006/relationships/image" Target="../media/image709.png"/><Relationship Id="rId5" Type="http://schemas.openxmlformats.org/officeDocument/2006/relationships/customXml" Target="../ink/ink3485.xml"/><Relationship Id="rId95" Type="http://schemas.openxmlformats.org/officeDocument/2006/relationships/customXml" Target="../ink/ink3530.xml"/><Relationship Id="rId160" Type="http://schemas.openxmlformats.org/officeDocument/2006/relationships/customXml" Target="../ink/ink3563.xml"/><Relationship Id="rId22" Type="http://schemas.openxmlformats.org/officeDocument/2006/relationships/image" Target="../media/image524.png"/><Relationship Id="rId43" Type="http://schemas.openxmlformats.org/officeDocument/2006/relationships/customXml" Target="../ink/ink3504.xml"/><Relationship Id="rId64" Type="http://schemas.openxmlformats.org/officeDocument/2006/relationships/image" Target="../media/image667.png"/><Relationship Id="rId118" Type="http://schemas.openxmlformats.org/officeDocument/2006/relationships/image" Target="../media/image694.png"/><Relationship Id="rId139" Type="http://schemas.openxmlformats.org/officeDocument/2006/relationships/image" Target="../media/image704.png"/><Relationship Id="rId85" Type="http://schemas.openxmlformats.org/officeDocument/2006/relationships/customXml" Target="../ink/ink3525.xml"/><Relationship Id="rId150" Type="http://schemas.openxmlformats.org/officeDocument/2006/relationships/customXml" Target="../ink/ink3558.xml"/><Relationship Id="rId12" Type="http://schemas.openxmlformats.org/officeDocument/2006/relationships/image" Target="../media/image631.png"/><Relationship Id="rId17" Type="http://schemas.openxmlformats.org/officeDocument/2006/relationships/customXml" Target="../ink/ink3491.xml"/><Relationship Id="rId33" Type="http://schemas.openxmlformats.org/officeDocument/2006/relationships/customXml" Target="../ink/ink3499.xml"/><Relationship Id="rId38" Type="http://schemas.openxmlformats.org/officeDocument/2006/relationships/image" Target="../media/image646.png"/><Relationship Id="rId59" Type="http://schemas.openxmlformats.org/officeDocument/2006/relationships/customXml" Target="../ink/ink3512.xml"/><Relationship Id="rId103" Type="http://schemas.openxmlformats.org/officeDocument/2006/relationships/customXml" Target="../ink/ink3534.xml"/><Relationship Id="rId108" Type="http://schemas.openxmlformats.org/officeDocument/2006/relationships/image" Target="../media/image689.png"/><Relationship Id="rId124" Type="http://schemas.openxmlformats.org/officeDocument/2006/relationships/image" Target="../media/image697.png"/><Relationship Id="rId129" Type="http://schemas.openxmlformats.org/officeDocument/2006/relationships/customXml" Target="../ink/ink3547.xml"/><Relationship Id="rId54" Type="http://schemas.openxmlformats.org/officeDocument/2006/relationships/image" Target="../media/image662.png"/><Relationship Id="rId70" Type="http://schemas.openxmlformats.org/officeDocument/2006/relationships/image" Target="../media/image670.png"/><Relationship Id="rId75" Type="http://schemas.openxmlformats.org/officeDocument/2006/relationships/customXml" Target="../ink/ink3520.xml"/><Relationship Id="rId91" Type="http://schemas.openxmlformats.org/officeDocument/2006/relationships/customXml" Target="../ink/ink3528.xml"/><Relationship Id="rId96" Type="http://schemas.openxmlformats.org/officeDocument/2006/relationships/image" Target="../media/image683.png"/><Relationship Id="rId140" Type="http://schemas.openxmlformats.org/officeDocument/2006/relationships/customXml" Target="../ink/ink3553.xml"/><Relationship Id="rId145" Type="http://schemas.openxmlformats.org/officeDocument/2006/relationships/image" Target="../media/image707.png"/><Relationship Id="rId161" Type="http://schemas.openxmlformats.org/officeDocument/2006/relationships/image" Target="../media/image7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6.png"/><Relationship Id="rId23" Type="http://schemas.openxmlformats.org/officeDocument/2006/relationships/customXml" Target="../ink/ink3494.xml"/><Relationship Id="rId28" Type="http://schemas.openxmlformats.org/officeDocument/2006/relationships/image" Target="../media/image641.png"/><Relationship Id="rId49" Type="http://schemas.openxmlformats.org/officeDocument/2006/relationships/customXml" Target="../ink/ink3507.xml"/><Relationship Id="rId114" Type="http://schemas.openxmlformats.org/officeDocument/2006/relationships/image" Target="../media/image692.png"/><Relationship Id="rId119" Type="http://schemas.openxmlformats.org/officeDocument/2006/relationships/customXml" Target="../ink/ink3542.xml"/><Relationship Id="rId44" Type="http://schemas.openxmlformats.org/officeDocument/2006/relationships/image" Target="../media/image651.png"/><Relationship Id="rId60" Type="http://schemas.openxmlformats.org/officeDocument/2006/relationships/image" Target="../media/image665.png"/><Relationship Id="rId65" Type="http://schemas.openxmlformats.org/officeDocument/2006/relationships/customXml" Target="../ink/ink3515.xml"/><Relationship Id="rId81" Type="http://schemas.openxmlformats.org/officeDocument/2006/relationships/customXml" Target="../ink/ink3523.xml"/><Relationship Id="rId86" Type="http://schemas.openxmlformats.org/officeDocument/2006/relationships/image" Target="../media/image678.png"/><Relationship Id="rId130" Type="http://schemas.openxmlformats.org/officeDocument/2006/relationships/image" Target="../media/image700.png"/><Relationship Id="rId135" Type="http://schemas.openxmlformats.org/officeDocument/2006/relationships/customXml" Target="../ink/ink3550.xml"/><Relationship Id="rId151" Type="http://schemas.openxmlformats.org/officeDocument/2006/relationships/image" Target="../media/image710.png"/><Relationship Id="rId156" Type="http://schemas.openxmlformats.org/officeDocument/2006/relationships/customXml" Target="../ink/ink3561.xml"/><Relationship Id="rId13" Type="http://schemas.openxmlformats.org/officeDocument/2006/relationships/customXml" Target="../ink/ink3489.xml"/><Relationship Id="rId18" Type="http://schemas.openxmlformats.org/officeDocument/2006/relationships/image" Target="../media/image633.png"/><Relationship Id="rId39" Type="http://schemas.openxmlformats.org/officeDocument/2006/relationships/customXml" Target="../ink/ink3502.xml"/><Relationship Id="rId109" Type="http://schemas.openxmlformats.org/officeDocument/2006/relationships/customXml" Target="../ink/ink3537.xml"/><Relationship Id="rId34" Type="http://schemas.openxmlformats.org/officeDocument/2006/relationships/image" Target="../media/image644.png"/><Relationship Id="rId50" Type="http://schemas.openxmlformats.org/officeDocument/2006/relationships/image" Target="../media/image660.png"/><Relationship Id="rId55" Type="http://schemas.openxmlformats.org/officeDocument/2006/relationships/customXml" Target="../ink/ink3510.xml"/><Relationship Id="rId76" Type="http://schemas.openxmlformats.org/officeDocument/2006/relationships/image" Target="../media/image673.png"/><Relationship Id="rId97" Type="http://schemas.openxmlformats.org/officeDocument/2006/relationships/customXml" Target="../ink/ink3531.xml"/><Relationship Id="rId104" Type="http://schemas.openxmlformats.org/officeDocument/2006/relationships/image" Target="../media/image687.png"/><Relationship Id="rId120" Type="http://schemas.openxmlformats.org/officeDocument/2006/relationships/image" Target="../media/image695.png"/><Relationship Id="rId125" Type="http://schemas.openxmlformats.org/officeDocument/2006/relationships/customXml" Target="../ink/ink3545.xml"/><Relationship Id="rId141" Type="http://schemas.openxmlformats.org/officeDocument/2006/relationships/image" Target="../media/image705.png"/><Relationship Id="rId146" Type="http://schemas.openxmlformats.org/officeDocument/2006/relationships/customXml" Target="../ink/ink3556.xml"/><Relationship Id="rId7" Type="http://schemas.openxmlformats.org/officeDocument/2006/relationships/customXml" Target="../ink/ink3486.xml"/><Relationship Id="rId71" Type="http://schemas.openxmlformats.org/officeDocument/2006/relationships/customXml" Target="../ink/ink3518.xml"/><Relationship Id="rId92" Type="http://schemas.openxmlformats.org/officeDocument/2006/relationships/image" Target="../media/image681.png"/><Relationship Id="rId162" Type="http://schemas.openxmlformats.org/officeDocument/2006/relationships/customXml" Target="../ink/ink3564.xml"/><Relationship Id="rId2" Type="http://schemas.openxmlformats.org/officeDocument/2006/relationships/image" Target="../media/image624.png"/><Relationship Id="rId29" Type="http://schemas.openxmlformats.org/officeDocument/2006/relationships/customXml" Target="../ink/ink3497.xml"/><Relationship Id="rId24" Type="http://schemas.openxmlformats.org/officeDocument/2006/relationships/image" Target="../media/image638.png"/><Relationship Id="rId40" Type="http://schemas.openxmlformats.org/officeDocument/2006/relationships/image" Target="../media/image649.png"/><Relationship Id="rId45" Type="http://schemas.openxmlformats.org/officeDocument/2006/relationships/customXml" Target="../ink/ink3505.xml"/><Relationship Id="rId66" Type="http://schemas.openxmlformats.org/officeDocument/2006/relationships/image" Target="../media/image668.png"/><Relationship Id="rId87" Type="http://schemas.openxmlformats.org/officeDocument/2006/relationships/customXml" Target="../ink/ink3526.xml"/><Relationship Id="rId110" Type="http://schemas.openxmlformats.org/officeDocument/2006/relationships/image" Target="../media/image690.png"/><Relationship Id="rId115" Type="http://schemas.openxmlformats.org/officeDocument/2006/relationships/customXml" Target="../ink/ink3540.xml"/><Relationship Id="rId131" Type="http://schemas.openxmlformats.org/officeDocument/2006/relationships/customXml" Target="../ink/ink3548.xml"/><Relationship Id="rId136" Type="http://schemas.openxmlformats.org/officeDocument/2006/relationships/customXml" Target="../ink/ink3551.xml"/><Relationship Id="rId157" Type="http://schemas.openxmlformats.org/officeDocument/2006/relationships/image" Target="../media/image713.png"/><Relationship Id="rId61" Type="http://schemas.openxmlformats.org/officeDocument/2006/relationships/customXml" Target="../ink/ink3513.xml"/><Relationship Id="rId82" Type="http://schemas.openxmlformats.org/officeDocument/2006/relationships/image" Target="../media/image676.png"/><Relationship Id="rId152" Type="http://schemas.openxmlformats.org/officeDocument/2006/relationships/customXml" Target="../ink/ink3559.xml"/><Relationship Id="rId19" Type="http://schemas.openxmlformats.org/officeDocument/2006/relationships/customXml" Target="../ink/ink3492.xml"/><Relationship Id="rId14" Type="http://schemas.openxmlformats.org/officeDocument/2006/relationships/image" Target="../media/image629.png"/><Relationship Id="rId30" Type="http://schemas.openxmlformats.org/officeDocument/2006/relationships/image" Target="../media/image642.png"/><Relationship Id="rId35" Type="http://schemas.openxmlformats.org/officeDocument/2006/relationships/customXml" Target="../ink/ink3500.xml"/><Relationship Id="rId56" Type="http://schemas.openxmlformats.org/officeDocument/2006/relationships/image" Target="../media/image663.png"/><Relationship Id="rId77" Type="http://schemas.openxmlformats.org/officeDocument/2006/relationships/customXml" Target="../ink/ink3521.xml"/><Relationship Id="rId100" Type="http://schemas.openxmlformats.org/officeDocument/2006/relationships/image" Target="../media/image685.png"/><Relationship Id="rId105" Type="http://schemas.openxmlformats.org/officeDocument/2006/relationships/customXml" Target="../ink/ink3535.xml"/><Relationship Id="rId126" Type="http://schemas.openxmlformats.org/officeDocument/2006/relationships/image" Target="../media/image698.png"/><Relationship Id="rId147" Type="http://schemas.openxmlformats.org/officeDocument/2006/relationships/image" Target="../media/image708.png"/><Relationship Id="rId8" Type="http://schemas.openxmlformats.org/officeDocument/2006/relationships/image" Target="../media/image627.png"/><Relationship Id="rId51" Type="http://schemas.openxmlformats.org/officeDocument/2006/relationships/customXml" Target="../ink/ink3508.xml"/><Relationship Id="rId72" Type="http://schemas.openxmlformats.org/officeDocument/2006/relationships/image" Target="../media/image671.png"/><Relationship Id="rId93" Type="http://schemas.openxmlformats.org/officeDocument/2006/relationships/customXml" Target="../ink/ink3529.xml"/><Relationship Id="rId98" Type="http://schemas.openxmlformats.org/officeDocument/2006/relationships/image" Target="../media/image684.png"/><Relationship Id="rId121" Type="http://schemas.openxmlformats.org/officeDocument/2006/relationships/customXml" Target="../ink/ink3543.xml"/><Relationship Id="rId142" Type="http://schemas.openxmlformats.org/officeDocument/2006/relationships/customXml" Target="../ink/ink3554.xml"/><Relationship Id="rId163" Type="http://schemas.openxmlformats.org/officeDocument/2006/relationships/image" Target="../media/image716.png"/><Relationship Id="rId3" Type="http://schemas.openxmlformats.org/officeDocument/2006/relationships/customXml" Target="../ink/ink3484.xml"/><Relationship Id="rId25" Type="http://schemas.openxmlformats.org/officeDocument/2006/relationships/customXml" Target="../ink/ink3495.xml"/><Relationship Id="rId46" Type="http://schemas.openxmlformats.org/officeDocument/2006/relationships/image" Target="../media/image652.png"/><Relationship Id="rId67" Type="http://schemas.openxmlformats.org/officeDocument/2006/relationships/customXml" Target="../ink/ink3516.xml"/><Relationship Id="rId116" Type="http://schemas.openxmlformats.org/officeDocument/2006/relationships/image" Target="../media/image693.png"/><Relationship Id="rId137" Type="http://schemas.openxmlformats.org/officeDocument/2006/relationships/image" Target="../media/image703.png"/><Relationship Id="rId158" Type="http://schemas.openxmlformats.org/officeDocument/2006/relationships/customXml" Target="../ink/ink3562.xml"/><Relationship Id="rId20" Type="http://schemas.openxmlformats.org/officeDocument/2006/relationships/image" Target="../media/image634.png"/><Relationship Id="rId41" Type="http://schemas.openxmlformats.org/officeDocument/2006/relationships/customXml" Target="../ink/ink3503.xml"/><Relationship Id="rId62" Type="http://schemas.openxmlformats.org/officeDocument/2006/relationships/image" Target="../media/image666.png"/><Relationship Id="rId83" Type="http://schemas.openxmlformats.org/officeDocument/2006/relationships/customXml" Target="../ink/ink3524.xml"/><Relationship Id="rId88" Type="http://schemas.openxmlformats.org/officeDocument/2006/relationships/image" Target="../media/image679.png"/><Relationship Id="rId111" Type="http://schemas.openxmlformats.org/officeDocument/2006/relationships/customXml" Target="../ink/ink3538.xml"/><Relationship Id="rId132" Type="http://schemas.openxmlformats.org/officeDocument/2006/relationships/image" Target="../media/image701.png"/><Relationship Id="rId153" Type="http://schemas.openxmlformats.org/officeDocument/2006/relationships/image" Target="../media/image711.png"/><Relationship Id="rId15" Type="http://schemas.openxmlformats.org/officeDocument/2006/relationships/customXml" Target="../ink/ink3490.xml"/><Relationship Id="rId36" Type="http://schemas.openxmlformats.org/officeDocument/2006/relationships/image" Target="../media/image645.png"/><Relationship Id="rId57" Type="http://schemas.openxmlformats.org/officeDocument/2006/relationships/customXml" Target="../ink/ink3511.xml"/><Relationship Id="rId106" Type="http://schemas.openxmlformats.org/officeDocument/2006/relationships/image" Target="../media/image688.png"/><Relationship Id="rId127" Type="http://schemas.openxmlformats.org/officeDocument/2006/relationships/customXml" Target="../ink/ink3546.xml"/><Relationship Id="rId10" Type="http://schemas.openxmlformats.org/officeDocument/2006/relationships/image" Target="../media/image628.png"/><Relationship Id="rId31" Type="http://schemas.openxmlformats.org/officeDocument/2006/relationships/customXml" Target="../ink/ink3498.xml"/><Relationship Id="rId52" Type="http://schemas.openxmlformats.org/officeDocument/2006/relationships/image" Target="../media/image661.png"/><Relationship Id="rId73" Type="http://schemas.openxmlformats.org/officeDocument/2006/relationships/customXml" Target="../ink/ink3519.xml"/><Relationship Id="rId78" Type="http://schemas.openxmlformats.org/officeDocument/2006/relationships/image" Target="../media/image674.png"/><Relationship Id="rId94" Type="http://schemas.openxmlformats.org/officeDocument/2006/relationships/image" Target="../media/image682.png"/><Relationship Id="rId99" Type="http://schemas.openxmlformats.org/officeDocument/2006/relationships/customXml" Target="../ink/ink3532.xml"/><Relationship Id="rId101" Type="http://schemas.openxmlformats.org/officeDocument/2006/relationships/customXml" Target="../ink/ink3533.xml"/><Relationship Id="rId122" Type="http://schemas.openxmlformats.org/officeDocument/2006/relationships/image" Target="../media/image696.png"/><Relationship Id="rId143" Type="http://schemas.openxmlformats.org/officeDocument/2006/relationships/image" Target="../media/image706.png"/><Relationship Id="rId148" Type="http://schemas.openxmlformats.org/officeDocument/2006/relationships/customXml" Target="../ink/ink3557.xml"/><Relationship Id="rId4" Type="http://schemas.openxmlformats.org/officeDocument/2006/relationships/image" Target="../media/image625.png"/><Relationship Id="rId9" Type="http://schemas.openxmlformats.org/officeDocument/2006/relationships/customXml" Target="../ink/ink3487.xml"/><Relationship Id="rId26" Type="http://schemas.openxmlformats.org/officeDocument/2006/relationships/image" Target="../media/image635.png"/><Relationship Id="rId47" Type="http://schemas.openxmlformats.org/officeDocument/2006/relationships/customXml" Target="../ink/ink3506.xml"/><Relationship Id="rId68" Type="http://schemas.openxmlformats.org/officeDocument/2006/relationships/image" Target="../media/image669.png"/><Relationship Id="rId89" Type="http://schemas.openxmlformats.org/officeDocument/2006/relationships/customXml" Target="../ink/ink3527.xml"/><Relationship Id="rId112" Type="http://schemas.openxmlformats.org/officeDocument/2006/relationships/image" Target="../media/image691.png"/><Relationship Id="rId133" Type="http://schemas.openxmlformats.org/officeDocument/2006/relationships/customXml" Target="../ink/ink3549.xml"/><Relationship Id="rId154" Type="http://schemas.openxmlformats.org/officeDocument/2006/relationships/customXml" Target="../ink/ink3560.xml"/><Relationship Id="rId16" Type="http://schemas.openxmlformats.org/officeDocument/2006/relationships/image" Target="../media/image632.png"/><Relationship Id="rId37" Type="http://schemas.openxmlformats.org/officeDocument/2006/relationships/customXml" Target="../ink/ink3501.xml"/><Relationship Id="rId58" Type="http://schemas.openxmlformats.org/officeDocument/2006/relationships/image" Target="../media/image664.png"/><Relationship Id="rId79" Type="http://schemas.openxmlformats.org/officeDocument/2006/relationships/customXml" Target="../ink/ink3522.xml"/><Relationship Id="rId102" Type="http://schemas.openxmlformats.org/officeDocument/2006/relationships/image" Target="../media/image686.png"/><Relationship Id="rId123" Type="http://schemas.openxmlformats.org/officeDocument/2006/relationships/customXml" Target="../ink/ink3544.xml"/><Relationship Id="rId144" Type="http://schemas.openxmlformats.org/officeDocument/2006/relationships/customXml" Target="../ink/ink3555.xml"/><Relationship Id="rId90" Type="http://schemas.openxmlformats.org/officeDocument/2006/relationships/image" Target="../media/image680.png"/><Relationship Id="rId27" Type="http://schemas.openxmlformats.org/officeDocument/2006/relationships/customXml" Target="../ink/ink3496.xml"/><Relationship Id="rId48" Type="http://schemas.openxmlformats.org/officeDocument/2006/relationships/image" Target="../media/image655.png"/><Relationship Id="rId69" Type="http://schemas.openxmlformats.org/officeDocument/2006/relationships/customXml" Target="../ink/ink3517.xml"/><Relationship Id="rId113" Type="http://schemas.openxmlformats.org/officeDocument/2006/relationships/customXml" Target="../ink/ink3539.xml"/><Relationship Id="rId134" Type="http://schemas.openxmlformats.org/officeDocument/2006/relationships/image" Target="../media/image702.png"/><Relationship Id="rId80" Type="http://schemas.openxmlformats.org/officeDocument/2006/relationships/image" Target="../media/image675.png"/><Relationship Id="rId155" Type="http://schemas.openxmlformats.org/officeDocument/2006/relationships/image" Target="../media/image712.png"/></Relationships>
</file>

<file path=ppt/slides/_rels/slide1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22.xml"/><Relationship Id="rId21" Type="http://schemas.openxmlformats.org/officeDocument/2006/relationships/customXml" Target="../ink/ink3574.xml"/><Relationship Id="rId42" Type="http://schemas.openxmlformats.org/officeDocument/2006/relationships/image" Target="../media/image650.png"/><Relationship Id="rId63" Type="http://schemas.openxmlformats.org/officeDocument/2006/relationships/customXml" Target="../ink/ink3595.xml"/><Relationship Id="rId84" Type="http://schemas.openxmlformats.org/officeDocument/2006/relationships/image" Target="../media/image677.png"/><Relationship Id="rId138" Type="http://schemas.openxmlformats.org/officeDocument/2006/relationships/customXml" Target="../ink/ink3633.xml"/><Relationship Id="rId159" Type="http://schemas.openxmlformats.org/officeDocument/2006/relationships/image" Target="../media/image714.png"/><Relationship Id="rId107" Type="http://schemas.openxmlformats.org/officeDocument/2006/relationships/customXml" Target="../ink/ink3617.xml"/><Relationship Id="rId11" Type="http://schemas.openxmlformats.org/officeDocument/2006/relationships/customXml" Target="../ink/ink3569.xml"/><Relationship Id="rId32" Type="http://schemas.openxmlformats.org/officeDocument/2006/relationships/image" Target="../media/image643.png"/><Relationship Id="rId53" Type="http://schemas.openxmlformats.org/officeDocument/2006/relationships/customXml" Target="../ink/ink3590.xml"/><Relationship Id="rId74" Type="http://schemas.openxmlformats.org/officeDocument/2006/relationships/image" Target="../media/image672.png"/><Relationship Id="rId128" Type="http://schemas.openxmlformats.org/officeDocument/2006/relationships/image" Target="../media/image699.png"/><Relationship Id="rId149" Type="http://schemas.openxmlformats.org/officeDocument/2006/relationships/image" Target="../media/image709.png"/><Relationship Id="rId5" Type="http://schemas.openxmlformats.org/officeDocument/2006/relationships/customXml" Target="../ink/ink3566.xml"/><Relationship Id="rId95" Type="http://schemas.openxmlformats.org/officeDocument/2006/relationships/customXml" Target="../ink/ink3611.xml"/><Relationship Id="rId160" Type="http://schemas.openxmlformats.org/officeDocument/2006/relationships/customXml" Target="../ink/ink3644.xml"/><Relationship Id="rId22" Type="http://schemas.openxmlformats.org/officeDocument/2006/relationships/image" Target="../media/image524.png"/><Relationship Id="rId43" Type="http://schemas.openxmlformats.org/officeDocument/2006/relationships/customXml" Target="../ink/ink3585.xml"/><Relationship Id="rId64" Type="http://schemas.openxmlformats.org/officeDocument/2006/relationships/image" Target="../media/image667.png"/><Relationship Id="rId118" Type="http://schemas.openxmlformats.org/officeDocument/2006/relationships/image" Target="../media/image694.png"/><Relationship Id="rId139" Type="http://schemas.openxmlformats.org/officeDocument/2006/relationships/image" Target="../media/image704.png"/><Relationship Id="rId85" Type="http://schemas.openxmlformats.org/officeDocument/2006/relationships/customXml" Target="../ink/ink3606.xml"/><Relationship Id="rId150" Type="http://schemas.openxmlformats.org/officeDocument/2006/relationships/customXml" Target="../ink/ink3639.xml"/><Relationship Id="rId12" Type="http://schemas.openxmlformats.org/officeDocument/2006/relationships/image" Target="../media/image631.png"/><Relationship Id="rId17" Type="http://schemas.openxmlformats.org/officeDocument/2006/relationships/customXml" Target="../ink/ink3572.xml"/><Relationship Id="rId33" Type="http://schemas.openxmlformats.org/officeDocument/2006/relationships/customXml" Target="../ink/ink3580.xml"/><Relationship Id="rId38" Type="http://schemas.openxmlformats.org/officeDocument/2006/relationships/image" Target="../media/image646.png"/><Relationship Id="rId59" Type="http://schemas.openxmlformats.org/officeDocument/2006/relationships/customXml" Target="../ink/ink3593.xml"/><Relationship Id="rId103" Type="http://schemas.openxmlformats.org/officeDocument/2006/relationships/customXml" Target="../ink/ink3615.xml"/><Relationship Id="rId108" Type="http://schemas.openxmlformats.org/officeDocument/2006/relationships/image" Target="../media/image689.png"/><Relationship Id="rId124" Type="http://schemas.openxmlformats.org/officeDocument/2006/relationships/image" Target="../media/image697.png"/><Relationship Id="rId129" Type="http://schemas.openxmlformats.org/officeDocument/2006/relationships/customXml" Target="../ink/ink3628.xml"/><Relationship Id="rId54" Type="http://schemas.openxmlformats.org/officeDocument/2006/relationships/image" Target="../media/image662.png"/><Relationship Id="rId70" Type="http://schemas.openxmlformats.org/officeDocument/2006/relationships/image" Target="../media/image670.png"/><Relationship Id="rId75" Type="http://schemas.openxmlformats.org/officeDocument/2006/relationships/customXml" Target="../ink/ink3601.xml"/><Relationship Id="rId91" Type="http://schemas.openxmlformats.org/officeDocument/2006/relationships/customXml" Target="../ink/ink3609.xml"/><Relationship Id="rId96" Type="http://schemas.openxmlformats.org/officeDocument/2006/relationships/image" Target="../media/image683.png"/><Relationship Id="rId140" Type="http://schemas.openxmlformats.org/officeDocument/2006/relationships/customXml" Target="../ink/ink3634.xml"/><Relationship Id="rId145" Type="http://schemas.openxmlformats.org/officeDocument/2006/relationships/image" Target="../media/image707.png"/><Relationship Id="rId161" Type="http://schemas.openxmlformats.org/officeDocument/2006/relationships/image" Target="../media/image715.png"/><Relationship Id="rId166" Type="http://schemas.openxmlformats.org/officeDocument/2006/relationships/customXml" Target="../ink/ink36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6.png"/><Relationship Id="rId23" Type="http://schemas.openxmlformats.org/officeDocument/2006/relationships/customXml" Target="../ink/ink3575.xml"/><Relationship Id="rId28" Type="http://schemas.openxmlformats.org/officeDocument/2006/relationships/image" Target="../media/image641.png"/><Relationship Id="rId49" Type="http://schemas.openxmlformats.org/officeDocument/2006/relationships/customXml" Target="../ink/ink3588.xml"/><Relationship Id="rId114" Type="http://schemas.openxmlformats.org/officeDocument/2006/relationships/image" Target="../media/image692.png"/><Relationship Id="rId119" Type="http://schemas.openxmlformats.org/officeDocument/2006/relationships/customXml" Target="../ink/ink3623.xml"/><Relationship Id="rId44" Type="http://schemas.openxmlformats.org/officeDocument/2006/relationships/image" Target="../media/image651.png"/><Relationship Id="rId60" Type="http://schemas.openxmlformats.org/officeDocument/2006/relationships/image" Target="../media/image665.png"/><Relationship Id="rId65" Type="http://schemas.openxmlformats.org/officeDocument/2006/relationships/customXml" Target="../ink/ink3596.xml"/><Relationship Id="rId81" Type="http://schemas.openxmlformats.org/officeDocument/2006/relationships/customXml" Target="../ink/ink3604.xml"/><Relationship Id="rId86" Type="http://schemas.openxmlformats.org/officeDocument/2006/relationships/image" Target="../media/image678.png"/><Relationship Id="rId130" Type="http://schemas.openxmlformats.org/officeDocument/2006/relationships/image" Target="../media/image700.png"/><Relationship Id="rId135" Type="http://schemas.openxmlformats.org/officeDocument/2006/relationships/customXml" Target="../ink/ink3631.xml"/><Relationship Id="rId151" Type="http://schemas.openxmlformats.org/officeDocument/2006/relationships/image" Target="../media/image710.png"/><Relationship Id="rId156" Type="http://schemas.openxmlformats.org/officeDocument/2006/relationships/customXml" Target="../ink/ink3642.xml"/><Relationship Id="rId13" Type="http://schemas.openxmlformats.org/officeDocument/2006/relationships/customXml" Target="../ink/ink3570.xml"/><Relationship Id="rId18" Type="http://schemas.openxmlformats.org/officeDocument/2006/relationships/image" Target="../media/image633.png"/><Relationship Id="rId39" Type="http://schemas.openxmlformats.org/officeDocument/2006/relationships/customXml" Target="../ink/ink3583.xml"/><Relationship Id="rId109" Type="http://schemas.openxmlformats.org/officeDocument/2006/relationships/customXml" Target="../ink/ink3618.xml"/><Relationship Id="rId34" Type="http://schemas.openxmlformats.org/officeDocument/2006/relationships/image" Target="../media/image644.png"/><Relationship Id="rId50" Type="http://schemas.openxmlformats.org/officeDocument/2006/relationships/image" Target="../media/image660.png"/><Relationship Id="rId55" Type="http://schemas.openxmlformats.org/officeDocument/2006/relationships/customXml" Target="../ink/ink3591.xml"/><Relationship Id="rId76" Type="http://schemas.openxmlformats.org/officeDocument/2006/relationships/image" Target="../media/image673.png"/><Relationship Id="rId97" Type="http://schemas.openxmlformats.org/officeDocument/2006/relationships/customXml" Target="../ink/ink3612.xml"/><Relationship Id="rId104" Type="http://schemas.openxmlformats.org/officeDocument/2006/relationships/image" Target="../media/image687.png"/><Relationship Id="rId120" Type="http://schemas.openxmlformats.org/officeDocument/2006/relationships/image" Target="../media/image695.png"/><Relationship Id="rId125" Type="http://schemas.openxmlformats.org/officeDocument/2006/relationships/customXml" Target="../ink/ink3626.xml"/><Relationship Id="rId141" Type="http://schemas.openxmlformats.org/officeDocument/2006/relationships/image" Target="../media/image705.png"/><Relationship Id="rId146" Type="http://schemas.openxmlformats.org/officeDocument/2006/relationships/customXml" Target="../ink/ink3637.xml"/><Relationship Id="rId167" Type="http://schemas.openxmlformats.org/officeDocument/2006/relationships/image" Target="../media/image718.png"/><Relationship Id="rId7" Type="http://schemas.openxmlformats.org/officeDocument/2006/relationships/customXml" Target="../ink/ink3567.xml"/><Relationship Id="rId71" Type="http://schemas.openxmlformats.org/officeDocument/2006/relationships/customXml" Target="../ink/ink3599.xml"/><Relationship Id="rId92" Type="http://schemas.openxmlformats.org/officeDocument/2006/relationships/image" Target="../media/image681.png"/><Relationship Id="rId162" Type="http://schemas.openxmlformats.org/officeDocument/2006/relationships/customXml" Target="../ink/ink3645.xml"/><Relationship Id="rId2" Type="http://schemas.openxmlformats.org/officeDocument/2006/relationships/image" Target="../media/image624.png"/><Relationship Id="rId29" Type="http://schemas.openxmlformats.org/officeDocument/2006/relationships/customXml" Target="../ink/ink3578.xml"/><Relationship Id="rId24" Type="http://schemas.openxmlformats.org/officeDocument/2006/relationships/image" Target="../media/image638.png"/><Relationship Id="rId40" Type="http://schemas.openxmlformats.org/officeDocument/2006/relationships/image" Target="../media/image649.png"/><Relationship Id="rId45" Type="http://schemas.openxmlformats.org/officeDocument/2006/relationships/customXml" Target="../ink/ink3586.xml"/><Relationship Id="rId66" Type="http://schemas.openxmlformats.org/officeDocument/2006/relationships/image" Target="../media/image668.png"/><Relationship Id="rId87" Type="http://schemas.openxmlformats.org/officeDocument/2006/relationships/customXml" Target="../ink/ink3607.xml"/><Relationship Id="rId110" Type="http://schemas.openxmlformats.org/officeDocument/2006/relationships/image" Target="../media/image690.png"/><Relationship Id="rId115" Type="http://schemas.openxmlformats.org/officeDocument/2006/relationships/customXml" Target="../ink/ink3621.xml"/><Relationship Id="rId131" Type="http://schemas.openxmlformats.org/officeDocument/2006/relationships/customXml" Target="../ink/ink3629.xml"/><Relationship Id="rId136" Type="http://schemas.openxmlformats.org/officeDocument/2006/relationships/customXml" Target="../ink/ink3632.xml"/><Relationship Id="rId157" Type="http://schemas.openxmlformats.org/officeDocument/2006/relationships/image" Target="../media/image713.png"/><Relationship Id="rId61" Type="http://schemas.openxmlformats.org/officeDocument/2006/relationships/customXml" Target="../ink/ink3594.xml"/><Relationship Id="rId82" Type="http://schemas.openxmlformats.org/officeDocument/2006/relationships/image" Target="../media/image676.png"/><Relationship Id="rId152" Type="http://schemas.openxmlformats.org/officeDocument/2006/relationships/customXml" Target="../ink/ink3640.xml"/><Relationship Id="rId19" Type="http://schemas.openxmlformats.org/officeDocument/2006/relationships/customXml" Target="../ink/ink3573.xml"/><Relationship Id="rId14" Type="http://schemas.openxmlformats.org/officeDocument/2006/relationships/image" Target="../media/image629.png"/><Relationship Id="rId30" Type="http://schemas.openxmlformats.org/officeDocument/2006/relationships/image" Target="../media/image642.png"/><Relationship Id="rId35" Type="http://schemas.openxmlformats.org/officeDocument/2006/relationships/customXml" Target="../ink/ink3581.xml"/><Relationship Id="rId56" Type="http://schemas.openxmlformats.org/officeDocument/2006/relationships/image" Target="../media/image663.png"/><Relationship Id="rId77" Type="http://schemas.openxmlformats.org/officeDocument/2006/relationships/customXml" Target="../ink/ink3602.xml"/><Relationship Id="rId100" Type="http://schemas.openxmlformats.org/officeDocument/2006/relationships/image" Target="../media/image685.png"/><Relationship Id="rId105" Type="http://schemas.openxmlformats.org/officeDocument/2006/relationships/customXml" Target="../ink/ink3616.xml"/><Relationship Id="rId126" Type="http://schemas.openxmlformats.org/officeDocument/2006/relationships/image" Target="../media/image698.png"/><Relationship Id="rId147" Type="http://schemas.openxmlformats.org/officeDocument/2006/relationships/image" Target="../media/image708.png"/><Relationship Id="rId8" Type="http://schemas.openxmlformats.org/officeDocument/2006/relationships/image" Target="../media/image627.png"/><Relationship Id="rId51" Type="http://schemas.openxmlformats.org/officeDocument/2006/relationships/customXml" Target="../ink/ink3589.xml"/><Relationship Id="rId72" Type="http://schemas.openxmlformats.org/officeDocument/2006/relationships/image" Target="../media/image671.png"/><Relationship Id="rId93" Type="http://schemas.openxmlformats.org/officeDocument/2006/relationships/customXml" Target="../ink/ink3610.xml"/><Relationship Id="rId98" Type="http://schemas.openxmlformats.org/officeDocument/2006/relationships/image" Target="../media/image684.png"/><Relationship Id="rId121" Type="http://schemas.openxmlformats.org/officeDocument/2006/relationships/customXml" Target="../ink/ink3624.xml"/><Relationship Id="rId142" Type="http://schemas.openxmlformats.org/officeDocument/2006/relationships/customXml" Target="../ink/ink3635.xml"/><Relationship Id="rId163" Type="http://schemas.openxmlformats.org/officeDocument/2006/relationships/image" Target="../media/image716.png"/><Relationship Id="rId3" Type="http://schemas.openxmlformats.org/officeDocument/2006/relationships/customXml" Target="../ink/ink3565.xml"/><Relationship Id="rId25" Type="http://schemas.openxmlformats.org/officeDocument/2006/relationships/customXml" Target="../ink/ink3576.xml"/><Relationship Id="rId46" Type="http://schemas.openxmlformats.org/officeDocument/2006/relationships/image" Target="../media/image652.png"/><Relationship Id="rId67" Type="http://schemas.openxmlformats.org/officeDocument/2006/relationships/customXml" Target="../ink/ink3597.xml"/><Relationship Id="rId116" Type="http://schemas.openxmlformats.org/officeDocument/2006/relationships/image" Target="../media/image693.png"/><Relationship Id="rId137" Type="http://schemas.openxmlformats.org/officeDocument/2006/relationships/image" Target="../media/image703.png"/><Relationship Id="rId158" Type="http://schemas.openxmlformats.org/officeDocument/2006/relationships/customXml" Target="../ink/ink3643.xml"/><Relationship Id="rId20" Type="http://schemas.openxmlformats.org/officeDocument/2006/relationships/image" Target="../media/image634.png"/><Relationship Id="rId41" Type="http://schemas.openxmlformats.org/officeDocument/2006/relationships/customXml" Target="../ink/ink3584.xml"/><Relationship Id="rId62" Type="http://schemas.openxmlformats.org/officeDocument/2006/relationships/image" Target="../media/image666.png"/><Relationship Id="rId83" Type="http://schemas.openxmlformats.org/officeDocument/2006/relationships/customXml" Target="../ink/ink3605.xml"/><Relationship Id="rId88" Type="http://schemas.openxmlformats.org/officeDocument/2006/relationships/image" Target="../media/image679.png"/><Relationship Id="rId111" Type="http://schemas.openxmlformats.org/officeDocument/2006/relationships/customXml" Target="../ink/ink3619.xml"/><Relationship Id="rId132" Type="http://schemas.openxmlformats.org/officeDocument/2006/relationships/image" Target="../media/image701.png"/><Relationship Id="rId153" Type="http://schemas.openxmlformats.org/officeDocument/2006/relationships/image" Target="../media/image711.png"/><Relationship Id="rId15" Type="http://schemas.openxmlformats.org/officeDocument/2006/relationships/customXml" Target="../ink/ink3571.xml"/><Relationship Id="rId36" Type="http://schemas.openxmlformats.org/officeDocument/2006/relationships/image" Target="../media/image645.png"/><Relationship Id="rId57" Type="http://schemas.openxmlformats.org/officeDocument/2006/relationships/customXml" Target="../ink/ink3592.xml"/><Relationship Id="rId106" Type="http://schemas.openxmlformats.org/officeDocument/2006/relationships/image" Target="../media/image688.png"/><Relationship Id="rId127" Type="http://schemas.openxmlformats.org/officeDocument/2006/relationships/customXml" Target="../ink/ink3627.xml"/><Relationship Id="rId10" Type="http://schemas.openxmlformats.org/officeDocument/2006/relationships/image" Target="../media/image628.png"/><Relationship Id="rId31" Type="http://schemas.openxmlformats.org/officeDocument/2006/relationships/customXml" Target="../ink/ink3579.xml"/><Relationship Id="rId52" Type="http://schemas.openxmlformats.org/officeDocument/2006/relationships/image" Target="../media/image661.png"/><Relationship Id="rId73" Type="http://schemas.openxmlformats.org/officeDocument/2006/relationships/customXml" Target="../ink/ink3600.xml"/><Relationship Id="rId78" Type="http://schemas.openxmlformats.org/officeDocument/2006/relationships/image" Target="../media/image674.png"/><Relationship Id="rId94" Type="http://schemas.openxmlformats.org/officeDocument/2006/relationships/image" Target="../media/image682.png"/><Relationship Id="rId99" Type="http://schemas.openxmlformats.org/officeDocument/2006/relationships/customXml" Target="../ink/ink3613.xml"/><Relationship Id="rId101" Type="http://schemas.openxmlformats.org/officeDocument/2006/relationships/customXml" Target="../ink/ink3614.xml"/><Relationship Id="rId122" Type="http://schemas.openxmlformats.org/officeDocument/2006/relationships/image" Target="../media/image696.png"/><Relationship Id="rId143" Type="http://schemas.openxmlformats.org/officeDocument/2006/relationships/image" Target="../media/image706.png"/><Relationship Id="rId148" Type="http://schemas.openxmlformats.org/officeDocument/2006/relationships/customXml" Target="../ink/ink3638.xml"/><Relationship Id="rId164" Type="http://schemas.openxmlformats.org/officeDocument/2006/relationships/customXml" Target="../ink/ink3646.xml"/><Relationship Id="rId4" Type="http://schemas.openxmlformats.org/officeDocument/2006/relationships/image" Target="../media/image625.png"/><Relationship Id="rId9" Type="http://schemas.openxmlformats.org/officeDocument/2006/relationships/customXml" Target="../ink/ink3568.xml"/><Relationship Id="rId26" Type="http://schemas.openxmlformats.org/officeDocument/2006/relationships/image" Target="../media/image635.png"/><Relationship Id="rId47" Type="http://schemas.openxmlformats.org/officeDocument/2006/relationships/customXml" Target="../ink/ink3587.xml"/><Relationship Id="rId68" Type="http://schemas.openxmlformats.org/officeDocument/2006/relationships/image" Target="../media/image669.png"/><Relationship Id="rId89" Type="http://schemas.openxmlformats.org/officeDocument/2006/relationships/customXml" Target="../ink/ink3608.xml"/><Relationship Id="rId112" Type="http://schemas.openxmlformats.org/officeDocument/2006/relationships/image" Target="../media/image691.png"/><Relationship Id="rId133" Type="http://schemas.openxmlformats.org/officeDocument/2006/relationships/customXml" Target="../ink/ink3630.xml"/><Relationship Id="rId154" Type="http://schemas.openxmlformats.org/officeDocument/2006/relationships/customXml" Target="../ink/ink3641.xml"/><Relationship Id="rId16" Type="http://schemas.openxmlformats.org/officeDocument/2006/relationships/image" Target="../media/image632.png"/><Relationship Id="rId37" Type="http://schemas.openxmlformats.org/officeDocument/2006/relationships/customXml" Target="../ink/ink3582.xml"/><Relationship Id="rId58" Type="http://schemas.openxmlformats.org/officeDocument/2006/relationships/image" Target="../media/image664.png"/><Relationship Id="rId79" Type="http://schemas.openxmlformats.org/officeDocument/2006/relationships/customXml" Target="../ink/ink3603.xml"/><Relationship Id="rId102" Type="http://schemas.openxmlformats.org/officeDocument/2006/relationships/image" Target="../media/image686.png"/><Relationship Id="rId123" Type="http://schemas.openxmlformats.org/officeDocument/2006/relationships/customXml" Target="../ink/ink3625.xml"/><Relationship Id="rId144" Type="http://schemas.openxmlformats.org/officeDocument/2006/relationships/customXml" Target="../ink/ink3636.xml"/><Relationship Id="rId90" Type="http://schemas.openxmlformats.org/officeDocument/2006/relationships/image" Target="../media/image680.png"/><Relationship Id="rId165" Type="http://schemas.openxmlformats.org/officeDocument/2006/relationships/image" Target="../media/image717.png"/><Relationship Id="rId27" Type="http://schemas.openxmlformats.org/officeDocument/2006/relationships/customXml" Target="../ink/ink3577.xml"/><Relationship Id="rId48" Type="http://schemas.openxmlformats.org/officeDocument/2006/relationships/image" Target="../media/image655.png"/><Relationship Id="rId69" Type="http://schemas.openxmlformats.org/officeDocument/2006/relationships/customXml" Target="../ink/ink3598.xml"/><Relationship Id="rId113" Type="http://schemas.openxmlformats.org/officeDocument/2006/relationships/customXml" Target="../ink/ink3620.xml"/><Relationship Id="rId134" Type="http://schemas.openxmlformats.org/officeDocument/2006/relationships/image" Target="../media/image702.png"/><Relationship Id="rId80" Type="http://schemas.openxmlformats.org/officeDocument/2006/relationships/image" Target="../media/image675.png"/><Relationship Id="rId155" Type="http://schemas.openxmlformats.org/officeDocument/2006/relationships/image" Target="../media/image712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customXml" Target="../ink/ink221.xml"/><Relationship Id="rId26" Type="http://schemas.openxmlformats.org/officeDocument/2006/relationships/customXml" Target="../ink/ink225.xml"/><Relationship Id="rId21" Type="http://schemas.openxmlformats.org/officeDocument/2006/relationships/image" Target="../media/image21.png"/><Relationship Id="rId34" Type="http://schemas.openxmlformats.org/officeDocument/2006/relationships/customXml" Target="../ink/ink229.xml"/><Relationship Id="rId7" Type="http://schemas.openxmlformats.org/officeDocument/2006/relationships/image" Target="../media/image14.png"/><Relationship Id="rId12" Type="http://schemas.openxmlformats.org/officeDocument/2006/relationships/customXml" Target="../ink/ink218.xml"/><Relationship Id="rId17" Type="http://schemas.openxmlformats.org/officeDocument/2006/relationships/image" Target="../media/image19.png"/><Relationship Id="rId25" Type="http://schemas.openxmlformats.org/officeDocument/2006/relationships/image" Target="../media/image57.png"/><Relationship Id="rId33" Type="http://schemas.openxmlformats.org/officeDocument/2006/relationships/image" Target="../media/image61.png"/><Relationship Id="rId2" Type="http://schemas.openxmlformats.org/officeDocument/2006/relationships/customXml" Target="../ink/ink213.xml"/><Relationship Id="rId16" Type="http://schemas.openxmlformats.org/officeDocument/2006/relationships/customXml" Target="../ink/ink220.xml"/><Relationship Id="rId20" Type="http://schemas.openxmlformats.org/officeDocument/2006/relationships/customXml" Target="../ink/ink222.xml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5.xml"/><Relationship Id="rId11" Type="http://schemas.openxmlformats.org/officeDocument/2006/relationships/image" Target="../media/image16.png"/><Relationship Id="rId24" Type="http://schemas.openxmlformats.org/officeDocument/2006/relationships/customXml" Target="../ink/ink224.xml"/><Relationship Id="rId32" Type="http://schemas.openxmlformats.org/officeDocument/2006/relationships/customXml" Target="../ink/ink228.xml"/><Relationship Id="rId37" Type="http://schemas.openxmlformats.org/officeDocument/2006/relationships/image" Target="../media/image63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23" Type="http://schemas.openxmlformats.org/officeDocument/2006/relationships/image" Target="../media/image56.png"/><Relationship Id="rId28" Type="http://schemas.openxmlformats.org/officeDocument/2006/relationships/customXml" Target="../ink/ink226.xml"/><Relationship Id="rId36" Type="http://schemas.openxmlformats.org/officeDocument/2006/relationships/customXml" Target="../ink/ink230.xml"/><Relationship Id="rId10" Type="http://schemas.openxmlformats.org/officeDocument/2006/relationships/customXml" Target="../ink/ink217.xml"/><Relationship Id="rId19" Type="http://schemas.openxmlformats.org/officeDocument/2006/relationships/image" Target="../media/image20.png"/><Relationship Id="rId31" Type="http://schemas.openxmlformats.org/officeDocument/2006/relationships/image" Target="../media/image60.png"/><Relationship Id="rId4" Type="http://schemas.openxmlformats.org/officeDocument/2006/relationships/customXml" Target="../ink/ink214.xml"/><Relationship Id="rId9" Type="http://schemas.openxmlformats.org/officeDocument/2006/relationships/image" Target="../media/image15.png"/><Relationship Id="rId14" Type="http://schemas.openxmlformats.org/officeDocument/2006/relationships/customXml" Target="../ink/ink219.xml"/><Relationship Id="rId22" Type="http://schemas.openxmlformats.org/officeDocument/2006/relationships/customXml" Target="../ink/ink223.xml"/><Relationship Id="rId27" Type="http://schemas.openxmlformats.org/officeDocument/2006/relationships/image" Target="../media/image58.png"/><Relationship Id="rId30" Type="http://schemas.openxmlformats.org/officeDocument/2006/relationships/customXml" Target="../ink/ink227.xml"/><Relationship Id="rId35" Type="http://schemas.openxmlformats.org/officeDocument/2006/relationships/image" Target="../media/image62.png"/><Relationship Id="rId8" Type="http://schemas.openxmlformats.org/officeDocument/2006/relationships/customXml" Target="../ink/ink216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customXml" Target="../ink/ink239.xml"/><Relationship Id="rId26" Type="http://schemas.openxmlformats.org/officeDocument/2006/relationships/customXml" Target="../ink/ink243.xml"/><Relationship Id="rId39" Type="http://schemas.openxmlformats.org/officeDocument/2006/relationships/image" Target="../media/image64.png"/><Relationship Id="rId21" Type="http://schemas.openxmlformats.org/officeDocument/2006/relationships/image" Target="../media/image21.png"/><Relationship Id="rId34" Type="http://schemas.openxmlformats.org/officeDocument/2006/relationships/customXml" Target="../ink/ink247.xml"/><Relationship Id="rId42" Type="http://schemas.openxmlformats.org/officeDocument/2006/relationships/customXml" Target="../ink/ink251.xml"/><Relationship Id="rId47" Type="http://schemas.openxmlformats.org/officeDocument/2006/relationships/image" Target="../media/image68.png"/><Relationship Id="rId50" Type="http://schemas.openxmlformats.org/officeDocument/2006/relationships/customXml" Target="../ink/ink255.xml"/><Relationship Id="rId7" Type="http://schemas.openxmlformats.org/officeDocument/2006/relationships/image" Target="../media/image14.png"/><Relationship Id="rId2" Type="http://schemas.openxmlformats.org/officeDocument/2006/relationships/customXml" Target="../ink/ink231.xml"/><Relationship Id="rId16" Type="http://schemas.openxmlformats.org/officeDocument/2006/relationships/customXml" Target="../ink/ink238.xml"/><Relationship Id="rId29" Type="http://schemas.openxmlformats.org/officeDocument/2006/relationships/image" Target="../media/image59.png"/><Relationship Id="rId11" Type="http://schemas.openxmlformats.org/officeDocument/2006/relationships/image" Target="../media/image16.png"/><Relationship Id="rId24" Type="http://schemas.openxmlformats.org/officeDocument/2006/relationships/customXml" Target="../ink/ink242.xml"/><Relationship Id="rId32" Type="http://schemas.openxmlformats.org/officeDocument/2006/relationships/customXml" Target="../ink/ink246.xml"/><Relationship Id="rId37" Type="http://schemas.openxmlformats.org/officeDocument/2006/relationships/image" Target="../media/image63.png"/><Relationship Id="rId40" Type="http://schemas.openxmlformats.org/officeDocument/2006/relationships/customXml" Target="../ink/ink250.xml"/><Relationship Id="rId45" Type="http://schemas.openxmlformats.org/officeDocument/2006/relationships/image" Target="../media/image67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23" Type="http://schemas.openxmlformats.org/officeDocument/2006/relationships/image" Target="../media/image56.png"/><Relationship Id="rId28" Type="http://schemas.openxmlformats.org/officeDocument/2006/relationships/customXml" Target="../ink/ink244.xml"/><Relationship Id="rId36" Type="http://schemas.openxmlformats.org/officeDocument/2006/relationships/customXml" Target="../ink/ink248.xml"/><Relationship Id="rId49" Type="http://schemas.openxmlformats.org/officeDocument/2006/relationships/image" Target="../media/image69.png"/><Relationship Id="rId10" Type="http://schemas.openxmlformats.org/officeDocument/2006/relationships/customXml" Target="../ink/ink235.xml"/><Relationship Id="rId19" Type="http://schemas.openxmlformats.org/officeDocument/2006/relationships/image" Target="../media/image20.png"/><Relationship Id="rId31" Type="http://schemas.openxmlformats.org/officeDocument/2006/relationships/image" Target="../media/image60.png"/><Relationship Id="rId44" Type="http://schemas.openxmlformats.org/officeDocument/2006/relationships/customXml" Target="../ink/ink252.xml"/><Relationship Id="rId4" Type="http://schemas.openxmlformats.org/officeDocument/2006/relationships/customXml" Target="../ink/ink232.xml"/><Relationship Id="rId9" Type="http://schemas.openxmlformats.org/officeDocument/2006/relationships/image" Target="../media/image15.png"/><Relationship Id="rId14" Type="http://schemas.openxmlformats.org/officeDocument/2006/relationships/customXml" Target="../ink/ink237.xml"/><Relationship Id="rId22" Type="http://schemas.openxmlformats.org/officeDocument/2006/relationships/customXml" Target="../ink/ink241.xml"/><Relationship Id="rId27" Type="http://schemas.openxmlformats.org/officeDocument/2006/relationships/image" Target="../media/image58.png"/><Relationship Id="rId30" Type="http://schemas.openxmlformats.org/officeDocument/2006/relationships/customXml" Target="../ink/ink245.xml"/><Relationship Id="rId35" Type="http://schemas.openxmlformats.org/officeDocument/2006/relationships/image" Target="../media/image62.png"/><Relationship Id="rId43" Type="http://schemas.openxmlformats.org/officeDocument/2006/relationships/image" Target="../media/image66.png"/><Relationship Id="rId48" Type="http://schemas.openxmlformats.org/officeDocument/2006/relationships/customXml" Target="../ink/ink254.xml"/><Relationship Id="rId8" Type="http://schemas.openxmlformats.org/officeDocument/2006/relationships/customXml" Target="../ink/ink234.xml"/><Relationship Id="rId51" Type="http://schemas.openxmlformats.org/officeDocument/2006/relationships/image" Target="../media/image70.png"/><Relationship Id="rId3" Type="http://schemas.openxmlformats.org/officeDocument/2006/relationships/image" Target="../media/image12.png"/><Relationship Id="rId12" Type="http://schemas.openxmlformats.org/officeDocument/2006/relationships/customXml" Target="../ink/ink236.xml"/><Relationship Id="rId17" Type="http://schemas.openxmlformats.org/officeDocument/2006/relationships/image" Target="../media/image19.png"/><Relationship Id="rId25" Type="http://schemas.openxmlformats.org/officeDocument/2006/relationships/image" Target="../media/image57.png"/><Relationship Id="rId33" Type="http://schemas.openxmlformats.org/officeDocument/2006/relationships/image" Target="../media/image61.png"/><Relationship Id="rId38" Type="http://schemas.openxmlformats.org/officeDocument/2006/relationships/customXml" Target="../ink/ink249.xml"/><Relationship Id="rId46" Type="http://schemas.openxmlformats.org/officeDocument/2006/relationships/customXml" Target="../ink/ink253.xml"/><Relationship Id="rId20" Type="http://schemas.openxmlformats.org/officeDocument/2006/relationships/customXml" Target="../ink/ink240.xml"/><Relationship Id="rId41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3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customXml" Target="../ink/ink264.xml"/><Relationship Id="rId26" Type="http://schemas.openxmlformats.org/officeDocument/2006/relationships/customXml" Target="../ink/ink268.xml"/><Relationship Id="rId39" Type="http://schemas.openxmlformats.org/officeDocument/2006/relationships/image" Target="../media/image64.png"/><Relationship Id="rId21" Type="http://schemas.openxmlformats.org/officeDocument/2006/relationships/image" Target="../media/image21.png"/><Relationship Id="rId34" Type="http://schemas.openxmlformats.org/officeDocument/2006/relationships/customXml" Target="../ink/ink272.xml"/><Relationship Id="rId42" Type="http://schemas.openxmlformats.org/officeDocument/2006/relationships/customXml" Target="../ink/ink276.xml"/><Relationship Id="rId47" Type="http://schemas.openxmlformats.org/officeDocument/2006/relationships/image" Target="../media/image68.png"/><Relationship Id="rId50" Type="http://schemas.openxmlformats.org/officeDocument/2006/relationships/customXml" Target="../ink/ink280.xml"/><Relationship Id="rId7" Type="http://schemas.openxmlformats.org/officeDocument/2006/relationships/image" Target="../media/image14.png"/><Relationship Id="rId2" Type="http://schemas.openxmlformats.org/officeDocument/2006/relationships/customXml" Target="../ink/ink256.xml"/><Relationship Id="rId16" Type="http://schemas.openxmlformats.org/officeDocument/2006/relationships/customXml" Target="../ink/ink263.xml"/><Relationship Id="rId29" Type="http://schemas.openxmlformats.org/officeDocument/2006/relationships/image" Target="../media/image59.png"/><Relationship Id="rId11" Type="http://schemas.openxmlformats.org/officeDocument/2006/relationships/image" Target="../media/image16.png"/><Relationship Id="rId24" Type="http://schemas.openxmlformats.org/officeDocument/2006/relationships/customXml" Target="../ink/ink267.xml"/><Relationship Id="rId32" Type="http://schemas.openxmlformats.org/officeDocument/2006/relationships/customXml" Target="../ink/ink271.xml"/><Relationship Id="rId37" Type="http://schemas.openxmlformats.org/officeDocument/2006/relationships/image" Target="../media/image63.png"/><Relationship Id="rId40" Type="http://schemas.openxmlformats.org/officeDocument/2006/relationships/customXml" Target="../ink/ink275.xml"/><Relationship Id="rId45" Type="http://schemas.openxmlformats.org/officeDocument/2006/relationships/image" Target="../media/image67.png"/><Relationship Id="rId53" Type="http://schemas.openxmlformats.org/officeDocument/2006/relationships/image" Target="../media/image71.png"/><Relationship Id="rId5" Type="http://schemas.openxmlformats.org/officeDocument/2006/relationships/image" Target="../media/image13.png"/><Relationship Id="rId10" Type="http://schemas.openxmlformats.org/officeDocument/2006/relationships/customXml" Target="../ink/ink260.xml"/><Relationship Id="rId19" Type="http://schemas.openxmlformats.org/officeDocument/2006/relationships/image" Target="../media/image20.png"/><Relationship Id="rId31" Type="http://schemas.openxmlformats.org/officeDocument/2006/relationships/image" Target="../media/image60.png"/><Relationship Id="rId44" Type="http://schemas.openxmlformats.org/officeDocument/2006/relationships/customXml" Target="../ink/ink277.xml"/><Relationship Id="rId52" Type="http://schemas.openxmlformats.org/officeDocument/2006/relationships/customXml" Target="../ink/ink281.xml"/><Relationship Id="rId4" Type="http://schemas.openxmlformats.org/officeDocument/2006/relationships/customXml" Target="../ink/ink257.xml"/><Relationship Id="rId9" Type="http://schemas.openxmlformats.org/officeDocument/2006/relationships/image" Target="../media/image15.png"/><Relationship Id="rId14" Type="http://schemas.openxmlformats.org/officeDocument/2006/relationships/customXml" Target="../ink/ink262.xml"/><Relationship Id="rId22" Type="http://schemas.openxmlformats.org/officeDocument/2006/relationships/customXml" Target="../ink/ink266.xml"/><Relationship Id="rId27" Type="http://schemas.openxmlformats.org/officeDocument/2006/relationships/image" Target="../media/image58.png"/><Relationship Id="rId30" Type="http://schemas.openxmlformats.org/officeDocument/2006/relationships/customXml" Target="../ink/ink270.xml"/><Relationship Id="rId35" Type="http://schemas.openxmlformats.org/officeDocument/2006/relationships/image" Target="../media/image62.png"/><Relationship Id="rId43" Type="http://schemas.openxmlformats.org/officeDocument/2006/relationships/image" Target="../media/image66.png"/><Relationship Id="rId48" Type="http://schemas.openxmlformats.org/officeDocument/2006/relationships/customXml" Target="../ink/ink279.xml"/><Relationship Id="rId8" Type="http://schemas.openxmlformats.org/officeDocument/2006/relationships/customXml" Target="../ink/ink259.xml"/><Relationship Id="rId51" Type="http://schemas.openxmlformats.org/officeDocument/2006/relationships/image" Target="../media/image70.png"/><Relationship Id="rId3" Type="http://schemas.openxmlformats.org/officeDocument/2006/relationships/image" Target="../media/image12.png"/><Relationship Id="rId12" Type="http://schemas.openxmlformats.org/officeDocument/2006/relationships/customXml" Target="../ink/ink261.xml"/><Relationship Id="rId17" Type="http://schemas.openxmlformats.org/officeDocument/2006/relationships/image" Target="../media/image19.png"/><Relationship Id="rId25" Type="http://schemas.openxmlformats.org/officeDocument/2006/relationships/image" Target="../media/image57.png"/><Relationship Id="rId33" Type="http://schemas.openxmlformats.org/officeDocument/2006/relationships/image" Target="../media/image61.png"/><Relationship Id="rId38" Type="http://schemas.openxmlformats.org/officeDocument/2006/relationships/customXml" Target="../ink/ink274.xml"/><Relationship Id="rId46" Type="http://schemas.openxmlformats.org/officeDocument/2006/relationships/customXml" Target="../ink/ink278.xml"/><Relationship Id="rId20" Type="http://schemas.openxmlformats.org/officeDocument/2006/relationships/customXml" Target="../ink/ink265.xml"/><Relationship Id="rId41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8.xml"/><Relationship Id="rId15" Type="http://schemas.openxmlformats.org/officeDocument/2006/relationships/image" Target="../media/image18.png"/><Relationship Id="rId23" Type="http://schemas.openxmlformats.org/officeDocument/2006/relationships/image" Target="../media/image56.png"/><Relationship Id="rId28" Type="http://schemas.openxmlformats.org/officeDocument/2006/relationships/customXml" Target="../ink/ink269.xml"/><Relationship Id="rId36" Type="http://schemas.openxmlformats.org/officeDocument/2006/relationships/customXml" Target="../ink/ink273.xml"/><Relationship Id="rId49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4.xml"/><Relationship Id="rId21" Type="http://schemas.openxmlformats.org/officeDocument/2006/relationships/image" Target="../media/image21.png"/><Relationship Id="rId42" Type="http://schemas.openxmlformats.org/officeDocument/2006/relationships/customXml" Target="../ink/ink302.xml"/><Relationship Id="rId47" Type="http://schemas.openxmlformats.org/officeDocument/2006/relationships/image" Target="../media/image68.png"/><Relationship Id="rId63" Type="http://schemas.openxmlformats.org/officeDocument/2006/relationships/image" Target="../media/image76.png"/><Relationship Id="rId68" Type="http://schemas.openxmlformats.org/officeDocument/2006/relationships/customXml" Target="../ink/ink315.xml"/><Relationship Id="rId2" Type="http://schemas.openxmlformats.org/officeDocument/2006/relationships/customXml" Target="../ink/ink282.xml"/><Relationship Id="rId16" Type="http://schemas.openxmlformats.org/officeDocument/2006/relationships/customXml" Target="../ink/ink289.xml"/><Relationship Id="rId29" Type="http://schemas.openxmlformats.org/officeDocument/2006/relationships/image" Target="../media/image59.png"/><Relationship Id="rId11" Type="http://schemas.openxmlformats.org/officeDocument/2006/relationships/image" Target="../media/image16.png"/><Relationship Id="rId24" Type="http://schemas.openxmlformats.org/officeDocument/2006/relationships/customXml" Target="../ink/ink293.xml"/><Relationship Id="rId32" Type="http://schemas.openxmlformats.org/officeDocument/2006/relationships/customXml" Target="../ink/ink297.xml"/><Relationship Id="rId37" Type="http://schemas.openxmlformats.org/officeDocument/2006/relationships/image" Target="../media/image63.png"/><Relationship Id="rId40" Type="http://schemas.openxmlformats.org/officeDocument/2006/relationships/customXml" Target="../ink/ink301.xml"/><Relationship Id="rId45" Type="http://schemas.openxmlformats.org/officeDocument/2006/relationships/image" Target="../media/image67.png"/><Relationship Id="rId53" Type="http://schemas.openxmlformats.org/officeDocument/2006/relationships/image" Target="../media/image71.png"/><Relationship Id="rId58" Type="http://schemas.openxmlformats.org/officeDocument/2006/relationships/customXml" Target="../ink/ink310.xml"/><Relationship Id="rId66" Type="http://schemas.openxmlformats.org/officeDocument/2006/relationships/customXml" Target="../ink/ink314.xml"/><Relationship Id="rId74" Type="http://schemas.openxmlformats.org/officeDocument/2006/relationships/customXml" Target="../ink/ink318.xml"/><Relationship Id="rId5" Type="http://schemas.openxmlformats.org/officeDocument/2006/relationships/image" Target="../media/image13.png"/><Relationship Id="rId61" Type="http://schemas.openxmlformats.org/officeDocument/2006/relationships/image" Target="../media/image75.png"/><Relationship Id="rId19" Type="http://schemas.openxmlformats.org/officeDocument/2006/relationships/image" Target="../media/image20.png"/><Relationship Id="rId14" Type="http://schemas.openxmlformats.org/officeDocument/2006/relationships/customXml" Target="../ink/ink288.xml"/><Relationship Id="rId22" Type="http://schemas.openxmlformats.org/officeDocument/2006/relationships/customXml" Target="../ink/ink292.xml"/><Relationship Id="rId27" Type="http://schemas.openxmlformats.org/officeDocument/2006/relationships/image" Target="../media/image58.png"/><Relationship Id="rId30" Type="http://schemas.openxmlformats.org/officeDocument/2006/relationships/customXml" Target="../ink/ink296.xml"/><Relationship Id="rId35" Type="http://schemas.openxmlformats.org/officeDocument/2006/relationships/image" Target="../media/image62.png"/><Relationship Id="rId43" Type="http://schemas.openxmlformats.org/officeDocument/2006/relationships/image" Target="../media/image66.png"/><Relationship Id="rId48" Type="http://schemas.openxmlformats.org/officeDocument/2006/relationships/customXml" Target="../ink/ink305.xml"/><Relationship Id="rId56" Type="http://schemas.openxmlformats.org/officeDocument/2006/relationships/customXml" Target="../ink/ink309.xml"/><Relationship Id="rId64" Type="http://schemas.openxmlformats.org/officeDocument/2006/relationships/customXml" Target="../ink/ink313.xml"/><Relationship Id="rId69" Type="http://schemas.openxmlformats.org/officeDocument/2006/relationships/image" Target="../media/image79.png"/><Relationship Id="rId8" Type="http://schemas.openxmlformats.org/officeDocument/2006/relationships/customXml" Target="../ink/ink285.xml"/><Relationship Id="rId51" Type="http://schemas.openxmlformats.org/officeDocument/2006/relationships/image" Target="../media/image70.png"/><Relationship Id="rId72" Type="http://schemas.openxmlformats.org/officeDocument/2006/relationships/customXml" Target="../ink/ink317.xml"/><Relationship Id="rId3" Type="http://schemas.openxmlformats.org/officeDocument/2006/relationships/image" Target="../media/image12.png"/><Relationship Id="rId12" Type="http://schemas.openxmlformats.org/officeDocument/2006/relationships/customXml" Target="../ink/ink287.xml"/><Relationship Id="rId17" Type="http://schemas.openxmlformats.org/officeDocument/2006/relationships/image" Target="../media/image19.png"/><Relationship Id="rId25" Type="http://schemas.openxmlformats.org/officeDocument/2006/relationships/image" Target="../media/image57.png"/><Relationship Id="rId33" Type="http://schemas.openxmlformats.org/officeDocument/2006/relationships/image" Target="../media/image61.png"/><Relationship Id="rId38" Type="http://schemas.openxmlformats.org/officeDocument/2006/relationships/customXml" Target="../ink/ink300.xml"/><Relationship Id="rId46" Type="http://schemas.openxmlformats.org/officeDocument/2006/relationships/customXml" Target="../ink/ink304.xml"/><Relationship Id="rId59" Type="http://schemas.openxmlformats.org/officeDocument/2006/relationships/image" Target="../media/image74.png"/><Relationship Id="rId67" Type="http://schemas.openxmlformats.org/officeDocument/2006/relationships/image" Target="../media/image78.png"/><Relationship Id="rId20" Type="http://schemas.openxmlformats.org/officeDocument/2006/relationships/customXml" Target="../ink/ink291.xml"/><Relationship Id="rId41" Type="http://schemas.openxmlformats.org/officeDocument/2006/relationships/image" Target="../media/image65.png"/><Relationship Id="rId54" Type="http://schemas.openxmlformats.org/officeDocument/2006/relationships/customXml" Target="../ink/ink308.xml"/><Relationship Id="rId62" Type="http://schemas.openxmlformats.org/officeDocument/2006/relationships/customXml" Target="../ink/ink312.xml"/><Relationship Id="rId70" Type="http://schemas.openxmlformats.org/officeDocument/2006/relationships/customXml" Target="../ink/ink316.xml"/><Relationship Id="rId75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4.xml"/><Relationship Id="rId15" Type="http://schemas.openxmlformats.org/officeDocument/2006/relationships/image" Target="../media/image18.png"/><Relationship Id="rId23" Type="http://schemas.openxmlformats.org/officeDocument/2006/relationships/image" Target="../media/image56.png"/><Relationship Id="rId28" Type="http://schemas.openxmlformats.org/officeDocument/2006/relationships/customXml" Target="../ink/ink295.xml"/><Relationship Id="rId36" Type="http://schemas.openxmlformats.org/officeDocument/2006/relationships/customXml" Target="../ink/ink299.xml"/><Relationship Id="rId49" Type="http://schemas.openxmlformats.org/officeDocument/2006/relationships/image" Target="../media/image69.png"/><Relationship Id="rId57" Type="http://schemas.openxmlformats.org/officeDocument/2006/relationships/image" Target="../media/image73.png"/><Relationship Id="rId10" Type="http://schemas.openxmlformats.org/officeDocument/2006/relationships/customXml" Target="../ink/ink286.xml"/><Relationship Id="rId31" Type="http://schemas.openxmlformats.org/officeDocument/2006/relationships/image" Target="../media/image60.png"/><Relationship Id="rId44" Type="http://schemas.openxmlformats.org/officeDocument/2006/relationships/customXml" Target="../ink/ink303.xml"/><Relationship Id="rId52" Type="http://schemas.openxmlformats.org/officeDocument/2006/relationships/customXml" Target="../ink/ink307.xml"/><Relationship Id="rId60" Type="http://schemas.openxmlformats.org/officeDocument/2006/relationships/customXml" Target="../ink/ink311.xml"/><Relationship Id="rId65" Type="http://schemas.openxmlformats.org/officeDocument/2006/relationships/image" Target="../media/image77.png"/><Relationship Id="rId73" Type="http://schemas.openxmlformats.org/officeDocument/2006/relationships/image" Target="../media/image81.png"/><Relationship Id="rId4" Type="http://schemas.openxmlformats.org/officeDocument/2006/relationships/customXml" Target="../ink/ink283.xml"/><Relationship Id="rId9" Type="http://schemas.openxmlformats.org/officeDocument/2006/relationships/image" Target="../media/image15.png"/><Relationship Id="rId13" Type="http://schemas.openxmlformats.org/officeDocument/2006/relationships/image" Target="../media/image17.png"/><Relationship Id="rId18" Type="http://schemas.openxmlformats.org/officeDocument/2006/relationships/customXml" Target="../ink/ink290.xml"/><Relationship Id="rId39" Type="http://schemas.openxmlformats.org/officeDocument/2006/relationships/image" Target="../media/image64.png"/><Relationship Id="rId34" Type="http://schemas.openxmlformats.org/officeDocument/2006/relationships/customXml" Target="../ink/ink298.xml"/><Relationship Id="rId50" Type="http://schemas.openxmlformats.org/officeDocument/2006/relationships/customXml" Target="../ink/ink306.xml"/><Relationship Id="rId55" Type="http://schemas.openxmlformats.org/officeDocument/2006/relationships/image" Target="../media/image72.png"/><Relationship Id="rId7" Type="http://schemas.openxmlformats.org/officeDocument/2006/relationships/image" Target="../media/image14.png"/><Relationship Id="rId71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3.png"/><Relationship Id="rId21" Type="http://schemas.openxmlformats.org/officeDocument/2006/relationships/image" Target="../media/image21.png"/><Relationship Id="rId42" Type="http://schemas.openxmlformats.org/officeDocument/2006/relationships/customXml" Target="../ink/ink339.xml"/><Relationship Id="rId63" Type="http://schemas.openxmlformats.org/officeDocument/2006/relationships/image" Target="../media/image76.png"/><Relationship Id="rId84" Type="http://schemas.openxmlformats.org/officeDocument/2006/relationships/customXml" Target="../ink/ink360.xml"/><Relationship Id="rId16" Type="http://schemas.openxmlformats.org/officeDocument/2006/relationships/customXml" Target="../ink/ink326.xml"/><Relationship Id="rId107" Type="http://schemas.openxmlformats.org/officeDocument/2006/relationships/image" Target="../media/image98.png"/><Relationship Id="rId11" Type="http://schemas.openxmlformats.org/officeDocument/2006/relationships/image" Target="../media/image16.png"/><Relationship Id="rId32" Type="http://schemas.openxmlformats.org/officeDocument/2006/relationships/customXml" Target="../ink/ink334.xml"/><Relationship Id="rId37" Type="http://schemas.openxmlformats.org/officeDocument/2006/relationships/image" Target="../media/image63.png"/><Relationship Id="rId53" Type="http://schemas.openxmlformats.org/officeDocument/2006/relationships/image" Target="../media/image71.png"/><Relationship Id="rId58" Type="http://schemas.openxmlformats.org/officeDocument/2006/relationships/customXml" Target="../ink/ink347.xml"/><Relationship Id="rId74" Type="http://schemas.openxmlformats.org/officeDocument/2006/relationships/customXml" Target="../ink/ink355.xml"/><Relationship Id="rId79" Type="http://schemas.openxmlformats.org/officeDocument/2006/relationships/image" Target="../media/image84.png"/><Relationship Id="rId102" Type="http://schemas.openxmlformats.org/officeDocument/2006/relationships/customXml" Target="../ink/ink369.xml"/><Relationship Id="rId123" Type="http://schemas.openxmlformats.org/officeDocument/2006/relationships/image" Target="../media/image106.png"/><Relationship Id="rId128" Type="http://schemas.openxmlformats.org/officeDocument/2006/relationships/customXml" Target="../ink/ink382.xml"/><Relationship Id="rId5" Type="http://schemas.openxmlformats.org/officeDocument/2006/relationships/image" Target="../media/image13.png"/><Relationship Id="rId90" Type="http://schemas.openxmlformats.org/officeDocument/2006/relationships/customXml" Target="../ink/ink363.xml"/><Relationship Id="rId95" Type="http://schemas.openxmlformats.org/officeDocument/2006/relationships/image" Target="../media/image92.png"/><Relationship Id="rId22" Type="http://schemas.openxmlformats.org/officeDocument/2006/relationships/customXml" Target="../ink/ink329.xml"/><Relationship Id="rId27" Type="http://schemas.openxmlformats.org/officeDocument/2006/relationships/image" Target="../media/image58.png"/><Relationship Id="rId43" Type="http://schemas.openxmlformats.org/officeDocument/2006/relationships/image" Target="../media/image66.png"/><Relationship Id="rId48" Type="http://schemas.openxmlformats.org/officeDocument/2006/relationships/customXml" Target="../ink/ink342.xml"/><Relationship Id="rId64" Type="http://schemas.openxmlformats.org/officeDocument/2006/relationships/customXml" Target="../ink/ink350.xml"/><Relationship Id="rId69" Type="http://schemas.openxmlformats.org/officeDocument/2006/relationships/image" Target="../media/image79.png"/><Relationship Id="rId113" Type="http://schemas.openxmlformats.org/officeDocument/2006/relationships/image" Target="../media/image101.png"/><Relationship Id="rId118" Type="http://schemas.openxmlformats.org/officeDocument/2006/relationships/customXml" Target="../ink/ink377.xml"/><Relationship Id="rId80" Type="http://schemas.openxmlformats.org/officeDocument/2006/relationships/customXml" Target="../ink/ink358.xml"/><Relationship Id="rId85" Type="http://schemas.openxmlformats.org/officeDocument/2006/relationships/image" Target="../media/image87.png"/><Relationship Id="rId12" Type="http://schemas.openxmlformats.org/officeDocument/2006/relationships/customXml" Target="../ink/ink324.xml"/><Relationship Id="rId17" Type="http://schemas.openxmlformats.org/officeDocument/2006/relationships/image" Target="../media/image19.png"/><Relationship Id="rId33" Type="http://schemas.openxmlformats.org/officeDocument/2006/relationships/image" Target="../media/image61.png"/><Relationship Id="rId38" Type="http://schemas.openxmlformats.org/officeDocument/2006/relationships/customXml" Target="../ink/ink337.xml"/><Relationship Id="rId59" Type="http://schemas.openxmlformats.org/officeDocument/2006/relationships/image" Target="../media/image74.png"/><Relationship Id="rId103" Type="http://schemas.openxmlformats.org/officeDocument/2006/relationships/image" Target="../media/image96.png"/><Relationship Id="rId108" Type="http://schemas.openxmlformats.org/officeDocument/2006/relationships/customXml" Target="../ink/ink372.xml"/><Relationship Id="rId124" Type="http://schemas.openxmlformats.org/officeDocument/2006/relationships/customXml" Target="../ink/ink380.xml"/><Relationship Id="rId129" Type="http://schemas.openxmlformats.org/officeDocument/2006/relationships/image" Target="../media/image109.png"/><Relationship Id="rId54" Type="http://schemas.openxmlformats.org/officeDocument/2006/relationships/customXml" Target="../ink/ink345.xml"/><Relationship Id="rId70" Type="http://schemas.openxmlformats.org/officeDocument/2006/relationships/customXml" Target="../ink/ink353.xml"/><Relationship Id="rId75" Type="http://schemas.openxmlformats.org/officeDocument/2006/relationships/image" Target="../media/image82.png"/><Relationship Id="rId91" Type="http://schemas.openxmlformats.org/officeDocument/2006/relationships/image" Target="../media/image90.png"/><Relationship Id="rId96" Type="http://schemas.openxmlformats.org/officeDocument/2006/relationships/customXml" Target="../ink/ink36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1.xml"/><Relationship Id="rId23" Type="http://schemas.openxmlformats.org/officeDocument/2006/relationships/image" Target="../media/image56.png"/><Relationship Id="rId28" Type="http://schemas.openxmlformats.org/officeDocument/2006/relationships/customXml" Target="../ink/ink332.xml"/><Relationship Id="rId49" Type="http://schemas.openxmlformats.org/officeDocument/2006/relationships/image" Target="../media/image69.png"/><Relationship Id="rId114" Type="http://schemas.openxmlformats.org/officeDocument/2006/relationships/customXml" Target="../ink/ink375.xml"/><Relationship Id="rId119" Type="http://schemas.openxmlformats.org/officeDocument/2006/relationships/image" Target="../media/image104.png"/><Relationship Id="rId44" Type="http://schemas.openxmlformats.org/officeDocument/2006/relationships/customXml" Target="../ink/ink340.xml"/><Relationship Id="rId60" Type="http://schemas.openxmlformats.org/officeDocument/2006/relationships/customXml" Target="../ink/ink348.xml"/><Relationship Id="rId65" Type="http://schemas.openxmlformats.org/officeDocument/2006/relationships/image" Target="../media/image77.png"/><Relationship Id="rId81" Type="http://schemas.openxmlformats.org/officeDocument/2006/relationships/image" Target="../media/image85.png"/><Relationship Id="rId86" Type="http://schemas.openxmlformats.org/officeDocument/2006/relationships/customXml" Target="../ink/ink361.xml"/><Relationship Id="rId130" Type="http://schemas.openxmlformats.org/officeDocument/2006/relationships/customXml" Target="../ink/ink383.xml"/><Relationship Id="rId13" Type="http://schemas.openxmlformats.org/officeDocument/2006/relationships/image" Target="../media/image17.png"/><Relationship Id="rId18" Type="http://schemas.openxmlformats.org/officeDocument/2006/relationships/customXml" Target="../ink/ink327.xml"/><Relationship Id="rId39" Type="http://schemas.openxmlformats.org/officeDocument/2006/relationships/image" Target="../media/image64.png"/><Relationship Id="rId109" Type="http://schemas.openxmlformats.org/officeDocument/2006/relationships/image" Target="../media/image99.png"/><Relationship Id="rId34" Type="http://schemas.openxmlformats.org/officeDocument/2006/relationships/customXml" Target="../ink/ink335.xml"/><Relationship Id="rId50" Type="http://schemas.openxmlformats.org/officeDocument/2006/relationships/customXml" Target="../ink/ink343.xml"/><Relationship Id="rId55" Type="http://schemas.openxmlformats.org/officeDocument/2006/relationships/image" Target="../media/image72.png"/><Relationship Id="rId76" Type="http://schemas.openxmlformats.org/officeDocument/2006/relationships/customXml" Target="../ink/ink356.xml"/><Relationship Id="rId97" Type="http://schemas.openxmlformats.org/officeDocument/2006/relationships/image" Target="../media/image93.png"/><Relationship Id="rId104" Type="http://schemas.openxmlformats.org/officeDocument/2006/relationships/customXml" Target="../ink/ink370.xml"/><Relationship Id="rId120" Type="http://schemas.openxmlformats.org/officeDocument/2006/relationships/customXml" Target="../ink/ink378.xml"/><Relationship Id="rId125" Type="http://schemas.openxmlformats.org/officeDocument/2006/relationships/image" Target="../media/image107.png"/><Relationship Id="rId7" Type="http://schemas.openxmlformats.org/officeDocument/2006/relationships/image" Target="../media/image14.png"/><Relationship Id="rId71" Type="http://schemas.openxmlformats.org/officeDocument/2006/relationships/image" Target="../media/image80.png"/><Relationship Id="rId92" Type="http://schemas.openxmlformats.org/officeDocument/2006/relationships/customXml" Target="../ink/ink364.xml"/><Relationship Id="rId2" Type="http://schemas.openxmlformats.org/officeDocument/2006/relationships/customXml" Target="../ink/ink319.xml"/><Relationship Id="rId29" Type="http://schemas.openxmlformats.org/officeDocument/2006/relationships/image" Target="../media/image59.png"/><Relationship Id="rId24" Type="http://schemas.openxmlformats.org/officeDocument/2006/relationships/customXml" Target="../ink/ink330.xml"/><Relationship Id="rId40" Type="http://schemas.openxmlformats.org/officeDocument/2006/relationships/customXml" Target="../ink/ink338.xml"/><Relationship Id="rId45" Type="http://schemas.openxmlformats.org/officeDocument/2006/relationships/image" Target="../media/image67.png"/><Relationship Id="rId66" Type="http://schemas.openxmlformats.org/officeDocument/2006/relationships/customXml" Target="../ink/ink351.xml"/><Relationship Id="rId87" Type="http://schemas.openxmlformats.org/officeDocument/2006/relationships/image" Target="../media/image88.png"/><Relationship Id="rId110" Type="http://schemas.openxmlformats.org/officeDocument/2006/relationships/customXml" Target="../ink/ink373.xml"/><Relationship Id="rId115" Type="http://schemas.openxmlformats.org/officeDocument/2006/relationships/image" Target="../media/image102.png"/><Relationship Id="rId131" Type="http://schemas.openxmlformats.org/officeDocument/2006/relationships/image" Target="../media/image110.png"/><Relationship Id="rId61" Type="http://schemas.openxmlformats.org/officeDocument/2006/relationships/image" Target="../media/image75.png"/><Relationship Id="rId82" Type="http://schemas.openxmlformats.org/officeDocument/2006/relationships/customXml" Target="../ink/ink359.xml"/><Relationship Id="rId19" Type="http://schemas.openxmlformats.org/officeDocument/2006/relationships/image" Target="../media/image20.png"/><Relationship Id="rId14" Type="http://schemas.openxmlformats.org/officeDocument/2006/relationships/customXml" Target="../ink/ink325.xml"/><Relationship Id="rId30" Type="http://schemas.openxmlformats.org/officeDocument/2006/relationships/customXml" Target="../ink/ink333.xml"/><Relationship Id="rId35" Type="http://schemas.openxmlformats.org/officeDocument/2006/relationships/image" Target="../media/image62.png"/><Relationship Id="rId56" Type="http://schemas.openxmlformats.org/officeDocument/2006/relationships/customXml" Target="../ink/ink346.xml"/><Relationship Id="rId77" Type="http://schemas.openxmlformats.org/officeDocument/2006/relationships/image" Target="../media/image83.png"/><Relationship Id="rId100" Type="http://schemas.openxmlformats.org/officeDocument/2006/relationships/customXml" Target="../ink/ink368.xml"/><Relationship Id="rId105" Type="http://schemas.openxmlformats.org/officeDocument/2006/relationships/image" Target="../media/image97.png"/><Relationship Id="rId126" Type="http://schemas.openxmlformats.org/officeDocument/2006/relationships/customXml" Target="../ink/ink381.xml"/><Relationship Id="rId8" Type="http://schemas.openxmlformats.org/officeDocument/2006/relationships/customXml" Target="../ink/ink322.xml"/><Relationship Id="rId51" Type="http://schemas.openxmlformats.org/officeDocument/2006/relationships/image" Target="../media/image70.png"/><Relationship Id="rId72" Type="http://schemas.openxmlformats.org/officeDocument/2006/relationships/customXml" Target="../ink/ink354.xml"/><Relationship Id="rId93" Type="http://schemas.openxmlformats.org/officeDocument/2006/relationships/image" Target="../media/image91.png"/><Relationship Id="rId98" Type="http://schemas.openxmlformats.org/officeDocument/2006/relationships/customXml" Target="../ink/ink367.xml"/><Relationship Id="rId121" Type="http://schemas.openxmlformats.org/officeDocument/2006/relationships/image" Target="../media/image105.png"/><Relationship Id="rId3" Type="http://schemas.openxmlformats.org/officeDocument/2006/relationships/image" Target="../media/image12.png"/><Relationship Id="rId25" Type="http://schemas.openxmlformats.org/officeDocument/2006/relationships/image" Target="../media/image57.png"/><Relationship Id="rId46" Type="http://schemas.openxmlformats.org/officeDocument/2006/relationships/customXml" Target="../ink/ink341.xml"/><Relationship Id="rId67" Type="http://schemas.openxmlformats.org/officeDocument/2006/relationships/image" Target="../media/image78.png"/><Relationship Id="rId116" Type="http://schemas.openxmlformats.org/officeDocument/2006/relationships/customXml" Target="../ink/ink376.xml"/><Relationship Id="rId20" Type="http://schemas.openxmlformats.org/officeDocument/2006/relationships/customXml" Target="../ink/ink328.xml"/><Relationship Id="rId41" Type="http://schemas.openxmlformats.org/officeDocument/2006/relationships/image" Target="../media/image65.png"/><Relationship Id="rId62" Type="http://schemas.openxmlformats.org/officeDocument/2006/relationships/customXml" Target="../ink/ink349.xml"/><Relationship Id="rId83" Type="http://schemas.openxmlformats.org/officeDocument/2006/relationships/image" Target="../media/image86.png"/><Relationship Id="rId88" Type="http://schemas.openxmlformats.org/officeDocument/2006/relationships/customXml" Target="../ink/ink362.xml"/><Relationship Id="rId111" Type="http://schemas.openxmlformats.org/officeDocument/2006/relationships/image" Target="../media/image100.png"/><Relationship Id="rId132" Type="http://schemas.openxmlformats.org/officeDocument/2006/relationships/customXml" Target="../ink/ink384.xml"/><Relationship Id="rId15" Type="http://schemas.openxmlformats.org/officeDocument/2006/relationships/image" Target="../media/image18.png"/><Relationship Id="rId36" Type="http://schemas.openxmlformats.org/officeDocument/2006/relationships/customXml" Target="../ink/ink336.xml"/><Relationship Id="rId57" Type="http://schemas.openxmlformats.org/officeDocument/2006/relationships/image" Target="../media/image73.png"/><Relationship Id="rId106" Type="http://schemas.openxmlformats.org/officeDocument/2006/relationships/customXml" Target="../ink/ink371.xml"/><Relationship Id="rId127" Type="http://schemas.openxmlformats.org/officeDocument/2006/relationships/image" Target="../media/image108.png"/><Relationship Id="rId10" Type="http://schemas.openxmlformats.org/officeDocument/2006/relationships/customXml" Target="../ink/ink323.xml"/><Relationship Id="rId31" Type="http://schemas.openxmlformats.org/officeDocument/2006/relationships/image" Target="../media/image60.png"/><Relationship Id="rId52" Type="http://schemas.openxmlformats.org/officeDocument/2006/relationships/customXml" Target="../ink/ink344.xml"/><Relationship Id="rId73" Type="http://schemas.openxmlformats.org/officeDocument/2006/relationships/image" Target="../media/image81.png"/><Relationship Id="rId78" Type="http://schemas.openxmlformats.org/officeDocument/2006/relationships/customXml" Target="../ink/ink357.xml"/><Relationship Id="rId94" Type="http://schemas.openxmlformats.org/officeDocument/2006/relationships/customXml" Target="../ink/ink365.xml"/><Relationship Id="rId99" Type="http://schemas.openxmlformats.org/officeDocument/2006/relationships/image" Target="../media/image94.png"/><Relationship Id="rId101" Type="http://schemas.openxmlformats.org/officeDocument/2006/relationships/image" Target="../media/image95.png"/><Relationship Id="rId122" Type="http://schemas.openxmlformats.org/officeDocument/2006/relationships/customXml" Target="../ink/ink379.xml"/><Relationship Id="rId4" Type="http://schemas.openxmlformats.org/officeDocument/2006/relationships/customXml" Target="../ink/ink320.xml"/><Relationship Id="rId9" Type="http://schemas.openxmlformats.org/officeDocument/2006/relationships/image" Target="../media/image15.png"/><Relationship Id="rId26" Type="http://schemas.openxmlformats.org/officeDocument/2006/relationships/customXml" Target="../ink/ink331.xml"/><Relationship Id="rId47" Type="http://schemas.openxmlformats.org/officeDocument/2006/relationships/image" Target="../media/image68.png"/><Relationship Id="rId68" Type="http://schemas.openxmlformats.org/officeDocument/2006/relationships/customXml" Target="../ink/ink352.xml"/><Relationship Id="rId89" Type="http://schemas.openxmlformats.org/officeDocument/2006/relationships/image" Target="../media/image89.png"/><Relationship Id="rId112" Type="http://schemas.openxmlformats.org/officeDocument/2006/relationships/customXml" Target="../ink/ink374.xml"/><Relationship Id="rId133" Type="http://schemas.openxmlformats.org/officeDocument/2006/relationships/image" Target="../media/image111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43.xml"/><Relationship Id="rId21" Type="http://schemas.openxmlformats.org/officeDocument/2006/relationships/image" Target="../media/image21.png"/><Relationship Id="rId42" Type="http://schemas.openxmlformats.org/officeDocument/2006/relationships/customXml" Target="../ink/ink405.xml"/><Relationship Id="rId63" Type="http://schemas.openxmlformats.org/officeDocument/2006/relationships/image" Target="../media/image76.png"/><Relationship Id="rId84" Type="http://schemas.openxmlformats.org/officeDocument/2006/relationships/customXml" Target="../ink/ink426.xml"/><Relationship Id="rId138" Type="http://schemas.openxmlformats.org/officeDocument/2006/relationships/customXml" Target="../ink/ink454.xml"/><Relationship Id="rId159" Type="http://schemas.openxmlformats.org/officeDocument/2006/relationships/image" Target="../media/image149.png"/><Relationship Id="rId170" Type="http://schemas.openxmlformats.org/officeDocument/2006/relationships/customXml" Target="../ink/ink470.xml"/><Relationship Id="rId107" Type="http://schemas.openxmlformats.org/officeDocument/2006/relationships/customXml" Target="../ink/ink438.xml"/><Relationship Id="rId11" Type="http://schemas.openxmlformats.org/officeDocument/2006/relationships/image" Target="../media/image16.png"/><Relationship Id="rId32" Type="http://schemas.openxmlformats.org/officeDocument/2006/relationships/customXml" Target="../ink/ink400.xml"/><Relationship Id="rId53" Type="http://schemas.openxmlformats.org/officeDocument/2006/relationships/image" Target="../media/image71.png"/><Relationship Id="rId74" Type="http://schemas.openxmlformats.org/officeDocument/2006/relationships/customXml" Target="../ink/ink421.xml"/><Relationship Id="rId128" Type="http://schemas.openxmlformats.org/officeDocument/2006/relationships/image" Target="../media/image134.png"/><Relationship Id="rId149" Type="http://schemas.openxmlformats.org/officeDocument/2006/relationships/image" Target="../media/image144.png"/><Relationship Id="rId5" Type="http://schemas.openxmlformats.org/officeDocument/2006/relationships/image" Target="../media/image13.png"/><Relationship Id="rId95" Type="http://schemas.openxmlformats.org/officeDocument/2006/relationships/customXml" Target="../ink/ink432.xml"/><Relationship Id="rId160" Type="http://schemas.openxmlformats.org/officeDocument/2006/relationships/customXml" Target="../ink/ink465.xml"/><Relationship Id="rId181" Type="http://schemas.openxmlformats.org/officeDocument/2006/relationships/customXml" Target="../ink/ink476.xml"/><Relationship Id="rId22" Type="http://schemas.openxmlformats.org/officeDocument/2006/relationships/customXml" Target="../ink/ink395.xml"/><Relationship Id="rId43" Type="http://schemas.openxmlformats.org/officeDocument/2006/relationships/image" Target="../media/image66.png"/><Relationship Id="rId64" Type="http://schemas.openxmlformats.org/officeDocument/2006/relationships/customXml" Target="../ink/ink416.xml"/><Relationship Id="rId118" Type="http://schemas.openxmlformats.org/officeDocument/2006/relationships/image" Target="../media/image129.png"/><Relationship Id="rId139" Type="http://schemas.openxmlformats.org/officeDocument/2006/relationships/image" Target="../media/image139.png"/><Relationship Id="rId85" Type="http://schemas.openxmlformats.org/officeDocument/2006/relationships/image" Target="../media/image114.png"/><Relationship Id="rId150" Type="http://schemas.openxmlformats.org/officeDocument/2006/relationships/customXml" Target="../ink/ink460.xml"/><Relationship Id="rId171" Type="http://schemas.openxmlformats.org/officeDocument/2006/relationships/image" Target="../media/image155.png"/><Relationship Id="rId12" Type="http://schemas.openxmlformats.org/officeDocument/2006/relationships/customXml" Target="../ink/ink390.xml"/><Relationship Id="rId33" Type="http://schemas.openxmlformats.org/officeDocument/2006/relationships/image" Target="../media/image61.png"/><Relationship Id="rId108" Type="http://schemas.openxmlformats.org/officeDocument/2006/relationships/image" Target="../media/image124.png"/><Relationship Id="rId129" Type="http://schemas.openxmlformats.org/officeDocument/2006/relationships/customXml" Target="../ink/ink449.xml"/><Relationship Id="rId54" Type="http://schemas.openxmlformats.org/officeDocument/2006/relationships/customXml" Target="../ink/ink411.xml"/><Relationship Id="rId75" Type="http://schemas.openxmlformats.org/officeDocument/2006/relationships/image" Target="../media/image82.png"/><Relationship Id="rId96" Type="http://schemas.openxmlformats.org/officeDocument/2006/relationships/image" Target="../media/image118.png"/><Relationship Id="rId140" Type="http://schemas.openxmlformats.org/officeDocument/2006/relationships/customXml" Target="../ink/ink455.xml"/><Relationship Id="rId161" Type="http://schemas.openxmlformats.org/officeDocument/2006/relationships/image" Target="../media/image150.png"/><Relationship Id="rId182" Type="http://schemas.openxmlformats.org/officeDocument/2006/relationships/image" Target="../media/image160.png"/><Relationship Id="rId6" Type="http://schemas.openxmlformats.org/officeDocument/2006/relationships/customXml" Target="../ink/ink387.xml"/><Relationship Id="rId23" Type="http://schemas.openxmlformats.org/officeDocument/2006/relationships/image" Target="../media/image56.png"/><Relationship Id="rId119" Type="http://schemas.openxmlformats.org/officeDocument/2006/relationships/customXml" Target="../ink/ink444.xml"/><Relationship Id="rId44" Type="http://schemas.openxmlformats.org/officeDocument/2006/relationships/customXml" Target="../ink/ink406.xml"/><Relationship Id="rId65" Type="http://schemas.openxmlformats.org/officeDocument/2006/relationships/image" Target="../media/image77.png"/><Relationship Id="rId86" Type="http://schemas.openxmlformats.org/officeDocument/2006/relationships/customXml" Target="../ink/ink427.xml"/><Relationship Id="rId130" Type="http://schemas.openxmlformats.org/officeDocument/2006/relationships/customXml" Target="../ink/ink450.xml"/><Relationship Id="rId151" Type="http://schemas.openxmlformats.org/officeDocument/2006/relationships/image" Target="../media/image145.png"/><Relationship Id="rId172" Type="http://schemas.openxmlformats.org/officeDocument/2006/relationships/customXml" Target="../ink/ink471.xml"/><Relationship Id="rId13" Type="http://schemas.openxmlformats.org/officeDocument/2006/relationships/image" Target="../media/image17.png"/><Relationship Id="rId18" Type="http://schemas.openxmlformats.org/officeDocument/2006/relationships/customXml" Target="../ink/ink393.xml"/><Relationship Id="rId39" Type="http://schemas.openxmlformats.org/officeDocument/2006/relationships/image" Target="../media/image64.png"/><Relationship Id="rId109" Type="http://schemas.openxmlformats.org/officeDocument/2006/relationships/customXml" Target="../ink/ink439.xml"/><Relationship Id="rId34" Type="http://schemas.openxmlformats.org/officeDocument/2006/relationships/customXml" Target="../ink/ink401.xml"/><Relationship Id="rId50" Type="http://schemas.openxmlformats.org/officeDocument/2006/relationships/customXml" Target="../ink/ink409.xml"/><Relationship Id="rId55" Type="http://schemas.openxmlformats.org/officeDocument/2006/relationships/image" Target="../media/image72.png"/><Relationship Id="rId76" Type="http://schemas.openxmlformats.org/officeDocument/2006/relationships/customXml" Target="../ink/ink422.xml"/><Relationship Id="rId97" Type="http://schemas.openxmlformats.org/officeDocument/2006/relationships/customXml" Target="../ink/ink433.xml"/><Relationship Id="rId104" Type="http://schemas.openxmlformats.org/officeDocument/2006/relationships/image" Target="../media/image122.png"/><Relationship Id="rId120" Type="http://schemas.openxmlformats.org/officeDocument/2006/relationships/image" Target="../media/image130.png"/><Relationship Id="rId125" Type="http://schemas.openxmlformats.org/officeDocument/2006/relationships/customXml" Target="../ink/ink447.xml"/><Relationship Id="rId141" Type="http://schemas.openxmlformats.org/officeDocument/2006/relationships/image" Target="../media/image140.png"/><Relationship Id="rId146" Type="http://schemas.openxmlformats.org/officeDocument/2006/relationships/customXml" Target="../ink/ink458.xml"/><Relationship Id="rId167" Type="http://schemas.openxmlformats.org/officeDocument/2006/relationships/image" Target="../media/image153.png"/><Relationship Id="rId7" Type="http://schemas.openxmlformats.org/officeDocument/2006/relationships/image" Target="../media/image14.png"/><Relationship Id="rId71" Type="http://schemas.openxmlformats.org/officeDocument/2006/relationships/image" Target="../media/image80.png"/><Relationship Id="rId92" Type="http://schemas.openxmlformats.org/officeDocument/2006/relationships/customXml" Target="../ink/ink430.xml"/><Relationship Id="rId162" Type="http://schemas.openxmlformats.org/officeDocument/2006/relationships/customXml" Target="../ink/ink466.xml"/><Relationship Id="rId183" Type="http://schemas.openxmlformats.org/officeDocument/2006/relationships/customXml" Target="../ink/ink477.xml"/><Relationship Id="rId2" Type="http://schemas.openxmlformats.org/officeDocument/2006/relationships/customXml" Target="../ink/ink385.xml"/><Relationship Id="rId29" Type="http://schemas.openxmlformats.org/officeDocument/2006/relationships/image" Target="../media/image59.png"/><Relationship Id="rId24" Type="http://schemas.openxmlformats.org/officeDocument/2006/relationships/customXml" Target="../ink/ink396.xml"/><Relationship Id="rId40" Type="http://schemas.openxmlformats.org/officeDocument/2006/relationships/customXml" Target="../ink/ink404.xml"/><Relationship Id="rId45" Type="http://schemas.openxmlformats.org/officeDocument/2006/relationships/image" Target="../media/image67.png"/><Relationship Id="rId66" Type="http://schemas.openxmlformats.org/officeDocument/2006/relationships/customXml" Target="../ink/ink417.xml"/><Relationship Id="rId87" Type="http://schemas.openxmlformats.org/officeDocument/2006/relationships/image" Target="../media/image115.png"/><Relationship Id="rId110" Type="http://schemas.openxmlformats.org/officeDocument/2006/relationships/image" Target="../media/image125.png"/><Relationship Id="rId115" Type="http://schemas.openxmlformats.org/officeDocument/2006/relationships/customXml" Target="../ink/ink442.xml"/><Relationship Id="rId131" Type="http://schemas.openxmlformats.org/officeDocument/2006/relationships/image" Target="../media/image135.png"/><Relationship Id="rId136" Type="http://schemas.openxmlformats.org/officeDocument/2006/relationships/customXml" Target="../ink/ink453.xml"/><Relationship Id="rId157" Type="http://schemas.openxmlformats.org/officeDocument/2006/relationships/image" Target="../media/image148.png"/><Relationship Id="rId178" Type="http://schemas.openxmlformats.org/officeDocument/2006/relationships/image" Target="../media/image158.png"/><Relationship Id="rId61" Type="http://schemas.openxmlformats.org/officeDocument/2006/relationships/image" Target="../media/image75.png"/><Relationship Id="rId82" Type="http://schemas.openxmlformats.org/officeDocument/2006/relationships/customXml" Target="../ink/ink425.xml"/><Relationship Id="rId152" Type="http://schemas.openxmlformats.org/officeDocument/2006/relationships/customXml" Target="../ink/ink461.xml"/><Relationship Id="rId173" Type="http://schemas.openxmlformats.org/officeDocument/2006/relationships/image" Target="../media/image156.png"/><Relationship Id="rId19" Type="http://schemas.openxmlformats.org/officeDocument/2006/relationships/image" Target="../media/image20.png"/><Relationship Id="rId14" Type="http://schemas.openxmlformats.org/officeDocument/2006/relationships/customXml" Target="../ink/ink391.xml"/><Relationship Id="rId30" Type="http://schemas.openxmlformats.org/officeDocument/2006/relationships/customXml" Target="../ink/ink399.xml"/><Relationship Id="rId35" Type="http://schemas.openxmlformats.org/officeDocument/2006/relationships/image" Target="../media/image62.png"/><Relationship Id="rId56" Type="http://schemas.openxmlformats.org/officeDocument/2006/relationships/customXml" Target="../ink/ink412.xml"/><Relationship Id="rId77" Type="http://schemas.openxmlformats.org/officeDocument/2006/relationships/image" Target="../media/image110.png"/><Relationship Id="rId100" Type="http://schemas.openxmlformats.org/officeDocument/2006/relationships/image" Target="../media/image120.png"/><Relationship Id="rId105" Type="http://schemas.openxmlformats.org/officeDocument/2006/relationships/customXml" Target="../ink/ink437.xml"/><Relationship Id="rId126" Type="http://schemas.openxmlformats.org/officeDocument/2006/relationships/image" Target="../media/image133.png"/><Relationship Id="rId147" Type="http://schemas.openxmlformats.org/officeDocument/2006/relationships/image" Target="../media/image143.png"/><Relationship Id="rId168" Type="http://schemas.openxmlformats.org/officeDocument/2006/relationships/customXml" Target="../ink/ink469.xml"/><Relationship Id="rId8" Type="http://schemas.openxmlformats.org/officeDocument/2006/relationships/customXml" Target="../ink/ink388.xml"/><Relationship Id="rId51" Type="http://schemas.openxmlformats.org/officeDocument/2006/relationships/image" Target="../media/image70.png"/><Relationship Id="rId72" Type="http://schemas.openxmlformats.org/officeDocument/2006/relationships/customXml" Target="../ink/ink420.xml"/><Relationship Id="rId93" Type="http://schemas.openxmlformats.org/officeDocument/2006/relationships/customXml" Target="../ink/ink431.xml"/><Relationship Id="rId98" Type="http://schemas.openxmlformats.org/officeDocument/2006/relationships/image" Target="../media/image119.png"/><Relationship Id="rId121" Type="http://schemas.openxmlformats.org/officeDocument/2006/relationships/customXml" Target="../ink/ink445.xml"/><Relationship Id="rId142" Type="http://schemas.openxmlformats.org/officeDocument/2006/relationships/customXml" Target="../ink/ink456.xml"/><Relationship Id="rId163" Type="http://schemas.openxmlformats.org/officeDocument/2006/relationships/image" Target="../media/image151.png"/><Relationship Id="rId184" Type="http://schemas.openxmlformats.org/officeDocument/2006/relationships/image" Target="../media/image161.png"/><Relationship Id="rId3" Type="http://schemas.openxmlformats.org/officeDocument/2006/relationships/image" Target="../media/image12.png"/><Relationship Id="rId25" Type="http://schemas.openxmlformats.org/officeDocument/2006/relationships/image" Target="../media/image57.png"/><Relationship Id="rId46" Type="http://schemas.openxmlformats.org/officeDocument/2006/relationships/customXml" Target="../ink/ink407.xml"/><Relationship Id="rId67" Type="http://schemas.openxmlformats.org/officeDocument/2006/relationships/image" Target="../media/image78.png"/><Relationship Id="rId116" Type="http://schemas.openxmlformats.org/officeDocument/2006/relationships/image" Target="../media/image128.png"/><Relationship Id="rId137" Type="http://schemas.openxmlformats.org/officeDocument/2006/relationships/image" Target="../media/image138.png"/><Relationship Id="rId158" Type="http://schemas.openxmlformats.org/officeDocument/2006/relationships/customXml" Target="../ink/ink464.xml"/><Relationship Id="rId20" Type="http://schemas.openxmlformats.org/officeDocument/2006/relationships/customXml" Target="../ink/ink394.xml"/><Relationship Id="rId41" Type="http://schemas.openxmlformats.org/officeDocument/2006/relationships/image" Target="../media/image65.png"/><Relationship Id="rId62" Type="http://schemas.openxmlformats.org/officeDocument/2006/relationships/customXml" Target="../ink/ink415.xml"/><Relationship Id="rId83" Type="http://schemas.openxmlformats.org/officeDocument/2006/relationships/image" Target="../media/image113.png"/><Relationship Id="rId88" Type="http://schemas.openxmlformats.org/officeDocument/2006/relationships/customXml" Target="../ink/ink428.xml"/><Relationship Id="rId111" Type="http://schemas.openxmlformats.org/officeDocument/2006/relationships/customXml" Target="../ink/ink440.xml"/><Relationship Id="rId132" Type="http://schemas.openxmlformats.org/officeDocument/2006/relationships/customXml" Target="../ink/ink451.xml"/><Relationship Id="rId153" Type="http://schemas.openxmlformats.org/officeDocument/2006/relationships/image" Target="../media/image146.png"/><Relationship Id="rId174" Type="http://schemas.openxmlformats.org/officeDocument/2006/relationships/customXml" Target="../ink/ink472.xml"/><Relationship Id="rId179" Type="http://schemas.openxmlformats.org/officeDocument/2006/relationships/customXml" Target="../ink/ink475.xml"/><Relationship Id="rId15" Type="http://schemas.openxmlformats.org/officeDocument/2006/relationships/image" Target="../media/image18.png"/><Relationship Id="rId36" Type="http://schemas.openxmlformats.org/officeDocument/2006/relationships/customXml" Target="../ink/ink402.xml"/><Relationship Id="rId57" Type="http://schemas.openxmlformats.org/officeDocument/2006/relationships/image" Target="../media/image73.png"/><Relationship Id="rId106" Type="http://schemas.openxmlformats.org/officeDocument/2006/relationships/image" Target="../media/image123.png"/><Relationship Id="rId127" Type="http://schemas.openxmlformats.org/officeDocument/2006/relationships/customXml" Target="../ink/ink448.xml"/><Relationship Id="rId10" Type="http://schemas.openxmlformats.org/officeDocument/2006/relationships/customXml" Target="../ink/ink389.xml"/><Relationship Id="rId31" Type="http://schemas.openxmlformats.org/officeDocument/2006/relationships/image" Target="../media/image60.png"/><Relationship Id="rId52" Type="http://schemas.openxmlformats.org/officeDocument/2006/relationships/customXml" Target="../ink/ink410.xml"/><Relationship Id="rId73" Type="http://schemas.openxmlformats.org/officeDocument/2006/relationships/image" Target="../media/image81.png"/><Relationship Id="rId78" Type="http://schemas.openxmlformats.org/officeDocument/2006/relationships/customXml" Target="../ink/ink423.xml"/><Relationship Id="rId94" Type="http://schemas.openxmlformats.org/officeDocument/2006/relationships/image" Target="../media/image117.png"/><Relationship Id="rId99" Type="http://schemas.openxmlformats.org/officeDocument/2006/relationships/customXml" Target="../ink/ink434.xml"/><Relationship Id="rId101" Type="http://schemas.openxmlformats.org/officeDocument/2006/relationships/customXml" Target="../ink/ink435.xml"/><Relationship Id="rId122" Type="http://schemas.openxmlformats.org/officeDocument/2006/relationships/image" Target="../media/image131.png"/><Relationship Id="rId143" Type="http://schemas.openxmlformats.org/officeDocument/2006/relationships/image" Target="../media/image141.png"/><Relationship Id="rId148" Type="http://schemas.openxmlformats.org/officeDocument/2006/relationships/customXml" Target="../ink/ink459.xml"/><Relationship Id="rId164" Type="http://schemas.openxmlformats.org/officeDocument/2006/relationships/customXml" Target="../ink/ink467.xml"/><Relationship Id="rId169" Type="http://schemas.openxmlformats.org/officeDocument/2006/relationships/image" Target="../media/image154.png"/><Relationship Id="rId185" Type="http://schemas.openxmlformats.org/officeDocument/2006/relationships/customXml" Target="../ink/ink478.xml"/><Relationship Id="rId4" Type="http://schemas.openxmlformats.org/officeDocument/2006/relationships/customXml" Target="../ink/ink386.xml"/><Relationship Id="rId9" Type="http://schemas.openxmlformats.org/officeDocument/2006/relationships/image" Target="../media/image15.png"/><Relationship Id="rId180" Type="http://schemas.openxmlformats.org/officeDocument/2006/relationships/image" Target="../media/image159.png"/><Relationship Id="rId26" Type="http://schemas.openxmlformats.org/officeDocument/2006/relationships/customXml" Target="../ink/ink397.xml"/><Relationship Id="rId47" Type="http://schemas.openxmlformats.org/officeDocument/2006/relationships/image" Target="../media/image68.png"/><Relationship Id="rId68" Type="http://schemas.openxmlformats.org/officeDocument/2006/relationships/customXml" Target="../ink/ink418.xml"/><Relationship Id="rId89" Type="http://schemas.openxmlformats.org/officeDocument/2006/relationships/image" Target="../media/image100.png"/><Relationship Id="rId112" Type="http://schemas.openxmlformats.org/officeDocument/2006/relationships/image" Target="../media/image126.png"/><Relationship Id="rId133" Type="http://schemas.openxmlformats.org/officeDocument/2006/relationships/image" Target="../media/image136.png"/><Relationship Id="rId154" Type="http://schemas.openxmlformats.org/officeDocument/2006/relationships/customXml" Target="../ink/ink462.xml"/><Relationship Id="rId175" Type="http://schemas.openxmlformats.org/officeDocument/2006/relationships/customXml" Target="../ink/ink473.xml"/><Relationship Id="rId16" Type="http://schemas.openxmlformats.org/officeDocument/2006/relationships/customXml" Target="../ink/ink392.xml"/><Relationship Id="rId37" Type="http://schemas.openxmlformats.org/officeDocument/2006/relationships/image" Target="../media/image63.png"/><Relationship Id="rId58" Type="http://schemas.openxmlformats.org/officeDocument/2006/relationships/customXml" Target="../ink/ink413.xml"/><Relationship Id="rId79" Type="http://schemas.openxmlformats.org/officeDocument/2006/relationships/image" Target="../media/image111.png"/><Relationship Id="rId102" Type="http://schemas.openxmlformats.org/officeDocument/2006/relationships/image" Target="../media/image121.png"/><Relationship Id="rId123" Type="http://schemas.openxmlformats.org/officeDocument/2006/relationships/customXml" Target="../ink/ink446.xml"/><Relationship Id="rId144" Type="http://schemas.openxmlformats.org/officeDocument/2006/relationships/customXml" Target="../ink/ink457.xml"/><Relationship Id="rId90" Type="http://schemas.openxmlformats.org/officeDocument/2006/relationships/customXml" Target="../ink/ink429.xml"/><Relationship Id="rId165" Type="http://schemas.openxmlformats.org/officeDocument/2006/relationships/image" Target="../media/image152.png"/><Relationship Id="rId186" Type="http://schemas.openxmlformats.org/officeDocument/2006/relationships/image" Target="../media/image162.png"/><Relationship Id="rId27" Type="http://schemas.openxmlformats.org/officeDocument/2006/relationships/image" Target="../media/image58.png"/><Relationship Id="rId48" Type="http://schemas.openxmlformats.org/officeDocument/2006/relationships/customXml" Target="../ink/ink408.xml"/><Relationship Id="rId69" Type="http://schemas.openxmlformats.org/officeDocument/2006/relationships/image" Target="../media/image79.png"/><Relationship Id="rId113" Type="http://schemas.openxmlformats.org/officeDocument/2006/relationships/customXml" Target="../ink/ink441.xml"/><Relationship Id="rId134" Type="http://schemas.openxmlformats.org/officeDocument/2006/relationships/customXml" Target="../ink/ink452.xml"/><Relationship Id="rId80" Type="http://schemas.openxmlformats.org/officeDocument/2006/relationships/customXml" Target="../ink/ink424.xml"/><Relationship Id="rId155" Type="http://schemas.openxmlformats.org/officeDocument/2006/relationships/image" Target="../media/image147.png"/><Relationship Id="rId176" Type="http://schemas.openxmlformats.org/officeDocument/2006/relationships/image" Target="../media/image157.png"/><Relationship Id="rId17" Type="http://schemas.openxmlformats.org/officeDocument/2006/relationships/image" Target="../media/image19.png"/><Relationship Id="rId38" Type="http://schemas.openxmlformats.org/officeDocument/2006/relationships/customXml" Target="../ink/ink403.xml"/><Relationship Id="rId59" Type="http://schemas.openxmlformats.org/officeDocument/2006/relationships/image" Target="../media/image74.png"/><Relationship Id="rId103" Type="http://schemas.openxmlformats.org/officeDocument/2006/relationships/customXml" Target="../ink/ink436.xml"/><Relationship Id="rId124" Type="http://schemas.openxmlformats.org/officeDocument/2006/relationships/image" Target="../media/image132.png"/><Relationship Id="rId70" Type="http://schemas.openxmlformats.org/officeDocument/2006/relationships/customXml" Target="../ink/ink419.xml"/><Relationship Id="rId91" Type="http://schemas.openxmlformats.org/officeDocument/2006/relationships/image" Target="../media/image116.png"/><Relationship Id="rId145" Type="http://schemas.openxmlformats.org/officeDocument/2006/relationships/image" Target="../media/image142.png"/><Relationship Id="rId166" Type="http://schemas.openxmlformats.org/officeDocument/2006/relationships/customXml" Target="../ink/ink468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98.xml"/><Relationship Id="rId49" Type="http://schemas.openxmlformats.org/officeDocument/2006/relationships/image" Target="../media/image69.png"/><Relationship Id="rId114" Type="http://schemas.openxmlformats.org/officeDocument/2006/relationships/image" Target="../media/image127.png"/><Relationship Id="rId60" Type="http://schemas.openxmlformats.org/officeDocument/2006/relationships/customXml" Target="../ink/ink414.xml"/><Relationship Id="rId81" Type="http://schemas.openxmlformats.org/officeDocument/2006/relationships/image" Target="../media/image112.png"/><Relationship Id="rId135" Type="http://schemas.openxmlformats.org/officeDocument/2006/relationships/image" Target="../media/image137.png"/><Relationship Id="rId156" Type="http://schemas.openxmlformats.org/officeDocument/2006/relationships/customXml" Target="../ink/ink463.xml"/><Relationship Id="rId177" Type="http://schemas.openxmlformats.org/officeDocument/2006/relationships/customXml" Target="../ink/ink474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1.png"/><Relationship Id="rId21" Type="http://schemas.openxmlformats.org/officeDocument/2006/relationships/image" Target="../media/image21.png"/><Relationship Id="rId42" Type="http://schemas.openxmlformats.org/officeDocument/2006/relationships/customXml" Target="../ink/ink499.xml"/><Relationship Id="rId47" Type="http://schemas.openxmlformats.org/officeDocument/2006/relationships/image" Target="../media/image68.png"/><Relationship Id="rId63" Type="http://schemas.openxmlformats.org/officeDocument/2006/relationships/image" Target="../media/image76.png"/><Relationship Id="rId68" Type="http://schemas.openxmlformats.org/officeDocument/2006/relationships/customXml" Target="../ink/ink512.xml"/><Relationship Id="rId84" Type="http://schemas.openxmlformats.org/officeDocument/2006/relationships/customXml" Target="../ink/ink520.xml"/><Relationship Id="rId89" Type="http://schemas.openxmlformats.org/officeDocument/2006/relationships/image" Target="../media/image167.png"/><Relationship Id="rId112" Type="http://schemas.openxmlformats.org/officeDocument/2006/relationships/customXml" Target="../ink/ink534.xml"/><Relationship Id="rId16" Type="http://schemas.openxmlformats.org/officeDocument/2006/relationships/customXml" Target="../ink/ink486.xml"/><Relationship Id="rId107" Type="http://schemas.openxmlformats.org/officeDocument/2006/relationships/image" Target="../media/image176.png"/><Relationship Id="rId11" Type="http://schemas.openxmlformats.org/officeDocument/2006/relationships/image" Target="../media/image16.png"/><Relationship Id="rId32" Type="http://schemas.openxmlformats.org/officeDocument/2006/relationships/customXml" Target="../ink/ink494.xml"/><Relationship Id="rId37" Type="http://schemas.openxmlformats.org/officeDocument/2006/relationships/image" Target="../media/image63.png"/><Relationship Id="rId53" Type="http://schemas.openxmlformats.org/officeDocument/2006/relationships/image" Target="../media/image71.png"/><Relationship Id="rId58" Type="http://schemas.openxmlformats.org/officeDocument/2006/relationships/customXml" Target="../ink/ink507.xml"/><Relationship Id="rId74" Type="http://schemas.openxmlformats.org/officeDocument/2006/relationships/customXml" Target="../ink/ink515.xml"/><Relationship Id="rId79" Type="http://schemas.openxmlformats.org/officeDocument/2006/relationships/image" Target="../media/image111.png"/><Relationship Id="rId102" Type="http://schemas.openxmlformats.org/officeDocument/2006/relationships/customXml" Target="../ink/ink529.xml"/><Relationship Id="rId123" Type="http://schemas.openxmlformats.org/officeDocument/2006/relationships/image" Target="../media/image184.png"/><Relationship Id="rId128" Type="http://schemas.openxmlformats.org/officeDocument/2006/relationships/customXml" Target="../ink/ink542.xml"/><Relationship Id="rId5" Type="http://schemas.openxmlformats.org/officeDocument/2006/relationships/image" Target="../media/image13.png"/><Relationship Id="rId90" Type="http://schemas.openxmlformats.org/officeDocument/2006/relationships/customXml" Target="../ink/ink523.xml"/><Relationship Id="rId95" Type="http://schemas.openxmlformats.org/officeDocument/2006/relationships/image" Target="../media/image170.png"/><Relationship Id="rId22" Type="http://schemas.openxmlformats.org/officeDocument/2006/relationships/customXml" Target="../ink/ink489.xml"/><Relationship Id="rId27" Type="http://schemas.openxmlformats.org/officeDocument/2006/relationships/image" Target="../media/image58.png"/><Relationship Id="rId43" Type="http://schemas.openxmlformats.org/officeDocument/2006/relationships/image" Target="../media/image66.png"/><Relationship Id="rId48" Type="http://schemas.openxmlformats.org/officeDocument/2006/relationships/customXml" Target="../ink/ink502.xml"/><Relationship Id="rId64" Type="http://schemas.openxmlformats.org/officeDocument/2006/relationships/customXml" Target="../ink/ink510.xml"/><Relationship Id="rId69" Type="http://schemas.openxmlformats.org/officeDocument/2006/relationships/image" Target="../media/image79.png"/><Relationship Id="rId113" Type="http://schemas.openxmlformats.org/officeDocument/2006/relationships/image" Target="../media/image179.png"/><Relationship Id="rId118" Type="http://schemas.openxmlformats.org/officeDocument/2006/relationships/customXml" Target="../ink/ink537.xml"/><Relationship Id="rId80" Type="http://schemas.openxmlformats.org/officeDocument/2006/relationships/customXml" Target="../ink/ink518.xml"/><Relationship Id="rId85" Type="http://schemas.openxmlformats.org/officeDocument/2006/relationships/image" Target="../media/image165.png"/><Relationship Id="rId12" Type="http://schemas.openxmlformats.org/officeDocument/2006/relationships/customXml" Target="../ink/ink484.xml"/><Relationship Id="rId17" Type="http://schemas.openxmlformats.org/officeDocument/2006/relationships/image" Target="../media/image19.png"/><Relationship Id="rId33" Type="http://schemas.openxmlformats.org/officeDocument/2006/relationships/image" Target="../media/image61.png"/><Relationship Id="rId38" Type="http://schemas.openxmlformats.org/officeDocument/2006/relationships/customXml" Target="../ink/ink497.xml"/><Relationship Id="rId59" Type="http://schemas.openxmlformats.org/officeDocument/2006/relationships/image" Target="../media/image74.png"/><Relationship Id="rId103" Type="http://schemas.openxmlformats.org/officeDocument/2006/relationships/image" Target="../media/image174.png"/><Relationship Id="rId108" Type="http://schemas.openxmlformats.org/officeDocument/2006/relationships/customXml" Target="../ink/ink532.xml"/><Relationship Id="rId124" Type="http://schemas.openxmlformats.org/officeDocument/2006/relationships/customXml" Target="../ink/ink540.xml"/><Relationship Id="rId129" Type="http://schemas.openxmlformats.org/officeDocument/2006/relationships/image" Target="../media/image187.png"/><Relationship Id="rId54" Type="http://schemas.openxmlformats.org/officeDocument/2006/relationships/customXml" Target="../ink/ink505.xml"/><Relationship Id="rId70" Type="http://schemas.openxmlformats.org/officeDocument/2006/relationships/customXml" Target="../ink/ink513.xml"/><Relationship Id="rId75" Type="http://schemas.openxmlformats.org/officeDocument/2006/relationships/image" Target="../media/image82.png"/><Relationship Id="rId91" Type="http://schemas.openxmlformats.org/officeDocument/2006/relationships/image" Target="../media/image168.png"/><Relationship Id="rId96" Type="http://schemas.openxmlformats.org/officeDocument/2006/relationships/customXml" Target="../ink/ink5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1.xml"/><Relationship Id="rId23" Type="http://schemas.openxmlformats.org/officeDocument/2006/relationships/image" Target="../media/image56.png"/><Relationship Id="rId28" Type="http://schemas.openxmlformats.org/officeDocument/2006/relationships/customXml" Target="../ink/ink492.xml"/><Relationship Id="rId49" Type="http://schemas.openxmlformats.org/officeDocument/2006/relationships/image" Target="../media/image69.png"/><Relationship Id="rId114" Type="http://schemas.openxmlformats.org/officeDocument/2006/relationships/customXml" Target="../ink/ink535.xml"/><Relationship Id="rId119" Type="http://schemas.openxmlformats.org/officeDocument/2006/relationships/image" Target="../media/image182.png"/><Relationship Id="rId44" Type="http://schemas.openxmlformats.org/officeDocument/2006/relationships/customXml" Target="../ink/ink500.xml"/><Relationship Id="rId60" Type="http://schemas.openxmlformats.org/officeDocument/2006/relationships/customXml" Target="../ink/ink508.xml"/><Relationship Id="rId65" Type="http://schemas.openxmlformats.org/officeDocument/2006/relationships/image" Target="../media/image77.png"/><Relationship Id="rId81" Type="http://schemas.openxmlformats.org/officeDocument/2006/relationships/image" Target="../media/image163.png"/><Relationship Id="rId86" Type="http://schemas.openxmlformats.org/officeDocument/2006/relationships/customXml" Target="../ink/ink521.xml"/><Relationship Id="rId13" Type="http://schemas.openxmlformats.org/officeDocument/2006/relationships/image" Target="../media/image17.png"/><Relationship Id="rId18" Type="http://schemas.openxmlformats.org/officeDocument/2006/relationships/customXml" Target="../ink/ink487.xml"/><Relationship Id="rId39" Type="http://schemas.openxmlformats.org/officeDocument/2006/relationships/image" Target="../media/image64.png"/><Relationship Id="rId109" Type="http://schemas.openxmlformats.org/officeDocument/2006/relationships/image" Target="../media/image177.png"/><Relationship Id="rId34" Type="http://schemas.openxmlformats.org/officeDocument/2006/relationships/customXml" Target="../ink/ink495.xml"/><Relationship Id="rId50" Type="http://schemas.openxmlformats.org/officeDocument/2006/relationships/customXml" Target="../ink/ink503.xml"/><Relationship Id="rId55" Type="http://schemas.openxmlformats.org/officeDocument/2006/relationships/image" Target="../media/image72.png"/><Relationship Id="rId76" Type="http://schemas.openxmlformats.org/officeDocument/2006/relationships/customXml" Target="../ink/ink516.xml"/><Relationship Id="rId97" Type="http://schemas.openxmlformats.org/officeDocument/2006/relationships/image" Target="../media/image171.png"/><Relationship Id="rId104" Type="http://schemas.openxmlformats.org/officeDocument/2006/relationships/customXml" Target="../ink/ink530.xml"/><Relationship Id="rId120" Type="http://schemas.openxmlformats.org/officeDocument/2006/relationships/customXml" Target="../ink/ink538.xml"/><Relationship Id="rId125" Type="http://schemas.openxmlformats.org/officeDocument/2006/relationships/image" Target="../media/image185.png"/><Relationship Id="rId7" Type="http://schemas.openxmlformats.org/officeDocument/2006/relationships/image" Target="../media/image14.png"/><Relationship Id="rId71" Type="http://schemas.openxmlformats.org/officeDocument/2006/relationships/image" Target="../media/image80.png"/><Relationship Id="rId92" Type="http://schemas.openxmlformats.org/officeDocument/2006/relationships/customXml" Target="../ink/ink524.xml"/><Relationship Id="rId2" Type="http://schemas.openxmlformats.org/officeDocument/2006/relationships/customXml" Target="../ink/ink479.xml"/><Relationship Id="rId29" Type="http://schemas.openxmlformats.org/officeDocument/2006/relationships/image" Target="../media/image59.png"/><Relationship Id="rId24" Type="http://schemas.openxmlformats.org/officeDocument/2006/relationships/customXml" Target="../ink/ink490.xml"/><Relationship Id="rId40" Type="http://schemas.openxmlformats.org/officeDocument/2006/relationships/customXml" Target="../ink/ink498.xml"/><Relationship Id="rId45" Type="http://schemas.openxmlformats.org/officeDocument/2006/relationships/image" Target="../media/image67.png"/><Relationship Id="rId66" Type="http://schemas.openxmlformats.org/officeDocument/2006/relationships/customXml" Target="../ink/ink511.xml"/><Relationship Id="rId87" Type="http://schemas.openxmlformats.org/officeDocument/2006/relationships/image" Target="../media/image166.png"/><Relationship Id="rId110" Type="http://schemas.openxmlformats.org/officeDocument/2006/relationships/customXml" Target="../ink/ink533.xml"/><Relationship Id="rId115" Type="http://schemas.openxmlformats.org/officeDocument/2006/relationships/image" Target="../media/image180.png"/><Relationship Id="rId61" Type="http://schemas.openxmlformats.org/officeDocument/2006/relationships/image" Target="../media/image75.png"/><Relationship Id="rId82" Type="http://schemas.openxmlformats.org/officeDocument/2006/relationships/customXml" Target="../ink/ink519.xml"/><Relationship Id="rId19" Type="http://schemas.openxmlformats.org/officeDocument/2006/relationships/image" Target="../media/image20.png"/><Relationship Id="rId14" Type="http://schemas.openxmlformats.org/officeDocument/2006/relationships/customXml" Target="../ink/ink485.xml"/><Relationship Id="rId30" Type="http://schemas.openxmlformats.org/officeDocument/2006/relationships/customXml" Target="../ink/ink493.xml"/><Relationship Id="rId35" Type="http://schemas.openxmlformats.org/officeDocument/2006/relationships/image" Target="../media/image62.png"/><Relationship Id="rId56" Type="http://schemas.openxmlformats.org/officeDocument/2006/relationships/customXml" Target="../ink/ink506.xml"/><Relationship Id="rId77" Type="http://schemas.openxmlformats.org/officeDocument/2006/relationships/image" Target="../media/image110.png"/><Relationship Id="rId100" Type="http://schemas.openxmlformats.org/officeDocument/2006/relationships/customXml" Target="../ink/ink528.xml"/><Relationship Id="rId105" Type="http://schemas.openxmlformats.org/officeDocument/2006/relationships/image" Target="../media/image175.png"/><Relationship Id="rId126" Type="http://schemas.openxmlformats.org/officeDocument/2006/relationships/customXml" Target="../ink/ink541.xml"/><Relationship Id="rId8" Type="http://schemas.openxmlformats.org/officeDocument/2006/relationships/customXml" Target="../ink/ink482.xml"/><Relationship Id="rId51" Type="http://schemas.openxmlformats.org/officeDocument/2006/relationships/image" Target="../media/image70.png"/><Relationship Id="rId72" Type="http://schemas.openxmlformats.org/officeDocument/2006/relationships/customXml" Target="../ink/ink514.xml"/><Relationship Id="rId93" Type="http://schemas.openxmlformats.org/officeDocument/2006/relationships/image" Target="../media/image169.png"/><Relationship Id="rId98" Type="http://schemas.openxmlformats.org/officeDocument/2006/relationships/customXml" Target="../ink/ink527.xml"/><Relationship Id="rId121" Type="http://schemas.openxmlformats.org/officeDocument/2006/relationships/image" Target="../media/image183.png"/><Relationship Id="rId3" Type="http://schemas.openxmlformats.org/officeDocument/2006/relationships/image" Target="../media/image12.png"/><Relationship Id="rId25" Type="http://schemas.openxmlformats.org/officeDocument/2006/relationships/image" Target="../media/image57.png"/><Relationship Id="rId46" Type="http://schemas.openxmlformats.org/officeDocument/2006/relationships/customXml" Target="../ink/ink501.xml"/><Relationship Id="rId67" Type="http://schemas.openxmlformats.org/officeDocument/2006/relationships/image" Target="../media/image78.png"/><Relationship Id="rId116" Type="http://schemas.openxmlformats.org/officeDocument/2006/relationships/customXml" Target="../ink/ink536.xml"/><Relationship Id="rId20" Type="http://schemas.openxmlformats.org/officeDocument/2006/relationships/customXml" Target="../ink/ink488.xml"/><Relationship Id="rId41" Type="http://schemas.openxmlformats.org/officeDocument/2006/relationships/image" Target="../media/image65.png"/><Relationship Id="rId62" Type="http://schemas.openxmlformats.org/officeDocument/2006/relationships/customXml" Target="../ink/ink509.xml"/><Relationship Id="rId83" Type="http://schemas.openxmlformats.org/officeDocument/2006/relationships/image" Target="../media/image164.png"/><Relationship Id="rId88" Type="http://schemas.openxmlformats.org/officeDocument/2006/relationships/customXml" Target="../ink/ink522.xml"/><Relationship Id="rId111" Type="http://schemas.openxmlformats.org/officeDocument/2006/relationships/image" Target="../media/image178.png"/><Relationship Id="rId15" Type="http://schemas.openxmlformats.org/officeDocument/2006/relationships/image" Target="../media/image18.png"/><Relationship Id="rId36" Type="http://schemas.openxmlformats.org/officeDocument/2006/relationships/customXml" Target="../ink/ink496.xml"/><Relationship Id="rId57" Type="http://schemas.openxmlformats.org/officeDocument/2006/relationships/image" Target="../media/image73.png"/><Relationship Id="rId106" Type="http://schemas.openxmlformats.org/officeDocument/2006/relationships/customXml" Target="../ink/ink531.xml"/><Relationship Id="rId127" Type="http://schemas.openxmlformats.org/officeDocument/2006/relationships/image" Target="../media/image186.png"/><Relationship Id="rId10" Type="http://schemas.openxmlformats.org/officeDocument/2006/relationships/customXml" Target="../ink/ink483.xml"/><Relationship Id="rId31" Type="http://schemas.openxmlformats.org/officeDocument/2006/relationships/image" Target="../media/image60.png"/><Relationship Id="rId52" Type="http://schemas.openxmlformats.org/officeDocument/2006/relationships/customXml" Target="../ink/ink504.xml"/><Relationship Id="rId73" Type="http://schemas.openxmlformats.org/officeDocument/2006/relationships/image" Target="../media/image81.png"/><Relationship Id="rId78" Type="http://schemas.openxmlformats.org/officeDocument/2006/relationships/customXml" Target="../ink/ink517.xml"/><Relationship Id="rId94" Type="http://schemas.openxmlformats.org/officeDocument/2006/relationships/customXml" Target="../ink/ink525.xml"/><Relationship Id="rId99" Type="http://schemas.openxmlformats.org/officeDocument/2006/relationships/image" Target="../media/image172.png"/><Relationship Id="rId101" Type="http://schemas.openxmlformats.org/officeDocument/2006/relationships/image" Target="../media/image173.png"/><Relationship Id="rId122" Type="http://schemas.openxmlformats.org/officeDocument/2006/relationships/customXml" Target="../ink/ink539.xml"/><Relationship Id="rId4" Type="http://schemas.openxmlformats.org/officeDocument/2006/relationships/customXml" Target="../ink/ink480.xml"/><Relationship Id="rId9" Type="http://schemas.openxmlformats.org/officeDocument/2006/relationships/image" Target="../media/image15.png"/><Relationship Id="rId26" Type="http://schemas.openxmlformats.org/officeDocument/2006/relationships/customXml" Target="../ink/ink49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11.xml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6.png"/><Relationship Id="rId14" Type="http://schemas.openxmlformats.org/officeDocument/2006/relationships/customXml" Target="../ink/ink12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1.png"/><Relationship Id="rId21" Type="http://schemas.openxmlformats.org/officeDocument/2006/relationships/image" Target="../media/image21.png"/><Relationship Id="rId42" Type="http://schemas.openxmlformats.org/officeDocument/2006/relationships/customXml" Target="../ink/ink563.xml"/><Relationship Id="rId63" Type="http://schemas.openxmlformats.org/officeDocument/2006/relationships/image" Target="../media/image76.png"/><Relationship Id="rId84" Type="http://schemas.openxmlformats.org/officeDocument/2006/relationships/customXml" Target="../ink/ink584.xml"/><Relationship Id="rId138" Type="http://schemas.openxmlformats.org/officeDocument/2006/relationships/customXml" Target="../ink/ink611.xml"/><Relationship Id="rId107" Type="http://schemas.openxmlformats.org/officeDocument/2006/relationships/image" Target="../media/image176.png"/><Relationship Id="rId11" Type="http://schemas.openxmlformats.org/officeDocument/2006/relationships/image" Target="../media/image16.png"/><Relationship Id="rId32" Type="http://schemas.openxmlformats.org/officeDocument/2006/relationships/customXml" Target="../ink/ink558.xml"/><Relationship Id="rId53" Type="http://schemas.openxmlformats.org/officeDocument/2006/relationships/image" Target="../media/image71.png"/><Relationship Id="rId74" Type="http://schemas.openxmlformats.org/officeDocument/2006/relationships/customXml" Target="../ink/ink579.xml"/><Relationship Id="rId128" Type="http://schemas.openxmlformats.org/officeDocument/2006/relationships/customXml" Target="../ink/ink606.xml"/><Relationship Id="rId149" Type="http://schemas.openxmlformats.org/officeDocument/2006/relationships/image" Target="../media/image197.png"/><Relationship Id="rId5" Type="http://schemas.openxmlformats.org/officeDocument/2006/relationships/image" Target="../media/image13.png"/><Relationship Id="rId95" Type="http://schemas.openxmlformats.org/officeDocument/2006/relationships/image" Target="../media/image170.png"/><Relationship Id="rId22" Type="http://schemas.openxmlformats.org/officeDocument/2006/relationships/customXml" Target="../ink/ink553.xml"/><Relationship Id="rId27" Type="http://schemas.openxmlformats.org/officeDocument/2006/relationships/image" Target="../media/image58.png"/><Relationship Id="rId43" Type="http://schemas.openxmlformats.org/officeDocument/2006/relationships/image" Target="../media/image66.png"/><Relationship Id="rId48" Type="http://schemas.openxmlformats.org/officeDocument/2006/relationships/customXml" Target="../ink/ink566.xml"/><Relationship Id="rId64" Type="http://schemas.openxmlformats.org/officeDocument/2006/relationships/customXml" Target="../ink/ink574.xml"/><Relationship Id="rId69" Type="http://schemas.openxmlformats.org/officeDocument/2006/relationships/image" Target="../media/image79.png"/><Relationship Id="rId113" Type="http://schemas.openxmlformats.org/officeDocument/2006/relationships/image" Target="../media/image179.png"/><Relationship Id="rId118" Type="http://schemas.openxmlformats.org/officeDocument/2006/relationships/customXml" Target="../ink/ink601.xml"/><Relationship Id="rId134" Type="http://schemas.openxmlformats.org/officeDocument/2006/relationships/customXml" Target="../ink/ink609.xml"/><Relationship Id="rId139" Type="http://schemas.openxmlformats.org/officeDocument/2006/relationships/image" Target="../media/image192.png"/><Relationship Id="rId80" Type="http://schemas.openxmlformats.org/officeDocument/2006/relationships/customXml" Target="../ink/ink582.xml"/><Relationship Id="rId85" Type="http://schemas.openxmlformats.org/officeDocument/2006/relationships/image" Target="../media/image165.png"/><Relationship Id="rId12" Type="http://schemas.openxmlformats.org/officeDocument/2006/relationships/customXml" Target="../ink/ink548.xml"/><Relationship Id="rId17" Type="http://schemas.openxmlformats.org/officeDocument/2006/relationships/image" Target="../media/image19.png"/><Relationship Id="rId33" Type="http://schemas.openxmlformats.org/officeDocument/2006/relationships/image" Target="../media/image61.png"/><Relationship Id="rId38" Type="http://schemas.openxmlformats.org/officeDocument/2006/relationships/customXml" Target="../ink/ink561.xml"/><Relationship Id="rId59" Type="http://schemas.openxmlformats.org/officeDocument/2006/relationships/image" Target="../media/image74.png"/><Relationship Id="rId103" Type="http://schemas.openxmlformats.org/officeDocument/2006/relationships/image" Target="../media/image174.png"/><Relationship Id="rId108" Type="http://schemas.openxmlformats.org/officeDocument/2006/relationships/customXml" Target="../ink/ink596.xml"/><Relationship Id="rId124" Type="http://schemas.openxmlformats.org/officeDocument/2006/relationships/customXml" Target="../ink/ink604.xml"/><Relationship Id="rId129" Type="http://schemas.openxmlformats.org/officeDocument/2006/relationships/image" Target="../media/image187.png"/><Relationship Id="rId54" Type="http://schemas.openxmlformats.org/officeDocument/2006/relationships/customXml" Target="../ink/ink569.xml"/><Relationship Id="rId70" Type="http://schemas.openxmlformats.org/officeDocument/2006/relationships/customXml" Target="../ink/ink577.xml"/><Relationship Id="rId75" Type="http://schemas.openxmlformats.org/officeDocument/2006/relationships/image" Target="../media/image82.png"/><Relationship Id="rId91" Type="http://schemas.openxmlformats.org/officeDocument/2006/relationships/image" Target="../media/image168.png"/><Relationship Id="rId96" Type="http://schemas.openxmlformats.org/officeDocument/2006/relationships/customXml" Target="../ink/ink590.xml"/><Relationship Id="rId140" Type="http://schemas.openxmlformats.org/officeDocument/2006/relationships/customXml" Target="../ink/ink612.xml"/><Relationship Id="rId145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45.xml"/><Relationship Id="rId23" Type="http://schemas.openxmlformats.org/officeDocument/2006/relationships/image" Target="../media/image56.png"/><Relationship Id="rId28" Type="http://schemas.openxmlformats.org/officeDocument/2006/relationships/customXml" Target="../ink/ink556.xml"/><Relationship Id="rId49" Type="http://schemas.openxmlformats.org/officeDocument/2006/relationships/image" Target="../media/image69.png"/><Relationship Id="rId114" Type="http://schemas.openxmlformats.org/officeDocument/2006/relationships/customXml" Target="../ink/ink599.xml"/><Relationship Id="rId119" Type="http://schemas.openxmlformats.org/officeDocument/2006/relationships/image" Target="../media/image182.png"/><Relationship Id="rId44" Type="http://schemas.openxmlformats.org/officeDocument/2006/relationships/customXml" Target="../ink/ink564.xml"/><Relationship Id="rId60" Type="http://schemas.openxmlformats.org/officeDocument/2006/relationships/customXml" Target="../ink/ink572.xml"/><Relationship Id="rId65" Type="http://schemas.openxmlformats.org/officeDocument/2006/relationships/image" Target="../media/image77.png"/><Relationship Id="rId81" Type="http://schemas.openxmlformats.org/officeDocument/2006/relationships/image" Target="../media/image163.png"/><Relationship Id="rId86" Type="http://schemas.openxmlformats.org/officeDocument/2006/relationships/customXml" Target="../ink/ink585.xml"/><Relationship Id="rId130" Type="http://schemas.openxmlformats.org/officeDocument/2006/relationships/customXml" Target="../ink/ink607.xml"/><Relationship Id="rId135" Type="http://schemas.openxmlformats.org/officeDocument/2006/relationships/image" Target="../media/image190.png"/><Relationship Id="rId13" Type="http://schemas.openxmlformats.org/officeDocument/2006/relationships/image" Target="../media/image17.png"/><Relationship Id="rId18" Type="http://schemas.openxmlformats.org/officeDocument/2006/relationships/customXml" Target="../ink/ink551.xml"/><Relationship Id="rId39" Type="http://schemas.openxmlformats.org/officeDocument/2006/relationships/image" Target="../media/image64.png"/><Relationship Id="rId109" Type="http://schemas.openxmlformats.org/officeDocument/2006/relationships/image" Target="../media/image177.png"/><Relationship Id="rId34" Type="http://schemas.openxmlformats.org/officeDocument/2006/relationships/customXml" Target="../ink/ink559.xml"/><Relationship Id="rId50" Type="http://schemas.openxmlformats.org/officeDocument/2006/relationships/customXml" Target="../ink/ink567.xml"/><Relationship Id="rId55" Type="http://schemas.openxmlformats.org/officeDocument/2006/relationships/image" Target="../media/image72.png"/><Relationship Id="rId76" Type="http://schemas.openxmlformats.org/officeDocument/2006/relationships/customXml" Target="../ink/ink580.xml"/><Relationship Id="rId97" Type="http://schemas.openxmlformats.org/officeDocument/2006/relationships/image" Target="../media/image171.png"/><Relationship Id="rId104" Type="http://schemas.openxmlformats.org/officeDocument/2006/relationships/customXml" Target="../ink/ink594.xml"/><Relationship Id="rId120" Type="http://schemas.openxmlformats.org/officeDocument/2006/relationships/customXml" Target="../ink/ink602.xml"/><Relationship Id="rId125" Type="http://schemas.openxmlformats.org/officeDocument/2006/relationships/image" Target="../media/image185.png"/><Relationship Id="rId141" Type="http://schemas.openxmlformats.org/officeDocument/2006/relationships/image" Target="../media/image193.png"/><Relationship Id="rId146" Type="http://schemas.openxmlformats.org/officeDocument/2006/relationships/customXml" Target="../ink/ink615.xml"/><Relationship Id="rId7" Type="http://schemas.openxmlformats.org/officeDocument/2006/relationships/image" Target="../media/image14.png"/><Relationship Id="rId71" Type="http://schemas.openxmlformats.org/officeDocument/2006/relationships/image" Target="../media/image80.png"/><Relationship Id="rId92" Type="http://schemas.openxmlformats.org/officeDocument/2006/relationships/customXml" Target="../ink/ink588.xml"/><Relationship Id="rId2" Type="http://schemas.openxmlformats.org/officeDocument/2006/relationships/customXml" Target="../ink/ink543.xml"/><Relationship Id="rId29" Type="http://schemas.openxmlformats.org/officeDocument/2006/relationships/image" Target="../media/image59.png"/><Relationship Id="rId24" Type="http://schemas.openxmlformats.org/officeDocument/2006/relationships/customXml" Target="../ink/ink554.xml"/><Relationship Id="rId40" Type="http://schemas.openxmlformats.org/officeDocument/2006/relationships/customXml" Target="../ink/ink562.xml"/><Relationship Id="rId45" Type="http://schemas.openxmlformats.org/officeDocument/2006/relationships/image" Target="../media/image67.png"/><Relationship Id="rId66" Type="http://schemas.openxmlformats.org/officeDocument/2006/relationships/customXml" Target="../ink/ink575.xml"/><Relationship Id="rId87" Type="http://schemas.openxmlformats.org/officeDocument/2006/relationships/image" Target="../media/image166.png"/><Relationship Id="rId110" Type="http://schemas.openxmlformats.org/officeDocument/2006/relationships/customXml" Target="../ink/ink597.xml"/><Relationship Id="rId115" Type="http://schemas.openxmlformats.org/officeDocument/2006/relationships/image" Target="../media/image180.png"/><Relationship Id="rId131" Type="http://schemas.openxmlformats.org/officeDocument/2006/relationships/image" Target="../media/image188.png"/><Relationship Id="rId136" Type="http://schemas.openxmlformats.org/officeDocument/2006/relationships/customXml" Target="../ink/ink610.xml"/><Relationship Id="rId61" Type="http://schemas.openxmlformats.org/officeDocument/2006/relationships/image" Target="../media/image75.png"/><Relationship Id="rId82" Type="http://schemas.openxmlformats.org/officeDocument/2006/relationships/customXml" Target="../ink/ink583.xml"/><Relationship Id="rId19" Type="http://schemas.openxmlformats.org/officeDocument/2006/relationships/image" Target="../media/image20.png"/><Relationship Id="rId14" Type="http://schemas.openxmlformats.org/officeDocument/2006/relationships/customXml" Target="../ink/ink549.xml"/><Relationship Id="rId30" Type="http://schemas.openxmlformats.org/officeDocument/2006/relationships/customXml" Target="../ink/ink557.xml"/><Relationship Id="rId35" Type="http://schemas.openxmlformats.org/officeDocument/2006/relationships/image" Target="../media/image62.png"/><Relationship Id="rId56" Type="http://schemas.openxmlformats.org/officeDocument/2006/relationships/customXml" Target="../ink/ink570.xml"/><Relationship Id="rId77" Type="http://schemas.openxmlformats.org/officeDocument/2006/relationships/image" Target="../media/image110.png"/><Relationship Id="rId100" Type="http://schemas.openxmlformats.org/officeDocument/2006/relationships/customXml" Target="../ink/ink592.xml"/><Relationship Id="rId105" Type="http://schemas.openxmlformats.org/officeDocument/2006/relationships/image" Target="../media/image175.png"/><Relationship Id="rId126" Type="http://schemas.openxmlformats.org/officeDocument/2006/relationships/customXml" Target="../ink/ink605.xml"/><Relationship Id="rId147" Type="http://schemas.openxmlformats.org/officeDocument/2006/relationships/image" Target="../media/image196.png"/><Relationship Id="rId8" Type="http://schemas.openxmlformats.org/officeDocument/2006/relationships/customXml" Target="../ink/ink546.xml"/><Relationship Id="rId51" Type="http://schemas.openxmlformats.org/officeDocument/2006/relationships/image" Target="../media/image70.png"/><Relationship Id="rId72" Type="http://schemas.openxmlformats.org/officeDocument/2006/relationships/customXml" Target="../ink/ink578.xml"/><Relationship Id="rId93" Type="http://schemas.openxmlformats.org/officeDocument/2006/relationships/image" Target="../media/image169.png"/><Relationship Id="rId98" Type="http://schemas.openxmlformats.org/officeDocument/2006/relationships/customXml" Target="../ink/ink591.xml"/><Relationship Id="rId121" Type="http://schemas.openxmlformats.org/officeDocument/2006/relationships/image" Target="../media/image183.png"/><Relationship Id="rId142" Type="http://schemas.openxmlformats.org/officeDocument/2006/relationships/customXml" Target="../ink/ink613.xml"/><Relationship Id="rId3" Type="http://schemas.openxmlformats.org/officeDocument/2006/relationships/image" Target="../media/image12.png"/><Relationship Id="rId25" Type="http://schemas.openxmlformats.org/officeDocument/2006/relationships/image" Target="../media/image57.png"/><Relationship Id="rId46" Type="http://schemas.openxmlformats.org/officeDocument/2006/relationships/customXml" Target="../ink/ink565.xml"/><Relationship Id="rId67" Type="http://schemas.openxmlformats.org/officeDocument/2006/relationships/image" Target="../media/image78.png"/><Relationship Id="rId116" Type="http://schemas.openxmlformats.org/officeDocument/2006/relationships/customXml" Target="../ink/ink600.xml"/><Relationship Id="rId137" Type="http://schemas.openxmlformats.org/officeDocument/2006/relationships/image" Target="../media/image191.png"/><Relationship Id="rId20" Type="http://schemas.openxmlformats.org/officeDocument/2006/relationships/customXml" Target="../ink/ink552.xml"/><Relationship Id="rId41" Type="http://schemas.openxmlformats.org/officeDocument/2006/relationships/image" Target="../media/image65.png"/><Relationship Id="rId62" Type="http://schemas.openxmlformats.org/officeDocument/2006/relationships/customXml" Target="../ink/ink573.xml"/><Relationship Id="rId83" Type="http://schemas.openxmlformats.org/officeDocument/2006/relationships/image" Target="../media/image164.png"/><Relationship Id="rId88" Type="http://schemas.openxmlformats.org/officeDocument/2006/relationships/customXml" Target="../ink/ink586.xml"/><Relationship Id="rId111" Type="http://schemas.openxmlformats.org/officeDocument/2006/relationships/image" Target="../media/image178.png"/><Relationship Id="rId132" Type="http://schemas.openxmlformats.org/officeDocument/2006/relationships/customXml" Target="../ink/ink608.xml"/><Relationship Id="rId15" Type="http://schemas.openxmlformats.org/officeDocument/2006/relationships/image" Target="../media/image18.png"/><Relationship Id="rId36" Type="http://schemas.openxmlformats.org/officeDocument/2006/relationships/customXml" Target="../ink/ink560.xml"/><Relationship Id="rId57" Type="http://schemas.openxmlformats.org/officeDocument/2006/relationships/image" Target="../media/image73.png"/><Relationship Id="rId106" Type="http://schemas.openxmlformats.org/officeDocument/2006/relationships/customXml" Target="../ink/ink595.xml"/><Relationship Id="rId127" Type="http://schemas.openxmlformats.org/officeDocument/2006/relationships/image" Target="../media/image186.png"/><Relationship Id="rId10" Type="http://schemas.openxmlformats.org/officeDocument/2006/relationships/customXml" Target="../ink/ink547.xml"/><Relationship Id="rId31" Type="http://schemas.openxmlformats.org/officeDocument/2006/relationships/image" Target="../media/image60.png"/><Relationship Id="rId52" Type="http://schemas.openxmlformats.org/officeDocument/2006/relationships/customXml" Target="../ink/ink568.xml"/><Relationship Id="rId73" Type="http://schemas.openxmlformats.org/officeDocument/2006/relationships/image" Target="../media/image81.png"/><Relationship Id="rId78" Type="http://schemas.openxmlformats.org/officeDocument/2006/relationships/customXml" Target="../ink/ink581.xml"/><Relationship Id="rId94" Type="http://schemas.openxmlformats.org/officeDocument/2006/relationships/customXml" Target="../ink/ink589.xml"/><Relationship Id="rId99" Type="http://schemas.openxmlformats.org/officeDocument/2006/relationships/image" Target="../media/image172.png"/><Relationship Id="rId101" Type="http://schemas.openxmlformats.org/officeDocument/2006/relationships/image" Target="../media/image173.png"/><Relationship Id="rId122" Type="http://schemas.openxmlformats.org/officeDocument/2006/relationships/customXml" Target="../ink/ink603.xml"/><Relationship Id="rId143" Type="http://schemas.openxmlformats.org/officeDocument/2006/relationships/image" Target="../media/image194.png"/><Relationship Id="rId148" Type="http://schemas.openxmlformats.org/officeDocument/2006/relationships/customXml" Target="../ink/ink616.xml"/><Relationship Id="rId4" Type="http://schemas.openxmlformats.org/officeDocument/2006/relationships/customXml" Target="../ink/ink544.xml"/><Relationship Id="rId9" Type="http://schemas.openxmlformats.org/officeDocument/2006/relationships/image" Target="../media/image15.png"/><Relationship Id="rId26" Type="http://schemas.openxmlformats.org/officeDocument/2006/relationships/customXml" Target="../ink/ink555.xml"/><Relationship Id="rId47" Type="http://schemas.openxmlformats.org/officeDocument/2006/relationships/image" Target="../media/image68.png"/><Relationship Id="rId68" Type="http://schemas.openxmlformats.org/officeDocument/2006/relationships/customXml" Target="../ink/ink576.xml"/><Relationship Id="rId89" Type="http://schemas.openxmlformats.org/officeDocument/2006/relationships/image" Target="../media/image167.png"/><Relationship Id="rId112" Type="http://schemas.openxmlformats.org/officeDocument/2006/relationships/customXml" Target="../ink/ink598.xml"/><Relationship Id="rId133" Type="http://schemas.openxmlformats.org/officeDocument/2006/relationships/image" Target="../media/image189.png"/><Relationship Id="rId16" Type="http://schemas.openxmlformats.org/officeDocument/2006/relationships/customXml" Target="../ink/ink550.xml"/><Relationship Id="rId37" Type="http://schemas.openxmlformats.org/officeDocument/2006/relationships/image" Target="../media/image63.png"/><Relationship Id="rId58" Type="http://schemas.openxmlformats.org/officeDocument/2006/relationships/customXml" Target="../ink/ink571.xml"/><Relationship Id="rId79" Type="http://schemas.openxmlformats.org/officeDocument/2006/relationships/image" Target="../media/image111.png"/><Relationship Id="rId102" Type="http://schemas.openxmlformats.org/officeDocument/2006/relationships/customXml" Target="../ink/ink593.xml"/><Relationship Id="rId123" Type="http://schemas.openxmlformats.org/officeDocument/2006/relationships/image" Target="../media/image184.png"/><Relationship Id="rId144" Type="http://schemas.openxmlformats.org/officeDocument/2006/relationships/customXml" Target="../ink/ink614.xml"/><Relationship Id="rId90" Type="http://schemas.openxmlformats.org/officeDocument/2006/relationships/customXml" Target="../ink/ink587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1.png"/><Relationship Id="rId21" Type="http://schemas.openxmlformats.org/officeDocument/2006/relationships/image" Target="../media/image21.png"/><Relationship Id="rId42" Type="http://schemas.openxmlformats.org/officeDocument/2006/relationships/customXml" Target="../ink/ink637.xml"/><Relationship Id="rId63" Type="http://schemas.openxmlformats.org/officeDocument/2006/relationships/image" Target="../media/image76.png"/><Relationship Id="rId84" Type="http://schemas.openxmlformats.org/officeDocument/2006/relationships/customXml" Target="../ink/ink658.xml"/><Relationship Id="rId138" Type="http://schemas.openxmlformats.org/officeDocument/2006/relationships/customXml" Target="../ink/ink685.xml"/><Relationship Id="rId159" Type="http://schemas.openxmlformats.org/officeDocument/2006/relationships/image" Target="../media/image202.png"/><Relationship Id="rId107" Type="http://schemas.openxmlformats.org/officeDocument/2006/relationships/image" Target="../media/image176.png"/><Relationship Id="rId11" Type="http://schemas.openxmlformats.org/officeDocument/2006/relationships/image" Target="../media/image16.png"/><Relationship Id="rId32" Type="http://schemas.openxmlformats.org/officeDocument/2006/relationships/customXml" Target="../ink/ink632.xml"/><Relationship Id="rId53" Type="http://schemas.openxmlformats.org/officeDocument/2006/relationships/image" Target="../media/image71.png"/><Relationship Id="rId74" Type="http://schemas.openxmlformats.org/officeDocument/2006/relationships/customXml" Target="../ink/ink653.xml"/><Relationship Id="rId128" Type="http://schemas.openxmlformats.org/officeDocument/2006/relationships/customXml" Target="../ink/ink680.xml"/><Relationship Id="rId149" Type="http://schemas.openxmlformats.org/officeDocument/2006/relationships/image" Target="../media/image197.png"/><Relationship Id="rId5" Type="http://schemas.openxmlformats.org/officeDocument/2006/relationships/image" Target="../media/image13.png"/><Relationship Id="rId95" Type="http://schemas.openxmlformats.org/officeDocument/2006/relationships/image" Target="../media/image170.png"/><Relationship Id="rId160" Type="http://schemas.openxmlformats.org/officeDocument/2006/relationships/customXml" Target="../ink/ink696.xml"/><Relationship Id="rId22" Type="http://schemas.openxmlformats.org/officeDocument/2006/relationships/customXml" Target="../ink/ink627.xml"/><Relationship Id="rId43" Type="http://schemas.openxmlformats.org/officeDocument/2006/relationships/image" Target="../media/image66.png"/><Relationship Id="rId64" Type="http://schemas.openxmlformats.org/officeDocument/2006/relationships/customXml" Target="../ink/ink648.xml"/><Relationship Id="rId118" Type="http://schemas.openxmlformats.org/officeDocument/2006/relationships/customXml" Target="../ink/ink675.xml"/><Relationship Id="rId139" Type="http://schemas.openxmlformats.org/officeDocument/2006/relationships/image" Target="../media/image192.png"/><Relationship Id="rId85" Type="http://schemas.openxmlformats.org/officeDocument/2006/relationships/image" Target="../media/image165.png"/><Relationship Id="rId150" Type="http://schemas.openxmlformats.org/officeDocument/2006/relationships/customXml" Target="../ink/ink691.xml"/><Relationship Id="rId12" Type="http://schemas.openxmlformats.org/officeDocument/2006/relationships/customXml" Target="../ink/ink622.xml"/><Relationship Id="rId33" Type="http://schemas.openxmlformats.org/officeDocument/2006/relationships/image" Target="../media/image61.png"/><Relationship Id="rId108" Type="http://schemas.openxmlformats.org/officeDocument/2006/relationships/customXml" Target="../ink/ink670.xml"/><Relationship Id="rId129" Type="http://schemas.openxmlformats.org/officeDocument/2006/relationships/image" Target="../media/image187.png"/><Relationship Id="rId54" Type="http://schemas.openxmlformats.org/officeDocument/2006/relationships/customXml" Target="../ink/ink643.xml"/><Relationship Id="rId70" Type="http://schemas.openxmlformats.org/officeDocument/2006/relationships/customXml" Target="../ink/ink651.xml"/><Relationship Id="rId75" Type="http://schemas.openxmlformats.org/officeDocument/2006/relationships/image" Target="../media/image82.png"/><Relationship Id="rId91" Type="http://schemas.openxmlformats.org/officeDocument/2006/relationships/image" Target="../media/image168.png"/><Relationship Id="rId96" Type="http://schemas.openxmlformats.org/officeDocument/2006/relationships/customXml" Target="../ink/ink664.xml"/><Relationship Id="rId140" Type="http://schemas.openxmlformats.org/officeDocument/2006/relationships/customXml" Target="../ink/ink686.xml"/><Relationship Id="rId145" Type="http://schemas.openxmlformats.org/officeDocument/2006/relationships/image" Target="../media/image195.png"/><Relationship Id="rId161" Type="http://schemas.openxmlformats.org/officeDocument/2006/relationships/image" Target="../media/image203.png"/><Relationship Id="rId166" Type="http://schemas.openxmlformats.org/officeDocument/2006/relationships/customXml" Target="../ink/ink69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9.xml"/><Relationship Id="rId23" Type="http://schemas.openxmlformats.org/officeDocument/2006/relationships/image" Target="../media/image56.png"/><Relationship Id="rId28" Type="http://schemas.openxmlformats.org/officeDocument/2006/relationships/customXml" Target="../ink/ink630.xml"/><Relationship Id="rId49" Type="http://schemas.openxmlformats.org/officeDocument/2006/relationships/image" Target="../media/image69.png"/><Relationship Id="rId114" Type="http://schemas.openxmlformats.org/officeDocument/2006/relationships/customXml" Target="../ink/ink673.xml"/><Relationship Id="rId119" Type="http://schemas.openxmlformats.org/officeDocument/2006/relationships/image" Target="../media/image182.png"/><Relationship Id="rId44" Type="http://schemas.openxmlformats.org/officeDocument/2006/relationships/customXml" Target="../ink/ink638.xml"/><Relationship Id="rId60" Type="http://schemas.openxmlformats.org/officeDocument/2006/relationships/customXml" Target="../ink/ink646.xml"/><Relationship Id="rId65" Type="http://schemas.openxmlformats.org/officeDocument/2006/relationships/image" Target="../media/image77.png"/><Relationship Id="rId81" Type="http://schemas.openxmlformats.org/officeDocument/2006/relationships/image" Target="../media/image163.png"/><Relationship Id="rId86" Type="http://schemas.openxmlformats.org/officeDocument/2006/relationships/customXml" Target="../ink/ink659.xml"/><Relationship Id="rId130" Type="http://schemas.openxmlformats.org/officeDocument/2006/relationships/customXml" Target="../ink/ink681.xml"/><Relationship Id="rId135" Type="http://schemas.openxmlformats.org/officeDocument/2006/relationships/image" Target="../media/image190.png"/><Relationship Id="rId151" Type="http://schemas.openxmlformats.org/officeDocument/2006/relationships/image" Target="../media/image198.png"/><Relationship Id="rId156" Type="http://schemas.openxmlformats.org/officeDocument/2006/relationships/customXml" Target="../ink/ink694.xml"/><Relationship Id="rId13" Type="http://schemas.openxmlformats.org/officeDocument/2006/relationships/image" Target="../media/image17.png"/><Relationship Id="rId18" Type="http://schemas.openxmlformats.org/officeDocument/2006/relationships/customXml" Target="../ink/ink625.xml"/><Relationship Id="rId39" Type="http://schemas.openxmlformats.org/officeDocument/2006/relationships/image" Target="../media/image64.png"/><Relationship Id="rId109" Type="http://schemas.openxmlformats.org/officeDocument/2006/relationships/image" Target="../media/image177.png"/><Relationship Id="rId34" Type="http://schemas.openxmlformats.org/officeDocument/2006/relationships/customXml" Target="../ink/ink633.xml"/><Relationship Id="rId50" Type="http://schemas.openxmlformats.org/officeDocument/2006/relationships/customXml" Target="../ink/ink641.xml"/><Relationship Id="rId55" Type="http://schemas.openxmlformats.org/officeDocument/2006/relationships/image" Target="../media/image72.png"/><Relationship Id="rId76" Type="http://schemas.openxmlformats.org/officeDocument/2006/relationships/customXml" Target="../ink/ink654.xml"/><Relationship Id="rId97" Type="http://schemas.openxmlformats.org/officeDocument/2006/relationships/image" Target="../media/image171.png"/><Relationship Id="rId104" Type="http://schemas.openxmlformats.org/officeDocument/2006/relationships/customXml" Target="../ink/ink668.xml"/><Relationship Id="rId120" Type="http://schemas.openxmlformats.org/officeDocument/2006/relationships/customXml" Target="../ink/ink676.xml"/><Relationship Id="rId125" Type="http://schemas.openxmlformats.org/officeDocument/2006/relationships/image" Target="../media/image185.png"/><Relationship Id="rId141" Type="http://schemas.openxmlformats.org/officeDocument/2006/relationships/image" Target="../media/image193.png"/><Relationship Id="rId146" Type="http://schemas.openxmlformats.org/officeDocument/2006/relationships/customXml" Target="../ink/ink689.xml"/><Relationship Id="rId167" Type="http://schemas.openxmlformats.org/officeDocument/2006/relationships/image" Target="../media/image206.png"/><Relationship Id="rId7" Type="http://schemas.openxmlformats.org/officeDocument/2006/relationships/image" Target="../media/image14.png"/><Relationship Id="rId71" Type="http://schemas.openxmlformats.org/officeDocument/2006/relationships/image" Target="../media/image80.png"/><Relationship Id="rId92" Type="http://schemas.openxmlformats.org/officeDocument/2006/relationships/customXml" Target="../ink/ink662.xml"/><Relationship Id="rId162" Type="http://schemas.openxmlformats.org/officeDocument/2006/relationships/customXml" Target="../ink/ink697.xml"/><Relationship Id="rId2" Type="http://schemas.openxmlformats.org/officeDocument/2006/relationships/customXml" Target="../ink/ink617.xml"/><Relationship Id="rId29" Type="http://schemas.openxmlformats.org/officeDocument/2006/relationships/image" Target="../media/image59.png"/><Relationship Id="rId24" Type="http://schemas.openxmlformats.org/officeDocument/2006/relationships/customXml" Target="../ink/ink628.xml"/><Relationship Id="rId40" Type="http://schemas.openxmlformats.org/officeDocument/2006/relationships/customXml" Target="../ink/ink636.xml"/><Relationship Id="rId45" Type="http://schemas.openxmlformats.org/officeDocument/2006/relationships/image" Target="../media/image67.png"/><Relationship Id="rId66" Type="http://schemas.openxmlformats.org/officeDocument/2006/relationships/customXml" Target="../ink/ink649.xml"/><Relationship Id="rId87" Type="http://schemas.openxmlformats.org/officeDocument/2006/relationships/image" Target="../media/image166.png"/><Relationship Id="rId110" Type="http://schemas.openxmlformats.org/officeDocument/2006/relationships/customXml" Target="../ink/ink671.xml"/><Relationship Id="rId115" Type="http://schemas.openxmlformats.org/officeDocument/2006/relationships/image" Target="../media/image180.png"/><Relationship Id="rId131" Type="http://schemas.openxmlformats.org/officeDocument/2006/relationships/image" Target="../media/image188.png"/><Relationship Id="rId136" Type="http://schemas.openxmlformats.org/officeDocument/2006/relationships/customXml" Target="../ink/ink684.xml"/><Relationship Id="rId157" Type="http://schemas.openxmlformats.org/officeDocument/2006/relationships/image" Target="../media/image201.png"/><Relationship Id="rId61" Type="http://schemas.openxmlformats.org/officeDocument/2006/relationships/image" Target="../media/image75.png"/><Relationship Id="rId82" Type="http://schemas.openxmlformats.org/officeDocument/2006/relationships/customXml" Target="../ink/ink657.xml"/><Relationship Id="rId152" Type="http://schemas.openxmlformats.org/officeDocument/2006/relationships/customXml" Target="../ink/ink692.xml"/><Relationship Id="rId19" Type="http://schemas.openxmlformats.org/officeDocument/2006/relationships/image" Target="../media/image20.png"/><Relationship Id="rId14" Type="http://schemas.openxmlformats.org/officeDocument/2006/relationships/customXml" Target="../ink/ink623.xml"/><Relationship Id="rId30" Type="http://schemas.openxmlformats.org/officeDocument/2006/relationships/customXml" Target="../ink/ink631.xml"/><Relationship Id="rId35" Type="http://schemas.openxmlformats.org/officeDocument/2006/relationships/image" Target="../media/image62.png"/><Relationship Id="rId56" Type="http://schemas.openxmlformats.org/officeDocument/2006/relationships/customXml" Target="../ink/ink644.xml"/><Relationship Id="rId77" Type="http://schemas.openxmlformats.org/officeDocument/2006/relationships/image" Target="../media/image110.png"/><Relationship Id="rId100" Type="http://schemas.openxmlformats.org/officeDocument/2006/relationships/customXml" Target="../ink/ink666.xml"/><Relationship Id="rId105" Type="http://schemas.openxmlformats.org/officeDocument/2006/relationships/image" Target="../media/image175.png"/><Relationship Id="rId126" Type="http://schemas.openxmlformats.org/officeDocument/2006/relationships/customXml" Target="../ink/ink679.xml"/><Relationship Id="rId147" Type="http://schemas.openxmlformats.org/officeDocument/2006/relationships/image" Target="../media/image196.png"/><Relationship Id="rId168" Type="http://schemas.openxmlformats.org/officeDocument/2006/relationships/customXml" Target="../ink/ink700.xml"/><Relationship Id="rId8" Type="http://schemas.openxmlformats.org/officeDocument/2006/relationships/customXml" Target="../ink/ink620.xml"/><Relationship Id="rId51" Type="http://schemas.openxmlformats.org/officeDocument/2006/relationships/image" Target="../media/image70.png"/><Relationship Id="rId72" Type="http://schemas.openxmlformats.org/officeDocument/2006/relationships/customXml" Target="../ink/ink652.xml"/><Relationship Id="rId93" Type="http://schemas.openxmlformats.org/officeDocument/2006/relationships/image" Target="../media/image169.png"/><Relationship Id="rId98" Type="http://schemas.openxmlformats.org/officeDocument/2006/relationships/customXml" Target="../ink/ink665.xml"/><Relationship Id="rId121" Type="http://schemas.openxmlformats.org/officeDocument/2006/relationships/image" Target="../media/image183.png"/><Relationship Id="rId142" Type="http://schemas.openxmlformats.org/officeDocument/2006/relationships/customXml" Target="../ink/ink687.xml"/><Relationship Id="rId163" Type="http://schemas.openxmlformats.org/officeDocument/2006/relationships/image" Target="../media/image204.png"/><Relationship Id="rId3" Type="http://schemas.openxmlformats.org/officeDocument/2006/relationships/image" Target="../media/image12.png"/><Relationship Id="rId25" Type="http://schemas.openxmlformats.org/officeDocument/2006/relationships/image" Target="../media/image57.png"/><Relationship Id="rId46" Type="http://schemas.openxmlformats.org/officeDocument/2006/relationships/customXml" Target="../ink/ink639.xml"/><Relationship Id="rId67" Type="http://schemas.openxmlformats.org/officeDocument/2006/relationships/image" Target="../media/image78.png"/><Relationship Id="rId116" Type="http://schemas.openxmlformats.org/officeDocument/2006/relationships/customXml" Target="../ink/ink674.xml"/><Relationship Id="rId137" Type="http://schemas.openxmlformats.org/officeDocument/2006/relationships/image" Target="../media/image191.png"/><Relationship Id="rId158" Type="http://schemas.openxmlformats.org/officeDocument/2006/relationships/customXml" Target="../ink/ink695.xml"/><Relationship Id="rId20" Type="http://schemas.openxmlformats.org/officeDocument/2006/relationships/customXml" Target="../ink/ink626.xml"/><Relationship Id="rId41" Type="http://schemas.openxmlformats.org/officeDocument/2006/relationships/image" Target="../media/image65.png"/><Relationship Id="rId62" Type="http://schemas.openxmlformats.org/officeDocument/2006/relationships/customXml" Target="../ink/ink647.xml"/><Relationship Id="rId83" Type="http://schemas.openxmlformats.org/officeDocument/2006/relationships/image" Target="../media/image164.png"/><Relationship Id="rId88" Type="http://schemas.openxmlformats.org/officeDocument/2006/relationships/customXml" Target="../ink/ink660.xml"/><Relationship Id="rId111" Type="http://schemas.openxmlformats.org/officeDocument/2006/relationships/image" Target="../media/image178.png"/><Relationship Id="rId132" Type="http://schemas.openxmlformats.org/officeDocument/2006/relationships/customXml" Target="../ink/ink682.xml"/><Relationship Id="rId153" Type="http://schemas.openxmlformats.org/officeDocument/2006/relationships/image" Target="../media/image199.png"/><Relationship Id="rId15" Type="http://schemas.openxmlformats.org/officeDocument/2006/relationships/image" Target="../media/image18.png"/><Relationship Id="rId36" Type="http://schemas.openxmlformats.org/officeDocument/2006/relationships/customXml" Target="../ink/ink634.xml"/><Relationship Id="rId57" Type="http://schemas.openxmlformats.org/officeDocument/2006/relationships/image" Target="../media/image73.png"/><Relationship Id="rId106" Type="http://schemas.openxmlformats.org/officeDocument/2006/relationships/customXml" Target="../ink/ink669.xml"/><Relationship Id="rId127" Type="http://schemas.openxmlformats.org/officeDocument/2006/relationships/image" Target="../media/image186.png"/><Relationship Id="rId10" Type="http://schemas.openxmlformats.org/officeDocument/2006/relationships/customXml" Target="../ink/ink621.xml"/><Relationship Id="rId31" Type="http://schemas.openxmlformats.org/officeDocument/2006/relationships/image" Target="../media/image60.png"/><Relationship Id="rId52" Type="http://schemas.openxmlformats.org/officeDocument/2006/relationships/customXml" Target="../ink/ink642.xml"/><Relationship Id="rId73" Type="http://schemas.openxmlformats.org/officeDocument/2006/relationships/image" Target="../media/image81.png"/><Relationship Id="rId78" Type="http://schemas.openxmlformats.org/officeDocument/2006/relationships/customXml" Target="../ink/ink655.xml"/><Relationship Id="rId94" Type="http://schemas.openxmlformats.org/officeDocument/2006/relationships/customXml" Target="../ink/ink663.xml"/><Relationship Id="rId99" Type="http://schemas.openxmlformats.org/officeDocument/2006/relationships/image" Target="../media/image172.png"/><Relationship Id="rId101" Type="http://schemas.openxmlformats.org/officeDocument/2006/relationships/image" Target="../media/image173.png"/><Relationship Id="rId122" Type="http://schemas.openxmlformats.org/officeDocument/2006/relationships/customXml" Target="../ink/ink677.xml"/><Relationship Id="rId143" Type="http://schemas.openxmlformats.org/officeDocument/2006/relationships/image" Target="../media/image194.png"/><Relationship Id="rId148" Type="http://schemas.openxmlformats.org/officeDocument/2006/relationships/customXml" Target="../ink/ink690.xml"/><Relationship Id="rId164" Type="http://schemas.openxmlformats.org/officeDocument/2006/relationships/customXml" Target="../ink/ink698.xml"/><Relationship Id="rId169" Type="http://schemas.openxmlformats.org/officeDocument/2006/relationships/image" Target="../media/image207.png"/><Relationship Id="rId4" Type="http://schemas.openxmlformats.org/officeDocument/2006/relationships/customXml" Target="../ink/ink618.xml"/><Relationship Id="rId9" Type="http://schemas.openxmlformats.org/officeDocument/2006/relationships/image" Target="../media/image15.png"/><Relationship Id="rId26" Type="http://schemas.openxmlformats.org/officeDocument/2006/relationships/customXml" Target="../ink/ink629.xml"/><Relationship Id="rId47" Type="http://schemas.openxmlformats.org/officeDocument/2006/relationships/image" Target="../media/image68.png"/><Relationship Id="rId68" Type="http://schemas.openxmlformats.org/officeDocument/2006/relationships/customXml" Target="../ink/ink650.xml"/><Relationship Id="rId89" Type="http://schemas.openxmlformats.org/officeDocument/2006/relationships/image" Target="../media/image167.png"/><Relationship Id="rId112" Type="http://schemas.openxmlformats.org/officeDocument/2006/relationships/customXml" Target="../ink/ink672.xml"/><Relationship Id="rId133" Type="http://schemas.openxmlformats.org/officeDocument/2006/relationships/image" Target="../media/image189.png"/><Relationship Id="rId154" Type="http://schemas.openxmlformats.org/officeDocument/2006/relationships/customXml" Target="../ink/ink693.xml"/><Relationship Id="rId16" Type="http://schemas.openxmlformats.org/officeDocument/2006/relationships/customXml" Target="../ink/ink624.xml"/><Relationship Id="rId37" Type="http://schemas.openxmlformats.org/officeDocument/2006/relationships/image" Target="../media/image63.png"/><Relationship Id="rId58" Type="http://schemas.openxmlformats.org/officeDocument/2006/relationships/customXml" Target="../ink/ink645.xml"/><Relationship Id="rId79" Type="http://schemas.openxmlformats.org/officeDocument/2006/relationships/image" Target="../media/image111.png"/><Relationship Id="rId102" Type="http://schemas.openxmlformats.org/officeDocument/2006/relationships/customXml" Target="../ink/ink667.xml"/><Relationship Id="rId123" Type="http://schemas.openxmlformats.org/officeDocument/2006/relationships/image" Target="../media/image184.png"/><Relationship Id="rId144" Type="http://schemas.openxmlformats.org/officeDocument/2006/relationships/customXml" Target="../ink/ink688.xml"/><Relationship Id="rId90" Type="http://schemas.openxmlformats.org/officeDocument/2006/relationships/customXml" Target="../ink/ink661.xml"/><Relationship Id="rId165" Type="http://schemas.openxmlformats.org/officeDocument/2006/relationships/image" Target="../media/image205.png"/><Relationship Id="rId27" Type="http://schemas.openxmlformats.org/officeDocument/2006/relationships/image" Target="../media/image58.png"/><Relationship Id="rId48" Type="http://schemas.openxmlformats.org/officeDocument/2006/relationships/customXml" Target="../ink/ink640.xml"/><Relationship Id="rId69" Type="http://schemas.openxmlformats.org/officeDocument/2006/relationships/image" Target="../media/image79.png"/><Relationship Id="rId113" Type="http://schemas.openxmlformats.org/officeDocument/2006/relationships/image" Target="../media/image179.png"/><Relationship Id="rId134" Type="http://schemas.openxmlformats.org/officeDocument/2006/relationships/customXml" Target="../ink/ink683.xml"/><Relationship Id="rId80" Type="http://schemas.openxmlformats.org/officeDocument/2006/relationships/customXml" Target="../ink/ink656.xml"/><Relationship Id="rId155" Type="http://schemas.openxmlformats.org/officeDocument/2006/relationships/image" Target="../media/image200.png"/><Relationship Id="rId17" Type="http://schemas.openxmlformats.org/officeDocument/2006/relationships/image" Target="../media/image19.png"/><Relationship Id="rId38" Type="http://schemas.openxmlformats.org/officeDocument/2006/relationships/customXml" Target="../ink/ink635.xml"/><Relationship Id="rId59" Type="http://schemas.openxmlformats.org/officeDocument/2006/relationships/image" Target="../media/image74.png"/><Relationship Id="rId103" Type="http://schemas.openxmlformats.org/officeDocument/2006/relationships/image" Target="../media/image174.png"/><Relationship Id="rId124" Type="http://schemas.openxmlformats.org/officeDocument/2006/relationships/customXml" Target="../ink/ink67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04.xml"/><Relationship Id="rId3" Type="http://schemas.openxmlformats.org/officeDocument/2006/relationships/image" Target="../media/image208.png"/><Relationship Id="rId7" Type="http://schemas.openxmlformats.org/officeDocument/2006/relationships/image" Target="../media/image210.png"/><Relationship Id="rId2" Type="http://schemas.openxmlformats.org/officeDocument/2006/relationships/customXml" Target="../ink/ink70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03.xml"/><Relationship Id="rId11" Type="http://schemas.openxmlformats.org/officeDocument/2006/relationships/image" Target="../media/image212.png"/><Relationship Id="rId5" Type="http://schemas.openxmlformats.org/officeDocument/2006/relationships/image" Target="../media/image209.png"/><Relationship Id="rId10" Type="http://schemas.openxmlformats.org/officeDocument/2006/relationships/customXml" Target="../ink/ink705.xml"/><Relationship Id="rId4" Type="http://schemas.openxmlformats.org/officeDocument/2006/relationships/customXml" Target="../ink/ink702.xml"/><Relationship Id="rId9" Type="http://schemas.openxmlformats.org/officeDocument/2006/relationships/image" Target="../media/image2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09.xml"/><Relationship Id="rId13" Type="http://schemas.openxmlformats.org/officeDocument/2006/relationships/image" Target="../media/image213.png"/><Relationship Id="rId3" Type="http://schemas.openxmlformats.org/officeDocument/2006/relationships/image" Target="../media/image208.png"/><Relationship Id="rId7" Type="http://schemas.openxmlformats.org/officeDocument/2006/relationships/image" Target="../media/image210.png"/><Relationship Id="rId12" Type="http://schemas.openxmlformats.org/officeDocument/2006/relationships/customXml" Target="../ink/ink711.xml"/><Relationship Id="rId2" Type="http://schemas.openxmlformats.org/officeDocument/2006/relationships/customXml" Target="../ink/ink70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08.xml"/><Relationship Id="rId11" Type="http://schemas.openxmlformats.org/officeDocument/2006/relationships/image" Target="../media/image212.png"/><Relationship Id="rId5" Type="http://schemas.openxmlformats.org/officeDocument/2006/relationships/image" Target="../media/image209.png"/><Relationship Id="rId10" Type="http://schemas.openxmlformats.org/officeDocument/2006/relationships/customXml" Target="../ink/ink710.xml"/><Relationship Id="rId4" Type="http://schemas.openxmlformats.org/officeDocument/2006/relationships/customXml" Target="../ink/ink707.xml"/><Relationship Id="rId9" Type="http://schemas.openxmlformats.org/officeDocument/2006/relationships/image" Target="../media/image2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15.xml"/><Relationship Id="rId13" Type="http://schemas.openxmlformats.org/officeDocument/2006/relationships/image" Target="../media/image213.png"/><Relationship Id="rId18" Type="http://schemas.openxmlformats.org/officeDocument/2006/relationships/customXml" Target="../ink/ink720.xml"/><Relationship Id="rId3" Type="http://schemas.openxmlformats.org/officeDocument/2006/relationships/image" Target="../media/image208.png"/><Relationship Id="rId21" Type="http://schemas.openxmlformats.org/officeDocument/2006/relationships/image" Target="../media/image217.png"/><Relationship Id="rId7" Type="http://schemas.openxmlformats.org/officeDocument/2006/relationships/image" Target="../media/image210.png"/><Relationship Id="rId12" Type="http://schemas.openxmlformats.org/officeDocument/2006/relationships/customXml" Target="../ink/ink717.xml"/><Relationship Id="rId17" Type="http://schemas.openxmlformats.org/officeDocument/2006/relationships/image" Target="../media/image215.png"/><Relationship Id="rId2" Type="http://schemas.openxmlformats.org/officeDocument/2006/relationships/customXml" Target="../ink/ink712.xml"/><Relationship Id="rId16" Type="http://schemas.openxmlformats.org/officeDocument/2006/relationships/customXml" Target="../ink/ink719.xml"/><Relationship Id="rId20" Type="http://schemas.openxmlformats.org/officeDocument/2006/relationships/customXml" Target="../ink/ink7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14.xml"/><Relationship Id="rId11" Type="http://schemas.openxmlformats.org/officeDocument/2006/relationships/image" Target="../media/image212.png"/><Relationship Id="rId5" Type="http://schemas.openxmlformats.org/officeDocument/2006/relationships/image" Target="../media/image209.png"/><Relationship Id="rId15" Type="http://schemas.openxmlformats.org/officeDocument/2006/relationships/image" Target="../media/image214.png"/><Relationship Id="rId10" Type="http://schemas.openxmlformats.org/officeDocument/2006/relationships/customXml" Target="../ink/ink716.xml"/><Relationship Id="rId19" Type="http://schemas.openxmlformats.org/officeDocument/2006/relationships/image" Target="../media/image216.png"/><Relationship Id="rId4" Type="http://schemas.openxmlformats.org/officeDocument/2006/relationships/customXml" Target="../ink/ink713.xml"/><Relationship Id="rId9" Type="http://schemas.openxmlformats.org/officeDocument/2006/relationships/image" Target="../media/image211.png"/><Relationship Id="rId14" Type="http://schemas.openxmlformats.org/officeDocument/2006/relationships/customXml" Target="../ink/ink7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5.xml"/><Relationship Id="rId13" Type="http://schemas.openxmlformats.org/officeDocument/2006/relationships/image" Target="../media/image213.png"/><Relationship Id="rId18" Type="http://schemas.openxmlformats.org/officeDocument/2006/relationships/customXml" Target="../ink/ink730.xml"/><Relationship Id="rId3" Type="http://schemas.openxmlformats.org/officeDocument/2006/relationships/image" Target="../media/image208.png"/><Relationship Id="rId21" Type="http://schemas.openxmlformats.org/officeDocument/2006/relationships/image" Target="../media/image217.png"/><Relationship Id="rId7" Type="http://schemas.openxmlformats.org/officeDocument/2006/relationships/image" Target="../media/image210.png"/><Relationship Id="rId12" Type="http://schemas.openxmlformats.org/officeDocument/2006/relationships/customXml" Target="../ink/ink727.xml"/><Relationship Id="rId17" Type="http://schemas.openxmlformats.org/officeDocument/2006/relationships/image" Target="../media/image215.png"/><Relationship Id="rId25" Type="http://schemas.openxmlformats.org/officeDocument/2006/relationships/image" Target="../media/image219.png"/><Relationship Id="rId2" Type="http://schemas.openxmlformats.org/officeDocument/2006/relationships/customXml" Target="../ink/ink722.xml"/><Relationship Id="rId16" Type="http://schemas.openxmlformats.org/officeDocument/2006/relationships/customXml" Target="../ink/ink729.xml"/><Relationship Id="rId20" Type="http://schemas.openxmlformats.org/officeDocument/2006/relationships/customXml" Target="../ink/ink7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24.xml"/><Relationship Id="rId11" Type="http://schemas.openxmlformats.org/officeDocument/2006/relationships/image" Target="../media/image212.png"/><Relationship Id="rId24" Type="http://schemas.openxmlformats.org/officeDocument/2006/relationships/customXml" Target="../ink/ink733.xml"/><Relationship Id="rId5" Type="http://schemas.openxmlformats.org/officeDocument/2006/relationships/image" Target="../media/image209.png"/><Relationship Id="rId15" Type="http://schemas.openxmlformats.org/officeDocument/2006/relationships/image" Target="../media/image214.png"/><Relationship Id="rId23" Type="http://schemas.openxmlformats.org/officeDocument/2006/relationships/image" Target="../media/image218.png"/><Relationship Id="rId10" Type="http://schemas.openxmlformats.org/officeDocument/2006/relationships/customXml" Target="../ink/ink726.xml"/><Relationship Id="rId19" Type="http://schemas.openxmlformats.org/officeDocument/2006/relationships/image" Target="../media/image216.png"/><Relationship Id="rId4" Type="http://schemas.openxmlformats.org/officeDocument/2006/relationships/customXml" Target="../ink/ink723.xml"/><Relationship Id="rId9" Type="http://schemas.openxmlformats.org/officeDocument/2006/relationships/image" Target="../media/image211.png"/><Relationship Id="rId14" Type="http://schemas.openxmlformats.org/officeDocument/2006/relationships/customXml" Target="../ink/ink728.xml"/><Relationship Id="rId22" Type="http://schemas.openxmlformats.org/officeDocument/2006/relationships/customXml" Target="../ink/ink73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3.png"/><Relationship Id="rId18" Type="http://schemas.openxmlformats.org/officeDocument/2006/relationships/customXml" Target="../ink/ink742.xml"/><Relationship Id="rId26" Type="http://schemas.openxmlformats.org/officeDocument/2006/relationships/customXml" Target="../ink/ink746.xml"/><Relationship Id="rId39" Type="http://schemas.openxmlformats.org/officeDocument/2006/relationships/image" Target="../media/image226.png"/><Relationship Id="rId21" Type="http://schemas.openxmlformats.org/officeDocument/2006/relationships/image" Target="../media/image217.png"/><Relationship Id="rId34" Type="http://schemas.openxmlformats.org/officeDocument/2006/relationships/customXml" Target="../ink/ink750.xml"/><Relationship Id="rId42" Type="http://schemas.openxmlformats.org/officeDocument/2006/relationships/customXml" Target="../ink/ink754.xml"/><Relationship Id="rId47" Type="http://schemas.openxmlformats.org/officeDocument/2006/relationships/image" Target="../media/image230.png"/><Relationship Id="rId7" Type="http://schemas.openxmlformats.org/officeDocument/2006/relationships/image" Target="../media/image210.png"/><Relationship Id="rId2" Type="http://schemas.openxmlformats.org/officeDocument/2006/relationships/customXml" Target="../ink/ink734.xml"/><Relationship Id="rId16" Type="http://schemas.openxmlformats.org/officeDocument/2006/relationships/customXml" Target="../ink/ink741.xml"/><Relationship Id="rId29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36.xml"/><Relationship Id="rId11" Type="http://schemas.openxmlformats.org/officeDocument/2006/relationships/image" Target="../media/image212.png"/><Relationship Id="rId24" Type="http://schemas.openxmlformats.org/officeDocument/2006/relationships/customXml" Target="../ink/ink745.xml"/><Relationship Id="rId32" Type="http://schemas.openxmlformats.org/officeDocument/2006/relationships/customXml" Target="../ink/ink749.xml"/><Relationship Id="rId37" Type="http://schemas.openxmlformats.org/officeDocument/2006/relationships/image" Target="../media/image225.png"/><Relationship Id="rId40" Type="http://schemas.openxmlformats.org/officeDocument/2006/relationships/customXml" Target="../ink/ink753.xml"/><Relationship Id="rId45" Type="http://schemas.openxmlformats.org/officeDocument/2006/relationships/image" Target="../media/image229.png"/><Relationship Id="rId5" Type="http://schemas.openxmlformats.org/officeDocument/2006/relationships/image" Target="../media/image209.png"/><Relationship Id="rId15" Type="http://schemas.openxmlformats.org/officeDocument/2006/relationships/image" Target="../media/image214.png"/><Relationship Id="rId23" Type="http://schemas.openxmlformats.org/officeDocument/2006/relationships/image" Target="../media/image218.png"/><Relationship Id="rId28" Type="http://schemas.openxmlformats.org/officeDocument/2006/relationships/customXml" Target="../ink/ink747.xml"/><Relationship Id="rId36" Type="http://schemas.openxmlformats.org/officeDocument/2006/relationships/customXml" Target="../ink/ink751.xml"/><Relationship Id="rId10" Type="http://schemas.openxmlformats.org/officeDocument/2006/relationships/customXml" Target="../ink/ink738.xml"/><Relationship Id="rId19" Type="http://schemas.openxmlformats.org/officeDocument/2006/relationships/image" Target="../media/image216.png"/><Relationship Id="rId31" Type="http://schemas.openxmlformats.org/officeDocument/2006/relationships/image" Target="../media/image222.png"/><Relationship Id="rId44" Type="http://schemas.openxmlformats.org/officeDocument/2006/relationships/customXml" Target="../ink/ink755.xml"/><Relationship Id="rId4" Type="http://schemas.openxmlformats.org/officeDocument/2006/relationships/customXml" Target="../ink/ink735.xml"/><Relationship Id="rId9" Type="http://schemas.openxmlformats.org/officeDocument/2006/relationships/image" Target="../media/image211.png"/><Relationship Id="rId14" Type="http://schemas.openxmlformats.org/officeDocument/2006/relationships/customXml" Target="../ink/ink740.xml"/><Relationship Id="rId22" Type="http://schemas.openxmlformats.org/officeDocument/2006/relationships/customXml" Target="../ink/ink744.xml"/><Relationship Id="rId27" Type="http://schemas.openxmlformats.org/officeDocument/2006/relationships/image" Target="../media/image220.png"/><Relationship Id="rId30" Type="http://schemas.openxmlformats.org/officeDocument/2006/relationships/customXml" Target="../ink/ink748.xml"/><Relationship Id="rId35" Type="http://schemas.openxmlformats.org/officeDocument/2006/relationships/image" Target="../media/image224.png"/><Relationship Id="rId43" Type="http://schemas.openxmlformats.org/officeDocument/2006/relationships/image" Target="../media/image228.png"/><Relationship Id="rId8" Type="http://schemas.openxmlformats.org/officeDocument/2006/relationships/customXml" Target="../ink/ink737.xml"/><Relationship Id="rId3" Type="http://schemas.openxmlformats.org/officeDocument/2006/relationships/image" Target="../media/image208.png"/><Relationship Id="rId12" Type="http://schemas.openxmlformats.org/officeDocument/2006/relationships/customXml" Target="../ink/ink739.xml"/><Relationship Id="rId17" Type="http://schemas.openxmlformats.org/officeDocument/2006/relationships/image" Target="../media/image215.png"/><Relationship Id="rId25" Type="http://schemas.openxmlformats.org/officeDocument/2006/relationships/image" Target="../media/image219.png"/><Relationship Id="rId33" Type="http://schemas.openxmlformats.org/officeDocument/2006/relationships/image" Target="../media/image223.png"/><Relationship Id="rId38" Type="http://schemas.openxmlformats.org/officeDocument/2006/relationships/customXml" Target="../ink/ink752.xml"/><Relationship Id="rId46" Type="http://schemas.openxmlformats.org/officeDocument/2006/relationships/customXml" Target="../ink/ink756.xml"/><Relationship Id="rId20" Type="http://schemas.openxmlformats.org/officeDocument/2006/relationships/customXml" Target="../ink/ink743.xml"/><Relationship Id="rId41" Type="http://schemas.openxmlformats.org/officeDocument/2006/relationships/image" Target="../media/image227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3.png"/><Relationship Id="rId18" Type="http://schemas.openxmlformats.org/officeDocument/2006/relationships/customXml" Target="../ink/ink765.xml"/><Relationship Id="rId26" Type="http://schemas.openxmlformats.org/officeDocument/2006/relationships/customXml" Target="../ink/ink769.xml"/><Relationship Id="rId39" Type="http://schemas.openxmlformats.org/officeDocument/2006/relationships/image" Target="../media/image226.png"/><Relationship Id="rId21" Type="http://schemas.openxmlformats.org/officeDocument/2006/relationships/image" Target="../media/image217.png"/><Relationship Id="rId34" Type="http://schemas.openxmlformats.org/officeDocument/2006/relationships/customXml" Target="../ink/ink773.xml"/><Relationship Id="rId42" Type="http://schemas.openxmlformats.org/officeDocument/2006/relationships/customXml" Target="../ink/ink777.xml"/><Relationship Id="rId47" Type="http://schemas.openxmlformats.org/officeDocument/2006/relationships/image" Target="../media/image230.png"/><Relationship Id="rId50" Type="http://schemas.openxmlformats.org/officeDocument/2006/relationships/customXml" Target="../ink/ink781.xml"/><Relationship Id="rId7" Type="http://schemas.openxmlformats.org/officeDocument/2006/relationships/image" Target="../media/image210.png"/><Relationship Id="rId2" Type="http://schemas.openxmlformats.org/officeDocument/2006/relationships/customXml" Target="../ink/ink757.xml"/><Relationship Id="rId16" Type="http://schemas.openxmlformats.org/officeDocument/2006/relationships/customXml" Target="../ink/ink764.xml"/><Relationship Id="rId29" Type="http://schemas.openxmlformats.org/officeDocument/2006/relationships/image" Target="../media/image221.png"/><Relationship Id="rId11" Type="http://schemas.openxmlformats.org/officeDocument/2006/relationships/image" Target="../media/image212.png"/><Relationship Id="rId24" Type="http://schemas.openxmlformats.org/officeDocument/2006/relationships/customXml" Target="../ink/ink768.xml"/><Relationship Id="rId32" Type="http://schemas.openxmlformats.org/officeDocument/2006/relationships/customXml" Target="../ink/ink772.xml"/><Relationship Id="rId37" Type="http://schemas.openxmlformats.org/officeDocument/2006/relationships/image" Target="../media/image225.png"/><Relationship Id="rId40" Type="http://schemas.openxmlformats.org/officeDocument/2006/relationships/customXml" Target="../ink/ink776.xml"/><Relationship Id="rId45" Type="http://schemas.openxmlformats.org/officeDocument/2006/relationships/image" Target="../media/image229.png"/><Relationship Id="rId5" Type="http://schemas.openxmlformats.org/officeDocument/2006/relationships/image" Target="../media/image209.png"/><Relationship Id="rId15" Type="http://schemas.openxmlformats.org/officeDocument/2006/relationships/image" Target="../media/image214.png"/><Relationship Id="rId23" Type="http://schemas.openxmlformats.org/officeDocument/2006/relationships/image" Target="../media/image218.png"/><Relationship Id="rId28" Type="http://schemas.openxmlformats.org/officeDocument/2006/relationships/customXml" Target="../ink/ink770.xml"/><Relationship Id="rId36" Type="http://schemas.openxmlformats.org/officeDocument/2006/relationships/customXml" Target="../ink/ink774.xml"/><Relationship Id="rId49" Type="http://schemas.openxmlformats.org/officeDocument/2006/relationships/image" Target="../media/image231.png"/><Relationship Id="rId10" Type="http://schemas.openxmlformats.org/officeDocument/2006/relationships/customXml" Target="../ink/ink761.xml"/><Relationship Id="rId19" Type="http://schemas.openxmlformats.org/officeDocument/2006/relationships/image" Target="../media/image216.png"/><Relationship Id="rId31" Type="http://schemas.openxmlformats.org/officeDocument/2006/relationships/image" Target="../media/image222.png"/><Relationship Id="rId44" Type="http://schemas.openxmlformats.org/officeDocument/2006/relationships/customXml" Target="../ink/ink778.xml"/><Relationship Id="rId4" Type="http://schemas.openxmlformats.org/officeDocument/2006/relationships/customXml" Target="../ink/ink758.xml"/><Relationship Id="rId9" Type="http://schemas.openxmlformats.org/officeDocument/2006/relationships/image" Target="../media/image211.png"/><Relationship Id="rId14" Type="http://schemas.openxmlformats.org/officeDocument/2006/relationships/customXml" Target="../ink/ink763.xml"/><Relationship Id="rId22" Type="http://schemas.openxmlformats.org/officeDocument/2006/relationships/customXml" Target="../ink/ink767.xml"/><Relationship Id="rId27" Type="http://schemas.openxmlformats.org/officeDocument/2006/relationships/image" Target="../media/image220.png"/><Relationship Id="rId30" Type="http://schemas.openxmlformats.org/officeDocument/2006/relationships/customXml" Target="../ink/ink771.xml"/><Relationship Id="rId35" Type="http://schemas.openxmlformats.org/officeDocument/2006/relationships/image" Target="../media/image224.png"/><Relationship Id="rId43" Type="http://schemas.openxmlformats.org/officeDocument/2006/relationships/image" Target="../media/image228.png"/><Relationship Id="rId48" Type="http://schemas.openxmlformats.org/officeDocument/2006/relationships/customXml" Target="../ink/ink780.xml"/><Relationship Id="rId8" Type="http://schemas.openxmlformats.org/officeDocument/2006/relationships/customXml" Target="../ink/ink760.xml"/><Relationship Id="rId51" Type="http://schemas.openxmlformats.org/officeDocument/2006/relationships/image" Target="../media/image232.png"/><Relationship Id="rId3" Type="http://schemas.openxmlformats.org/officeDocument/2006/relationships/image" Target="../media/image208.png"/><Relationship Id="rId12" Type="http://schemas.openxmlformats.org/officeDocument/2006/relationships/customXml" Target="../ink/ink762.xml"/><Relationship Id="rId17" Type="http://schemas.openxmlformats.org/officeDocument/2006/relationships/image" Target="../media/image215.png"/><Relationship Id="rId25" Type="http://schemas.openxmlformats.org/officeDocument/2006/relationships/image" Target="../media/image219.png"/><Relationship Id="rId33" Type="http://schemas.openxmlformats.org/officeDocument/2006/relationships/image" Target="../media/image223.png"/><Relationship Id="rId38" Type="http://schemas.openxmlformats.org/officeDocument/2006/relationships/customXml" Target="../ink/ink775.xml"/><Relationship Id="rId46" Type="http://schemas.openxmlformats.org/officeDocument/2006/relationships/customXml" Target="../ink/ink779.xml"/><Relationship Id="rId20" Type="http://schemas.openxmlformats.org/officeDocument/2006/relationships/customXml" Target="../ink/ink766.xml"/><Relationship Id="rId41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59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94.xml"/><Relationship Id="rId21" Type="http://schemas.openxmlformats.org/officeDocument/2006/relationships/image" Target="../media/image217.png"/><Relationship Id="rId42" Type="http://schemas.openxmlformats.org/officeDocument/2006/relationships/customXml" Target="../ink/ink802.xml"/><Relationship Id="rId47" Type="http://schemas.openxmlformats.org/officeDocument/2006/relationships/image" Target="../media/image230.png"/><Relationship Id="rId63" Type="http://schemas.openxmlformats.org/officeDocument/2006/relationships/image" Target="../media/image240.png"/><Relationship Id="rId68" Type="http://schemas.openxmlformats.org/officeDocument/2006/relationships/customXml" Target="../ink/ink815.xml"/><Relationship Id="rId84" Type="http://schemas.openxmlformats.org/officeDocument/2006/relationships/customXml" Target="../ink/ink823.xml"/><Relationship Id="rId16" Type="http://schemas.openxmlformats.org/officeDocument/2006/relationships/customXml" Target="../ink/ink789.xml"/><Relationship Id="rId11" Type="http://schemas.openxmlformats.org/officeDocument/2006/relationships/image" Target="../media/image212.png"/><Relationship Id="rId32" Type="http://schemas.openxmlformats.org/officeDocument/2006/relationships/customXml" Target="../ink/ink797.xml"/><Relationship Id="rId37" Type="http://schemas.openxmlformats.org/officeDocument/2006/relationships/image" Target="../media/image225.png"/><Relationship Id="rId53" Type="http://schemas.openxmlformats.org/officeDocument/2006/relationships/image" Target="../media/image235.png"/><Relationship Id="rId58" Type="http://schemas.openxmlformats.org/officeDocument/2006/relationships/customXml" Target="../ink/ink810.xml"/><Relationship Id="rId74" Type="http://schemas.openxmlformats.org/officeDocument/2006/relationships/customXml" Target="../ink/ink818.xml"/><Relationship Id="rId79" Type="http://schemas.openxmlformats.org/officeDocument/2006/relationships/image" Target="../media/image248.png"/><Relationship Id="rId5" Type="http://schemas.openxmlformats.org/officeDocument/2006/relationships/image" Target="../media/image209.png"/><Relationship Id="rId19" Type="http://schemas.openxmlformats.org/officeDocument/2006/relationships/image" Target="../media/image216.png"/><Relationship Id="rId14" Type="http://schemas.openxmlformats.org/officeDocument/2006/relationships/customXml" Target="../ink/ink788.xml"/><Relationship Id="rId22" Type="http://schemas.openxmlformats.org/officeDocument/2006/relationships/customXml" Target="../ink/ink792.xml"/><Relationship Id="rId27" Type="http://schemas.openxmlformats.org/officeDocument/2006/relationships/image" Target="../media/image220.png"/><Relationship Id="rId30" Type="http://schemas.openxmlformats.org/officeDocument/2006/relationships/customXml" Target="../ink/ink796.xml"/><Relationship Id="rId35" Type="http://schemas.openxmlformats.org/officeDocument/2006/relationships/image" Target="../media/image224.png"/><Relationship Id="rId43" Type="http://schemas.openxmlformats.org/officeDocument/2006/relationships/image" Target="../media/image228.png"/><Relationship Id="rId48" Type="http://schemas.openxmlformats.org/officeDocument/2006/relationships/customXml" Target="../ink/ink805.xml"/><Relationship Id="rId56" Type="http://schemas.openxmlformats.org/officeDocument/2006/relationships/customXml" Target="../ink/ink809.xml"/><Relationship Id="rId64" Type="http://schemas.openxmlformats.org/officeDocument/2006/relationships/customXml" Target="../ink/ink813.xml"/><Relationship Id="rId69" Type="http://schemas.openxmlformats.org/officeDocument/2006/relationships/image" Target="../media/image243.png"/><Relationship Id="rId77" Type="http://schemas.openxmlformats.org/officeDocument/2006/relationships/image" Target="../media/image247.png"/><Relationship Id="rId8" Type="http://schemas.openxmlformats.org/officeDocument/2006/relationships/customXml" Target="../ink/ink785.xml"/><Relationship Id="rId51" Type="http://schemas.openxmlformats.org/officeDocument/2006/relationships/image" Target="../media/image234.png"/><Relationship Id="rId72" Type="http://schemas.openxmlformats.org/officeDocument/2006/relationships/customXml" Target="../ink/ink817.xml"/><Relationship Id="rId80" Type="http://schemas.openxmlformats.org/officeDocument/2006/relationships/customXml" Target="../ink/ink821.xml"/><Relationship Id="rId85" Type="http://schemas.openxmlformats.org/officeDocument/2006/relationships/image" Target="../media/image251.png"/><Relationship Id="rId3" Type="http://schemas.openxmlformats.org/officeDocument/2006/relationships/image" Target="../media/image208.png"/><Relationship Id="rId12" Type="http://schemas.openxmlformats.org/officeDocument/2006/relationships/customXml" Target="../ink/ink787.xml"/><Relationship Id="rId17" Type="http://schemas.openxmlformats.org/officeDocument/2006/relationships/image" Target="../media/image215.png"/><Relationship Id="rId25" Type="http://schemas.openxmlformats.org/officeDocument/2006/relationships/image" Target="../media/image219.png"/><Relationship Id="rId33" Type="http://schemas.openxmlformats.org/officeDocument/2006/relationships/image" Target="../media/image223.png"/><Relationship Id="rId38" Type="http://schemas.openxmlformats.org/officeDocument/2006/relationships/customXml" Target="../ink/ink800.xml"/><Relationship Id="rId46" Type="http://schemas.openxmlformats.org/officeDocument/2006/relationships/customXml" Target="../ink/ink804.xml"/><Relationship Id="rId59" Type="http://schemas.openxmlformats.org/officeDocument/2006/relationships/image" Target="../media/image238.png"/><Relationship Id="rId67" Type="http://schemas.openxmlformats.org/officeDocument/2006/relationships/image" Target="../media/image242.png"/><Relationship Id="rId20" Type="http://schemas.openxmlformats.org/officeDocument/2006/relationships/customXml" Target="../ink/ink791.xml"/><Relationship Id="rId41" Type="http://schemas.openxmlformats.org/officeDocument/2006/relationships/image" Target="../media/image227.png"/><Relationship Id="rId54" Type="http://schemas.openxmlformats.org/officeDocument/2006/relationships/customXml" Target="../ink/ink808.xml"/><Relationship Id="rId62" Type="http://schemas.openxmlformats.org/officeDocument/2006/relationships/customXml" Target="../ink/ink812.xml"/><Relationship Id="rId70" Type="http://schemas.openxmlformats.org/officeDocument/2006/relationships/customXml" Target="../ink/ink816.xml"/><Relationship Id="rId75" Type="http://schemas.openxmlformats.org/officeDocument/2006/relationships/image" Target="../media/image246.png"/><Relationship Id="rId83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84.xml"/><Relationship Id="rId15" Type="http://schemas.openxmlformats.org/officeDocument/2006/relationships/image" Target="../media/image214.png"/><Relationship Id="rId23" Type="http://schemas.openxmlformats.org/officeDocument/2006/relationships/image" Target="../media/image218.png"/><Relationship Id="rId28" Type="http://schemas.openxmlformats.org/officeDocument/2006/relationships/customXml" Target="../ink/ink795.xml"/><Relationship Id="rId36" Type="http://schemas.openxmlformats.org/officeDocument/2006/relationships/customXml" Target="../ink/ink799.xml"/><Relationship Id="rId49" Type="http://schemas.openxmlformats.org/officeDocument/2006/relationships/image" Target="../media/image233.png"/><Relationship Id="rId57" Type="http://schemas.openxmlformats.org/officeDocument/2006/relationships/image" Target="../media/image237.png"/><Relationship Id="rId10" Type="http://schemas.openxmlformats.org/officeDocument/2006/relationships/customXml" Target="../ink/ink786.xml"/><Relationship Id="rId31" Type="http://schemas.openxmlformats.org/officeDocument/2006/relationships/image" Target="../media/image222.png"/><Relationship Id="rId44" Type="http://schemas.openxmlformats.org/officeDocument/2006/relationships/customXml" Target="../ink/ink803.xml"/><Relationship Id="rId52" Type="http://schemas.openxmlformats.org/officeDocument/2006/relationships/customXml" Target="../ink/ink807.xml"/><Relationship Id="rId60" Type="http://schemas.openxmlformats.org/officeDocument/2006/relationships/customXml" Target="../ink/ink811.xml"/><Relationship Id="rId65" Type="http://schemas.openxmlformats.org/officeDocument/2006/relationships/image" Target="../media/image241.png"/><Relationship Id="rId73" Type="http://schemas.openxmlformats.org/officeDocument/2006/relationships/image" Target="../media/image245.png"/><Relationship Id="rId78" Type="http://schemas.openxmlformats.org/officeDocument/2006/relationships/customXml" Target="../ink/ink820.xml"/><Relationship Id="rId81" Type="http://schemas.openxmlformats.org/officeDocument/2006/relationships/image" Target="../media/image249.png"/><Relationship Id="rId86" Type="http://schemas.openxmlformats.org/officeDocument/2006/relationships/customXml" Target="../ink/ink824.xml"/><Relationship Id="rId4" Type="http://schemas.openxmlformats.org/officeDocument/2006/relationships/customXml" Target="../ink/ink783.xml"/><Relationship Id="rId9" Type="http://schemas.openxmlformats.org/officeDocument/2006/relationships/image" Target="../media/image211.png"/><Relationship Id="rId13" Type="http://schemas.openxmlformats.org/officeDocument/2006/relationships/image" Target="../media/image213.png"/><Relationship Id="rId18" Type="http://schemas.openxmlformats.org/officeDocument/2006/relationships/customXml" Target="../ink/ink790.xml"/><Relationship Id="rId39" Type="http://schemas.openxmlformats.org/officeDocument/2006/relationships/image" Target="../media/image226.png"/><Relationship Id="rId34" Type="http://schemas.openxmlformats.org/officeDocument/2006/relationships/customXml" Target="../ink/ink798.xml"/><Relationship Id="rId50" Type="http://schemas.openxmlformats.org/officeDocument/2006/relationships/customXml" Target="../ink/ink806.xml"/><Relationship Id="rId55" Type="http://schemas.openxmlformats.org/officeDocument/2006/relationships/image" Target="../media/image236.png"/><Relationship Id="rId76" Type="http://schemas.openxmlformats.org/officeDocument/2006/relationships/customXml" Target="../ink/ink819.xml"/><Relationship Id="rId7" Type="http://schemas.openxmlformats.org/officeDocument/2006/relationships/image" Target="../media/image210.png"/><Relationship Id="rId71" Type="http://schemas.openxmlformats.org/officeDocument/2006/relationships/image" Target="../media/image244.png"/><Relationship Id="rId2" Type="http://schemas.openxmlformats.org/officeDocument/2006/relationships/customXml" Target="../ink/ink782.xml"/><Relationship Id="rId29" Type="http://schemas.openxmlformats.org/officeDocument/2006/relationships/image" Target="../media/image221.png"/><Relationship Id="rId24" Type="http://schemas.openxmlformats.org/officeDocument/2006/relationships/customXml" Target="../ink/ink793.xml"/><Relationship Id="rId40" Type="http://schemas.openxmlformats.org/officeDocument/2006/relationships/customXml" Target="../ink/ink801.xml"/><Relationship Id="rId45" Type="http://schemas.openxmlformats.org/officeDocument/2006/relationships/image" Target="../media/image229.png"/><Relationship Id="rId66" Type="http://schemas.openxmlformats.org/officeDocument/2006/relationships/customXml" Target="../ink/ink814.xml"/><Relationship Id="rId87" Type="http://schemas.openxmlformats.org/officeDocument/2006/relationships/image" Target="../media/image252.png"/><Relationship Id="rId61" Type="http://schemas.openxmlformats.org/officeDocument/2006/relationships/image" Target="../media/image239.png"/><Relationship Id="rId82" Type="http://schemas.openxmlformats.org/officeDocument/2006/relationships/customXml" Target="../ink/ink822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37.xml"/><Relationship Id="rId21" Type="http://schemas.openxmlformats.org/officeDocument/2006/relationships/image" Target="../media/image217.png"/><Relationship Id="rId42" Type="http://schemas.openxmlformats.org/officeDocument/2006/relationships/customXml" Target="../ink/ink845.xml"/><Relationship Id="rId47" Type="http://schemas.openxmlformats.org/officeDocument/2006/relationships/image" Target="../media/image230.png"/><Relationship Id="rId63" Type="http://schemas.openxmlformats.org/officeDocument/2006/relationships/image" Target="../media/image240.png"/><Relationship Id="rId68" Type="http://schemas.openxmlformats.org/officeDocument/2006/relationships/customXml" Target="../ink/ink858.xml"/><Relationship Id="rId84" Type="http://schemas.openxmlformats.org/officeDocument/2006/relationships/customXml" Target="../ink/ink866.xml"/><Relationship Id="rId89" Type="http://schemas.openxmlformats.org/officeDocument/2006/relationships/image" Target="../media/image253.png"/><Relationship Id="rId16" Type="http://schemas.openxmlformats.org/officeDocument/2006/relationships/customXml" Target="../ink/ink832.xml"/><Relationship Id="rId107" Type="http://schemas.openxmlformats.org/officeDocument/2006/relationships/image" Target="../media/image262.png"/><Relationship Id="rId11" Type="http://schemas.openxmlformats.org/officeDocument/2006/relationships/image" Target="../media/image212.png"/><Relationship Id="rId32" Type="http://schemas.openxmlformats.org/officeDocument/2006/relationships/customXml" Target="../ink/ink840.xml"/><Relationship Id="rId37" Type="http://schemas.openxmlformats.org/officeDocument/2006/relationships/image" Target="../media/image225.png"/><Relationship Id="rId53" Type="http://schemas.openxmlformats.org/officeDocument/2006/relationships/image" Target="../media/image235.png"/><Relationship Id="rId58" Type="http://schemas.openxmlformats.org/officeDocument/2006/relationships/customXml" Target="../ink/ink853.xml"/><Relationship Id="rId74" Type="http://schemas.openxmlformats.org/officeDocument/2006/relationships/customXml" Target="../ink/ink861.xml"/><Relationship Id="rId79" Type="http://schemas.openxmlformats.org/officeDocument/2006/relationships/image" Target="../media/image248.png"/><Relationship Id="rId102" Type="http://schemas.openxmlformats.org/officeDocument/2006/relationships/customXml" Target="../ink/ink875.xml"/><Relationship Id="rId5" Type="http://schemas.openxmlformats.org/officeDocument/2006/relationships/image" Target="../media/image209.png"/><Relationship Id="rId90" Type="http://schemas.openxmlformats.org/officeDocument/2006/relationships/customXml" Target="../ink/ink869.xml"/><Relationship Id="rId95" Type="http://schemas.openxmlformats.org/officeDocument/2006/relationships/image" Target="../media/image256.png"/><Relationship Id="rId22" Type="http://schemas.openxmlformats.org/officeDocument/2006/relationships/customXml" Target="../ink/ink835.xml"/><Relationship Id="rId27" Type="http://schemas.openxmlformats.org/officeDocument/2006/relationships/image" Target="../media/image220.png"/><Relationship Id="rId43" Type="http://schemas.openxmlformats.org/officeDocument/2006/relationships/image" Target="../media/image228.png"/><Relationship Id="rId48" Type="http://schemas.openxmlformats.org/officeDocument/2006/relationships/customXml" Target="../ink/ink848.xml"/><Relationship Id="rId64" Type="http://schemas.openxmlformats.org/officeDocument/2006/relationships/customXml" Target="../ink/ink856.xml"/><Relationship Id="rId69" Type="http://schemas.openxmlformats.org/officeDocument/2006/relationships/image" Target="../media/image243.png"/><Relationship Id="rId80" Type="http://schemas.openxmlformats.org/officeDocument/2006/relationships/customXml" Target="../ink/ink864.xml"/><Relationship Id="rId85" Type="http://schemas.openxmlformats.org/officeDocument/2006/relationships/image" Target="../media/image251.png"/><Relationship Id="rId12" Type="http://schemas.openxmlformats.org/officeDocument/2006/relationships/customXml" Target="../ink/ink830.xml"/><Relationship Id="rId17" Type="http://schemas.openxmlformats.org/officeDocument/2006/relationships/image" Target="../media/image215.png"/><Relationship Id="rId33" Type="http://schemas.openxmlformats.org/officeDocument/2006/relationships/image" Target="../media/image223.png"/><Relationship Id="rId38" Type="http://schemas.openxmlformats.org/officeDocument/2006/relationships/customXml" Target="../ink/ink843.xml"/><Relationship Id="rId59" Type="http://schemas.openxmlformats.org/officeDocument/2006/relationships/image" Target="../media/image238.png"/><Relationship Id="rId103" Type="http://schemas.openxmlformats.org/officeDocument/2006/relationships/image" Target="../media/image260.png"/><Relationship Id="rId108" Type="http://schemas.openxmlformats.org/officeDocument/2006/relationships/customXml" Target="../ink/ink878.xml"/><Relationship Id="rId54" Type="http://schemas.openxmlformats.org/officeDocument/2006/relationships/customXml" Target="../ink/ink851.xml"/><Relationship Id="rId70" Type="http://schemas.openxmlformats.org/officeDocument/2006/relationships/customXml" Target="../ink/ink859.xml"/><Relationship Id="rId75" Type="http://schemas.openxmlformats.org/officeDocument/2006/relationships/image" Target="../media/image246.png"/><Relationship Id="rId91" Type="http://schemas.openxmlformats.org/officeDocument/2006/relationships/image" Target="../media/image254.png"/><Relationship Id="rId96" Type="http://schemas.openxmlformats.org/officeDocument/2006/relationships/customXml" Target="../ink/ink87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27.xml"/><Relationship Id="rId15" Type="http://schemas.openxmlformats.org/officeDocument/2006/relationships/image" Target="../media/image214.png"/><Relationship Id="rId23" Type="http://schemas.openxmlformats.org/officeDocument/2006/relationships/image" Target="../media/image218.png"/><Relationship Id="rId28" Type="http://schemas.openxmlformats.org/officeDocument/2006/relationships/customXml" Target="../ink/ink838.xml"/><Relationship Id="rId36" Type="http://schemas.openxmlformats.org/officeDocument/2006/relationships/customXml" Target="../ink/ink842.xml"/><Relationship Id="rId49" Type="http://schemas.openxmlformats.org/officeDocument/2006/relationships/image" Target="../media/image233.png"/><Relationship Id="rId57" Type="http://schemas.openxmlformats.org/officeDocument/2006/relationships/image" Target="../media/image237.png"/><Relationship Id="rId106" Type="http://schemas.openxmlformats.org/officeDocument/2006/relationships/customXml" Target="../ink/ink877.xml"/><Relationship Id="rId10" Type="http://schemas.openxmlformats.org/officeDocument/2006/relationships/customXml" Target="../ink/ink829.xml"/><Relationship Id="rId31" Type="http://schemas.openxmlformats.org/officeDocument/2006/relationships/image" Target="../media/image222.png"/><Relationship Id="rId44" Type="http://schemas.openxmlformats.org/officeDocument/2006/relationships/customXml" Target="../ink/ink846.xml"/><Relationship Id="rId52" Type="http://schemas.openxmlformats.org/officeDocument/2006/relationships/customXml" Target="../ink/ink850.xml"/><Relationship Id="rId60" Type="http://schemas.openxmlformats.org/officeDocument/2006/relationships/customXml" Target="../ink/ink854.xml"/><Relationship Id="rId65" Type="http://schemas.openxmlformats.org/officeDocument/2006/relationships/image" Target="../media/image241.png"/><Relationship Id="rId73" Type="http://schemas.openxmlformats.org/officeDocument/2006/relationships/image" Target="../media/image245.png"/><Relationship Id="rId78" Type="http://schemas.openxmlformats.org/officeDocument/2006/relationships/customXml" Target="../ink/ink863.xml"/><Relationship Id="rId81" Type="http://schemas.openxmlformats.org/officeDocument/2006/relationships/image" Target="../media/image249.png"/><Relationship Id="rId86" Type="http://schemas.openxmlformats.org/officeDocument/2006/relationships/customXml" Target="../ink/ink867.xml"/><Relationship Id="rId94" Type="http://schemas.openxmlformats.org/officeDocument/2006/relationships/customXml" Target="../ink/ink871.xml"/><Relationship Id="rId99" Type="http://schemas.openxmlformats.org/officeDocument/2006/relationships/image" Target="../media/image258.png"/><Relationship Id="rId101" Type="http://schemas.openxmlformats.org/officeDocument/2006/relationships/image" Target="../media/image259.png"/><Relationship Id="rId4" Type="http://schemas.openxmlformats.org/officeDocument/2006/relationships/customXml" Target="../ink/ink826.xml"/><Relationship Id="rId9" Type="http://schemas.openxmlformats.org/officeDocument/2006/relationships/image" Target="../media/image211.png"/><Relationship Id="rId13" Type="http://schemas.openxmlformats.org/officeDocument/2006/relationships/image" Target="../media/image213.png"/><Relationship Id="rId18" Type="http://schemas.openxmlformats.org/officeDocument/2006/relationships/customXml" Target="../ink/ink833.xml"/><Relationship Id="rId39" Type="http://schemas.openxmlformats.org/officeDocument/2006/relationships/image" Target="../media/image226.png"/><Relationship Id="rId109" Type="http://schemas.openxmlformats.org/officeDocument/2006/relationships/image" Target="../media/image263.png"/><Relationship Id="rId34" Type="http://schemas.openxmlformats.org/officeDocument/2006/relationships/customXml" Target="../ink/ink841.xml"/><Relationship Id="rId50" Type="http://schemas.openxmlformats.org/officeDocument/2006/relationships/customXml" Target="../ink/ink849.xml"/><Relationship Id="rId55" Type="http://schemas.openxmlformats.org/officeDocument/2006/relationships/image" Target="../media/image236.png"/><Relationship Id="rId76" Type="http://schemas.openxmlformats.org/officeDocument/2006/relationships/customXml" Target="../ink/ink862.xml"/><Relationship Id="rId97" Type="http://schemas.openxmlformats.org/officeDocument/2006/relationships/image" Target="../media/image257.png"/><Relationship Id="rId104" Type="http://schemas.openxmlformats.org/officeDocument/2006/relationships/customXml" Target="../ink/ink876.xml"/><Relationship Id="rId7" Type="http://schemas.openxmlformats.org/officeDocument/2006/relationships/image" Target="../media/image210.png"/><Relationship Id="rId71" Type="http://schemas.openxmlformats.org/officeDocument/2006/relationships/image" Target="../media/image244.png"/><Relationship Id="rId92" Type="http://schemas.openxmlformats.org/officeDocument/2006/relationships/customXml" Target="../ink/ink870.xml"/><Relationship Id="rId2" Type="http://schemas.openxmlformats.org/officeDocument/2006/relationships/customXml" Target="../ink/ink825.xml"/><Relationship Id="rId29" Type="http://schemas.openxmlformats.org/officeDocument/2006/relationships/image" Target="../media/image221.png"/><Relationship Id="rId24" Type="http://schemas.openxmlformats.org/officeDocument/2006/relationships/customXml" Target="../ink/ink836.xml"/><Relationship Id="rId40" Type="http://schemas.openxmlformats.org/officeDocument/2006/relationships/customXml" Target="../ink/ink844.xml"/><Relationship Id="rId45" Type="http://schemas.openxmlformats.org/officeDocument/2006/relationships/image" Target="../media/image229.png"/><Relationship Id="rId66" Type="http://schemas.openxmlformats.org/officeDocument/2006/relationships/customXml" Target="../ink/ink857.xml"/><Relationship Id="rId87" Type="http://schemas.openxmlformats.org/officeDocument/2006/relationships/image" Target="../media/image252.png"/><Relationship Id="rId61" Type="http://schemas.openxmlformats.org/officeDocument/2006/relationships/image" Target="../media/image239.png"/><Relationship Id="rId82" Type="http://schemas.openxmlformats.org/officeDocument/2006/relationships/customXml" Target="../ink/ink865.xml"/><Relationship Id="rId19" Type="http://schemas.openxmlformats.org/officeDocument/2006/relationships/image" Target="../media/image216.png"/><Relationship Id="rId14" Type="http://schemas.openxmlformats.org/officeDocument/2006/relationships/customXml" Target="../ink/ink831.xml"/><Relationship Id="rId30" Type="http://schemas.openxmlformats.org/officeDocument/2006/relationships/customXml" Target="../ink/ink839.xml"/><Relationship Id="rId35" Type="http://schemas.openxmlformats.org/officeDocument/2006/relationships/image" Target="../media/image224.png"/><Relationship Id="rId56" Type="http://schemas.openxmlformats.org/officeDocument/2006/relationships/customXml" Target="../ink/ink852.xml"/><Relationship Id="rId77" Type="http://schemas.openxmlformats.org/officeDocument/2006/relationships/image" Target="../media/image247.png"/><Relationship Id="rId100" Type="http://schemas.openxmlformats.org/officeDocument/2006/relationships/customXml" Target="../ink/ink874.xml"/><Relationship Id="rId105" Type="http://schemas.openxmlformats.org/officeDocument/2006/relationships/image" Target="../media/image261.png"/><Relationship Id="rId8" Type="http://schemas.openxmlformats.org/officeDocument/2006/relationships/customXml" Target="../ink/ink828.xml"/><Relationship Id="rId51" Type="http://schemas.openxmlformats.org/officeDocument/2006/relationships/image" Target="../media/image234.png"/><Relationship Id="rId72" Type="http://schemas.openxmlformats.org/officeDocument/2006/relationships/customXml" Target="../ink/ink860.xml"/><Relationship Id="rId93" Type="http://schemas.openxmlformats.org/officeDocument/2006/relationships/image" Target="../media/image255.png"/><Relationship Id="rId98" Type="http://schemas.openxmlformats.org/officeDocument/2006/relationships/customXml" Target="../ink/ink873.xml"/><Relationship Id="rId3" Type="http://schemas.openxmlformats.org/officeDocument/2006/relationships/image" Target="../media/image208.png"/><Relationship Id="rId25" Type="http://schemas.openxmlformats.org/officeDocument/2006/relationships/image" Target="../media/image219.png"/><Relationship Id="rId46" Type="http://schemas.openxmlformats.org/officeDocument/2006/relationships/customXml" Target="../ink/ink847.xml"/><Relationship Id="rId67" Type="http://schemas.openxmlformats.org/officeDocument/2006/relationships/image" Target="../media/image242.png"/><Relationship Id="rId20" Type="http://schemas.openxmlformats.org/officeDocument/2006/relationships/customXml" Target="../ink/ink834.xml"/><Relationship Id="rId41" Type="http://schemas.openxmlformats.org/officeDocument/2006/relationships/image" Target="../media/image227.png"/><Relationship Id="rId62" Type="http://schemas.openxmlformats.org/officeDocument/2006/relationships/customXml" Target="../ink/ink855.xml"/><Relationship Id="rId83" Type="http://schemas.openxmlformats.org/officeDocument/2006/relationships/image" Target="../media/image250.png"/><Relationship Id="rId88" Type="http://schemas.openxmlformats.org/officeDocument/2006/relationships/customXml" Target="../ink/ink86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18.xml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6.png"/><Relationship Id="rId14" Type="http://schemas.openxmlformats.org/officeDocument/2006/relationships/customXml" Target="../ink/ink19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91.xml"/><Relationship Id="rId21" Type="http://schemas.openxmlformats.org/officeDocument/2006/relationships/image" Target="../media/image217.png"/><Relationship Id="rId42" Type="http://schemas.openxmlformats.org/officeDocument/2006/relationships/customXml" Target="../ink/ink899.xml"/><Relationship Id="rId47" Type="http://schemas.openxmlformats.org/officeDocument/2006/relationships/image" Target="../media/image230.png"/><Relationship Id="rId63" Type="http://schemas.openxmlformats.org/officeDocument/2006/relationships/image" Target="../media/image240.png"/><Relationship Id="rId68" Type="http://schemas.openxmlformats.org/officeDocument/2006/relationships/customXml" Target="../ink/ink912.xml"/><Relationship Id="rId84" Type="http://schemas.openxmlformats.org/officeDocument/2006/relationships/customXml" Target="../ink/ink920.xml"/><Relationship Id="rId89" Type="http://schemas.openxmlformats.org/officeDocument/2006/relationships/image" Target="../media/image253.png"/><Relationship Id="rId16" Type="http://schemas.openxmlformats.org/officeDocument/2006/relationships/customXml" Target="../ink/ink886.xml"/><Relationship Id="rId11" Type="http://schemas.openxmlformats.org/officeDocument/2006/relationships/image" Target="../media/image212.png"/><Relationship Id="rId32" Type="http://schemas.openxmlformats.org/officeDocument/2006/relationships/customXml" Target="../ink/ink894.xml"/><Relationship Id="rId37" Type="http://schemas.openxmlformats.org/officeDocument/2006/relationships/image" Target="../media/image225.png"/><Relationship Id="rId53" Type="http://schemas.openxmlformats.org/officeDocument/2006/relationships/image" Target="../media/image235.png"/><Relationship Id="rId58" Type="http://schemas.openxmlformats.org/officeDocument/2006/relationships/customXml" Target="../ink/ink907.xml"/><Relationship Id="rId74" Type="http://schemas.openxmlformats.org/officeDocument/2006/relationships/customXml" Target="../ink/ink915.xml"/><Relationship Id="rId79" Type="http://schemas.openxmlformats.org/officeDocument/2006/relationships/image" Target="../media/image248.png"/><Relationship Id="rId5" Type="http://schemas.openxmlformats.org/officeDocument/2006/relationships/image" Target="../media/image209.png"/><Relationship Id="rId90" Type="http://schemas.openxmlformats.org/officeDocument/2006/relationships/customXml" Target="../ink/ink923.xml"/><Relationship Id="rId95" Type="http://schemas.openxmlformats.org/officeDocument/2006/relationships/image" Target="../media/image256.png"/><Relationship Id="rId22" Type="http://schemas.openxmlformats.org/officeDocument/2006/relationships/customXml" Target="../ink/ink889.xml"/><Relationship Id="rId27" Type="http://schemas.openxmlformats.org/officeDocument/2006/relationships/image" Target="../media/image220.png"/><Relationship Id="rId43" Type="http://schemas.openxmlformats.org/officeDocument/2006/relationships/image" Target="../media/image228.png"/><Relationship Id="rId48" Type="http://schemas.openxmlformats.org/officeDocument/2006/relationships/customXml" Target="../ink/ink902.xml"/><Relationship Id="rId64" Type="http://schemas.openxmlformats.org/officeDocument/2006/relationships/customXml" Target="../ink/ink910.xml"/><Relationship Id="rId69" Type="http://schemas.openxmlformats.org/officeDocument/2006/relationships/image" Target="../media/image243.png"/><Relationship Id="rId80" Type="http://schemas.openxmlformats.org/officeDocument/2006/relationships/customXml" Target="../ink/ink918.xml"/><Relationship Id="rId85" Type="http://schemas.openxmlformats.org/officeDocument/2006/relationships/image" Target="../media/image251.png"/><Relationship Id="rId12" Type="http://schemas.openxmlformats.org/officeDocument/2006/relationships/customXml" Target="../ink/ink884.xml"/><Relationship Id="rId17" Type="http://schemas.openxmlformats.org/officeDocument/2006/relationships/image" Target="../media/image215.png"/><Relationship Id="rId25" Type="http://schemas.openxmlformats.org/officeDocument/2006/relationships/image" Target="../media/image219.png"/><Relationship Id="rId33" Type="http://schemas.openxmlformats.org/officeDocument/2006/relationships/image" Target="../media/image223.png"/><Relationship Id="rId38" Type="http://schemas.openxmlformats.org/officeDocument/2006/relationships/customXml" Target="../ink/ink897.xml"/><Relationship Id="rId46" Type="http://schemas.openxmlformats.org/officeDocument/2006/relationships/customXml" Target="../ink/ink901.xml"/><Relationship Id="rId59" Type="http://schemas.openxmlformats.org/officeDocument/2006/relationships/image" Target="../media/image238.png"/><Relationship Id="rId67" Type="http://schemas.openxmlformats.org/officeDocument/2006/relationships/image" Target="../media/image242.png"/><Relationship Id="rId20" Type="http://schemas.openxmlformats.org/officeDocument/2006/relationships/customXml" Target="../ink/ink888.xml"/><Relationship Id="rId41" Type="http://schemas.openxmlformats.org/officeDocument/2006/relationships/image" Target="../media/image227.png"/><Relationship Id="rId54" Type="http://schemas.openxmlformats.org/officeDocument/2006/relationships/customXml" Target="../ink/ink905.xml"/><Relationship Id="rId62" Type="http://schemas.openxmlformats.org/officeDocument/2006/relationships/customXml" Target="../ink/ink909.xml"/><Relationship Id="rId70" Type="http://schemas.openxmlformats.org/officeDocument/2006/relationships/customXml" Target="../ink/ink913.xml"/><Relationship Id="rId75" Type="http://schemas.openxmlformats.org/officeDocument/2006/relationships/image" Target="../media/image246.png"/><Relationship Id="rId83" Type="http://schemas.openxmlformats.org/officeDocument/2006/relationships/image" Target="../media/image250.png"/><Relationship Id="rId88" Type="http://schemas.openxmlformats.org/officeDocument/2006/relationships/customXml" Target="../ink/ink922.xml"/><Relationship Id="rId91" Type="http://schemas.openxmlformats.org/officeDocument/2006/relationships/image" Target="../media/image254.png"/><Relationship Id="rId96" Type="http://schemas.openxmlformats.org/officeDocument/2006/relationships/customXml" Target="../ink/ink9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81.xml"/><Relationship Id="rId15" Type="http://schemas.openxmlformats.org/officeDocument/2006/relationships/image" Target="../media/image214.png"/><Relationship Id="rId23" Type="http://schemas.openxmlformats.org/officeDocument/2006/relationships/image" Target="../media/image218.png"/><Relationship Id="rId28" Type="http://schemas.openxmlformats.org/officeDocument/2006/relationships/customXml" Target="../ink/ink892.xml"/><Relationship Id="rId36" Type="http://schemas.openxmlformats.org/officeDocument/2006/relationships/customXml" Target="../ink/ink896.xml"/><Relationship Id="rId49" Type="http://schemas.openxmlformats.org/officeDocument/2006/relationships/image" Target="../media/image233.png"/><Relationship Id="rId57" Type="http://schemas.openxmlformats.org/officeDocument/2006/relationships/image" Target="../media/image237.png"/><Relationship Id="rId10" Type="http://schemas.openxmlformats.org/officeDocument/2006/relationships/customXml" Target="../ink/ink883.xml"/><Relationship Id="rId31" Type="http://schemas.openxmlformats.org/officeDocument/2006/relationships/image" Target="../media/image222.png"/><Relationship Id="rId44" Type="http://schemas.openxmlformats.org/officeDocument/2006/relationships/customXml" Target="../ink/ink900.xml"/><Relationship Id="rId52" Type="http://schemas.openxmlformats.org/officeDocument/2006/relationships/customXml" Target="../ink/ink904.xml"/><Relationship Id="rId60" Type="http://schemas.openxmlformats.org/officeDocument/2006/relationships/customXml" Target="../ink/ink908.xml"/><Relationship Id="rId65" Type="http://schemas.openxmlformats.org/officeDocument/2006/relationships/image" Target="../media/image241.png"/><Relationship Id="rId73" Type="http://schemas.openxmlformats.org/officeDocument/2006/relationships/image" Target="../media/image245.png"/><Relationship Id="rId78" Type="http://schemas.openxmlformats.org/officeDocument/2006/relationships/customXml" Target="../ink/ink917.xml"/><Relationship Id="rId81" Type="http://schemas.openxmlformats.org/officeDocument/2006/relationships/image" Target="../media/image249.png"/><Relationship Id="rId86" Type="http://schemas.openxmlformats.org/officeDocument/2006/relationships/customXml" Target="../ink/ink921.xml"/><Relationship Id="rId94" Type="http://schemas.openxmlformats.org/officeDocument/2006/relationships/customXml" Target="../ink/ink925.xml"/><Relationship Id="rId99" Type="http://schemas.openxmlformats.org/officeDocument/2006/relationships/image" Target="../media/image258.png"/><Relationship Id="rId101" Type="http://schemas.openxmlformats.org/officeDocument/2006/relationships/image" Target="../media/image259.png"/><Relationship Id="rId4" Type="http://schemas.openxmlformats.org/officeDocument/2006/relationships/customXml" Target="../ink/ink880.xml"/><Relationship Id="rId9" Type="http://schemas.openxmlformats.org/officeDocument/2006/relationships/image" Target="../media/image211.png"/><Relationship Id="rId13" Type="http://schemas.openxmlformats.org/officeDocument/2006/relationships/image" Target="../media/image213.png"/><Relationship Id="rId18" Type="http://schemas.openxmlformats.org/officeDocument/2006/relationships/customXml" Target="../ink/ink887.xml"/><Relationship Id="rId39" Type="http://schemas.openxmlformats.org/officeDocument/2006/relationships/image" Target="../media/image226.png"/><Relationship Id="rId34" Type="http://schemas.openxmlformats.org/officeDocument/2006/relationships/customXml" Target="../ink/ink895.xml"/><Relationship Id="rId50" Type="http://schemas.openxmlformats.org/officeDocument/2006/relationships/customXml" Target="../ink/ink903.xml"/><Relationship Id="rId55" Type="http://schemas.openxmlformats.org/officeDocument/2006/relationships/image" Target="../media/image236.png"/><Relationship Id="rId76" Type="http://schemas.openxmlformats.org/officeDocument/2006/relationships/customXml" Target="../ink/ink916.xml"/><Relationship Id="rId97" Type="http://schemas.openxmlformats.org/officeDocument/2006/relationships/image" Target="../media/image257.png"/><Relationship Id="rId7" Type="http://schemas.openxmlformats.org/officeDocument/2006/relationships/image" Target="../media/image210.png"/><Relationship Id="rId71" Type="http://schemas.openxmlformats.org/officeDocument/2006/relationships/image" Target="../media/image244.png"/><Relationship Id="rId92" Type="http://schemas.openxmlformats.org/officeDocument/2006/relationships/customXml" Target="../ink/ink924.xml"/><Relationship Id="rId2" Type="http://schemas.openxmlformats.org/officeDocument/2006/relationships/customXml" Target="../ink/ink879.xml"/><Relationship Id="rId29" Type="http://schemas.openxmlformats.org/officeDocument/2006/relationships/image" Target="../media/image221.png"/><Relationship Id="rId24" Type="http://schemas.openxmlformats.org/officeDocument/2006/relationships/customXml" Target="../ink/ink890.xml"/><Relationship Id="rId40" Type="http://schemas.openxmlformats.org/officeDocument/2006/relationships/customXml" Target="../ink/ink898.xml"/><Relationship Id="rId45" Type="http://schemas.openxmlformats.org/officeDocument/2006/relationships/image" Target="../media/image229.png"/><Relationship Id="rId66" Type="http://schemas.openxmlformats.org/officeDocument/2006/relationships/customXml" Target="../ink/ink911.xml"/><Relationship Id="rId87" Type="http://schemas.openxmlformats.org/officeDocument/2006/relationships/image" Target="../media/image252.png"/><Relationship Id="rId61" Type="http://schemas.openxmlformats.org/officeDocument/2006/relationships/image" Target="../media/image239.png"/><Relationship Id="rId82" Type="http://schemas.openxmlformats.org/officeDocument/2006/relationships/customXml" Target="../ink/ink919.xml"/><Relationship Id="rId19" Type="http://schemas.openxmlformats.org/officeDocument/2006/relationships/image" Target="../media/image216.png"/><Relationship Id="rId14" Type="http://schemas.openxmlformats.org/officeDocument/2006/relationships/customXml" Target="../ink/ink885.xml"/><Relationship Id="rId30" Type="http://schemas.openxmlformats.org/officeDocument/2006/relationships/customXml" Target="../ink/ink893.xml"/><Relationship Id="rId35" Type="http://schemas.openxmlformats.org/officeDocument/2006/relationships/image" Target="../media/image224.png"/><Relationship Id="rId56" Type="http://schemas.openxmlformats.org/officeDocument/2006/relationships/customXml" Target="../ink/ink906.xml"/><Relationship Id="rId77" Type="http://schemas.openxmlformats.org/officeDocument/2006/relationships/image" Target="../media/image247.png"/><Relationship Id="rId100" Type="http://schemas.openxmlformats.org/officeDocument/2006/relationships/customXml" Target="../ink/ink928.xml"/><Relationship Id="rId8" Type="http://schemas.openxmlformats.org/officeDocument/2006/relationships/customXml" Target="../ink/ink882.xml"/><Relationship Id="rId51" Type="http://schemas.openxmlformats.org/officeDocument/2006/relationships/image" Target="../media/image234.png"/><Relationship Id="rId72" Type="http://schemas.openxmlformats.org/officeDocument/2006/relationships/customXml" Target="../ink/ink914.xml"/><Relationship Id="rId93" Type="http://schemas.openxmlformats.org/officeDocument/2006/relationships/image" Target="../media/image255.png"/><Relationship Id="rId98" Type="http://schemas.openxmlformats.org/officeDocument/2006/relationships/customXml" Target="../ink/ink927.xml"/><Relationship Id="rId3" Type="http://schemas.openxmlformats.org/officeDocument/2006/relationships/image" Target="../media/image208.png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41.xml"/><Relationship Id="rId21" Type="http://schemas.openxmlformats.org/officeDocument/2006/relationships/image" Target="../media/image217.png"/><Relationship Id="rId42" Type="http://schemas.openxmlformats.org/officeDocument/2006/relationships/customXml" Target="../ink/ink949.xml"/><Relationship Id="rId47" Type="http://schemas.openxmlformats.org/officeDocument/2006/relationships/image" Target="../media/image230.png"/><Relationship Id="rId63" Type="http://schemas.openxmlformats.org/officeDocument/2006/relationships/image" Target="../media/image240.png"/><Relationship Id="rId68" Type="http://schemas.openxmlformats.org/officeDocument/2006/relationships/customXml" Target="../ink/ink962.xml"/><Relationship Id="rId84" Type="http://schemas.openxmlformats.org/officeDocument/2006/relationships/customXml" Target="../ink/ink970.xml"/><Relationship Id="rId89" Type="http://schemas.openxmlformats.org/officeDocument/2006/relationships/image" Target="../media/image253.png"/><Relationship Id="rId112" Type="http://schemas.openxmlformats.org/officeDocument/2006/relationships/customXml" Target="../ink/ink984.xml"/><Relationship Id="rId16" Type="http://schemas.openxmlformats.org/officeDocument/2006/relationships/customXml" Target="../ink/ink936.xml"/><Relationship Id="rId107" Type="http://schemas.openxmlformats.org/officeDocument/2006/relationships/image" Target="../media/image266.png"/><Relationship Id="rId11" Type="http://schemas.openxmlformats.org/officeDocument/2006/relationships/image" Target="../media/image212.png"/><Relationship Id="rId32" Type="http://schemas.openxmlformats.org/officeDocument/2006/relationships/customXml" Target="../ink/ink944.xml"/><Relationship Id="rId37" Type="http://schemas.openxmlformats.org/officeDocument/2006/relationships/image" Target="../media/image225.png"/><Relationship Id="rId53" Type="http://schemas.openxmlformats.org/officeDocument/2006/relationships/image" Target="../media/image235.png"/><Relationship Id="rId58" Type="http://schemas.openxmlformats.org/officeDocument/2006/relationships/customXml" Target="../ink/ink957.xml"/><Relationship Id="rId74" Type="http://schemas.openxmlformats.org/officeDocument/2006/relationships/customXml" Target="../ink/ink965.xml"/><Relationship Id="rId79" Type="http://schemas.openxmlformats.org/officeDocument/2006/relationships/image" Target="../media/image248.png"/><Relationship Id="rId102" Type="http://schemas.openxmlformats.org/officeDocument/2006/relationships/customXml" Target="../ink/ink979.xml"/><Relationship Id="rId5" Type="http://schemas.openxmlformats.org/officeDocument/2006/relationships/image" Target="../media/image209.png"/><Relationship Id="rId90" Type="http://schemas.openxmlformats.org/officeDocument/2006/relationships/customXml" Target="../ink/ink973.xml"/><Relationship Id="rId95" Type="http://schemas.openxmlformats.org/officeDocument/2006/relationships/image" Target="../media/image256.png"/><Relationship Id="rId22" Type="http://schemas.openxmlformats.org/officeDocument/2006/relationships/customXml" Target="../ink/ink939.xml"/><Relationship Id="rId27" Type="http://schemas.openxmlformats.org/officeDocument/2006/relationships/image" Target="../media/image220.png"/><Relationship Id="rId43" Type="http://schemas.openxmlformats.org/officeDocument/2006/relationships/image" Target="../media/image228.png"/><Relationship Id="rId48" Type="http://schemas.openxmlformats.org/officeDocument/2006/relationships/customXml" Target="../ink/ink952.xml"/><Relationship Id="rId64" Type="http://schemas.openxmlformats.org/officeDocument/2006/relationships/customXml" Target="../ink/ink960.xml"/><Relationship Id="rId69" Type="http://schemas.openxmlformats.org/officeDocument/2006/relationships/image" Target="../media/image243.png"/><Relationship Id="rId113" Type="http://schemas.openxmlformats.org/officeDocument/2006/relationships/image" Target="../media/image269.png"/><Relationship Id="rId80" Type="http://schemas.openxmlformats.org/officeDocument/2006/relationships/customXml" Target="../ink/ink968.xml"/><Relationship Id="rId85" Type="http://schemas.openxmlformats.org/officeDocument/2006/relationships/image" Target="../media/image251.png"/><Relationship Id="rId12" Type="http://schemas.openxmlformats.org/officeDocument/2006/relationships/customXml" Target="../ink/ink934.xml"/><Relationship Id="rId17" Type="http://schemas.openxmlformats.org/officeDocument/2006/relationships/image" Target="../media/image215.png"/><Relationship Id="rId33" Type="http://schemas.openxmlformats.org/officeDocument/2006/relationships/image" Target="../media/image223.png"/><Relationship Id="rId38" Type="http://schemas.openxmlformats.org/officeDocument/2006/relationships/customXml" Target="../ink/ink947.xml"/><Relationship Id="rId59" Type="http://schemas.openxmlformats.org/officeDocument/2006/relationships/image" Target="../media/image238.png"/><Relationship Id="rId103" Type="http://schemas.openxmlformats.org/officeDocument/2006/relationships/image" Target="../media/image264.png"/><Relationship Id="rId108" Type="http://schemas.openxmlformats.org/officeDocument/2006/relationships/customXml" Target="../ink/ink982.xml"/><Relationship Id="rId54" Type="http://schemas.openxmlformats.org/officeDocument/2006/relationships/customXml" Target="../ink/ink955.xml"/><Relationship Id="rId70" Type="http://schemas.openxmlformats.org/officeDocument/2006/relationships/customXml" Target="../ink/ink963.xml"/><Relationship Id="rId75" Type="http://schemas.openxmlformats.org/officeDocument/2006/relationships/image" Target="../media/image246.png"/><Relationship Id="rId91" Type="http://schemas.openxmlformats.org/officeDocument/2006/relationships/image" Target="../media/image254.png"/><Relationship Id="rId96" Type="http://schemas.openxmlformats.org/officeDocument/2006/relationships/customXml" Target="../ink/ink9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31.xml"/><Relationship Id="rId15" Type="http://schemas.openxmlformats.org/officeDocument/2006/relationships/image" Target="../media/image214.png"/><Relationship Id="rId23" Type="http://schemas.openxmlformats.org/officeDocument/2006/relationships/image" Target="../media/image218.png"/><Relationship Id="rId28" Type="http://schemas.openxmlformats.org/officeDocument/2006/relationships/customXml" Target="../ink/ink942.xml"/><Relationship Id="rId36" Type="http://schemas.openxmlformats.org/officeDocument/2006/relationships/customXml" Target="../ink/ink946.xml"/><Relationship Id="rId49" Type="http://schemas.openxmlformats.org/officeDocument/2006/relationships/image" Target="../media/image233.png"/><Relationship Id="rId57" Type="http://schemas.openxmlformats.org/officeDocument/2006/relationships/image" Target="../media/image237.png"/><Relationship Id="rId106" Type="http://schemas.openxmlformats.org/officeDocument/2006/relationships/customXml" Target="../ink/ink981.xml"/><Relationship Id="rId114" Type="http://schemas.openxmlformats.org/officeDocument/2006/relationships/customXml" Target="../ink/ink985.xml"/><Relationship Id="rId10" Type="http://schemas.openxmlformats.org/officeDocument/2006/relationships/customXml" Target="../ink/ink933.xml"/><Relationship Id="rId31" Type="http://schemas.openxmlformats.org/officeDocument/2006/relationships/image" Target="../media/image222.png"/><Relationship Id="rId44" Type="http://schemas.openxmlformats.org/officeDocument/2006/relationships/customXml" Target="../ink/ink950.xml"/><Relationship Id="rId52" Type="http://schemas.openxmlformats.org/officeDocument/2006/relationships/customXml" Target="../ink/ink954.xml"/><Relationship Id="rId60" Type="http://schemas.openxmlformats.org/officeDocument/2006/relationships/customXml" Target="../ink/ink958.xml"/><Relationship Id="rId65" Type="http://schemas.openxmlformats.org/officeDocument/2006/relationships/image" Target="../media/image241.png"/><Relationship Id="rId73" Type="http://schemas.openxmlformats.org/officeDocument/2006/relationships/image" Target="../media/image245.png"/><Relationship Id="rId78" Type="http://schemas.openxmlformats.org/officeDocument/2006/relationships/customXml" Target="../ink/ink967.xml"/><Relationship Id="rId81" Type="http://schemas.openxmlformats.org/officeDocument/2006/relationships/image" Target="../media/image249.png"/><Relationship Id="rId86" Type="http://schemas.openxmlformats.org/officeDocument/2006/relationships/customXml" Target="../ink/ink971.xml"/><Relationship Id="rId94" Type="http://schemas.openxmlformats.org/officeDocument/2006/relationships/customXml" Target="../ink/ink975.xml"/><Relationship Id="rId99" Type="http://schemas.openxmlformats.org/officeDocument/2006/relationships/image" Target="../media/image258.png"/><Relationship Id="rId101" Type="http://schemas.openxmlformats.org/officeDocument/2006/relationships/image" Target="../media/image259.png"/><Relationship Id="rId4" Type="http://schemas.openxmlformats.org/officeDocument/2006/relationships/customXml" Target="../ink/ink930.xml"/><Relationship Id="rId9" Type="http://schemas.openxmlformats.org/officeDocument/2006/relationships/image" Target="../media/image211.png"/><Relationship Id="rId13" Type="http://schemas.openxmlformats.org/officeDocument/2006/relationships/image" Target="../media/image213.png"/><Relationship Id="rId18" Type="http://schemas.openxmlformats.org/officeDocument/2006/relationships/customXml" Target="../ink/ink937.xml"/><Relationship Id="rId39" Type="http://schemas.openxmlformats.org/officeDocument/2006/relationships/image" Target="../media/image226.png"/><Relationship Id="rId109" Type="http://schemas.openxmlformats.org/officeDocument/2006/relationships/image" Target="../media/image267.png"/><Relationship Id="rId34" Type="http://schemas.openxmlformats.org/officeDocument/2006/relationships/customXml" Target="../ink/ink945.xml"/><Relationship Id="rId50" Type="http://schemas.openxmlformats.org/officeDocument/2006/relationships/customXml" Target="../ink/ink953.xml"/><Relationship Id="rId55" Type="http://schemas.openxmlformats.org/officeDocument/2006/relationships/image" Target="../media/image236.png"/><Relationship Id="rId76" Type="http://schemas.openxmlformats.org/officeDocument/2006/relationships/customXml" Target="../ink/ink966.xml"/><Relationship Id="rId97" Type="http://schemas.openxmlformats.org/officeDocument/2006/relationships/image" Target="../media/image257.png"/><Relationship Id="rId104" Type="http://schemas.openxmlformats.org/officeDocument/2006/relationships/customXml" Target="../ink/ink980.xml"/><Relationship Id="rId7" Type="http://schemas.openxmlformats.org/officeDocument/2006/relationships/image" Target="../media/image210.png"/><Relationship Id="rId71" Type="http://schemas.openxmlformats.org/officeDocument/2006/relationships/image" Target="../media/image244.png"/><Relationship Id="rId92" Type="http://schemas.openxmlformats.org/officeDocument/2006/relationships/customXml" Target="../ink/ink974.xml"/><Relationship Id="rId2" Type="http://schemas.openxmlformats.org/officeDocument/2006/relationships/customXml" Target="../ink/ink929.xml"/><Relationship Id="rId29" Type="http://schemas.openxmlformats.org/officeDocument/2006/relationships/image" Target="../media/image221.png"/><Relationship Id="rId24" Type="http://schemas.openxmlformats.org/officeDocument/2006/relationships/customXml" Target="../ink/ink940.xml"/><Relationship Id="rId40" Type="http://schemas.openxmlformats.org/officeDocument/2006/relationships/customXml" Target="../ink/ink948.xml"/><Relationship Id="rId45" Type="http://schemas.openxmlformats.org/officeDocument/2006/relationships/image" Target="../media/image229.png"/><Relationship Id="rId66" Type="http://schemas.openxmlformats.org/officeDocument/2006/relationships/customXml" Target="../ink/ink961.xml"/><Relationship Id="rId87" Type="http://schemas.openxmlformats.org/officeDocument/2006/relationships/image" Target="../media/image252.png"/><Relationship Id="rId110" Type="http://schemas.openxmlformats.org/officeDocument/2006/relationships/customXml" Target="../ink/ink983.xml"/><Relationship Id="rId115" Type="http://schemas.openxmlformats.org/officeDocument/2006/relationships/image" Target="../media/image270.png"/><Relationship Id="rId61" Type="http://schemas.openxmlformats.org/officeDocument/2006/relationships/image" Target="../media/image239.png"/><Relationship Id="rId82" Type="http://schemas.openxmlformats.org/officeDocument/2006/relationships/customXml" Target="../ink/ink969.xml"/><Relationship Id="rId19" Type="http://schemas.openxmlformats.org/officeDocument/2006/relationships/image" Target="../media/image216.png"/><Relationship Id="rId14" Type="http://schemas.openxmlformats.org/officeDocument/2006/relationships/customXml" Target="../ink/ink935.xml"/><Relationship Id="rId30" Type="http://schemas.openxmlformats.org/officeDocument/2006/relationships/customXml" Target="../ink/ink943.xml"/><Relationship Id="rId35" Type="http://schemas.openxmlformats.org/officeDocument/2006/relationships/image" Target="../media/image224.png"/><Relationship Id="rId56" Type="http://schemas.openxmlformats.org/officeDocument/2006/relationships/customXml" Target="../ink/ink956.xml"/><Relationship Id="rId77" Type="http://schemas.openxmlformats.org/officeDocument/2006/relationships/image" Target="../media/image247.png"/><Relationship Id="rId100" Type="http://schemas.openxmlformats.org/officeDocument/2006/relationships/customXml" Target="../ink/ink978.xml"/><Relationship Id="rId105" Type="http://schemas.openxmlformats.org/officeDocument/2006/relationships/image" Target="../media/image265.png"/><Relationship Id="rId8" Type="http://schemas.openxmlformats.org/officeDocument/2006/relationships/customXml" Target="../ink/ink932.xml"/><Relationship Id="rId51" Type="http://schemas.openxmlformats.org/officeDocument/2006/relationships/image" Target="../media/image234.png"/><Relationship Id="rId72" Type="http://schemas.openxmlformats.org/officeDocument/2006/relationships/customXml" Target="../ink/ink964.xml"/><Relationship Id="rId93" Type="http://schemas.openxmlformats.org/officeDocument/2006/relationships/image" Target="../media/image255.png"/><Relationship Id="rId98" Type="http://schemas.openxmlformats.org/officeDocument/2006/relationships/customXml" Target="../ink/ink977.xml"/><Relationship Id="rId3" Type="http://schemas.openxmlformats.org/officeDocument/2006/relationships/image" Target="../media/image208.png"/><Relationship Id="rId25" Type="http://schemas.openxmlformats.org/officeDocument/2006/relationships/image" Target="../media/image219.png"/><Relationship Id="rId46" Type="http://schemas.openxmlformats.org/officeDocument/2006/relationships/customXml" Target="../ink/ink951.xml"/><Relationship Id="rId67" Type="http://schemas.openxmlformats.org/officeDocument/2006/relationships/image" Target="../media/image242.png"/><Relationship Id="rId20" Type="http://schemas.openxmlformats.org/officeDocument/2006/relationships/customXml" Target="../ink/ink938.xml"/><Relationship Id="rId41" Type="http://schemas.openxmlformats.org/officeDocument/2006/relationships/image" Target="../media/image227.png"/><Relationship Id="rId62" Type="http://schemas.openxmlformats.org/officeDocument/2006/relationships/customXml" Target="../ink/ink959.xml"/><Relationship Id="rId83" Type="http://schemas.openxmlformats.org/officeDocument/2006/relationships/image" Target="../media/image250.png"/><Relationship Id="rId88" Type="http://schemas.openxmlformats.org/officeDocument/2006/relationships/customXml" Target="../ink/ink972.xml"/><Relationship Id="rId111" Type="http://schemas.openxmlformats.org/officeDocument/2006/relationships/image" Target="../media/image268.png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1.png"/><Relationship Id="rId21" Type="http://schemas.openxmlformats.org/officeDocument/2006/relationships/image" Target="../media/image217.png"/><Relationship Id="rId42" Type="http://schemas.openxmlformats.org/officeDocument/2006/relationships/customXml" Target="../ink/ink1006.xml"/><Relationship Id="rId63" Type="http://schemas.openxmlformats.org/officeDocument/2006/relationships/image" Target="../media/image240.png"/><Relationship Id="rId84" Type="http://schemas.openxmlformats.org/officeDocument/2006/relationships/customXml" Target="../ink/ink1027.xml"/><Relationship Id="rId16" Type="http://schemas.openxmlformats.org/officeDocument/2006/relationships/customXml" Target="../ink/ink993.xml"/><Relationship Id="rId107" Type="http://schemas.openxmlformats.org/officeDocument/2006/relationships/image" Target="../media/image266.png"/><Relationship Id="rId11" Type="http://schemas.openxmlformats.org/officeDocument/2006/relationships/image" Target="../media/image212.png"/><Relationship Id="rId32" Type="http://schemas.openxmlformats.org/officeDocument/2006/relationships/customXml" Target="../ink/ink1001.xml"/><Relationship Id="rId37" Type="http://schemas.openxmlformats.org/officeDocument/2006/relationships/image" Target="../media/image225.png"/><Relationship Id="rId53" Type="http://schemas.openxmlformats.org/officeDocument/2006/relationships/image" Target="../media/image235.png"/><Relationship Id="rId58" Type="http://schemas.openxmlformats.org/officeDocument/2006/relationships/customXml" Target="../ink/ink1014.xml"/><Relationship Id="rId74" Type="http://schemas.openxmlformats.org/officeDocument/2006/relationships/customXml" Target="../ink/ink1022.xml"/><Relationship Id="rId79" Type="http://schemas.openxmlformats.org/officeDocument/2006/relationships/image" Target="../media/image248.png"/><Relationship Id="rId102" Type="http://schemas.openxmlformats.org/officeDocument/2006/relationships/customXml" Target="../ink/ink1036.xml"/><Relationship Id="rId123" Type="http://schemas.openxmlformats.org/officeDocument/2006/relationships/image" Target="../media/image274.png"/><Relationship Id="rId128" Type="http://schemas.openxmlformats.org/officeDocument/2006/relationships/customXml" Target="../ink/ink1049.xml"/><Relationship Id="rId5" Type="http://schemas.openxmlformats.org/officeDocument/2006/relationships/image" Target="../media/image209.png"/><Relationship Id="rId90" Type="http://schemas.openxmlformats.org/officeDocument/2006/relationships/customXml" Target="../ink/ink1030.xml"/><Relationship Id="rId95" Type="http://schemas.openxmlformats.org/officeDocument/2006/relationships/image" Target="../media/image256.png"/><Relationship Id="rId22" Type="http://schemas.openxmlformats.org/officeDocument/2006/relationships/customXml" Target="../ink/ink996.xml"/><Relationship Id="rId27" Type="http://schemas.openxmlformats.org/officeDocument/2006/relationships/image" Target="../media/image220.png"/><Relationship Id="rId43" Type="http://schemas.openxmlformats.org/officeDocument/2006/relationships/image" Target="../media/image228.png"/><Relationship Id="rId48" Type="http://schemas.openxmlformats.org/officeDocument/2006/relationships/customXml" Target="../ink/ink1009.xml"/><Relationship Id="rId64" Type="http://schemas.openxmlformats.org/officeDocument/2006/relationships/customXml" Target="../ink/ink1017.xml"/><Relationship Id="rId69" Type="http://schemas.openxmlformats.org/officeDocument/2006/relationships/image" Target="../media/image243.png"/><Relationship Id="rId113" Type="http://schemas.openxmlformats.org/officeDocument/2006/relationships/image" Target="../media/image269.png"/><Relationship Id="rId118" Type="http://schemas.openxmlformats.org/officeDocument/2006/relationships/customXml" Target="../ink/ink1044.xml"/><Relationship Id="rId80" Type="http://schemas.openxmlformats.org/officeDocument/2006/relationships/customXml" Target="../ink/ink1025.xml"/><Relationship Id="rId85" Type="http://schemas.openxmlformats.org/officeDocument/2006/relationships/image" Target="../media/image251.png"/><Relationship Id="rId12" Type="http://schemas.openxmlformats.org/officeDocument/2006/relationships/customXml" Target="../ink/ink991.xml"/><Relationship Id="rId17" Type="http://schemas.openxmlformats.org/officeDocument/2006/relationships/image" Target="../media/image215.png"/><Relationship Id="rId33" Type="http://schemas.openxmlformats.org/officeDocument/2006/relationships/image" Target="../media/image223.png"/><Relationship Id="rId38" Type="http://schemas.openxmlformats.org/officeDocument/2006/relationships/customXml" Target="../ink/ink1004.xml"/><Relationship Id="rId59" Type="http://schemas.openxmlformats.org/officeDocument/2006/relationships/image" Target="../media/image238.png"/><Relationship Id="rId103" Type="http://schemas.openxmlformats.org/officeDocument/2006/relationships/image" Target="../media/image264.png"/><Relationship Id="rId108" Type="http://schemas.openxmlformats.org/officeDocument/2006/relationships/customXml" Target="../ink/ink1039.xml"/><Relationship Id="rId124" Type="http://schemas.openxmlformats.org/officeDocument/2006/relationships/customXml" Target="../ink/ink1047.xml"/><Relationship Id="rId129" Type="http://schemas.openxmlformats.org/officeDocument/2006/relationships/image" Target="../media/image277.png"/><Relationship Id="rId54" Type="http://schemas.openxmlformats.org/officeDocument/2006/relationships/customXml" Target="../ink/ink1012.xml"/><Relationship Id="rId70" Type="http://schemas.openxmlformats.org/officeDocument/2006/relationships/customXml" Target="../ink/ink1020.xml"/><Relationship Id="rId75" Type="http://schemas.openxmlformats.org/officeDocument/2006/relationships/image" Target="../media/image246.png"/><Relationship Id="rId91" Type="http://schemas.openxmlformats.org/officeDocument/2006/relationships/image" Target="../media/image254.png"/><Relationship Id="rId96" Type="http://schemas.openxmlformats.org/officeDocument/2006/relationships/customXml" Target="../ink/ink10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88.xml"/><Relationship Id="rId23" Type="http://schemas.openxmlformats.org/officeDocument/2006/relationships/image" Target="../media/image218.png"/><Relationship Id="rId28" Type="http://schemas.openxmlformats.org/officeDocument/2006/relationships/customXml" Target="../ink/ink999.xml"/><Relationship Id="rId49" Type="http://schemas.openxmlformats.org/officeDocument/2006/relationships/image" Target="../media/image233.png"/><Relationship Id="rId114" Type="http://schemas.openxmlformats.org/officeDocument/2006/relationships/customXml" Target="../ink/ink1042.xml"/><Relationship Id="rId119" Type="http://schemas.openxmlformats.org/officeDocument/2006/relationships/image" Target="../media/image272.png"/><Relationship Id="rId44" Type="http://schemas.openxmlformats.org/officeDocument/2006/relationships/customXml" Target="../ink/ink1007.xml"/><Relationship Id="rId60" Type="http://schemas.openxmlformats.org/officeDocument/2006/relationships/customXml" Target="../ink/ink1015.xml"/><Relationship Id="rId65" Type="http://schemas.openxmlformats.org/officeDocument/2006/relationships/image" Target="../media/image241.png"/><Relationship Id="rId81" Type="http://schemas.openxmlformats.org/officeDocument/2006/relationships/image" Target="../media/image249.png"/><Relationship Id="rId86" Type="http://schemas.openxmlformats.org/officeDocument/2006/relationships/customXml" Target="../ink/ink1028.xml"/><Relationship Id="rId130" Type="http://schemas.openxmlformats.org/officeDocument/2006/relationships/customXml" Target="../ink/ink1050.xml"/><Relationship Id="rId13" Type="http://schemas.openxmlformats.org/officeDocument/2006/relationships/image" Target="../media/image213.png"/><Relationship Id="rId18" Type="http://schemas.openxmlformats.org/officeDocument/2006/relationships/customXml" Target="../ink/ink994.xml"/><Relationship Id="rId39" Type="http://schemas.openxmlformats.org/officeDocument/2006/relationships/image" Target="../media/image226.png"/><Relationship Id="rId109" Type="http://schemas.openxmlformats.org/officeDocument/2006/relationships/image" Target="../media/image267.png"/><Relationship Id="rId34" Type="http://schemas.openxmlformats.org/officeDocument/2006/relationships/customXml" Target="../ink/ink1002.xml"/><Relationship Id="rId50" Type="http://schemas.openxmlformats.org/officeDocument/2006/relationships/customXml" Target="../ink/ink1010.xml"/><Relationship Id="rId55" Type="http://schemas.openxmlformats.org/officeDocument/2006/relationships/image" Target="../media/image236.png"/><Relationship Id="rId76" Type="http://schemas.openxmlformats.org/officeDocument/2006/relationships/customXml" Target="../ink/ink1023.xml"/><Relationship Id="rId97" Type="http://schemas.openxmlformats.org/officeDocument/2006/relationships/image" Target="../media/image257.png"/><Relationship Id="rId104" Type="http://schemas.openxmlformats.org/officeDocument/2006/relationships/customXml" Target="../ink/ink1037.xml"/><Relationship Id="rId120" Type="http://schemas.openxmlformats.org/officeDocument/2006/relationships/customXml" Target="../ink/ink1045.xml"/><Relationship Id="rId125" Type="http://schemas.openxmlformats.org/officeDocument/2006/relationships/image" Target="../media/image275.png"/><Relationship Id="rId7" Type="http://schemas.openxmlformats.org/officeDocument/2006/relationships/image" Target="../media/image210.png"/><Relationship Id="rId71" Type="http://schemas.openxmlformats.org/officeDocument/2006/relationships/image" Target="../media/image244.png"/><Relationship Id="rId92" Type="http://schemas.openxmlformats.org/officeDocument/2006/relationships/customXml" Target="../ink/ink1031.xml"/><Relationship Id="rId2" Type="http://schemas.openxmlformats.org/officeDocument/2006/relationships/customXml" Target="../ink/ink986.xml"/><Relationship Id="rId29" Type="http://schemas.openxmlformats.org/officeDocument/2006/relationships/image" Target="../media/image221.png"/><Relationship Id="rId24" Type="http://schemas.openxmlformats.org/officeDocument/2006/relationships/customXml" Target="../ink/ink997.xml"/><Relationship Id="rId40" Type="http://schemas.openxmlformats.org/officeDocument/2006/relationships/customXml" Target="../ink/ink1005.xml"/><Relationship Id="rId45" Type="http://schemas.openxmlformats.org/officeDocument/2006/relationships/image" Target="../media/image229.png"/><Relationship Id="rId66" Type="http://schemas.openxmlformats.org/officeDocument/2006/relationships/customXml" Target="../ink/ink1018.xml"/><Relationship Id="rId87" Type="http://schemas.openxmlformats.org/officeDocument/2006/relationships/image" Target="../media/image252.png"/><Relationship Id="rId110" Type="http://schemas.openxmlformats.org/officeDocument/2006/relationships/customXml" Target="../ink/ink1040.xml"/><Relationship Id="rId115" Type="http://schemas.openxmlformats.org/officeDocument/2006/relationships/image" Target="../media/image270.png"/><Relationship Id="rId131" Type="http://schemas.openxmlformats.org/officeDocument/2006/relationships/image" Target="../media/image278.png"/><Relationship Id="rId61" Type="http://schemas.openxmlformats.org/officeDocument/2006/relationships/image" Target="../media/image239.png"/><Relationship Id="rId82" Type="http://schemas.openxmlformats.org/officeDocument/2006/relationships/customXml" Target="../ink/ink1026.xml"/><Relationship Id="rId19" Type="http://schemas.openxmlformats.org/officeDocument/2006/relationships/image" Target="../media/image216.png"/><Relationship Id="rId14" Type="http://schemas.openxmlformats.org/officeDocument/2006/relationships/customXml" Target="../ink/ink992.xml"/><Relationship Id="rId30" Type="http://schemas.openxmlformats.org/officeDocument/2006/relationships/customXml" Target="../ink/ink1000.xml"/><Relationship Id="rId35" Type="http://schemas.openxmlformats.org/officeDocument/2006/relationships/image" Target="../media/image224.png"/><Relationship Id="rId56" Type="http://schemas.openxmlformats.org/officeDocument/2006/relationships/customXml" Target="../ink/ink1013.xml"/><Relationship Id="rId77" Type="http://schemas.openxmlformats.org/officeDocument/2006/relationships/image" Target="../media/image247.png"/><Relationship Id="rId100" Type="http://schemas.openxmlformats.org/officeDocument/2006/relationships/customXml" Target="../ink/ink1035.xml"/><Relationship Id="rId105" Type="http://schemas.openxmlformats.org/officeDocument/2006/relationships/image" Target="../media/image265.png"/><Relationship Id="rId126" Type="http://schemas.openxmlformats.org/officeDocument/2006/relationships/customXml" Target="../ink/ink1048.xml"/><Relationship Id="rId8" Type="http://schemas.openxmlformats.org/officeDocument/2006/relationships/customXml" Target="../ink/ink989.xml"/><Relationship Id="rId51" Type="http://schemas.openxmlformats.org/officeDocument/2006/relationships/image" Target="../media/image234.png"/><Relationship Id="rId72" Type="http://schemas.openxmlformats.org/officeDocument/2006/relationships/customXml" Target="../ink/ink1021.xml"/><Relationship Id="rId93" Type="http://schemas.openxmlformats.org/officeDocument/2006/relationships/image" Target="../media/image255.png"/><Relationship Id="rId98" Type="http://schemas.openxmlformats.org/officeDocument/2006/relationships/customXml" Target="../ink/ink1034.xml"/><Relationship Id="rId121" Type="http://schemas.openxmlformats.org/officeDocument/2006/relationships/image" Target="../media/image273.png"/><Relationship Id="rId3" Type="http://schemas.openxmlformats.org/officeDocument/2006/relationships/image" Target="../media/image208.png"/><Relationship Id="rId25" Type="http://schemas.openxmlformats.org/officeDocument/2006/relationships/image" Target="../media/image219.png"/><Relationship Id="rId46" Type="http://schemas.openxmlformats.org/officeDocument/2006/relationships/customXml" Target="../ink/ink1008.xml"/><Relationship Id="rId67" Type="http://schemas.openxmlformats.org/officeDocument/2006/relationships/image" Target="../media/image242.png"/><Relationship Id="rId116" Type="http://schemas.openxmlformats.org/officeDocument/2006/relationships/customXml" Target="../ink/ink1043.xml"/><Relationship Id="rId20" Type="http://schemas.openxmlformats.org/officeDocument/2006/relationships/customXml" Target="../ink/ink995.xml"/><Relationship Id="rId41" Type="http://schemas.openxmlformats.org/officeDocument/2006/relationships/image" Target="../media/image227.png"/><Relationship Id="rId62" Type="http://schemas.openxmlformats.org/officeDocument/2006/relationships/customXml" Target="../ink/ink1016.xml"/><Relationship Id="rId83" Type="http://schemas.openxmlformats.org/officeDocument/2006/relationships/image" Target="../media/image250.png"/><Relationship Id="rId88" Type="http://schemas.openxmlformats.org/officeDocument/2006/relationships/customXml" Target="../ink/ink1029.xml"/><Relationship Id="rId111" Type="http://schemas.openxmlformats.org/officeDocument/2006/relationships/image" Target="../media/image268.png"/><Relationship Id="rId132" Type="http://schemas.openxmlformats.org/officeDocument/2006/relationships/customXml" Target="../ink/ink1051.xml"/><Relationship Id="rId15" Type="http://schemas.openxmlformats.org/officeDocument/2006/relationships/image" Target="../media/image214.png"/><Relationship Id="rId36" Type="http://schemas.openxmlformats.org/officeDocument/2006/relationships/customXml" Target="../ink/ink1003.xml"/><Relationship Id="rId57" Type="http://schemas.openxmlformats.org/officeDocument/2006/relationships/image" Target="../media/image237.png"/><Relationship Id="rId106" Type="http://schemas.openxmlformats.org/officeDocument/2006/relationships/customXml" Target="../ink/ink1038.xml"/><Relationship Id="rId127" Type="http://schemas.openxmlformats.org/officeDocument/2006/relationships/image" Target="../media/image276.png"/><Relationship Id="rId10" Type="http://schemas.openxmlformats.org/officeDocument/2006/relationships/customXml" Target="../ink/ink990.xml"/><Relationship Id="rId31" Type="http://schemas.openxmlformats.org/officeDocument/2006/relationships/image" Target="../media/image222.png"/><Relationship Id="rId52" Type="http://schemas.openxmlformats.org/officeDocument/2006/relationships/customXml" Target="../ink/ink1011.xml"/><Relationship Id="rId73" Type="http://schemas.openxmlformats.org/officeDocument/2006/relationships/image" Target="../media/image245.png"/><Relationship Id="rId78" Type="http://schemas.openxmlformats.org/officeDocument/2006/relationships/customXml" Target="../ink/ink1024.xml"/><Relationship Id="rId94" Type="http://schemas.openxmlformats.org/officeDocument/2006/relationships/customXml" Target="../ink/ink1032.xml"/><Relationship Id="rId99" Type="http://schemas.openxmlformats.org/officeDocument/2006/relationships/image" Target="../media/image258.png"/><Relationship Id="rId101" Type="http://schemas.openxmlformats.org/officeDocument/2006/relationships/image" Target="../media/image259.png"/><Relationship Id="rId122" Type="http://schemas.openxmlformats.org/officeDocument/2006/relationships/customXml" Target="../ink/ink1046.xml"/><Relationship Id="rId4" Type="http://schemas.openxmlformats.org/officeDocument/2006/relationships/customXml" Target="../ink/ink987.xml"/><Relationship Id="rId9" Type="http://schemas.openxmlformats.org/officeDocument/2006/relationships/image" Target="../media/image211.png"/><Relationship Id="rId26" Type="http://schemas.openxmlformats.org/officeDocument/2006/relationships/customXml" Target="../ink/ink998.xml"/><Relationship Id="rId47" Type="http://schemas.openxmlformats.org/officeDocument/2006/relationships/image" Target="../media/image230.png"/><Relationship Id="rId68" Type="http://schemas.openxmlformats.org/officeDocument/2006/relationships/customXml" Target="../ink/ink1019.xml"/><Relationship Id="rId89" Type="http://schemas.openxmlformats.org/officeDocument/2006/relationships/image" Target="../media/image253.png"/><Relationship Id="rId112" Type="http://schemas.openxmlformats.org/officeDocument/2006/relationships/customXml" Target="../ink/ink1041.xml"/><Relationship Id="rId133" Type="http://schemas.openxmlformats.org/officeDocument/2006/relationships/image" Target="../media/image27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52.xm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2.png"/><Relationship Id="rId5" Type="http://schemas.openxmlformats.org/officeDocument/2006/relationships/customXml" Target="../ink/ink1053.xml"/><Relationship Id="rId4" Type="http://schemas.openxmlformats.org/officeDocument/2006/relationships/image" Target="../media/image28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3" Type="http://schemas.openxmlformats.org/officeDocument/2006/relationships/customXml" Target="../ink/ink1054.xml"/><Relationship Id="rId7" Type="http://schemas.openxmlformats.org/officeDocument/2006/relationships/customXml" Target="../ink/ink1056.xm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5" Type="http://schemas.openxmlformats.org/officeDocument/2006/relationships/customXml" Target="../ink/ink1055.xml"/><Relationship Id="rId10" Type="http://schemas.openxmlformats.org/officeDocument/2006/relationships/image" Target="../media/image284.png"/><Relationship Id="rId4" Type="http://schemas.openxmlformats.org/officeDocument/2006/relationships/image" Target="../media/image281.png"/><Relationship Id="rId9" Type="http://schemas.openxmlformats.org/officeDocument/2006/relationships/customXml" Target="../ink/ink105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3" Type="http://schemas.openxmlformats.org/officeDocument/2006/relationships/customXml" Target="../ink/ink1058.xml"/><Relationship Id="rId7" Type="http://schemas.openxmlformats.org/officeDocument/2006/relationships/customXml" Target="../ink/ink1060.xml"/><Relationship Id="rId12" Type="http://schemas.openxmlformats.org/officeDocument/2006/relationships/image" Target="../media/image285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11" Type="http://schemas.openxmlformats.org/officeDocument/2006/relationships/customXml" Target="../ink/ink1062.xml"/><Relationship Id="rId5" Type="http://schemas.openxmlformats.org/officeDocument/2006/relationships/customXml" Target="../ink/ink1059.xml"/><Relationship Id="rId10" Type="http://schemas.openxmlformats.org/officeDocument/2006/relationships/image" Target="../media/image284.png"/><Relationship Id="rId4" Type="http://schemas.openxmlformats.org/officeDocument/2006/relationships/image" Target="../media/image281.png"/><Relationship Id="rId9" Type="http://schemas.openxmlformats.org/officeDocument/2006/relationships/customXml" Target="../ink/ink1061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68.xml"/><Relationship Id="rId18" Type="http://schemas.openxmlformats.org/officeDocument/2006/relationships/image" Target="../media/image288.png"/><Relationship Id="rId26" Type="http://schemas.openxmlformats.org/officeDocument/2006/relationships/image" Target="../media/image292.png"/><Relationship Id="rId39" Type="http://schemas.openxmlformats.org/officeDocument/2006/relationships/customXml" Target="../ink/ink1081.xml"/><Relationship Id="rId21" Type="http://schemas.openxmlformats.org/officeDocument/2006/relationships/customXml" Target="../ink/ink1072.xml"/><Relationship Id="rId34" Type="http://schemas.openxmlformats.org/officeDocument/2006/relationships/image" Target="../media/image296.png"/><Relationship Id="rId42" Type="http://schemas.openxmlformats.org/officeDocument/2006/relationships/image" Target="../media/image300.png"/><Relationship Id="rId47" Type="http://schemas.openxmlformats.org/officeDocument/2006/relationships/customXml" Target="../ink/ink1085.xml"/><Relationship Id="rId50" Type="http://schemas.openxmlformats.org/officeDocument/2006/relationships/image" Target="../media/image304.png"/><Relationship Id="rId7" Type="http://schemas.openxmlformats.org/officeDocument/2006/relationships/customXml" Target="../ink/ink1065.xml"/><Relationship Id="rId2" Type="http://schemas.openxmlformats.org/officeDocument/2006/relationships/image" Target="../media/image280.png"/><Relationship Id="rId16" Type="http://schemas.openxmlformats.org/officeDocument/2006/relationships/image" Target="../media/image287.png"/><Relationship Id="rId29" Type="http://schemas.openxmlformats.org/officeDocument/2006/relationships/customXml" Target="../ink/ink1076.xml"/><Relationship Id="rId11" Type="http://schemas.openxmlformats.org/officeDocument/2006/relationships/customXml" Target="../ink/ink1067.xml"/><Relationship Id="rId24" Type="http://schemas.openxmlformats.org/officeDocument/2006/relationships/image" Target="../media/image291.png"/><Relationship Id="rId32" Type="http://schemas.openxmlformats.org/officeDocument/2006/relationships/image" Target="../media/image295.png"/><Relationship Id="rId37" Type="http://schemas.openxmlformats.org/officeDocument/2006/relationships/customXml" Target="../ink/ink1080.xml"/><Relationship Id="rId40" Type="http://schemas.openxmlformats.org/officeDocument/2006/relationships/image" Target="../media/image299.png"/><Relationship Id="rId45" Type="http://schemas.openxmlformats.org/officeDocument/2006/relationships/customXml" Target="../ink/ink1084.xml"/><Relationship Id="rId53" Type="http://schemas.openxmlformats.org/officeDocument/2006/relationships/customXml" Target="../ink/ink1088.xml"/><Relationship Id="rId5" Type="http://schemas.openxmlformats.org/officeDocument/2006/relationships/customXml" Target="../ink/ink1064.xml"/><Relationship Id="rId10" Type="http://schemas.openxmlformats.org/officeDocument/2006/relationships/image" Target="../media/image284.png"/><Relationship Id="rId19" Type="http://schemas.openxmlformats.org/officeDocument/2006/relationships/customXml" Target="../ink/ink1071.xml"/><Relationship Id="rId31" Type="http://schemas.openxmlformats.org/officeDocument/2006/relationships/customXml" Target="../ink/ink1077.xml"/><Relationship Id="rId44" Type="http://schemas.openxmlformats.org/officeDocument/2006/relationships/image" Target="../media/image301.png"/><Relationship Id="rId52" Type="http://schemas.openxmlformats.org/officeDocument/2006/relationships/image" Target="../media/image305.png"/><Relationship Id="rId4" Type="http://schemas.openxmlformats.org/officeDocument/2006/relationships/image" Target="../media/image281.png"/><Relationship Id="rId9" Type="http://schemas.openxmlformats.org/officeDocument/2006/relationships/customXml" Target="../ink/ink1066.xml"/><Relationship Id="rId14" Type="http://schemas.openxmlformats.org/officeDocument/2006/relationships/image" Target="../media/image286.png"/><Relationship Id="rId22" Type="http://schemas.openxmlformats.org/officeDocument/2006/relationships/image" Target="../media/image290.png"/><Relationship Id="rId27" Type="http://schemas.openxmlformats.org/officeDocument/2006/relationships/customXml" Target="../ink/ink1075.xml"/><Relationship Id="rId30" Type="http://schemas.openxmlformats.org/officeDocument/2006/relationships/image" Target="../media/image294.png"/><Relationship Id="rId35" Type="http://schemas.openxmlformats.org/officeDocument/2006/relationships/customXml" Target="../ink/ink1079.xml"/><Relationship Id="rId43" Type="http://schemas.openxmlformats.org/officeDocument/2006/relationships/customXml" Target="../ink/ink1083.xml"/><Relationship Id="rId48" Type="http://schemas.openxmlformats.org/officeDocument/2006/relationships/image" Target="../media/image303.png"/><Relationship Id="rId8" Type="http://schemas.openxmlformats.org/officeDocument/2006/relationships/image" Target="../media/image282.png"/><Relationship Id="rId51" Type="http://schemas.openxmlformats.org/officeDocument/2006/relationships/customXml" Target="../ink/ink1087.xml"/><Relationship Id="rId3" Type="http://schemas.openxmlformats.org/officeDocument/2006/relationships/customXml" Target="../ink/ink1063.xml"/><Relationship Id="rId12" Type="http://schemas.openxmlformats.org/officeDocument/2006/relationships/image" Target="../media/image285.png"/><Relationship Id="rId17" Type="http://schemas.openxmlformats.org/officeDocument/2006/relationships/customXml" Target="../ink/ink1070.xml"/><Relationship Id="rId25" Type="http://schemas.openxmlformats.org/officeDocument/2006/relationships/customXml" Target="../ink/ink1074.xml"/><Relationship Id="rId33" Type="http://schemas.openxmlformats.org/officeDocument/2006/relationships/customXml" Target="../ink/ink1078.xml"/><Relationship Id="rId38" Type="http://schemas.openxmlformats.org/officeDocument/2006/relationships/image" Target="../media/image298.png"/><Relationship Id="rId46" Type="http://schemas.openxmlformats.org/officeDocument/2006/relationships/image" Target="../media/image302.png"/><Relationship Id="rId20" Type="http://schemas.openxmlformats.org/officeDocument/2006/relationships/image" Target="../media/image289.png"/><Relationship Id="rId41" Type="http://schemas.openxmlformats.org/officeDocument/2006/relationships/customXml" Target="../ink/ink1082.xml"/><Relationship Id="rId54" Type="http://schemas.openxmlformats.org/officeDocument/2006/relationships/image" Target="../media/image3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15" Type="http://schemas.openxmlformats.org/officeDocument/2006/relationships/customXml" Target="../ink/ink1069.xml"/><Relationship Id="rId23" Type="http://schemas.openxmlformats.org/officeDocument/2006/relationships/customXml" Target="../ink/ink1073.xml"/><Relationship Id="rId28" Type="http://schemas.openxmlformats.org/officeDocument/2006/relationships/image" Target="../media/image293.png"/><Relationship Id="rId36" Type="http://schemas.openxmlformats.org/officeDocument/2006/relationships/image" Target="../media/image297.png"/><Relationship Id="rId49" Type="http://schemas.openxmlformats.org/officeDocument/2006/relationships/customXml" Target="../ink/ink1086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94.xml"/><Relationship Id="rId18" Type="http://schemas.openxmlformats.org/officeDocument/2006/relationships/image" Target="../media/image288.png"/><Relationship Id="rId26" Type="http://schemas.openxmlformats.org/officeDocument/2006/relationships/image" Target="../media/image292.png"/><Relationship Id="rId39" Type="http://schemas.openxmlformats.org/officeDocument/2006/relationships/customXml" Target="../ink/ink1107.xml"/><Relationship Id="rId21" Type="http://schemas.openxmlformats.org/officeDocument/2006/relationships/customXml" Target="../ink/ink1098.xml"/><Relationship Id="rId34" Type="http://schemas.openxmlformats.org/officeDocument/2006/relationships/image" Target="../media/image296.png"/><Relationship Id="rId42" Type="http://schemas.openxmlformats.org/officeDocument/2006/relationships/image" Target="../media/image300.png"/><Relationship Id="rId47" Type="http://schemas.openxmlformats.org/officeDocument/2006/relationships/customXml" Target="../ink/ink1111.xml"/><Relationship Id="rId50" Type="http://schemas.openxmlformats.org/officeDocument/2006/relationships/image" Target="../media/image304.png"/><Relationship Id="rId55" Type="http://schemas.openxmlformats.org/officeDocument/2006/relationships/customXml" Target="../ink/ink1115.xml"/><Relationship Id="rId7" Type="http://schemas.openxmlformats.org/officeDocument/2006/relationships/customXml" Target="../ink/ink1091.xml"/><Relationship Id="rId2" Type="http://schemas.openxmlformats.org/officeDocument/2006/relationships/image" Target="../media/image280.png"/><Relationship Id="rId16" Type="http://schemas.openxmlformats.org/officeDocument/2006/relationships/image" Target="../media/image287.png"/><Relationship Id="rId29" Type="http://schemas.openxmlformats.org/officeDocument/2006/relationships/customXml" Target="../ink/ink1102.xml"/><Relationship Id="rId11" Type="http://schemas.openxmlformats.org/officeDocument/2006/relationships/customXml" Target="../ink/ink1093.xml"/><Relationship Id="rId24" Type="http://schemas.openxmlformats.org/officeDocument/2006/relationships/image" Target="../media/image291.png"/><Relationship Id="rId32" Type="http://schemas.openxmlformats.org/officeDocument/2006/relationships/image" Target="../media/image295.png"/><Relationship Id="rId37" Type="http://schemas.openxmlformats.org/officeDocument/2006/relationships/customXml" Target="../ink/ink1106.xml"/><Relationship Id="rId40" Type="http://schemas.openxmlformats.org/officeDocument/2006/relationships/image" Target="../media/image299.png"/><Relationship Id="rId45" Type="http://schemas.openxmlformats.org/officeDocument/2006/relationships/customXml" Target="../ink/ink1110.xml"/><Relationship Id="rId53" Type="http://schemas.openxmlformats.org/officeDocument/2006/relationships/customXml" Target="../ink/ink1114.xml"/><Relationship Id="rId58" Type="http://schemas.openxmlformats.org/officeDocument/2006/relationships/image" Target="../media/image308.png"/><Relationship Id="rId5" Type="http://schemas.openxmlformats.org/officeDocument/2006/relationships/customXml" Target="../ink/ink1090.xml"/><Relationship Id="rId19" Type="http://schemas.openxmlformats.org/officeDocument/2006/relationships/customXml" Target="../ink/ink1097.xml"/><Relationship Id="rId4" Type="http://schemas.openxmlformats.org/officeDocument/2006/relationships/image" Target="../media/image281.png"/><Relationship Id="rId9" Type="http://schemas.openxmlformats.org/officeDocument/2006/relationships/customXml" Target="../ink/ink1092.xml"/><Relationship Id="rId14" Type="http://schemas.openxmlformats.org/officeDocument/2006/relationships/image" Target="../media/image286.png"/><Relationship Id="rId22" Type="http://schemas.openxmlformats.org/officeDocument/2006/relationships/image" Target="../media/image290.png"/><Relationship Id="rId27" Type="http://schemas.openxmlformats.org/officeDocument/2006/relationships/customXml" Target="../ink/ink1101.xml"/><Relationship Id="rId30" Type="http://schemas.openxmlformats.org/officeDocument/2006/relationships/image" Target="../media/image294.png"/><Relationship Id="rId35" Type="http://schemas.openxmlformats.org/officeDocument/2006/relationships/customXml" Target="../ink/ink1105.xml"/><Relationship Id="rId43" Type="http://schemas.openxmlformats.org/officeDocument/2006/relationships/customXml" Target="../ink/ink1109.xml"/><Relationship Id="rId48" Type="http://schemas.openxmlformats.org/officeDocument/2006/relationships/image" Target="../media/image303.png"/><Relationship Id="rId56" Type="http://schemas.openxmlformats.org/officeDocument/2006/relationships/image" Target="../media/image307.png"/><Relationship Id="rId8" Type="http://schemas.openxmlformats.org/officeDocument/2006/relationships/image" Target="../media/image282.png"/><Relationship Id="rId51" Type="http://schemas.openxmlformats.org/officeDocument/2006/relationships/customXml" Target="../ink/ink1113.xml"/><Relationship Id="rId3" Type="http://schemas.openxmlformats.org/officeDocument/2006/relationships/customXml" Target="../ink/ink1089.xml"/><Relationship Id="rId12" Type="http://schemas.openxmlformats.org/officeDocument/2006/relationships/image" Target="../media/image285.png"/><Relationship Id="rId17" Type="http://schemas.openxmlformats.org/officeDocument/2006/relationships/customXml" Target="../ink/ink1096.xml"/><Relationship Id="rId25" Type="http://schemas.openxmlformats.org/officeDocument/2006/relationships/customXml" Target="../ink/ink1100.xml"/><Relationship Id="rId33" Type="http://schemas.openxmlformats.org/officeDocument/2006/relationships/customXml" Target="../ink/ink1104.xml"/><Relationship Id="rId38" Type="http://schemas.openxmlformats.org/officeDocument/2006/relationships/image" Target="../media/image298.png"/><Relationship Id="rId46" Type="http://schemas.openxmlformats.org/officeDocument/2006/relationships/image" Target="../media/image302.png"/><Relationship Id="rId59" Type="http://schemas.openxmlformats.org/officeDocument/2006/relationships/customXml" Target="../ink/ink1117.xml"/><Relationship Id="rId20" Type="http://schemas.openxmlformats.org/officeDocument/2006/relationships/image" Target="../media/image289.png"/><Relationship Id="rId41" Type="http://schemas.openxmlformats.org/officeDocument/2006/relationships/customXml" Target="../ink/ink1108.xml"/><Relationship Id="rId54" Type="http://schemas.openxmlformats.org/officeDocument/2006/relationships/image" Target="../media/image3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15" Type="http://schemas.openxmlformats.org/officeDocument/2006/relationships/customXml" Target="../ink/ink1095.xml"/><Relationship Id="rId23" Type="http://schemas.openxmlformats.org/officeDocument/2006/relationships/customXml" Target="../ink/ink1099.xml"/><Relationship Id="rId28" Type="http://schemas.openxmlformats.org/officeDocument/2006/relationships/image" Target="../media/image293.png"/><Relationship Id="rId36" Type="http://schemas.openxmlformats.org/officeDocument/2006/relationships/image" Target="../media/image297.png"/><Relationship Id="rId49" Type="http://schemas.openxmlformats.org/officeDocument/2006/relationships/customXml" Target="../ink/ink1112.xml"/><Relationship Id="rId57" Type="http://schemas.openxmlformats.org/officeDocument/2006/relationships/customXml" Target="../ink/ink1116.xml"/><Relationship Id="rId10" Type="http://schemas.openxmlformats.org/officeDocument/2006/relationships/image" Target="../media/image284.png"/><Relationship Id="rId31" Type="http://schemas.openxmlformats.org/officeDocument/2006/relationships/customXml" Target="../ink/ink1103.xml"/><Relationship Id="rId44" Type="http://schemas.openxmlformats.org/officeDocument/2006/relationships/image" Target="../media/image301.png"/><Relationship Id="rId52" Type="http://schemas.openxmlformats.org/officeDocument/2006/relationships/image" Target="../media/image305.png"/><Relationship Id="rId60" Type="http://schemas.openxmlformats.org/officeDocument/2006/relationships/image" Target="../media/image309.png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2.png"/><Relationship Id="rId21" Type="http://schemas.openxmlformats.org/officeDocument/2006/relationships/customXml" Target="../ink/ink1127.xml"/><Relationship Id="rId42" Type="http://schemas.openxmlformats.org/officeDocument/2006/relationships/image" Target="../media/image300.png"/><Relationship Id="rId47" Type="http://schemas.openxmlformats.org/officeDocument/2006/relationships/customXml" Target="../ink/ink1140.xml"/><Relationship Id="rId63" Type="http://schemas.openxmlformats.org/officeDocument/2006/relationships/customXml" Target="../ink/ink1148.xml"/><Relationship Id="rId68" Type="http://schemas.openxmlformats.org/officeDocument/2006/relationships/image" Target="../media/image313.png"/><Relationship Id="rId2" Type="http://schemas.openxmlformats.org/officeDocument/2006/relationships/image" Target="../media/image280.png"/><Relationship Id="rId16" Type="http://schemas.openxmlformats.org/officeDocument/2006/relationships/image" Target="../media/image287.png"/><Relationship Id="rId29" Type="http://schemas.openxmlformats.org/officeDocument/2006/relationships/customXml" Target="../ink/ink1131.xml"/><Relationship Id="rId11" Type="http://schemas.openxmlformats.org/officeDocument/2006/relationships/customXml" Target="../ink/ink1122.xml"/><Relationship Id="rId24" Type="http://schemas.openxmlformats.org/officeDocument/2006/relationships/image" Target="../media/image291.png"/><Relationship Id="rId32" Type="http://schemas.openxmlformats.org/officeDocument/2006/relationships/image" Target="../media/image295.png"/><Relationship Id="rId37" Type="http://schemas.openxmlformats.org/officeDocument/2006/relationships/customXml" Target="../ink/ink1135.xml"/><Relationship Id="rId40" Type="http://schemas.openxmlformats.org/officeDocument/2006/relationships/image" Target="../media/image299.png"/><Relationship Id="rId45" Type="http://schemas.openxmlformats.org/officeDocument/2006/relationships/customXml" Target="../ink/ink1139.xml"/><Relationship Id="rId53" Type="http://schemas.openxmlformats.org/officeDocument/2006/relationships/customXml" Target="../ink/ink1143.xml"/><Relationship Id="rId58" Type="http://schemas.openxmlformats.org/officeDocument/2006/relationships/image" Target="../media/image308.png"/><Relationship Id="rId66" Type="http://schemas.openxmlformats.org/officeDocument/2006/relationships/image" Target="../media/image312.png"/><Relationship Id="rId74" Type="http://schemas.openxmlformats.org/officeDocument/2006/relationships/image" Target="../media/image316.png"/><Relationship Id="rId5" Type="http://schemas.openxmlformats.org/officeDocument/2006/relationships/customXml" Target="../ink/ink1119.xml"/><Relationship Id="rId61" Type="http://schemas.openxmlformats.org/officeDocument/2006/relationships/customXml" Target="../ink/ink1147.xml"/><Relationship Id="rId19" Type="http://schemas.openxmlformats.org/officeDocument/2006/relationships/customXml" Target="../ink/ink1126.xml"/><Relationship Id="rId14" Type="http://schemas.openxmlformats.org/officeDocument/2006/relationships/image" Target="../media/image286.png"/><Relationship Id="rId22" Type="http://schemas.openxmlformats.org/officeDocument/2006/relationships/image" Target="../media/image290.png"/><Relationship Id="rId27" Type="http://schemas.openxmlformats.org/officeDocument/2006/relationships/customXml" Target="../ink/ink1130.xml"/><Relationship Id="rId30" Type="http://schemas.openxmlformats.org/officeDocument/2006/relationships/image" Target="../media/image294.png"/><Relationship Id="rId35" Type="http://schemas.openxmlformats.org/officeDocument/2006/relationships/customXml" Target="../ink/ink1134.xml"/><Relationship Id="rId43" Type="http://schemas.openxmlformats.org/officeDocument/2006/relationships/customXml" Target="../ink/ink1138.xml"/><Relationship Id="rId48" Type="http://schemas.openxmlformats.org/officeDocument/2006/relationships/image" Target="../media/image303.png"/><Relationship Id="rId56" Type="http://schemas.openxmlformats.org/officeDocument/2006/relationships/image" Target="../media/image307.png"/><Relationship Id="rId64" Type="http://schemas.openxmlformats.org/officeDocument/2006/relationships/image" Target="../media/image311.png"/><Relationship Id="rId69" Type="http://schemas.openxmlformats.org/officeDocument/2006/relationships/customXml" Target="../ink/ink1151.xml"/><Relationship Id="rId8" Type="http://schemas.openxmlformats.org/officeDocument/2006/relationships/image" Target="../media/image282.png"/><Relationship Id="rId51" Type="http://schemas.openxmlformats.org/officeDocument/2006/relationships/customXml" Target="../ink/ink1142.xml"/><Relationship Id="rId72" Type="http://schemas.openxmlformats.org/officeDocument/2006/relationships/image" Target="../media/image315.png"/><Relationship Id="rId3" Type="http://schemas.openxmlformats.org/officeDocument/2006/relationships/customXml" Target="../ink/ink1118.xml"/><Relationship Id="rId12" Type="http://schemas.openxmlformats.org/officeDocument/2006/relationships/image" Target="../media/image285.png"/><Relationship Id="rId17" Type="http://schemas.openxmlformats.org/officeDocument/2006/relationships/customXml" Target="../ink/ink1125.xml"/><Relationship Id="rId25" Type="http://schemas.openxmlformats.org/officeDocument/2006/relationships/customXml" Target="../ink/ink1129.xml"/><Relationship Id="rId33" Type="http://schemas.openxmlformats.org/officeDocument/2006/relationships/customXml" Target="../ink/ink1133.xml"/><Relationship Id="rId38" Type="http://schemas.openxmlformats.org/officeDocument/2006/relationships/image" Target="../media/image298.png"/><Relationship Id="rId46" Type="http://schemas.openxmlformats.org/officeDocument/2006/relationships/image" Target="../media/image302.png"/><Relationship Id="rId59" Type="http://schemas.openxmlformats.org/officeDocument/2006/relationships/customXml" Target="../ink/ink1146.xml"/><Relationship Id="rId67" Type="http://schemas.openxmlformats.org/officeDocument/2006/relationships/customXml" Target="../ink/ink1150.xml"/><Relationship Id="rId20" Type="http://schemas.openxmlformats.org/officeDocument/2006/relationships/image" Target="../media/image289.png"/><Relationship Id="rId41" Type="http://schemas.openxmlformats.org/officeDocument/2006/relationships/customXml" Target="../ink/ink1137.xml"/><Relationship Id="rId54" Type="http://schemas.openxmlformats.org/officeDocument/2006/relationships/image" Target="../media/image306.png"/><Relationship Id="rId62" Type="http://schemas.openxmlformats.org/officeDocument/2006/relationships/image" Target="../media/image310.png"/><Relationship Id="rId70" Type="http://schemas.openxmlformats.org/officeDocument/2006/relationships/image" Target="../media/image3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15" Type="http://schemas.openxmlformats.org/officeDocument/2006/relationships/customXml" Target="../ink/ink1124.xml"/><Relationship Id="rId23" Type="http://schemas.openxmlformats.org/officeDocument/2006/relationships/customXml" Target="../ink/ink1128.xml"/><Relationship Id="rId28" Type="http://schemas.openxmlformats.org/officeDocument/2006/relationships/image" Target="../media/image293.png"/><Relationship Id="rId36" Type="http://schemas.openxmlformats.org/officeDocument/2006/relationships/image" Target="../media/image297.png"/><Relationship Id="rId49" Type="http://schemas.openxmlformats.org/officeDocument/2006/relationships/customXml" Target="../ink/ink1141.xml"/><Relationship Id="rId57" Type="http://schemas.openxmlformats.org/officeDocument/2006/relationships/customXml" Target="../ink/ink1145.xml"/><Relationship Id="rId10" Type="http://schemas.openxmlformats.org/officeDocument/2006/relationships/image" Target="../media/image284.png"/><Relationship Id="rId31" Type="http://schemas.openxmlformats.org/officeDocument/2006/relationships/customXml" Target="../ink/ink1132.xml"/><Relationship Id="rId44" Type="http://schemas.openxmlformats.org/officeDocument/2006/relationships/image" Target="../media/image301.png"/><Relationship Id="rId52" Type="http://schemas.openxmlformats.org/officeDocument/2006/relationships/image" Target="../media/image305.png"/><Relationship Id="rId60" Type="http://schemas.openxmlformats.org/officeDocument/2006/relationships/image" Target="../media/image309.png"/><Relationship Id="rId65" Type="http://schemas.openxmlformats.org/officeDocument/2006/relationships/customXml" Target="../ink/ink1149.xml"/><Relationship Id="rId73" Type="http://schemas.openxmlformats.org/officeDocument/2006/relationships/customXml" Target="../ink/ink1153.xml"/><Relationship Id="rId4" Type="http://schemas.openxmlformats.org/officeDocument/2006/relationships/image" Target="../media/image281.png"/><Relationship Id="rId9" Type="http://schemas.openxmlformats.org/officeDocument/2006/relationships/customXml" Target="../ink/ink1121.xml"/><Relationship Id="rId13" Type="http://schemas.openxmlformats.org/officeDocument/2006/relationships/customXml" Target="../ink/ink1123.xml"/><Relationship Id="rId18" Type="http://schemas.openxmlformats.org/officeDocument/2006/relationships/image" Target="../media/image288.png"/><Relationship Id="rId39" Type="http://schemas.openxmlformats.org/officeDocument/2006/relationships/customXml" Target="../ink/ink1136.xml"/><Relationship Id="rId34" Type="http://schemas.openxmlformats.org/officeDocument/2006/relationships/image" Target="../media/image296.png"/><Relationship Id="rId50" Type="http://schemas.openxmlformats.org/officeDocument/2006/relationships/image" Target="../media/image304.png"/><Relationship Id="rId55" Type="http://schemas.openxmlformats.org/officeDocument/2006/relationships/customXml" Target="../ink/ink1144.xml"/><Relationship Id="rId7" Type="http://schemas.openxmlformats.org/officeDocument/2006/relationships/customXml" Target="../ink/ink1120.xml"/><Relationship Id="rId71" Type="http://schemas.openxmlformats.org/officeDocument/2006/relationships/customXml" Target="../ink/ink11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5" Type="http://schemas.openxmlformats.org/officeDocument/2006/relationships/image" Target="../media/image13.png"/><Relationship Id="rId4" Type="http://schemas.openxmlformats.org/officeDocument/2006/relationships/customXml" Target="../ink/ink21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2.png"/><Relationship Id="rId21" Type="http://schemas.openxmlformats.org/officeDocument/2006/relationships/customXml" Target="../ink/ink1163.xml"/><Relationship Id="rId42" Type="http://schemas.openxmlformats.org/officeDocument/2006/relationships/image" Target="../media/image300.png"/><Relationship Id="rId47" Type="http://schemas.openxmlformats.org/officeDocument/2006/relationships/customXml" Target="../ink/ink1176.xml"/><Relationship Id="rId63" Type="http://schemas.openxmlformats.org/officeDocument/2006/relationships/customXml" Target="../ink/ink1184.xml"/><Relationship Id="rId68" Type="http://schemas.openxmlformats.org/officeDocument/2006/relationships/image" Target="../media/image313.png"/><Relationship Id="rId2" Type="http://schemas.openxmlformats.org/officeDocument/2006/relationships/image" Target="../media/image280.png"/><Relationship Id="rId16" Type="http://schemas.openxmlformats.org/officeDocument/2006/relationships/image" Target="../media/image287.png"/><Relationship Id="rId29" Type="http://schemas.openxmlformats.org/officeDocument/2006/relationships/customXml" Target="../ink/ink1167.xml"/><Relationship Id="rId11" Type="http://schemas.openxmlformats.org/officeDocument/2006/relationships/customXml" Target="../ink/ink1158.xml"/><Relationship Id="rId24" Type="http://schemas.openxmlformats.org/officeDocument/2006/relationships/image" Target="../media/image291.png"/><Relationship Id="rId32" Type="http://schemas.openxmlformats.org/officeDocument/2006/relationships/image" Target="../media/image295.png"/><Relationship Id="rId37" Type="http://schemas.openxmlformats.org/officeDocument/2006/relationships/customXml" Target="../ink/ink1171.xml"/><Relationship Id="rId40" Type="http://schemas.openxmlformats.org/officeDocument/2006/relationships/image" Target="../media/image299.png"/><Relationship Id="rId45" Type="http://schemas.openxmlformats.org/officeDocument/2006/relationships/customXml" Target="../ink/ink1175.xml"/><Relationship Id="rId53" Type="http://schemas.openxmlformats.org/officeDocument/2006/relationships/customXml" Target="../ink/ink1179.xml"/><Relationship Id="rId58" Type="http://schemas.openxmlformats.org/officeDocument/2006/relationships/image" Target="../media/image308.png"/><Relationship Id="rId66" Type="http://schemas.openxmlformats.org/officeDocument/2006/relationships/image" Target="../media/image312.png"/><Relationship Id="rId74" Type="http://schemas.openxmlformats.org/officeDocument/2006/relationships/image" Target="../media/image316.png"/><Relationship Id="rId5" Type="http://schemas.openxmlformats.org/officeDocument/2006/relationships/customXml" Target="../ink/ink1155.xml"/><Relationship Id="rId61" Type="http://schemas.openxmlformats.org/officeDocument/2006/relationships/customXml" Target="../ink/ink1183.xml"/><Relationship Id="rId19" Type="http://schemas.openxmlformats.org/officeDocument/2006/relationships/customXml" Target="../ink/ink1162.xml"/><Relationship Id="rId14" Type="http://schemas.openxmlformats.org/officeDocument/2006/relationships/image" Target="../media/image286.png"/><Relationship Id="rId22" Type="http://schemas.openxmlformats.org/officeDocument/2006/relationships/image" Target="../media/image290.png"/><Relationship Id="rId27" Type="http://schemas.openxmlformats.org/officeDocument/2006/relationships/customXml" Target="../ink/ink1166.xml"/><Relationship Id="rId30" Type="http://schemas.openxmlformats.org/officeDocument/2006/relationships/image" Target="../media/image294.png"/><Relationship Id="rId35" Type="http://schemas.openxmlformats.org/officeDocument/2006/relationships/customXml" Target="../ink/ink1170.xml"/><Relationship Id="rId43" Type="http://schemas.openxmlformats.org/officeDocument/2006/relationships/customXml" Target="../ink/ink1174.xml"/><Relationship Id="rId48" Type="http://schemas.openxmlformats.org/officeDocument/2006/relationships/image" Target="../media/image303.png"/><Relationship Id="rId56" Type="http://schemas.openxmlformats.org/officeDocument/2006/relationships/image" Target="../media/image307.png"/><Relationship Id="rId64" Type="http://schemas.openxmlformats.org/officeDocument/2006/relationships/image" Target="../media/image311.png"/><Relationship Id="rId69" Type="http://schemas.openxmlformats.org/officeDocument/2006/relationships/customXml" Target="../ink/ink1187.xml"/><Relationship Id="rId8" Type="http://schemas.openxmlformats.org/officeDocument/2006/relationships/image" Target="../media/image282.png"/><Relationship Id="rId51" Type="http://schemas.openxmlformats.org/officeDocument/2006/relationships/customXml" Target="../ink/ink1178.xml"/><Relationship Id="rId72" Type="http://schemas.openxmlformats.org/officeDocument/2006/relationships/image" Target="../media/image315.png"/><Relationship Id="rId3" Type="http://schemas.openxmlformats.org/officeDocument/2006/relationships/customXml" Target="../ink/ink1154.xml"/><Relationship Id="rId12" Type="http://schemas.openxmlformats.org/officeDocument/2006/relationships/image" Target="../media/image285.png"/><Relationship Id="rId17" Type="http://schemas.openxmlformats.org/officeDocument/2006/relationships/customXml" Target="../ink/ink1161.xml"/><Relationship Id="rId25" Type="http://schemas.openxmlformats.org/officeDocument/2006/relationships/customXml" Target="../ink/ink1165.xml"/><Relationship Id="rId33" Type="http://schemas.openxmlformats.org/officeDocument/2006/relationships/customXml" Target="../ink/ink1169.xml"/><Relationship Id="rId38" Type="http://schemas.openxmlformats.org/officeDocument/2006/relationships/image" Target="../media/image298.png"/><Relationship Id="rId46" Type="http://schemas.openxmlformats.org/officeDocument/2006/relationships/image" Target="../media/image302.png"/><Relationship Id="rId59" Type="http://schemas.openxmlformats.org/officeDocument/2006/relationships/customXml" Target="../ink/ink1182.xml"/><Relationship Id="rId67" Type="http://schemas.openxmlformats.org/officeDocument/2006/relationships/customXml" Target="../ink/ink1186.xml"/><Relationship Id="rId20" Type="http://schemas.openxmlformats.org/officeDocument/2006/relationships/image" Target="../media/image289.png"/><Relationship Id="rId41" Type="http://schemas.openxmlformats.org/officeDocument/2006/relationships/customXml" Target="../ink/ink1173.xml"/><Relationship Id="rId54" Type="http://schemas.openxmlformats.org/officeDocument/2006/relationships/image" Target="../media/image306.png"/><Relationship Id="rId62" Type="http://schemas.openxmlformats.org/officeDocument/2006/relationships/image" Target="../media/image310.png"/><Relationship Id="rId70" Type="http://schemas.openxmlformats.org/officeDocument/2006/relationships/image" Target="../media/image314.png"/><Relationship Id="rId75" Type="http://schemas.openxmlformats.org/officeDocument/2006/relationships/customXml" Target="../ink/ink11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15" Type="http://schemas.openxmlformats.org/officeDocument/2006/relationships/customXml" Target="../ink/ink1160.xml"/><Relationship Id="rId23" Type="http://schemas.openxmlformats.org/officeDocument/2006/relationships/customXml" Target="../ink/ink1164.xml"/><Relationship Id="rId28" Type="http://schemas.openxmlformats.org/officeDocument/2006/relationships/image" Target="../media/image293.png"/><Relationship Id="rId36" Type="http://schemas.openxmlformats.org/officeDocument/2006/relationships/image" Target="../media/image297.png"/><Relationship Id="rId49" Type="http://schemas.openxmlformats.org/officeDocument/2006/relationships/customXml" Target="../ink/ink1177.xml"/><Relationship Id="rId57" Type="http://schemas.openxmlformats.org/officeDocument/2006/relationships/customXml" Target="../ink/ink1181.xml"/><Relationship Id="rId10" Type="http://schemas.openxmlformats.org/officeDocument/2006/relationships/image" Target="../media/image284.png"/><Relationship Id="rId31" Type="http://schemas.openxmlformats.org/officeDocument/2006/relationships/customXml" Target="../ink/ink1168.xml"/><Relationship Id="rId44" Type="http://schemas.openxmlformats.org/officeDocument/2006/relationships/image" Target="../media/image301.png"/><Relationship Id="rId52" Type="http://schemas.openxmlformats.org/officeDocument/2006/relationships/image" Target="../media/image305.png"/><Relationship Id="rId60" Type="http://schemas.openxmlformats.org/officeDocument/2006/relationships/image" Target="../media/image309.png"/><Relationship Id="rId65" Type="http://schemas.openxmlformats.org/officeDocument/2006/relationships/customXml" Target="../ink/ink1185.xml"/><Relationship Id="rId73" Type="http://schemas.openxmlformats.org/officeDocument/2006/relationships/customXml" Target="../ink/ink1189.xml"/><Relationship Id="rId4" Type="http://schemas.openxmlformats.org/officeDocument/2006/relationships/image" Target="../media/image281.png"/><Relationship Id="rId9" Type="http://schemas.openxmlformats.org/officeDocument/2006/relationships/customXml" Target="../ink/ink1157.xml"/><Relationship Id="rId13" Type="http://schemas.openxmlformats.org/officeDocument/2006/relationships/customXml" Target="../ink/ink1159.xml"/><Relationship Id="rId18" Type="http://schemas.openxmlformats.org/officeDocument/2006/relationships/image" Target="../media/image288.png"/><Relationship Id="rId39" Type="http://schemas.openxmlformats.org/officeDocument/2006/relationships/customXml" Target="../ink/ink1172.xml"/><Relationship Id="rId34" Type="http://schemas.openxmlformats.org/officeDocument/2006/relationships/image" Target="../media/image296.png"/><Relationship Id="rId50" Type="http://schemas.openxmlformats.org/officeDocument/2006/relationships/image" Target="../media/image304.png"/><Relationship Id="rId55" Type="http://schemas.openxmlformats.org/officeDocument/2006/relationships/customXml" Target="../ink/ink1180.xml"/><Relationship Id="rId76" Type="http://schemas.openxmlformats.org/officeDocument/2006/relationships/image" Target="../media/image317.png"/><Relationship Id="rId7" Type="http://schemas.openxmlformats.org/officeDocument/2006/relationships/customXml" Target="../ink/ink1156.xml"/><Relationship Id="rId71" Type="http://schemas.openxmlformats.org/officeDocument/2006/relationships/customXml" Target="../ink/ink1188.xml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2.png"/><Relationship Id="rId21" Type="http://schemas.openxmlformats.org/officeDocument/2006/relationships/customXml" Target="../ink/ink1200.xml"/><Relationship Id="rId42" Type="http://schemas.openxmlformats.org/officeDocument/2006/relationships/image" Target="../media/image300.png"/><Relationship Id="rId47" Type="http://schemas.openxmlformats.org/officeDocument/2006/relationships/customXml" Target="../ink/ink1213.xml"/><Relationship Id="rId63" Type="http://schemas.openxmlformats.org/officeDocument/2006/relationships/customXml" Target="../ink/ink1221.xml"/><Relationship Id="rId68" Type="http://schemas.openxmlformats.org/officeDocument/2006/relationships/image" Target="../media/image313.png"/><Relationship Id="rId16" Type="http://schemas.openxmlformats.org/officeDocument/2006/relationships/image" Target="../media/image287.png"/><Relationship Id="rId11" Type="http://schemas.openxmlformats.org/officeDocument/2006/relationships/customXml" Target="../ink/ink1195.xml"/><Relationship Id="rId32" Type="http://schemas.openxmlformats.org/officeDocument/2006/relationships/image" Target="../media/image295.png"/><Relationship Id="rId37" Type="http://schemas.openxmlformats.org/officeDocument/2006/relationships/customXml" Target="../ink/ink1208.xml"/><Relationship Id="rId53" Type="http://schemas.openxmlformats.org/officeDocument/2006/relationships/customXml" Target="../ink/ink1216.xml"/><Relationship Id="rId58" Type="http://schemas.openxmlformats.org/officeDocument/2006/relationships/image" Target="../media/image308.png"/><Relationship Id="rId74" Type="http://schemas.openxmlformats.org/officeDocument/2006/relationships/image" Target="../media/image316.png"/><Relationship Id="rId79" Type="http://schemas.openxmlformats.org/officeDocument/2006/relationships/customXml" Target="../ink/ink1229.xml"/><Relationship Id="rId5" Type="http://schemas.openxmlformats.org/officeDocument/2006/relationships/customXml" Target="../ink/ink1192.xml"/><Relationship Id="rId61" Type="http://schemas.openxmlformats.org/officeDocument/2006/relationships/customXml" Target="../ink/ink1220.xml"/><Relationship Id="rId82" Type="http://schemas.openxmlformats.org/officeDocument/2006/relationships/image" Target="../media/image320.png"/><Relationship Id="rId19" Type="http://schemas.openxmlformats.org/officeDocument/2006/relationships/customXml" Target="../ink/ink1199.xml"/><Relationship Id="rId14" Type="http://schemas.openxmlformats.org/officeDocument/2006/relationships/image" Target="../media/image286.png"/><Relationship Id="rId22" Type="http://schemas.openxmlformats.org/officeDocument/2006/relationships/image" Target="../media/image290.png"/><Relationship Id="rId27" Type="http://schemas.openxmlformats.org/officeDocument/2006/relationships/customXml" Target="../ink/ink1203.xml"/><Relationship Id="rId30" Type="http://schemas.openxmlformats.org/officeDocument/2006/relationships/image" Target="../media/image294.png"/><Relationship Id="rId35" Type="http://schemas.openxmlformats.org/officeDocument/2006/relationships/customXml" Target="../ink/ink1207.xml"/><Relationship Id="rId43" Type="http://schemas.openxmlformats.org/officeDocument/2006/relationships/customXml" Target="../ink/ink1211.xml"/><Relationship Id="rId48" Type="http://schemas.openxmlformats.org/officeDocument/2006/relationships/image" Target="../media/image303.png"/><Relationship Id="rId56" Type="http://schemas.openxmlformats.org/officeDocument/2006/relationships/image" Target="../media/image307.png"/><Relationship Id="rId64" Type="http://schemas.openxmlformats.org/officeDocument/2006/relationships/image" Target="../media/image311.png"/><Relationship Id="rId69" Type="http://schemas.openxmlformats.org/officeDocument/2006/relationships/customXml" Target="../ink/ink1224.xml"/><Relationship Id="rId77" Type="http://schemas.openxmlformats.org/officeDocument/2006/relationships/customXml" Target="../ink/ink1228.xml"/><Relationship Id="rId8" Type="http://schemas.openxmlformats.org/officeDocument/2006/relationships/image" Target="../media/image282.png"/><Relationship Id="rId51" Type="http://schemas.openxmlformats.org/officeDocument/2006/relationships/customXml" Target="../ink/ink1215.xml"/><Relationship Id="rId72" Type="http://schemas.openxmlformats.org/officeDocument/2006/relationships/image" Target="../media/image315.png"/><Relationship Id="rId80" Type="http://schemas.openxmlformats.org/officeDocument/2006/relationships/image" Target="../media/image319.png"/><Relationship Id="rId3" Type="http://schemas.openxmlformats.org/officeDocument/2006/relationships/customXml" Target="../ink/ink1191.xml"/><Relationship Id="rId12" Type="http://schemas.openxmlformats.org/officeDocument/2006/relationships/image" Target="../media/image285.png"/><Relationship Id="rId17" Type="http://schemas.openxmlformats.org/officeDocument/2006/relationships/customXml" Target="../ink/ink1198.xml"/><Relationship Id="rId25" Type="http://schemas.openxmlformats.org/officeDocument/2006/relationships/customXml" Target="../ink/ink1202.xml"/><Relationship Id="rId33" Type="http://schemas.openxmlformats.org/officeDocument/2006/relationships/customXml" Target="../ink/ink1206.xml"/><Relationship Id="rId38" Type="http://schemas.openxmlformats.org/officeDocument/2006/relationships/image" Target="../media/image298.png"/><Relationship Id="rId46" Type="http://schemas.openxmlformats.org/officeDocument/2006/relationships/image" Target="../media/image302.png"/><Relationship Id="rId59" Type="http://schemas.openxmlformats.org/officeDocument/2006/relationships/customXml" Target="../ink/ink1219.xml"/><Relationship Id="rId67" Type="http://schemas.openxmlformats.org/officeDocument/2006/relationships/customXml" Target="../ink/ink1223.xml"/><Relationship Id="rId20" Type="http://schemas.openxmlformats.org/officeDocument/2006/relationships/image" Target="../media/image289.png"/><Relationship Id="rId41" Type="http://schemas.openxmlformats.org/officeDocument/2006/relationships/customXml" Target="../ink/ink1210.xml"/><Relationship Id="rId54" Type="http://schemas.openxmlformats.org/officeDocument/2006/relationships/image" Target="../media/image306.png"/><Relationship Id="rId62" Type="http://schemas.openxmlformats.org/officeDocument/2006/relationships/image" Target="../media/image310.png"/><Relationship Id="rId70" Type="http://schemas.openxmlformats.org/officeDocument/2006/relationships/image" Target="../media/image314.png"/><Relationship Id="rId75" Type="http://schemas.openxmlformats.org/officeDocument/2006/relationships/customXml" Target="../ink/ink12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15" Type="http://schemas.openxmlformats.org/officeDocument/2006/relationships/customXml" Target="../ink/ink1197.xml"/><Relationship Id="rId23" Type="http://schemas.openxmlformats.org/officeDocument/2006/relationships/customXml" Target="../ink/ink1201.xml"/><Relationship Id="rId28" Type="http://schemas.openxmlformats.org/officeDocument/2006/relationships/image" Target="../media/image293.png"/><Relationship Id="rId36" Type="http://schemas.openxmlformats.org/officeDocument/2006/relationships/image" Target="../media/image297.png"/><Relationship Id="rId49" Type="http://schemas.openxmlformats.org/officeDocument/2006/relationships/customXml" Target="../ink/ink1214.xml"/><Relationship Id="rId57" Type="http://schemas.openxmlformats.org/officeDocument/2006/relationships/customXml" Target="../ink/ink1218.xml"/><Relationship Id="rId10" Type="http://schemas.openxmlformats.org/officeDocument/2006/relationships/image" Target="../media/image284.png"/><Relationship Id="rId31" Type="http://schemas.openxmlformats.org/officeDocument/2006/relationships/customXml" Target="../ink/ink1205.xml"/><Relationship Id="rId44" Type="http://schemas.openxmlformats.org/officeDocument/2006/relationships/image" Target="../media/image301.png"/><Relationship Id="rId52" Type="http://schemas.openxmlformats.org/officeDocument/2006/relationships/image" Target="../media/image305.png"/><Relationship Id="rId60" Type="http://schemas.openxmlformats.org/officeDocument/2006/relationships/image" Target="../media/image309.png"/><Relationship Id="rId65" Type="http://schemas.openxmlformats.org/officeDocument/2006/relationships/customXml" Target="../ink/ink1222.xml"/><Relationship Id="rId73" Type="http://schemas.openxmlformats.org/officeDocument/2006/relationships/customXml" Target="../ink/ink1226.xml"/><Relationship Id="rId78" Type="http://schemas.openxmlformats.org/officeDocument/2006/relationships/image" Target="../media/image318.png"/><Relationship Id="rId81" Type="http://schemas.openxmlformats.org/officeDocument/2006/relationships/customXml" Target="../ink/ink1230.xml"/><Relationship Id="rId4" Type="http://schemas.openxmlformats.org/officeDocument/2006/relationships/image" Target="../media/image281.png"/><Relationship Id="rId9" Type="http://schemas.openxmlformats.org/officeDocument/2006/relationships/customXml" Target="../ink/ink1194.xml"/><Relationship Id="rId13" Type="http://schemas.openxmlformats.org/officeDocument/2006/relationships/customXml" Target="../ink/ink1196.xml"/><Relationship Id="rId18" Type="http://schemas.openxmlformats.org/officeDocument/2006/relationships/image" Target="../media/image288.png"/><Relationship Id="rId39" Type="http://schemas.openxmlformats.org/officeDocument/2006/relationships/customXml" Target="../ink/ink1209.xml"/><Relationship Id="rId34" Type="http://schemas.openxmlformats.org/officeDocument/2006/relationships/image" Target="../media/image296.png"/><Relationship Id="rId50" Type="http://schemas.openxmlformats.org/officeDocument/2006/relationships/image" Target="../media/image304.png"/><Relationship Id="rId55" Type="http://schemas.openxmlformats.org/officeDocument/2006/relationships/customXml" Target="../ink/ink1217.xml"/><Relationship Id="rId76" Type="http://schemas.openxmlformats.org/officeDocument/2006/relationships/image" Target="../media/image317.png"/><Relationship Id="rId7" Type="http://schemas.openxmlformats.org/officeDocument/2006/relationships/customXml" Target="../ink/ink1193.xml"/><Relationship Id="rId71" Type="http://schemas.openxmlformats.org/officeDocument/2006/relationships/customXml" Target="../ink/ink1225.xml"/><Relationship Id="rId2" Type="http://schemas.openxmlformats.org/officeDocument/2006/relationships/image" Target="../media/image280.png"/><Relationship Id="rId29" Type="http://schemas.openxmlformats.org/officeDocument/2006/relationships/customXml" Target="../ink/ink1204.xml"/><Relationship Id="rId24" Type="http://schemas.openxmlformats.org/officeDocument/2006/relationships/image" Target="../media/image291.png"/><Relationship Id="rId40" Type="http://schemas.openxmlformats.org/officeDocument/2006/relationships/image" Target="../media/image299.png"/><Relationship Id="rId45" Type="http://schemas.openxmlformats.org/officeDocument/2006/relationships/customXml" Target="../ink/ink1212.xml"/><Relationship Id="rId66" Type="http://schemas.openxmlformats.org/officeDocument/2006/relationships/image" Target="../media/image312.png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2.png"/><Relationship Id="rId21" Type="http://schemas.openxmlformats.org/officeDocument/2006/relationships/customXml" Target="../ink/ink1240.xml"/><Relationship Id="rId42" Type="http://schemas.openxmlformats.org/officeDocument/2006/relationships/image" Target="../media/image300.png"/><Relationship Id="rId47" Type="http://schemas.openxmlformats.org/officeDocument/2006/relationships/customXml" Target="../ink/ink1253.xml"/><Relationship Id="rId63" Type="http://schemas.openxmlformats.org/officeDocument/2006/relationships/customXml" Target="../ink/ink1261.xml"/><Relationship Id="rId68" Type="http://schemas.openxmlformats.org/officeDocument/2006/relationships/image" Target="../media/image313.png"/><Relationship Id="rId84" Type="http://schemas.openxmlformats.org/officeDocument/2006/relationships/image" Target="../media/image321.png"/><Relationship Id="rId89" Type="http://schemas.openxmlformats.org/officeDocument/2006/relationships/customXml" Target="../ink/ink1274.xml"/><Relationship Id="rId16" Type="http://schemas.openxmlformats.org/officeDocument/2006/relationships/image" Target="../media/image287.png"/><Relationship Id="rId11" Type="http://schemas.openxmlformats.org/officeDocument/2006/relationships/customXml" Target="../ink/ink1235.xml"/><Relationship Id="rId32" Type="http://schemas.openxmlformats.org/officeDocument/2006/relationships/image" Target="../media/image295.png"/><Relationship Id="rId37" Type="http://schemas.openxmlformats.org/officeDocument/2006/relationships/customXml" Target="../ink/ink1248.xml"/><Relationship Id="rId53" Type="http://schemas.openxmlformats.org/officeDocument/2006/relationships/customXml" Target="../ink/ink1256.xml"/><Relationship Id="rId58" Type="http://schemas.openxmlformats.org/officeDocument/2006/relationships/image" Target="../media/image308.png"/><Relationship Id="rId74" Type="http://schemas.openxmlformats.org/officeDocument/2006/relationships/image" Target="../media/image316.png"/><Relationship Id="rId79" Type="http://schemas.openxmlformats.org/officeDocument/2006/relationships/customXml" Target="../ink/ink1269.xml"/><Relationship Id="rId5" Type="http://schemas.openxmlformats.org/officeDocument/2006/relationships/customXml" Target="../ink/ink1232.xml"/><Relationship Id="rId90" Type="http://schemas.openxmlformats.org/officeDocument/2006/relationships/image" Target="../media/image324.png"/><Relationship Id="rId14" Type="http://schemas.openxmlformats.org/officeDocument/2006/relationships/image" Target="../media/image286.png"/><Relationship Id="rId22" Type="http://schemas.openxmlformats.org/officeDocument/2006/relationships/image" Target="../media/image290.png"/><Relationship Id="rId27" Type="http://schemas.openxmlformats.org/officeDocument/2006/relationships/customXml" Target="../ink/ink1243.xml"/><Relationship Id="rId30" Type="http://schemas.openxmlformats.org/officeDocument/2006/relationships/image" Target="../media/image294.png"/><Relationship Id="rId35" Type="http://schemas.openxmlformats.org/officeDocument/2006/relationships/customXml" Target="../ink/ink1247.xml"/><Relationship Id="rId43" Type="http://schemas.openxmlformats.org/officeDocument/2006/relationships/customXml" Target="../ink/ink1251.xml"/><Relationship Id="rId48" Type="http://schemas.openxmlformats.org/officeDocument/2006/relationships/image" Target="../media/image303.png"/><Relationship Id="rId56" Type="http://schemas.openxmlformats.org/officeDocument/2006/relationships/image" Target="../media/image307.png"/><Relationship Id="rId64" Type="http://schemas.openxmlformats.org/officeDocument/2006/relationships/image" Target="../media/image311.png"/><Relationship Id="rId69" Type="http://schemas.openxmlformats.org/officeDocument/2006/relationships/customXml" Target="../ink/ink1264.xml"/><Relationship Id="rId77" Type="http://schemas.openxmlformats.org/officeDocument/2006/relationships/customXml" Target="../ink/ink1268.xml"/><Relationship Id="rId8" Type="http://schemas.openxmlformats.org/officeDocument/2006/relationships/image" Target="../media/image282.png"/><Relationship Id="rId51" Type="http://schemas.openxmlformats.org/officeDocument/2006/relationships/customXml" Target="../ink/ink1255.xml"/><Relationship Id="rId72" Type="http://schemas.openxmlformats.org/officeDocument/2006/relationships/image" Target="../media/image315.png"/><Relationship Id="rId80" Type="http://schemas.openxmlformats.org/officeDocument/2006/relationships/image" Target="../media/image319.png"/><Relationship Id="rId85" Type="http://schemas.openxmlformats.org/officeDocument/2006/relationships/customXml" Target="../ink/ink1272.xml"/><Relationship Id="rId3" Type="http://schemas.openxmlformats.org/officeDocument/2006/relationships/customXml" Target="../ink/ink1231.xml"/><Relationship Id="rId12" Type="http://schemas.openxmlformats.org/officeDocument/2006/relationships/image" Target="../media/image285.png"/><Relationship Id="rId17" Type="http://schemas.openxmlformats.org/officeDocument/2006/relationships/customXml" Target="../ink/ink1238.xml"/><Relationship Id="rId25" Type="http://schemas.openxmlformats.org/officeDocument/2006/relationships/customXml" Target="../ink/ink1242.xml"/><Relationship Id="rId33" Type="http://schemas.openxmlformats.org/officeDocument/2006/relationships/customXml" Target="../ink/ink1246.xml"/><Relationship Id="rId38" Type="http://schemas.openxmlformats.org/officeDocument/2006/relationships/image" Target="../media/image298.png"/><Relationship Id="rId46" Type="http://schemas.openxmlformats.org/officeDocument/2006/relationships/image" Target="../media/image302.png"/><Relationship Id="rId59" Type="http://schemas.openxmlformats.org/officeDocument/2006/relationships/customXml" Target="../ink/ink1259.xml"/><Relationship Id="rId67" Type="http://schemas.openxmlformats.org/officeDocument/2006/relationships/customXml" Target="../ink/ink1263.xml"/><Relationship Id="rId20" Type="http://schemas.openxmlformats.org/officeDocument/2006/relationships/image" Target="../media/image289.png"/><Relationship Id="rId41" Type="http://schemas.openxmlformats.org/officeDocument/2006/relationships/customXml" Target="../ink/ink1250.xml"/><Relationship Id="rId54" Type="http://schemas.openxmlformats.org/officeDocument/2006/relationships/image" Target="../media/image306.png"/><Relationship Id="rId62" Type="http://schemas.openxmlformats.org/officeDocument/2006/relationships/image" Target="../media/image310.png"/><Relationship Id="rId70" Type="http://schemas.openxmlformats.org/officeDocument/2006/relationships/image" Target="../media/image314.png"/><Relationship Id="rId75" Type="http://schemas.openxmlformats.org/officeDocument/2006/relationships/customXml" Target="../ink/ink1267.xml"/><Relationship Id="rId83" Type="http://schemas.openxmlformats.org/officeDocument/2006/relationships/customXml" Target="../ink/ink1271.xml"/><Relationship Id="rId88" Type="http://schemas.openxmlformats.org/officeDocument/2006/relationships/image" Target="../media/image3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15" Type="http://schemas.openxmlformats.org/officeDocument/2006/relationships/customXml" Target="../ink/ink1237.xml"/><Relationship Id="rId23" Type="http://schemas.openxmlformats.org/officeDocument/2006/relationships/customXml" Target="../ink/ink1241.xml"/><Relationship Id="rId28" Type="http://schemas.openxmlformats.org/officeDocument/2006/relationships/image" Target="../media/image293.png"/><Relationship Id="rId36" Type="http://schemas.openxmlformats.org/officeDocument/2006/relationships/image" Target="../media/image297.png"/><Relationship Id="rId49" Type="http://schemas.openxmlformats.org/officeDocument/2006/relationships/customXml" Target="../ink/ink1254.xml"/><Relationship Id="rId57" Type="http://schemas.openxmlformats.org/officeDocument/2006/relationships/customXml" Target="../ink/ink1258.xml"/><Relationship Id="rId10" Type="http://schemas.openxmlformats.org/officeDocument/2006/relationships/image" Target="../media/image284.png"/><Relationship Id="rId31" Type="http://schemas.openxmlformats.org/officeDocument/2006/relationships/customXml" Target="../ink/ink1245.xml"/><Relationship Id="rId44" Type="http://schemas.openxmlformats.org/officeDocument/2006/relationships/image" Target="../media/image301.png"/><Relationship Id="rId52" Type="http://schemas.openxmlformats.org/officeDocument/2006/relationships/image" Target="../media/image305.png"/><Relationship Id="rId60" Type="http://schemas.openxmlformats.org/officeDocument/2006/relationships/image" Target="../media/image309.png"/><Relationship Id="rId65" Type="http://schemas.openxmlformats.org/officeDocument/2006/relationships/customXml" Target="../ink/ink1262.xml"/><Relationship Id="rId73" Type="http://schemas.openxmlformats.org/officeDocument/2006/relationships/customXml" Target="../ink/ink1266.xml"/><Relationship Id="rId78" Type="http://schemas.openxmlformats.org/officeDocument/2006/relationships/image" Target="../media/image318.png"/><Relationship Id="rId81" Type="http://schemas.openxmlformats.org/officeDocument/2006/relationships/customXml" Target="../ink/ink1270.xml"/><Relationship Id="rId86" Type="http://schemas.openxmlformats.org/officeDocument/2006/relationships/image" Target="../media/image322.png"/><Relationship Id="rId4" Type="http://schemas.openxmlformats.org/officeDocument/2006/relationships/image" Target="../media/image281.png"/><Relationship Id="rId9" Type="http://schemas.openxmlformats.org/officeDocument/2006/relationships/customXml" Target="../ink/ink1234.xml"/><Relationship Id="rId13" Type="http://schemas.openxmlformats.org/officeDocument/2006/relationships/customXml" Target="../ink/ink1236.xml"/><Relationship Id="rId18" Type="http://schemas.openxmlformats.org/officeDocument/2006/relationships/image" Target="../media/image288.png"/><Relationship Id="rId39" Type="http://schemas.openxmlformats.org/officeDocument/2006/relationships/customXml" Target="../ink/ink1249.xml"/><Relationship Id="rId34" Type="http://schemas.openxmlformats.org/officeDocument/2006/relationships/image" Target="../media/image296.png"/><Relationship Id="rId50" Type="http://schemas.openxmlformats.org/officeDocument/2006/relationships/image" Target="../media/image304.png"/><Relationship Id="rId55" Type="http://schemas.openxmlformats.org/officeDocument/2006/relationships/customXml" Target="../ink/ink1257.xml"/><Relationship Id="rId76" Type="http://schemas.openxmlformats.org/officeDocument/2006/relationships/image" Target="../media/image317.png"/><Relationship Id="rId7" Type="http://schemas.openxmlformats.org/officeDocument/2006/relationships/customXml" Target="../ink/ink1233.xml"/><Relationship Id="rId71" Type="http://schemas.openxmlformats.org/officeDocument/2006/relationships/customXml" Target="../ink/ink1265.xml"/><Relationship Id="rId2" Type="http://schemas.openxmlformats.org/officeDocument/2006/relationships/image" Target="../media/image280.png"/><Relationship Id="rId29" Type="http://schemas.openxmlformats.org/officeDocument/2006/relationships/customXml" Target="../ink/ink1244.xml"/><Relationship Id="rId24" Type="http://schemas.openxmlformats.org/officeDocument/2006/relationships/image" Target="../media/image291.png"/><Relationship Id="rId40" Type="http://schemas.openxmlformats.org/officeDocument/2006/relationships/image" Target="../media/image299.png"/><Relationship Id="rId45" Type="http://schemas.openxmlformats.org/officeDocument/2006/relationships/customXml" Target="../ink/ink1252.xml"/><Relationship Id="rId66" Type="http://schemas.openxmlformats.org/officeDocument/2006/relationships/image" Target="../media/image312.png"/><Relationship Id="rId87" Type="http://schemas.openxmlformats.org/officeDocument/2006/relationships/customXml" Target="../ink/ink1273.xml"/><Relationship Id="rId61" Type="http://schemas.openxmlformats.org/officeDocument/2006/relationships/customXml" Target="../ink/ink1260.xml"/><Relationship Id="rId82" Type="http://schemas.openxmlformats.org/officeDocument/2006/relationships/image" Target="../media/image320.png"/><Relationship Id="rId19" Type="http://schemas.openxmlformats.org/officeDocument/2006/relationships/customXml" Target="../ink/ink1239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2.png"/><Relationship Id="rId21" Type="http://schemas.openxmlformats.org/officeDocument/2006/relationships/customXml" Target="../ink/ink1284.xml"/><Relationship Id="rId42" Type="http://schemas.openxmlformats.org/officeDocument/2006/relationships/image" Target="../media/image300.png"/><Relationship Id="rId47" Type="http://schemas.openxmlformats.org/officeDocument/2006/relationships/customXml" Target="../ink/ink1297.xml"/><Relationship Id="rId63" Type="http://schemas.openxmlformats.org/officeDocument/2006/relationships/customXml" Target="../ink/ink1305.xml"/><Relationship Id="rId68" Type="http://schemas.openxmlformats.org/officeDocument/2006/relationships/image" Target="../media/image313.png"/><Relationship Id="rId84" Type="http://schemas.openxmlformats.org/officeDocument/2006/relationships/image" Target="../media/image321.png"/><Relationship Id="rId89" Type="http://schemas.openxmlformats.org/officeDocument/2006/relationships/customXml" Target="../ink/ink1318.xml"/><Relationship Id="rId16" Type="http://schemas.openxmlformats.org/officeDocument/2006/relationships/image" Target="../media/image287.png"/><Relationship Id="rId11" Type="http://schemas.openxmlformats.org/officeDocument/2006/relationships/customXml" Target="../ink/ink1279.xml"/><Relationship Id="rId32" Type="http://schemas.openxmlformats.org/officeDocument/2006/relationships/image" Target="../media/image295.png"/><Relationship Id="rId37" Type="http://schemas.openxmlformats.org/officeDocument/2006/relationships/customXml" Target="../ink/ink1292.xml"/><Relationship Id="rId53" Type="http://schemas.openxmlformats.org/officeDocument/2006/relationships/customXml" Target="../ink/ink1300.xml"/><Relationship Id="rId58" Type="http://schemas.openxmlformats.org/officeDocument/2006/relationships/image" Target="../media/image308.png"/><Relationship Id="rId74" Type="http://schemas.openxmlformats.org/officeDocument/2006/relationships/image" Target="../media/image316.png"/><Relationship Id="rId79" Type="http://schemas.openxmlformats.org/officeDocument/2006/relationships/customXml" Target="../ink/ink1313.xml"/><Relationship Id="rId102" Type="http://schemas.openxmlformats.org/officeDocument/2006/relationships/image" Target="../media/image330.png"/><Relationship Id="rId5" Type="http://schemas.openxmlformats.org/officeDocument/2006/relationships/customXml" Target="../ink/ink1276.xml"/><Relationship Id="rId90" Type="http://schemas.openxmlformats.org/officeDocument/2006/relationships/image" Target="../media/image324.png"/><Relationship Id="rId95" Type="http://schemas.openxmlformats.org/officeDocument/2006/relationships/customXml" Target="../ink/ink1321.xml"/><Relationship Id="rId22" Type="http://schemas.openxmlformats.org/officeDocument/2006/relationships/image" Target="../media/image290.png"/><Relationship Id="rId27" Type="http://schemas.openxmlformats.org/officeDocument/2006/relationships/customXml" Target="../ink/ink1287.xml"/><Relationship Id="rId43" Type="http://schemas.openxmlformats.org/officeDocument/2006/relationships/customXml" Target="../ink/ink1295.xml"/><Relationship Id="rId48" Type="http://schemas.openxmlformats.org/officeDocument/2006/relationships/image" Target="../media/image303.png"/><Relationship Id="rId64" Type="http://schemas.openxmlformats.org/officeDocument/2006/relationships/image" Target="../media/image311.png"/><Relationship Id="rId69" Type="http://schemas.openxmlformats.org/officeDocument/2006/relationships/customXml" Target="../ink/ink1308.xml"/><Relationship Id="rId80" Type="http://schemas.openxmlformats.org/officeDocument/2006/relationships/image" Target="../media/image319.png"/><Relationship Id="rId85" Type="http://schemas.openxmlformats.org/officeDocument/2006/relationships/customXml" Target="../ink/ink1316.xml"/><Relationship Id="rId12" Type="http://schemas.openxmlformats.org/officeDocument/2006/relationships/image" Target="../media/image285.png"/><Relationship Id="rId17" Type="http://schemas.openxmlformats.org/officeDocument/2006/relationships/customXml" Target="../ink/ink1282.xml"/><Relationship Id="rId33" Type="http://schemas.openxmlformats.org/officeDocument/2006/relationships/customXml" Target="../ink/ink1290.xml"/><Relationship Id="rId38" Type="http://schemas.openxmlformats.org/officeDocument/2006/relationships/image" Target="../media/image298.png"/><Relationship Id="rId59" Type="http://schemas.openxmlformats.org/officeDocument/2006/relationships/customXml" Target="../ink/ink1303.xml"/><Relationship Id="rId103" Type="http://schemas.openxmlformats.org/officeDocument/2006/relationships/customXml" Target="../ink/ink1325.xml"/><Relationship Id="rId20" Type="http://schemas.openxmlformats.org/officeDocument/2006/relationships/image" Target="../media/image289.png"/><Relationship Id="rId41" Type="http://schemas.openxmlformats.org/officeDocument/2006/relationships/customXml" Target="../ink/ink1294.xml"/><Relationship Id="rId54" Type="http://schemas.openxmlformats.org/officeDocument/2006/relationships/image" Target="../media/image306.png"/><Relationship Id="rId62" Type="http://schemas.openxmlformats.org/officeDocument/2006/relationships/image" Target="../media/image310.png"/><Relationship Id="rId70" Type="http://schemas.openxmlformats.org/officeDocument/2006/relationships/image" Target="../media/image314.png"/><Relationship Id="rId75" Type="http://schemas.openxmlformats.org/officeDocument/2006/relationships/customXml" Target="../ink/ink1311.xml"/><Relationship Id="rId83" Type="http://schemas.openxmlformats.org/officeDocument/2006/relationships/customXml" Target="../ink/ink1315.xml"/><Relationship Id="rId88" Type="http://schemas.openxmlformats.org/officeDocument/2006/relationships/image" Target="../media/image323.png"/><Relationship Id="rId91" Type="http://schemas.openxmlformats.org/officeDocument/2006/relationships/customXml" Target="../ink/ink1319.xml"/><Relationship Id="rId96" Type="http://schemas.openxmlformats.org/officeDocument/2006/relationships/image" Target="../media/image3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15" Type="http://schemas.openxmlformats.org/officeDocument/2006/relationships/customXml" Target="../ink/ink1281.xml"/><Relationship Id="rId23" Type="http://schemas.openxmlformats.org/officeDocument/2006/relationships/customXml" Target="../ink/ink1285.xml"/><Relationship Id="rId28" Type="http://schemas.openxmlformats.org/officeDocument/2006/relationships/image" Target="../media/image293.png"/><Relationship Id="rId36" Type="http://schemas.openxmlformats.org/officeDocument/2006/relationships/image" Target="../media/image297.png"/><Relationship Id="rId49" Type="http://schemas.openxmlformats.org/officeDocument/2006/relationships/customXml" Target="../ink/ink1298.xml"/><Relationship Id="rId57" Type="http://schemas.openxmlformats.org/officeDocument/2006/relationships/customXml" Target="../ink/ink1302.xml"/><Relationship Id="rId106" Type="http://schemas.openxmlformats.org/officeDocument/2006/relationships/image" Target="../media/image332.png"/><Relationship Id="rId10" Type="http://schemas.openxmlformats.org/officeDocument/2006/relationships/image" Target="../media/image284.png"/><Relationship Id="rId31" Type="http://schemas.openxmlformats.org/officeDocument/2006/relationships/customXml" Target="../ink/ink1289.xml"/><Relationship Id="rId44" Type="http://schemas.openxmlformats.org/officeDocument/2006/relationships/image" Target="../media/image301.png"/><Relationship Id="rId52" Type="http://schemas.openxmlformats.org/officeDocument/2006/relationships/image" Target="../media/image305.png"/><Relationship Id="rId60" Type="http://schemas.openxmlformats.org/officeDocument/2006/relationships/image" Target="../media/image309.png"/><Relationship Id="rId65" Type="http://schemas.openxmlformats.org/officeDocument/2006/relationships/customXml" Target="../ink/ink1306.xml"/><Relationship Id="rId73" Type="http://schemas.openxmlformats.org/officeDocument/2006/relationships/customXml" Target="../ink/ink1310.xml"/><Relationship Id="rId78" Type="http://schemas.openxmlformats.org/officeDocument/2006/relationships/image" Target="../media/image318.png"/><Relationship Id="rId81" Type="http://schemas.openxmlformats.org/officeDocument/2006/relationships/customXml" Target="../ink/ink1314.xml"/><Relationship Id="rId86" Type="http://schemas.openxmlformats.org/officeDocument/2006/relationships/image" Target="../media/image322.png"/><Relationship Id="rId94" Type="http://schemas.openxmlformats.org/officeDocument/2006/relationships/image" Target="../media/image326.png"/><Relationship Id="rId99" Type="http://schemas.openxmlformats.org/officeDocument/2006/relationships/customXml" Target="../ink/ink1323.xml"/><Relationship Id="rId101" Type="http://schemas.openxmlformats.org/officeDocument/2006/relationships/customXml" Target="../ink/ink1324.xml"/><Relationship Id="rId4" Type="http://schemas.openxmlformats.org/officeDocument/2006/relationships/image" Target="../media/image281.png"/><Relationship Id="rId9" Type="http://schemas.openxmlformats.org/officeDocument/2006/relationships/customXml" Target="../ink/ink1278.xml"/><Relationship Id="rId13" Type="http://schemas.openxmlformats.org/officeDocument/2006/relationships/customXml" Target="../ink/ink1280.xml"/><Relationship Id="rId18" Type="http://schemas.openxmlformats.org/officeDocument/2006/relationships/image" Target="../media/image288.png"/><Relationship Id="rId39" Type="http://schemas.openxmlformats.org/officeDocument/2006/relationships/customXml" Target="../ink/ink1293.xml"/><Relationship Id="rId34" Type="http://schemas.openxmlformats.org/officeDocument/2006/relationships/image" Target="../media/image296.png"/><Relationship Id="rId50" Type="http://schemas.openxmlformats.org/officeDocument/2006/relationships/image" Target="../media/image304.png"/><Relationship Id="rId55" Type="http://schemas.openxmlformats.org/officeDocument/2006/relationships/customXml" Target="../ink/ink1301.xml"/><Relationship Id="rId76" Type="http://schemas.openxmlformats.org/officeDocument/2006/relationships/image" Target="../media/image317.png"/><Relationship Id="rId97" Type="http://schemas.openxmlformats.org/officeDocument/2006/relationships/customXml" Target="../ink/ink1322.xml"/><Relationship Id="rId104" Type="http://schemas.openxmlformats.org/officeDocument/2006/relationships/image" Target="../media/image331.png"/><Relationship Id="rId7" Type="http://schemas.openxmlformats.org/officeDocument/2006/relationships/customXml" Target="../ink/ink1277.xml"/><Relationship Id="rId71" Type="http://schemas.openxmlformats.org/officeDocument/2006/relationships/customXml" Target="../ink/ink1309.xml"/><Relationship Id="rId92" Type="http://schemas.openxmlformats.org/officeDocument/2006/relationships/image" Target="../media/image325.png"/><Relationship Id="rId2" Type="http://schemas.openxmlformats.org/officeDocument/2006/relationships/image" Target="../media/image280.png"/><Relationship Id="rId29" Type="http://schemas.openxmlformats.org/officeDocument/2006/relationships/customXml" Target="../ink/ink1288.xml"/><Relationship Id="rId24" Type="http://schemas.openxmlformats.org/officeDocument/2006/relationships/image" Target="../media/image291.png"/><Relationship Id="rId40" Type="http://schemas.openxmlformats.org/officeDocument/2006/relationships/image" Target="../media/image299.png"/><Relationship Id="rId45" Type="http://schemas.openxmlformats.org/officeDocument/2006/relationships/customXml" Target="../ink/ink1296.xml"/><Relationship Id="rId66" Type="http://schemas.openxmlformats.org/officeDocument/2006/relationships/image" Target="../media/image312.png"/><Relationship Id="rId87" Type="http://schemas.openxmlformats.org/officeDocument/2006/relationships/customXml" Target="../ink/ink1317.xml"/><Relationship Id="rId61" Type="http://schemas.openxmlformats.org/officeDocument/2006/relationships/customXml" Target="../ink/ink1304.xml"/><Relationship Id="rId82" Type="http://schemas.openxmlformats.org/officeDocument/2006/relationships/image" Target="../media/image320.png"/><Relationship Id="rId19" Type="http://schemas.openxmlformats.org/officeDocument/2006/relationships/customXml" Target="../ink/ink1283.xml"/><Relationship Id="rId14" Type="http://schemas.openxmlformats.org/officeDocument/2006/relationships/image" Target="../media/image286.png"/><Relationship Id="rId30" Type="http://schemas.openxmlformats.org/officeDocument/2006/relationships/image" Target="../media/image294.png"/><Relationship Id="rId35" Type="http://schemas.openxmlformats.org/officeDocument/2006/relationships/customXml" Target="../ink/ink1291.xml"/><Relationship Id="rId56" Type="http://schemas.openxmlformats.org/officeDocument/2006/relationships/image" Target="../media/image307.png"/><Relationship Id="rId77" Type="http://schemas.openxmlformats.org/officeDocument/2006/relationships/customXml" Target="../ink/ink1312.xml"/><Relationship Id="rId100" Type="http://schemas.openxmlformats.org/officeDocument/2006/relationships/image" Target="../media/image329.png"/><Relationship Id="rId105" Type="http://schemas.openxmlformats.org/officeDocument/2006/relationships/customXml" Target="../ink/ink1326.xml"/><Relationship Id="rId8" Type="http://schemas.openxmlformats.org/officeDocument/2006/relationships/image" Target="../media/image282.png"/><Relationship Id="rId51" Type="http://schemas.openxmlformats.org/officeDocument/2006/relationships/customXml" Target="../ink/ink1299.xml"/><Relationship Id="rId72" Type="http://schemas.openxmlformats.org/officeDocument/2006/relationships/image" Target="../media/image315.png"/><Relationship Id="rId93" Type="http://schemas.openxmlformats.org/officeDocument/2006/relationships/customXml" Target="../ink/ink1320.xml"/><Relationship Id="rId98" Type="http://schemas.openxmlformats.org/officeDocument/2006/relationships/image" Target="../media/image328.png"/><Relationship Id="rId3" Type="http://schemas.openxmlformats.org/officeDocument/2006/relationships/customXml" Target="../ink/ink1275.xml"/><Relationship Id="rId25" Type="http://schemas.openxmlformats.org/officeDocument/2006/relationships/customXml" Target="../ink/ink1286.xml"/><Relationship Id="rId46" Type="http://schemas.openxmlformats.org/officeDocument/2006/relationships/image" Target="../media/image302.png"/><Relationship Id="rId67" Type="http://schemas.openxmlformats.org/officeDocument/2006/relationships/customXml" Target="../ink/ink1307.xml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2.png"/><Relationship Id="rId117" Type="http://schemas.openxmlformats.org/officeDocument/2006/relationships/customXml" Target="../ink/ink1384.xml"/><Relationship Id="rId21" Type="http://schemas.openxmlformats.org/officeDocument/2006/relationships/customXml" Target="../ink/ink1336.xml"/><Relationship Id="rId42" Type="http://schemas.openxmlformats.org/officeDocument/2006/relationships/image" Target="../media/image300.png"/><Relationship Id="rId47" Type="http://schemas.openxmlformats.org/officeDocument/2006/relationships/customXml" Target="../ink/ink1349.xml"/><Relationship Id="rId63" Type="http://schemas.openxmlformats.org/officeDocument/2006/relationships/customXml" Target="../ink/ink1357.xml"/><Relationship Id="rId68" Type="http://schemas.openxmlformats.org/officeDocument/2006/relationships/image" Target="../media/image313.png"/><Relationship Id="rId84" Type="http://schemas.openxmlformats.org/officeDocument/2006/relationships/image" Target="../media/image321.png"/><Relationship Id="rId89" Type="http://schemas.openxmlformats.org/officeDocument/2006/relationships/customXml" Target="../ink/ink1370.xml"/><Relationship Id="rId112" Type="http://schemas.openxmlformats.org/officeDocument/2006/relationships/image" Target="../media/image335.png"/><Relationship Id="rId16" Type="http://schemas.openxmlformats.org/officeDocument/2006/relationships/image" Target="../media/image287.png"/><Relationship Id="rId107" Type="http://schemas.openxmlformats.org/officeDocument/2006/relationships/customXml" Target="../ink/ink1379.xml"/><Relationship Id="rId11" Type="http://schemas.openxmlformats.org/officeDocument/2006/relationships/customXml" Target="../ink/ink1331.xml"/><Relationship Id="rId32" Type="http://schemas.openxmlformats.org/officeDocument/2006/relationships/image" Target="../media/image295.png"/><Relationship Id="rId37" Type="http://schemas.openxmlformats.org/officeDocument/2006/relationships/customXml" Target="../ink/ink1344.xml"/><Relationship Id="rId53" Type="http://schemas.openxmlformats.org/officeDocument/2006/relationships/customXml" Target="../ink/ink1352.xml"/><Relationship Id="rId58" Type="http://schemas.openxmlformats.org/officeDocument/2006/relationships/image" Target="../media/image308.png"/><Relationship Id="rId74" Type="http://schemas.openxmlformats.org/officeDocument/2006/relationships/image" Target="../media/image316.png"/><Relationship Id="rId79" Type="http://schemas.openxmlformats.org/officeDocument/2006/relationships/customXml" Target="../ink/ink1365.xml"/><Relationship Id="rId102" Type="http://schemas.openxmlformats.org/officeDocument/2006/relationships/image" Target="../media/image330.png"/><Relationship Id="rId5" Type="http://schemas.openxmlformats.org/officeDocument/2006/relationships/customXml" Target="../ink/ink1328.xml"/><Relationship Id="rId90" Type="http://schemas.openxmlformats.org/officeDocument/2006/relationships/image" Target="../media/image324.png"/><Relationship Id="rId95" Type="http://schemas.openxmlformats.org/officeDocument/2006/relationships/customXml" Target="../ink/ink1373.xml"/><Relationship Id="rId22" Type="http://schemas.openxmlformats.org/officeDocument/2006/relationships/image" Target="../media/image290.png"/><Relationship Id="rId27" Type="http://schemas.openxmlformats.org/officeDocument/2006/relationships/customXml" Target="../ink/ink1339.xml"/><Relationship Id="rId43" Type="http://schemas.openxmlformats.org/officeDocument/2006/relationships/customXml" Target="../ink/ink1347.xml"/><Relationship Id="rId48" Type="http://schemas.openxmlformats.org/officeDocument/2006/relationships/image" Target="../media/image303.png"/><Relationship Id="rId64" Type="http://schemas.openxmlformats.org/officeDocument/2006/relationships/image" Target="../media/image311.png"/><Relationship Id="rId69" Type="http://schemas.openxmlformats.org/officeDocument/2006/relationships/customXml" Target="../ink/ink1360.xml"/><Relationship Id="rId113" Type="http://schemas.openxmlformats.org/officeDocument/2006/relationships/customXml" Target="../ink/ink1382.xml"/><Relationship Id="rId118" Type="http://schemas.openxmlformats.org/officeDocument/2006/relationships/image" Target="../media/image338.png"/><Relationship Id="rId80" Type="http://schemas.openxmlformats.org/officeDocument/2006/relationships/image" Target="../media/image319.png"/><Relationship Id="rId85" Type="http://schemas.openxmlformats.org/officeDocument/2006/relationships/customXml" Target="../ink/ink1368.xml"/><Relationship Id="rId12" Type="http://schemas.openxmlformats.org/officeDocument/2006/relationships/image" Target="../media/image285.png"/><Relationship Id="rId17" Type="http://schemas.openxmlformats.org/officeDocument/2006/relationships/customXml" Target="../ink/ink1334.xml"/><Relationship Id="rId33" Type="http://schemas.openxmlformats.org/officeDocument/2006/relationships/customXml" Target="../ink/ink1342.xml"/><Relationship Id="rId38" Type="http://schemas.openxmlformats.org/officeDocument/2006/relationships/image" Target="../media/image298.png"/><Relationship Id="rId59" Type="http://schemas.openxmlformats.org/officeDocument/2006/relationships/customXml" Target="../ink/ink1355.xml"/><Relationship Id="rId103" Type="http://schemas.openxmlformats.org/officeDocument/2006/relationships/customXml" Target="../ink/ink1377.xml"/><Relationship Id="rId108" Type="http://schemas.openxmlformats.org/officeDocument/2006/relationships/image" Target="../media/image333.png"/><Relationship Id="rId54" Type="http://schemas.openxmlformats.org/officeDocument/2006/relationships/image" Target="../media/image306.png"/><Relationship Id="rId70" Type="http://schemas.openxmlformats.org/officeDocument/2006/relationships/image" Target="../media/image314.png"/><Relationship Id="rId75" Type="http://schemas.openxmlformats.org/officeDocument/2006/relationships/customXml" Target="../ink/ink1363.xml"/><Relationship Id="rId91" Type="http://schemas.openxmlformats.org/officeDocument/2006/relationships/customXml" Target="../ink/ink1371.xml"/><Relationship Id="rId96" Type="http://schemas.openxmlformats.org/officeDocument/2006/relationships/image" Target="../media/image3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23" Type="http://schemas.openxmlformats.org/officeDocument/2006/relationships/customXml" Target="../ink/ink1337.xml"/><Relationship Id="rId28" Type="http://schemas.openxmlformats.org/officeDocument/2006/relationships/image" Target="../media/image293.png"/><Relationship Id="rId49" Type="http://schemas.openxmlformats.org/officeDocument/2006/relationships/customXml" Target="../ink/ink1350.xml"/><Relationship Id="rId114" Type="http://schemas.openxmlformats.org/officeDocument/2006/relationships/image" Target="../media/image336.png"/><Relationship Id="rId10" Type="http://schemas.openxmlformats.org/officeDocument/2006/relationships/image" Target="../media/image284.png"/><Relationship Id="rId31" Type="http://schemas.openxmlformats.org/officeDocument/2006/relationships/customXml" Target="../ink/ink1341.xml"/><Relationship Id="rId44" Type="http://schemas.openxmlformats.org/officeDocument/2006/relationships/image" Target="../media/image301.png"/><Relationship Id="rId52" Type="http://schemas.openxmlformats.org/officeDocument/2006/relationships/image" Target="../media/image305.png"/><Relationship Id="rId60" Type="http://schemas.openxmlformats.org/officeDocument/2006/relationships/image" Target="../media/image309.png"/><Relationship Id="rId65" Type="http://schemas.openxmlformats.org/officeDocument/2006/relationships/customXml" Target="../ink/ink1358.xml"/><Relationship Id="rId73" Type="http://schemas.openxmlformats.org/officeDocument/2006/relationships/customXml" Target="../ink/ink1362.xml"/><Relationship Id="rId78" Type="http://schemas.openxmlformats.org/officeDocument/2006/relationships/image" Target="../media/image318.png"/><Relationship Id="rId81" Type="http://schemas.openxmlformats.org/officeDocument/2006/relationships/customXml" Target="../ink/ink1366.xml"/><Relationship Id="rId86" Type="http://schemas.openxmlformats.org/officeDocument/2006/relationships/image" Target="../media/image322.png"/><Relationship Id="rId94" Type="http://schemas.openxmlformats.org/officeDocument/2006/relationships/image" Target="../media/image326.png"/><Relationship Id="rId99" Type="http://schemas.openxmlformats.org/officeDocument/2006/relationships/customXml" Target="../ink/ink1375.xml"/><Relationship Id="rId101" Type="http://schemas.openxmlformats.org/officeDocument/2006/relationships/customXml" Target="../ink/ink1376.xml"/><Relationship Id="rId4" Type="http://schemas.openxmlformats.org/officeDocument/2006/relationships/image" Target="../media/image281.png"/><Relationship Id="rId9" Type="http://schemas.openxmlformats.org/officeDocument/2006/relationships/customXml" Target="../ink/ink1330.xml"/><Relationship Id="rId13" Type="http://schemas.openxmlformats.org/officeDocument/2006/relationships/customXml" Target="../ink/ink1332.xml"/><Relationship Id="rId18" Type="http://schemas.openxmlformats.org/officeDocument/2006/relationships/image" Target="../media/image288.png"/><Relationship Id="rId39" Type="http://schemas.openxmlformats.org/officeDocument/2006/relationships/customXml" Target="../ink/ink1345.xml"/><Relationship Id="rId109" Type="http://schemas.openxmlformats.org/officeDocument/2006/relationships/customXml" Target="../ink/ink1380.xml"/><Relationship Id="rId34" Type="http://schemas.openxmlformats.org/officeDocument/2006/relationships/image" Target="../media/image296.png"/><Relationship Id="rId50" Type="http://schemas.openxmlformats.org/officeDocument/2006/relationships/image" Target="../media/image304.png"/><Relationship Id="rId55" Type="http://schemas.openxmlformats.org/officeDocument/2006/relationships/customXml" Target="../ink/ink1353.xml"/><Relationship Id="rId76" Type="http://schemas.openxmlformats.org/officeDocument/2006/relationships/image" Target="../media/image317.png"/><Relationship Id="rId97" Type="http://schemas.openxmlformats.org/officeDocument/2006/relationships/customXml" Target="../ink/ink1374.xml"/><Relationship Id="rId104" Type="http://schemas.openxmlformats.org/officeDocument/2006/relationships/image" Target="../media/image331.png"/><Relationship Id="rId7" Type="http://schemas.openxmlformats.org/officeDocument/2006/relationships/customXml" Target="../ink/ink1329.xml"/><Relationship Id="rId71" Type="http://schemas.openxmlformats.org/officeDocument/2006/relationships/customXml" Target="../ink/ink1361.xml"/><Relationship Id="rId92" Type="http://schemas.openxmlformats.org/officeDocument/2006/relationships/image" Target="../media/image325.png"/><Relationship Id="rId2" Type="http://schemas.openxmlformats.org/officeDocument/2006/relationships/image" Target="../media/image280.png"/><Relationship Id="rId29" Type="http://schemas.openxmlformats.org/officeDocument/2006/relationships/customXml" Target="../ink/ink1340.xml"/><Relationship Id="rId24" Type="http://schemas.openxmlformats.org/officeDocument/2006/relationships/image" Target="../media/image291.png"/><Relationship Id="rId40" Type="http://schemas.openxmlformats.org/officeDocument/2006/relationships/image" Target="../media/image299.png"/><Relationship Id="rId45" Type="http://schemas.openxmlformats.org/officeDocument/2006/relationships/customXml" Target="../ink/ink1348.xml"/><Relationship Id="rId66" Type="http://schemas.openxmlformats.org/officeDocument/2006/relationships/image" Target="../media/image312.png"/><Relationship Id="rId87" Type="http://schemas.openxmlformats.org/officeDocument/2006/relationships/customXml" Target="../ink/ink1369.xml"/><Relationship Id="rId110" Type="http://schemas.openxmlformats.org/officeDocument/2006/relationships/image" Target="../media/image334.png"/><Relationship Id="rId115" Type="http://schemas.openxmlformats.org/officeDocument/2006/relationships/customXml" Target="../ink/ink1383.xml"/><Relationship Id="rId61" Type="http://schemas.openxmlformats.org/officeDocument/2006/relationships/customXml" Target="../ink/ink1356.xml"/><Relationship Id="rId82" Type="http://schemas.openxmlformats.org/officeDocument/2006/relationships/image" Target="../media/image320.png"/><Relationship Id="rId19" Type="http://schemas.openxmlformats.org/officeDocument/2006/relationships/customXml" Target="../ink/ink1335.xml"/><Relationship Id="rId14" Type="http://schemas.openxmlformats.org/officeDocument/2006/relationships/image" Target="../media/image286.png"/><Relationship Id="rId30" Type="http://schemas.openxmlformats.org/officeDocument/2006/relationships/image" Target="../media/image294.png"/><Relationship Id="rId35" Type="http://schemas.openxmlformats.org/officeDocument/2006/relationships/customXml" Target="../ink/ink1343.xml"/><Relationship Id="rId56" Type="http://schemas.openxmlformats.org/officeDocument/2006/relationships/image" Target="../media/image307.png"/><Relationship Id="rId77" Type="http://schemas.openxmlformats.org/officeDocument/2006/relationships/customXml" Target="../ink/ink1364.xml"/><Relationship Id="rId100" Type="http://schemas.openxmlformats.org/officeDocument/2006/relationships/image" Target="../media/image329.png"/><Relationship Id="rId105" Type="http://schemas.openxmlformats.org/officeDocument/2006/relationships/customXml" Target="../ink/ink1378.xml"/><Relationship Id="rId8" Type="http://schemas.openxmlformats.org/officeDocument/2006/relationships/image" Target="../media/image282.png"/><Relationship Id="rId51" Type="http://schemas.openxmlformats.org/officeDocument/2006/relationships/customXml" Target="../ink/ink1351.xml"/><Relationship Id="rId72" Type="http://schemas.openxmlformats.org/officeDocument/2006/relationships/image" Target="../media/image315.png"/><Relationship Id="rId93" Type="http://schemas.openxmlformats.org/officeDocument/2006/relationships/customXml" Target="../ink/ink1372.xml"/><Relationship Id="rId98" Type="http://schemas.openxmlformats.org/officeDocument/2006/relationships/image" Target="../media/image328.png"/><Relationship Id="rId3" Type="http://schemas.openxmlformats.org/officeDocument/2006/relationships/customXml" Target="../ink/ink1327.xml"/><Relationship Id="rId25" Type="http://schemas.openxmlformats.org/officeDocument/2006/relationships/customXml" Target="../ink/ink1338.xml"/><Relationship Id="rId46" Type="http://schemas.openxmlformats.org/officeDocument/2006/relationships/image" Target="../media/image302.png"/><Relationship Id="rId67" Type="http://schemas.openxmlformats.org/officeDocument/2006/relationships/customXml" Target="../ink/ink1359.xml"/><Relationship Id="rId116" Type="http://schemas.openxmlformats.org/officeDocument/2006/relationships/image" Target="../media/image337.png"/><Relationship Id="rId20" Type="http://schemas.openxmlformats.org/officeDocument/2006/relationships/image" Target="../media/image289.png"/><Relationship Id="rId41" Type="http://schemas.openxmlformats.org/officeDocument/2006/relationships/customXml" Target="../ink/ink1346.xml"/><Relationship Id="rId62" Type="http://schemas.openxmlformats.org/officeDocument/2006/relationships/image" Target="../media/image310.png"/><Relationship Id="rId83" Type="http://schemas.openxmlformats.org/officeDocument/2006/relationships/customXml" Target="../ink/ink1367.xml"/><Relationship Id="rId88" Type="http://schemas.openxmlformats.org/officeDocument/2006/relationships/image" Target="../media/image323.png"/><Relationship Id="rId111" Type="http://schemas.openxmlformats.org/officeDocument/2006/relationships/customXml" Target="../ink/ink1381.xml"/><Relationship Id="rId15" Type="http://schemas.openxmlformats.org/officeDocument/2006/relationships/customXml" Target="../ink/ink1333.xml"/><Relationship Id="rId36" Type="http://schemas.openxmlformats.org/officeDocument/2006/relationships/image" Target="../media/image297.png"/><Relationship Id="rId57" Type="http://schemas.openxmlformats.org/officeDocument/2006/relationships/customXml" Target="../ink/ink1354.xml"/><Relationship Id="rId106" Type="http://schemas.openxmlformats.org/officeDocument/2006/relationships/image" Target="../media/image3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customXml" Target="../ink/ink138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9.png"/><Relationship Id="rId7" Type="http://schemas.openxmlformats.org/officeDocument/2006/relationships/image" Target="../media/image34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87.xml"/><Relationship Id="rId5" Type="http://schemas.openxmlformats.org/officeDocument/2006/relationships/image" Target="../media/image340.png"/><Relationship Id="rId4" Type="http://schemas.openxmlformats.org/officeDocument/2006/relationships/customXml" Target="../ink/ink138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90.xml"/><Relationship Id="rId3" Type="http://schemas.openxmlformats.org/officeDocument/2006/relationships/image" Target="../media/image339.png"/><Relationship Id="rId7" Type="http://schemas.openxmlformats.org/officeDocument/2006/relationships/image" Target="../media/image34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89.xml"/><Relationship Id="rId11" Type="http://schemas.openxmlformats.org/officeDocument/2006/relationships/image" Target="../media/image343.png"/><Relationship Id="rId5" Type="http://schemas.openxmlformats.org/officeDocument/2006/relationships/image" Target="../media/image340.png"/><Relationship Id="rId10" Type="http://schemas.openxmlformats.org/officeDocument/2006/relationships/customXml" Target="../ink/ink1391.xml"/><Relationship Id="rId4" Type="http://schemas.openxmlformats.org/officeDocument/2006/relationships/customXml" Target="../ink/ink1388.xml"/><Relationship Id="rId9" Type="http://schemas.openxmlformats.org/officeDocument/2006/relationships/image" Target="../media/image34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94.xml"/><Relationship Id="rId13" Type="http://schemas.openxmlformats.org/officeDocument/2006/relationships/image" Target="../media/image344.png"/><Relationship Id="rId3" Type="http://schemas.openxmlformats.org/officeDocument/2006/relationships/image" Target="../media/image339.png"/><Relationship Id="rId7" Type="http://schemas.openxmlformats.org/officeDocument/2006/relationships/image" Target="../media/image341.png"/><Relationship Id="rId12" Type="http://schemas.openxmlformats.org/officeDocument/2006/relationships/customXml" Target="../ink/ink1396.xm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93.xml"/><Relationship Id="rId11" Type="http://schemas.openxmlformats.org/officeDocument/2006/relationships/image" Target="../media/image343.png"/><Relationship Id="rId5" Type="http://schemas.openxmlformats.org/officeDocument/2006/relationships/image" Target="../media/image340.png"/><Relationship Id="rId10" Type="http://schemas.openxmlformats.org/officeDocument/2006/relationships/customXml" Target="../ink/ink1395.xml"/><Relationship Id="rId4" Type="http://schemas.openxmlformats.org/officeDocument/2006/relationships/customXml" Target="../ink/ink1392.xml"/><Relationship Id="rId9" Type="http://schemas.openxmlformats.org/officeDocument/2006/relationships/image" Target="../media/image3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17.png"/><Relationship Id="rId18" Type="http://schemas.openxmlformats.org/officeDocument/2006/relationships/customXml" Target="../ink/ink31.xml"/><Relationship Id="rId3" Type="http://schemas.openxmlformats.org/officeDocument/2006/relationships/image" Target="../media/image12.png"/><Relationship Id="rId21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openxmlformats.org/officeDocument/2006/relationships/customXml" Target="../ink/ink28.xml"/><Relationship Id="rId17" Type="http://schemas.openxmlformats.org/officeDocument/2006/relationships/image" Target="../media/image19.png"/><Relationship Id="rId2" Type="http://schemas.openxmlformats.org/officeDocument/2006/relationships/customXml" Target="../ink/ink23.xml"/><Relationship Id="rId16" Type="http://schemas.openxmlformats.org/officeDocument/2006/relationships/customXml" Target="../ink/ink30.xml"/><Relationship Id="rId20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customXml" Target="../ink/ink27.xml"/><Relationship Id="rId19" Type="http://schemas.openxmlformats.org/officeDocument/2006/relationships/image" Target="../media/image20.png"/><Relationship Id="rId4" Type="http://schemas.openxmlformats.org/officeDocument/2006/relationships/customXml" Target="../ink/ink24.xml"/><Relationship Id="rId9" Type="http://schemas.openxmlformats.org/officeDocument/2006/relationships/image" Target="../media/image15.png"/><Relationship Id="rId14" Type="http://schemas.openxmlformats.org/officeDocument/2006/relationships/customXml" Target="../ink/ink29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99.xml"/><Relationship Id="rId13" Type="http://schemas.openxmlformats.org/officeDocument/2006/relationships/image" Target="../media/image345.png"/><Relationship Id="rId18" Type="http://schemas.openxmlformats.org/officeDocument/2006/relationships/customXml" Target="../ink/ink1404.xml"/><Relationship Id="rId26" Type="http://schemas.openxmlformats.org/officeDocument/2006/relationships/customXml" Target="../ink/ink1408.xml"/><Relationship Id="rId3" Type="http://schemas.openxmlformats.org/officeDocument/2006/relationships/image" Target="../media/image339.png"/><Relationship Id="rId21" Type="http://schemas.openxmlformats.org/officeDocument/2006/relationships/image" Target="../media/image349.png"/><Relationship Id="rId7" Type="http://schemas.openxmlformats.org/officeDocument/2006/relationships/image" Target="../media/image341.png"/><Relationship Id="rId12" Type="http://schemas.openxmlformats.org/officeDocument/2006/relationships/customXml" Target="../ink/ink1401.xml"/><Relationship Id="rId17" Type="http://schemas.openxmlformats.org/officeDocument/2006/relationships/image" Target="../media/image347.png"/><Relationship Id="rId25" Type="http://schemas.openxmlformats.org/officeDocument/2006/relationships/image" Target="../media/image350.png"/><Relationship Id="rId2" Type="http://schemas.openxmlformats.org/officeDocument/2006/relationships/image" Target="../media/image280.png"/><Relationship Id="rId16" Type="http://schemas.openxmlformats.org/officeDocument/2006/relationships/customXml" Target="../ink/ink1403.xml"/><Relationship Id="rId20" Type="http://schemas.openxmlformats.org/officeDocument/2006/relationships/customXml" Target="../ink/ink140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98.xml"/><Relationship Id="rId11" Type="http://schemas.openxmlformats.org/officeDocument/2006/relationships/image" Target="../media/image343.png"/><Relationship Id="rId24" Type="http://schemas.openxmlformats.org/officeDocument/2006/relationships/customXml" Target="../ink/ink1407.xml"/><Relationship Id="rId5" Type="http://schemas.openxmlformats.org/officeDocument/2006/relationships/image" Target="../media/image340.png"/><Relationship Id="rId15" Type="http://schemas.openxmlformats.org/officeDocument/2006/relationships/image" Target="../media/image346.png"/><Relationship Id="rId23" Type="http://schemas.openxmlformats.org/officeDocument/2006/relationships/image" Target="../media/image344.png"/><Relationship Id="rId10" Type="http://schemas.openxmlformats.org/officeDocument/2006/relationships/customXml" Target="../ink/ink1400.xml"/><Relationship Id="rId19" Type="http://schemas.openxmlformats.org/officeDocument/2006/relationships/image" Target="../media/image348.png"/><Relationship Id="rId4" Type="http://schemas.openxmlformats.org/officeDocument/2006/relationships/customXml" Target="../ink/ink1397.xml"/><Relationship Id="rId9" Type="http://schemas.openxmlformats.org/officeDocument/2006/relationships/image" Target="../media/image342.png"/><Relationship Id="rId14" Type="http://schemas.openxmlformats.org/officeDocument/2006/relationships/customXml" Target="../ink/ink1402.xml"/><Relationship Id="rId22" Type="http://schemas.openxmlformats.org/officeDocument/2006/relationships/customXml" Target="../ink/ink1406.xml"/><Relationship Id="rId27" Type="http://schemas.openxmlformats.org/officeDocument/2006/relationships/image" Target="../media/image351.png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5.png"/><Relationship Id="rId18" Type="http://schemas.openxmlformats.org/officeDocument/2006/relationships/customXml" Target="../ink/ink1416.xml"/><Relationship Id="rId26" Type="http://schemas.openxmlformats.org/officeDocument/2006/relationships/customXml" Target="../ink/ink1420.xml"/><Relationship Id="rId39" Type="http://schemas.openxmlformats.org/officeDocument/2006/relationships/image" Target="../media/image357.png"/><Relationship Id="rId21" Type="http://schemas.openxmlformats.org/officeDocument/2006/relationships/image" Target="../media/image349.png"/><Relationship Id="rId34" Type="http://schemas.openxmlformats.org/officeDocument/2006/relationships/customXml" Target="../ink/ink1424.xml"/><Relationship Id="rId42" Type="http://schemas.openxmlformats.org/officeDocument/2006/relationships/customXml" Target="../ink/ink1428.xml"/><Relationship Id="rId7" Type="http://schemas.openxmlformats.org/officeDocument/2006/relationships/image" Target="../media/image341.png"/><Relationship Id="rId2" Type="http://schemas.openxmlformats.org/officeDocument/2006/relationships/image" Target="../media/image280.png"/><Relationship Id="rId16" Type="http://schemas.openxmlformats.org/officeDocument/2006/relationships/customXml" Target="../ink/ink1415.xml"/><Relationship Id="rId20" Type="http://schemas.openxmlformats.org/officeDocument/2006/relationships/customXml" Target="../ink/ink1417.xml"/><Relationship Id="rId29" Type="http://schemas.openxmlformats.org/officeDocument/2006/relationships/image" Target="../media/image352.png"/><Relationship Id="rId41" Type="http://schemas.openxmlformats.org/officeDocument/2006/relationships/image" Target="../media/image35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10.xml"/><Relationship Id="rId11" Type="http://schemas.openxmlformats.org/officeDocument/2006/relationships/image" Target="../media/image343.png"/><Relationship Id="rId24" Type="http://schemas.openxmlformats.org/officeDocument/2006/relationships/customXml" Target="../ink/ink1419.xml"/><Relationship Id="rId32" Type="http://schemas.openxmlformats.org/officeDocument/2006/relationships/customXml" Target="../ink/ink1423.xml"/><Relationship Id="rId37" Type="http://schemas.openxmlformats.org/officeDocument/2006/relationships/image" Target="../media/image356.png"/><Relationship Id="rId40" Type="http://schemas.openxmlformats.org/officeDocument/2006/relationships/customXml" Target="../ink/ink1427.xml"/><Relationship Id="rId5" Type="http://schemas.openxmlformats.org/officeDocument/2006/relationships/image" Target="../media/image340.png"/><Relationship Id="rId15" Type="http://schemas.openxmlformats.org/officeDocument/2006/relationships/image" Target="../media/image346.png"/><Relationship Id="rId23" Type="http://schemas.openxmlformats.org/officeDocument/2006/relationships/image" Target="../media/image344.png"/><Relationship Id="rId28" Type="http://schemas.openxmlformats.org/officeDocument/2006/relationships/customXml" Target="../ink/ink1421.xml"/><Relationship Id="rId36" Type="http://schemas.openxmlformats.org/officeDocument/2006/relationships/customXml" Target="../ink/ink1425.xml"/><Relationship Id="rId10" Type="http://schemas.openxmlformats.org/officeDocument/2006/relationships/customXml" Target="../ink/ink1412.xml"/><Relationship Id="rId19" Type="http://schemas.openxmlformats.org/officeDocument/2006/relationships/image" Target="../media/image348.png"/><Relationship Id="rId31" Type="http://schemas.openxmlformats.org/officeDocument/2006/relationships/image" Target="../media/image353.png"/><Relationship Id="rId4" Type="http://schemas.openxmlformats.org/officeDocument/2006/relationships/customXml" Target="../ink/ink1409.xml"/><Relationship Id="rId9" Type="http://schemas.openxmlformats.org/officeDocument/2006/relationships/image" Target="../media/image342.png"/><Relationship Id="rId14" Type="http://schemas.openxmlformats.org/officeDocument/2006/relationships/customXml" Target="../ink/ink1414.xml"/><Relationship Id="rId22" Type="http://schemas.openxmlformats.org/officeDocument/2006/relationships/customXml" Target="../ink/ink1418.xml"/><Relationship Id="rId27" Type="http://schemas.openxmlformats.org/officeDocument/2006/relationships/image" Target="../media/image351.png"/><Relationship Id="rId30" Type="http://schemas.openxmlformats.org/officeDocument/2006/relationships/customXml" Target="../ink/ink1422.xml"/><Relationship Id="rId35" Type="http://schemas.openxmlformats.org/officeDocument/2006/relationships/image" Target="../media/image355.png"/><Relationship Id="rId43" Type="http://schemas.openxmlformats.org/officeDocument/2006/relationships/image" Target="../media/image359.png"/><Relationship Id="rId8" Type="http://schemas.openxmlformats.org/officeDocument/2006/relationships/customXml" Target="../ink/ink1411.xml"/><Relationship Id="rId3" Type="http://schemas.openxmlformats.org/officeDocument/2006/relationships/image" Target="../media/image339.png"/><Relationship Id="rId12" Type="http://schemas.openxmlformats.org/officeDocument/2006/relationships/customXml" Target="../ink/ink1413.xml"/><Relationship Id="rId17" Type="http://schemas.openxmlformats.org/officeDocument/2006/relationships/image" Target="../media/image347.png"/><Relationship Id="rId25" Type="http://schemas.openxmlformats.org/officeDocument/2006/relationships/image" Target="../media/image350.png"/><Relationship Id="rId33" Type="http://schemas.openxmlformats.org/officeDocument/2006/relationships/image" Target="../media/image354.png"/><Relationship Id="rId38" Type="http://schemas.openxmlformats.org/officeDocument/2006/relationships/customXml" Target="../ink/ink1426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5.png"/><Relationship Id="rId18" Type="http://schemas.openxmlformats.org/officeDocument/2006/relationships/customXml" Target="../ink/ink1436.xml"/><Relationship Id="rId26" Type="http://schemas.openxmlformats.org/officeDocument/2006/relationships/customXml" Target="../ink/ink1440.xml"/><Relationship Id="rId39" Type="http://schemas.openxmlformats.org/officeDocument/2006/relationships/image" Target="../media/image357.png"/><Relationship Id="rId21" Type="http://schemas.openxmlformats.org/officeDocument/2006/relationships/image" Target="../media/image349.png"/><Relationship Id="rId34" Type="http://schemas.openxmlformats.org/officeDocument/2006/relationships/customXml" Target="../ink/ink1444.xml"/><Relationship Id="rId42" Type="http://schemas.openxmlformats.org/officeDocument/2006/relationships/customXml" Target="../ink/ink1448.xml"/><Relationship Id="rId47" Type="http://schemas.openxmlformats.org/officeDocument/2006/relationships/image" Target="../media/image361.png"/><Relationship Id="rId50" Type="http://schemas.openxmlformats.org/officeDocument/2006/relationships/customXml" Target="../ink/ink1452.xml"/><Relationship Id="rId55" Type="http://schemas.openxmlformats.org/officeDocument/2006/relationships/image" Target="../media/image365.png"/><Relationship Id="rId7" Type="http://schemas.openxmlformats.org/officeDocument/2006/relationships/image" Target="../media/image341.png"/><Relationship Id="rId2" Type="http://schemas.openxmlformats.org/officeDocument/2006/relationships/image" Target="../media/image280.png"/><Relationship Id="rId16" Type="http://schemas.openxmlformats.org/officeDocument/2006/relationships/customXml" Target="../ink/ink1435.xml"/><Relationship Id="rId29" Type="http://schemas.openxmlformats.org/officeDocument/2006/relationships/image" Target="../media/image352.png"/><Relationship Id="rId11" Type="http://schemas.openxmlformats.org/officeDocument/2006/relationships/image" Target="../media/image343.png"/><Relationship Id="rId24" Type="http://schemas.openxmlformats.org/officeDocument/2006/relationships/customXml" Target="../ink/ink1439.xml"/><Relationship Id="rId32" Type="http://schemas.openxmlformats.org/officeDocument/2006/relationships/customXml" Target="../ink/ink1443.xml"/><Relationship Id="rId37" Type="http://schemas.openxmlformats.org/officeDocument/2006/relationships/image" Target="../media/image356.png"/><Relationship Id="rId40" Type="http://schemas.openxmlformats.org/officeDocument/2006/relationships/customXml" Target="../ink/ink1447.xml"/><Relationship Id="rId45" Type="http://schemas.openxmlformats.org/officeDocument/2006/relationships/image" Target="../media/image360.png"/><Relationship Id="rId53" Type="http://schemas.openxmlformats.org/officeDocument/2006/relationships/image" Target="../media/image364.png"/><Relationship Id="rId58" Type="http://schemas.openxmlformats.org/officeDocument/2006/relationships/customXml" Target="../ink/ink1456.xml"/><Relationship Id="rId5" Type="http://schemas.openxmlformats.org/officeDocument/2006/relationships/image" Target="../media/image340.png"/><Relationship Id="rId19" Type="http://schemas.openxmlformats.org/officeDocument/2006/relationships/image" Target="../media/image348.png"/><Relationship Id="rId4" Type="http://schemas.openxmlformats.org/officeDocument/2006/relationships/customXml" Target="../ink/ink1429.xml"/><Relationship Id="rId9" Type="http://schemas.openxmlformats.org/officeDocument/2006/relationships/image" Target="../media/image342.png"/><Relationship Id="rId14" Type="http://schemas.openxmlformats.org/officeDocument/2006/relationships/customXml" Target="../ink/ink1434.xml"/><Relationship Id="rId22" Type="http://schemas.openxmlformats.org/officeDocument/2006/relationships/customXml" Target="../ink/ink1438.xml"/><Relationship Id="rId27" Type="http://schemas.openxmlformats.org/officeDocument/2006/relationships/image" Target="../media/image351.png"/><Relationship Id="rId30" Type="http://schemas.openxmlformats.org/officeDocument/2006/relationships/customXml" Target="../ink/ink1442.xml"/><Relationship Id="rId35" Type="http://schemas.openxmlformats.org/officeDocument/2006/relationships/image" Target="../media/image355.png"/><Relationship Id="rId43" Type="http://schemas.openxmlformats.org/officeDocument/2006/relationships/image" Target="../media/image359.png"/><Relationship Id="rId48" Type="http://schemas.openxmlformats.org/officeDocument/2006/relationships/customXml" Target="../ink/ink1451.xml"/><Relationship Id="rId56" Type="http://schemas.openxmlformats.org/officeDocument/2006/relationships/customXml" Target="../ink/ink1455.xml"/><Relationship Id="rId8" Type="http://schemas.openxmlformats.org/officeDocument/2006/relationships/customXml" Target="../ink/ink1431.xml"/><Relationship Id="rId51" Type="http://schemas.openxmlformats.org/officeDocument/2006/relationships/image" Target="../media/image363.png"/><Relationship Id="rId3" Type="http://schemas.openxmlformats.org/officeDocument/2006/relationships/image" Target="../media/image339.png"/><Relationship Id="rId12" Type="http://schemas.openxmlformats.org/officeDocument/2006/relationships/customXml" Target="../ink/ink1433.xml"/><Relationship Id="rId17" Type="http://schemas.openxmlformats.org/officeDocument/2006/relationships/image" Target="../media/image347.png"/><Relationship Id="rId25" Type="http://schemas.openxmlformats.org/officeDocument/2006/relationships/image" Target="../media/image350.png"/><Relationship Id="rId33" Type="http://schemas.openxmlformats.org/officeDocument/2006/relationships/image" Target="../media/image354.png"/><Relationship Id="rId38" Type="http://schemas.openxmlformats.org/officeDocument/2006/relationships/customXml" Target="../ink/ink1446.xml"/><Relationship Id="rId46" Type="http://schemas.openxmlformats.org/officeDocument/2006/relationships/customXml" Target="../ink/ink1450.xml"/><Relationship Id="rId59" Type="http://schemas.openxmlformats.org/officeDocument/2006/relationships/image" Target="../media/image367.png"/><Relationship Id="rId20" Type="http://schemas.openxmlformats.org/officeDocument/2006/relationships/customXml" Target="../ink/ink1437.xml"/><Relationship Id="rId41" Type="http://schemas.openxmlformats.org/officeDocument/2006/relationships/image" Target="../media/image358.png"/><Relationship Id="rId54" Type="http://schemas.openxmlformats.org/officeDocument/2006/relationships/customXml" Target="../ink/ink145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30.xml"/><Relationship Id="rId15" Type="http://schemas.openxmlformats.org/officeDocument/2006/relationships/image" Target="../media/image346.png"/><Relationship Id="rId23" Type="http://schemas.openxmlformats.org/officeDocument/2006/relationships/image" Target="../media/image344.png"/><Relationship Id="rId28" Type="http://schemas.openxmlformats.org/officeDocument/2006/relationships/customXml" Target="../ink/ink1441.xml"/><Relationship Id="rId36" Type="http://schemas.openxmlformats.org/officeDocument/2006/relationships/customXml" Target="../ink/ink1445.xml"/><Relationship Id="rId49" Type="http://schemas.openxmlformats.org/officeDocument/2006/relationships/image" Target="../media/image362.png"/><Relationship Id="rId57" Type="http://schemas.openxmlformats.org/officeDocument/2006/relationships/image" Target="../media/image366.png"/><Relationship Id="rId10" Type="http://schemas.openxmlformats.org/officeDocument/2006/relationships/customXml" Target="../ink/ink1432.xml"/><Relationship Id="rId31" Type="http://schemas.openxmlformats.org/officeDocument/2006/relationships/image" Target="../media/image353.png"/><Relationship Id="rId44" Type="http://schemas.openxmlformats.org/officeDocument/2006/relationships/customXml" Target="../ink/ink1449.xml"/><Relationship Id="rId52" Type="http://schemas.openxmlformats.org/officeDocument/2006/relationships/customXml" Target="../ink/ink1453.xml"/></Relationships>
</file>

<file path=ppt/slides/_rels/slide5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68.xml"/><Relationship Id="rId21" Type="http://schemas.openxmlformats.org/officeDocument/2006/relationships/image" Target="../media/image349.png"/><Relationship Id="rId42" Type="http://schemas.openxmlformats.org/officeDocument/2006/relationships/customXml" Target="../ink/ink1476.xml"/><Relationship Id="rId47" Type="http://schemas.openxmlformats.org/officeDocument/2006/relationships/image" Target="../media/image361.png"/><Relationship Id="rId63" Type="http://schemas.openxmlformats.org/officeDocument/2006/relationships/image" Target="../media/image292.png"/><Relationship Id="rId68" Type="http://schemas.openxmlformats.org/officeDocument/2006/relationships/customXml" Target="../ink/ink1489.xml"/><Relationship Id="rId2" Type="http://schemas.openxmlformats.org/officeDocument/2006/relationships/image" Target="../media/image280.png"/><Relationship Id="rId16" Type="http://schemas.openxmlformats.org/officeDocument/2006/relationships/customXml" Target="../ink/ink1463.xml"/><Relationship Id="rId29" Type="http://schemas.openxmlformats.org/officeDocument/2006/relationships/image" Target="../media/image352.png"/><Relationship Id="rId11" Type="http://schemas.openxmlformats.org/officeDocument/2006/relationships/image" Target="../media/image343.png"/><Relationship Id="rId24" Type="http://schemas.openxmlformats.org/officeDocument/2006/relationships/customXml" Target="../ink/ink1467.xml"/><Relationship Id="rId32" Type="http://schemas.openxmlformats.org/officeDocument/2006/relationships/customXml" Target="../ink/ink1471.xml"/><Relationship Id="rId37" Type="http://schemas.openxmlformats.org/officeDocument/2006/relationships/image" Target="../media/image356.png"/><Relationship Id="rId40" Type="http://schemas.openxmlformats.org/officeDocument/2006/relationships/customXml" Target="../ink/ink1475.xml"/><Relationship Id="rId45" Type="http://schemas.openxmlformats.org/officeDocument/2006/relationships/image" Target="../media/image360.png"/><Relationship Id="rId53" Type="http://schemas.openxmlformats.org/officeDocument/2006/relationships/image" Target="../media/image364.png"/><Relationship Id="rId58" Type="http://schemas.openxmlformats.org/officeDocument/2006/relationships/customXml" Target="../ink/ink1484.xml"/><Relationship Id="rId66" Type="http://schemas.openxmlformats.org/officeDocument/2006/relationships/customXml" Target="../ink/ink1488.xml"/><Relationship Id="rId5" Type="http://schemas.openxmlformats.org/officeDocument/2006/relationships/image" Target="../media/image340.png"/><Relationship Id="rId61" Type="http://schemas.openxmlformats.org/officeDocument/2006/relationships/image" Target="../media/image368.png"/><Relationship Id="rId19" Type="http://schemas.openxmlformats.org/officeDocument/2006/relationships/image" Target="../media/image348.png"/><Relationship Id="rId14" Type="http://schemas.openxmlformats.org/officeDocument/2006/relationships/customXml" Target="../ink/ink1462.xml"/><Relationship Id="rId22" Type="http://schemas.openxmlformats.org/officeDocument/2006/relationships/customXml" Target="../ink/ink1466.xml"/><Relationship Id="rId27" Type="http://schemas.openxmlformats.org/officeDocument/2006/relationships/image" Target="../media/image351.png"/><Relationship Id="rId30" Type="http://schemas.openxmlformats.org/officeDocument/2006/relationships/customXml" Target="../ink/ink1470.xml"/><Relationship Id="rId35" Type="http://schemas.openxmlformats.org/officeDocument/2006/relationships/image" Target="../media/image355.png"/><Relationship Id="rId43" Type="http://schemas.openxmlformats.org/officeDocument/2006/relationships/image" Target="../media/image359.png"/><Relationship Id="rId48" Type="http://schemas.openxmlformats.org/officeDocument/2006/relationships/customXml" Target="../ink/ink1479.xml"/><Relationship Id="rId56" Type="http://schemas.openxmlformats.org/officeDocument/2006/relationships/customXml" Target="../ink/ink1483.xml"/><Relationship Id="rId64" Type="http://schemas.openxmlformats.org/officeDocument/2006/relationships/customXml" Target="../ink/ink1487.xml"/><Relationship Id="rId69" Type="http://schemas.openxmlformats.org/officeDocument/2006/relationships/image" Target="../media/image371.png"/><Relationship Id="rId8" Type="http://schemas.openxmlformats.org/officeDocument/2006/relationships/customXml" Target="../ink/ink1459.xml"/><Relationship Id="rId51" Type="http://schemas.openxmlformats.org/officeDocument/2006/relationships/image" Target="../media/image363.png"/><Relationship Id="rId72" Type="http://schemas.openxmlformats.org/officeDocument/2006/relationships/customXml" Target="../ink/ink1491.xml"/><Relationship Id="rId3" Type="http://schemas.openxmlformats.org/officeDocument/2006/relationships/image" Target="../media/image339.png"/><Relationship Id="rId12" Type="http://schemas.openxmlformats.org/officeDocument/2006/relationships/customXml" Target="../ink/ink1461.xml"/><Relationship Id="rId17" Type="http://schemas.openxmlformats.org/officeDocument/2006/relationships/image" Target="../media/image347.png"/><Relationship Id="rId25" Type="http://schemas.openxmlformats.org/officeDocument/2006/relationships/image" Target="../media/image350.png"/><Relationship Id="rId33" Type="http://schemas.openxmlformats.org/officeDocument/2006/relationships/image" Target="../media/image354.png"/><Relationship Id="rId38" Type="http://schemas.openxmlformats.org/officeDocument/2006/relationships/customXml" Target="../ink/ink1474.xml"/><Relationship Id="rId46" Type="http://schemas.openxmlformats.org/officeDocument/2006/relationships/customXml" Target="../ink/ink1478.xml"/><Relationship Id="rId59" Type="http://schemas.openxmlformats.org/officeDocument/2006/relationships/image" Target="../media/image367.png"/><Relationship Id="rId67" Type="http://schemas.openxmlformats.org/officeDocument/2006/relationships/image" Target="../media/image370.png"/><Relationship Id="rId20" Type="http://schemas.openxmlformats.org/officeDocument/2006/relationships/customXml" Target="../ink/ink1465.xml"/><Relationship Id="rId41" Type="http://schemas.openxmlformats.org/officeDocument/2006/relationships/image" Target="../media/image358.png"/><Relationship Id="rId54" Type="http://schemas.openxmlformats.org/officeDocument/2006/relationships/customXml" Target="../ink/ink1482.xml"/><Relationship Id="rId62" Type="http://schemas.openxmlformats.org/officeDocument/2006/relationships/customXml" Target="../ink/ink1486.xml"/><Relationship Id="rId70" Type="http://schemas.openxmlformats.org/officeDocument/2006/relationships/customXml" Target="../ink/ink149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58.xml"/><Relationship Id="rId15" Type="http://schemas.openxmlformats.org/officeDocument/2006/relationships/image" Target="../media/image346.png"/><Relationship Id="rId23" Type="http://schemas.openxmlformats.org/officeDocument/2006/relationships/image" Target="../media/image344.png"/><Relationship Id="rId28" Type="http://schemas.openxmlformats.org/officeDocument/2006/relationships/customXml" Target="../ink/ink1469.xml"/><Relationship Id="rId36" Type="http://schemas.openxmlformats.org/officeDocument/2006/relationships/customXml" Target="../ink/ink1473.xml"/><Relationship Id="rId49" Type="http://schemas.openxmlformats.org/officeDocument/2006/relationships/image" Target="../media/image362.png"/><Relationship Id="rId57" Type="http://schemas.openxmlformats.org/officeDocument/2006/relationships/image" Target="../media/image366.png"/><Relationship Id="rId10" Type="http://schemas.openxmlformats.org/officeDocument/2006/relationships/customXml" Target="../ink/ink1460.xml"/><Relationship Id="rId31" Type="http://schemas.openxmlformats.org/officeDocument/2006/relationships/image" Target="../media/image353.png"/><Relationship Id="rId44" Type="http://schemas.openxmlformats.org/officeDocument/2006/relationships/customXml" Target="../ink/ink1477.xml"/><Relationship Id="rId52" Type="http://schemas.openxmlformats.org/officeDocument/2006/relationships/customXml" Target="../ink/ink1481.xml"/><Relationship Id="rId60" Type="http://schemas.openxmlformats.org/officeDocument/2006/relationships/customXml" Target="../ink/ink1485.xml"/><Relationship Id="rId65" Type="http://schemas.openxmlformats.org/officeDocument/2006/relationships/image" Target="../media/image369.png"/><Relationship Id="rId73" Type="http://schemas.openxmlformats.org/officeDocument/2006/relationships/image" Target="../media/image373.png"/><Relationship Id="rId4" Type="http://schemas.openxmlformats.org/officeDocument/2006/relationships/customXml" Target="../ink/ink1457.xml"/><Relationship Id="rId9" Type="http://schemas.openxmlformats.org/officeDocument/2006/relationships/image" Target="../media/image342.png"/><Relationship Id="rId13" Type="http://schemas.openxmlformats.org/officeDocument/2006/relationships/image" Target="../media/image345.png"/><Relationship Id="rId18" Type="http://schemas.openxmlformats.org/officeDocument/2006/relationships/customXml" Target="../ink/ink1464.xml"/><Relationship Id="rId39" Type="http://schemas.openxmlformats.org/officeDocument/2006/relationships/image" Target="../media/image357.png"/><Relationship Id="rId34" Type="http://schemas.openxmlformats.org/officeDocument/2006/relationships/customXml" Target="../ink/ink1472.xml"/><Relationship Id="rId50" Type="http://schemas.openxmlformats.org/officeDocument/2006/relationships/customXml" Target="../ink/ink1480.xml"/><Relationship Id="rId55" Type="http://schemas.openxmlformats.org/officeDocument/2006/relationships/image" Target="../media/image365.png"/><Relationship Id="rId7" Type="http://schemas.openxmlformats.org/officeDocument/2006/relationships/image" Target="../media/image341.png"/><Relationship Id="rId71" Type="http://schemas.openxmlformats.org/officeDocument/2006/relationships/image" Target="../media/image372.png"/></Relationships>
</file>

<file path=ppt/slides/_rels/slide5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03.xml"/><Relationship Id="rId21" Type="http://schemas.openxmlformats.org/officeDocument/2006/relationships/image" Target="../media/image349.png"/><Relationship Id="rId42" Type="http://schemas.openxmlformats.org/officeDocument/2006/relationships/customXml" Target="../ink/ink1511.xml"/><Relationship Id="rId47" Type="http://schemas.openxmlformats.org/officeDocument/2006/relationships/image" Target="../media/image361.png"/><Relationship Id="rId63" Type="http://schemas.openxmlformats.org/officeDocument/2006/relationships/image" Target="../media/image292.png"/><Relationship Id="rId68" Type="http://schemas.openxmlformats.org/officeDocument/2006/relationships/customXml" Target="../ink/ink1524.xml"/><Relationship Id="rId84" Type="http://schemas.openxmlformats.org/officeDocument/2006/relationships/customXml" Target="../ink/ink1532.xml"/><Relationship Id="rId16" Type="http://schemas.openxmlformats.org/officeDocument/2006/relationships/customXml" Target="../ink/ink1498.xml"/><Relationship Id="rId11" Type="http://schemas.openxmlformats.org/officeDocument/2006/relationships/image" Target="../media/image343.png"/><Relationship Id="rId32" Type="http://schemas.openxmlformats.org/officeDocument/2006/relationships/customXml" Target="../ink/ink1506.xml"/><Relationship Id="rId37" Type="http://schemas.openxmlformats.org/officeDocument/2006/relationships/image" Target="../media/image356.png"/><Relationship Id="rId53" Type="http://schemas.openxmlformats.org/officeDocument/2006/relationships/image" Target="../media/image364.png"/><Relationship Id="rId58" Type="http://schemas.openxmlformats.org/officeDocument/2006/relationships/customXml" Target="../ink/ink1519.xml"/><Relationship Id="rId74" Type="http://schemas.openxmlformats.org/officeDocument/2006/relationships/customXml" Target="../ink/ink1527.xml"/><Relationship Id="rId79" Type="http://schemas.openxmlformats.org/officeDocument/2006/relationships/image" Target="../media/image376.png"/><Relationship Id="rId5" Type="http://schemas.openxmlformats.org/officeDocument/2006/relationships/image" Target="../media/image340.png"/><Relationship Id="rId19" Type="http://schemas.openxmlformats.org/officeDocument/2006/relationships/image" Target="../media/image348.png"/><Relationship Id="rId14" Type="http://schemas.openxmlformats.org/officeDocument/2006/relationships/customXml" Target="../ink/ink1497.xml"/><Relationship Id="rId22" Type="http://schemas.openxmlformats.org/officeDocument/2006/relationships/customXml" Target="../ink/ink1501.xml"/><Relationship Id="rId27" Type="http://schemas.openxmlformats.org/officeDocument/2006/relationships/image" Target="../media/image351.png"/><Relationship Id="rId30" Type="http://schemas.openxmlformats.org/officeDocument/2006/relationships/customXml" Target="../ink/ink1505.xml"/><Relationship Id="rId35" Type="http://schemas.openxmlformats.org/officeDocument/2006/relationships/image" Target="../media/image355.png"/><Relationship Id="rId43" Type="http://schemas.openxmlformats.org/officeDocument/2006/relationships/image" Target="../media/image359.png"/><Relationship Id="rId48" Type="http://schemas.openxmlformats.org/officeDocument/2006/relationships/customXml" Target="../ink/ink1514.xml"/><Relationship Id="rId56" Type="http://schemas.openxmlformats.org/officeDocument/2006/relationships/customXml" Target="../ink/ink1518.xml"/><Relationship Id="rId64" Type="http://schemas.openxmlformats.org/officeDocument/2006/relationships/customXml" Target="../ink/ink1522.xml"/><Relationship Id="rId69" Type="http://schemas.openxmlformats.org/officeDocument/2006/relationships/image" Target="../media/image371.png"/><Relationship Id="rId77" Type="http://schemas.openxmlformats.org/officeDocument/2006/relationships/image" Target="../media/image375.png"/><Relationship Id="rId8" Type="http://schemas.openxmlformats.org/officeDocument/2006/relationships/customXml" Target="../ink/ink1494.xml"/><Relationship Id="rId51" Type="http://schemas.openxmlformats.org/officeDocument/2006/relationships/image" Target="../media/image363.png"/><Relationship Id="rId72" Type="http://schemas.openxmlformats.org/officeDocument/2006/relationships/customXml" Target="../ink/ink1526.xml"/><Relationship Id="rId80" Type="http://schemas.openxmlformats.org/officeDocument/2006/relationships/customXml" Target="../ink/ink1530.xml"/><Relationship Id="rId85" Type="http://schemas.openxmlformats.org/officeDocument/2006/relationships/image" Target="../media/image379.png"/><Relationship Id="rId3" Type="http://schemas.openxmlformats.org/officeDocument/2006/relationships/image" Target="../media/image339.png"/><Relationship Id="rId12" Type="http://schemas.openxmlformats.org/officeDocument/2006/relationships/customXml" Target="../ink/ink1496.xml"/><Relationship Id="rId17" Type="http://schemas.openxmlformats.org/officeDocument/2006/relationships/image" Target="../media/image347.png"/><Relationship Id="rId25" Type="http://schemas.openxmlformats.org/officeDocument/2006/relationships/image" Target="../media/image350.png"/><Relationship Id="rId33" Type="http://schemas.openxmlformats.org/officeDocument/2006/relationships/image" Target="../media/image354.png"/><Relationship Id="rId38" Type="http://schemas.openxmlformats.org/officeDocument/2006/relationships/customXml" Target="../ink/ink1509.xml"/><Relationship Id="rId46" Type="http://schemas.openxmlformats.org/officeDocument/2006/relationships/customXml" Target="../ink/ink1513.xml"/><Relationship Id="rId59" Type="http://schemas.openxmlformats.org/officeDocument/2006/relationships/image" Target="../media/image367.png"/><Relationship Id="rId67" Type="http://schemas.openxmlformats.org/officeDocument/2006/relationships/image" Target="../media/image370.png"/><Relationship Id="rId20" Type="http://schemas.openxmlformats.org/officeDocument/2006/relationships/customXml" Target="../ink/ink1500.xml"/><Relationship Id="rId41" Type="http://schemas.openxmlformats.org/officeDocument/2006/relationships/image" Target="../media/image358.png"/><Relationship Id="rId54" Type="http://schemas.openxmlformats.org/officeDocument/2006/relationships/customXml" Target="../ink/ink1517.xml"/><Relationship Id="rId62" Type="http://schemas.openxmlformats.org/officeDocument/2006/relationships/customXml" Target="../ink/ink1521.xml"/><Relationship Id="rId70" Type="http://schemas.openxmlformats.org/officeDocument/2006/relationships/customXml" Target="../ink/ink1525.xml"/><Relationship Id="rId75" Type="http://schemas.openxmlformats.org/officeDocument/2006/relationships/image" Target="../media/image374.png"/><Relationship Id="rId83" Type="http://schemas.openxmlformats.org/officeDocument/2006/relationships/image" Target="../media/image37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93.xml"/><Relationship Id="rId15" Type="http://schemas.openxmlformats.org/officeDocument/2006/relationships/image" Target="../media/image346.png"/><Relationship Id="rId23" Type="http://schemas.openxmlformats.org/officeDocument/2006/relationships/image" Target="../media/image344.png"/><Relationship Id="rId28" Type="http://schemas.openxmlformats.org/officeDocument/2006/relationships/customXml" Target="../ink/ink1504.xml"/><Relationship Id="rId36" Type="http://schemas.openxmlformats.org/officeDocument/2006/relationships/customXml" Target="../ink/ink1508.xml"/><Relationship Id="rId49" Type="http://schemas.openxmlformats.org/officeDocument/2006/relationships/image" Target="../media/image362.png"/><Relationship Id="rId57" Type="http://schemas.openxmlformats.org/officeDocument/2006/relationships/image" Target="../media/image366.png"/><Relationship Id="rId10" Type="http://schemas.openxmlformats.org/officeDocument/2006/relationships/customXml" Target="../ink/ink1495.xml"/><Relationship Id="rId31" Type="http://schemas.openxmlformats.org/officeDocument/2006/relationships/image" Target="../media/image353.png"/><Relationship Id="rId44" Type="http://schemas.openxmlformats.org/officeDocument/2006/relationships/customXml" Target="../ink/ink1512.xml"/><Relationship Id="rId52" Type="http://schemas.openxmlformats.org/officeDocument/2006/relationships/customXml" Target="../ink/ink1516.xml"/><Relationship Id="rId60" Type="http://schemas.openxmlformats.org/officeDocument/2006/relationships/customXml" Target="../ink/ink1520.xml"/><Relationship Id="rId65" Type="http://schemas.openxmlformats.org/officeDocument/2006/relationships/image" Target="../media/image369.png"/><Relationship Id="rId73" Type="http://schemas.openxmlformats.org/officeDocument/2006/relationships/image" Target="../media/image373.png"/><Relationship Id="rId78" Type="http://schemas.openxmlformats.org/officeDocument/2006/relationships/customXml" Target="../ink/ink1529.xml"/><Relationship Id="rId81" Type="http://schemas.openxmlformats.org/officeDocument/2006/relationships/image" Target="../media/image377.png"/><Relationship Id="rId4" Type="http://schemas.openxmlformats.org/officeDocument/2006/relationships/customXml" Target="../ink/ink1492.xml"/><Relationship Id="rId9" Type="http://schemas.openxmlformats.org/officeDocument/2006/relationships/image" Target="../media/image342.png"/><Relationship Id="rId13" Type="http://schemas.openxmlformats.org/officeDocument/2006/relationships/image" Target="../media/image345.png"/><Relationship Id="rId18" Type="http://schemas.openxmlformats.org/officeDocument/2006/relationships/customXml" Target="../ink/ink1499.xml"/><Relationship Id="rId39" Type="http://schemas.openxmlformats.org/officeDocument/2006/relationships/image" Target="../media/image357.png"/><Relationship Id="rId34" Type="http://schemas.openxmlformats.org/officeDocument/2006/relationships/customXml" Target="../ink/ink1507.xml"/><Relationship Id="rId50" Type="http://schemas.openxmlformats.org/officeDocument/2006/relationships/customXml" Target="../ink/ink1515.xml"/><Relationship Id="rId55" Type="http://schemas.openxmlformats.org/officeDocument/2006/relationships/image" Target="../media/image365.png"/><Relationship Id="rId76" Type="http://schemas.openxmlformats.org/officeDocument/2006/relationships/customXml" Target="../ink/ink1528.xml"/><Relationship Id="rId7" Type="http://schemas.openxmlformats.org/officeDocument/2006/relationships/image" Target="../media/image341.png"/><Relationship Id="rId71" Type="http://schemas.openxmlformats.org/officeDocument/2006/relationships/image" Target="../media/image372.png"/><Relationship Id="rId2" Type="http://schemas.openxmlformats.org/officeDocument/2006/relationships/image" Target="../media/image280.png"/><Relationship Id="rId29" Type="http://schemas.openxmlformats.org/officeDocument/2006/relationships/image" Target="../media/image352.png"/><Relationship Id="rId24" Type="http://schemas.openxmlformats.org/officeDocument/2006/relationships/customXml" Target="../ink/ink1502.xml"/><Relationship Id="rId40" Type="http://schemas.openxmlformats.org/officeDocument/2006/relationships/customXml" Target="../ink/ink1510.xml"/><Relationship Id="rId45" Type="http://schemas.openxmlformats.org/officeDocument/2006/relationships/image" Target="../media/image360.png"/><Relationship Id="rId66" Type="http://schemas.openxmlformats.org/officeDocument/2006/relationships/customXml" Target="../ink/ink1523.xml"/><Relationship Id="rId61" Type="http://schemas.openxmlformats.org/officeDocument/2006/relationships/image" Target="../media/image368.png"/><Relationship Id="rId82" Type="http://schemas.openxmlformats.org/officeDocument/2006/relationships/customXml" Target="../ink/ink1531.xml"/></Relationships>
</file>

<file path=ppt/slides/_rels/slide5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44.xml"/><Relationship Id="rId21" Type="http://schemas.openxmlformats.org/officeDocument/2006/relationships/image" Target="../media/image349.png"/><Relationship Id="rId42" Type="http://schemas.openxmlformats.org/officeDocument/2006/relationships/customXml" Target="../ink/ink1552.xml"/><Relationship Id="rId47" Type="http://schemas.openxmlformats.org/officeDocument/2006/relationships/image" Target="../media/image361.png"/><Relationship Id="rId63" Type="http://schemas.openxmlformats.org/officeDocument/2006/relationships/image" Target="../media/image292.png"/><Relationship Id="rId68" Type="http://schemas.openxmlformats.org/officeDocument/2006/relationships/customXml" Target="../ink/ink1565.xml"/><Relationship Id="rId84" Type="http://schemas.openxmlformats.org/officeDocument/2006/relationships/customXml" Target="../ink/ink1573.xml"/><Relationship Id="rId89" Type="http://schemas.openxmlformats.org/officeDocument/2006/relationships/image" Target="../media/image381.png"/><Relationship Id="rId16" Type="http://schemas.openxmlformats.org/officeDocument/2006/relationships/customXml" Target="../ink/ink1539.xml"/><Relationship Id="rId11" Type="http://schemas.openxmlformats.org/officeDocument/2006/relationships/image" Target="../media/image343.png"/><Relationship Id="rId32" Type="http://schemas.openxmlformats.org/officeDocument/2006/relationships/customXml" Target="../ink/ink1547.xml"/><Relationship Id="rId37" Type="http://schemas.openxmlformats.org/officeDocument/2006/relationships/image" Target="../media/image356.png"/><Relationship Id="rId53" Type="http://schemas.openxmlformats.org/officeDocument/2006/relationships/image" Target="../media/image364.png"/><Relationship Id="rId58" Type="http://schemas.openxmlformats.org/officeDocument/2006/relationships/customXml" Target="../ink/ink1560.xml"/><Relationship Id="rId74" Type="http://schemas.openxmlformats.org/officeDocument/2006/relationships/customXml" Target="../ink/ink1568.xml"/><Relationship Id="rId79" Type="http://schemas.openxmlformats.org/officeDocument/2006/relationships/image" Target="../media/image376.png"/><Relationship Id="rId5" Type="http://schemas.openxmlformats.org/officeDocument/2006/relationships/image" Target="../media/image340.png"/><Relationship Id="rId90" Type="http://schemas.openxmlformats.org/officeDocument/2006/relationships/customXml" Target="../ink/ink1576.xml"/><Relationship Id="rId95" Type="http://schemas.openxmlformats.org/officeDocument/2006/relationships/image" Target="../media/image384.png"/><Relationship Id="rId22" Type="http://schemas.openxmlformats.org/officeDocument/2006/relationships/customXml" Target="../ink/ink1542.xml"/><Relationship Id="rId27" Type="http://schemas.openxmlformats.org/officeDocument/2006/relationships/image" Target="../media/image351.png"/><Relationship Id="rId43" Type="http://schemas.openxmlformats.org/officeDocument/2006/relationships/image" Target="../media/image359.png"/><Relationship Id="rId48" Type="http://schemas.openxmlformats.org/officeDocument/2006/relationships/customXml" Target="../ink/ink1555.xml"/><Relationship Id="rId64" Type="http://schemas.openxmlformats.org/officeDocument/2006/relationships/customXml" Target="../ink/ink1563.xml"/><Relationship Id="rId69" Type="http://schemas.openxmlformats.org/officeDocument/2006/relationships/image" Target="../media/image371.png"/><Relationship Id="rId80" Type="http://schemas.openxmlformats.org/officeDocument/2006/relationships/customXml" Target="../ink/ink1571.xml"/><Relationship Id="rId85" Type="http://schemas.openxmlformats.org/officeDocument/2006/relationships/image" Target="../media/image379.png"/><Relationship Id="rId3" Type="http://schemas.openxmlformats.org/officeDocument/2006/relationships/image" Target="../media/image339.png"/><Relationship Id="rId12" Type="http://schemas.openxmlformats.org/officeDocument/2006/relationships/customXml" Target="../ink/ink1537.xml"/><Relationship Id="rId17" Type="http://schemas.openxmlformats.org/officeDocument/2006/relationships/image" Target="../media/image347.png"/><Relationship Id="rId25" Type="http://schemas.openxmlformats.org/officeDocument/2006/relationships/image" Target="../media/image350.png"/><Relationship Id="rId33" Type="http://schemas.openxmlformats.org/officeDocument/2006/relationships/image" Target="../media/image354.png"/><Relationship Id="rId38" Type="http://schemas.openxmlformats.org/officeDocument/2006/relationships/customXml" Target="../ink/ink1550.xml"/><Relationship Id="rId46" Type="http://schemas.openxmlformats.org/officeDocument/2006/relationships/customXml" Target="../ink/ink1554.xml"/><Relationship Id="rId59" Type="http://schemas.openxmlformats.org/officeDocument/2006/relationships/image" Target="../media/image367.png"/><Relationship Id="rId67" Type="http://schemas.openxmlformats.org/officeDocument/2006/relationships/image" Target="../media/image370.png"/><Relationship Id="rId20" Type="http://schemas.openxmlformats.org/officeDocument/2006/relationships/customXml" Target="../ink/ink1541.xml"/><Relationship Id="rId41" Type="http://schemas.openxmlformats.org/officeDocument/2006/relationships/image" Target="../media/image358.png"/><Relationship Id="rId54" Type="http://schemas.openxmlformats.org/officeDocument/2006/relationships/customXml" Target="../ink/ink1558.xml"/><Relationship Id="rId62" Type="http://schemas.openxmlformats.org/officeDocument/2006/relationships/customXml" Target="../ink/ink1562.xml"/><Relationship Id="rId70" Type="http://schemas.openxmlformats.org/officeDocument/2006/relationships/customXml" Target="../ink/ink1566.xml"/><Relationship Id="rId75" Type="http://schemas.openxmlformats.org/officeDocument/2006/relationships/image" Target="../media/image374.png"/><Relationship Id="rId83" Type="http://schemas.openxmlformats.org/officeDocument/2006/relationships/image" Target="../media/image378.png"/><Relationship Id="rId88" Type="http://schemas.openxmlformats.org/officeDocument/2006/relationships/customXml" Target="../ink/ink1575.xml"/><Relationship Id="rId91" Type="http://schemas.openxmlformats.org/officeDocument/2006/relationships/image" Target="../media/image382.png"/><Relationship Id="rId96" Type="http://schemas.openxmlformats.org/officeDocument/2006/relationships/customXml" Target="../ink/ink157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34.xml"/><Relationship Id="rId15" Type="http://schemas.openxmlformats.org/officeDocument/2006/relationships/image" Target="../media/image346.png"/><Relationship Id="rId23" Type="http://schemas.openxmlformats.org/officeDocument/2006/relationships/image" Target="../media/image344.png"/><Relationship Id="rId28" Type="http://schemas.openxmlformats.org/officeDocument/2006/relationships/customXml" Target="../ink/ink1545.xml"/><Relationship Id="rId36" Type="http://schemas.openxmlformats.org/officeDocument/2006/relationships/customXml" Target="../ink/ink1549.xml"/><Relationship Id="rId49" Type="http://schemas.openxmlformats.org/officeDocument/2006/relationships/image" Target="../media/image362.png"/><Relationship Id="rId57" Type="http://schemas.openxmlformats.org/officeDocument/2006/relationships/image" Target="../media/image366.png"/><Relationship Id="rId10" Type="http://schemas.openxmlformats.org/officeDocument/2006/relationships/customXml" Target="../ink/ink1536.xml"/><Relationship Id="rId31" Type="http://schemas.openxmlformats.org/officeDocument/2006/relationships/image" Target="../media/image353.png"/><Relationship Id="rId44" Type="http://schemas.openxmlformats.org/officeDocument/2006/relationships/customXml" Target="../ink/ink1553.xml"/><Relationship Id="rId52" Type="http://schemas.openxmlformats.org/officeDocument/2006/relationships/customXml" Target="../ink/ink1557.xml"/><Relationship Id="rId60" Type="http://schemas.openxmlformats.org/officeDocument/2006/relationships/customXml" Target="../ink/ink1561.xml"/><Relationship Id="rId65" Type="http://schemas.openxmlformats.org/officeDocument/2006/relationships/image" Target="../media/image369.png"/><Relationship Id="rId73" Type="http://schemas.openxmlformats.org/officeDocument/2006/relationships/image" Target="../media/image373.png"/><Relationship Id="rId78" Type="http://schemas.openxmlformats.org/officeDocument/2006/relationships/customXml" Target="../ink/ink1570.xml"/><Relationship Id="rId81" Type="http://schemas.openxmlformats.org/officeDocument/2006/relationships/image" Target="../media/image377.png"/><Relationship Id="rId86" Type="http://schemas.openxmlformats.org/officeDocument/2006/relationships/customXml" Target="../ink/ink1574.xml"/><Relationship Id="rId94" Type="http://schemas.openxmlformats.org/officeDocument/2006/relationships/customXml" Target="../ink/ink1578.xml"/><Relationship Id="rId4" Type="http://schemas.openxmlformats.org/officeDocument/2006/relationships/customXml" Target="../ink/ink1533.xml"/><Relationship Id="rId9" Type="http://schemas.openxmlformats.org/officeDocument/2006/relationships/image" Target="../media/image342.png"/><Relationship Id="rId13" Type="http://schemas.openxmlformats.org/officeDocument/2006/relationships/image" Target="../media/image345.png"/><Relationship Id="rId18" Type="http://schemas.openxmlformats.org/officeDocument/2006/relationships/customXml" Target="../ink/ink1540.xml"/><Relationship Id="rId39" Type="http://schemas.openxmlformats.org/officeDocument/2006/relationships/image" Target="../media/image357.png"/><Relationship Id="rId34" Type="http://schemas.openxmlformats.org/officeDocument/2006/relationships/customXml" Target="../ink/ink1548.xml"/><Relationship Id="rId50" Type="http://schemas.openxmlformats.org/officeDocument/2006/relationships/customXml" Target="../ink/ink1556.xml"/><Relationship Id="rId55" Type="http://schemas.openxmlformats.org/officeDocument/2006/relationships/image" Target="../media/image365.png"/><Relationship Id="rId76" Type="http://schemas.openxmlformats.org/officeDocument/2006/relationships/customXml" Target="../ink/ink1569.xml"/><Relationship Id="rId97" Type="http://schemas.openxmlformats.org/officeDocument/2006/relationships/image" Target="../media/image385.png"/><Relationship Id="rId7" Type="http://schemas.openxmlformats.org/officeDocument/2006/relationships/image" Target="../media/image341.png"/><Relationship Id="rId71" Type="http://schemas.openxmlformats.org/officeDocument/2006/relationships/image" Target="../media/image372.png"/><Relationship Id="rId92" Type="http://schemas.openxmlformats.org/officeDocument/2006/relationships/customXml" Target="../ink/ink1577.xml"/><Relationship Id="rId2" Type="http://schemas.openxmlformats.org/officeDocument/2006/relationships/image" Target="../media/image280.png"/><Relationship Id="rId29" Type="http://schemas.openxmlformats.org/officeDocument/2006/relationships/image" Target="../media/image352.png"/><Relationship Id="rId24" Type="http://schemas.openxmlformats.org/officeDocument/2006/relationships/customXml" Target="../ink/ink1543.xml"/><Relationship Id="rId40" Type="http://schemas.openxmlformats.org/officeDocument/2006/relationships/customXml" Target="../ink/ink1551.xml"/><Relationship Id="rId45" Type="http://schemas.openxmlformats.org/officeDocument/2006/relationships/image" Target="../media/image360.png"/><Relationship Id="rId66" Type="http://schemas.openxmlformats.org/officeDocument/2006/relationships/customXml" Target="../ink/ink1564.xml"/><Relationship Id="rId87" Type="http://schemas.openxmlformats.org/officeDocument/2006/relationships/image" Target="../media/image380.png"/><Relationship Id="rId61" Type="http://schemas.openxmlformats.org/officeDocument/2006/relationships/image" Target="../media/image368.png"/><Relationship Id="rId82" Type="http://schemas.openxmlformats.org/officeDocument/2006/relationships/customXml" Target="../ink/ink1572.xml"/><Relationship Id="rId19" Type="http://schemas.openxmlformats.org/officeDocument/2006/relationships/image" Target="../media/image348.png"/><Relationship Id="rId14" Type="http://schemas.openxmlformats.org/officeDocument/2006/relationships/customXml" Target="../ink/ink1538.xml"/><Relationship Id="rId30" Type="http://schemas.openxmlformats.org/officeDocument/2006/relationships/customXml" Target="../ink/ink1546.xml"/><Relationship Id="rId35" Type="http://schemas.openxmlformats.org/officeDocument/2006/relationships/image" Target="../media/image355.png"/><Relationship Id="rId56" Type="http://schemas.openxmlformats.org/officeDocument/2006/relationships/customXml" Target="../ink/ink1559.xml"/><Relationship Id="rId77" Type="http://schemas.openxmlformats.org/officeDocument/2006/relationships/image" Target="../media/image375.png"/><Relationship Id="rId8" Type="http://schemas.openxmlformats.org/officeDocument/2006/relationships/customXml" Target="../ink/ink1535.xml"/><Relationship Id="rId51" Type="http://schemas.openxmlformats.org/officeDocument/2006/relationships/image" Target="../media/image363.png"/><Relationship Id="rId72" Type="http://schemas.openxmlformats.org/officeDocument/2006/relationships/customXml" Target="../ink/ink1567.xml"/><Relationship Id="rId93" Type="http://schemas.openxmlformats.org/officeDocument/2006/relationships/image" Target="../media/image38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9.png"/><Relationship Id="rId3" Type="http://schemas.openxmlformats.org/officeDocument/2006/relationships/customXml" Target="../ink/ink1580.xml"/><Relationship Id="rId7" Type="http://schemas.openxmlformats.org/officeDocument/2006/relationships/customXml" Target="../ink/ink1582.xml"/><Relationship Id="rId12" Type="http://schemas.openxmlformats.org/officeDocument/2006/relationships/image" Target="../media/image391.png"/><Relationship Id="rId2" Type="http://schemas.openxmlformats.org/officeDocument/2006/relationships/image" Target="../media/image3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8.png"/><Relationship Id="rId11" Type="http://schemas.openxmlformats.org/officeDocument/2006/relationships/customXml" Target="../ink/ink1584.xml"/><Relationship Id="rId5" Type="http://schemas.openxmlformats.org/officeDocument/2006/relationships/customXml" Target="../ink/ink1581.xml"/><Relationship Id="rId10" Type="http://schemas.openxmlformats.org/officeDocument/2006/relationships/image" Target="../media/image390.png"/><Relationship Id="rId4" Type="http://schemas.openxmlformats.org/officeDocument/2006/relationships/image" Target="../media/image387.png"/><Relationship Id="rId9" Type="http://schemas.openxmlformats.org/officeDocument/2006/relationships/customXml" Target="../ink/ink158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9.png"/><Relationship Id="rId13" Type="http://schemas.openxmlformats.org/officeDocument/2006/relationships/customXml" Target="../ink/ink1590.xml"/><Relationship Id="rId18" Type="http://schemas.openxmlformats.org/officeDocument/2006/relationships/image" Target="../media/image394.png"/><Relationship Id="rId3" Type="http://schemas.openxmlformats.org/officeDocument/2006/relationships/customXml" Target="../ink/ink1585.xml"/><Relationship Id="rId21" Type="http://schemas.openxmlformats.org/officeDocument/2006/relationships/customXml" Target="../ink/ink1594.xml"/><Relationship Id="rId7" Type="http://schemas.openxmlformats.org/officeDocument/2006/relationships/customXml" Target="../ink/ink1587.xml"/><Relationship Id="rId12" Type="http://schemas.openxmlformats.org/officeDocument/2006/relationships/image" Target="../media/image391.png"/><Relationship Id="rId17" Type="http://schemas.openxmlformats.org/officeDocument/2006/relationships/customXml" Target="../ink/ink1592.xml"/><Relationship Id="rId2" Type="http://schemas.openxmlformats.org/officeDocument/2006/relationships/image" Target="../media/image386.png"/><Relationship Id="rId16" Type="http://schemas.openxmlformats.org/officeDocument/2006/relationships/image" Target="../media/image393.png"/><Relationship Id="rId20" Type="http://schemas.openxmlformats.org/officeDocument/2006/relationships/image" Target="../media/image3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8.png"/><Relationship Id="rId11" Type="http://schemas.openxmlformats.org/officeDocument/2006/relationships/customXml" Target="../ink/ink1589.xml"/><Relationship Id="rId24" Type="http://schemas.openxmlformats.org/officeDocument/2006/relationships/image" Target="../media/image397.png"/><Relationship Id="rId5" Type="http://schemas.openxmlformats.org/officeDocument/2006/relationships/customXml" Target="../ink/ink1586.xml"/><Relationship Id="rId15" Type="http://schemas.openxmlformats.org/officeDocument/2006/relationships/customXml" Target="../ink/ink1591.xml"/><Relationship Id="rId23" Type="http://schemas.openxmlformats.org/officeDocument/2006/relationships/customXml" Target="../ink/ink1595.xml"/><Relationship Id="rId10" Type="http://schemas.openxmlformats.org/officeDocument/2006/relationships/image" Target="../media/image390.png"/><Relationship Id="rId19" Type="http://schemas.openxmlformats.org/officeDocument/2006/relationships/customXml" Target="../ink/ink1593.xml"/><Relationship Id="rId4" Type="http://schemas.openxmlformats.org/officeDocument/2006/relationships/image" Target="../media/image387.png"/><Relationship Id="rId9" Type="http://schemas.openxmlformats.org/officeDocument/2006/relationships/customXml" Target="../ink/ink1588.xml"/><Relationship Id="rId14" Type="http://schemas.openxmlformats.org/officeDocument/2006/relationships/image" Target="../media/image392.png"/><Relationship Id="rId22" Type="http://schemas.openxmlformats.org/officeDocument/2006/relationships/image" Target="../media/image396.png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01.xml"/><Relationship Id="rId18" Type="http://schemas.openxmlformats.org/officeDocument/2006/relationships/image" Target="../media/image394.png"/><Relationship Id="rId26" Type="http://schemas.openxmlformats.org/officeDocument/2006/relationships/image" Target="../media/image398.png"/><Relationship Id="rId39" Type="http://schemas.openxmlformats.org/officeDocument/2006/relationships/customXml" Target="../ink/ink1614.xml"/><Relationship Id="rId21" Type="http://schemas.openxmlformats.org/officeDocument/2006/relationships/customXml" Target="../ink/ink1605.xml"/><Relationship Id="rId34" Type="http://schemas.openxmlformats.org/officeDocument/2006/relationships/image" Target="../media/image402.png"/><Relationship Id="rId7" Type="http://schemas.openxmlformats.org/officeDocument/2006/relationships/customXml" Target="../ink/ink1598.xml"/><Relationship Id="rId12" Type="http://schemas.openxmlformats.org/officeDocument/2006/relationships/image" Target="../media/image391.png"/><Relationship Id="rId17" Type="http://schemas.openxmlformats.org/officeDocument/2006/relationships/customXml" Target="../ink/ink1603.xml"/><Relationship Id="rId25" Type="http://schemas.openxmlformats.org/officeDocument/2006/relationships/customXml" Target="../ink/ink1607.xml"/><Relationship Id="rId33" Type="http://schemas.openxmlformats.org/officeDocument/2006/relationships/customXml" Target="../ink/ink1611.xml"/><Relationship Id="rId38" Type="http://schemas.openxmlformats.org/officeDocument/2006/relationships/image" Target="../media/image404.png"/><Relationship Id="rId2" Type="http://schemas.openxmlformats.org/officeDocument/2006/relationships/image" Target="../media/image386.png"/><Relationship Id="rId16" Type="http://schemas.openxmlformats.org/officeDocument/2006/relationships/image" Target="../media/image393.png"/><Relationship Id="rId20" Type="http://schemas.openxmlformats.org/officeDocument/2006/relationships/image" Target="../media/image395.png"/><Relationship Id="rId29" Type="http://schemas.openxmlformats.org/officeDocument/2006/relationships/customXml" Target="../ink/ink16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8.png"/><Relationship Id="rId11" Type="http://schemas.openxmlformats.org/officeDocument/2006/relationships/customXml" Target="../ink/ink1600.xml"/><Relationship Id="rId24" Type="http://schemas.openxmlformats.org/officeDocument/2006/relationships/image" Target="../media/image397.png"/><Relationship Id="rId32" Type="http://schemas.openxmlformats.org/officeDocument/2006/relationships/image" Target="../media/image401.png"/><Relationship Id="rId37" Type="http://schemas.openxmlformats.org/officeDocument/2006/relationships/customXml" Target="../ink/ink1613.xml"/><Relationship Id="rId40" Type="http://schemas.openxmlformats.org/officeDocument/2006/relationships/image" Target="../media/image405.png"/><Relationship Id="rId5" Type="http://schemas.openxmlformats.org/officeDocument/2006/relationships/customXml" Target="../ink/ink1597.xml"/><Relationship Id="rId15" Type="http://schemas.openxmlformats.org/officeDocument/2006/relationships/customXml" Target="../ink/ink1602.xml"/><Relationship Id="rId23" Type="http://schemas.openxmlformats.org/officeDocument/2006/relationships/customXml" Target="../ink/ink1606.xml"/><Relationship Id="rId28" Type="http://schemas.openxmlformats.org/officeDocument/2006/relationships/image" Target="../media/image399.png"/><Relationship Id="rId36" Type="http://schemas.openxmlformats.org/officeDocument/2006/relationships/image" Target="../media/image403.png"/><Relationship Id="rId10" Type="http://schemas.openxmlformats.org/officeDocument/2006/relationships/image" Target="../media/image390.png"/><Relationship Id="rId19" Type="http://schemas.openxmlformats.org/officeDocument/2006/relationships/customXml" Target="../ink/ink1604.xml"/><Relationship Id="rId31" Type="http://schemas.openxmlformats.org/officeDocument/2006/relationships/customXml" Target="../ink/ink1610.xml"/><Relationship Id="rId4" Type="http://schemas.openxmlformats.org/officeDocument/2006/relationships/image" Target="../media/image387.png"/><Relationship Id="rId9" Type="http://schemas.openxmlformats.org/officeDocument/2006/relationships/customXml" Target="../ink/ink1599.xml"/><Relationship Id="rId14" Type="http://schemas.openxmlformats.org/officeDocument/2006/relationships/image" Target="../media/image392.png"/><Relationship Id="rId22" Type="http://schemas.openxmlformats.org/officeDocument/2006/relationships/image" Target="../media/image396.png"/><Relationship Id="rId27" Type="http://schemas.openxmlformats.org/officeDocument/2006/relationships/customXml" Target="../ink/ink1608.xml"/><Relationship Id="rId30" Type="http://schemas.openxmlformats.org/officeDocument/2006/relationships/image" Target="../media/image400.png"/><Relationship Id="rId35" Type="http://schemas.openxmlformats.org/officeDocument/2006/relationships/customXml" Target="../ink/ink1612.xml"/><Relationship Id="rId8" Type="http://schemas.openxmlformats.org/officeDocument/2006/relationships/image" Target="../media/image389.png"/><Relationship Id="rId3" Type="http://schemas.openxmlformats.org/officeDocument/2006/relationships/customXml" Target="../ink/ink159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image" Target="../media/image17.png"/><Relationship Id="rId18" Type="http://schemas.openxmlformats.org/officeDocument/2006/relationships/customXml" Target="../ink/ink41.xml"/><Relationship Id="rId26" Type="http://schemas.openxmlformats.org/officeDocument/2006/relationships/customXml" Target="../ink/ink45.xml"/><Relationship Id="rId3" Type="http://schemas.openxmlformats.org/officeDocument/2006/relationships/image" Target="../media/image12.png"/><Relationship Id="rId21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openxmlformats.org/officeDocument/2006/relationships/customXml" Target="../ink/ink38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2" Type="http://schemas.openxmlformats.org/officeDocument/2006/relationships/customXml" Target="../ink/ink33.xml"/><Relationship Id="rId16" Type="http://schemas.openxmlformats.org/officeDocument/2006/relationships/customXml" Target="../ink/ink40.xml"/><Relationship Id="rId20" Type="http://schemas.openxmlformats.org/officeDocument/2006/relationships/customXml" Target="../ink/ink42.xml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11" Type="http://schemas.openxmlformats.org/officeDocument/2006/relationships/image" Target="../media/image16.png"/><Relationship Id="rId24" Type="http://schemas.openxmlformats.org/officeDocument/2006/relationships/customXml" Target="../ink/ink44.xml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openxmlformats.org/officeDocument/2006/relationships/customXml" Target="../ink/ink46.xml"/><Relationship Id="rId10" Type="http://schemas.openxmlformats.org/officeDocument/2006/relationships/customXml" Target="../ink/ink37.xml"/><Relationship Id="rId19" Type="http://schemas.openxmlformats.org/officeDocument/2006/relationships/image" Target="../media/image20.png"/><Relationship Id="rId4" Type="http://schemas.openxmlformats.org/officeDocument/2006/relationships/customXml" Target="../ink/ink34.xml"/><Relationship Id="rId9" Type="http://schemas.openxmlformats.org/officeDocument/2006/relationships/image" Target="../media/image15.png"/><Relationship Id="rId14" Type="http://schemas.openxmlformats.org/officeDocument/2006/relationships/customXml" Target="../ink/ink39.xml"/><Relationship Id="rId22" Type="http://schemas.openxmlformats.org/officeDocument/2006/relationships/customXml" Target="../ink/ink43.xml"/><Relationship Id="rId27" Type="http://schemas.openxmlformats.org/officeDocument/2006/relationships/image" Target="../media/image24.png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20.xml"/><Relationship Id="rId18" Type="http://schemas.openxmlformats.org/officeDocument/2006/relationships/image" Target="../media/image394.png"/><Relationship Id="rId26" Type="http://schemas.openxmlformats.org/officeDocument/2006/relationships/image" Target="../media/image398.png"/><Relationship Id="rId39" Type="http://schemas.openxmlformats.org/officeDocument/2006/relationships/customXml" Target="../ink/ink1633.xml"/><Relationship Id="rId21" Type="http://schemas.openxmlformats.org/officeDocument/2006/relationships/customXml" Target="../ink/ink1624.xml"/><Relationship Id="rId34" Type="http://schemas.openxmlformats.org/officeDocument/2006/relationships/image" Target="../media/image402.png"/><Relationship Id="rId42" Type="http://schemas.openxmlformats.org/officeDocument/2006/relationships/image" Target="../media/image407.png"/><Relationship Id="rId7" Type="http://schemas.openxmlformats.org/officeDocument/2006/relationships/customXml" Target="../ink/ink1617.xml"/><Relationship Id="rId2" Type="http://schemas.openxmlformats.org/officeDocument/2006/relationships/image" Target="../media/image386.png"/><Relationship Id="rId16" Type="http://schemas.openxmlformats.org/officeDocument/2006/relationships/image" Target="../media/image393.png"/><Relationship Id="rId20" Type="http://schemas.openxmlformats.org/officeDocument/2006/relationships/image" Target="../media/image395.png"/><Relationship Id="rId29" Type="http://schemas.openxmlformats.org/officeDocument/2006/relationships/customXml" Target="../ink/ink1628.xml"/><Relationship Id="rId41" Type="http://schemas.openxmlformats.org/officeDocument/2006/relationships/customXml" Target="../ink/ink16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8.png"/><Relationship Id="rId11" Type="http://schemas.openxmlformats.org/officeDocument/2006/relationships/customXml" Target="../ink/ink1619.xml"/><Relationship Id="rId24" Type="http://schemas.openxmlformats.org/officeDocument/2006/relationships/image" Target="../media/image397.png"/><Relationship Id="rId32" Type="http://schemas.openxmlformats.org/officeDocument/2006/relationships/image" Target="../media/image401.png"/><Relationship Id="rId37" Type="http://schemas.openxmlformats.org/officeDocument/2006/relationships/customXml" Target="../ink/ink1632.xml"/><Relationship Id="rId40" Type="http://schemas.openxmlformats.org/officeDocument/2006/relationships/image" Target="../media/image406.png"/><Relationship Id="rId5" Type="http://schemas.openxmlformats.org/officeDocument/2006/relationships/customXml" Target="../ink/ink1616.xml"/><Relationship Id="rId15" Type="http://schemas.openxmlformats.org/officeDocument/2006/relationships/customXml" Target="../ink/ink1621.xml"/><Relationship Id="rId23" Type="http://schemas.openxmlformats.org/officeDocument/2006/relationships/customXml" Target="../ink/ink1625.xml"/><Relationship Id="rId28" Type="http://schemas.openxmlformats.org/officeDocument/2006/relationships/image" Target="../media/image399.png"/><Relationship Id="rId36" Type="http://schemas.openxmlformats.org/officeDocument/2006/relationships/image" Target="../media/image403.png"/><Relationship Id="rId10" Type="http://schemas.openxmlformats.org/officeDocument/2006/relationships/image" Target="../media/image390.png"/><Relationship Id="rId19" Type="http://schemas.openxmlformats.org/officeDocument/2006/relationships/customXml" Target="../ink/ink1623.xml"/><Relationship Id="rId31" Type="http://schemas.openxmlformats.org/officeDocument/2006/relationships/customXml" Target="../ink/ink1629.xml"/><Relationship Id="rId44" Type="http://schemas.openxmlformats.org/officeDocument/2006/relationships/image" Target="../media/image405.png"/><Relationship Id="rId4" Type="http://schemas.openxmlformats.org/officeDocument/2006/relationships/image" Target="../media/image387.png"/><Relationship Id="rId9" Type="http://schemas.openxmlformats.org/officeDocument/2006/relationships/customXml" Target="../ink/ink1618.xml"/><Relationship Id="rId14" Type="http://schemas.openxmlformats.org/officeDocument/2006/relationships/image" Target="../media/image392.png"/><Relationship Id="rId22" Type="http://schemas.openxmlformats.org/officeDocument/2006/relationships/image" Target="../media/image396.png"/><Relationship Id="rId27" Type="http://schemas.openxmlformats.org/officeDocument/2006/relationships/customXml" Target="../ink/ink1627.xml"/><Relationship Id="rId30" Type="http://schemas.openxmlformats.org/officeDocument/2006/relationships/image" Target="../media/image400.png"/><Relationship Id="rId35" Type="http://schemas.openxmlformats.org/officeDocument/2006/relationships/customXml" Target="../ink/ink1631.xml"/><Relationship Id="rId43" Type="http://schemas.openxmlformats.org/officeDocument/2006/relationships/customXml" Target="../ink/ink1635.xml"/><Relationship Id="rId8" Type="http://schemas.openxmlformats.org/officeDocument/2006/relationships/image" Target="../media/image389.png"/><Relationship Id="rId3" Type="http://schemas.openxmlformats.org/officeDocument/2006/relationships/customXml" Target="../ink/ink1615.xml"/><Relationship Id="rId12" Type="http://schemas.openxmlformats.org/officeDocument/2006/relationships/image" Target="../media/image391.png"/><Relationship Id="rId17" Type="http://schemas.openxmlformats.org/officeDocument/2006/relationships/customXml" Target="../ink/ink1622.xml"/><Relationship Id="rId25" Type="http://schemas.openxmlformats.org/officeDocument/2006/relationships/customXml" Target="../ink/ink1626.xml"/><Relationship Id="rId33" Type="http://schemas.openxmlformats.org/officeDocument/2006/relationships/customXml" Target="../ink/ink1630.xml"/><Relationship Id="rId38" Type="http://schemas.openxmlformats.org/officeDocument/2006/relationships/image" Target="../media/image404.png"/></Relationships>
</file>

<file path=ppt/slides/_rels/slide6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8.png"/><Relationship Id="rId21" Type="http://schemas.openxmlformats.org/officeDocument/2006/relationships/customXml" Target="../ink/ink1645.xml"/><Relationship Id="rId42" Type="http://schemas.openxmlformats.org/officeDocument/2006/relationships/image" Target="../media/image407.png"/><Relationship Id="rId47" Type="http://schemas.openxmlformats.org/officeDocument/2006/relationships/customXml" Target="../ink/ink1658.xml"/><Relationship Id="rId63" Type="http://schemas.openxmlformats.org/officeDocument/2006/relationships/image" Target="../media/image415.png"/><Relationship Id="rId68" Type="http://schemas.openxmlformats.org/officeDocument/2006/relationships/customXml" Target="../ink/ink1669.xml"/><Relationship Id="rId7" Type="http://schemas.openxmlformats.org/officeDocument/2006/relationships/customXml" Target="../ink/ink1638.xml"/><Relationship Id="rId2" Type="http://schemas.openxmlformats.org/officeDocument/2006/relationships/image" Target="../media/image386.png"/><Relationship Id="rId16" Type="http://schemas.openxmlformats.org/officeDocument/2006/relationships/image" Target="../media/image393.png"/><Relationship Id="rId29" Type="http://schemas.openxmlformats.org/officeDocument/2006/relationships/customXml" Target="../ink/ink1649.xml"/><Relationship Id="rId11" Type="http://schemas.openxmlformats.org/officeDocument/2006/relationships/customXml" Target="../ink/ink1640.xml"/><Relationship Id="rId24" Type="http://schemas.openxmlformats.org/officeDocument/2006/relationships/image" Target="../media/image397.png"/><Relationship Id="rId32" Type="http://schemas.openxmlformats.org/officeDocument/2006/relationships/image" Target="../media/image401.png"/><Relationship Id="rId37" Type="http://schemas.openxmlformats.org/officeDocument/2006/relationships/customXml" Target="../ink/ink1653.xml"/><Relationship Id="rId40" Type="http://schemas.openxmlformats.org/officeDocument/2006/relationships/image" Target="../media/image406.png"/><Relationship Id="rId45" Type="http://schemas.openxmlformats.org/officeDocument/2006/relationships/customXml" Target="../ink/ink1657.xml"/><Relationship Id="rId53" Type="http://schemas.openxmlformats.org/officeDocument/2006/relationships/image" Target="../media/image410.png"/><Relationship Id="rId58" Type="http://schemas.openxmlformats.org/officeDocument/2006/relationships/customXml" Target="../ink/ink1664.xml"/><Relationship Id="rId66" Type="http://schemas.openxmlformats.org/officeDocument/2006/relationships/customXml" Target="../ink/ink1668.xml"/><Relationship Id="rId5" Type="http://schemas.openxmlformats.org/officeDocument/2006/relationships/customXml" Target="../ink/ink1637.xml"/><Relationship Id="rId61" Type="http://schemas.openxmlformats.org/officeDocument/2006/relationships/image" Target="../media/image414.png"/><Relationship Id="rId19" Type="http://schemas.openxmlformats.org/officeDocument/2006/relationships/customXml" Target="../ink/ink1644.xml"/><Relationship Id="rId14" Type="http://schemas.openxmlformats.org/officeDocument/2006/relationships/image" Target="../media/image392.png"/><Relationship Id="rId22" Type="http://schemas.openxmlformats.org/officeDocument/2006/relationships/image" Target="../media/image396.png"/><Relationship Id="rId27" Type="http://schemas.openxmlformats.org/officeDocument/2006/relationships/customXml" Target="../ink/ink1648.xml"/><Relationship Id="rId30" Type="http://schemas.openxmlformats.org/officeDocument/2006/relationships/image" Target="../media/image400.png"/><Relationship Id="rId35" Type="http://schemas.openxmlformats.org/officeDocument/2006/relationships/customXml" Target="../ink/ink1652.xml"/><Relationship Id="rId43" Type="http://schemas.openxmlformats.org/officeDocument/2006/relationships/customXml" Target="../ink/ink1656.xml"/><Relationship Id="rId48" Type="http://schemas.openxmlformats.org/officeDocument/2006/relationships/customXml" Target="../ink/ink1659.xml"/><Relationship Id="rId56" Type="http://schemas.openxmlformats.org/officeDocument/2006/relationships/customXml" Target="../ink/ink1663.xml"/><Relationship Id="rId64" Type="http://schemas.openxmlformats.org/officeDocument/2006/relationships/customXml" Target="../ink/ink1667.xml"/><Relationship Id="rId69" Type="http://schemas.openxmlformats.org/officeDocument/2006/relationships/image" Target="../media/image418.png"/><Relationship Id="rId8" Type="http://schemas.openxmlformats.org/officeDocument/2006/relationships/image" Target="../media/image389.png"/><Relationship Id="rId51" Type="http://schemas.openxmlformats.org/officeDocument/2006/relationships/image" Target="../media/image405.png"/><Relationship Id="rId3" Type="http://schemas.openxmlformats.org/officeDocument/2006/relationships/customXml" Target="../ink/ink1636.xml"/><Relationship Id="rId12" Type="http://schemas.openxmlformats.org/officeDocument/2006/relationships/image" Target="../media/image391.png"/><Relationship Id="rId17" Type="http://schemas.openxmlformats.org/officeDocument/2006/relationships/customXml" Target="../ink/ink1643.xml"/><Relationship Id="rId25" Type="http://schemas.openxmlformats.org/officeDocument/2006/relationships/customXml" Target="../ink/ink1647.xml"/><Relationship Id="rId33" Type="http://schemas.openxmlformats.org/officeDocument/2006/relationships/customXml" Target="../ink/ink1651.xml"/><Relationship Id="rId38" Type="http://schemas.openxmlformats.org/officeDocument/2006/relationships/image" Target="../media/image404.png"/><Relationship Id="rId46" Type="http://schemas.openxmlformats.org/officeDocument/2006/relationships/image" Target="../media/image311.png"/><Relationship Id="rId59" Type="http://schemas.openxmlformats.org/officeDocument/2006/relationships/image" Target="../media/image413.png"/><Relationship Id="rId67" Type="http://schemas.openxmlformats.org/officeDocument/2006/relationships/image" Target="../media/image417.png"/><Relationship Id="rId20" Type="http://schemas.openxmlformats.org/officeDocument/2006/relationships/image" Target="../media/image395.png"/><Relationship Id="rId41" Type="http://schemas.openxmlformats.org/officeDocument/2006/relationships/customXml" Target="../ink/ink1655.xml"/><Relationship Id="rId54" Type="http://schemas.openxmlformats.org/officeDocument/2006/relationships/customXml" Target="../ink/ink1662.xml"/><Relationship Id="rId62" Type="http://schemas.openxmlformats.org/officeDocument/2006/relationships/customXml" Target="../ink/ink16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8.png"/><Relationship Id="rId15" Type="http://schemas.openxmlformats.org/officeDocument/2006/relationships/customXml" Target="../ink/ink1642.xml"/><Relationship Id="rId23" Type="http://schemas.openxmlformats.org/officeDocument/2006/relationships/customXml" Target="../ink/ink1646.xml"/><Relationship Id="rId28" Type="http://schemas.openxmlformats.org/officeDocument/2006/relationships/image" Target="../media/image399.png"/><Relationship Id="rId36" Type="http://schemas.openxmlformats.org/officeDocument/2006/relationships/image" Target="../media/image403.png"/><Relationship Id="rId49" Type="http://schemas.openxmlformats.org/officeDocument/2006/relationships/image" Target="../media/image409.png"/><Relationship Id="rId57" Type="http://schemas.openxmlformats.org/officeDocument/2006/relationships/image" Target="../media/image412.png"/><Relationship Id="rId10" Type="http://schemas.openxmlformats.org/officeDocument/2006/relationships/image" Target="../media/image390.png"/><Relationship Id="rId31" Type="http://schemas.openxmlformats.org/officeDocument/2006/relationships/customXml" Target="../ink/ink1650.xml"/><Relationship Id="rId44" Type="http://schemas.openxmlformats.org/officeDocument/2006/relationships/image" Target="../media/image408.png"/><Relationship Id="rId52" Type="http://schemas.openxmlformats.org/officeDocument/2006/relationships/customXml" Target="../ink/ink1661.xml"/><Relationship Id="rId60" Type="http://schemas.openxmlformats.org/officeDocument/2006/relationships/customXml" Target="../ink/ink1665.xml"/><Relationship Id="rId65" Type="http://schemas.openxmlformats.org/officeDocument/2006/relationships/image" Target="../media/image416.png"/><Relationship Id="rId4" Type="http://schemas.openxmlformats.org/officeDocument/2006/relationships/image" Target="../media/image387.png"/><Relationship Id="rId9" Type="http://schemas.openxmlformats.org/officeDocument/2006/relationships/customXml" Target="../ink/ink1639.xml"/><Relationship Id="rId13" Type="http://schemas.openxmlformats.org/officeDocument/2006/relationships/customXml" Target="../ink/ink1641.xml"/><Relationship Id="rId18" Type="http://schemas.openxmlformats.org/officeDocument/2006/relationships/image" Target="../media/image394.png"/><Relationship Id="rId39" Type="http://schemas.openxmlformats.org/officeDocument/2006/relationships/customXml" Target="../ink/ink1654.xml"/><Relationship Id="rId34" Type="http://schemas.openxmlformats.org/officeDocument/2006/relationships/image" Target="../media/image402.png"/><Relationship Id="rId50" Type="http://schemas.openxmlformats.org/officeDocument/2006/relationships/customXml" Target="../ink/ink1660.xml"/><Relationship Id="rId55" Type="http://schemas.openxmlformats.org/officeDocument/2006/relationships/image" Target="../media/image411.png"/></Relationships>
</file>

<file path=ppt/slides/_rels/slide6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8.png"/><Relationship Id="rId21" Type="http://schemas.openxmlformats.org/officeDocument/2006/relationships/customXml" Target="../ink/ink1679.xml"/><Relationship Id="rId42" Type="http://schemas.openxmlformats.org/officeDocument/2006/relationships/image" Target="../media/image407.png"/><Relationship Id="rId47" Type="http://schemas.openxmlformats.org/officeDocument/2006/relationships/customXml" Target="../ink/ink1692.xml"/><Relationship Id="rId63" Type="http://schemas.openxmlformats.org/officeDocument/2006/relationships/image" Target="../media/image415.png"/><Relationship Id="rId68" Type="http://schemas.openxmlformats.org/officeDocument/2006/relationships/customXml" Target="../ink/ink1703.xml"/><Relationship Id="rId16" Type="http://schemas.openxmlformats.org/officeDocument/2006/relationships/image" Target="../media/image393.png"/><Relationship Id="rId11" Type="http://schemas.openxmlformats.org/officeDocument/2006/relationships/customXml" Target="../ink/ink1674.xml"/><Relationship Id="rId24" Type="http://schemas.openxmlformats.org/officeDocument/2006/relationships/image" Target="../media/image397.png"/><Relationship Id="rId32" Type="http://schemas.openxmlformats.org/officeDocument/2006/relationships/image" Target="../media/image401.png"/><Relationship Id="rId37" Type="http://schemas.openxmlformats.org/officeDocument/2006/relationships/customXml" Target="../ink/ink1687.xml"/><Relationship Id="rId40" Type="http://schemas.openxmlformats.org/officeDocument/2006/relationships/image" Target="../media/image406.png"/><Relationship Id="rId45" Type="http://schemas.openxmlformats.org/officeDocument/2006/relationships/customXml" Target="../ink/ink1691.xml"/><Relationship Id="rId53" Type="http://schemas.openxmlformats.org/officeDocument/2006/relationships/image" Target="../media/image410.png"/><Relationship Id="rId58" Type="http://schemas.openxmlformats.org/officeDocument/2006/relationships/customXml" Target="../ink/ink1698.xml"/><Relationship Id="rId66" Type="http://schemas.openxmlformats.org/officeDocument/2006/relationships/customXml" Target="../ink/ink1702.xml"/><Relationship Id="rId74" Type="http://schemas.openxmlformats.org/officeDocument/2006/relationships/customXml" Target="../ink/ink1706.xml"/><Relationship Id="rId5" Type="http://schemas.openxmlformats.org/officeDocument/2006/relationships/customXml" Target="../ink/ink1671.xml"/><Relationship Id="rId61" Type="http://schemas.openxmlformats.org/officeDocument/2006/relationships/image" Target="../media/image414.png"/><Relationship Id="rId19" Type="http://schemas.openxmlformats.org/officeDocument/2006/relationships/customXml" Target="../ink/ink1678.xml"/><Relationship Id="rId14" Type="http://schemas.openxmlformats.org/officeDocument/2006/relationships/image" Target="../media/image392.png"/><Relationship Id="rId22" Type="http://schemas.openxmlformats.org/officeDocument/2006/relationships/image" Target="../media/image396.png"/><Relationship Id="rId27" Type="http://schemas.openxmlformats.org/officeDocument/2006/relationships/customXml" Target="../ink/ink1682.xml"/><Relationship Id="rId30" Type="http://schemas.openxmlformats.org/officeDocument/2006/relationships/image" Target="../media/image400.png"/><Relationship Id="rId35" Type="http://schemas.openxmlformats.org/officeDocument/2006/relationships/customXml" Target="../ink/ink1686.xml"/><Relationship Id="rId43" Type="http://schemas.openxmlformats.org/officeDocument/2006/relationships/customXml" Target="../ink/ink1690.xml"/><Relationship Id="rId48" Type="http://schemas.openxmlformats.org/officeDocument/2006/relationships/customXml" Target="../ink/ink1693.xml"/><Relationship Id="rId56" Type="http://schemas.openxmlformats.org/officeDocument/2006/relationships/customXml" Target="../ink/ink1697.xml"/><Relationship Id="rId64" Type="http://schemas.openxmlformats.org/officeDocument/2006/relationships/customXml" Target="../ink/ink1701.xml"/><Relationship Id="rId69" Type="http://schemas.openxmlformats.org/officeDocument/2006/relationships/image" Target="../media/image419.png"/><Relationship Id="rId77" Type="http://schemas.openxmlformats.org/officeDocument/2006/relationships/image" Target="../media/image422.png"/><Relationship Id="rId8" Type="http://schemas.openxmlformats.org/officeDocument/2006/relationships/image" Target="../media/image389.png"/><Relationship Id="rId51" Type="http://schemas.openxmlformats.org/officeDocument/2006/relationships/image" Target="../media/image405.png"/><Relationship Id="rId72" Type="http://schemas.openxmlformats.org/officeDocument/2006/relationships/customXml" Target="../ink/ink1705.xml"/><Relationship Id="rId3" Type="http://schemas.openxmlformats.org/officeDocument/2006/relationships/customXml" Target="../ink/ink1670.xml"/><Relationship Id="rId12" Type="http://schemas.openxmlformats.org/officeDocument/2006/relationships/image" Target="../media/image391.png"/><Relationship Id="rId17" Type="http://schemas.openxmlformats.org/officeDocument/2006/relationships/customXml" Target="../ink/ink1677.xml"/><Relationship Id="rId25" Type="http://schemas.openxmlformats.org/officeDocument/2006/relationships/customXml" Target="../ink/ink1681.xml"/><Relationship Id="rId33" Type="http://schemas.openxmlformats.org/officeDocument/2006/relationships/customXml" Target="../ink/ink1685.xml"/><Relationship Id="rId38" Type="http://schemas.openxmlformats.org/officeDocument/2006/relationships/image" Target="../media/image404.png"/><Relationship Id="rId46" Type="http://schemas.openxmlformats.org/officeDocument/2006/relationships/image" Target="../media/image311.png"/><Relationship Id="rId59" Type="http://schemas.openxmlformats.org/officeDocument/2006/relationships/image" Target="../media/image413.png"/><Relationship Id="rId67" Type="http://schemas.openxmlformats.org/officeDocument/2006/relationships/image" Target="../media/image417.png"/><Relationship Id="rId20" Type="http://schemas.openxmlformats.org/officeDocument/2006/relationships/image" Target="../media/image395.png"/><Relationship Id="rId41" Type="http://schemas.openxmlformats.org/officeDocument/2006/relationships/customXml" Target="../ink/ink1689.xml"/><Relationship Id="rId54" Type="http://schemas.openxmlformats.org/officeDocument/2006/relationships/customXml" Target="../ink/ink1696.xml"/><Relationship Id="rId62" Type="http://schemas.openxmlformats.org/officeDocument/2006/relationships/customXml" Target="../ink/ink1700.xml"/><Relationship Id="rId70" Type="http://schemas.openxmlformats.org/officeDocument/2006/relationships/customXml" Target="../ink/ink1704.xml"/><Relationship Id="rId75" Type="http://schemas.openxmlformats.org/officeDocument/2006/relationships/image" Target="../media/image4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8.png"/><Relationship Id="rId15" Type="http://schemas.openxmlformats.org/officeDocument/2006/relationships/customXml" Target="../ink/ink1676.xml"/><Relationship Id="rId23" Type="http://schemas.openxmlformats.org/officeDocument/2006/relationships/customXml" Target="../ink/ink1680.xml"/><Relationship Id="rId28" Type="http://schemas.openxmlformats.org/officeDocument/2006/relationships/image" Target="../media/image399.png"/><Relationship Id="rId36" Type="http://schemas.openxmlformats.org/officeDocument/2006/relationships/image" Target="../media/image403.png"/><Relationship Id="rId49" Type="http://schemas.openxmlformats.org/officeDocument/2006/relationships/image" Target="../media/image409.png"/><Relationship Id="rId57" Type="http://schemas.openxmlformats.org/officeDocument/2006/relationships/image" Target="../media/image412.png"/><Relationship Id="rId10" Type="http://schemas.openxmlformats.org/officeDocument/2006/relationships/image" Target="../media/image390.png"/><Relationship Id="rId31" Type="http://schemas.openxmlformats.org/officeDocument/2006/relationships/customXml" Target="../ink/ink1684.xml"/><Relationship Id="rId44" Type="http://schemas.openxmlformats.org/officeDocument/2006/relationships/image" Target="../media/image408.png"/><Relationship Id="rId52" Type="http://schemas.openxmlformats.org/officeDocument/2006/relationships/customXml" Target="../ink/ink1695.xml"/><Relationship Id="rId60" Type="http://schemas.openxmlformats.org/officeDocument/2006/relationships/customXml" Target="../ink/ink1699.xml"/><Relationship Id="rId65" Type="http://schemas.openxmlformats.org/officeDocument/2006/relationships/image" Target="../media/image416.png"/><Relationship Id="rId73" Type="http://schemas.openxmlformats.org/officeDocument/2006/relationships/image" Target="../media/image421.png"/><Relationship Id="rId4" Type="http://schemas.openxmlformats.org/officeDocument/2006/relationships/image" Target="../media/image387.png"/><Relationship Id="rId9" Type="http://schemas.openxmlformats.org/officeDocument/2006/relationships/customXml" Target="../ink/ink1673.xml"/><Relationship Id="rId13" Type="http://schemas.openxmlformats.org/officeDocument/2006/relationships/customXml" Target="../ink/ink1675.xml"/><Relationship Id="rId18" Type="http://schemas.openxmlformats.org/officeDocument/2006/relationships/image" Target="../media/image394.png"/><Relationship Id="rId39" Type="http://schemas.openxmlformats.org/officeDocument/2006/relationships/customXml" Target="../ink/ink1688.xml"/><Relationship Id="rId34" Type="http://schemas.openxmlformats.org/officeDocument/2006/relationships/image" Target="../media/image402.png"/><Relationship Id="rId50" Type="http://schemas.openxmlformats.org/officeDocument/2006/relationships/customXml" Target="../ink/ink1694.xml"/><Relationship Id="rId55" Type="http://schemas.openxmlformats.org/officeDocument/2006/relationships/image" Target="../media/image411.png"/><Relationship Id="rId76" Type="http://schemas.openxmlformats.org/officeDocument/2006/relationships/customXml" Target="../ink/ink1707.xml"/><Relationship Id="rId7" Type="http://schemas.openxmlformats.org/officeDocument/2006/relationships/customXml" Target="../ink/ink1672.xml"/><Relationship Id="rId71" Type="http://schemas.openxmlformats.org/officeDocument/2006/relationships/image" Target="../media/image420.png"/><Relationship Id="rId2" Type="http://schemas.openxmlformats.org/officeDocument/2006/relationships/image" Target="../media/image386.png"/><Relationship Id="rId29" Type="http://schemas.openxmlformats.org/officeDocument/2006/relationships/customXml" Target="../ink/ink1683.xml"/></Relationships>
</file>

<file path=ppt/slides/_rels/slide6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8.png"/><Relationship Id="rId21" Type="http://schemas.openxmlformats.org/officeDocument/2006/relationships/customXml" Target="../ink/ink1717.xml"/><Relationship Id="rId42" Type="http://schemas.openxmlformats.org/officeDocument/2006/relationships/image" Target="../media/image407.png"/><Relationship Id="rId47" Type="http://schemas.openxmlformats.org/officeDocument/2006/relationships/customXml" Target="../ink/ink1730.xml"/><Relationship Id="rId63" Type="http://schemas.openxmlformats.org/officeDocument/2006/relationships/image" Target="../media/image415.png"/><Relationship Id="rId68" Type="http://schemas.openxmlformats.org/officeDocument/2006/relationships/customXml" Target="../ink/ink1741.xml"/><Relationship Id="rId84" Type="http://schemas.openxmlformats.org/officeDocument/2006/relationships/customXml" Target="../ink/ink1749.xml"/><Relationship Id="rId16" Type="http://schemas.openxmlformats.org/officeDocument/2006/relationships/image" Target="../media/image393.png"/><Relationship Id="rId11" Type="http://schemas.openxmlformats.org/officeDocument/2006/relationships/customXml" Target="../ink/ink1712.xml"/><Relationship Id="rId32" Type="http://schemas.openxmlformats.org/officeDocument/2006/relationships/image" Target="../media/image401.png"/><Relationship Id="rId37" Type="http://schemas.openxmlformats.org/officeDocument/2006/relationships/customXml" Target="../ink/ink1725.xml"/><Relationship Id="rId53" Type="http://schemas.openxmlformats.org/officeDocument/2006/relationships/image" Target="../media/image410.png"/><Relationship Id="rId58" Type="http://schemas.openxmlformats.org/officeDocument/2006/relationships/customXml" Target="../ink/ink1736.xml"/><Relationship Id="rId74" Type="http://schemas.openxmlformats.org/officeDocument/2006/relationships/customXml" Target="../ink/ink1744.xml"/><Relationship Id="rId79" Type="http://schemas.openxmlformats.org/officeDocument/2006/relationships/image" Target="../media/image425.png"/><Relationship Id="rId5" Type="http://schemas.openxmlformats.org/officeDocument/2006/relationships/customXml" Target="../ink/ink1709.xml"/><Relationship Id="rId19" Type="http://schemas.openxmlformats.org/officeDocument/2006/relationships/customXml" Target="../ink/ink1716.xml"/><Relationship Id="rId14" Type="http://schemas.openxmlformats.org/officeDocument/2006/relationships/image" Target="../media/image392.png"/><Relationship Id="rId22" Type="http://schemas.openxmlformats.org/officeDocument/2006/relationships/image" Target="../media/image396.png"/><Relationship Id="rId27" Type="http://schemas.openxmlformats.org/officeDocument/2006/relationships/customXml" Target="../ink/ink1720.xml"/><Relationship Id="rId30" Type="http://schemas.openxmlformats.org/officeDocument/2006/relationships/image" Target="../media/image400.png"/><Relationship Id="rId35" Type="http://schemas.openxmlformats.org/officeDocument/2006/relationships/customXml" Target="../ink/ink1724.xml"/><Relationship Id="rId43" Type="http://schemas.openxmlformats.org/officeDocument/2006/relationships/customXml" Target="../ink/ink1728.xml"/><Relationship Id="rId48" Type="http://schemas.openxmlformats.org/officeDocument/2006/relationships/customXml" Target="../ink/ink1731.xml"/><Relationship Id="rId56" Type="http://schemas.openxmlformats.org/officeDocument/2006/relationships/customXml" Target="../ink/ink1735.xml"/><Relationship Id="rId64" Type="http://schemas.openxmlformats.org/officeDocument/2006/relationships/customXml" Target="../ink/ink1739.xml"/><Relationship Id="rId69" Type="http://schemas.openxmlformats.org/officeDocument/2006/relationships/image" Target="../media/image419.png"/><Relationship Id="rId77" Type="http://schemas.openxmlformats.org/officeDocument/2006/relationships/image" Target="../media/image424.png"/><Relationship Id="rId8" Type="http://schemas.openxmlformats.org/officeDocument/2006/relationships/image" Target="../media/image389.png"/><Relationship Id="rId51" Type="http://schemas.openxmlformats.org/officeDocument/2006/relationships/image" Target="../media/image405.png"/><Relationship Id="rId72" Type="http://schemas.openxmlformats.org/officeDocument/2006/relationships/customXml" Target="../ink/ink1743.xml"/><Relationship Id="rId80" Type="http://schemas.openxmlformats.org/officeDocument/2006/relationships/customXml" Target="../ink/ink1747.xml"/><Relationship Id="rId85" Type="http://schemas.openxmlformats.org/officeDocument/2006/relationships/image" Target="../media/image422.png"/><Relationship Id="rId3" Type="http://schemas.openxmlformats.org/officeDocument/2006/relationships/customXml" Target="../ink/ink1708.xml"/><Relationship Id="rId12" Type="http://schemas.openxmlformats.org/officeDocument/2006/relationships/image" Target="../media/image391.png"/><Relationship Id="rId17" Type="http://schemas.openxmlformats.org/officeDocument/2006/relationships/customXml" Target="../ink/ink1715.xml"/><Relationship Id="rId25" Type="http://schemas.openxmlformats.org/officeDocument/2006/relationships/customXml" Target="../ink/ink1719.xml"/><Relationship Id="rId33" Type="http://schemas.openxmlformats.org/officeDocument/2006/relationships/customXml" Target="../ink/ink1723.xml"/><Relationship Id="rId38" Type="http://schemas.openxmlformats.org/officeDocument/2006/relationships/image" Target="../media/image404.png"/><Relationship Id="rId46" Type="http://schemas.openxmlformats.org/officeDocument/2006/relationships/image" Target="../media/image311.png"/><Relationship Id="rId59" Type="http://schemas.openxmlformats.org/officeDocument/2006/relationships/image" Target="../media/image413.png"/><Relationship Id="rId67" Type="http://schemas.openxmlformats.org/officeDocument/2006/relationships/image" Target="../media/image417.png"/><Relationship Id="rId20" Type="http://schemas.openxmlformats.org/officeDocument/2006/relationships/image" Target="../media/image395.png"/><Relationship Id="rId41" Type="http://schemas.openxmlformats.org/officeDocument/2006/relationships/customXml" Target="../ink/ink1727.xml"/><Relationship Id="rId54" Type="http://schemas.openxmlformats.org/officeDocument/2006/relationships/customXml" Target="../ink/ink1734.xml"/><Relationship Id="rId62" Type="http://schemas.openxmlformats.org/officeDocument/2006/relationships/customXml" Target="../ink/ink1738.xml"/><Relationship Id="rId70" Type="http://schemas.openxmlformats.org/officeDocument/2006/relationships/customXml" Target="../ink/ink1742.xml"/><Relationship Id="rId75" Type="http://schemas.openxmlformats.org/officeDocument/2006/relationships/image" Target="../media/image423.png"/><Relationship Id="rId83" Type="http://schemas.openxmlformats.org/officeDocument/2006/relationships/image" Target="../media/image4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8.png"/><Relationship Id="rId15" Type="http://schemas.openxmlformats.org/officeDocument/2006/relationships/customXml" Target="../ink/ink1714.xml"/><Relationship Id="rId23" Type="http://schemas.openxmlformats.org/officeDocument/2006/relationships/customXml" Target="../ink/ink1718.xml"/><Relationship Id="rId28" Type="http://schemas.openxmlformats.org/officeDocument/2006/relationships/image" Target="../media/image399.png"/><Relationship Id="rId36" Type="http://schemas.openxmlformats.org/officeDocument/2006/relationships/image" Target="../media/image403.png"/><Relationship Id="rId49" Type="http://schemas.openxmlformats.org/officeDocument/2006/relationships/image" Target="../media/image409.png"/><Relationship Id="rId57" Type="http://schemas.openxmlformats.org/officeDocument/2006/relationships/image" Target="../media/image412.png"/><Relationship Id="rId10" Type="http://schemas.openxmlformats.org/officeDocument/2006/relationships/image" Target="../media/image390.png"/><Relationship Id="rId31" Type="http://schemas.openxmlformats.org/officeDocument/2006/relationships/customXml" Target="../ink/ink1722.xml"/><Relationship Id="rId44" Type="http://schemas.openxmlformats.org/officeDocument/2006/relationships/image" Target="../media/image408.png"/><Relationship Id="rId52" Type="http://schemas.openxmlformats.org/officeDocument/2006/relationships/customXml" Target="../ink/ink1733.xml"/><Relationship Id="rId60" Type="http://schemas.openxmlformats.org/officeDocument/2006/relationships/customXml" Target="../ink/ink1737.xml"/><Relationship Id="rId65" Type="http://schemas.openxmlformats.org/officeDocument/2006/relationships/image" Target="../media/image416.png"/><Relationship Id="rId73" Type="http://schemas.openxmlformats.org/officeDocument/2006/relationships/image" Target="../media/image421.png"/><Relationship Id="rId78" Type="http://schemas.openxmlformats.org/officeDocument/2006/relationships/customXml" Target="../ink/ink1746.xml"/><Relationship Id="rId81" Type="http://schemas.openxmlformats.org/officeDocument/2006/relationships/image" Target="../media/image426.png"/><Relationship Id="rId86" Type="http://schemas.openxmlformats.org/officeDocument/2006/relationships/customXml" Target="../ink/ink1750.xml"/><Relationship Id="rId4" Type="http://schemas.openxmlformats.org/officeDocument/2006/relationships/image" Target="../media/image387.png"/><Relationship Id="rId9" Type="http://schemas.openxmlformats.org/officeDocument/2006/relationships/customXml" Target="../ink/ink1711.xml"/><Relationship Id="rId13" Type="http://schemas.openxmlformats.org/officeDocument/2006/relationships/customXml" Target="../ink/ink1713.xml"/><Relationship Id="rId18" Type="http://schemas.openxmlformats.org/officeDocument/2006/relationships/image" Target="../media/image394.png"/><Relationship Id="rId39" Type="http://schemas.openxmlformats.org/officeDocument/2006/relationships/customXml" Target="../ink/ink1726.xml"/><Relationship Id="rId34" Type="http://schemas.openxmlformats.org/officeDocument/2006/relationships/image" Target="../media/image402.png"/><Relationship Id="rId50" Type="http://schemas.openxmlformats.org/officeDocument/2006/relationships/customXml" Target="../ink/ink1732.xml"/><Relationship Id="rId55" Type="http://schemas.openxmlformats.org/officeDocument/2006/relationships/image" Target="../media/image411.png"/><Relationship Id="rId76" Type="http://schemas.openxmlformats.org/officeDocument/2006/relationships/customXml" Target="../ink/ink1745.xml"/><Relationship Id="rId7" Type="http://schemas.openxmlformats.org/officeDocument/2006/relationships/customXml" Target="../ink/ink1710.xml"/><Relationship Id="rId71" Type="http://schemas.openxmlformats.org/officeDocument/2006/relationships/image" Target="../media/image420.png"/><Relationship Id="rId2" Type="http://schemas.openxmlformats.org/officeDocument/2006/relationships/image" Target="../media/image386.png"/><Relationship Id="rId29" Type="http://schemas.openxmlformats.org/officeDocument/2006/relationships/customXml" Target="../ink/ink1721.xml"/><Relationship Id="rId24" Type="http://schemas.openxmlformats.org/officeDocument/2006/relationships/image" Target="../media/image397.png"/><Relationship Id="rId40" Type="http://schemas.openxmlformats.org/officeDocument/2006/relationships/image" Target="../media/image406.png"/><Relationship Id="rId45" Type="http://schemas.openxmlformats.org/officeDocument/2006/relationships/customXml" Target="../ink/ink1729.xml"/><Relationship Id="rId66" Type="http://schemas.openxmlformats.org/officeDocument/2006/relationships/customXml" Target="../ink/ink1740.xml"/><Relationship Id="rId87" Type="http://schemas.openxmlformats.org/officeDocument/2006/relationships/image" Target="../media/image427.png"/><Relationship Id="rId61" Type="http://schemas.openxmlformats.org/officeDocument/2006/relationships/image" Target="../media/image414.png"/><Relationship Id="rId82" Type="http://schemas.openxmlformats.org/officeDocument/2006/relationships/customXml" Target="../ink/ink1748.xml"/></Relationships>
</file>

<file path=ppt/slides/_rels/slide6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8.png"/><Relationship Id="rId21" Type="http://schemas.openxmlformats.org/officeDocument/2006/relationships/customXml" Target="../ink/ink1760.xml"/><Relationship Id="rId42" Type="http://schemas.openxmlformats.org/officeDocument/2006/relationships/image" Target="../media/image407.png"/><Relationship Id="rId47" Type="http://schemas.openxmlformats.org/officeDocument/2006/relationships/customXml" Target="../ink/ink1773.xml"/><Relationship Id="rId63" Type="http://schemas.openxmlformats.org/officeDocument/2006/relationships/image" Target="../media/image413.png"/><Relationship Id="rId68" Type="http://schemas.openxmlformats.org/officeDocument/2006/relationships/customXml" Target="../ink/ink1784.xml"/><Relationship Id="rId84" Type="http://schemas.openxmlformats.org/officeDocument/2006/relationships/customXml" Target="../ink/ink1792.xml"/><Relationship Id="rId89" Type="http://schemas.openxmlformats.org/officeDocument/2006/relationships/image" Target="../media/image422.png"/><Relationship Id="rId16" Type="http://schemas.openxmlformats.org/officeDocument/2006/relationships/image" Target="../media/image393.png"/><Relationship Id="rId11" Type="http://schemas.openxmlformats.org/officeDocument/2006/relationships/customXml" Target="../ink/ink1755.xml"/><Relationship Id="rId32" Type="http://schemas.openxmlformats.org/officeDocument/2006/relationships/image" Target="../media/image401.png"/><Relationship Id="rId37" Type="http://schemas.openxmlformats.org/officeDocument/2006/relationships/customXml" Target="../ink/ink1768.xml"/><Relationship Id="rId53" Type="http://schemas.openxmlformats.org/officeDocument/2006/relationships/image" Target="../media/image410.png"/><Relationship Id="rId58" Type="http://schemas.openxmlformats.org/officeDocument/2006/relationships/customXml" Target="../ink/ink1779.xml"/><Relationship Id="rId74" Type="http://schemas.openxmlformats.org/officeDocument/2006/relationships/customXml" Target="../ink/ink1787.xml"/><Relationship Id="rId79" Type="http://schemas.openxmlformats.org/officeDocument/2006/relationships/image" Target="../media/image423.png"/><Relationship Id="rId5" Type="http://schemas.openxmlformats.org/officeDocument/2006/relationships/customXml" Target="../ink/ink1752.xml"/><Relationship Id="rId90" Type="http://schemas.openxmlformats.org/officeDocument/2006/relationships/customXml" Target="../ink/ink1795.xml"/><Relationship Id="rId14" Type="http://schemas.openxmlformats.org/officeDocument/2006/relationships/image" Target="../media/image392.png"/><Relationship Id="rId22" Type="http://schemas.openxmlformats.org/officeDocument/2006/relationships/image" Target="../media/image396.png"/><Relationship Id="rId27" Type="http://schemas.openxmlformats.org/officeDocument/2006/relationships/customXml" Target="../ink/ink1763.xml"/><Relationship Id="rId30" Type="http://schemas.openxmlformats.org/officeDocument/2006/relationships/image" Target="../media/image400.png"/><Relationship Id="rId35" Type="http://schemas.openxmlformats.org/officeDocument/2006/relationships/customXml" Target="../ink/ink1767.xml"/><Relationship Id="rId43" Type="http://schemas.openxmlformats.org/officeDocument/2006/relationships/customXml" Target="../ink/ink1771.xml"/><Relationship Id="rId48" Type="http://schemas.openxmlformats.org/officeDocument/2006/relationships/customXml" Target="../ink/ink1774.xml"/><Relationship Id="rId56" Type="http://schemas.openxmlformats.org/officeDocument/2006/relationships/customXml" Target="../ink/ink1778.xml"/><Relationship Id="rId64" Type="http://schemas.openxmlformats.org/officeDocument/2006/relationships/customXml" Target="../ink/ink1782.xml"/><Relationship Id="rId69" Type="http://schemas.openxmlformats.org/officeDocument/2006/relationships/image" Target="../media/image416.png"/><Relationship Id="rId77" Type="http://schemas.openxmlformats.org/officeDocument/2006/relationships/image" Target="../media/image421.png"/><Relationship Id="rId8" Type="http://schemas.openxmlformats.org/officeDocument/2006/relationships/image" Target="../media/image389.png"/><Relationship Id="rId51" Type="http://schemas.openxmlformats.org/officeDocument/2006/relationships/image" Target="../media/image405.png"/><Relationship Id="rId72" Type="http://schemas.openxmlformats.org/officeDocument/2006/relationships/customXml" Target="../ink/ink1786.xml"/><Relationship Id="rId80" Type="http://schemas.openxmlformats.org/officeDocument/2006/relationships/customXml" Target="../ink/ink1790.xml"/><Relationship Id="rId85" Type="http://schemas.openxmlformats.org/officeDocument/2006/relationships/image" Target="../media/image426.png"/><Relationship Id="rId3" Type="http://schemas.openxmlformats.org/officeDocument/2006/relationships/customXml" Target="../ink/ink1751.xml"/><Relationship Id="rId12" Type="http://schemas.openxmlformats.org/officeDocument/2006/relationships/image" Target="../media/image391.png"/><Relationship Id="rId17" Type="http://schemas.openxmlformats.org/officeDocument/2006/relationships/customXml" Target="../ink/ink1758.xml"/><Relationship Id="rId25" Type="http://schemas.openxmlformats.org/officeDocument/2006/relationships/customXml" Target="../ink/ink1762.xml"/><Relationship Id="rId33" Type="http://schemas.openxmlformats.org/officeDocument/2006/relationships/customXml" Target="../ink/ink1766.xml"/><Relationship Id="rId38" Type="http://schemas.openxmlformats.org/officeDocument/2006/relationships/image" Target="../media/image404.png"/><Relationship Id="rId46" Type="http://schemas.openxmlformats.org/officeDocument/2006/relationships/image" Target="../media/image311.png"/><Relationship Id="rId59" Type="http://schemas.openxmlformats.org/officeDocument/2006/relationships/image" Target="../media/image429.png"/><Relationship Id="rId67" Type="http://schemas.openxmlformats.org/officeDocument/2006/relationships/image" Target="../media/image415.png"/><Relationship Id="rId20" Type="http://schemas.openxmlformats.org/officeDocument/2006/relationships/image" Target="../media/image395.png"/><Relationship Id="rId41" Type="http://schemas.openxmlformats.org/officeDocument/2006/relationships/customXml" Target="../ink/ink1770.xml"/><Relationship Id="rId54" Type="http://schemas.openxmlformats.org/officeDocument/2006/relationships/customXml" Target="../ink/ink1777.xml"/><Relationship Id="rId62" Type="http://schemas.openxmlformats.org/officeDocument/2006/relationships/customXml" Target="../ink/ink1781.xml"/><Relationship Id="rId70" Type="http://schemas.openxmlformats.org/officeDocument/2006/relationships/customXml" Target="../ink/ink1785.xml"/><Relationship Id="rId75" Type="http://schemas.openxmlformats.org/officeDocument/2006/relationships/image" Target="../media/image420.png"/><Relationship Id="rId83" Type="http://schemas.openxmlformats.org/officeDocument/2006/relationships/image" Target="../media/image425.png"/><Relationship Id="rId88" Type="http://schemas.openxmlformats.org/officeDocument/2006/relationships/customXml" Target="../ink/ink1794.xml"/><Relationship Id="rId91" Type="http://schemas.openxmlformats.org/officeDocument/2006/relationships/image" Target="../media/image4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8.png"/><Relationship Id="rId15" Type="http://schemas.openxmlformats.org/officeDocument/2006/relationships/customXml" Target="../ink/ink1757.xml"/><Relationship Id="rId23" Type="http://schemas.openxmlformats.org/officeDocument/2006/relationships/customXml" Target="../ink/ink1761.xml"/><Relationship Id="rId28" Type="http://schemas.openxmlformats.org/officeDocument/2006/relationships/image" Target="../media/image399.png"/><Relationship Id="rId36" Type="http://schemas.openxmlformats.org/officeDocument/2006/relationships/image" Target="../media/image403.png"/><Relationship Id="rId49" Type="http://schemas.openxmlformats.org/officeDocument/2006/relationships/image" Target="../media/image409.png"/><Relationship Id="rId57" Type="http://schemas.openxmlformats.org/officeDocument/2006/relationships/image" Target="../media/image428.png"/><Relationship Id="rId10" Type="http://schemas.openxmlformats.org/officeDocument/2006/relationships/image" Target="../media/image390.png"/><Relationship Id="rId31" Type="http://schemas.openxmlformats.org/officeDocument/2006/relationships/customXml" Target="../ink/ink1765.xml"/><Relationship Id="rId44" Type="http://schemas.openxmlformats.org/officeDocument/2006/relationships/image" Target="../media/image408.png"/><Relationship Id="rId52" Type="http://schemas.openxmlformats.org/officeDocument/2006/relationships/customXml" Target="../ink/ink1776.xml"/><Relationship Id="rId60" Type="http://schemas.openxmlformats.org/officeDocument/2006/relationships/customXml" Target="../ink/ink1780.xml"/><Relationship Id="rId65" Type="http://schemas.openxmlformats.org/officeDocument/2006/relationships/image" Target="../media/image414.png"/><Relationship Id="rId73" Type="http://schemas.openxmlformats.org/officeDocument/2006/relationships/image" Target="../media/image419.png"/><Relationship Id="rId78" Type="http://schemas.openxmlformats.org/officeDocument/2006/relationships/customXml" Target="../ink/ink1789.xml"/><Relationship Id="rId81" Type="http://schemas.openxmlformats.org/officeDocument/2006/relationships/image" Target="../media/image424.png"/><Relationship Id="rId86" Type="http://schemas.openxmlformats.org/officeDocument/2006/relationships/customXml" Target="../ink/ink1793.xml"/><Relationship Id="rId4" Type="http://schemas.openxmlformats.org/officeDocument/2006/relationships/image" Target="../media/image387.png"/><Relationship Id="rId9" Type="http://schemas.openxmlformats.org/officeDocument/2006/relationships/customXml" Target="../ink/ink1754.xml"/><Relationship Id="rId13" Type="http://schemas.openxmlformats.org/officeDocument/2006/relationships/customXml" Target="../ink/ink1756.xml"/><Relationship Id="rId18" Type="http://schemas.openxmlformats.org/officeDocument/2006/relationships/image" Target="../media/image394.png"/><Relationship Id="rId39" Type="http://schemas.openxmlformats.org/officeDocument/2006/relationships/customXml" Target="../ink/ink1769.xml"/><Relationship Id="rId34" Type="http://schemas.openxmlformats.org/officeDocument/2006/relationships/image" Target="../media/image402.png"/><Relationship Id="rId50" Type="http://schemas.openxmlformats.org/officeDocument/2006/relationships/customXml" Target="../ink/ink1775.xml"/><Relationship Id="rId55" Type="http://schemas.openxmlformats.org/officeDocument/2006/relationships/image" Target="../media/image411.png"/><Relationship Id="rId76" Type="http://schemas.openxmlformats.org/officeDocument/2006/relationships/customXml" Target="../ink/ink1788.xml"/><Relationship Id="rId7" Type="http://schemas.openxmlformats.org/officeDocument/2006/relationships/customXml" Target="../ink/ink1753.xml"/><Relationship Id="rId71" Type="http://schemas.openxmlformats.org/officeDocument/2006/relationships/image" Target="../media/image417.png"/><Relationship Id="rId2" Type="http://schemas.openxmlformats.org/officeDocument/2006/relationships/image" Target="../media/image386.png"/><Relationship Id="rId29" Type="http://schemas.openxmlformats.org/officeDocument/2006/relationships/customXml" Target="../ink/ink1764.xml"/><Relationship Id="rId24" Type="http://schemas.openxmlformats.org/officeDocument/2006/relationships/image" Target="../media/image397.png"/><Relationship Id="rId40" Type="http://schemas.openxmlformats.org/officeDocument/2006/relationships/image" Target="../media/image406.png"/><Relationship Id="rId45" Type="http://schemas.openxmlformats.org/officeDocument/2006/relationships/customXml" Target="../ink/ink1772.xml"/><Relationship Id="rId66" Type="http://schemas.openxmlformats.org/officeDocument/2006/relationships/customXml" Target="../ink/ink1783.xml"/><Relationship Id="rId87" Type="http://schemas.openxmlformats.org/officeDocument/2006/relationships/image" Target="../media/image418.png"/><Relationship Id="rId61" Type="http://schemas.openxmlformats.org/officeDocument/2006/relationships/image" Target="../media/image412.png"/><Relationship Id="rId82" Type="http://schemas.openxmlformats.org/officeDocument/2006/relationships/customXml" Target="../ink/ink1791.xml"/><Relationship Id="rId19" Type="http://schemas.openxmlformats.org/officeDocument/2006/relationships/customXml" Target="../ink/ink1759.xml"/></Relationships>
</file>

<file path=ppt/slides/_rels/slide6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8.png"/><Relationship Id="rId21" Type="http://schemas.openxmlformats.org/officeDocument/2006/relationships/customXml" Target="../ink/ink1805.xml"/><Relationship Id="rId42" Type="http://schemas.openxmlformats.org/officeDocument/2006/relationships/image" Target="../media/image407.png"/><Relationship Id="rId47" Type="http://schemas.openxmlformats.org/officeDocument/2006/relationships/customXml" Target="../ink/ink1818.xml"/><Relationship Id="rId63" Type="http://schemas.openxmlformats.org/officeDocument/2006/relationships/image" Target="../media/image431.png"/><Relationship Id="rId68" Type="http://schemas.openxmlformats.org/officeDocument/2006/relationships/customXml" Target="../ink/ink1829.xml"/><Relationship Id="rId84" Type="http://schemas.openxmlformats.org/officeDocument/2006/relationships/customXml" Target="../ink/ink1837.xml"/><Relationship Id="rId89" Type="http://schemas.openxmlformats.org/officeDocument/2006/relationships/image" Target="../media/image424.png"/><Relationship Id="rId16" Type="http://schemas.openxmlformats.org/officeDocument/2006/relationships/image" Target="../media/image393.png"/><Relationship Id="rId11" Type="http://schemas.openxmlformats.org/officeDocument/2006/relationships/customXml" Target="../ink/ink1800.xml"/><Relationship Id="rId32" Type="http://schemas.openxmlformats.org/officeDocument/2006/relationships/image" Target="../media/image401.png"/><Relationship Id="rId37" Type="http://schemas.openxmlformats.org/officeDocument/2006/relationships/customXml" Target="../ink/ink1813.xml"/><Relationship Id="rId53" Type="http://schemas.openxmlformats.org/officeDocument/2006/relationships/image" Target="../media/image410.png"/><Relationship Id="rId58" Type="http://schemas.openxmlformats.org/officeDocument/2006/relationships/customXml" Target="../ink/ink1824.xml"/><Relationship Id="rId74" Type="http://schemas.openxmlformats.org/officeDocument/2006/relationships/customXml" Target="../ink/ink1832.xml"/><Relationship Id="rId79" Type="http://schemas.openxmlformats.org/officeDocument/2006/relationships/image" Target="../media/image417.png"/><Relationship Id="rId5" Type="http://schemas.openxmlformats.org/officeDocument/2006/relationships/customXml" Target="../ink/ink1797.xml"/><Relationship Id="rId90" Type="http://schemas.openxmlformats.org/officeDocument/2006/relationships/customXml" Target="../ink/ink1840.xml"/><Relationship Id="rId95" Type="http://schemas.openxmlformats.org/officeDocument/2006/relationships/image" Target="../media/image418.png"/><Relationship Id="rId22" Type="http://schemas.openxmlformats.org/officeDocument/2006/relationships/image" Target="../media/image396.png"/><Relationship Id="rId27" Type="http://schemas.openxmlformats.org/officeDocument/2006/relationships/customXml" Target="../ink/ink1808.xml"/><Relationship Id="rId43" Type="http://schemas.openxmlformats.org/officeDocument/2006/relationships/customXml" Target="../ink/ink1816.xml"/><Relationship Id="rId48" Type="http://schemas.openxmlformats.org/officeDocument/2006/relationships/customXml" Target="../ink/ink1819.xml"/><Relationship Id="rId64" Type="http://schemas.openxmlformats.org/officeDocument/2006/relationships/customXml" Target="../ink/ink1827.xml"/><Relationship Id="rId69" Type="http://schemas.openxmlformats.org/officeDocument/2006/relationships/image" Target="../media/image412.png"/><Relationship Id="rId80" Type="http://schemas.openxmlformats.org/officeDocument/2006/relationships/customXml" Target="../ink/ink1835.xml"/><Relationship Id="rId85" Type="http://schemas.openxmlformats.org/officeDocument/2006/relationships/image" Target="../media/image421.png"/><Relationship Id="rId3" Type="http://schemas.openxmlformats.org/officeDocument/2006/relationships/customXml" Target="../ink/ink1796.xml"/><Relationship Id="rId12" Type="http://schemas.openxmlformats.org/officeDocument/2006/relationships/image" Target="../media/image391.png"/><Relationship Id="rId17" Type="http://schemas.openxmlformats.org/officeDocument/2006/relationships/customXml" Target="../ink/ink1803.xml"/><Relationship Id="rId25" Type="http://schemas.openxmlformats.org/officeDocument/2006/relationships/customXml" Target="../ink/ink1807.xml"/><Relationship Id="rId33" Type="http://schemas.openxmlformats.org/officeDocument/2006/relationships/customXml" Target="../ink/ink1811.xml"/><Relationship Id="rId38" Type="http://schemas.openxmlformats.org/officeDocument/2006/relationships/image" Target="../media/image404.png"/><Relationship Id="rId46" Type="http://schemas.openxmlformats.org/officeDocument/2006/relationships/image" Target="../media/image311.png"/><Relationship Id="rId59" Type="http://schemas.openxmlformats.org/officeDocument/2006/relationships/image" Target="../media/image429.png"/><Relationship Id="rId67" Type="http://schemas.openxmlformats.org/officeDocument/2006/relationships/image" Target="../media/image433.png"/><Relationship Id="rId20" Type="http://schemas.openxmlformats.org/officeDocument/2006/relationships/image" Target="../media/image395.png"/><Relationship Id="rId41" Type="http://schemas.openxmlformats.org/officeDocument/2006/relationships/customXml" Target="../ink/ink1815.xml"/><Relationship Id="rId54" Type="http://schemas.openxmlformats.org/officeDocument/2006/relationships/customXml" Target="../ink/ink1822.xml"/><Relationship Id="rId62" Type="http://schemas.openxmlformats.org/officeDocument/2006/relationships/customXml" Target="../ink/ink1826.xml"/><Relationship Id="rId70" Type="http://schemas.openxmlformats.org/officeDocument/2006/relationships/customXml" Target="../ink/ink1830.xml"/><Relationship Id="rId75" Type="http://schemas.openxmlformats.org/officeDocument/2006/relationships/image" Target="../media/image415.png"/><Relationship Id="rId83" Type="http://schemas.openxmlformats.org/officeDocument/2006/relationships/image" Target="../media/image420.png"/><Relationship Id="rId88" Type="http://schemas.openxmlformats.org/officeDocument/2006/relationships/customXml" Target="../ink/ink1839.xml"/><Relationship Id="rId91" Type="http://schemas.openxmlformats.org/officeDocument/2006/relationships/image" Target="../media/image425.png"/><Relationship Id="rId96" Type="http://schemas.openxmlformats.org/officeDocument/2006/relationships/customXml" Target="../ink/ink18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8.png"/><Relationship Id="rId15" Type="http://schemas.openxmlformats.org/officeDocument/2006/relationships/customXml" Target="../ink/ink1802.xml"/><Relationship Id="rId23" Type="http://schemas.openxmlformats.org/officeDocument/2006/relationships/customXml" Target="../ink/ink1806.xml"/><Relationship Id="rId28" Type="http://schemas.openxmlformats.org/officeDocument/2006/relationships/image" Target="../media/image399.png"/><Relationship Id="rId36" Type="http://schemas.openxmlformats.org/officeDocument/2006/relationships/image" Target="../media/image403.png"/><Relationship Id="rId49" Type="http://schemas.openxmlformats.org/officeDocument/2006/relationships/image" Target="../media/image409.png"/><Relationship Id="rId57" Type="http://schemas.openxmlformats.org/officeDocument/2006/relationships/image" Target="../media/image428.png"/><Relationship Id="rId10" Type="http://schemas.openxmlformats.org/officeDocument/2006/relationships/image" Target="../media/image390.png"/><Relationship Id="rId31" Type="http://schemas.openxmlformats.org/officeDocument/2006/relationships/customXml" Target="../ink/ink1810.xml"/><Relationship Id="rId44" Type="http://schemas.openxmlformats.org/officeDocument/2006/relationships/image" Target="../media/image408.png"/><Relationship Id="rId52" Type="http://schemas.openxmlformats.org/officeDocument/2006/relationships/customXml" Target="../ink/ink1821.xml"/><Relationship Id="rId60" Type="http://schemas.openxmlformats.org/officeDocument/2006/relationships/customXml" Target="../ink/ink1825.xml"/><Relationship Id="rId65" Type="http://schemas.openxmlformats.org/officeDocument/2006/relationships/image" Target="../media/image432.png"/><Relationship Id="rId73" Type="http://schemas.openxmlformats.org/officeDocument/2006/relationships/image" Target="../media/image414.png"/><Relationship Id="rId78" Type="http://schemas.openxmlformats.org/officeDocument/2006/relationships/customXml" Target="../ink/ink1834.xml"/><Relationship Id="rId81" Type="http://schemas.openxmlformats.org/officeDocument/2006/relationships/image" Target="../media/image419.png"/><Relationship Id="rId86" Type="http://schemas.openxmlformats.org/officeDocument/2006/relationships/customXml" Target="../ink/ink1838.xml"/><Relationship Id="rId94" Type="http://schemas.openxmlformats.org/officeDocument/2006/relationships/customXml" Target="../ink/ink1842.xml"/><Relationship Id="rId99" Type="http://schemas.openxmlformats.org/officeDocument/2006/relationships/image" Target="../media/image427.png"/><Relationship Id="rId4" Type="http://schemas.openxmlformats.org/officeDocument/2006/relationships/image" Target="../media/image387.png"/><Relationship Id="rId9" Type="http://schemas.openxmlformats.org/officeDocument/2006/relationships/customXml" Target="../ink/ink1799.xml"/><Relationship Id="rId13" Type="http://schemas.openxmlformats.org/officeDocument/2006/relationships/customXml" Target="../ink/ink1801.xml"/><Relationship Id="rId18" Type="http://schemas.openxmlformats.org/officeDocument/2006/relationships/image" Target="../media/image394.png"/><Relationship Id="rId39" Type="http://schemas.openxmlformats.org/officeDocument/2006/relationships/customXml" Target="../ink/ink1814.xml"/><Relationship Id="rId34" Type="http://schemas.openxmlformats.org/officeDocument/2006/relationships/image" Target="../media/image402.png"/><Relationship Id="rId50" Type="http://schemas.openxmlformats.org/officeDocument/2006/relationships/customXml" Target="../ink/ink1820.xml"/><Relationship Id="rId55" Type="http://schemas.openxmlformats.org/officeDocument/2006/relationships/image" Target="../media/image411.png"/><Relationship Id="rId76" Type="http://schemas.openxmlformats.org/officeDocument/2006/relationships/customXml" Target="../ink/ink1833.xml"/><Relationship Id="rId97" Type="http://schemas.openxmlformats.org/officeDocument/2006/relationships/image" Target="../media/image422.png"/><Relationship Id="rId7" Type="http://schemas.openxmlformats.org/officeDocument/2006/relationships/customXml" Target="../ink/ink1798.xml"/><Relationship Id="rId71" Type="http://schemas.openxmlformats.org/officeDocument/2006/relationships/image" Target="../media/image413.png"/><Relationship Id="rId92" Type="http://schemas.openxmlformats.org/officeDocument/2006/relationships/customXml" Target="../ink/ink1841.xml"/><Relationship Id="rId2" Type="http://schemas.openxmlformats.org/officeDocument/2006/relationships/image" Target="../media/image386.png"/><Relationship Id="rId29" Type="http://schemas.openxmlformats.org/officeDocument/2006/relationships/customXml" Target="../ink/ink1809.xml"/><Relationship Id="rId24" Type="http://schemas.openxmlformats.org/officeDocument/2006/relationships/image" Target="../media/image397.png"/><Relationship Id="rId40" Type="http://schemas.openxmlformats.org/officeDocument/2006/relationships/image" Target="../media/image406.png"/><Relationship Id="rId45" Type="http://schemas.openxmlformats.org/officeDocument/2006/relationships/customXml" Target="../ink/ink1817.xml"/><Relationship Id="rId66" Type="http://schemas.openxmlformats.org/officeDocument/2006/relationships/customXml" Target="../ink/ink1828.xml"/><Relationship Id="rId87" Type="http://schemas.openxmlformats.org/officeDocument/2006/relationships/image" Target="../media/image423.png"/><Relationship Id="rId61" Type="http://schemas.openxmlformats.org/officeDocument/2006/relationships/image" Target="../media/image430.png"/><Relationship Id="rId82" Type="http://schemas.openxmlformats.org/officeDocument/2006/relationships/customXml" Target="../ink/ink1836.xml"/><Relationship Id="rId19" Type="http://schemas.openxmlformats.org/officeDocument/2006/relationships/customXml" Target="../ink/ink1804.xml"/><Relationship Id="rId14" Type="http://schemas.openxmlformats.org/officeDocument/2006/relationships/image" Target="../media/image392.png"/><Relationship Id="rId30" Type="http://schemas.openxmlformats.org/officeDocument/2006/relationships/image" Target="../media/image400.png"/><Relationship Id="rId35" Type="http://schemas.openxmlformats.org/officeDocument/2006/relationships/customXml" Target="../ink/ink1812.xml"/><Relationship Id="rId56" Type="http://schemas.openxmlformats.org/officeDocument/2006/relationships/customXml" Target="../ink/ink1823.xml"/><Relationship Id="rId77" Type="http://schemas.openxmlformats.org/officeDocument/2006/relationships/image" Target="../media/image416.png"/><Relationship Id="rId8" Type="http://schemas.openxmlformats.org/officeDocument/2006/relationships/image" Target="../media/image389.png"/><Relationship Id="rId51" Type="http://schemas.openxmlformats.org/officeDocument/2006/relationships/image" Target="../media/image405.png"/><Relationship Id="rId72" Type="http://schemas.openxmlformats.org/officeDocument/2006/relationships/customXml" Target="../ink/ink1831.xml"/><Relationship Id="rId93" Type="http://schemas.openxmlformats.org/officeDocument/2006/relationships/image" Target="../media/image426.png"/><Relationship Id="rId98" Type="http://schemas.openxmlformats.org/officeDocument/2006/relationships/customXml" Target="../ink/ink1844.xml"/></Relationships>
</file>

<file path=ppt/slides/_rels/slide6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8.png"/><Relationship Id="rId21" Type="http://schemas.openxmlformats.org/officeDocument/2006/relationships/customXml" Target="../ink/ink1854.xml"/><Relationship Id="rId42" Type="http://schemas.openxmlformats.org/officeDocument/2006/relationships/image" Target="../media/image407.png"/><Relationship Id="rId47" Type="http://schemas.openxmlformats.org/officeDocument/2006/relationships/customXml" Target="../ink/ink1867.xml"/><Relationship Id="rId63" Type="http://schemas.openxmlformats.org/officeDocument/2006/relationships/image" Target="../media/image431.png"/><Relationship Id="rId68" Type="http://schemas.openxmlformats.org/officeDocument/2006/relationships/customXml" Target="../ink/ink1878.xml"/><Relationship Id="rId84" Type="http://schemas.openxmlformats.org/officeDocument/2006/relationships/customXml" Target="../ink/ink1886.xml"/><Relationship Id="rId89" Type="http://schemas.openxmlformats.org/officeDocument/2006/relationships/image" Target="../media/image416.png"/><Relationship Id="rId16" Type="http://schemas.openxmlformats.org/officeDocument/2006/relationships/image" Target="../media/image393.png"/><Relationship Id="rId107" Type="http://schemas.openxmlformats.org/officeDocument/2006/relationships/image" Target="../media/image418.png"/><Relationship Id="rId11" Type="http://schemas.openxmlformats.org/officeDocument/2006/relationships/customXml" Target="../ink/ink1849.xml"/><Relationship Id="rId32" Type="http://schemas.openxmlformats.org/officeDocument/2006/relationships/image" Target="../media/image401.png"/><Relationship Id="rId37" Type="http://schemas.openxmlformats.org/officeDocument/2006/relationships/customXml" Target="../ink/ink1862.xml"/><Relationship Id="rId53" Type="http://schemas.openxmlformats.org/officeDocument/2006/relationships/image" Target="../media/image410.png"/><Relationship Id="rId58" Type="http://schemas.openxmlformats.org/officeDocument/2006/relationships/customXml" Target="../ink/ink1873.xml"/><Relationship Id="rId74" Type="http://schemas.openxmlformats.org/officeDocument/2006/relationships/customXml" Target="../ink/ink1881.xml"/><Relationship Id="rId79" Type="http://schemas.openxmlformats.org/officeDocument/2006/relationships/image" Target="../media/image439.png"/><Relationship Id="rId102" Type="http://schemas.openxmlformats.org/officeDocument/2006/relationships/customXml" Target="../ink/ink1895.xml"/><Relationship Id="rId5" Type="http://schemas.openxmlformats.org/officeDocument/2006/relationships/customXml" Target="../ink/ink1846.xml"/><Relationship Id="rId90" Type="http://schemas.openxmlformats.org/officeDocument/2006/relationships/customXml" Target="../ink/ink1889.xml"/><Relationship Id="rId95" Type="http://schemas.openxmlformats.org/officeDocument/2006/relationships/image" Target="../media/image420.png"/><Relationship Id="rId22" Type="http://schemas.openxmlformats.org/officeDocument/2006/relationships/image" Target="../media/image396.png"/><Relationship Id="rId27" Type="http://schemas.openxmlformats.org/officeDocument/2006/relationships/customXml" Target="../ink/ink1857.xml"/><Relationship Id="rId43" Type="http://schemas.openxmlformats.org/officeDocument/2006/relationships/customXml" Target="../ink/ink1865.xml"/><Relationship Id="rId48" Type="http://schemas.openxmlformats.org/officeDocument/2006/relationships/customXml" Target="../ink/ink1868.xml"/><Relationship Id="rId64" Type="http://schemas.openxmlformats.org/officeDocument/2006/relationships/customXml" Target="../ink/ink1876.xml"/><Relationship Id="rId69" Type="http://schemas.openxmlformats.org/officeDocument/2006/relationships/image" Target="../media/image432.png"/><Relationship Id="rId80" Type="http://schemas.openxmlformats.org/officeDocument/2006/relationships/customXml" Target="../ink/ink1884.xml"/><Relationship Id="rId85" Type="http://schemas.openxmlformats.org/officeDocument/2006/relationships/image" Target="../media/image414.png"/><Relationship Id="rId12" Type="http://schemas.openxmlformats.org/officeDocument/2006/relationships/image" Target="../media/image391.png"/><Relationship Id="rId17" Type="http://schemas.openxmlformats.org/officeDocument/2006/relationships/customXml" Target="../ink/ink1852.xml"/><Relationship Id="rId33" Type="http://schemas.openxmlformats.org/officeDocument/2006/relationships/customXml" Target="../ink/ink1860.xml"/><Relationship Id="rId38" Type="http://schemas.openxmlformats.org/officeDocument/2006/relationships/image" Target="../media/image404.png"/><Relationship Id="rId59" Type="http://schemas.openxmlformats.org/officeDocument/2006/relationships/image" Target="../media/image429.png"/><Relationship Id="rId103" Type="http://schemas.openxmlformats.org/officeDocument/2006/relationships/image" Target="../media/image425.png"/><Relationship Id="rId108" Type="http://schemas.openxmlformats.org/officeDocument/2006/relationships/customXml" Target="../ink/ink1898.xml"/><Relationship Id="rId54" Type="http://schemas.openxmlformats.org/officeDocument/2006/relationships/customXml" Target="../ink/ink1871.xml"/><Relationship Id="rId70" Type="http://schemas.openxmlformats.org/officeDocument/2006/relationships/customXml" Target="../ink/ink1879.xml"/><Relationship Id="rId75" Type="http://schemas.openxmlformats.org/officeDocument/2006/relationships/image" Target="../media/image437.png"/><Relationship Id="rId91" Type="http://schemas.openxmlformats.org/officeDocument/2006/relationships/image" Target="../media/image417.png"/><Relationship Id="rId96" Type="http://schemas.openxmlformats.org/officeDocument/2006/relationships/customXml" Target="../ink/ink18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8.png"/><Relationship Id="rId15" Type="http://schemas.openxmlformats.org/officeDocument/2006/relationships/customXml" Target="../ink/ink1851.xml"/><Relationship Id="rId23" Type="http://schemas.openxmlformats.org/officeDocument/2006/relationships/customXml" Target="../ink/ink1855.xml"/><Relationship Id="rId28" Type="http://schemas.openxmlformats.org/officeDocument/2006/relationships/image" Target="../media/image399.png"/><Relationship Id="rId36" Type="http://schemas.openxmlformats.org/officeDocument/2006/relationships/image" Target="../media/image403.png"/><Relationship Id="rId49" Type="http://schemas.openxmlformats.org/officeDocument/2006/relationships/image" Target="../media/image409.png"/><Relationship Id="rId57" Type="http://schemas.openxmlformats.org/officeDocument/2006/relationships/image" Target="../media/image428.png"/><Relationship Id="rId106" Type="http://schemas.openxmlformats.org/officeDocument/2006/relationships/customXml" Target="../ink/ink1897.xml"/><Relationship Id="rId10" Type="http://schemas.openxmlformats.org/officeDocument/2006/relationships/image" Target="../media/image390.png"/><Relationship Id="rId31" Type="http://schemas.openxmlformats.org/officeDocument/2006/relationships/customXml" Target="../ink/ink1859.xml"/><Relationship Id="rId44" Type="http://schemas.openxmlformats.org/officeDocument/2006/relationships/image" Target="../media/image408.png"/><Relationship Id="rId52" Type="http://schemas.openxmlformats.org/officeDocument/2006/relationships/customXml" Target="../ink/ink1870.xml"/><Relationship Id="rId60" Type="http://schemas.openxmlformats.org/officeDocument/2006/relationships/customXml" Target="../ink/ink1874.xml"/><Relationship Id="rId65" Type="http://schemas.openxmlformats.org/officeDocument/2006/relationships/image" Target="../media/image434.png"/><Relationship Id="rId73" Type="http://schemas.openxmlformats.org/officeDocument/2006/relationships/image" Target="../media/image436.png"/><Relationship Id="rId78" Type="http://schemas.openxmlformats.org/officeDocument/2006/relationships/customXml" Target="../ink/ink1883.xml"/><Relationship Id="rId81" Type="http://schemas.openxmlformats.org/officeDocument/2006/relationships/image" Target="../media/image412.png"/><Relationship Id="rId86" Type="http://schemas.openxmlformats.org/officeDocument/2006/relationships/customXml" Target="../ink/ink1887.xml"/><Relationship Id="rId94" Type="http://schemas.openxmlformats.org/officeDocument/2006/relationships/customXml" Target="../ink/ink1891.xml"/><Relationship Id="rId99" Type="http://schemas.openxmlformats.org/officeDocument/2006/relationships/image" Target="../media/image423.png"/><Relationship Id="rId101" Type="http://schemas.openxmlformats.org/officeDocument/2006/relationships/image" Target="../media/image424.png"/><Relationship Id="rId4" Type="http://schemas.openxmlformats.org/officeDocument/2006/relationships/image" Target="../media/image387.png"/><Relationship Id="rId9" Type="http://schemas.openxmlformats.org/officeDocument/2006/relationships/customXml" Target="../ink/ink1848.xml"/><Relationship Id="rId13" Type="http://schemas.openxmlformats.org/officeDocument/2006/relationships/customXml" Target="../ink/ink1850.xml"/><Relationship Id="rId18" Type="http://schemas.openxmlformats.org/officeDocument/2006/relationships/image" Target="../media/image394.png"/><Relationship Id="rId39" Type="http://schemas.openxmlformats.org/officeDocument/2006/relationships/customXml" Target="../ink/ink1863.xml"/><Relationship Id="rId109" Type="http://schemas.openxmlformats.org/officeDocument/2006/relationships/image" Target="../media/image422.png"/><Relationship Id="rId34" Type="http://schemas.openxmlformats.org/officeDocument/2006/relationships/image" Target="../media/image402.png"/><Relationship Id="rId50" Type="http://schemas.openxmlformats.org/officeDocument/2006/relationships/customXml" Target="../ink/ink1869.xml"/><Relationship Id="rId55" Type="http://schemas.openxmlformats.org/officeDocument/2006/relationships/image" Target="../media/image411.png"/><Relationship Id="rId76" Type="http://schemas.openxmlformats.org/officeDocument/2006/relationships/customXml" Target="../ink/ink1882.xml"/><Relationship Id="rId97" Type="http://schemas.openxmlformats.org/officeDocument/2006/relationships/image" Target="../media/image421.png"/><Relationship Id="rId104" Type="http://schemas.openxmlformats.org/officeDocument/2006/relationships/customXml" Target="../ink/ink1896.xml"/><Relationship Id="rId7" Type="http://schemas.openxmlformats.org/officeDocument/2006/relationships/customXml" Target="../ink/ink1847.xml"/><Relationship Id="rId71" Type="http://schemas.openxmlformats.org/officeDocument/2006/relationships/image" Target="../media/image433.png"/><Relationship Id="rId92" Type="http://schemas.openxmlformats.org/officeDocument/2006/relationships/customXml" Target="../ink/ink1890.xml"/><Relationship Id="rId2" Type="http://schemas.openxmlformats.org/officeDocument/2006/relationships/image" Target="../media/image386.png"/><Relationship Id="rId29" Type="http://schemas.openxmlformats.org/officeDocument/2006/relationships/customXml" Target="../ink/ink1858.xml"/><Relationship Id="rId24" Type="http://schemas.openxmlformats.org/officeDocument/2006/relationships/image" Target="../media/image397.png"/><Relationship Id="rId40" Type="http://schemas.openxmlformats.org/officeDocument/2006/relationships/image" Target="../media/image406.png"/><Relationship Id="rId45" Type="http://schemas.openxmlformats.org/officeDocument/2006/relationships/customXml" Target="../ink/ink1866.xml"/><Relationship Id="rId66" Type="http://schemas.openxmlformats.org/officeDocument/2006/relationships/customXml" Target="../ink/ink1877.xml"/><Relationship Id="rId87" Type="http://schemas.openxmlformats.org/officeDocument/2006/relationships/image" Target="../media/image415.png"/><Relationship Id="rId110" Type="http://schemas.openxmlformats.org/officeDocument/2006/relationships/customXml" Target="../ink/ink1899.xml"/><Relationship Id="rId61" Type="http://schemas.openxmlformats.org/officeDocument/2006/relationships/image" Target="../media/image430.png"/><Relationship Id="rId82" Type="http://schemas.openxmlformats.org/officeDocument/2006/relationships/customXml" Target="../ink/ink1885.xml"/><Relationship Id="rId19" Type="http://schemas.openxmlformats.org/officeDocument/2006/relationships/customXml" Target="../ink/ink1853.xml"/><Relationship Id="rId14" Type="http://schemas.openxmlformats.org/officeDocument/2006/relationships/image" Target="../media/image392.png"/><Relationship Id="rId30" Type="http://schemas.openxmlformats.org/officeDocument/2006/relationships/image" Target="../media/image400.png"/><Relationship Id="rId35" Type="http://schemas.openxmlformats.org/officeDocument/2006/relationships/customXml" Target="../ink/ink1861.xml"/><Relationship Id="rId56" Type="http://schemas.openxmlformats.org/officeDocument/2006/relationships/customXml" Target="../ink/ink1872.xml"/><Relationship Id="rId77" Type="http://schemas.openxmlformats.org/officeDocument/2006/relationships/image" Target="../media/image438.png"/><Relationship Id="rId100" Type="http://schemas.openxmlformats.org/officeDocument/2006/relationships/customXml" Target="../ink/ink1894.xml"/><Relationship Id="rId105" Type="http://schemas.openxmlformats.org/officeDocument/2006/relationships/image" Target="../media/image426.png"/><Relationship Id="rId8" Type="http://schemas.openxmlformats.org/officeDocument/2006/relationships/image" Target="../media/image389.png"/><Relationship Id="rId51" Type="http://schemas.openxmlformats.org/officeDocument/2006/relationships/image" Target="../media/image405.png"/><Relationship Id="rId72" Type="http://schemas.openxmlformats.org/officeDocument/2006/relationships/customXml" Target="../ink/ink1880.xml"/><Relationship Id="rId93" Type="http://schemas.openxmlformats.org/officeDocument/2006/relationships/image" Target="../media/image419.png"/><Relationship Id="rId98" Type="http://schemas.openxmlformats.org/officeDocument/2006/relationships/customXml" Target="../ink/ink1893.xml"/><Relationship Id="rId3" Type="http://schemas.openxmlformats.org/officeDocument/2006/relationships/customXml" Target="../ink/ink1845.xml"/><Relationship Id="rId25" Type="http://schemas.openxmlformats.org/officeDocument/2006/relationships/customXml" Target="../ink/ink1856.xml"/><Relationship Id="rId46" Type="http://schemas.openxmlformats.org/officeDocument/2006/relationships/image" Target="../media/image311.png"/><Relationship Id="rId67" Type="http://schemas.openxmlformats.org/officeDocument/2006/relationships/image" Target="../media/image435.png"/><Relationship Id="rId20" Type="http://schemas.openxmlformats.org/officeDocument/2006/relationships/image" Target="../media/image395.png"/><Relationship Id="rId41" Type="http://schemas.openxmlformats.org/officeDocument/2006/relationships/customXml" Target="../ink/ink1864.xml"/><Relationship Id="rId62" Type="http://schemas.openxmlformats.org/officeDocument/2006/relationships/customXml" Target="../ink/ink1875.xml"/><Relationship Id="rId83" Type="http://schemas.openxmlformats.org/officeDocument/2006/relationships/image" Target="../media/image413.png"/><Relationship Id="rId88" Type="http://schemas.openxmlformats.org/officeDocument/2006/relationships/customXml" Target="../ink/ink1888.xml"/><Relationship Id="rId111" Type="http://schemas.openxmlformats.org/officeDocument/2006/relationships/image" Target="../media/image427.png"/></Relationships>
</file>

<file path=ppt/slides/_rels/slide6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8.png"/><Relationship Id="rId117" Type="http://schemas.openxmlformats.org/officeDocument/2006/relationships/image" Target="../media/image422.png"/><Relationship Id="rId21" Type="http://schemas.openxmlformats.org/officeDocument/2006/relationships/customXml" Target="../ink/ink1909.xml"/><Relationship Id="rId42" Type="http://schemas.openxmlformats.org/officeDocument/2006/relationships/image" Target="../media/image407.png"/><Relationship Id="rId47" Type="http://schemas.openxmlformats.org/officeDocument/2006/relationships/customXml" Target="../ink/ink1922.xml"/><Relationship Id="rId63" Type="http://schemas.openxmlformats.org/officeDocument/2006/relationships/image" Target="../media/image431.png"/><Relationship Id="rId68" Type="http://schemas.openxmlformats.org/officeDocument/2006/relationships/customXml" Target="../ink/ink1933.xml"/><Relationship Id="rId84" Type="http://schemas.openxmlformats.org/officeDocument/2006/relationships/customXml" Target="../ink/ink1941.xml"/><Relationship Id="rId89" Type="http://schemas.openxmlformats.org/officeDocument/2006/relationships/image" Target="../media/image412.png"/><Relationship Id="rId112" Type="http://schemas.openxmlformats.org/officeDocument/2006/relationships/customXml" Target="../ink/ink1955.xml"/><Relationship Id="rId16" Type="http://schemas.openxmlformats.org/officeDocument/2006/relationships/image" Target="../media/image393.png"/><Relationship Id="rId107" Type="http://schemas.openxmlformats.org/officeDocument/2006/relationships/image" Target="../media/image423.png"/><Relationship Id="rId11" Type="http://schemas.openxmlformats.org/officeDocument/2006/relationships/customXml" Target="../ink/ink1904.xml"/><Relationship Id="rId32" Type="http://schemas.openxmlformats.org/officeDocument/2006/relationships/image" Target="../media/image401.png"/><Relationship Id="rId37" Type="http://schemas.openxmlformats.org/officeDocument/2006/relationships/customXml" Target="../ink/ink1917.xml"/><Relationship Id="rId53" Type="http://schemas.openxmlformats.org/officeDocument/2006/relationships/image" Target="../media/image410.png"/><Relationship Id="rId58" Type="http://schemas.openxmlformats.org/officeDocument/2006/relationships/customXml" Target="../ink/ink1928.xml"/><Relationship Id="rId74" Type="http://schemas.openxmlformats.org/officeDocument/2006/relationships/customXml" Target="../ink/ink1936.xml"/><Relationship Id="rId79" Type="http://schemas.openxmlformats.org/officeDocument/2006/relationships/image" Target="../media/image439.png"/><Relationship Id="rId102" Type="http://schemas.openxmlformats.org/officeDocument/2006/relationships/customXml" Target="../ink/ink1950.xml"/><Relationship Id="rId5" Type="http://schemas.openxmlformats.org/officeDocument/2006/relationships/customXml" Target="../ink/ink1901.xml"/><Relationship Id="rId90" Type="http://schemas.openxmlformats.org/officeDocument/2006/relationships/customXml" Target="../ink/ink1944.xml"/><Relationship Id="rId95" Type="http://schemas.openxmlformats.org/officeDocument/2006/relationships/image" Target="../media/image415.png"/><Relationship Id="rId22" Type="http://schemas.openxmlformats.org/officeDocument/2006/relationships/image" Target="../media/image396.png"/><Relationship Id="rId27" Type="http://schemas.openxmlformats.org/officeDocument/2006/relationships/customXml" Target="../ink/ink1912.xml"/><Relationship Id="rId43" Type="http://schemas.openxmlformats.org/officeDocument/2006/relationships/customXml" Target="../ink/ink1920.xml"/><Relationship Id="rId48" Type="http://schemas.openxmlformats.org/officeDocument/2006/relationships/customXml" Target="../ink/ink1923.xml"/><Relationship Id="rId64" Type="http://schemas.openxmlformats.org/officeDocument/2006/relationships/customXml" Target="../ink/ink1931.xml"/><Relationship Id="rId69" Type="http://schemas.openxmlformats.org/officeDocument/2006/relationships/image" Target="../media/image432.png"/><Relationship Id="rId113" Type="http://schemas.openxmlformats.org/officeDocument/2006/relationships/image" Target="../media/image426.png"/><Relationship Id="rId118" Type="http://schemas.openxmlformats.org/officeDocument/2006/relationships/customXml" Target="../ink/ink1958.xml"/><Relationship Id="rId80" Type="http://schemas.openxmlformats.org/officeDocument/2006/relationships/customXml" Target="../ink/ink1939.xml"/><Relationship Id="rId85" Type="http://schemas.openxmlformats.org/officeDocument/2006/relationships/image" Target="../media/image442.png"/><Relationship Id="rId12" Type="http://schemas.openxmlformats.org/officeDocument/2006/relationships/image" Target="../media/image391.png"/><Relationship Id="rId17" Type="http://schemas.openxmlformats.org/officeDocument/2006/relationships/customXml" Target="../ink/ink1907.xml"/><Relationship Id="rId33" Type="http://schemas.openxmlformats.org/officeDocument/2006/relationships/customXml" Target="../ink/ink1915.xml"/><Relationship Id="rId38" Type="http://schemas.openxmlformats.org/officeDocument/2006/relationships/image" Target="../media/image404.png"/><Relationship Id="rId59" Type="http://schemas.openxmlformats.org/officeDocument/2006/relationships/image" Target="../media/image429.png"/><Relationship Id="rId103" Type="http://schemas.openxmlformats.org/officeDocument/2006/relationships/image" Target="../media/image420.png"/><Relationship Id="rId108" Type="http://schemas.openxmlformats.org/officeDocument/2006/relationships/customXml" Target="../ink/ink1953.xml"/><Relationship Id="rId54" Type="http://schemas.openxmlformats.org/officeDocument/2006/relationships/customXml" Target="../ink/ink1926.xml"/><Relationship Id="rId70" Type="http://schemas.openxmlformats.org/officeDocument/2006/relationships/customXml" Target="../ink/ink1934.xml"/><Relationship Id="rId75" Type="http://schemas.openxmlformats.org/officeDocument/2006/relationships/image" Target="../media/image437.png"/><Relationship Id="rId91" Type="http://schemas.openxmlformats.org/officeDocument/2006/relationships/image" Target="../media/image413.png"/><Relationship Id="rId96" Type="http://schemas.openxmlformats.org/officeDocument/2006/relationships/customXml" Target="../ink/ink19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8.png"/><Relationship Id="rId23" Type="http://schemas.openxmlformats.org/officeDocument/2006/relationships/customXml" Target="../ink/ink1910.xml"/><Relationship Id="rId28" Type="http://schemas.openxmlformats.org/officeDocument/2006/relationships/image" Target="../media/image399.png"/><Relationship Id="rId49" Type="http://schemas.openxmlformats.org/officeDocument/2006/relationships/image" Target="../media/image409.png"/><Relationship Id="rId114" Type="http://schemas.openxmlformats.org/officeDocument/2006/relationships/customXml" Target="../ink/ink1956.xml"/><Relationship Id="rId119" Type="http://schemas.openxmlformats.org/officeDocument/2006/relationships/image" Target="../media/image427.png"/><Relationship Id="rId10" Type="http://schemas.openxmlformats.org/officeDocument/2006/relationships/image" Target="../media/image390.png"/><Relationship Id="rId31" Type="http://schemas.openxmlformats.org/officeDocument/2006/relationships/customXml" Target="../ink/ink1914.xml"/><Relationship Id="rId44" Type="http://schemas.openxmlformats.org/officeDocument/2006/relationships/image" Target="../media/image408.png"/><Relationship Id="rId52" Type="http://schemas.openxmlformats.org/officeDocument/2006/relationships/customXml" Target="../ink/ink1925.xml"/><Relationship Id="rId60" Type="http://schemas.openxmlformats.org/officeDocument/2006/relationships/customXml" Target="../ink/ink1929.xml"/><Relationship Id="rId65" Type="http://schemas.openxmlformats.org/officeDocument/2006/relationships/image" Target="../media/image434.png"/><Relationship Id="rId73" Type="http://schemas.openxmlformats.org/officeDocument/2006/relationships/image" Target="../media/image436.png"/><Relationship Id="rId78" Type="http://schemas.openxmlformats.org/officeDocument/2006/relationships/customXml" Target="../ink/ink1938.xml"/><Relationship Id="rId81" Type="http://schemas.openxmlformats.org/officeDocument/2006/relationships/image" Target="../media/image440.png"/><Relationship Id="rId86" Type="http://schemas.openxmlformats.org/officeDocument/2006/relationships/customXml" Target="../ink/ink1942.xml"/><Relationship Id="rId94" Type="http://schemas.openxmlformats.org/officeDocument/2006/relationships/customXml" Target="../ink/ink1946.xml"/><Relationship Id="rId99" Type="http://schemas.openxmlformats.org/officeDocument/2006/relationships/image" Target="../media/image417.png"/><Relationship Id="rId101" Type="http://schemas.openxmlformats.org/officeDocument/2006/relationships/image" Target="../media/image419.png"/><Relationship Id="rId4" Type="http://schemas.openxmlformats.org/officeDocument/2006/relationships/image" Target="../media/image387.png"/><Relationship Id="rId9" Type="http://schemas.openxmlformats.org/officeDocument/2006/relationships/customXml" Target="../ink/ink1903.xml"/><Relationship Id="rId13" Type="http://schemas.openxmlformats.org/officeDocument/2006/relationships/customXml" Target="../ink/ink1905.xml"/><Relationship Id="rId18" Type="http://schemas.openxmlformats.org/officeDocument/2006/relationships/image" Target="../media/image394.png"/><Relationship Id="rId39" Type="http://schemas.openxmlformats.org/officeDocument/2006/relationships/customXml" Target="../ink/ink1918.xml"/><Relationship Id="rId109" Type="http://schemas.openxmlformats.org/officeDocument/2006/relationships/image" Target="../media/image424.png"/><Relationship Id="rId34" Type="http://schemas.openxmlformats.org/officeDocument/2006/relationships/image" Target="../media/image402.png"/><Relationship Id="rId50" Type="http://schemas.openxmlformats.org/officeDocument/2006/relationships/customXml" Target="../ink/ink1924.xml"/><Relationship Id="rId55" Type="http://schemas.openxmlformats.org/officeDocument/2006/relationships/image" Target="../media/image411.png"/><Relationship Id="rId76" Type="http://schemas.openxmlformats.org/officeDocument/2006/relationships/customXml" Target="../ink/ink1937.xml"/><Relationship Id="rId97" Type="http://schemas.openxmlformats.org/officeDocument/2006/relationships/image" Target="../media/image416.png"/><Relationship Id="rId104" Type="http://schemas.openxmlformats.org/officeDocument/2006/relationships/customXml" Target="../ink/ink1951.xml"/><Relationship Id="rId7" Type="http://schemas.openxmlformats.org/officeDocument/2006/relationships/customXml" Target="../ink/ink1902.xml"/><Relationship Id="rId71" Type="http://schemas.openxmlformats.org/officeDocument/2006/relationships/image" Target="../media/image433.png"/><Relationship Id="rId92" Type="http://schemas.openxmlformats.org/officeDocument/2006/relationships/customXml" Target="../ink/ink1945.xml"/><Relationship Id="rId2" Type="http://schemas.openxmlformats.org/officeDocument/2006/relationships/image" Target="../media/image386.png"/><Relationship Id="rId29" Type="http://schemas.openxmlformats.org/officeDocument/2006/relationships/customXml" Target="../ink/ink1913.xml"/><Relationship Id="rId24" Type="http://schemas.openxmlformats.org/officeDocument/2006/relationships/image" Target="../media/image397.png"/><Relationship Id="rId40" Type="http://schemas.openxmlformats.org/officeDocument/2006/relationships/image" Target="../media/image406.png"/><Relationship Id="rId45" Type="http://schemas.openxmlformats.org/officeDocument/2006/relationships/customXml" Target="../ink/ink1921.xml"/><Relationship Id="rId66" Type="http://schemas.openxmlformats.org/officeDocument/2006/relationships/customXml" Target="../ink/ink1932.xml"/><Relationship Id="rId87" Type="http://schemas.openxmlformats.org/officeDocument/2006/relationships/image" Target="../media/image443.png"/><Relationship Id="rId110" Type="http://schemas.openxmlformats.org/officeDocument/2006/relationships/customXml" Target="../ink/ink1954.xml"/><Relationship Id="rId115" Type="http://schemas.openxmlformats.org/officeDocument/2006/relationships/image" Target="../media/image418.png"/><Relationship Id="rId61" Type="http://schemas.openxmlformats.org/officeDocument/2006/relationships/image" Target="../media/image430.png"/><Relationship Id="rId82" Type="http://schemas.openxmlformats.org/officeDocument/2006/relationships/customXml" Target="../ink/ink1940.xml"/><Relationship Id="rId19" Type="http://schemas.openxmlformats.org/officeDocument/2006/relationships/customXml" Target="../ink/ink1908.xml"/><Relationship Id="rId14" Type="http://schemas.openxmlformats.org/officeDocument/2006/relationships/image" Target="../media/image392.png"/><Relationship Id="rId30" Type="http://schemas.openxmlformats.org/officeDocument/2006/relationships/image" Target="../media/image400.png"/><Relationship Id="rId35" Type="http://schemas.openxmlformats.org/officeDocument/2006/relationships/customXml" Target="../ink/ink1916.xml"/><Relationship Id="rId56" Type="http://schemas.openxmlformats.org/officeDocument/2006/relationships/customXml" Target="../ink/ink1927.xml"/><Relationship Id="rId77" Type="http://schemas.openxmlformats.org/officeDocument/2006/relationships/image" Target="../media/image438.png"/><Relationship Id="rId100" Type="http://schemas.openxmlformats.org/officeDocument/2006/relationships/customXml" Target="../ink/ink1949.xml"/><Relationship Id="rId105" Type="http://schemas.openxmlformats.org/officeDocument/2006/relationships/image" Target="../media/image421.png"/><Relationship Id="rId8" Type="http://schemas.openxmlformats.org/officeDocument/2006/relationships/image" Target="../media/image389.png"/><Relationship Id="rId51" Type="http://schemas.openxmlformats.org/officeDocument/2006/relationships/image" Target="../media/image405.png"/><Relationship Id="rId72" Type="http://schemas.openxmlformats.org/officeDocument/2006/relationships/customXml" Target="../ink/ink1935.xml"/><Relationship Id="rId93" Type="http://schemas.openxmlformats.org/officeDocument/2006/relationships/image" Target="../media/image414.png"/><Relationship Id="rId98" Type="http://schemas.openxmlformats.org/officeDocument/2006/relationships/customXml" Target="../ink/ink1948.xml"/><Relationship Id="rId3" Type="http://schemas.openxmlformats.org/officeDocument/2006/relationships/customXml" Target="../ink/ink1900.xml"/><Relationship Id="rId25" Type="http://schemas.openxmlformats.org/officeDocument/2006/relationships/customXml" Target="../ink/ink1911.xml"/><Relationship Id="rId46" Type="http://schemas.openxmlformats.org/officeDocument/2006/relationships/image" Target="../media/image311.png"/><Relationship Id="rId67" Type="http://schemas.openxmlformats.org/officeDocument/2006/relationships/image" Target="../media/image435.png"/><Relationship Id="rId116" Type="http://schemas.openxmlformats.org/officeDocument/2006/relationships/customXml" Target="../ink/ink1957.xml"/><Relationship Id="rId20" Type="http://schemas.openxmlformats.org/officeDocument/2006/relationships/image" Target="../media/image395.png"/><Relationship Id="rId41" Type="http://schemas.openxmlformats.org/officeDocument/2006/relationships/customXml" Target="../ink/ink1919.xml"/><Relationship Id="rId62" Type="http://schemas.openxmlformats.org/officeDocument/2006/relationships/customXml" Target="../ink/ink1930.xml"/><Relationship Id="rId83" Type="http://schemas.openxmlformats.org/officeDocument/2006/relationships/image" Target="../media/image441.png"/><Relationship Id="rId88" Type="http://schemas.openxmlformats.org/officeDocument/2006/relationships/customXml" Target="../ink/ink1943.xml"/><Relationship Id="rId111" Type="http://schemas.openxmlformats.org/officeDocument/2006/relationships/image" Target="../media/image425.png"/><Relationship Id="rId15" Type="http://schemas.openxmlformats.org/officeDocument/2006/relationships/customXml" Target="../ink/ink1906.xml"/><Relationship Id="rId36" Type="http://schemas.openxmlformats.org/officeDocument/2006/relationships/image" Target="../media/image403.png"/><Relationship Id="rId57" Type="http://schemas.openxmlformats.org/officeDocument/2006/relationships/image" Target="../media/image428.png"/><Relationship Id="rId106" Type="http://schemas.openxmlformats.org/officeDocument/2006/relationships/customXml" Target="../ink/ink1952.xml"/></Relationships>
</file>

<file path=ppt/slides/_rels/slide6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8.png"/><Relationship Id="rId117" Type="http://schemas.openxmlformats.org/officeDocument/2006/relationships/image" Target="../media/image424.png"/><Relationship Id="rId21" Type="http://schemas.openxmlformats.org/officeDocument/2006/relationships/customXml" Target="../ink/ink1968.xml"/><Relationship Id="rId42" Type="http://schemas.openxmlformats.org/officeDocument/2006/relationships/image" Target="../media/image407.png"/><Relationship Id="rId47" Type="http://schemas.openxmlformats.org/officeDocument/2006/relationships/customXml" Target="../ink/ink1981.xml"/><Relationship Id="rId63" Type="http://schemas.openxmlformats.org/officeDocument/2006/relationships/image" Target="../media/image431.png"/><Relationship Id="rId68" Type="http://schemas.openxmlformats.org/officeDocument/2006/relationships/customXml" Target="../ink/ink1992.xml"/><Relationship Id="rId84" Type="http://schemas.openxmlformats.org/officeDocument/2006/relationships/customXml" Target="../ink/ink2000.xml"/><Relationship Id="rId89" Type="http://schemas.openxmlformats.org/officeDocument/2006/relationships/image" Target="../media/image444.png"/><Relationship Id="rId112" Type="http://schemas.openxmlformats.org/officeDocument/2006/relationships/customXml" Target="../ink/ink2014.xml"/><Relationship Id="rId16" Type="http://schemas.openxmlformats.org/officeDocument/2006/relationships/image" Target="../media/image393.png"/><Relationship Id="rId107" Type="http://schemas.openxmlformats.org/officeDocument/2006/relationships/image" Target="../media/image417.png"/><Relationship Id="rId11" Type="http://schemas.openxmlformats.org/officeDocument/2006/relationships/customXml" Target="../ink/ink1963.xml"/><Relationship Id="rId32" Type="http://schemas.openxmlformats.org/officeDocument/2006/relationships/image" Target="../media/image401.png"/><Relationship Id="rId37" Type="http://schemas.openxmlformats.org/officeDocument/2006/relationships/customXml" Target="../ink/ink1976.xml"/><Relationship Id="rId53" Type="http://schemas.openxmlformats.org/officeDocument/2006/relationships/image" Target="../media/image410.png"/><Relationship Id="rId58" Type="http://schemas.openxmlformats.org/officeDocument/2006/relationships/customXml" Target="../ink/ink1987.xml"/><Relationship Id="rId74" Type="http://schemas.openxmlformats.org/officeDocument/2006/relationships/customXml" Target="../ink/ink1995.xml"/><Relationship Id="rId79" Type="http://schemas.openxmlformats.org/officeDocument/2006/relationships/image" Target="../media/image439.png"/><Relationship Id="rId102" Type="http://schemas.openxmlformats.org/officeDocument/2006/relationships/customXml" Target="../ink/ink2009.xml"/><Relationship Id="rId123" Type="http://schemas.openxmlformats.org/officeDocument/2006/relationships/image" Target="../media/image418.png"/><Relationship Id="rId5" Type="http://schemas.openxmlformats.org/officeDocument/2006/relationships/customXml" Target="../ink/ink1960.xml"/><Relationship Id="rId90" Type="http://schemas.openxmlformats.org/officeDocument/2006/relationships/customXml" Target="../ink/ink2003.xml"/><Relationship Id="rId95" Type="http://schemas.openxmlformats.org/officeDocument/2006/relationships/image" Target="../media/image447.png"/><Relationship Id="rId22" Type="http://schemas.openxmlformats.org/officeDocument/2006/relationships/image" Target="../media/image396.png"/><Relationship Id="rId27" Type="http://schemas.openxmlformats.org/officeDocument/2006/relationships/customXml" Target="../ink/ink1971.xml"/><Relationship Id="rId43" Type="http://schemas.openxmlformats.org/officeDocument/2006/relationships/customXml" Target="../ink/ink1979.xml"/><Relationship Id="rId48" Type="http://schemas.openxmlformats.org/officeDocument/2006/relationships/customXml" Target="../ink/ink1982.xml"/><Relationship Id="rId64" Type="http://schemas.openxmlformats.org/officeDocument/2006/relationships/customXml" Target="../ink/ink1990.xml"/><Relationship Id="rId69" Type="http://schemas.openxmlformats.org/officeDocument/2006/relationships/image" Target="../media/image432.png"/><Relationship Id="rId113" Type="http://schemas.openxmlformats.org/officeDocument/2006/relationships/image" Target="../media/image421.png"/><Relationship Id="rId118" Type="http://schemas.openxmlformats.org/officeDocument/2006/relationships/customXml" Target="../ink/ink2017.xml"/><Relationship Id="rId80" Type="http://schemas.openxmlformats.org/officeDocument/2006/relationships/customXml" Target="../ink/ink1998.xml"/><Relationship Id="rId85" Type="http://schemas.openxmlformats.org/officeDocument/2006/relationships/image" Target="../media/image442.png"/><Relationship Id="rId12" Type="http://schemas.openxmlformats.org/officeDocument/2006/relationships/image" Target="../media/image391.png"/><Relationship Id="rId17" Type="http://schemas.openxmlformats.org/officeDocument/2006/relationships/customXml" Target="../ink/ink1966.xml"/><Relationship Id="rId33" Type="http://schemas.openxmlformats.org/officeDocument/2006/relationships/customXml" Target="../ink/ink1974.xml"/><Relationship Id="rId38" Type="http://schemas.openxmlformats.org/officeDocument/2006/relationships/image" Target="../media/image404.png"/><Relationship Id="rId59" Type="http://schemas.openxmlformats.org/officeDocument/2006/relationships/image" Target="../media/image429.png"/><Relationship Id="rId103" Type="http://schemas.openxmlformats.org/officeDocument/2006/relationships/image" Target="../media/image415.png"/><Relationship Id="rId108" Type="http://schemas.openxmlformats.org/officeDocument/2006/relationships/customXml" Target="../ink/ink2012.xml"/><Relationship Id="rId124" Type="http://schemas.openxmlformats.org/officeDocument/2006/relationships/customXml" Target="../ink/ink2020.xml"/><Relationship Id="rId54" Type="http://schemas.openxmlformats.org/officeDocument/2006/relationships/customXml" Target="../ink/ink1985.xml"/><Relationship Id="rId70" Type="http://schemas.openxmlformats.org/officeDocument/2006/relationships/customXml" Target="../ink/ink1993.xml"/><Relationship Id="rId75" Type="http://schemas.openxmlformats.org/officeDocument/2006/relationships/image" Target="../media/image437.png"/><Relationship Id="rId91" Type="http://schemas.openxmlformats.org/officeDocument/2006/relationships/image" Target="../media/image445.png"/><Relationship Id="rId96" Type="http://schemas.openxmlformats.org/officeDocument/2006/relationships/customXml" Target="../ink/ink200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8.png"/><Relationship Id="rId23" Type="http://schemas.openxmlformats.org/officeDocument/2006/relationships/customXml" Target="../ink/ink1969.xml"/><Relationship Id="rId28" Type="http://schemas.openxmlformats.org/officeDocument/2006/relationships/image" Target="../media/image399.png"/><Relationship Id="rId49" Type="http://schemas.openxmlformats.org/officeDocument/2006/relationships/image" Target="../media/image409.png"/><Relationship Id="rId114" Type="http://schemas.openxmlformats.org/officeDocument/2006/relationships/customXml" Target="../ink/ink2015.xml"/><Relationship Id="rId119" Type="http://schemas.openxmlformats.org/officeDocument/2006/relationships/image" Target="../media/image425.png"/><Relationship Id="rId44" Type="http://schemas.openxmlformats.org/officeDocument/2006/relationships/image" Target="../media/image408.png"/><Relationship Id="rId60" Type="http://schemas.openxmlformats.org/officeDocument/2006/relationships/customXml" Target="../ink/ink1988.xml"/><Relationship Id="rId65" Type="http://schemas.openxmlformats.org/officeDocument/2006/relationships/image" Target="../media/image434.png"/><Relationship Id="rId81" Type="http://schemas.openxmlformats.org/officeDocument/2006/relationships/image" Target="../media/image440.png"/><Relationship Id="rId86" Type="http://schemas.openxmlformats.org/officeDocument/2006/relationships/customXml" Target="../ink/ink2001.xml"/><Relationship Id="rId13" Type="http://schemas.openxmlformats.org/officeDocument/2006/relationships/customXml" Target="../ink/ink1964.xml"/><Relationship Id="rId18" Type="http://schemas.openxmlformats.org/officeDocument/2006/relationships/image" Target="../media/image394.png"/><Relationship Id="rId39" Type="http://schemas.openxmlformats.org/officeDocument/2006/relationships/customXml" Target="../ink/ink1977.xml"/><Relationship Id="rId109" Type="http://schemas.openxmlformats.org/officeDocument/2006/relationships/image" Target="../media/image419.png"/><Relationship Id="rId34" Type="http://schemas.openxmlformats.org/officeDocument/2006/relationships/image" Target="../media/image402.png"/><Relationship Id="rId50" Type="http://schemas.openxmlformats.org/officeDocument/2006/relationships/customXml" Target="../ink/ink1983.xml"/><Relationship Id="rId55" Type="http://schemas.openxmlformats.org/officeDocument/2006/relationships/image" Target="../media/image411.png"/><Relationship Id="rId76" Type="http://schemas.openxmlformats.org/officeDocument/2006/relationships/customXml" Target="../ink/ink1996.xml"/><Relationship Id="rId97" Type="http://schemas.openxmlformats.org/officeDocument/2006/relationships/image" Target="../media/image412.png"/><Relationship Id="rId104" Type="http://schemas.openxmlformats.org/officeDocument/2006/relationships/customXml" Target="../ink/ink2010.xml"/><Relationship Id="rId120" Type="http://schemas.openxmlformats.org/officeDocument/2006/relationships/customXml" Target="../ink/ink2018.xml"/><Relationship Id="rId125" Type="http://schemas.openxmlformats.org/officeDocument/2006/relationships/image" Target="../media/image422.png"/><Relationship Id="rId7" Type="http://schemas.openxmlformats.org/officeDocument/2006/relationships/customXml" Target="../ink/ink1961.xml"/><Relationship Id="rId71" Type="http://schemas.openxmlformats.org/officeDocument/2006/relationships/image" Target="../media/image433.png"/><Relationship Id="rId92" Type="http://schemas.openxmlformats.org/officeDocument/2006/relationships/customXml" Target="../ink/ink2004.xml"/><Relationship Id="rId2" Type="http://schemas.openxmlformats.org/officeDocument/2006/relationships/image" Target="../media/image386.png"/><Relationship Id="rId29" Type="http://schemas.openxmlformats.org/officeDocument/2006/relationships/customXml" Target="../ink/ink1972.xml"/><Relationship Id="rId24" Type="http://schemas.openxmlformats.org/officeDocument/2006/relationships/image" Target="../media/image397.png"/><Relationship Id="rId40" Type="http://schemas.openxmlformats.org/officeDocument/2006/relationships/image" Target="../media/image406.png"/><Relationship Id="rId45" Type="http://schemas.openxmlformats.org/officeDocument/2006/relationships/customXml" Target="../ink/ink1980.xml"/><Relationship Id="rId66" Type="http://schemas.openxmlformats.org/officeDocument/2006/relationships/customXml" Target="../ink/ink1991.xml"/><Relationship Id="rId87" Type="http://schemas.openxmlformats.org/officeDocument/2006/relationships/image" Target="../media/image443.png"/><Relationship Id="rId110" Type="http://schemas.openxmlformats.org/officeDocument/2006/relationships/customXml" Target="../ink/ink2013.xml"/><Relationship Id="rId115" Type="http://schemas.openxmlformats.org/officeDocument/2006/relationships/image" Target="../media/image423.png"/><Relationship Id="rId61" Type="http://schemas.openxmlformats.org/officeDocument/2006/relationships/image" Target="../media/image430.png"/><Relationship Id="rId82" Type="http://schemas.openxmlformats.org/officeDocument/2006/relationships/customXml" Target="../ink/ink1999.xml"/><Relationship Id="rId19" Type="http://schemas.openxmlformats.org/officeDocument/2006/relationships/customXml" Target="../ink/ink1967.xml"/><Relationship Id="rId14" Type="http://schemas.openxmlformats.org/officeDocument/2006/relationships/image" Target="../media/image392.png"/><Relationship Id="rId30" Type="http://schemas.openxmlformats.org/officeDocument/2006/relationships/image" Target="../media/image400.png"/><Relationship Id="rId35" Type="http://schemas.openxmlformats.org/officeDocument/2006/relationships/customXml" Target="../ink/ink1975.xml"/><Relationship Id="rId56" Type="http://schemas.openxmlformats.org/officeDocument/2006/relationships/customXml" Target="../ink/ink1986.xml"/><Relationship Id="rId77" Type="http://schemas.openxmlformats.org/officeDocument/2006/relationships/image" Target="../media/image438.png"/><Relationship Id="rId100" Type="http://schemas.openxmlformats.org/officeDocument/2006/relationships/customXml" Target="../ink/ink2008.xml"/><Relationship Id="rId105" Type="http://schemas.openxmlformats.org/officeDocument/2006/relationships/image" Target="../media/image416.png"/><Relationship Id="rId126" Type="http://schemas.openxmlformats.org/officeDocument/2006/relationships/customXml" Target="../ink/ink2021.xml"/><Relationship Id="rId8" Type="http://schemas.openxmlformats.org/officeDocument/2006/relationships/image" Target="../media/image389.png"/><Relationship Id="rId51" Type="http://schemas.openxmlformats.org/officeDocument/2006/relationships/image" Target="../media/image405.png"/><Relationship Id="rId72" Type="http://schemas.openxmlformats.org/officeDocument/2006/relationships/customXml" Target="../ink/ink1994.xml"/><Relationship Id="rId93" Type="http://schemas.openxmlformats.org/officeDocument/2006/relationships/image" Target="../media/image446.png"/><Relationship Id="rId98" Type="http://schemas.openxmlformats.org/officeDocument/2006/relationships/customXml" Target="../ink/ink2007.xml"/><Relationship Id="rId121" Type="http://schemas.openxmlformats.org/officeDocument/2006/relationships/image" Target="../media/image426.png"/><Relationship Id="rId3" Type="http://schemas.openxmlformats.org/officeDocument/2006/relationships/customXml" Target="../ink/ink1959.xml"/><Relationship Id="rId25" Type="http://schemas.openxmlformats.org/officeDocument/2006/relationships/customXml" Target="../ink/ink1970.xml"/><Relationship Id="rId46" Type="http://schemas.openxmlformats.org/officeDocument/2006/relationships/image" Target="../media/image311.png"/><Relationship Id="rId67" Type="http://schemas.openxmlformats.org/officeDocument/2006/relationships/image" Target="../media/image435.png"/><Relationship Id="rId116" Type="http://schemas.openxmlformats.org/officeDocument/2006/relationships/customXml" Target="../ink/ink2016.xml"/><Relationship Id="rId20" Type="http://schemas.openxmlformats.org/officeDocument/2006/relationships/image" Target="../media/image395.png"/><Relationship Id="rId41" Type="http://schemas.openxmlformats.org/officeDocument/2006/relationships/customXml" Target="../ink/ink1978.xml"/><Relationship Id="rId62" Type="http://schemas.openxmlformats.org/officeDocument/2006/relationships/customXml" Target="../ink/ink1989.xml"/><Relationship Id="rId83" Type="http://schemas.openxmlformats.org/officeDocument/2006/relationships/image" Target="../media/image441.png"/><Relationship Id="rId88" Type="http://schemas.openxmlformats.org/officeDocument/2006/relationships/customXml" Target="../ink/ink2002.xml"/><Relationship Id="rId111" Type="http://schemas.openxmlformats.org/officeDocument/2006/relationships/image" Target="../media/image420.png"/><Relationship Id="rId15" Type="http://schemas.openxmlformats.org/officeDocument/2006/relationships/customXml" Target="../ink/ink1965.xml"/><Relationship Id="rId36" Type="http://schemas.openxmlformats.org/officeDocument/2006/relationships/image" Target="../media/image403.png"/><Relationship Id="rId57" Type="http://schemas.openxmlformats.org/officeDocument/2006/relationships/image" Target="../media/image428.png"/><Relationship Id="rId106" Type="http://schemas.openxmlformats.org/officeDocument/2006/relationships/customXml" Target="../ink/ink2011.xml"/><Relationship Id="rId127" Type="http://schemas.openxmlformats.org/officeDocument/2006/relationships/image" Target="../media/image427.png"/><Relationship Id="rId10" Type="http://schemas.openxmlformats.org/officeDocument/2006/relationships/image" Target="../media/image390.png"/><Relationship Id="rId31" Type="http://schemas.openxmlformats.org/officeDocument/2006/relationships/customXml" Target="../ink/ink1973.xml"/><Relationship Id="rId52" Type="http://schemas.openxmlformats.org/officeDocument/2006/relationships/customXml" Target="../ink/ink1984.xml"/><Relationship Id="rId73" Type="http://schemas.openxmlformats.org/officeDocument/2006/relationships/image" Target="../media/image436.png"/><Relationship Id="rId78" Type="http://schemas.openxmlformats.org/officeDocument/2006/relationships/customXml" Target="../ink/ink1997.xml"/><Relationship Id="rId94" Type="http://schemas.openxmlformats.org/officeDocument/2006/relationships/customXml" Target="../ink/ink2005.xml"/><Relationship Id="rId99" Type="http://schemas.openxmlformats.org/officeDocument/2006/relationships/image" Target="../media/image413.png"/><Relationship Id="rId101" Type="http://schemas.openxmlformats.org/officeDocument/2006/relationships/image" Target="../media/image414.png"/><Relationship Id="rId122" Type="http://schemas.openxmlformats.org/officeDocument/2006/relationships/customXml" Target="../ink/ink2019.xml"/><Relationship Id="rId4" Type="http://schemas.openxmlformats.org/officeDocument/2006/relationships/image" Target="../media/image387.png"/><Relationship Id="rId9" Type="http://schemas.openxmlformats.org/officeDocument/2006/relationships/customXml" Target="../ink/ink1962.xml"/></Relationships>
</file>

<file path=ppt/slides/_rels/slide6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4.png"/><Relationship Id="rId21" Type="http://schemas.openxmlformats.org/officeDocument/2006/relationships/customXml" Target="../ink/ink2031.xml"/><Relationship Id="rId42" Type="http://schemas.openxmlformats.org/officeDocument/2006/relationships/image" Target="../media/image407.png"/><Relationship Id="rId63" Type="http://schemas.openxmlformats.org/officeDocument/2006/relationships/image" Target="../media/image431.png"/><Relationship Id="rId84" Type="http://schemas.openxmlformats.org/officeDocument/2006/relationships/customXml" Target="../ink/ink2063.xml"/><Relationship Id="rId138" Type="http://schemas.openxmlformats.org/officeDocument/2006/relationships/customXml" Target="../ink/ink2090.xml"/><Relationship Id="rId107" Type="http://schemas.openxmlformats.org/officeDocument/2006/relationships/image" Target="../media/image453.png"/><Relationship Id="rId11" Type="http://schemas.openxmlformats.org/officeDocument/2006/relationships/customXml" Target="../ink/ink2026.xml"/><Relationship Id="rId32" Type="http://schemas.openxmlformats.org/officeDocument/2006/relationships/image" Target="../media/image401.png"/><Relationship Id="rId37" Type="http://schemas.openxmlformats.org/officeDocument/2006/relationships/customXml" Target="../ink/ink2039.xml"/><Relationship Id="rId53" Type="http://schemas.openxmlformats.org/officeDocument/2006/relationships/image" Target="../media/image410.png"/><Relationship Id="rId58" Type="http://schemas.openxmlformats.org/officeDocument/2006/relationships/customXml" Target="../ink/ink2050.xml"/><Relationship Id="rId74" Type="http://schemas.openxmlformats.org/officeDocument/2006/relationships/customXml" Target="../ink/ink2058.xml"/><Relationship Id="rId79" Type="http://schemas.openxmlformats.org/officeDocument/2006/relationships/image" Target="../media/image439.png"/><Relationship Id="rId102" Type="http://schemas.openxmlformats.org/officeDocument/2006/relationships/customXml" Target="../ink/ink2072.xml"/><Relationship Id="rId123" Type="http://schemas.openxmlformats.org/officeDocument/2006/relationships/image" Target="../media/image417.png"/><Relationship Id="rId128" Type="http://schemas.openxmlformats.org/officeDocument/2006/relationships/customXml" Target="../ink/ink2085.xml"/><Relationship Id="rId5" Type="http://schemas.openxmlformats.org/officeDocument/2006/relationships/customXml" Target="../ink/ink2023.xml"/><Relationship Id="rId90" Type="http://schemas.openxmlformats.org/officeDocument/2006/relationships/customXml" Target="../ink/ink2066.xml"/><Relationship Id="rId95" Type="http://schemas.openxmlformats.org/officeDocument/2006/relationships/image" Target="../media/image447.png"/><Relationship Id="rId22" Type="http://schemas.openxmlformats.org/officeDocument/2006/relationships/image" Target="../media/image396.png"/><Relationship Id="rId27" Type="http://schemas.openxmlformats.org/officeDocument/2006/relationships/customXml" Target="../ink/ink2034.xml"/><Relationship Id="rId43" Type="http://schemas.openxmlformats.org/officeDocument/2006/relationships/customXml" Target="../ink/ink2042.xml"/><Relationship Id="rId48" Type="http://schemas.openxmlformats.org/officeDocument/2006/relationships/customXml" Target="../ink/ink2045.xml"/><Relationship Id="rId64" Type="http://schemas.openxmlformats.org/officeDocument/2006/relationships/customXml" Target="../ink/ink2053.xml"/><Relationship Id="rId69" Type="http://schemas.openxmlformats.org/officeDocument/2006/relationships/image" Target="../media/image432.png"/><Relationship Id="rId113" Type="http://schemas.openxmlformats.org/officeDocument/2006/relationships/image" Target="../media/image412.png"/><Relationship Id="rId118" Type="http://schemas.openxmlformats.org/officeDocument/2006/relationships/customXml" Target="../ink/ink2080.xml"/><Relationship Id="rId134" Type="http://schemas.openxmlformats.org/officeDocument/2006/relationships/customXml" Target="../ink/ink2088.xml"/><Relationship Id="rId139" Type="http://schemas.openxmlformats.org/officeDocument/2006/relationships/image" Target="../media/image418.png"/><Relationship Id="rId80" Type="http://schemas.openxmlformats.org/officeDocument/2006/relationships/customXml" Target="../ink/ink2061.xml"/><Relationship Id="rId85" Type="http://schemas.openxmlformats.org/officeDocument/2006/relationships/image" Target="../media/image442.png"/><Relationship Id="rId12" Type="http://schemas.openxmlformats.org/officeDocument/2006/relationships/image" Target="../media/image391.png"/><Relationship Id="rId17" Type="http://schemas.openxmlformats.org/officeDocument/2006/relationships/customXml" Target="../ink/ink2029.xml"/><Relationship Id="rId33" Type="http://schemas.openxmlformats.org/officeDocument/2006/relationships/customXml" Target="../ink/ink2037.xml"/><Relationship Id="rId38" Type="http://schemas.openxmlformats.org/officeDocument/2006/relationships/image" Target="../media/image404.png"/><Relationship Id="rId59" Type="http://schemas.openxmlformats.org/officeDocument/2006/relationships/image" Target="../media/image429.png"/><Relationship Id="rId103" Type="http://schemas.openxmlformats.org/officeDocument/2006/relationships/image" Target="../media/image451.png"/><Relationship Id="rId108" Type="http://schemas.openxmlformats.org/officeDocument/2006/relationships/customXml" Target="../ink/ink2075.xml"/><Relationship Id="rId124" Type="http://schemas.openxmlformats.org/officeDocument/2006/relationships/customXml" Target="../ink/ink2083.xml"/><Relationship Id="rId129" Type="http://schemas.openxmlformats.org/officeDocument/2006/relationships/image" Target="../media/image421.png"/><Relationship Id="rId54" Type="http://schemas.openxmlformats.org/officeDocument/2006/relationships/customXml" Target="../ink/ink2048.xml"/><Relationship Id="rId70" Type="http://schemas.openxmlformats.org/officeDocument/2006/relationships/customXml" Target="../ink/ink2056.xml"/><Relationship Id="rId75" Type="http://schemas.openxmlformats.org/officeDocument/2006/relationships/image" Target="../media/image437.png"/><Relationship Id="rId91" Type="http://schemas.openxmlformats.org/officeDocument/2006/relationships/image" Target="../media/image445.png"/><Relationship Id="rId96" Type="http://schemas.openxmlformats.org/officeDocument/2006/relationships/customXml" Target="../ink/ink2069.xml"/><Relationship Id="rId140" Type="http://schemas.openxmlformats.org/officeDocument/2006/relationships/customXml" Target="../ink/ink20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8.png"/><Relationship Id="rId23" Type="http://schemas.openxmlformats.org/officeDocument/2006/relationships/customXml" Target="../ink/ink2032.xml"/><Relationship Id="rId28" Type="http://schemas.openxmlformats.org/officeDocument/2006/relationships/image" Target="../media/image399.png"/><Relationship Id="rId49" Type="http://schemas.openxmlformats.org/officeDocument/2006/relationships/image" Target="../media/image409.png"/><Relationship Id="rId114" Type="http://schemas.openxmlformats.org/officeDocument/2006/relationships/customXml" Target="../ink/ink2078.xml"/><Relationship Id="rId119" Type="http://schemas.openxmlformats.org/officeDocument/2006/relationships/image" Target="../media/image415.png"/><Relationship Id="rId44" Type="http://schemas.openxmlformats.org/officeDocument/2006/relationships/image" Target="../media/image408.png"/><Relationship Id="rId60" Type="http://schemas.openxmlformats.org/officeDocument/2006/relationships/customXml" Target="../ink/ink2051.xml"/><Relationship Id="rId65" Type="http://schemas.openxmlformats.org/officeDocument/2006/relationships/image" Target="../media/image434.png"/><Relationship Id="rId81" Type="http://schemas.openxmlformats.org/officeDocument/2006/relationships/image" Target="../media/image440.png"/><Relationship Id="rId86" Type="http://schemas.openxmlformats.org/officeDocument/2006/relationships/customXml" Target="../ink/ink2064.xml"/><Relationship Id="rId130" Type="http://schemas.openxmlformats.org/officeDocument/2006/relationships/customXml" Target="../ink/ink2086.xml"/><Relationship Id="rId135" Type="http://schemas.openxmlformats.org/officeDocument/2006/relationships/image" Target="../media/image425.png"/><Relationship Id="rId13" Type="http://schemas.openxmlformats.org/officeDocument/2006/relationships/customXml" Target="../ink/ink2027.xml"/><Relationship Id="rId18" Type="http://schemas.openxmlformats.org/officeDocument/2006/relationships/image" Target="../media/image394.png"/><Relationship Id="rId39" Type="http://schemas.openxmlformats.org/officeDocument/2006/relationships/customXml" Target="../ink/ink2040.xml"/><Relationship Id="rId109" Type="http://schemas.openxmlformats.org/officeDocument/2006/relationships/image" Target="../media/image454.png"/><Relationship Id="rId34" Type="http://schemas.openxmlformats.org/officeDocument/2006/relationships/image" Target="../media/image402.png"/><Relationship Id="rId50" Type="http://schemas.openxmlformats.org/officeDocument/2006/relationships/customXml" Target="../ink/ink2046.xml"/><Relationship Id="rId55" Type="http://schemas.openxmlformats.org/officeDocument/2006/relationships/image" Target="../media/image411.png"/><Relationship Id="rId76" Type="http://schemas.openxmlformats.org/officeDocument/2006/relationships/customXml" Target="../ink/ink2059.xml"/><Relationship Id="rId97" Type="http://schemas.openxmlformats.org/officeDocument/2006/relationships/image" Target="../media/image448.png"/><Relationship Id="rId104" Type="http://schemas.openxmlformats.org/officeDocument/2006/relationships/customXml" Target="../ink/ink2073.xml"/><Relationship Id="rId120" Type="http://schemas.openxmlformats.org/officeDocument/2006/relationships/customXml" Target="../ink/ink2081.xml"/><Relationship Id="rId125" Type="http://schemas.openxmlformats.org/officeDocument/2006/relationships/image" Target="../media/image419.png"/><Relationship Id="rId141" Type="http://schemas.openxmlformats.org/officeDocument/2006/relationships/image" Target="../media/image422.png"/><Relationship Id="rId7" Type="http://schemas.openxmlformats.org/officeDocument/2006/relationships/customXml" Target="../ink/ink2024.xml"/><Relationship Id="rId71" Type="http://schemas.openxmlformats.org/officeDocument/2006/relationships/image" Target="../media/image433.png"/><Relationship Id="rId92" Type="http://schemas.openxmlformats.org/officeDocument/2006/relationships/customXml" Target="../ink/ink2067.xml"/><Relationship Id="rId2" Type="http://schemas.openxmlformats.org/officeDocument/2006/relationships/image" Target="../media/image386.png"/><Relationship Id="rId29" Type="http://schemas.openxmlformats.org/officeDocument/2006/relationships/customXml" Target="../ink/ink2035.xml"/><Relationship Id="rId24" Type="http://schemas.openxmlformats.org/officeDocument/2006/relationships/image" Target="../media/image397.png"/><Relationship Id="rId40" Type="http://schemas.openxmlformats.org/officeDocument/2006/relationships/image" Target="../media/image406.png"/><Relationship Id="rId45" Type="http://schemas.openxmlformats.org/officeDocument/2006/relationships/customXml" Target="../ink/ink2043.xml"/><Relationship Id="rId66" Type="http://schemas.openxmlformats.org/officeDocument/2006/relationships/customXml" Target="../ink/ink2054.xml"/><Relationship Id="rId87" Type="http://schemas.openxmlformats.org/officeDocument/2006/relationships/image" Target="../media/image443.png"/><Relationship Id="rId110" Type="http://schemas.openxmlformats.org/officeDocument/2006/relationships/customXml" Target="../ink/ink2076.xml"/><Relationship Id="rId115" Type="http://schemas.openxmlformats.org/officeDocument/2006/relationships/image" Target="../media/image413.png"/><Relationship Id="rId131" Type="http://schemas.openxmlformats.org/officeDocument/2006/relationships/image" Target="../media/image423.png"/><Relationship Id="rId136" Type="http://schemas.openxmlformats.org/officeDocument/2006/relationships/customXml" Target="../ink/ink2089.xml"/><Relationship Id="rId61" Type="http://schemas.openxmlformats.org/officeDocument/2006/relationships/image" Target="../media/image430.png"/><Relationship Id="rId82" Type="http://schemas.openxmlformats.org/officeDocument/2006/relationships/customXml" Target="../ink/ink2062.xml"/><Relationship Id="rId19" Type="http://schemas.openxmlformats.org/officeDocument/2006/relationships/customXml" Target="../ink/ink2030.xml"/><Relationship Id="rId14" Type="http://schemas.openxmlformats.org/officeDocument/2006/relationships/image" Target="../media/image392.png"/><Relationship Id="rId30" Type="http://schemas.openxmlformats.org/officeDocument/2006/relationships/image" Target="../media/image400.png"/><Relationship Id="rId35" Type="http://schemas.openxmlformats.org/officeDocument/2006/relationships/customXml" Target="../ink/ink2038.xml"/><Relationship Id="rId56" Type="http://schemas.openxmlformats.org/officeDocument/2006/relationships/customXml" Target="../ink/ink2049.xml"/><Relationship Id="rId77" Type="http://schemas.openxmlformats.org/officeDocument/2006/relationships/image" Target="../media/image438.png"/><Relationship Id="rId100" Type="http://schemas.openxmlformats.org/officeDocument/2006/relationships/customXml" Target="../ink/ink2071.xml"/><Relationship Id="rId105" Type="http://schemas.openxmlformats.org/officeDocument/2006/relationships/image" Target="../media/image452.png"/><Relationship Id="rId126" Type="http://schemas.openxmlformats.org/officeDocument/2006/relationships/customXml" Target="../ink/ink2084.xml"/><Relationship Id="rId8" Type="http://schemas.openxmlformats.org/officeDocument/2006/relationships/image" Target="../media/image389.png"/><Relationship Id="rId51" Type="http://schemas.openxmlformats.org/officeDocument/2006/relationships/image" Target="../media/image405.png"/><Relationship Id="rId72" Type="http://schemas.openxmlformats.org/officeDocument/2006/relationships/customXml" Target="../ink/ink2057.xml"/><Relationship Id="rId93" Type="http://schemas.openxmlformats.org/officeDocument/2006/relationships/image" Target="../media/image446.png"/><Relationship Id="rId98" Type="http://schemas.openxmlformats.org/officeDocument/2006/relationships/customXml" Target="../ink/ink2070.xml"/><Relationship Id="rId121" Type="http://schemas.openxmlformats.org/officeDocument/2006/relationships/image" Target="../media/image416.png"/><Relationship Id="rId142" Type="http://schemas.openxmlformats.org/officeDocument/2006/relationships/customXml" Target="../ink/ink2092.xml"/><Relationship Id="rId3" Type="http://schemas.openxmlformats.org/officeDocument/2006/relationships/customXml" Target="../ink/ink2022.xml"/><Relationship Id="rId25" Type="http://schemas.openxmlformats.org/officeDocument/2006/relationships/customXml" Target="../ink/ink2033.xml"/><Relationship Id="rId46" Type="http://schemas.openxmlformats.org/officeDocument/2006/relationships/image" Target="../media/image311.png"/><Relationship Id="rId67" Type="http://schemas.openxmlformats.org/officeDocument/2006/relationships/image" Target="../media/image435.png"/><Relationship Id="rId116" Type="http://schemas.openxmlformats.org/officeDocument/2006/relationships/customXml" Target="../ink/ink2079.xml"/><Relationship Id="rId137" Type="http://schemas.openxmlformats.org/officeDocument/2006/relationships/image" Target="../media/image426.png"/><Relationship Id="rId20" Type="http://schemas.openxmlformats.org/officeDocument/2006/relationships/image" Target="../media/image395.png"/><Relationship Id="rId41" Type="http://schemas.openxmlformats.org/officeDocument/2006/relationships/customXml" Target="../ink/ink2041.xml"/><Relationship Id="rId62" Type="http://schemas.openxmlformats.org/officeDocument/2006/relationships/customXml" Target="../ink/ink2052.xml"/><Relationship Id="rId83" Type="http://schemas.openxmlformats.org/officeDocument/2006/relationships/image" Target="../media/image441.png"/><Relationship Id="rId88" Type="http://schemas.openxmlformats.org/officeDocument/2006/relationships/customXml" Target="../ink/ink2065.xml"/><Relationship Id="rId111" Type="http://schemas.openxmlformats.org/officeDocument/2006/relationships/image" Target="../media/image455.png"/><Relationship Id="rId132" Type="http://schemas.openxmlformats.org/officeDocument/2006/relationships/customXml" Target="../ink/ink2087.xml"/><Relationship Id="rId15" Type="http://schemas.openxmlformats.org/officeDocument/2006/relationships/customXml" Target="../ink/ink2028.xml"/><Relationship Id="rId36" Type="http://schemas.openxmlformats.org/officeDocument/2006/relationships/image" Target="../media/image403.png"/><Relationship Id="rId57" Type="http://schemas.openxmlformats.org/officeDocument/2006/relationships/image" Target="../media/image428.png"/><Relationship Id="rId106" Type="http://schemas.openxmlformats.org/officeDocument/2006/relationships/customXml" Target="../ink/ink2074.xml"/><Relationship Id="rId127" Type="http://schemas.openxmlformats.org/officeDocument/2006/relationships/image" Target="../media/image420.png"/><Relationship Id="rId10" Type="http://schemas.openxmlformats.org/officeDocument/2006/relationships/image" Target="../media/image390.png"/><Relationship Id="rId31" Type="http://schemas.openxmlformats.org/officeDocument/2006/relationships/customXml" Target="../ink/ink2036.xml"/><Relationship Id="rId52" Type="http://schemas.openxmlformats.org/officeDocument/2006/relationships/customXml" Target="../ink/ink2047.xml"/><Relationship Id="rId73" Type="http://schemas.openxmlformats.org/officeDocument/2006/relationships/image" Target="../media/image436.png"/><Relationship Id="rId78" Type="http://schemas.openxmlformats.org/officeDocument/2006/relationships/customXml" Target="../ink/ink2060.xml"/><Relationship Id="rId94" Type="http://schemas.openxmlformats.org/officeDocument/2006/relationships/customXml" Target="../ink/ink2068.xml"/><Relationship Id="rId99" Type="http://schemas.openxmlformats.org/officeDocument/2006/relationships/image" Target="../media/image449.png"/><Relationship Id="rId101" Type="http://schemas.openxmlformats.org/officeDocument/2006/relationships/image" Target="../media/image450.png"/><Relationship Id="rId122" Type="http://schemas.openxmlformats.org/officeDocument/2006/relationships/customXml" Target="../ink/ink2082.xml"/><Relationship Id="rId143" Type="http://schemas.openxmlformats.org/officeDocument/2006/relationships/image" Target="../media/image427.png"/><Relationship Id="rId4" Type="http://schemas.openxmlformats.org/officeDocument/2006/relationships/image" Target="../media/image387.png"/><Relationship Id="rId9" Type="http://schemas.openxmlformats.org/officeDocument/2006/relationships/customXml" Target="../ink/ink2025.xml"/><Relationship Id="rId26" Type="http://schemas.openxmlformats.org/officeDocument/2006/relationships/image" Target="../media/image398.png"/><Relationship Id="rId47" Type="http://schemas.openxmlformats.org/officeDocument/2006/relationships/customXml" Target="../ink/ink2044.xml"/><Relationship Id="rId68" Type="http://schemas.openxmlformats.org/officeDocument/2006/relationships/customXml" Target="../ink/ink2055.xml"/><Relationship Id="rId89" Type="http://schemas.openxmlformats.org/officeDocument/2006/relationships/image" Target="../media/image444.png"/><Relationship Id="rId112" Type="http://schemas.openxmlformats.org/officeDocument/2006/relationships/customXml" Target="../ink/ink2077.xml"/><Relationship Id="rId133" Type="http://schemas.openxmlformats.org/officeDocument/2006/relationships/image" Target="../media/image424.png"/><Relationship Id="rId16" Type="http://schemas.openxmlformats.org/officeDocument/2006/relationships/image" Target="../media/image39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customXml" Target="../ink/ink55.xml"/><Relationship Id="rId26" Type="http://schemas.openxmlformats.org/officeDocument/2006/relationships/customXml" Target="../ink/ink59.xml"/><Relationship Id="rId3" Type="http://schemas.openxmlformats.org/officeDocument/2006/relationships/image" Target="../media/image12.png"/><Relationship Id="rId21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openxmlformats.org/officeDocument/2006/relationships/customXml" Target="../ink/ink52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33" Type="http://schemas.openxmlformats.org/officeDocument/2006/relationships/image" Target="../media/image25.png"/><Relationship Id="rId2" Type="http://schemas.openxmlformats.org/officeDocument/2006/relationships/customXml" Target="../ink/ink47.xml"/><Relationship Id="rId16" Type="http://schemas.openxmlformats.org/officeDocument/2006/relationships/customXml" Target="../ink/ink54.xml"/><Relationship Id="rId20" Type="http://schemas.openxmlformats.org/officeDocument/2006/relationships/customXml" Target="../ink/ink56.xml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Relationship Id="rId11" Type="http://schemas.openxmlformats.org/officeDocument/2006/relationships/image" Target="../media/image16.png"/><Relationship Id="rId24" Type="http://schemas.openxmlformats.org/officeDocument/2006/relationships/customXml" Target="../ink/ink58.xml"/><Relationship Id="rId32" Type="http://schemas.openxmlformats.org/officeDocument/2006/relationships/customXml" Target="../ink/ink62.xml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openxmlformats.org/officeDocument/2006/relationships/customXml" Target="../ink/ink60.xml"/><Relationship Id="rId10" Type="http://schemas.openxmlformats.org/officeDocument/2006/relationships/customXml" Target="../ink/ink51.xml"/><Relationship Id="rId19" Type="http://schemas.openxmlformats.org/officeDocument/2006/relationships/image" Target="../media/image20.png"/><Relationship Id="rId31" Type="http://schemas.openxmlformats.org/officeDocument/2006/relationships/image" Target="../media/image27.png"/><Relationship Id="rId4" Type="http://schemas.openxmlformats.org/officeDocument/2006/relationships/customXml" Target="../ink/ink48.xml"/><Relationship Id="rId9" Type="http://schemas.openxmlformats.org/officeDocument/2006/relationships/image" Target="../media/image15.png"/><Relationship Id="rId14" Type="http://schemas.openxmlformats.org/officeDocument/2006/relationships/customXml" Target="../ink/ink53.xml"/><Relationship Id="rId22" Type="http://schemas.openxmlformats.org/officeDocument/2006/relationships/customXml" Target="../ink/ink57.xml"/><Relationship Id="rId27" Type="http://schemas.openxmlformats.org/officeDocument/2006/relationships/image" Target="../media/image26.png"/><Relationship Id="rId30" Type="http://schemas.openxmlformats.org/officeDocument/2006/relationships/customXml" Target="../ink/ink61.xml"/><Relationship Id="rId8" Type="http://schemas.openxmlformats.org/officeDocument/2006/relationships/customXml" Target="../ink/ink50.xml"/></Relationships>
</file>

<file path=ppt/slides/_rels/slide7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45.png"/><Relationship Id="rId21" Type="http://schemas.openxmlformats.org/officeDocument/2006/relationships/customXml" Target="../ink/ink2102.xml"/><Relationship Id="rId42" Type="http://schemas.openxmlformats.org/officeDocument/2006/relationships/image" Target="../media/image407.png"/><Relationship Id="rId63" Type="http://schemas.openxmlformats.org/officeDocument/2006/relationships/image" Target="../media/image411.png"/><Relationship Id="rId84" Type="http://schemas.openxmlformats.org/officeDocument/2006/relationships/customXml" Target="../ink/ink2134.xml"/><Relationship Id="rId138" Type="http://schemas.openxmlformats.org/officeDocument/2006/relationships/customXml" Target="../ink/ink2161.xml"/><Relationship Id="rId107" Type="http://schemas.openxmlformats.org/officeDocument/2006/relationships/image" Target="../media/image440.png"/><Relationship Id="rId11" Type="http://schemas.openxmlformats.org/officeDocument/2006/relationships/customXml" Target="../ink/ink2097.xml"/><Relationship Id="rId32" Type="http://schemas.openxmlformats.org/officeDocument/2006/relationships/image" Target="../media/image401.png"/><Relationship Id="rId53" Type="http://schemas.openxmlformats.org/officeDocument/2006/relationships/image" Target="../media/image412.png"/><Relationship Id="rId74" Type="http://schemas.openxmlformats.org/officeDocument/2006/relationships/customXml" Target="../ink/ink2129.xml"/><Relationship Id="rId128" Type="http://schemas.openxmlformats.org/officeDocument/2006/relationships/customXml" Target="../ink/ink2156.xml"/><Relationship Id="rId149" Type="http://schemas.openxmlformats.org/officeDocument/2006/relationships/image" Target="../media/image418.png"/><Relationship Id="rId5" Type="http://schemas.openxmlformats.org/officeDocument/2006/relationships/customXml" Target="../ink/ink2094.xml"/><Relationship Id="rId95" Type="http://schemas.openxmlformats.org/officeDocument/2006/relationships/image" Target="../media/image432.png"/><Relationship Id="rId22" Type="http://schemas.openxmlformats.org/officeDocument/2006/relationships/image" Target="../media/image396.png"/><Relationship Id="rId27" Type="http://schemas.openxmlformats.org/officeDocument/2006/relationships/customXml" Target="../ink/ink2105.xml"/><Relationship Id="rId43" Type="http://schemas.openxmlformats.org/officeDocument/2006/relationships/customXml" Target="../ink/ink2113.xml"/><Relationship Id="rId48" Type="http://schemas.openxmlformats.org/officeDocument/2006/relationships/customXml" Target="../ink/ink2116.xml"/><Relationship Id="rId64" Type="http://schemas.openxmlformats.org/officeDocument/2006/relationships/customXml" Target="../ink/ink2124.xml"/><Relationship Id="rId69" Type="http://schemas.openxmlformats.org/officeDocument/2006/relationships/image" Target="../media/image419.png"/><Relationship Id="rId113" Type="http://schemas.openxmlformats.org/officeDocument/2006/relationships/image" Target="../media/image443.png"/><Relationship Id="rId118" Type="http://schemas.openxmlformats.org/officeDocument/2006/relationships/customXml" Target="../ink/ink2151.xml"/><Relationship Id="rId134" Type="http://schemas.openxmlformats.org/officeDocument/2006/relationships/customXml" Target="../ink/ink2159.xml"/><Relationship Id="rId139" Type="http://schemas.openxmlformats.org/officeDocument/2006/relationships/image" Target="../media/image457.png"/><Relationship Id="rId80" Type="http://schemas.openxmlformats.org/officeDocument/2006/relationships/customXml" Target="../ink/ink2132.xml"/><Relationship Id="rId85" Type="http://schemas.openxmlformats.org/officeDocument/2006/relationships/image" Target="../media/image429.png"/><Relationship Id="rId150" Type="http://schemas.openxmlformats.org/officeDocument/2006/relationships/customXml" Target="../ink/ink2167.xml"/><Relationship Id="rId12" Type="http://schemas.openxmlformats.org/officeDocument/2006/relationships/image" Target="../media/image391.png"/><Relationship Id="rId17" Type="http://schemas.openxmlformats.org/officeDocument/2006/relationships/customXml" Target="../ink/ink2100.xml"/><Relationship Id="rId33" Type="http://schemas.openxmlformats.org/officeDocument/2006/relationships/customXml" Target="../ink/ink2108.xml"/><Relationship Id="rId38" Type="http://schemas.openxmlformats.org/officeDocument/2006/relationships/image" Target="../media/image404.png"/><Relationship Id="rId59" Type="http://schemas.openxmlformats.org/officeDocument/2006/relationships/image" Target="../media/image410.png"/><Relationship Id="rId103" Type="http://schemas.openxmlformats.org/officeDocument/2006/relationships/image" Target="../media/image438.png"/><Relationship Id="rId108" Type="http://schemas.openxmlformats.org/officeDocument/2006/relationships/customXml" Target="../ink/ink2146.xml"/><Relationship Id="rId124" Type="http://schemas.openxmlformats.org/officeDocument/2006/relationships/customXml" Target="../ink/ink2154.xml"/><Relationship Id="rId129" Type="http://schemas.openxmlformats.org/officeDocument/2006/relationships/image" Target="../media/image451.png"/><Relationship Id="rId54" Type="http://schemas.openxmlformats.org/officeDocument/2006/relationships/customXml" Target="../ink/ink2119.xml"/><Relationship Id="rId70" Type="http://schemas.openxmlformats.org/officeDocument/2006/relationships/customXml" Target="../ink/ink2127.xml"/><Relationship Id="rId75" Type="http://schemas.openxmlformats.org/officeDocument/2006/relationships/image" Target="../media/image423.png"/><Relationship Id="rId91" Type="http://schemas.openxmlformats.org/officeDocument/2006/relationships/image" Target="../media/image434.png"/><Relationship Id="rId96" Type="http://schemas.openxmlformats.org/officeDocument/2006/relationships/customXml" Target="../ink/ink2140.xml"/><Relationship Id="rId140" Type="http://schemas.openxmlformats.org/officeDocument/2006/relationships/customXml" Target="../ink/ink2162.xml"/><Relationship Id="rId145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8.png"/><Relationship Id="rId23" Type="http://schemas.openxmlformats.org/officeDocument/2006/relationships/customXml" Target="../ink/ink2103.xml"/><Relationship Id="rId28" Type="http://schemas.openxmlformats.org/officeDocument/2006/relationships/image" Target="../media/image399.png"/><Relationship Id="rId49" Type="http://schemas.openxmlformats.org/officeDocument/2006/relationships/image" Target="../media/image409.png"/><Relationship Id="rId114" Type="http://schemas.openxmlformats.org/officeDocument/2006/relationships/customXml" Target="../ink/ink2149.xml"/><Relationship Id="rId119" Type="http://schemas.openxmlformats.org/officeDocument/2006/relationships/image" Target="../media/image446.png"/><Relationship Id="rId44" Type="http://schemas.openxmlformats.org/officeDocument/2006/relationships/image" Target="../media/image408.png"/><Relationship Id="rId60" Type="http://schemas.openxmlformats.org/officeDocument/2006/relationships/customXml" Target="../ink/ink2122.xml"/><Relationship Id="rId65" Type="http://schemas.openxmlformats.org/officeDocument/2006/relationships/image" Target="../media/image416.png"/><Relationship Id="rId81" Type="http://schemas.openxmlformats.org/officeDocument/2006/relationships/image" Target="../media/image426.png"/><Relationship Id="rId86" Type="http://schemas.openxmlformats.org/officeDocument/2006/relationships/customXml" Target="../ink/ink2135.xml"/><Relationship Id="rId130" Type="http://schemas.openxmlformats.org/officeDocument/2006/relationships/customXml" Target="../ink/ink2157.xml"/><Relationship Id="rId135" Type="http://schemas.openxmlformats.org/officeDocument/2006/relationships/image" Target="../media/image454.png"/><Relationship Id="rId151" Type="http://schemas.openxmlformats.org/officeDocument/2006/relationships/image" Target="../media/image422.png"/><Relationship Id="rId13" Type="http://schemas.openxmlformats.org/officeDocument/2006/relationships/customXml" Target="../ink/ink2098.xml"/><Relationship Id="rId18" Type="http://schemas.openxmlformats.org/officeDocument/2006/relationships/image" Target="../media/image394.png"/><Relationship Id="rId39" Type="http://schemas.openxmlformats.org/officeDocument/2006/relationships/customXml" Target="../ink/ink2111.xml"/><Relationship Id="rId109" Type="http://schemas.openxmlformats.org/officeDocument/2006/relationships/image" Target="../media/image441.png"/><Relationship Id="rId34" Type="http://schemas.openxmlformats.org/officeDocument/2006/relationships/image" Target="../media/image402.png"/><Relationship Id="rId50" Type="http://schemas.openxmlformats.org/officeDocument/2006/relationships/customXml" Target="../ink/ink2117.xml"/><Relationship Id="rId55" Type="http://schemas.openxmlformats.org/officeDocument/2006/relationships/image" Target="../media/image413.png"/><Relationship Id="rId76" Type="http://schemas.openxmlformats.org/officeDocument/2006/relationships/customXml" Target="../ink/ink2130.xml"/><Relationship Id="rId97" Type="http://schemas.openxmlformats.org/officeDocument/2006/relationships/image" Target="../media/image433.png"/><Relationship Id="rId104" Type="http://schemas.openxmlformats.org/officeDocument/2006/relationships/customXml" Target="../ink/ink2144.xml"/><Relationship Id="rId120" Type="http://schemas.openxmlformats.org/officeDocument/2006/relationships/customXml" Target="../ink/ink2152.xml"/><Relationship Id="rId125" Type="http://schemas.openxmlformats.org/officeDocument/2006/relationships/image" Target="../media/image449.png"/><Relationship Id="rId141" Type="http://schemas.openxmlformats.org/officeDocument/2006/relationships/image" Target="../media/image458.png"/><Relationship Id="rId146" Type="http://schemas.openxmlformats.org/officeDocument/2006/relationships/customXml" Target="../ink/ink2165.xml"/><Relationship Id="rId7" Type="http://schemas.openxmlformats.org/officeDocument/2006/relationships/customXml" Target="../ink/ink2095.xml"/><Relationship Id="rId71" Type="http://schemas.openxmlformats.org/officeDocument/2006/relationships/image" Target="../media/image420.png"/><Relationship Id="rId92" Type="http://schemas.openxmlformats.org/officeDocument/2006/relationships/customXml" Target="../ink/ink2138.xml"/><Relationship Id="rId2" Type="http://schemas.openxmlformats.org/officeDocument/2006/relationships/image" Target="../media/image386.png"/><Relationship Id="rId29" Type="http://schemas.openxmlformats.org/officeDocument/2006/relationships/customXml" Target="../ink/ink2106.xml"/><Relationship Id="rId24" Type="http://schemas.openxmlformats.org/officeDocument/2006/relationships/image" Target="../media/image397.png"/><Relationship Id="rId40" Type="http://schemas.openxmlformats.org/officeDocument/2006/relationships/image" Target="../media/image406.png"/><Relationship Id="rId45" Type="http://schemas.openxmlformats.org/officeDocument/2006/relationships/customXml" Target="../ink/ink2114.xml"/><Relationship Id="rId66" Type="http://schemas.openxmlformats.org/officeDocument/2006/relationships/customXml" Target="../ink/ink2125.xml"/><Relationship Id="rId87" Type="http://schemas.openxmlformats.org/officeDocument/2006/relationships/image" Target="../media/image430.png"/><Relationship Id="rId110" Type="http://schemas.openxmlformats.org/officeDocument/2006/relationships/customXml" Target="../ink/ink2147.xml"/><Relationship Id="rId115" Type="http://schemas.openxmlformats.org/officeDocument/2006/relationships/image" Target="../media/image444.png"/><Relationship Id="rId131" Type="http://schemas.openxmlformats.org/officeDocument/2006/relationships/image" Target="../media/image452.png"/><Relationship Id="rId136" Type="http://schemas.openxmlformats.org/officeDocument/2006/relationships/customXml" Target="../ink/ink2160.xml"/><Relationship Id="rId61" Type="http://schemas.openxmlformats.org/officeDocument/2006/relationships/image" Target="../media/image415.png"/><Relationship Id="rId82" Type="http://schemas.openxmlformats.org/officeDocument/2006/relationships/customXml" Target="../ink/ink2133.xml"/><Relationship Id="rId152" Type="http://schemas.openxmlformats.org/officeDocument/2006/relationships/customXml" Target="../ink/ink2168.xml"/><Relationship Id="rId19" Type="http://schemas.openxmlformats.org/officeDocument/2006/relationships/customXml" Target="../ink/ink2101.xml"/><Relationship Id="rId14" Type="http://schemas.openxmlformats.org/officeDocument/2006/relationships/image" Target="../media/image392.png"/><Relationship Id="rId30" Type="http://schemas.openxmlformats.org/officeDocument/2006/relationships/image" Target="../media/image400.png"/><Relationship Id="rId35" Type="http://schemas.openxmlformats.org/officeDocument/2006/relationships/customXml" Target="../ink/ink2109.xml"/><Relationship Id="rId56" Type="http://schemas.openxmlformats.org/officeDocument/2006/relationships/customXml" Target="../ink/ink2120.xml"/><Relationship Id="rId77" Type="http://schemas.openxmlformats.org/officeDocument/2006/relationships/image" Target="../media/image424.png"/><Relationship Id="rId100" Type="http://schemas.openxmlformats.org/officeDocument/2006/relationships/customXml" Target="../ink/ink2142.xml"/><Relationship Id="rId105" Type="http://schemas.openxmlformats.org/officeDocument/2006/relationships/image" Target="../media/image439.png"/><Relationship Id="rId126" Type="http://schemas.openxmlformats.org/officeDocument/2006/relationships/customXml" Target="../ink/ink2155.xml"/><Relationship Id="rId147" Type="http://schemas.openxmlformats.org/officeDocument/2006/relationships/image" Target="../media/image461.png"/><Relationship Id="rId8" Type="http://schemas.openxmlformats.org/officeDocument/2006/relationships/image" Target="../media/image389.png"/><Relationship Id="rId51" Type="http://schemas.openxmlformats.org/officeDocument/2006/relationships/image" Target="../media/image405.png"/><Relationship Id="rId72" Type="http://schemas.openxmlformats.org/officeDocument/2006/relationships/customXml" Target="../ink/ink2128.xml"/><Relationship Id="rId93" Type="http://schemas.openxmlformats.org/officeDocument/2006/relationships/image" Target="../media/image435.png"/><Relationship Id="rId98" Type="http://schemas.openxmlformats.org/officeDocument/2006/relationships/customXml" Target="../ink/ink2141.xml"/><Relationship Id="rId121" Type="http://schemas.openxmlformats.org/officeDocument/2006/relationships/image" Target="../media/image447.png"/><Relationship Id="rId142" Type="http://schemas.openxmlformats.org/officeDocument/2006/relationships/customXml" Target="../ink/ink2163.xml"/><Relationship Id="rId3" Type="http://schemas.openxmlformats.org/officeDocument/2006/relationships/customXml" Target="../ink/ink2093.xml"/><Relationship Id="rId25" Type="http://schemas.openxmlformats.org/officeDocument/2006/relationships/customXml" Target="../ink/ink2104.xml"/><Relationship Id="rId46" Type="http://schemas.openxmlformats.org/officeDocument/2006/relationships/image" Target="../media/image311.png"/><Relationship Id="rId67" Type="http://schemas.openxmlformats.org/officeDocument/2006/relationships/image" Target="../media/image417.png"/><Relationship Id="rId116" Type="http://schemas.openxmlformats.org/officeDocument/2006/relationships/customXml" Target="../ink/ink2150.xml"/><Relationship Id="rId137" Type="http://schemas.openxmlformats.org/officeDocument/2006/relationships/image" Target="../media/image456.png"/><Relationship Id="rId20" Type="http://schemas.openxmlformats.org/officeDocument/2006/relationships/image" Target="../media/image395.png"/><Relationship Id="rId41" Type="http://schemas.openxmlformats.org/officeDocument/2006/relationships/customXml" Target="../ink/ink2112.xml"/><Relationship Id="rId62" Type="http://schemas.openxmlformats.org/officeDocument/2006/relationships/customXml" Target="../ink/ink2123.xml"/><Relationship Id="rId83" Type="http://schemas.openxmlformats.org/officeDocument/2006/relationships/image" Target="../media/image428.png"/><Relationship Id="rId88" Type="http://schemas.openxmlformats.org/officeDocument/2006/relationships/customXml" Target="../ink/ink2136.xml"/><Relationship Id="rId111" Type="http://schemas.openxmlformats.org/officeDocument/2006/relationships/image" Target="../media/image442.png"/><Relationship Id="rId132" Type="http://schemas.openxmlformats.org/officeDocument/2006/relationships/customXml" Target="../ink/ink2158.xml"/><Relationship Id="rId153" Type="http://schemas.openxmlformats.org/officeDocument/2006/relationships/image" Target="../media/image427.png"/><Relationship Id="rId15" Type="http://schemas.openxmlformats.org/officeDocument/2006/relationships/customXml" Target="../ink/ink2099.xml"/><Relationship Id="rId36" Type="http://schemas.openxmlformats.org/officeDocument/2006/relationships/image" Target="../media/image403.png"/><Relationship Id="rId57" Type="http://schemas.openxmlformats.org/officeDocument/2006/relationships/image" Target="../media/image414.png"/><Relationship Id="rId106" Type="http://schemas.openxmlformats.org/officeDocument/2006/relationships/customXml" Target="../ink/ink2145.xml"/><Relationship Id="rId127" Type="http://schemas.openxmlformats.org/officeDocument/2006/relationships/image" Target="../media/image450.png"/><Relationship Id="rId10" Type="http://schemas.openxmlformats.org/officeDocument/2006/relationships/image" Target="../media/image390.png"/><Relationship Id="rId31" Type="http://schemas.openxmlformats.org/officeDocument/2006/relationships/customXml" Target="../ink/ink2107.xml"/><Relationship Id="rId52" Type="http://schemas.openxmlformats.org/officeDocument/2006/relationships/customXml" Target="../ink/ink2118.xml"/><Relationship Id="rId73" Type="http://schemas.openxmlformats.org/officeDocument/2006/relationships/image" Target="../media/image421.png"/><Relationship Id="rId78" Type="http://schemas.openxmlformats.org/officeDocument/2006/relationships/customXml" Target="../ink/ink2131.xml"/><Relationship Id="rId94" Type="http://schemas.openxmlformats.org/officeDocument/2006/relationships/customXml" Target="../ink/ink2139.xml"/><Relationship Id="rId99" Type="http://schemas.openxmlformats.org/officeDocument/2006/relationships/image" Target="../media/image436.png"/><Relationship Id="rId101" Type="http://schemas.openxmlformats.org/officeDocument/2006/relationships/image" Target="../media/image437.png"/><Relationship Id="rId122" Type="http://schemas.openxmlformats.org/officeDocument/2006/relationships/customXml" Target="../ink/ink2153.xml"/><Relationship Id="rId143" Type="http://schemas.openxmlformats.org/officeDocument/2006/relationships/image" Target="../media/image459.png"/><Relationship Id="rId148" Type="http://schemas.openxmlformats.org/officeDocument/2006/relationships/customXml" Target="../ink/ink2166.xml"/><Relationship Id="rId4" Type="http://schemas.openxmlformats.org/officeDocument/2006/relationships/image" Target="../media/image387.png"/><Relationship Id="rId9" Type="http://schemas.openxmlformats.org/officeDocument/2006/relationships/customXml" Target="../ink/ink2096.xml"/><Relationship Id="rId26" Type="http://schemas.openxmlformats.org/officeDocument/2006/relationships/image" Target="../media/image398.png"/><Relationship Id="rId47" Type="http://schemas.openxmlformats.org/officeDocument/2006/relationships/customXml" Target="../ink/ink2115.xml"/><Relationship Id="rId68" Type="http://schemas.openxmlformats.org/officeDocument/2006/relationships/customXml" Target="../ink/ink2126.xml"/><Relationship Id="rId89" Type="http://schemas.openxmlformats.org/officeDocument/2006/relationships/image" Target="../media/image431.png"/><Relationship Id="rId112" Type="http://schemas.openxmlformats.org/officeDocument/2006/relationships/customXml" Target="../ink/ink2148.xml"/><Relationship Id="rId133" Type="http://schemas.openxmlformats.org/officeDocument/2006/relationships/image" Target="../media/image453.png"/><Relationship Id="rId16" Type="http://schemas.openxmlformats.org/officeDocument/2006/relationships/image" Target="../media/image393.png"/><Relationship Id="rId37" Type="http://schemas.openxmlformats.org/officeDocument/2006/relationships/customXml" Target="../ink/ink2110.xml"/><Relationship Id="rId58" Type="http://schemas.openxmlformats.org/officeDocument/2006/relationships/customXml" Target="../ink/ink2121.xml"/><Relationship Id="rId79" Type="http://schemas.openxmlformats.org/officeDocument/2006/relationships/image" Target="../media/image425.png"/><Relationship Id="rId102" Type="http://schemas.openxmlformats.org/officeDocument/2006/relationships/customXml" Target="../ink/ink2143.xml"/><Relationship Id="rId123" Type="http://schemas.openxmlformats.org/officeDocument/2006/relationships/image" Target="../media/image448.png"/><Relationship Id="rId144" Type="http://schemas.openxmlformats.org/officeDocument/2006/relationships/customXml" Target="../ink/ink2164.xml"/><Relationship Id="rId90" Type="http://schemas.openxmlformats.org/officeDocument/2006/relationships/customXml" Target="../ink/ink2137.xml"/></Relationships>
</file>

<file path=ppt/slides/_rels/slide7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45.png"/><Relationship Id="rId21" Type="http://schemas.openxmlformats.org/officeDocument/2006/relationships/customXml" Target="../ink/ink2178.xml"/><Relationship Id="rId42" Type="http://schemas.openxmlformats.org/officeDocument/2006/relationships/image" Target="../media/image407.png"/><Relationship Id="rId63" Type="http://schemas.openxmlformats.org/officeDocument/2006/relationships/image" Target="../media/image411.png"/><Relationship Id="rId84" Type="http://schemas.openxmlformats.org/officeDocument/2006/relationships/customXml" Target="../ink/ink2210.xml"/><Relationship Id="rId138" Type="http://schemas.openxmlformats.org/officeDocument/2006/relationships/customXml" Target="../ink/ink2237.xml"/><Relationship Id="rId159" Type="http://schemas.openxmlformats.org/officeDocument/2006/relationships/image" Target="../media/image464.png"/><Relationship Id="rId107" Type="http://schemas.openxmlformats.org/officeDocument/2006/relationships/image" Target="../media/image440.png"/><Relationship Id="rId11" Type="http://schemas.openxmlformats.org/officeDocument/2006/relationships/customXml" Target="../ink/ink2173.xml"/><Relationship Id="rId32" Type="http://schemas.openxmlformats.org/officeDocument/2006/relationships/image" Target="../media/image401.png"/><Relationship Id="rId53" Type="http://schemas.openxmlformats.org/officeDocument/2006/relationships/image" Target="../media/image412.png"/><Relationship Id="rId74" Type="http://schemas.openxmlformats.org/officeDocument/2006/relationships/customXml" Target="../ink/ink2205.xml"/><Relationship Id="rId128" Type="http://schemas.openxmlformats.org/officeDocument/2006/relationships/customXml" Target="../ink/ink2232.xml"/><Relationship Id="rId149" Type="http://schemas.openxmlformats.org/officeDocument/2006/relationships/image" Target="../media/image418.png"/><Relationship Id="rId5" Type="http://schemas.openxmlformats.org/officeDocument/2006/relationships/customXml" Target="../ink/ink2170.xml"/><Relationship Id="rId95" Type="http://schemas.openxmlformats.org/officeDocument/2006/relationships/image" Target="../media/image432.png"/><Relationship Id="rId160" Type="http://schemas.openxmlformats.org/officeDocument/2006/relationships/customXml" Target="../ink/ink2248.xml"/><Relationship Id="rId22" Type="http://schemas.openxmlformats.org/officeDocument/2006/relationships/image" Target="../media/image396.png"/><Relationship Id="rId43" Type="http://schemas.openxmlformats.org/officeDocument/2006/relationships/customXml" Target="../ink/ink2189.xml"/><Relationship Id="rId64" Type="http://schemas.openxmlformats.org/officeDocument/2006/relationships/customXml" Target="../ink/ink2200.xml"/><Relationship Id="rId118" Type="http://schemas.openxmlformats.org/officeDocument/2006/relationships/customXml" Target="../ink/ink2227.xml"/><Relationship Id="rId139" Type="http://schemas.openxmlformats.org/officeDocument/2006/relationships/image" Target="../media/image457.png"/><Relationship Id="rId85" Type="http://schemas.openxmlformats.org/officeDocument/2006/relationships/image" Target="../media/image429.png"/><Relationship Id="rId150" Type="http://schemas.openxmlformats.org/officeDocument/2006/relationships/customXml" Target="../ink/ink2243.xml"/><Relationship Id="rId12" Type="http://schemas.openxmlformats.org/officeDocument/2006/relationships/image" Target="../media/image391.png"/><Relationship Id="rId17" Type="http://schemas.openxmlformats.org/officeDocument/2006/relationships/customXml" Target="../ink/ink2176.xml"/><Relationship Id="rId33" Type="http://schemas.openxmlformats.org/officeDocument/2006/relationships/customXml" Target="../ink/ink2184.xml"/><Relationship Id="rId38" Type="http://schemas.openxmlformats.org/officeDocument/2006/relationships/image" Target="../media/image404.png"/><Relationship Id="rId59" Type="http://schemas.openxmlformats.org/officeDocument/2006/relationships/image" Target="../media/image410.png"/><Relationship Id="rId103" Type="http://schemas.openxmlformats.org/officeDocument/2006/relationships/image" Target="../media/image438.png"/><Relationship Id="rId108" Type="http://schemas.openxmlformats.org/officeDocument/2006/relationships/customXml" Target="../ink/ink2222.xml"/><Relationship Id="rId124" Type="http://schemas.openxmlformats.org/officeDocument/2006/relationships/customXml" Target="../ink/ink2230.xml"/><Relationship Id="rId129" Type="http://schemas.openxmlformats.org/officeDocument/2006/relationships/image" Target="../media/image451.png"/><Relationship Id="rId54" Type="http://schemas.openxmlformats.org/officeDocument/2006/relationships/customXml" Target="../ink/ink2195.xml"/><Relationship Id="rId70" Type="http://schemas.openxmlformats.org/officeDocument/2006/relationships/customXml" Target="../ink/ink2203.xml"/><Relationship Id="rId75" Type="http://schemas.openxmlformats.org/officeDocument/2006/relationships/image" Target="../media/image423.png"/><Relationship Id="rId91" Type="http://schemas.openxmlformats.org/officeDocument/2006/relationships/image" Target="../media/image434.png"/><Relationship Id="rId96" Type="http://schemas.openxmlformats.org/officeDocument/2006/relationships/customXml" Target="../ink/ink2216.xml"/><Relationship Id="rId140" Type="http://schemas.openxmlformats.org/officeDocument/2006/relationships/customXml" Target="../ink/ink2238.xml"/><Relationship Id="rId145" Type="http://schemas.openxmlformats.org/officeDocument/2006/relationships/image" Target="../media/image460.png"/><Relationship Id="rId161" Type="http://schemas.openxmlformats.org/officeDocument/2006/relationships/image" Target="../media/image4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8.png"/><Relationship Id="rId23" Type="http://schemas.openxmlformats.org/officeDocument/2006/relationships/customXml" Target="../ink/ink2179.xml"/><Relationship Id="rId28" Type="http://schemas.openxmlformats.org/officeDocument/2006/relationships/image" Target="../media/image399.png"/><Relationship Id="rId49" Type="http://schemas.openxmlformats.org/officeDocument/2006/relationships/image" Target="../media/image409.png"/><Relationship Id="rId114" Type="http://schemas.openxmlformats.org/officeDocument/2006/relationships/customXml" Target="../ink/ink2225.xml"/><Relationship Id="rId119" Type="http://schemas.openxmlformats.org/officeDocument/2006/relationships/image" Target="../media/image446.png"/><Relationship Id="rId44" Type="http://schemas.openxmlformats.org/officeDocument/2006/relationships/image" Target="../media/image408.png"/><Relationship Id="rId60" Type="http://schemas.openxmlformats.org/officeDocument/2006/relationships/customXml" Target="../ink/ink2198.xml"/><Relationship Id="rId65" Type="http://schemas.openxmlformats.org/officeDocument/2006/relationships/image" Target="../media/image416.png"/><Relationship Id="rId81" Type="http://schemas.openxmlformats.org/officeDocument/2006/relationships/image" Target="../media/image426.png"/><Relationship Id="rId86" Type="http://schemas.openxmlformats.org/officeDocument/2006/relationships/customXml" Target="../ink/ink2211.xml"/><Relationship Id="rId130" Type="http://schemas.openxmlformats.org/officeDocument/2006/relationships/customXml" Target="../ink/ink2233.xml"/><Relationship Id="rId135" Type="http://schemas.openxmlformats.org/officeDocument/2006/relationships/image" Target="../media/image454.png"/><Relationship Id="rId151" Type="http://schemas.openxmlformats.org/officeDocument/2006/relationships/image" Target="../media/image422.png"/><Relationship Id="rId156" Type="http://schemas.openxmlformats.org/officeDocument/2006/relationships/customXml" Target="../ink/ink2246.xml"/><Relationship Id="rId13" Type="http://schemas.openxmlformats.org/officeDocument/2006/relationships/customXml" Target="../ink/ink2174.xml"/><Relationship Id="rId18" Type="http://schemas.openxmlformats.org/officeDocument/2006/relationships/image" Target="../media/image394.png"/><Relationship Id="rId39" Type="http://schemas.openxmlformats.org/officeDocument/2006/relationships/customXml" Target="../ink/ink2187.xml"/><Relationship Id="rId109" Type="http://schemas.openxmlformats.org/officeDocument/2006/relationships/image" Target="../media/image441.png"/><Relationship Id="rId34" Type="http://schemas.openxmlformats.org/officeDocument/2006/relationships/image" Target="../media/image402.png"/><Relationship Id="rId50" Type="http://schemas.openxmlformats.org/officeDocument/2006/relationships/customXml" Target="../ink/ink2193.xml"/><Relationship Id="rId55" Type="http://schemas.openxmlformats.org/officeDocument/2006/relationships/image" Target="../media/image413.png"/><Relationship Id="rId76" Type="http://schemas.openxmlformats.org/officeDocument/2006/relationships/customXml" Target="../ink/ink2206.xml"/><Relationship Id="rId97" Type="http://schemas.openxmlformats.org/officeDocument/2006/relationships/image" Target="../media/image433.png"/><Relationship Id="rId104" Type="http://schemas.openxmlformats.org/officeDocument/2006/relationships/customXml" Target="../ink/ink2220.xml"/><Relationship Id="rId120" Type="http://schemas.openxmlformats.org/officeDocument/2006/relationships/customXml" Target="../ink/ink2228.xml"/><Relationship Id="rId125" Type="http://schemas.openxmlformats.org/officeDocument/2006/relationships/image" Target="../media/image449.png"/><Relationship Id="rId141" Type="http://schemas.openxmlformats.org/officeDocument/2006/relationships/image" Target="../media/image458.png"/><Relationship Id="rId146" Type="http://schemas.openxmlformats.org/officeDocument/2006/relationships/customXml" Target="../ink/ink2241.xml"/><Relationship Id="rId7" Type="http://schemas.openxmlformats.org/officeDocument/2006/relationships/customXml" Target="../ink/ink2171.xml"/><Relationship Id="rId71" Type="http://schemas.openxmlformats.org/officeDocument/2006/relationships/image" Target="../media/image420.png"/><Relationship Id="rId92" Type="http://schemas.openxmlformats.org/officeDocument/2006/relationships/customXml" Target="../ink/ink2214.xml"/><Relationship Id="rId2" Type="http://schemas.openxmlformats.org/officeDocument/2006/relationships/image" Target="../media/image386.png"/><Relationship Id="rId29" Type="http://schemas.openxmlformats.org/officeDocument/2006/relationships/customXml" Target="../ink/ink2182.xml"/><Relationship Id="rId24" Type="http://schemas.openxmlformats.org/officeDocument/2006/relationships/image" Target="../media/image397.png"/><Relationship Id="rId40" Type="http://schemas.openxmlformats.org/officeDocument/2006/relationships/image" Target="../media/image406.png"/><Relationship Id="rId45" Type="http://schemas.openxmlformats.org/officeDocument/2006/relationships/customXml" Target="../ink/ink2190.xml"/><Relationship Id="rId66" Type="http://schemas.openxmlformats.org/officeDocument/2006/relationships/customXml" Target="../ink/ink2201.xml"/><Relationship Id="rId87" Type="http://schemas.openxmlformats.org/officeDocument/2006/relationships/image" Target="../media/image430.png"/><Relationship Id="rId110" Type="http://schemas.openxmlformats.org/officeDocument/2006/relationships/customXml" Target="../ink/ink2223.xml"/><Relationship Id="rId115" Type="http://schemas.openxmlformats.org/officeDocument/2006/relationships/image" Target="../media/image444.png"/><Relationship Id="rId131" Type="http://schemas.openxmlformats.org/officeDocument/2006/relationships/image" Target="../media/image452.png"/><Relationship Id="rId136" Type="http://schemas.openxmlformats.org/officeDocument/2006/relationships/customXml" Target="../ink/ink2236.xml"/><Relationship Id="rId157" Type="http://schemas.openxmlformats.org/officeDocument/2006/relationships/image" Target="../media/image463.png"/><Relationship Id="rId61" Type="http://schemas.openxmlformats.org/officeDocument/2006/relationships/image" Target="../media/image415.png"/><Relationship Id="rId82" Type="http://schemas.openxmlformats.org/officeDocument/2006/relationships/customXml" Target="../ink/ink2209.xml"/><Relationship Id="rId152" Type="http://schemas.openxmlformats.org/officeDocument/2006/relationships/customXml" Target="../ink/ink2244.xml"/><Relationship Id="rId19" Type="http://schemas.openxmlformats.org/officeDocument/2006/relationships/customXml" Target="../ink/ink2177.xml"/><Relationship Id="rId14" Type="http://schemas.openxmlformats.org/officeDocument/2006/relationships/image" Target="../media/image392.png"/><Relationship Id="rId30" Type="http://schemas.openxmlformats.org/officeDocument/2006/relationships/image" Target="../media/image400.png"/><Relationship Id="rId35" Type="http://schemas.openxmlformats.org/officeDocument/2006/relationships/customXml" Target="../ink/ink2185.xml"/><Relationship Id="rId56" Type="http://schemas.openxmlformats.org/officeDocument/2006/relationships/customXml" Target="../ink/ink2196.xml"/><Relationship Id="rId77" Type="http://schemas.openxmlformats.org/officeDocument/2006/relationships/image" Target="../media/image424.png"/><Relationship Id="rId100" Type="http://schemas.openxmlformats.org/officeDocument/2006/relationships/customXml" Target="../ink/ink2218.xml"/><Relationship Id="rId105" Type="http://schemas.openxmlformats.org/officeDocument/2006/relationships/image" Target="../media/image439.png"/><Relationship Id="rId126" Type="http://schemas.openxmlformats.org/officeDocument/2006/relationships/customXml" Target="../ink/ink2231.xml"/><Relationship Id="rId147" Type="http://schemas.openxmlformats.org/officeDocument/2006/relationships/image" Target="../media/image461.png"/><Relationship Id="rId8" Type="http://schemas.openxmlformats.org/officeDocument/2006/relationships/image" Target="../media/image389.png"/><Relationship Id="rId51" Type="http://schemas.openxmlformats.org/officeDocument/2006/relationships/image" Target="../media/image405.png"/><Relationship Id="rId72" Type="http://schemas.openxmlformats.org/officeDocument/2006/relationships/customXml" Target="../ink/ink2204.xml"/><Relationship Id="rId93" Type="http://schemas.openxmlformats.org/officeDocument/2006/relationships/image" Target="../media/image435.png"/><Relationship Id="rId98" Type="http://schemas.openxmlformats.org/officeDocument/2006/relationships/customXml" Target="../ink/ink2217.xml"/><Relationship Id="rId121" Type="http://schemas.openxmlformats.org/officeDocument/2006/relationships/image" Target="../media/image447.png"/><Relationship Id="rId142" Type="http://schemas.openxmlformats.org/officeDocument/2006/relationships/customXml" Target="../ink/ink2239.xml"/><Relationship Id="rId3" Type="http://schemas.openxmlformats.org/officeDocument/2006/relationships/customXml" Target="../ink/ink2169.xml"/><Relationship Id="rId25" Type="http://schemas.openxmlformats.org/officeDocument/2006/relationships/customXml" Target="../ink/ink2180.xml"/><Relationship Id="rId46" Type="http://schemas.openxmlformats.org/officeDocument/2006/relationships/image" Target="../media/image311.png"/><Relationship Id="rId67" Type="http://schemas.openxmlformats.org/officeDocument/2006/relationships/image" Target="../media/image417.png"/><Relationship Id="rId116" Type="http://schemas.openxmlformats.org/officeDocument/2006/relationships/customXml" Target="../ink/ink2226.xml"/><Relationship Id="rId137" Type="http://schemas.openxmlformats.org/officeDocument/2006/relationships/image" Target="../media/image456.png"/><Relationship Id="rId158" Type="http://schemas.openxmlformats.org/officeDocument/2006/relationships/customXml" Target="../ink/ink2247.xml"/><Relationship Id="rId20" Type="http://schemas.openxmlformats.org/officeDocument/2006/relationships/image" Target="../media/image395.png"/><Relationship Id="rId41" Type="http://schemas.openxmlformats.org/officeDocument/2006/relationships/customXml" Target="../ink/ink2188.xml"/><Relationship Id="rId62" Type="http://schemas.openxmlformats.org/officeDocument/2006/relationships/customXml" Target="../ink/ink2199.xml"/><Relationship Id="rId83" Type="http://schemas.openxmlformats.org/officeDocument/2006/relationships/image" Target="../media/image428.png"/><Relationship Id="rId88" Type="http://schemas.openxmlformats.org/officeDocument/2006/relationships/customXml" Target="../ink/ink2212.xml"/><Relationship Id="rId111" Type="http://schemas.openxmlformats.org/officeDocument/2006/relationships/image" Target="../media/image442.png"/><Relationship Id="rId132" Type="http://schemas.openxmlformats.org/officeDocument/2006/relationships/customXml" Target="../ink/ink2234.xml"/><Relationship Id="rId153" Type="http://schemas.openxmlformats.org/officeDocument/2006/relationships/image" Target="../media/image427.png"/><Relationship Id="rId15" Type="http://schemas.openxmlformats.org/officeDocument/2006/relationships/customXml" Target="../ink/ink2175.xml"/><Relationship Id="rId36" Type="http://schemas.openxmlformats.org/officeDocument/2006/relationships/image" Target="../media/image403.png"/><Relationship Id="rId57" Type="http://schemas.openxmlformats.org/officeDocument/2006/relationships/image" Target="../media/image414.png"/><Relationship Id="rId106" Type="http://schemas.openxmlformats.org/officeDocument/2006/relationships/customXml" Target="../ink/ink2221.xml"/><Relationship Id="rId127" Type="http://schemas.openxmlformats.org/officeDocument/2006/relationships/image" Target="../media/image450.png"/><Relationship Id="rId10" Type="http://schemas.openxmlformats.org/officeDocument/2006/relationships/image" Target="../media/image390.png"/><Relationship Id="rId31" Type="http://schemas.openxmlformats.org/officeDocument/2006/relationships/customXml" Target="../ink/ink2183.xml"/><Relationship Id="rId52" Type="http://schemas.openxmlformats.org/officeDocument/2006/relationships/customXml" Target="../ink/ink2194.xml"/><Relationship Id="rId73" Type="http://schemas.openxmlformats.org/officeDocument/2006/relationships/image" Target="../media/image421.png"/><Relationship Id="rId78" Type="http://schemas.openxmlformats.org/officeDocument/2006/relationships/customXml" Target="../ink/ink2207.xml"/><Relationship Id="rId94" Type="http://schemas.openxmlformats.org/officeDocument/2006/relationships/customXml" Target="../ink/ink2215.xml"/><Relationship Id="rId99" Type="http://schemas.openxmlformats.org/officeDocument/2006/relationships/image" Target="../media/image436.png"/><Relationship Id="rId101" Type="http://schemas.openxmlformats.org/officeDocument/2006/relationships/image" Target="../media/image437.png"/><Relationship Id="rId122" Type="http://schemas.openxmlformats.org/officeDocument/2006/relationships/customXml" Target="../ink/ink2229.xml"/><Relationship Id="rId143" Type="http://schemas.openxmlformats.org/officeDocument/2006/relationships/image" Target="../media/image459.png"/><Relationship Id="rId148" Type="http://schemas.openxmlformats.org/officeDocument/2006/relationships/customXml" Target="../ink/ink2242.xml"/><Relationship Id="rId4" Type="http://schemas.openxmlformats.org/officeDocument/2006/relationships/image" Target="../media/image387.png"/><Relationship Id="rId9" Type="http://schemas.openxmlformats.org/officeDocument/2006/relationships/customXml" Target="../ink/ink2172.xml"/><Relationship Id="rId26" Type="http://schemas.openxmlformats.org/officeDocument/2006/relationships/image" Target="../media/image398.png"/><Relationship Id="rId47" Type="http://schemas.openxmlformats.org/officeDocument/2006/relationships/customXml" Target="../ink/ink2191.xml"/><Relationship Id="rId68" Type="http://schemas.openxmlformats.org/officeDocument/2006/relationships/customXml" Target="../ink/ink2202.xml"/><Relationship Id="rId89" Type="http://schemas.openxmlformats.org/officeDocument/2006/relationships/image" Target="../media/image431.png"/><Relationship Id="rId112" Type="http://schemas.openxmlformats.org/officeDocument/2006/relationships/customXml" Target="../ink/ink2224.xml"/><Relationship Id="rId133" Type="http://schemas.openxmlformats.org/officeDocument/2006/relationships/image" Target="../media/image453.png"/><Relationship Id="rId154" Type="http://schemas.openxmlformats.org/officeDocument/2006/relationships/customXml" Target="../ink/ink2245.xml"/><Relationship Id="rId16" Type="http://schemas.openxmlformats.org/officeDocument/2006/relationships/image" Target="../media/image393.png"/><Relationship Id="rId37" Type="http://schemas.openxmlformats.org/officeDocument/2006/relationships/customXml" Target="../ink/ink2186.xml"/><Relationship Id="rId58" Type="http://schemas.openxmlformats.org/officeDocument/2006/relationships/customXml" Target="../ink/ink2197.xml"/><Relationship Id="rId79" Type="http://schemas.openxmlformats.org/officeDocument/2006/relationships/image" Target="../media/image425.png"/><Relationship Id="rId102" Type="http://schemas.openxmlformats.org/officeDocument/2006/relationships/customXml" Target="../ink/ink2219.xml"/><Relationship Id="rId123" Type="http://schemas.openxmlformats.org/officeDocument/2006/relationships/image" Target="../media/image448.png"/><Relationship Id="rId144" Type="http://schemas.openxmlformats.org/officeDocument/2006/relationships/customXml" Target="../ink/ink2240.xml"/><Relationship Id="rId90" Type="http://schemas.openxmlformats.org/officeDocument/2006/relationships/customXml" Target="../ink/ink2213.xml"/><Relationship Id="rId27" Type="http://schemas.openxmlformats.org/officeDocument/2006/relationships/customXml" Target="../ink/ink2181.xml"/><Relationship Id="rId48" Type="http://schemas.openxmlformats.org/officeDocument/2006/relationships/customXml" Target="../ink/ink2192.xml"/><Relationship Id="rId69" Type="http://schemas.openxmlformats.org/officeDocument/2006/relationships/image" Target="../media/image419.png"/><Relationship Id="rId113" Type="http://schemas.openxmlformats.org/officeDocument/2006/relationships/image" Target="../media/image443.png"/><Relationship Id="rId134" Type="http://schemas.openxmlformats.org/officeDocument/2006/relationships/customXml" Target="../ink/ink2235.xml"/><Relationship Id="rId80" Type="http://schemas.openxmlformats.org/officeDocument/2006/relationships/customXml" Target="../ink/ink2208.xml"/><Relationship Id="rId155" Type="http://schemas.openxmlformats.org/officeDocument/2006/relationships/image" Target="../media/image462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9.png"/><Relationship Id="rId13" Type="http://schemas.openxmlformats.org/officeDocument/2006/relationships/customXml" Target="../ink/ink2254.xml"/><Relationship Id="rId3" Type="http://schemas.openxmlformats.org/officeDocument/2006/relationships/customXml" Target="../ink/ink2249.xml"/><Relationship Id="rId7" Type="http://schemas.openxmlformats.org/officeDocument/2006/relationships/customXml" Target="../ink/ink2251.xml"/><Relationship Id="rId12" Type="http://schemas.openxmlformats.org/officeDocument/2006/relationships/image" Target="../media/image471.png"/><Relationship Id="rId2" Type="http://schemas.openxmlformats.org/officeDocument/2006/relationships/image" Target="../media/image4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8.png"/><Relationship Id="rId11" Type="http://schemas.openxmlformats.org/officeDocument/2006/relationships/customXml" Target="../ink/ink2253.xml"/><Relationship Id="rId5" Type="http://schemas.openxmlformats.org/officeDocument/2006/relationships/customXml" Target="../ink/ink2250.xml"/><Relationship Id="rId10" Type="http://schemas.openxmlformats.org/officeDocument/2006/relationships/image" Target="../media/image470.png"/><Relationship Id="rId4" Type="http://schemas.openxmlformats.org/officeDocument/2006/relationships/image" Target="../media/image467.png"/><Relationship Id="rId9" Type="http://schemas.openxmlformats.org/officeDocument/2006/relationships/customXml" Target="../ink/ink2252.xml"/><Relationship Id="rId14" Type="http://schemas.openxmlformats.org/officeDocument/2006/relationships/image" Target="../media/image472.png"/></Relationships>
</file>

<file path=ppt/slides/_rels/slide7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60.xml"/><Relationship Id="rId18" Type="http://schemas.openxmlformats.org/officeDocument/2006/relationships/image" Target="../media/image474.png"/><Relationship Id="rId26" Type="http://schemas.openxmlformats.org/officeDocument/2006/relationships/image" Target="../media/image478.png"/><Relationship Id="rId3" Type="http://schemas.openxmlformats.org/officeDocument/2006/relationships/customXml" Target="../ink/ink2255.xml"/><Relationship Id="rId21" Type="http://schemas.openxmlformats.org/officeDocument/2006/relationships/customXml" Target="../ink/ink2264.xml"/><Relationship Id="rId34" Type="http://schemas.openxmlformats.org/officeDocument/2006/relationships/image" Target="../media/image482.png"/><Relationship Id="rId7" Type="http://schemas.openxmlformats.org/officeDocument/2006/relationships/customXml" Target="../ink/ink2257.xml"/><Relationship Id="rId12" Type="http://schemas.openxmlformats.org/officeDocument/2006/relationships/image" Target="../media/image471.png"/><Relationship Id="rId17" Type="http://schemas.openxmlformats.org/officeDocument/2006/relationships/customXml" Target="../ink/ink2262.xml"/><Relationship Id="rId25" Type="http://schemas.openxmlformats.org/officeDocument/2006/relationships/customXml" Target="../ink/ink2266.xml"/><Relationship Id="rId33" Type="http://schemas.openxmlformats.org/officeDocument/2006/relationships/customXml" Target="../ink/ink2270.xml"/><Relationship Id="rId2" Type="http://schemas.openxmlformats.org/officeDocument/2006/relationships/image" Target="../media/image466.png"/><Relationship Id="rId16" Type="http://schemas.openxmlformats.org/officeDocument/2006/relationships/image" Target="../media/image473.png"/><Relationship Id="rId20" Type="http://schemas.openxmlformats.org/officeDocument/2006/relationships/image" Target="../media/image475.png"/><Relationship Id="rId29" Type="http://schemas.openxmlformats.org/officeDocument/2006/relationships/customXml" Target="../ink/ink22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8.png"/><Relationship Id="rId11" Type="http://schemas.openxmlformats.org/officeDocument/2006/relationships/customXml" Target="../ink/ink2259.xml"/><Relationship Id="rId24" Type="http://schemas.openxmlformats.org/officeDocument/2006/relationships/image" Target="../media/image477.png"/><Relationship Id="rId32" Type="http://schemas.openxmlformats.org/officeDocument/2006/relationships/image" Target="../media/image481.png"/><Relationship Id="rId5" Type="http://schemas.openxmlformats.org/officeDocument/2006/relationships/customXml" Target="../ink/ink2256.xml"/><Relationship Id="rId15" Type="http://schemas.openxmlformats.org/officeDocument/2006/relationships/customXml" Target="../ink/ink2261.xml"/><Relationship Id="rId23" Type="http://schemas.openxmlformats.org/officeDocument/2006/relationships/customXml" Target="../ink/ink2265.xml"/><Relationship Id="rId28" Type="http://schemas.openxmlformats.org/officeDocument/2006/relationships/image" Target="../media/image479.png"/><Relationship Id="rId10" Type="http://schemas.openxmlformats.org/officeDocument/2006/relationships/image" Target="../media/image470.png"/><Relationship Id="rId19" Type="http://schemas.openxmlformats.org/officeDocument/2006/relationships/customXml" Target="../ink/ink2263.xml"/><Relationship Id="rId31" Type="http://schemas.openxmlformats.org/officeDocument/2006/relationships/customXml" Target="../ink/ink2269.xml"/><Relationship Id="rId4" Type="http://schemas.openxmlformats.org/officeDocument/2006/relationships/image" Target="../media/image467.png"/><Relationship Id="rId9" Type="http://schemas.openxmlformats.org/officeDocument/2006/relationships/customXml" Target="../ink/ink2258.xml"/><Relationship Id="rId14" Type="http://schemas.openxmlformats.org/officeDocument/2006/relationships/image" Target="../media/image472.png"/><Relationship Id="rId22" Type="http://schemas.openxmlformats.org/officeDocument/2006/relationships/image" Target="../media/image476.png"/><Relationship Id="rId27" Type="http://schemas.openxmlformats.org/officeDocument/2006/relationships/customXml" Target="../ink/ink2267.xml"/><Relationship Id="rId30" Type="http://schemas.openxmlformats.org/officeDocument/2006/relationships/image" Target="../media/image480.png"/><Relationship Id="rId8" Type="http://schemas.openxmlformats.org/officeDocument/2006/relationships/image" Target="../media/image469.png"/></Relationships>
</file>

<file path=ppt/slides/_rels/slide7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76.xml"/><Relationship Id="rId18" Type="http://schemas.openxmlformats.org/officeDocument/2006/relationships/image" Target="../media/image477.png"/><Relationship Id="rId26" Type="http://schemas.openxmlformats.org/officeDocument/2006/relationships/image" Target="../media/image481.png"/><Relationship Id="rId3" Type="http://schemas.openxmlformats.org/officeDocument/2006/relationships/customXml" Target="../ink/ink2271.xml"/><Relationship Id="rId21" Type="http://schemas.openxmlformats.org/officeDocument/2006/relationships/customXml" Target="../ink/ink2280.xml"/><Relationship Id="rId34" Type="http://schemas.openxmlformats.org/officeDocument/2006/relationships/image" Target="../media/image485.png"/><Relationship Id="rId7" Type="http://schemas.openxmlformats.org/officeDocument/2006/relationships/customXml" Target="../ink/ink2273.xml"/><Relationship Id="rId12" Type="http://schemas.openxmlformats.org/officeDocument/2006/relationships/image" Target="../media/image472.png"/><Relationship Id="rId17" Type="http://schemas.openxmlformats.org/officeDocument/2006/relationships/customXml" Target="../ink/ink2278.xml"/><Relationship Id="rId25" Type="http://schemas.openxmlformats.org/officeDocument/2006/relationships/customXml" Target="../ink/ink2282.xml"/><Relationship Id="rId33" Type="http://schemas.openxmlformats.org/officeDocument/2006/relationships/customXml" Target="../ink/ink2286.xml"/><Relationship Id="rId2" Type="http://schemas.openxmlformats.org/officeDocument/2006/relationships/image" Target="../media/image466.png"/><Relationship Id="rId16" Type="http://schemas.openxmlformats.org/officeDocument/2006/relationships/image" Target="../media/image476.png"/><Relationship Id="rId20" Type="http://schemas.openxmlformats.org/officeDocument/2006/relationships/image" Target="../media/image478.png"/><Relationship Id="rId29" Type="http://schemas.openxmlformats.org/officeDocument/2006/relationships/customXml" Target="../ink/ink22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9.png"/><Relationship Id="rId11" Type="http://schemas.openxmlformats.org/officeDocument/2006/relationships/customXml" Target="../ink/ink2275.xml"/><Relationship Id="rId24" Type="http://schemas.openxmlformats.org/officeDocument/2006/relationships/image" Target="../media/image480.png"/><Relationship Id="rId32" Type="http://schemas.openxmlformats.org/officeDocument/2006/relationships/image" Target="../media/image484.png"/><Relationship Id="rId5" Type="http://schemas.openxmlformats.org/officeDocument/2006/relationships/customXml" Target="../ink/ink2272.xml"/><Relationship Id="rId15" Type="http://schemas.openxmlformats.org/officeDocument/2006/relationships/customXml" Target="../ink/ink2277.xml"/><Relationship Id="rId23" Type="http://schemas.openxmlformats.org/officeDocument/2006/relationships/customXml" Target="../ink/ink2281.xml"/><Relationship Id="rId28" Type="http://schemas.openxmlformats.org/officeDocument/2006/relationships/image" Target="../media/image482.png"/><Relationship Id="rId10" Type="http://schemas.openxmlformats.org/officeDocument/2006/relationships/image" Target="../media/image471.png"/><Relationship Id="rId19" Type="http://schemas.openxmlformats.org/officeDocument/2006/relationships/customXml" Target="../ink/ink2279.xml"/><Relationship Id="rId31" Type="http://schemas.openxmlformats.org/officeDocument/2006/relationships/customXml" Target="../ink/ink2285.xml"/><Relationship Id="rId4" Type="http://schemas.openxmlformats.org/officeDocument/2006/relationships/image" Target="../media/image468.png"/><Relationship Id="rId9" Type="http://schemas.openxmlformats.org/officeDocument/2006/relationships/customXml" Target="../ink/ink2274.xml"/><Relationship Id="rId14" Type="http://schemas.openxmlformats.org/officeDocument/2006/relationships/image" Target="../media/image475.png"/><Relationship Id="rId22" Type="http://schemas.openxmlformats.org/officeDocument/2006/relationships/image" Target="../media/image479.png"/><Relationship Id="rId27" Type="http://schemas.openxmlformats.org/officeDocument/2006/relationships/customXml" Target="../ink/ink2283.xml"/><Relationship Id="rId30" Type="http://schemas.openxmlformats.org/officeDocument/2006/relationships/image" Target="../media/image483.png"/><Relationship Id="rId8" Type="http://schemas.openxmlformats.org/officeDocument/2006/relationships/image" Target="../media/image470.png"/></Relationships>
</file>

<file path=ppt/slides/_rels/slide7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92.xml"/><Relationship Id="rId18" Type="http://schemas.openxmlformats.org/officeDocument/2006/relationships/image" Target="../media/image477.png"/><Relationship Id="rId26" Type="http://schemas.openxmlformats.org/officeDocument/2006/relationships/image" Target="../media/image481.png"/><Relationship Id="rId21" Type="http://schemas.openxmlformats.org/officeDocument/2006/relationships/customXml" Target="../ink/ink2296.xml"/><Relationship Id="rId34" Type="http://schemas.openxmlformats.org/officeDocument/2006/relationships/image" Target="../media/image485.png"/><Relationship Id="rId7" Type="http://schemas.openxmlformats.org/officeDocument/2006/relationships/customXml" Target="../ink/ink2289.xml"/><Relationship Id="rId12" Type="http://schemas.openxmlformats.org/officeDocument/2006/relationships/image" Target="../media/image472.png"/><Relationship Id="rId17" Type="http://schemas.openxmlformats.org/officeDocument/2006/relationships/customXml" Target="../ink/ink2294.xml"/><Relationship Id="rId25" Type="http://schemas.openxmlformats.org/officeDocument/2006/relationships/customXml" Target="../ink/ink2298.xml"/><Relationship Id="rId33" Type="http://schemas.openxmlformats.org/officeDocument/2006/relationships/customXml" Target="../ink/ink2302.xml"/><Relationship Id="rId38" Type="http://schemas.openxmlformats.org/officeDocument/2006/relationships/image" Target="../media/image487.png"/><Relationship Id="rId2" Type="http://schemas.openxmlformats.org/officeDocument/2006/relationships/image" Target="../media/image466.png"/><Relationship Id="rId16" Type="http://schemas.openxmlformats.org/officeDocument/2006/relationships/image" Target="../media/image476.png"/><Relationship Id="rId20" Type="http://schemas.openxmlformats.org/officeDocument/2006/relationships/image" Target="../media/image478.png"/><Relationship Id="rId29" Type="http://schemas.openxmlformats.org/officeDocument/2006/relationships/customXml" Target="../ink/ink230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9.png"/><Relationship Id="rId11" Type="http://schemas.openxmlformats.org/officeDocument/2006/relationships/customXml" Target="../ink/ink2291.xml"/><Relationship Id="rId24" Type="http://schemas.openxmlformats.org/officeDocument/2006/relationships/image" Target="../media/image480.png"/><Relationship Id="rId32" Type="http://schemas.openxmlformats.org/officeDocument/2006/relationships/image" Target="../media/image484.png"/><Relationship Id="rId37" Type="http://schemas.openxmlformats.org/officeDocument/2006/relationships/customXml" Target="../ink/ink2304.xml"/><Relationship Id="rId5" Type="http://schemas.openxmlformats.org/officeDocument/2006/relationships/customXml" Target="../ink/ink2288.xml"/><Relationship Id="rId15" Type="http://schemas.openxmlformats.org/officeDocument/2006/relationships/customXml" Target="../ink/ink2293.xml"/><Relationship Id="rId23" Type="http://schemas.openxmlformats.org/officeDocument/2006/relationships/customXml" Target="../ink/ink2297.xml"/><Relationship Id="rId28" Type="http://schemas.openxmlformats.org/officeDocument/2006/relationships/image" Target="../media/image482.png"/><Relationship Id="rId36" Type="http://schemas.openxmlformats.org/officeDocument/2006/relationships/image" Target="../media/image486.png"/><Relationship Id="rId10" Type="http://schemas.openxmlformats.org/officeDocument/2006/relationships/image" Target="../media/image471.png"/><Relationship Id="rId19" Type="http://schemas.openxmlformats.org/officeDocument/2006/relationships/customXml" Target="../ink/ink2295.xml"/><Relationship Id="rId31" Type="http://schemas.openxmlformats.org/officeDocument/2006/relationships/customXml" Target="../ink/ink2301.xml"/><Relationship Id="rId4" Type="http://schemas.openxmlformats.org/officeDocument/2006/relationships/image" Target="../media/image468.png"/><Relationship Id="rId9" Type="http://schemas.openxmlformats.org/officeDocument/2006/relationships/customXml" Target="../ink/ink2290.xml"/><Relationship Id="rId14" Type="http://schemas.openxmlformats.org/officeDocument/2006/relationships/image" Target="../media/image475.png"/><Relationship Id="rId22" Type="http://schemas.openxmlformats.org/officeDocument/2006/relationships/image" Target="../media/image479.png"/><Relationship Id="rId27" Type="http://schemas.openxmlformats.org/officeDocument/2006/relationships/customXml" Target="../ink/ink2299.xml"/><Relationship Id="rId30" Type="http://schemas.openxmlformats.org/officeDocument/2006/relationships/image" Target="../media/image483.png"/><Relationship Id="rId35" Type="http://schemas.openxmlformats.org/officeDocument/2006/relationships/customXml" Target="../ink/ink2303.xml"/><Relationship Id="rId8" Type="http://schemas.openxmlformats.org/officeDocument/2006/relationships/image" Target="../media/image470.png"/><Relationship Id="rId3" Type="http://schemas.openxmlformats.org/officeDocument/2006/relationships/customXml" Target="../ink/ink2287.xml"/></Relationships>
</file>

<file path=ppt/slides/_rels/slide7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10.xml"/><Relationship Id="rId18" Type="http://schemas.openxmlformats.org/officeDocument/2006/relationships/image" Target="../media/image477.png"/><Relationship Id="rId26" Type="http://schemas.openxmlformats.org/officeDocument/2006/relationships/image" Target="../media/image481.png"/><Relationship Id="rId39" Type="http://schemas.openxmlformats.org/officeDocument/2006/relationships/customXml" Target="../ink/ink2323.xml"/><Relationship Id="rId21" Type="http://schemas.openxmlformats.org/officeDocument/2006/relationships/customXml" Target="../ink/ink2314.xml"/><Relationship Id="rId34" Type="http://schemas.openxmlformats.org/officeDocument/2006/relationships/image" Target="../media/image488.png"/><Relationship Id="rId42" Type="http://schemas.openxmlformats.org/officeDocument/2006/relationships/image" Target="../media/image492.png"/><Relationship Id="rId7" Type="http://schemas.openxmlformats.org/officeDocument/2006/relationships/customXml" Target="../ink/ink2307.xml"/><Relationship Id="rId2" Type="http://schemas.openxmlformats.org/officeDocument/2006/relationships/image" Target="../media/image466.png"/><Relationship Id="rId16" Type="http://schemas.openxmlformats.org/officeDocument/2006/relationships/image" Target="../media/image476.png"/><Relationship Id="rId20" Type="http://schemas.openxmlformats.org/officeDocument/2006/relationships/image" Target="../media/image478.png"/><Relationship Id="rId29" Type="http://schemas.openxmlformats.org/officeDocument/2006/relationships/customXml" Target="../ink/ink2318.xml"/><Relationship Id="rId41" Type="http://schemas.openxmlformats.org/officeDocument/2006/relationships/customXml" Target="../ink/ink23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9.png"/><Relationship Id="rId11" Type="http://schemas.openxmlformats.org/officeDocument/2006/relationships/customXml" Target="../ink/ink2309.xml"/><Relationship Id="rId24" Type="http://schemas.openxmlformats.org/officeDocument/2006/relationships/image" Target="../media/image480.png"/><Relationship Id="rId32" Type="http://schemas.openxmlformats.org/officeDocument/2006/relationships/image" Target="../media/image484.png"/><Relationship Id="rId37" Type="http://schemas.openxmlformats.org/officeDocument/2006/relationships/customXml" Target="../ink/ink2322.xml"/><Relationship Id="rId40" Type="http://schemas.openxmlformats.org/officeDocument/2006/relationships/image" Target="../media/image491.png"/><Relationship Id="rId5" Type="http://schemas.openxmlformats.org/officeDocument/2006/relationships/customXml" Target="../ink/ink2306.xml"/><Relationship Id="rId15" Type="http://schemas.openxmlformats.org/officeDocument/2006/relationships/customXml" Target="../ink/ink2311.xml"/><Relationship Id="rId23" Type="http://schemas.openxmlformats.org/officeDocument/2006/relationships/customXml" Target="../ink/ink2315.xml"/><Relationship Id="rId28" Type="http://schemas.openxmlformats.org/officeDocument/2006/relationships/image" Target="../media/image482.png"/><Relationship Id="rId36" Type="http://schemas.openxmlformats.org/officeDocument/2006/relationships/image" Target="../media/image489.png"/><Relationship Id="rId10" Type="http://schemas.openxmlformats.org/officeDocument/2006/relationships/image" Target="../media/image471.png"/><Relationship Id="rId19" Type="http://schemas.openxmlformats.org/officeDocument/2006/relationships/customXml" Target="../ink/ink2313.xml"/><Relationship Id="rId31" Type="http://schemas.openxmlformats.org/officeDocument/2006/relationships/customXml" Target="../ink/ink2319.xml"/><Relationship Id="rId4" Type="http://schemas.openxmlformats.org/officeDocument/2006/relationships/image" Target="../media/image468.png"/><Relationship Id="rId9" Type="http://schemas.openxmlformats.org/officeDocument/2006/relationships/customXml" Target="../ink/ink2308.xml"/><Relationship Id="rId14" Type="http://schemas.openxmlformats.org/officeDocument/2006/relationships/image" Target="../media/image475.png"/><Relationship Id="rId22" Type="http://schemas.openxmlformats.org/officeDocument/2006/relationships/image" Target="../media/image479.png"/><Relationship Id="rId27" Type="http://schemas.openxmlformats.org/officeDocument/2006/relationships/customXml" Target="../ink/ink2317.xml"/><Relationship Id="rId30" Type="http://schemas.openxmlformats.org/officeDocument/2006/relationships/image" Target="../media/image483.png"/><Relationship Id="rId35" Type="http://schemas.openxmlformats.org/officeDocument/2006/relationships/customXml" Target="../ink/ink2321.xml"/><Relationship Id="rId8" Type="http://schemas.openxmlformats.org/officeDocument/2006/relationships/image" Target="../media/image470.png"/><Relationship Id="rId3" Type="http://schemas.openxmlformats.org/officeDocument/2006/relationships/customXml" Target="../ink/ink2305.xml"/><Relationship Id="rId12" Type="http://schemas.openxmlformats.org/officeDocument/2006/relationships/image" Target="../media/image472.png"/><Relationship Id="rId17" Type="http://schemas.openxmlformats.org/officeDocument/2006/relationships/customXml" Target="../ink/ink2312.xml"/><Relationship Id="rId25" Type="http://schemas.openxmlformats.org/officeDocument/2006/relationships/customXml" Target="../ink/ink2316.xml"/><Relationship Id="rId33" Type="http://schemas.openxmlformats.org/officeDocument/2006/relationships/customXml" Target="../ink/ink2320.xml"/><Relationship Id="rId38" Type="http://schemas.openxmlformats.org/officeDocument/2006/relationships/image" Target="../media/image490.png"/></Relationships>
</file>

<file path=ppt/slides/_rels/slide7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30.xml"/><Relationship Id="rId18" Type="http://schemas.openxmlformats.org/officeDocument/2006/relationships/image" Target="../media/image477.png"/><Relationship Id="rId26" Type="http://schemas.openxmlformats.org/officeDocument/2006/relationships/image" Target="../media/image481.png"/><Relationship Id="rId39" Type="http://schemas.openxmlformats.org/officeDocument/2006/relationships/customXml" Target="../ink/ink2343.xml"/><Relationship Id="rId21" Type="http://schemas.openxmlformats.org/officeDocument/2006/relationships/customXml" Target="../ink/ink2334.xml"/><Relationship Id="rId34" Type="http://schemas.openxmlformats.org/officeDocument/2006/relationships/image" Target="../media/image488.png"/><Relationship Id="rId42" Type="http://schemas.openxmlformats.org/officeDocument/2006/relationships/image" Target="../media/image492.png"/><Relationship Id="rId47" Type="http://schemas.openxmlformats.org/officeDocument/2006/relationships/customXml" Target="../ink/ink2347.xml"/><Relationship Id="rId7" Type="http://schemas.openxmlformats.org/officeDocument/2006/relationships/customXml" Target="../ink/ink2327.xml"/><Relationship Id="rId2" Type="http://schemas.openxmlformats.org/officeDocument/2006/relationships/image" Target="../media/image466.png"/><Relationship Id="rId16" Type="http://schemas.openxmlformats.org/officeDocument/2006/relationships/image" Target="../media/image476.png"/><Relationship Id="rId29" Type="http://schemas.openxmlformats.org/officeDocument/2006/relationships/customXml" Target="../ink/ink23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9.png"/><Relationship Id="rId11" Type="http://schemas.openxmlformats.org/officeDocument/2006/relationships/customXml" Target="../ink/ink2329.xml"/><Relationship Id="rId24" Type="http://schemas.openxmlformats.org/officeDocument/2006/relationships/image" Target="../media/image480.png"/><Relationship Id="rId32" Type="http://schemas.openxmlformats.org/officeDocument/2006/relationships/image" Target="../media/image484.png"/><Relationship Id="rId37" Type="http://schemas.openxmlformats.org/officeDocument/2006/relationships/customXml" Target="../ink/ink2342.xml"/><Relationship Id="rId40" Type="http://schemas.openxmlformats.org/officeDocument/2006/relationships/image" Target="../media/image491.png"/><Relationship Id="rId45" Type="http://schemas.openxmlformats.org/officeDocument/2006/relationships/customXml" Target="../ink/ink2346.xml"/><Relationship Id="rId5" Type="http://schemas.openxmlformats.org/officeDocument/2006/relationships/customXml" Target="../ink/ink2326.xml"/><Relationship Id="rId15" Type="http://schemas.openxmlformats.org/officeDocument/2006/relationships/customXml" Target="../ink/ink2331.xml"/><Relationship Id="rId23" Type="http://schemas.openxmlformats.org/officeDocument/2006/relationships/customXml" Target="../ink/ink2335.xml"/><Relationship Id="rId28" Type="http://schemas.openxmlformats.org/officeDocument/2006/relationships/image" Target="../media/image482.png"/><Relationship Id="rId36" Type="http://schemas.openxmlformats.org/officeDocument/2006/relationships/image" Target="../media/image489.png"/><Relationship Id="rId10" Type="http://schemas.openxmlformats.org/officeDocument/2006/relationships/image" Target="../media/image471.png"/><Relationship Id="rId19" Type="http://schemas.openxmlformats.org/officeDocument/2006/relationships/customXml" Target="../ink/ink2333.xml"/><Relationship Id="rId31" Type="http://schemas.openxmlformats.org/officeDocument/2006/relationships/customXml" Target="../ink/ink2339.xml"/><Relationship Id="rId44" Type="http://schemas.openxmlformats.org/officeDocument/2006/relationships/image" Target="../media/image493.png"/><Relationship Id="rId4" Type="http://schemas.openxmlformats.org/officeDocument/2006/relationships/image" Target="../media/image468.png"/><Relationship Id="rId9" Type="http://schemas.openxmlformats.org/officeDocument/2006/relationships/customXml" Target="../ink/ink2328.xml"/><Relationship Id="rId14" Type="http://schemas.openxmlformats.org/officeDocument/2006/relationships/image" Target="../media/image475.png"/><Relationship Id="rId22" Type="http://schemas.openxmlformats.org/officeDocument/2006/relationships/image" Target="../media/image479.png"/><Relationship Id="rId27" Type="http://schemas.openxmlformats.org/officeDocument/2006/relationships/customXml" Target="../ink/ink2337.xml"/><Relationship Id="rId30" Type="http://schemas.openxmlformats.org/officeDocument/2006/relationships/image" Target="../media/image483.png"/><Relationship Id="rId35" Type="http://schemas.openxmlformats.org/officeDocument/2006/relationships/customXml" Target="../ink/ink2341.xml"/><Relationship Id="rId43" Type="http://schemas.openxmlformats.org/officeDocument/2006/relationships/customXml" Target="../ink/ink2345.xml"/><Relationship Id="rId48" Type="http://schemas.openxmlformats.org/officeDocument/2006/relationships/image" Target="../media/image495.png"/><Relationship Id="rId8" Type="http://schemas.openxmlformats.org/officeDocument/2006/relationships/image" Target="../media/image470.png"/><Relationship Id="rId3" Type="http://schemas.openxmlformats.org/officeDocument/2006/relationships/customXml" Target="../ink/ink2325.xml"/><Relationship Id="rId12" Type="http://schemas.openxmlformats.org/officeDocument/2006/relationships/image" Target="../media/image472.png"/><Relationship Id="rId17" Type="http://schemas.openxmlformats.org/officeDocument/2006/relationships/customXml" Target="../ink/ink2332.xml"/><Relationship Id="rId25" Type="http://schemas.openxmlformats.org/officeDocument/2006/relationships/customXml" Target="../ink/ink2336.xml"/><Relationship Id="rId33" Type="http://schemas.openxmlformats.org/officeDocument/2006/relationships/customXml" Target="../ink/ink2340.xml"/><Relationship Id="rId38" Type="http://schemas.openxmlformats.org/officeDocument/2006/relationships/image" Target="../media/image490.png"/><Relationship Id="rId46" Type="http://schemas.openxmlformats.org/officeDocument/2006/relationships/image" Target="../media/image494.png"/><Relationship Id="rId20" Type="http://schemas.openxmlformats.org/officeDocument/2006/relationships/image" Target="../media/image478.png"/><Relationship Id="rId41" Type="http://schemas.openxmlformats.org/officeDocument/2006/relationships/customXml" Target="../ink/ink2344.xml"/></Relationships>
</file>

<file path=ppt/slides/_rels/slide7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53.xml"/><Relationship Id="rId18" Type="http://schemas.openxmlformats.org/officeDocument/2006/relationships/image" Target="../media/image477.png"/><Relationship Id="rId26" Type="http://schemas.openxmlformats.org/officeDocument/2006/relationships/image" Target="../media/image481.png"/><Relationship Id="rId39" Type="http://schemas.openxmlformats.org/officeDocument/2006/relationships/customXml" Target="../ink/ink2366.xml"/><Relationship Id="rId21" Type="http://schemas.openxmlformats.org/officeDocument/2006/relationships/customXml" Target="../ink/ink2357.xml"/><Relationship Id="rId34" Type="http://schemas.openxmlformats.org/officeDocument/2006/relationships/image" Target="../media/image488.png"/><Relationship Id="rId42" Type="http://schemas.openxmlformats.org/officeDocument/2006/relationships/image" Target="../media/image492.png"/><Relationship Id="rId47" Type="http://schemas.openxmlformats.org/officeDocument/2006/relationships/customXml" Target="../ink/ink2370.xml"/><Relationship Id="rId50" Type="http://schemas.openxmlformats.org/officeDocument/2006/relationships/image" Target="../media/image496.png"/><Relationship Id="rId55" Type="http://schemas.openxmlformats.org/officeDocument/2006/relationships/customXml" Target="../ink/ink2374.xml"/><Relationship Id="rId7" Type="http://schemas.openxmlformats.org/officeDocument/2006/relationships/customXml" Target="../ink/ink2350.xml"/><Relationship Id="rId2" Type="http://schemas.openxmlformats.org/officeDocument/2006/relationships/image" Target="../media/image466.png"/><Relationship Id="rId16" Type="http://schemas.openxmlformats.org/officeDocument/2006/relationships/image" Target="../media/image476.png"/><Relationship Id="rId29" Type="http://schemas.openxmlformats.org/officeDocument/2006/relationships/customXml" Target="../ink/ink2361.xml"/><Relationship Id="rId11" Type="http://schemas.openxmlformats.org/officeDocument/2006/relationships/customXml" Target="../ink/ink2352.xml"/><Relationship Id="rId24" Type="http://schemas.openxmlformats.org/officeDocument/2006/relationships/image" Target="../media/image480.png"/><Relationship Id="rId32" Type="http://schemas.openxmlformats.org/officeDocument/2006/relationships/image" Target="../media/image484.png"/><Relationship Id="rId37" Type="http://schemas.openxmlformats.org/officeDocument/2006/relationships/customXml" Target="../ink/ink2365.xml"/><Relationship Id="rId40" Type="http://schemas.openxmlformats.org/officeDocument/2006/relationships/image" Target="../media/image491.png"/><Relationship Id="rId45" Type="http://schemas.openxmlformats.org/officeDocument/2006/relationships/customXml" Target="../ink/ink2369.xml"/><Relationship Id="rId53" Type="http://schemas.openxmlformats.org/officeDocument/2006/relationships/customXml" Target="../ink/ink2373.xml"/><Relationship Id="rId58" Type="http://schemas.openxmlformats.org/officeDocument/2006/relationships/image" Target="../media/image500.png"/><Relationship Id="rId5" Type="http://schemas.openxmlformats.org/officeDocument/2006/relationships/customXml" Target="../ink/ink2349.xml"/><Relationship Id="rId19" Type="http://schemas.openxmlformats.org/officeDocument/2006/relationships/customXml" Target="../ink/ink2356.xml"/><Relationship Id="rId4" Type="http://schemas.openxmlformats.org/officeDocument/2006/relationships/image" Target="../media/image468.png"/><Relationship Id="rId9" Type="http://schemas.openxmlformats.org/officeDocument/2006/relationships/customXml" Target="../ink/ink2351.xml"/><Relationship Id="rId14" Type="http://schemas.openxmlformats.org/officeDocument/2006/relationships/image" Target="../media/image475.png"/><Relationship Id="rId22" Type="http://schemas.openxmlformats.org/officeDocument/2006/relationships/image" Target="../media/image479.png"/><Relationship Id="rId27" Type="http://schemas.openxmlformats.org/officeDocument/2006/relationships/customXml" Target="../ink/ink2360.xml"/><Relationship Id="rId30" Type="http://schemas.openxmlformats.org/officeDocument/2006/relationships/image" Target="../media/image483.png"/><Relationship Id="rId35" Type="http://schemas.openxmlformats.org/officeDocument/2006/relationships/customXml" Target="../ink/ink2364.xml"/><Relationship Id="rId43" Type="http://schemas.openxmlformats.org/officeDocument/2006/relationships/customXml" Target="../ink/ink2368.xml"/><Relationship Id="rId48" Type="http://schemas.openxmlformats.org/officeDocument/2006/relationships/image" Target="../media/image495.png"/><Relationship Id="rId56" Type="http://schemas.openxmlformats.org/officeDocument/2006/relationships/image" Target="../media/image499.png"/><Relationship Id="rId8" Type="http://schemas.openxmlformats.org/officeDocument/2006/relationships/image" Target="../media/image470.png"/><Relationship Id="rId51" Type="http://schemas.openxmlformats.org/officeDocument/2006/relationships/customXml" Target="../ink/ink2372.xml"/><Relationship Id="rId3" Type="http://schemas.openxmlformats.org/officeDocument/2006/relationships/customXml" Target="../ink/ink2348.xml"/><Relationship Id="rId12" Type="http://schemas.openxmlformats.org/officeDocument/2006/relationships/image" Target="../media/image472.png"/><Relationship Id="rId17" Type="http://schemas.openxmlformats.org/officeDocument/2006/relationships/customXml" Target="../ink/ink2355.xml"/><Relationship Id="rId25" Type="http://schemas.openxmlformats.org/officeDocument/2006/relationships/customXml" Target="../ink/ink2359.xml"/><Relationship Id="rId33" Type="http://schemas.openxmlformats.org/officeDocument/2006/relationships/customXml" Target="../ink/ink2363.xml"/><Relationship Id="rId38" Type="http://schemas.openxmlformats.org/officeDocument/2006/relationships/image" Target="../media/image490.png"/><Relationship Id="rId46" Type="http://schemas.openxmlformats.org/officeDocument/2006/relationships/image" Target="../media/image494.png"/><Relationship Id="rId59" Type="http://schemas.openxmlformats.org/officeDocument/2006/relationships/customXml" Target="../ink/ink2376.xml"/><Relationship Id="rId20" Type="http://schemas.openxmlformats.org/officeDocument/2006/relationships/image" Target="../media/image478.png"/><Relationship Id="rId41" Type="http://schemas.openxmlformats.org/officeDocument/2006/relationships/customXml" Target="../ink/ink2367.xml"/><Relationship Id="rId54" Type="http://schemas.openxmlformats.org/officeDocument/2006/relationships/image" Target="../media/image4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9.png"/><Relationship Id="rId15" Type="http://schemas.openxmlformats.org/officeDocument/2006/relationships/customXml" Target="../ink/ink2354.xml"/><Relationship Id="rId23" Type="http://schemas.openxmlformats.org/officeDocument/2006/relationships/customXml" Target="../ink/ink2358.xml"/><Relationship Id="rId28" Type="http://schemas.openxmlformats.org/officeDocument/2006/relationships/image" Target="../media/image482.png"/><Relationship Id="rId36" Type="http://schemas.openxmlformats.org/officeDocument/2006/relationships/image" Target="../media/image489.png"/><Relationship Id="rId49" Type="http://schemas.openxmlformats.org/officeDocument/2006/relationships/customXml" Target="../ink/ink2371.xml"/><Relationship Id="rId57" Type="http://schemas.openxmlformats.org/officeDocument/2006/relationships/customXml" Target="../ink/ink2375.xml"/><Relationship Id="rId10" Type="http://schemas.openxmlformats.org/officeDocument/2006/relationships/image" Target="../media/image471.png"/><Relationship Id="rId31" Type="http://schemas.openxmlformats.org/officeDocument/2006/relationships/customXml" Target="../ink/ink2362.xml"/><Relationship Id="rId44" Type="http://schemas.openxmlformats.org/officeDocument/2006/relationships/image" Target="../media/image493.png"/><Relationship Id="rId52" Type="http://schemas.openxmlformats.org/officeDocument/2006/relationships/image" Target="../media/image497.png"/><Relationship Id="rId60" Type="http://schemas.openxmlformats.org/officeDocument/2006/relationships/image" Target="../media/image50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customXml" Target="../ink/ink71.xml"/><Relationship Id="rId26" Type="http://schemas.openxmlformats.org/officeDocument/2006/relationships/customXml" Target="../ink/ink75.xml"/><Relationship Id="rId39" Type="http://schemas.openxmlformats.org/officeDocument/2006/relationships/image" Target="../media/image30.png"/><Relationship Id="rId21" Type="http://schemas.openxmlformats.org/officeDocument/2006/relationships/image" Target="../media/image21.png"/><Relationship Id="rId34" Type="http://schemas.openxmlformats.org/officeDocument/2006/relationships/customXml" Target="../ink/ink79.xml"/><Relationship Id="rId42" Type="http://schemas.openxmlformats.org/officeDocument/2006/relationships/customXml" Target="../ink/ink83.xml"/><Relationship Id="rId7" Type="http://schemas.openxmlformats.org/officeDocument/2006/relationships/image" Target="../media/image14.png"/><Relationship Id="rId2" Type="http://schemas.openxmlformats.org/officeDocument/2006/relationships/customXml" Target="../ink/ink63.xml"/><Relationship Id="rId16" Type="http://schemas.openxmlformats.org/officeDocument/2006/relationships/customXml" Target="../ink/ink70.xml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5.xml"/><Relationship Id="rId11" Type="http://schemas.openxmlformats.org/officeDocument/2006/relationships/image" Target="../media/image16.png"/><Relationship Id="rId24" Type="http://schemas.openxmlformats.org/officeDocument/2006/relationships/customXml" Target="../ink/ink74.xml"/><Relationship Id="rId32" Type="http://schemas.openxmlformats.org/officeDocument/2006/relationships/customXml" Target="../ink/ink78.xml"/><Relationship Id="rId37" Type="http://schemas.openxmlformats.org/officeDocument/2006/relationships/image" Target="../media/image29.png"/><Relationship Id="rId40" Type="http://schemas.openxmlformats.org/officeDocument/2006/relationships/customXml" Target="../ink/ink82.xml"/><Relationship Id="rId45" Type="http://schemas.openxmlformats.org/officeDocument/2006/relationships/image" Target="../media/image33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openxmlformats.org/officeDocument/2006/relationships/customXml" Target="../ink/ink76.xml"/><Relationship Id="rId36" Type="http://schemas.openxmlformats.org/officeDocument/2006/relationships/customXml" Target="../ink/ink80.xml"/><Relationship Id="rId10" Type="http://schemas.openxmlformats.org/officeDocument/2006/relationships/customXml" Target="../ink/ink67.xml"/><Relationship Id="rId19" Type="http://schemas.openxmlformats.org/officeDocument/2006/relationships/image" Target="../media/image20.png"/><Relationship Id="rId31" Type="http://schemas.openxmlformats.org/officeDocument/2006/relationships/image" Target="../media/image27.png"/><Relationship Id="rId44" Type="http://schemas.openxmlformats.org/officeDocument/2006/relationships/customXml" Target="../ink/ink84.xml"/><Relationship Id="rId4" Type="http://schemas.openxmlformats.org/officeDocument/2006/relationships/customXml" Target="../ink/ink64.xml"/><Relationship Id="rId9" Type="http://schemas.openxmlformats.org/officeDocument/2006/relationships/image" Target="../media/image15.png"/><Relationship Id="rId14" Type="http://schemas.openxmlformats.org/officeDocument/2006/relationships/customXml" Target="../ink/ink69.xml"/><Relationship Id="rId22" Type="http://schemas.openxmlformats.org/officeDocument/2006/relationships/customXml" Target="../ink/ink73.xml"/><Relationship Id="rId27" Type="http://schemas.openxmlformats.org/officeDocument/2006/relationships/image" Target="../media/image26.png"/><Relationship Id="rId30" Type="http://schemas.openxmlformats.org/officeDocument/2006/relationships/customXml" Target="../ink/ink77.xml"/><Relationship Id="rId35" Type="http://schemas.openxmlformats.org/officeDocument/2006/relationships/image" Target="../media/image28.png"/><Relationship Id="rId43" Type="http://schemas.openxmlformats.org/officeDocument/2006/relationships/image" Target="../media/image32.png"/><Relationship Id="rId8" Type="http://schemas.openxmlformats.org/officeDocument/2006/relationships/customXml" Target="../ink/ink66.xml"/><Relationship Id="rId3" Type="http://schemas.openxmlformats.org/officeDocument/2006/relationships/image" Target="../media/image12.png"/><Relationship Id="rId12" Type="http://schemas.openxmlformats.org/officeDocument/2006/relationships/customXml" Target="../ink/ink68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33" Type="http://schemas.openxmlformats.org/officeDocument/2006/relationships/image" Target="../media/image25.png"/><Relationship Id="rId38" Type="http://schemas.openxmlformats.org/officeDocument/2006/relationships/customXml" Target="../ink/ink81.xml"/><Relationship Id="rId20" Type="http://schemas.openxmlformats.org/officeDocument/2006/relationships/customXml" Target="../ink/ink72.xml"/><Relationship Id="rId41" Type="http://schemas.openxmlformats.org/officeDocument/2006/relationships/image" Target="../media/image31.png"/></Relationships>
</file>

<file path=ppt/slides/_rels/slide8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82.xml"/><Relationship Id="rId18" Type="http://schemas.openxmlformats.org/officeDocument/2006/relationships/image" Target="../media/image477.png"/><Relationship Id="rId26" Type="http://schemas.openxmlformats.org/officeDocument/2006/relationships/image" Target="../media/image481.png"/><Relationship Id="rId39" Type="http://schemas.openxmlformats.org/officeDocument/2006/relationships/customXml" Target="../ink/ink2395.xml"/><Relationship Id="rId21" Type="http://schemas.openxmlformats.org/officeDocument/2006/relationships/customXml" Target="../ink/ink2386.xml"/><Relationship Id="rId34" Type="http://schemas.openxmlformats.org/officeDocument/2006/relationships/image" Target="../media/image488.png"/><Relationship Id="rId42" Type="http://schemas.openxmlformats.org/officeDocument/2006/relationships/image" Target="../media/image492.png"/><Relationship Id="rId47" Type="http://schemas.openxmlformats.org/officeDocument/2006/relationships/customXml" Target="../ink/ink2399.xml"/><Relationship Id="rId50" Type="http://schemas.openxmlformats.org/officeDocument/2006/relationships/image" Target="../media/image496.png"/><Relationship Id="rId55" Type="http://schemas.openxmlformats.org/officeDocument/2006/relationships/customXml" Target="../ink/ink2403.xml"/><Relationship Id="rId63" Type="http://schemas.openxmlformats.org/officeDocument/2006/relationships/customXml" Target="../ink/ink2407.xml"/><Relationship Id="rId7" Type="http://schemas.openxmlformats.org/officeDocument/2006/relationships/customXml" Target="../ink/ink2379.xml"/><Relationship Id="rId2" Type="http://schemas.openxmlformats.org/officeDocument/2006/relationships/image" Target="../media/image466.png"/><Relationship Id="rId16" Type="http://schemas.openxmlformats.org/officeDocument/2006/relationships/image" Target="../media/image476.png"/><Relationship Id="rId29" Type="http://schemas.openxmlformats.org/officeDocument/2006/relationships/customXml" Target="../ink/ink2390.xml"/><Relationship Id="rId11" Type="http://schemas.openxmlformats.org/officeDocument/2006/relationships/customXml" Target="../ink/ink2381.xml"/><Relationship Id="rId24" Type="http://schemas.openxmlformats.org/officeDocument/2006/relationships/image" Target="../media/image480.png"/><Relationship Id="rId32" Type="http://schemas.openxmlformats.org/officeDocument/2006/relationships/image" Target="../media/image484.png"/><Relationship Id="rId37" Type="http://schemas.openxmlformats.org/officeDocument/2006/relationships/customXml" Target="../ink/ink2394.xml"/><Relationship Id="rId40" Type="http://schemas.openxmlformats.org/officeDocument/2006/relationships/image" Target="../media/image491.png"/><Relationship Id="rId45" Type="http://schemas.openxmlformats.org/officeDocument/2006/relationships/customXml" Target="../ink/ink2398.xml"/><Relationship Id="rId53" Type="http://schemas.openxmlformats.org/officeDocument/2006/relationships/customXml" Target="../ink/ink2402.xml"/><Relationship Id="rId58" Type="http://schemas.openxmlformats.org/officeDocument/2006/relationships/image" Target="../media/image500.png"/><Relationship Id="rId5" Type="http://schemas.openxmlformats.org/officeDocument/2006/relationships/customXml" Target="../ink/ink2378.xml"/><Relationship Id="rId61" Type="http://schemas.openxmlformats.org/officeDocument/2006/relationships/customXml" Target="../ink/ink2406.xml"/><Relationship Id="rId19" Type="http://schemas.openxmlformats.org/officeDocument/2006/relationships/customXml" Target="../ink/ink2385.xml"/><Relationship Id="rId14" Type="http://schemas.openxmlformats.org/officeDocument/2006/relationships/image" Target="../media/image475.png"/><Relationship Id="rId22" Type="http://schemas.openxmlformats.org/officeDocument/2006/relationships/image" Target="../media/image479.png"/><Relationship Id="rId27" Type="http://schemas.openxmlformats.org/officeDocument/2006/relationships/customXml" Target="../ink/ink2389.xml"/><Relationship Id="rId30" Type="http://schemas.openxmlformats.org/officeDocument/2006/relationships/image" Target="../media/image483.png"/><Relationship Id="rId35" Type="http://schemas.openxmlformats.org/officeDocument/2006/relationships/customXml" Target="../ink/ink2393.xml"/><Relationship Id="rId43" Type="http://schemas.openxmlformats.org/officeDocument/2006/relationships/customXml" Target="../ink/ink2397.xml"/><Relationship Id="rId48" Type="http://schemas.openxmlformats.org/officeDocument/2006/relationships/image" Target="../media/image495.png"/><Relationship Id="rId56" Type="http://schemas.openxmlformats.org/officeDocument/2006/relationships/image" Target="../media/image499.png"/><Relationship Id="rId64" Type="http://schemas.openxmlformats.org/officeDocument/2006/relationships/image" Target="../media/image503.png"/><Relationship Id="rId8" Type="http://schemas.openxmlformats.org/officeDocument/2006/relationships/image" Target="../media/image470.png"/><Relationship Id="rId51" Type="http://schemas.openxmlformats.org/officeDocument/2006/relationships/customXml" Target="../ink/ink2401.xml"/><Relationship Id="rId3" Type="http://schemas.openxmlformats.org/officeDocument/2006/relationships/customXml" Target="../ink/ink2377.xml"/><Relationship Id="rId12" Type="http://schemas.openxmlformats.org/officeDocument/2006/relationships/image" Target="../media/image472.png"/><Relationship Id="rId17" Type="http://schemas.openxmlformats.org/officeDocument/2006/relationships/customXml" Target="../ink/ink2384.xml"/><Relationship Id="rId25" Type="http://schemas.openxmlformats.org/officeDocument/2006/relationships/customXml" Target="../ink/ink2388.xml"/><Relationship Id="rId33" Type="http://schemas.openxmlformats.org/officeDocument/2006/relationships/customXml" Target="../ink/ink2392.xml"/><Relationship Id="rId38" Type="http://schemas.openxmlformats.org/officeDocument/2006/relationships/image" Target="../media/image490.png"/><Relationship Id="rId46" Type="http://schemas.openxmlformats.org/officeDocument/2006/relationships/image" Target="../media/image494.png"/><Relationship Id="rId59" Type="http://schemas.openxmlformats.org/officeDocument/2006/relationships/customXml" Target="../ink/ink2405.xml"/><Relationship Id="rId20" Type="http://schemas.openxmlformats.org/officeDocument/2006/relationships/image" Target="../media/image478.png"/><Relationship Id="rId41" Type="http://schemas.openxmlformats.org/officeDocument/2006/relationships/customXml" Target="../ink/ink2396.xml"/><Relationship Id="rId54" Type="http://schemas.openxmlformats.org/officeDocument/2006/relationships/image" Target="../media/image498.png"/><Relationship Id="rId62" Type="http://schemas.openxmlformats.org/officeDocument/2006/relationships/image" Target="../media/image5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9.png"/><Relationship Id="rId15" Type="http://schemas.openxmlformats.org/officeDocument/2006/relationships/customXml" Target="../ink/ink2383.xml"/><Relationship Id="rId23" Type="http://schemas.openxmlformats.org/officeDocument/2006/relationships/customXml" Target="../ink/ink2387.xml"/><Relationship Id="rId28" Type="http://schemas.openxmlformats.org/officeDocument/2006/relationships/image" Target="../media/image482.png"/><Relationship Id="rId36" Type="http://schemas.openxmlformats.org/officeDocument/2006/relationships/image" Target="../media/image489.png"/><Relationship Id="rId49" Type="http://schemas.openxmlformats.org/officeDocument/2006/relationships/customXml" Target="../ink/ink2400.xml"/><Relationship Id="rId57" Type="http://schemas.openxmlformats.org/officeDocument/2006/relationships/customXml" Target="../ink/ink2404.xml"/><Relationship Id="rId10" Type="http://schemas.openxmlformats.org/officeDocument/2006/relationships/image" Target="../media/image471.png"/><Relationship Id="rId31" Type="http://schemas.openxmlformats.org/officeDocument/2006/relationships/customXml" Target="../ink/ink2391.xml"/><Relationship Id="rId44" Type="http://schemas.openxmlformats.org/officeDocument/2006/relationships/image" Target="../media/image493.png"/><Relationship Id="rId52" Type="http://schemas.openxmlformats.org/officeDocument/2006/relationships/image" Target="../media/image497.png"/><Relationship Id="rId60" Type="http://schemas.openxmlformats.org/officeDocument/2006/relationships/image" Target="../media/image501.png"/><Relationship Id="rId4" Type="http://schemas.openxmlformats.org/officeDocument/2006/relationships/image" Target="../media/image468.png"/><Relationship Id="rId9" Type="http://schemas.openxmlformats.org/officeDocument/2006/relationships/customXml" Target="../ink/ink2380.xml"/></Relationships>
</file>

<file path=ppt/slides/_rels/slide8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1.png"/><Relationship Id="rId21" Type="http://schemas.openxmlformats.org/officeDocument/2006/relationships/customXml" Target="../ink/ink2417.xml"/><Relationship Id="rId42" Type="http://schemas.openxmlformats.org/officeDocument/2006/relationships/image" Target="../media/image492.png"/><Relationship Id="rId47" Type="http://schemas.openxmlformats.org/officeDocument/2006/relationships/customXml" Target="../ink/ink2430.xml"/><Relationship Id="rId63" Type="http://schemas.openxmlformats.org/officeDocument/2006/relationships/customXml" Target="../ink/ink2438.xml"/><Relationship Id="rId68" Type="http://schemas.openxmlformats.org/officeDocument/2006/relationships/image" Target="../media/image505.png"/><Relationship Id="rId16" Type="http://schemas.openxmlformats.org/officeDocument/2006/relationships/image" Target="../media/image476.png"/><Relationship Id="rId11" Type="http://schemas.openxmlformats.org/officeDocument/2006/relationships/customXml" Target="../ink/ink2412.xml"/><Relationship Id="rId24" Type="http://schemas.openxmlformats.org/officeDocument/2006/relationships/image" Target="../media/image480.png"/><Relationship Id="rId32" Type="http://schemas.openxmlformats.org/officeDocument/2006/relationships/image" Target="../media/image484.png"/><Relationship Id="rId37" Type="http://schemas.openxmlformats.org/officeDocument/2006/relationships/customXml" Target="../ink/ink2425.xml"/><Relationship Id="rId40" Type="http://schemas.openxmlformats.org/officeDocument/2006/relationships/image" Target="../media/image491.png"/><Relationship Id="rId45" Type="http://schemas.openxmlformats.org/officeDocument/2006/relationships/customXml" Target="../ink/ink2429.xml"/><Relationship Id="rId53" Type="http://schemas.openxmlformats.org/officeDocument/2006/relationships/customXml" Target="../ink/ink2433.xml"/><Relationship Id="rId58" Type="http://schemas.openxmlformats.org/officeDocument/2006/relationships/image" Target="../media/image500.png"/><Relationship Id="rId66" Type="http://schemas.openxmlformats.org/officeDocument/2006/relationships/image" Target="../media/image504.png"/><Relationship Id="rId74" Type="http://schemas.openxmlformats.org/officeDocument/2006/relationships/image" Target="../media/image508.png"/><Relationship Id="rId79" Type="http://schemas.openxmlformats.org/officeDocument/2006/relationships/customXml" Target="../ink/ink2446.xml"/><Relationship Id="rId5" Type="http://schemas.openxmlformats.org/officeDocument/2006/relationships/customXml" Target="../ink/ink2409.xml"/><Relationship Id="rId61" Type="http://schemas.openxmlformats.org/officeDocument/2006/relationships/customXml" Target="../ink/ink2437.xml"/><Relationship Id="rId19" Type="http://schemas.openxmlformats.org/officeDocument/2006/relationships/customXml" Target="../ink/ink2416.xml"/><Relationship Id="rId14" Type="http://schemas.openxmlformats.org/officeDocument/2006/relationships/image" Target="../media/image475.png"/><Relationship Id="rId22" Type="http://schemas.openxmlformats.org/officeDocument/2006/relationships/image" Target="../media/image479.png"/><Relationship Id="rId27" Type="http://schemas.openxmlformats.org/officeDocument/2006/relationships/customXml" Target="../ink/ink2420.xml"/><Relationship Id="rId30" Type="http://schemas.openxmlformats.org/officeDocument/2006/relationships/image" Target="../media/image483.png"/><Relationship Id="rId35" Type="http://schemas.openxmlformats.org/officeDocument/2006/relationships/customXml" Target="../ink/ink2424.xml"/><Relationship Id="rId43" Type="http://schemas.openxmlformats.org/officeDocument/2006/relationships/customXml" Target="../ink/ink2428.xml"/><Relationship Id="rId48" Type="http://schemas.openxmlformats.org/officeDocument/2006/relationships/image" Target="../media/image495.png"/><Relationship Id="rId56" Type="http://schemas.openxmlformats.org/officeDocument/2006/relationships/image" Target="../media/image499.png"/><Relationship Id="rId64" Type="http://schemas.openxmlformats.org/officeDocument/2006/relationships/image" Target="../media/image503.png"/><Relationship Id="rId69" Type="http://schemas.openxmlformats.org/officeDocument/2006/relationships/customXml" Target="../ink/ink2441.xml"/><Relationship Id="rId77" Type="http://schemas.openxmlformats.org/officeDocument/2006/relationships/customXml" Target="../ink/ink2445.xml"/><Relationship Id="rId8" Type="http://schemas.openxmlformats.org/officeDocument/2006/relationships/image" Target="../media/image470.png"/><Relationship Id="rId51" Type="http://schemas.openxmlformats.org/officeDocument/2006/relationships/customXml" Target="../ink/ink2432.xml"/><Relationship Id="rId72" Type="http://schemas.openxmlformats.org/officeDocument/2006/relationships/image" Target="../media/image507.png"/><Relationship Id="rId80" Type="http://schemas.openxmlformats.org/officeDocument/2006/relationships/image" Target="../media/image511.png"/><Relationship Id="rId3" Type="http://schemas.openxmlformats.org/officeDocument/2006/relationships/customXml" Target="../ink/ink2408.xml"/><Relationship Id="rId12" Type="http://schemas.openxmlformats.org/officeDocument/2006/relationships/image" Target="../media/image472.png"/><Relationship Id="rId17" Type="http://schemas.openxmlformats.org/officeDocument/2006/relationships/customXml" Target="../ink/ink2415.xml"/><Relationship Id="rId25" Type="http://schemas.openxmlformats.org/officeDocument/2006/relationships/customXml" Target="../ink/ink2419.xml"/><Relationship Id="rId33" Type="http://schemas.openxmlformats.org/officeDocument/2006/relationships/customXml" Target="../ink/ink2423.xml"/><Relationship Id="rId38" Type="http://schemas.openxmlformats.org/officeDocument/2006/relationships/image" Target="../media/image490.png"/><Relationship Id="rId46" Type="http://schemas.openxmlformats.org/officeDocument/2006/relationships/image" Target="../media/image494.png"/><Relationship Id="rId59" Type="http://schemas.openxmlformats.org/officeDocument/2006/relationships/customXml" Target="../ink/ink2436.xml"/><Relationship Id="rId67" Type="http://schemas.openxmlformats.org/officeDocument/2006/relationships/customXml" Target="../ink/ink2440.xml"/><Relationship Id="rId20" Type="http://schemas.openxmlformats.org/officeDocument/2006/relationships/image" Target="../media/image478.png"/><Relationship Id="rId41" Type="http://schemas.openxmlformats.org/officeDocument/2006/relationships/customXml" Target="../ink/ink2427.xml"/><Relationship Id="rId54" Type="http://schemas.openxmlformats.org/officeDocument/2006/relationships/image" Target="../media/image498.png"/><Relationship Id="rId62" Type="http://schemas.openxmlformats.org/officeDocument/2006/relationships/image" Target="../media/image502.png"/><Relationship Id="rId70" Type="http://schemas.openxmlformats.org/officeDocument/2006/relationships/image" Target="../media/image506.png"/><Relationship Id="rId75" Type="http://schemas.openxmlformats.org/officeDocument/2006/relationships/customXml" Target="../ink/ink24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9.png"/><Relationship Id="rId15" Type="http://schemas.openxmlformats.org/officeDocument/2006/relationships/customXml" Target="../ink/ink2414.xml"/><Relationship Id="rId23" Type="http://schemas.openxmlformats.org/officeDocument/2006/relationships/customXml" Target="../ink/ink2418.xml"/><Relationship Id="rId28" Type="http://schemas.openxmlformats.org/officeDocument/2006/relationships/image" Target="../media/image482.png"/><Relationship Id="rId36" Type="http://schemas.openxmlformats.org/officeDocument/2006/relationships/image" Target="../media/image489.png"/><Relationship Id="rId49" Type="http://schemas.openxmlformats.org/officeDocument/2006/relationships/customXml" Target="../ink/ink2431.xml"/><Relationship Id="rId57" Type="http://schemas.openxmlformats.org/officeDocument/2006/relationships/customXml" Target="../ink/ink2435.xml"/><Relationship Id="rId10" Type="http://schemas.openxmlformats.org/officeDocument/2006/relationships/image" Target="../media/image471.png"/><Relationship Id="rId31" Type="http://schemas.openxmlformats.org/officeDocument/2006/relationships/customXml" Target="../ink/ink2422.xml"/><Relationship Id="rId44" Type="http://schemas.openxmlformats.org/officeDocument/2006/relationships/image" Target="../media/image493.png"/><Relationship Id="rId52" Type="http://schemas.openxmlformats.org/officeDocument/2006/relationships/image" Target="../media/image497.png"/><Relationship Id="rId60" Type="http://schemas.openxmlformats.org/officeDocument/2006/relationships/image" Target="../media/image501.png"/><Relationship Id="rId65" Type="http://schemas.openxmlformats.org/officeDocument/2006/relationships/customXml" Target="../ink/ink2439.xml"/><Relationship Id="rId73" Type="http://schemas.openxmlformats.org/officeDocument/2006/relationships/customXml" Target="../ink/ink2443.xml"/><Relationship Id="rId78" Type="http://schemas.openxmlformats.org/officeDocument/2006/relationships/image" Target="../media/image510.png"/><Relationship Id="rId4" Type="http://schemas.openxmlformats.org/officeDocument/2006/relationships/image" Target="../media/image468.png"/><Relationship Id="rId9" Type="http://schemas.openxmlformats.org/officeDocument/2006/relationships/customXml" Target="../ink/ink2411.xml"/><Relationship Id="rId13" Type="http://schemas.openxmlformats.org/officeDocument/2006/relationships/customXml" Target="../ink/ink2413.xml"/><Relationship Id="rId18" Type="http://schemas.openxmlformats.org/officeDocument/2006/relationships/image" Target="../media/image477.png"/><Relationship Id="rId39" Type="http://schemas.openxmlformats.org/officeDocument/2006/relationships/customXml" Target="../ink/ink2426.xml"/><Relationship Id="rId34" Type="http://schemas.openxmlformats.org/officeDocument/2006/relationships/image" Target="../media/image488.png"/><Relationship Id="rId50" Type="http://schemas.openxmlformats.org/officeDocument/2006/relationships/image" Target="../media/image496.png"/><Relationship Id="rId55" Type="http://schemas.openxmlformats.org/officeDocument/2006/relationships/customXml" Target="../ink/ink2434.xml"/><Relationship Id="rId76" Type="http://schemas.openxmlformats.org/officeDocument/2006/relationships/image" Target="../media/image509.png"/><Relationship Id="rId7" Type="http://schemas.openxmlformats.org/officeDocument/2006/relationships/customXml" Target="../ink/ink2410.xml"/><Relationship Id="rId71" Type="http://schemas.openxmlformats.org/officeDocument/2006/relationships/customXml" Target="../ink/ink2442.xml"/><Relationship Id="rId2" Type="http://schemas.openxmlformats.org/officeDocument/2006/relationships/image" Target="../media/image466.png"/><Relationship Id="rId29" Type="http://schemas.openxmlformats.org/officeDocument/2006/relationships/customXml" Target="../ink/ink2421.xml"/></Relationships>
</file>

<file path=ppt/slides/_rels/slide8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1.png"/><Relationship Id="rId21" Type="http://schemas.openxmlformats.org/officeDocument/2006/relationships/customXml" Target="../ink/ink2456.xml"/><Relationship Id="rId42" Type="http://schemas.openxmlformats.org/officeDocument/2006/relationships/image" Target="../media/image492.png"/><Relationship Id="rId47" Type="http://schemas.openxmlformats.org/officeDocument/2006/relationships/customXml" Target="../ink/ink2469.xml"/><Relationship Id="rId63" Type="http://schemas.openxmlformats.org/officeDocument/2006/relationships/customXml" Target="../ink/ink2477.xml"/><Relationship Id="rId68" Type="http://schemas.openxmlformats.org/officeDocument/2006/relationships/image" Target="../media/image505.png"/><Relationship Id="rId84" Type="http://schemas.openxmlformats.org/officeDocument/2006/relationships/image" Target="../media/image513.png"/><Relationship Id="rId16" Type="http://schemas.openxmlformats.org/officeDocument/2006/relationships/image" Target="../media/image476.png"/><Relationship Id="rId11" Type="http://schemas.openxmlformats.org/officeDocument/2006/relationships/customXml" Target="../ink/ink2451.xml"/><Relationship Id="rId32" Type="http://schemas.openxmlformats.org/officeDocument/2006/relationships/image" Target="../media/image484.png"/><Relationship Id="rId37" Type="http://schemas.openxmlformats.org/officeDocument/2006/relationships/customXml" Target="../ink/ink2464.xml"/><Relationship Id="rId53" Type="http://schemas.openxmlformats.org/officeDocument/2006/relationships/customXml" Target="../ink/ink2472.xml"/><Relationship Id="rId58" Type="http://schemas.openxmlformats.org/officeDocument/2006/relationships/image" Target="../media/image500.png"/><Relationship Id="rId74" Type="http://schemas.openxmlformats.org/officeDocument/2006/relationships/image" Target="../media/image508.png"/><Relationship Id="rId79" Type="http://schemas.openxmlformats.org/officeDocument/2006/relationships/customXml" Target="../ink/ink2485.xml"/><Relationship Id="rId5" Type="http://schemas.openxmlformats.org/officeDocument/2006/relationships/customXml" Target="../ink/ink2448.xml"/><Relationship Id="rId19" Type="http://schemas.openxmlformats.org/officeDocument/2006/relationships/customXml" Target="../ink/ink2455.xml"/><Relationship Id="rId14" Type="http://schemas.openxmlformats.org/officeDocument/2006/relationships/image" Target="../media/image475.png"/><Relationship Id="rId22" Type="http://schemas.openxmlformats.org/officeDocument/2006/relationships/image" Target="../media/image479.png"/><Relationship Id="rId27" Type="http://schemas.openxmlformats.org/officeDocument/2006/relationships/customXml" Target="../ink/ink2459.xml"/><Relationship Id="rId30" Type="http://schemas.openxmlformats.org/officeDocument/2006/relationships/image" Target="../media/image483.png"/><Relationship Id="rId35" Type="http://schemas.openxmlformats.org/officeDocument/2006/relationships/customXml" Target="../ink/ink2463.xml"/><Relationship Id="rId43" Type="http://schemas.openxmlformats.org/officeDocument/2006/relationships/customXml" Target="../ink/ink2467.xml"/><Relationship Id="rId48" Type="http://schemas.openxmlformats.org/officeDocument/2006/relationships/image" Target="../media/image495.png"/><Relationship Id="rId56" Type="http://schemas.openxmlformats.org/officeDocument/2006/relationships/image" Target="../media/image499.png"/><Relationship Id="rId64" Type="http://schemas.openxmlformats.org/officeDocument/2006/relationships/image" Target="../media/image503.png"/><Relationship Id="rId69" Type="http://schemas.openxmlformats.org/officeDocument/2006/relationships/customXml" Target="../ink/ink2480.xml"/><Relationship Id="rId77" Type="http://schemas.openxmlformats.org/officeDocument/2006/relationships/customXml" Target="../ink/ink2484.xml"/><Relationship Id="rId8" Type="http://schemas.openxmlformats.org/officeDocument/2006/relationships/image" Target="../media/image470.png"/><Relationship Id="rId51" Type="http://schemas.openxmlformats.org/officeDocument/2006/relationships/customXml" Target="../ink/ink2471.xml"/><Relationship Id="rId72" Type="http://schemas.openxmlformats.org/officeDocument/2006/relationships/image" Target="../media/image507.png"/><Relationship Id="rId80" Type="http://schemas.openxmlformats.org/officeDocument/2006/relationships/image" Target="../media/image511.png"/><Relationship Id="rId85" Type="http://schemas.openxmlformats.org/officeDocument/2006/relationships/customXml" Target="../ink/ink2488.xml"/><Relationship Id="rId3" Type="http://schemas.openxmlformats.org/officeDocument/2006/relationships/customXml" Target="../ink/ink2447.xml"/><Relationship Id="rId12" Type="http://schemas.openxmlformats.org/officeDocument/2006/relationships/image" Target="../media/image472.png"/><Relationship Id="rId17" Type="http://schemas.openxmlformats.org/officeDocument/2006/relationships/customXml" Target="../ink/ink2454.xml"/><Relationship Id="rId25" Type="http://schemas.openxmlformats.org/officeDocument/2006/relationships/customXml" Target="../ink/ink2458.xml"/><Relationship Id="rId33" Type="http://schemas.openxmlformats.org/officeDocument/2006/relationships/customXml" Target="../ink/ink2462.xml"/><Relationship Id="rId38" Type="http://schemas.openxmlformats.org/officeDocument/2006/relationships/image" Target="../media/image490.png"/><Relationship Id="rId46" Type="http://schemas.openxmlformats.org/officeDocument/2006/relationships/image" Target="../media/image494.png"/><Relationship Id="rId59" Type="http://schemas.openxmlformats.org/officeDocument/2006/relationships/customXml" Target="../ink/ink2475.xml"/><Relationship Id="rId67" Type="http://schemas.openxmlformats.org/officeDocument/2006/relationships/customXml" Target="../ink/ink2479.xml"/><Relationship Id="rId20" Type="http://schemas.openxmlformats.org/officeDocument/2006/relationships/image" Target="../media/image478.png"/><Relationship Id="rId41" Type="http://schemas.openxmlformats.org/officeDocument/2006/relationships/customXml" Target="../ink/ink2466.xml"/><Relationship Id="rId54" Type="http://schemas.openxmlformats.org/officeDocument/2006/relationships/image" Target="../media/image498.png"/><Relationship Id="rId62" Type="http://schemas.openxmlformats.org/officeDocument/2006/relationships/image" Target="../media/image502.png"/><Relationship Id="rId70" Type="http://schemas.openxmlformats.org/officeDocument/2006/relationships/image" Target="../media/image506.png"/><Relationship Id="rId75" Type="http://schemas.openxmlformats.org/officeDocument/2006/relationships/customXml" Target="../ink/ink2483.xml"/><Relationship Id="rId83" Type="http://schemas.openxmlformats.org/officeDocument/2006/relationships/customXml" Target="../ink/ink24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9.png"/><Relationship Id="rId15" Type="http://schemas.openxmlformats.org/officeDocument/2006/relationships/customXml" Target="../ink/ink2453.xml"/><Relationship Id="rId23" Type="http://schemas.openxmlformats.org/officeDocument/2006/relationships/customXml" Target="../ink/ink2457.xml"/><Relationship Id="rId28" Type="http://schemas.openxmlformats.org/officeDocument/2006/relationships/image" Target="../media/image482.png"/><Relationship Id="rId36" Type="http://schemas.openxmlformats.org/officeDocument/2006/relationships/image" Target="../media/image489.png"/><Relationship Id="rId49" Type="http://schemas.openxmlformats.org/officeDocument/2006/relationships/customXml" Target="../ink/ink2470.xml"/><Relationship Id="rId57" Type="http://schemas.openxmlformats.org/officeDocument/2006/relationships/customXml" Target="../ink/ink2474.xml"/><Relationship Id="rId10" Type="http://schemas.openxmlformats.org/officeDocument/2006/relationships/image" Target="../media/image471.png"/><Relationship Id="rId31" Type="http://schemas.openxmlformats.org/officeDocument/2006/relationships/customXml" Target="../ink/ink2461.xml"/><Relationship Id="rId44" Type="http://schemas.openxmlformats.org/officeDocument/2006/relationships/image" Target="../media/image493.png"/><Relationship Id="rId52" Type="http://schemas.openxmlformats.org/officeDocument/2006/relationships/image" Target="../media/image497.png"/><Relationship Id="rId60" Type="http://schemas.openxmlformats.org/officeDocument/2006/relationships/image" Target="../media/image501.png"/><Relationship Id="rId65" Type="http://schemas.openxmlformats.org/officeDocument/2006/relationships/customXml" Target="../ink/ink2478.xml"/><Relationship Id="rId73" Type="http://schemas.openxmlformats.org/officeDocument/2006/relationships/customXml" Target="../ink/ink2482.xml"/><Relationship Id="rId78" Type="http://schemas.openxmlformats.org/officeDocument/2006/relationships/image" Target="../media/image510.png"/><Relationship Id="rId81" Type="http://schemas.openxmlformats.org/officeDocument/2006/relationships/customXml" Target="../ink/ink2486.xml"/><Relationship Id="rId86" Type="http://schemas.openxmlformats.org/officeDocument/2006/relationships/image" Target="../media/image514.png"/><Relationship Id="rId4" Type="http://schemas.openxmlformats.org/officeDocument/2006/relationships/image" Target="../media/image468.png"/><Relationship Id="rId9" Type="http://schemas.openxmlformats.org/officeDocument/2006/relationships/customXml" Target="../ink/ink2450.xml"/><Relationship Id="rId13" Type="http://schemas.openxmlformats.org/officeDocument/2006/relationships/customXml" Target="../ink/ink2452.xml"/><Relationship Id="rId18" Type="http://schemas.openxmlformats.org/officeDocument/2006/relationships/image" Target="../media/image477.png"/><Relationship Id="rId39" Type="http://schemas.openxmlformats.org/officeDocument/2006/relationships/customXml" Target="../ink/ink2465.xml"/><Relationship Id="rId34" Type="http://schemas.openxmlformats.org/officeDocument/2006/relationships/image" Target="../media/image488.png"/><Relationship Id="rId50" Type="http://schemas.openxmlformats.org/officeDocument/2006/relationships/image" Target="../media/image496.png"/><Relationship Id="rId55" Type="http://schemas.openxmlformats.org/officeDocument/2006/relationships/customXml" Target="../ink/ink2473.xml"/><Relationship Id="rId76" Type="http://schemas.openxmlformats.org/officeDocument/2006/relationships/image" Target="../media/image509.png"/><Relationship Id="rId7" Type="http://schemas.openxmlformats.org/officeDocument/2006/relationships/customXml" Target="../ink/ink2449.xml"/><Relationship Id="rId71" Type="http://schemas.openxmlformats.org/officeDocument/2006/relationships/customXml" Target="../ink/ink2481.xml"/><Relationship Id="rId2" Type="http://schemas.openxmlformats.org/officeDocument/2006/relationships/image" Target="../media/image466.png"/><Relationship Id="rId29" Type="http://schemas.openxmlformats.org/officeDocument/2006/relationships/customXml" Target="../ink/ink2460.xml"/><Relationship Id="rId24" Type="http://schemas.openxmlformats.org/officeDocument/2006/relationships/image" Target="../media/image480.png"/><Relationship Id="rId40" Type="http://schemas.openxmlformats.org/officeDocument/2006/relationships/image" Target="../media/image491.png"/><Relationship Id="rId45" Type="http://schemas.openxmlformats.org/officeDocument/2006/relationships/customXml" Target="../ink/ink2468.xml"/><Relationship Id="rId66" Type="http://schemas.openxmlformats.org/officeDocument/2006/relationships/image" Target="../media/image504.png"/><Relationship Id="rId61" Type="http://schemas.openxmlformats.org/officeDocument/2006/relationships/customXml" Target="../ink/ink2476.xml"/><Relationship Id="rId82" Type="http://schemas.openxmlformats.org/officeDocument/2006/relationships/image" Target="../media/image512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89.xml"/><Relationship Id="rId2" Type="http://schemas.openxmlformats.org/officeDocument/2006/relationships/image" Target="../media/image5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90.xml"/><Relationship Id="rId2" Type="http://schemas.openxmlformats.org/officeDocument/2006/relationships/image" Target="../media/image5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7.png"/><Relationship Id="rId5" Type="http://schemas.openxmlformats.org/officeDocument/2006/relationships/customXml" Target="../ink/ink2491.xml"/><Relationship Id="rId4" Type="http://schemas.openxmlformats.org/officeDocument/2006/relationships/image" Target="../media/image51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92.xml"/><Relationship Id="rId2" Type="http://schemas.openxmlformats.org/officeDocument/2006/relationships/image" Target="../media/image5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8.png"/><Relationship Id="rId5" Type="http://schemas.openxmlformats.org/officeDocument/2006/relationships/customXml" Target="../ink/ink2493.xml"/><Relationship Id="rId4" Type="http://schemas.openxmlformats.org/officeDocument/2006/relationships/image" Target="../media/image51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94.xml"/><Relationship Id="rId2" Type="http://schemas.openxmlformats.org/officeDocument/2006/relationships/image" Target="../media/image5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9.png"/><Relationship Id="rId5" Type="http://schemas.openxmlformats.org/officeDocument/2006/relationships/customXml" Target="../ink/ink2495.xml"/><Relationship Id="rId4" Type="http://schemas.openxmlformats.org/officeDocument/2006/relationships/image" Target="../media/image51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96.xml"/><Relationship Id="rId2" Type="http://schemas.openxmlformats.org/officeDocument/2006/relationships/image" Target="../media/image5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customXml" Target="../ink/ink2497.xml"/><Relationship Id="rId4" Type="http://schemas.openxmlformats.org/officeDocument/2006/relationships/image" Target="../media/image51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98.xml"/><Relationship Id="rId2" Type="http://schemas.openxmlformats.org/officeDocument/2006/relationships/image" Target="../media/image5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8.png"/><Relationship Id="rId5" Type="http://schemas.openxmlformats.org/officeDocument/2006/relationships/customXml" Target="../ink/ink2499.xml"/><Relationship Id="rId4" Type="http://schemas.openxmlformats.org/officeDocument/2006/relationships/image" Target="../media/image516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7.xml"/><Relationship Id="rId21" Type="http://schemas.openxmlformats.org/officeDocument/2006/relationships/image" Target="../media/image21.png"/><Relationship Id="rId34" Type="http://schemas.openxmlformats.org/officeDocument/2006/relationships/customXml" Target="../ink/ink101.xml"/><Relationship Id="rId42" Type="http://schemas.openxmlformats.org/officeDocument/2006/relationships/customXml" Target="../ink/ink105.xml"/><Relationship Id="rId47" Type="http://schemas.openxmlformats.org/officeDocument/2006/relationships/image" Target="../media/image34.png"/><Relationship Id="rId50" Type="http://schemas.openxmlformats.org/officeDocument/2006/relationships/customXml" Target="../ink/ink109.xml"/><Relationship Id="rId55" Type="http://schemas.openxmlformats.org/officeDocument/2006/relationships/image" Target="../media/image38.png"/><Relationship Id="rId63" Type="http://schemas.openxmlformats.org/officeDocument/2006/relationships/image" Target="../media/image42.png"/><Relationship Id="rId7" Type="http://schemas.openxmlformats.org/officeDocument/2006/relationships/image" Target="../media/image14.png"/><Relationship Id="rId2" Type="http://schemas.openxmlformats.org/officeDocument/2006/relationships/customXml" Target="../ink/ink85.xml"/><Relationship Id="rId16" Type="http://schemas.openxmlformats.org/officeDocument/2006/relationships/customXml" Target="../ink/ink92.xml"/><Relationship Id="rId29" Type="http://schemas.openxmlformats.org/officeDocument/2006/relationships/image" Target="../media/image24.png"/><Relationship Id="rId11" Type="http://schemas.openxmlformats.org/officeDocument/2006/relationships/image" Target="../media/image16.png"/><Relationship Id="rId24" Type="http://schemas.openxmlformats.org/officeDocument/2006/relationships/customXml" Target="../ink/ink96.xml"/><Relationship Id="rId32" Type="http://schemas.openxmlformats.org/officeDocument/2006/relationships/customXml" Target="../ink/ink100.xml"/><Relationship Id="rId37" Type="http://schemas.openxmlformats.org/officeDocument/2006/relationships/image" Target="../media/image29.png"/><Relationship Id="rId40" Type="http://schemas.openxmlformats.org/officeDocument/2006/relationships/customXml" Target="../ink/ink104.xml"/><Relationship Id="rId45" Type="http://schemas.openxmlformats.org/officeDocument/2006/relationships/image" Target="../media/image33.png"/><Relationship Id="rId53" Type="http://schemas.openxmlformats.org/officeDocument/2006/relationships/image" Target="../media/image37.png"/><Relationship Id="rId58" Type="http://schemas.openxmlformats.org/officeDocument/2006/relationships/customXml" Target="../ink/ink113.xml"/><Relationship Id="rId5" Type="http://schemas.openxmlformats.org/officeDocument/2006/relationships/image" Target="../media/image13.png"/><Relationship Id="rId61" Type="http://schemas.openxmlformats.org/officeDocument/2006/relationships/image" Target="../media/image41.png"/><Relationship Id="rId19" Type="http://schemas.openxmlformats.org/officeDocument/2006/relationships/image" Target="../media/image20.png"/><Relationship Id="rId14" Type="http://schemas.openxmlformats.org/officeDocument/2006/relationships/customXml" Target="../ink/ink91.xml"/><Relationship Id="rId22" Type="http://schemas.openxmlformats.org/officeDocument/2006/relationships/customXml" Target="../ink/ink95.xml"/><Relationship Id="rId27" Type="http://schemas.openxmlformats.org/officeDocument/2006/relationships/image" Target="../media/image26.png"/><Relationship Id="rId30" Type="http://schemas.openxmlformats.org/officeDocument/2006/relationships/customXml" Target="../ink/ink99.xml"/><Relationship Id="rId35" Type="http://schemas.openxmlformats.org/officeDocument/2006/relationships/image" Target="../media/image28.png"/><Relationship Id="rId43" Type="http://schemas.openxmlformats.org/officeDocument/2006/relationships/image" Target="../media/image32.png"/><Relationship Id="rId48" Type="http://schemas.openxmlformats.org/officeDocument/2006/relationships/customXml" Target="../ink/ink108.xml"/><Relationship Id="rId56" Type="http://schemas.openxmlformats.org/officeDocument/2006/relationships/customXml" Target="../ink/ink112.xml"/><Relationship Id="rId64" Type="http://schemas.openxmlformats.org/officeDocument/2006/relationships/customXml" Target="../ink/ink116.xml"/><Relationship Id="rId8" Type="http://schemas.openxmlformats.org/officeDocument/2006/relationships/customXml" Target="../ink/ink88.xml"/><Relationship Id="rId51" Type="http://schemas.openxmlformats.org/officeDocument/2006/relationships/image" Target="../media/image36.png"/><Relationship Id="rId3" Type="http://schemas.openxmlformats.org/officeDocument/2006/relationships/image" Target="../media/image12.png"/><Relationship Id="rId12" Type="http://schemas.openxmlformats.org/officeDocument/2006/relationships/customXml" Target="../ink/ink90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33" Type="http://schemas.openxmlformats.org/officeDocument/2006/relationships/image" Target="../media/image25.png"/><Relationship Id="rId38" Type="http://schemas.openxmlformats.org/officeDocument/2006/relationships/customXml" Target="../ink/ink103.xml"/><Relationship Id="rId46" Type="http://schemas.openxmlformats.org/officeDocument/2006/relationships/customXml" Target="../ink/ink107.xml"/><Relationship Id="rId59" Type="http://schemas.openxmlformats.org/officeDocument/2006/relationships/image" Target="../media/image40.png"/><Relationship Id="rId20" Type="http://schemas.openxmlformats.org/officeDocument/2006/relationships/customXml" Target="../ink/ink94.xml"/><Relationship Id="rId41" Type="http://schemas.openxmlformats.org/officeDocument/2006/relationships/image" Target="../media/image31.png"/><Relationship Id="rId54" Type="http://schemas.openxmlformats.org/officeDocument/2006/relationships/customXml" Target="../ink/ink111.xml"/><Relationship Id="rId62" Type="http://schemas.openxmlformats.org/officeDocument/2006/relationships/customXml" Target="../ink/ink1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7.xml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openxmlformats.org/officeDocument/2006/relationships/customXml" Target="../ink/ink98.xml"/><Relationship Id="rId36" Type="http://schemas.openxmlformats.org/officeDocument/2006/relationships/customXml" Target="../ink/ink102.xml"/><Relationship Id="rId49" Type="http://schemas.openxmlformats.org/officeDocument/2006/relationships/image" Target="../media/image35.png"/><Relationship Id="rId57" Type="http://schemas.openxmlformats.org/officeDocument/2006/relationships/image" Target="../media/image39.png"/><Relationship Id="rId10" Type="http://schemas.openxmlformats.org/officeDocument/2006/relationships/customXml" Target="../ink/ink89.xml"/><Relationship Id="rId31" Type="http://schemas.openxmlformats.org/officeDocument/2006/relationships/image" Target="../media/image27.png"/><Relationship Id="rId44" Type="http://schemas.openxmlformats.org/officeDocument/2006/relationships/customXml" Target="../ink/ink106.xml"/><Relationship Id="rId52" Type="http://schemas.openxmlformats.org/officeDocument/2006/relationships/customXml" Target="../ink/ink110.xml"/><Relationship Id="rId60" Type="http://schemas.openxmlformats.org/officeDocument/2006/relationships/customXml" Target="../ink/ink114.xml"/><Relationship Id="rId65" Type="http://schemas.openxmlformats.org/officeDocument/2006/relationships/image" Target="../media/image43.png"/><Relationship Id="rId4" Type="http://schemas.openxmlformats.org/officeDocument/2006/relationships/customXml" Target="../ink/ink86.xml"/><Relationship Id="rId9" Type="http://schemas.openxmlformats.org/officeDocument/2006/relationships/image" Target="../media/image15.png"/><Relationship Id="rId13" Type="http://schemas.openxmlformats.org/officeDocument/2006/relationships/image" Target="../media/image17.png"/><Relationship Id="rId18" Type="http://schemas.openxmlformats.org/officeDocument/2006/relationships/customXml" Target="../ink/ink93.xml"/><Relationship Id="rId39" Type="http://schemas.openxmlformats.org/officeDocument/2006/relationships/image" Target="../media/image30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1.png"/><Relationship Id="rId13" Type="http://schemas.openxmlformats.org/officeDocument/2006/relationships/customXml" Target="../ink/ink2505.xml"/><Relationship Id="rId18" Type="http://schemas.openxmlformats.org/officeDocument/2006/relationships/image" Target="../media/image526.png"/><Relationship Id="rId3" Type="http://schemas.openxmlformats.org/officeDocument/2006/relationships/customXml" Target="../ink/ink2500.xml"/><Relationship Id="rId21" Type="http://schemas.openxmlformats.org/officeDocument/2006/relationships/customXml" Target="../ink/ink2509.xml"/><Relationship Id="rId7" Type="http://schemas.openxmlformats.org/officeDocument/2006/relationships/customXml" Target="../ink/ink2502.xml"/><Relationship Id="rId12" Type="http://schemas.openxmlformats.org/officeDocument/2006/relationships/image" Target="../media/image523.png"/><Relationship Id="rId17" Type="http://schemas.openxmlformats.org/officeDocument/2006/relationships/customXml" Target="../ink/ink2507.xml"/><Relationship Id="rId2" Type="http://schemas.openxmlformats.org/officeDocument/2006/relationships/image" Target="../media/image515.png"/><Relationship Id="rId16" Type="http://schemas.openxmlformats.org/officeDocument/2006/relationships/image" Target="../media/image525.png"/><Relationship Id="rId20" Type="http://schemas.openxmlformats.org/officeDocument/2006/relationships/image" Target="../media/image5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8.png"/><Relationship Id="rId11" Type="http://schemas.openxmlformats.org/officeDocument/2006/relationships/customXml" Target="../ink/ink2504.xml"/><Relationship Id="rId5" Type="http://schemas.openxmlformats.org/officeDocument/2006/relationships/customXml" Target="../ink/ink2501.xml"/><Relationship Id="rId15" Type="http://schemas.openxmlformats.org/officeDocument/2006/relationships/customXml" Target="../ink/ink2506.xml"/><Relationship Id="rId10" Type="http://schemas.openxmlformats.org/officeDocument/2006/relationships/image" Target="../media/image522.png"/><Relationship Id="rId19" Type="http://schemas.openxmlformats.org/officeDocument/2006/relationships/customXml" Target="../ink/ink2508.xml"/><Relationship Id="rId4" Type="http://schemas.openxmlformats.org/officeDocument/2006/relationships/image" Target="../media/image516.png"/><Relationship Id="rId9" Type="http://schemas.openxmlformats.org/officeDocument/2006/relationships/customXml" Target="../ink/ink2503.xml"/><Relationship Id="rId14" Type="http://schemas.openxmlformats.org/officeDocument/2006/relationships/image" Target="../media/image524.png"/><Relationship Id="rId22" Type="http://schemas.openxmlformats.org/officeDocument/2006/relationships/image" Target="../media/image528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1.png"/><Relationship Id="rId13" Type="http://schemas.openxmlformats.org/officeDocument/2006/relationships/customXml" Target="../ink/ink2515.xml"/><Relationship Id="rId18" Type="http://schemas.openxmlformats.org/officeDocument/2006/relationships/image" Target="../media/image526.png"/><Relationship Id="rId26" Type="http://schemas.openxmlformats.org/officeDocument/2006/relationships/image" Target="../media/image530.png"/><Relationship Id="rId3" Type="http://schemas.openxmlformats.org/officeDocument/2006/relationships/customXml" Target="../ink/ink2510.xml"/><Relationship Id="rId21" Type="http://schemas.openxmlformats.org/officeDocument/2006/relationships/customXml" Target="../ink/ink2519.xml"/><Relationship Id="rId7" Type="http://schemas.openxmlformats.org/officeDocument/2006/relationships/customXml" Target="../ink/ink2512.xml"/><Relationship Id="rId12" Type="http://schemas.openxmlformats.org/officeDocument/2006/relationships/image" Target="../media/image523.png"/><Relationship Id="rId17" Type="http://schemas.openxmlformats.org/officeDocument/2006/relationships/customXml" Target="../ink/ink2517.xml"/><Relationship Id="rId25" Type="http://schemas.openxmlformats.org/officeDocument/2006/relationships/customXml" Target="../ink/ink2521.xml"/><Relationship Id="rId2" Type="http://schemas.openxmlformats.org/officeDocument/2006/relationships/image" Target="../media/image515.png"/><Relationship Id="rId16" Type="http://schemas.openxmlformats.org/officeDocument/2006/relationships/image" Target="../media/image525.png"/><Relationship Id="rId20" Type="http://schemas.openxmlformats.org/officeDocument/2006/relationships/image" Target="../media/image5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8.png"/><Relationship Id="rId11" Type="http://schemas.openxmlformats.org/officeDocument/2006/relationships/customXml" Target="../ink/ink2514.xml"/><Relationship Id="rId24" Type="http://schemas.openxmlformats.org/officeDocument/2006/relationships/image" Target="../media/image529.png"/><Relationship Id="rId5" Type="http://schemas.openxmlformats.org/officeDocument/2006/relationships/customXml" Target="../ink/ink2511.xml"/><Relationship Id="rId15" Type="http://schemas.openxmlformats.org/officeDocument/2006/relationships/customXml" Target="../ink/ink2516.xml"/><Relationship Id="rId23" Type="http://schemas.openxmlformats.org/officeDocument/2006/relationships/customXml" Target="../ink/ink2520.xml"/><Relationship Id="rId28" Type="http://schemas.openxmlformats.org/officeDocument/2006/relationships/image" Target="../media/image531.png"/><Relationship Id="rId10" Type="http://schemas.openxmlformats.org/officeDocument/2006/relationships/image" Target="../media/image522.png"/><Relationship Id="rId19" Type="http://schemas.openxmlformats.org/officeDocument/2006/relationships/customXml" Target="../ink/ink2518.xml"/><Relationship Id="rId4" Type="http://schemas.openxmlformats.org/officeDocument/2006/relationships/image" Target="../media/image516.png"/><Relationship Id="rId9" Type="http://schemas.openxmlformats.org/officeDocument/2006/relationships/customXml" Target="../ink/ink2513.xml"/><Relationship Id="rId14" Type="http://schemas.openxmlformats.org/officeDocument/2006/relationships/image" Target="../media/image524.png"/><Relationship Id="rId22" Type="http://schemas.openxmlformats.org/officeDocument/2006/relationships/image" Target="../media/image528.png"/><Relationship Id="rId27" Type="http://schemas.openxmlformats.org/officeDocument/2006/relationships/customXml" Target="../ink/ink2522.xml"/></Relationships>
</file>

<file path=ppt/slides/_rels/slide9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28.xml"/><Relationship Id="rId18" Type="http://schemas.openxmlformats.org/officeDocument/2006/relationships/image" Target="../media/image526.png"/><Relationship Id="rId26" Type="http://schemas.openxmlformats.org/officeDocument/2006/relationships/image" Target="../media/image530.png"/><Relationship Id="rId39" Type="http://schemas.openxmlformats.org/officeDocument/2006/relationships/customXml" Target="../ink/ink2541.xml"/><Relationship Id="rId21" Type="http://schemas.openxmlformats.org/officeDocument/2006/relationships/customXml" Target="../ink/ink2532.xml"/><Relationship Id="rId34" Type="http://schemas.openxmlformats.org/officeDocument/2006/relationships/image" Target="../media/image534.png"/><Relationship Id="rId7" Type="http://schemas.openxmlformats.org/officeDocument/2006/relationships/customXml" Target="../ink/ink2525.xml"/><Relationship Id="rId12" Type="http://schemas.openxmlformats.org/officeDocument/2006/relationships/image" Target="../media/image523.png"/><Relationship Id="rId17" Type="http://schemas.openxmlformats.org/officeDocument/2006/relationships/customXml" Target="../ink/ink2530.xml"/><Relationship Id="rId25" Type="http://schemas.openxmlformats.org/officeDocument/2006/relationships/customXml" Target="../ink/ink2534.xml"/><Relationship Id="rId33" Type="http://schemas.openxmlformats.org/officeDocument/2006/relationships/customXml" Target="../ink/ink2538.xml"/><Relationship Id="rId38" Type="http://schemas.openxmlformats.org/officeDocument/2006/relationships/image" Target="../media/image536.png"/><Relationship Id="rId2" Type="http://schemas.openxmlformats.org/officeDocument/2006/relationships/image" Target="../media/image515.png"/><Relationship Id="rId16" Type="http://schemas.openxmlformats.org/officeDocument/2006/relationships/image" Target="../media/image525.png"/><Relationship Id="rId20" Type="http://schemas.openxmlformats.org/officeDocument/2006/relationships/image" Target="../media/image527.png"/><Relationship Id="rId29" Type="http://schemas.openxmlformats.org/officeDocument/2006/relationships/customXml" Target="../ink/ink25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8.png"/><Relationship Id="rId11" Type="http://schemas.openxmlformats.org/officeDocument/2006/relationships/customXml" Target="../ink/ink2527.xml"/><Relationship Id="rId24" Type="http://schemas.openxmlformats.org/officeDocument/2006/relationships/image" Target="../media/image529.png"/><Relationship Id="rId32" Type="http://schemas.openxmlformats.org/officeDocument/2006/relationships/image" Target="../media/image533.png"/><Relationship Id="rId37" Type="http://schemas.openxmlformats.org/officeDocument/2006/relationships/customXml" Target="../ink/ink2540.xml"/><Relationship Id="rId40" Type="http://schemas.openxmlformats.org/officeDocument/2006/relationships/image" Target="../media/image537.png"/><Relationship Id="rId5" Type="http://schemas.openxmlformats.org/officeDocument/2006/relationships/customXml" Target="../ink/ink2524.xml"/><Relationship Id="rId15" Type="http://schemas.openxmlformats.org/officeDocument/2006/relationships/customXml" Target="../ink/ink2529.xml"/><Relationship Id="rId23" Type="http://schemas.openxmlformats.org/officeDocument/2006/relationships/customXml" Target="../ink/ink2533.xml"/><Relationship Id="rId28" Type="http://schemas.openxmlformats.org/officeDocument/2006/relationships/image" Target="../media/image531.png"/><Relationship Id="rId36" Type="http://schemas.openxmlformats.org/officeDocument/2006/relationships/image" Target="../media/image535.png"/><Relationship Id="rId10" Type="http://schemas.openxmlformats.org/officeDocument/2006/relationships/image" Target="../media/image522.png"/><Relationship Id="rId19" Type="http://schemas.openxmlformats.org/officeDocument/2006/relationships/customXml" Target="../ink/ink2531.xml"/><Relationship Id="rId31" Type="http://schemas.openxmlformats.org/officeDocument/2006/relationships/customXml" Target="../ink/ink2537.xml"/><Relationship Id="rId4" Type="http://schemas.openxmlformats.org/officeDocument/2006/relationships/image" Target="../media/image516.png"/><Relationship Id="rId9" Type="http://schemas.openxmlformats.org/officeDocument/2006/relationships/customXml" Target="../ink/ink2526.xml"/><Relationship Id="rId14" Type="http://schemas.openxmlformats.org/officeDocument/2006/relationships/image" Target="../media/image524.png"/><Relationship Id="rId22" Type="http://schemas.openxmlformats.org/officeDocument/2006/relationships/image" Target="../media/image528.png"/><Relationship Id="rId27" Type="http://schemas.openxmlformats.org/officeDocument/2006/relationships/customXml" Target="../ink/ink2535.xml"/><Relationship Id="rId30" Type="http://schemas.openxmlformats.org/officeDocument/2006/relationships/image" Target="../media/image532.png"/><Relationship Id="rId35" Type="http://schemas.openxmlformats.org/officeDocument/2006/relationships/customXml" Target="../ink/ink2539.xml"/><Relationship Id="rId8" Type="http://schemas.openxmlformats.org/officeDocument/2006/relationships/image" Target="../media/image521.png"/><Relationship Id="rId3" Type="http://schemas.openxmlformats.org/officeDocument/2006/relationships/customXml" Target="../ink/ink2523.xml"/></Relationships>
</file>

<file path=ppt/slides/_rels/slide9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47.xml"/><Relationship Id="rId18" Type="http://schemas.openxmlformats.org/officeDocument/2006/relationships/image" Target="../media/image526.png"/><Relationship Id="rId26" Type="http://schemas.openxmlformats.org/officeDocument/2006/relationships/image" Target="../media/image530.png"/><Relationship Id="rId39" Type="http://schemas.openxmlformats.org/officeDocument/2006/relationships/customXml" Target="../ink/ink2560.xml"/><Relationship Id="rId21" Type="http://schemas.openxmlformats.org/officeDocument/2006/relationships/customXml" Target="../ink/ink2551.xml"/><Relationship Id="rId34" Type="http://schemas.openxmlformats.org/officeDocument/2006/relationships/image" Target="../media/image534.png"/><Relationship Id="rId42" Type="http://schemas.openxmlformats.org/officeDocument/2006/relationships/image" Target="../media/image538.png"/><Relationship Id="rId47" Type="http://schemas.openxmlformats.org/officeDocument/2006/relationships/customXml" Target="../ink/ink2564.xml"/><Relationship Id="rId50" Type="http://schemas.openxmlformats.org/officeDocument/2006/relationships/image" Target="../media/image542.png"/><Relationship Id="rId55" Type="http://schemas.openxmlformats.org/officeDocument/2006/relationships/customXml" Target="../ink/ink2568.xml"/><Relationship Id="rId63" Type="http://schemas.openxmlformats.org/officeDocument/2006/relationships/customXml" Target="../ink/ink2572.xml"/><Relationship Id="rId7" Type="http://schemas.openxmlformats.org/officeDocument/2006/relationships/customXml" Target="../ink/ink2544.xml"/><Relationship Id="rId2" Type="http://schemas.openxmlformats.org/officeDocument/2006/relationships/image" Target="../media/image515.png"/><Relationship Id="rId16" Type="http://schemas.openxmlformats.org/officeDocument/2006/relationships/image" Target="../media/image525.png"/><Relationship Id="rId29" Type="http://schemas.openxmlformats.org/officeDocument/2006/relationships/customXml" Target="../ink/ink2555.xml"/><Relationship Id="rId11" Type="http://schemas.openxmlformats.org/officeDocument/2006/relationships/customXml" Target="../ink/ink2546.xml"/><Relationship Id="rId24" Type="http://schemas.openxmlformats.org/officeDocument/2006/relationships/image" Target="../media/image529.png"/><Relationship Id="rId32" Type="http://schemas.openxmlformats.org/officeDocument/2006/relationships/image" Target="../media/image533.png"/><Relationship Id="rId37" Type="http://schemas.openxmlformats.org/officeDocument/2006/relationships/customXml" Target="../ink/ink2559.xml"/><Relationship Id="rId40" Type="http://schemas.openxmlformats.org/officeDocument/2006/relationships/image" Target="../media/image537.png"/><Relationship Id="rId45" Type="http://schemas.openxmlformats.org/officeDocument/2006/relationships/customXml" Target="../ink/ink2563.xml"/><Relationship Id="rId53" Type="http://schemas.openxmlformats.org/officeDocument/2006/relationships/customXml" Target="../ink/ink2567.xml"/><Relationship Id="rId58" Type="http://schemas.openxmlformats.org/officeDocument/2006/relationships/image" Target="../media/image546.png"/><Relationship Id="rId5" Type="http://schemas.openxmlformats.org/officeDocument/2006/relationships/customXml" Target="../ink/ink2543.xml"/><Relationship Id="rId61" Type="http://schemas.openxmlformats.org/officeDocument/2006/relationships/customXml" Target="../ink/ink2571.xml"/><Relationship Id="rId19" Type="http://schemas.openxmlformats.org/officeDocument/2006/relationships/customXml" Target="../ink/ink2550.xml"/><Relationship Id="rId14" Type="http://schemas.openxmlformats.org/officeDocument/2006/relationships/image" Target="../media/image524.png"/><Relationship Id="rId22" Type="http://schemas.openxmlformats.org/officeDocument/2006/relationships/image" Target="../media/image528.png"/><Relationship Id="rId27" Type="http://schemas.openxmlformats.org/officeDocument/2006/relationships/customXml" Target="../ink/ink2554.xml"/><Relationship Id="rId30" Type="http://schemas.openxmlformats.org/officeDocument/2006/relationships/image" Target="../media/image532.png"/><Relationship Id="rId35" Type="http://schemas.openxmlformats.org/officeDocument/2006/relationships/customXml" Target="../ink/ink2558.xml"/><Relationship Id="rId43" Type="http://schemas.openxmlformats.org/officeDocument/2006/relationships/customXml" Target="../ink/ink2562.xml"/><Relationship Id="rId48" Type="http://schemas.openxmlformats.org/officeDocument/2006/relationships/image" Target="../media/image541.png"/><Relationship Id="rId56" Type="http://schemas.openxmlformats.org/officeDocument/2006/relationships/image" Target="../media/image545.png"/><Relationship Id="rId64" Type="http://schemas.openxmlformats.org/officeDocument/2006/relationships/image" Target="../media/image549.png"/><Relationship Id="rId8" Type="http://schemas.openxmlformats.org/officeDocument/2006/relationships/image" Target="../media/image521.png"/><Relationship Id="rId51" Type="http://schemas.openxmlformats.org/officeDocument/2006/relationships/customXml" Target="../ink/ink2566.xml"/><Relationship Id="rId3" Type="http://schemas.openxmlformats.org/officeDocument/2006/relationships/customXml" Target="../ink/ink2542.xml"/><Relationship Id="rId12" Type="http://schemas.openxmlformats.org/officeDocument/2006/relationships/image" Target="../media/image523.png"/><Relationship Id="rId17" Type="http://schemas.openxmlformats.org/officeDocument/2006/relationships/customXml" Target="../ink/ink2549.xml"/><Relationship Id="rId25" Type="http://schemas.openxmlformats.org/officeDocument/2006/relationships/customXml" Target="../ink/ink2553.xml"/><Relationship Id="rId33" Type="http://schemas.openxmlformats.org/officeDocument/2006/relationships/customXml" Target="../ink/ink2557.xml"/><Relationship Id="rId38" Type="http://schemas.openxmlformats.org/officeDocument/2006/relationships/image" Target="../media/image536.png"/><Relationship Id="rId46" Type="http://schemas.openxmlformats.org/officeDocument/2006/relationships/image" Target="../media/image540.png"/><Relationship Id="rId59" Type="http://schemas.openxmlformats.org/officeDocument/2006/relationships/customXml" Target="../ink/ink2570.xml"/><Relationship Id="rId20" Type="http://schemas.openxmlformats.org/officeDocument/2006/relationships/image" Target="../media/image527.png"/><Relationship Id="rId41" Type="http://schemas.openxmlformats.org/officeDocument/2006/relationships/customXml" Target="../ink/ink2561.xml"/><Relationship Id="rId54" Type="http://schemas.openxmlformats.org/officeDocument/2006/relationships/image" Target="../media/image544.png"/><Relationship Id="rId62" Type="http://schemas.openxmlformats.org/officeDocument/2006/relationships/image" Target="../media/image5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8.png"/><Relationship Id="rId15" Type="http://schemas.openxmlformats.org/officeDocument/2006/relationships/customXml" Target="../ink/ink2548.xml"/><Relationship Id="rId23" Type="http://schemas.openxmlformats.org/officeDocument/2006/relationships/customXml" Target="../ink/ink2552.xml"/><Relationship Id="rId28" Type="http://schemas.openxmlformats.org/officeDocument/2006/relationships/image" Target="../media/image531.png"/><Relationship Id="rId36" Type="http://schemas.openxmlformats.org/officeDocument/2006/relationships/image" Target="../media/image535.png"/><Relationship Id="rId49" Type="http://schemas.openxmlformats.org/officeDocument/2006/relationships/customXml" Target="../ink/ink2565.xml"/><Relationship Id="rId57" Type="http://schemas.openxmlformats.org/officeDocument/2006/relationships/customXml" Target="../ink/ink2569.xml"/><Relationship Id="rId10" Type="http://schemas.openxmlformats.org/officeDocument/2006/relationships/image" Target="../media/image522.png"/><Relationship Id="rId31" Type="http://schemas.openxmlformats.org/officeDocument/2006/relationships/customXml" Target="../ink/ink2556.xml"/><Relationship Id="rId44" Type="http://schemas.openxmlformats.org/officeDocument/2006/relationships/image" Target="../media/image539.png"/><Relationship Id="rId52" Type="http://schemas.openxmlformats.org/officeDocument/2006/relationships/image" Target="../media/image543.png"/><Relationship Id="rId60" Type="http://schemas.openxmlformats.org/officeDocument/2006/relationships/image" Target="../media/image547.png"/><Relationship Id="rId4" Type="http://schemas.openxmlformats.org/officeDocument/2006/relationships/image" Target="../media/image516.png"/><Relationship Id="rId9" Type="http://schemas.openxmlformats.org/officeDocument/2006/relationships/customXml" Target="../ink/ink2545.xml"/></Relationships>
</file>

<file path=ppt/slides/_rels/slide9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30.png"/><Relationship Id="rId21" Type="http://schemas.openxmlformats.org/officeDocument/2006/relationships/customXml" Target="../ink/ink2582.xml"/><Relationship Id="rId42" Type="http://schemas.openxmlformats.org/officeDocument/2006/relationships/image" Target="../media/image538.png"/><Relationship Id="rId47" Type="http://schemas.openxmlformats.org/officeDocument/2006/relationships/customXml" Target="../ink/ink2595.xml"/><Relationship Id="rId63" Type="http://schemas.openxmlformats.org/officeDocument/2006/relationships/customXml" Target="../ink/ink2603.xml"/><Relationship Id="rId68" Type="http://schemas.openxmlformats.org/officeDocument/2006/relationships/image" Target="../media/image551.png"/><Relationship Id="rId16" Type="http://schemas.openxmlformats.org/officeDocument/2006/relationships/image" Target="../media/image525.png"/><Relationship Id="rId11" Type="http://schemas.openxmlformats.org/officeDocument/2006/relationships/customXml" Target="../ink/ink2577.xml"/><Relationship Id="rId24" Type="http://schemas.openxmlformats.org/officeDocument/2006/relationships/image" Target="../media/image529.png"/><Relationship Id="rId32" Type="http://schemas.openxmlformats.org/officeDocument/2006/relationships/image" Target="../media/image533.png"/><Relationship Id="rId37" Type="http://schemas.openxmlformats.org/officeDocument/2006/relationships/customXml" Target="../ink/ink2590.xml"/><Relationship Id="rId40" Type="http://schemas.openxmlformats.org/officeDocument/2006/relationships/image" Target="../media/image537.png"/><Relationship Id="rId45" Type="http://schemas.openxmlformats.org/officeDocument/2006/relationships/customXml" Target="../ink/ink2594.xml"/><Relationship Id="rId53" Type="http://schemas.openxmlformats.org/officeDocument/2006/relationships/customXml" Target="../ink/ink2598.xml"/><Relationship Id="rId58" Type="http://schemas.openxmlformats.org/officeDocument/2006/relationships/image" Target="../media/image546.png"/><Relationship Id="rId66" Type="http://schemas.openxmlformats.org/officeDocument/2006/relationships/image" Target="../media/image550.png"/><Relationship Id="rId74" Type="http://schemas.openxmlformats.org/officeDocument/2006/relationships/image" Target="../media/image221.png"/><Relationship Id="rId5" Type="http://schemas.openxmlformats.org/officeDocument/2006/relationships/customXml" Target="../ink/ink2574.xml"/><Relationship Id="rId61" Type="http://schemas.openxmlformats.org/officeDocument/2006/relationships/customXml" Target="../ink/ink2602.xml"/><Relationship Id="rId19" Type="http://schemas.openxmlformats.org/officeDocument/2006/relationships/customXml" Target="../ink/ink2581.xml"/><Relationship Id="rId14" Type="http://schemas.openxmlformats.org/officeDocument/2006/relationships/image" Target="../media/image524.png"/><Relationship Id="rId22" Type="http://schemas.openxmlformats.org/officeDocument/2006/relationships/image" Target="../media/image528.png"/><Relationship Id="rId27" Type="http://schemas.openxmlformats.org/officeDocument/2006/relationships/customXml" Target="../ink/ink2585.xml"/><Relationship Id="rId30" Type="http://schemas.openxmlformats.org/officeDocument/2006/relationships/image" Target="../media/image532.png"/><Relationship Id="rId35" Type="http://schemas.openxmlformats.org/officeDocument/2006/relationships/customXml" Target="../ink/ink2589.xml"/><Relationship Id="rId43" Type="http://schemas.openxmlformats.org/officeDocument/2006/relationships/customXml" Target="../ink/ink2593.xml"/><Relationship Id="rId48" Type="http://schemas.openxmlformats.org/officeDocument/2006/relationships/image" Target="../media/image541.png"/><Relationship Id="rId56" Type="http://schemas.openxmlformats.org/officeDocument/2006/relationships/image" Target="../media/image545.png"/><Relationship Id="rId64" Type="http://schemas.openxmlformats.org/officeDocument/2006/relationships/image" Target="../media/image549.png"/><Relationship Id="rId69" Type="http://schemas.openxmlformats.org/officeDocument/2006/relationships/customXml" Target="../ink/ink2606.xml"/><Relationship Id="rId77" Type="http://schemas.openxmlformats.org/officeDocument/2006/relationships/customXml" Target="../ink/ink2610.xml"/><Relationship Id="rId8" Type="http://schemas.openxmlformats.org/officeDocument/2006/relationships/image" Target="../media/image521.png"/><Relationship Id="rId51" Type="http://schemas.openxmlformats.org/officeDocument/2006/relationships/customXml" Target="../ink/ink2597.xml"/><Relationship Id="rId72" Type="http://schemas.openxmlformats.org/officeDocument/2006/relationships/image" Target="../media/image553.png"/><Relationship Id="rId3" Type="http://schemas.openxmlformats.org/officeDocument/2006/relationships/customXml" Target="../ink/ink2573.xml"/><Relationship Id="rId12" Type="http://schemas.openxmlformats.org/officeDocument/2006/relationships/image" Target="../media/image523.png"/><Relationship Id="rId17" Type="http://schemas.openxmlformats.org/officeDocument/2006/relationships/customXml" Target="../ink/ink2580.xml"/><Relationship Id="rId25" Type="http://schemas.openxmlformats.org/officeDocument/2006/relationships/customXml" Target="../ink/ink2584.xml"/><Relationship Id="rId33" Type="http://schemas.openxmlformats.org/officeDocument/2006/relationships/customXml" Target="../ink/ink2588.xml"/><Relationship Id="rId38" Type="http://schemas.openxmlformats.org/officeDocument/2006/relationships/image" Target="../media/image536.png"/><Relationship Id="rId46" Type="http://schemas.openxmlformats.org/officeDocument/2006/relationships/image" Target="../media/image540.png"/><Relationship Id="rId59" Type="http://schemas.openxmlformats.org/officeDocument/2006/relationships/customXml" Target="../ink/ink2601.xml"/><Relationship Id="rId67" Type="http://schemas.openxmlformats.org/officeDocument/2006/relationships/customXml" Target="../ink/ink2605.xml"/><Relationship Id="rId20" Type="http://schemas.openxmlformats.org/officeDocument/2006/relationships/image" Target="../media/image527.png"/><Relationship Id="rId41" Type="http://schemas.openxmlformats.org/officeDocument/2006/relationships/customXml" Target="../ink/ink2592.xml"/><Relationship Id="rId54" Type="http://schemas.openxmlformats.org/officeDocument/2006/relationships/image" Target="../media/image544.png"/><Relationship Id="rId62" Type="http://schemas.openxmlformats.org/officeDocument/2006/relationships/image" Target="../media/image548.png"/><Relationship Id="rId70" Type="http://schemas.openxmlformats.org/officeDocument/2006/relationships/image" Target="../media/image552.png"/><Relationship Id="rId75" Type="http://schemas.openxmlformats.org/officeDocument/2006/relationships/customXml" Target="../ink/ink26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8.png"/><Relationship Id="rId15" Type="http://schemas.openxmlformats.org/officeDocument/2006/relationships/customXml" Target="../ink/ink2579.xml"/><Relationship Id="rId23" Type="http://schemas.openxmlformats.org/officeDocument/2006/relationships/customXml" Target="../ink/ink2583.xml"/><Relationship Id="rId28" Type="http://schemas.openxmlformats.org/officeDocument/2006/relationships/image" Target="../media/image531.png"/><Relationship Id="rId36" Type="http://schemas.openxmlformats.org/officeDocument/2006/relationships/image" Target="../media/image535.png"/><Relationship Id="rId49" Type="http://schemas.openxmlformats.org/officeDocument/2006/relationships/customXml" Target="../ink/ink2596.xml"/><Relationship Id="rId57" Type="http://schemas.openxmlformats.org/officeDocument/2006/relationships/customXml" Target="../ink/ink2600.xml"/><Relationship Id="rId10" Type="http://schemas.openxmlformats.org/officeDocument/2006/relationships/image" Target="../media/image522.png"/><Relationship Id="rId31" Type="http://schemas.openxmlformats.org/officeDocument/2006/relationships/customXml" Target="../ink/ink2587.xml"/><Relationship Id="rId44" Type="http://schemas.openxmlformats.org/officeDocument/2006/relationships/image" Target="../media/image539.png"/><Relationship Id="rId52" Type="http://schemas.openxmlformats.org/officeDocument/2006/relationships/image" Target="../media/image543.png"/><Relationship Id="rId60" Type="http://schemas.openxmlformats.org/officeDocument/2006/relationships/image" Target="../media/image547.png"/><Relationship Id="rId65" Type="http://schemas.openxmlformats.org/officeDocument/2006/relationships/customXml" Target="../ink/ink2604.xml"/><Relationship Id="rId73" Type="http://schemas.openxmlformats.org/officeDocument/2006/relationships/customXml" Target="../ink/ink2608.xml"/><Relationship Id="rId78" Type="http://schemas.openxmlformats.org/officeDocument/2006/relationships/image" Target="../media/image555.png"/><Relationship Id="rId4" Type="http://schemas.openxmlformats.org/officeDocument/2006/relationships/image" Target="../media/image516.png"/><Relationship Id="rId9" Type="http://schemas.openxmlformats.org/officeDocument/2006/relationships/customXml" Target="../ink/ink2576.xml"/><Relationship Id="rId13" Type="http://schemas.openxmlformats.org/officeDocument/2006/relationships/customXml" Target="../ink/ink2578.xml"/><Relationship Id="rId18" Type="http://schemas.openxmlformats.org/officeDocument/2006/relationships/image" Target="../media/image526.png"/><Relationship Id="rId39" Type="http://schemas.openxmlformats.org/officeDocument/2006/relationships/customXml" Target="../ink/ink2591.xml"/><Relationship Id="rId34" Type="http://schemas.openxmlformats.org/officeDocument/2006/relationships/image" Target="../media/image534.png"/><Relationship Id="rId50" Type="http://schemas.openxmlformats.org/officeDocument/2006/relationships/image" Target="../media/image542.png"/><Relationship Id="rId55" Type="http://schemas.openxmlformats.org/officeDocument/2006/relationships/customXml" Target="../ink/ink2599.xml"/><Relationship Id="rId76" Type="http://schemas.openxmlformats.org/officeDocument/2006/relationships/image" Target="../media/image554.png"/><Relationship Id="rId7" Type="http://schemas.openxmlformats.org/officeDocument/2006/relationships/customXml" Target="../ink/ink2575.xml"/><Relationship Id="rId71" Type="http://schemas.openxmlformats.org/officeDocument/2006/relationships/customXml" Target="../ink/ink2607.xml"/><Relationship Id="rId2" Type="http://schemas.openxmlformats.org/officeDocument/2006/relationships/image" Target="../media/image515.png"/><Relationship Id="rId29" Type="http://schemas.openxmlformats.org/officeDocument/2006/relationships/customXml" Target="../ink/ink2586.xml"/></Relationships>
</file>

<file path=ppt/slides/_rels/slide9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30.png"/><Relationship Id="rId21" Type="http://schemas.openxmlformats.org/officeDocument/2006/relationships/customXml" Target="../ink/ink2620.xml"/><Relationship Id="rId42" Type="http://schemas.openxmlformats.org/officeDocument/2006/relationships/image" Target="../media/image538.png"/><Relationship Id="rId47" Type="http://schemas.openxmlformats.org/officeDocument/2006/relationships/customXml" Target="../ink/ink2633.xml"/><Relationship Id="rId63" Type="http://schemas.openxmlformats.org/officeDocument/2006/relationships/customXml" Target="../ink/ink2641.xml"/><Relationship Id="rId68" Type="http://schemas.openxmlformats.org/officeDocument/2006/relationships/image" Target="../media/image551.png"/><Relationship Id="rId16" Type="http://schemas.openxmlformats.org/officeDocument/2006/relationships/image" Target="../media/image525.png"/><Relationship Id="rId11" Type="http://schemas.openxmlformats.org/officeDocument/2006/relationships/customXml" Target="../ink/ink2615.xml"/><Relationship Id="rId32" Type="http://schemas.openxmlformats.org/officeDocument/2006/relationships/image" Target="../media/image533.png"/><Relationship Id="rId37" Type="http://schemas.openxmlformats.org/officeDocument/2006/relationships/customXml" Target="../ink/ink2628.xml"/><Relationship Id="rId53" Type="http://schemas.openxmlformats.org/officeDocument/2006/relationships/customXml" Target="../ink/ink2636.xml"/><Relationship Id="rId58" Type="http://schemas.openxmlformats.org/officeDocument/2006/relationships/image" Target="../media/image546.png"/><Relationship Id="rId74" Type="http://schemas.openxmlformats.org/officeDocument/2006/relationships/image" Target="../media/image221.png"/><Relationship Id="rId79" Type="http://schemas.openxmlformats.org/officeDocument/2006/relationships/customXml" Target="../ink/ink2649.xml"/><Relationship Id="rId5" Type="http://schemas.openxmlformats.org/officeDocument/2006/relationships/customXml" Target="../ink/ink2612.xml"/><Relationship Id="rId61" Type="http://schemas.openxmlformats.org/officeDocument/2006/relationships/customXml" Target="../ink/ink2640.xml"/><Relationship Id="rId82" Type="http://schemas.openxmlformats.org/officeDocument/2006/relationships/image" Target="../media/image557.png"/><Relationship Id="rId19" Type="http://schemas.openxmlformats.org/officeDocument/2006/relationships/customXml" Target="../ink/ink2619.xml"/><Relationship Id="rId14" Type="http://schemas.openxmlformats.org/officeDocument/2006/relationships/image" Target="../media/image524.png"/><Relationship Id="rId22" Type="http://schemas.openxmlformats.org/officeDocument/2006/relationships/image" Target="../media/image528.png"/><Relationship Id="rId27" Type="http://schemas.openxmlformats.org/officeDocument/2006/relationships/customXml" Target="../ink/ink2623.xml"/><Relationship Id="rId30" Type="http://schemas.openxmlformats.org/officeDocument/2006/relationships/image" Target="../media/image532.png"/><Relationship Id="rId35" Type="http://schemas.openxmlformats.org/officeDocument/2006/relationships/customXml" Target="../ink/ink2627.xml"/><Relationship Id="rId43" Type="http://schemas.openxmlformats.org/officeDocument/2006/relationships/customXml" Target="../ink/ink2631.xml"/><Relationship Id="rId48" Type="http://schemas.openxmlformats.org/officeDocument/2006/relationships/image" Target="../media/image541.png"/><Relationship Id="rId56" Type="http://schemas.openxmlformats.org/officeDocument/2006/relationships/image" Target="../media/image545.png"/><Relationship Id="rId64" Type="http://schemas.openxmlformats.org/officeDocument/2006/relationships/image" Target="../media/image549.png"/><Relationship Id="rId69" Type="http://schemas.openxmlformats.org/officeDocument/2006/relationships/customXml" Target="../ink/ink2644.xml"/><Relationship Id="rId77" Type="http://schemas.openxmlformats.org/officeDocument/2006/relationships/customXml" Target="../ink/ink2648.xml"/><Relationship Id="rId8" Type="http://schemas.openxmlformats.org/officeDocument/2006/relationships/image" Target="../media/image521.png"/><Relationship Id="rId51" Type="http://schemas.openxmlformats.org/officeDocument/2006/relationships/customXml" Target="../ink/ink2635.xml"/><Relationship Id="rId72" Type="http://schemas.openxmlformats.org/officeDocument/2006/relationships/image" Target="../media/image553.png"/><Relationship Id="rId80" Type="http://schemas.openxmlformats.org/officeDocument/2006/relationships/image" Target="../media/image556.png"/><Relationship Id="rId3" Type="http://schemas.openxmlformats.org/officeDocument/2006/relationships/customXml" Target="../ink/ink2611.xml"/><Relationship Id="rId12" Type="http://schemas.openxmlformats.org/officeDocument/2006/relationships/image" Target="../media/image523.png"/><Relationship Id="rId17" Type="http://schemas.openxmlformats.org/officeDocument/2006/relationships/customXml" Target="../ink/ink2618.xml"/><Relationship Id="rId25" Type="http://schemas.openxmlformats.org/officeDocument/2006/relationships/customXml" Target="../ink/ink2622.xml"/><Relationship Id="rId33" Type="http://schemas.openxmlformats.org/officeDocument/2006/relationships/customXml" Target="../ink/ink2626.xml"/><Relationship Id="rId38" Type="http://schemas.openxmlformats.org/officeDocument/2006/relationships/image" Target="../media/image536.png"/><Relationship Id="rId46" Type="http://schemas.openxmlformats.org/officeDocument/2006/relationships/image" Target="../media/image540.png"/><Relationship Id="rId59" Type="http://schemas.openxmlformats.org/officeDocument/2006/relationships/customXml" Target="../ink/ink2639.xml"/><Relationship Id="rId67" Type="http://schemas.openxmlformats.org/officeDocument/2006/relationships/customXml" Target="../ink/ink2643.xml"/><Relationship Id="rId20" Type="http://schemas.openxmlformats.org/officeDocument/2006/relationships/image" Target="../media/image527.png"/><Relationship Id="rId41" Type="http://schemas.openxmlformats.org/officeDocument/2006/relationships/customXml" Target="../ink/ink2630.xml"/><Relationship Id="rId54" Type="http://schemas.openxmlformats.org/officeDocument/2006/relationships/image" Target="../media/image544.png"/><Relationship Id="rId62" Type="http://schemas.openxmlformats.org/officeDocument/2006/relationships/image" Target="../media/image548.png"/><Relationship Id="rId70" Type="http://schemas.openxmlformats.org/officeDocument/2006/relationships/image" Target="../media/image552.png"/><Relationship Id="rId75" Type="http://schemas.openxmlformats.org/officeDocument/2006/relationships/customXml" Target="../ink/ink26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8.png"/><Relationship Id="rId15" Type="http://schemas.openxmlformats.org/officeDocument/2006/relationships/customXml" Target="../ink/ink2617.xml"/><Relationship Id="rId23" Type="http://schemas.openxmlformats.org/officeDocument/2006/relationships/customXml" Target="../ink/ink2621.xml"/><Relationship Id="rId28" Type="http://schemas.openxmlformats.org/officeDocument/2006/relationships/image" Target="../media/image531.png"/><Relationship Id="rId36" Type="http://schemas.openxmlformats.org/officeDocument/2006/relationships/image" Target="../media/image535.png"/><Relationship Id="rId49" Type="http://schemas.openxmlformats.org/officeDocument/2006/relationships/customXml" Target="../ink/ink2634.xml"/><Relationship Id="rId57" Type="http://schemas.openxmlformats.org/officeDocument/2006/relationships/customXml" Target="../ink/ink2638.xml"/><Relationship Id="rId10" Type="http://schemas.openxmlformats.org/officeDocument/2006/relationships/image" Target="../media/image522.png"/><Relationship Id="rId31" Type="http://schemas.openxmlformats.org/officeDocument/2006/relationships/customXml" Target="../ink/ink2625.xml"/><Relationship Id="rId44" Type="http://schemas.openxmlformats.org/officeDocument/2006/relationships/image" Target="../media/image539.png"/><Relationship Id="rId52" Type="http://schemas.openxmlformats.org/officeDocument/2006/relationships/image" Target="../media/image543.png"/><Relationship Id="rId60" Type="http://schemas.openxmlformats.org/officeDocument/2006/relationships/image" Target="../media/image547.png"/><Relationship Id="rId65" Type="http://schemas.openxmlformats.org/officeDocument/2006/relationships/customXml" Target="../ink/ink2642.xml"/><Relationship Id="rId73" Type="http://schemas.openxmlformats.org/officeDocument/2006/relationships/customXml" Target="../ink/ink2646.xml"/><Relationship Id="rId78" Type="http://schemas.openxmlformats.org/officeDocument/2006/relationships/image" Target="../media/image555.png"/><Relationship Id="rId81" Type="http://schemas.openxmlformats.org/officeDocument/2006/relationships/customXml" Target="../ink/ink2650.xml"/><Relationship Id="rId4" Type="http://schemas.openxmlformats.org/officeDocument/2006/relationships/image" Target="../media/image516.png"/><Relationship Id="rId9" Type="http://schemas.openxmlformats.org/officeDocument/2006/relationships/customXml" Target="../ink/ink2614.xml"/><Relationship Id="rId13" Type="http://schemas.openxmlformats.org/officeDocument/2006/relationships/customXml" Target="../ink/ink2616.xml"/><Relationship Id="rId18" Type="http://schemas.openxmlformats.org/officeDocument/2006/relationships/image" Target="../media/image526.png"/><Relationship Id="rId39" Type="http://schemas.openxmlformats.org/officeDocument/2006/relationships/customXml" Target="../ink/ink2629.xml"/><Relationship Id="rId34" Type="http://schemas.openxmlformats.org/officeDocument/2006/relationships/image" Target="../media/image534.png"/><Relationship Id="rId50" Type="http://schemas.openxmlformats.org/officeDocument/2006/relationships/image" Target="../media/image542.png"/><Relationship Id="rId55" Type="http://schemas.openxmlformats.org/officeDocument/2006/relationships/customXml" Target="../ink/ink2637.xml"/><Relationship Id="rId76" Type="http://schemas.openxmlformats.org/officeDocument/2006/relationships/image" Target="../media/image554.png"/><Relationship Id="rId7" Type="http://schemas.openxmlformats.org/officeDocument/2006/relationships/customXml" Target="../ink/ink2613.xml"/><Relationship Id="rId71" Type="http://schemas.openxmlformats.org/officeDocument/2006/relationships/customXml" Target="../ink/ink2645.xml"/><Relationship Id="rId2" Type="http://schemas.openxmlformats.org/officeDocument/2006/relationships/image" Target="../media/image515.png"/><Relationship Id="rId29" Type="http://schemas.openxmlformats.org/officeDocument/2006/relationships/customXml" Target="../ink/ink2624.xml"/><Relationship Id="rId24" Type="http://schemas.openxmlformats.org/officeDocument/2006/relationships/image" Target="../media/image529.png"/><Relationship Id="rId40" Type="http://schemas.openxmlformats.org/officeDocument/2006/relationships/image" Target="../media/image537.png"/><Relationship Id="rId45" Type="http://schemas.openxmlformats.org/officeDocument/2006/relationships/customXml" Target="../ink/ink2632.xml"/><Relationship Id="rId66" Type="http://schemas.openxmlformats.org/officeDocument/2006/relationships/image" Target="../media/image550.png"/></Relationships>
</file>

<file path=ppt/slides/_rels/slide9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30.png"/><Relationship Id="rId21" Type="http://schemas.openxmlformats.org/officeDocument/2006/relationships/customXml" Target="../ink/ink2660.xml"/><Relationship Id="rId42" Type="http://schemas.openxmlformats.org/officeDocument/2006/relationships/image" Target="../media/image538.png"/><Relationship Id="rId47" Type="http://schemas.openxmlformats.org/officeDocument/2006/relationships/customXml" Target="../ink/ink2673.xml"/><Relationship Id="rId63" Type="http://schemas.openxmlformats.org/officeDocument/2006/relationships/customXml" Target="../ink/ink2681.xml"/><Relationship Id="rId68" Type="http://schemas.openxmlformats.org/officeDocument/2006/relationships/image" Target="../media/image551.png"/><Relationship Id="rId84" Type="http://schemas.openxmlformats.org/officeDocument/2006/relationships/image" Target="../media/image558.png"/><Relationship Id="rId89" Type="http://schemas.openxmlformats.org/officeDocument/2006/relationships/customXml" Target="../ink/ink2694.xml"/><Relationship Id="rId16" Type="http://schemas.openxmlformats.org/officeDocument/2006/relationships/image" Target="../media/image525.png"/><Relationship Id="rId11" Type="http://schemas.openxmlformats.org/officeDocument/2006/relationships/customXml" Target="../ink/ink2655.xml"/><Relationship Id="rId32" Type="http://schemas.openxmlformats.org/officeDocument/2006/relationships/image" Target="../media/image533.png"/><Relationship Id="rId37" Type="http://schemas.openxmlformats.org/officeDocument/2006/relationships/customXml" Target="../ink/ink2668.xml"/><Relationship Id="rId53" Type="http://schemas.openxmlformats.org/officeDocument/2006/relationships/customXml" Target="../ink/ink2676.xml"/><Relationship Id="rId58" Type="http://schemas.openxmlformats.org/officeDocument/2006/relationships/image" Target="../media/image546.png"/><Relationship Id="rId74" Type="http://schemas.openxmlformats.org/officeDocument/2006/relationships/image" Target="../media/image221.png"/><Relationship Id="rId79" Type="http://schemas.openxmlformats.org/officeDocument/2006/relationships/customXml" Target="../ink/ink2689.xml"/><Relationship Id="rId5" Type="http://schemas.openxmlformats.org/officeDocument/2006/relationships/customXml" Target="../ink/ink2652.xml"/><Relationship Id="rId90" Type="http://schemas.openxmlformats.org/officeDocument/2006/relationships/image" Target="../media/image561.png"/><Relationship Id="rId95" Type="http://schemas.openxmlformats.org/officeDocument/2006/relationships/customXml" Target="../ink/ink2697.xml"/><Relationship Id="rId22" Type="http://schemas.openxmlformats.org/officeDocument/2006/relationships/image" Target="../media/image528.png"/><Relationship Id="rId27" Type="http://schemas.openxmlformats.org/officeDocument/2006/relationships/customXml" Target="../ink/ink2663.xml"/><Relationship Id="rId43" Type="http://schemas.openxmlformats.org/officeDocument/2006/relationships/customXml" Target="../ink/ink2671.xml"/><Relationship Id="rId48" Type="http://schemas.openxmlformats.org/officeDocument/2006/relationships/image" Target="../media/image541.png"/><Relationship Id="rId64" Type="http://schemas.openxmlformats.org/officeDocument/2006/relationships/image" Target="../media/image549.png"/><Relationship Id="rId69" Type="http://schemas.openxmlformats.org/officeDocument/2006/relationships/customXml" Target="../ink/ink2684.xml"/><Relationship Id="rId80" Type="http://schemas.openxmlformats.org/officeDocument/2006/relationships/image" Target="../media/image556.png"/><Relationship Id="rId85" Type="http://schemas.openxmlformats.org/officeDocument/2006/relationships/customXml" Target="../ink/ink2692.xml"/><Relationship Id="rId3" Type="http://schemas.openxmlformats.org/officeDocument/2006/relationships/customXml" Target="../ink/ink2651.xml"/><Relationship Id="rId12" Type="http://schemas.openxmlformats.org/officeDocument/2006/relationships/image" Target="../media/image523.png"/><Relationship Id="rId17" Type="http://schemas.openxmlformats.org/officeDocument/2006/relationships/customXml" Target="../ink/ink2658.xml"/><Relationship Id="rId25" Type="http://schemas.openxmlformats.org/officeDocument/2006/relationships/customXml" Target="../ink/ink2662.xml"/><Relationship Id="rId33" Type="http://schemas.openxmlformats.org/officeDocument/2006/relationships/customXml" Target="../ink/ink2666.xml"/><Relationship Id="rId38" Type="http://schemas.openxmlformats.org/officeDocument/2006/relationships/image" Target="../media/image536.png"/><Relationship Id="rId46" Type="http://schemas.openxmlformats.org/officeDocument/2006/relationships/image" Target="../media/image540.png"/><Relationship Id="rId59" Type="http://schemas.openxmlformats.org/officeDocument/2006/relationships/customXml" Target="../ink/ink2679.xml"/><Relationship Id="rId67" Type="http://schemas.openxmlformats.org/officeDocument/2006/relationships/customXml" Target="../ink/ink2683.xml"/><Relationship Id="rId20" Type="http://schemas.openxmlformats.org/officeDocument/2006/relationships/image" Target="../media/image527.png"/><Relationship Id="rId41" Type="http://schemas.openxmlformats.org/officeDocument/2006/relationships/customXml" Target="../ink/ink2670.xml"/><Relationship Id="rId54" Type="http://schemas.openxmlformats.org/officeDocument/2006/relationships/image" Target="../media/image544.png"/><Relationship Id="rId62" Type="http://schemas.openxmlformats.org/officeDocument/2006/relationships/image" Target="../media/image548.png"/><Relationship Id="rId70" Type="http://schemas.openxmlformats.org/officeDocument/2006/relationships/image" Target="../media/image552.png"/><Relationship Id="rId75" Type="http://schemas.openxmlformats.org/officeDocument/2006/relationships/customXml" Target="../ink/ink2687.xml"/><Relationship Id="rId83" Type="http://schemas.openxmlformats.org/officeDocument/2006/relationships/customXml" Target="../ink/ink2691.xml"/><Relationship Id="rId88" Type="http://schemas.openxmlformats.org/officeDocument/2006/relationships/image" Target="../media/image560.png"/><Relationship Id="rId91" Type="http://schemas.openxmlformats.org/officeDocument/2006/relationships/customXml" Target="../ink/ink2695.xml"/><Relationship Id="rId96" Type="http://schemas.openxmlformats.org/officeDocument/2006/relationships/customXml" Target="../ink/ink26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8.png"/><Relationship Id="rId15" Type="http://schemas.openxmlformats.org/officeDocument/2006/relationships/customXml" Target="../ink/ink2657.xml"/><Relationship Id="rId23" Type="http://schemas.openxmlformats.org/officeDocument/2006/relationships/customXml" Target="../ink/ink2661.xml"/><Relationship Id="rId28" Type="http://schemas.openxmlformats.org/officeDocument/2006/relationships/image" Target="../media/image531.png"/><Relationship Id="rId36" Type="http://schemas.openxmlformats.org/officeDocument/2006/relationships/image" Target="../media/image535.png"/><Relationship Id="rId49" Type="http://schemas.openxmlformats.org/officeDocument/2006/relationships/customXml" Target="../ink/ink2674.xml"/><Relationship Id="rId57" Type="http://schemas.openxmlformats.org/officeDocument/2006/relationships/customXml" Target="../ink/ink2678.xml"/><Relationship Id="rId10" Type="http://schemas.openxmlformats.org/officeDocument/2006/relationships/image" Target="../media/image522.png"/><Relationship Id="rId31" Type="http://schemas.openxmlformats.org/officeDocument/2006/relationships/customXml" Target="../ink/ink2665.xml"/><Relationship Id="rId44" Type="http://schemas.openxmlformats.org/officeDocument/2006/relationships/image" Target="../media/image539.png"/><Relationship Id="rId52" Type="http://schemas.openxmlformats.org/officeDocument/2006/relationships/image" Target="../media/image543.png"/><Relationship Id="rId60" Type="http://schemas.openxmlformats.org/officeDocument/2006/relationships/image" Target="../media/image547.png"/><Relationship Id="rId65" Type="http://schemas.openxmlformats.org/officeDocument/2006/relationships/customXml" Target="../ink/ink2682.xml"/><Relationship Id="rId73" Type="http://schemas.openxmlformats.org/officeDocument/2006/relationships/customXml" Target="../ink/ink2686.xml"/><Relationship Id="rId78" Type="http://schemas.openxmlformats.org/officeDocument/2006/relationships/image" Target="../media/image555.png"/><Relationship Id="rId81" Type="http://schemas.openxmlformats.org/officeDocument/2006/relationships/customXml" Target="../ink/ink2690.xml"/><Relationship Id="rId86" Type="http://schemas.openxmlformats.org/officeDocument/2006/relationships/image" Target="../media/image559.png"/><Relationship Id="rId94" Type="http://schemas.openxmlformats.org/officeDocument/2006/relationships/image" Target="../media/image563.png"/><Relationship Id="rId99" Type="http://schemas.openxmlformats.org/officeDocument/2006/relationships/image" Target="../media/image565.png"/><Relationship Id="rId4" Type="http://schemas.openxmlformats.org/officeDocument/2006/relationships/image" Target="../media/image516.png"/><Relationship Id="rId9" Type="http://schemas.openxmlformats.org/officeDocument/2006/relationships/customXml" Target="../ink/ink2654.xml"/><Relationship Id="rId13" Type="http://schemas.openxmlformats.org/officeDocument/2006/relationships/customXml" Target="../ink/ink2656.xml"/><Relationship Id="rId18" Type="http://schemas.openxmlformats.org/officeDocument/2006/relationships/image" Target="../media/image526.png"/><Relationship Id="rId39" Type="http://schemas.openxmlformats.org/officeDocument/2006/relationships/customXml" Target="../ink/ink2669.xml"/><Relationship Id="rId34" Type="http://schemas.openxmlformats.org/officeDocument/2006/relationships/image" Target="../media/image534.png"/><Relationship Id="rId50" Type="http://schemas.openxmlformats.org/officeDocument/2006/relationships/image" Target="../media/image542.png"/><Relationship Id="rId55" Type="http://schemas.openxmlformats.org/officeDocument/2006/relationships/customXml" Target="../ink/ink2677.xml"/><Relationship Id="rId76" Type="http://schemas.openxmlformats.org/officeDocument/2006/relationships/image" Target="../media/image554.png"/><Relationship Id="rId97" Type="http://schemas.openxmlformats.org/officeDocument/2006/relationships/image" Target="../media/image564.png"/><Relationship Id="rId7" Type="http://schemas.openxmlformats.org/officeDocument/2006/relationships/customXml" Target="../ink/ink2653.xml"/><Relationship Id="rId71" Type="http://schemas.openxmlformats.org/officeDocument/2006/relationships/customXml" Target="../ink/ink2685.xml"/><Relationship Id="rId92" Type="http://schemas.openxmlformats.org/officeDocument/2006/relationships/image" Target="../media/image562.png"/><Relationship Id="rId2" Type="http://schemas.openxmlformats.org/officeDocument/2006/relationships/image" Target="../media/image515.png"/><Relationship Id="rId29" Type="http://schemas.openxmlformats.org/officeDocument/2006/relationships/customXml" Target="../ink/ink2664.xml"/><Relationship Id="rId24" Type="http://schemas.openxmlformats.org/officeDocument/2006/relationships/image" Target="../media/image529.png"/><Relationship Id="rId40" Type="http://schemas.openxmlformats.org/officeDocument/2006/relationships/image" Target="../media/image537.png"/><Relationship Id="rId45" Type="http://schemas.openxmlformats.org/officeDocument/2006/relationships/customXml" Target="../ink/ink2672.xml"/><Relationship Id="rId66" Type="http://schemas.openxmlformats.org/officeDocument/2006/relationships/image" Target="../media/image550.png"/><Relationship Id="rId87" Type="http://schemas.openxmlformats.org/officeDocument/2006/relationships/customXml" Target="../ink/ink2693.xml"/><Relationship Id="rId61" Type="http://schemas.openxmlformats.org/officeDocument/2006/relationships/customXml" Target="../ink/ink2680.xml"/><Relationship Id="rId82" Type="http://schemas.openxmlformats.org/officeDocument/2006/relationships/image" Target="../media/image557.png"/><Relationship Id="rId19" Type="http://schemas.openxmlformats.org/officeDocument/2006/relationships/customXml" Target="../ink/ink2659.xml"/><Relationship Id="rId14" Type="http://schemas.openxmlformats.org/officeDocument/2006/relationships/image" Target="../media/image524.png"/><Relationship Id="rId30" Type="http://schemas.openxmlformats.org/officeDocument/2006/relationships/image" Target="../media/image532.png"/><Relationship Id="rId35" Type="http://schemas.openxmlformats.org/officeDocument/2006/relationships/customXml" Target="../ink/ink2667.xml"/><Relationship Id="rId56" Type="http://schemas.openxmlformats.org/officeDocument/2006/relationships/image" Target="../media/image545.png"/><Relationship Id="rId77" Type="http://schemas.openxmlformats.org/officeDocument/2006/relationships/customXml" Target="../ink/ink2688.xml"/><Relationship Id="rId8" Type="http://schemas.openxmlformats.org/officeDocument/2006/relationships/image" Target="../media/image521.png"/><Relationship Id="rId51" Type="http://schemas.openxmlformats.org/officeDocument/2006/relationships/customXml" Target="../ink/ink2675.xml"/><Relationship Id="rId72" Type="http://schemas.openxmlformats.org/officeDocument/2006/relationships/image" Target="../media/image553.png"/><Relationship Id="rId93" Type="http://schemas.openxmlformats.org/officeDocument/2006/relationships/customXml" Target="../ink/ink2696.xml"/><Relationship Id="rId98" Type="http://schemas.openxmlformats.org/officeDocument/2006/relationships/customXml" Target="../ink/ink2699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6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9.png"/><Relationship Id="rId13" Type="http://schemas.openxmlformats.org/officeDocument/2006/relationships/customXml" Target="../ink/ink2705.xml"/><Relationship Id="rId18" Type="http://schemas.openxmlformats.org/officeDocument/2006/relationships/image" Target="../media/image574.png"/><Relationship Id="rId26" Type="http://schemas.openxmlformats.org/officeDocument/2006/relationships/image" Target="../media/image578.png"/><Relationship Id="rId3" Type="http://schemas.openxmlformats.org/officeDocument/2006/relationships/customXml" Target="../ink/ink2700.xml"/><Relationship Id="rId21" Type="http://schemas.openxmlformats.org/officeDocument/2006/relationships/customXml" Target="../ink/ink2709.xml"/><Relationship Id="rId7" Type="http://schemas.openxmlformats.org/officeDocument/2006/relationships/customXml" Target="../ink/ink2702.xml"/><Relationship Id="rId12" Type="http://schemas.openxmlformats.org/officeDocument/2006/relationships/image" Target="../media/image571.png"/><Relationship Id="rId17" Type="http://schemas.openxmlformats.org/officeDocument/2006/relationships/customXml" Target="../ink/ink2707.xml"/><Relationship Id="rId25" Type="http://schemas.openxmlformats.org/officeDocument/2006/relationships/customXml" Target="../ink/ink2711.xml"/><Relationship Id="rId2" Type="http://schemas.openxmlformats.org/officeDocument/2006/relationships/image" Target="../media/image566.png"/><Relationship Id="rId16" Type="http://schemas.openxmlformats.org/officeDocument/2006/relationships/image" Target="../media/image573.png"/><Relationship Id="rId20" Type="http://schemas.openxmlformats.org/officeDocument/2006/relationships/image" Target="../media/image5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8.png"/><Relationship Id="rId11" Type="http://schemas.openxmlformats.org/officeDocument/2006/relationships/customXml" Target="../ink/ink2704.xml"/><Relationship Id="rId24" Type="http://schemas.openxmlformats.org/officeDocument/2006/relationships/image" Target="../media/image577.png"/><Relationship Id="rId5" Type="http://schemas.openxmlformats.org/officeDocument/2006/relationships/customXml" Target="../ink/ink2701.xml"/><Relationship Id="rId15" Type="http://schemas.openxmlformats.org/officeDocument/2006/relationships/customXml" Target="../ink/ink2706.xml"/><Relationship Id="rId23" Type="http://schemas.openxmlformats.org/officeDocument/2006/relationships/customXml" Target="../ink/ink2710.xml"/><Relationship Id="rId10" Type="http://schemas.openxmlformats.org/officeDocument/2006/relationships/image" Target="../media/image570.png"/><Relationship Id="rId19" Type="http://schemas.openxmlformats.org/officeDocument/2006/relationships/customXml" Target="../ink/ink2708.xml"/><Relationship Id="rId4" Type="http://schemas.openxmlformats.org/officeDocument/2006/relationships/image" Target="../media/image567.png"/><Relationship Id="rId9" Type="http://schemas.openxmlformats.org/officeDocument/2006/relationships/customXml" Target="../ink/ink2703.xml"/><Relationship Id="rId14" Type="http://schemas.openxmlformats.org/officeDocument/2006/relationships/image" Target="../media/image572.png"/><Relationship Id="rId22" Type="http://schemas.openxmlformats.org/officeDocument/2006/relationships/image" Target="../media/image576.png"/></Relationships>
</file>

<file path=ppt/slides/_rels/slide9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17.xml"/><Relationship Id="rId18" Type="http://schemas.openxmlformats.org/officeDocument/2006/relationships/image" Target="../media/image574.png"/><Relationship Id="rId26" Type="http://schemas.openxmlformats.org/officeDocument/2006/relationships/image" Target="../media/image578.png"/><Relationship Id="rId39" Type="http://schemas.openxmlformats.org/officeDocument/2006/relationships/customXml" Target="../ink/ink2730.xml"/><Relationship Id="rId21" Type="http://schemas.openxmlformats.org/officeDocument/2006/relationships/customXml" Target="../ink/ink2721.xml"/><Relationship Id="rId34" Type="http://schemas.openxmlformats.org/officeDocument/2006/relationships/image" Target="../media/image582.png"/><Relationship Id="rId42" Type="http://schemas.openxmlformats.org/officeDocument/2006/relationships/image" Target="../media/image586.png"/><Relationship Id="rId7" Type="http://schemas.openxmlformats.org/officeDocument/2006/relationships/customXml" Target="../ink/ink2714.xml"/><Relationship Id="rId2" Type="http://schemas.openxmlformats.org/officeDocument/2006/relationships/image" Target="../media/image566.png"/><Relationship Id="rId16" Type="http://schemas.openxmlformats.org/officeDocument/2006/relationships/image" Target="../media/image573.png"/><Relationship Id="rId20" Type="http://schemas.openxmlformats.org/officeDocument/2006/relationships/image" Target="../media/image575.png"/><Relationship Id="rId29" Type="http://schemas.openxmlformats.org/officeDocument/2006/relationships/customXml" Target="../ink/ink2725.xml"/><Relationship Id="rId41" Type="http://schemas.openxmlformats.org/officeDocument/2006/relationships/customXml" Target="../ink/ink27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8.png"/><Relationship Id="rId11" Type="http://schemas.openxmlformats.org/officeDocument/2006/relationships/customXml" Target="../ink/ink2716.xml"/><Relationship Id="rId24" Type="http://schemas.openxmlformats.org/officeDocument/2006/relationships/image" Target="../media/image577.png"/><Relationship Id="rId32" Type="http://schemas.openxmlformats.org/officeDocument/2006/relationships/image" Target="../media/image581.png"/><Relationship Id="rId37" Type="http://schemas.openxmlformats.org/officeDocument/2006/relationships/customXml" Target="../ink/ink2729.xml"/><Relationship Id="rId40" Type="http://schemas.openxmlformats.org/officeDocument/2006/relationships/image" Target="../media/image585.png"/><Relationship Id="rId5" Type="http://schemas.openxmlformats.org/officeDocument/2006/relationships/customXml" Target="../ink/ink2713.xml"/><Relationship Id="rId15" Type="http://schemas.openxmlformats.org/officeDocument/2006/relationships/customXml" Target="../ink/ink2718.xml"/><Relationship Id="rId23" Type="http://schemas.openxmlformats.org/officeDocument/2006/relationships/customXml" Target="../ink/ink2722.xml"/><Relationship Id="rId28" Type="http://schemas.openxmlformats.org/officeDocument/2006/relationships/image" Target="../media/image579.png"/><Relationship Id="rId36" Type="http://schemas.openxmlformats.org/officeDocument/2006/relationships/image" Target="../media/image583.png"/><Relationship Id="rId10" Type="http://schemas.openxmlformats.org/officeDocument/2006/relationships/image" Target="../media/image570.png"/><Relationship Id="rId19" Type="http://schemas.openxmlformats.org/officeDocument/2006/relationships/customXml" Target="../ink/ink2720.xml"/><Relationship Id="rId31" Type="http://schemas.openxmlformats.org/officeDocument/2006/relationships/customXml" Target="../ink/ink2726.xml"/><Relationship Id="rId4" Type="http://schemas.openxmlformats.org/officeDocument/2006/relationships/image" Target="../media/image567.png"/><Relationship Id="rId9" Type="http://schemas.openxmlformats.org/officeDocument/2006/relationships/customXml" Target="../ink/ink2715.xml"/><Relationship Id="rId14" Type="http://schemas.openxmlformats.org/officeDocument/2006/relationships/image" Target="../media/image572.png"/><Relationship Id="rId22" Type="http://schemas.openxmlformats.org/officeDocument/2006/relationships/image" Target="../media/image576.png"/><Relationship Id="rId27" Type="http://schemas.openxmlformats.org/officeDocument/2006/relationships/customXml" Target="../ink/ink2724.xml"/><Relationship Id="rId30" Type="http://schemas.openxmlformats.org/officeDocument/2006/relationships/image" Target="../media/image580.png"/><Relationship Id="rId35" Type="http://schemas.openxmlformats.org/officeDocument/2006/relationships/customXml" Target="../ink/ink2728.xml"/><Relationship Id="rId8" Type="http://schemas.openxmlformats.org/officeDocument/2006/relationships/image" Target="../media/image569.png"/><Relationship Id="rId3" Type="http://schemas.openxmlformats.org/officeDocument/2006/relationships/customXml" Target="../ink/ink2712.xml"/><Relationship Id="rId12" Type="http://schemas.openxmlformats.org/officeDocument/2006/relationships/image" Target="../media/image571.png"/><Relationship Id="rId17" Type="http://schemas.openxmlformats.org/officeDocument/2006/relationships/customXml" Target="../ink/ink2719.xml"/><Relationship Id="rId25" Type="http://schemas.openxmlformats.org/officeDocument/2006/relationships/customXml" Target="../ink/ink2723.xml"/><Relationship Id="rId33" Type="http://schemas.openxmlformats.org/officeDocument/2006/relationships/customXml" Target="../ink/ink2727.xml"/><Relationship Id="rId38" Type="http://schemas.openxmlformats.org/officeDocument/2006/relationships/image" Target="../media/image5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6F99A6C-C01B-4B9C-84D1-765D113E4F89}"/>
                  </a:ext>
                </a:extLst>
              </p14:cNvPr>
              <p14:cNvContentPartPr/>
              <p14:nvPr/>
            </p14:nvContentPartPr>
            <p14:xfrm>
              <a:off x="8062320" y="70720"/>
              <a:ext cx="782280" cy="478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6F99A6C-C01B-4B9C-84D1-765D113E4F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44320" y="53080"/>
                <a:ext cx="81792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4617194-E7E4-439A-8AA8-C2F831A51080}"/>
                  </a:ext>
                </a:extLst>
              </p14:cNvPr>
              <p14:cNvContentPartPr/>
              <p14:nvPr/>
            </p14:nvContentPartPr>
            <p14:xfrm>
              <a:off x="355080" y="137320"/>
              <a:ext cx="1158120" cy="571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4617194-E7E4-439A-8AA8-C2F831A510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086" y="119331"/>
                <a:ext cx="1193749" cy="607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3951F62-154B-4610-8ACF-099C061DB999}"/>
                  </a:ext>
                </a:extLst>
              </p14:cNvPr>
              <p14:cNvContentPartPr/>
              <p14:nvPr/>
            </p14:nvContentPartPr>
            <p14:xfrm>
              <a:off x="1857000" y="153880"/>
              <a:ext cx="449640" cy="330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3951F62-154B-4610-8ACF-099C061DB99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39000" y="136240"/>
                <a:ext cx="48528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ED20445-7CAF-40C8-866A-8B7B45485225}"/>
                  </a:ext>
                </a:extLst>
              </p14:cNvPr>
              <p14:cNvContentPartPr/>
              <p14:nvPr/>
            </p14:nvContentPartPr>
            <p14:xfrm>
              <a:off x="2809200" y="134800"/>
              <a:ext cx="664920" cy="2822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ED20445-7CAF-40C8-866A-8B7B4548522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91550" y="116800"/>
                <a:ext cx="700579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DF98682-85BD-40CD-8E30-17680307EE28}"/>
                  </a:ext>
                </a:extLst>
              </p14:cNvPr>
              <p14:cNvContentPartPr/>
              <p14:nvPr/>
            </p14:nvContentPartPr>
            <p14:xfrm>
              <a:off x="2511840" y="100960"/>
              <a:ext cx="170280" cy="400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DF98682-85BD-40CD-8E30-17680307EE2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94200" y="83320"/>
                <a:ext cx="205920" cy="43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04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14:cNvPr>
              <p14:cNvContentPartPr/>
              <p14:nvPr/>
            </p14:nvContentPartPr>
            <p14:xfrm>
              <a:off x="771600" y="162160"/>
              <a:ext cx="4608720" cy="618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960" y="144150"/>
                <a:ext cx="4644360" cy="65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14:cNvPr>
              <p14:cNvContentPartPr/>
              <p14:nvPr/>
            </p14:nvContentPartPr>
            <p14:xfrm>
              <a:off x="1797960" y="1403080"/>
              <a:ext cx="3566160" cy="965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1385087"/>
                <a:ext cx="3601800" cy="1001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14:cNvPr>
              <p14:cNvContentPartPr/>
              <p14:nvPr/>
            </p14:nvContentPartPr>
            <p14:xfrm>
              <a:off x="5972520" y="975400"/>
              <a:ext cx="1595520" cy="109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4880" y="957754"/>
                <a:ext cx="1631160" cy="1128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14:cNvPr>
              <p14:cNvContentPartPr/>
              <p14:nvPr/>
            </p14:nvContentPartPr>
            <p14:xfrm>
              <a:off x="3970560" y="2426200"/>
              <a:ext cx="4622760" cy="1473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52560" y="2408200"/>
                <a:ext cx="4658400" cy="15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14:cNvPr>
              <p14:cNvContentPartPr/>
              <p14:nvPr/>
            </p14:nvContentPartPr>
            <p14:xfrm>
              <a:off x="3819720" y="2923720"/>
              <a:ext cx="17280" cy="22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2080" y="2906080"/>
                <a:ext cx="529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14:cNvPr>
              <p14:cNvContentPartPr/>
              <p14:nvPr/>
            </p14:nvContentPartPr>
            <p14:xfrm>
              <a:off x="3808200" y="3067720"/>
              <a:ext cx="11880" cy="26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90560" y="3050080"/>
                <a:ext cx="475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14:cNvPr>
              <p14:cNvContentPartPr/>
              <p14:nvPr/>
            </p14:nvContentPartPr>
            <p14:xfrm>
              <a:off x="852960" y="2762800"/>
              <a:ext cx="2794320" cy="884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5320" y="2745153"/>
                <a:ext cx="2829960" cy="92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14:cNvPr>
              <p14:cNvContentPartPr/>
              <p14:nvPr/>
            </p14:nvContentPartPr>
            <p14:xfrm>
              <a:off x="4839960" y="2925880"/>
              <a:ext cx="108000" cy="151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22320" y="2907880"/>
                <a:ext cx="143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14:cNvPr>
              <p14:cNvContentPartPr/>
              <p14:nvPr/>
            </p14:nvContentPartPr>
            <p14:xfrm>
              <a:off x="8066640" y="2258440"/>
              <a:ext cx="668880" cy="749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48640" y="2240800"/>
                <a:ext cx="70452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14:cNvPr>
              <p14:cNvContentPartPr/>
              <p14:nvPr/>
            </p14:nvContentPartPr>
            <p14:xfrm>
              <a:off x="5050200" y="2338000"/>
              <a:ext cx="2833560" cy="864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32558" y="2320000"/>
                <a:ext cx="2869205" cy="90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4E00105-0788-4888-8036-CEB06AFC2B51}"/>
                  </a:ext>
                </a:extLst>
              </p14:cNvPr>
              <p14:cNvContentPartPr/>
              <p14:nvPr/>
            </p14:nvContentPartPr>
            <p14:xfrm>
              <a:off x="4042560" y="1868560"/>
              <a:ext cx="4837320" cy="1342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4E00105-0788-4888-8036-CEB06AFC2B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24560" y="1832920"/>
                <a:ext cx="4872960" cy="14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704BBD5-475F-43BD-86E8-068F2885D63F}"/>
                  </a:ext>
                </a:extLst>
              </p14:cNvPr>
              <p14:cNvContentPartPr/>
              <p14:nvPr/>
            </p14:nvContentPartPr>
            <p14:xfrm>
              <a:off x="1046280" y="3941440"/>
              <a:ext cx="163800" cy="255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704BBD5-475F-43BD-86E8-068F2885D63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28280" y="3923465"/>
                <a:ext cx="199440" cy="291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E45A149-2EE2-4451-9826-FD628170B785}"/>
                  </a:ext>
                </a:extLst>
              </p14:cNvPr>
              <p14:cNvContentPartPr/>
              <p14:nvPr/>
            </p14:nvContentPartPr>
            <p14:xfrm>
              <a:off x="2305920" y="4022800"/>
              <a:ext cx="294480" cy="254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E45A149-2EE2-4451-9826-FD628170B78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87942" y="4005160"/>
                <a:ext cx="330076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A153F0E-58EE-4DFD-A081-68B7FDEBC496}"/>
                  </a:ext>
                </a:extLst>
              </p14:cNvPr>
              <p14:cNvContentPartPr/>
              <p14:nvPr/>
            </p14:nvContentPartPr>
            <p14:xfrm>
              <a:off x="1330320" y="3997960"/>
              <a:ext cx="770400" cy="18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A153F0E-58EE-4DFD-A081-68B7FDEBC49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312672" y="3980320"/>
                <a:ext cx="806057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9695C58-E554-4ADF-B887-02DA9E0EA086}"/>
                  </a:ext>
                </a:extLst>
              </p14:cNvPr>
              <p14:cNvContentPartPr/>
              <p14:nvPr/>
            </p14:nvContentPartPr>
            <p14:xfrm>
              <a:off x="3129240" y="4006240"/>
              <a:ext cx="2035800" cy="433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9695C58-E554-4ADF-B887-02DA9E0EA08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11240" y="3988600"/>
                <a:ext cx="207144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5186E98-8E28-4BF7-933C-DB38F270EC3E}"/>
                  </a:ext>
                </a:extLst>
              </p14:cNvPr>
              <p14:cNvContentPartPr/>
              <p14:nvPr/>
            </p14:nvContentPartPr>
            <p14:xfrm>
              <a:off x="233040" y="3722560"/>
              <a:ext cx="700200" cy="7142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5186E98-8E28-4BF7-933C-DB38F270EC3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5031" y="3704560"/>
                <a:ext cx="735858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F25402-E20E-4381-B7FD-2B5048D74F35}"/>
                  </a:ext>
                </a:extLst>
              </p14:cNvPr>
              <p14:cNvContentPartPr/>
              <p14:nvPr/>
            </p14:nvContentPartPr>
            <p14:xfrm>
              <a:off x="5435400" y="4104160"/>
              <a:ext cx="268560" cy="232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F25402-E20E-4381-B7FD-2B5048D74F3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17424" y="4086520"/>
                <a:ext cx="304152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7889E51-8D2C-4EB2-A583-BD324D6069E6}"/>
                  </a:ext>
                </a:extLst>
              </p14:cNvPr>
              <p14:cNvContentPartPr/>
              <p14:nvPr/>
            </p14:nvContentPartPr>
            <p14:xfrm>
              <a:off x="6034440" y="4162120"/>
              <a:ext cx="246960" cy="146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7889E51-8D2C-4EB2-A583-BD324D6069E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16800" y="4144120"/>
                <a:ext cx="2826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7390F54-DD9B-4901-9787-88EEA0DD46DA}"/>
                  </a:ext>
                </a:extLst>
              </p14:cNvPr>
              <p14:cNvContentPartPr/>
              <p14:nvPr/>
            </p14:nvContentPartPr>
            <p14:xfrm>
              <a:off x="6431160" y="4185160"/>
              <a:ext cx="16416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7390F54-DD9B-4901-9787-88EEA0DD46D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13160" y="4167520"/>
                <a:ext cx="199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94062F8-3476-47DA-B80E-7CA9F2FB595D}"/>
                  </a:ext>
                </a:extLst>
              </p14:cNvPr>
              <p14:cNvContentPartPr/>
              <p14:nvPr/>
            </p14:nvContentPartPr>
            <p14:xfrm>
              <a:off x="6450960" y="4269040"/>
              <a:ext cx="15408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94062F8-3476-47DA-B80E-7CA9F2FB595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433320" y="4251400"/>
                <a:ext cx="1897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1F726B0-6F9B-49E6-8837-F2FA8EC109C5}"/>
                  </a:ext>
                </a:extLst>
              </p14:cNvPr>
              <p14:cNvContentPartPr/>
              <p14:nvPr/>
            </p14:nvContentPartPr>
            <p14:xfrm>
              <a:off x="6776400" y="4260040"/>
              <a:ext cx="1062360" cy="220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1F726B0-6F9B-49E6-8837-F2FA8EC109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758400" y="4242040"/>
                <a:ext cx="10980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35A9027-0417-40C7-9ED2-FB8FB92138AB}"/>
                  </a:ext>
                </a:extLst>
              </p14:cNvPr>
              <p14:cNvContentPartPr/>
              <p14:nvPr/>
            </p14:nvContentPartPr>
            <p14:xfrm>
              <a:off x="6847320" y="3951520"/>
              <a:ext cx="588960" cy="247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35A9027-0417-40C7-9ED2-FB8FB92138A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29680" y="3933880"/>
                <a:ext cx="62460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578FD3-9001-4EBE-AFD4-6DA3541FE780}"/>
                  </a:ext>
                </a:extLst>
              </p14:cNvPr>
              <p14:cNvContentPartPr/>
              <p14:nvPr/>
            </p14:nvContentPartPr>
            <p14:xfrm>
              <a:off x="192720" y="4855480"/>
              <a:ext cx="314640" cy="320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578FD3-9001-4EBE-AFD4-6DA3541FE7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4720" y="4837480"/>
                <a:ext cx="35028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F5AFB80-6126-4128-915F-6634ED05C9E1}"/>
                  </a:ext>
                </a:extLst>
              </p14:cNvPr>
              <p14:cNvContentPartPr/>
              <p14:nvPr/>
            </p14:nvContentPartPr>
            <p14:xfrm>
              <a:off x="915960" y="4744240"/>
              <a:ext cx="19080" cy="253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F5AFB80-6126-4128-915F-6634ED05C9E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97960" y="4726600"/>
                <a:ext cx="5472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3064C9B-6184-49DC-8FEE-DAED942B8C33}"/>
                  </a:ext>
                </a:extLst>
              </p14:cNvPr>
              <p14:cNvContentPartPr/>
              <p14:nvPr/>
            </p14:nvContentPartPr>
            <p14:xfrm>
              <a:off x="914160" y="4754320"/>
              <a:ext cx="163800" cy="9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3064C9B-6184-49DC-8FEE-DAED942B8C3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96160" y="4736680"/>
                <a:ext cx="1994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13B9575-58AA-4096-AA4F-F0D06CF3794D}"/>
                  </a:ext>
                </a:extLst>
              </p14:cNvPr>
              <p14:cNvContentPartPr/>
              <p14:nvPr/>
            </p14:nvContentPartPr>
            <p14:xfrm>
              <a:off x="914160" y="4848280"/>
              <a:ext cx="122040" cy="14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13B9575-58AA-4096-AA4F-F0D06CF3794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96160" y="4830280"/>
                <a:ext cx="1576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30EE079-8DE0-4EBC-BA50-CBF0B3072F52}"/>
                  </a:ext>
                </a:extLst>
              </p14:cNvPr>
              <p14:cNvContentPartPr/>
              <p14:nvPr/>
            </p14:nvContentPartPr>
            <p14:xfrm>
              <a:off x="2305920" y="4774840"/>
              <a:ext cx="295200" cy="2350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30EE079-8DE0-4EBC-BA50-CBF0B3072F5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87942" y="4756840"/>
                <a:ext cx="330797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CD90EE8-7FBB-4970-9AA7-47A9AEED41EF}"/>
                  </a:ext>
                </a:extLst>
              </p14:cNvPr>
              <p14:cNvContentPartPr/>
              <p14:nvPr/>
            </p14:nvContentPartPr>
            <p14:xfrm>
              <a:off x="1229160" y="4794280"/>
              <a:ext cx="774000" cy="214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CD90EE8-7FBB-4970-9AA7-47A9AEED41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11168" y="4776280"/>
                <a:ext cx="809623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7EFA77A-741C-4C82-9D1C-6A7430B62B5F}"/>
                  </a:ext>
                </a:extLst>
              </p14:cNvPr>
              <p14:cNvContentPartPr/>
              <p14:nvPr/>
            </p14:nvContentPartPr>
            <p14:xfrm>
              <a:off x="3768960" y="4917040"/>
              <a:ext cx="172440" cy="12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7EFA77A-741C-4C82-9D1C-6A7430B62B5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750960" y="4899400"/>
                <a:ext cx="208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DC10F39-317B-4835-9E13-802D05B549F7}"/>
                  </a:ext>
                </a:extLst>
              </p14:cNvPr>
              <p14:cNvContentPartPr/>
              <p14:nvPr/>
            </p14:nvContentPartPr>
            <p14:xfrm>
              <a:off x="3789120" y="5000920"/>
              <a:ext cx="143640" cy="10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DC10F39-317B-4835-9E13-802D05B549F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71480" y="4982920"/>
                <a:ext cx="179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ED8532B-E577-452E-9BD2-AE286446C5D3}"/>
                  </a:ext>
                </a:extLst>
              </p14:cNvPr>
              <p14:cNvContentPartPr/>
              <p14:nvPr/>
            </p14:nvContentPartPr>
            <p14:xfrm>
              <a:off x="3047520" y="4785280"/>
              <a:ext cx="627120" cy="3466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ED8532B-E577-452E-9BD2-AE286446C5D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029880" y="4767280"/>
                <a:ext cx="66276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9F01A1E-701F-45FD-9808-67C3C505265D}"/>
                  </a:ext>
                </a:extLst>
              </p14:cNvPr>
              <p14:cNvContentPartPr/>
              <p14:nvPr/>
            </p14:nvContentPartPr>
            <p14:xfrm>
              <a:off x="4114200" y="4821640"/>
              <a:ext cx="862200" cy="289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9F01A1E-701F-45FD-9808-67C3C505265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096200" y="4804000"/>
                <a:ext cx="89784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C095888-6682-4A1C-86F6-994056800EA7}"/>
                  </a:ext>
                </a:extLst>
              </p14:cNvPr>
              <p14:cNvContentPartPr/>
              <p14:nvPr/>
            </p14:nvContentPartPr>
            <p14:xfrm>
              <a:off x="6603600" y="4987960"/>
              <a:ext cx="173520" cy="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C095888-6682-4A1C-86F6-994056800EA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585600" y="4969960"/>
                <a:ext cx="209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6E9C0C3-A8AB-4028-A80E-CB340BC0972B}"/>
                  </a:ext>
                </a:extLst>
              </p14:cNvPr>
              <p14:cNvContentPartPr/>
              <p14:nvPr/>
            </p14:nvContentPartPr>
            <p14:xfrm>
              <a:off x="6634200" y="5069320"/>
              <a:ext cx="164880" cy="20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6E9C0C3-A8AB-4028-A80E-CB340BC0972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616560" y="5051680"/>
                <a:ext cx="2005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06EA079-9BAF-47CD-BC3C-7C30BD228B1E}"/>
                  </a:ext>
                </a:extLst>
              </p14:cNvPr>
              <p14:cNvContentPartPr/>
              <p14:nvPr/>
            </p14:nvContentPartPr>
            <p14:xfrm>
              <a:off x="5791080" y="4926400"/>
              <a:ext cx="669240" cy="384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06EA079-9BAF-47CD-BC3C-7C30BD228B1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773080" y="4908417"/>
                <a:ext cx="704880" cy="420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BFA8FED-82CE-4D6E-8D8B-5D1869F1770A}"/>
                  </a:ext>
                </a:extLst>
              </p14:cNvPr>
              <p14:cNvContentPartPr/>
              <p14:nvPr/>
            </p14:nvContentPartPr>
            <p14:xfrm>
              <a:off x="5232000" y="4805440"/>
              <a:ext cx="312120" cy="287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BFA8FED-82CE-4D6E-8D8B-5D1869F1770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214000" y="4787800"/>
                <a:ext cx="3477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0925C32-70D6-4F15-A73A-2E92A9E93DEC}"/>
                  </a:ext>
                </a:extLst>
              </p14:cNvPr>
              <p14:cNvContentPartPr/>
              <p14:nvPr/>
            </p14:nvContentPartPr>
            <p14:xfrm>
              <a:off x="6920400" y="4932520"/>
              <a:ext cx="493560" cy="3009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0925C32-70D6-4F15-A73A-2E92A9E93DE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902760" y="4914542"/>
                <a:ext cx="529200" cy="336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C7072E5-9E6B-4100-95DD-0627D1432254}"/>
                  </a:ext>
                </a:extLst>
              </p14:cNvPr>
              <p14:cNvContentPartPr/>
              <p14:nvPr/>
            </p14:nvContentPartPr>
            <p14:xfrm>
              <a:off x="7536000" y="4622200"/>
              <a:ext cx="1259640" cy="7315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C7072E5-9E6B-4100-95DD-0627D143225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17995" y="4604560"/>
                <a:ext cx="1295290" cy="7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3D5507B-62BC-48F1-A7E9-DF93CFD6C7CB}"/>
                  </a:ext>
                </a:extLst>
              </p14:cNvPr>
              <p14:cNvContentPartPr/>
              <p14:nvPr/>
            </p14:nvContentPartPr>
            <p14:xfrm>
              <a:off x="5830680" y="3716080"/>
              <a:ext cx="2318400" cy="8456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3D5507B-62BC-48F1-A7E9-DF93CFD6C7C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812680" y="3680080"/>
                <a:ext cx="2354040" cy="9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B07E66F-FD76-417E-A898-D11CC7098F65}"/>
                  </a:ext>
                </a:extLst>
              </p14:cNvPr>
              <p14:cNvContentPartPr/>
              <p14:nvPr/>
            </p14:nvContentPartPr>
            <p14:xfrm>
              <a:off x="7476240" y="4282720"/>
              <a:ext cx="1643400" cy="1196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B07E66F-FD76-417E-A898-D11CC7098F6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458240" y="4246720"/>
                <a:ext cx="1679040" cy="12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D7B3EB4-ABE4-4B83-8A6B-43CC95A617D4}"/>
                  </a:ext>
                </a:extLst>
              </p14:cNvPr>
              <p14:cNvContentPartPr/>
              <p14:nvPr/>
            </p14:nvContentPartPr>
            <p14:xfrm>
              <a:off x="8158080" y="3820480"/>
              <a:ext cx="588600" cy="4942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D7B3EB4-ABE4-4B83-8A6B-43CC95A617D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140080" y="3784840"/>
                <a:ext cx="624240" cy="5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0DD9FE3-9FB9-4A75-A02C-9FACA7AD752C}"/>
                  </a:ext>
                </a:extLst>
              </p14:cNvPr>
              <p14:cNvContentPartPr/>
              <p14:nvPr/>
            </p14:nvContentPartPr>
            <p14:xfrm>
              <a:off x="4662840" y="4692040"/>
              <a:ext cx="439200" cy="5619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0DD9FE3-9FB9-4A75-A02C-9FACA7AD752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645200" y="4656040"/>
                <a:ext cx="47484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532711B-88E4-4FB7-9938-A0D720931022}"/>
                  </a:ext>
                </a:extLst>
              </p14:cNvPr>
              <p14:cNvContentPartPr/>
              <p14:nvPr/>
            </p14:nvContentPartPr>
            <p14:xfrm>
              <a:off x="5039040" y="4318360"/>
              <a:ext cx="892080" cy="456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532711B-88E4-4FB7-9938-A0D72093102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021400" y="4282360"/>
                <a:ext cx="927720" cy="52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909393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B10F43-1E9C-4539-82A8-B799C872E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3" t="15063" r="17570" b="79163"/>
          <a:stretch/>
        </p:blipFill>
        <p:spPr>
          <a:xfrm>
            <a:off x="228600" y="136524"/>
            <a:ext cx="8411568" cy="1387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229876F-F504-43E1-A811-393F5D1CDFD8}"/>
                  </a:ext>
                </a:extLst>
              </p14:cNvPr>
              <p14:cNvContentPartPr/>
              <p14:nvPr/>
            </p14:nvContentPartPr>
            <p14:xfrm>
              <a:off x="2935920" y="1691440"/>
              <a:ext cx="2751480" cy="873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229876F-F504-43E1-A811-393F5D1CDF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7920" y="1673793"/>
                <a:ext cx="2787120" cy="909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213572F-8020-40BD-B74E-0DF18274367A}"/>
                  </a:ext>
                </a:extLst>
              </p14:cNvPr>
              <p14:cNvContentPartPr/>
              <p14:nvPr/>
            </p14:nvContentPartPr>
            <p14:xfrm>
              <a:off x="6605400" y="1220560"/>
              <a:ext cx="345600" cy="253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213572F-8020-40BD-B74E-0DF1827436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7400" y="1202560"/>
                <a:ext cx="3812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5D0D534-6C04-4C5E-87FB-28741B6FCC1C}"/>
                  </a:ext>
                </a:extLst>
              </p14:cNvPr>
              <p14:cNvContentPartPr/>
              <p14:nvPr/>
            </p14:nvContentPartPr>
            <p14:xfrm>
              <a:off x="7034520" y="1330720"/>
              <a:ext cx="56880" cy="149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5D0D534-6C04-4C5E-87FB-28741B6FCC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16880" y="1312720"/>
                <a:ext cx="925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CED8EEF-5302-4AB2-9B4A-4EB1EDB6C8D4}"/>
                  </a:ext>
                </a:extLst>
              </p14:cNvPr>
              <p14:cNvContentPartPr/>
              <p14:nvPr/>
            </p14:nvContentPartPr>
            <p14:xfrm>
              <a:off x="7070880" y="1310200"/>
              <a:ext cx="120240" cy="8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CED8EEF-5302-4AB2-9B4A-4EB1EDB6C8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52880" y="1292560"/>
                <a:ext cx="155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9376832-90B6-4CF0-A9FA-168F85174CCA}"/>
                  </a:ext>
                </a:extLst>
              </p14:cNvPr>
              <p14:cNvContentPartPr/>
              <p14:nvPr/>
            </p14:nvContentPartPr>
            <p14:xfrm>
              <a:off x="7060800" y="1395520"/>
              <a:ext cx="78840" cy="6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9376832-90B6-4CF0-A9FA-168F85174C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43160" y="1377880"/>
                <a:ext cx="1144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5F48B23-A0EE-4204-BE02-327F5213F891}"/>
                  </a:ext>
                </a:extLst>
              </p14:cNvPr>
              <p14:cNvContentPartPr/>
              <p14:nvPr/>
            </p14:nvContentPartPr>
            <p14:xfrm>
              <a:off x="6615480" y="1670920"/>
              <a:ext cx="590760" cy="249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5F48B23-A0EE-4204-BE02-327F5213F89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97491" y="1653280"/>
                <a:ext cx="626378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2AE8A8B-3E8A-4E7C-B38D-25A89DEB854B}"/>
                  </a:ext>
                </a:extLst>
              </p14:cNvPr>
              <p14:cNvContentPartPr/>
              <p14:nvPr/>
            </p14:nvContentPartPr>
            <p14:xfrm>
              <a:off x="1147800" y="400120"/>
              <a:ext cx="1340640" cy="56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2AE8A8B-3E8A-4E7C-B38D-25A89DEB85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29800" y="364480"/>
                <a:ext cx="13762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41655A0-0434-4E13-AB70-88C2238A0EE6}"/>
                  </a:ext>
                </a:extLst>
              </p14:cNvPr>
              <p14:cNvContentPartPr/>
              <p14:nvPr/>
            </p14:nvContentPartPr>
            <p14:xfrm>
              <a:off x="5780640" y="426040"/>
              <a:ext cx="1620360" cy="30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41655A0-0434-4E13-AB70-88C2238A0EE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62640" y="390400"/>
                <a:ext cx="165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95A8DE2-E95F-4283-B786-DFDB720D75B6}"/>
                  </a:ext>
                </a:extLst>
              </p14:cNvPr>
              <p14:cNvContentPartPr/>
              <p14:nvPr/>
            </p14:nvContentPartPr>
            <p14:xfrm>
              <a:off x="2558280" y="2190040"/>
              <a:ext cx="207000" cy="353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95A8DE2-E95F-4283-B786-DFDB720D75B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40280" y="2172382"/>
                <a:ext cx="242640" cy="388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6A9E171-5BCC-48FB-AAFA-01F65F133E56}"/>
                  </a:ext>
                </a:extLst>
              </p14:cNvPr>
              <p14:cNvContentPartPr/>
              <p14:nvPr/>
            </p14:nvContentPartPr>
            <p14:xfrm>
              <a:off x="7375800" y="1107160"/>
              <a:ext cx="1350360" cy="9547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6A9E171-5BCC-48FB-AAFA-01F65F133E5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57800" y="1089520"/>
                <a:ext cx="1386000" cy="9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7D40489-4DD1-4E8E-ACFA-3C33969060C5}"/>
                  </a:ext>
                </a:extLst>
              </p14:cNvPr>
              <p14:cNvContentPartPr/>
              <p14:nvPr/>
            </p14:nvContentPartPr>
            <p14:xfrm>
              <a:off x="6664440" y="2186080"/>
              <a:ext cx="582840" cy="3326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7D40489-4DD1-4E8E-ACFA-3C33969060C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46789" y="2168459"/>
                <a:ext cx="618502" cy="368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10FCA23-F7DF-42A4-BFAE-470BE33D5492}"/>
                  </a:ext>
                </a:extLst>
              </p14:cNvPr>
              <p14:cNvContentPartPr/>
              <p14:nvPr/>
            </p14:nvContentPartPr>
            <p14:xfrm>
              <a:off x="7374360" y="2143600"/>
              <a:ext cx="704160" cy="324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10FCA23-F7DF-42A4-BFAE-470BE33D549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56711" y="2125600"/>
                <a:ext cx="739818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132C78A-178F-4805-B7D4-274DF72C1FE4}"/>
                  </a:ext>
                </a:extLst>
              </p14:cNvPr>
              <p14:cNvContentPartPr/>
              <p14:nvPr/>
            </p14:nvContentPartPr>
            <p14:xfrm>
              <a:off x="463440" y="2854600"/>
              <a:ext cx="265320" cy="368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132C78A-178F-4805-B7D4-274DF72C1FE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5440" y="2836960"/>
                <a:ext cx="30096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7D22536-C306-4B5B-97F6-907980B9F08A}"/>
                  </a:ext>
                </a:extLst>
              </p14:cNvPr>
              <p14:cNvContentPartPr/>
              <p14:nvPr/>
            </p14:nvContentPartPr>
            <p14:xfrm>
              <a:off x="1290000" y="3006520"/>
              <a:ext cx="170640" cy="11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7D22536-C306-4B5B-97F6-907980B9F08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72360" y="2988880"/>
                <a:ext cx="206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234CE02-6AE4-467C-A5D1-5D6A69CF4F37}"/>
                  </a:ext>
                </a:extLst>
              </p14:cNvPr>
              <p14:cNvContentPartPr/>
              <p14:nvPr/>
            </p14:nvContentPartPr>
            <p14:xfrm>
              <a:off x="1279560" y="3128920"/>
              <a:ext cx="144000" cy="2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234CE02-6AE4-467C-A5D1-5D6A69CF4F3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61920" y="3111280"/>
                <a:ext cx="1796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A42D412-4E23-4352-B9F6-791348FF0EDB}"/>
                  </a:ext>
                </a:extLst>
              </p14:cNvPr>
              <p14:cNvContentPartPr/>
              <p14:nvPr/>
            </p14:nvContentPartPr>
            <p14:xfrm>
              <a:off x="837120" y="2874040"/>
              <a:ext cx="261720" cy="305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A42D412-4E23-4352-B9F6-791348FF0E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19480" y="2856040"/>
                <a:ext cx="29736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B686B40-89A2-4015-8044-AC4CA55E3B1A}"/>
                  </a:ext>
                </a:extLst>
              </p14:cNvPr>
              <p14:cNvContentPartPr/>
              <p14:nvPr/>
            </p14:nvContentPartPr>
            <p14:xfrm>
              <a:off x="1594560" y="2982760"/>
              <a:ext cx="327600" cy="187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B686B40-89A2-4015-8044-AC4CA55E3B1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76920" y="2964760"/>
                <a:ext cx="3632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F14E231-DC03-4743-97E2-20DE20F245C1}"/>
                  </a:ext>
                </a:extLst>
              </p14:cNvPr>
              <p14:cNvContentPartPr/>
              <p14:nvPr/>
            </p14:nvContentPartPr>
            <p14:xfrm>
              <a:off x="526800" y="2511520"/>
              <a:ext cx="184680" cy="207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F14E231-DC03-4743-97E2-20DE20F245C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8800" y="2493880"/>
                <a:ext cx="2203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3A9ECF-8B91-426F-8D1C-829698B2D6A8}"/>
                  </a:ext>
                </a:extLst>
              </p14:cNvPr>
              <p14:cNvContentPartPr/>
              <p14:nvPr/>
            </p14:nvContentPartPr>
            <p14:xfrm>
              <a:off x="829560" y="2427640"/>
              <a:ext cx="816120" cy="313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3A9ECF-8B91-426F-8D1C-829698B2D6A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11568" y="2409980"/>
                <a:ext cx="851744" cy="349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AA2A41-CE69-463B-9D16-E25D1B07DC3F}"/>
                  </a:ext>
                </a:extLst>
              </p14:cNvPr>
              <p14:cNvContentPartPr/>
              <p14:nvPr/>
            </p14:nvContentPartPr>
            <p14:xfrm>
              <a:off x="2030880" y="2963680"/>
              <a:ext cx="355320" cy="177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AA2A41-CE69-463B-9D16-E25D1B07DC3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12880" y="2945680"/>
                <a:ext cx="3909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A8749A5-B940-4E90-B543-7DECF288A6B7}"/>
                  </a:ext>
                </a:extLst>
              </p14:cNvPr>
              <p14:cNvContentPartPr/>
              <p14:nvPr/>
            </p14:nvContentPartPr>
            <p14:xfrm>
              <a:off x="2692200" y="2925880"/>
              <a:ext cx="271080" cy="247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A8749A5-B940-4E90-B543-7DECF288A6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74200" y="2907880"/>
                <a:ext cx="30672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A2A00D8-F648-447B-AD99-9D8570F9E631}"/>
                  </a:ext>
                </a:extLst>
              </p14:cNvPr>
              <p14:cNvContentPartPr/>
              <p14:nvPr/>
            </p14:nvContentPartPr>
            <p14:xfrm>
              <a:off x="4032840" y="3067720"/>
              <a:ext cx="1724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A2A00D8-F648-447B-AD99-9D8570F9E63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15200" y="3050080"/>
                <a:ext cx="208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943A77C-7578-49F2-B42F-F8C48B06A7D1}"/>
                  </a:ext>
                </a:extLst>
              </p14:cNvPr>
              <p14:cNvContentPartPr/>
              <p14:nvPr/>
            </p14:nvContentPartPr>
            <p14:xfrm>
              <a:off x="4043280" y="3139720"/>
              <a:ext cx="143640" cy="9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943A77C-7578-49F2-B42F-F8C48B06A7D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025640" y="3122080"/>
                <a:ext cx="1792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7F9B04E-1382-42AE-A8DE-5046C451B64C}"/>
                  </a:ext>
                </a:extLst>
              </p14:cNvPr>
              <p14:cNvContentPartPr/>
              <p14:nvPr/>
            </p14:nvContentPartPr>
            <p14:xfrm>
              <a:off x="4303560" y="2885200"/>
              <a:ext cx="1750680" cy="365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7F9B04E-1382-42AE-A8DE-5046C451B64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85560" y="2867200"/>
                <a:ext cx="178632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4CBB3FA-695B-46D2-8A0D-820B2ABBFE38}"/>
                  </a:ext>
                </a:extLst>
              </p14:cNvPr>
              <p14:cNvContentPartPr/>
              <p14:nvPr/>
            </p14:nvContentPartPr>
            <p14:xfrm>
              <a:off x="3654840" y="2925880"/>
              <a:ext cx="236520" cy="330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4CBB3FA-695B-46D2-8A0D-820B2ABBFE3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636867" y="2907880"/>
                <a:ext cx="272106" cy="36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396639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B10F43-1E9C-4539-82A8-B799C872E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3" t="15063" r="17570" b="79163"/>
          <a:stretch/>
        </p:blipFill>
        <p:spPr>
          <a:xfrm>
            <a:off x="228600" y="136524"/>
            <a:ext cx="8411568" cy="1387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229876F-F504-43E1-A811-393F5D1CDFD8}"/>
                  </a:ext>
                </a:extLst>
              </p14:cNvPr>
              <p14:cNvContentPartPr/>
              <p14:nvPr/>
            </p14:nvContentPartPr>
            <p14:xfrm>
              <a:off x="2935920" y="1691440"/>
              <a:ext cx="2751480" cy="873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229876F-F504-43E1-A811-393F5D1CDF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7920" y="1673793"/>
                <a:ext cx="2787120" cy="909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213572F-8020-40BD-B74E-0DF18274367A}"/>
                  </a:ext>
                </a:extLst>
              </p14:cNvPr>
              <p14:cNvContentPartPr/>
              <p14:nvPr/>
            </p14:nvContentPartPr>
            <p14:xfrm>
              <a:off x="6605400" y="1220560"/>
              <a:ext cx="345600" cy="253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213572F-8020-40BD-B74E-0DF1827436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7400" y="1202560"/>
                <a:ext cx="3812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5D0D534-6C04-4C5E-87FB-28741B6FCC1C}"/>
                  </a:ext>
                </a:extLst>
              </p14:cNvPr>
              <p14:cNvContentPartPr/>
              <p14:nvPr/>
            </p14:nvContentPartPr>
            <p14:xfrm>
              <a:off x="7034520" y="1330720"/>
              <a:ext cx="56880" cy="149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5D0D534-6C04-4C5E-87FB-28741B6FCC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16880" y="1312720"/>
                <a:ext cx="925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CED8EEF-5302-4AB2-9B4A-4EB1EDB6C8D4}"/>
                  </a:ext>
                </a:extLst>
              </p14:cNvPr>
              <p14:cNvContentPartPr/>
              <p14:nvPr/>
            </p14:nvContentPartPr>
            <p14:xfrm>
              <a:off x="7070880" y="1310200"/>
              <a:ext cx="120240" cy="8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CED8EEF-5302-4AB2-9B4A-4EB1EDB6C8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52880" y="1292560"/>
                <a:ext cx="155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9376832-90B6-4CF0-A9FA-168F85174CCA}"/>
                  </a:ext>
                </a:extLst>
              </p14:cNvPr>
              <p14:cNvContentPartPr/>
              <p14:nvPr/>
            </p14:nvContentPartPr>
            <p14:xfrm>
              <a:off x="7060800" y="1395520"/>
              <a:ext cx="78840" cy="6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9376832-90B6-4CF0-A9FA-168F85174C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43160" y="1377880"/>
                <a:ext cx="1144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5F48B23-A0EE-4204-BE02-327F5213F891}"/>
                  </a:ext>
                </a:extLst>
              </p14:cNvPr>
              <p14:cNvContentPartPr/>
              <p14:nvPr/>
            </p14:nvContentPartPr>
            <p14:xfrm>
              <a:off x="6615480" y="1670920"/>
              <a:ext cx="590760" cy="249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5F48B23-A0EE-4204-BE02-327F5213F89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97491" y="1653280"/>
                <a:ext cx="626378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2AE8A8B-3E8A-4E7C-B38D-25A89DEB854B}"/>
                  </a:ext>
                </a:extLst>
              </p14:cNvPr>
              <p14:cNvContentPartPr/>
              <p14:nvPr/>
            </p14:nvContentPartPr>
            <p14:xfrm>
              <a:off x="1147800" y="400120"/>
              <a:ext cx="1340640" cy="56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2AE8A8B-3E8A-4E7C-B38D-25A89DEB85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29800" y="364480"/>
                <a:ext cx="13762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41655A0-0434-4E13-AB70-88C2238A0EE6}"/>
                  </a:ext>
                </a:extLst>
              </p14:cNvPr>
              <p14:cNvContentPartPr/>
              <p14:nvPr/>
            </p14:nvContentPartPr>
            <p14:xfrm>
              <a:off x="5780640" y="426040"/>
              <a:ext cx="1620360" cy="30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41655A0-0434-4E13-AB70-88C2238A0EE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62640" y="390400"/>
                <a:ext cx="165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95A8DE2-E95F-4283-B786-DFDB720D75B6}"/>
                  </a:ext>
                </a:extLst>
              </p14:cNvPr>
              <p14:cNvContentPartPr/>
              <p14:nvPr/>
            </p14:nvContentPartPr>
            <p14:xfrm>
              <a:off x="2558280" y="2190040"/>
              <a:ext cx="207000" cy="353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95A8DE2-E95F-4283-B786-DFDB720D75B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40280" y="2172382"/>
                <a:ext cx="242640" cy="388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6A9E171-5BCC-48FB-AAFA-01F65F133E56}"/>
                  </a:ext>
                </a:extLst>
              </p14:cNvPr>
              <p14:cNvContentPartPr/>
              <p14:nvPr/>
            </p14:nvContentPartPr>
            <p14:xfrm>
              <a:off x="7375800" y="1107160"/>
              <a:ext cx="1350360" cy="9547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6A9E171-5BCC-48FB-AAFA-01F65F133E5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57800" y="1089520"/>
                <a:ext cx="1386000" cy="9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7D40489-4DD1-4E8E-ACFA-3C33969060C5}"/>
                  </a:ext>
                </a:extLst>
              </p14:cNvPr>
              <p14:cNvContentPartPr/>
              <p14:nvPr/>
            </p14:nvContentPartPr>
            <p14:xfrm>
              <a:off x="6664440" y="2186080"/>
              <a:ext cx="582840" cy="3326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7D40489-4DD1-4E8E-ACFA-3C33969060C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46789" y="2168459"/>
                <a:ext cx="618502" cy="368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10FCA23-F7DF-42A4-BFAE-470BE33D5492}"/>
                  </a:ext>
                </a:extLst>
              </p14:cNvPr>
              <p14:cNvContentPartPr/>
              <p14:nvPr/>
            </p14:nvContentPartPr>
            <p14:xfrm>
              <a:off x="7374360" y="2143600"/>
              <a:ext cx="704160" cy="324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10FCA23-F7DF-42A4-BFAE-470BE33D549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56711" y="2125600"/>
                <a:ext cx="739818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132C78A-178F-4805-B7D4-274DF72C1FE4}"/>
                  </a:ext>
                </a:extLst>
              </p14:cNvPr>
              <p14:cNvContentPartPr/>
              <p14:nvPr/>
            </p14:nvContentPartPr>
            <p14:xfrm>
              <a:off x="463440" y="2854600"/>
              <a:ext cx="265320" cy="368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132C78A-178F-4805-B7D4-274DF72C1FE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5440" y="2836960"/>
                <a:ext cx="30096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7D22536-C306-4B5B-97F6-907980B9F08A}"/>
                  </a:ext>
                </a:extLst>
              </p14:cNvPr>
              <p14:cNvContentPartPr/>
              <p14:nvPr/>
            </p14:nvContentPartPr>
            <p14:xfrm>
              <a:off x="1290000" y="3006520"/>
              <a:ext cx="170640" cy="11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7D22536-C306-4B5B-97F6-907980B9F08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72360" y="2988880"/>
                <a:ext cx="206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234CE02-6AE4-467C-A5D1-5D6A69CF4F37}"/>
                  </a:ext>
                </a:extLst>
              </p14:cNvPr>
              <p14:cNvContentPartPr/>
              <p14:nvPr/>
            </p14:nvContentPartPr>
            <p14:xfrm>
              <a:off x="1279560" y="3128920"/>
              <a:ext cx="144000" cy="2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234CE02-6AE4-467C-A5D1-5D6A69CF4F3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61920" y="3111280"/>
                <a:ext cx="1796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A42D412-4E23-4352-B9F6-791348FF0EDB}"/>
                  </a:ext>
                </a:extLst>
              </p14:cNvPr>
              <p14:cNvContentPartPr/>
              <p14:nvPr/>
            </p14:nvContentPartPr>
            <p14:xfrm>
              <a:off x="837120" y="2874040"/>
              <a:ext cx="261720" cy="305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A42D412-4E23-4352-B9F6-791348FF0E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19480" y="2856040"/>
                <a:ext cx="29736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B686B40-89A2-4015-8044-AC4CA55E3B1A}"/>
                  </a:ext>
                </a:extLst>
              </p14:cNvPr>
              <p14:cNvContentPartPr/>
              <p14:nvPr/>
            </p14:nvContentPartPr>
            <p14:xfrm>
              <a:off x="1594560" y="2982760"/>
              <a:ext cx="327600" cy="187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B686B40-89A2-4015-8044-AC4CA55E3B1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76920" y="2964760"/>
                <a:ext cx="3632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F14E231-DC03-4743-97E2-20DE20F245C1}"/>
                  </a:ext>
                </a:extLst>
              </p14:cNvPr>
              <p14:cNvContentPartPr/>
              <p14:nvPr/>
            </p14:nvContentPartPr>
            <p14:xfrm>
              <a:off x="526800" y="2511520"/>
              <a:ext cx="184680" cy="207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F14E231-DC03-4743-97E2-20DE20F245C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8800" y="2493880"/>
                <a:ext cx="2203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3A9ECF-8B91-426F-8D1C-829698B2D6A8}"/>
                  </a:ext>
                </a:extLst>
              </p14:cNvPr>
              <p14:cNvContentPartPr/>
              <p14:nvPr/>
            </p14:nvContentPartPr>
            <p14:xfrm>
              <a:off x="829560" y="2427640"/>
              <a:ext cx="816120" cy="313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3A9ECF-8B91-426F-8D1C-829698B2D6A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11568" y="2409980"/>
                <a:ext cx="851744" cy="349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AA2A41-CE69-463B-9D16-E25D1B07DC3F}"/>
                  </a:ext>
                </a:extLst>
              </p14:cNvPr>
              <p14:cNvContentPartPr/>
              <p14:nvPr/>
            </p14:nvContentPartPr>
            <p14:xfrm>
              <a:off x="2030880" y="2963680"/>
              <a:ext cx="355320" cy="177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AA2A41-CE69-463B-9D16-E25D1B07DC3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12880" y="2945680"/>
                <a:ext cx="3909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A8749A5-B940-4E90-B543-7DECF288A6B7}"/>
                  </a:ext>
                </a:extLst>
              </p14:cNvPr>
              <p14:cNvContentPartPr/>
              <p14:nvPr/>
            </p14:nvContentPartPr>
            <p14:xfrm>
              <a:off x="2692200" y="2925880"/>
              <a:ext cx="271080" cy="247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A8749A5-B940-4E90-B543-7DECF288A6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74200" y="2907880"/>
                <a:ext cx="30672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A2A00D8-F648-447B-AD99-9D8570F9E631}"/>
                  </a:ext>
                </a:extLst>
              </p14:cNvPr>
              <p14:cNvContentPartPr/>
              <p14:nvPr/>
            </p14:nvContentPartPr>
            <p14:xfrm>
              <a:off x="4032840" y="3067720"/>
              <a:ext cx="1724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A2A00D8-F648-447B-AD99-9D8570F9E63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15200" y="3050080"/>
                <a:ext cx="208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943A77C-7578-49F2-B42F-F8C48B06A7D1}"/>
                  </a:ext>
                </a:extLst>
              </p14:cNvPr>
              <p14:cNvContentPartPr/>
              <p14:nvPr/>
            </p14:nvContentPartPr>
            <p14:xfrm>
              <a:off x="4043280" y="3139720"/>
              <a:ext cx="143640" cy="9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943A77C-7578-49F2-B42F-F8C48B06A7D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025640" y="3122080"/>
                <a:ext cx="1792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7F9B04E-1382-42AE-A8DE-5046C451B64C}"/>
                  </a:ext>
                </a:extLst>
              </p14:cNvPr>
              <p14:cNvContentPartPr/>
              <p14:nvPr/>
            </p14:nvContentPartPr>
            <p14:xfrm>
              <a:off x="4303560" y="2885200"/>
              <a:ext cx="1750680" cy="365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7F9B04E-1382-42AE-A8DE-5046C451B64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85560" y="2867200"/>
                <a:ext cx="178632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4CBB3FA-695B-46D2-8A0D-820B2ABBFE38}"/>
                  </a:ext>
                </a:extLst>
              </p14:cNvPr>
              <p14:cNvContentPartPr/>
              <p14:nvPr/>
            </p14:nvContentPartPr>
            <p14:xfrm>
              <a:off x="3654840" y="2925880"/>
              <a:ext cx="236520" cy="330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4CBB3FA-695B-46D2-8A0D-820B2ABBFE3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636867" y="2907880"/>
                <a:ext cx="272106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C7AD000-237C-4961-8726-A8E4D1C20FDE}"/>
                  </a:ext>
                </a:extLst>
              </p14:cNvPr>
              <p14:cNvContentPartPr/>
              <p14:nvPr/>
            </p14:nvContentPartPr>
            <p14:xfrm>
              <a:off x="6247920" y="2915440"/>
              <a:ext cx="285120" cy="322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C7AD000-237C-4961-8726-A8E4D1C20FD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9897" y="2897440"/>
                <a:ext cx="320805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F0806E3-0B58-438B-8411-4DED90F15E56}"/>
                  </a:ext>
                </a:extLst>
              </p14:cNvPr>
              <p14:cNvContentPartPr/>
              <p14:nvPr/>
            </p14:nvContentPartPr>
            <p14:xfrm>
              <a:off x="599520" y="3647680"/>
              <a:ext cx="338760" cy="191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F0806E3-0B58-438B-8411-4DED90F15E5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81880" y="3630040"/>
                <a:ext cx="374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0F71F47-E5E6-4592-AA4B-3EFE2C04A550}"/>
                  </a:ext>
                </a:extLst>
              </p14:cNvPr>
              <p14:cNvContentPartPr/>
              <p14:nvPr/>
            </p14:nvContentPartPr>
            <p14:xfrm>
              <a:off x="1097040" y="3665680"/>
              <a:ext cx="184320" cy="14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0F71F47-E5E6-4592-AA4B-3EFE2C04A55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79040" y="3647680"/>
                <a:ext cx="2199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966F70-6AEA-4245-857E-75B0A2E7BBA1}"/>
                  </a:ext>
                </a:extLst>
              </p14:cNvPr>
              <p14:cNvContentPartPr/>
              <p14:nvPr/>
            </p14:nvContentPartPr>
            <p14:xfrm>
              <a:off x="1106760" y="3769000"/>
              <a:ext cx="154080" cy="10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966F70-6AEA-4245-857E-75B0A2E7BBA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89120" y="375136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088FE4D-FC39-4EAF-B73A-E9B99E5E686E}"/>
                  </a:ext>
                </a:extLst>
              </p14:cNvPr>
              <p14:cNvContentPartPr/>
              <p14:nvPr/>
            </p14:nvContentPartPr>
            <p14:xfrm>
              <a:off x="1508520" y="3891760"/>
              <a:ext cx="1203840" cy="234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088FE4D-FC39-4EAF-B73A-E9B99E5E686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490520" y="3874120"/>
                <a:ext cx="123948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9166C9-3007-40AD-9179-E44B16EE22F7}"/>
                  </a:ext>
                </a:extLst>
              </p14:cNvPr>
              <p14:cNvContentPartPr/>
              <p14:nvPr/>
            </p14:nvContentPartPr>
            <p14:xfrm>
              <a:off x="1523640" y="3491800"/>
              <a:ext cx="660960" cy="3387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9166C9-3007-40AD-9179-E44B16EE22F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505640" y="3473819"/>
                <a:ext cx="696600" cy="3743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54591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B10F43-1E9C-4539-82A8-B799C872E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3" t="15063" r="17570" b="79163"/>
          <a:stretch/>
        </p:blipFill>
        <p:spPr>
          <a:xfrm>
            <a:off x="228600" y="136524"/>
            <a:ext cx="8411568" cy="1387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229876F-F504-43E1-A811-393F5D1CDFD8}"/>
                  </a:ext>
                </a:extLst>
              </p14:cNvPr>
              <p14:cNvContentPartPr/>
              <p14:nvPr/>
            </p14:nvContentPartPr>
            <p14:xfrm>
              <a:off x="2935920" y="1691440"/>
              <a:ext cx="2751480" cy="873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229876F-F504-43E1-A811-393F5D1CDF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7920" y="1673793"/>
                <a:ext cx="2787120" cy="909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213572F-8020-40BD-B74E-0DF18274367A}"/>
                  </a:ext>
                </a:extLst>
              </p14:cNvPr>
              <p14:cNvContentPartPr/>
              <p14:nvPr/>
            </p14:nvContentPartPr>
            <p14:xfrm>
              <a:off x="6605400" y="1220560"/>
              <a:ext cx="345600" cy="253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213572F-8020-40BD-B74E-0DF1827436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7400" y="1202560"/>
                <a:ext cx="3812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5D0D534-6C04-4C5E-87FB-28741B6FCC1C}"/>
                  </a:ext>
                </a:extLst>
              </p14:cNvPr>
              <p14:cNvContentPartPr/>
              <p14:nvPr/>
            </p14:nvContentPartPr>
            <p14:xfrm>
              <a:off x="7034520" y="1330720"/>
              <a:ext cx="56880" cy="149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5D0D534-6C04-4C5E-87FB-28741B6FCC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16880" y="1312720"/>
                <a:ext cx="925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CED8EEF-5302-4AB2-9B4A-4EB1EDB6C8D4}"/>
                  </a:ext>
                </a:extLst>
              </p14:cNvPr>
              <p14:cNvContentPartPr/>
              <p14:nvPr/>
            </p14:nvContentPartPr>
            <p14:xfrm>
              <a:off x="7070880" y="1310200"/>
              <a:ext cx="120240" cy="8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CED8EEF-5302-4AB2-9B4A-4EB1EDB6C8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52880" y="1292560"/>
                <a:ext cx="155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9376832-90B6-4CF0-A9FA-168F85174CCA}"/>
                  </a:ext>
                </a:extLst>
              </p14:cNvPr>
              <p14:cNvContentPartPr/>
              <p14:nvPr/>
            </p14:nvContentPartPr>
            <p14:xfrm>
              <a:off x="7060800" y="1395520"/>
              <a:ext cx="78840" cy="6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9376832-90B6-4CF0-A9FA-168F85174C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43160" y="1377880"/>
                <a:ext cx="1144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5F48B23-A0EE-4204-BE02-327F5213F891}"/>
                  </a:ext>
                </a:extLst>
              </p14:cNvPr>
              <p14:cNvContentPartPr/>
              <p14:nvPr/>
            </p14:nvContentPartPr>
            <p14:xfrm>
              <a:off x="6615480" y="1670920"/>
              <a:ext cx="590760" cy="249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5F48B23-A0EE-4204-BE02-327F5213F89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97491" y="1653280"/>
                <a:ext cx="626378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2AE8A8B-3E8A-4E7C-B38D-25A89DEB854B}"/>
                  </a:ext>
                </a:extLst>
              </p14:cNvPr>
              <p14:cNvContentPartPr/>
              <p14:nvPr/>
            </p14:nvContentPartPr>
            <p14:xfrm>
              <a:off x="1147800" y="400120"/>
              <a:ext cx="1340640" cy="56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2AE8A8B-3E8A-4E7C-B38D-25A89DEB85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29800" y="364480"/>
                <a:ext cx="13762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41655A0-0434-4E13-AB70-88C2238A0EE6}"/>
                  </a:ext>
                </a:extLst>
              </p14:cNvPr>
              <p14:cNvContentPartPr/>
              <p14:nvPr/>
            </p14:nvContentPartPr>
            <p14:xfrm>
              <a:off x="5780640" y="426040"/>
              <a:ext cx="1620360" cy="30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41655A0-0434-4E13-AB70-88C2238A0EE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62640" y="390400"/>
                <a:ext cx="165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95A8DE2-E95F-4283-B786-DFDB720D75B6}"/>
                  </a:ext>
                </a:extLst>
              </p14:cNvPr>
              <p14:cNvContentPartPr/>
              <p14:nvPr/>
            </p14:nvContentPartPr>
            <p14:xfrm>
              <a:off x="2558280" y="2190040"/>
              <a:ext cx="207000" cy="353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95A8DE2-E95F-4283-B786-DFDB720D75B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40280" y="2172382"/>
                <a:ext cx="242640" cy="388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6A9E171-5BCC-48FB-AAFA-01F65F133E56}"/>
                  </a:ext>
                </a:extLst>
              </p14:cNvPr>
              <p14:cNvContentPartPr/>
              <p14:nvPr/>
            </p14:nvContentPartPr>
            <p14:xfrm>
              <a:off x="7375800" y="1107160"/>
              <a:ext cx="1350360" cy="9547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6A9E171-5BCC-48FB-AAFA-01F65F133E5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57800" y="1089520"/>
                <a:ext cx="1386000" cy="9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7D40489-4DD1-4E8E-ACFA-3C33969060C5}"/>
                  </a:ext>
                </a:extLst>
              </p14:cNvPr>
              <p14:cNvContentPartPr/>
              <p14:nvPr/>
            </p14:nvContentPartPr>
            <p14:xfrm>
              <a:off x="6664440" y="2186080"/>
              <a:ext cx="582840" cy="3326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7D40489-4DD1-4E8E-ACFA-3C33969060C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46789" y="2168459"/>
                <a:ext cx="618502" cy="368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10FCA23-F7DF-42A4-BFAE-470BE33D5492}"/>
                  </a:ext>
                </a:extLst>
              </p14:cNvPr>
              <p14:cNvContentPartPr/>
              <p14:nvPr/>
            </p14:nvContentPartPr>
            <p14:xfrm>
              <a:off x="7374360" y="2143600"/>
              <a:ext cx="704160" cy="324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10FCA23-F7DF-42A4-BFAE-470BE33D549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56711" y="2125600"/>
                <a:ext cx="739818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132C78A-178F-4805-B7D4-274DF72C1FE4}"/>
                  </a:ext>
                </a:extLst>
              </p14:cNvPr>
              <p14:cNvContentPartPr/>
              <p14:nvPr/>
            </p14:nvContentPartPr>
            <p14:xfrm>
              <a:off x="463440" y="2854600"/>
              <a:ext cx="265320" cy="368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132C78A-178F-4805-B7D4-274DF72C1FE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5440" y="2836960"/>
                <a:ext cx="30096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7D22536-C306-4B5B-97F6-907980B9F08A}"/>
                  </a:ext>
                </a:extLst>
              </p14:cNvPr>
              <p14:cNvContentPartPr/>
              <p14:nvPr/>
            </p14:nvContentPartPr>
            <p14:xfrm>
              <a:off x="1290000" y="3006520"/>
              <a:ext cx="170640" cy="11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7D22536-C306-4B5B-97F6-907980B9F08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72360" y="2988880"/>
                <a:ext cx="206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234CE02-6AE4-467C-A5D1-5D6A69CF4F37}"/>
                  </a:ext>
                </a:extLst>
              </p14:cNvPr>
              <p14:cNvContentPartPr/>
              <p14:nvPr/>
            </p14:nvContentPartPr>
            <p14:xfrm>
              <a:off x="1279560" y="3128920"/>
              <a:ext cx="144000" cy="2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234CE02-6AE4-467C-A5D1-5D6A69CF4F3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61920" y="3111280"/>
                <a:ext cx="1796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A42D412-4E23-4352-B9F6-791348FF0EDB}"/>
                  </a:ext>
                </a:extLst>
              </p14:cNvPr>
              <p14:cNvContentPartPr/>
              <p14:nvPr/>
            </p14:nvContentPartPr>
            <p14:xfrm>
              <a:off x="837120" y="2874040"/>
              <a:ext cx="261720" cy="305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A42D412-4E23-4352-B9F6-791348FF0E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19480" y="2856040"/>
                <a:ext cx="29736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B686B40-89A2-4015-8044-AC4CA55E3B1A}"/>
                  </a:ext>
                </a:extLst>
              </p14:cNvPr>
              <p14:cNvContentPartPr/>
              <p14:nvPr/>
            </p14:nvContentPartPr>
            <p14:xfrm>
              <a:off x="1594560" y="2982760"/>
              <a:ext cx="327600" cy="187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B686B40-89A2-4015-8044-AC4CA55E3B1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76920" y="2964760"/>
                <a:ext cx="3632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F14E231-DC03-4743-97E2-20DE20F245C1}"/>
                  </a:ext>
                </a:extLst>
              </p14:cNvPr>
              <p14:cNvContentPartPr/>
              <p14:nvPr/>
            </p14:nvContentPartPr>
            <p14:xfrm>
              <a:off x="526800" y="2511520"/>
              <a:ext cx="184680" cy="207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F14E231-DC03-4743-97E2-20DE20F245C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8800" y="2493880"/>
                <a:ext cx="2203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3A9ECF-8B91-426F-8D1C-829698B2D6A8}"/>
                  </a:ext>
                </a:extLst>
              </p14:cNvPr>
              <p14:cNvContentPartPr/>
              <p14:nvPr/>
            </p14:nvContentPartPr>
            <p14:xfrm>
              <a:off x="829560" y="2427640"/>
              <a:ext cx="816120" cy="313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3A9ECF-8B91-426F-8D1C-829698B2D6A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11568" y="2409980"/>
                <a:ext cx="851744" cy="349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AA2A41-CE69-463B-9D16-E25D1B07DC3F}"/>
                  </a:ext>
                </a:extLst>
              </p14:cNvPr>
              <p14:cNvContentPartPr/>
              <p14:nvPr/>
            </p14:nvContentPartPr>
            <p14:xfrm>
              <a:off x="2030880" y="2963680"/>
              <a:ext cx="355320" cy="177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AA2A41-CE69-463B-9D16-E25D1B07DC3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12880" y="2945680"/>
                <a:ext cx="3909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A8749A5-B940-4E90-B543-7DECF288A6B7}"/>
                  </a:ext>
                </a:extLst>
              </p14:cNvPr>
              <p14:cNvContentPartPr/>
              <p14:nvPr/>
            </p14:nvContentPartPr>
            <p14:xfrm>
              <a:off x="2692200" y="2925880"/>
              <a:ext cx="271080" cy="247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A8749A5-B940-4E90-B543-7DECF288A6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74200" y="2907880"/>
                <a:ext cx="30672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A2A00D8-F648-447B-AD99-9D8570F9E631}"/>
                  </a:ext>
                </a:extLst>
              </p14:cNvPr>
              <p14:cNvContentPartPr/>
              <p14:nvPr/>
            </p14:nvContentPartPr>
            <p14:xfrm>
              <a:off x="4032840" y="3067720"/>
              <a:ext cx="1724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A2A00D8-F648-447B-AD99-9D8570F9E63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15200" y="3050080"/>
                <a:ext cx="208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943A77C-7578-49F2-B42F-F8C48B06A7D1}"/>
                  </a:ext>
                </a:extLst>
              </p14:cNvPr>
              <p14:cNvContentPartPr/>
              <p14:nvPr/>
            </p14:nvContentPartPr>
            <p14:xfrm>
              <a:off x="4043280" y="3139720"/>
              <a:ext cx="143640" cy="9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943A77C-7578-49F2-B42F-F8C48B06A7D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025640" y="3122080"/>
                <a:ext cx="1792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7F9B04E-1382-42AE-A8DE-5046C451B64C}"/>
                  </a:ext>
                </a:extLst>
              </p14:cNvPr>
              <p14:cNvContentPartPr/>
              <p14:nvPr/>
            </p14:nvContentPartPr>
            <p14:xfrm>
              <a:off x="4303560" y="2885200"/>
              <a:ext cx="1750680" cy="365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7F9B04E-1382-42AE-A8DE-5046C451B64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85560" y="2867200"/>
                <a:ext cx="178632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4CBB3FA-695B-46D2-8A0D-820B2ABBFE38}"/>
                  </a:ext>
                </a:extLst>
              </p14:cNvPr>
              <p14:cNvContentPartPr/>
              <p14:nvPr/>
            </p14:nvContentPartPr>
            <p14:xfrm>
              <a:off x="3654840" y="2925880"/>
              <a:ext cx="236520" cy="330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4CBB3FA-695B-46D2-8A0D-820B2ABBFE3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636867" y="2907880"/>
                <a:ext cx="272106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C7AD000-237C-4961-8726-A8E4D1C20FDE}"/>
                  </a:ext>
                </a:extLst>
              </p14:cNvPr>
              <p14:cNvContentPartPr/>
              <p14:nvPr/>
            </p14:nvContentPartPr>
            <p14:xfrm>
              <a:off x="6247920" y="2915440"/>
              <a:ext cx="285120" cy="322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C7AD000-237C-4961-8726-A8E4D1C20FD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9897" y="2897440"/>
                <a:ext cx="320805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F0806E3-0B58-438B-8411-4DED90F15E56}"/>
                  </a:ext>
                </a:extLst>
              </p14:cNvPr>
              <p14:cNvContentPartPr/>
              <p14:nvPr/>
            </p14:nvContentPartPr>
            <p14:xfrm>
              <a:off x="599520" y="3647680"/>
              <a:ext cx="338760" cy="191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F0806E3-0B58-438B-8411-4DED90F15E5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81880" y="3630040"/>
                <a:ext cx="374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0F71F47-E5E6-4592-AA4B-3EFE2C04A550}"/>
                  </a:ext>
                </a:extLst>
              </p14:cNvPr>
              <p14:cNvContentPartPr/>
              <p14:nvPr/>
            </p14:nvContentPartPr>
            <p14:xfrm>
              <a:off x="1097040" y="3665680"/>
              <a:ext cx="184320" cy="14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0F71F47-E5E6-4592-AA4B-3EFE2C04A55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79040" y="3647680"/>
                <a:ext cx="2199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966F70-6AEA-4245-857E-75B0A2E7BBA1}"/>
                  </a:ext>
                </a:extLst>
              </p14:cNvPr>
              <p14:cNvContentPartPr/>
              <p14:nvPr/>
            </p14:nvContentPartPr>
            <p14:xfrm>
              <a:off x="1106760" y="3769000"/>
              <a:ext cx="154080" cy="10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966F70-6AEA-4245-857E-75B0A2E7BBA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89120" y="375136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088FE4D-FC39-4EAF-B73A-E9B99E5E686E}"/>
                  </a:ext>
                </a:extLst>
              </p14:cNvPr>
              <p14:cNvContentPartPr/>
              <p14:nvPr/>
            </p14:nvContentPartPr>
            <p14:xfrm>
              <a:off x="1508520" y="3891760"/>
              <a:ext cx="1203840" cy="234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088FE4D-FC39-4EAF-B73A-E9B99E5E686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490520" y="3874120"/>
                <a:ext cx="123948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9166C9-3007-40AD-9179-E44B16EE22F7}"/>
                  </a:ext>
                </a:extLst>
              </p14:cNvPr>
              <p14:cNvContentPartPr/>
              <p14:nvPr/>
            </p14:nvContentPartPr>
            <p14:xfrm>
              <a:off x="1523640" y="3491800"/>
              <a:ext cx="660960" cy="3387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9166C9-3007-40AD-9179-E44B16EE22F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505640" y="3473819"/>
                <a:ext cx="696600" cy="374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30AD2C-1DEE-4611-8782-F69308869810}"/>
                  </a:ext>
                </a:extLst>
              </p14:cNvPr>
              <p14:cNvContentPartPr/>
              <p14:nvPr/>
            </p14:nvContentPartPr>
            <p14:xfrm>
              <a:off x="2986680" y="3732280"/>
              <a:ext cx="230040" cy="16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30AD2C-1DEE-4611-8782-F6930886981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968680" y="3714640"/>
                <a:ext cx="2656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766329-B9B9-43DB-9465-67FD7D8380F4}"/>
                  </a:ext>
                </a:extLst>
              </p14:cNvPr>
              <p14:cNvContentPartPr/>
              <p14:nvPr/>
            </p14:nvContentPartPr>
            <p14:xfrm>
              <a:off x="3057600" y="3819760"/>
              <a:ext cx="131400" cy="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766329-B9B9-43DB-9465-67FD7D8380F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039960" y="3801760"/>
                <a:ext cx="167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5B4477F-141D-4B62-84D1-9C045C830E92}"/>
                  </a:ext>
                </a:extLst>
              </p14:cNvPr>
              <p14:cNvContentPartPr/>
              <p14:nvPr/>
            </p14:nvContentPartPr>
            <p14:xfrm>
              <a:off x="3586080" y="3545440"/>
              <a:ext cx="1324440" cy="589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5B4477F-141D-4B62-84D1-9C045C830E9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568085" y="3527800"/>
                <a:ext cx="1360070" cy="62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82185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B10F43-1E9C-4539-82A8-B799C872E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3" t="15063" r="17570" b="79163"/>
          <a:stretch/>
        </p:blipFill>
        <p:spPr>
          <a:xfrm>
            <a:off x="228600" y="136524"/>
            <a:ext cx="8411568" cy="1387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229876F-F504-43E1-A811-393F5D1CDFD8}"/>
                  </a:ext>
                </a:extLst>
              </p14:cNvPr>
              <p14:cNvContentPartPr/>
              <p14:nvPr/>
            </p14:nvContentPartPr>
            <p14:xfrm>
              <a:off x="2935920" y="1691440"/>
              <a:ext cx="2751480" cy="873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229876F-F504-43E1-A811-393F5D1CDF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7920" y="1673793"/>
                <a:ext cx="2787120" cy="909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213572F-8020-40BD-B74E-0DF18274367A}"/>
                  </a:ext>
                </a:extLst>
              </p14:cNvPr>
              <p14:cNvContentPartPr/>
              <p14:nvPr/>
            </p14:nvContentPartPr>
            <p14:xfrm>
              <a:off x="6605400" y="1220560"/>
              <a:ext cx="345600" cy="253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213572F-8020-40BD-B74E-0DF1827436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7400" y="1202560"/>
                <a:ext cx="3812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5D0D534-6C04-4C5E-87FB-28741B6FCC1C}"/>
                  </a:ext>
                </a:extLst>
              </p14:cNvPr>
              <p14:cNvContentPartPr/>
              <p14:nvPr/>
            </p14:nvContentPartPr>
            <p14:xfrm>
              <a:off x="7034520" y="1330720"/>
              <a:ext cx="56880" cy="149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5D0D534-6C04-4C5E-87FB-28741B6FCC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16880" y="1312720"/>
                <a:ext cx="925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CED8EEF-5302-4AB2-9B4A-4EB1EDB6C8D4}"/>
                  </a:ext>
                </a:extLst>
              </p14:cNvPr>
              <p14:cNvContentPartPr/>
              <p14:nvPr/>
            </p14:nvContentPartPr>
            <p14:xfrm>
              <a:off x="7070880" y="1310200"/>
              <a:ext cx="120240" cy="8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CED8EEF-5302-4AB2-9B4A-4EB1EDB6C8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52880" y="1292560"/>
                <a:ext cx="155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9376832-90B6-4CF0-A9FA-168F85174CCA}"/>
                  </a:ext>
                </a:extLst>
              </p14:cNvPr>
              <p14:cNvContentPartPr/>
              <p14:nvPr/>
            </p14:nvContentPartPr>
            <p14:xfrm>
              <a:off x="7060800" y="1395520"/>
              <a:ext cx="78840" cy="6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9376832-90B6-4CF0-A9FA-168F85174C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43160" y="1377880"/>
                <a:ext cx="1144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5F48B23-A0EE-4204-BE02-327F5213F891}"/>
                  </a:ext>
                </a:extLst>
              </p14:cNvPr>
              <p14:cNvContentPartPr/>
              <p14:nvPr/>
            </p14:nvContentPartPr>
            <p14:xfrm>
              <a:off x="6615480" y="1670920"/>
              <a:ext cx="590760" cy="249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5F48B23-A0EE-4204-BE02-327F5213F89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97491" y="1653280"/>
                <a:ext cx="626378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2AE8A8B-3E8A-4E7C-B38D-25A89DEB854B}"/>
                  </a:ext>
                </a:extLst>
              </p14:cNvPr>
              <p14:cNvContentPartPr/>
              <p14:nvPr/>
            </p14:nvContentPartPr>
            <p14:xfrm>
              <a:off x="1147800" y="400120"/>
              <a:ext cx="1340640" cy="56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2AE8A8B-3E8A-4E7C-B38D-25A89DEB85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29800" y="364480"/>
                <a:ext cx="13762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41655A0-0434-4E13-AB70-88C2238A0EE6}"/>
                  </a:ext>
                </a:extLst>
              </p14:cNvPr>
              <p14:cNvContentPartPr/>
              <p14:nvPr/>
            </p14:nvContentPartPr>
            <p14:xfrm>
              <a:off x="5780640" y="426040"/>
              <a:ext cx="1620360" cy="30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41655A0-0434-4E13-AB70-88C2238A0EE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62640" y="390400"/>
                <a:ext cx="165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95A8DE2-E95F-4283-B786-DFDB720D75B6}"/>
                  </a:ext>
                </a:extLst>
              </p14:cNvPr>
              <p14:cNvContentPartPr/>
              <p14:nvPr/>
            </p14:nvContentPartPr>
            <p14:xfrm>
              <a:off x="2558280" y="2190040"/>
              <a:ext cx="207000" cy="353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95A8DE2-E95F-4283-B786-DFDB720D75B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40280" y="2172382"/>
                <a:ext cx="242640" cy="388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6A9E171-5BCC-48FB-AAFA-01F65F133E56}"/>
                  </a:ext>
                </a:extLst>
              </p14:cNvPr>
              <p14:cNvContentPartPr/>
              <p14:nvPr/>
            </p14:nvContentPartPr>
            <p14:xfrm>
              <a:off x="7375800" y="1107160"/>
              <a:ext cx="1350360" cy="9547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6A9E171-5BCC-48FB-AAFA-01F65F133E5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57800" y="1089520"/>
                <a:ext cx="1386000" cy="9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7D40489-4DD1-4E8E-ACFA-3C33969060C5}"/>
                  </a:ext>
                </a:extLst>
              </p14:cNvPr>
              <p14:cNvContentPartPr/>
              <p14:nvPr/>
            </p14:nvContentPartPr>
            <p14:xfrm>
              <a:off x="6664440" y="2186080"/>
              <a:ext cx="582840" cy="3326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7D40489-4DD1-4E8E-ACFA-3C33969060C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46789" y="2168459"/>
                <a:ext cx="618502" cy="368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10FCA23-F7DF-42A4-BFAE-470BE33D5492}"/>
                  </a:ext>
                </a:extLst>
              </p14:cNvPr>
              <p14:cNvContentPartPr/>
              <p14:nvPr/>
            </p14:nvContentPartPr>
            <p14:xfrm>
              <a:off x="7374360" y="2143600"/>
              <a:ext cx="704160" cy="324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10FCA23-F7DF-42A4-BFAE-470BE33D549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56711" y="2125600"/>
                <a:ext cx="739818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132C78A-178F-4805-B7D4-274DF72C1FE4}"/>
                  </a:ext>
                </a:extLst>
              </p14:cNvPr>
              <p14:cNvContentPartPr/>
              <p14:nvPr/>
            </p14:nvContentPartPr>
            <p14:xfrm>
              <a:off x="463440" y="2854600"/>
              <a:ext cx="265320" cy="368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132C78A-178F-4805-B7D4-274DF72C1FE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5440" y="2836960"/>
                <a:ext cx="30096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7D22536-C306-4B5B-97F6-907980B9F08A}"/>
                  </a:ext>
                </a:extLst>
              </p14:cNvPr>
              <p14:cNvContentPartPr/>
              <p14:nvPr/>
            </p14:nvContentPartPr>
            <p14:xfrm>
              <a:off x="1290000" y="3006520"/>
              <a:ext cx="170640" cy="11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7D22536-C306-4B5B-97F6-907980B9F08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72360" y="2988880"/>
                <a:ext cx="206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234CE02-6AE4-467C-A5D1-5D6A69CF4F37}"/>
                  </a:ext>
                </a:extLst>
              </p14:cNvPr>
              <p14:cNvContentPartPr/>
              <p14:nvPr/>
            </p14:nvContentPartPr>
            <p14:xfrm>
              <a:off x="1279560" y="3128920"/>
              <a:ext cx="144000" cy="2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234CE02-6AE4-467C-A5D1-5D6A69CF4F3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61920" y="3111280"/>
                <a:ext cx="1796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A42D412-4E23-4352-B9F6-791348FF0EDB}"/>
                  </a:ext>
                </a:extLst>
              </p14:cNvPr>
              <p14:cNvContentPartPr/>
              <p14:nvPr/>
            </p14:nvContentPartPr>
            <p14:xfrm>
              <a:off x="837120" y="2874040"/>
              <a:ext cx="261720" cy="305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A42D412-4E23-4352-B9F6-791348FF0E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19480" y="2856040"/>
                <a:ext cx="29736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B686B40-89A2-4015-8044-AC4CA55E3B1A}"/>
                  </a:ext>
                </a:extLst>
              </p14:cNvPr>
              <p14:cNvContentPartPr/>
              <p14:nvPr/>
            </p14:nvContentPartPr>
            <p14:xfrm>
              <a:off x="1594560" y="2982760"/>
              <a:ext cx="327600" cy="187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B686B40-89A2-4015-8044-AC4CA55E3B1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76920" y="2964760"/>
                <a:ext cx="3632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F14E231-DC03-4743-97E2-20DE20F245C1}"/>
                  </a:ext>
                </a:extLst>
              </p14:cNvPr>
              <p14:cNvContentPartPr/>
              <p14:nvPr/>
            </p14:nvContentPartPr>
            <p14:xfrm>
              <a:off x="526800" y="2511520"/>
              <a:ext cx="184680" cy="207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F14E231-DC03-4743-97E2-20DE20F245C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8800" y="2493880"/>
                <a:ext cx="2203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3A9ECF-8B91-426F-8D1C-829698B2D6A8}"/>
                  </a:ext>
                </a:extLst>
              </p14:cNvPr>
              <p14:cNvContentPartPr/>
              <p14:nvPr/>
            </p14:nvContentPartPr>
            <p14:xfrm>
              <a:off x="829560" y="2427640"/>
              <a:ext cx="816120" cy="313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3A9ECF-8B91-426F-8D1C-829698B2D6A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11568" y="2409980"/>
                <a:ext cx="851744" cy="349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AA2A41-CE69-463B-9D16-E25D1B07DC3F}"/>
                  </a:ext>
                </a:extLst>
              </p14:cNvPr>
              <p14:cNvContentPartPr/>
              <p14:nvPr/>
            </p14:nvContentPartPr>
            <p14:xfrm>
              <a:off x="2030880" y="2963680"/>
              <a:ext cx="355320" cy="177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AA2A41-CE69-463B-9D16-E25D1B07DC3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12880" y="2945680"/>
                <a:ext cx="3909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A8749A5-B940-4E90-B543-7DECF288A6B7}"/>
                  </a:ext>
                </a:extLst>
              </p14:cNvPr>
              <p14:cNvContentPartPr/>
              <p14:nvPr/>
            </p14:nvContentPartPr>
            <p14:xfrm>
              <a:off x="2692200" y="2925880"/>
              <a:ext cx="271080" cy="247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A8749A5-B940-4E90-B543-7DECF288A6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74200" y="2907880"/>
                <a:ext cx="30672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A2A00D8-F648-447B-AD99-9D8570F9E631}"/>
                  </a:ext>
                </a:extLst>
              </p14:cNvPr>
              <p14:cNvContentPartPr/>
              <p14:nvPr/>
            </p14:nvContentPartPr>
            <p14:xfrm>
              <a:off x="4032840" y="3067720"/>
              <a:ext cx="1724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A2A00D8-F648-447B-AD99-9D8570F9E63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15200" y="3050080"/>
                <a:ext cx="208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943A77C-7578-49F2-B42F-F8C48B06A7D1}"/>
                  </a:ext>
                </a:extLst>
              </p14:cNvPr>
              <p14:cNvContentPartPr/>
              <p14:nvPr/>
            </p14:nvContentPartPr>
            <p14:xfrm>
              <a:off x="4043280" y="3139720"/>
              <a:ext cx="143640" cy="9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943A77C-7578-49F2-B42F-F8C48B06A7D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025640" y="3122080"/>
                <a:ext cx="1792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7F9B04E-1382-42AE-A8DE-5046C451B64C}"/>
                  </a:ext>
                </a:extLst>
              </p14:cNvPr>
              <p14:cNvContentPartPr/>
              <p14:nvPr/>
            </p14:nvContentPartPr>
            <p14:xfrm>
              <a:off x="4303560" y="2885200"/>
              <a:ext cx="1750680" cy="365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7F9B04E-1382-42AE-A8DE-5046C451B64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85560" y="2867200"/>
                <a:ext cx="178632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4CBB3FA-695B-46D2-8A0D-820B2ABBFE38}"/>
                  </a:ext>
                </a:extLst>
              </p14:cNvPr>
              <p14:cNvContentPartPr/>
              <p14:nvPr/>
            </p14:nvContentPartPr>
            <p14:xfrm>
              <a:off x="3654840" y="2925880"/>
              <a:ext cx="236520" cy="330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4CBB3FA-695B-46D2-8A0D-820B2ABBFE3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636867" y="2907880"/>
                <a:ext cx="272106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C7AD000-237C-4961-8726-A8E4D1C20FDE}"/>
                  </a:ext>
                </a:extLst>
              </p14:cNvPr>
              <p14:cNvContentPartPr/>
              <p14:nvPr/>
            </p14:nvContentPartPr>
            <p14:xfrm>
              <a:off x="6247920" y="2915440"/>
              <a:ext cx="285120" cy="322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C7AD000-237C-4961-8726-A8E4D1C20FD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9897" y="2897440"/>
                <a:ext cx="320805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F0806E3-0B58-438B-8411-4DED90F15E56}"/>
                  </a:ext>
                </a:extLst>
              </p14:cNvPr>
              <p14:cNvContentPartPr/>
              <p14:nvPr/>
            </p14:nvContentPartPr>
            <p14:xfrm>
              <a:off x="599520" y="3647680"/>
              <a:ext cx="338760" cy="191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F0806E3-0B58-438B-8411-4DED90F15E5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81880" y="3630040"/>
                <a:ext cx="374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0F71F47-E5E6-4592-AA4B-3EFE2C04A550}"/>
                  </a:ext>
                </a:extLst>
              </p14:cNvPr>
              <p14:cNvContentPartPr/>
              <p14:nvPr/>
            </p14:nvContentPartPr>
            <p14:xfrm>
              <a:off x="1097040" y="3665680"/>
              <a:ext cx="184320" cy="14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0F71F47-E5E6-4592-AA4B-3EFE2C04A55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79040" y="3647680"/>
                <a:ext cx="2199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966F70-6AEA-4245-857E-75B0A2E7BBA1}"/>
                  </a:ext>
                </a:extLst>
              </p14:cNvPr>
              <p14:cNvContentPartPr/>
              <p14:nvPr/>
            </p14:nvContentPartPr>
            <p14:xfrm>
              <a:off x="1106760" y="3769000"/>
              <a:ext cx="154080" cy="10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966F70-6AEA-4245-857E-75B0A2E7BBA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89120" y="375136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088FE4D-FC39-4EAF-B73A-E9B99E5E686E}"/>
                  </a:ext>
                </a:extLst>
              </p14:cNvPr>
              <p14:cNvContentPartPr/>
              <p14:nvPr/>
            </p14:nvContentPartPr>
            <p14:xfrm>
              <a:off x="1508520" y="3891760"/>
              <a:ext cx="1203840" cy="234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088FE4D-FC39-4EAF-B73A-E9B99E5E686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490520" y="3874120"/>
                <a:ext cx="123948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9166C9-3007-40AD-9179-E44B16EE22F7}"/>
                  </a:ext>
                </a:extLst>
              </p14:cNvPr>
              <p14:cNvContentPartPr/>
              <p14:nvPr/>
            </p14:nvContentPartPr>
            <p14:xfrm>
              <a:off x="1523640" y="3491800"/>
              <a:ext cx="660960" cy="3387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9166C9-3007-40AD-9179-E44B16EE22F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505640" y="3473819"/>
                <a:ext cx="696600" cy="374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30AD2C-1DEE-4611-8782-F69308869810}"/>
                  </a:ext>
                </a:extLst>
              </p14:cNvPr>
              <p14:cNvContentPartPr/>
              <p14:nvPr/>
            </p14:nvContentPartPr>
            <p14:xfrm>
              <a:off x="2986680" y="3732280"/>
              <a:ext cx="230040" cy="16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30AD2C-1DEE-4611-8782-F6930886981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968680" y="3714640"/>
                <a:ext cx="2656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766329-B9B9-43DB-9465-67FD7D8380F4}"/>
                  </a:ext>
                </a:extLst>
              </p14:cNvPr>
              <p14:cNvContentPartPr/>
              <p14:nvPr/>
            </p14:nvContentPartPr>
            <p14:xfrm>
              <a:off x="3057600" y="3819760"/>
              <a:ext cx="131400" cy="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766329-B9B9-43DB-9465-67FD7D8380F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039960" y="3801760"/>
                <a:ext cx="167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5B4477F-141D-4B62-84D1-9C045C830E92}"/>
                  </a:ext>
                </a:extLst>
              </p14:cNvPr>
              <p14:cNvContentPartPr/>
              <p14:nvPr/>
            </p14:nvContentPartPr>
            <p14:xfrm>
              <a:off x="3586080" y="3545440"/>
              <a:ext cx="1324440" cy="589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5B4477F-141D-4B62-84D1-9C045C830E9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568085" y="3527800"/>
                <a:ext cx="1360070" cy="6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E077F03-048D-45DC-8C35-3BDABD47BAB8}"/>
                  </a:ext>
                </a:extLst>
              </p14:cNvPr>
              <p14:cNvContentPartPr/>
              <p14:nvPr/>
            </p14:nvContentPartPr>
            <p14:xfrm>
              <a:off x="5201400" y="3758200"/>
              <a:ext cx="2023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E077F03-048D-45DC-8C35-3BDABD47BAB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83760" y="3740560"/>
                <a:ext cx="237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99782BA-060D-43AC-9FD6-25182010E434}"/>
                  </a:ext>
                </a:extLst>
              </p14:cNvPr>
              <p14:cNvContentPartPr/>
              <p14:nvPr/>
            </p14:nvContentPartPr>
            <p14:xfrm>
              <a:off x="5232000" y="3870520"/>
              <a:ext cx="145800" cy="2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99782BA-060D-43AC-9FD6-25182010E43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214000" y="3852520"/>
                <a:ext cx="181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5DDB45B-392E-4298-9D09-E19ED82F0F1A}"/>
                  </a:ext>
                </a:extLst>
              </p14:cNvPr>
              <p14:cNvContentPartPr/>
              <p14:nvPr/>
            </p14:nvContentPartPr>
            <p14:xfrm>
              <a:off x="5638440" y="3618160"/>
              <a:ext cx="234000" cy="311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5DDB45B-392E-4298-9D09-E19ED82F0F1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20800" y="3600160"/>
                <a:ext cx="2696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7D5223A-BF7A-4C1C-8E62-FD356F286B09}"/>
                  </a:ext>
                </a:extLst>
              </p14:cNvPr>
              <p14:cNvContentPartPr/>
              <p14:nvPr/>
            </p14:nvContentPartPr>
            <p14:xfrm>
              <a:off x="6014280" y="3559840"/>
              <a:ext cx="245520" cy="168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7D5223A-BF7A-4C1C-8E62-FD356F286B0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996640" y="3542200"/>
                <a:ext cx="2811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AB452E7-A8F1-49FB-8BE0-24748ED9342B}"/>
                  </a:ext>
                </a:extLst>
              </p14:cNvPr>
              <p14:cNvContentPartPr/>
              <p14:nvPr/>
            </p14:nvContentPartPr>
            <p14:xfrm>
              <a:off x="6117600" y="3586120"/>
              <a:ext cx="384840" cy="291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AB452E7-A8F1-49FB-8BE0-24748ED9342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099600" y="3568480"/>
                <a:ext cx="4204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34ABF7F-04B0-4533-8BFA-F6AA90FE7DEA}"/>
                  </a:ext>
                </a:extLst>
              </p14:cNvPr>
              <p14:cNvContentPartPr/>
              <p14:nvPr/>
            </p14:nvContentPartPr>
            <p14:xfrm>
              <a:off x="6283200" y="3758560"/>
              <a:ext cx="199080" cy="2224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34ABF7F-04B0-4533-8BFA-F6AA90FE7DE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265200" y="3740920"/>
                <a:ext cx="2347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0E4EE44-39EF-4FFE-AA75-AA4C0F9BBFFE}"/>
                  </a:ext>
                </a:extLst>
              </p14:cNvPr>
              <p14:cNvContentPartPr/>
              <p14:nvPr/>
            </p14:nvContentPartPr>
            <p14:xfrm>
              <a:off x="6593520" y="3698080"/>
              <a:ext cx="151920" cy="1429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0E4EE44-39EF-4FFE-AA75-AA4C0F9BBFF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75520" y="3680080"/>
                <a:ext cx="1875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72BD0B-95F3-452D-B63A-ADE569192608}"/>
                  </a:ext>
                </a:extLst>
              </p14:cNvPr>
              <p14:cNvContentPartPr/>
              <p14:nvPr/>
            </p14:nvContentPartPr>
            <p14:xfrm>
              <a:off x="431760" y="4620760"/>
              <a:ext cx="389520" cy="318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72BD0B-95F3-452D-B63A-ADE56919260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14120" y="4603120"/>
                <a:ext cx="42516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A6D7841-F4E0-4C58-8F42-B4077D32A644}"/>
                  </a:ext>
                </a:extLst>
              </p14:cNvPr>
              <p14:cNvContentPartPr/>
              <p14:nvPr/>
            </p14:nvContentPartPr>
            <p14:xfrm>
              <a:off x="920640" y="4734160"/>
              <a:ext cx="34560" cy="121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A6D7841-F4E0-4C58-8F42-B4077D32A64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03000" y="4716160"/>
                <a:ext cx="702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60438FD-D917-4C1B-BEC8-3778EE8D8BC7}"/>
                  </a:ext>
                </a:extLst>
              </p14:cNvPr>
              <p14:cNvContentPartPr/>
              <p14:nvPr/>
            </p14:nvContentPartPr>
            <p14:xfrm>
              <a:off x="914160" y="4541200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60438FD-D917-4C1B-BEC8-3778EE8D8BC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96160" y="4523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E68A3E6-0774-4C54-9636-18A3CB56810D}"/>
                  </a:ext>
                </a:extLst>
              </p14:cNvPr>
              <p14:cNvContentPartPr/>
              <p14:nvPr/>
            </p14:nvContentPartPr>
            <p14:xfrm>
              <a:off x="1045560" y="4521040"/>
              <a:ext cx="21240" cy="334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E68A3E6-0774-4C54-9636-18A3CB56810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27920" y="4503040"/>
                <a:ext cx="5688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E3DFB45-BF93-4D30-8AA3-EB48497DC16D}"/>
                  </a:ext>
                </a:extLst>
              </p14:cNvPr>
              <p14:cNvContentPartPr/>
              <p14:nvPr/>
            </p14:nvContentPartPr>
            <p14:xfrm>
              <a:off x="1199640" y="4510600"/>
              <a:ext cx="151560" cy="326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E3DFB45-BF93-4D30-8AA3-EB48497DC16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81640" y="4492600"/>
                <a:ext cx="18720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36BAD35-D728-4C31-9EB8-8903C86531AC}"/>
                  </a:ext>
                </a:extLst>
              </p14:cNvPr>
              <p14:cNvContentPartPr/>
              <p14:nvPr/>
            </p14:nvContentPartPr>
            <p14:xfrm>
              <a:off x="1587360" y="4582240"/>
              <a:ext cx="334440" cy="276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36BAD35-D728-4C31-9EB8-8903C86531A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569360" y="4564240"/>
                <a:ext cx="37008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ACFB81B-611F-42C0-83A3-CCCB3DCE46DF}"/>
                  </a:ext>
                </a:extLst>
              </p14:cNvPr>
              <p14:cNvContentPartPr/>
              <p14:nvPr/>
            </p14:nvContentPartPr>
            <p14:xfrm>
              <a:off x="3555840" y="4541200"/>
              <a:ext cx="355320" cy="3186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ACFB81B-611F-42C0-83A3-CCCB3DCE46D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537840" y="4523560"/>
                <a:ext cx="39096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6AC2467-4E9C-4BF3-8AA3-EF3B214D4EBC}"/>
                  </a:ext>
                </a:extLst>
              </p14:cNvPr>
              <p14:cNvContentPartPr/>
              <p14:nvPr/>
            </p14:nvContentPartPr>
            <p14:xfrm>
              <a:off x="2397720" y="4594840"/>
              <a:ext cx="952920" cy="195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6AC2467-4E9C-4BF3-8AA3-EF3B214D4EB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379720" y="4577200"/>
                <a:ext cx="9885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A4B19E0-178F-4CAD-B8FF-ACB47747B80C}"/>
                  </a:ext>
                </a:extLst>
              </p14:cNvPr>
              <p14:cNvContentPartPr/>
              <p14:nvPr/>
            </p14:nvContentPartPr>
            <p14:xfrm>
              <a:off x="2072280" y="4541200"/>
              <a:ext cx="194760" cy="2653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A4B19E0-178F-4CAD-B8FF-ACB47747B80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054640" y="4523560"/>
                <a:ext cx="23040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08C46076-B72E-4D31-BD0C-8E4034BDC356}"/>
                  </a:ext>
                </a:extLst>
              </p14:cNvPr>
              <p14:cNvContentPartPr/>
              <p14:nvPr/>
            </p14:nvContentPartPr>
            <p14:xfrm>
              <a:off x="4343520" y="4510240"/>
              <a:ext cx="716040" cy="4406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08C46076-B72E-4D31-BD0C-8E4034BDC35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325520" y="4492240"/>
                <a:ext cx="75168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7E45DAB-A425-49C0-AE86-86043445C0D8}"/>
                  </a:ext>
                </a:extLst>
              </p14:cNvPr>
              <p14:cNvContentPartPr/>
              <p14:nvPr/>
            </p14:nvContentPartPr>
            <p14:xfrm>
              <a:off x="5252160" y="4506640"/>
              <a:ext cx="1451880" cy="2955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7E45DAB-A425-49C0-AE86-86043445C0D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234516" y="4488640"/>
                <a:ext cx="1487529" cy="33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96730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B10F43-1E9C-4539-82A8-B799C872E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3" t="15063" r="17570" b="79163"/>
          <a:stretch/>
        </p:blipFill>
        <p:spPr>
          <a:xfrm>
            <a:off x="228600" y="136524"/>
            <a:ext cx="8411568" cy="1387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229876F-F504-43E1-A811-393F5D1CDFD8}"/>
                  </a:ext>
                </a:extLst>
              </p14:cNvPr>
              <p14:cNvContentPartPr/>
              <p14:nvPr/>
            </p14:nvContentPartPr>
            <p14:xfrm>
              <a:off x="2935920" y="1691440"/>
              <a:ext cx="2751480" cy="873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229876F-F504-43E1-A811-393F5D1CDF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7920" y="1673793"/>
                <a:ext cx="2787120" cy="909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213572F-8020-40BD-B74E-0DF18274367A}"/>
                  </a:ext>
                </a:extLst>
              </p14:cNvPr>
              <p14:cNvContentPartPr/>
              <p14:nvPr/>
            </p14:nvContentPartPr>
            <p14:xfrm>
              <a:off x="6605400" y="1220560"/>
              <a:ext cx="345600" cy="253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213572F-8020-40BD-B74E-0DF1827436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7400" y="1202560"/>
                <a:ext cx="3812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5D0D534-6C04-4C5E-87FB-28741B6FCC1C}"/>
                  </a:ext>
                </a:extLst>
              </p14:cNvPr>
              <p14:cNvContentPartPr/>
              <p14:nvPr/>
            </p14:nvContentPartPr>
            <p14:xfrm>
              <a:off x="7034520" y="1330720"/>
              <a:ext cx="56880" cy="149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5D0D534-6C04-4C5E-87FB-28741B6FCC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16880" y="1312720"/>
                <a:ext cx="925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CED8EEF-5302-4AB2-9B4A-4EB1EDB6C8D4}"/>
                  </a:ext>
                </a:extLst>
              </p14:cNvPr>
              <p14:cNvContentPartPr/>
              <p14:nvPr/>
            </p14:nvContentPartPr>
            <p14:xfrm>
              <a:off x="7070880" y="1310200"/>
              <a:ext cx="120240" cy="8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CED8EEF-5302-4AB2-9B4A-4EB1EDB6C8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52880" y="1292560"/>
                <a:ext cx="155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9376832-90B6-4CF0-A9FA-168F85174CCA}"/>
                  </a:ext>
                </a:extLst>
              </p14:cNvPr>
              <p14:cNvContentPartPr/>
              <p14:nvPr/>
            </p14:nvContentPartPr>
            <p14:xfrm>
              <a:off x="7060800" y="1395520"/>
              <a:ext cx="78840" cy="6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9376832-90B6-4CF0-A9FA-168F85174C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43160" y="1377880"/>
                <a:ext cx="1144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5F48B23-A0EE-4204-BE02-327F5213F891}"/>
                  </a:ext>
                </a:extLst>
              </p14:cNvPr>
              <p14:cNvContentPartPr/>
              <p14:nvPr/>
            </p14:nvContentPartPr>
            <p14:xfrm>
              <a:off x="6615480" y="1670920"/>
              <a:ext cx="590760" cy="249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5F48B23-A0EE-4204-BE02-327F5213F89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97491" y="1653280"/>
                <a:ext cx="626378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2AE8A8B-3E8A-4E7C-B38D-25A89DEB854B}"/>
                  </a:ext>
                </a:extLst>
              </p14:cNvPr>
              <p14:cNvContentPartPr/>
              <p14:nvPr/>
            </p14:nvContentPartPr>
            <p14:xfrm>
              <a:off x="1147800" y="400120"/>
              <a:ext cx="1340640" cy="56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2AE8A8B-3E8A-4E7C-B38D-25A89DEB85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29800" y="364480"/>
                <a:ext cx="13762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41655A0-0434-4E13-AB70-88C2238A0EE6}"/>
                  </a:ext>
                </a:extLst>
              </p14:cNvPr>
              <p14:cNvContentPartPr/>
              <p14:nvPr/>
            </p14:nvContentPartPr>
            <p14:xfrm>
              <a:off x="5780640" y="426040"/>
              <a:ext cx="1620360" cy="30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41655A0-0434-4E13-AB70-88C2238A0EE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62640" y="390400"/>
                <a:ext cx="165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95A8DE2-E95F-4283-B786-DFDB720D75B6}"/>
                  </a:ext>
                </a:extLst>
              </p14:cNvPr>
              <p14:cNvContentPartPr/>
              <p14:nvPr/>
            </p14:nvContentPartPr>
            <p14:xfrm>
              <a:off x="2558280" y="2190040"/>
              <a:ext cx="207000" cy="353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95A8DE2-E95F-4283-B786-DFDB720D75B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40280" y="2172382"/>
                <a:ext cx="242640" cy="388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6A9E171-5BCC-48FB-AAFA-01F65F133E56}"/>
                  </a:ext>
                </a:extLst>
              </p14:cNvPr>
              <p14:cNvContentPartPr/>
              <p14:nvPr/>
            </p14:nvContentPartPr>
            <p14:xfrm>
              <a:off x="7375800" y="1107160"/>
              <a:ext cx="1350360" cy="9547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6A9E171-5BCC-48FB-AAFA-01F65F133E5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57800" y="1089520"/>
                <a:ext cx="1386000" cy="9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7D40489-4DD1-4E8E-ACFA-3C33969060C5}"/>
                  </a:ext>
                </a:extLst>
              </p14:cNvPr>
              <p14:cNvContentPartPr/>
              <p14:nvPr/>
            </p14:nvContentPartPr>
            <p14:xfrm>
              <a:off x="6664440" y="2186080"/>
              <a:ext cx="582840" cy="3326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7D40489-4DD1-4E8E-ACFA-3C33969060C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46789" y="2168459"/>
                <a:ext cx="618502" cy="368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10FCA23-F7DF-42A4-BFAE-470BE33D5492}"/>
                  </a:ext>
                </a:extLst>
              </p14:cNvPr>
              <p14:cNvContentPartPr/>
              <p14:nvPr/>
            </p14:nvContentPartPr>
            <p14:xfrm>
              <a:off x="7374360" y="2143600"/>
              <a:ext cx="704160" cy="324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10FCA23-F7DF-42A4-BFAE-470BE33D549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56711" y="2125600"/>
                <a:ext cx="739818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132C78A-178F-4805-B7D4-274DF72C1FE4}"/>
                  </a:ext>
                </a:extLst>
              </p14:cNvPr>
              <p14:cNvContentPartPr/>
              <p14:nvPr/>
            </p14:nvContentPartPr>
            <p14:xfrm>
              <a:off x="463440" y="2854600"/>
              <a:ext cx="265320" cy="368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132C78A-178F-4805-B7D4-274DF72C1FE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5440" y="2836960"/>
                <a:ext cx="30096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7D22536-C306-4B5B-97F6-907980B9F08A}"/>
                  </a:ext>
                </a:extLst>
              </p14:cNvPr>
              <p14:cNvContentPartPr/>
              <p14:nvPr/>
            </p14:nvContentPartPr>
            <p14:xfrm>
              <a:off x="1290000" y="3006520"/>
              <a:ext cx="170640" cy="11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7D22536-C306-4B5B-97F6-907980B9F08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72360" y="2988880"/>
                <a:ext cx="206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234CE02-6AE4-467C-A5D1-5D6A69CF4F37}"/>
                  </a:ext>
                </a:extLst>
              </p14:cNvPr>
              <p14:cNvContentPartPr/>
              <p14:nvPr/>
            </p14:nvContentPartPr>
            <p14:xfrm>
              <a:off x="1279560" y="3128920"/>
              <a:ext cx="144000" cy="2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234CE02-6AE4-467C-A5D1-5D6A69CF4F3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61920" y="3111280"/>
                <a:ext cx="1796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A42D412-4E23-4352-B9F6-791348FF0EDB}"/>
                  </a:ext>
                </a:extLst>
              </p14:cNvPr>
              <p14:cNvContentPartPr/>
              <p14:nvPr/>
            </p14:nvContentPartPr>
            <p14:xfrm>
              <a:off x="837120" y="2874040"/>
              <a:ext cx="261720" cy="305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A42D412-4E23-4352-B9F6-791348FF0E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19480" y="2856040"/>
                <a:ext cx="29736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B686B40-89A2-4015-8044-AC4CA55E3B1A}"/>
                  </a:ext>
                </a:extLst>
              </p14:cNvPr>
              <p14:cNvContentPartPr/>
              <p14:nvPr/>
            </p14:nvContentPartPr>
            <p14:xfrm>
              <a:off x="1594560" y="2982760"/>
              <a:ext cx="327600" cy="187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B686B40-89A2-4015-8044-AC4CA55E3B1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76920" y="2964760"/>
                <a:ext cx="3632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F14E231-DC03-4743-97E2-20DE20F245C1}"/>
                  </a:ext>
                </a:extLst>
              </p14:cNvPr>
              <p14:cNvContentPartPr/>
              <p14:nvPr/>
            </p14:nvContentPartPr>
            <p14:xfrm>
              <a:off x="526800" y="2511520"/>
              <a:ext cx="184680" cy="207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F14E231-DC03-4743-97E2-20DE20F245C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8800" y="2493880"/>
                <a:ext cx="2203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3A9ECF-8B91-426F-8D1C-829698B2D6A8}"/>
                  </a:ext>
                </a:extLst>
              </p14:cNvPr>
              <p14:cNvContentPartPr/>
              <p14:nvPr/>
            </p14:nvContentPartPr>
            <p14:xfrm>
              <a:off x="829560" y="2427640"/>
              <a:ext cx="816120" cy="313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3A9ECF-8B91-426F-8D1C-829698B2D6A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11568" y="2409980"/>
                <a:ext cx="851744" cy="349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AA2A41-CE69-463B-9D16-E25D1B07DC3F}"/>
                  </a:ext>
                </a:extLst>
              </p14:cNvPr>
              <p14:cNvContentPartPr/>
              <p14:nvPr/>
            </p14:nvContentPartPr>
            <p14:xfrm>
              <a:off x="2030880" y="2963680"/>
              <a:ext cx="355320" cy="177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AA2A41-CE69-463B-9D16-E25D1B07DC3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12880" y="2945680"/>
                <a:ext cx="3909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A8749A5-B940-4E90-B543-7DECF288A6B7}"/>
                  </a:ext>
                </a:extLst>
              </p14:cNvPr>
              <p14:cNvContentPartPr/>
              <p14:nvPr/>
            </p14:nvContentPartPr>
            <p14:xfrm>
              <a:off x="2692200" y="2925880"/>
              <a:ext cx="271080" cy="247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A8749A5-B940-4E90-B543-7DECF288A6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74200" y="2907880"/>
                <a:ext cx="30672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A2A00D8-F648-447B-AD99-9D8570F9E631}"/>
                  </a:ext>
                </a:extLst>
              </p14:cNvPr>
              <p14:cNvContentPartPr/>
              <p14:nvPr/>
            </p14:nvContentPartPr>
            <p14:xfrm>
              <a:off x="4032840" y="3067720"/>
              <a:ext cx="1724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A2A00D8-F648-447B-AD99-9D8570F9E63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15200" y="3050080"/>
                <a:ext cx="208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943A77C-7578-49F2-B42F-F8C48B06A7D1}"/>
                  </a:ext>
                </a:extLst>
              </p14:cNvPr>
              <p14:cNvContentPartPr/>
              <p14:nvPr/>
            </p14:nvContentPartPr>
            <p14:xfrm>
              <a:off x="4043280" y="3139720"/>
              <a:ext cx="143640" cy="9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943A77C-7578-49F2-B42F-F8C48B06A7D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025640" y="3122080"/>
                <a:ext cx="1792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7F9B04E-1382-42AE-A8DE-5046C451B64C}"/>
                  </a:ext>
                </a:extLst>
              </p14:cNvPr>
              <p14:cNvContentPartPr/>
              <p14:nvPr/>
            </p14:nvContentPartPr>
            <p14:xfrm>
              <a:off x="4303560" y="2885200"/>
              <a:ext cx="1750680" cy="365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7F9B04E-1382-42AE-A8DE-5046C451B64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85560" y="2867200"/>
                <a:ext cx="178632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4CBB3FA-695B-46D2-8A0D-820B2ABBFE38}"/>
                  </a:ext>
                </a:extLst>
              </p14:cNvPr>
              <p14:cNvContentPartPr/>
              <p14:nvPr/>
            </p14:nvContentPartPr>
            <p14:xfrm>
              <a:off x="3654840" y="2925880"/>
              <a:ext cx="236520" cy="330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4CBB3FA-695B-46D2-8A0D-820B2ABBFE3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636867" y="2907880"/>
                <a:ext cx="272106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C7AD000-237C-4961-8726-A8E4D1C20FDE}"/>
                  </a:ext>
                </a:extLst>
              </p14:cNvPr>
              <p14:cNvContentPartPr/>
              <p14:nvPr/>
            </p14:nvContentPartPr>
            <p14:xfrm>
              <a:off x="6247920" y="2915440"/>
              <a:ext cx="285120" cy="322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C7AD000-237C-4961-8726-A8E4D1C20FD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9897" y="2897440"/>
                <a:ext cx="320805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F0806E3-0B58-438B-8411-4DED90F15E56}"/>
                  </a:ext>
                </a:extLst>
              </p14:cNvPr>
              <p14:cNvContentPartPr/>
              <p14:nvPr/>
            </p14:nvContentPartPr>
            <p14:xfrm>
              <a:off x="599520" y="3647680"/>
              <a:ext cx="338760" cy="191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F0806E3-0B58-438B-8411-4DED90F15E5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81880" y="3630040"/>
                <a:ext cx="374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0F71F47-E5E6-4592-AA4B-3EFE2C04A550}"/>
                  </a:ext>
                </a:extLst>
              </p14:cNvPr>
              <p14:cNvContentPartPr/>
              <p14:nvPr/>
            </p14:nvContentPartPr>
            <p14:xfrm>
              <a:off x="1097040" y="3665680"/>
              <a:ext cx="184320" cy="14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0F71F47-E5E6-4592-AA4B-3EFE2C04A55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79040" y="3647680"/>
                <a:ext cx="2199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966F70-6AEA-4245-857E-75B0A2E7BBA1}"/>
                  </a:ext>
                </a:extLst>
              </p14:cNvPr>
              <p14:cNvContentPartPr/>
              <p14:nvPr/>
            </p14:nvContentPartPr>
            <p14:xfrm>
              <a:off x="1106760" y="3769000"/>
              <a:ext cx="154080" cy="10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966F70-6AEA-4245-857E-75B0A2E7BBA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89120" y="375136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088FE4D-FC39-4EAF-B73A-E9B99E5E686E}"/>
                  </a:ext>
                </a:extLst>
              </p14:cNvPr>
              <p14:cNvContentPartPr/>
              <p14:nvPr/>
            </p14:nvContentPartPr>
            <p14:xfrm>
              <a:off x="1508520" y="3891760"/>
              <a:ext cx="1203840" cy="234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088FE4D-FC39-4EAF-B73A-E9B99E5E686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490520" y="3874120"/>
                <a:ext cx="123948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9166C9-3007-40AD-9179-E44B16EE22F7}"/>
                  </a:ext>
                </a:extLst>
              </p14:cNvPr>
              <p14:cNvContentPartPr/>
              <p14:nvPr/>
            </p14:nvContentPartPr>
            <p14:xfrm>
              <a:off x="1523640" y="3491800"/>
              <a:ext cx="660960" cy="3387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9166C9-3007-40AD-9179-E44B16EE22F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505640" y="3473819"/>
                <a:ext cx="696600" cy="374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30AD2C-1DEE-4611-8782-F69308869810}"/>
                  </a:ext>
                </a:extLst>
              </p14:cNvPr>
              <p14:cNvContentPartPr/>
              <p14:nvPr/>
            </p14:nvContentPartPr>
            <p14:xfrm>
              <a:off x="2986680" y="3732280"/>
              <a:ext cx="230040" cy="16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30AD2C-1DEE-4611-8782-F6930886981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968680" y="3714640"/>
                <a:ext cx="2656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766329-B9B9-43DB-9465-67FD7D8380F4}"/>
                  </a:ext>
                </a:extLst>
              </p14:cNvPr>
              <p14:cNvContentPartPr/>
              <p14:nvPr/>
            </p14:nvContentPartPr>
            <p14:xfrm>
              <a:off x="3057600" y="3819760"/>
              <a:ext cx="131400" cy="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766329-B9B9-43DB-9465-67FD7D8380F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039960" y="3801760"/>
                <a:ext cx="167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5B4477F-141D-4B62-84D1-9C045C830E92}"/>
                  </a:ext>
                </a:extLst>
              </p14:cNvPr>
              <p14:cNvContentPartPr/>
              <p14:nvPr/>
            </p14:nvContentPartPr>
            <p14:xfrm>
              <a:off x="3586080" y="3545440"/>
              <a:ext cx="1324440" cy="589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5B4477F-141D-4B62-84D1-9C045C830E9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568085" y="3527800"/>
                <a:ext cx="1360070" cy="6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E077F03-048D-45DC-8C35-3BDABD47BAB8}"/>
                  </a:ext>
                </a:extLst>
              </p14:cNvPr>
              <p14:cNvContentPartPr/>
              <p14:nvPr/>
            </p14:nvContentPartPr>
            <p14:xfrm>
              <a:off x="5201400" y="3758200"/>
              <a:ext cx="2023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E077F03-048D-45DC-8C35-3BDABD47BAB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83760" y="3740560"/>
                <a:ext cx="237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99782BA-060D-43AC-9FD6-25182010E434}"/>
                  </a:ext>
                </a:extLst>
              </p14:cNvPr>
              <p14:cNvContentPartPr/>
              <p14:nvPr/>
            </p14:nvContentPartPr>
            <p14:xfrm>
              <a:off x="5232000" y="3870520"/>
              <a:ext cx="145800" cy="2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99782BA-060D-43AC-9FD6-25182010E43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214000" y="3852520"/>
                <a:ext cx="181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5DDB45B-392E-4298-9D09-E19ED82F0F1A}"/>
                  </a:ext>
                </a:extLst>
              </p14:cNvPr>
              <p14:cNvContentPartPr/>
              <p14:nvPr/>
            </p14:nvContentPartPr>
            <p14:xfrm>
              <a:off x="5638440" y="3618160"/>
              <a:ext cx="234000" cy="311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5DDB45B-392E-4298-9D09-E19ED82F0F1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20800" y="3600160"/>
                <a:ext cx="2696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7D5223A-BF7A-4C1C-8E62-FD356F286B09}"/>
                  </a:ext>
                </a:extLst>
              </p14:cNvPr>
              <p14:cNvContentPartPr/>
              <p14:nvPr/>
            </p14:nvContentPartPr>
            <p14:xfrm>
              <a:off x="6014280" y="3559840"/>
              <a:ext cx="245520" cy="168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7D5223A-BF7A-4C1C-8E62-FD356F286B0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996640" y="3542200"/>
                <a:ext cx="2811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AB452E7-A8F1-49FB-8BE0-24748ED9342B}"/>
                  </a:ext>
                </a:extLst>
              </p14:cNvPr>
              <p14:cNvContentPartPr/>
              <p14:nvPr/>
            </p14:nvContentPartPr>
            <p14:xfrm>
              <a:off x="6117600" y="3586120"/>
              <a:ext cx="384840" cy="291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AB452E7-A8F1-49FB-8BE0-24748ED9342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099600" y="3568480"/>
                <a:ext cx="4204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34ABF7F-04B0-4533-8BFA-F6AA90FE7DEA}"/>
                  </a:ext>
                </a:extLst>
              </p14:cNvPr>
              <p14:cNvContentPartPr/>
              <p14:nvPr/>
            </p14:nvContentPartPr>
            <p14:xfrm>
              <a:off x="6283200" y="3758560"/>
              <a:ext cx="199080" cy="2224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34ABF7F-04B0-4533-8BFA-F6AA90FE7DE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265200" y="3740920"/>
                <a:ext cx="2347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0E4EE44-39EF-4FFE-AA75-AA4C0F9BBFFE}"/>
                  </a:ext>
                </a:extLst>
              </p14:cNvPr>
              <p14:cNvContentPartPr/>
              <p14:nvPr/>
            </p14:nvContentPartPr>
            <p14:xfrm>
              <a:off x="6593520" y="3698080"/>
              <a:ext cx="151920" cy="1429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0E4EE44-39EF-4FFE-AA75-AA4C0F9BBFF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75520" y="3680080"/>
                <a:ext cx="1875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72BD0B-95F3-452D-B63A-ADE569192608}"/>
                  </a:ext>
                </a:extLst>
              </p14:cNvPr>
              <p14:cNvContentPartPr/>
              <p14:nvPr/>
            </p14:nvContentPartPr>
            <p14:xfrm>
              <a:off x="431760" y="4620760"/>
              <a:ext cx="389520" cy="318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72BD0B-95F3-452D-B63A-ADE56919260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14120" y="4603120"/>
                <a:ext cx="42516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A6D7841-F4E0-4C58-8F42-B4077D32A644}"/>
                  </a:ext>
                </a:extLst>
              </p14:cNvPr>
              <p14:cNvContentPartPr/>
              <p14:nvPr/>
            </p14:nvContentPartPr>
            <p14:xfrm>
              <a:off x="920640" y="4734160"/>
              <a:ext cx="34560" cy="121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A6D7841-F4E0-4C58-8F42-B4077D32A64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03000" y="4716160"/>
                <a:ext cx="702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60438FD-D917-4C1B-BEC8-3778EE8D8BC7}"/>
                  </a:ext>
                </a:extLst>
              </p14:cNvPr>
              <p14:cNvContentPartPr/>
              <p14:nvPr/>
            </p14:nvContentPartPr>
            <p14:xfrm>
              <a:off x="914160" y="4541200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60438FD-D917-4C1B-BEC8-3778EE8D8BC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96160" y="4523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E68A3E6-0774-4C54-9636-18A3CB56810D}"/>
                  </a:ext>
                </a:extLst>
              </p14:cNvPr>
              <p14:cNvContentPartPr/>
              <p14:nvPr/>
            </p14:nvContentPartPr>
            <p14:xfrm>
              <a:off x="1045560" y="4521040"/>
              <a:ext cx="21240" cy="334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E68A3E6-0774-4C54-9636-18A3CB56810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27920" y="4503040"/>
                <a:ext cx="5688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E3DFB45-BF93-4D30-8AA3-EB48497DC16D}"/>
                  </a:ext>
                </a:extLst>
              </p14:cNvPr>
              <p14:cNvContentPartPr/>
              <p14:nvPr/>
            </p14:nvContentPartPr>
            <p14:xfrm>
              <a:off x="1199640" y="4510600"/>
              <a:ext cx="151560" cy="326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E3DFB45-BF93-4D30-8AA3-EB48497DC16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81640" y="4492600"/>
                <a:ext cx="18720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36BAD35-D728-4C31-9EB8-8903C86531AC}"/>
                  </a:ext>
                </a:extLst>
              </p14:cNvPr>
              <p14:cNvContentPartPr/>
              <p14:nvPr/>
            </p14:nvContentPartPr>
            <p14:xfrm>
              <a:off x="1587360" y="4582240"/>
              <a:ext cx="334440" cy="276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36BAD35-D728-4C31-9EB8-8903C86531A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569360" y="4564240"/>
                <a:ext cx="37008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ACFB81B-611F-42C0-83A3-CCCB3DCE46DF}"/>
                  </a:ext>
                </a:extLst>
              </p14:cNvPr>
              <p14:cNvContentPartPr/>
              <p14:nvPr/>
            </p14:nvContentPartPr>
            <p14:xfrm>
              <a:off x="3555840" y="4541200"/>
              <a:ext cx="355320" cy="3186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ACFB81B-611F-42C0-83A3-CCCB3DCE46D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537840" y="4523560"/>
                <a:ext cx="39096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6AC2467-4E9C-4BF3-8AA3-EF3B214D4EBC}"/>
                  </a:ext>
                </a:extLst>
              </p14:cNvPr>
              <p14:cNvContentPartPr/>
              <p14:nvPr/>
            </p14:nvContentPartPr>
            <p14:xfrm>
              <a:off x="2397720" y="4594840"/>
              <a:ext cx="952920" cy="195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6AC2467-4E9C-4BF3-8AA3-EF3B214D4EB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379720" y="4577200"/>
                <a:ext cx="9885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A4B19E0-178F-4CAD-B8FF-ACB47747B80C}"/>
                  </a:ext>
                </a:extLst>
              </p14:cNvPr>
              <p14:cNvContentPartPr/>
              <p14:nvPr/>
            </p14:nvContentPartPr>
            <p14:xfrm>
              <a:off x="2072280" y="4541200"/>
              <a:ext cx="194760" cy="2653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A4B19E0-178F-4CAD-B8FF-ACB47747B80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054640" y="4523560"/>
                <a:ext cx="23040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08C46076-B72E-4D31-BD0C-8E4034BDC356}"/>
                  </a:ext>
                </a:extLst>
              </p14:cNvPr>
              <p14:cNvContentPartPr/>
              <p14:nvPr/>
            </p14:nvContentPartPr>
            <p14:xfrm>
              <a:off x="4343520" y="4510240"/>
              <a:ext cx="716040" cy="4406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08C46076-B72E-4D31-BD0C-8E4034BDC35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325520" y="4492240"/>
                <a:ext cx="75168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7E45DAB-A425-49C0-AE86-86043445C0D8}"/>
                  </a:ext>
                </a:extLst>
              </p14:cNvPr>
              <p14:cNvContentPartPr/>
              <p14:nvPr/>
            </p14:nvContentPartPr>
            <p14:xfrm>
              <a:off x="5252160" y="4506640"/>
              <a:ext cx="1451880" cy="2955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7E45DAB-A425-49C0-AE86-86043445C0D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234516" y="4488640"/>
                <a:ext cx="1487529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AE50EA1-B209-4264-A696-640C26A25CE5}"/>
                  </a:ext>
                </a:extLst>
              </p14:cNvPr>
              <p14:cNvContentPartPr/>
              <p14:nvPr/>
            </p14:nvContentPartPr>
            <p14:xfrm>
              <a:off x="6969360" y="4500520"/>
              <a:ext cx="416520" cy="2714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AE50EA1-B209-4264-A696-640C26A25CE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951720" y="4482880"/>
                <a:ext cx="45216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EBCAC5C-F063-4829-A09C-BFA4FD65BB54}"/>
                  </a:ext>
                </a:extLst>
              </p14:cNvPr>
              <p14:cNvContentPartPr/>
              <p14:nvPr/>
            </p14:nvContentPartPr>
            <p14:xfrm>
              <a:off x="1930080" y="5383960"/>
              <a:ext cx="222840" cy="10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EBCAC5C-F063-4829-A09C-BFA4FD65BB5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912440" y="5366320"/>
                <a:ext cx="258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4579BAF-6798-4CBB-AE0A-8AA2A60661A1}"/>
                  </a:ext>
                </a:extLst>
              </p14:cNvPr>
              <p14:cNvContentPartPr/>
              <p14:nvPr/>
            </p14:nvContentPartPr>
            <p14:xfrm>
              <a:off x="1920000" y="5516800"/>
              <a:ext cx="212040" cy="14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4579BAF-6798-4CBB-AE0A-8AA2A60661A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902000" y="5498800"/>
                <a:ext cx="2476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C68AF09-B148-4688-A665-6ED8D3AA2E83}"/>
                  </a:ext>
                </a:extLst>
              </p14:cNvPr>
              <p14:cNvContentPartPr/>
              <p14:nvPr/>
            </p14:nvContentPartPr>
            <p14:xfrm>
              <a:off x="893640" y="5282800"/>
              <a:ext cx="773640" cy="3754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C68AF09-B148-4688-A665-6ED8D3AA2E8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75992" y="5264800"/>
                <a:ext cx="809297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9099C1B-8FDF-4925-8C67-8C4AACC7337F}"/>
                  </a:ext>
                </a:extLst>
              </p14:cNvPr>
              <p14:cNvContentPartPr/>
              <p14:nvPr/>
            </p14:nvContentPartPr>
            <p14:xfrm>
              <a:off x="2427240" y="5150680"/>
              <a:ext cx="3002040" cy="569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9099C1B-8FDF-4925-8C67-8C4AACC7337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409600" y="5133040"/>
                <a:ext cx="3037680" cy="60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482345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B10F43-1E9C-4539-82A8-B799C872E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3" t="15063" r="17570" b="79163"/>
          <a:stretch/>
        </p:blipFill>
        <p:spPr>
          <a:xfrm>
            <a:off x="228600" y="136524"/>
            <a:ext cx="8411568" cy="1387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229876F-F504-43E1-A811-393F5D1CDFD8}"/>
                  </a:ext>
                </a:extLst>
              </p14:cNvPr>
              <p14:cNvContentPartPr/>
              <p14:nvPr/>
            </p14:nvContentPartPr>
            <p14:xfrm>
              <a:off x="2935920" y="1691440"/>
              <a:ext cx="2751480" cy="873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229876F-F504-43E1-A811-393F5D1CDF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7920" y="1673793"/>
                <a:ext cx="2787120" cy="909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213572F-8020-40BD-B74E-0DF18274367A}"/>
                  </a:ext>
                </a:extLst>
              </p14:cNvPr>
              <p14:cNvContentPartPr/>
              <p14:nvPr/>
            </p14:nvContentPartPr>
            <p14:xfrm>
              <a:off x="6605400" y="1220560"/>
              <a:ext cx="345600" cy="253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213572F-8020-40BD-B74E-0DF1827436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7400" y="1202560"/>
                <a:ext cx="3812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5D0D534-6C04-4C5E-87FB-28741B6FCC1C}"/>
                  </a:ext>
                </a:extLst>
              </p14:cNvPr>
              <p14:cNvContentPartPr/>
              <p14:nvPr/>
            </p14:nvContentPartPr>
            <p14:xfrm>
              <a:off x="7034520" y="1330720"/>
              <a:ext cx="56880" cy="149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5D0D534-6C04-4C5E-87FB-28741B6FCC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16880" y="1312720"/>
                <a:ext cx="925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CED8EEF-5302-4AB2-9B4A-4EB1EDB6C8D4}"/>
                  </a:ext>
                </a:extLst>
              </p14:cNvPr>
              <p14:cNvContentPartPr/>
              <p14:nvPr/>
            </p14:nvContentPartPr>
            <p14:xfrm>
              <a:off x="7070880" y="1310200"/>
              <a:ext cx="120240" cy="8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CED8EEF-5302-4AB2-9B4A-4EB1EDB6C8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52880" y="1292560"/>
                <a:ext cx="155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9376832-90B6-4CF0-A9FA-168F85174CCA}"/>
                  </a:ext>
                </a:extLst>
              </p14:cNvPr>
              <p14:cNvContentPartPr/>
              <p14:nvPr/>
            </p14:nvContentPartPr>
            <p14:xfrm>
              <a:off x="7060800" y="1395520"/>
              <a:ext cx="78840" cy="6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9376832-90B6-4CF0-A9FA-168F85174C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43160" y="1377880"/>
                <a:ext cx="1144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5F48B23-A0EE-4204-BE02-327F5213F891}"/>
                  </a:ext>
                </a:extLst>
              </p14:cNvPr>
              <p14:cNvContentPartPr/>
              <p14:nvPr/>
            </p14:nvContentPartPr>
            <p14:xfrm>
              <a:off x="6615480" y="1670920"/>
              <a:ext cx="590760" cy="249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5F48B23-A0EE-4204-BE02-327F5213F89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97491" y="1653280"/>
                <a:ext cx="626378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2AE8A8B-3E8A-4E7C-B38D-25A89DEB854B}"/>
                  </a:ext>
                </a:extLst>
              </p14:cNvPr>
              <p14:cNvContentPartPr/>
              <p14:nvPr/>
            </p14:nvContentPartPr>
            <p14:xfrm>
              <a:off x="1147800" y="400120"/>
              <a:ext cx="1340640" cy="56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2AE8A8B-3E8A-4E7C-B38D-25A89DEB85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29800" y="364480"/>
                <a:ext cx="13762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41655A0-0434-4E13-AB70-88C2238A0EE6}"/>
                  </a:ext>
                </a:extLst>
              </p14:cNvPr>
              <p14:cNvContentPartPr/>
              <p14:nvPr/>
            </p14:nvContentPartPr>
            <p14:xfrm>
              <a:off x="5780640" y="426040"/>
              <a:ext cx="1620360" cy="30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41655A0-0434-4E13-AB70-88C2238A0EE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62640" y="390400"/>
                <a:ext cx="165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95A8DE2-E95F-4283-B786-DFDB720D75B6}"/>
                  </a:ext>
                </a:extLst>
              </p14:cNvPr>
              <p14:cNvContentPartPr/>
              <p14:nvPr/>
            </p14:nvContentPartPr>
            <p14:xfrm>
              <a:off x="2558280" y="2190040"/>
              <a:ext cx="207000" cy="353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95A8DE2-E95F-4283-B786-DFDB720D75B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40280" y="2172382"/>
                <a:ext cx="242640" cy="388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6A9E171-5BCC-48FB-AAFA-01F65F133E56}"/>
                  </a:ext>
                </a:extLst>
              </p14:cNvPr>
              <p14:cNvContentPartPr/>
              <p14:nvPr/>
            </p14:nvContentPartPr>
            <p14:xfrm>
              <a:off x="7375800" y="1107160"/>
              <a:ext cx="1350360" cy="9547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6A9E171-5BCC-48FB-AAFA-01F65F133E5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57800" y="1089520"/>
                <a:ext cx="1386000" cy="9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7D40489-4DD1-4E8E-ACFA-3C33969060C5}"/>
                  </a:ext>
                </a:extLst>
              </p14:cNvPr>
              <p14:cNvContentPartPr/>
              <p14:nvPr/>
            </p14:nvContentPartPr>
            <p14:xfrm>
              <a:off x="6664440" y="2186080"/>
              <a:ext cx="582840" cy="3326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7D40489-4DD1-4E8E-ACFA-3C33969060C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46789" y="2168459"/>
                <a:ext cx="618502" cy="368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10FCA23-F7DF-42A4-BFAE-470BE33D5492}"/>
                  </a:ext>
                </a:extLst>
              </p14:cNvPr>
              <p14:cNvContentPartPr/>
              <p14:nvPr/>
            </p14:nvContentPartPr>
            <p14:xfrm>
              <a:off x="7374360" y="2143600"/>
              <a:ext cx="704160" cy="324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10FCA23-F7DF-42A4-BFAE-470BE33D549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56711" y="2125600"/>
                <a:ext cx="739818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132C78A-178F-4805-B7D4-274DF72C1FE4}"/>
                  </a:ext>
                </a:extLst>
              </p14:cNvPr>
              <p14:cNvContentPartPr/>
              <p14:nvPr/>
            </p14:nvContentPartPr>
            <p14:xfrm>
              <a:off x="463440" y="2854600"/>
              <a:ext cx="265320" cy="368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132C78A-178F-4805-B7D4-274DF72C1FE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5440" y="2836960"/>
                <a:ext cx="30096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7D22536-C306-4B5B-97F6-907980B9F08A}"/>
                  </a:ext>
                </a:extLst>
              </p14:cNvPr>
              <p14:cNvContentPartPr/>
              <p14:nvPr/>
            </p14:nvContentPartPr>
            <p14:xfrm>
              <a:off x="1290000" y="3006520"/>
              <a:ext cx="170640" cy="11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7D22536-C306-4B5B-97F6-907980B9F08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72360" y="2988880"/>
                <a:ext cx="206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234CE02-6AE4-467C-A5D1-5D6A69CF4F37}"/>
                  </a:ext>
                </a:extLst>
              </p14:cNvPr>
              <p14:cNvContentPartPr/>
              <p14:nvPr/>
            </p14:nvContentPartPr>
            <p14:xfrm>
              <a:off x="1279560" y="3128920"/>
              <a:ext cx="144000" cy="2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234CE02-6AE4-467C-A5D1-5D6A69CF4F3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61920" y="3111280"/>
                <a:ext cx="1796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A42D412-4E23-4352-B9F6-791348FF0EDB}"/>
                  </a:ext>
                </a:extLst>
              </p14:cNvPr>
              <p14:cNvContentPartPr/>
              <p14:nvPr/>
            </p14:nvContentPartPr>
            <p14:xfrm>
              <a:off x="837120" y="2874040"/>
              <a:ext cx="261720" cy="305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A42D412-4E23-4352-B9F6-791348FF0E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19480" y="2856040"/>
                <a:ext cx="29736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B686B40-89A2-4015-8044-AC4CA55E3B1A}"/>
                  </a:ext>
                </a:extLst>
              </p14:cNvPr>
              <p14:cNvContentPartPr/>
              <p14:nvPr/>
            </p14:nvContentPartPr>
            <p14:xfrm>
              <a:off x="1594560" y="2982760"/>
              <a:ext cx="327600" cy="187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B686B40-89A2-4015-8044-AC4CA55E3B1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76920" y="2964760"/>
                <a:ext cx="3632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F14E231-DC03-4743-97E2-20DE20F245C1}"/>
                  </a:ext>
                </a:extLst>
              </p14:cNvPr>
              <p14:cNvContentPartPr/>
              <p14:nvPr/>
            </p14:nvContentPartPr>
            <p14:xfrm>
              <a:off x="526800" y="2511520"/>
              <a:ext cx="184680" cy="207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F14E231-DC03-4743-97E2-20DE20F245C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8800" y="2493880"/>
                <a:ext cx="2203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3A9ECF-8B91-426F-8D1C-829698B2D6A8}"/>
                  </a:ext>
                </a:extLst>
              </p14:cNvPr>
              <p14:cNvContentPartPr/>
              <p14:nvPr/>
            </p14:nvContentPartPr>
            <p14:xfrm>
              <a:off x="829560" y="2427640"/>
              <a:ext cx="816120" cy="313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3A9ECF-8B91-426F-8D1C-829698B2D6A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11568" y="2409980"/>
                <a:ext cx="851744" cy="349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AA2A41-CE69-463B-9D16-E25D1B07DC3F}"/>
                  </a:ext>
                </a:extLst>
              </p14:cNvPr>
              <p14:cNvContentPartPr/>
              <p14:nvPr/>
            </p14:nvContentPartPr>
            <p14:xfrm>
              <a:off x="2030880" y="2963680"/>
              <a:ext cx="355320" cy="177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AA2A41-CE69-463B-9D16-E25D1B07DC3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12880" y="2945680"/>
                <a:ext cx="3909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A8749A5-B940-4E90-B543-7DECF288A6B7}"/>
                  </a:ext>
                </a:extLst>
              </p14:cNvPr>
              <p14:cNvContentPartPr/>
              <p14:nvPr/>
            </p14:nvContentPartPr>
            <p14:xfrm>
              <a:off x="2692200" y="2925880"/>
              <a:ext cx="271080" cy="247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A8749A5-B940-4E90-B543-7DECF288A6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74200" y="2907880"/>
                <a:ext cx="30672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A2A00D8-F648-447B-AD99-9D8570F9E631}"/>
                  </a:ext>
                </a:extLst>
              </p14:cNvPr>
              <p14:cNvContentPartPr/>
              <p14:nvPr/>
            </p14:nvContentPartPr>
            <p14:xfrm>
              <a:off x="4032840" y="3067720"/>
              <a:ext cx="1724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A2A00D8-F648-447B-AD99-9D8570F9E63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15200" y="3050080"/>
                <a:ext cx="208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943A77C-7578-49F2-B42F-F8C48B06A7D1}"/>
                  </a:ext>
                </a:extLst>
              </p14:cNvPr>
              <p14:cNvContentPartPr/>
              <p14:nvPr/>
            </p14:nvContentPartPr>
            <p14:xfrm>
              <a:off x="4043280" y="3139720"/>
              <a:ext cx="143640" cy="9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943A77C-7578-49F2-B42F-F8C48B06A7D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025640" y="3122080"/>
                <a:ext cx="1792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7F9B04E-1382-42AE-A8DE-5046C451B64C}"/>
                  </a:ext>
                </a:extLst>
              </p14:cNvPr>
              <p14:cNvContentPartPr/>
              <p14:nvPr/>
            </p14:nvContentPartPr>
            <p14:xfrm>
              <a:off x="4303560" y="2885200"/>
              <a:ext cx="1750680" cy="365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7F9B04E-1382-42AE-A8DE-5046C451B64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85560" y="2867200"/>
                <a:ext cx="178632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4CBB3FA-695B-46D2-8A0D-820B2ABBFE38}"/>
                  </a:ext>
                </a:extLst>
              </p14:cNvPr>
              <p14:cNvContentPartPr/>
              <p14:nvPr/>
            </p14:nvContentPartPr>
            <p14:xfrm>
              <a:off x="3654840" y="2925880"/>
              <a:ext cx="236520" cy="330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4CBB3FA-695B-46D2-8A0D-820B2ABBFE3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636867" y="2907880"/>
                <a:ext cx="272106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C7AD000-237C-4961-8726-A8E4D1C20FDE}"/>
                  </a:ext>
                </a:extLst>
              </p14:cNvPr>
              <p14:cNvContentPartPr/>
              <p14:nvPr/>
            </p14:nvContentPartPr>
            <p14:xfrm>
              <a:off x="6247920" y="2915440"/>
              <a:ext cx="285120" cy="322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C7AD000-237C-4961-8726-A8E4D1C20FD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9897" y="2897440"/>
                <a:ext cx="320805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F0806E3-0B58-438B-8411-4DED90F15E56}"/>
                  </a:ext>
                </a:extLst>
              </p14:cNvPr>
              <p14:cNvContentPartPr/>
              <p14:nvPr/>
            </p14:nvContentPartPr>
            <p14:xfrm>
              <a:off x="599520" y="3647680"/>
              <a:ext cx="338760" cy="191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F0806E3-0B58-438B-8411-4DED90F15E5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81880" y="3630040"/>
                <a:ext cx="374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0F71F47-E5E6-4592-AA4B-3EFE2C04A550}"/>
                  </a:ext>
                </a:extLst>
              </p14:cNvPr>
              <p14:cNvContentPartPr/>
              <p14:nvPr/>
            </p14:nvContentPartPr>
            <p14:xfrm>
              <a:off x="1097040" y="3665680"/>
              <a:ext cx="184320" cy="14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0F71F47-E5E6-4592-AA4B-3EFE2C04A55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79040" y="3647680"/>
                <a:ext cx="2199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966F70-6AEA-4245-857E-75B0A2E7BBA1}"/>
                  </a:ext>
                </a:extLst>
              </p14:cNvPr>
              <p14:cNvContentPartPr/>
              <p14:nvPr/>
            </p14:nvContentPartPr>
            <p14:xfrm>
              <a:off x="1106760" y="3769000"/>
              <a:ext cx="154080" cy="10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966F70-6AEA-4245-857E-75B0A2E7BBA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89120" y="375136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088FE4D-FC39-4EAF-B73A-E9B99E5E686E}"/>
                  </a:ext>
                </a:extLst>
              </p14:cNvPr>
              <p14:cNvContentPartPr/>
              <p14:nvPr/>
            </p14:nvContentPartPr>
            <p14:xfrm>
              <a:off x="1508520" y="3891760"/>
              <a:ext cx="1203840" cy="234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088FE4D-FC39-4EAF-B73A-E9B99E5E686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490520" y="3874120"/>
                <a:ext cx="123948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9166C9-3007-40AD-9179-E44B16EE22F7}"/>
                  </a:ext>
                </a:extLst>
              </p14:cNvPr>
              <p14:cNvContentPartPr/>
              <p14:nvPr/>
            </p14:nvContentPartPr>
            <p14:xfrm>
              <a:off x="1523640" y="3491800"/>
              <a:ext cx="660960" cy="3387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9166C9-3007-40AD-9179-E44B16EE22F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505640" y="3473819"/>
                <a:ext cx="696600" cy="374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30AD2C-1DEE-4611-8782-F69308869810}"/>
                  </a:ext>
                </a:extLst>
              </p14:cNvPr>
              <p14:cNvContentPartPr/>
              <p14:nvPr/>
            </p14:nvContentPartPr>
            <p14:xfrm>
              <a:off x="2986680" y="3732280"/>
              <a:ext cx="230040" cy="16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30AD2C-1DEE-4611-8782-F6930886981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968680" y="3714640"/>
                <a:ext cx="2656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766329-B9B9-43DB-9465-67FD7D8380F4}"/>
                  </a:ext>
                </a:extLst>
              </p14:cNvPr>
              <p14:cNvContentPartPr/>
              <p14:nvPr/>
            </p14:nvContentPartPr>
            <p14:xfrm>
              <a:off x="3057600" y="3819760"/>
              <a:ext cx="131400" cy="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766329-B9B9-43DB-9465-67FD7D8380F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039960" y="3801760"/>
                <a:ext cx="167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5B4477F-141D-4B62-84D1-9C045C830E92}"/>
                  </a:ext>
                </a:extLst>
              </p14:cNvPr>
              <p14:cNvContentPartPr/>
              <p14:nvPr/>
            </p14:nvContentPartPr>
            <p14:xfrm>
              <a:off x="3586080" y="3545440"/>
              <a:ext cx="1324440" cy="589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5B4477F-141D-4B62-84D1-9C045C830E9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568085" y="3527800"/>
                <a:ext cx="1360070" cy="6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E077F03-048D-45DC-8C35-3BDABD47BAB8}"/>
                  </a:ext>
                </a:extLst>
              </p14:cNvPr>
              <p14:cNvContentPartPr/>
              <p14:nvPr/>
            </p14:nvContentPartPr>
            <p14:xfrm>
              <a:off x="5201400" y="3758200"/>
              <a:ext cx="2023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E077F03-048D-45DC-8C35-3BDABD47BAB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83760" y="3740560"/>
                <a:ext cx="237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99782BA-060D-43AC-9FD6-25182010E434}"/>
                  </a:ext>
                </a:extLst>
              </p14:cNvPr>
              <p14:cNvContentPartPr/>
              <p14:nvPr/>
            </p14:nvContentPartPr>
            <p14:xfrm>
              <a:off x="5232000" y="3870520"/>
              <a:ext cx="145800" cy="2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99782BA-060D-43AC-9FD6-25182010E43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214000" y="3852520"/>
                <a:ext cx="181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5DDB45B-392E-4298-9D09-E19ED82F0F1A}"/>
                  </a:ext>
                </a:extLst>
              </p14:cNvPr>
              <p14:cNvContentPartPr/>
              <p14:nvPr/>
            </p14:nvContentPartPr>
            <p14:xfrm>
              <a:off x="5638440" y="3618160"/>
              <a:ext cx="234000" cy="311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5DDB45B-392E-4298-9D09-E19ED82F0F1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20800" y="3600160"/>
                <a:ext cx="2696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7D5223A-BF7A-4C1C-8E62-FD356F286B09}"/>
                  </a:ext>
                </a:extLst>
              </p14:cNvPr>
              <p14:cNvContentPartPr/>
              <p14:nvPr/>
            </p14:nvContentPartPr>
            <p14:xfrm>
              <a:off x="6014280" y="3559840"/>
              <a:ext cx="245520" cy="168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7D5223A-BF7A-4C1C-8E62-FD356F286B0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996640" y="3542200"/>
                <a:ext cx="2811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AB452E7-A8F1-49FB-8BE0-24748ED9342B}"/>
                  </a:ext>
                </a:extLst>
              </p14:cNvPr>
              <p14:cNvContentPartPr/>
              <p14:nvPr/>
            </p14:nvContentPartPr>
            <p14:xfrm>
              <a:off x="6117600" y="3586120"/>
              <a:ext cx="384840" cy="291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AB452E7-A8F1-49FB-8BE0-24748ED9342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099600" y="3568480"/>
                <a:ext cx="4204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34ABF7F-04B0-4533-8BFA-F6AA90FE7DEA}"/>
                  </a:ext>
                </a:extLst>
              </p14:cNvPr>
              <p14:cNvContentPartPr/>
              <p14:nvPr/>
            </p14:nvContentPartPr>
            <p14:xfrm>
              <a:off x="6283200" y="3758560"/>
              <a:ext cx="199080" cy="2224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34ABF7F-04B0-4533-8BFA-F6AA90FE7DE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265200" y="3740920"/>
                <a:ext cx="2347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0E4EE44-39EF-4FFE-AA75-AA4C0F9BBFFE}"/>
                  </a:ext>
                </a:extLst>
              </p14:cNvPr>
              <p14:cNvContentPartPr/>
              <p14:nvPr/>
            </p14:nvContentPartPr>
            <p14:xfrm>
              <a:off x="6593520" y="3698080"/>
              <a:ext cx="151920" cy="1429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0E4EE44-39EF-4FFE-AA75-AA4C0F9BBFF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75520" y="3680080"/>
                <a:ext cx="1875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72BD0B-95F3-452D-B63A-ADE569192608}"/>
                  </a:ext>
                </a:extLst>
              </p14:cNvPr>
              <p14:cNvContentPartPr/>
              <p14:nvPr/>
            </p14:nvContentPartPr>
            <p14:xfrm>
              <a:off x="431760" y="4620760"/>
              <a:ext cx="389520" cy="318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72BD0B-95F3-452D-B63A-ADE56919260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14120" y="4603120"/>
                <a:ext cx="42516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A6D7841-F4E0-4C58-8F42-B4077D32A644}"/>
                  </a:ext>
                </a:extLst>
              </p14:cNvPr>
              <p14:cNvContentPartPr/>
              <p14:nvPr/>
            </p14:nvContentPartPr>
            <p14:xfrm>
              <a:off x="920640" y="4734160"/>
              <a:ext cx="34560" cy="121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A6D7841-F4E0-4C58-8F42-B4077D32A64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03000" y="4716160"/>
                <a:ext cx="702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60438FD-D917-4C1B-BEC8-3778EE8D8BC7}"/>
                  </a:ext>
                </a:extLst>
              </p14:cNvPr>
              <p14:cNvContentPartPr/>
              <p14:nvPr/>
            </p14:nvContentPartPr>
            <p14:xfrm>
              <a:off x="914160" y="4541200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60438FD-D917-4C1B-BEC8-3778EE8D8BC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96160" y="4523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E68A3E6-0774-4C54-9636-18A3CB56810D}"/>
                  </a:ext>
                </a:extLst>
              </p14:cNvPr>
              <p14:cNvContentPartPr/>
              <p14:nvPr/>
            </p14:nvContentPartPr>
            <p14:xfrm>
              <a:off x="1045560" y="4521040"/>
              <a:ext cx="21240" cy="334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E68A3E6-0774-4C54-9636-18A3CB56810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27920" y="4503040"/>
                <a:ext cx="5688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E3DFB45-BF93-4D30-8AA3-EB48497DC16D}"/>
                  </a:ext>
                </a:extLst>
              </p14:cNvPr>
              <p14:cNvContentPartPr/>
              <p14:nvPr/>
            </p14:nvContentPartPr>
            <p14:xfrm>
              <a:off x="1199640" y="4510600"/>
              <a:ext cx="151560" cy="326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E3DFB45-BF93-4D30-8AA3-EB48497DC16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81640" y="4492600"/>
                <a:ext cx="18720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36BAD35-D728-4C31-9EB8-8903C86531AC}"/>
                  </a:ext>
                </a:extLst>
              </p14:cNvPr>
              <p14:cNvContentPartPr/>
              <p14:nvPr/>
            </p14:nvContentPartPr>
            <p14:xfrm>
              <a:off x="1587360" y="4582240"/>
              <a:ext cx="334440" cy="276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36BAD35-D728-4C31-9EB8-8903C86531A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569360" y="4564240"/>
                <a:ext cx="37008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ACFB81B-611F-42C0-83A3-CCCB3DCE46DF}"/>
                  </a:ext>
                </a:extLst>
              </p14:cNvPr>
              <p14:cNvContentPartPr/>
              <p14:nvPr/>
            </p14:nvContentPartPr>
            <p14:xfrm>
              <a:off x="3555840" y="4541200"/>
              <a:ext cx="355320" cy="3186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ACFB81B-611F-42C0-83A3-CCCB3DCE46D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537840" y="4523560"/>
                <a:ext cx="39096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6AC2467-4E9C-4BF3-8AA3-EF3B214D4EBC}"/>
                  </a:ext>
                </a:extLst>
              </p14:cNvPr>
              <p14:cNvContentPartPr/>
              <p14:nvPr/>
            </p14:nvContentPartPr>
            <p14:xfrm>
              <a:off x="2397720" y="4594840"/>
              <a:ext cx="952920" cy="195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6AC2467-4E9C-4BF3-8AA3-EF3B214D4EB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379720" y="4577200"/>
                <a:ext cx="9885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A4B19E0-178F-4CAD-B8FF-ACB47747B80C}"/>
                  </a:ext>
                </a:extLst>
              </p14:cNvPr>
              <p14:cNvContentPartPr/>
              <p14:nvPr/>
            </p14:nvContentPartPr>
            <p14:xfrm>
              <a:off x="2072280" y="4541200"/>
              <a:ext cx="194760" cy="2653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A4B19E0-178F-4CAD-B8FF-ACB47747B80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054640" y="4523560"/>
                <a:ext cx="23040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08C46076-B72E-4D31-BD0C-8E4034BDC356}"/>
                  </a:ext>
                </a:extLst>
              </p14:cNvPr>
              <p14:cNvContentPartPr/>
              <p14:nvPr/>
            </p14:nvContentPartPr>
            <p14:xfrm>
              <a:off x="4343520" y="4510240"/>
              <a:ext cx="716040" cy="4406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08C46076-B72E-4D31-BD0C-8E4034BDC35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325520" y="4492240"/>
                <a:ext cx="75168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7E45DAB-A425-49C0-AE86-86043445C0D8}"/>
                  </a:ext>
                </a:extLst>
              </p14:cNvPr>
              <p14:cNvContentPartPr/>
              <p14:nvPr/>
            </p14:nvContentPartPr>
            <p14:xfrm>
              <a:off x="5252160" y="4506640"/>
              <a:ext cx="1451880" cy="2955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7E45DAB-A425-49C0-AE86-86043445C0D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234516" y="4488640"/>
                <a:ext cx="1487529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AE50EA1-B209-4264-A696-640C26A25CE5}"/>
                  </a:ext>
                </a:extLst>
              </p14:cNvPr>
              <p14:cNvContentPartPr/>
              <p14:nvPr/>
            </p14:nvContentPartPr>
            <p14:xfrm>
              <a:off x="6969360" y="4500520"/>
              <a:ext cx="416520" cy="2714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AE50EA1-B209-4264-A696-640C26A25CE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951720" y="4482880"/>
                <a:ext cx="45216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EBCAC5C-F063-4829-A09C-BFA4FD65BB54}"/>
                  </a:ext>
                </a:extLst>
              </p14:cNvPr>
              <p14:cNvContentPartPr/>
              <p14:nvPr/>
            </p14:nvContentPartPr>
            <p14:xfrm>
              <a:off x="1930080" y="5383960"/>
              <a:ext cx="222840" cy="10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EBCAC5C-F063-4829-A09C-BFA4FD65BB5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912440" y="5366320"/>
                <a:ext cx="258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4579BAF-6798-4CBB-AE0A-8AA2A60661A1}"/>
                  </a:ext>
                </a:extLst>
              </p14:cNvPr>
              <p14:cNvContentPartPr/>
              <p14:nvPr/>
            </p14:nvContentPartPr>
            <p14:xfrm>
              <a:off x="1920000" y="5516800"/>
              <a:ext cx="212040" cy="14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4579BAF-6798-4CBB-AE0A-8AA2A60661A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902000" y="5498800"/>
                <a:ext cx="2476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C68AF09-B148-4688-A665-6ED8D3AA2E83}"/>
                  </a:ext>
                </a:extLst>
              </p14:cNvPr>
              <p14:cNvContentPartPr/>
              <p14:nvPr/>
            </p14:nvContentPartPr>
            <p14:xfrm>
              <a:off x="893640" y="5282800"/>
              <a:ext cx="773640" cy="3754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C68AF09-B148-4688-A665-6ED8D3AA2E8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75992" y="5264800"/>
                <a:ext cx="809297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9099C1B-8FDF-4925-8C67-8C4AACC7337F}"/>
                  </a:ext>
                </a:extLst>
              </p14:cNvPr>
              <p14:cNvContentPartPr/>
              <p14:nvPr/>
            </p14:nvContentPartPr>
            <p14:xfrm>
              <a:off x="2427240" y="5150680"/>
              <a:ext cx="3002040" cy="569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9099C1B-8FDF-4925-8C67-8C4AACC7337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409600" y="5133040"/>
                <a:ext cx="303768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ED734FD-3A54-4335-8FB1-565123ED1A61}"/>
                  </a:ext>
                </a:extLst>
              </p14:cNvPr>
              <p14:cNvContentPartPr/>
              <p14:nvPr/>
            </p14:nvContentPartPr>
            <p14:xfrm>
              <a:off x="6354120" y="5208640"/>
              <a:ext cx="769320" cy="399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ED734FD-3A54-4335-8FB1-565123ED1A6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336128" y="5190640"/>
                <a:ext cx="804943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362A829-43B7-46BD-A975-2F8DC7D0D5F8}"/>
                  </a:ext>
                </a:extLst>
              </p14:cNvPr>
              <p14:cNvContentPartPr/>
              <p14:nvPr/>
            </p14:nvContentPartPr>
            <p14:xfrm>
              <a:off x="5679120" y="5323480"/>
              <a:ext cx="380880" cy="28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362A829-43B7-46BD-A975-2F8DC7D0D5F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661463" y="5305840"/>
                <a:ext cx="416554" cy="31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959231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9CAC2F-9C52-4D58-B4AF-61D049ED3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4" t="23237" r="17501" b="70677"/>
          <a:stretch/>
        </p:blipFill>
        <p:spPr>
          <a:xfrm>
            <a:off x="304799" y="304800"/>
            <a:ext cx="8284633" cy="144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D7EFE1-A3C5-4BCD-B8B5-C406B8FB1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50" t="35285" r="31284" b="56667"/>
          <a:stretch/>
        </p:blipFill>
        <p:spPr>
          <a:xfrm>
            <a:off x="5562600" y="1447800"/>
            <a:ext cx="3124200" cy="226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2342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9CAC2F-9C52-4D58-B4AF-61D049ED3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4" t="23237" r="17501" b="70677"/>
          <a:stretch/>
        </p:blipFill>
        <p:spPr>
          <a:xfrm>
            <a:off x="304799" y="304800"/>
            <a:ext cx="8284633" cy="144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D7EFE1-A3C5-4BCD-B8B5-C406B8FB1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50" t="35285" r="31284" b="56667"/>
          <a:stretch/>
        </p:blipFill>
        <p:spPr>
          <a:xfrm>
            <a:off x="5562600" y="1447800"/>
            <a:ext cx="3124200" cy="2269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14:cNvPr>
              <p14:cNvContentPartPr/>
              <p14:nvPr/>
            </p14:nvContentPartPr>
            <p14:xfrm>
              <a:off x="3351360" y="1763800"/>
              <a:ext cx="854640" cy="513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3720" y="1746160"/>
                <a:ext cx="8902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14:cNvPr>
              <p14:cNvContentPartPr/>
              <p14:nvPr/>
            </p14:nvContentPartPr>
            <p14:xfrm>
              <a:off x="1600320" y="2072320"/>
              <a:ext cx="1377360" cy="398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2680" y="2054680"/>
                <a:ext cx="1413000" cy="43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630921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9CAC2F-9C52-4D58-B4AF-61D049ED3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4" t="23237" r="17501" b="70677"/>
          <a:stretch/>
        </p:blipFill>
        <p:spPr>
          <a:xfrm>
            <a:off x="304799" y="304800"/>
            <a:ext cx="8284633" cy="144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D7EFE1-A3C5-4BCD-B8B5-C406B8FB1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50" t="35285" r="31284" b="56667"/>
          <a:stretch/>
        </p:blipFill>
        <p:spPr>
          <a:xfrm>
            <a:off x="5562600" y="1447800"/>
            <a:ext cx="3124200" cy="2269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14:cNvPr>
              <p14:cNvContentPartPr/>
              <p14:nvPr/>
            </p14:nvContentPartPr>
            <p14:xfrm>
              <a:off x="3351360" y="1763800"/>
              <a:ext cx="854640" cy="513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3720" y="1746160"/>
                <a:ext cx="8902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14:cNvPr>
              <p14:cNvContentPartPr/>
              <p14:nvPr/>
            </p14:nvContentPartPr>
            <p14:xfrm>
              <a:off x="1600320" y="2072320"/>
              <a:ext cx="1377360" cy="398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2680" y="2054680"/>
                <a:ext cx="14130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14:cNvPr>
              <p14:cNvContentPartPr/>
              <p14:nvPr/>
            </p14:nvContentPartPr>
            <p14:xfrm>
              <a:off x="574320" y="2653000"/>
              <a:ext cx="1160280" cy="314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680" y="2635360"/>
                <a:ext cx="11959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14:cNvPr>
              <p14:cNvContentPartPr/>
              <p14:nvPr/>
            </p14:nvContentPartPr>
            <p14:xfrm>
              <a:off x="2031600" y="2661640"/>
              <a:ext cx="334440" cy="256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13600" y="2643640"/>
                <a:ext cx="370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14:cNvPr>
              <p14:cNvContentPartPr/>
              <p14:nvPr/>
            </p14:nvContentPartPr>
            <p14:xfrm>
              <a:off x="2946000" y="2661280"/>
              <a:ext cx="223200" cy="246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28000" y="2643640"/>
                <a:ext cx="2588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B0F2325-DB31-4F85-811C-D860692F7649}"/>
                  </a:ext>
                </a:extLst>
              </p14:cNvPr>
              <p14:cNvContentPartPr/>
              <p14:nvPr/>
            </p14:nvContentPartPr>
            <p14:xfrm>
              <a:off x="3301320" y="2691880"/>
              <a:ext cx="943200" cy="263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B0F2325-DB31-4F85-811C-D860692F764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83680" y="2674240"/>
                <a:ext cx="978840" cy="29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236711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9CAC2F-9C52-4D58-B4AF-61D049ED3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4" t="23237" r="17501" b="70677"/>
          <a:stretch/>
        </p:blipFill>
        <p:spPr>
          <a:xfrm>
            <a:off x="304799" y="304800"/>
            <a:ext cx="8284633" cy="144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D7EFE1-A3C5-4BCD-B8B5-C406B8FB1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50" t="35285" r="31284" b="56667"/>
          <a:stretch/>
        </p:blipFill>
        <p:spPr>
          <a:xfrm>
            <a:off x="5562600" y="1447800"/>
            <a:ext cx="3124200" cy="2269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14:cNvPr>
              <p14:cNvContentPartPr/>
              <p14:nvPr/>
            </p14:nvContentPartPr>
            <p14:xfrm>
              <a:off x="3351360" y="1763800"/>
              <a:ext cx="854640" cy="513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3720" y="1746160"/>
                <a:ext cx="8902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14:cNvPr>
              <p14:cNvContentPartPr/>
              <p14:nvPr/>
            </p14:nvContentPartPr>
            <p14:xfrm>
              <a:off x="1600320" y="2072320"/>
              <a:ext cx="1377360" cy="398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2680" y="2054680"/>
                <a:ext cx="14130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14:cNvPr>
              <p14:cNvContentPartPr/>
              <p14:nvPr/>
            </p14:nvContentPartPr>
            <p14:xfrm>
              <a:off x="574320" y="2653000"/>
              <a:ext cx="1160280" cy="314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680" y="2635360"/>
                <a:ext cx="11959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14:cNvPr>
              <p14:cNvContentPartPr/>
              <p14:nvPr/>
            </p14:nvContentPartPr>
            <p14:xfrm>
              <a:off x="2031600" y="2661640"/>
              <a:ext cx="334440" cy="256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13600" y="2643640"/>
                <a:ext cx="370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F341619-045B-4342-BE13-FB42B2FC5866}"/>
                  </a:ext>
                </a:extLst>
              </p14:cNvPr>
              <p14:cNvContentPartPr/>
              <p14:nvPr/>
            </p14:nvContentPartPr>
            <p14:xfrm>
              <a:off x="3301320" y="2691880"/>
              <a:ext cx="943200" cy="185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F341619-045B-4342-BE13-FB42B2FC58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83680" y="2674240"/>
                <a:ext cx="9788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14:cNvPr>
              <p14:cNvContentPartPr/>
              <p14:nvPr/>
            </p14:nvContentPartPr>
            <p14:xfrm>
              <a:off x="2946000" y="2661280"/>
              <a:ext cx="223200" cy="246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28000" y="2643640"/>
                <a:ext cx="2588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C431E8-920A-4FD8-9B44-9B25ABE0BF7F}"/>
                  </a:ext>
                </a:extLst>
              </p14:cNvPr>
              <p14:cNvContentPartPr/>
              <p14:nvPr/>
            </p14:nvContentPartPr>
            <p14:xfrm>
              <a:off x="639480" y="3078160"/>
              <a:ext cx="339840" cy="246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C431E8-920A-4FD8-9B44-9B25ABE0BF7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1821" y="3060520"/>
                <a:ext cx="375518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1CE744-F4F2-4A05-BBE6-D63BC1262BB0}"/>
                  </a:ext>
                </a:extLst>
              </p14:cNvPr>
              <p14:cNvContentPartPr/>
              <p14:nvPr/>
            </p14:nvContentPartPr>
            <p14:xfrm>
              <a:off x="1980120" y="3228280"/>
              <a:ext cx="273240" cy="174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1CE744-F4F2-4A05-BBE6-D63BC1262BB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62480" y="3210640"/>
                <a:ext cx="3088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B886D55-FB37-4A69-9B53-409F44EB895D}"/>
                  </a:ext>
                </a:extLst>
              </p14:cNvPr>
              <p14:cNvContentPartPr/>
              <p14:nvPr/>
            </p14:nvContentPartPr>
            <p14:xfrm>
              <a:off x="2407440" y="3261040"/>
              <a:ext cx="141480" cy="10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B886D55-FB37-4A69-9B53-409F44EB89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89800" y="324304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9039220-208A-410F-A927-0084A62BAB45}"/>
                  </a:ext>
                </a:extLst>
              </p14:cNvPr>
              <p14:cNvContentPartPr/>
              <p14:nvPr/>
            </p14:nvContentPartPr>
            <p14:xfrm>
              <a:off x="2387280" y="3352480"/>
              <a:ext cx="1519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9039220-208A-410F-A927-0084A62BAB4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69280" y="3334480"/>
                <a:ext cx="187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4C7685C-7C7C-4531-A310-6CB2A62CF638}"/>
                  </a:ext>
                </a:extLst>
              </p14:cNvPr>
              <p14:cNvContentPartPr/>
              <p14:nvPr/>
            </p14:nvContentPartPr>
            <p14:xfrm>
              <a:off x="2732880" y="3087880"/>
              <a:ext cx="366120" cy="198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4C7685C-7C7C-4531-A310-6CB2A62CF63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14880" y="3070272"/>
                <a:ext cx="401760" cy="233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008AA95-94D2-46D9-A729-03DD939DBFC6}"/>
                  </a:ext>
                </a:extLst>
              </p14:cNvPr>
              <p14:cNvContentPartPr/>
              <p14:nvPr/>
            </p14:nvContentPartPr>
            <p14:xfrm>
              <a:off x="3962280" y="2854600"/>
              <a:ext cx="10440" cy="90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008AA95-94D2-46D9-A729-03DD939DBFC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44280" y="2836960"/>
                <a:ext cx="4608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D84E2FA-CF15-45C6-8581-80BE653E8972}"/>
                  </a:ext>
                </a:extLst>
              </p14:cNvPr>
              <p14:cNvContentPartPr/>
              <p14:nvPr/>
            </p14:nvContentPartPr>
            <p14:xfrm>
              <a:off x="2783640" y="3344920"/>
              <a:ext cx="467640" cy="313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D84E2FA-CF15-45C6-8581-80BE653E897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65640" y="3327300"/>
                <a:ext cx="503280" cy="3491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4889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14:cNvPr>
              <p14:cNvContentPartPr/>
              <p14:nvPr/>
            </p14:nvContentPartPr>
            <p14:xfrm>
              <a:off x="771600" y="162160"/>
              <a:ext cx="4608720" cy="618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960" y="144150"/>
                <a:ext cx="4644360" cy="65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14:cNvPr>
              <p14:cNvContentPartPr/>
              <p14:nvPr/>
            </p14:nvContentPartPr>
            <p14:xfrm>
              <a:off x="1797960" y="1403080"/>
              <a:ext cx="3566160" cy="965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1385087"/>
                <a:ext cx="3601800" cy="1001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14:cNvPr>
              <p14:cNvContentPartPr/>
              <p14:nvPr/>
            </p14:nvContentPartPr>
            <p14:xfrm>
              <a:off x="5972520" y="975400"/>
              <a:ext cx="1595520" cy="109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4880" y="957754"/>
                <a:ext cx="1631160" cy="1128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14:cNvPr>
              <p14:cNvContentPartPr/>
              <p14:nvPr/>
            </p14:nvContentPartPr>
            <p14:xfrm>
              <a:off x="3970560" y="2426200"/>
              <a:ext cx="4622760" cy="1473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52560" y="2408200"/>
                <a:ext cx="4658400" cy="15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14:cNvPr>
              <p14:cNvContentPartPr/>
              <p14:nvPr/>
            </p14:nvContentPartPr>
            <p14:xfrm>
              <a:off x="3819720" y="2923720"/>
              <a:ext cx="17280" cy="22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2080" y="2906080"/>
                <a:ext cx="529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14:cNvPr>
              <p14:cNvContentPartPr/>
              <p14:nvPr/>
            </p14:nvContentPartPr>
            <p14:xfrm>
              <a:off x="3808200" y="3067720"/>
              <a:ext cx="11880" cy="26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90560" y="3050080"/>
                <a:ext cx="475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14:cNvPr>
              <p14:cNvContentPartPr/>
              <p14:nvPr/>
            </p14:nvContentPartPr>
            <p14:xfrm>
              <a:off x="852960" y="2762800"/>
              <a:ext cx="2794320" cy="884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5320" y="2745153"/>
                <a:ext cx="2829960" cy="92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14:cNvPr>
              <p14:cNvContentPartPr/>
              <p14:nvPr/>
            </p14:nvContentPartPr>
            <p14:xfrm>
              <a:off x="4839960" y="2925880"/>
              <a:ext cx="108000" cy="151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22320" y="2907880"/>
                <a:ext cx="143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14:cNvPr>
              <p14:cNvContentPartPr/>
              <p14:nvPr/>
            </p14:nvContentPartPr>
            <p14:xfrm>
              <a:off x="8066640" y="2258440"/>
              <a:ext cx="668880" cy="749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48640" y="2240800"/>
                <a:ext cx="70452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14:cNvPr>
              <p14:cNvContentPartPr/>
              <p14:nvPr/>
            </p14:nvContentPartPr>
            <p14:xfrm>
              <a:off x="5050200" y="2338000"/>
              <a:ext cx="2833560" cy="864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32558" y="2320000"/>
                <a:ext cx="2869205" cy="90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4E00105-0788-4888-8036-CEB06AFC2B51}"/>
                  </a:ext>
                </a:extLst>
              </p14:cNvPr>
              <p14:cNvContentPartPr/>
              <p14:nvPr/>
            </p14:nvContentPartPr>
            <p14:xfrm>
              <a:off x="4042560" y="1868560"/>
              <a:ext cx="4837320" cy="1342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4E00105-0788-4888-8036-CEB06AFC2B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24560" y="1832920"/>
                <a:ext cx="4872960" cy="14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704BBD5-475F-43BD-86E8-068F2885D63F}"/>
                  </a:ext>
                </a:extLst>
              </p14:cNvPr>
              <p14:cNvContentPartPr/>
              <p14:nvPr/>
            </p14:nvContentPartPr>
            <p14:xfrm>
              <a:off x="1046280" y="3941440"/>
              <a:ext cx="163800" cy="255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704BBD5-475F-43BD-86E8-068F2885D63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28280" y="3923465"/>
                <a:ext cx="199440" cy="291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E45A149-2EE2-4451-9826-FD628170B785}"/>
                  </a:ext>
                </a:extLst>
              </p14:cNvPr>
              <p14:cNvContentPartPr/>
              <p14:nvPr/>
            </p14:nvContentPartPr>
            <p14:xfrm>
              <a:off x="2305920" y="4022800"/>
              <a:ext cx="294480" cy="254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E45A149-2EE2-4451-9826-FD628170B78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87942" y="4005160"/>
                <a:ext cx="330076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A153F0E-58EE-4DFD-A081-68B7FDEBC496}"/>
                  </a:ext>
                </a:extLst>
              </p14:cNvPr>
              <p14:cNvContentPartPr/>
              <p14:nvPr/>
            </p14:nvContentPartPr>
            <p14:xfrm>
              <a:off x="1330320" y="3997960"/>
              <a:ext cx="770400" cy="18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A153F0E-58EE-4DFD-A081-68B7FDEBC49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312672" y="3980320"/>
                <a:ext cx="806057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9695C58-E554-4ADF-B887-02DA9E0EA086}"/>
                  </a:ext>
                </a:extLst>
              </p14:cNvPr>
              <p14:cNvContentPartPr/>
              <p14:nvPr/>
            </p14:nvContentPartPr>
            <p14:xfrm>
              <a:off x="3129240" y="4006240"/>
              <a:ext cx="2035800" cy="433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9695C58-E554-4ADF-B887-02DA9E0EA08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11240" y="3988600"/>
                <a:ext cx="207144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5186E98-8E28-4BF7-933C-DB38F270EC3E}"/>
                  </a:ext>
                </a:extLst>
              </p14:cNvPr>
              <p14:cNvContentPartPr/>
              <p14:nvPr/>
            </p14:nvContentPartPr>
            <p14:xfrm>
              <a:off x="233040" y="3722560"/>
              <a:ext cx="700200" cy="7142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5186E98-8E28-4BF7-933C-DB38F270EC3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5031" y="3704560"/>
                <a:ext cx="735858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F25402-E20E-4381-B7FD-2B5048D74F35}"/>
                  </a:ext>
                </a:extLst>
              </p14:cNvPr>
              <p14:cNvContentPartPr/>
              <p14:nvPr/>
            </p14:nvContentPartPr>
            <p14:xfrm>
              <a:off x="5435400" y="4104160"/>
              <a:ext cx="268560" cy="232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F25402-E20E-4381-B7FD-2B5048D74F3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17424" y="4086520"/>
                <a:ext cx="304152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7889E51-8D2C-4EB2-A583-BD324D6069E6}"/>
                  </a:ext>
                </a:extLst>
              </p14:cNvPr>
              <p14:cNvContentPartPr/>
              <p14:nvPr/>
            </p14:nvContentPartPr>
            <p14:xfrm>
              <a:off x="6034440" y="4162120"/>
              <a:ext cx="246960" cy="146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7889E51-8D2C-4EB2-A583-BD324D6069E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16800" y="4144120"/>
                <a:ext cx="2826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7390F54-DD9B-4901-9787-88EEA0DD46DA}"/>
                  </a:ext>
                </a:extLst>
              </p14:cNvPr>
              <p14:cNvContentPartPr/>
              <p14:nvPr/>
            </p14:nvContentPartPr>
            <p14:xfrm>
              <a:off x="6431160" y="4185160"/>
              <a:ext cx="16416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7390F54-DD9B-4901-9787-88EEA0DD46D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13160" y="4167520"/>
                <a:ext cx="199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94062F8-3476-47DA-B80E-7CA9F2FB595D}"/>
                  </a:ext>
                </a:extLst>
              </p14:cNvPr>
              <p14:cNvContentPartPr/>
              <p14:nvPr/>
            </p14:nvContentPartPr>
            <p14:xfrm>
              <a:off x="6450960" y="4269040"/>
              <a:ext cx="15408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94062F8-3476-47DA-B80E-7CA9F2FB595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433320" y="4251400"/>
                <a:ext cx="1897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1F726B0-6F9B-49E6-8837-F2FA8EC109C5}"/>
                  </a:ext>
                </a:extLst>
              </p14:cNvPr>
              <p14:cNvContentPartPr/>
              <p14:nvPr/>
            </p14:nvContentPartPr>
            <p14:xfrm>
              <a:off x="6776400" y="4260040"/>
              <a:ext cx="1062360" cy="220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1F726B0-6F9B-49E6-8837-F2FA8EC109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758400" y="4242040"/>
                <a:ext cx="10980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35A9027-0417-40C7-9ED2-FB8FB92138AB}"/>
                  </a:ext>
                </a:extLst>
              </p14:cNvPr>
              <p14:cNvContentPartPr/>
              <p14:nvPr/>
            </p14:nvContentPartPr>
            <p14:xfrm>
              <a:off x="6847320" y="3951520"/>
              <a:ext cx="588960" cy="247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35A9027-0417-40C7-9ED2-FB8FB92138A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29680" y="3933880"/>
                <a:ext cx="62460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578FD3-9001-4EBE-AFD4-6DA3541FE780}"/>
                  </a:ext>
                </a:extLst>
              </p14:cNvPr>
              <p14:cNvContentPartPr/>
              <p14:nvPr/>
            </p14:nvContentPartPr>
            <p14:xfrm>
              <a:off x="192720" y="4855480"/>
              <a:ext cx="314640" cy="320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578FD3-9001-4EBE-AFD4-6DA3541FE7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4720" y="4837480"/>
                <a:ext cx="35028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F5AFB80-6126-4128-915F-6634ED05C9E1}"/>
                  </a:ext>
                </a:extLst>
              </p14:cNvPr>
              <p14:cNvContentPartPr/>
              <p14:nvPr/>
            </p14:nvContentPartPr>
            <p14:xfrm>
              <a:off x="915960" y="4744240"/>
              <a:ext cx="19080" cy="253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F5AFB80-6126-4128-915F-6634ED05C9E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97960" y="4726600"/>
                <a:ext cx="5472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3064C9B-6184-49DC-8FEE-DAED942B8C33}"/>
                  </a:ext>
                </a:extLst>
              </p14:cNvPr>
              <p14:cNvContentPartPr/>
              <p14:nvPr/>
            </p14:nvContentPartPr>
            <p14:xfrm>
              <a:off x="914160" y="4754320"/>
              <a:ext cx="163800" cy="9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3064C9B-6184-49DC-8FEE-DAED942B8C3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96160" y="4736680"/>
                <a:ext cx="1994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13B9575-58AA-4096-AA4F-F0D06CF3794D}"/>
                  </a:ext>
                </a:extLst>
              </p14:cNvPr>
              <p14:cNvContentPartPr/>
              <p14:nvPr/>
            </p14:nvContentPartPr>
            <p14:xfrm>
              <a:off x="914160" y="4848280"/>
              <a:ext cx="122040" cy="14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13B9575-58AA-4096-AA4F-F0D06CF3794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96160" y="4830280"/>
                <a:ext cx="1576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30EE079-8DE0-4EBC-BA50-CBF0B3072F52}"/>
                  </a:ext>
                </a:extLst>
              </p14:cNvPr>
              <p14:cNvContentPartPr/>
              <p14:nvPr/>
            </p14:nvContentPartPr>
            <p14:xfrm>
              <a:off x="2305920" y="4774840"/>
              <a:ext cx="295200" cy="2350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30EE079-8DE0-4EBC-BA50-CBF0B3072F5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87942" y="4756840"/>
                <a:ext cx="330797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CD90EE8-7FBB-4970-9AA7-47A9AEED41EF}"/>
                  </a:ext>
                </a:extLst>
              </p14:cNvPr>
              <p14:cNvContentPartPr/>
              <p14:nvPr/>
            </p14:nvContentPartPr>
            <p14:xfrm>
              <a:off x="1229160" y="4794280"/>
              <a:ext cx="774000" cy="214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CD90EE8-7FBB-4970-9AA7-47A9AEED41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11168" y="4776280"/>
                <a:ext cx="809623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7EFA77A-741C-4C82-9D1C-6A7430B62B5F}"/>
                  </a:ext>
                </a:extLst>
              </p14:cNvPr>
              <p14:cNvContentPartPr/>
              <p14:nvPr/>
            </p14:nvContentPartPr>
            <p14:xfrm>
              <a:off x="3768960" y="4917040"/>
              <a:ext cx="172440" cy="12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7EFA77A-741C-4C82-9D1C-6A7430B62B5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750960" y="4899400"/>
                <a:ext cx="208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DC10F39-317B-4835-9E13-802D05B549F7}"/>
                  </a:ext>
                </a:extLst>
              </p14:cNvPr>
              <p14:cNvContentPartPr/>
              <p14:nvPr/>
            </p14:nvContentPartPr>
            <p14:xfrm>
              <a:off x="3789120" y="5000920"/>
              <a:ext cx="143640" cy="10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DC10F39-317B-4835-9E13-802D05B549F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71480" y="4982920"/>
                <a:ext cx="179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ED8532B-E577-452E-9BD2-AE286446C5D3}"/>
                  </a:ext>
                </a:extLst>
              </p14:cNvPr>
              <p14:cNvContentPartPr/>
              <p14:nvPr/>
            </p14:nvContentPartPr>
            <p14:xfrm>
              <a:off x="3047520" y="4785280"/>
              <a:ext cx="627120" cy="3466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ED8532B-E577-452E-9BD2-AE286446C5D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029880" y="4767280"/>
                <a:ext cx="66276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9F01A1E-701F-45FD-9808-67C3C505265D}"/>
                  </a:ext>
                </a:extLst>
              </p14:cNvPr>
              <p14:cNvContentPartPr/>
              <p14:nvPr/>
            </p14:nvContentPartPr>
            <p14:xfrm>
              <a:off x="4114200" y="4821640"/>
              <a:ext cx="862200" cy="289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9F01A1E-701F-45FD-9808-67C3C505265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096200" y="4804000"/>
                <a:ext cx="89784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C095888-6682-4A1C-86F6-994056800EA7}"/>
                  </a:ext>
                </a:extLst>
              </p14:cNvPr>
              <p14:cNvContentPartPr/>
              <p14:nvPr/>
            </p14:nvContentPartPr>
            <p14:xfrm>
              <a:off x="6603600" y="4987960"/>
              <a:ext cx="173520" cy="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C095888-6682-4A1C-86F6-994056800EA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585600" y="4969960"/>
                <a:ext cx="209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6E9C0C3-A8AB-4028-A80E-CB340BC0972B}"/>
                  </a:ext>
                </a:extLst>
              </p14:cNvPr>
              <p14:cNvContentPartPr/>
              <p14:nvPr/>
            </p14:nvContentPartPr>
            <p14:xfrm>
              <a:off x="6634200" y="5069320"/>
              <a:ext cx="164880" cy="20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6E9C0C3-A8AB-4028-A80E-CB340BC0972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616560" y="5051680"/>
                <a:ext cx="2005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06EA079-9BAF-47CD-BC3C-7C30BD228B1E}"/>
                  </a:ext>
                </a:extLst>
              </p14:cNvPr>
              <p14:cNvContentPartPr/>
              <p14:nvPr/>
            </p14:nvContentPartPr>
            <p14:xfrm>
              <a:off x="5791080" y="4926400"/>
              <a:ext cx="669240" cy="384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06EA079-9BAF-47CD-BC3C-7C30BD228B1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773080" y="4908417"/>
                <a:ext cx="704880" cy="420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BFA8FED-82CE-4D6E-8D8B-5D1869F1770A}"/>
                  </a:ext>
                </a:extLst>
              </p14:cNvPr>
              <p14:cNvContentPartPr/>
              <p14:nvPr/>
            </p14:nvContentPartPr>
            <p14:xfrm>
              <a:off x="5232000" y="4805440"/>
              <a:ext cx="312120" cy="287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BFA8FED-82CE-4D6E-8D8B-5D1869F1770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214000" y="4787800"/>
                <a:ext cx="3477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0925C32-70D6-4F15-A73A-2E92A9E93DEC}"/>
                  </a:ext>
                </a:extLst>
              </p14:cNvPr>
              <p14:cNvContentPartPr/>
              <p14:nvPr/>
            </p14:nvContentPartPr>
            <p14:xfrm>
              <a:off x="6920400" y="4932520"/>
              <a:ext cx="493560" cy="3009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0925C32-70D6-4F15-A73A-2E92A9E93DE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902760" y="4914542"/>
                <a:ext cx="529200" cy="336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C7072E5-9E6B-4100-95DD-0627D1432254}"/>
                  </a:ext>
                </a:extLst>
              </p14:cNvPr>
              <p14:cNvContentPartPr/>
              <p14:nvPr/>
            </p14:nvContentPartPr>
            <p14:xfrm>
              <a:off x="7536000" y="4622200"/>
              <a:ext cx="1259640" cy="7315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C7072E5-9E6B-4100-95DD-0627D143225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17995" y="4604560"/>
                <a:ext cx="1295290" cy="7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6804E30-7EA9-4D2C-9DF2-2AD1E4C634C4}"/>
                  </a:ext>
                </a:extLst>
              </p14:cNvPr>
              <p14:cNvContentPartPr/>
              <p14:nvPr/>
            </p14:nvContentPartPr>
            <p14:xfrm>
              <a:off x="5590920" y="4385680"/>
              <a:ext cx="3216960" cy="1122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6804E30-7EA9-4D2C-9DF2-2AD1E4C634C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572920" y="4350040"/>
                <a:ext cx="3252600" cy="119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249776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9CAC2F-9C52-4D58-B4AF-61D049ED3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4" t="23237" r="17501" b="70677"/>
          <a:stretch/>
        </p:blipFill>
        <p:spPr>
          <a:xfrm>
            <a:off x="304799" y="304800"/>
            <a:ext cx="8284633" cy="144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D7EFE1-A3C5-4BCD-B8B5-C406B8FB1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50" t="35285" r="31284" b="56667"/>
          <a:stretch/>
        </p:blipFill>
        <p:spPr>
          <a:xfrm>
            <a:off x="5562600" y="1447800"/>
            <a:ext cx="3124200" cy="2269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14:cNvPr>
              <p14:cNvContentPartPr/>
              <p14:nvPr/>
            </p14:nvContentPartPr>
            <p14:xfrm>
              <a:off x="3351360" y="1763800"/>
              <a:ext cx="854640" cy="513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3720" y="1746160"/>
                <a:ext cx="8902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14:cNvPr>
              <p14:cNvContentPartPr/>
              <p14:nvPr/>
            </p14:nvContentPartPr>
            <p14:xfrm>
              <a:off x="1600320" y="2072320"/>
              <a:ext cx="1377360" cy="398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2680" y="2054680"/>
                <a:ext cx="14130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14:cNvPr>
              <p14:cNvContentPartPr/>
              <p14:nvPr/>
            </p14:nvContentPartPr>
            <p14:xfrm>
              <a:off x="574320" y="2653000"/>
              <a:ext cx="1160280" cy="314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680" y="2635360"/>
                <a:ext cx="11959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14:cNvPr>
              <p14:cNvContentPartPr/>
              <p14:nvPr/>
            </p14:nvContentPartPr>
            <p14:xfrm>
              <a:off x="2031600" y="2661640"/>
              <a:ext cx="334440" cy="256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13600" y="2643640"/>
                <a:ext cx="370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F341619-045B-4342-BE13-FB42B2FC5866}"/>
                  </a:ext>
                </a:extLst>
              </p14:cNvPr>
              <p14:cNvContentPartPr/>
              <p14:nvPr/>
            </p14:nvContentPartPr>
            <p14:xfrm>
              <a:off x="3301320" y="2691880"/>
              <a:ext cx="943200" cy="185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F341619-045B-4342-BE13-FB42B2FC58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83680" y="2674240"/>
                <a:ext cx="9788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14:cNvPr>
              <p14:cNvContentPartPr/>
              <p14:nvPr/>
            </p14:nvContentPartPr>
            <p14:xfrm>
              <a:off x="2946000" y="2661280"/>
              <a:ext cx="223200" cy="246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28000" y="2643640"/>
                <a:ext cx="2588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C431E8-920A-4FD8-9B44-9B25ABE0BF7F}"/>
                  </a:ext>
                </a:extLst>
              </p14:cNvPr>
              <p14:cNvContentPartPr/>
              <p14:nvPr/>
            </p14:nvContentPartPr>
            <p14:xfrm>
              <a:off x="639480" y="3078160"/>
              <a:ext cx="339840" cy="246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C431E8-920A-4FD8-9B44-9B25ABE0BF7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1821" y="3060520"/>
                <a:ext cx="375518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1CE744-F4F2-4A05-BBE6-D63BC1262BB0}"/>
                  </a:ext>
                </a:extLst>
              </p14:cNvPr>
              <p14:cNvContentPartPr/>
              <p14:nvPr/>
            </p14:nvContentPartPr>
            <p14:xfrm>
              <a:off x="1980120" y="3228280"/>
              <a:ext cx="273240" cy="174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1CE744-F4F2-4A05-BBE6-D63BC1262BB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62480" y="3210640"/>
                <a:ext cx="3088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B886D55-FB37-4A69-9B53-409F44EB895D}"/>
                  </a:ext>
                </a:extLst>
              </p14:cNvPr>
              <p14:cNvContentPartPr/>
              <p14:nvPr/>
            </p14:nvContentPartPr>
            <p14:xfrm>
              <a:off x="2407440" y="3261040"/>
              <a:ext cx="141480" cy="10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B886D55-FB37-4A69-9B53-409F44EB89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89800" y="324304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9039220-208A-410F-A927-0084A62BAB45}"/>
                  </a:ext>
                </a:extLst>
              </p14:cNvPr>
              <p14:cNvContentPartPr/>
              <p14:nvPr/>
            </p14:nvContentPartPr>
            <p14:xfrm>
              <a:off x="2387280" y="3352480"/>
              <a:ext cx="1519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9039220-208A-410F-A927-0084A62BAB4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69280" y="3334480"/>
                <a:ext cx="187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F5CDF12-0424-407E-81EB-AA8C145D215E}"/>
                  </a:ext>
                </a:extLst>
              </p14:cNvPr>
              <p14:cNvContentPartPr/>
              <p14:nvPr/>
            </p14:nvContentPartPr>
            <p14:xfrm>
              <a:off x="2783640" y="3344920"/>
              <a:ext cx="313560" cy="140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F5CDF12-0424-407E-81EB-AA8C145D215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65640" y="3327280"/>
                <a:ext cx="3492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4C7685C-7C7C-4531-A310-6CB2A62CF638}"/>
                  </a:ext>
                </a:extLst>
              </p14:cNvPr>
              <p14:cNvContentPartPr/>
              <p14:nvPr/>
            </p14:nvContentPartPr>
            <p14:xfrm>
              <a:off x="2732880" y="3087880"/>
              <a:ext cx="366120" cy="198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4C7685C-7C7C-4531-A310-6CB2A62CF63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14880" y="3070272"/>
                <a:ext cx="401760" cy="233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8D4D07C-5B4D-43C6-987A-0932341CF2B4}"/>
                  </a:ext>
                </a:extLst>
              </p14:cNvPr>
              <p14:cNvContentPartPr/>
              <p14:nvPr/>
            </p14:nvContentPartPr>
            <p14:xfrm>
              <a:off x="3199440" y="3472000"/>
              <a:ext cx="21240" cy="71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8D4D07C-5B4D-43C6-987A-0932341CF2B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181800" y="3454360"/>
                <a:ext cx="568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C570665-3FBA-40E5-AFF8-46A4D67F751F}"/>
                  </a:ext>
                </a:extLst>
              </p14:cNvPr>
              <p14:cNvContentPartPr/>
              <p14:nvPr/>
            </p14:nvContentPartPr>
            <p14:xfrm>
              <a:off x="3955800" y="2884480"/>
              <a:ext cx="16560" cy="95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C570665-3FBA-40E5-AFF8-46A4D67F751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37800" y="2866840"/>
                <a:ext cx="52200" cy="13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78874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9CAC2F-9C52-4D58-B4AF-61D049ED3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4" t="23237" r="17501" b="70677"/>
          <a:stretch/>
        </p:blipFill>
        <p:spPr>
          <a:xfrm>
            <a:off x="304799" y="304800"/>
            <a:ext cx="8284633" cy="144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D7EFE1-A3C5-4BCD-B8B5-C406B8FB1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50" t="35285" r="31284" b="56667"/>
          <a:stretch/>
        </p:blipFill>
        <p:spPr>
          <a:xfrm>
            <a:off x="5562600" y="1447800"/>
            <a:ext cx="3124200" cy="2269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14:cNvPr>
              <p14:cNvContentPartPr/>
              <p14:nvPr/>
            </p14:nvContentPartPr>
            <p14:xfrm>
              <a:off x="3351360" y="1763800"/>
              <a:ext cx="854640" cy="513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3720" y="1746160"/>
                <a:ext cx="8902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14:cNvPr>
              <p14:cNvContentPartPr/>
              <p14:nvPr/>
            </p14:nvContentPartPr>
            <p14:xfrm>
              <a:off x="1600320" y="2072320"/>
              <a:ext cx="1377360" cy="398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2680" y="2054680"/>
                <a:ext cx="14130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14:cNvPr>
              <p14:cNvContentPartPr/>
              <p14:nvPr/>
            </p14:nvContentPartPr>
            <p14:xfrm>
              <a:off x="574320" y="2653000"/>
              <a:ext cx="1160280" cy="314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680" y="2635360"/>
                <a:ext cx="11959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14:cNvPr>
              <p14:cNvContentPartPr/>
              <p14:nvPr/>
            </p14:nvContentPartPr>
            <p14:xfrm>
              <a:off x="2031600" y="2661640"/>
              <a:ext cx="334440" cy="256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13600" y="2643640"/>
                <a:ext cx="370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F341619-045B-4342-BE13-FB42B2FC5866}"/>
                  </a:ext>
                </a:extLst>
              </p14:cNvPr>
              <p14:cNvContentPartPr/>
              <p14:nvPr/>
            </p14:nvContentPartPr>
            <p14:xfrm>
              <a:off x="3301320" y="2691880"/>
              <a:ext cx="943200" cy="185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F341619-045B-4342-BE13-FB42B2FC58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83680" y="2674240"/>
                <a:ext cx="9788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14:cNvPr>
              <p14:cNvContentPartPr/>
              <p14:nvPr/>
            </p14:nvContentPartPr>
            <p14:xfrm>
              <a:off x="2946000" y="2661280"/>
              <a:ext cx="223200" cy="246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28000" y="2643640"/>
                <a:ext cx="2588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C431E8-920A-4FD8-9B44-9B25ABE0BF7F}"/>
                  </a:ext>
                </a:extLst>
              </p14:cNvPr>
              <p14:cNvContentPartPr/>
              <p14:nvPr/>
            </p14:nvContentPartPr>
            <p14:xfrm>
              <a:off x="639480" y="3078160"/>
              <a:ext cx="339840" cy="246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C431E8-920A-4FD8-9B44-9B25ABE0BF7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1821" y="3060520"/>
                <a:ext cx="375518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1CE744-F4F2-4A05-BBE6-D63BC1262BB0}"/>
                  </a:ext>
                </a:extLst>
              </p14:cNvPr>
              <p14:cNvContentPartPr/>
              <p14:nvPr/>
            </p14:nvContentPartPr>
            <p14:xfrm>
              <a:off x="1980120" y="3228280"/>
              <a:ext cx="273240" cy="174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1CE744-F4F2-4A05-BBE6-D63BC1262BB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62480" y="3210640"/>
                <a:ext cx="3088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B886D55-FB37-4A69-9B53-409F44EB895D}"/>
                  </a:ext>
                </a:extLst>
              </p14:cNvPr>
              <p14:cNvContentPartPr/>
              <p14:nvPr/>
            </p14:nvContentPartPr>
            <p14:xfrm>
              <a:off x="2407440" y="3261040"/>
              <a:ext cx="141480" cy="10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B886D55-FB37-4A69-9B53-409F44EB89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89800" y="324304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9039220-208A-410F-A927-0084A62BAB45}"/>
                  </a:ext>
                </a:extLst>
              </p14:cNvPr>
              <p14:cNvContentPartPr/>
              <p14:nvPr/>
            </p14:nvContentPartPr>
            <p14:xfrm>
              <a:off x="2387280" y="3352480"/>
              <a:ext cx="1519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9039220-208A-410F-A927-0084A62BAB4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69280" y="3334480"/>
                <a:ext cx="187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F5CDF12-0424-407E-81EB-AA8C145D215E}"/>
                  </a:ext>
                </a:extLst>
              </p14:cNvPr>
              <p14:cNvContentPartPr/>
              <p14:nvPr/>
            </p14:nvContentPartPr>
            <p14:xfrm>
              <a:off x="2783640" y="3344920"/>
              <a:ext cx="313560" cy="140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F5CDF12-0424-407E-81EB-AA8C145D215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65640" y="3327280"/>
                <a:ext cx="3492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4C7685C-7C7C-4531-A310-6CB2A62CF638}"/>
                  </a:ext>
                </a:extLst>
              </p14:cNvPr>
              <p14:cNvContentPartPr/>
              <p14:nvPr/>
            </p14:nvContentPartPr>
            <p14:xfrm>
              <a:off x="2732880" y="3087880"/>
              <a:ext cx="366120" cy="198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4C7685C-7C7C-4531-A310-6CB2A62CF63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14880" y="3070272"/>
                <a:ext cx="401760" cy="233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C4F78D-F8A6-47EE-842E-4077BF8B3AB5}"/>
                  </a:ext>
                </a:extLst>
              </p14:cNvPr>
              <p14:cNvContentPartPr/>
              <p14:nvPr/>
            </p14:nvContentPartPr>
            <p14:xfrm>
              <a:off x="4836000" y="2600440"/>
              <a:ext cx="10440" cy="18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C4F78D-F8A6-47EE-842E-4077BF8B3AB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18000" y="2582800"/>
                <a:ext cx="460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4BCEE69-8FC4-43D5-BCC1-A88C9703FE9A}"/>
                  </a:ext>
                </a:extLst>
              </p14:cNvPr>
              <p14:cNvContentPartPr/>
              <p14:nvPr/>
            </p14:nvContentPartPr>
            <p14:xfrm>
              <a:off x="4672560" y="2590720"/>
              <a:ext cx="31320" cy="217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4BCEE69-8FC4-43D5-BCC1-A88C9703FE9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54920" y="2572720"/>
                <a:ext cx="669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1EA34F-ED33-4F30-92FC-117B92D904C3}"/>
                  </a:ext>
                </a:extLst>
              </p14:cNvPr>
              <p14:cNvContentPartPr/>
              <p14:nvPr/>
            </p14:nvContentPartPr>
            <p14:xfrm>
              <a:off x="4939320" y="2529520"/>
              <a:ext cx="90720" cy="29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1EA34F-ED33-4F30-92FC-117B92D904C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21680" y="2511520"/>
                <a:ext cx="12636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2925DAC-9845-4202-94CA-CE00F38FFC30}"/>
                  </a:ext>
                </a:extLst>
              </p14:cNvPr>
              <p14:cNvContentPartPr/>
              <p14:nvPr/>
            </p14:nvContentPartPr>
            <p14:xfrm>
              <a:off x="3779040" y="3239440"/>
              <a:ext cx="120240" cy="157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2925DAC-9845-4202-94CA-CE00F38FFC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61400" y="3221440"/>
                <a:ext cx="1558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D497F6C-6602-4AA4-B892-94D391B04BBF}"/>
                  </a:ext>
                </a:extLst>
              </p14:cNvPr>
              <p14:cNvContentPartPr/>
              <p14:nvPr/>
            </p14:nvContentPartPr>
            <p14:xfrm>
              <a:off x="3651600" y="3190120"/>
              <a:ext cx="54360" cy="208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D497F6C-6602-4AA4-B892-94D391B04B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33960" y="3172120"/>
                <a:ext cx="900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EF4D1E-1E7B-478A-8772-26823D5E0A56}"/>
                  </a:ext>
                </a:extLst>
              </p14:cNvPr>
              <p14:cNvContentPartPr/>
              <p14:nvPr/>
            </p14:nvContentPartPr>
            <p14:xfrm>
              <a:off x="4004040" y="3159160"/>
              <a:ext cx="91440" cy="258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EF4D1E-1E7B-478A-8772-26823D5E0A5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86400" y="3141520"/>
                <a:ext cx="12708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72FDB6C-4E50-4C0D-AC81-70D99F6B9EEA}"/>
                  </a:ext>
                </a:extLst>
              </p14:cNvPr>
              <p14:cNvContentPartPr/>
              <p14:nvPr/>
            </p14:nvContentPartPr>
            <p14:xfrm>
              <a:off x="3149400" y="3457600"/>
              <a:ext cx="21240" cy="93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72FDB6C-4E50-4C0D-AC81-70D99F6B9EE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131760" y="3439600"/>
                <a:ext cx="568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6987608-33D4-48B8-A0D8-84BC8DCD9A8B}"/>
                  </a:ext>
                </a:extLst>
              </p14:cNvPr>
              <p14:cNvContentPartPr/>
              <p14:nvPr/>
            </p14:nvContentPartPr>
            <p14:xfrm>
              <a:off x="3945360" y="2852440"/>
              <a:ext cx="13320" cy="88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6987608-33D4-48B8-A0D8-84BC8DCD9A8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927360" y="2834440"/>
                <a:ext cx="48960" cy="12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390272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9CAC2F-9C52-4D58-B4AF-61D049ED3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4" t="23237" r="17501" b="70677"/>
          <a:stretch/>
        </p:blipFill>
        <p:spPr>
          <a:xfrm>
            <a:off x="304799" y="304800"/>
            <a:ext cx="8284633" cy="144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D7EFE1-A3C5-4BCD-B8B5-C406B8FB1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50" t="35285" r="31284" b="56667"/>
          <a:stretch/>
        </p:blipFill>
        <p:spPr>
          <a:xfrm>
            <a:off x="5562600" y="1447800"/>
            <a:ext cx="3124200" cy="2269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14:cNvPr>
              <p14:cNvContentPartPr/>
              <p14:nvPr/>
            </p14:nvContentPartPr>
            <p14:xfrm>
              <a:off x="3351360" y="1763800"/>
              <a:ext cx="854640" cy="513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3720" y="1746160"/>
                <a:ext cx="8902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14:cNvPr>
              <p14:cNvContentPartPr/>
              <p14:nvPr/>
            </p14:nvContentPartPr>
            <p14:xfrm>
              <a:off x="1600320" y="2072320"/>
              <a:ext cx="1377360" cy="398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2680" y="2054680"/>
                <a:ext cx="14130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14:cNvPr>
              <p14:cNvContentPartPr/>
              <p14:nvPr/>
            </p14:nvContentPartPr>
            <p14:xfrm>
              <a:off x="574320" y="2653000"/>
              <a:ext cx="1160280" cy="314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680" y="2635360"/>
                <a:ext cx="11959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14:cNvPr>
              <p14:cNvContentPartPr/>
              <p14:nvPr/>
            </p14:nvContentPartPr>
            <p14:xfrm>
              <a:off x="2031600" y="2661640"/>
              <a:ext cx="334440" cy="256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13600" y="2643640"/>
                <a:ext cx="370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F341619-045B-4342-BE13-FB42B2FC5866}"/>
                  </a:ext>
                </a:extLst>
              </p14:cNvPr>
              <p14:cNvContentPartPr/>
              <p14:nvPr/>
            </p14:nvContentPartPr>
            <p14:xfrm>
              <a:off x="3301320" y="2691880"/>
              <a:ext cx="943200" cy="185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F341619-045B-4342-BE13-FB42B2FC58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83680" y="2674240"/>
                <a:ext cx="9788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14:cNvPr>
              <p14:cNvContentPartPr/>
              <p14:nvPr/>
            </p14:nvContentPartPr>
            <p14:xfrm>
              <a:off x="2946000" y="2661280"/>
              <a:ext cx="223200" cy="246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28000" y="2643640"/>
                <a:ext cx="2588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C431E8-920A-4FD8-9B44-9B25ABE0BF7F}"/>
                  </a:ext>
                </a:extLst>
              </p14:cNvPr>
              <p14:cNvContentPartPr/>
              <p14:nvPr/>
            </p14:nvContentPartPr>
            <p14:xfrm>
              <a:off x="639480" y="3078160"/>
              <a:ext cx="339840" cy="246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C431E8-920A-4FD8-9B44-9B25ABE0BF7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1821" y="3060520"/>
                <a:ext cx="375518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1CE744-F4F2-4A05-BBE6-D63BC1262BB0}"/>
                  </a:ext>
                </a:extLst>
              </p14:cNvPr>
              <p14:cNvContentPartPr/>
              <p14:nvPr/>
            </p14:nvContentPartPr>
            <p14:xfrm>
              <a:off x="1980120" y="3228280"/>
              <a:ext cx="273240" cy="174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1CE744-F4F2-4A05-BBE6-D63BC1262BB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62480" y="3210640"/>
                <a:ext cx="3088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B886D55-FB37-4A69-9B53-409F44EB895D}"/>
                  </a:ext>
                </a:extLst>
              </p14:cNvPr>
              <p14:cNvContentPartPr/>
              <p14:nvPr/>
            </p14:nvContentPartPr>
            <p14:xfrm>
              <a:off x="2407440" y="3261040"/>
              <a:ext cx="141480" cy="10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B886D55-FB37-4A69-9B53-409F44EB89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89800" y="324304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9039220-208A-410F-A927-0084A62BAB45}"/>
                  </a:ext>
                </a:extLst>
              </p14:cNvPr>
              <p14:cNvContentPartPr/>
              <p14:nvPr/>
            </p14:nvContentPartPr>
            <p14:xfrm>
              <a:off x="2387280" y="3352480"/>
              <a:ext cx="1519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9039220-208A-410F-A927-0084A62BAB4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69280" y="3334480"/>
                <a:ext cx="187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F5CDF12-0424-407E-81EB-AA8C145D215E}"/>
                  </a:ext>
                </a:extLst>
              </p14:cNvPr>
              <p14:cNvContentPartPr/>
              <p14:nvPr/>
            </p14:nvContentPartPr>
            <p14:xfrm>
              <a:off x="2783640" y="3344920"/>
              <a:ext cx="313560" cy="140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F5CDF12-0424-407E-81EB-AA8C145D215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65640" y="3327280"/>
                <a:ext cx="3492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4C7685C-7C7C-4531-A310-6CB2A62CF638}"/>
                  </a:ext>
                </a:extLst>
              </p14:cNvPr>
              <p14:cNvContentPartPr/>
              <p14:nvPr/>
            </p14:nvContentPartPr>
            <p14:xfrm>
              <a:off x="2732880" y="3087880"/>
              <a:ext cx="366120" cy="198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4C7685C-7C7C-4531-A310-6CB2A62CF63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14880" y="3070272"/>
                <a:ext cx="401760" cy="233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C4F78D-F8A6-47EE-842E-4077BF8B3AB5}"/>
                  </a:ext>
                </a:extLst>
              </p14:cNvPr>
              <p14:cNvContentPartPr/>
              <p14:nvPr/>
            </p14:nvContentPartPr>
            <p14:xfrm>
              <a:off x="4836000" y="2600440"/>
              <a:ext cx="10440" cy="18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C4F78D-F8A6-47EE-842E-4077BF8B3AB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18000" y="2582800"/>
                <a:ext cx="460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4BCEE69-8FC4-43D5-BCC1-A88C9703FE9A}"/>
                  </a:ext>
                </a:extLst>
              </p14:cNvPr>
              <p14:cNvContentPartPr/>
              <p14:nvPr/>
            </p14:nvContentPartPr>
            <p14:xfrm>
              <a:off x="4672560" y="2590720"/>
              <a:ext cx="31320" cy="217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4BCEE69-8FC4-43D5-BCC1-A88C9703FE9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54920" y="2572720"/>
                <a:ext cx="669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1EA34F-ED33-4F30-92FC-117B92D904C3}"/>
                  </a:ext>
                </a:extLst>
              </p14:cNvPr>
              <p14:cNvContentPartPr/>
              <p14:nvPr/>
            </p14:nvContentPartPr>
            <p14:xfrm>
              <a:off x="4939320" y="2529520"/>
              <a:ext cx="90720" cy="29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1EA34F-ED33-4F30-92FC-117B92D904C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21680" y="2511520"/>
                <a:ext cx="12636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2925DAC-9845-4202-94CA-CE00F38FFC30}"/>
                  </a:ext>
                </a:extLst>
              </p14:cNvPr>
              <p14:cNvContentPartPr/>
              <p14:nvPr/>
            </p14:nvContentPartPr>
            <p14:xfrm>
              <a:off x="3779040" y="3239440"/>
              <a:ext cx="120240" cy="157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2925DAC-9845-4202-94CA-CE00F38FFC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61400" y="3221440"/>
                <a:ext cx="1558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D497F6C-6602-4AA4-B892-94D391B04BBF}"/>
                  </a:ext>
                </a:extLst>
              </p14:cNvPr>
              <p14:cNvContentPartPr/>
              <p14:nvPr/>
            </p14:nvContentPartPr>
            <p14:xfrm>
              <a:off x="3651600" y="3190120"/>
              <a:ext cx="54360" cy="208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D497F6C-6602-4AA4-B892-94D391B04B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33960" y="3172120"/>
                <a:ext cx="900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EF4D1E-1E7B-478A-8772-26823D5E0A56}"/>
                  </a:ext>
                </a:extLst>
              </p14:cNvPr>
              <p14:cNvContentPartPr/>
              <p14:nvPr/>
            </p14:nvContentPartPr>
            <p14:xfrm>
              <a:off x="4004040" y="3159160"/>
              <a:ext cx="91440" cy="258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EF4D1E-1E7B-478A-8772-26823D5E0A5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86400" y="3141520"/>
                <a:ext cx="12708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6A19A17-BF53-4A30-91C5-DA3939C55C00}"/>
                  </a:ext>
                </a:extLst>
              </p14:cNvPr>
              <p14:cNvContentPartPr/>
              <p14:nvPr/>
            </p14:nvContentPartPr>
            <p14:xfrm>
              <a:off x="1848720" y="4532920"/>
              <a:ext cx="143280" cy="38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6A19A17-BF53-4A30-91C5-DA3939C55C0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31080" y="4514920"/>
                <a:ext cx="17892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2947CBD-7426-494C-AD85-42C171F4DC7A}"/>
                  </a:ext>
                </a:extLst>
              </p14:cNvPr>
              <p14:cNvContentPartPr/>
              <p14:nvPr/>
            </p14:nvContentPartPr>
            <p14:xfrm>
              <a:off x="1792200" y="3972040"/>
              <a:ext cx="299880" cy="45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2947CBD-7426-494C-AD85-42C171F4DC7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74539" y="3954400"/>
                <a:ext cx="335563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4149700-6DC7-4696-A5D1-EFC330B0F5F8}"/>
                  </a:ext>
                </a:extLst>
              </p14:cNvPr>
              <p14:cNvContentPartPr/>
              <p14:nvPr/>
            </p14:nvContentPartPr>
            <p14:xfrm>
              <a:off x="923160" y="4532560"/>
              <a:ext cx="326880" cy="141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4149700-6DC7-4696-A5D1-EFC330B0F5F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05520" y="4514920"/>
                <a:ext cx="3625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21076C0-364E-4517-87F3-C1695571A067}"/>
                  </a:ext>
                </a:extLst>
              </p14:cNvPr>
              <p14:cNvContentPartPr/>
              <p14:nvPr/>
            </p14:nvContentPartPr>
            <p14:xfrm>
              <a:off x="799680" y="3433840"/>
              <a:ext cx="757800" cy="1014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21076C0-364E-4517-87F3-C1695571A06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81680" y="3416200"/>
                <a:ext cx="793440" cy="10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7A14D40-8020-4951-A311-24D31DA34329}"/>
                  </a:ext>
                </a:extLst>
              </p14:cNvPr>
              <p14:cNvContentPartPr/>
              <p14:nvPr/>
            </p14:nvContentPartPr>
            <p14:xfrm>
              <a:off x="3163800" y="3454000"/>
              <a:ext cx="8280" cy="84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7A14D40-8020-4951-A311-24D31DA3432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145800" y="3436360"/>
                <a:ext cx="439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3BE5D12-9BE9-4181-93D0-3BABE64694FB}"/>
                  </a:ext>
                </a:extLst>
              </p14:cNvPr>
              <p14:cNvContentPartPr/>
              <p14:nvPr/>
            </p14:nvContentPartPr>
            <p14:xfrm>
              <a:off x="3921600" y="2882680"/>
              <a:ext cx="20160" cy="82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3BE5D12-9BE9-4181-93D0-3BABE64694F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03960" y="2865040"/>
                <a:ext cx="55800" cy="11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470391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9CAC2F-9C52-4D58-B4AF-61D049ED3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4" t="23237" r="17501" b="70677"/>
          <a:stretch/>
        </p:blipFill>
        <p:spPr>
          <a:xfrm>
            <a:off x="304799" y="304800"/>
            <a:ext cx="8284633" cy="144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D7EFE1-A3C5-4BCD-B8B5-C406B8FB1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50" t="35285" r="31284" b="56667"/>
          <a:stretch/>
        </p:blipFill>
        <p:spPr>
          <a:xfrm>
            <a:off x="5562600" y="1447800"/>
            <a:ext cx="3124200" cy="2269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14:cNvPr>
              <p14:cNvContentPartPr/>
              <p14:nvPr/>
            </p14:nvContentPartPr>
            <p14:xfrm>
              <a:off x="3351360" y="1763800"/>
              <a:ext cx="854640" cy="513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3720" y="1746160"/>
                <a:ext cx="8902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14:cNvPr>
              <p14:cNvContentPartPr/>
              <p14:nvPr/>
            </p14:nvContentPartPr>
            <p14:xfrm>
              <a:off x="1600320" y="2072320"/>
              <a:ext cx="1377360" cy="398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2680" y="2054680"/>
                <a:ext cx="14130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14:cNvPr>
              <p14:cNvContentPartPr/>
              <p14:nvPr/>
            </p14:nvContentPartPr>
            <p14:xfrm>
              <a:off x="574320" y="2653000"/>
              <a:ext cx="1160280" cy="314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680" y="2635360"/>
                <a:ext cx="11959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14:cNvPr>
              <p14:cNvContentPartPr/>
              <p14:nvPr/>
            </p14:nvContentPartPr>
            <p14:xfrm>
              <a:off x="2031600" y="2661640"/>
              <a:ext cx="334440" cy="256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13600" y="2643640"/>
                <a:ext cx="370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F341619-045B-4342-BE13-FB42B2FC5866}"/>
                  </a:ext>
                </a:extLst>
              </p14:cNvPr>
              <p14:cNvContentPartPr/>
              <p14:nvPr/>
            </p14:nvContentPartPr>
            <p14:xfrm>
              <a:off x="3301320" y="2691880"/>
              <a:ext cx="943200" cy="185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F341619-045B-4342-BE13-FB42B2FC58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83680" y="2674240"/>
                <a:ext cx="9788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14:cNvPr>
              <p14:cNvContentPartPr/>
              <p14:nvPr/>
            </p14:nvContentPartPr>
            <p14:xfrm>
              <a:off x="2946000" y="2661280"/>
              <a:ext cx="223200" cy="246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28000" y="2643640"/>
                <a:ext cx="2588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C431E8-920A-4FD8-9B44-9B25ABE0BF7F}"/>
                  </a:ext>
                </a:extLst>
              </p14:cNvPr>
              <p14:cNvContentPartPr/>
              <p14:nvPr/>
            </p14:nvContentPartPr>
            <p14:xfrm>
              <a:off x="639480" y="3078160"/>
              <a:ext cx="339840" cy="246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C431E8-920A-4FD8-9B44-9B25ABE0BF7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1821" y="3060520"/>
                <a:ext cx="375518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1CE744-F4F2-4A05-BBE6-D63BC1262BB0}"/>
                  </a:ext>
                </a:extLst>
              </p14:cNvPr>
              <p14:cNvContentPartPr/>
              <p14:nvPr/>
            </p14:nvContentPartPr>
            <p14:xfrm>
              <a:off x="1980120" y="3228280"/>
              <a:ext cx="273240" cy="174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1CE744-F4F2-4A05-BBE6-D63BC1262BB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62480" y="3210640"/>
                <a:ext cx="3088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B886D55-FB37-4A69-9B53-409F44EB895D}"/>
                  </a:ext>
                </a:extLst>
              </p14:cNvPr>
              <p14:cNvContentPartPr/>
              <p14:nvPr/>
            </p14:nvContentPartPr>
            <p14:xfrm>
              <a:off x="2407440" y="3261040"/>
              <a:ext cx="141480" cy="10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B886D55-FB37-4A69-9B53-409F44EB89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89800" y="324304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9039220-208A-410F-A927-0084A62BAB45}"/>
                  </a:ext>
                </a:extLst>
              </p14:cNvPr>
              <p14:cNvContentPartPr/>
              <p14:nvPr/>
            </p14:nvContentPartPr>
            <p14:xfrm>
              <a:off x="2387280" y="3352480"/>
              <a:ext cx="1519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9039220-208A-410F-A927-0084A62BAB4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69280" y="3334480"/>
                <a:ext cx="187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F5CDF12-0424-407E-81EB-AA8C145D215E}"/>
                  </a:ext>
                </a:extLst>
              </p14:cNvPr>
              <p14:cNvContentPartPr/>
              <p14:nvPr/>
            </p14:nvContentPartPr>
            <p14:xfrm>
              <a:off x="2783640" y="3344920"/>
              <a:ext cx="313560" cy="140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F5CDF12-0424-407E-81EB-AA8C145D215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65640" y="3327280"/>
                <a:ext cx="3492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4C7685C-7C7C-4531-A310-6CB2A62CF638}"/>
                  </a:ext>
                </a:extLst>
              </p14:cNvPr>
              <p14:cNvContentPartPr/>
              <p14:nvPr/>
            </p14:nvContentPartPr>
            <p14:xfrm>
              <a:off x="2732880" y="3087880"/>
              <a:ext cx="366120" cy="198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4C7685C-7C7C-4531-A310-6CB2A62CF63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14880" y="3070272"/>
                <a:ext cx="401760" cy="233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C4F78D-F8A6-47EE-842E-4077BF8B3AB5}"/>
                  </a:ext>
                </a:extLst>
              </p14:cNvPr>
              <p14:cNvContentPartPr/>
              <p14:nvPr/>
            </p14:nvContentPartPr>
            <p14:xfrm>
              <a:off x="4836000" y="2600440"/>
              <a:ext cx="10440" cy="18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C4F78D-F8A6-47EE-842E-4077BF8B3AB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18000" y="2582800"/>
                <a:ext cx="460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4BCEE69-8FC4-43D5-BCC1-A88C9703FE9A}"/>
                  </a:ext>
                </a:extLst>
              </p14:cNvPr>
              <p14:cNvContentPartPr/>
              <p14:nvPr/>
            </p14:nvContentPartPr>
            <p14:xfrm>
              <a:off x="4672560" y="2590720"/>
              <a:ext cx="31320" cy="217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4BCEE69-8FC4-43D5-BCC1-A88C9703FE9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54920" y="2572720"/>
                <a:ext cx="669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1EA34F-ED33-4F30-92FC-117B92D904C3}"/>
                  </a:ext>
                </a:extLst>
              </p14:cNvPr>
              <p14:cNvContentPartPr/>
              <p14:nvPr/>
            </p14:nvContentPartPr>
            <p14:xfrm>
              <a:off x="4939320" y="2529520"/>
              <a:ext cx="90720" cy="29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1EA34F-ED33-4F30-92FC-117B92D904C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21680" y="2511520"/>
                <a:ext cx="12636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2925DAC-9845-4202-94CA-CE00F38FFC30}"/>
                  </a:ext>
                </a:extLst>
              </p14:cNvPr>
              <p14:cNvContentPartPr/>
              <p14:nvPr/>
            </p14:nvContentPartPr>
            <p14:xfrm>
              <a:off x="3779040" y="3239440"/>
              <a:ext cx="120240" cy="157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2925DAC-9845-4202-94CA-CE00F38FFC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61400" y="3221440"/>
                <a:ext cx="1558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D497F6C-6602-4AA4-B892-94D391B04BBF}"/>
                  </a:ext>
                </a:extLst>
              </p14:cNvPr>
              <p14:cNvContentPartPr/>
              <p14:nvPr/>
            </p14:nvContentPartPr>
            <p14:xfrm>
              <a:off x="3651600" y="3190120"/>
              <a:ext cx="54360" cy="208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D497F6C-6602-4AA4-B892-94D391B04B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33960" y="3172120"/>
                <a:ext cx="900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EF4D1E-1E7B-478A-8772-26823D5E0A56}"/>
                  </a:ext>
                </a:extLst>
              </p14:cNvPr>
              <p14:cNvContentPartPr/>
              <p14:nvPr/>
            </p14:nvContentPartPr>
            <p14:xfrm>
              <a:off x="4004040" y="3159160"/>
              <a:ext cx="91440" cy="258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EF4D1E-1E7B-478A-8772-26823D5E0A5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86400" y="3141520"/>
                <a:ext cx="12708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6A19A17-BF53-4A30-91C5-DA3939C55C00}"/>
                  </a:ext>
                </a:extLst>
              </p14:cNvPr>
              <p14:cNvContentPartPr/>
              <p14:nvPr/>
            </p14:nvContentPartPr>
            <p14:xfrm>
              <a:off x="1848720" y="4532920"/>
              <a:ext cx="143280" cy="38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6A19A17-BF53-4A30-91C5-DA3939C55C0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31080" y="4514920"/>
                <a:ext cx="17892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2947CBD-7426-494C-AD85-42C171F4DC7A}"/>
                  </a:ext>
                </a:extLst>
              </p14:cNvPr>
              <p14:cNvContentPartPr/>
              <p14:nvPr/>
            </p14:nvContentPartPr>
            <p14:xfrm>
              <a:off x="1792200" y="3972040"/>
              <a:ext cx="299880" cy="45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2947CBD-7426-494C-AD85-42C171F4DC7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74539" y="3954400"/>
                <a:ext cx="335563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4149700-6DC7-4696-A5D1-EFC330B0F5F8}"/>
                  </a:ext>
                </a:extLst>
              </p14:cNvPr>
              <p14:cNvContentPartPr/>
              <p14:nvPr/>
            </p14:nvContentPartPr>
            <p14:xfrm>
              <a:off x="923160" y="4532560"/>
              <a:ext cx="326880" cy="141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4149700-6DC7-4696-A5D1-EFC330B0F5F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05520" y="4514920"/>
                <a:ext cx="3625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21076C0-364E-4517-87F3-C1695571A067}"/>
                  </a:ext>
                </a:extLst>
              </p14:cNvPr>
              <p14:cNvContentPartPr/>
              <p14:nvPr/>
            </p14:nvContentPartPr>
            <p14:xfrm>
              <a:off x="799680" y="3433840"/>
              <a:ext cx="757800" cy="1014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21076C0-364E-4517-87F3-C1695571A06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81680" y="3416200"/>
                <a:ext cx="793440" cy="10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8EF386F-8109-4E67-B52F-2A33D717D492}"/>
                  </a:ext>
                </a:extLst>
              </p14:cNvPr>
              <p14:cNvContentPartPr/>
              <p14:nvPr/>
            </p14:nvContentPartPr>
            <p14:xfrm>
              <a:off x="2487720" y="3901120"/>
              <a:ext cx="549000" cy="272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8EF386F-8109-4E67-B52F-2A33D717D49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69708" y="3883480"/>
                <a:ext cx="584663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C17561C-EA73-4762-9F62-E8AC7965D062}"/>
                  </a:ext>
                </a:extLst>
              </p14:cNvPr>
              <p14:cNvContentPartPr/>
              <p14:nvPr/>
            </p14:nvContentPartPr>
            <p14:xfrm>
              <a:off x="1310520" y="4607800"/>
              <a:ext cx="121320" cy="118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C17561C-EA73-4762-9F62-E8AC7965D06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292520" y="4589800"/>
                <a:ext cx="1569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96C797D-FC03-4570-B878-DF1294403B76}"/>
                  </a:ext>
                </a:extLst>
              </p14:cNvPr>
              <p14:cNvContentPartPr/>
              <p14:nvPr/>
            </p14:nvContentPartPr>
            <p14:xfrm>
              <a:off x="3210240" y="3931360"/>
              <a:ext cx="962280" cy="306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96C797D-FC03-4570-B878-DF1294403B7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92247" y="3913699"/>
                <a:ext cx="997907" cy="342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00B9F60-96A3-420E-B6D0-7C7578B5C49F}"/>
                  </a:ext>
                </a:extLst>
              </p14:cNvPr>
              <p14:cNvContentPartPr/>
              <p14:nvPr/>
            </p14:nvContentPartPr>
            <p14:xfrm>
              <a:off x="3179640" y="3474520"/>
              <a:ext cx="16920" cy="842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00B9F60-96A3-420E-B6D0-7C7578B5C49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162000" y="3456880"/>
                <a:ext cx="525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597BE72-7168-4726-AE8D-C82CC65DE7BF}"/>
                  </a:ext>
                </a:extLst>
              </p14:cNvPr>
              <p14:cNvContentPartPr/>
              <p14:nvPr/>
            </p14:nvContentPartPr>
            <p14:xfrm>
              <a:off x="3931680" y="2844520"/>
              <a:ext cx="10080" cy="90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597BE72-7168-4726-AE8D-C82CC65DE7B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13680" y="2826520"/>
                <a:ext cx="4572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188602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9CAC2F-9C52-4D58-B4AF-61D049ED3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4" t="23237" r="17501" b="70677"/>
          <a:stretch/>
        </p:blipFill>
        <p:spPr>
          <a:xfrm>
            <a:off x="304799" y="304800"/>
            <a:ext cx="8284633" cy="144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D7EFE1-A3C5-4BCD-B8B5-C406B8FB1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50" t="35285" r="31284" b="56667"/>
          <a:stretch/>
        </p:blipFill>
        <p:spPr>
          <a:xfrm>
            <a:off x="5562600" y="1447800"/>
            <a:ext cx="3124200" cy="2269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14:cNvPr>
              <p14:cNvContentPartPr/>
              <p14:nvPr/>
            </p14:nvContentPartPr>
            <p14:xfrm>
              <a:off x="3351360" y="1763800"/>
              <a:ext cx="854640" cy="513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3720" y="1746160"/>
                <a:ext cx="8902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14:cNvPr>
              <p14:cNvContentPartPr/>
              <p14:nvPr/>
            </p14:nvContentPartPr>
            <p14:xfrm>
              <a:off x="1600320" y="2072320"/>
              <a:ext cx="1377360" cy="398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2680" y="2054680"/>
                <a:ext cx="14130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14:cNvPr>
              <p14:cNvContentPartPr/>
              <p14:nvPr/>
            </p14:nvContentPartPr>
            <p14:xfrm>
              <a:off x="574320" y="2653000"/>
              <a:ext cx="1160280" cy="314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680" y="2635360"/>
                <a:ext cx="11959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14:cNvPr>
              <p14:cNvContentPartPr/>
              <p14:nvPr/>
            </p14:nvContentPartPr>
            <p14:xfrm>
              <a:off x="2031600" y="2661640"/>
              <a:ext cx="334440" cy="256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13600" y="2643640"/>
                <a:ext cx="370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F341619-045B-4342-BE13-FB42B2FC5866}"/>
                  </a:ext>
                </a:extLst>
              </p14:cNvPr>
              <p14:cNvContentPartPr/>
              <p14:nvPr/>
            </p14:nvContentPartPr>
            <p14:xfrm>
              <a:off x="3301320" y="2691880"/>
              <a:ext cx="943200" cy="185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F341619-045B-4342-BE13-FB42B2FC58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83680" y="2674240"/>
                <a:ext cx="9788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14:cNvPr>
              <p14:cNvContentPartPr/>
              <p14:nvPr/>
            </p14:nvContentPartPr>
            <p14:xfrm>
              <a:off x="2946000" y="2661280"/>
              <a:ext cx="223200" cy="246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28000" y="2643640"/>
                <a:ext cx="2588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C431E8-920A-4FD8-9B44-9B25ABE0BF7F}"/>
                  </a:ext>
                </a:extLst>
              </p14:cNvPr>
              <p14:cNvContentPartPr/>
              <p14:nvPr/>
            </p14:nvContentPartPr>
            <p14:xfrm>
              <a:off x="639480" y="3078160"/>
              <a:ext cx="339840" cy="246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C431E8-920A-4FD8-9B44-9B25ABE0BF7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1821" y="3060520"/>
                <a:ext cx="375518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1CE744-F4F2-4A05-BBE6-D63BC1262BB0}"/>
                  </a:ext>
                </a:extLst>
              </p14:cNvPr>
              <p14:cNvContentPartPr/>
              <p14:nvPr/>
            </p14:nvContentPartPr>
            <p14:xfrm>
              <a:off x="1980120" y="3228280"/>
              <a:ext cx="273240" cy="174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1CE744-F4F2-4A05-BBE6-D63BC1262BB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62480" y="3210640"/>
                <a:ext cx="3088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B886D55-FB37-4A69-9B53-409F44EB895D}"/>
                  </a:ext>
                </a:extLst>
              </p14:cNvPr>
              <p14:cNvContentPartPr/>
              <p14:nvPr/>
            </p14:nvContentPartPr>
            <p14:xfrm>
              <a:off x="2407440" y="3261040"/>
              <a:ext cx="141480" cy="10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B886D55-FB37-4A69-9B53-409F44EB89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89800" y="324304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9039220-208A-410F-A927-0084A62BAB45}"/>
                  </a:ext>
                </a:extLst>
              </p14:cNvPr>
              <p14:cNvContentPartPr/>
              <p14:nvPr/>
            </p14:nvContentPartPr>
            <p14:xfrm>
              <a:off x="2387280" y="3352480"/>
              <a:ext cx="1519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9039220-208A-410F-A927-0084A62BAB4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69280" y="3334480"/>
                <a:ext cx="187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F5CDF12-0424-407E-81EB-AA8C145D215E}"/>
                  </a:ext>
                </a:extLst>
              </p14:cNvPr>
              <p14:cNvContentPartPr/>
              <p14:nvPr/>
            </p14:nvContentPartPr>
            <p14:xfrm>
              <a:off x="2783640" y="3344920"/>
              <a:ext cx="313560" cy="140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F5CDF12-0424-407E-81EB-AA8C145D215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65640" y="3327280"/>
                <a:ext cx="3492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4C7685C-7C7C-4531-A310-6CB2A62CF638}"/>
                  </a:ext>
                </a:extLst>
              </p14:cNvPr>
              <p14:cNvContentPartPr/>
              <p14:nvPr/>
            </p14:nvContentPartPr>
            <p14:xfrm>
              <a:off x="2732880" y="3087880"/>
              <a:ext cx="366120" cy="198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4C7685C-7C7C-4531-A310-6CB2A62CF63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14880" y="3070272"/>
                <a:ext cx="401760" cy="233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C4F78D-F8A6-47EE-842E-4077BF8B3AB5}"/>
                  </a:ext>
                </a:extLst>
              </p14:cNvPr>
              <p14:cNvContentPartPr/>
              <p14:nvPr/>
            </p14:nvContentPartPr>
            <p14:xfrm>
              <a:off x="4836000" y="2600440"/>
              <a:ext cx="10440" cy="18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C4F78D-F8A6-47EE-842E-4077BF8B3AB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18000" y="2582800"/>
                <a:ext cx="460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4BCEE69-8FC4-43D5-BCC1-A88C9703FE9A}"/>
                  </a:ext>
                </a:extLst>
              </p14:cNvPr>
              <p14:cNvContentPartPr/>
              <p14:nvPr/>
            </p14:nvContentPartPr>
            <p14:xfrm>
              <a:off x="4672560" y="2590720"/>
              <a:ext cx="31320" cy="217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4BCEE69-8FC4-43D5-BCC1-A88C9703FE9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54920" y="2572720"/>
                <a:ext cx="669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1EA34F-ED33-4F30-92FC-117B92D904C3}"/>
                  </a:ext>
                </a:extLst>
              </p14:cNvPr>
              <p14:cNvContentPartPr/>
              <p14:nvPr/>
            </p14:nvContentPartPr>
            <p14:xfrm>
              <a:off x="4939320" y="2529520"/>
              <a:ext cx="90720" cy="29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1EA34F-ED33-4F30-92FC-117B92D904C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21680" y="2511520"/>
                <a:ext cx="12636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2925DAC-9845-4202-94CA-CE00F38FFC30}"/>
                  </a:ext>
                </a:extLst>
              </p14:cNvPr>
              <p14:cNvContentPartPr/>
              <p14:nvPr/>
            </p14:nvContentPartPr>
            <p14:xfrm>
              <a:off x="3779040" y="3239440"/>
              <a:ext cx="120240" cy="157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2925DAC-9845-4202-94CA-CE00F38FFC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61400" y="3221440"/>
                <a:ext cx="1558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D497F6C-6602-4AA4-B892-94D391B04BBF}"/>
                  </a:ext>
                </a:extLst>
              </p14:cNvPr>
              <p14:cNvContentPartPr/>
              <p14:nvPr/>
            </p14:nvContentPartPr>
            <p14:xfrm>
              <a:off x="3651600" y="3190120"/>
              <a:ext cx="54360" cy="208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D497F6C-6602-4AA4-B892-94D391B04B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33960" y="3172120"/>
                <a:ext cx="900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EF4D1E-1E7B-478A-8772-26823D5E0A56}"/>
                  </a:ext>
                </a:extLst>
              </p14:cNvPr>
              <p14:cNvContentPartPr/>
              <p14:nvPr/>
            </p14:nvContentPartPr>
            <p14:xfrm>
              <a:off x="4004040" y="3159160"/>
              <a:ext cx="91440" cy="258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EF4D1E-1E7B-478A-8772-26823D5E0A5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86400" y="3141520"/>
                <a:ext cx="12708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6A19A17-BF53-4A30-91C5-DA3939C55C00}"/>
                  </a:ext>
                </a:extLst>
              </p14:cNvPr>
              <p14:cNvContentPartPr/>
              <p14:nvPr/>
            </p14:nvContentPartPr>
            <p14:xfrm>
              <a:off x="1848720" y="4532920"/>
              <a:ext cx="143280" cy="38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6A19A17-BF53-4A30-91C5-DA3939C55C0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31080" y="4514920"/>
                <a:ext cx="17892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2947CBD-7426-494C-AD85-42C171F4DC7A}"/>
                  </a:ext>
                </a:extLst>
              </p14:cNvPr>
              <p14:cNvContentPartPr/>
              <p14:nvPr/>
            </p14:nvContentPartPr>
            <p14:xfrm>
              <a:off x="1792200" y="3972040"/>
              <a:ext cx="299880" cy="45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2947CBD-7426-494C-AD85-42C171F4DC7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74539" y="3954400"/>
                <a:ext cx="335563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4149700-6DC7-4696-A5D1-EFC330B0F5F8}"/>
                  </a:ext>
                </a:extLst>
              </p14:cNvPr>
              <p14:cNvContentPartPr/>
              <p14:nvPr/>
            </p14:nvContentPartPr>
            <p14:xfrm>
              <a:off x="923160" y="4532560"/>
              <a:ext cx="326880" cy="141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4149700-6DC7-4696-A5D1-EFC330B0F5F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05520" y="4514920"/>
                <a:ext cx="3625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21076C0-364E-4517-87F3-C1695571A067}"/>
                  </a:ext>
                </a:extLst>
              </p14:cNvPr>
              <p14:cNvContentPartPr/>
              <p14:nvPr/>
            </p14:nvContentPartPr>
            <p14:xfrm>
              <a:off x="799680" y="3433840"/>
              <a:ext cx="757800" cy="1014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21076C0-364E-4517-87F3-C1695571A06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81680" y="3416200"/>
                <a:ext cx="793440" cy="10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8EF386F-8109-4E67-B52F-2A33D717D492}"/>
                  </a:ext>
                </a:extLst>
              </p14:cNvPr>
              <p14:cNvContentPartPr/>
              <p14:nvPr/>
            </p14:nvContentPartPr>
            <p14:xfrm>
              <a:off x="2487720" y="3901120"/>
              <a:ext cx="549000" cy="272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8EF386F-8109-4E67-B52F-2A33D717D49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69708" y="3883480"/>
                <a:ext cx="584663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FE2A3F-3B50-4A62-A384-1BE97047E0AA}"/>
                  </a:ext>
                </a:extLst>
              </p14:cNvPr>
              <p14:cNvContentPartPr/>
              <p14:nvPr/>
            </p14:nvContentPartPr>
            <p14:xfrm>
              <a:off x="3210240" y="3931360"/>
              <a:ext cx="962280" cy="213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FE2A3F-3B50-4A62-A384-1BE97047E0A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92247" y="3913720"/>
                <a:ext cx="997907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3AA5C9F-4256-4EE1-91E2-1A25739EBD79}"/>
                  </a:ext>
                </a:extLst>
              </p14:cNvPr>
              <p14:cNvContentPartPr/>
              <p14:nvPr/>
            </p14:nvContentPartPr>
            <p14:xfrm>
              <a:off x="4551240" y="3849280"/>
              <a:ext cx="322200" cy="294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3AA5C9F-4256-4EE1-91E2-1A25739EBD7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33600" y="3831640"/>
                <a:ext cx="3578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E432131-3A19-4ED0-9757-BBEB8DAD563C}"/>
                  </a:ext>
                </a:extLst>
              </p14:cNvPr>
              <p14:cNvContentPartPr/>
              <p14:nvPr/>
            </p14:nvContentPartPr>
            <p14:xfrm>
              <a:off x="5130480" y="3809680"/>
              <a:ext cx="324360" cy="265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E432131-3A19-4ED0-9757-BBEB8DAD563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12480" y="3792040"/>
                <a:ext cx="3600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122927-5943-4A1F-B762-2C7BE35B5661}"/>
                  </a:ext>
                </a:extLst>
              </p14:cNvPr>
              <p14:cNvContentPartPr/>
              <p14:nvPr/>
            </p14:nvContentPartPr>
            <p14:xfrm>
              <a:off x="6187080" y="3860440"/>
              <a:ext cx="118440" cy="10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122927-5943-4A1F-B762-2C7BE35B566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69440" y="3842800"/>
                <a:ext cx="1540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5D595BA-006C-400F-BA62-46FBB0736C07}"/>
                  </a:ext>
                </a:extLst>
              </p14:cNvPr>
              <p14:cNvContentPartPr/>
              <p14:nvPr/>
            </p14:nvContentPartPr>
            <p14:xfrm>
              <a:off x="6197160" y="3935680"/>
              <a:ext cx="131400" cy="16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5D595BA-006C-400F-BA62-46FBB0736C0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179520" y="3917680"/>
                <a:ext cx="1670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B0A37AD-88E2-4577-A25F-36B225D50E6E}"/>
                  </a:ext>
                </a:extLst>
              </p14:cNvPr>
              <p14:cNvContentPartPr/>
              <p14:nvPr/>
            </p14:nvContentPartPr>
            <p14:xfrm>
              <a:off x="6461400" y="3798160"/>
              <a:ext cx="719280" cy="244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B0A37AD-88E2-4577-A25F-36B225D50E6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43751" y="3780186"/>
                <a:ext cx="754938" cy="280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1929C59-97F2-4020-9233-596A29972F2E}"/>
                  </a:ext>
                </a:extLst>
              </p14:cNvPr>
              <p14:cNvContentPartPr/>
              <p14:nvPr/>
            </p14:nvContentPartPr>
            <p14:xfrm>
              <a:off x="5557080" y="3814720"/>
              <a:ext cx="521640" cy="2473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1929C59-97F2-4020-9233-596A29972F2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539440" y="3797054"/>
                <a:ext cx="557280" cy="283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FCC27D8-2EE0-472C-9BF3-B8132E6C01D5}"/>
                  </a:ext>
                </a:extLst>
              </p14:cNvPr>
              <p14:cNvContentPartPr/>
              <p14:nvPr/>
            </p14:nvContentPartPr>
            <p14:xfrm>
              <a:off x="3835200" y="4169680"/>
              <a:ext cx="136080" cy="117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FCC27D8-2EE0-472C-9BF3-B8132E6C01D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817200" y="4151680"/>
                <a:ext cx="1717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88FBBAE-A9AA-4DCD-A3D8-F37D6E93F85E}"/>
                  </a:ext>
                </a:extLst>
              </p14:cNvPr>
              <p14:cNvContentPartPr/>
              <p14:nvPr/>
            </p14:nvContentPartPr>
            <p14:xfrm>
              <a:off x="3220320" y="3454000"/>
              <a:ext cx="10440" cy="121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88FBBAE-A9AA-4DCD-A3D8-F37D6E93F85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202320" y="3436360"/>
                <a:ext cx="46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9BC3FD3-A67B-453E-9E9E-EDA503F3ECF3}"/>
                  </a:ext>
                </a:extLst>
              </p14:cNvPr>
              <p14:cNvContentPartPr/>
              <p14:nvPr/>
            </p14:nvContentPartPr>
            <p14:xfrm>
              <a:off x="3917280" y="2894920"/>
              <a:ext cx="34920" cy="101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9BC3FD3-A67B-453E-9E9E-EDA503F3ECF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99640" y="2877280"/>
                <a:ext cx="70560" cy="13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028973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9CAC2F-9C52-4D58-B4AF-61D049ED3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4" t="23237" r="17501" b="70677"/>
          <a:stretch/>
        </p:blipFill>
        <p:spPr>
          <a:xfrm>
            <a:off x="304799" y="304800"/>
            <a:ext cx="8284633" cy="144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D7EFE1-A3C5-4BCD-B8B5-C406B8FB1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50" t="35285" r="31284" b="56667"/>
          <a:stretch/>
        </p:blipFill>
        <p:spPr>
          <a:xfrm>
            <a:off x="5562600" y="1447800"/>
            <a:ext cx="3124200" cy="2269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14:cNvPr>
              <p14:cNvContentPartPr/>
              <p14:nvPr/>
            </p14:nvContentPartPr>
            <p14:xfrm>
              <a:off x="3351360" y="1763800"/>
              <a:ext cx="854640" cy="513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3720" y="1746160"/>
                <a:ext cx="8902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14:cNvPr>
              <p14:cNvContentPartPr/>
              <p14:nvPr/>
            </p14:nvContentPartPr>
            <p14:xfrm>
              <a:off x="1600320" y="2072320"/>
              <a:ext cx="1377360" cy="398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2680" y="2054680"/>
                <a:ext cx="14130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14:cNvPr>
              <p14:cNvContentPartPr/>
              <p14:nvPr/>
            </p14:nvContentPartPr>
            <p14:xfrm>
              <a:off x="574320" y="2653000"/>
              <a:ext cx="1160280" cy="314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680" y="2635360"/>
                <a:ext cx="11959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14:cNvPr>
              <p14:cNvContentPartPr/>
              <p14:nvPr/>
            </p14:nvContentPartPr>
            <p14:xfrm>
              <a:off x="2031600" y="2661640"/>
              <a:ext cx="334440" cy="256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13600" y="2643640"/>
                <a:ext cx="370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F341619-045B-4342-BE13-FB42B2FC5866}"/>
                  </a:ext>
                </a:extLst>
              </p14:cNvPr>
              <p14:cNvContentPartPr/>
              <p14:nvPr/>
            </p14:nvContentPartPr>
            <p14:xfrm>
              <a:off x="3301320" y="2691880"/>
              <a:ext cx="943200" cy="185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F341619-045B-4342-BE13-FB42B2FC58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83680" y="2674240"/>
                <a:ext cx="9788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14:cNvPr>
              <p14:cNvContentPartPr/>
              <p14:nvPr/>
            </p14:nvContentPartPr>
            <p14:xfrm>
              <a:off x="2946000" y="2661280"/>
              <a:ext cx="223200" cy="246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28000" y="2643640"/>
                <a:ext cx="2588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C431E8-920A-4FD8-9B44-9B25ABE0BF7F}"/>
                  </a:ext>
                </a:extLst>
              </p14:cNvPr>
              <p14:cNvContentPartPr/>
              <p14:nvPr/>
            </p14:nvContentPartPr>
            <p14:xfrm>
              <a:off x="639480" y="3078160"/>
              <a:ext cx="339840" cy="246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C431E8-920A-4FD8-9B44-9B25ABE0BF7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1821" y="3060520"/>
                <a:ext cx="375518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1CE744-F4F2-4A05-BBE6-D63BC1262BB0}"/>
                  </a:ext>
                </a:extLst>
              </p14:cNvPr>
              <p14:cNvContentPartPr/>
              <p14:nvPr/>
            </p14:nvContentPartPr>
            <p14:xfrm>
              <a:off x="1980120" y="3228280"/>
              <a:ext cx="273240" cy="174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1CE744-F4F2-4A05-BBE6-D63BC1262BB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62480" y="3210640"/>
                <a:ext cx="3088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B886D55-FB37-4A69-9B53-409F44EB895D}"/>
                  </a:ext>
                </a:extLst>
              </p14:cNvPr>
              <p14:cNvContentPartPr/>
              <p14:nvPr/>
            </p14:nvContentPartPr>
            <p14:xfrm>
              <a:off x="2407440" y="3261040"/>
              <a:ext cx="141480" cy="10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B886D55-FB37-4A69-9B53-409F44EB89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89800" y="324304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9039220-208A-410F-A927-0084A62BAB45}"/>
                  </a:ext>
                </a:extLst>
              </p14:cNvPr>
              <p14:cNvContentPartPr/>
              <p14:nvPr/>
            </p14:nvContentPartPr>
            <p14:xfrm>
              <a:off x="2387280" y="3352480"/>
              <a:ext cx="1519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9039220-208A-410F-A927-0084A62BAB4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69280" y="3334480"/>
                <a:ext cx="187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F5CDF12-0424-407E-81EB-AA8C145D215E}"/>
                  </a:ext>
                </a:extLst>
              </p14:cNvPr>
              <p14:cNvContentPartPr/>
              <p14:nvPr/>
            </p14:nvContentPartPr>
            <p14:xfrm>
              <a:off x="2783640" y="3344920"/>
              <a:ext cx="313560" cy="140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F5CDF12-0424-407E-81EB-AA8C145D215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65640" y="3327280"/>
                <a:ext cx="3492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4C7685C-7C7C-4531-A310-6CB2A62CF638}"/>
                  </a:ext>
                </a:extLst>
              </p14:cNvPr>
              <p14:cNvContentPartPr/>
              <p14:nvPr/>
            </p14:nvContentPartPr>
            <p14:xfrm>
              <a:off x="2732880" y="3087880"/>
              <a:ext cx="366120" cy="198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4C7685C-7C7C-4531-A310-6CB2A62CF63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14880" y="3070272"/>
                <a:ext cx="401760" cy="233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C4F78D-F8A6-47EE-842E-4077BF8B3AB5}"/>
                  </a:ext>
                </a:extLst>
              </p14:cNvPr>
              <p14:cNvContentPartPr/>
              <p14:nvPr/>
            </p14:nvContentPartPr>
            <p14:xfrm>
              <a:off x="4836000" y="2600440"/>
              <a:ext cx="10440" cy="18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C4F78D-F8A6-47EE-842E-4077BF8B3AB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18000" y="2582800"/>
                <a:ext cx="460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4BCEE69-8FC4-43D5-BCC1-A88C9703FE9A}"/>
                  </a:ext>
                </a:extLst>
              </p14:cNvPr>
              <p14:cNvContentPartPr/>
              <p14:nvPr/>
            </p14:nvContentPartPr>
            <p14:xfrm>
              <a:off x="4672560" y="2590720"/>
              <a:ext cx="31320" cy="217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4BCEE69-8FC4-43D5-BCC1-A88C9703FE9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54920" y="2572720"/>
                <a:ext cx="669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1EA34F-ED33-4F30-92FC-117B92D904C3}"/>
                  </a:ext>
                </a:extLst>
              </p14:cNvPr>
              <p14:cNvContentPartPr/>
              <p14:nvPr/>
            </p14:nvContentPartPr>
            <p14:xfrm>
              <a:off x="4939320" y="2529520"/>
              <a:ext cx="90720" cy="29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1EA34F-ED33-4F30-92FC-117B92D904C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21680" y="2511520"/>
                <a:ext cx="12636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2925DAC-9845-4202-94CA-CE00F38FFC30}"/>
                  </a:ext>
                </a:extLst>
              </p14:cNvPr>
              <p14:cNvContentPartPr/>
              <p14:nvPr/>
            </p14:nvContentPartPr>
            <p14:xfrm>
              <a:off x="3779040" y="3239440"/>
              <a:ext cx="120240" cy="157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2925DAC-9845-4202-94CA-CE00F38FFC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61400" y="3221440"/>
                <a:ext cx="1558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D497F6C-6602-4AA4-B892-94D391B04BBF}"/>
                  </a:ext>
                </a:extLst>
              </p14:cNvPr>
              <p14:cNvContentPartPr/>
              <p14:nvPr/>
            </p14:nvContentPartPr>
            <p14:xfrm>
              <a:off x="3651600" y="3190120"/>
              <a:ext cx="54360" cy="208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D497F6C-6602-4AA4-B892-94D391B04B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33960" y="3172120"/>
                <a:ext cx="900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EF4D1E-1E7B-478A-8772-26823D5E0A56}"/>
                  </a:ext>
                </a:extLst>
              </p14:cNvPr>
              <p14:cNvContentPartPr/>
              <p14:nvPr/>
            </p14:nvContentPartPr>
            <p14:xfrm>
              <a:off x="4004040" y="3159160"/>
              <a:ext cx="91440" cy="258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EF4D1E-1E7B-478A-8772-26823D5E0A5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86400" y="3141520"/>
                <a:ext cx="12708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6A19A17-BF53-4A30-91C5-DA3939C55C00}"/>
                  </a:ext>
                </a:extLst>
              </p14:cNvPr>
              <p14:cNvContentPartPr/>
              <p14:nvPr/>
            </p14:nvContentPartPr>
            <p14:xfrm>
              <a:off x="1848720" y="4532920"/>
              <a:ext cx="143280" cy="38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6A19A17-BF53-4A30-91C5-DA3939C55C0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31080" y="4514920"/>
                <a:ext cx="17892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2947CBD-7426-494C-AD85-42C171F4DC7A}"/>
                  </a:ext>
                </a:extLst>
              </p14:cNvPr>
              <p14:cNvContentPartPr/>
              <p14:nvPr/>
            </p14:nvContentPartPr>
            <p14:xfrm>
              <a:off x="1792200" y="3972040"/>
              <a:ext cx="299880" cy="45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2947CBD-7426-494C-AD85-42C171F4DC7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74539" y="3954400"/>
                <a:ext cx="335563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4149700-6DC7-4696-A5D1-EFC330B0F5F8}"/>
                  </a:ext>
                </a:extLst>
              </p14:cNvPr>
              <p14:cNvContentPartPr/>
              <p14:nvPr/>
            </p14:nvContentPartPr>
            <p14:xfrm>
              <a:off x="923160" y="4532560"/>
              <a:ext cx="326880" cy="141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4149700-6DC7-4696-A5D1-EFC330B0F5F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05520" y="4514920"/>
                <a:ext cx="3625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21076C0-364E-4517-87F3-C1695571A067}"/>
                  </a:ext>
                </a:extLst>
              </p14:cNvPr>
              <p14:cNvContentPartPr/>
              <p14:nvPr/>
            </p14:nvContentPartPr>
            <p14:xfrm>
              <a:off x="799680" y="3433840"/>
              <a:ext cx="757800" cy="1014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21076C0-364E-4517-87F3-C1695571A06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81680" y="3416200"/>
                <a:ext cx="793440" cy="10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8EF386F-8109-4E67-B52F-2A33D717D492}"/>
                  </a:ext>
                </a:extLst>
              </p14:cNvPr>
              <p14:cNvContentPartPr/>
              <p14:nvPr/>
            </p14:nvContentPartPr>
            <p14:xfrm>
              <a:off x="2487720" y="3901120"/>
              <a:ext cx="549000" cy="272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8EF386F-8109-4E67-B52F-2A33D717D49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69708" y="3883480"/>
                <a:ext cx="584663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FE2A3F-3B50-4A62-A384-1BE97047E0AA}"/>
                  </a:ext>
                </a:extLst>
              </p14:cNvPr>
              <p14:cNvContentPartPr/>
              <p14:nvPr/>
            </p14:nvContentPartPr>
            <p14:xfrm>
              <a:off x="3210240" y="3931360"/>
              <a:ext cx="962280" cy="213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FE2A3F-3B50-4A62-A384-1BE97047E0A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92247" y="3913720"/>
                <a:ext cx="997907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3AA5C9F-4256-4EE1-91E2-1A25739EBD79}"/>
                  </a:ext>
                </a:extLst>
              </p14:cNvPr>
              <p14:cNvContentPartPr/>
              <p14:nvPr/>
            </p14:nvContentPartPr>
            <p14:xfrm>
              <a:off x="4551240" y="3849280"/>
              <a:ext cx="322200" cy="294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3AA5C9F-4256-4EE1-91E2-1A25739EBD7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33600" y="3831640"/>
                <a:ext cx="3578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E432131-3A19-4ED0-9757-BBEB8DAD563C}"/>
                  </a:ext>
                </a:extLst>
              </p14:cNvPr>
              <p14:cNvContentPartPr/>
              <p14:nvPr/>
            </p14:nvContentPartPr>
            <p14:xfrm>
              <a:off x="5130480" y="3809680"/>
              <a:ext cx="324360" cy="265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E432131-3A19-4ED0-9757-BBEB8DAD563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12480" y="3792040"/>
                <a:ext cx="3600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122927-5943-4A1F-B762-2C7BE35B5661}"/>
                  </a:ext>
                </a:extLst>
              </p14:cNvPr>
              <p14:cNvContentPartPr/>
              <p14:nvPr/>
            </p14:nvContentPartPr>
            <p14:xfrm>
              <a:off x="6187080" y="3860440"/>
              <a:ext cx="118440" cy="10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122927-5943-4A1F-B762-2C7BE35B566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69440" y="3842800"/>
                <a:ext cx="1540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5D595BA-006C-400F-BA62-46FBB0736C07}"/>
                  </a:ext>
                </a:extLst>
              </p14:cNvPr>
              <p14:cNvContentPartPr/>
              <p14:nvPr/>
            </p14:nvContentPartPr>
            <p14:xfrm>
              <a:off x="6197160" y="3935680"/>
              <a:ext cx="131400" cy="16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5D595BA-006C-400F-BA62-46FBB0736C0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179520" y="3917680"/>
                <a:ext cx="1670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B0A37AD-88E2-4577-A25F-36B225D50E6E}"/>
                  </a:ext>
                </a:extLst>
              </p14:cNvPr>
              <p14:cNvContentPartPr/>
              <p14:nvPr/>
            </p14:nvContentPartPr>
            <p14:xfrm>
              <a:off x="6461400" y="3798160"/>
              <a:ext cx="719280" cy="244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B0A37AD-88E2-4577-A25F-36B225D50E6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43751" y="3780186"/>
                <a:ext cx="754938" cy="280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1929C59-97F2-4020-9233-596A29972F2E}"/>
                  </a:ext>
                </a:extLst>
              </p14:cNvPr>
              <p14:cNvContentPartPr/>
              <p14:nvPr/>
            </p14:nvContentPartPr>
            <p14:xfrm>
              <a:off x="5557080" y="3814720"/>
              <a:ext cx="521640" cy="2473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1929C59-97F2-4020-9233-596A29972F2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539440" y="3797054"/>
                <a:ext cx="557280" cy="283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FCC27D8-2EE0-472C-9BF3-B8132E6C01D5}"/>
                  </a:ext>
                </a:extLst>
              </p14:cNvPr>
              <p14:cNvContentPartPr/>
              <p14:nvPr/>
            </p14:nvContentPartPr>
            <p14:xfrm>
              <a:off x="3835200" y="4169680"/>
              <a:ext cx="136080" cy="117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FCC27D8-2EE0-472C-9BF3-B8132E6C01D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817200" y="4151680"/>
                <a:ext cx="1717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88FBBAE-A9AA-4DCD-A3D8-F37D6E93F85E}"/>
                  </a:ext>
                </a:extLst>
              </p14:cNvPr>
              <p14:cNvContentPartPr/>
              <p14:nvPr/>
            </p14:nvContentPartPr>
            <p14:xfrm>
              <a:off x="3220320" y="3454000"/>
              <a:ext cx="10440" cy="121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88FBBAE-A9AA-4DCD-A3D8-F37D6E93F85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202320" y="3436360"/>
                <a:ext cx="46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9BC3FD3-A67B-453E-9E9E-EDA503F3ECF3}"/>
                  </a:ext>
                </a:extLst>
              </p14:cNvPr>
              <p14:cNvContentPartPr/>
              <p14:nvPr/>
            </p14:nvContentPartPr>
            <p14:xfrm>
              <a:off x="3917280" y="2894920"/>
              <a:ext cx="34920" cy="101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9BC3FD3-A67B-453E-9E9E-EDA503F3ECF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99640" y="2877280"/>
                <a:ext cx="705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AD735F9-7470-48B7-8B84-083280F05E7C}"/>
                  </a:ext>
                </a:extLst>
              </p14:cNvPr>
              <p14:cNvContentPartPr/>
              <p14:nvPr/>
            </p14:nvContentPartPr>
            <p14:xfrm>
              <a:off x="2773560" y="4459840"/>
              <a:ext cx="374760" cy="316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AD735F9-7470-48B7-8B84-083280F05E7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755560" y="4442200"/>
                <a:ext cx="41040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6C9AA3-B6DF-4D3A-A92C-B0556E8CD4E1}"/>
                  </a:ext>
                </a:extLst>
              </p14:cNvPr>
              <p14:cNvContentPartPr/>
              <p14:nvPr/>
            </p14:nvContentPartPr>
            <p14:xfrm>
              <a:off x="4460160" y="4618600"/>
              <a:ext cx="212400" cy="14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6C9AA3-B6DF-4D3A-A92C-B0556E8CD4E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442160" y="4600600"/>
                <a:ext cx="248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71865A1-3077-482A-A00D-05D622BDD02F}"/>
                  </a:ext>
                </a:extLst>
              </p14:cNvPr>
              <p14:cNvContentPartPr/>
              <p14:nvPr/>
            </p14:nvContentPartPr>
            <p14:xfrm>
              <a:off x="4490400" y="4724080"/>
              <a:ext cx="141480" cy="2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71865A1-3077-482A-A00D-05D622BDD02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472400" y="4706080"/>
                <a:ext cx="177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E0DA98E-29BE-473D-AAAA-DC2054015E99}"/>
                  </a:ext>
                </a:extLst>
              </p14:cNvPr>
              <p14:cNvContentPartPr/>
              <p14:nvPr/>
            </p14:nvContentPartPr>
            <p14:xfrm>
              <a:off x="3758880" y="4526800"/>
              <a:ext cx="574560" cy="267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E0DA98E-29BE-473D-AAAA-DC2054015E9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40869" y="4508800"/>
                <a:ext cx="610222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76829F7-F3DF-4667-9024-B6808728C33E}"/>
                  </a:ext>
                </a:extLst>
              </p14:cNvPr>
              <p14:cNvContentPartPr/>
              <p14:nvPr/>
            </p14:nvContentPartPr>
            <p14:xfrm>
              <a:off x="5831760" y="4595200"/>
              <a:ext cx="873360" cy="324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76829F7-F3DF-4667-9024-B6808728C33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813760" y="4577540"/>
                <a:ext cx="909000" cy="36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3AE4E2C-C1B4-4A52-BD28-90E9C2B40788}"/>
                  </a:ext>
                </a:extLst>
              </p14:cNvPr>
              <p14:cNvContentPartPr/>
              <p14:nvPr/>
            </p14:nvContentPartPr>
            <p14:xfrm>
              <a:off x="4856160" y="4569280"/>
              <a:ext cx="822240" cy="227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3AE4E2C-C1B4-4A52-BD28-90E9C2B4078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838520" y="4551308"/>
                <a:ext cx="857880" cy="26346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226827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9CAC2F-9C52-4D58-B4AF-61D049ED3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4" t="23237" r="17501" b="70677"/>
          <a:stretch/>
        </p:blipFill>
        <p:spPr>
          <a:xfrm>
            <a:off x="304799" y="304800"/>
            <a:ext cx="8284633" cy="144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D7EFE1-A3C5-4BCD-B8B5-C406B8FB1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50" t="35285" r="31284" b="56667"/>
          <a:stretch/>
        </p:blipFill>
        <p:spPr>
          <a:xfrm>
            <a:off x="5562600" y="1447800"/>
            <a:ext cx="3124200" cy="2269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14:cNvPr>
              <p14:cNvContentPartPr/>
              <p14:nvPr/>
            </p14:nvContentPartPr>
            <p14:xfrm>
              <a:off x="3351360" y="1763800"/>
              <a:ext cx="854640" cy="513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3720" y="1746160"/>
                <a:ext cx="8902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14:cNvPr>
              <p14:cNvContentPartPr/>
              <p14:nvPr/>
            </p14:nvContentPartPr>
            <p14:xfrm>
              <a:off x="1600320" y="2072320"/>
              <a:ext cx="1377360" cy="398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2680" y="2054680"/>
                <a:ext cx="14130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14:cNvPr>
              <p14:cNvContentPartPr/>
              <p14:nvPr/>
            </p14:nvContentPartPr>
            <p14:xfrm>
              <a:off x="574320" y="2653000"/>
              <a:ext cx="1160280" cy="314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680" y="2635360"/>
                <a:ext cx="11959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14:cNvPr>
              <p14:cNvContentPartPr/>
              <p14:nvPr/>
            </p14:nvContentPartPr>
            <p14:xfrm>
              <a:off x="2031600" y="2661640"/>
              <a:ext cx="334440" cy="256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13600" y="2643640"/>
                <a:ext cx="370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F341619-045B-4342-BE13-FB42B2FC5866}"/>
                  </a:ext>
                </a:extLst>
              </p14:cNvPr>
              <p14:cNvContentPartPr/>
              <p14:nvPr/>
            </p14:nvContentPartPr>
            <p14:xfrm>
              <a:off x="3301320" y="2691880"/>
              <a:ext cx="943200" cy="185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F341619-045B-4342-BE13-FB42B2FC58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83680" y="2674240"/>
                <a:ext cx="9788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14:cNvPr>
              <p14:cNvContentPartPr/>
              <p14:nvPr/>
            </p14:nvContentPartPr>
            <p14:xfrm>
              <a:off x="2946000" y="2661280"/>
              <a:ext cx="223200" cy="246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28000" y="2643640"/>
                <a:ext cx="2588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C431E8-920A-4FD8-9B44-9B25ABE0BF7F}"/>
                  </a:ext>
                </a:extLst>
              </p14:cNvPr>
              <p14:cNvContentPartPr/>
              <p14:nvPr/>
            </p14:nvContentPartPr>
            <p14:xfrm>
              <a:off x="639480" y="3078160"/>
              <a:ext cx="339840" cy="246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C431E8-920A-4FD8-9B44-9B25ABE0BF7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1821" y="3060520"/>
                <a:ext cx="375518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1CE744-F4F2-4A05-BBE6-D63BC1262BB0}"/>
                  </a:ext>
                </a:extLst>
              </p14:cNvPr>
              <p14:cNvContentPartPr/>
              <p14:nvPr/>
            </p14:nvContentPartPr>
            <p14:xfrm>
              <a:off x="1980120" y="3228280"/>
              <a:ext cx="273240" cy="174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1CE744-F4F2-4A05-BBE6-D63BC1262BB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62480" y="3210640"/>
                <a:ext cx="3088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B886D55-FB37-4A69-9B53-409F44EB895D}"/>
                  </a:ext>
                </a:extLst>
              </p14:cNvPr>
              <p14:cNvContentPartPr/>
              <p14:nvPr/>
            </p14:nvContentPartPr>
            <p14:xfrm>
              <a:off x="2407440" y="3261040"/>
              <a:ext cx="141480" cy="10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B886D55-FB37-4A69-9B53-409F44EB89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89800" y="324304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9039220-208A-410F-A927-0084A62BAB45}"/>
                  </a:ext>
                </a:extLst>
              </p14:cNvPr>
              <p14:cNvContentPartPr/>
              <p14:nvPr/>
            </p14:nvContentPartPr>
            <p14:xfrm>
              <a:off x="2387280" y="3352480"/>
              <a:ext cx="1519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9039220-208A-410F-A927-0084A62BAB4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69280" y="3334480"/>
                <a:ext cx="187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F5CDF12-0424-407E-81EB-AA8C145D215E}"/>
                  </a:ext>
                </a:extLst>
              </p14:cNvPr>
              <p14:cNvContentPartPr/>
              <p14:nvPr/>
            </p14:nvContentPartPr>
            <p14:xfrm>
              <a:off x="2783640" y="3344920"/>
              <a:ext cx="313560" cy="140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F5CDF12-0424-407E-81EB-AA8C145D215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65640" y="3327280"/>
                <a:ext cx="3492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4C7685C-7C7C-4531-A310-6CB2A62CF638}"/>
                  </a:ext>
                </a:extLst>
              </p14:cNvPr>
              <p14:cNvContentPartPr/>
              <p14:nvPr/>
            </p14:nvContentPartPr>
            <p14:xfrm>
              <a:off x="2732880" y="3087880"/>
              <a:ext cx="366120" cy="198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4C7685C-7C7C-4531-A310-6CB2A62CF63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14880" y="3070272"/>
                <a:ext cx="401760" cy="233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C4F78D-F8A6-47EE-842E-4077BF8B3AB5}"/>
                  </a:ext>
                </a:extLst>
              </p14:cNvPr>
              <p14:cNvContentPartPr/>
              <p14:nvPr/>
            </p14:nvContentPartPr>
            <p14:xfrm>
              <a:off x="4836000" y="2600440"/>
              <a:ext cx="10440" cy="18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C4F78D-F8A6-47EE-842E-4077BF8B3AB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18000" y="2582800"/>
                <a:ext cx="460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4BCEE69-8FC4-43D5-BCC1-A88C9703FE9A}"/>
                  </a:ext>
                </a:extLst>
              </p14:cNvPr>
              <p14:cNvContentPartPr/>
              <p14:nvPr/>
            </p14:nvContentPartPr>
            <p14:xfrm>
              <a:off x="4672560" y="2590720"/>
              <a:ext cx="31320" cy="217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4BCEE69-8FC4-43D5-BCC1-A88C9703FE9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54920" y="2572720"/>
                <a:ext cx="669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1EA34F-ED33-4F30-92FC-117B92D904C3}"/>
                  </a:ext>
                </a:extLst>
              </p14:cNvPr>
              <p14:cNvContentPartPr/>
              <p14:nvPr/>
            </p14:nvContentPartPr>
            <p14:xfrm>
              <a:off x="4939320" y="2529520"/>
              <a:ext cx="90720" cy="29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1EA34F-ED33-4F30-92FC-117B92D904C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21680" y="2511520"/>
                <a:ext cx="12636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2925DAC-9845-4202-94CA-CE00F38FFC30}"/>
                  </a:ext>
                </a:extLst>
              </p14:cNvPr>
              <p14:cNvContentPartPr/>
              <p14:nvPr/>
            </p14:nvContentPartPr>
            <p14:xfrm>
              <a:off x="3779040" y="3239440"/>
              <a:ext cx="120240" cy="157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2925DAC-9845-4202-94CA-CE00F38FFC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61400" y="3221440"/>
                <a:ext cx="1558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D497F6C-6602-4AA4-B892-94D391B04BBF}"/>
                  </a:ext>
                </a:extLst>
              </p14:cNvPr>
              <p14:cNvContentPartPr/>
              <p14:nvPr/>
            </p14:nvContentPartPr>
            <p14:xfrm>
              <a:off x="3651600" y="3190120"/>
              <a:ext cx="54360" cy="208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D497F6C-6602-4AA4-B892-94D391B04B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33960" y="3172120"/>
                <a:ext cx="900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EF4D1E-1E7B-478A-8772-26823D5E0A56}"/>
                  </a:ext>
                </a:extLst>
              </p14:cNvPr>
              <p14:cNvContentPartPr/>
              <p14:nvPr/>
            </p14:nvContentPartPr>
            <p14:xfrm>
              <a:off x="4004040" y="3159160"/>
              <a:ext cx="91440" cy="258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EF4D1E-1E7B-478A-8772-26823D5E0A5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86400" y="3141520"/>
                <a:ext cx="12708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6A19A17-BF53-4A30-91C5-DA3939C55C00}"/>
                  </a:ext>
                </a:extLst>
              </p14:cNvPr>
              <p14:cNvContentPartPr/>
              <p14:nvPr/>
            </p14:nvContentPartPr>
            <p14:xfrm>
              <a:off x="1848720" y="4532920"/>
              <a:ext cx="143280" cy="38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6A19A17-BF53-4A30-91C5-DA3939C55C0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31080" y="4514920"/>
                <a:ext cx="17892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2947CBD-7426-494C-AD85-42C171F4DC7A}"/>
                  </a:ext>
                </a:extLst>
              </p14:cNvPr>
              <p14:cNvContentPartPr/>
              <p14:nvPr/>
            </p14:nvContentPartPr>
            <p14:xfrm>
              <a:off x="1792200" y="3972040"/>
              <a:ext cx="299880" cy="45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2947CBD-7426-494C-AD85-42C171F4DC7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74539" y="3954400"/>
                <a:ext cx="335563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4149700-6DC7-4696-A5D1-EFC330B0F5F8}"/>
                  </a:ext>
                </a:extLst>
              </p14:cNvPr>
              <p14:cNvContentPartPr/>
              <p14:nvPr/>
            </p14:nvContentPartPr>
            <p14:xfrm>
              <a:off x="923160" y="4532560"/>
              <a:ext cx="326880" cy="141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4149700-6DC7-4696-A5D1-EFC330B0F5F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05520" y="4514920"/>
                <a:ext cx="3625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21076C0-364E-4517-87F3-C1695571A067}"/>
                  </a:ext>
                </a:extLst>
              </p14:cNvPr>
              <p14:cNvContentPartPr/>
              <p14:nvPr/>
            </p14:nvContentPartPr>
            <p14:xfrm>
              <a:off x="799680" y="3433840"/>
              <a:ext cx="757800" cy="1014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21076C0-364E-4517-87F3-C1695571A06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81680" y="3416200"/>
                <a:ext cx="793440" cy="10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8EF386F-8109-4E67-B52F-2A33D717D492}"/>
                  </a:ext>
                </a:extLst>
              </p14:cNvPr>
              <p14:cNvContentPartPr/>
              <p14:nvPr/>
            </p14:nvContentPartPr>
            <p14:xfrm>
              <a:off x="2487720" y="3901120"/>
              <a:ext cx="549000" cy="272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8EF386F-8109-4E67-B52F-2A33D717D49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69708" y="3883480"/>
                <a:ext cx="584663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FE2A3F-3B50-4A62-A384-1BE97047E0AA}"/>
                  </a:ext>
                </a:extLst>
              </p14:cNvPr>
              <p14:cNvContentPartPr/>
              <p14:nvPr/>
            </p14:nvContentPartPr>
            <p14:xfrm>
              <a:off x="3210240" y="3931360"/>
              <a:ext cx="962280" cy="213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FE2A3F-3B50-4A62-A384-1BE97047E0A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92247" y="3913720"/>
                <a:ext cx="997907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3AA5C9F-4256-4EE1-91E2-1A25739EBD79}"/>
                  </a:ext>
                </a:extLst>
              </p14:cNvPr>
              <p14:cNvContentPartPr/>
              <p14:nvPr/>
            </p14:nvContentPartPr>
            <p14:xfrm>
              <a:off x="4551240" y="3849280"/>
              <a:ext cx="322200" cy="294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3AA5C9F-4256-4EE1-91E2-1A25739EBD7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33600" y="3831640"/>
                <a:ext cx="3578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E432131-3A19-4ED0-9757-BBEB8DAD563C}"/>
                  </a:ext>
                </a:extLst>
              </p14:cNvPr>
              <p14:cNvContentPartPr/>
              <p14:nvPr/>
            </p14:nvContentPartPr>
            <p14:xfrm>
              <a:off x="5130480" y="3809680"/>
              <a:ext cx="324360" cy="265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E432131-3A19-4ED0-9757-BBEB8DAD563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12480" y="3792040"/>
                <a:ext cx="3600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122927-5943-4A1F-B762-2C7BE35B5661}"/>
                  </a:ext>
                </a:extLst>
              </p14:cNvPr>
              <p14:cNvContentPartPr/>
              <p14:nvPr/>
            </p14:nvContentPartPr>
            <p14:xfrm>
              <a:off x="6187080" y="3860440"/>
              <a:ext cx="118440" cy="10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122927-5943-4A1F-B762-2C7BE35B566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69440" y="3842800"/>
                <a:ext cx="1540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5D595BA-006C-400F-BA62-46FBB0736C07}"/>
                  </a:ext>
                </a:extLst>
              </p14:cNvPr>
              <p14:cNvContentPartPr/>
              <p14:nvPr/>
            </p14:nvContentPartPr>
            <p14:xfrm>
              <a:off x="6197160" y="3935680"/>
              <a:ext cx="131400" cy="16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5D595BA-006C-400F-BA62-46FBB0736C0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179520" y="3917680"/>
                <a:ext cx="1670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B0A37AD-88E2-4577-A25F-36B225D50E6E}"/>
                  </a:ext>
                </a:extLst>
              </p14:cNvPr>
              <p14:cNvContentPartPr/>
              <p14:nvPr/>
            </p14:nvContentPartPr>
            <p14:xfrm>
              <a:off x="6461400" y="3798160"/>
              <a:ext cx="719280" cy="244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B0A37AD-88E2-4577-A25F-36B225D50E6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43751" y="3780186"/>
                <a:ext cx="754938" cy="280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1929C59-97F2-4020-9233-596A29972F2E}"/>
                  </a:ext>
                </a:extLst>
              </p14:cNvPr>
              <p14:cNvContentPartPr/>
              <p14:nvPr/>
            </p14:nvContentPartPr>
            <p14:xfrm>
              <a:off x="5557080" y="3814720"/>
              <a:ext cx="521640" cy="2473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1929C59-97F2-4020-9233-596A29972F2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539440" y="3797054"/>
                <a:ext cx="557280" cy="283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FCC27D8-2EE0-472C-9BF3-B8132E6C01D5}"/>
                  </a:ext>
                </a:extLst>
              </p14:cNvPr>
              <p14:cNvContentPartPr/>
              <p14:nvPr/>
            </p14:nvContentPartPr>
            <p14:xfrm>
              <a:off x="3835200" y="4169680"/>
              <a:ext cx="136080" cy="117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FCC27D8-2EE0-472C-9BF3-B8132E6C01D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817200" y="4151680"/>
                <a:ext cx="1717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88FBBAE-A9AA-4DCD-A3D8-F37D6E93F85E}"/>
                  </a:ext>
                </a:extLst>
              </p14:cNvPr>
              <p14:cNvContentPartPr/>
              <p14:nvPr/>
            </p14:nvContentPartPr>
            <p14:xfrm>
              <a:off x="3220320" y="3454000"/>
              <a:ext cx="10440" cy="121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88FBBAE-A9AA-4DCD-A3D8-F37D6E93F85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202320" y="3436360"/>
                <a:ext cx="46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9BC3FD3-A67B-453E-9E9E-EDA503F3ECF3}"/>
                  </a:ext>
                </a:extLst>
              </p14:cNvPr>
              <p14:cNvContentPartPr/>
              <p14:nvPr/>
            </p14:nvContentPartPr>
            <p14:xfrm>
              <a:off x="3917280" y="2894920"/>
              <a:ext cx="34920" cy="101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9BC3FD3-A67B-453E-9E9E-EDA503F3ECF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99640" y="2877280"/>
                <a:ext cx="705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AD735F9-7470-48B7-8B84-083280F05E7C}"/>
                  </a:ext>
                </a:extLst>
              </p14:cNvPr>
              <p14:cNvContentPartPr/>
              <p14:nvPr/>
            </p14:nvContentPartPr>
            <p14:xfrm>
              <a:off x="2773560" y="4459840"/>
              <a:ext cx="374760" cy="316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AD735F9-7470-48B7-8B84-083280F05E7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755560" y="4442200"/>
                <a:ext cx="41040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6C9AA3-B6DF-4D3A-A92C-B0556E8CD4E1}"/>
                  </a:ext>
                </a:extLst>
              </p14:cNvPr>
              <p14:cNvContentPartPr/>
              <p14:nvPr/>
            </p14:nvContentPartPr>
            <p14:xfrm>
              <a:off x="4460160" y="4618600"/>
              <a:ext cx="212400" cy="14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6C9AA3-B6DF-4D3A-A92C-B0556E8CD4E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442160" y="4600600"/>
                <a:ext cx="248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71865A1-3077-482A-A00D-05D622BDD02F}"/>
                  </a:ext>
                </a:extLst>
              </p14:cNvPr>
              <p14:cNvContentPartPr/>
              <p14:nvPr/>
            </p14:nvContentPartPr>
            <p14:xfrm>
              <a:off x="4490400" y="4724080"/>
              <a:ext cx="141480" cy="2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71865A1-3077-482A-A00D-05D622BDD02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472400" y="4706080"/>
                <a:ext cx="177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E0DA98E-29BE-473D-AAAA-DC2054015E99}"/>
                  </a:ext>
                </a:extLst>
              </p14:cNvPr>
              <p14:cNvContentPartPr/>
              <p14:nvPr/>
            </p14:nvContentPartPr>
            <p14:xfrm>
              <a:off x="3758880" y="4526800"/>
              <a:ext cx="574560" cy="267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E0DA98E-29BE-473D-AAAA-DC2054015E9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40869" y="4508800"/>
                <a:ext cx="610222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76829F7-F3DF-4667-9024-B6808728C33E}"/>
                  </a:ext>
                </a:extLst>
              </p14:cNvPr>
              <p14:cNvContentPartPr/>
              <p14:nvPr/>
            </p14:nvContentPartPr>
            <p14:xfrm>
              <a:off x="5831760" y="4595200"/>
              <a:ext cx="873360" cy="324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76829F7-F3DF-4667-9024-B6808728C33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813760" y="4577540"/>
                <a:ext cx="909000" cy="36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3AE4E2C-C1B4-4A52-BD28-90E9C2B40788}"/>
                  </a:ext>
                </a:extLst>
              </p14:cNvPr>
              <p14:cNvContentPartPr/>
              <p14:nvPr/>
            </p14:nvContentPartPr>
            <p14:xfrm>
              <a:off x="4856160" y="4569280"/>
              <a:ext cx="822240" cy="227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3AE4E2C-C1B4-4A52-BD28-90E9C2B4078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838520" y="4551308"/>
                <a:ext cx="857880" cy="263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B268F6D-3DA1-4385-A6EA-3CF22950203A}"/>
                  </a:ext>
                </a:extLst>
              </p14:cNvPr>
              <p14:cNvContentPartPr/>
              <p14:nvPr/>
            </p14:nvContentPartPr>
            <p14:xfrm>
              <a:off x="6898440" y="4561720"/>
              <a:ext cx="233280" cy="287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B268F6D-3DA1-4385-A6EA-3CF22950203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880468" y="4543720"/>
                <a:ext cx="268865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3922DB4-5CE2-471A-9D95-09F7F036FEE9}"/>
                  </a:ext>
                </a:extLst>
              </p14:cNvPr>
              <p14:cNvContentPartPr/>
              <p14:nvPr/>
            </p14:nvContentPartPr>
            <p14:xfrm>
              <a:off x="1137720" y="5176600"/>
              <a:ext cx="189720" cy="15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3922DB4-5CE2-471A-9D95-09F7F036FEE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19720" y="5158600"/>
                <a:ext cx="225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81C9EF5-3D0E-4DDD-8F93-ED34AEA64679}"/>
                  </a:ext>
                </a:extLst>
              </p14:cNvPr>
              <p14:cNvContentPartPr/>
              <p14:nvPr/>
            </p14:nvContentPartPr>
            <p14:xfrm>
              <a:off x="1178400" y="5282800"/>
              <a:ext cx="13284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81C9EF5-3D0E-4DDD-8F93-ED34AEA6467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60400" y="5264800"/>
                <a:ext cx="168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B94B6B4-01D8-4700-8E10-3374D114A008}"/>
                  </a:ext>
                </a:extLst>
              </p14:cNvPr>
              <p14:cNvContentPartPr/>
              <p14:nvPr/>
            </p14:nvContentPartPr>
            <p14:xfrm>
              <a:off x="753600" y="5051320"/>
              <a:ext cx="200520" cy="2692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B94B6B4-01D8-4700-8E10-3374D114A00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35600" y="5033320"/>
                <a:ext cx="2361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5ADDC2D-91A4-4A7D-A84D-EC5BD96F53DB}"/>
                  </a:ext>
                </a:extLst>
              </p14:cNvPr>
              <p14:cNvContentPartPr/>
              <p14:nvPr/>
            </p14:nvContentPartPr>
            <p14:xfrm>
              <a:off x="1432200" y="5146000"/>
              <a:ext cx="536040" cy="2311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5ADDC2D-91A4-4A7D-A84D-EC5BD96F53D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414200" y="5128000"/>
                <a:ext cx="5716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2B92695-46DB-4DDD-922B-62415B73E07A}"/>
                  </a:ext>
                </a:extLst>
              </p14:cNvPr>
              <p14:cNvContentPartPr/>
              <p14:nvPr/>
            </p14:nvContentPartPr>
            <p14:xfrm>
              <a:off x="2560080" y="5049160"/>
              <a:ext cx="507600" cy="3430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2B92695-46DB-4DDD-922B-62415B73E07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542080" y="5031520"/>
                <a:ext cx="5432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4724E32-3407-4832-A066-912832D4C0B9}"/>
                  </a:ext>
                </a:extLst>
              </p14:cNvPr>
              <p14:cNvContentPartPr/>
              <p14:nvPr/>
            </p14:nvContentPartPr>
            <p14:xfrm>
              <a:off x="2080560" y="5099920"/>
              <a:ext cx="368640" cy="3754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4724E32-3407-4832-A066-912832D4C0B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062920" y="5082280"/>
                <a:ext cx="40428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D41999E-9C20-4954-BE36-B274E38F64AC}"/>
                  </a:ext>
                </a:extLst>
              </p14:cNvPr>
              <p14:cNvContentPartPr/>
              <p14:nvPr/>
            </p14:nvContentPartPr>
            <p14:xfrm>
              <a:off x="3434520" y="5059240"/>
              <a:ext cx="526680" cy="306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D41999E-9C20-4954-BE36-B274E38F64A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416508" y="5041600"/>
                <a:ext cx="562344" cy="34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603338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9CAC2F-9C52-4D58-B4AF-61D049ED3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4" t="23237" r="17501" b="70677"/>
          <a:stretch/>
        </p:blipFill>
        <p:spPr>
          <a:xfrm>
            <a:off x="304799" y="304800"/>
            <a:ext cx="8284633" cy="144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D7EFE1-A3C5-4BCD-B8B5-C406B8FB1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50" t="35285" r="31284" b="56667"/>
          <a:stretch/>
        </p:blipFill>
        <p:spPr>
          <a:xfrm>
            <a:off x="5562600" y="1447800"/>
            <a:ext cx="3124200" cy="2269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14:cNvPr>
              <p14:cNvContentPartPr/>
              <p14:nvPr/>
            </p14:nvContentPartPr>
            <p14:xfrm>
              <a:off x="3351360" y="1763800"/>
              <a:ext cx="854640" cy="513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3720" y="1746160"/>
                <a:ext cx="8902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14:cNvPr>
              <p14:cNvContentPartPr/>
              <p14:nvPr/>
            </p14:nvContentPartPr>
            <p14:xfrm>
              <a:off x="1600320" y="2072320"/>
              <a:ext cx="1377360" cy="398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2680" y="2054680"/>
                <a:ext cx="14130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14:cNvPr>
              <p14:cNvContentPartPr/>
              <p14:nvPr/>
            </p14:nvContentPartPr>
            <p14:xfrm>
              <a:off x="574320" y="2653000"/>
              <a:ext cx="1160280" cy="314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680" y="2635360"/>
                <a:ext cx="11959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14:cNvPr>
              <p14:cNvContentPartPr/>
              <p14:nvPr/>
            </p14:nvContentPartPr>
            <p14:xfrm>
              <a:off x="2031600" y="2661640"/>
              <a:ext cx="334440" cy="256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13600" y="2643640"/>
                <a:ext cx="370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F341619-045B-4342-BE13-FB42B2FC5866}"/>
                  </a:ext>
                </a:extLst>
              </p14:cNvPr>
              <p14:cNvContentPartPr/>
              <p14:nvPr/>
            </p14:nvContentPartPr>
            <p14:xfrm>
              <a:off x="3301320" y="2691880"/>
              <a:ext cx="943200" cy="185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F341619-045B-4342-BE13-FB42B2FC58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83680" y="2674240"/>
                <a:ext cx="9788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14:cNvPr>
              <p14:cNvContentPartPr/>
              <p14:nvPr/>
            </p14:nvContentPartPr>
            <p14:xfrm>
              <a:off x="2946000" y="2661280"/>
              <a:ext cx="223200" cy="246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28000" y="2643640"/>
                <a:ext cx="2588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C431E8-920A-4FD8-9B44-9B25ABE0BF7F}"/>
                  </a:ext>
                </a:extLst>
              </p14:cNvPr>
              <p14:cNvContentPartPr/>
              <p14:nvPr/>
            </p14:nvContentPartPr>
            <p14:xfrm>
              <a:off x="639480" y="3078160"/>
              <a:ext cx="339840" cy="246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C431E8-920A-4FD8-9B44-9B25ABE0BF7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1821" y="3060520"/>
                <a:ext cx="375518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1CE744-F4F2-4A05-BBE6-D63BC1262BB0}"/>
                  </a:ext>
                </a:extLst>
              </p14:cNvPr>
              <p14:cNvContentPartPr/>
              <p14:nvPr/>
            </p14:nvContentPartPr>
            <p14:xfrm>
              <a:off x="1980120" y="3228280"/>
              <a:ext cx="273240" cy="174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1CE744-F4F2-4A05-BBE6-D63BC1262BB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62480" y="3210640"/>
                <a:ext cx="3088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B886D55-FB37-4A69-9B53-409F44EB895D}"/>
                  </a:ext>
                </a:extLst>
              </p14:cNvPr>
              <p14:cNvContentPartPr/>
              <p14:nvPr/>
            </p14:nvContentPartPr>
            <p14:xfrm>
              <a:off x="2407440" y="3261040"/>
              <a:ext cx="141480" cy="10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B886D55-FB37-4A69-9B53-409F44EB89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89800" y="324304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9039220-208A-410F-A927-0084A62BAB45}"/>
                  </a:ext>
                </a:extLst>
              </p14:cNvPr>
              <p14:cNvContentPartPr/>
              <p14:nvPr/>
            </p14:nvContentPartPr>
            <p14:xfrm>
              <a:off x="2387280" y="3352480"/>
              <a:ext cx="1519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9039220-208A-410F-A927-0084A62BAB4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69280" y="3334480"/>
                <a:ext cx="187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F5CDF12-0424-407E-81EB-AA8C145D215E}"/>
                  </a:ext>
                </a:extLst>
              </p14:cNvPr>
              <p14:cNvContentPartPr/>
              <p14:nvPr/>
            </p14:nvContentPartPr>
            <p14:xfrm>
              <a:off x="2783640" y="3344920"/>
              <a:ext cx="313560" cy="140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F5CDF12-0424-407E-81EB-AA8C145D215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65640" y="3327280"/>
                <a:ext cx="3492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4C7685C-7C7C-4531-A310-6CB2A62CF638}"/>
                  </a:ext>
                </a:extLst>
              </p14:cNvPr>
              <p14:cNvContentPartPr/>
              <p14:nvPr/>
            </p14:nvContentPartPr>
            <p14:xfrm>
              <a:off x="2732880" y="3087880"/>
              <a:ext cx="366120" cy="198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4C7685C-7C7C-4531-A310-6CB2A62CF63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14880" y="3070272"/>
                <a:ext cx="401760" cy="233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C4F78D-F8A6-47EE-842E-4077BF8B3AB5}"/>
                  </a:ext>
                </a:extLst>
              </p14:cNvPr>
              <p14:cNvContentPartPr/>
              <p14:nvPr/>
            </p14:nvContentPartPr>
            <p14:xfrm>
              <a:off x="4836000" y="2600440"/>
              <a:ext cx="10440" cy="18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C4F78D-F8A6-47EE-842E-4077BF8B3AB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18000" y="2582800"/>
                <a:ext cx="460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4BCEE69-8FC4-43D5-BCC1-A88C9703FE9A}"/>
                  </a:ext>
                </a:extLst>
              </p14:cNvPr>
              <p14:cNvContentPartPr/>
              <p14:nvPr/>
            </p14:nvContentPartPr>
            <p14:xfrm>
              <a:off x="4672560" y="2590720"/>
              <a:ext cx="31320" cy="217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4BCEE69-8FC4-43D5-BCC1-A88C9703FE9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54920" y="2572720"/>
                <a:ext cx="669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1EA34F-ED33-4F30-92FC-117B92D904C3}"/>
                  </a:ext>
                </a:extLst>
              </p14:cNvPr>
              <p14:cNvContentPartPr/>
              <p14:nvPr/>
            </p14:nvContentPartPr>
            <p14:xfrm>
              <a:off x="4939320" y="2529520"/>
              <a:ext cx="90720" cy="29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1EA34F-ED33-4F30-92FC-117B92D904C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21680" y="2511520"/>
                <a:ext cx="12636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2925DAC-9845-4202-94CA-CE00F38FFC30}"/>
                  </a:ext>
                </a:extLst>
              </p14:cNvPr>
              <p14:cNvContentPartPr/>
              <p14:nvPr/>
            </p14:nvContentPartPr>
            <p14:xfrm>
              <a:off x="3779040" y="3239440"/>
              <a:ext cx="120240" cy="157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2925DAC-9845-4202-94CA-CE00F38FFC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61400" y="3221440"/>
                <a:ext cx="1558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D497F6C-6602-4AA4-B892-94D391B04BBF}"/>
                  </a:ext>
                </a:extLst>
              </p14:cNvPr>
              <p14:cNvContentPartPr/>
              <p14:nvPr/>
            </p14:nvContentPartPr>
            <p14:xfrm>
              <a:off x="3651600" y="3190120"/>
              <a:ext cx="54360" cy="208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D497F6C-6602-4AA4-B892-94D391B04B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33960" y="3172120"/>
                <a:ext cx="900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EF4D1E-1E7B-478A-8772-26823D5E0A56}"/>
                  </a:ext>
                </a:extLst>
              </p14:cNvPr>
              <p14:cNvContentPartPr/>
              <p14:nvPr/>
            </p14:nvContentPartPr>
            <p14:xfrm>
              <a:off x="4004040" y="3159160"/>
              <a:ext cx="91440" cy="258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EF4D1E-1E7B-478A-8772-26823D5E0A5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86400" y="3141520"/>
                <a:ext cx="12708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6A19A17-BF53-4A30-91C5-DA3939C55C00}"/>
                  </a:ext>
                </a:extLst>
              </p14:cNvPr>
              <p14:cNvContentPartPr/>
              <p14:nvPr/>
            </p14:nvContentPartPr>
            <p14:xfrm>
              <a:off x="1848720" y="4532920"/>
              <a:ext cx="143280" cy="38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6A19A17-BF53-4A30-91C5-DA3939C55C0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31080" y="4514920"/>
                <a:ext cx="17892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2947CBD-7426-494C-AD85-42C171F4DC7A}"/>
                  </a:ext>
                </a:extLst>
              </p14:cNvPr>
              <p14:cNvContentPartPr/>
              <p14:nvPr/>
            </p14:nvContentPartPr>
            <p14:xfrm>
              <a:off x="1792200" y="3972040"/>
              <a:ext cx="299880" cy="45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2947CBD-7426-494C-AD85-42C171F4DC7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74539" y="3954400"/>
                <a:ext cx="335563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4149700-6DC7-4696-A5D1-EFC330B0F5F8}"/>
                  </a:ext>
                </a:extLst>
              </p14:cNvPr>
              <p14:cNvContentPartPr/>
              <p14:nvPr/>
            </p14:nvContentPartPr>
            <p14:xfrm>
              <a:off x="923160" y="4532560"/>
              <a:ext cx="326880" cy="141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4149700-6DC7-4696-A5D1-EFC330B0F5F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05520" y="4514920"/>
                <a:ext cx="3625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21076C0-364E-4517-87F3-C1695571A067}"/>
                  </a:ext>
                </a:extLst>
              </p14:cNvPr>
              <p14:cNvContentPartPr/>
              <p14:nvPr/>
            </p14:nvContentPartPr>
            <p14:xfrm>
              <a:off x="799680" y="3433840"/>
              <a:ext cx="757800" cy="1014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21076C0-364E-4517-87F3-C1695571A06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81680" y="3416200"/>
                <a:ext cx="793440" cy="10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8EF386F-8109-4E67-B52F-2A33D717D492}"/>
                  </a:ext>
                </a:extLst>
              </p14:cNvPr>
              <p14:cNvContentPartPr/>
              <p14:nvPr/>
            </p14:nvContentPartPr>
            <p14:xfrm>
              <a:off x="2487720" y="3901120"/>
              <a:ext cx="549000" cy="272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8EF386F-8109-4E67-B52F-2A33D717D49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69708" y="3883480"/>
                <a:ext cx="584663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FE2A3F-3B50-4A62-A384-1BE97047E0AA}"/>
                  </a:ext>
                </a:extLst>
              </p14:cNvPr>
              <p14:cNvContentPartPr/>
              <p14:nvPr/>
            </p14:nvContentPartPr>
            <p14:xfrm>
              <a:off x="3210240" y="3931360"/>
              <a:ext cx="962280" cy="213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FE2A3F-3B50-4A62-A384-1BE97047E0A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92247" y="3913720"/>
                <a:ext cx="997907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3AA5C9F-4256-4EE1-91E2-1A25739EBD79}"/>
                  </a:ext>
                </a:extLst>
              </p14:cNvPr>
              <p14:cNvContentPartPr/>
              <p14:nvPr/>
            </p14:nvContentPartPr>
            <p14:xfrm>
              <a:off x="4551240" y="3849280"/>
              <a:ext cx="322200" cy="294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3AA5C9F-4256-4EE1-91E2-1A25739EBD7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33600" y="3831640"/>
                <a:ext cx="3578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E432131-3A19-4ED0-9757-BBEB8DAD563C}"/>
                  </a:ext>
                </a:extLst>
              </p14:cNvPr>
              <p14:cNvContentPartPr/>
              <p14:nvPr/>
            </p14:nvContentPartPr>
            <p14:xfrm>
              <a:off x="5130480" y="3809680"/>
              <a:ext cx="324360" cy="265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E432131-3A19-4ED0-9757-BBEB8DAD563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12480" y="3792040"/>
                <a:ext cx="3600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122927-5943-4A1F-B762-2C7BE35B5661}"/>
                  </a:ext>
                </a:extLst>
              </p14:cNvPr>
              <p14:cNvContentPartPr/>
              <p14:nvPr/>
            </p14:nvContentPartPr>
            <p14:xfrm>
              <a:off x="6187080" y="3860440"/>
              <a:ext cx="118440" cy="10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122927-5943-4A1F-B762-2C7BE35B566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69440" y="3842800"/>
                <a:ext cx="1540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5D595BA-006C-400F-BA62-46FBB0736C07}"/>
                  </a:ext>
                </a:extLst>
              </p14:cNvPr>
              <p14:cNvContentPartPr/>
              <p14:nvPr/>
            </p14:nvContentPartPr>
            <p14:xfrm>
              <a:off x="6197160" y="3935680"/>
              <a:ext cx="131400" cy="16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5D595BA-006C-400F-BA62-46FBB0736C0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179520" y="3917680"/>
                <a:ext cx="1670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B0A37AD-88E2-4577-A25F-36B225D50E6E}"/>
                  </a:ext>
                </a:extLst>
              </p14:cNvPr>
              <p14:cNvContentPartPr/>
              <p14:nvPr/>
            </p14:nvContentPartPr>
            <p14:xfrm>
              <a:off x="6461400" y="3798160"/>
              <a:ext cx="719280" cy="244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B0A37AD-88E2-4577-A25F-36B225D50E6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43751" y="3780186"/>
                <a:ext cx="754938" cy="280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1929C59-97F2-4020-9233-596A29972F2E}"/>
                  </a:ext>
                </a:extLst>
              </p14:cNvPr>
              <p14:cNvContentPartPr/>
              <p14:nvPr/>
            </p14:nvContentPartPr>
            <p14:xfrm>
              <a:off x="5557080" y="3814720"/>
              <a:ext cx="521640" cy="2473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1929C59-97F2-4020-9233-596A29972F2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539440" y="3797054"/>
                <a:ext cx="557280" cy="283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FCC27D8-2EE0-472C-9BF3-B8132E6C01D5}"/>
                  </a:ext>
                </a:extLst>
              </p14:cNvPr>
              <p14:cNvContentPartPr/>
              <p14:nvPr/>
            </p14:nvContentPartPr>
            <p14:xfrm>
              <a:off x="3835200" y="4169680"/>
              <a:ext cx="136080" cy="117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FCC27D8-2EE0-472C-9BF3-B8132E6C01D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817200" y="4151680"/>
                <a:ext cx="1717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88FBBAE-A9AA-4DCD-A3D8-F37D6E93F85E}"/>
                  </a:ext>
                </a:extLst>
              </p14:cNvPr>
              <p14:cNvContentPartPr/>
              <p14:nvPr/>
            </p14:nvContentPartPr>
            <p14:xfrm>
              <a:off x="3220320" y="3454000"/>
              <a:ext cx="10440" cy="121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88FBBAE-A9AA-4DCD-A3D8-F37D6E93F85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202320" y="3436360"/>
                <a:ext cx="46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9BC3FD3-A67B-453E-9E9E-EDA503F3ECF3}"/>
                  </a:ext>
                </a:extLst>
              </p14:cNvPr>
              <p14:cNvContentPartPr/>
              <p14:nvPr/>
            </p14:nvContentPartPr>
            <p14:xfrm>
              <a:off x="3917280" y="2894920"/>
              <a:ext cx="34920" cy="101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9BC3FD3-A67B-453E-9E9E-EDA503F3ECF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99640" y="2877280"/>
                <a:ext cx="705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AD735F9-7470-48B7-8B84-083280F05E7C}"/>
                  </a:ext>
                </a:extLst>
              </p14:cNvPr>
              <p14:cNvContentPartPr/>
              <p14:nvPr/>
            </p14:nvContentPartPr>
            <p14:xfrm>
              <a:off x="2773560" y="4459840"/>
              <a:ext cx="374760" cy="316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AD735F9-7470-48B7-8B84-083280F05E7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755560" y="4442200"/>
                <a:ext cx="41040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6C9AA3-B6DF-4D3A-A92C-B0556E8CD4E1}"/>
                  </a:ext>
                </a:extLst>
              </p14:cNvPr>
              <p14:cNvContentPartPr/>
              <p14:nvPr/>
            </p14:nvContentPartPr>
            <p14:xfrm>
              <a:off x="4460160" y="4618600"/>
              <a:ext cx="212400" cy="14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6C9AA3-B6DF-4D3A-A92C-B0556E8CD4E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442160" y="4600600"/>
                <a:ext cx="248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71865A1-3077-482A-A00D-05D622BDD02F}"/>
                  </a:ext>
                </a:extLst>
              </p14:cNvPr>
              <p14:cNvContentPartPr/>
              <p14:nvPr/>
            </p14:nvContentPartPr>
            <p14:xfrm>
              <a:off x="4490400" y="4724080"/>
              <a:ext cx="141480" cy="2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71865A1-3077-482A-A00D-05D622BDD02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472400" y="4706080"/>
                <a:ext cx="177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E0DA98E-29BE-473D-AAAA-DC2054015E99}"/>
                  </a:ext>
                </a:extLst>
              </p14:cNvPr>
              <p14:cNvContentPartPr/>
              <p14:nvPr/>
            </p14:nvContentPartPr>
            <p14:xfrm>
              <a:off x="3758880" y="4526800"/>
              <a:ext cx="574560" cy="267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E0DA98E-29BE-473D-AAAA-DC2054015E9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40869" y="4508800"/>
                <a:ext cx="610222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76829F7-F3DF-4667-9024-B6808728C33E}"/>
                  </a:ext>
                </a:extLst>
              </p14:cNvPr>
              <p14:cNvContentPartPr/>
              <p14:nvPr/>
            </p14:nvContentPartPr>
            <p14:xfrm>
              <a:off x="5831760" y="4595200"/>
              <a:ext cx="873360" cy="324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76829F7-F3DF-4667-9024-B6808728C33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813760" y="4577540"/>
                <a:ext cx="909000" cy="36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3AE4E2C-C1B4-4A52-BD28-90E9C2B40788}"/>
                  </a:ext>
                </a:extLst>
              </p14:cNvPr>
              <p14:cNvContentPartPr/>
              <p14:nvPr/>
            </p14:nvContentPartPr>
            <p14:xfrm>
              <a:off x="4856160" y="4569280"/>
              <a:ext cx="822240" cy="227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3AE4E2C-C1B4-4A52-BD28-90E9C2B4078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838520" y="4551308"/>
                <a:ext cx="857880" cy="263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B268F6D-3DA1-4385-A6EA-3CF22950203A}"/>
                  </a:ext>
                </a:extLst>
              </p14:cNvPr>
              <p14:cNvContentPartPr/>
              <p14:nvPr/>
            </p14:nvContentPartPr>
            <p14:xfrm>
              <a:off x="6898440" y="4561720"/>
              <a:ext cx="233280" cy="287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B268F6D-3DA1-4385-A6EA-3CF22950203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880468" y="4543720"/>
                <a:ext cx="268865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3922DB4-5CE2-471A-9D95-09F7F036FEE9}"/>
                  </a:ext>
                </a:extLst>
              </p14:cNvPr>
              <p14:cNvContentPartPr/>
              <p14:nvPr/>
            </p14:nvContentPartPr>
            <p14:xfrm>
              <a:off x="1137720" y="5176600"/>
              <a:ext cx="189720" cy="15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3922DB4-5CE2-471A-9D95-09F7F036FEE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19720" y="5158600"/>
                <a:ext cx="225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81C9EF5-3D0E-4DDD-8F93-ED34AEA64679}"/>
                  </a:ext>
                </a:extLst>
              </p14:cNvPr>
              <p14:cNvContentPartPr/>
              <p14:nvPr/>
            </p14:nvContentPartPr>
            <p14:xfrm>
              <a:off x="1178400" y="5282800"/>
              <a:ext cx="13284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81C9EF5-3D0E-4DDD-8F93-ED34AEA6467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60400" y="5264800"/>
                <a:ext cx="168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B94B6B4-01D8-4700-8E10-3374D114A008}"/>
                  </a:ext>
                </a:extLst>
              </p14:cNvPr>
              <p14:cNvContentPartPr/>
              <p14:nvPr/>
            </p14:nvContentPartPr>
            <p14:xfrm>
              <a:off x="753600" y="5051320"/>
              <a:ext cx="200520" cy="2692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B94B6B4-01D8-4700-8E10-3374D114A00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35600" y="5033320"/>
                <a:ext cx="2361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5ADDC2D-91A4-4A7D-A84D-EC5BD96F53DB}"/>
                  </a:ext>
                </a:extLst>
              </p14:cNvPr>
              <p14:cNvContentPartPr/>
              <p14:nvPr/>
            </p14:nvContentPartPr>
            <p14:xfrm>
              <a:off x="1432200" y="5146000"/>
              <a:ext cx="536040" cy="2311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5ADDC2D-91A4-4A7D-A84D-EC5BD96F53D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414200" y="5128000"/>
                <a:ext cx="5716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2B92695-46DB-4DDD-922B-62415B73E07A}"/>
                  </a:ext>
                </a:extLst>
              </p14:cNvPr>
              <p14:cNvContentPartPr/>
              <p14:nvPr/>
            </p14:nvContentPartPr>
            <p14:xfrm>
              <a:off x="2560080" y="5049160"/>
              <a:ext cx="507600" cy="3430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2B92695-46DB-4DDD-922B-62415B73E07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542080" y="5031520"/>
                <a:ext cx="5432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4724E32-3407-4832-A066-912832D4C0B9}"/>
                  </a:ext>
                </a:extLst>
              </p14:cNvPr>
              <p14:cNvContentPartPr/>
              <p14:nvPr/>
            </p14:nvContentPartPr>
            <p14:xfrm>
              <a:off x="2080560" y="5099920"/>
              <a:ext cx="368640" cy="3754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4724E32-3407-4832-A066-912832D4C0B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062920" y="5082280"/>
                <a:ext cx="40428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D41999E-9C20-4954-BE36-B274E38F64AC}"/>
                  </a:ext>
                </a:extLst>
              </p14:cNvPr>
              <p14:cNvContentPartPr/>
              <p14:nvPr/>
            </p14:nvContentPartPr>
            <p14:xfrm>
              <a:off x="3434520" y="5059240"/>
              <a:ext cx="526680" cy="306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D41999E-9C20-4954-BE36-B274E38F64A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416508" y="5041600"/>
                <a:ext cx="562344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D4E9E8E-C464-4200-B496-50B47EFCFC40}"/>
                  </a:ext>
                </a:extLst>
              </p14:cNvPr>
              <p14:cNvContentPartPr/>
              <p14:nvPr/>
            </p14:nvContentPartPr>
            <p14:xfrm>
              <a:off x="4429920" y="5008480"/>
              <a:ext cx="162360" cy="4928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D4E9E8E-C464-4200-B496-50B47EFCFC4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12280" y="4990840"/>
                <a:ext cx="19800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41B614A-62BD-43A2-983B-32FC003C3070}"/>
                  </a:ext>
                </a:extLst>
              </p14:cNvPr>
              <p14:cNvContentPartPr/>
              <p14:nvPr/>
            </p14:nvContentPartPr>
            <p14:xfrm>
              <a:off x="5199240" y="5172280"/>
              <a:ext cx="251640" cy="169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41B614A-62BD-43A2-983B-32FC003C307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181240" y="5154280"/>
                <a:ext cx="2872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172C5C5-BE49-4CD5-8BF7-0AB665CE822D}"/>
                  </a:ext>
                </a:extLst>
              </p14:cNvPr>
              <p14:cNvContentPartPr/>
              <p14:nvPr/>
            </p14:nvContentPartPr>
            <p14:xfrm>
              <a:off x="5618280" y="5170840"/>
              <a:ext cx="161640" cy="20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172C5C5-BE49-4CD5-8BF7-0AB665CE822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600280" y="5152840"/>
                <a:ext cx="1972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10D1DF5-2A5C-4BD4-B2BD-209BC72FAB35}"/>
                  </a:ext>
                </a:extLst>
              </p14:cNvPr>
              <p14:cNvContentPartPr/>
              <p14:nvPr/>
            </p14:nvContentPartPr>
            <p14:xfrm>
              <a:off x="5607840" y="5292880"/>
              <a:ext cx="151920" cy="111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10D1DF5-2A5C-4BD4-B2BD-209BC72FAB3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589840" y="5274880"/>
                <a:ext cx="187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E192121-DBCD-46EE-A110-A5A213BCD934}"/>
                  </a:ext>
                </a:extLst>
              </p14:cNvPr>
              <p14:cNvContentPartPr/>
              <p14:nvPr/>
            </p14:nvContentPartPr>
            <p14:xfrm>
              <a:off x="6076920" y="5151760"/>
              <a:ext cx="241560" cy="3168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E192121-DBCD-46EE-A110-A5A213BCD93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059280" y="5134120"/>
                <a:ext cx="27720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2479B06-8298-49E5-BFB3-3BC787AE439E}"/>
                  </a:ext>
                </a:extLst>
              </p14:cNvPr>
              <p14:cNvContentPartPr/>
              <p14:nvPr/>
            </p14:nvContentPartPr>
            <p14:xfrm>
              <a:off x="6450960" y="5110000"/>
              <a:ext cx="876960" cy="3250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2479B06-8298-49E5-BFB3-3BC787AE439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433313" y="5092020"/>
                <a:ext cx="912615" cy="360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4723E82-5CDE-4F2D-A2D5-F74DD073CC4E}"/>
                  </a:ext>
                </a:extLst>
              </p14:cNvPr>
              <p14:cNvContentPartPr/>
              <p14:nvPr/>
            </p14:nvContentPartPr>
            <p14:xfrm>
              <a:off x="8130000" y="4998400"/>
              <a:ext cx="57960" cy="2700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4723E82-5CDE-4F2D-A2D5-F74DD073CC4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112360" y="4980400"/>
                <a:ext cx="936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AE514FD-27FC-4100-9390-A84E0E55B1F1}"/>
                  </a:ext>
                </a:extLst>
              </p14:cNvPr>
              <p14:cNvContentPartPr/>
              <p14:nvPr/>
            </p14:nvContentPartPr>
            <p14:xfrm>
              <a:off x="7729680" y="5008480"/>
              <a:ext cx="297000" cy="2941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AE514FD-27FC-4100-9390-A84E0E55B1F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711680" y="4990818"/>
                <a:ext cx="332640" cy="3298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379818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9CAC2F-9C52-4D58-B4AF-61D049ED3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4" t="23237" r="17501" b="70677"/>
          <a:stretch/>
        </p:blipFill>
        <p:spPr>
          <a:xfrm>
            <a:off x="304799" y="304800"/>
            <a:ext cx="8284633" cy="144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D7EFE1-A3C5-4BCD-B8B5-C406B8FB1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50" t="35285" r="31284" b="56667"/>
          <a:stretch/>
        </p:blipFill>
        <p:spPr>
          <a:xfrm>
            <a:off x="5562600" y="1447800"/>
            <a:ext cx="3124200" cy="2269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14:cNvPr>
              <p14:cNvContentPartPr/>
              <p14:nvPr/>
            </p14:nvContentPartPr>
            <p14:xfrm>
              <a:off x="3351360" y="1763800"/>
              <a:ext cx="854640" cy="513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3720" y="1746160"/>
                <a:ext cx="8902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14:cNvPr>
              <p14:cNvContentPartPr/>
              <p14:nvPr/>
            </p14:nvContentPartPr>
            <p14:xfrm>
              <a:off x="1600320" y="2072320"/>
              <a:ext cx="1377360" cy="398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2680" y="2054680"/>
                <a:ext cx="14130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14:cNvPr>
              <p14:cNvContentPartPr/>
              <p14:nvPr/>
            </p14:nvContentPartPr>
            <p14:xfrm>
              <a:off x="574320" y="2653000"/>
              <a:ext cx="1160280" cy="314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680" y="2635360"/>
                <a:ext cx="11959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14:cNvPr>
              <p14:cNvContentPartPr/>
              <p14:nvPr/>
            </p14:nvContentPartPr>
            <p14:xfrm>
              <a:off x="2031600" y="2661640"/>
              <a:ext cx="334440" cy="256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13600" y="2643640"/>
                <a:ext cx="370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F341619-045B-4342-BE13-FB42B2FC5866}"/>
                  </a:ext>
                </a:extLst>
              </p14:cNvPr>
              <p14:cNvContentPartPr/>
              <p14:nvPr/>
            </p14:nvContentPartPr>
            <p14:xfrm>
              <a:off x="3301320" y="2691880"/>
              <a:ext cx="943200" cy="185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F341619-045B-4342-BE13-FB42B2FC58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83680" y="2674240"/>
                <a:ext cx="9788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14:cNvPr>
              <p14:cNvContentPartPr/>
              <p14:nvPr/>
            </p14:nvContentPartPr>
            <p14:xfrm>
              <a:off x="2946000" y="2661280"/>
              <a:ext cx="223200" cy="246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28000" y="2643640"/>
                <a:ext cx="2588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C431E8-920A-4FD8-9B44-9B25ABE0BF7F}"/>
                  </a:ext>
                </a:extLst>
              </p14:cNvPr>
              <p14:cNvContentPartPr/>
              <p14:nvPr/>
            </p14:nvContentPartPr>
            <p14:xfrm>
              <a:off x="639480" y="3078160"/>
              <a:ext cx="339840" cy="246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C431E8-920A-4FD8-9B44-9B25ABE0BF7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1821" y="3060520"/>
                <a:ext cx="375518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1CE744-F4F2-4A05-BBE6-D63BC1262BB0}"/>
                  </a:ext>
                </a:extLst>
              </p14:cNvPr>
              <p14:cNvContentPartPr/>
              <p14:nvPr/>
            </p14:nvContentPartPr>
            <p14:xfrm>
              <a:off x="1980120" y="3228280"/>
              <a:ext cx="273240" cy="174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1CE744-F4F2-4A05-BBE6-D63BC1262BB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62480" y="3210640"/>
                <a:ext cx="3088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B886D55-FB37-4A69-9B53-409F44EB895D}"/>
                  </a:ext>
                </a:extLst>
              </p14:cNvPr>
              <p14:cNvContentPartPr/>
              <p14:nvPr/>
            </p14:nvContentPartPr>
            <p14:xfrm>
              <a:off x="2407440" y="3261040"/>
              <a:ext cx="141480" cy="10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B886D55-FB37-4A69-9B53-409F44EB89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89800" y="324304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9039220-208A-410F-A927-0084A62BAB45}"/>
                  </a:ext>
                </a:extLst>
              </p14:cNvPr>
              <p14:cNvContentPartPr/>
              <p14:nvPr/>
            </p14:nvContentPartPr>
            <p14:xfrm>
              <a:off x="2387280" y="3352480"/>
              <a:ext cx="1519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9039220-208A-410F-A927-0084A62BAB4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69280" y="3334480"/>
                <a:ext cx="187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F5CDF12-0424-407E-81EB-AA8C145D215E}"/>
                  </a:ext>
                </a:extLst>
              </p14:cNvPr>
              <p14:cNvContentPartPr/>
              <p14:nvPr/>
            </p14:nvContentPartPr>
            <p14:xfrm>
              <a:off x="2783640" y="3344920"/>
              <a:ext cx="313560" cy="140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F5CDF12-0424-407E-81EB-AA8C145D215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65640" y="3327280"/>
                <a:ext cx="3492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4C7685C-7C7C-4531-A310-6CB2A62CF638}"/>
                  </a:ext>
                </a:extLst>
              </p14:cNvPr>
              <p14:cNvContentPartPr/>
              <p14:nvPr/>
            </p14:nvContentPartPr>
            <p14:xfrm>
              <a:off x="2732880" y="3087880"/>
              <a:ext cx="366120" cy="198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4C7685C-7C7C-4531-A310-6CB2A62CF63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14880" y="3070272"/>
                <a:ext cx="401760" cy="233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C4F78D-F8A6-47EE-842E-4077BF8B3AB5}"/>
                  </a:ext>
                </a:extLst>
              </p14:cNvPr>
              <p14:cNvContentPartPr/>
              <p14:nvPr/>
            </p14:nvContentPartPr>
            <p14:xfrm>
              <a:off x="4836000" y="2600440"/>
              <a:ext cx="10440" cy="18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C4F78D-F8A6-47EE-842E-4077BF8B3AB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18000" y="2582800"/>
                <a:ext cx="460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4BCEE69-8FC4-43D5-BCC1-A88C9703FE9A}"/>
                  </a:ext>
                </a:extLst>
              </p14:cNvPr>
              <p14:cNvContentPartPr/>
              <p14:nvPr/>
            </p14:nvContentPartPr>
            <p14:xfrm>
              <a:off x="4672560" y="2590720"/>
              <a:ext cx="31320" cy="217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4BCEE69-8FC4-43D5-BCC1-A88C9703FE9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54920" y="2572720"/>
                <a:ext cx="669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1EA34F-ED33-4F30-92FC-117B92D904C3}"/>
                  </a:ext>
                </a:extLst>
              </p14:cNvPr>
              <p14:cNvContentPartPr/>
              <p14:nvPr/>
            </p14:nvContentPartPr>
            <p14:xfrm>
              <a:off x="4939320" y="2529520"/>
              <a:ext cx="90720" cy="29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1EA34F-ED33-4F30-92FC-117B92D904C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21680" y="2511520"/>
                <a:ext cx="12636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2925DAC-9845-4202-94CA-CE00F38FFC30}"/>
                  </a:ext>
                </a:extLst>
              </p14:cNvPr>
              <p14:cNvContentPartPr/>
              <p14:nvPr/>
            </p14:nvContentPartPr>
            <p14:xfrm>
              <a:off x="3779040" y="3239440"/>
              <a:ext cx="120240" cy="157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2925DAC-9845-4202-94CA-CE00F38FFC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61400" y="3221440"/>
                <a:ext cx="1558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D497F6C-6602-4AA4-B892-94D391B04BBF}"/>
                  </a:ext>
                </a:extLst>
              </p14:cNvPr>
              <p14:cNvContentPartPr/>
              <p14:nvPr/>
            </p14:nvContentPartPr>
            <p14:xfrm>
              <a:off x="3651600" y="3190120"/>
              <a:ext cx="54360" cy="208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D497F6C-6602-4AA4-B892-94D391B04B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33960" y="3172120"/>
                <a:ext cx="900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EF4D1E-1E7B-478A-8772-26823D5E0A56}"/>
                  </a:ext>
                </a:extLst>
              </p14:cNvPr>
              <p14:cNvContentPartPr/>
              <p14:nvPr/>
            </p14:nvContentPartPr>
            <p14:xfrm>
              <a:off x="4004040" y="3159160"/>
              <a:ext cx="91440" cy="258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EF4D1E-1E7B-478A-8772-26823D5E0A5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86400" y="3141520"/>
                <a:ext cx="12708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6A19A17-BF53-4A30-91C5-DA3939C55C00}"/>
                  </a:ext>
                </a:extLst>
              </p14:cNvPr>
              <p14:cNvContentPartPr/>
              <p14:nvPr/>
            </p14:nvContentPartPr>
            <p14:xfrm>
              <a:off x="1848720" y="4532920"/>
              <a:ext cx="143280" cy="38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6A19A17-BF53-4A30-91C5-DA3939C55C0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31080" y="4514920"/>
                <a:ext cx="17892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2947CBD-7426-494C-AD85-42C171F4DC7A}"/>
                  </a:ext>
                </a:extLst>
              </p14:cNvPr>
              <p14:cNvContentPartPr/>
              <p14:nvPr/>
            </p14:nvContentPartPr>
            <p14:xfrm>
              <a:off x="1792200" y="3972040"/>
              <a:ext cx="299880" cy="45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2947CBD-7426-494C-AD85-42C171F4DC7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74539" y="3954400"/>
                <a:ext cx="335563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4149700-6DC7-4696-A5D1-EFC330B0F5F8}"/>
                  </a:ext>
                </a:extLst>
              </p14:cNvPr>
              <p14:cNvContentPartPr/>
              <p14:nvPr/>
            </p14:nvContentPartPr>
            <p14:xfrm>
              <a:off x="923160" y="4532560"/>
              <a:ext cx="326880" cy="141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4149700-6DC7-4696-A5D1-EFC330B0F5F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05520" y="4514920"/>
                <a:ext cx="3625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21076C0-364E-4517-87F3-C1695571A067}"/>
                  </a:ext>
                </a:extLst>
              </p14:cNvPr>
              <p14:cNvContentPartPr/>
              <p14:nvPr/>
            </p14:nvContentPartPr>
            <p14:xfrm>
              <a:off x="799680" y="3433840"/>
              <a:ext cx="757800" cy="1014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21076C0-364E-4517-87F3-C1695571A06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81680" y="3416200"/>
                <a:ext cx="793440" cy="10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8EF386F-8109-4E67-B52F-2A33D717D492}"/>
                  </a:ext>
                </a:extLst>
              </p14:cNvPr>
              <p14:cNvContentPartPr/>
              <p14:nvPr/>
            </p14:nvContentPartPr>
            <p14:xfrm>
              <a:off x="2487720" y="3901120"/>
              <a:ext cx="549000" cy="272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8EF386F-8109-4E67-B52F-2A33D717D49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69708" y="3883480"/>
                <a:ext cx="584663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FE2A3F-3B50-4A62-A384-1BE97047E0AA}"/>
                  </a:ext>
                </a:extLst>
              </p14:cNvPr>
              <p14:cNvContentPartPr/>
              <p14:nvPr/>
            </p14:nvContentPartPr>
            <p14:xfrm>
              <a:off x="3210240" y="3931360"/>
              <a:ext cx="962280" cy="213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FE2A3F-3B50-4A62-A384-1BE97047E0A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92247" y="3913720"/>
                <a:ext cx="997907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3AA5C9F-4256-4EE1-91E2-1A25739EBD79}"/>
                  </a:ext>
                </a:extLst>
              </p14:cNvPr>
              <p14:cNvContentPartPr/>
              <p14:nvPr/>
            </p14:nvContentPartPr>
            <p14:xfrm>
              <a:off x="4551240" y="3849280"/>
              <a:ext cx="322200" cy="294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3AA5C9F-4256-4EE1-91E2-1A25739EBD7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33600" y="3831640"/>
                <a:ext cx="3578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E432131-3A19-4ED0-9757-BBEB8DAD563C}"/>
                  </a:ext>
                </a:extLst>
              </p14:cNvPr>
              <p14:cNvContentPartPr/>
              <p14:nvPr/>
            </p14:nvContentPartPr>
            <p14:xfrm>
              <a:off x="5130480" y="3809680"/>
              <a:ext cx="324360" cy="265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E432131-3A19-4ED0-9757-BBEB8DAD563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12480" y="3792040"/>
                <a:ext cx="3600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122927-5943-4A1F-B762-2C7BE35B5661}"/>
                  </a:ext>
                </a:extLst>
              </p14:cNvPr>
              <p14:cNvContentPartPr/>
              <p14:nvPr/>
            </p14:nvContentPartPr>
            <p14:xfrm>
              <a:off x="6187080" y="3860440"/>
              <a:ext cx="118440" cy="10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122927-5943-4A1F-B762-2C7BE35B566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69440" y="3842800"/>
                <a:ext cx="1540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5D595BA-006C-400F-BA62-46FBB0736C07}"/>
                  </a:ext>
                </a:extLst>
              </p14:cNvPr>
              <p14:cNvContentPartPr/>
              <p14:nvPr/>
            </p14:nvContentPartPr>
            <p14:xfrm>
              <a:off x="6197160" y="3935680"/>
              <a:ext cx="131400" cy="16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5D595BA-006C-400F-BA62-46FBB0736C0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179520" y="3917680"/>
                <a:ext cx="1670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B0A37AD-88E2-4577-A25F-36B225D50E6E}"/>
                  </a:ext>
                </a:extLst>
              </p14:cNvPr>
              <p14:cNvContentPartPr/>
              <p14:nvPr/>
            </p14:nvContentPartPr>
            <p14:xfrm>
              <a:off x="6461400" y="3798160"/>
              <a:ext cx="719280" cy="244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B0A37AD-88E2-4577-A25F-36B225D50E6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43751" y="3780186"/>
                <a:ext cx="754938" cy="280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1929C59-97F2-4020-9233-596A29972F2E}"/>
                  </a:ext>
                </a:extLst>
              </p14:cNvPr>
              <p14:cNvContentPartPr/>
              <p14:nvPr/>
            </p14:nvContentPartPr>
            <p14:xfrm>
              <a:off x="5557080" y="3814720"/>
              <a:ext cx="521640" cy="2473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1929C59-97F2-4020-9233-596A29972F2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539440" y="3797054"/>
                <a:ext cx="557280" cy="283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FCC27D8-2EE0-472C-9BF3-B8132E6C01D5}"/>
                  </a:ext>
                </a:extLst>
              </p14:cNvPr>
              <p14:cNvContentPartPr/>
              <p14:nvPr/>
            </p14:nvContentPartPr>
            <p14:xfrm>
              <a:off x="3835200" y="4169680"/>
              <a:ext cx="136080" cy="117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FCC27D8-2EE0-472C-9BF3-B8132E6C01D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817200" y="4151680"/>
                <a:ext cx="1717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88FBBAE-A9AA-4DCD-A3D8-F37D6E93F85E}"/>
                  </a:ext>
                </a:extLst>
              </p14:cNvPr>
              <p14:cNvContentPartPr/>
              <p14:nvPr/>
            </p14:nvContentPartPr>
            <p14:xfrm>
              <a:off x="3220320" y="3454000"/>
              <a:ext cx="10440" cy="121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88FBBAE-A9AA-4DCD-A3D8-F37D6E93F85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202320" y="3436360"/>
                <a:ext cx="46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9BC3FD3-A67B-453E-9E9E-EDA503F3ECF3}"/>
                  </a:ext>
                </a:extLst>
              </p14:cNvPr>
              <p14:cNvContentPartPr/>
              <p14:nvPr/>
            </p14:nvContentPartPr>
            <p14:xfrm>
              <a:off x="3917280" y="2894920"/>
              <a:ext cx="34920" cy="101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9BC3FD3-A67B-453E-9E9E-EDA503F3ECF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99640" y="2877280"/>
                <a:ext cx="705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AD735F9-7470-48B7-8B84-083280F05E7C}"/>
                  </a:ext>
                </a:extLst>
              </p14:cNvPr>
              <p14:cNvContentPartPr/>
              <p14:nvPr/>
            </p14:nvContentPartPr>
            <p14:xfrm>
              <a:off x="2773560" y="4459840"/>
              <a:ext cx="374760" cy="316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AD735F9-7470-48B7-8B84-083280F05E7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755560" y="4442200"/>
                <a:ext cx="41040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6C9AA3-B6DF-4D3A-A92C-B0556E8CD4E1}"/>
                  </a:ext>
                </a:extLst>
              </p14:cNvPr>
              <p14:cNvContentPartPr/>
              <p14:nvPr/>
            </p14:nvContentPartPr>
            <p14:xfrm>
              <a:off x="4460160" y="4618600"/>
              <a:ext cx="212400" cy="14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6C9AA3-B6DF-4D3A-A92C-B0556E8CD4E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442160" y="4600600"/>
                <a:ext cx="248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71865A1-3077-482A-A00D-05D622BDD02F}"/>
                  </a:ext>
                </a:extLst>
              </p14:cNvPr>
              <p14:cNvContentPartPr/>
              <p14:nvPr/>
            </p14:nvContentPartPr>
            <p14:xfrm>
              <a:off x="4490400" y="4724080"/>
              <a:ext cx="141480" cy="2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71865A1-3077-482A-A00D-05D622BDD02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472400" y="4706080"/>
                <a:ext cx="177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E0DA98E-29BE-473D-AAAA-DC2054015E99}"/>
                  </a:ext>
                </a:extLst>
              </p14:cNvPr>
              <p14:cNvContentPartPr/>
              <p14:nvPr/>
            </p14:nvContentPartPr>
            <p14:xfrm>
              <a:off x="3758880" y="4526800"/>
              <a:ext cx="574560" cy="267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E0DA98E-29BE-473D-AAAA-DC2054015E9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40869" y="4508800"/>
                <a:ext cx="610222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76829F7-F3DF-4667-9024-B6808728C33E}"/>
                  </a:ext>
                </a:extLst>
              </p14:cNvPr>
              <p14:cNvContentPartPr/>
              <p14:nvPr/>
            </p14:nvContentPartPr>
            <p14:xfrm>
              <a:off x="5831760" y="4595200"/>
              <a:ext cx="873360" cy="324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76829F7-F3DF-4667-9024-B6808728C33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813760" y="4577540"/>
                <a:ext cx="909000" cy="36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3AE4E2C-C1B4-4A52-BD28-90E9C2B40788}"/>
                  </a:ext>
                </a:extLst>
              </p14:cNvPr>
              <p14:cNvContentPartPr/>
              <p14:nvPr/>
            </p14:nvContentPartPr>
            <p14:xfrm>
              <a:off x="4856160" y="4569280"/>
              <a:ext cx="822240" cy="227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3AE4E2C-C1B4-4A52-BD28-90E9C2B4078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838520" y="4551308"/>
                <a:ext cx="857880" cy="263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B268F6D-3DA1-4385-A6EA-3CF22950203A}"/>
                  </a:ext>
                </a:extLst>
              </p14:cNvPr>
              <p14:cNvContentPartPr/>
              <p14:nvPr/>
            </p14:nvContentPartPr>
            <p14:xfrm>
              <a:off x="6898440" y="4561720"/>
              <a:ext cx="233280" cy="287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B268F6D-3DA1-4385-A6EA-3CF22950203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880468" y="4543720"/>
                <a:ext cx="268865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3922DB4-5CE2-471A-9D95-09F7F036FEE9}"/>
                  </a:ext>
                </a:extLst>
              </p14:cNvPr>
              <p14:cNvContentPartPr/>
              <p14:nvPr/>
            </p14:nvContentPartPr>
            <p14:xfrm>
              <a:off x="1137720" y="5176600"/>
              <a:ext cx="189720" cy="15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3922DB4-5CE2-471A-9D95-09F7F036FEE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19720" y="5158600"/>
                <a:ext cx="225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81C9EF5-3D0E-4DDD-8F93-ED34AEA64679}"/>
                  </a:ext>
                </a:extLst>
              </p14:cNvPr>
              <p14:cNvContentPartPr/>
              <p14:nvPr/>
            </p14:nvContentPartPr>
            <p14:xfrm>
              <a:off x="1178400" y="5282800"/>
              <a:ext cx="13284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81C9EF5-3D0E-4DDD-8F93-ED34AEA6467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60400" y="5264800"/>
                <a:ext cx="168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B94B6B4-01D8-4700-8E10-3374D114A008}"/>
                  </a:ext>
                </a:extLst>
              </p14:cNvPr>
              <p14:cNvContentPartPr/>
              <p14:nvPr/>
            </p14:nvContentPartPr>
            <p14:xfrm>
              <a:off x="753600" y="5051320"/>
              <a:ext cx="200520" cy="2692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B94B6B4-01D8-4700-8E10-3374D114A00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35600" y="5033320"/>
                <a:ext cx="2361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5ADDC2D-91A4-4A7D-A84D-EC5BD96F53DB}"/>
                  </a:ext>
                </a:extLst>
              </p14:cNvPr>
              <p14:cNvContentPartPr/>
              <p14:nvPr/>
            </p14:nvContentPartPr>
            <p14:xfrm>
              <a:off x="1432200" y="5146000"/>
              <a:ext cx="536040" cy="2311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5ADDC2D-91A4-4A7D-A84D-EC5BD96F53D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414200" y="5128000"/>
                <a:ext cx="5716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2B92695-46DB-4DDD-922B-62415B73E07A}"/>
                  </a:ext>
                </a:extLst>
              </p14:cNvPr>
              <p14:cNvContentPartPr/>
              <p14:nvPr/>
            </p14:nvContentPartPr>
            <p14:xfrm>
              <a:off x="2560080" y="5049160"/>
              <a:ext cx="507600" cy="3430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2B92695-46DB-4DDD-922B-62415B73E07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542080" y="5031520"/>
                <a:ext cx="5432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4724E32-3407-4832-A066-912832D4C0B9}"/>
                  </a:ext>
                </a:extLst>
              </p14:cNvPr>
              <p14:cNvContentPartPr/>
              <p14:nvPr/>
            </p14:nvContentPartPr>
            <p14:xfrm>
              <a:off x="2080560" y="5099920"/>
              <a:ext cx="368640" cy="3754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4724E32-3407-4832-A066-912832D4C0B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062920" y="5082280"/>
                <a:ext cx="40428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D41999E-9C20-4954-BE36-B274E38F64AC}"/>
                  </a:ext>
                </a:extLst>
              </p14:cNvPr>
              <p14:cNvContentPartPr/>
              <p14:nvPr/>
            </p14:nvContentPartPr>
            <p14:xfrm>
              <a:off x="3434520" y="5059240"/>
              <a:ext cx="526680" cy="306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D41999E-9C20-4954-BE36-B274E38F64A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416508" y="5041600"/>
                <a:ext cx="562344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D4E9E8E-C464-4200-B496-50B47EFCFC40}"/>
                  </a:ext>
                </a:extLst>
              </p14:cNvPr>
              <p14:cNvContentPartPr/>
              <p14:nvPr/>
            </p14:nvContentPartPr>
            <p14:xfrm>
              <a:off x="4429920" y="5008480"/>
              <a:ext cx="162360" cy="4928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D4E9E8E-C464-4200-B496-50B47EFCFC4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12280" y="4990840"/>
                <a:ext cx="19800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41B614A-62BD-43A2-983B-32FC003C3070}"/>
                  </a:ext>
                </a:extLst>
              </p14:cNvPr>
              <p14:cNvContentPartPr/>
              <p14:nvPr/>
            </p14:nvContentPartPr>
            <p14:xfrm>
              <a:off x="5199240" y="5172280"/>
              <a:ext cx="251640" cy="169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41B614A-62BD-43A2-983B-32FC003C307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181240" y="5154280"/>
                <a:ext cx="2872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172C5C5-BE49-4CD5-8BF7-0AB665CE822D}"/>
                  </a:ext>
                </a:extLst>
              </p14:cNvPr>
              <p14:cNvContentPartPr/>
              <p14:nvPr/>
            </p14:nvContentPartPr>
            <p14:xfrm>
              <a:off x="5618280" y="5170840"/>
              <a:ext cx="161640" cy="20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172C5C5-BE49-4CD5-8BF7-0AB665CE822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600280" y="5152840"/>
                <a:ext cx="1972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10D1DF5-2A5C-4BD4-B2BD-209BC72FAB35}"/>
                  </a:ext>
                </a:extLst>
              </p14:cNvPr>
              <p14:cNvContentPartPr/>
              <p14:nvPr/>
            </p14:nvContentPartPr>
            <p14:xfrm>
              <a:off x="5607840" y="5292880"/>
              <a:ext cx="151920" cy="111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10D1DF5-2A5C-4BD4-B2BD-209BC72FAB3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589840" y="5274880"/>
                <a:ext cx="187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E192121-DBCD-46EE-A110-A5A213BCD934}"/>
                  </a:ext>
                </a:extLst>
              </p14:cNvPr>
              <p14:cNvContentPartPr/>
              <p14:nvPr/>
            </p14:nvContentPartPr>
            <p14:xfrm>
              <a:off x="6076920" y="5151760"/>
              <a:ext cx="241560" cy="3168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E192121-DBCD-46EE-A110-A5A213BCD93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059280" y="5134120"/>
                <a:ext cx="27720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2479B06-8298-49E5-BFB3-3BC787AE439E}"/>
                  </a:ext>
                </a:extLst>
              </p14:cNvPr>
              <p14:cNvContentPartPr/>
              <p14:nvPr/>
            </p14:nvContentPartPr>
            <p14:xfrm>
              <a:off x="6450960" y="5110000"/>
              <a:ext cx="876960" cy="3250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2479B06-8298-49E5-BFB3-3BC787AE439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433313" y="5092020"/>
                <a:ext cx="912615" cy="360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4723E82-5CDE-4F2D-A2D5-F74DD073CC4E}"/>
                  </a:ext>
                </a:extLst>
              </p14:cNvPr>
              <p14:cNvContentPartPr/>
              <p14:nvPr/>
            </p14:nvContentPartPr>
            <p14:xfrm>
              <a:off x="8130000" y="4998400"/>
              <a:ext cx="57960" cy="2700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4723E82-5CDE-4F2D-A2D5-F74DD073CC4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112360" y="4980400"/>
                <a:ext cx="936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AE514FD-27FC-4100-9390-A84E0E55B1F1}"/>
                  </a:ext>
                </a:extLst>
              </p14:cNvPr>
              <p14:cNvContentPartPr/>
              <p14:nvPr/>
            </p14:nvContentPartPr>
            <p14:xfrm>
              <a:off x="7729680" y="5008480"/>
              <a:ext cx="297000" cy="2941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AE514FD-27FC-4100-9390-A84E0E55B1F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711680" y="4990818"/>
                <a:ext cx="332640" cy="329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D2423A5-F2DA-434F-A254-3319913F607F}"/>
                  </a:ext>
                </a:extLst>
              </p14:cNvPr>
              <p14:cNvContentPartPr/>
              <p14:nvPr/>
            </p14:nvContentPartPr>
            <p14:xfrm>
              <a:off x="631200" y="5583040"/>
              <a:ext cx="690480" cy="3646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D2423A5-F2DA-434F-A254-3319913F607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13560" y="5565040"/>
                <a:ext cx="72612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9C9203E-17A5-468E-B192-644F83154DC7}"/>
                  </a:ext>
                </a:extLst>
              </p14:cNvPr>
              <p14:cNvContentPartPr/>
              <p14:nvPr/>
            </p14:nvContentPartPr>
            <p14:xfrm>
              <a:off x="1686000" y="5587720"/>
              <a:ext cx="20880" cy="1742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9C9203E-17A5-468E-B192-644F83154DC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668000" y="5569720"/>
                <a:ext cx="565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33327A2-08D3-42DB-BE24-9F9D4F80E9D0}"/>
                  </a:ext>
                </a:extLst>
              </p14:cNvPr>
              <p14:cNvContentPartPr/>
              <p14:nvPr/>
            </p14:nvContentPartPr>
            <p14:xfrm>
              <a:off x="2066520" y="5630920"/>
              <a:ext cx="165240" cy="2012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33327A2-08D3-42DB-BE24-9F9D4F80E9D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048520" y="5612920"/>
                <a:ext cx="20088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0C3CBA1-57D4-47F7-AAE6-63DFD93E26D5}"/>
                  </a:ext>
                </a:extLst>
              </p14:cNvPr>
              <p14:cNvContentPartPr/>
              <p14:nvPr/>
            </p14:nvContentPartPr>
            <p14:xfrm>
              <a:off x="2387280" y="5597800"/>
              <a:ext cx="261000" cy="2224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0C3CBA1-57D4-47F7-AAE6-63DFD93E26D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369305" y="5579800"/>
                <a:ext cx="296591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B888599-3591-40B7-8297-A18DC99B89BF}"/>
                  </a:ext>
                </a:extLst>
              </p14:cNvPr>
              <p14:cNvContentPartPr/>
              <p14:nvPr/>
            </p14:nvContentPartPr>
            <p14:xfrm>
              <a:off x="1851960" y="5547040"/>
              <a:ext cx="118800" cy="306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B888599-3591-40B7-8297-A18DC99B89B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834320" y="5529040"/>
                <a:ext cx="1544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E69814B-BE76-4703-A27A-D0A02975E650}"/>
                  </a:ext>
                </a:extLst>
              </p14:cNvPr>
              <p14:cNvContentPartPr/>
              <p14:nvPr/>
            </p14:nvContentPartPr>
            <p14:xfrm>
              <a:off x="3464760" y="5642800"/>
              <a:ext cx="192960" cy="1069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E69814B-BE76-4703-A27A-D0A02975E65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446760" y="5625160"/>
                <a:ext cx="2286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62AB4F8-E4FD-49E5-8A6E-4AFF876F4910}"/>
                  </a:ext>
                </a:extLst>
              </p14:cNvPr>
              <p14:cNvContentPartPr/>
              <p14:nvPr/>
            </p14:nvContentPartPr>
            <p14:xfrm>
              <a:off x="3850320" y="5601760"/>
              <a:ext cx="612000" cy="1904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62AB4F8-E4FD-49E5-8A6E-4AFF876F491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832331" y="5583760"/>
                <a:ext cx="647619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1F63024-1615-4D31-8891-DD2A6D9060A1}"/>
                  </a:ext>
                </a:extLst>
              </p14:cNvPr>
              <p14:cNvContentPartPr/>
              <p14:nvPr/>
            </p14:nvContentPartPr>
            <p14:xfrm>
              <a:off x="3096120" y="5610400"/>
              <a:ext cx="270720" cy="1731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1F63024-1615-4D31-8891-DD2A6D9060A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078144" y="5592723"/>
                <a:ext cx="306313" cy="208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5551A77-7BAE-48AF-ADD6-77F2F84B60A7}"/>
                  </a:ext>
                </a:extLst>
              </p14:cNvPr>
              <p14:cNvContentPartPr/>
              <p14:nvPr/>
            </p14:nvContentPartPr>
            <p14:xfrm>
              <a:off x="4551240" y="5607880"/>
              <a:ext cx="1013760" cy="3085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5551A77-7BAE-48AF-ADD6-77F2F84B60A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533600" y="5590240"/>
                <a:ext cx="1049400" cy="34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089123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9CAC2F-9C52-4D58-B4AF-61D049ED3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4" t="23237" r="17501" b="70677"/>
          <a:stretch/>
        </p:blipFill>
        <p:spPr>
          <a:xfrm>
            <a:off x="304799" y="304800"/>
            <a:ext cx="8284633" cy="144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D7EFE1-A3C5-4BCD-B8B5-C406B8FB1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50" t="35285" r="31284" b="56667"/>
          <a:stretch/>
        </p:blipFill>
        <p:spPr>
          <a:xfrm>
            <a:off x="5562600" y="1447800"/>
            <a:ext cx="3124200" cy="2269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14:cNvPr>
              <p14:cNvContentPartPr/>
              <p14:nvPr/>
            </p14:nvContentPartPr>
            <p14:xfrm>
              <a:off x="3351360" y="1763800"/>
              <a:ext cx="854640" cy="513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3720" y="1746160"/>
                <a:ext cx="8902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14:cNvPr>
              <p14:cNvContentPartPr/>
              <p14:nvPr/>
            </p14:nvContentPartPr>
            <p14:xfrm>
              <a:off x="1600320" y="2072320"/>
              <a:ext cx="1377360" cy="398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2680" y="2054680"/>
                <a:ext cx="14130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14:cNvPr>
              <p14:cNvContentPartPr/>
              <p14:nvPr/>
            </p14:nvContentPartPr>
            <p14:xfrm>
              <a:off x="574320" y="2653000"/>
              <a:ext cx="1160280" cy="314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680" y="2635360"/>
                <a:ext cx="11959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14:cNvPr>
              <p14:cNvContentPartPr/>
              <p14:nvPr/>
            </p14:nvContentPartPr>
            <p14:xfrm>
              <a:off x="2031600" y="2661640"/>
              <a:ext cx="334440" cy="256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13600" y="2643640"/>
                <a:ext cx="370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F341619-045B-4342-BE13-FB42B2FC5866}"/>
                  </a:ext>
                </a:extLst>
              </p14:cNvPr>
              <p14:cNvContentPartPr/>
              <p14:nvPr/>
            </p14:nvContentPartPr>
            <p14:xfrm>
              <a:off x="3301320" y="2691880"/>
              <a:ext cx="943200" cy="185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F341619-045B-4342-BE13-FB42B2FC58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83680" y="2674240"/>
                <a:ext cx="9788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14:cNvPr>
              <p14:cNvContentPartPr/>
              <p14:nvPr/>
            </p14:nvContentPartPr>
            <p14:xfrm>
              <a:off x="2946000" y="2661280"/>
              <a:ext cx="223200" cy="246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28000" y="2643640"/>
                <a:ext cx="2588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C431E8-920A-4FD8-9B44-9B25ABE0BF7F}"/>
                  </a:ext>
                </a:extLst>
              </p14:cNvPr>
              <p14:cNvContentPartPr/>
              <p14:nvPr/>
            </p14:nvContentPartPr>
            <p14:xfrm>
              <a:off x="639480" y="3078160"/>
              <a:ext cx="339840" cy="246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C431E8-920A-4FD8-9B44-9B25ABE0BF7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1821" y="3060520"/>
                <a:ext cx="375518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1CE744-F4F2-4A05-BBE6-D63BC1262BB0}"/>
                  </a:ext>
                </a:extLst>
              </p14:cNvPr>
              <p14:cNvContentPartPr/>
              <p14:nvPr/>
            </p14:nvContentPartPr>
            <p14:xfrm>
              <a:off x="1980120" y="3228280"/>
              <a:ext cx="273240" cy="174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1CE744-F4F2-4A05-BBE6-D63BC1262BB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62480" y="3210640"/>
                <a:ext cx="3088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B886D55-FB37-4A69-9B53-409F44EB895D}"/>
                  </a:ext>
                </a:extLst>
              </p14:cNvPr>
              <p14:cNvContentPartPr/>
              <p14:nvPr/>
            </p14:nvContentPartPr>
            <p14:xfrm>
              <a:off x="2407440" y="3261040"/>
              <a:ext cx="141480" cy="10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B886D55-FB37-4A69-9B53-409F44EB89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89800" y="324304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9039220-208A-410F-A927-0084A62BAB45}"/>
                  </a:ext>
                </a:extLst>
              </p14:cNvPr>
              <p14:cNvContentPartPr/>
              <p14:nvPr/>
            </p14:nvContentPartPr>
            <p14:xfrm>
              <a:off x="2387280" y="3352480"/>
              <a:ext cx="1519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9039220-208A-410F-A927-0084A62BAB4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69280" y="3334480"/>
                <a:ext cx="187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F5CDF12-0424-407E-81EB-AA8C145D215E}"/>
                  </a:ext>
                </a:extLst>
              </p14:cNvPr>
              <p14:cNvContentPartPr/>
              <p14:nvPr/>
            </p14:nvContentPartPr>
            <p14:xfrm>
              <a:off x="2783640" y="3344920"/>
              <a:ext cx="313560" cy="140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F5CDF12-0424-407E-81EB-AA8C145D215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65640" y="3327280"/>
                <a:ext cx="3492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4C7685C-7C7C-4531-A310-6CB2A62CF638}"/>
                  </a:ext>
                </a:extLst>
              </p14:cNvPr>
              <p14:cNvContentPartPr/>
              <p14:nvPr/>
            </p14:nvContentPartPr>
            <p14:xfrm>
              <a:off x="2732880" y="3087880"/>
              <a:ext cx="366120" cy="198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4C7685C-7C7C-4531-A310-6CB2A62CF63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14880" y="3070272"/>
                <a:ext cx="401760" cy="233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C4F78D-F8A6-47EE-842E-4077BF8B3AB5}"/>
                  </a:ext>
                </a:extLst>
              </p14:cNvPr>
              <p14:cNvContentPartPr/>
              <p14:nvPr/>
            </p14:nvContentPartPr>
            <p14:xfrm>
              <a:off x="4836000" y="2600440"/>
              <a:ext cx="10440" cy="18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C4F78D-F8A6-47EE-842E-4077BF8B3AB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18000" y="2582800"/>
                <a:ext cx="460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4BCEE69-8FC4-43D5-BCC1-A88C9703FE9A}"/>
                  </a:ext>
                </a:extLst>
              </p14:cNvPr>
              <p14:cNvContentPartPr/>
              <p14:nvPr/>
            </p14:nvContentPartPr>
            <p14:xfrm>
              <a:off x="4672560" y="2590720"/>
              <a:ext cx="31320" cy="217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4BCEE69-8FC4-43D5-BCC1-A88C9703FE9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54920" y="2572720"/>
                <a:ext cx="669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1EA34F-ED33-4F30-92FC-117B92D904C3}"/>
                  </a:ext>
                </a:extLst>
              </p14:cNvPr>
              <p14:cNvContentPartPr/>
              <p14:nvPr/>
            </p14:nvContentPartPr>
            <p14:xfrm>
              <a:off x="4939320" y="2529520"/>
              <a:ext cx="90720" cy="29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1EA34F-ED33-4F30-92FC-117B92D904C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21680" y="2511520"/>
                <a:ext cx="12636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2925DAC-9845-4202-94CA-CE00F38FFC30}"/>
                  </a:ext>
                </a:extLst>
              </p14:cNvPr>
              <p14:cNvContentPartPr/>
              <p14:nvPr/>
            </p14:nvContentPartPr>
            <p14:xfrm>
              <a:off x="3779040" y="3239440"/>
              <a:ext cx="120240" cy="157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2925DAC-9845-4202-94CA-CE00F38FFC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61400" y="3221440"/>
                <a:ext cx="1558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D497F6C-6602-4AA4-B892-94D391B04BBF}"/>
                  </a:ext>
                </a:extLst>
              </p14:cNvPr>
              <p14:cNvContentPartPr/>
              <p14:nvPr/>
            </p14:nvContentPartPr>
            <p14:xfrm>
              <a:off x="3651600" y="3190120"/>
              <a:ext cx="54360" cy="208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D497F6C-6602-4AA4-B892-94D391B04B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33960" y="3172120"/>
                <a:ext cx="900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EF4D1E-1E7B-478A-8772-26823D5E0A56}"/>
                  </a:ext>
                </a:extLst>
              </p14:cNvPr>
              <p14:cNvContentPartPr/>
              <p14:nvPr/>
            </p14:nvContentPartPr>
            <p14:xfrm>
              <a:off x="4004040" y="3159160"/>
              <a:ext cx="91440" cy="258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EF4D1E-1E7B-478A-8772-26823D5E0A5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86400" y="3141520"/>
                <a:ext cx="12708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6A19A17-BF53-4A30-91C5-DA3939C55C00}"/>
                  </a:ext>
                </a:extLst>
              </p14:cNvPr>
              <p14:cNvContentPartPr/>
              <p14:nvPr/>
            </p14:nvContentPartPr>
            <p14:xfrm>
              <a:off x="1848720" y="4532920"/>
              <a:ext cx="143280" cy="38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6A19A17-BF53-4A30-91C5-DA3939C55C0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31080" y="4514920"/>
                <a:ext cx="17892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2947CBD-7426-494C-AD85-42C171F4DC7A}"/>
                  </a:ext>
                </a:extLst>
              </p14:cNvPr>
              <p14:cNvContentPartPr/>
              <p14:nvPr/>
            </p14:nvContentPartPr>
            <p14:xfrm>
              <a:off x="1792200" y="3972040"/>
              <a:ext cx="299880" cy="45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2947CBD-7426-494C-AD85-42C171F4DC7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74539" y="3954400"/>
                <a:ext cx="335563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4149700-6DC7-4696-A5D1-EFC330B0F5F8}"/>
                  </a:ext>
                </a:extLst>
              </p14:cNvPr>
              <p14:cNvContentPartPr/>
              <p14:nvPr/>
            </p14:nvContentPartPr>
            <p14:xfrm>
              <a:off x="923160" y="4532560"/>
              <a:ext cx="326880" cy="141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4149700-6DC7-4696-A5D1-EFC330B0F5F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05520" y="4514920"/>
                <a:ext cx="3625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21076C0-364E-4517-87F3-C1695571A067}"/>
                  </a:ext>
                </a:extLst>
              </p14:cNvPr>
              <p14:cNvContentPartPr/>
              <p14:nvPr/>
            </p14:nvContentPartPr>
            <p14:xfrm>
              <a:off x="799680" y="3433840"/>
              <a:ext cx="757800" cy="1014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21076C0-364E-4517-87F3-C1695571A06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81680" y="3416200"/>
                <a:ext cx="793440" cy="10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8EF386F-8109-4E67-B52F-2A33D717D492}"/>
                  </a:ext>
                </a:extLst>
              </p14:cNvPr>
              <p14:cNvContentPartPr/>
              <p14:nvPr/>
            </p14:nvContentPartPr>
            <p14:xfrm>
              <a:off x="2487720" y="3901120"/>
              <a:ext cx="549000" cy="272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8EF386F-8109-4E67-B52F-2A33D717D49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69708" y="3883480"/>
                <a:ext cx="584663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FE2A3F-3B50-4A62-A384-1BE97047E0AA}"/>
                  </a:ext>
                </a:extLst>
              </p14:cNvPr>
              <p14:cNvContentPartPr/>
              <p14:nvPr/>
            </p14:nvContentPartPr>
            <p14:xfrm>
              <a:off x="3210240" y="3931360"/>
              <a:ext cx="962280" cy="213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FE2A3F-3B50-4A62-A384-1BE97047E0A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92247" y="3913720"/>
                <a:ext cx="997907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3AA5C9F-4256-4EE1-91E2-1A25739EBD79}"/>
                  </a:ext>
                </a:extLst>
              </p14:cNvPr>
              <p14:cNvContentPartPr/>
              <p14:nvPr/>
            </p14:nvContentPartPr>
            <p14:xfrm>
              <a:off x="4551240" y="3849280"/>
              <a:ext cx="322200" cy="294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3AA5C9F-4256-4EE1-91E2-1A25739EBD7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33600" y="3831640"/>
                <a:ext cx="3578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E432131-3A19-4ED0-9757-BBEB8DAD563C}"/>
                  </a:ext>
                </a:extLst>
              </p14:cNvPr>
              <p14:cNvContentPartPr/>
              <p14:nvPr/>
            </p14:nvContentPartPr>
            <p14:xfrm>
              <a:off x="5130480" y="3809680"/>
              <a:ext cx="324360" cy="265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E432131-3A19-4ED0-9757-BBEB8DAD563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12480" y="3792040"/>
                <a:ext cx="3600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122927-5943-4A1F-B762-2C7BE35B5661}"/>
                  </a:ext>
                </a:extLst>
              </p14:cNvPr>
              <p14:cNvContentPartPr/>
              <p14:nvPr/>
            </p14:nvContentPartPr>
            <p14:xfrm>
              <a:off x="6187080" y="3860440"/>
              <a:ext cx="118440" cy="10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122927-5943-4A1F-B762-2C7BE35B566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69440" y="3842800"/>
                <a:ext cx="1540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5D595BA-006C-400F-BA62-46FBB0736C07}"/>
                  </a:ext>
                </a:extLst>
              </p14:cNvPr>
              <p14:cNvContentPartPr/>
              <p14:nvPr/>
            </p14:nvContentPartPr>
            <p14:xfrm>
              <a:off x="6197160" y="3935680"/>
              <a:ext cx="131400" cy="16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5D595BA-006C-400F-BA62-46FBB0736C0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179520" y="3917680"/>
                <a:ext cx="1670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B0A37AD-88E2-4577-A25F-36B225D50E6E}"/>
                  </a:ext>
                </a:extLst>
              </p14:cNvPr>
              <p14:cNvContentPartPr/>
              <p14:nvPr/>
            </p14:nvContentPartPr>
            <p14:xfrm>
              <a:off x="6461400" y="3798160"/>
              <a:ext cx="719280" cy="244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B0A37AD-88E2-4577-A25F-36B225D50E6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43751" y="3780186"/>
                <a:ext cx="754938" cy="280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1929C59-97F2-4020-9233-596A29972F2E}"/>
                  </a:ext>
                </a:extLst>
              </p14:cNvPr>
              <p14:cNvContentPartPr/>
              <p14:nvPr/>
            </p14:nvContentPartPr>
            <p14:xfrm>
              <a:off x="5557080" y="3814720"/>
              <a:ext cx="521640" cy="2473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1929C59-97F2-4020-9233-596A29972F2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539440" y="3797054"/>
                <a:ext cx="557280" cy="283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FCC27D8-2EE0-472C-9BF3-B8132E6C01D5}"/>
                  </a:ext>
                </a:extLst>
              </p14:cNvPr>
              <p14:cNvContentPartPr/>
              <p14:nvPr/>
            </p14:nvContentPartPr>
            <p14:xfrm>
              <a:off x="3835200" y="4169680"/>
              <a:ext cx="136080" cy="117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FCC27D8-2EE0-472C-9BF3-B8132E6C01D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817200" y="4151680"/>
                <a:ext cx="1717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88FBBAE-A9AA-4DCD-A3D8-F37D6E93F85E}"/>
                  </a:ext>
                </a:extLst>
              </p14:cNvPr>
              <p14:cNvContentPartPr/>
              <p14:nvPr/>
            </p14:nvContentPartPr>
            <p14:xfrm>
              <a:off x="3220320" y="3454000"/>
              <a:ext cx="10440" cy="121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88FBBAE-A9AA-4DCD-A3D8-F37D6E93F85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202320" y="3436360"/>
                <a:ext cx="46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9BC3FD3-A67B-453E-9E9E-EDA503F3ECF3}"/>
                  </a:ext>
                </a:extLst>
              </p14:cNvPr>
              <p14:cNvContentPartPr/>
              <p14:nvPr/>
            </p14:nvContentPartPr>
            <p14:xfrm>
              <a:off x="3917280" y="2894920"/>
              <a:ext cx="34920" cy="101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9BC3FD3-A67B-453E-9E9E-EDA503F3ECF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99640" y="2877280"/>
                <a:ext cx="705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AD735F9-7470-48B7-8B84-083280F05E7C}"/>
                  </a:ext>
                </a:extLst>
              </p14:cNvPr>
              <p14:cNvContentPartPr/>
              <p14:nvPr/>
            </p14:nvContentPartPr>
            <p14:xfrm>
              <a:off x="2773560" y="4459840"/>
              <a:ext cx="374760" cy="316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AD735F9-7470-48B7-8B84-083280F05E7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755560" y="4442200"/>
                <a:ext cx="41040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6C9AA3-B6DF-4D3A-A92C-B0556E8CD4E1}"/>
                  </a:ext>
                </a:extLst>
              </p14:cNvPr>
              <p14:cNvContentPartPr/>
              <p14:nvPr/>
            </p14:nvContentPartPr>
            <p14:xfrm>
              <a:off x="4460160" y="4618600"/>
              <a:ext cx="212400" cy="14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6C9AA3-B6DF-4D3A-A92C-B0556E8CD4E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442160" y="4600600"/>
                <a:ext cx="248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71865A1-3077-482A-A00D-05D622BDD02F}"/>
                  </a:ext>
                </a:extLst>
              </p14:cNvPr>
              <p14:cNvContentPartPr/>
              <p14:nvPr/>
            </p14:nvContentPartPr>
            <p14:xfrm>
              <a:off x="4490400" y="4724080"/>
              <a:ext cx="141480" cy="2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71865A1-3077-482A-A00D-05D622BDD02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472400" y="4706080"/>
                <a:ext cx="177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E0DA98E-29BE-473D-AAAA-DC2054015E99}"/>
                  </a:ext>
                </a:extLst>
              </p14:cNvPr>
              <p14:cNvContentPartPr/>
              <p14:nvPr/>
            </p14:nvContentPartPr>
            <p14:xfrm>
              <a:off x="3758880" y="4526800"/>
              <a:ext cx="574560" cy="267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E0DA98E-29BE-473D-AAAA-DC2054015E9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40869" y="4508800"/>
                <a:ext cx="610222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76829F7-F3DF-4667-9024-B6808728C33E}"/>
                  </a:ext>
                </a:extLst>
              </p14:cNvPr>
              <p14:cNvContentPartPr/>
              <p14:nvPr/>
            </p14:nvContentPartPr>
            <p14:xfrm>
              <a:off x="5831760" y="4595200"/>
              <a:ext cx="873360" cy="324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76829F7-F3DF-4667-9024-B6808728C33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813760" y="4577540"/>
                <a:ext cx="909000" cy="36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3AE4E2C-C1B4-4A52-BD28-90E9C2B40788}"/>
                  </a:ext>
                </a:extLst>
              </p14:cNvPr>
              <p14:cNvContentPartPr/>
              <p14:nvPr/>
            </p14:nvContentPartPr>
            <p14:xfrm>
              <a:off x="4856160" y="4569280"/>
              <a:ext cx="822240" cy="227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3AE4E2C-C1B4-4A52-BD28-90E9C2B4078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838520" y="4551308"/>
                <a:ext cx="857880" cy="263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B268F6D-3DA1-4385-A6EA-3CF22950203A}"/>
                  </a:ext>
                </a:extLst>
              </p14:cNvPr>
              <p14:cNvContentPartPr/>
              <p14:nvPr/>
            </p14:nvContentPartPr>
            <p14:xfrm>
              <a:off x="6898440" y="4561720"/>
              <a:ext cx="233280" cy="287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B268F6D-3DA1-4385-A6EA-3CF22950203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880468" y="4543720"/>
                <a:ext cx="268865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3922DB4-5CE2-471A-9D95-09F7F036FEE9}"/>
                  </a:ext>
                </a:extLst>
              </p14:cNvPr>
              <p14:cNvContentPartPr/>
              <p14:nvPr/>
            </p14:nvContentPartPr>
            <p14:xfrm>
              <a:off x="1137720" y="5176600"/>
              <a:ext cx="189720" cy="15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3922DB4-5CE2-471A-9D95-09F7F036FEE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19720" y="5158600"/>
                <a:ext cx="225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81C9EF5-3D0E-4DDD-8F93-ED34AEA64679}"/>
                  </a:ext>
                </a:extLst>
              </p14:cNvPr>
              <p14:cNvContentPartPr/>
              <p14:nvPr/>
            </p14:nvContentPartPr>
            <p14:xfrm>
              <a:off x="1178400" y="5282800"/>
              <a:ext cx="13284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81C9EF5-3D0E-4DDD-8F93-ED34AEA6467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60400" y="5264800"/>
                <a:ext cx="168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B94B6B4-01D8-4700-8E10-3374D114A008}"/>
                  </a:ext>
                </a:extLst>
              </p14:cNvPr>
              <p14:cNvContentPartPr/>
              <p14:nvPr/>
            </p14:nvContentPartPr>
            <p14:xfrm>
              <a:off x="753600" y="5051320"/>
              <a:ext cx="200520" cy="2692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B94B6B4-01D8-4700-8E10-3374D114A00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35600" y="5033320"/>
                <a:ext cx="2361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5ADDC2D-91A4-4A7D-A84D-EC5BD96F53DB}"/>
                  </a:ext>
                </a:extLst>
              </p14:cNvPr>
              <p14:cNvContentPartPr/>
              <p14:nvPr/>
            </p14:nvContentPartPr>
            <p14:xfrm>
              <a:off x="1432200" y="5146000"/>
              <a:ext cx="536040" cy="2311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5ADDC2D-91A4-4A7D-A84D-EC5BD96F53D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414200" y="5128000"/>
                <a:ext cx="5716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2B92695-46DB-4DDD-922B-62415B73E07A}"/>
                  </a:ext>
                </a:extLst>
              </p14:cNvPr>
              <p14:cNvContentPartPr/>
              <p14:nvPr/>
            </p14:nvContentPartPr>
            <p14:xfrm>
              <a:off x="2560080" y="5049160"/>
              <a:ext cx="507600" cy="3430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2B92695-46DB-4DDD-922B-62415B73E07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542080" y="5031520"/>
                <a:ext cx="5432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4724E32-3407-4832-A066-912832D4C0B9}"/>
                  </a:ext>
                </a:extLst>
              </p14:cNvPr>
              <p14:cNvContentPartPr/>
              <p14:nvPr/>
            </p14:nvContentPartPr>
            <p14:xfrm>
              <a:off x="2080560" y="5099920"/>
              <a:ext cx="368640" cy="3754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4724E32-3407-4832-A066-912832D4C0B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062920" y="5082280"/>
                <a:ext cx="40428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D41999E-9C20-4954-BE36-B274E38F64AC}"/>
                  </a:ext>
                </a:extLst>
              </p14:cNvPr>
              <p14:cNvContentPartPr/>
              <p14:nvPr/>
            </p14:nvContentPartPr>
            <p14:xfrm>
              <a:off x="3434520" y="5059240"/>
              <a:ext cx="526680" cy="306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D41999E-9C20-4954-BE36-B274E38F64A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416508" y="5041600"/>
                <a:ext cx="562344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D4E9E8E-C464-4200-B496-50B47EFCFC40}"/>
                  </a:ext>
                </a:extLst>
              </p14:cNvPr>
              <p14:cNvContentPartPr/>
              <p14:nvPr/>
            </p14:nvContentPartPr>
            <p14:xfrm>
              <a:off x="4429920" y="5008480"/>
              <a:ext cx="162360" cy="4928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D4E9E8E-C464-4200-B496-50B47EFCFC4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12280" y="4990840"/>
                <a:ext cx="19800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41B614A-62BD-43A2-983B-32FC003C3070}"/>
                  </a:ext>
                </a:extLst>
              </p14:cNvPr>
              <p14:cNvContentPartPr/>
              <p14:nvPr/>
            </p14:nvContentPartPr>
            <p14:xfrm>
              <a:off x="5199240" y="5172280"/>
              <a:ext cx="251640" cy="169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41B614A-62BD-43A2-983B-32FC003C307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181240" y="5154280"/>
                <a:ext cx="2872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172C5C5-BE49-4CD5-8BF7-0AB665CE822D}"/>
                  </a:ext>
                </a:extLst>
              </p14:cNvPr>
              <p14:cNvContentPartPr/>
              <p14:nvPr/>
            </p14:nvContentPartPr>
            <p14:xfrm>
              <a:off x="5618280" y="5170840"/>
              <a:ext cx="161640" cy="20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172C5C5-BE49-4CD5-8BF7-0AB665CE822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600280" y="5152840"/>
                <a:ext cx="1972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10D1DF5-2A5C-4BD4-B2BD-209BC72FAB35}"/>
                  </a:ext>
                </a:extLst>
              </p14:cNvPr>
              <p14:cNvContentPartPr/>
              <p14:nvPr/>
            </p14:nvContentPartPr>
            <p14:xfrm>
              <a:off x="5607840" y="5292880"/>
              <a:ext cx="151920" cy="111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10D1DF5-2A5C-4BD4-B2BD-209BC72FAB3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589840" y="5274880"/>
                <a:ext cx="187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E192121-DBCD-46EE-A110-A5A213BCD934}"/>
                  </a:ext>
                </a:extLst>
              </p14:cNvPr>
              <p14:cNvContentPartPr/>
              <p14:nvPr/>
            </p14:nvContentPartPr>
            <p14:xfrm>
              <a:off x="6076920" y="5151760"/>
              <a:ext cx="241560" cy="3168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E192121-DBCD-46EE-A110-A5A213BCD93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059280" y="5134120"/>
                <a:ext cx="27720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2479B06-8298-49E5-BFB3-3BC787AE439E}"/>
                  </a:ext>
                </a:extLst>
              </p14:cNvPr>
              <p14:cNvContentPartPr/>
              <p14:nvPr/>
            </p14:nvContentPartPr>
            <p14:xfrm>
              <a:off x="6450960" y="5110000"/>
              <a:ext cx="876960" cy="3250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2479B06-8298-49E5-BFB3-3BC787AE439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433313" y="5092020"/>
                <a:ext cx="912615" cy="360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4723E82-5CDE-4F2D-A2D5-F74DD073CC4E}"/>
                  </a:ext>
                </a:extLst>
              </p14:cNvPr>
              <p14:cNvContentPartPr/>
              <p14:nvPr/>
            </p14:nvContentPartPr>
            <p14:xfrm>
              <a:off x="8130000" y="4998400"/>
              <a:ext cx="57960" cy="2700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4723E82-5CDE-4F2D-A2D5-F74DD073CC4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112360" y="4980400"/>
                <a:ext cx="936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AE514FD-27FC-4100-9390-A84E0E55B1F1}"/>
                  </a:ext>
                </a:extLst>
              </p14:cNvPr>
              <p14:cNvContentPartPr/>
              <p14:nvPr/>
            </p14:nvContentPartPr>
            <p14:xfrm>
              <a:off x="7729680" y="5008480"/>
              <a:ext cx="297000" cy="2941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AE514FD-27FC-4100-9390-A84E0E55B1F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711680" y="4990818"/>
                <a:ext cx="332640" cy="329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D2423A5-F2DA-434F-A254-3319913F607F}"/>
                  </a:ext>
                </a:extLst>
              </p14:cNvPr>
              <p14:cNvContentPartPr/>
              <p14:nvPr/>
            </p14:nvContentPartPr>
            <p14:xfrm>
              <a:off x="631200" y="5583040"/>
              <a:ext cx="690480" cy="3646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D2423A5-F2DA-434F-A254-3319913F607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13560" y="5565040"/>
                <a:ext cx="72612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9C9203E-17A5-468E-B192-644F83154DC7}"/>
                  </a:ext>
                </a:extLst>
              </p14:cNvPr>
              <p14:cNvContentPartPr/>
              <p14:nvPr/>
            </p14:nvContentPartPr>
            <p14:xfrm>
              <a:off x="1686000" y="5587720"/>
              <a:ext cx="20880" cy="1742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9C9203E-17A5-468E-B192-644F83154DC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668000" y="5569720"/>
                <a:ext cx="565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33327A2-08D3-42DB-BE24-9F9D4F80E9D0}"/>
                  </a:ext>
                </a:extLst>
              </p14:cNvPr>
              <p14:cNvContentPartPr/>
              <p14:nvPr/>
            </p14:nvContentPartPr>
            <p14:xfrm>
              <a:off x="2066520" y="5630920"/>
              <a:ext cx="165240" cy="2012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33327A2-08D3-42DB-BE24-9F9D4F80E9D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048520" y="5612920"/>
                <a:ext cx="20088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0C3CBA1-57D4-47F7-AAE6-63DFD93E26D5}"/>
                  </a:ext>
                </a:extLst>
              </p14:cNvPr>
              <p14:cNvContentPartPr/>
              <p14:nvPr/>
            </p14:nvContentPartPr>
            <p14:xfrm>
              <a:off x="2387280" y="5597800"/>
              <a:ext cx="261000" cy="2224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0C3CBA1-57D4-47F7-AAE6-63DFD93E26D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369305" y="5579800"/>
                <a:ext cx="296591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B888599-3591-40B7-8297-A18DC99B89BF}"/>
                  </a:ext>
                </a:extLst>
              </p14:cNvPr>
              <p14:cNvContentPartPr/>
              <p14:nvPr/>
            </p14:nvContentPartPr>
            <p14:xfrm>
              <a:off x="1851960" y="5547040"/>
              <a:ext cx="118800" cy="306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B888599-3591-40B7-8297-A18DC99B89B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834320" y="5529040"/>
                <a:ext cx="1544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E69814B-BE76-4703-A27A-D0A02975E650}"/>
                  </a:ext>
                </a:extLst>
              </p14:cNvPr>
              <p14:cNvContentPartPr/>
              <p14:nvPr/>
            </p14:nvContentPartPr>
            <p14:xfrm>
              <a:off x="3464760" y="5642800"/>
              <a:ext cx="192960" cy="1069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E69814B-BE76-4703-A27A-D0A02975E65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446760" y="5625160"/>
                <a:ext cx="2286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62AB4F8-E4FD-49E5-8A6E-4AFF876F4910}"/>
                  </a:ext>
                </a:extLst>
              </p14:cNvPr>
              <p14:cNvContentPartPr/>
              <p14:nvPr/>
            </p14:nvContentPartPr>
            <p14:xfrm>
              <a:off x="3850320" y="5601760"/>
              <a:ext cx="612000" cy="1904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62AB4F8-E4FD-49E5-8A6E-4AFF876F491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832331" y="5583760"/>
                <a:ext cx="647619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1F63024-1615-4D31-8891-DD2A6D9060A1}"/>
                  </a:ext>
                </a:extLst>
              </p14:cNvPr>
              <p14:cNvContentPartPr/>
              <p14:nvPr/>
            </p14:nvContentPartPr>
            <p14:xfrm>
              <a:off x="3096120" y="5610400"/>
              <a:ext cx="270720" cy="1731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1F63024-1615-4D31-8891-DD2A6D9060A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078144" y="5592723"/>
                <a:ext cx="306313" cy="208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5551A77-7BAE-48AF-ADD6-77F2F84B60A7}"/>
                  </a:ext>
                </a:extLst>
              </p14:cNvPr>
              <p14:cNvContentPartPr/>
              <p14:nvPr/>
            </p14:nvContentPartPr>
            <p14:xfrm>
              <a:off x="4551240" y="5607880"/>
              <a:ext cx="1013760" cy="3085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5551A77-7BAE-48AF-ADD6-77F2F84B60A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533600" y="5590240"/>
                <a:ext cx="104940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A5EF5ED-0A8C-4032-8B42-6DD63E68ED09}"/>
                  </a:ext>
                </a:extLst>
              </p14:cNvPr>
              <p14:cNvContentPartPr/>
              <p14:nvPr/>
            </p14:nvContentPartPr>
            <p14:xfrm>
              <a:off x="6170880" y="5705080"/>
              <a:ext cx="277920" cy="1155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A5EF5ED-0A8C-4032-8B42-6DD63E68ED0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152880" y="5687080"/>
                <a:ext cx="3135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8C0A71C-BEF0-4359-AE43-56E5E29B5BF6}"/>
                  </a:ext>
                </a:extLst>
              </p14:cNvPr>
              <p14:cNvContentPartPr/>
              <p14:nvPr/>
            </p14:nvContentPartPr>
            <p14:xfrm>
              <a:off x="5739960" y="5628400"/>
              <a:ext cx="169200" cy="1897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8C0A71C-BEF0-4359-AE43-56E5E29B5BF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721960" y="5610400"/>
                <a:ext cx="2048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43FE614-4AB4-4064-80A3-AB87704706ED}"/>
                  </a:ext>
                </a:extLst>
              </p14:cNvPr>
              <p14:cNvContentPartPr/>
              <p14:nvPr/>
            </p14:nvContentPartPr>
            <p14:xfrm>
              <a:off x="6593520" y="5719840"/>
              <a:ext cx="133560" cy="3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43FE614-4AB4-4064-80A3-AB87704706E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575520" y="5701840"/>
                <a:ext cx="169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F1E7763-6F7F-44DA-BB33-A85C11D2A221}"/>
                  </a:ext>
                </a:extLst>
              </p14:cNvPr>
              <p14:cNvContentPartPr/>
              <p14:nvPr/>
            </p14:nvContentPartPr>
            <p14:xfrm>
              <a:off x="6623760" y="5801200"/>
              <a:ext cx="90720" cy="100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F1E7763-6F7F-44DA-BB33-A85C11D2A22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606120" y="5783200"/>
                <a:ext cx="1263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0D5C630-6F27-445F-807A-CD70B62CF5C2}"/>
                  </a:ext>
                </a:extLst>
              </p14:cNvPr>
              <p14:cNvContentPartPr/>
              <p14:nvPr/>
            </p14:nvContentPartPr>
            <p14:xfrm>
              <a:off x="6916440" y="5638480"/>
              <a:ext cx="892080" cy="4489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0D5C630-6F27-445F-807A-CD70B62CF5C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898800" y="5620480"/>
                <a:ext cx="92772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6D96D2C-EA22-44EA-B1B7-C86D0AF3EF33}"/>
                  </a:ext>
                </a:extLst>
              </p14:cNvPr>
              <p14:cNvContentPartPr/>
              <p14:nvPr/>
            </p14:nvContentPartPr>
            <p14:xfrm>
              <a:off x="6854160" y="5536960"/>
              <a:ext cx="93240" cy="57204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6D96D2C-EA22-44EA-B1B7-C86D0AF3EF3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836160" y="5519320"/>
                <a:ext cx="12888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6205D80-5076-4D96-BA16-A1501A4FC4D3}"/>
                  </a:ext>
                </a:extLst>
              </p14:cNvPr>
              <p14:cNvContentPartPr/>
              <p14:nvPr/>
            </p14:nvContentPartPr>
            <p14:xfrm>
              <a:off x="7926960" y="5775640"/>
              <a:ext cx="255240" cy="3016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6205D80-5076-4D96-BA16-A1501A4FC4D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908960" y="5757640"/>
                <a:ext cx="290880" cy="33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709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14:cNvPr>
              <p14:cNvContentPartPr/>
              <p14:nvPr/>
            </p14:nvContentPartPr>
            <p14:xfrm>
              <a:off x="771600" y="162160"/>
              <a:ext cx="4608720" cy="618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960" y="144150"/>
                <a:ext cx="4644360" cy="65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14:cNvPr>
              <p14:cNvContentPartPr/>
              <p14:nvPr/>
            </p14:nvContentPartPr>
            <p14:xfrm>
              <a:off x="1797960" y="1403080"/>
              <a:ext cx="3566160" cy="965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1385087"/>
                <a:ext cx="3601800" cy="1001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14:cNvPr>
              <p14:cNvContentPartPr/>
              <p14:nvPr/>
            </p14:nvContentPartPr>
            <p14:xfrm>
              <a:off x="5972520" y="975400"/>
              <a:ext cx="1595520" cy="109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4880" y="957754"/>
                <a:ext cx="1631160" cy="1128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14:cNvPr>
              <p14:cNvContentPartPr/>
              <p14:nvPr/>
            </p14:nvContentPartPr>
            <p14:xfrm>
              <a:off x="3970560" y="2426200"/>
              <a:ext cx="4622760" cy="1473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52560" y="2408200"/>
                <a:ext cx="4658400" cy="15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14:cNvPr>
              <p14:cNvContentPartPr/>
              <p14:nvPr/>
            </p14:nvContentPartPr>
            <p14:xfrm>
              <a:off x="3819720" y="2923720"/>
              <a:ext cx="17280" cy="22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2080" y="2906080"/>
                <a:ext cx="529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14:cNvPr>
              <p14:cNvContentPartPr/>
              <p14:nvPr/>
            </p14:nvContentPartPr>
            <p14:xfrm>
              <a:off x="3808200" y="3067720"/>
              <a:ext cx="11880" cy="26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90560" y="3050080"/>
                <a:ext cx="475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14:cNvPr>
              <p14:cNvContentPartPr/>
              <p14:nvPr/>
            </p14:nvContentPartPr>
            <p14:xfrm>
              <a:off x="852960" y="2762800"/>
              <a:ext cx="2794320" cy="884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5320" y="2745153"/>
                <a:ext cx="2829960" cy="92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14:cNvPr>
              <p14:cNvContentPartPr/>
              <p14:nvPr/>
            </p14:nvContentPartPr>
            <p14:xfrm>
              <a:off x="4839960" y="2925880"/>
              <a:ext cx="108000" cy="151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22320" y="2907880"/>
                <a:ext cx="143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14:cNvPr>
              <p14:cNvContentPartPr/>
              <p14:nvPr/>
            </p14:nvContentPartPr>
            <p14:xfrm>
              <a:off x="8066640" y="2258440"/>
              <a:ext cx="668880" cy="749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48640" y="2240800"/>
                <a:ext cx="70452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14:cNvPr>
              <p14:cNvContentPartPr/>
              <p14:nvPr/>
            </p14:nvContentPartPr>
            <p14:xfrm>
              <a:off x="5050200" y="2338000"/>
              <a:ext cx="2833560" cy="864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32558" y="2320000"/>
                <a:ext cx="2869205" cy="90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FC6394-E076-4D5A-9996-57A361D34760}"/>
                  </a:ext>
                </a:extLst>
              </p14:cNvPr>
              <p14:cNvContentPartPr/>
              <p14:nvPr/>
            </p14:nvContentPartPr>
            <p14:xfrm>
              <a:off x="3911880" y="3026680"/>
              <a:ext cx="4815360" cy="1017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FC6394-E076-4D5A-9996-57A361D3476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94240" y="2991040"/>
                <a:ext cx="4851000" cy="10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6DB6844-EF70-4721-8100-715B988E9285}"/>
                  </a:ext>
                </a:extLst>
              </p14:cNvPr>
              <p14:cNvContentPartPr/>
              <p14:nvPr/>
            </p14:nvContentPartPr>
            <p14:xfrm>
              <a:off x="2806680" y="3494320"/>
              <a:ext cx="544320" cy="514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6DB6844-EF70-4721-8100-715B988E92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88680" y="3476680"/>
                <a:ext cx="57996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E97721B-CB8B-442E-9721-56BA0942A749}"/>
                  </a:ext>
                </a:extLst>
              </p14:cNvPr>
              <p14:cNvContentPartPr/>
              <p14:nvPr/>
            </p14:nvContentPartPr>
            <p14:xfrm>
              <a:off x="243480" y="3748120"/>
              <a:ext cx="1392120" cy="460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E97721B-CB8B-442E-9721-56BA0942A74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5485" y="3730480"/>
                <a:ext cx="1427751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3F0741B-ADAD-42AB-B773-DA6BF367815E}"/>
                  </a:ext>
                </a:extLst>
              </p14:cNvPr>
              <p14:cNvContentPartPr/>
              <p14:nvPr/>
            </p14:nvContentPartPr>
            <p14:xfrm>
              <a:off x="1746840" y="3748840"/>
              <a:ext cx="653400" cy="322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3F0741B-ADAD-42AB-B773-DA6BF367815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28850" y="3730840"/>
                <a:ext cx="689020" cy="35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748262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9CAC2F-9C52-4D58-B4AF-61D049ED3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4" t="23237" r="17501" b="70677"/>
          <a:stretch/>
        </p:blipFill>
        <p:spPr>
          <a:xfrm>
            <a:off x="304799" y="304800"/>
            <a:ext cx="8284633" cy="144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D7EFE1-A3C5-4BCD-B8B5-C406B8FB1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50" t="35285" r="31284" b="56667"/>
          <a:stretch/>
        </p:blipFill>
        <p:spPr>
          <a:xfrm>
            <a:off x="5562600" y="1447800"/>
            <a:ext cx="3124200" cy="2269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14:cNvPr>
              <p14:cNvContentPartPr/>
              <p14:nvPr/>
            </p14:nvContentPartPr>
            <p14:xfrm>
              <a:off x="3351360" y="1763800"/>
              <a:ext cx="854640" cy="513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3720" y="1746160"/>
                <a:ext cx="8902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14:cNvPr>
              <p14:cNvContentPartPr/>
              <p14:nvPr/>
            </p14:nvContentPartPr>
            <p14:xfrm>
              <a:off x="1600320" y="2072320"/>
              <a:ext cx="1377360" cy="398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2680" y="2054680"/>
                <a:ext cx="14130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14:cNvPr>
              <p14:cNvContentPartPr/>
              <p14:nvPr/>
            </p14:nvContentPartPr>
            <p14:xfrm>
              <a:off x="574320" y="2653000"/>
              <a:ext cx="1160280" cy="314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680" y="2635360"/>
                <a:ext cx="11959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14:cNvPr>
              <p14:cNvContentPartPr/>
              <p14:nvPr/>
            </p14:nvContentPartPr>
            <p14:xfrm>
              <a:off x="2031600" y="2661640"/>
              <a:ext cx="334440" cy="256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13600" y="2643640"/>
                <a:ext cx="370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F341619-045B-4342-BE13-FB42B2FC5866}"/>
                  </a:ext>
                </a:extLst>
              </p14:cNvPr>
              <p14:cNvContentPartPr/>
              <p14:nvPr/>
            </p14:nvContentPartPr>
            <p14:xfrm>
              <a:off x="3301320" y="2691880"/>
              <a:ext cx="943200" cy="185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F341619-045B-4342-BE13-FB42B2FC58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83680" y="2674240"/>
                <a:ext cx="9788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14:cNvPr>
              <p14:cNvContentPartPr/>
              <p14:nvPr/>
            </p14:nvContentPartPr>
            <p14:xfrm>
              <a:off x="2946000" y="2661280"/>
              <a:ext cx="223200" cy="246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28000" y="2643640"/>
                <a:ext cx="2588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C431E8-920A-4FD8-9B44-9B25ABE0BF7F}"/>
                  </a:ext>
                </a:extLst>
              </p14:cNvPr>
              <p14:cNvContentPartPr/>
              <p14:nvPr/>
            </p14:nvContentPartPr>
            <p14:xfrm>
              <a:off x="639480" y="3078160"/>
              <a:ext cx="339840" cy="246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C431E8-920A-4FD8-9B44-9B25ABE0BF7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1821" y="3060520"/>
                <a:ext cx="375518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1CE744-F4F2-4A05-BBE6-D63BC1262BB0}"/>
                  </a:ext>
                </a:extLst>
              </p14:cNvPr>
              <p14:cNvContentPartPr/>
              <p14:nvPr/>
            </p14:nvContentPartPr>
            <p14:xfrm>
              <a:off x="1980120" y="3228280"/>
              <a:ext cx="273240" cy="174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1CE744-F4F2-4A05-BBE6-D63BC1262BB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62480" y="3210640"/>
                <a:ext cx="3088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B886D55-FB37-4A69-9B53-409F44EB895D}"/>
                  </a:ext>
                </a:extLst>
              </p14:cNvPr>
              <p14:cNvContentPartPr/>
              <p14:nvPr/>
            </p14:nvContentPartPr>
            <p14:xfrm>
              <a:off x="2407440" y="3261040"/>
              <a:ext cx="141480" cy="10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B886D55-FB37-4A69-9B53-409F44EB89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89800" y="324304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9039220-208A-410F-A927-0084A62BAB45}"/>
                  </a:ext>
                </a:extLst>
              </p14:cNvPr>
              <p14:cNvContentPartPr/>
              <p14:nvPr/>
            </p14:nvContentPartPr>
            <p14:xfrm>
              <a:off x="2387280" y="3352480"/>
              <a:ext cx="1519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9039220-208A-410F-A927-0084A62BAB4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69280" y="3334480"/>
                <a:ext cx="187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F5CDF12-0424-407E-81EB-AA8C145D215E}"/>
                  </a:ext>
                </a:extLst>
              </p14:cNvPr>
              <p14:cNvContentPartPr/>
              <p14:nvPr/>
            </p14:nvContentPartPr>
            <p14:xfrm>
              <a:off x="2783640" y="3344920"/>
              <a:ext cx="313560" cy="140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F5CDF12-0424-407E-81EB-AA8C145D215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65640" y="3327280"/>
                <a:ext cx="3492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4C7685C-7C7C-4531-A310-6CB2A62CF638}"/>
                  </a:ext>
                </a:extLst>
              </p14:cNvPr>
              <p14:cNvContentPartPr/>
              <p14:nvPr/>
            </p14:nvContentPartPr>
            <p14:xfrm>
              <a:off x="2732880" y="3087880"/>
              <a:ext cx="366120" cy="198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4C7685C-7C7C-4531-A310-6CB2A62CF63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14880" y="3070272"/>
                <a:ext cx="401760" cy="233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C4F78D-F8A6-47EE-842E-4077BF8B3AB5}"/>
                  </a:ext>
                </a:extLst>
              </p14:cNvPr>
              <p14:cNvContentPartPr/>
              <p14:nvPr/>
            </p14:nvContentPartPr>
            <p14:xfrm>
              <a:off x="4836000" y="2600440"/>
              <a:ext cx="10440" cy="18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C4F78D-F8A6-47EE-842E-4077BF8B3AB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18000" y="2582800"/>
                <a:ext cx="460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4BCEE69-8FC4-43D5-BCC1-A88C9703FE9A}"/>
                  </a:ext>
                </a:extLst>
              </p14:cNvPr>
              <p14:cNvContentPartPr/>
              <p14:nvPr/>
            </p14:nvContentPartPr>
            <p14:xfrm>
              <a:off x="4672560" y="2590720"/>
              <a:ext cx="31320" cy="217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4BCEE69-8FC4-43D5-BCC1-A88C9703FE9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54920" y="2572720"/>
                <a:ext cx="669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1EA34F-ED33-4F30-92FC-117B92D904C3}"/>
                  </a:ext>
                </a:extLst>
              </p14:cNvPr>
              <p14:cNvContentPartPr/>
              <p14:nvPr/>
            </p14:nvContentPartPr>
            <p14:xfrm>
              <a:off x="4939320" y="2529520"/>
              <a:ext cx="90720" cy="29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1EA34F-ED33-4F30-92FC-117B92D904C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21680" y="2511520"/>
                <a:ext cx="12636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2925DAC-9845-4202-94CA-CE00F38FFC30}"/>
                  </a:ext>
                </a:extLst>
              </p14:cNvPr>
              <p14:cNvContentPartPr/>
              <p14:nvPr/>
            </p14:nvContentPartPr>
            <p14:xfrm>
              <a:off x="3779040" y="3239440"/>
              <a:ext cx="120240" cy="157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2925DAC-9845-4202-94CA-CE00F38FFC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61400" y="3221440"/>
                <a:ext cx="1558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D497F6C-6602-4AA4-B892-94D391B04BBF}"/>
                  </a:ext>
                </a:extLst>
              </p14:cNvPr>
              <p14:cNvContentPartPr/>
              <p14:nvPr/>
            </p14:nvContentPartPr>
            <p14:xfrm>
              <a:off x="3651600" y="3190120"/>
              <a:ext cx="54360" cy="208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D497F6C-6602-4AA4-B892-94D391B04B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33960" y="3172120"/>
                <a:ext cx="900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EF4D1E-1E7B-478A-8772-26823D5E0A56}"/>
                  </a:ext>
                </a:extLst>
              </p14:cNvPr>
              <p14:cNvContentPartPr/>
              <p14:nvPr/>
            </p14:nvContentPartPr>
            <p14:xfrm>
              <a:off x="4004040" y="3159160"/>
              <a:ext cx="91440" cy="258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EF4D1E-1E7B-478A-8772-26823D5E0A5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86400" y="3141520"/>
                <a:ext cx="12708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6A19A17-BF53-4A30-91C5-DA3939C55C00}"/>
                  </a:ext>
                </a:extLst>
              </p14:cNvPr>
              <p14:cNvContentPartPr/>
              <p14:nvPr/>
            </p14:nvContentPartPr>
            <p14:xfrm>
              <a:off x="1848720" y="4532920"/>
              <a:ext cx="143280" cy="38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6A19A17-BF53-4A30-91C5-DA3939C55C0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31080" y="4514920"/>
                <a:ext cx="17892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2947CBD-7426-494C-AD85-42C171F4DC7A}"/>
                  </a:ext>
                </a:extLst>
              </p14:cNvPr>
              <p14:cNvContentPartPr/>
              <p14:nvPr/>
            </p14:nvContentPartPr>
            <p14:xfrm>
              <a:off x="1792200" y="3972040"/>
              <a:ext cx="299880" cy="45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2947CBD-7426-494C-AD85-42C171F4DC7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74539" y="3954400"/>
                <a:ext cx="335563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4149700-6DC7-4696-A5D1-EFC330B0F5F8}"/>
                  </a:ext>
                </a:extLst>
              </p14:cNvPr>
              <p14:cNvContentPartPr/>
              <p14:nvPr/>
            </p14:nvContentPartPr>
            <p14:xfrm>
              <a:off x="923160" y="4532560"/>
              <a:ext cx="326880" cy="141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4149700-6DC7-4696-A5D1-EFC330B0F5F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05520" y="4514920"/>
                <a:ext cx="3625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21076C0-364E-4517-87F3-C1695571A067}"/>
                  </a:ext>
                </a:extLst>
              </p14:cNvPr>
              <p14:cNvContentPartPr/>
              <p14:nvPr/>
            </p14:nvContentPartPr>
            <p14:xfrm>
              <a:off x="799680" y="3433840"/>
              <a:ext cx="757800" cy="1014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21076C0-364E-4517-87F3-C1695571A06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81680" y="3416200"/>
                <a:ext cx="793440" cy="10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8EF386F-8109-4E67-B52F-2A33D717D492}"/>
                  </a:ext>
                </a:extLst>
              </p14:cNvPr>
              <p14:cNvContentPartPr/>
              <p14:nvPr/>
            </p14:nvContentPartPr>
            <p14:xfrm>
              <a:off x="2487720" y="3901120"/>
              <a:ext cx="549000" cy="272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8EF386F-8109-4E67-B52F-2A33D717D49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69708" y="3883480"/>
                <a:ext cx="584663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FE2A3F-3B50-4A62-A384-1BE97047E0AA}"/>
                  </a:ext>
                </a:extLst>
              </p14:cNvPr>
              <p14:cNvContentPartPr/>
              <p14:nvPr/>
            </p14:nvContentPartPr>
            <p14:xfrm>
              <a:off x="3210240" y="3931360"/>
              <a:ext cx="962280" cy="213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FE2A3F-3B50-4A62-A384-1BE97047E0A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92247" y="3913720"/>
                <a:ext cx="997907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3AA5C9F-4256-4EE1-91E2-1A25739EBD79}"/>
                  </a:ext>
                </a:extLst>
              </p14:cNvPr>
              <p14:cNvContentPartPr/>
              <p14:nvPr/>
            </p14:nvContentPartPr>
            <p14:xfrm>
              <a:off x="4551240" y="3849280"/>
              <a:ext cx="322200" cy="294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3AA5C9F-4256-4EE1-91E2-1A25739EBD7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33600" y="3831640"/>
                <a:ext cx="3578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E432131-3A19-4ED0-9757-BBEB8DAD563C}"/>
                  </a:ext>
                </a:extLst>
              </p14:cNvPr>
              <p14:cNvContentPartPr/>
              <p14:nvPr/>
            </p14:nvContentPartPr>
            <p14:xfrm>
              <a:off x="5130480" y="3809680"/>
              <a:ext cx="324360" cy="265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E432131-3A19-4ED0-9757-BBEB8DAD563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12480" y="3792040"/>
                <a:ext cx="3600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122927-5943-4A1F-B762-2C7BE35B5661}"/>
                  </a:ext>
                </a:extLst>
              </p14:cNvPr>
              <p14:cNvContentPartPr/>
              <p14:nvPr/>
            </p14:nvContentPartPr>
            <p14:xfrm>
              <a:off x="6187080" y="3860440"/>
              <a:ext cx="118440" cy="10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122927-5943-4A1F-B762-2C7BE35B566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69440" y="3842800"/>
                <a:ext cx="1540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5D595BA-006C-400F-BA62-46FBB0736C07}"/>
                  </a:ext>
                </a:extLst>
              </p14:cNvPr>
              <p14:cNvContentPartPr/>
              <p14:nvPr/>
            </p14:nvContentPartPr>
            <p14:xfrm>
              <a:off x="6197160" y="3935680"/>
              <a:ext cx="131400" cy="16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5D595BA-006C-400F-BA62-46FBB0736C0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179520" y="3917680"/>
                <a:ext cx="1670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B0A37AD-88E2-4577-A25F-36B225D50E6E}"/>
                  </a:ext>
                </a:extLst>
              </p14:cNvPr>
              <p14:cNvContentPartPr/>
              <p14:nvPr/>
            </p14:nvContentPartPr>
            <p14:xfrm>
              <a:off x="6461400" y="3798160"/>
              <a:ext cx="719280" cy="244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B0A37AD-88E2-4577-A25F-36B225D50E6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43751" y="3780186"/>
                <a:ext cx="754938" cy="280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1929C59-97F2-4020-9233-596A29972F2E}"/>
                  </a:ext>
                </a:extLst>
              </p14:cNvPr>
              <p14:cNvContentPartPr/>
              <p14:nvPr/>
            </p14:nvContentPartPr>
            <p14:xfrm>
              <a:off x="5557080" y="3814720"/>
              <a:ext cx="521640" cy="2473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1929C59-97F2-4020-9233-596A29972F2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539440" y="3797054"/>
                <a:ext cx="557280" cy="283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FCC27D8-2EE0-472C-9BF3-B8132E6C01D5}"/>
                  </a:ext>
                </a:extLst>
              </p14:cNvPr>
              <p14:cNvContentPartPr/>
              <p14:nvPr/>
            </p14:nvContentPartPr>
            <p14:xfrm>
              <a:off x="3835200" y="4169680"/>
              <a:ext cx="136080" cy="117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FCC27D8-2EE0-472C-9BF3-B8132E6C01D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817200" y="4151680"/>
                <a:ext cx="1717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88FBBAE-A9AA-4DCD-A3D8-F37D6E93F85E}"/>
                  </a:ext>
                </a:extLst>
              </p14:cNvPr>
              <p14:cNvContentPartPr/>
              <p14:nvPr/>
            </p14:nvContentPartPr>
            <p14:xfrm>
              <a:off x="3220320" y="3454000"/>
              <a:ext cx="10440" cy="121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88FBBAE-A9AA-4DCD-A3D8-F37D6E93F85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202320" y="3436360"/>
                <a:ext cx="46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9BC3FD3-A67B-453E-9E9E-EDA503F3ECF3}"/>
                  </a:ext>
                </a:extLst>
              </p14:cNvPr>
              <p14:cNvContentPartPr/>
              <p14:nvPr/>
            </p14:nvContentPartPr>
            <p14:xfrm>
              <a:off x="3917280" y="2894920"/>
              <a:ext cx="34920" cy="101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9BC3FD3-A67B-453E-9E9E-EDA503F3ECF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99640" y="2877280"/>
                <a:ext cx="705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AD735F9-7470-48B7-8B84-083280F05E7C}"/>
                  </a:ext>
                </a:extLst>
              </p14:cNvPr>
              <p14:cNvContentPartPr/>
              <p14:nvPr/>
            </p14:nvContentPartPr>
            <p14:xfrm>
              <a:off x="2773560" y="4459840"/>
              <a:ext cx="374760" cy="316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AD735F9-7470-48B7-8B84-083280F05E7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755560" y="4442200"/>
                <a:ext cx="41040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6C9AA3-B6DF-4D3A-A92C-B0556E8CD4E1}"/>
                  </a:ext>
                </a:extLst>
              </p14:cNvPr>
              <p14:cNvContentPartPr/>
              <p14:nvPr/>
            </p14:nvContentPartPr>
            <p14:xfrm>
              <a:off x="4460160" y="4618600"/>
              <a:ext cx="212400" cy="14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6C9AA3-B6DF-4D3A-A92C-B0556E8CD4E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442160" y="4600600"/>
                <a:ext cx="248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71865A1-3077-482A-A00D-05D622BDD02F}"/>
                  </a:ext>
                </a:extLst>
              </p14:cNvPr>
              <p14:cNvContentPartPr/>
              <p14:nvPr/>
            </p14:nvContentPartPr>
            <p14:xfrm>
              <a:off x="4490400" y="4724080"/>
              <a:ext cx="141480" cy="2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71865A1-3077-482A-A00D-05D622BDD02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472400" y="4706080"/>
                <a:ext cx="177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E0DA98E-29BE-473D-AAAA-DC2054015E99}"/>
                  </a:ext>
                </a:extLst>
              </p14:cNvPr>
              <p14:cNvContentPartPr/>
              <p14:nvPr/>
            </p14:nvContentPartPr>
            <p14:xfrm>
              <a:off x="3758880" y="4526800"/>
              <a:ext cx="574560" cy="267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E0DA98E-29BE-473D-AAAA-DC2054015E9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40869" y="4508800"/>
                <a:ext cx="610222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76829F7-F3DF-4667-9024-B6808728C33E}"/>
                  </a:ext>
                </a:extLst>
              </p14:cNvPr>
              <p14:cNvContentPartPr/>
              <p14:nvPr/>
            </p14:nvContentPartPr>
            <p14:xfrm>
              <a:off x="5831760" y="4595200"/>
              <a:ext cx="873360" cy="324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76829F7-F3DF-4667-9024-B6808728C33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813760" y="4577540"/>
                <a:ext cx="909000" cy="36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3AE4E2C-C1B4-4A52-BD28-90E9C2B40788}"/>
                  </a:ext>
                </a:extLst>
              </p14:cNvPr>
              <p14:cNvContentPartPr/>
              <p14:nvPr/>
            </p14:nvContentPartPr>
            <p14:xfrm>
              <a:off x="4856160" y="4569280"/>
              <a:ext cx="822240" cy="227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3AE4E2C-C1B4-4A52-BD28-90E9C2B4078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838520" y="4551308"/>
                <a:ext cx="857880" cy="263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B268F6D-3DA1-4385-A6EA-3CF22950203A}"/>
                  </a:ext>
                </a:extLst>
              </p14:cNvPr>
              <p14:cNvContentPartPr/>
              <p14:nvPr/>
            </p14:nvContentPartPr>
            <p14:xfrm>
              <a:off x="6898440" y="4561720"/>
              <a:ext cx="233280" cy="287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B268F6D-3DA1-4385-A6EA-3CF22950203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880468" y="4543720"/>
                <a:ext cx="268865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3922DB4-5CE2-471A-9D95-09F7F036FEE9}"/>
                  </a:ext>
                </a:extLst>
              </p14:cNvPr>
              <p14:cNvContentPartPr/>
              <p14:nvPr/>
            </p14:nvContentPartPr>
            <p14:xfrm>
              <a:off x="1137720" y="5176600"/>
              <a:ext cx="189720" cy="15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3922DB4-5CE2-471A-9D95-09F7F036FEE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19720" y="5158600"/>
                <a:ext cx="225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81C9EF5-3D0E-4DDD-8F93-ED34AEA64679}"/>
                  </a:ext>
                </a:extLst>
              </p14:cNvPr>
              <p14:cNvContentPartPr/>
              <p14:nvPr/>
            </p14:nvContentPartPr>
            <p14:xfrm>
              <a:off x="1178400" y="5282800"/>
              <a:ext cx="13284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81C9EF5-3D0E-4DDD-8F93-ED34AEA6467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60400" y="5264800"/>
                <a:ext cx="168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B94B6B4-01D8-4700-8E10-3374D114A008}"/>
                  </a:ext>
                </a:extLst>
              </p14:cNvPr>
              <p14:cNvContentPartPr/>
              <p14:nvPr/>
            </p14:nvContentPartPr>
            <p14:xfrm>
              <a:off x="753600" y="5051320"/>
              <a:ext cx="200520" cy="2692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B94B6B4-01D8-4700-8E10-3374D114A00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35600" y="5033320"/>
                <a:ext cx="2361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5ADDC2D-91A4-4A7D-A84D-EC5BD96F53DB}"/>
                  </a:ext>
                </a:extLst>
              </p14:cNvPr>
              <p14:cNvContentPartPr/>
              <p14:nvPr/>
            </p14:nvContentPartPr>
            <p14:xfrm>
              <a:off x="1432200" y="5146000"/>
              <a:ext cx="536040" cy="2311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5ADDC2D-91A4-4A7D-A84D-EC5BD96F53D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414200" y="5128000"/>
                <a:ext cx="5716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2B92695-46DB-4DDD-922B-62415B73E07A}"/>
                  </a:ext>
                </a:extLst>
              </p14:cNvPr>
              <p14:cNvContentPartPr/>
              <p14:nvPr/>
            </p14:nvContentPartPr>
            <p14:xfrm>
              <a:off x="2560080" y="5049160"/>
              <a:ext cx="507600" cy="3430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2B92695-46DB-4DDD-922B-62415B73E07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542080" y="5031520"/>
                <a:ext cx="5432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4724E32-3407-4832-A066-912832D4C0B9}"/>
                  </a:ext>
                </a:extLst>
              </p14:cNvPr>
              <p14:cNvContentPartPr/>
              <p14:nvPr/>
            </p14:nvContentPartPr>
            <p14:xfrm>
              <a:off x="2080560" y="5099920"/>
              <a:ext cx="368640" cy="3754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4724E32-3407-4832-A066-912832D4C0B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062920" y="5082280"/>
                <a:ext cx="40428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D41999E-9C20-4954-BE36-B274E38F64AC}"/>
                  </a:ext>
                </a:extLst>
              </p14:cNvPr>
              <p14:cNvContentPartPr/>
              <p14:nvPr/>
            </p14:nvContentPartPr>
            <p14:xfrm>
              <a:off x="3434520" y="5059240"/>
              <a:ext cx="526680" cy="306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D41999E-9C20-4954-BE36-B274E38F64A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416508" y="5041600"/>
                <a:ext cx="562344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D4E9E8E-C464-4200-B496-50B47EFCFC40}"/>
                  </a:ext>
                </a:extLst>
              </p14:cNvPr>
              <p14:cNvContentPartPr/>
              <p14:nvPr/>
            </p14:nvContentPartPr>
            <p14:xfrm>
              <a:off x="4429920" y="5008480"/>
              <a:ext cx="162360" cy="4928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D4E9E8E-C464-4200-B496-50B47EFCFC4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12280" y="4990840"/>
                <a:ext cx="19800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41B614A-62BD-43A2-983B-32FC003C3070}"/>
                  </a:ext>
                </a:extLst>
              </p14:cNvPr>
              <p14:cNvContentPartPr/>
              <p14:nvPr/>
            </p14:nvContentPartPr>
            <p14:xfrm>
              <a:off x="5199240" y="5172280"/>
              <a:ext cx="251640" cy="169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41B614A-62BD-43A2-983B-32FC003C307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181240" y="5154280"/>
                <a:ext cx="2872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172C5C5-BE49-4CD5-8BF7-0AB665CE822D}"/>
                  </a:ext>
                </a:extLst>
              </p14:cNvPr>
              <p14:cNvContentPartPr/>
              <p14:nvPr/>
            </p14:nvContentPartPr>
            <p14:xfrm>
              <a:off x="5618280" y="5170840"/>
              <a:ext cx="161640" cy="20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172C5C5-BE49-4CD5-8BF7-0AB665CE822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600280" y="5152840"/>
                <a:ext cx="1972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10D1DF5-2A5C-4BD4-B2BD-209BC72FAB35}"/>
                  </a:ext>
                </a:extLst>
              </p14:cNvPr>
              <p14:cNvContentPartPr/>
              <p14:nvPr/>
            </p14:nvContentPartPr>
            <p14:xfrm>
              <a:off x="5607840" y="5292880"/>
              <a:ext cx="151920" cy="111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10D1DF5-2A5C-4BD4-B2BD-209BC72FAB3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589840" y="5274880"/>
                <a:ext cx="187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E192121-DBCD-46EE-A110-A5A213BCD934}"/>
                  </a:ext>
                </a:extLst>
              </p14:cNvPr>
              <p14:cNvContentPartPr/>
              <p14:nvPr/>
            </p14:nvContentPartPr>
            <p14:xfrm>
              <a:off x="6076920" y="5151760"/>
              <a:ext cx="241560" cy="3168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E192121-DBCD-46EE-A110-A5A213BCD93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059280" y="5134120"/>
                <a:ext cx="27720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2479B06-8298-49E5-BFB3-3BC787AE439E}"/>
                  </a:ext>
                </a:extLst>
              </p14:cNvPr>
              <p14:cNvContentPartPr/>
              <p14:nvPr/>
            </p14:nvContentPartPr>
            <p14:xfrm>
              <a:off x="6450960" y="5110000"/>
              <a:ext cx="876960" cy="3250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2479B06-8298-49E5-BFB3-3BC787AE439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433313" y="5092020"/>
                <a:ext cx="912615" cy="360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4723E82-5CDE-4F2D-A2D5-F74DD073CC4E}"/>
                  </a:ext>
                </a:extLst>
              </p14:cNvPr>
              <p14:cNvContentPartPr/>
              <p14:nvPr/>
            </p14:nvContentPartPr>
            <p14:xfrm>
              <a:off x="8130000" y="4998400"/>
              <a:ext cx="57960" cy="2700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4723E82-5CDE-4F2D-A2D5-F74DD073CC4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112360" y="4980400"/>
                <a:ext cx="936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AE514FD-27FC-4100-9390-A84E0E55B1F1}"/>
                  </a:ext>
                </a:extLst>
              </p14:cNvPr>
              <p14:cNvContentPartPr/>
              <p14:nvPr/>
            </p14:nvContentPartPr>
            <p14:xfrm>
              <a:off x="7729680" y="5008480"/>
              <a:ext cx="297000" cy="2941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AE514FD-27FC-4100-9390-A84E0E55B1F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711680" y="4990818"/>
                <a:ext cx="332640" cy="329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D2423A5-F2DA-434F-A254-3319913F607F}"/>
                  </a:ext>
                </a:extLst>
              </p14:cNvPr>
              <p14:cNvContentPartPr/>
              <p14:nvPr/>
            </p14:nvContentPartPr>
            <p14:xfrm>
              <a:off x="631200" y="5583040"/>
              <a:ext cx="690480" cy="3646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D2423A5-F2DA-434F-A254-3319913F607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13560" y="5565040"/>
                <a:ext cx="72612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9C9203E-17A5-468E-B192-644F83154DC7}"/>
                  </a:ext>
                </a:extLst>
              </p14:cNvPr>
              <p14:cNvContentPartPr/>
              <p14:nvPr/>
            </p14:nvContentPartPr>
            <p14:xfrm>
              <a:off x="1686000" y="5587720"/>
              <a:ext cx="20880" cy="1742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9C9203E-17A5-468E-B192-644F83154DC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668000" y="5569720"/>
                <a:ext cx="565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33327A2-08D3-42DB-BE24-9F9D4F80E9D0}"/>
                  </a:ext>
                </a:extLst>
              </p14:cNvPr>
              <p14:cNvContentPartPr/>
              <p14:nvPr/>
            </p14:nvContentPartPr>
            <p14:xfrm>
              <a:off x="2066520" y="5630920"/>
              <a:ext cx="165240" cy="2012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33327A2-08D3-42DB-BE24-9F9D4F80E9D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048520" y="5612920"/>
                <a:ext cx="20088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0C3CBA1-57D4-47F7-AAE6-63DFD93E26D5}"/>
                  </a:ext>
                </a:extLst>
              </p14:cNvPr>
              <p14:cNvContentPartPr/>
              <p14:nvPr/>
            </p14:nvContentPartPr>
            <p14:xfrm>
              <a:off x="2387280" y="5597800"/>
              <a:ext cx="261000" cy="2224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0C3CBA1-57D4-47F7-AAE6-63DFD93E26D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369305" y="5579800"/>
                <a:ext cx="296591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B888599-3591-40B7-8297-A18DC99B89BF}"/>
                  </a:ext>
                </a:extLst>
              </p14:cNvPr>
              <p14:cNvContentPartPr/>
              <p14:nvPr/>
            </p14:nvContentPartPr>
            <p14:xfrm>
              <a:off x="1851960" y="5547040"/>
              <a:ext cx="118800" cy="306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B888599-3591-40B7-8297-A18DC99B89B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834320" y="5529040"/>
                <a:ext cx="1544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E69814B-BE76-4703-A27A-D0A02975E650}"/>
                  </a:ext>
                </a:extLst>
              </p14:cNvPr>
              <p14:cNvContentPartPr/>
              <p14:nvPr/>
            </p14:nvContentPartPr>
            <p14:xfrm>
              <a:off x="3464760" y="5642800"/>
              <a:ext cx="192960" cy="1069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E69814B-BE76-4703-A27A-D0A02975E65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446760" y="5625160"/>
                <a:ext cx="2286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62AB4F8-E4FD-49E5-8A6E-4AFF876F4910}"/>
                  </a:ext>
                </a:extLst>
              </p14:cNvPr>
              <p14:cNvContentPartPr/>
              <p14:nvPr/>
            </p14:nvContentPartPr>
            <p14:xfrm>
              <a:off x="3850320" y="5601760"/>
              <a:ext cx="612000" cy="1904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62AB4F8-E4FD-49E5-8A6E-4AFF876F491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832331" y="5583760"/>
                <a:ext cx="647619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1F63024-1615-4D31-8891-DD2A6D9060A1}"/>
                  </a:ext>
                </a:extLst>
              </p14:cNvPr>
              <p14:cNvContentPartPr/>
              <p14:nvPr/>
            </p14:nvContentPartPr>
            <p14:xfrm>
              <a:off x="3096120" y="5610400"/>
              <a:ext cx="270720" cy="1731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1F63024-1615-4D31-8891-DD2A6D9060A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078144" y="5592723"/>
                <a:ext cx="306313" cy="208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5551A77-7BAE-48AF-ADD6-77F2F84B60A7}"/>
                  </a:ext>
                </a:extLst>
              </p14:cNvPr>
              <p14:cNvContentPartPr/>
              <p14:nvPr/>
            </p14:nvContentPartPr>
            <p14:xfrm>
              <a:off x="4551240" y="5607880"/>
              <a:ext cx="1013760" cy="3085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5551A77-7BAE-48AF-ADD6-77F2F84B60A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533600" y="5590240"/>
                <a:ext cx="104940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A5EF5ED-0A8C-4032-8B42-6DD63E68ED09}"/>
                  </a:ext>
                </a:extLst>
              </p14:cNvPr>
              <p14:cNvContentPartPr/>
              <p14:nvPr/>
            </p14:nvContentPartPr>
            <p14:xfrm>
              <a:off x="6170880" y="5705080"/>
              <a:ext cx="277920" cy="1155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A5EF5ED-0A8C-4032-8B42-6DD63E68ED0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152880" y="5687080"/>
                <a:ext cx="3135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8C0A71C-BEF0-4359-AE43-56E5E29B5BF6}"/>
                  </a:ext>
                </a:extLst>
              </p14:cNvPr>
              <p14:cNvContentPartPr/>
              <p14:nvPr/>
            </p14:nvContentPartPr>
            <p14:xfrm>
              <a:off x="5739960" y="5628400"/>
              <a:ext cx="169200" cy="1897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8C0A71C-BEF0-4359-AE43-56E5E29B5BF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721960" y="5610400"/>
                <a:ext cx="2048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43FE614-4AB4-4064-80A3-AB87704706ED}"/>
                  </a:ext>
                </a:extLst>
              </p14:cNvPr>
              <p14:cNvContentPartPr/>
              <p14:nvPr/>
            </p14:nvContentPartPr>
            <p14:xfrm>
              <a:off x="6593520" y="5719840"/>
              <a:ext cx="133560" cy="3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43FE614-4AB4-4064-80A3-AB87704706E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575520" y="5701840"/>
                <a:ext cx="169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F1E7763-6F7F-44DA-BB33-A85C11D2A221}"/>
                  </a:ext>
                </a:extLst>
              </p14:cNvPr>
              <p14:cNvContentPartPr/>
              <p14:nvPr/>
            </p14:nvContentPartPr>
            <p14:xfrm>
              <a:off x="6623760" y="5801200"/>
              <a:ext cx="90720" cy="100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F1E7763-6F7F-44DA-BB33-A85C11D2A22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606120" y="5783200"/>
                <a:ext cx="1263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0D5C630-6F27-445F-807A-CD70B62CF5C2}"/>
                  </a:ext>
                </a:extLst>
              </p14:cNvPr>
              <p14:cNvContentPartPr/>
              <p14:nvPr/>
            </p14:nvContentPartPr>
            <p14:xfrm>
              <a:off x="6916440" y="5638480"/>
              <a:ext cx="892080" cy="4489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0D5C630-6F27-445F-807A-CD70B62CF5C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898800" y="5620480"/>
                <a:ext cx="92772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6D96D2C-EA22-44EA-B1B7-C86D0AF3EF33}"/>
                  </a:ext>
                </a:extLst>
              </p14:cNvPr>
              <p14:cNvContentPartPr/>
              <p14:nvPr/>
            </p14:nvContentPartPr>
            <p14:xfrm>
              <a:off x="6854160" y="5536960"/>
              <a:ext cx="93240" cy="57204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6D96D2C-EA22-44EA-B1B7-C86D0AF3EF3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836160" y="5519320"/>
                <a:ext cx="12888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6205D80-5076-4D96-BA16-A1501A4FC4D3}"/>
                  </a:ext>
                </a:extLst>
              </p14:cNvPr>
              <p14:cNvContentPartPr/>
              <p14:nvPr/>
            </p14:nvContentPartPr>
            <p14:xfrm>
              <a:off x="7926960" y="5775640"/>
              <a:ext cx="255240" cy="3016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6205D80-5076-4D96-BA16-A1501A4FC4D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908960" y="5757640"/>
                <a:ext cx="29088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38B9EC5-CA2A-475F-9264-C72A6BDEACB9}"/>
                  </a:ext>
                </a:extLst>
              </p14:cNvPr>
              <p14:cNvContentPartPr/>
              <p14:nvPr/>
            </p14:nvContentPartPr>
            <p14:xfrm>
              <a:off x="385680" y="5851960"/>
              <a:ext cx="199080" cy="5400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38B9EC5-CA2A-475F-9264-C72A6BDEACB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68040" y="5833960"/>
                <a:ext cx="23472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0DB39F5-CF18-460E-840C-2E69813B5EB7}"/>
                  </a:ext>
                </a:extLst>
              </p14:cNvPr>
              <p14:cNvContentPartPr/>
              <p14:nvPr/>
            </p14:nvContentPartPr>
            <p14:xfrm>
              <a:off x="802200" y="6013600"/>
              <a:ext cx="720720" cy="3452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0DB39F5-CF18-460E-840C-2E69813B5EB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84560" y="5995960"/>
                <a:ext cx="75636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B8458A3-CBAB-4814-BA52-8CB649B804FB}"/>
                  </a:ext>
                </a:extLst>
              </p14:cNvPr>
              <p14:cNvContentPartPr/>
              <p14:nvPr/>
            </p14:nvContentPartPr>
            <p14:xfrm>
              <a:off x="1678800" y="6094960"/>
              <a:ext cx="84960" cy="1947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B8458A3-CBAB-4814-BA52-8CB649B804F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661160" y="6077320"/>
                <a:ext cx="1206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A8C31E7-BB51-4088-8DF9-A0BDE3FBF8CD}"/>
                  </a:ext>
                </a:extLst>
              </p14:cNvPr>
              <p14:cNvContentPartPr/>
              <p14:nvPr/>
            </p14:nvContentPartPr>
            <p14:xfrm>
              <a:off x="1862760" y="6055000"/>
              <a:ext cx="750600" cy="3657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A8C31E7-BB51-4088-8DF9-A0BDE3FBF8C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845112" y="6037360"/>
                <a:ext cx="786257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41669104-BAEE-450C-AA4D-9A22C75291D0}"/>
                  </a:ext>
                </a:extLst>
              </p14:cNvPr>
              <p14:cNvContentPartPr/>
              <p14:nvPr/>
            </p14:nvContentPartPr>
            <p14:xfrm>
              <a:off x="3118800" y="6250120"/>
              <a:ext cx="173520" cy="7164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41669104-BAEE-450C-AA4D-9A22C75291D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100800" y="6232480"/>
                <a:ext cx="2091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99D7F9E8-37CC-4181-AFA1-876B73D9A736}"/>
                  </a:ext>
                </a:extLst>
              </p14:cNvPr>
              <p14:cNvContentPartPr/>
              <p14:nvPr/>
            </p14:nvContentPartPr>
            <p14:xfrm>
              <a:off x="2750160" y="6348760"/>
              <a:ext cx="267840" cy="1202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9D7F9E8-37CC-4181-AFA1-876B73D9A73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732496" y="6330760"/>
                <a:ext cx="303528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CC4F025-FB68-425D-BAD7-166628A8D98F}"/>
                  </a:ext>
                </a:extLst>
              </p14:cNvPr>
              <p14:cNvContentPartPr/>
              <p14:nvPr/>
            </p14:nvContentPartPr>
            <p14:xfrm>
              <a:off x="2732880" y="6034120"/>
              <a:ext cx="257760" cy="2448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CC4F025-FB68-425D-BAD7-166628A8D98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714880" y="6016480"/>
                <a:ext cx="29340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1980845E-8D97-4E41-8204-7EFFF875B60A}"/>
                  </a:ext>
                </a:extLst>
              </p14:cNvPr>
              <p14:cNvContentPartPr/>
              <p14:nvPr/>
            </p14:nvContentPartPr>
            <p14:xfrm>
              <a:off x="3412200" y="6125920"/>
              <a:ext cx="846720" cy="39672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1980845E-8D97-4E41-8204-7EFFF875B60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394560" y="6108264"/>
                <a:ext cx="882360" cy="4323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158039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9CAC2F-9C52-4D58-B4AF-61D049ED3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4" t="23237" r="17501" b="70677"/>
          <a:stretch/>
        </p:blipFill>
        <p:spPr>
          <a:xfrm>
            <a:off x="304799" y="304800"/>
            <a:ext cx="8284633" cy="144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D7EFE1-A3C5-4BCD-B8B5-C406B8FB1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50" t="35285" r="31284" b="56667"/>
          <a:stretch/>
        </p:blipFill>
        <p:spPr>
          <a:xfrm>
            <a:off x="5562600" y="1447800"/>
            <a:ext cx="3124200" cy="2269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14:cNvPr>
              <p14:cNvContentPartPr/>
              <p14:nvPr/>
            </p14:nvContentPartPr>
            <p14:xfrm>
              <a:off x="3351360" y="1763800"/>
              <a:ext cx="854640" cy="513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3720" y="1746160"/>
                <a:ext cx="8902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14:cNvPr>
              <p14:cNvContentPartPr/>
              <p14:nvPr/>
            </p14:nvContentPartPr>
            <p14:xfrm>
              <a:off x="1600320" y="2072320"/>
              <a:ext cx="1377360" cy="398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2680" y="2054680"/>
                <a:ext cx="14130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14:cNvPr>
              <p14:cNvContentPartPr/>
              <p14:nvPr/>
            </p14:nvContentPartPr>
            <p14:xfrm>
              <a:off x="574320" y="2653000"/>
              <a:ext cx="1160280" cy="314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680" y="2635360"/>
                <a:ext cx="11959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14:cNvPr>
              <p14:cNvContentPartPr/>
              <p14:nvPr/>
            </p14:nvContentPartPr>
            <p14:xfrm>
              <a:off x="2031600" y="2661640"/>
              <a:ext cx="334440" cy="256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13600" y="2643640"/>
                <a:ext cx="370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F341619-045B-4342-BE13-FB42B2FC5866}"/>
                  </a:ext>
                </a:extLst>
              </p14:cNvPr>
              <p14:cNvContentPartPr/>
              <p14:nvPr/>
            </p14:nvContentPartPr>
            <p14:xfrm>
              <a:off x="3301320" y="2691880"/>
              <a:ext cx="943200" cy="185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F341619-045B-4342-BE13-FB42B2FC58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83680" y="2674240"/>
                <a:ext cx="9788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14:cNvPr>
              <p14:cNvContentPartPr/>
              <p14:nvPr/>
            </p14:nvContentPartPr>
            <p14:xfrm>
              <a:off x="2946000" y="2661280"/>
              <a:ext cx="223200" cy="246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28000" y="2643640"/>
                <a:ext cx="2588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C431E8-920A-4FD8-9B44-9B25ABE0BF7F}"/>
                  </a:ext>
                </a:extLst>
              </p14:cNvPr>
              <p14:cNvContentPartPr/>
              <p14:nvPr/>
            </p14:nvContentPartPr>
            <p14:xfrm>
              <a:off x="639480" y="3078160"/>
              <a:ext cx="339840" cy="246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C431E8-920A-4FD8-9B44-9B25ABE0BF7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1821" y="3060520"/>
                <a:ext cx="375518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1CE744-F4F2-4A05-BBE6-D63BC1262BB0}"/>
                  </a:ext>
                </a:extLst>
              </p14:cNvPr>
              <p14:cNvContentPartPr/>
              <p14:nvPr/>
            </p14:nvContentPartPr>
            <p14:xfrm>
              <a:off x="1980120" y="3228280"/>
              <a:ext cx="273240" cy="174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1CE744-F4F2-4A05-BBE6-D63BC1262BB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62480" y="3210640"/>
                <a:ext cx="3088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B886D55-FB37-4A69-9B53-409F44EB895D}"/>
                  </a:ext>
                </a:extLst>
              </p14:cNvPr>
              <p14:cNvContentPartPr/>
              <p14:nvPr/>
            </p14:nvContentPartPr>
            <p14:xfrm>
              <a:off x="2407440" y="3261040"/>
              <a:ext cx="141480" cy="10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B886D55-FB37-4A69-9B53-409F44EB89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89800" y="324304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9039220-208A-410F-A927-0084A62BAB45}"/>
                  </a:ext>
                </a:extLst>
              </p14:cNvPr>
              <p14:cNvContentPartPr/>
              <p14:nvPr/>
            </p14:nvContentPartPr>
            <p14:xfrm>
              <a:off x="2387280" y="3352480"/>
              <a:ext cx="1519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9039220-208A-410F-A927-0084A62BAB4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69280" y="3334480"/>
                <a:ext cx="187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F5CDF12-0424-407E-81EB-AA8C145D215E}"/>
                  </a:ext>
                </a:extLst>
              </p14:cNvPr>
              <p14:cNvContentPartPr/>
              <p14:nvPr/>
            </p14:nvContentPartPr>
            <p14:xfrm>
              <a:off x="2783640" y="3344920"/>
              <a:ext cx="313560" cy="140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F5CDF12-0424-407E-81EB-AA8C145D215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65640" y="3327280"/>
                <a:ext cx="3492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4C7685C-7C7C-4531-A310-6CB2A62CF638}"/>
                  </a:ext>
                </a:extLst>
              </p14:cNvPr>
              <p14:cNvContentPartPr/>
              <p14:nvPr/>
            </p14:nvContentPartPr>
            <p14:xfrm>
              <a:off x="2732880" y="3087880"/>
              <a:ext cx="366120" cy="198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4C7685C-7C7C-4531-A310-6CB2A62CF63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14880" y="3070272"/>
                <a:ext cx="401760" cy="233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C4F78D-F8A6-47EE-842E-4077BF8B3AB5}"/>
                  </a:ext>
                </a:extLst>
              </p14:cNvPr>
              <p14:cNvContentPartPr/>
              <p14:nvPr/>
            </p14:nvContentPartPr>
            <p14:xfrm>
              <a:off x="4836000" y="2600440"/>
              <a:ext cx="10440" cy="18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C4F78D-F8A6-47EE-842E-4077BF8B3AB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18000" y="2582800"/>
                <a:ext cx="460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4BCEE69-8FC4-43D5-BCC1-A88C9703FE9A}"/>
                  </a:ext>
                </a:extLst>
              </p14:cNvPr>
              <p14:cNvContentPartPr/>
              <p14:nvPr/>
            </p14:nvContentPartPr>
            <p14:xfrm>
              <a:off x="4672560" y="2590720"/>
              <a:ext cx="31320" cy="217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4BCEE69-8FC4-43D5-BCC1-A88C9703FE9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54920" y="2572720"/>
                <a:ext cx="669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1EA34F-ED33-4F30-92FC-117B92D904C3}"/>
                  </a:ext>
                </a:extLst>
              </p14:cNvPr>
              <p14:cNvContentPartPr/>
              <p14:nvPr/>
            </p14:nvContentPartPr>
            <p14:xfrm>
              <a:off x="4939320" y="2529520"/>
              <a:ext cx="90720" cy="29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1EA34F-ED33-4F30-92FC-117B92D904C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21680" y="2511520"/>
                <a:ext cx="12636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2925DAC-9845-4202-94CA-CE00F38FFC30}"/>
                  </a:ext>
                </a:extLst>
              </p14:cNvPr>
              <p14:cNvContentPartPr/>
              <p14:nvPr/>
            </p14:nvContentPartPr>
            <p14:xfrm>
              <a:off x="3779040" y="3239440"/>
              <a:ext cx="120240" cy="157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2925DAC-9845-4202-94CA-CE00F38FFC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61400" y="3221440"/>
                <a:ext cx="1558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D497F6C-6602-4AA4-B892-94D391B04BBF}"/>
                  </a:ext>
                </a:extLst>
              </p14:cNvPr>
              <p14:cNvContentPartPr/>
              <p14:nvPr/>
            </p14:nvContentPartPr>
            <p14:xfrm>
              <a:off x="3651600" y="3190120"/>
              <a:ext cx="54360" cy="208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D497F6C-6602-4AA4-B892-94D391B04B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33960" y="3172120"/>
                <a:ext cx="900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EF4D1E-1E7B-478A-8772-26823D5E0A56}"/>
                  </a:ext>
                </a:extLst>
              </p14:cNvPr>
              <p14:cNvContentPartPr/>
              <p14:nvPr/>
            </p14:nvContentPartPr>
            <p14:xfrm>
              <a:off x="4004040" y="3159160"/>
              <a:ext cx="91440" cy="258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EF4D1E-1E7B-478A-8772-26823D5E0A5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86400" y="3141520"/>
                <a:ext cx="12708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6A19A17-BF53-4A30-91C5-DA3939C55C00}"/>
                  </a:ext>
                </a:extLst>
              </p14:cNvPr>
              <p14:cNvContentPartPr/>
              <p14:nvPr/>
            </p14:nvContentPartPr>
            <p14:xfrm>
              <a:off x="1848720" y="4532920"/>
              <a:ext cx="143280" cy="38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6A19A17-BF53-4A30-91C5-DA3939C55C0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31080" y="4514920"/>
                <a:ext cx="17892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2947CBD-7426-494C-AD85-42C171F4DC7A}"/>
                  </a:ext>
                </a:extLst>
              </p14:cNvPr>
              <p14:cNvContentPartPr/>
              <p14:nvPr/>
            </p14:nvContentPartPr>
            <p14:xfrm>
              <a:off x="1792200" y="3972040"/>
              <a:ext cx="299880" cy="45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2947CBD-7426-494C-AD85-42C171F4DC7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74539" y="3954400"/>
                <a:ext cx="335563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4149700-6DC7-4696-A5D1-EFC330B0F5F8}"/>
                  </a:ext>
                </a:extLst>
              </p14:cNvPr>
              <p14:cNvContentPartPr/>
              <p14:nvPr/>
            </p14:nvContentPartPr>
            <p14:xfrm>
              <a:off x="923160" y="4532560"/>
              <a:ext cx="326880" cy="141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4149700-6DC7-4696-A5D1-EFC330B0F5F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05520" y="4514920"/>
                <a:ext cx="3625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21076C0-364E-4517-87F3-C1695571A067}"/>
                  </a:ext>
                </a:extLst>
              </p14:cNvPr>
              <p14:cNvContentPartPr/>
              <p14:nvPr/>
            </p14:nvContentPartPr>
            <p14:xfrm>
              <a:off x="799680" y="3433840"/>
              <a:ext cx="757800" cy="1014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21076C0-364E-4517-87F3-C1695571A06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81680" y="3416200"/>
                <a:ext cx="793440" cy="10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8EF386F-8109-4E67-B52F-2A33D717D492}"/>
                  </a:ext>
                </a:extLst>
              </p14:cNvPr>
              <p14:cNvContentPartPr/>
              <p14:nvPr/>
            </p14:nvContentPartPr>
            <p14:xfrm>
              <a:off x="2487720" y="3901120"/>
              <a:ext cx="549000" cy="272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8EF386F-8109-4E67-B52F-2A33D717D49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69708" y="3883480"/>
                <a:ext cx="584663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FE2A3F-3B50-4A62-A384-1BE97047E0AA}"/>
                  </a:ext>
                </a:extLst>
              </p14:cNvPr>
              <p14:cNvContentPartPr/>
              <p14:nvPr/>
            </p14:nvContentPartPr>
            <p14:xfrm>
              <a:off x="3210240" y="3931360"/>
              <a:ext cx="962280" cy="213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FE2A3F-3B50-4A62-A384-1BE97047E0A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92247" y="3913720"/>
                <a:ext cx="997907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3AA5C9F-4256-4EE1-91E2-1A25739EBD79}"/>
                  </a:ext>
                </a:extLst>
              </p14:cNvPr>
              <p14:cNvContentPartPr/>
              <p14:nvPr/>
            </p14:nvContentPartPr>
            <p14:xfrm>
              <a:off x="4551240" y="3849280"/>
              <a:ext cx="322200" cy="294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3AA5C9F-4256-4EE1-91E2-1A25739EBD7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33600" y="3831640"/>
                <a:ext cx="3578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E432131-3A19-4ED0-9757-BBEB8DAD563C}"/>
                  </a:ext>
                </a:extLst>
              </p14:cNvPr>
              <p14:cNvContentPartPr/>
              <p14:nvPr/>
            </p14:nvContentPartPr>
            <p14:xfrm>
              <a:off x="5130480" y="3809680"/>
              <a:ext cx="324360" cy="265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E432131-3A19-4ED0-9757-BBEB8DAD563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12480" y="3792040"/>
                <a:ext cx="3600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122927-5943-4A1F-B762-2C7BE35B5661}"/>
                  </a:ext>
                </a:extLst>
              </p14:cNvPr>
              <p14:cNvContentPartPr/>
              <p14:nvPr/>
            </p14:nvContentPartPr>
            <p14:xfrm>
              <a:off x="6187080" y="3860440"/>
              <a:ext cx="118440" cy="10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122927-5943-4A1F-B762-2C7BE35B566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69440" y="3842800"/>
                <a:ext cx="1540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5D595BA-006C-400F-BA62-46FBB0736C07}"/>
                  </a:ext>
                </a:extLst>
              </p14:cNvPr>
              <p14:cNvContentPartPr/>
              <p14:nvPr/>
            </p14:nvContentPartPr>
            <p14:xfrm>
              <a:off x="6197160" y="3935680"/>
              <a:ext cx="131400" cy="16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5D595BA-006C-400F-BA62-46FBB0736C0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179520" y="3917680"/>
                <a:ext cx="1670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B0A37AD-88E2-4577-A25F-36B225D50E6E}"/>
                  </a:ext>
                </a:extLst>
              </p14:cNvPr>
              <p14:cNvContentPartPr/>
              <p14:nvPr/>
            </p14:nvContentPartPr>
            <p14:xfrm>
              <a:off x="6461400" y="3798160"/>
              <a:ext cx="719280" cy="244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B0A37AD-88E2-4577-A25F-36B225D50E6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43751" y="3780186"/>
                <a:ext cx="754938" cy="280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1929C59-97F2-4020-9233-596A29972F2E}"/>
                  </a:ext>
                </a:extLst>
              </p14:cNvPr>
              <p14:cNvContentPartPr/>
              <p14:nvPr/>
            </p14:nvContentPartPr>
            <p14:xfrm>
              <a:off x="5557080" y="3814720"/>
              <a:ext cx="521640" cy="2473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1929C59-97F2-4020-9233-596A29972F2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539440" y="3797054"/>
                <a:ext cx="557280" cy="283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FCC27D8-2EE0-472C-9BF3-B8132E6C01D5}"/>
                  </a:ext>
                </a:extLst>
              </p14:cNvPr>
              <p14:cNvContentPartPr/>
              <p14:nvPr/>
            </p14:nvContentPartPr>
            <p14:xfrm>
              <a:off x="3835200" y="4169680"/>
              <a:ext cx="136080" cy="117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FCC27D8-2EE0-472C-9BF3-B8132E6C01D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817200" y="4151680"/>
                <a:ext cx="1717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88FBBAE-A9AA-4DCD-A3D8-F37D6E93F85E}"/>
                  </a:ext>
                </a:extLst>
              </p14:cNvPr>
              <p14:cNvContentPartPr/>
              <p14:nvPr/>
            </p14:nvContentPartPr>
            <p14:xfrm>
              <a:off x="3220320" y="3454000"/>
              <a:ext cx="10440" cy="121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88FBBAE-A9AA-4DCD-A3D8-F37D6E93F85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202320" y="3436360"/>
                <a:ext cx="46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9BC3FD3-A67B-453E-9E9E-EDA503F3ECF3}"/>
                  </a:ext>
                </a:extLst>
              </p14:cNvPr>
              <p14:cNvContentPartPr/>
              <p14:nvPr/>
            </p14:nvContentPartPr>
            <p14:xfrm>
              <a:off x="3917280" y="2894920"/>
              <a:ext cx="34920" cy="101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9BC3FD3-A67B-453E-9E9E-EDA503F3ECF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99640" y="2877280"/>
                <a:ext cx="705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AD735F9-7470-48B7-8B84-083280F05E7C}"/>
                  </a:ext>
                </a:extLst>
              </p14:cNvPr>
              <p14:cNvContentPartPr/>
              <p14:nvPr/>
            </p14:nvContentPartPr>
            <p14:xfrm>
              <a:off x="2773560" y="4459840"/>
              <a:ext cx="374760" cy="316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AD735F9-7470-48B7-8B84-083280F05E7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755560" y="4442200"/>
                <a:ext cx="41040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6C9AA3-B6DF-4D3A-A92C-B0556E8CD4E1}"/>
                  </a:ext>
                </a:extLst>
              </p14:cNvPr>
              <p14:cNvContentPartPr/>
              <p14:nvPr/>
            </p14:nvContentPartPr>
            <p14:xfrm>
              <a:off x="4460160" y="4618600"/>
              <a:ext cx="212400" cy="14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6C9AA3-B6DF-4D3A-A92C-B0556E8CD4E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442160" y="4600600"/>
                <a:ext cx="248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71865A1-3077-482A-A00D-05D622BDD02F}"/>
                  </a:ext>
                </a:extLst>
              </p14:cNvPr>
              <p14:cNvContentPartPr/>
              <p14:nvPr/>
            </p14:nvContentPartPr>
            <p14:xfrm>
              <a:off x="4490400" y="4724080"/>
              <a:ext cx="141480" cy="2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71865A1-3077-482A-A00D-05D622BDD02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472400" y="4706080"/>
                <a:ext cx="177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E0DA98E-29BE-473D-AAAA-DC2054015E99}"/>
                  </a:ext>
                </a:extLst>
              </p14:cNvPr>
              <p14:cNvContentPartPr/>
              <p14:nvPr/>
            </p14:nvContentPartPr>
            <p14:xfrm>
              <a:off x="3758880" y="4526800"/>
              <a:ext cx="574560" cy="267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E0DA98E-29BE-473D-AAAA-DC2054015E9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40869" y="4508800"/>
                <a:ext cx="610222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76829F7-F3DF-4667-9024-B6808728C33E}"/>
                  </a:ext>
                </a:extLst>
              </p14:cNvPr>
              <p14:cNvContentPartPr/>
              <p14:nvPr/>
            </p14:nvContentPartPr>
            <p14:xfrm>
              <a:off x="5831760" y="4595200"/>
              <a:ext cx="873360" cy="324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76829F7-F3DF-4667-9024-B6808728C33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813760" y="4577540"/>
                <a:ext cx="909000" cy="36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3AE4E2C-C1B4-4A52-BD28-90E9C2B40788}"/>
                  </a:ext>
                </a:extLst>
              </p14:cNvPr>
              <p14:cNvContentPartPr/>
              <p14:nvPr/>
            </p14:nvContentPartPr>
            <p14:xfrm>
              <a:off x="4856160" y="4569280"/>
              <a:ext cx="822240" cy="227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3AE4E2C-C1B4-4A52-BD28-90E9C2B4078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838520" y="4551308"/>
                <a:ext cx="857880" cy="263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B268F6D-3DA1-4385-A6EA-3CF22950203A}"/>
                  </a:ext>
                </a:extLst>
              </p14:cNvPr>
              <p14:cNvContentPartPr/>
              <p14:nvPr/>
            </p14:nvContentPartPr>
            <p14:xfrm>
              <a:off x="6898440" y="4561720"/>
              <a:ext cx="233280" cy="287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B268F6D-3DA1-4385-A6EA-3CF22950203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880468" y="4543720"/>
                <a:ext cx="268865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3922DB4-5CE2-471A-9D95-09F7F036FEE9}"/>
                  </a:ext>
                </a:extLst>
              </p14:cNvPr>
              <p14:cNvContentPartPr/>
              <p14:nvPr/>
            </p14:nvContentPartPr>
            <p14:xfrm>
              <a:off x="1137720" y="5176600"/>
              <a:ext cx="189720" cy="15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3922DB4-5CE2-471A-9D95-09F7F036FEE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19720" y="5158600"/>
                <a:ext cx="225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81C9EF5-3D0E-4DDD-8F93-ED34AEA64679}"/>
                  </a:ext>
                </a:extLst>
              </p14:cNvPr>
              <p14:cNvContentPartPr/>
              <p14:nvPr/>
            </p14:nvContentPartPr>
            <p14:xfrm>
              <a:off x="1178400" y="5282800"/>
              <a:ext cx="13284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81C9EF5-3D0E-4DDD-8F93-ED34AEA6467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60400" y="5264800"/>
                <a:ext cx="168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B94B6B4-01D8-4700-8E10-3374D114A008}"/>
                  </a:ext>
                </a:extLst>
              </p14:cNvPr>
              <p14:cNvContentPartPr/>
              <p14:nvPr/>
            </p14:nvContentPartPr>
            <p14:xfrm>
              <a:off x="753600" y="5051320"/>
              <a:ext cx="200520" cy="2692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B94B6B4-01D8-4700-8E10-3374D114A00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35600" y="5033320"/>
                <a:ext cx="2361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5ADDC2D-91A4-4A7D-A84D-EC5BD96F53DB}"/>
                  </a:ext>
                </a:extLst>
              </p14:cNvPr>
              <p14:cNvContentPartPr/>
              <p14:nvPr/>
            </p14:nvContentPartPr>
            <p14:xfrm>
              <a:off x="1432200" y="5146000"/>
              <a:ext cx="536040" cy="2311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5ADDC2D-91A4-4A7D-A84D-EC5BD96F53D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414200" y="5128000"/>
                <a:ext cx="5716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2B92695-46DB-4DDD-922B-62415B73E07A}"/>
                  </a:ext>
                </a:extLst>
              </p14:cNvPr>
              <p14:cNvContentPartPr/>
              <p14:nvPr/>
            </p14:nvContentPartPr>
            <p14:xfrm>
              <a:off x="2560080" y="5049160"/>
              <a:ext cx="507600" cy="3430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2B92695-46DB-4DDD-922B-62415B73E07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542080" y="5031520"/>
                <a:ext cx="5432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4724E32-3407-4832-A066-912832D4C0B9}"/>
                  </a:ext>
                </a:extLst>
              </p14:cNvPr>
              <p14:cNvContentPartPr/>
              <p14:nvPr/>
            </p14:nvContentPartPr>
            <p14:xfrm>
              <a:off x="2080560" y="5099920"/>
              <a:ext cx="368640" cy="3754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4724E32-3407-4832-A066-912832D4C0B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062920" y="5082280"/>
                <a:ext cx="40428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D41999E-9C20-4954-BE36-B274E38F64AC}"/>
                  </a:ext>
                </a:extLst>
              </p14:cNvPr>
              <p14:cNvContentPartPr/>
              <p14:nvPr/>
            </p14:nvContentPartPr>
            <p14:xfrm>
              <a:off x="3434520" y="5059240"/>
              <a:ext cx="526680" cy="306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D41999E-9C20-4954-BE36-B274E38F64A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416508" y="5041600"/>
                <a:ext cx="562344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D4E9E8E-C464-4200-B496-50B47EFCFC40}"/>
                  </a:ext>
                </a:extLst>
              </p14:cNvPr>
              <p14:cNvContentPartPr/>
              <p14:nvPr/>
            </p14:nvContentPartPr>
            <p14:xfrm>
              <a:off x="4429920" y="5008480"/>
              <a:ext cx="162360" cy="4928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D4E9E8E-C464-4200-B496-50B47EFCFC4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12280" y="4990840"/>
                <a:ext cx="19800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41B614A-62BD-43A2-983B-32FC003C3070}"/>
                  </a:ext>
                </a:extLst>
              </p14:cNvPr>
              <p14:cNvContentPartPr/>
              <p14:nvPr/>
            </p14:nvContentPartPr>
            <p14:xfrm>
              <a:off x="5199240" y="5172280"/>
              <a:ext cx="251640" cy="169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41B614A-62BD-43A2-983B-32FC003C307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181240" y="5154280"/>
                <a:ext cx="2872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172C5C5-BE49-4CD5-8BF7-0AB665CE822D}"/>
                  </a:ext>
                </a:extLst>
              </p14:cNvPr>
              <p14:cNvContentPartPr/>
              <p14:nvPr/>
            </p14:nvContentPartPr>
            <p14:xfrm>
              <a:off x="5618280" y="5170840"/>
              <a:ext cx="161640" cy="20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172C5C5-BE49-4CD5-8BF7-0AB665CE822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600280" y="5152840"/>
                <a:ext cx="1972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10D1DF5-2A5C-4BD4-B2BD-209BC72FAB35}"/>
                  </a:ext>
                </a:extLst>
              </p14:cNvPr>
              <p14:cNvContentPartPr/>
              <p14:nvPr/>
            </p14:nvContentPartPr>
            <p14:xfrm>
              <a:off x="5607840" y="5292880"/>
              <a:ext cx="151920" cy="111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10D1DF5-2A5C-4BD4-B2BD-209BC72FAB3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589840" y="5274880"/>
                <a:ext cx="187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E192121-DBCD-46EE-A110-A5A213BCD934}"/>
                  </a:ext>
                </a:extLst>
              </p14:cNvPr>
              <p14:cNvContentPartPr/>
              <p14:nvPr/>
            </p14:nvContentPartPr>
            <p14:xfrm>
              <a:off x="6076920" y="5151760"/>
              <a:ext cx="241560" cy="3168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E192121-DBCD-46EE-A110-A5A213BCD93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059280" y="5134120"/>
                <a:ext cx="27720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2479B06-8298-49E5-BFB3-3BC787AE439E}"/>
                  </a:ext>
                </a:extLst>
              </p14:cNvPr>
              <p14:cNvContentPartPr/>
              <p14:nvPr/>
            </p14:nvContentPartPr>
            <p14:xfrm>
              <a:off x="6450960" y="5110000"/>
              <a:ext cx="876960" cy="3250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2479B06-8298-49E5-BFB3-3BC787AE439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433313" y="5092020"/>
                <a:ext cx="912615" cy="360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4723E82-5CDE-4F2D-A2D5-F74DD073CC4E}"/>
                  </a:ext>
                </a:extLst>
              </p14:cNvPr>
              <p14:cNvContentPartPr/>
              <p14:nvPr/>
            </p14:nvContentPartPr>
            <p14:xfrm>
              <a:off x="8130000" y="4998400"/>
              <a:ext cx="57960" cy="2700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4723E82-5CDE-4F2D-A2D5-F74DD073CC4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112360" y="4980400"/>
                <a:ext cx="936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AE514FD-27FC-4100-9390-A84E0E55B1F1}"/>
                  </a:ext>
                </a:extLst>
              </p14:cNvPr>
              <p14:cNvContentPartPr/>
              <p14:nvPr/>
            </p14:nvContentPartPr>
            <p14:xfrm>
              <a:off x="7729680" y="5008480"/>
              <a:ext cx="297000" cy="2941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AE514FD-27FC-4100-9390-A84E0E55B1F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711680" y="4990818"/>
                <a:ext cx="332640" cy="329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D2423A5-F2DA-434F-A254-3319913F607F}"/>
                  </a:ext>
                </a:extLst>
              </p14:cNvPr>
              <p14:cNvContentPartPr/>
              <p14:nvPr/>
            </p14:nvContentPartPr>
            <p14:xfrm>
              <a:off x="631200" y="5583040"/>
              <a:ext cx="690480" cy="3646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D2423A5-F2DA-434F-A254-3319913F607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13560" y="5565040"/>
                <a:ext cx="72612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9C9203E-17A5-468E-B192-644F83154DC7}"/>
                  </a:ext>
                </a:extLst>
              </p14:cNvPr>
              <p14:cNvContentPartPr/>
              <p14:nvPr/>
            </p14:nvContentPartPr>
            <p14:xfrm>
              <a:off x="1686000" y="5587720"/>
              <a:ext cx="20880" cy="1742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9C9203E-17A5-468E-B192-644F83154DC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668000" y="5569720"/>
                <a:ext cx="565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33327A2-08D3-42DB-BE24-9F9D4F80E9D0}"/>
                  </a:ext>
                </a:extLst>
              </p14:cNvPr>
              <p14:cNvContentPartPr/>
              <p14:nvPr/>
            </p14:nvContentPartPr>
            <p14:xfrm>
              <a:off x="2066520" y="5630920"/>
              <a:ext cx="165240" cy="2012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33327A2-08D3-42DB-BE24-9F9D4F80E9D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048520" y="5612920"/>
                <a:ext cx="20088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0C3CBA1-57D4-47F7-AAE6-63DFD93E26D5}"/>
                  </a:ext>
                </a:extLst>
              </p14:cNvPr>
              <p14:cNvContentPartPr/>
              <p14:nvPr/>
            </p14:nvContentPartPr>
            <p14:xfrm>
              <a:off x="2387280" y="5597800"/>
              <a:ext cx="261000" cy="2224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0C3CBA1-57D4-47F7-AAE6-63DFD93E26D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369305" y="5579800"/>
                <a:ext cx="296591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B888599-3591-40B7-8297-A18DC99B89BF}"/>
                  </a:ext>
                </a:extLst>
              </p14:cNvPr>
              <p14:cNvContentPartPr/>
              <p14:nvPr/>
            </p14:nvContentPartPr>
            <p14:xfrm>
              <a:off x="1851960" y="5547040"/>
              <a:ext cx="118800" cy="306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B888599-3591-40B7-8297-A18DC99B89B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834320" y="5529040"/>
                <a:ext cx="1544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E69814B-BE76-4703-A27A-D0A02975E650}"/>
                  </a:ext>
                </a:extLst>
              </p14:cNvPr>
              <p14:cNvContentPartPr/>
              <p14:nvPr/>
            </p14:nvContentPartPr>
            <p14:xfrm>
              <a:off x="3464760" y="5642800"/>
              <a:ext cx="192960" cy="1069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E69814B-BE76-4703-A27A-D0A02975E65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446760" y="5625160"/>
                <a:ext cx="2286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62AB4F8-E4FD-49E5-8A6E-4AFF876F4910}"/>
                  </a:ext>
                </a:extLst>
              </p14:cNvPr>
              <p14:cNvContentPartPr/>
              <p14:nvPr/>
            </p14:nvContentPartPr>
            <p14:xfrm>
              <a:off x="3850320" y="5601760"/>
              <a:ext cx="612000" cy="1904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62AB4F8-E4FD-49E5-8A6E-4AFF876F491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832331" y="5583760"/>
                <a:ext cx="647619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1F63024-1615-4D31-8891-DD2A6D9060A1}"/>
                  </a:ext>
                </a:extLst>
              </p14:cNvPr>
              <p14:cNvContentPartPr/>
              <p14:nvPr/>
            </p14:nvContentPartPr>
            <p14:xfrm>
              <a:off x="3096120" y="5610400"/>
              <a:ext cx="270720" cy="1731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1F63024-1615-4D31-8891-DD2A6D9060A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078144" y="5592723"/>
                <a:ext cx="306313" cy="208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5551A77-7BAE-48AF-ADD6-77F2F84B60A7}"/>
                  </a:ext>
                </a:extLst>
              </p14:cNvPr>
              <p14:cNvContentPartPr/>
              <p14:nvPr/>
            </p14:nvContentPartPr>
            <p14:xfrm>
              <a:off x="4551240" y="5607880"/>
              <a:ext cx="1013760" cy="3085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5551A77-7BAE-48AF-ADD6-77F2F84B60A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533600" y="5590240"/>
                <a:ext cx="104940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A5EF5ED-0A8C-4032-8B42-6DD63E68ED09}"/>
                  </a:ext>
                </a:extLst>
              </p14:cNvPr>
              <p14:cNvContentPartPr/>
              <p14:nvPr/>
            </p14:nvContentPartPr>
            <p14:xfrm>
              <a:off x="6170880" y="5705080"/>
              <a:ext cx="277920" cy="1155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A5EF5ED-0A8C-4032-8B42-6DD63E68ED0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152880" y="5687080"/>
                <a:ext cx="3135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8C0A71C-BEF0-4359-AE43-56E5E29B5BF6}"/>
                  </a:ext>
                </a:extLst>
              </p14:cNvPr>
              <p14:cNvContentPartPr/>
              <p14:nvPr/>
            </p14:nvContentPartPr>
            <p14:xfrm>
              <a:off x="5739960" y="5628400"/>
              <a:ext cx="169200" cy="1897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8C0A71C-BEF0-4359-AE43-56E5E29B5BF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721960" y="5610400"/>
                <a:ext cx="2048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43FE614-4AB4-4064-80A3-AB87704706ED}"/>
                  </a:ext>
                </a:extLst>
              </p14:cNvPr>
              <p14:cNvContentPartPr/>
              <p14:nvPr/>
            </p14:nvContentPartPr>
            <p14:xfrm>
              <a:off x="6593520" y="5719840"/>
              <a:ext cx="133560" cy="3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43FE614-4AB4-4064-80A3-AB87704706E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575520" y="5701840"/>
                <a:ext cx="169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F1E7763-6F7F-44DA-BB33-A85C11D2A221}"/>
                  </a:ext>
                </a:extLst>
              </p14:cNvPr>
              <p14:cNvContentPartPr/>
              <p14:nvPr/>
            </p14:nvContentPartPr>
            <p14:xfrm>
              <a:off x="6623760" y="5801200"/>
              <a:ext cx="90720" cy="100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F1E7763-6F7F-44DA-BB33-A85C11D2A22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606120" y="5783200"/>
                <a:ext cx="1263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0D5C630-6F27-445F-807A-CD70B62CF5C2}"/>
                  </a:ext>
                </a:extLst>
              </p14:cNvPr>
              <p14:cNvContentPartPr/>
              <p14:nvPr/>
            </p14:nvContentPartPr>
            <p14:xfrm>
              <a:off x="6916440" y="5638480"/>
              <a:ext cx="892080" cy="4489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0D5C630-6F27-445F-807A-CD70B62CF5C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898800" y="5620480"/>
                <a:ext cx="92772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6D96D2C-EA22-44EA-B1B7-C86D0AF3EF33}"/>
                  </a:ext>
                </a:extLst>
              </p14:cNvPr>
              <p14:cNvContentPartPr/>
              <p14:nvPr/>
            </p14:nvContentPartPr>
            <p14:xfrm>
              <a:off x="6854160" y="5536960"/>
              <a:ext cx="93240" cy="57204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6D96D2C-EA22-44EA-B1B7-C86D0AF3EF3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836160" y="5519320"/>
                <a:ext cx="12888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6205D80-5076-4D96-BA16-A1501A4FC4D3}"/>
                  </a:ext>
                </a:extLst>
              </p14:cNvPr>
              <p14:cNvContentPartPr/>
              <p14:nvPr/>
            </p14:nvContentPartPr>
            <p14:xfrm>
              <a:off x="7926960" y="5775640"/>
              <a:ext cx="255240" cy="3016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6205D80-5076-4D96-BA16-A1501A4FC4D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908960" y="5757640"/>
                <a:ext cx="29088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38B9EC5-CA2A-475F-9264-C72A6BDEACB9}"/>
                  </a:ext>
                </a:extLst>
              </p14:cNvPr>
              <p14:cNvContentPartPr/>
              <p14:nvPr/>
            </p14:nvContentPartPr>
            <p14:xfrm>
              <a:off x="385680" y="5851960"/>
              <a:ext cx="199080" cy="5400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38B9EC5-CA2A-475F-9264-C72A6BDEACB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68040" y="5833960"/>
                <a:ext cx="23472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0DB39F5-CF18-460E-840C-2E69813B5EB7}"/>
                  </a:ext>
                </a:extLst>
              </p14:cNvPr>
              <p14:cNvContentPartPr/>
              <p14:nvPr/>
            </p14:nvContentPartPr>
            <p14:xfrm>
              <a:off x="802200" y="6013600"/>
              <a:ext cx="720720" cy="3452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0DB39F5-CF18-460E-840C-2E69813B5EB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84560" y="5995960"/>
                <a:ext cx="75636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B8458A3-CBAB-4814-BA52-8CB649B804FB}"/>
                  </a:ext>
                </a:extLst>
              </p14:cNvPr>
              <p14:cNvContentPartPr/>
              <p14:nvPr/>
            </p14:nvContentPartPr>
            <p14:xfrm>
              <a:off x="1678800" y="6094960"/>
              <a:ext cx="84960" cy="1947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B8458A3-CBAB-4814-BA52-8CB649B804F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661160" y="6077320"/>
                <a:ext cx="1206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A8C31E7-BB51-4088-8DF9-A0BDE3FBF8CD}"/>
                  </a:ext>
                </a:extLst>
              </p14:cNvPr>
              <p14:cNvContentPartPr/>
              <p14:nvPr/>
            </p14:nvContentPartPr>
            <p14:xfrm>
              <a:off x="1862760" y="6055000"/>
              <a:ext cx="750600" cy="3657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A8C31E7-BB51-4088-8DF9-A0BDE3FBF8C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845112" y="6037360"/>
                <a:ext cx="786257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41669104-BAEE-450C-AA4D-9A22C75291D0}"/>
                  </a:ext>
                </a:extLst>
              </p14:cNvPr>
              <p14:cNvContentPartPr/>
              <p14:nvPr/>
            </p14:nvContentPartPr>
            <p14:xfrm>
              <a:off x="3118800" y="6250120"/>
              <a:ext cx="173520" cy="7164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41669104-BAEE-450C-AA4D-9A22C75291D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100800" y="6232480"/>
                <a:ext cx="2091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99D7F9E8-37CC-4181-AFA1-876B73D9A736}"/>
                  </a:ext>
                </a:extLst>
              </p14:cNvPr>
              <p14:cNvContentPartPr/>
              <p14:nvPr/>
            </p14:nvContentPartPr>
            <p14:xfrm>
              <a:off x="2750160" y="6348760"/>
              <a:ext cx="267840" cy="1202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9D7F9E8-37CC-4181-AFA1-876B73D9A73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732496" y="6330760"/>
                <a:ext cx="303528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CC4F025-FB68-425D-BAD7-166628A8D98F}"/>
                  </a:ext>
                </a:extLst>
              </p14:cNvPr>
              <p14:cNvContentPartPr/>
              <p14:nvPr/>
            </p14:nvContentPartPr>
            <p14:xfrm>
              <a:off x="2732880" y="6034120"/>
              <a:ext cx="257760" cy="2448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CC4F025-FB68-425D-BAD7-166628A8D98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714880" y="6016480"/>
                <a:ext cx="29340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1980845E-8D97-4E41-8204-7EFFF875B60A}"/>
                  </a:ext>
                </a:extLst>
              </p14:cNvPr>
              <p14:cNvContentPartPr/>
              <p14:nvPr/>
            </p14:nvContentPartPr>
            <p14:xfrm>
              <a:off x="3412200" y="6125920"/>
              <a:ext cx="846720" cy="39672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1980845E-8D97-4E41-8204-7EFFF875B60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394560" y="6108264"/>
                <a:ext cx="882360" cy="432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C117FFA-106E-48FB-8B11-EE0E7D44A93A}"/>
                  </a:ext>
                </a:extLst>
              </p14:cNvPr>
              <p14:cNvContentPartPr/>
              <p14:nvPr/>
            </p14:nvContentPartPr>
            <p14:xfrm>
              <a:off x="4388520" y="6248320"/>
              <a:ext cx="183240" cy="21852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C117FFA-106E-48FB-8B11-EE0E7D44A93A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370880" y="6230320"/>
                <a:ext cx="21888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8DD5F71-48D1-4F9D-9715-A2DCC7D9D06A}"/>
                  </a:ext>
                </a:extLst>
              </p14:cNvPr>
              <p14:cNvContentPartPr/>
              <p14:nvPr/>
            </p14:nvContentPartPr>
            <p14:xfrm>
              <a:off x="4693440" y="6248320"/>
              <a:ext cx="2295000" cy="40248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8DD5F71-48D1-4F9D-9715-A2DCC7D9D06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675800" y="6230336"/>
                <a:ext cx="2330640" cy="4380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851335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9CAC2F-9C52-4D58-B4AF-61D049ED3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4" t="23237" r="17501" b="70677"/>
          <a:stretch/>
        </p:blipFill>
        <p:spPr>
          <a:xfrm>
            <a:off x="304799" y="304800"/>
            <a:ext cx="8284633" cy="144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D7EFE1-A3C5-4BCD-B8B5-C406B8FB1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50" t="35285" r="31284" b="56667"/>
          <a:stretch/>
        </p:blipFill>
        <p:spPr>
          <a:xfrm>
            <a:off x="5562600" y="1447800"/>
            <a:ext cx="3124200" cy="2269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14:cNvPr>
              <p14:cNvContentPartPr/>
              <p14:nvPr/>
            </p14:nvContentPartPr>
            <p14:xfrm>
              <a:off x="3351360" y="1763800"/>
              <a:ext cx="854640" cy="513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0F9A3-5605-4092-812B-5362523E3A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3720" y="1746160"/>
                <a:ext cx="8902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14:cNvPr>
              <p14:cNvContentPartPr/>
              <p14:nvPr/>
            </p14:nvContentPartPr>
            <p14:xfrm>
              <a:off x="1600320" y="2072320"/>
              <a:ext cx="1377360" cy="398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715E04F-CAF9-4034-959D-32C3295101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2680" y="2054680"/>
                <a:ext cx="14130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14:cNvPr>
              <p14:cNvContentPartPr/>
              <p14:nvPr/>
            </p14:nvContentPartPr>
            <p14:xfrm>
              <a:off x="574320" y="2653000"/>
              <a:ext cx="1160280" cy="314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9103AAF-4C9A-455D-A412-50904F464D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680" y="2635360"/>
                <a:ext cx="11959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14:cNvPr>
              <p14:cNvContentPartPr/>
              <p14:nvPr/>
            </p14:nvContentPartPr>
            <p14:xfrm>
              <a:off x="2031600" y="2661640"/>
              <a:ext cx="334440" cy="256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0B6E855-DF85-4A80-9C32-054526C6D45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13600" y="2643640"/>
                <a:ext cx="370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F341619-045B-4342-BE13-FB42B2FC5866}"/>
                  </a:ext>
                </a:extLst>
              </p14:cNvPr>
              <p14:cNvContentPartPr/>
              <p14:nvPr/>
            </p14:nvContentPartPr>
            <p14:xfrm>
              <a:off x="3301320" y="2691880"/>
              <a:ext cx="943200" cy="185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F341619-045B-4342-BE13-FB42B2FC58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83680" y="2674240"/>
                <a:ext cx="9788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14:cNvPr>
              <p14:cNvContentPartPr/>
              <p14:nvPr/>
            </p14:nvContentPartPr>
            <p14:xfrm>
              <a:off x="2946000" y="2661280"/>
              <a:ext cx="223200" cy="246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41C9EF1-60C5-4D6E-97B0-4BE3B3986E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28000" y="2643640"/>
                <a:ext cx="2588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C431E8-920A-4FD8-9B44-9B25ABE0BF7F}"/>
                  </a:ext>
                </a:extLst>
              </p14:cNvPr>
              <p14:cNvContentPartPr/>
              <p14:nvPr/>
            </p14:nvContentPartPr>
            <p14:xfrm>
              <a:off x="639480" y="3078160"/>
              <a:ext cx="339840" cy="246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C431E8-920A-4FD8-9B44-9B25ABE0BF7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1821" y="3060520"/>
                <a:ext cx="375518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1CE744-F4F2-4A05-BBE6-D63BC1262BB0}"/>
                  </a:ext>
                </a:extLst>
              </p14:cNvPr>
              <p14:cNvContentPartPr/>
              <p14:nvPr/>
            </p14:nvContentPartPr>
            <p14:xfrm>
              <a:off x="1980120" y="3228280"/>
              <a:ext cx="273240" cy="174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1CE744-F4F2-4A05-BBE6-D63BC1262BB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62480" y="3210640"/>
                <a:ext cx="3088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B886D55-FB37-4A69-9B53-409F44EB895D}"/>
                  </a:ext>
                </a:extLst>
              </p14:cNvPr>
              <p14:cNvContentPartPr/>
              <p14:nvPr/>
            </p14:nvContentPartPr>
            <p14:xfrm>
              <a:off x="2407440" y="3261040"/>
              <a:ext cx="141480" cy="10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B886D55-FB37-4A69-9B53-409F44EB89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89800" y="324304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9039220-208A-410F-A927-0084A62BAB45}"/>
                  </a:ext>
                </a:extLst>
              </p14:cNvPr>
              <p14:cNvContentPartPr/>
              <p14:nvPr/>
            </p14:nvContentPartPr>
            <p14:xfrm>
              <a:off x="2387280" y="3352480"/>
              <a:ext cx="1519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9039220-208A-410F-A927-0084A62BAB4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69280" y="3334480"/>
                <a:ext cx="187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F5CDF12-0424-407E-81EB-AA8C145D215E}"/>
                  </a:ext>
                </a:extLst>
              </p14:cNvPr>
              <p14:cNvContentPartPr/>
              <p14:nvPr/>
            </p14:nvContentPartPr>
            <p14:xfrm>
              <a:off x="2783640" y="3344920"/>
              <a:ext cx="313560" cy="140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F5CDF12-0424-407E-81EB-AA8C145D215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65640" y="3327280"/>
                <a:ext cx="3492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4C7685C-7C7C-4531-A310-6CB2A62CF638}"/>
                  </a:ext>
                </a:extLst>
              </p14:cNvPr>
              <p14:cNvContentPartPr/>
              <p14:nvPr/>
            </p14:nvContentPartPr>
            <p14:xfrm>
              <a:off x="2732880" y="3087880"/>
              <a:ext cx="366120" cy="198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4C7685C-7C7C-4531-A310-6CB2A62CF63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14880" y="3070272"/>
                <a:ext cx="401760" cy="233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C4F78D-F8A6-47EE-842E-4077BF8B3AB5}"/>
                  </a:ext>
                </a:extLst>
              </p14:cNvPr>
              <p14:cNvContentPartPr/>
              <p14:nvPr/>
            </p14:nvContentPartPr>
            <p14:xfrm>
              <a:off x="4836000" y="2600440"/>
              <a:ext cx="10440" cy="18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C4F78D-F8A6-47EE-842E-4077BF8B3AB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18000" y="2582800"/>
                <a:ext cx="460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4BCEE69-8FC4-43D5-BCC1-A88C9703FE9A}"/>
                  </a:ext>
                </a:extLst>
              </p14:cNvPr>
              <p14:cNvContentPartPr/>
              <p14:nvPr/>
            </p14:nvContentPartPr>
            <p14:xfrm>
              <a:off x="4672560" y="2590720"/>
              <a:ext cx="31320" cy="217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4BCEE69-8FC4-43D5-BCC1-A88C9703FE9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54920" y="2572720"/>
                <a:ext cx="669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1EA34F-ED33-4F30-92FC-117B92D904C3}"/>
                  </a:ext>
                </a:extLst>
              </p14:cNvPr>
              <p14:cNvContentPartPr/>
              <p14:nvPr/>
            </p14:nvContentPartPr>
            <p14:xfrm>
              <a:off x="4939320" y="2529520"/>
              <a:ext cx="90720" cy="29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1EA34F-ED33-4F30-92FC-117B92D904C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21680" y="2511520"/>
                <a:ext cx="12636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2925DAC-9845-4202-94CA-CE00F38FFC30}"/>
                  </a:ext>
                </a:extLst>
              </p14:cNvPr>
              <p14:cNvContentPartPr/>
              <p14:nvPr/>
            </p14:nvContentPartPr>
            <p14:xfrm>
              <a:off x="3779040" y="3239440"/>
              <a:ext cx="120240" cy="157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2925DAC-9845-4202-94CA-CE00F38FFC3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61400" y="3221440"/>
                <a:ext cx="1558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D497F6C-6602-4AA4-B892-94D391B04BBF}"/>
                  </a:ext>
                </a:extLst>
              </p14:cNvPr>
              <p14:cNvContentPartPr/>
              <p14:nvPr/>
            </p14:nvContentPartPr>
            <p14:xfrm>
              <a:off x="3651600" y="3190120"/>
              <a:ext cx="54360" cy="208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D497F6C-6602-4AA4-B892-94D391B04B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33960" y="3172120"/>
                <a:ext cx="900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EF4D1E-1E7B-478A-8772-26823D5E0A56}"/>
                  </a:ext>
                </a:extLst>
              </p14:cNvPr>
              <p14:cNvContentPartPr/>
              <p14:nvPr/>
            </p14:nvContentPartPr>
            <p14:xfrm>
              <a:off x="4004040" y="3159160"/>
              <a:ext cx="91440" cy="258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EF4D1E-1E7B-478A-8772-26823D5E0A5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86400" y="3141520"/>
                <a:ext cx="12708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6A19A17-BF53-4A30-91C5-DA3939C55C00}"/>
                  </a:ext>
                </a:extLst>
              </p14:cNvPr>
              <p14:cNvContentPartPr/>
              <p14:nvPr/>
            </p14:nvContentPartPr>
            <p14:xfrm>
              <a:off x="1848720" y="4532920"/>
              <a:ext cx="143280" cy="38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6A19A17-BF53-4A30-91C5-DA3939C55C0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31080" y="4514920"/>
                <a:ext cx="17892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2947CBD-7426-494C-AD85-42C171F4DC7A}"/>
                  </a:ext>
                </a:extLst>
              </p14:cNvPr>
              <p14:cNvContentPartPr/>
              <p14:nvPr/>
            </p14:nvContentPartPr>
            <p14:xfrm>
              <a:off x="1792200" y="3972040"/>
              <a:ext cx="299880" cy="45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2947CBD-7426-494C-AD85-42C171F4DC7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74539" y="3954400"/>
                <a:ext cx="335563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4149700-6DC7-4696-A5D1-EFC330B0F5F8}"/>
                  </a:ext>
                </a:extLst>
              </p14:cNvPr>
              <p14:cNvContentPartPr/>
              <p14:nvPr/>
            </p14:nvContentPartPr>
            <p14:xfrm>
              <a:off x="923160" y="4532560"/>
              <a:ext cx="326880" cy="141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4149700-6DC7-4696-A5D1-EFC330B0F5F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05520" y="4514920"/>
                <a:ext cx="3625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21076C0-364E-4517-87F3-C1695571A067}"/>
                  </a:ext>
                </a:extLst>
              </p14:cNvPr>
              <p14:cNvContentPartPr/>
              <p14:nvPr/>
            </p14:nvContentPartPr>
            <p14:xfrm>
              <a:off x="799680" y="3433840"/>
              <a:ext cx="757800" cy="1014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21076C0-364E-4517-87F3-C1695571A06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81680" y="3416200"/>
                <a:ext cx="793440" cy="10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8EF386F-8109-4E67-B52F-2A33D717D492}"/>
                  </a:ext>
                </a:extLst>
              </p14:cNvPr>
              <p14:cNvContentPartPr/>
              <p14:nvPr/>
            </p14:nvContentPartPr>
            <p14:xfrm>
              <a:off x="2487720" y="3901120"/>
              <a:ext cx="549000" cy="272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8EF386F-8109-4E67-B52F-2A33D717D49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69708" y="3883480"/>
                <a:ext cx="584663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FE2A3F-3B50-4A62-A384-1BE97047E0AA}"/>
                  </a:ext>
                </a:extLst>
              </p14:cNvPr>
              <p14:cNvContentPartPr/>
              <p14:nvPr/>
            </p14:nvContentPartPr>
            <p14:xfrm>
              <a:off x="3210240" y="3931360"/>
              <a:ext cx="962280" cy="213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FE2A3F-3B50-4A62-A384-1BE97047E0A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92247" y="3913720"/>
                <a:ext cx="997907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3AA5C9F-4256-4EE1-91E2-1A25739EBD79}"/>
                  </a:ext>
                </a:extLst>
              </p14:cNvPr>
              <p14:cNvContentPartPr/>
              <p14:nvPr/>
            </p14:nvContentPartPr>
            <p14:xfrm>
              <a:off x="4551240" y="3849280"/>
              <a:ext cx="322200" cy="294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3AA5C9F-4256-4EE1-91E2-1A25739EBD7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33600" y="3831640"/>
                <a:ext cx="3578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E432131-3A19-4ED0-9757-BBEB8DAD563C}"/>
                  </a:ext>
                </a:extLst>
              </p14:cNvPr>
              <p14:cNvContentPartPr/>
              <p14:nvPr/>
            </p14:nvContentPartPr>
            <p14:xfrm>
              <a:off x="5130480" y="3809680"/>
              <a:ext cx="324360" cy="265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E432131-3A19-4ED0-9757-BBEB8DAD563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12480" y="3792040"/>
                <a:ext cx="3600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122927-5943-4A1F-B762-2C7BE35B5661}"/>
                  </a:ext>
                </a:extLst>
              </p14:cNvPr>
              <p14:cNvContentPartPr/>
              <p14:nvPr/>
            </p14:nvContentPartPr>
            <p14:xfrm>
              <a:off x="6187080" y="3860440"/>
              <a:ext cx="118440" cy="10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122927-5943-4A1F-B762-2C7BE35B566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69440" y="3842800"/>
                <a:ext cx="1540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5D595BA-006C-400F-BA62-46FBB0736C07}"/>
                  </a:ext>
                </a:extLst>
              </p14:cNvPr>
              <p14:cNvContentPartPr/>
              <p14:nvPr/>
            </p14:nvContentPartPr>
            <p14:xfrm>
              <a:off x="6197160" y="3935680"/>
              <a:ext cx="131400" cy="16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5D595BA-006C-400F-BA62-46FBB0736C0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179520" y="3917680"/>
                <a:ext cx="1670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B0A37AD-88E2-4577-A25F-36B225D50E6E}"/>
                  </a:ext>
                </a:extLst>
              </p14:cNvPr>
              <p14:cNvContentPartPr/>
              <p14:nvPr/>
            </p14:nvContentPartPr>
            <p14:xfrm>
              <a:off x="6461400" y="3798160"/>
              <a:ext cx="719280" cy="244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B0A37AD-88E2-4577-A25F-36B225D50E6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43751" y="3780186"/>
                <a:ext cx="754938" cy="280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1929C59-97F2-4020-9233-596A29972F2E}"/>
                  </a:ext>
                </a:extLst>
              </p14:cNvPr>
              <p14:cNvContentPartPr/>
              <p14:nvPr/>
            </p14:nvContentPartPr>
            <p14:xfrm>
              <a:off x="5557080" y="3814720"/>
              <a:ext cx="521640" cy="2473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1929C59-97F2-4020-9233-596A29972F2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539440" y="3797054"/>
                <a:ext cx="557280" cy="283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FCC27D8-2EE0-472C-9BF3-B8132E6C01D5}"/>
                  </a:ext>
                </a:extLst>
              </p14:cNvPr>
              <p14:cNvContentPartPr/>
              <p14:nvPr/>
            </p14:nvContentPartPr>
            <p14:xfrm>
              <a:off x="3835200" y="4169680"/>
              <a:ext cx="136080" cy="117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FCC27D8-2EE0-472C-9BF3-B8132E6C01D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817200" y="4151680"/>
                <a:ext cx="1717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88FBBAE-A9AA-4DCD-A3D8-F37D6E93F85E}"/>
                  </a:ext>
                </a:extLst>
              </p14:cNvPr>
              <p14:cNvContentPartPr/>
              <p14:nvPr/>
            </p14:nvContentPartPr>
            <p14:xfrm>
              <a:off x="3220320" y="3454000"/>
              <a:ext cx="10440" cy="121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88FBBAE-A9AA-4DCD-A3D8-F37D6E93F85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202320" y="3436360"/>
                <a:ext cx="46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9BC3FD3-A67B-453E-9E9E-EDA503F3ECF3}"/>
                  </a:ext>
                </a:extLst>
              </p14:cNvPr>
              <p14:cNvContentPartPr/>
              <p14:nvPr/>
            </p14:nvContentPartPr>
            <p14:xfrm>
              <a:off x="3917280" y="2894920"/>
              <a:ext cx="34920" cy="101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9BC3FD3-A67B-453E-9E9E-EDA503F3ECF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99640" y="2877280"/>
                <a:ext cx="705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AD735F9-7470-48B7-8B84-083280F05E7C}"/>
                  </a:ext>
                </a:extLst>
              </p14:cNvPr>
              <p14:cNvContentPartPr/>
              <p14:nvPr/>
            </p14:nvContentPartPr>
            <p14:xfrm>
              <a:off x="2773560" y="4459840"/>
              <a:ext cx="374760" cy="316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AD735F9-7470-48B7-8B84-083280F05E7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755560" y="4442200"/>
                <a:ext cx="41040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6C9AA3-B6DF-4D3A-A92C-B0556E8CD4E1}"/>
                  </a:ext>
                </a:extLst>
              </p14:cNvPr>
              <p14:cNvContentPartPr/>
              <p14:nvPr/>
            </p14:nvContentPartPr>
            <p14:xfrm>
              <a:off x="4460160" y="4618600"/>
              <a:ext cx="212400" cy="14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6C9AA3-B6DF-4D3A-A92C-B0556E8CD4E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442160" y="4600600"/>
                <a:ext cx="248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71865A1-3077-482A-A00D-05D622BDD02F}"/>
                  </a:ext>
                </a:extLst>
              </p14:cNvPr>
              <p14:cNvContentPartPr/>
              <p14:nvPr/>
            </p14:nvContentPartPr>
            <p14:xfrm>
              <a:off x="4490400" y="4724080"/>
              <a:ext cx="141480" cy="2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71865A1-3077-482A-A00D-05D622BDD02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472400" y="4706080"/>
                <a:ext cx="177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E0DA98E-29BE-473D-AAAA-DC2054015E99}"/>
                  </a:ext>
                </a:extLst>
              </p14:cNvPr>
              <p14:cNvContentPartPr/>
              <p14:nvPr/>
            </p14:nvContentPartPr>
            <p14:xfrm>
              <a:off x="3758880" y="4526800"/>
              <a:ext cx="574560" cy="267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E0DA98E-29BE-473D-AAAA-DC2054015E9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40869" y="4508800"/>
                <a:ext cx="610222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76829F7-F3DF-4667-9024-B6808728C33E}"/>
                  </a:ext>
                </a:extLst>
              </p14:cNvPr>
              <p14:cNvContentPartPr/>
              <p14:nvPr/>
            </p14:nvContentPartPr>
            <p14:xfrm>
              <a:off x="5831760" y="4595200"/>
              <a:ext cx="873360" cy="324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76829F7-F3DF-4667-9024-B6808728C33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813760" y="4577540"/>
                <a:ext cx="909000" cy="36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3AE4E2C-C1B4-4A52-BD28-90E9C2B40788}"/>
                  </a:ext>
                </a:extLst>
              </p14:cNvPr>
              <p14:cNvContentPartPr/>
              <p14:nvPr/>
            </p14:nvContentPartPr>
            <p14:xfrm>
              <a:off x="4856160" y="4569280"/>
              <a:ext cx="822240" cy="227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3AE4E2C-C1B4-4A52-BD28-90E9C2B4078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838520" y="4551308"/>
                <a:ext cx="857880" cy="263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B268F6D-3DA1-4385-A6EA-3CF22950203A}"/>
                  </a:ext>
                </a:extLst>
              </p14:cNvPr>
              <p14:cNvContentPartPr/>
              <p14:nvPr/>
            </p14:nvContentPartPr>
            <p14:xfrm>
              <a:off x="6898440" y="4561720"/>
              <a:ext cx="233280" cy="287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B268F6D-3DA1-4385-A6EA-3CF22950203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880468" y="4543720"/>
                <a:ext cx="268865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3922DB4-5CE2-471A-9D95-09F7F036FEE9}"/>
                  </a:ext>
                </a:extLst>
              </p14:cNvPr>
              <p14:cNvContentPartPr/>
              <p14:nvPr/>
            </p14:nvContentPartPr>
            <p14:xfrm>
              <a:off x="1137720" y="5176600"/>
              <a:ext cx="189720" cy="15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3922DB4-5CE2-471A-9D95-09F7F036FEE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19720" y="5158600"/>
                <a:ext cx="225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81C9EF5-3D0E-4DDD-8F93-ED34AEA64679}"/>
                  </a:ext>
                </a:extLst>
              </p14:cNvPr>
              <p14:cNvContentPartPr/>
              <p14:nvPr/>
            </p14:nvContentPartPr>
            <p14:xfrm>
              <a:off x="1178400" y="5282800"/>
              <a:ext cx="13284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81C9EF5-3D0E-4DDD-8F93-ED34AEA6467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60400" y="5264800"/>
                <a:ext cx="168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B94B6B4-01D8-4700-8E10-3374D114A008}"/>
                  </a:ext>
                </a:extLst>
              </p14:cNvPr>
              <p14:cNvContentPartPr/>
              <p14:nvPr/>
            </p14:nvContentPartPr>
            <p14:xfrm>
              <a:off x="753600" y="5051320"/>
              <a:ext cx="200520" cy="2692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B94B6B4-01D8-4700-8E10-3374D114A00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35600" y="5033320"/>
                <a:ext cx="2361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5ADDC2D-91A4-4A7D-A84D-EC5BD96F53DB}"/>
                  </a:ext>
                </a:extLst>
              </p14:cNvPr>
              <p14:cNvContentPartPr/>
              <p14:nvPr/>
            </p14:nvContentPartPr>
            <p14:xfrm>
              <a:off x="1432200" y="5146000"/>
              <a:ext cx="536040" cy="2311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5ADDC2D-91A4-4A7D-A84D-EC5BD96F53D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414200" y="5128000"/>
                <a:ext cx="5716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2B92695-46DB-4DDD-922B-62415B73E07A}"/>
                  </a:ext>
                </a:extLst>
              </p14:cNvPr>
              <p14:cNvContentPartPr/>
              <p14:nvPr/>
            </p14:nvContentPartPr>
            <p14:xfrm>
              <a:off x="2560080" y="5049160"/>
              <a:ext cx="507600" cy="3430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2B92695-46DB-4DDD-922B-62415B73E07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542080" y="5031520"/>
                <a:ext cx="5432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4724E32-3407-4832-A066-912832D4C0B9}"/>
                  </a:ext>
                </a:extLst>
              </p14:cNvPr>
              <p14:cNvContentPartPr/>
              <p14:nvPr/>
            </p14:nvContentPartPr>
            <p14:xfrm>
              <a:off x="2080560" y="5099920"/>
              <a:ext cx="368640" cy="3754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4724E32-3407-4832-A066-912832D4C0B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062920" y="5082280"/>
                <a:ext cx="40428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D41999E-9C20-4954-BE36-B274E38F64AC}"/>
                  </a:ext>
                </a:extLst>
              </p14:cNvPr>
              <p14:cNvContentPartPr/>
              <p14:nvPr/>
            </p14:nvContentPartPr>
            <p14:xfrm>
              <a:off x="3434520" y="5059240"/>
              <a:ext cx="526680" cy="306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D41999E-9C20-4954-BE36-B274E38F64A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416508" y="5041600"/>
                <a:ext cx="562344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D4E9E8E-C464-4200-B496-50B47EFCFC40}"/>
                  </a:ext>
                </a:extLst>
              </p14:cNvPr>
              <p14:cNvContentPartPr/>
              <p14:nvPr/>
            </p14:nvContentPartPr>
            <p14:xfrm>
              <a:off x="4429920" y="5008480"/>
              <a:ext cx="162360" cy="4928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D4E9E8E-C464-4200-B496-50B47EFCFC4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12280" y="4990840"/>
                <a:ext cx="19800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41B614A-62BD-43A2-983B-32FC003C3070}"/>
                  </a:ext>
                </a:extLst>
              </p14:cNvPr>
              <p14:cNvContentPartPr/>
              <p14:nvPr/>
            </p14:nvContentPartPr>
            <p14:xfrm>
              <a:off x="5199240" y="5172280"/>
              <a:ext cx="251640" cy="169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41B614A-62BD-43A2-983B-32FC003C307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181240" y="5154280"/>
                <a:ext cx="2872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172C5C5-BE49-4CD5-8BF7-0AB665CE822D}"/>
                  </a:ext>
                </a:extLst>
              </p14:cNvPr>
              <p14:cNvContentPartPr/>
              <p14:nvPr/>
            </p14:nvContentPartPr>
            <p14:xfrm>
              <a:off x="5618280" y="5170840"/>
              <a:ext cx="161640" cy="20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172C5C5-BE49-4CD5-8BF7-0AB665CE822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600280" y="5152840"/>
                <a:ext cx="1972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10D1DF5-2A5C-4BD4-B2BD-209BC72FAB35}"/>
                  </a:ext>
                </a:extLst>
              </p14:cNvPr>
              <p14:cNvContentPartPr/>
              <p14:nvPr/>
            </p14:nvContentPartPr>
            <p14:xfrm>
              <a:off x="5607840" y="5292880"/>
              <a:ext cx="151920" cy="111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10D1DF5-2A5C-4BD4-B2BD-209BC72FAB3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589840" y="5274880"/>
                <a:ext cx="187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E192121-DBCD-46EE-A110-A5A213BCD934}"/>
                  </a:ext>
                </a:extLst>
              </p14:cNvPr>
              <p14:cNvContentPartPr/>
              <p14:nvPr/>
            </p14:nvContentPartPr>
            <p14:xfrm>
              <a:off x="6076920" y="5151760"/>
              <a:ext cx="241560" cy="3168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E192121-DBCD-46EE-A110-A5A213BCD93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059280" y="5134120"/>
                <a:ext cx="27720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2479B06-8298-49E5-BFB3-3BC787AE439E}"/>
                  </a:ext>
                </a:extLst>
              </p14:cNvPr>
              <p14:cNvContentPartPr/>
              <p14:nvPr/>
            </p14:nvContentPartPr>
            <p14:xfrm>
              <a:off x="6450960" y="5110000"/>
              <a:ext cx="876960" cy="3250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2479B06-8298-49E5-BFB3-3BC787AE439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433313" y="5092020"/>
                <a:ext cx="912615" cy="360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4723E82-5CDE-4F2D-A2D5-F74DD073CC4E}"/>
                  </a:ext>
                </a:extLst>
              </p14:cNvPr>
              <p14:cNvContentPartPr/>
              <p14:nvPr/>
            </p14:nvContentPartPr>
            <p14:xfrm>
              <a:off x="8130000" y="4998400"/>
              <a:ext cx="57960" cy="2700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4723E82-5CDE-4F2D-A2D5-F74DD073CC4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112360" y="4980400"/>
                <a:ext cx="936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AE514FD-27FC-4100-9390-A84E0E55B1F1}"/>
                  </a:ext>
                </a:extLst>
              </p14:cNvPr>
              <p14:cNvContentPartPr/>
              <p14:nvPr/>
            </p14:nvContentPartPr>
            <p14:xfrm>
              <a:off x="7729680" y="5008480"/>
              <a:ext cx="297000" cy="2941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AE514FD-27FC-4100-9390-A84E0E55B1F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711680" y="4990818"/>
                <a:ext cx="332640" cy="329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D2423A5-F2DA-434F-A254-3319913F607F}"/>
                  </a:ext>
                </a:extLst>
              </p14:cNvPr>
              <p14:cNvContentPartPr/>
              <p14:nvPr/>
            </p14:nvContentPartPr>
            <p14:xfrm>
              <a:off x="631200" y="5583040"/>
              <a:ext cx="690480" cy="3646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D2423A5-F2DA-434F-A254-3319913F607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13560" y="5565040"/>
                <a:ext cx="72612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9C9203E-17A5-468E-B192-644F83154DC7}"/>
                  </a:ext>
                </a:extLst>
              </p14:cNvPr>
              <p14:cNvContentPartPr/>
              <p14:nvPr/>
            </p14:nvContentPartPr>
            <p14:xfrm>
              <a:off x="1686000" y="5587720"/>
              <a:ext cx="20880" cy="1742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9C9203E-17A5-468E-B192-644F83154DC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668000" y="5569720"/>
                <a:ext cx="565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33327A2-08D3-42DB-BE24-9F9D4F80E9D0}"/>
                  </a:ext>
                </a:extLst>
              </p14:cNvPr>
              <p14:cNvContentPartPr/>
              <p14:nvPr/>
            </p14:nvContentPartPr>
            <p14:xfrm>
              <a:off x="2066520" y="5630920"/>
              <a:ext cx="165240" cy="2012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33327A2-08D3-42DB-BE24-9F9D4F80E9D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048520" y="5612920"/>
                <a:ext cx="20088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0C3CBA1-57D4-47F7-AAE6-63DFD93E26D5}"/>
                  </a:ext>
                </a:extLst>
              </p14:cNvPr>
              <p14:cNvContentPartPr/>
              <p14:nvPr/>
            </p14:nvContentPartPr>
            <p14:xfrm>
              <a:off x="2387280" y="5597800"/>
              <a:ext cx="261000" cy="2224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0C3CBA1-57D4-47F7-AAE6-63DFD93E26D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369305" y="5579800"/>
                <a:ext cx="296591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B888599-3591-40B7-8297-A18DC99B89BF}"/>
                  </a:ext>
                </a:extLst>
              </p14:cNvPr>
              <p14:cNvContentPartPr/>
              <p14:nvPr/>
            </p14:nvContentPartPr>
            <p14:xfrm>
              <a:off x="1851960" y="5547040"/>
              <a:ext cx="118800" cy="306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B888599-3591-40B7-8297-A18DC99B89B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834320" y="5529040"/>
                <a:ext cx="1544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E69814B-BE76-4703-A27A-D0A02975E650}"/>
                  </a:ext>
                </a:extLst>
              </p14:cNvPr>
              <p14:cNvContentPartPr/>
              <p14:nvPr/>
            </p14:nvContentPartPr>
            <p14:xfrm>
              <a:off x="3464760" y="5642800"/>
              <a:ext cx="192960" cy="1069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E69814B-BE76-4703-A27A-D0A02975E65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446760" y="5625160"/>
                <a:ext cx="2286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62AB4F8-E4FD-49E5-8A6E-4AFF876F4910}"/>
                  </a:ext>
                </a:extLst>
              </p14:cNvPr>
              <p14:cNvContentPartPr/>
              <p14:nvPr/>
            </p14:nvContentPartPr>
            <p14:xfrm>
              <a:off x="3850320" y="5601760"/>
              <a:ext cx="612000" cy="1904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62AB4F8-E4FD-49E5-8A6E-4AFF876F491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832331" y="5583760"/>
                <a:ext cx="647619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1F63024-1615-4D31-8891-DD2A6D9060A1}"/>
                  </a:ext>
                </a:extLst>
              </p14:cNvPr>
              <p14:cNvContentPartPr/>
              <p14:nvPr/>
            </p14:nvContentPartPr>
            <p14:xfrm>
              <a:off x="3096120" y="5610400"/>
              <a:ext cx="270720" cy="1731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1F63024-1615-4D31-8891-DD2A6D9060A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078144" y="5592723"/>
                <a:ext cx="306313" cy="208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5551A77-7BAE-48AF-ADD6-77F2F84B60A7}"/>
                  </a:ext>
                </a:extLst>
              </p14:cNvPr>
              <p14:cNvContentPartPr/>
              <p14:nvPr/>
            </p14:nvContentPartPr>
            <p14:xfrm>
              <a:off x="4551240" y="5607880"/>
              <a:ext cx="1013760" cy="3085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5551A77-7BAE-48AF-ADD6-77F2F84B60A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533600" y="5590240"/>
                <a:ext cx="104940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A5EF5ED-0A8C-4032-8B42-6DD63E68ED09}"/>
                  </a:ext>
                </a:extLst>
              </p14:cNvPr>
              <p14:cNvContentPartPr/>
              <p14:nvPr/>
            </p14:nvContentPartPr>
            <p14:xfrm>
              <a:off x="6170880" y="5705080"/>
              <a:ext cx="277920" cy="1155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A5EF5ED-0A8C-4032-8B42-6DD63E68ED0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152880" y="5687080"/>
                <a:ext cx="3135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8C0A71C-BEF0-4359-AE43-56E5E29B5BF6}"/>
                  </a:ext>
                </a:extLst>
              </p14:cNvPr>
              <p14:cNvContentPartPr/>
              <p14:nvPr/>
            </p14:nvContentPartPr>
            <p14:xfrm>
              <a:off x="5739960" y="5628400"/>
              <a:ext cx="169200" cy="1897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8C0A71C-BEF0-4359-AE43-56E5E29B5BF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721960" y="5610400"/>
                <a:ext cx="2048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43FE614-4AB4-4064-80A3-AB87704706ED}"/>
                  </a:ext>
                </a:extLst>
              </p14:cNvPr>
              <p14:cNvContentPartPr/>
              <p14:nvPr/>
            </p14:nvContentPartPr>
            <p14:xfrm>
              <a:off x="6593520" y="5719840"/>
              <a:ext cx="133560" cy="3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43FE614-4AB4-4064-80A3-AB87704706E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575520" y="5701840"/>
                <a:ext cx="169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F1E7763-6F7F-44DA-BB33-A85C11D2A221}"/>
                  </a:ext>
                </a:extLst>
              </p14:cNvPr>
              <p14:cNvContentPartPr/>
              <p14:nvPr/>
            </p14:nvContentPartPr>
            <p14:xfrm>
              <a:off x="6623760" y="5801200"/>
              <a:ext cx="90720" cy="100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F1E7763-6F7F-44DA-BB33-A85C11D2A22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606120" y="5783200"/>
                <a:ext cx="1263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0D5C630-6F27-445F-807A-CD70B62CF5C2}"/>
                  </a:ext>
                </a:extLst>
              </p14:cNvPr>
              <p14:cNvContentPartPr/>
              <p14:nvPr/>
            </p14:nvContentPartPr>
            <p14:xfrm>
              <a:off x="6916440" y="5638480"/>
              <a:ext cx="892080" cy="4489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0D5C630-6F27-445F-807A-CD70B62CF5C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898800" y="5620480"/>
                <a:ext cx="92772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6D96D2C-EA22-44EA-B1B7-C86D0AF3EF33}"/>
                  </a:ext>
                </a:extLst>
              </p14:cNvPr>
              <p14:cNvContentPartPr/>
              <p14:nvPr/>
            </p14:nvContentPartPr>
            <p14:xfrm>
              <a:off x="6854160" y="5536960"/>
              <a:ext cx="93240" cy="57204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6D96D2C-EA22-44EA-B1B7-C86D0AF3EF3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836160" y="5519320"/>
                <a:ext cx="12888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6205D80-5076-4D96-BA16-A1501A4FC4D3}"/>
                  </a:ext>
                </a:extLst>
              </p14:cNvPr>
              <p14:cNvContentPartPr/>
              <p14:nvPr/>
            </p14:nvContentPartPr>
            <p14:xfrm>
              <a:off x="7926960" y="5775640"/>
              <a:ext cx="255240" cy="3016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6205D80-5076-4D96-BA16-A1501A4FC4D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908960" y="5757640"/>
                <a:ext cx="29088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38B9EC5-CA2A-475F-9264-C72A6BDEACB9}"/>
                  </a:ext>
                </a:extLst>
              </p14:cNvPr>
              <p14:cNvContentPartPr/>
              <p14:nvPr/>
            </p14:nvContentPartPr>
            <p14:xfrm>
              <a:off x="385680" y="5851960"/>
              <a:ext cx="199080" cy="5400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38B9EC5-CA2A-475F-9264-C72A6BDEACB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68040" y="5833960"/>
                <a:ext cx="23472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0DB39F5-CF18-460E-840C-2E69813B5EB7}"/>
                  </a:ext>
                </a:extLst>
              </p14:cNvPr>
              <p14:cNvContentPartPr/>
              <p14:nvPr/>
            </p14:nvContentPartPr>
            <p14:xfrm>
              <a:off x="802200" y="6013600"/>
              <a:ext cx="720720" cy="3452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0DB39F5-CF18-460E-840C-2E69813B5EB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84560" y="5995960"/>
                <a:ext cx="75636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B8458A3-CBAB-4814-BA52-8CB649B804FB}"/>
                  </a:ext>
                </a:extLst>
              </p14:cNvPr>
              <p14:cNvContentPartPr/>
              <p14:nvPr/>
            </p14:nvContentPartPr>
            <p14:xfrm>
              <a:off x="1678800" y="6094960"/>
              <a:ext cx="84960" cy="1947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B8458A3-CBAB-4814-BA52-8CB649B804F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661160" y="6077320"/>
                <a:ext cx="1206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A8C31E7-BB51-4088-8DF9-A0BDE3FBF8CD}"/>
                  </a:ext>
                </a:extLst>
              </p14:cNvPr>
              <p14:cNvContentPartPr/>
              <p14:nvPr/>
            </p14:nvContentPartPr>
            <p14:xfrm>
              <a:off x="1862760" y="6055000"/>
              <a:ext cx="750600" cy="3657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A8C31E7-BB51-4088-8DF9-A0BDE3FBF8C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845112" y="6037360"/>
                <a:ext cx="786257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41669104-BAEE-450C-AA4D-9A22C75291D0}"/>
                  </a:ext>
                </a:extLst>
              </p14:cNvPr>
              <p14:cNvContentPartPr/>
              <p14:nvPr/>
            </p14:nvContentPartPr>
            <p14:xfrm>
              <a:off x="3118800" y="6250120"/>
              <a:ext cx="173520" cy="7164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41669104-BAEE-450C-AA4D-9A22C75291D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100800" y="6232480"/>
                <a:ext cx="2091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99D7F9E8-37CC-4181-AFA1-876B73D9A736}"/>
                  </a:ext>
                </a:extLst>
              </p14:cNvPr>
              <p14:cNvContentPartPr/>
              <p14:nvPr/>
            </p14:nvContentPartPr>
            <p14:xfrm>
              <a:off x="2750160" y="6348760"/>
              <a:ext cx="267840" cy="1202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9D7F9E8-37CC-4181-AFA1-876B73D9A73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732496" y="6330760"/>
                <a:ext cx="303528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CC4F025-FB68-425D-BAD7-166628A8D98F}"/>
                  </a:ext>
                </a:extLst>
              </p14:cNvPr>
              <p14:cNvContentPartPr/>
              <p14:nvPr/>
            </p14:nvContentPartPr>
            <p14:xfrm>
              <a:off x="2732880" y="6034120"/>
              <a:ext cx="257760" cy="2448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CC4F025-FB68-425D-BAD7-166628A8D98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714880" y="6016480"/>
                <a:ext cx="29340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1980845E-8D97-4E41-8204-7EFFF875B60A}"/>
                  </a:ext>
                </a:extLst>
              </p14:cNvPr>
              <p14:cNvContentPartPr/>
              <p14:nvPr/>
            </p14:nvContentPartPr>
            <p14:xfrm>
              <a:off x="3412200" y="6125920"/>
              <a:ext cx="846720" cy="39672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1980845E-8D97-4E41-8204-7EFFF875B60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394560" y="6108264"/>
                <a:ext cx="882360" cy="432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C117FFA-106E-48FB-8B11-EE0E7D44A93A}"/>
                  </a:ext>
                </a:extLst>
              </p14:cNvPr>
              <p14:cNvContentPartPr/>
              <p14:nvPr/>
            </p14:nvContentPartPr>
            <p14:xfrm>
              <a:off x="4388520" y="6248320"/>
              <a:ext cx="183240" cy="21852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C117FFA-106E-48FB-8B11-EE0E7D44A93A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370880" y="6230320"/>
                <a:ext cx="21888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8DD5F71-48D1-4F9D-9715-A2DCC7D9D06A}"/>
                  </a:ext>
                </a:extLst>
              </p14:cNvPr>
              <p14:cNvContentPartPr/>
              <p14:nvPr/>
            </p14:nvContentPartPr>
            <p14:xfrm>
              <a:off x="4693440" y="6248320"/>
              <a:ext cx="2295000" cy="40248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8DD5F71-48D1-4F9D-9715-A2DCC7D9D06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675800" y="6230336"/>
                <a:ext cx="2330640" cy="438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F979040-2655-4F58-8FED-B1AE5AE600EB}"/>
                  </a:ext>
                </a:extLst>
              </p14:cNvPr>
              <p14:cNvContentPartPr/>
              <p14:nvPr/>
            </p14:nvContentPartPr>
            <p14:xfrm>
              <a:off x="7040640" y="6359920"/>
              <a:ext cx="181440" cy="2228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F979040-2655-4F58-8FED-B1AE5AE600EB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022640" y="6341920"/>
                <a:ext cx="21708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93CCF11-EE59-435E-AC53-F49E5679F165}"/>
                  </a:ext>
                </a:extLst>
              </p14:cNvPr>
              <p14:cNvContentPartPr/>
              <p14:nvPr/>
            </p14:nvContentPartPr>
            <p14:xfrm>
              <a:off x="7375800" y="6105760"/>
              <a:ext cx="1583280" cy="7624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93CCF11-EE59-435E-AC53-F49E5679F165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357804" y="6087760"/>
                <a:ext cx="1618912" cy="79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40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70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14:cNvPr>
              <p14:cNvContentPartPr/>
              <p14:nvPr/>
            </p14:nvContentPartPr>
            <p14:xfrm>
              <a:off x="771600" y="162160"/>
              <a:ext cx="4608720" cy="618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960" y="144150"/>
                <a:ext cx="4644360" cy="65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14:cNvPr>
              <p14:cNvContentPartPr/>
              <p14:nvPr/>
            </p14:nvContentPartPr>
            <p14:xfrm>
              <a:off x="1797960" y="1403080"/>
              <a:ext cx="3566160" cy="965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1385087"/>
                <a:ext cx="3601800" cy="1001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14:cNvPr>
              <p14:cNvContentPartPr/>
              <p14:nvPr/>
            </p14:nvContentPartPr>
            <p14:xfrm>
              <a:off x="5972520" y="975400"/>
              <a:ext cx="1595520" cy="109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4880" y="957754"/>
                <a:ext cx="1631160" cy="1128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14:cNvPr>
              <p14:cNvContentPartPr/>
              <p14:nvPr/>
            </p14:nvContentPartPr>
            <p14:xfrm>
              <a:off x="3970560" y="2426200"/>
              <a:ext cx="4622760" cy="1473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52560" y="2408200"/>
                <a:ext cx="4658400" cy="15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14:cNvPr>
              <p14:cNvContentPartPr/>
              <p14:nvPr/>
            </p14:nvContentPartPr>
            <p14:xfrm>
              <a:off x="3819720" y="2923720"/>
              <a:ext cx="17280" cy="22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2080" y="2906080"/>
                <a:ext cx="529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14:cNvPr>
              <p14:cNvContentPartPr/>
              <p14:nvPr/>
            </p14:nvContentPartPr>
            <p14:xfrm>
              <a:off x="3808200" y="3067720"/>
              <a:ext cx="11880" cy="26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90560" y="3050080"/>
                <a:ext cx="475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14:cNvPr>
              <p14:cNvContentPartPr/>
              <p14:nvPr/>
            </p14:nvContentPartPr>
            <p14:xfrm>
              <a:off x="852960" y="2762800"/>
              <a:ext cx="2794320" cy="884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5320" y="2745153"/>
                <a:ext cx="2829960" cy="92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14:cNvPr>
              <p14:cNvContentPartPr/>
              <p14:nvPr/>
            </p14:nvContentPartPr>
            <p14:xfrm>
              <a:off x="4839960" y="2925880"/>
              <a:ext cx="108000" cy="151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22320" y="2907880"/>
                <a:ext cx="143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14:cNvPr>
              <p14:cNvContentPartPr/>
              <p14:nvPr/>
            </p14:nvContentPartPr>
            <p14:xfrm>
              <a:off x="8066640" y="2258440"/>
              <a:ext cx="668880" cy="749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48640" y="2240800"/>
                <a:ext cx="70452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14:cNvPr>
              <p14:cNvContentPartPr/>
              <p14:nvPr/>
            </p14:nvContentPartPr>
            <p14:xfrm>
              <a:off x="5050200" y="2338000"/>
              <a:ext cx="2833560" cy="864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32558" y="2320000"/>
                <a:ext cx="2869205" cy="90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FC6394-E076-4D5A-9996-57A361D34760}"/>
                  </a:ext>
                </a:extLst>
              </p14:cNvPr>
              <p14:cNvContentPartPr/>
              <p14:nvPr/>
            </p14:nvContentPartPr>
            <p14:xfrm>
              <a:off x="3911880" y="3026680"/>
              <a:ext cx="4815360" cy="1017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FC6394-E076-4D5A-9996-57A361D3476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94240" y="2991040"/>
                <a:ext cx="4851000" cy="10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6DB6844-EF70-4721-8100-715B988E9285}"/>
                  </a:ext>
                </a:extLst>
              </p14:cNvPr>
              <p14:cNvContentPartPr/>
              <p14:nvPr/>
            </p14:nvContentPartPr>
            <p14:xfrm>
              <a:off x="2806680" y="3494320"/>
              <a:ext cx="544320" cy="514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6DB6844-EF70-4721-8100-715B988E92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88680" y="3476680"/>
                <a:ext cx="57996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E97721B-CB8B-442E-9721-56BA0942A749}"/>
                  </a:ext>
                </a:extLst>
              </p14:cNvPr>
              <p14:cNvContentPartPr/>
              <p14:nvPr/>
            </p14:nvContentPartPr>
            <p14:xfrm>
              <a:off x="243480" y="3748120"/>
              <a:ext cx="1392120" cy="460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E97721B-CB8B-442E-9721-56BA0942A74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5485" y="3730480"/>
                <a:ext cx="1427751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3F0741B-ADAD-42AB-B773-DA6BF367815E}"/>
                  </a:ext>
                </a:extLst>
              </p14:cNvPr>
              <p14:cNvContentPartPr/>
              <p14:nvPr/>
            </p14:nvContentPartPr>
            <p14:xfrm>
              <a:off x="1746840" y="3748840"/>
              <a:ext cx="653400" cy="322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3F0741B-ADAD-42AB-B773-DA6BF367815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28850" y="3730840"/>
                <a:ext cx="6890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2B6478-56D8-48BF-8F29-F8562A657C42}"/>
                  </a:ext>
                </a:extLst>
              </p14:cNvPr>
              <p14:cNvContentPartPr/>
              <p14:nvPr/>
            </p14:nvContentPartPr>
            <p14:xfrm>
              <a:off x="3843480" y="4022800"/>
              <a:ext cx="107640" cy="226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2B6478-56D8-48BF-8F29-F8562A657C4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25840" y="4005160"/>
                <a:ext cx="1432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59D91A-AFB6-4B9A-9804-588E4C43FB4B}"/>
                  </a:ext>
                </a:extLst>
              </p14:cNvPr>
              <p14:cNvContentPartPr/>
              <p14:nvPr/>
            </p14:nvContentPartPr>
            <p14:xfrm>
              <a:off x="4761480" y="4104160"/>
              <a:ext cx="146520" cy="110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59D91A-AFB6-4B9A-9804-588E4C43FB4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43840" y="4086520"/>
                <a:ext cx="1821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8A4C94B-2C0A-4BBB-AB7B-62D2943818FE}"/>
                  </a:ext>
                </a:extLst>
              </p14:cNvPr>
              <p14:cNvContentPartPr/>
              <p14:nvPr/>
            </p14:nvContentPartPr>
            <p14:xfrm>
              <a:off x="4256400" y="4103800"/>
              <a:ext cx="423000" cy="132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8A4C94B-2C0A-4BBB-AB7B-62D2943818F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38745" y="4085800"/>
                <a:ext cx="45867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24741BC-365B-44FE-B06E-615A2A449D7D}"/>
                  </a:ext>
                </a:extLst>
              </p14:cNvPr>
              <p14:cNvContentPartPr/>
              <p14:nvPr/>
            </p14:nvContentPartPr>
            <p14:xfrm>
              <a:off x="4037880" y="4012720"/>
              <a:ext cx="138240" cy="284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24741BC-365B-44FE-B06E-615A2A449D7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20194" y="3994720"/>
                <a:ext cx="173973" cy="32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3629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14:cNvPr>
              <p14:cNvContentPartPr/>
              <p14:nvPr/>
            </p14:nvContentPartPr>
            <p14:xfrm>
              <a:off x="771600" y="162160"/>
              <a:ext cx="4608720" cy="618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960" y="144150"/>
                <a:ext cx="4644360" cy="65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14:cNvPr>
              <p14:cNvContentPartPr/>
              <p14:nvPr/>
            </p14:nvContentPartPr>
            <p14:xfrm>
              <a:off x="1797960" y="1403080"/>
              <a:ext cx="3566160" cy="965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1385087"/>
                <a:ext cx="3601800" cy="1001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14:cNvPr>
              <p14:cNvContentPartPr/>
              <p14:nvPr/>
            </p14:nvContentPartPr>
            <p14:xfrm>
              <a:off x="5972520" y="975400"/>
              <a:ext cx="1595520" cy="109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4880" y="957754"/>
                <a:ext cx="1631160" cy="1128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14:cNvPr>
              <p14:cNvContentPartPr/>
              <p14:nvPr/>
            </p14:nvContentPartPr>
            <p14:xfrm>
              <a:off x="3970560" y="2426200"/>
              <a:ext cx="4622760" cy="1473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52560" y="2408200"/>
                <a:ext cx="4658400" cy="15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14:cNvPr>
              <p14:cNvContentPartPr/>
              <p14:nvPr/>
            </p14:nvContentPartPr>
            <p14:xfrm>
              <a:off x="3819720" y="2923720"/>
              <a:ext cx="17280" cy="22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2080" y="2906080"/>
                <a:ext cx="529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14:cNvPr>
              <p14:cNvContentPartPr/>
              <p14:nvPr/>
            </p14:nvContentPartPr>
            <p14:xfrm>
              <a:off x="3808200" y="3067720"/>
              <a:ext cx="11880" cy="26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90560" y="3050080"/>
                <a:ext cx="475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14:cNvPr>
              <p14:cNvContentPartPr/>
              <p14:nvPr/>
            </p14:nvContentPartPr>
            <p14:xfrm>
              <a:off x="852960" y="2762800"/>
              <a:ext cx="2794320" cy="884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5320" y="2745153"/>
                <a:ext cx="2829960" cy="92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14:cNvPr>
              <p14:cNvContentPartPr/>
              <p14:nvPr/>
            </p14:nvContentPartPr>
            <p14:xfrm>
              <a:off x="4839960" y="2925880"/>
              <a:ext cx="108000" cy="151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22320" y="2907880"/>
                <a:ext cx="143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14:cNvPr>
              <p14:cNvContentPartPr/>
              <p14:nvPr/>
            </p14:nvContentPartPr>
            <p14:xfrm>
              <a:off x="8066640" y="2258440"/>
              <a:ext cx="668880" cy="749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48640" y="2240800"/>
                <a:ext cx="70452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14:cNvPr>
              <p14:cNvContentPartPr/>
              <p14:nvPr/>
            </p14:nvContentPartPr>
            <p14:xfrm>
              <a:off x="5050200" y="2338000"/>
              <a:ext cx="2833560" cy="864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32558" y="2320000"/>
                <a:ext cx="2869205" cy="90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FC6394-E076-4D5A-9996-57A361D34760}"/>
                  </a:ext>
                </a:extLst>
              </p14:cNvPr>
              <p14:cNvContentPartPr/>
              <p14:nvPr/>
            </p14:nvContentPartPr>
            <p14:xfrm>
              <a:off x="3911880" y="3026680"/>
              <a:ext cx="4815360" cy="1017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FC6394-E076-4D5A-9996-57A361D3476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94240" y="2991040"/>
                <a:ext cx="4851000" cy="10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6DB6844-EF70-4721-8100-715B988E9285}"/>
                  </a:ext>
                </a:extLst>
              </p14:cNvPr>
              <p14:cNvContentPartPr/>
              <p14:nvPr/>
            </p14:nvContentPartPr>
            <p14:xfrm>
              <a:off x="2806680" y="3494320"/>
              <a:ext cx="544320" cy="514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6DB6844-EF70-4721-8100-715B988E92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88680" y="3476680"/>
                <a:ext cx="57996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E97721B-CB8B-442E-9721-56BA0942A749}"/>
                  </a:ext>
                </a:extLst>
              </p14:cNvPr>
              <p14:cNvContentPartPr/>
              <p14:nvPr/>
            </p14:nvContentPartPr>
            <p14:xfrm>
              <a:off x="243480" y="3748120"/>
              <a:ext cx="1392120" cy="460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E97721B-CB8B-442E-9721-56BA0942A74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5485" y="3730480"/>
                <a:ext cx="1427751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3F0741B-ADAD-42AB-B773-DA6BF367815E}"/>
                  </a:ext>
                </a:extLst>
              </p14:cNvPr>
              <p14:cNvContentPartPr/>
              <p14:nvPr/>
            </p14:nvContentPartPr>
            <p14:xfrm>
              <a:off x="1746840" y="3748840"/>
              <a:ext cx="653400" cy="322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3F0741B-ADAD-42AB-B773-DA6BF367815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28850" y="3730840"/>
                <a:ext cx="6890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2B6478-56D8-48BF-8F29-F8562A657C42}"/>
                  </a:ext>
                </a:extLst>
              </p14:cNvPr>
              <p14:cNvContentPartPr/>
              <p14:nvPr/>
            </p14:nvContentPartPr>
            <p14:xfrm>
              <a:off x="3843480" y="4022800"/>
              <a:ext cx="107640" cy="226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2B6478-56D8-48BF-8F29-F8562A657C4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25840" y="4005160"/>
                <a:ext cx="1432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59D91A-AFB6-4B9A-9804-588E4C43FB4B}"/>
                  </a:ext>
                </a:extLst>
              </p14:cNvPr>
              <p14:cNvContentPartPr/>
              <p14:nvPr/>
            </p14:nvContentPartPr>
            <p14:xfrm>
              <a:off x="4761480" y="4104160"/>
              <a:ext cx="146520" cy="110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59D91A-AFB6-4B9A-9804-588E4C43FB4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43840" y="4086520"/>
                <a:ext cx="1821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8A4C94B-2C0A-4BBB-AB7B-62D2943818FE}"/>
                  </a:ext>
                </a:extLst>
              </p14:cNvPr>
              <p14:cNvContentPartPr/>
              <p14:nvPr/>
            </p14:nvContentPartPr>
            <p14:xfrm>
              <a:off x="4256400" y="4103800"/>
              <a:ext cx="423000" cy="132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8A4C94B-2C0A-4BBB-AB7B-62D2943818F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38745" y="4085800"/>
                <a:ext cx="45867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24741BC-365B-44FE-B06E-615A2A449D7D}"/>
                  </a:ext>
                </a:extLst>
              </p14:cNvPr>
              <p14:cNvContentPartPr/>
              <p14:nvPr/>
            </p14:nvContentPartPr>
            <p14:xfrm>
              <a:off x="4037880" y="4012720"/>
              <a:ext cx="138240" cy="284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24741BC-365B-44FE-B06E-615A2A449D7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20194" y="3994720"/>
                <a:ext cx="173973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AE6F5F2-5846-42FF-8350-D16140A152A8}"/>
                  </a:ext>
                </a:extLst>
              </p14:cNvPr>
              <p14:cNvContentPartPr/>
              <p14:nvPr/>
            </p14:nvContentPartPr>
            <p14:xfrm>
              <a:off x="5100240" y="4053040"/>
              <a:ext cx="204120" cy="227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AE6F5F2-5846-42FF-8350-D16140A152A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82272" y="4035040"/>
                <a:ext cx="239697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0293D0E-8F04-423D-A520-89FB5B7B7451}"/>
                  </a:ext>
                </a:extLst>
              </p14:cNvPr>
              <p14:cNvContentPartPr/>
              <p14:nvPr/>
            </p14:nvContentPartPr>
            <p14:xfrm>
              <a:off x="5770560" y="4021360"/>
              <a:ext cx="312480" cy="228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0293D0E-8F04-423D-A520-89FB5B7B74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52920" y="4003720"/>
                <a:ext cx="3481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6C80391-D2C0-4DFF-962D-98C834AC4DB3}"/>
                  </a:ext>
                </a:extLst>
              </p14:cNvPr>
              <p14:cNvContentPartPr/>
              <p14:nvPr/>
            </p14:nvContentPartPr>
            <p14:xfrm>
              <a:off x="7172760" y="4134760"/>
              <a:ext cx="18468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6C80391-D2C0-4DFF-962D-98C834AC4DB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54760" y="4116760"/>
                <a:ext cx="220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8C84A97-5C6E-4F68-BDC2-857230E35676}"/>
                  </a:ext>
                </a:extLst>
              </p14:cNvPr>
              <p14:cNvContentPartPr/>
              <p14:nvPr/>
            </p14:nvContentPartPr>
            <p14:xfrm>
              <a:off x="7203000" y="4192720"/>
              <a:ext cx="139320" cy="13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8C84A97-5C6E-4F68-BDC2-857230E3567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85000" y="4174720"/>
                <a:ext cx="1749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BDC14B0-D5C7-477E-AAFF-10F3F70D3853}"/>
                  </a:ext>
                </a:extLst>
              </p14:cNvPr>
              <p14:cNvContentPartPr/>
              <p14:nvPr/>
            </p14:nvContentPartPr>
            <p14:xfrm>
              <a:off x="7507920" y="4074280"/>
              <a:ext cx="449280" cy="191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BDC14B0-D5C7-477E-AAFF-10F3F70D385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89920" y="4056280"/>
                <a:ext cx="4849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344486D-BA95-4755-8996-5F514DB72760}"/>
                  </a:ext>
                </a:extLst>
              </p14:cNvPr>
              <p14:cNvContentPartPr/>
              <p14:nvPr/>
            </p14:nvContentPartPr>
            <p14:xfrm>
              <a:off x="8096160" y="4063120"/>
              <a:ext cx="267840" cy="174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344486D-BA95-4755-8996-5F514DB7276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78160" y="4045120"/>
                <a:ext cx="3034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430F1AA-81F5-4216-9446-4439F73776F3}"/>
                  </a:ext>
                </a:extLst>
              </p14:cNvPr>
              <p14:cNvContentPartPr/>
              <p14:nvPr/>
            </p14:nvContentPartPr>
            <p14:xfrm>
              <a:off x="6242880" y="4052680"/>
              <a:ext cx="673200" cy="253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430F1AA-81F5-4216-9446-4439F73776F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25240" y="4035040"/>
                <a:ext cx="708840" cy="28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2437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14:cNvPr>
              <p14:cNvContentPartPr/>
              <p14:nvPr/>
            </p14:nvContentPartPr>
            <p14:xfrm>
              <a:off x="771600" y="162160"/>
              <a:ext cx="4608720" cy="618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960" y="144150"/>
                <a:ext cx="4644360" cy="65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14:cNvPr>
              <p14:cNvContentPartPr/>
              <p14:nvPr/>
            </p14:nvContentPartPr>
            <p14:xfrm>
              <a:off x="1797960" y="1403080"/>
              <a:ext cx="3566160" cy="965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1385087"/>
                <a:ext cx="3601800" cy="1001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14:cNvPr>
              <p14:cNvContentPartPr/>
              <p14:nvPr/>
            </p14:nvContentPartPr>
            <p14:xfrm>
              <a:off x="5972520" y="975400"/>
              <a:ext cx="1595520" cy="109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4880" y="957754"/>
                <a:ext cx="1631160" cy="1128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14:cNvPr>
              <p14:cNvContentPartPr/>
              <p14:nvPr/>
            </p14:nvContentPartPr>
            <p14:xfrm>
              <a:off x="3970560" y="2426200"/>
              <a:ext cx="4622760" cy="1473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52560" y="2408200"/>
                <a:ext cx="4658400" cy="15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14:cNvPr>
              <p14:cNvContentPartPr/>
              <p14:nvPr/>
            </p14:nvContentPartPr>
            <p14:xfrm>
              <a:off x="3819720" y="2923720"/>
              <a:ext cx="17280" cy="22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2080" y="2906080"/>
                <a:ext cx="529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14:cNvPr>
              <p14:cNvContentPartPr/>
              <p14:nvPr/>
            </p14:nvContentPartPr>
            <p14:xfrm>
              <a:off x="3808200" y="3067720"/>
              <a:ext cx="11880" cy="26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90560" y="3050080"/>
                <a:ext cx="475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14:cNvPr>
              <p14:cNvContentPartPr/>
              <p14:nvPr/>
            </p14:nvContentPartPr>
            <p14:xfrm>
              <a:off x="852960" y="2762800"/>
              <a:ext cx="2794320" cy="884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5320" y="2745153"/>
                <a:ext cx="2829960" cy="92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14:cNvPr>
              <p14:cNvContentPartPr/>
              <p14:nvPr/>
            </p14:nvContentPartPr>
            <p14:xfrm>
              <a:off x="4839960" y="2925880"/>
              <a:ext cx="108000" cy="151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22320" y="2907880"/>
                <a:ext cx="143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14:cNvPr>
              <p14:cNvContentPartPr/>
              <p14:nvPr/>
            </p14:nvContentPartPr>
            <p14:xfrm>
              <a:off x="8066640" y="2258440"/>
              <a:ext cx="668880" cy="749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48640" y="2240800"/>
                <a:ext cx="70452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14:cNvPr>
              <p14:cNvContentPartPr/>
              <p14:nvPr/>
            </p14:nvContentPartPr>
            <p14:xfrm>
              <a:off x="5050200" y="2338000"/>
              <a:ext cx="2833560" cy="864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32558" y="2320000"/>
                <a:ext cx="2869205" cy="90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FC6394-E076-4D5A-9996-57A361D34760}"/>
                  </a:ext>
                </a:extLst>
              </p14:cNvPr>
              <p14:cNvContentPartPr/>
              <p14:nvPr/>
            </p14:nvContentPartPr>
            <p14:xfrm>
              <a:off x="3911880" y="3026680"/>
              <a:ext cx="4815360" cy="1017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FC6394-E076-4D5A-9996-57A361D3476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94240" y="2991040"/>
                <a:ext cx="4851000" cy="10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6DB6844-EF70-4721-8100-715B988E9285}"/>
                  </a:ext>
                </a:extLst>
              </p14:cNvPr>
              <p14:cNvContentPartPr/>
              <p14:nvPr/>
            </p14:nvContentPartPr>
            <p14:xfrm>
              <a:off x="2806680" y="3494320"/>
              <a:ext cx="544320" cy="514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6DB6844-EF70-4721-8100-715B988E92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88680" y="3476680"/>
                <a:ext cx="57996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E97721B-CB8B-442E-9721-56BA0942A749}"/>
                  </a:ext>
                </a:extLst>
              </p14:cNvPr>
              <p14:cNvContentPartPr/>
              <p14:nvPr/>
            </p14:nvContentPartPr>
            <p14:xfrm>
              <a:off x="243480" y="3748120"/>
              <a:ext cx="1392120" cy="460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E97721B-CB8B-442E-9721-56BA0942A74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5485" y="3730480"/>
                <a:ext cx="1427751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3F0741B-ADAD-42AB-B773-DA6BF367815E}"/>
                  </a:ext>
                </a:extLst>
              </p14:cNvPr>
              <p14:cNvContentPartPr/>
              <p14:nvPr/>
            </p14:nvContentPartPr>
            <p14:xfrm>
              <a:off x="1746840" y="3748840"/>
              <a:ext cx="653400" cy="322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3F0741B-ADAD-42AB-B773-DA6BF367815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28850" y="3730840"/>
                <a:ext cx="6890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2B6478-56D8-48BF-8F29-F8562A657C42}"/>
                  </a:ext>
                </a:extLst>
              </p14:cNvPr>
              <p14:cNvContentPartPr/>
              <p14:nvPr/>
            </p14:nvContentPartPr>
            <p14:xfrm>
              <a:off x="3843480" y="4022800"/>
              <a:ext cx="107640" cy="226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2B6478-56D8-48BF-8F29-F8562A657C4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25840" y="4005160"/>
                <a:ext cx="1432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59D91A-AFB6-4B9A-9804-588E4C43FB4B}"/>
                  </a:ext>
                </a:extLst>
              </p14:cNvPr>
              <p14:cNvContentPartPr/>
              <p14:nvPr/>
            </p14:nvContentPartPr>
            <p14:xfrm>
              <a:off x="4761480" y="4104160"/>
              <a:ext cx="146520" cy="110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59D91A-AFB6-4B9A-9804-588E4C43FB4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43840" y="4086520"/>
                <a:ext cx="1821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8A4C94B-2C0A-4BBB-AB7B-62D2943818FE}"/>
                  </a:ext>
                </a:extLst>
              </p14:cNvPr>
              <p14:cNvContentPartPr/>
              <p14:nvPr/>
            </p14:nvContentPartPr>
            <p14:xfrm>
              <a:off x="4256400" y="4103800"/>
              <a:ext cx="423000" cy="132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8A4C94B-2C0A-4BBB-AB7B-62D2943818F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38745" y="4085800"/>
                <a:ext cx="45867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24741BC-365B-44FE-B06E-615A2A449D7D}"/>
                  </a:ext>
                </a:extLst>
              </p14:cNvPr>
              <p14:cNvContentPartPr/>
              <p14:nvPr/>
            </p14:nvContentPartPr>
            <p14:xfrm>
              <a:off x="4037880" y="4012720"/>
              <a:ext cx="138240" cy="284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24741BC-365B-44FE-B06E-615A2A449D7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20194" y="3994720"/>
                <a:ext cx="173973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AE6F5F2-5846-42FF-8350-D16140A152A8}"/>
                  </a:ext>
                </a:extLst>
              </p14:cNvPr>
              <p14:cNvContentPartPr/>
              <p14:nvPr/>
            </p14:nvContentPartPr>
            <p14:xfrm>
              <a:off x="5100240" y="4053040"/>
              <a:ext cx="204120" cy="227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AE6F5F2-5846-42FF-8350-D16140A152A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82272" y="4035040"/>
                <a:ext cx="239697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0293D0E-8F04-423D-A520-89FB5B7B7451}"/>
                  </a:ext>
                </a:extLst>
              </p14:cNvPr>
              <p14:cNvContentPartPr/>
              <p14:nvPr/>
            </p14:nvContentPartPr>
            <p14:xfrm>
              <a:off x="5770560" y="4021360"/>
              <a:ext cx="312480" cy="228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0293D0E-8F04-423D-A520-89FB5B7B74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52920" y="4003720"/>
                <a:ext cx="3481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6C80391-D2C0-4DFF-962D-98C834AC4DB3}"/>
                  </a:ext>
                </a:extLst>
              </p14:cNvPr>
              <p14:cNvContentPartPr/>
              <p14:nvPr/>
            </p14:nvContentPartPr>
            <p14:xfrm>
              <a:off x="7172760" y="4134760"/>
              <a:ext cx="18468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6C80391-D2C0-4DFF-962D-98C834AC4DB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54760" y="4116760"/>
                <a:ext cx="220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8C84A97-5C6E-4F68-BDC2-857230E35676}"/>
                  </a:ext>
                </a:extLst>
              </p14:cNvPr>
              <p14:cNvContentPartPr/>
              <p14:nvPr/>
            </p14:nvContentPartPr>
            <p14:xfrm>
              <a:off x="7203000" y="4192720"/>
              <a:ext cx="139320" cy="13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8C84A97-5C6E-4F68-BDC2-857230E3567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85000" y="4174720"/>
                <a:ext cx="1749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BDC14B0-D5C7-477E-AAFF-10F3F70D3853}"/>
                  </a:ext>
                </a:extLst>
              </p14:cNvPr>
              <p14:cNvContentPartPr/>
              <p14:nvPr/>
            </p14:nvContentPartPr>
            <p14:xfrm>
              <a:off x="7507920" y="4074280"/>
              <a:ext cx="449280" cy="191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BDC14B0-D5C7-477E-AAFF-10F3F70D385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89920" y="4056280"/>
                <a:ext cx="4849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344486D-BA95-4755-8996-5F514DB72760}"/>
                  </a:ext>
                </a:extLst>
              </p14:cNvPr>
              <p14:cNvContentPartPr/>
              <p14:nvPr/>
            </p14:nvContentPartPr>
            <p14:xfrm>
              <a:off x="8096160" y="4063120"/>
              <a:ext cx="267840" cy="174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344486D-BA95-4755-8996-5F514DB7276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78160" y="4045120"/>
                <a:ext cx="3034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430F1AA-81F5-4216-9446-4439F73776F3}"/>
                  </a:ext>
                </a:extLst>
              </p14:cNvPr>
              <p14:cNvContentPartPr/>
              <p14:nvPr/>
            </p14:nvContentPartPr>
            <p14:xfrm>
              <a:off x="6242880" y="4052680"/>
              <a:ext cx="673200" cy="253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430F1AA-81F5-4216-9446-4439F73776F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25240" y="4035040"/>
                <a:ext cx="7088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0EF9618-DAC8-4225-90B7-600678BE22B0}"/>
                  </a:ext>
                </a:extLst>
              </p14:cNvPr>
              <p14:cNvContentPartPr/>
              <p14:nvPr/>
            </p14:nvContentPartPr>
            <p14:xfrm>
              <a:off x="243480" y="4509160"/>
              <a:ext cx="990000" cy="67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0EF9618-DAC8-4225-90B7-600678BE22B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5480" y="4491160"/>
                <a:ext cx="1025640" cy="71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2990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14:cNvPr>
              <p14:cNvContentPartPr/>
              <p14:nvPr/>
            </p14:nvContentPartPr>
            <p14:xfrm>
              <a:off x="771600" y="162160"/>
              <a:ext cx="4608720" cy="618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960" y="144150"/>
                <a:ext cx="4644360" cy="65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14:cNvPr>
              <p14:cNvContentPartPr/>
              <p14:nvPr/>
            </p14:nvContentPartPr>
            <p14:xfrm>
              <a:off x="1797960" y="1403080"/>
              <a:ext cx="3566160" cy="965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1385087"/>
                <a:ext cx="3601800" cy="1001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14:cNvPr>
              <p14:cNvContentPartPr/>
              <p14:nvPr/>
            </p14:nvContentPartPr>
            <p14:xfrm>
              <a:off x="5972520" y="975400"/>
              <a:ext cx="1595520" cy="109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4880" y="957754"/>
                <a:ext cx="1631160" cy="1128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14:cNvPr>
              <p14:cNvContentPartPr/>
              <p14:nvPr/>
            </p14:nvContentPartPr>
            <p14:xfrm>
              <a:off x="3970560" y="2426200"/>
              <a:ext cx="4622760" cy="1473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52560" y="2408200"/>
                <a:ext cx="4658400" cy="15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14:cNvPr>
              <p14:cNvContentPartPr/>
              <p14:nvPr/>
            </p14:nvContentPartPr>
            <p14:xfrm>
              <a:off x="3819720" y="2923720"/>
              <a:ext cx="17280" cy="22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2080" y="2906080"/>
                <a:ext cx="529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14:cNvPr>
              <p14:cNvContentPartPr/>
              <p14:nvPr/>
            </p14:nvContentPartPr>
            <p14:xfrm>
              <a:off x="3808200" y="3067720"/>
              <a:ext cx="11880" cy="26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90560" y="3050080"/>
                <a:ext cx="475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14:cNvPr>
              <p14:cNvContentPartPr/>
              <p14:nvPr/>
            </p14:nvContentPartPr>
            <p14:xfrm>
              <a:off x="852960" y="2762800"/>
              <a:ext cx="2794320" cy="884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5320" y="2745153"/>
                <a:ext cx="2829960" cy="92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14:cNvPr>
              <p14:cNvContentPartPr/>
              <p14:nvPr/>
            </p14:nvContentPartPr>
            <p14:xfrm>
              <a:off x="4839960" y="2925880"/>
              <a:ext cx="108000" cy="151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22320" y="2907880"/>
                <a:ext cx="143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14:cNvPr>
              <p14:cNvContentPartPr/>
              <p14:nvPr/>
            </p14:nvContentPartPr>
            <p14:xfrm>
              <a:off x="8066640" y="2258440"/>
              <a:ext cx="668880" cy="749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48640" y="2240800"/>
                <a:ext cx="70452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14:cNvPr>
              <p14:cNvContentPartPr/>
              <p14:nvPr/>
            </p14:nvContentPartPr>
            <p14:xfrm>
              <a:off x="5050200" y="2338000"/>
              <a:ext cx="2833560" cy="864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32558" y="2320000"/>
                <a:ext cx="2869205" cy="90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FC6394-E076-4D5A-9996-57A361D34760}"/>
                  </a:ext>
                </a:extLst>
              </p14:cNvPr>
              <p14:cNvContentPartPr/>
              <p14:nvPr/>
            </p14:nvContentPartPr>
            <p14:xfrm>
              <a:off x="3911880" y="3026680"/>
              <a:ext cx="4815360" cy="1017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FC6394-E076-4D5A-9996-57A361D3476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94240" y="2991040"/>
                <a:ext cx="4851000" cy="10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6DB6844-EF70-4721-8100-715B988E9285}"/>
                  </a:ext>
                </a:extLst>
              </p14:cNvPr>
              <p14:cNvContentPartPr/>
              <p14:nvPr/>
            </p14:nvContentPartPr>
            <p14:xfrm>
              <a:off x="2806680" y="3494320"/>
              <a:ext cx="544320" cy="514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6DB6844-EF70-4721-8100-715B988E92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88680" y="3476680"/>
                <a:ext cx="57996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E97721B-CB8B-442E-9721-56BA0942A749}"/>
                  </a:ext>
                </a:extLst>
              </p14:cNvPr>
              <p14:cNvContentPartPr/>
              <p14:nvPr/>
            </p14:nvContentPartPr>
            <p14:xfrm>
              <a:off x="243480" y="3748120"/>
              <a:ext cx="1392120" cy="460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E97721B-CB8B-442E-9721-56BA0942A74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5485" y="3730480"/>
                <a:ext cx="1427751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3F0741B-ADAD-42AB-B773-DA6BF367815E}"/>
                  </a:ext>
                </a:extLst>
              </p14:cNvPr>
              <p14:cNvContentPartPr/>
              <p14:nvPr/>
            </p14:nvContentPartPr>
            <p14:xfrm>
              <a:off x="1746840" y="3748840"/>
              <a:ext cx="653400" cy="322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3F0741B-ADAD-42AB-B773-DA6BF367815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28850" y="3730840"/>
                <a:ext cx="6890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2B6478-56D8-48BF-8F29-F8562A657C42}"/>
                  </a:ext>
                </a:extLst>
              </p14:cNvPr>
              <p14:cNvContentPartPr/>
              <p14:nvPr/>
            </p14:nvContentPartPr>
            <p14:xfrm>
              <a:off x="3843480" y="4022800"/>
              <a:ext cx="107640" cy="226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2B6478-56D8-48BF-8F29-F8562A657C4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25840" y="4005160"/>
                <a:ext cx="1432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59D91A-AFB6-4B9A-9804-588E4C43FB4B}"/>
                  </a:ext>
                </a:extLst>
              </p14:cNvPr>
              <p14:cNvContentPartPr/>
              <p14:nvPr/>
            </p14:nvContentPartPr>
            <p14:xfrm>
              <a:off x="4761480" y="4104160"/>
              <a:ext cx="146520" cy="110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59D91A-AFB6-4B9A-9804-588E4C43FB4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43840" y="4086520"/>
                <a:ext cx="1821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8A4C94B-2C0A-4BBB-AB7B-62D2943818FE}"/>
                  </a:ext>
                </a:extLst>
              </p14:cNvPr>
              <p14:cNvContentPartPr/>
              <p14:nvPr/>
            </p14:nvContentPartPr>
            <p14:xfrm>
              <a:off x="4256400" y="4103800"/>
              <a:ext cx="423000" cy="132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8A4C94B-2C0A-4BBB-AB7B-62D2943818F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38745" y="4085800"/>
                <a:ext cx="45867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24741BC-365B-44FE-B06E-615A2A449D7D}"/>
                  </a:ext>
                </a:extLst>
              </p14:cNvPr>
              <p14:cNvContentPartPr/>
              <p14:nvPr/>
            </p14:nvContentPartPr>
            <p14:xfrm>
              <a:off x="4037880" y="4012720"/>
              <a:ext cx="138240" cy="284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24741BC-365B-44FE-B06E-615A2A449D7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20194" y="3994720"/>
                <a:ext cx="173973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AE6F5F2-5846-42FF-8350-D16140A152A8}"/>
                  </a:ext>
                </a:extLst>
              </p14:cNvPr>
              <p14:cNvContentPartPr/>
              <p14:nvPr/>
            </p14:nvContentPartPr>
            <p14:xfrm>
              <a:off x="5100240" y="4053040"/>
              <a:ext cx="204120" cy="227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AE6F5F2-5846-42FF-8350-D16140A152A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82272" y="4035040"/>
                <a:ext cx="239697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0293D0E-8F04-423D-A520-89FB5B7B7451}"/>
                  </a:ext>
                </a:extLst>
              </p14:cNvPr>
              <p14:cNvContentPartPr/>
              <p14:nvPr/>
            </p14:nvContentPartPr>
            <p14:xfrm>
              <a:off x="5770560" y="4021360"/>
              <a:ext cx="312480" cy="228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0293D0E-8F04-423D-A520-89FB5B7B74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52920" y="4003720"/>
                <a:ext cx="3481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6C80391-D2C0-4DFF-962D-98C834AC4DB3}"/>
                  </a:ext>
                </a:extLst>
              </p14:cNvPr>
              <p14:cNvContentPartPr/>
              <p14:nvPr/>
            </p14:nvContentPartPr>
            <p14:xfrm>
              <a:off x="7172760" y="4134760"/>
              <a:ext cx="18468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6C80391-D2C0-4DFF-962D-98C834AC4DB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54760" y="4116760"/>
                <a:ext cx="220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8C84A97-5C6E-4F68-BDC2-857230E35676}"/>
                  </a:ext>
                </a:extLst>
              </p14:cNvPr>
              <p14:cNvContentPartPr/>
              <p14:nvPr/>
            </p14:nvContentPartPr>
            <p14:xfrm>
              <a:off x="7203000" y="4192720"/>
              <a:ext cx="139320" cy="13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8C84A97-5C6E-4F68-BDC2-857230E3567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85000" y="4174720"/>
                <a:ext cx="1749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BDC14B0-D5C7-477E-AAFF-10F3F70D3853}"/>
                  </a:ext>
                </a:extLst>
              </p14:cNvPr>
              <p14:cNvContentPartPr/>
              <p14:nvPr/>
            </p14:nvContentPartPr>
            <p14:xfrm>
              <a:off x="7507920" y="4074280"/>
              <a:ext cx="449280" cy="191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BDC14B0-D5C7-477E-AAFF-10F3F70D385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89920" y="4056280"/>
                <a:ext cx="4849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344486D-BA95-4755-8996-5F514DB72760}"/>
                  </a:ext>
                </a:extLst>
              </p14:cNvPr>
              <p14:cNvContentPartPr/>
              <p14:nvPr/>
            </p14:nvContentPartPr>
            <p14:xfrm>
              <a:off x="8096160" y="4063120"/>
              <a:ext cx="267840" cy="174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344486D-BA95-4755-8996-5F514DB7276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78160" y="4045120"/>
                <a:ext cx="3034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430F1AA-81F5-4216-9446-4439F73776F3}"/>
                  </a:ext>
                </a:extLst>
              </p14:cNvPr>
              <p14:cNvContentPartPr/>
              <p14:nvPr/>
            </p14:nvContentPartPr>
            <p14:xfrm>
              <a:off x="6242880" y="4052680"/>
              <a:ext cx="673200" cy="253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430F1AA-81F5-4216-9446-4439F73776F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25240" y="4035040"/>
                <a:ext cx="7088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0EF9618-DAC8-4225-90B7-600678BE22B0}"/>
                  </a:ext>
                </a:extLst>
              </p14:cNvPr>
              <p14:cNvContentPartPr/>
              <p14:nvPr/>
            </p14:nvContentPartPr>
            <p14:xfrm>
              <a:off x="243480" y="4509160"/>
              <a:ext cx="990000" cy="67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0EF9618-DAC8-4225-90B7-600678BE22B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5480" y="4491160"/>
                <a:ext cx="1025640" cy="7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79F2C6-37A4-499A-A5A6-ECC397021B6D}"/>
                  </a:ext>
                </a:extLst>
              </p14:cNvPr>
              <p14:cNvContentPartPr/>
              <p14:nvPr/>
            </p14:nvContentPartPr>
            <p14:xfrm>
              <a:off x="1959960" y="4550920"/>
              <a:ext cx="173880" cy="284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79F2C6-37A4-499A-A5A6-ECC397021B6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942320" y="4532920"/>
                <a:ext cx="2095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5839784-1128-4D45-90D2-6FF505D5A388}"/>
                  </a:ext>
                </a:extLst>
              </p14:cNvPr>
              <p14:cNvContentPartPr/>
              <p14:nvPr/>
            </p14:nvContentPartPr>
            <p14:xfrm>
              <a:off x="2224920" y="4617880"/>
              <a:ext cx="437400" cy="147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5839784-1128-4D45-90D2-6FF505D5A38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06935" y="4599880"/>
                <a:ext cx="473011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B4D8C9D-61CF-4668-97CF-DF193522D16F}"/>
                  </a:ext>
                </a:extLst>
              </p14:cNvPr>
              <p14:cNvContentPartPr/>
              <p14:nvPr/>
            </p14:nvContentPartPr>
            <p14:xfrm>
              <a:off x="1656120" y="4581880"/>
              <a:ext cx="213120" cy="257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B4D8C9D-61CF-4668-97CF-DF193522D16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638480" y="4564240"/>
                <a:ext cx="2487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60E25FC-9C4C-47CE-8499-93C9479CB51F}"/>
                  </a:ext>
                </a:extLst>
              </p14:cNvPr>
              <p14:cNvContentPartPr/>
              <p14:nvPr/>
            </p14:nvContentPartPr>
            <p14:xfrm>
              <a:off x="4967400" y="4195600"/>
              <a:ext cx="87120" cy="107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60E25FC-9C4C-47CE-8499-93C9479CB51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949325" y="4177960"/>
                <a:ext cx="122908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6551391-8469-4234-934C-3A572D863433}"/>
                  </a:ext>
                </a:extLst>
              </p14:cNvPr>
              <p14:cNvContentPartPr/>
              <p14:nvPr/>
            </p14:nvContentPartPr>
            <p14:xfrm>
              <a:off x="2754480" y="4541200"/>
              <a:ext cx="637560" cy="291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6551391-8469-4234-934C-3A572D86343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36840" y="4523560"/>
                <a:ext cx="6732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0214F07-436E-44A5-9494-0846F9CD451F}"/>
                  </a:ext>
                </a:extLst>
              </p14:cNvPr>
              <p14:cNvContentPartPr/>
              <p14:nvPr/>
            </p14:nvContentPartPr>
            <p14:xfrm>
              <a:off x="4287360" y="4775560"/>
              <a:ext cx="127440" cy="104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0214F07-436E-44A5-9494-0846F9CD451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69360" y="4757560"/>
                <a:ext cx="1630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688FF56-48A6-488E-9DBA-D55D378B85AC}"/>
                  </a:ext>
                </a:extLst>
              </p14:cNvPr>
              <p14:cNvContentPartPr/>
              <p14:nvPr/>
            </p14:nvContentPartPr>
            <p14:xfrm>
              <a:off x="3938880" y="4591600"/>
              <a:ext cx="262440" cy="271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688FF56-48A6-488E-9DBA-D55D378B85A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920880" y="4573600"/>
                <a:ext cx="2980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703C2B9-35CD-443F-A3C1-532EA6824386}"/>
                  </a:ext>
                </a:extLst>
              </p14:cNvPr>
              <p14:cNvContentPartPr/>
              <p14:nvPr/>
            </p14:nvContentPartPr>
            <p14:xfrm>
              <a:off x="4520640" y="4715080"/>
              <a:ext cx="111600" cy="170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703C2B9-35CD-443F-A3C1-532EA682438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03000" y="4697080"/>
                <a:ext cx="1472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6C146BE-B35D-4E19-B5EB-E66B06F5AA05}"/>
                  </a:ext>
                </a:extLst>
              </p14:cNvPr>
              <p14:cNvContentPartPr/>
              <p14:nvPr/>
            </p14:nvContentPartPr>
            <p14:xfrm>
              <a:off x="4805400" y="4618240"/>
              <a:ext cx="597600" cy="197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6C146BE-B35D-4E19-B5EB-E66B06F5AA0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787411" y="4600240"/>
                <a:ext cx="633219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D5CEB24-C045-4261-A0B8-27CC94BF5C0A}"/>
                  </a:ext>
                </a:extLst>
              </p14:cNvPr>
              <p14:cNvContentPartPr/>
              <p14:nvPr/>
            </p14:nvContentPartPr>
            <p14:xfrm>
              <a:off x="5743920" y="4612840"/>
              <a:ext cx="334440" cy="173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D5CEB24-C045-4261-A0B8-27CC94BF5C0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726280" y="4595200"/>
                <a:ext cx="3700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C7E6ED5-C638-4E7F-B07D-99CE16E15122}"/>
                  </a:ext>
                </a:extLst>
              </p14:cNvPr>
              <p14:cNvContentPartPr/>
              <p14:nvPr/>
            </p14:nvContentPartPr>
            <p14:xfrm>
              <a:off x="5495880" y="4697800"/>
              <a:ext cx="124560" cy="14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C7E6ED5-C638-4E7F-B07D-99CE16E1512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478240" y="4679800"/>
                <a:ext cx="160200" cy="18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3446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14:cNvPr>
              <p14:cNvContentPartPr/>
              <p14:nvPr/>
            </p14:nvContentPartPr>
            <p14:xfrm>
              <a:off x="771600" y="162160"/>
              <a:ext cx="4608720" cy="618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960" y="144150"/>
                <a:ext cx="4644360" cy="65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14:cNvPr>
              <p14:cNvContentPartPr/>
              <p14:nvPr/>
            </p14:nvContentPartPr>
            <p14:xfrm>
              <a:off x="1797960" y="1403080"/>
              <a:ext cx="3566160" cy="965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1385087"/>
                <a:ext cx="3601800" cy="1001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14:cNvPr>
              <p14:cNvContentPartPr/>
              <p14:nvPr/>
            </p14:nvContentPartPr>
            <p14:xfrm>
              <a:off x="5972520" y="975400"/>
              <a:ext cx="1595520" cy="109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4880" y="957754"/>
                <a:ext cx="1631160" cy="1128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14:cNvPr>
              <p14:cNvContentPartPr/>
              <p14:nvPr/>
            </p14:nvContentPartPr>
            <p14:xfrm>
              <a:off x="3970560" y="2426200"/>
              <a:ext cx="4622760" cy="1473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52560" y="2408200"/>
                <a:ext cx="4658400" cy="15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14:cNvPr>
              <p14:cNvContentPartPr/>
              <p14:nvPr/>
            </p14:nvContentPartPr>
            <p14:xfrm>
              <a:off x="3819720" y="2923720"/>
              <a:ext cx="17280" cy="22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2080" y="2906080"/>
                <a:ext cx="529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14:cNvPr>
              <p14:cNvContentPartPr/>
              <p14:nvPr/>
            </p14:nvContentPartPr>
            <p14:xfrm>
              <a:off x="3808200" y="3067720"/>
              <a:ext cx="11880" cy="26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90560" y="3050080"/>
                <a:ext cx="475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14:cNvPr>
              <p14:cNvContentPartPr/>
              <p14:nvPr/>
            </p14:nvContentPartPr>
            <p14:xfrm>
              <a:off x="852960" y="2762800"/>
              <a:ext cx="2794320" cy="884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5320" y="2745153"/>
                <a:ext cx="2829960" cy="92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14:cNvPr>
              <p14:cNvContentPartPr/>
              <p14:nvPr/>
            </p14:nvContentPartPr>
            <p14:xfrm>
              <a:off x="4839960" y="2925880"/>
              <a:ext cx="108000" cy="151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22320" y="2907880"/>
                <a:ext cx="143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14:cNvPr>
              <p14:cNvContentPartPr/>
              <p14:nvPr/>
            </p14:nvContentPartPr>
            <p14:xfrm>
              <a:off x="8066640" y="2258440"/>
              <a:ext cx="668880" cy="749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48640" y="2240800"/>
                <a:ext cx="70452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14:cNvPr>
              <p14:cNvContentPartPr/>
              <p14:nvPr/>
            </p14:nvContentPartPr>
            <p14:xfrm>
              <a:off x="5050200" y="2338000"/>
              <a:ext cx="2833560" cy="864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32558" y="2320000"/>
                <a:ext cx="2869205" cy="90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FC6394-E076-4D5A-9996-57A361D34760}"/>
                  </a:ext>
                </a:extLst>
              </p14:cNvPr>
              <p14:cNvContentPartPr/>
              <p14:nvPr/>
            </p14:nvContentPartPr>
            <p14:xfrm>
              <a:off x="3911880" y="3026680"/>
              <a:ext cx="4815360" cy="1017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FC6394-E076-4D5A-9996-57A361D3476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94240" y="2991040"/>
                <a:ext cx="4851000" cy="10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6DB6844-EF70-4721-8100-715B988E9285}"/>
                  </a:ext>
                </a:extLst>
              </p14:cNvPr>
              <p14:cNvContentPartPr/>
              <p14:nvPr/>
            </p14:nvContentPartPr>
            <p14:xfrm>
              <a:off x="2806680" y="3494320"/>
              <a:ext cx="544320" cy="514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6DB6844-EF70-4721-8100-715B988E92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88680" y="3476680"/>
                <a:ext cx="57996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E97721B-CB8B-442E-9721-56BA0942A749}"/>
                  </a:ext>
                </a:extLst>
              </p14:cNvPr>
              <p14:cNvContentPartPr/>
              <p14:nvPr/>
            </p14:nvContentPartPr>
            <p14:xfrm>
              <a:off x="243480" y="3748120"/>
              <a:ext cx="1392120" cy="460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E97721B-CB8B-442E-9721-56BA0942A74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5485" y="3730480"/>
                <a:ext cx="1427751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3F0741B-ADAD-42AB-B773-DA6BF367815E}"/>
                  </a:ext>
                </a:extLst>
              </p14:cNvPr>
              <p14:cNvContentPartPr/>
              <p14:nvPr/>
            </p14:nvContentPartPr>
            <p14:xfrm>
              <a:off x="1746840" y="3748840"/>
              <a:ext cx="653400" cy="322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3F0741B-ADAD-42AB-B773-DA6BF367815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28850" y="3730840"/>
                <a:ext cx="6890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2B6478-56D8-48BF-8F29-F8562A657C42}"/>
                  </a:ext>
                </a:extLst>
              </p14:cNvPr>
              <p14:cNvContentPartPr/>
              <p14:nvPr/>
            </p14:nvContentPartPr>
            <p14:xfrm>
              <a:off x="3843480" y="4022800"/>
              <a:ext cx="107640" cy="226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2B6478-56D8-48BF-8F29-F8562A657C4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25840" y="4005160"/>
                <a:ext cx="1432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59D91A-AFB6-4B9A-9804-588E4C43FB4B}"/>
                  </a:ext>
                </a:extLst>
              </p14:cNvPr>
              <p14:cNvContentPartPr/>
              <p14:nvPr/>
            </p14:nvContentPartPr>
            <p14:xfrm>
              <a:off x="4761480" y="4104160"/>
              <a:ext cx="146520" cy="110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59D91A-AFB6-4B9A-9804-588E4C43FB4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43840" y="4086520"/>
                <a:ext cx="1821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8A4C94B-2C0A-4BBB-AB7B-62D2943818FE}"/>
                  </a:ext>
                </a:extLst>
              </p14:cNvPr>
              <p14:cNvContentPartPr/>
              <p14:nvPr/>
            </p14:nvContentPartPr>
            <p14:xfrm>
              <a:off x="4256400" y="4103800"/>
              <a:ext cx="423000" cy="132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8A4C94B-2C0A-4BBB-AB7B-62D2943818F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38745" y="4085800"/>
                <a:ext cx="45867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24741BC-365B-44FE-B06E-615A2A449D7D}"/>
                  </a:ext>
                </a:extLst>
              </p14:cNvPr>
              <p14:cNvContentPartPr/>
              <p14:nvPr/>
            </p14:nvContentPartPr>
            <p14:xfrm>
              <a:off x="4037880" y="4012720"/>
              <a:ext cx="138240" cy="284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24741BC-365B-44FE-B06E-615A2A449D7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20194" y="3994720"/>
                <a:ext cx="173973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AE6F5F2-5846-42FF-8350-D16140A152A8}"/>
                  </a:ext>
                </a:extLst>
              </p14:cNvPr>
              <p14:cNvContentPartPr/>
              <p14:nvPr/>
            </p14:nvContentPartPr>
            <p14:xfrm>
              <a:off x="5100240" y="4053040"/>
              <a:ext cx="204120" cy="227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AE6F5F2-5846-42FF-8350-D16140A152A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82272" y="4035040"/>
                <a:ext cx="239697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0293D0E-8F04-423D-A520-89FB5B7B7451}"/>
                  </a:ext>
                </a:extLst>
              </p14:cNvPr>
              <p14:cNvContentPartPr/>
              <p14:nvPr/>
            </p14:nvContentPartPr>
            <p14:xfrm>
              <a:off x="5770560" y="4021360"/>
              <a:ext cx="312480" cy="228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0293D0E-8F04-423D-A520-89FB5B7B74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52920" y="4003720"/>
                <a:ext cx="3481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6C80391-D2C0-4DFF-962D-98C834AC4DB3}"/>
                  </a:ext>
                </a:extLst>
              </p14:cNvPr>
              <p14:cNvContentPartPr/>
              <p14:nvPr/>
            </p14:nvContentPartPr>
            <p14:xfrm>
              <a:off x="7172760" y="4134760"/>
              <a:ext cx="18468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6C80391-D2C0-4DFF-962D-98C834AC4DB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54760" y="4116760"/>
                <a:ext cx="220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8C84A97-5C6E-4F68-BDC2-857230E35676}"/>
                  </a:ext>
                </a:extLst>
              </p14:cNvPr>
              <p14:cNvContentPartPr/>
              <p14:nvPr/>
            </p14:nvContentPartPr>
            <p14:xfrm>
              <a:off x="7203000" y="4192720"/>
              <a:ext cx="139320" cy="13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8C84A97-5C6E-4F68-BDC2-857230E3567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85000" y="4174720"/>
                <a:ext cx="1749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BDC14B0-D5C7-477E-AAFF-10F3F70D3853}"/>
                  </a:ext>
                </a:extLst>
              </p14:cNvPr>
              <p14:cNvContentPartPr/>
              <p14:nvPr/>
            </p14:nvContentPartPr>
            <p14:xfrm>
              <a:off x="7507920" y="4074280"/>
              <a:ext cx="449280" cy="191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BDC14B0-D5C7-477E-AAFF-10F3F70D385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89920" y="4056280"/>
                <a:ext cx="4849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344486D-BA95-4755-8996-5F514DB72760}"/>
                  </a:ext>
                </a:extLst>
              </p14:cNvPr>
              <p14:cNvContentPartPr/>
              <p14:nvPr/>
            </p14:nvContentPartPr>
            <p14:xfrm>
              <a:off x="8096160" y="4063120"/>
              <a:ext cx="267840" cy="174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344486D-BA95-4755-8996-5F514DB7276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78160" y="4045120"/>
                <a:ext cx="3034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430F1AA-81F5-4216-9446-4439F73776F3}"/>
                  </a:ext>
                </a:extLst>
              </p14:cNvPr>
              <p14:cNvContentPartPr/>
              <p14:nvPr/>
            </p14:nvContentPartPr>
            <p14:xfrm>
              <a:off x="6242880" y="4052680"/>
              <a:ext cx="673200" cy="253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430F1AA-81F5-4216-9446-4439F73776F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25240" y="4035040"/>
                <a:ext cx="7088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0EF9618-DAC8-4225-90B7-600678BE22B0}"/>
                  </a:ext>
                </a:extLst>
              </p14:cNvPr>
              <p14:cNvContentPartPr/>
              <p14:nvPr/>
            </p14:nvContentPartPr>
            <p14:xfrm>
              <a:off x="243480" y="4509160"/>
              <a:ext cx="990000" cy="67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0EF9618-DAC8-4225-90B7-600678BE22B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5480" y="4491160"/>
                <a:ext cx="1025640" cy="7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79F2C6-37A4-499A-A5A6-ECC397021B6D}"/>
                  </a:ext>
                </a:extLst>
              </p14:cNvPr>
              <p14:cNvContentPartPr/>
              <p14:nvPr/>
            </p14:nvContentPartPr>
            <p14:xfrm>
              <a:off x="1959960" y="4550920"/>
              <a:ext cx="173880" cy="284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79F2C6-37A4-499A-A5A6-ECC397021B6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942320" y="4532920"/>
                <a:ext cx="2095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5839784-1128-4D45-90D2-6FF505D5A388}"/>
                  </a:ext>
                </a:extLst>
              </p14:cNvPr>
              <p14:cNvContentPartPr/>
              <p14:nvPr/>
            </p14:nvContentPartPr>
            <p14:xfrm>
              <a:off x="2224920" y="4617880"/>
              <a:ext cx="437400" cy="147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5839784-1128-4D45-90D2-6FF505D5A38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06935" y="4599880"/>
                <a:ext cx="473011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B4D8C9D-61CF-4668-97CF-DF193522D16F}"/>
                  </a:ext>
                </a:extLst>
              </p14:cNvPr>
              <p14:cNvContentPartPr/>
              <p14:nvPr/>
            </p14:nvContentPartPr>
            <p14:xfrm>
              <a:off x="1656120" y="4581880"/>
              <a:ext cx="213120" cy="257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B4D8C9D-61CF-4668-97CF-DF193522D16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638480" y="4564240"/>
                <a:ext cx="2487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60E25FC-9C4C-47CE-8499-93C9479CB51F}"/>
                  </a:ext>
                </a:extLst>
              </p14:cNvPr>
              <p14:cNvContentPartPr/>
              <p14:nvPr/>
            </p14:nvContentPartPr>
            <p14:xfrm>
              <a:off x="4967400" y="4195600"/>
              <a:ext cx="87120" cy="107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60E25FC-9C4C-47CE-8499-93C9479CB51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949325" y="4177960"/>
                <a:ext cx="122908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6551391-8469-4234-934C-3A572D863433}"/>
                  </a:ext>
                </a:extLst>
              </p14:cNvPr>
              <p14:cNvContentPartPr/>
              <p14:nvPr/>
            </p14:nvContentPartPr>
            <p14:xfrm>
              <a:off x="2754480" y="4541200"/>
              <a:ext cx="637560" cy="291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6551391-8469-4234-934C-3A572D86343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36840" y="4523560"/>
                <a:ext cx="6732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0214F07-436E-44A5-9494-0846F9CD451F}"/>
                  </a:ext>
                </a:extLst>
              </p14:cNvPr>
              <p14:cNvContentPartPr/>
              <p14:nvPr/>
            </p14:nvContentPartPr>
            <p14:xfrm>
              <a:off x="4287360" y="4775560"/>
              <a:ext cx="127440" cy="104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0214F07-436E-44A5-9494-0846F9CD451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69360" y="4757560"/>
                <a:ext cx="1630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688FF56-48A6-488E-9DBA-D55D378B85AC}"/>
                  </a:ext>
                </a:extLst>
              </p14:cNvPr>
              <p14:cNvContentPartPr/>
              <p14:nvPr/>
            </p14:nvContentPartPr>
            <p14:xfrm>
              <a:off x="3938880" y="4591600"/>
              <a:ext cx="262440" cy="271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688FF56-48A6-488E-9DBA-D55D378B85A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920880" y="4573600"/>
                <a:ext cx="2980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703C2B9-35CD-443F-A3C1-532EA6824386}"/>
                  </a:ext>
                </a:extLst>
              </p14:cNvPr>
              <p14:cNvContentPartPr/>
              <p14:nvPr/>
            </p14:nvContentPartPr>
            <p14:xfrm>
              <a:off x="4520640" y="4715080"/>
              <a:ext cx="111600" cy="170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703C2B9-35CD-443F-A3C1-532EA682438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03000" y="4697080"/>
                <a:ext cx="1472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6C146BE-B35D-4E19-B5EB-E66B06F5AA05}"/>
                  </a:ext>
                </a:extLst>
              </p14:cNvPr>
              <p14:cNvContentPartPr/>
              <p14:nvPr/>
            </p14:nvContentPartPr>
            <p14:xfrm>
              <a:off x="4805400" y="4618240"/>
              <a:ext cx="597600" cy="197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6C146BE-B35D-4E19-B5EB-E66B06F5AA0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787411" y="4600240"/>
                <a:ext cx="633219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D5CEB24-C045-4261-A0B8-27CC94BF5C0A}"/>
                  </a:ext>
                </a:extLst>
              </p14:cNvPr>
              <p14:cNvContentPartPr/>
              <p14:nvPr/>
            </p14:nvContentPartPr>
            <p14:xfrm>
              <a:off x="5743920" y="4612840"/>
              <a:ext cx="334440" cy="173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D5CEB24-C045-4261-A0B8-27CC94BF5C0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726280" y="4595200"/>
                <a:ext cx="3700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C7E6ED5-C638-4E7F-B07D-99CE16E15122}"/>
                  </a:ext>
                </a:extLst>
              </p14:cNvPr>
              <p14:cNvContentPartPr/>
              <p14:nvPr/>
            </p14:nvContentPartPr>
            <p14:xfrm>
              <a:off x="5495880" y="4697800"/>
              <a:ext cx="124560" cy="14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C7E6ED5-C638-4E7F-B07D-99CE16E1512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478240" y="4679800"/>
                <a:ext cx="1602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35B4F1B-3B1A-46A4-9FD8-2BEFC47DC23C}"/>
                  </a:ext>
                </a:extLst>
              </p14:cNvPr>
              <p14:cNvContentPartPr/>
              <p14:nvPr/>
            </p14:nvContentPartPr>
            <p14:xfrm>
              <a:off x="3118800" y="5062120"/>
              <a:ext cx="853560" cy="342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35B4F1B-3B1A-46A4-9FD8-2BEFC47DC23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100800" y="5044480"/>
                <a:ext cx="88920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3A187A1-9654-4E22-8DB0-424D3F8D30EB}"/>
                  </a:ext>
                </a:extLst>
              </p14:cNvPr>
              <p14:cNvContentPartPr/>
              <p14:nvPr/>
            </p14:nvContentPartPr>
            <p14:xfrm>
              <a:off x="4737720" y="5099200"/>
              <a:ext cx="720720" cy="336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3A187A1-9654-4E22-8DB0-424D3F8D30E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720080" y="5081200"/>
                <a:ext cx="75636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D084ED7-B4FD-4BE2-B62D-D758A97129CB}"/>
                  </a:ext>
                </a:extLst>
              </p14:cNvPr>
              <p14:cNvContentPartPr/>
              <p14:nvPr/>
            </p14:nvContentPartPr>
            <p14:xfrm>
              <a:off x="4744200" y="4985440"/>
              <a:ext cx="167400" cy="439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D084ED7-B4FD-4BE2-B62D-D758A97129C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726200" y="4967800"/>
                <a:ext cx="2030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D8D72DD-2B15-4717-B35A-032AB816239F}"/>
                  </a:ext>
                </a:extLst>
              </p14:cNvPr>
              <p14:cNvContentPartPr/>
              <p14:nvPr/>
            </p14:nvContentPartPr>
            <p14:xfrm>
              <a:off x="5618280" y="5129800"/>
              <a:ext cx="216360" cy="21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D8D72DD-2B15-4717-B35A-032AB816239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600280" y="5112160"/>
                <a:ext cx="2520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052596C-272B-42B4-A607-1E926F8C7CDA}"/>
                  </a:ext>
                </a:extLst>
              </p14:cNvPr>
              <p14:cNvContentPartPr/>
              <p14:nvPr/>
            </p14:nvContentPartPr>
            <p14:xfrm>
              <a:off x="5638440" y="5242120"/>
              <a:ext cx="173160" cy="187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052596C-272B-42B4-A607-1E926F8C7CD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620800" y="5224120"/>
                <a:ext cx="208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213845B-5287-492A-BCB6-99A3829A6CCC}"/>
                  </a:ext>
                </a:extLst>
              </p14:cNvPr>
              <p14:cNvContentPartPr/>
              <p14:nvPr/>
            </p14:nvContentPartPr>
            <p14:xfrm>
              <a:off x="6288600" y="4913080"/>
              <a:ext cx="160920" cy="85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213845B-5287-492A-BCB6-99A3829A6CC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270960" y="4895080"/>
                <a:ext cx="1965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6E75738-6F55-47A3-8F36-09BE9C2C256D}"/>
                  </a:ext>
                </a:extLst>
              </p14:cNvPr>
              <p14:cNvContentPartPr/>
              <p14:nvPr/>
            </p14:nvContentPartPr>
            <p14:xfrm>
              <a:off x="6014280" y="5049160"/>
              <a:ext cx="921240" cy="4100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6E75738-6F55-47A3-8F36-09BE9C2C256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996640" y="5031520"/>
                <a:ext cx="95688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DC020B4-4DC8-4B8C-A7C0-B1C326112963}"/>
                  </a:ext>
                </a:extLst>
              </p14:cNvPr>
              <p14:cNvContentPartPr/>
              <p14:nvPr/>
            </p14:nvContentPartPr>
            <p14:xfrm>
              <a:off x="8492880" y="5110000"/>
              <a:ext cx="92520" cy="183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DC020B4-4DC8-4B8C-A7C0-B1C32611296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475240" y="5092000"/>
                <a:ext cx="1281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24A1B48-0CDF-4D6F-ACBD-8A5667249BB4}"/>
                  </a:ext>
                </a:extLst>
              </p14:cNvPr>
              <p14:cNvContentPartPr/>
              <p14:nvPr/>
            </p14:nvContentPartPr>
            <p14:xfrm>
              <a:off x="7284720" y="5136280"/>
              <a:ext cx="1104120" cy="1944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24A1B48-0CDF-4D6F-ACBD-8A5667249BB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266720" y="5118640"/>
                <a:ext cx="11397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5D19465-B9D6-4800-99BD-FED7A7AB5C78}"/>
                  </a:ext>
                </a:extLst>
              </p14:cNvPr>
              <p14:cNvContentPartPr/>
              <p14:nvPr/>
            </p14:nvContentPartPr>
            <p14:xfrm>
              <a:off x="467040" y="5570080"/>
              <a:ext cx="853920" cy="3016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5D19465-B9D6-4800-99BD-FED7A7AB5C7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49393" y="5552080"/>
                <a:ext cx="889575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C2D6483-8E5B-497D-8F43-A002F57A6F2F}"/>
                  </a:ext>
                </a:extLst>
              </p14:cNvPr>
              <p14:cNvContentPartPr/>
              <p14:nvPr/>
            </p14:nvContentPartPr>
            <p14:xfrm>
              <a:off x="1645680" y="5099920"/>
              <a:ext cx="1109880" cy="7941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C2D6483-8E5B-497D-8F43-A002F57A6F2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627680" y="5082272"/>
                <a:ext cx="1145520" cy="829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DE0E25F-DE30-41EA-8F11-25CD08B7F79E}"/>
                  </a:ext>
                </a:extLst>
              </p14:cNvPr>
              <p14:cNvContentPartPr/>
              <p14:nvPr/>
            </p14:nvContentPartPr>
            <p14:xfrm>
              <a:off x="2713440" y="5642080"/>
              <a:ext cx="644040" cy="2714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DE0E25F-DE30-41EA-8F11-25CD08B7F79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695440" y="5624440"/>
                <a:ext cx="67968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52585FA9-8815-4CA2-BBF4-19CBFE3DE450}"/>
                  </a:ext>
                </a:extLst>
              </p14:cNvPr>
              <p14:cNvContentPartPr/>
              <p14:nvPr/>
            </p14:nvContentPartPr>
            <p14:xfrm>
              <a:off x="3440280" y="5700040"/>
              <a:ext cx="168480" cy="1526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52585FA9-8815-4CA2-BBF4-19CBFE3DE45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422280" y="5682400"/>
                <a:ext cx="2041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70626259-6DD5-469A-B50C-0A674FB11552}"/>
                  </a:ext>
                </a:extLst>
              </p14:cNvPr>
              <p14:cNvContentPartPr/>
              <p14:nvPr/>
            </p14:nvContentPartPr>
            <p14:xfrm>
              <a:off x="3674280" y="5720920"/>
              <a:ext cx="289800" cy="111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70626259-6DD5-469A-B50C-0A674FB1155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56280" y="5703280"/>
                <a:ext cx="325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FB4398C-415F-42BF-A739-B965D9FB8C5B}"/>
                  </a:ext>
                </a:extLst>
              </p14:cNvPr>
              <p14:cNvContentPartPr/>
              <p14:nvPr/>
            </p14:nvContentPartPr>
            <p14:xfrm>
              <a:off x="4009800" y="5679160"/>
              <a:ext cx="135360" cy="1684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FB4398C-415F-42BF-A739-B965D9FB8C5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92160" y="5661160"/>
                <a:ext cx="1710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24CC672-9BF8-4386-ADA9-1F2B1F288F0E}"/>
                  </a:ext>
                </a:extLst>
              </p14:cNvPr>
              <p14:cNvContentPartPr/>
              <p14:nvPr/>
            </p14:nvContentPartPr>
            <p14:xfrm>
              <a:off x="4469160" y="5652880"/>
              <a:ext cx="753120" cy="2275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24CC672-9BF8-4386-ADA9-1F2B1F288F0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451520" y="5634880"/>
                <a:ext cx="7887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0AEAD60-C973-43C4-B913-D15539199DCD}"/>
                  </a:ext>
                </a:extLst>
              </p14:cNvPr>
              <p14:cNvContentPartPr/>
              <p14:nvPr/>
            </p14:nvContentPartPr>
            <p14:xfrm>
              <a:off x="7574520" y="5790760"/>
              <a:ext cx="14760" cy="1108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0AEAD60-C973-43C4-B913-D15539199DC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556880" y="5773120"/>
                <a:ext cx="504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BB8BD18-E031-425C-B24B-33C9ADAEF194}"/>
                  </a:ext>
                </a:extLst>
              </p14:cNvPr>
              <p14:cNvContentPartPr/>
              <p14:nvPr/>
            </p14:nvContentPartPr>
            <p14:xfrm>
              <a:off x="7578840" y="5648560"/>
              <a:ext cx="360" cy="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BB8BD18-E031-425C-B24B-33C9ADAEF19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561200" y="5630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B91D05EC-F317-4E8A-AC48-848D47426E10}"/>
                  </a:ext>
                </a:extLst>
              </p14:cNvPr>
              <p14:cNvContentPartPr/>
              <p14:nvPr/>
            </p14:nvContentPartPr>
            <p14:xfrm>
              <a:off x="7700880" y="5747200"/>
              <a:ext cx="316080" cy="1252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B91D05EC-F317-4E8A-AC48-848D47426E1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683240" y="5729200"/>
                <a:ext cx="3517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9F59F52-ED35-4E39-B1D5-029AF7F595FF}"/>
                  </a:ext>
                </a:extLst>
              </p14:cNvPr>
              <p14:cNvContentPartPr/>
              <p14:nvPr/>
            </p14:nvContentPartPr>
            <p14:xfrm>
              <a:off x="7039560" y="5658640"/>
              <a:ext cx="111240" cy="3358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9F59F52-ED35-4E39-B1D5-029AF7F595F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021560" y="5641000"/>
                <a:ext cx="14688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8A39A4A-A31D-4456-8CE0-8434764C0A51}"/>
                  </a:ext>
                </a:extLst>
              </p14:cNvPr>
              <p14:cNvContentPartPr/>
              <p14:nvPr/>
            </p14:nvContentPartPr>
            <p14:xfrm>
              <a:off x="5548440" y="5538760"/>
              <a:ext cx="1236960" cy="5457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8A39A4A-A31D-4456-8CE0-8434764C0A5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530800" y="5521120"/>
                <a:ext cx="127260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E07E754C-96DB-4CC0-B7B5-D8FF38D4D64F}"/>
                  </a:ext>
                </a:extLst>
              </p14:cNvPr>
              <p14:cNvContentPartPr/>
              <p14:nvPr/>
            </p14:nvContentPartPr>
            <p14:xfrm>
              <a:off x="1451280" y="6213040"/>
              <a:ext cx="468360" cy="2790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E07E754C-96DB-4CC0-B7B5-D8FF38D4D64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433294" y="6195040"/>
                <a:ext cx="503973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2AD4859-08C5-48E1-BEA2-BF7A94589513}"/>
                  </a:ext>
                </a:extLst>
              </p14:cNvPr>
              <p14:cNvContentPartPr/>
              <p14:nvPr/>
            </p14:nvContentPartPr>
            <p14:xfrm>
              <a:off x="1999920" y="6253360"/>
              <a:ext cx="93960" cy="1281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2AD4859-08C5-48E1-BEA2-BF7A9458951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982280" y="6235720"/>
                <a:ext cx="1296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1E56FE36-8E65-4592-BCF4-5CF83AB02A0A}"/>
                  </a:ext>
                </a:extLst>
              </p14:cNvPr>
              <p14:cNvContentPartPr/>
              <p14:nvPr/>
            </p14:nvContentPartPr>
            <p14:xfrm>
              <a:off x="4317600" y="6247240"/>
              <a:ext cx="113400" cy="907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1E56FE36-8E65-4592-BCF4-5CF83AB02A0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299600" y="6229240"/>
                <a:ext cx="1490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CEB779F7-C5C6-4BE3-8D71-F01EF4A925DE}"/>
                  </a:ext>
                </a:extLst>
              </p14:cNvPr>
              <p14:cNvContentPartPr/>
              <p14:nvPr/>
            </p14:nvContentPartPr>
            <p14:xfrm>
              <a:off x="4541160" y="6207280"/>
              <a:ext cx="364680" cy="1742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CEB779F7-C5C6-4BE3-8D71-F01EF4A925D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523160" y="6189640"/>
                <a:ext cx="4003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9ECF23D5-568D-42F0-A529-78523C56277B}"/>
                  </a:ext>
                </a:extLst>
              </p14:cNvPr>
              <p14:cNvContentPartPr/>
              <p14:nvPr/>
            </p14:nvContentPartPr>
            <p14:xfrm>
              <a:off x="3019080" y="6055000"/>
              <a:ext cx="1197360" cy="3463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9ECF23D5-568D-42F0-A529-78523C56277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001440" y="6037360"/>
                <a:ext cx="123300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6A51B85D-F8B6-4971-A10B-F0465A5B9E23}"/>
                  </a:ext>
                </a:extLst>
              </p14:cNvPr>
              <p14:cNvContentPartPr/>
              <p14:nvPr/>
            </p14:nvContentPartPr>
            <p14:xfrm>
              <a:off x="2210160" y="6146440"/>
              <a:ext cx="595800" cy="3459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6A51B85D-F8B6-4971-A10B-F0465A5B9E2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192171" y="6128440"/>
                <a:ext cx="631418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81BE93F0-1CC6-404F-B049-66BBA856FFC2}"/>
                  </a:ext>
                </a:extLst>
              </p14:cNvPr>
              <p14:cNvContentPartPr/>
              <p14:nvPr/>
            </p14:nvContentPartPr>
            <p14:xfrm>
              <a:off x="1070760" y="3611320"/>
              <a:ext cx="746640" cy="6472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81BE93F0-1CC6-404F-B049-66BBA856FFC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52760" y="3575680"/>
                <a:ext cx="782280" cy="7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2FA7A38-07DA-4351-B295-B16DACB7BC40}"/>
                  </a:ext>
                </a:extLst>
              </p14:cNvPr>
              <p14:cNvContentPartPr/>
              <p14:nvPr/>
            </p14:nvContentPartPr>
            <p14:xfrm>
              <a:off x="180840" y="4347880"/>
              <a:ext cx="695160" cy="648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2FA7A38-07DA-4351-B295-B16DACB7BC4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63200" y="4312240"/>
                <a:ext cx="730800" cy="72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1639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14:cNvPr>
              <p14:cNvContentPartPr/>
              <p14:nvPr/>
            </p14:nvContentPartPr>
            <p14:xfrm>
              <a:off x="771600" y="162160"/>
              <a:ext cx="4608720" cy="618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960" y="144150"/>
                <a:ext cx="4644360" cy="65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14:cNvPr>
              <p14:cNvContentPartPr/>
              <p14:nvPr/>
            </p14:nvContentPartPr>
            <p14:xfrm>
              <a:off x="1797960" y="1403080"/>
              <a:ext cx="3566160" cy="965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1385087"/>
                <a:ext cx="3601800" cy="1001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14:cNvPr>
              <p14:cNvContentPartPr/>
              <p14:nvPr/>
            </p14:nvContentPartPr>
            <p14:xfrm>
              <a:off x="5972520" y="975400"/>
              <a:ext cx="1595520" cy="109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4880" y="957754"/>
                <a:ext cx="1631160" cy="1128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14:cNvPr>
              <p14:cNvContentPartPr/>
              <p14:nvPr/>
            </p14:nvContentPartPr>
            <p14:xfrm>
              <a:off x="3970560" y="2426200"/>
              <a:ext cx="4622760" cy="1473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52560" y="2408200"/>
                <a:ext cx="4658400" cy="15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14:cNvPr>
              <p14:cNvContentPartPr/>
              <p14:nvPr/>
            </p14:nvContentPartPr>
            <p14:xfrm>
              <a:off x="3819720" y="2923720"/>
              <a:ext cx="17280" cy="22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2080" y="2906080"/>
                <a:ext cx="529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14:cNvPr>
              <p14:cNvContentPartPr/>
              <p14:nvPr/>
            </p14:nvContentPartPr>
            <p14:xfrm>
              <a:off x="3808200" y="3067720"/>
              <a:ext cx="11880" cy="26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90560" y="3050080"/>
                <a:ext cx="475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14:cNvPr>
              <p14:cNvContentPartPr/>
              <p14:nvPr/>
            </p14:nvContentPartPr>
            <p14:xfrm>
              <a:off x="852960" y="2762800"/>
              <a:ext cx="2794320" cy="884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5320" y="2745153"/>
                <a:ext cx="2829960" cy="92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14:cNvPr>
              <p14:cNvContentPartPr/>
              <p14:nvPr/>
            </p14:nvContentPartPr>
            <p14:xfrm>
              <a:off x="4839960" y="2925880"/>
              <a:ext cx="108000" cy="151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22320" y="2907880"/>
                <a:ext cx="143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14:cNvPr>
              <p14:cNvContentPartPr/>
              <p14:nvPr/>
            </p14:nvContentPartPr>
            <p14:xfrm>
              <a:off x="8066640" y="2258440"/>
              <a:ext cx="668880" cy="749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48640" y="2240800"/>
                <a:ext cx="70452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14:cNvPr>
              <p14:cNvContentPartPr/>
              <p14:nvPr/>
            </p14:nvContentPartPr>
            <p14:xfrm>
              <a:off x="5050200" y="2338000"/>
              <a:ext cx="2833560" cy="864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32558" y="2320000"/>
                <a:ext cx="2869205" cy="90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FC6394-E076-4D5A-9996-57A361D34760}"/>
                  </a:ext>
                </a:extLst>
              </p14:cNvPr>
              <p14:cNvContentPartPr/>
              <p14:nvPr/>
            </p14:nvContentPartPr>
            <p14:xfrm>
              <a:off x="3911880" y="3026680"/>
              <a:ext cx="4815360" cy="1017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FC6394-E076-4D5A-9996-57A361D3476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94240" y="2991040"/>
                <a:ext cx="4851000" cy="10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6DB6844-EF70-4721-8100-715B988E9285}"/>
                  </a:ext>
                </a:extLst>
              </p14:cNvPr>
              <p14:cNvContentPartPr/>
              <p14:nvPr/>
            </p14:nvContentPartPr>
            <p14:xfrm>
              <a:off x="2806680" y="3494320"/>
              <a:ext cx="544320" cy="514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6DB6844-EF70-4721-8100-715B988E92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88680" y="3476680"/>
                <a:ext cx="57996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E97721B-CB8B-442E-9721-56BA0942A749}"/>
                  </a:ext>
                </a:extLst>
              </p14:cNvPr>
              <p14:cNvContentPartPr/>
              <p14:nvPr/>
            </p14:nvContentPartPr>
            <p14:xfrm>
              <a:off x="243480" y="3748120"/>
              <a:ext cx="1392120" cy="460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E97721B-CB8B-442E-9721-56BA0942A74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5485" y="3730480"/>
                <a:ext cx="1427751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3F0741B-ADAD-42AB-B773-DA6BF367815E}"/>
                  </a:ext>
                </a:extLst>
              </p14:cNvPr>
              <p14:cNvContentPartPr/>
              <p14:nvPr/>
            </p14:nvContentPartPr>
            <p14:xfrm>
              <a:off x="1746840" y="3748840"/>
              <a:ext cx="653400" cy="322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3F0741B-ADAD-42AB-B773-DA6BF367815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28850" y="3730840"/>
                <a:ext cx="6890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2B6478-56D8-48BF-8F29-F8562A657C42}"/>
                  </a:ext>
                </a:extLst>
              </p14:cNvPr>
              <p14:cNvContentPartPr/>
              <p14:nvPr/>
            </p14:nvContentPartPr>
            <p14:xfrm>
              <a:off x="3843480" y="4022800"/>
              <a:ext cx="107640" cy="226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2B6478-56D8-48BF-8F29-F8562A657C4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25840" y="4005160"/>
                <a:ext cx="1432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59D91A-AFB6-4B9A-9804-588E4C43FB4B}"/>
                  </a:ext>
                </a:extLst>
              </p14:cNvPr>
              <p14:cNvContentPartPr/>
              <p14:nvPr/>
            </p14:nvContentPartPr>
            <p14:xfrm>
              <a:off x="4761480" y="4104160"/>
              <a:ext cx="146520" cy="110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59D91A-AFB6-4B9A-9804-588E4C43FB4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43840" y="4086520"/>
                <a:ext cx="1821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8A4C94B-2C0A-4BBB-AB7B-62D2943818FE}"/>
                  </a:ext>
                </a:extLst>
              </p14:cNvPr>
              <p14:cNvContentPartPr/>
              <p14:nvPr/>
            </p14:nvContentPartPr>
            <p14:xfrm>
              <a:off x="4256400" y="4103800"/>
              <a:ext cx="423000" cy="132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8A4C94B-2C0A-4BBB-AB7B-62D2943818F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38745" y="4085800"/>
                <a:ext cx="45867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24741BC-365B-44FE-B06E-615A2A449D7D}"/>
                  </a:ext>
                </a:extLst>
              </p14:cNvPr>
              <p14:cNvContentPartPr/>
              <p14:nvPr/>
            </p14:nvContentPartPr>
            <p14:xfrm>
              <a:off x="4037880" y="4012720"/>
              <a:ext cx="138240" cy="284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24741BC-365B-44FE-B06E-615A2A449D7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20194" y="3994720"/>
                <a:ext cx="173973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AE6F5F2-5846-42FF-8350-D16140A152A8}"/>
                  </a:ext>
                </a:extLst>
              </p14:cNvPr>
              <p14:cNvContentPartPr/>
              <p14:nvPr/>
            </p14:nvContentPartPr>
            <p14:xfrm>
              <a:off x="5100240" y="4053040"/>
              <a:ext cx="204120" cy="227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AE6F5F2-5846-42FF-8350-D16140A152A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82272" y="4035040"/>
                <a:ext cx="239697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0293D0E-8F04-423D-A520-89FB5B7B7451}"/>
                  </a:ext>
                </a:extLst>
              </p14:cNvPr>
              <p14:cNvContentPartPr/>
              <p14:nvPr/>
            </p14:nvContentPartPr>
            <p14:xfrm>
              <a:off x="5770560" y="4021360"/>
              <a:ext cx="312480" cy="228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0293D0E-8F04-423D-A520-89FB5B7B74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52920" y="4003720"/>
                <a:ext cx="3481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6C80391-D2C0-4DFF-962D-98C834AC4DB3}"/>
                  </a:ext>
                </a:extLst>
              </p14:cNvPr>
              <p14:cNvContentPartPr/>
              <p14:nvPr/>
            </p14:nvContentPartPr>
            <p14:xfrm>
              <a:off x="7172760" y="4134760"/>
              <a:ext cx="18468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6C80391-D2C0-4DFF-962D-98C834AC4DB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54760" y="4116760"/>
                <a:ext cx="220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8C84A97-5C6E-4F68-BDC2-857230E35676}"/>
                  </a:ext>
                </a:extLst>
              </p14:cNvPr>
              <p14:cNvContentPartPr/>
              <p14:nvPr/>
            </p14:nvContentPartPr>
            <p14:xfrm>
              <a:off x="7203000" y="4192720"/>
              <a:ext cx="139320" cy="13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8C84A97-5C6E-4F68-BDC2-857230E3567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85000" y="4174720"/>
                <a:ext cx="1749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BDC14B0-D5C7-477E-AAFF-10F3F70D3853}"/>
                  </a:ext>
                </a:extLst>
              </p14:cNvPr>
              <p14:cNvContentPartPr/>
              <p14:nvPr/>
            </p14:nvContentPartPr>
            <p14:xfrm>
              <a:off x="7507920" y="4074280"/>
              <a:ext cx="449280" cy="191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BDC14B0-D5C7-477E-AAFF-10F3F70D385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89920" y="4056280"/>
                <a:ext cx="4849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344486D-BA95-4755-8996-5F514DB72760}"/>
                  </a:ext>
                </a:extLst>
              </p14:cNvPr>
              <p14:cNvContentPartPr/>
              <p14:nvPr/>
            </p14:nvContentPartPr>
            <p14:xfrm>
              <a:off x="8096160" y="4063120"/>
              <a:ext cx="267840" cy="174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344486D-BA95-4755-8996-5F514DB7276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78160" y="4045120"/>
                <a:ext cx="3034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430F1AA-81F5-4216-9446-4439F73776F3}"/>
                  </a:ext>
                </a:extLst>
              </p14:cNvPr>
              <p14:cNvContentPartPr/>
              <p14:nvPr/>
            </p14:nvContentPartPr>
            <p14:xfrm>
              <a:off x="6242880" y="4052680"/>
              <a:ext cx="673200" cy="253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430F1AA-81F5-4216-9446-4439F73776F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25240" y="4035040"/>
                <a:ext cx="7088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0EF9618-DAC8-4225-90B7-600678BE22B0}"/>
                  </a:ext>
                </a:extLst>
              </p14:cNvPr>
              <p14:cNvContentPartPr/>
              <p14:nvPr/>
            </p14:nvContentPartPr>
            <p14:xfrm>
              <a:off x="243480" y="4509160"/>
              <a:ext cx="990000" cy="67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0EF9618-DAC8-4225-90B7-600678BE22B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5480" y="4491160"/>
                <a:ext cx="1025640" cy="7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79F2C6-37A4-499A-A5A6-ECC397021B6D}"/>
                  </a:ext>
                </a:extLst>
              </p14:cNvPr>
              <p14:cNvContentPartPr/>
              <p14:nvPr/>
            </p14:nvContentPartPr>
            <p14:xfrm>
              <a:off x="1959960" y="4550920"/>
              <a:ext cx="173880" cy="284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79F2C6-37A4-499A-A5A6-ECC397021B6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942320" y="4532920"/>
                <a:ext cx="2095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5839784-1128-4D45-90D2-6FF505D5A388}"/>
                  </a:ext>
                </a:extLst>
              </p14:cNvPr>
              <p14:cNvContentPartPr/>
              <p14:nvPr/>
            </p14:nvContentPartPr>
            <p14:xfrm>
              <a:off x="2224920" y="4617880"/>
              <a:ext cx="437400" cy="147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5839784-1128-4D45-90D2-6FF505D5A38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06935" y="4599880"/>
                <a:ext cx="473011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B4D8C9D-61CF-4668-97CF-DF193522D16F}"/>
                  </a:ext>
                </a:extLst>
              </p14:cNvPr>
              <p14:cNvContentPartPr/>
              <p14:nvPr/>
            </p14:nvContentPartPr>
            <p14:xfrm>
              <a:off x="1656120" y="4581880"/>
              <a:ext cx="213120" cy="257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B4D8C9D-61CF-4668-97CF-DF193522D16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638480" y="4564240"/>
                <a:ext cx="2487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60E25FC-9C4C-47CE-8499-93C9479CB51F}"/>
                  </a:ext>
                </a:extLst>
              </p14:cNvPr>
              <p14:cNvContentPartPr/>
              <p14:nvPr/>
            </p14:nvContentPartPr>
            <p14:xfrm>
              <a:off x="4967400" y="4195600"/>
              <a:ext cx="87120" cy="107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60E25FC-9C4C-47CE-8499-93C9479CB51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949325" y="4177960"/>
                <a:ext cx="122908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6551391-8469-4234-934C-3A572D863433}"/>
                  </a:ext>
                </a:extLst>
              </p14:cNvPr>
              <p14:cNvContentPartPr/>
              <p14:nvPr/>
            </p14:nvContentPartPr>
            <p14:xfrm>
              <a:off x="2754480" y="4541200"/>
              <a:ext cx="637560" cy="291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6551391-8469-4234-934C-3A572D86343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36840" y="4523560"/>
                <a:ext cx="6732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0214F07-436E-44A5-9494-0846F9CD451F}"/>
                  </a:ext>
                </a:extLst>
              </p14:cNvPr>
              <p14:cNvContentPartPr/>
              <p14:nvPr/>
            </p14:nvContentPartPr>
            <p14:xfrm>
              <a:off x="4287360" y="4775560"/>
              <a:ext cx="127440" cy="104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0214F07-436E-44A5-9494-0846F9CD451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69360" y="4757560"/>
                <a:ext cx="1630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688FF56-48A6-488E-9DBA-D55D378B85AC}"/>
                  </a:ext>
                </a:extLst>
              </p14:cNvPr>
              <p14:cNvContentPartPr/>
              <p14:nvPr/>
            </p14:nvContentPartPr>
            <p14:xfrm>
              <a:off x="3938880" y="4591600"/>
              <a:ext cx="262440" cy="271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688FF56-48A6-488E-9DBA-D55D378B85A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920880" y="4573600"/>
                <a:ext cx="2980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703C2B9-35CD-443F-A3C1-532EA6824386}"/>
                  </a:ext>
                </a:extLst>
              </p14:cNvPr>
              <p14:cNvContentPartPr/>
              <p14:nvPr/>
            </p14:nvContentPartPr>
            <p14:xfrm>
              <a:off x="4520640" y="4715080"/>
              <a:ext cx="111600" cy="170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703C2B9-35CD-443F-A3C1-532EA682438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03000" y="4697080"/>
                <a:ext cx="1472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6C146BE-B35D-4E19-B5EB-E66B06F5AA05}"/>
                  </a:ext>
                </a:extLst>
              </p14:cNvPr>
              <p14:cNvContentPartPr/>
              <p14:nvPr/>
            </p14:nvContentPartPr>
            <p14:xfrm>
              <a:off x="4805400" y="4618240"/>
              <a:ext cx="597600" cy="197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6C146BE-B35D-4E19-B5EB-E66B06F5AA0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787411" y="4600240"/>
                <a:ext cx="633219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D5CEB24-C045-4261-A0B8-27CC94BF5C0A}"/>
                  </a:ext>
                </a:extLst>
              </p14:cNvPr>
              <p14:cNvContentPartPr/>
              <p14:nvPr/>
            </p14:nvContentPartPr>
            <p14:xfrm>
              <a:off x="5743920" y="4612840"/>
              <a:ext cx="334440" cy="173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D5CEB24-C045-4261-A0B8-27CC94BF5C0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726280" y="4595200"/>
                <a:ext cx="3700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C7E6ED5-C638-4E7F-B07D-99CE16E15122}"/>
                  </a:ext>
                </a:extLst>
              </p14:cNvPr>
              <p14:cNvContentPartPr/>
              <p14:nvPr/>
            </p14:nvContentPartPr>
            <p14:xfrm>
              <a:off x="5495880" y="4697800"/>
              <a:ext cx="124560" cy="14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C7E6ED5-C638-4E7F-B07D-99CE16E1512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478240" y="4679800"/>
                <a:ext cx="1602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81BE93F0-1CC6-404F-B049-66BBA856FFC2}"/>
                  </a:ext>
                </a:extLst>
              </p14:cNvPr>
              <p14:cNvContentPartPr/>
              <p14:nvPr/>
            </p14:nvContentPartPr>
            <p14:xfrm>
              <a:off x="1070760" y="3611320"/>
              <a:ext cx="746640" cy="6472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81BE93F0-1CC6-404F-B049-66BBA856FFC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52760" y="3575680"/>
                <a:ext cx="782280" cy="7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2FA7A38-07DA-4351-B295-B16DACB7BC40}"/>
                  </a:ext>
                </a:extLst>
              </p14:cNvPr>
              <p14:cNvContentPartPr/>
              <p14:nvPr/>
            </p14:nvContentPartPr>
            <p14:xfrm>
              <a:off x="180840" y="4347880"/>
              <a:ext cx="695160" cy="648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2FA7A38-07DA-4351-B295-B16DACB7BC4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63200" y="4312240"/>
                <a:ext cx="730800" cy="72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B506C80-1560-4153-90DD-A119B9A361AE}"/>
                  </a:ext>
                </a:extLst>
              </p14:cNvPr>
              <p14:cNvContentPartPr/>
              <p14:nvPr/>
            </p14:nvContentPartPr>
            <p14:xfrm>
              <a:off x="6455280" y="4644520"/>
              <a:ext cx="272160" cy="367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B506C80-1560-4153-90DD-A119B9A361A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437640" y="4626880"/>
                <a:ext cx="30780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646CA95-0B4A-4495-9C7A-AEBB5E509802}"/>
                  </a:ext>
                </a:extLst>
              </p14:cNvPr>
              <p14:cNvContentPartPr/>
              <p14:nvPr/>
            </p14:nvContentPartPr>
            <p14:xfrm>
              <a:off x="6843360" y="4632640"/>
              <a:ext cx="440640" cy="336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646CA95-0B4A-4495-9C7A-AEBB5E50980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25720" y="4615000"/>
                <a:ext cx="47628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5ECD0AB-80BA-459F-A73E-B80DFA8CBA84}"/>
                  </a:ext>
                </a:extLst>
              </p14:cNvPr>
              <p14:cNvContentPartPr/>
              <p14:nvPr/>
            </p14:nvContentPartPr>
            <p14:xfrm>
              <a:off x="859800" y="5049160"/>
              <a:ext cx="195840" cy="366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5ECD0AB-80BA-459F-A73E-B80DFA8CBA8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41800" y="5031520"/>
                <a:ext cx="23148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117F522-AE17-4749-8C32-7A3B0C1FFA3B}"/>
                  </a:ext>
                </a:extLst>
              </p14:cNvPr>
              <p14:cNvContentPartPr/>
              <p14:nvPr/>
            </p14:nvContentPartPr>
            <p14:xfrm>
              <a:off x="1157880" y="5272720"/>
              <a:ext cx="360" cy="28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117F522-AE17-4749-8C32-7A3B0C1FFA3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140240" y="5255080"/>
                <a:ext cx="360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50A0693-B87B-4BAE-8E66-1FAC6D4C020B}"/>
                  </a:ext>
                </a:extLst>
              </p14:cNvPr>
              <p14:cNvContentPartPr/>
              <p14:nvPr/>
            </p14:nvContentPartPr>
            <p14:xfrm>
              <a:off x="1147800" y="509992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50A0693-B87B-4BAE-8E66-1FAC6D4C020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129800" y="5082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73ECE8C-00DA-4328-B6C4-8A34EA040BF4}"/>
                  </a:ext>
                </a:extLst>
              </p14:cNvPr>
              <p14:cNvContentPartPr/>
              <p14:nvPr/>
            </p14:nvContentPartPr>
            <p14:xfrm>
              <a:off x="2059680" y="5242120"/>
              <a:ext cx="2520" cy="50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73ECE8C-00DA-4328-B6C4-8A34EA040BF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41680" y="5224120"/>
                <a:ext cx="381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0B235D3-6213-4ABB-99D9-D1E31273DE2D}"/>
                  </a:ext>
                </a:extLst>
              </p14:cNvPr>
              <p14:cNvContentPartPr/>
              <p14:nvPr/>
            </p14:nvContentPartPr>
            <p14:xfrm>
              <a:off x="2072280" y="5120440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0B235D3-6213-4ABB-99D9-D1E31273DE2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054640" y="51024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73A8488-21FD-434D-882E-D1A2063E5335}"/>
                  </a:ext>
                </a:extLst>
              </p14:cNvPr>
              <p14:cNvContentPartPr/>
              <p14:nvPr/>
            </p14:nvContentPartPr>
            <p14:xfrm>
              <a:off x="2176320" y="5180920"/>
              <a:ext cx="81000" cy="1314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73A8488-21FD-434D-882E-D1A2063E533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158680" y="5162920"/>
                <a:ext cx="1166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B136EC1-B054-4820-AAF7-942CAE0AA2EC}"/>
                  </a:ext>
                </a:extLst>
              </p14:cNvPr>
              <p14:cNvContentPartPr/>
              <p14:nvPr/>
            </p14:nvContentPartPr>
            <p14:xfrm>
              <a:off x="2356680" y="5192800"/>
              <a:ext cx="162000" cy="90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B136EC1-B054-4820-AAF7-942CAE0AA2E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339040" y="5175160"/>
                <a:ext cx="1976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CCBE0AB-23BB-4FEC-A802-F51397E63713}"/>
                  </a:ext>
                </a:extLst>
              </p14:cNvPr>
              <p14:cNvContentPartPr/>
              <p14:nvPr/>
            </p14:nvContentPartPr>
            <p14:xfrm>
              <a:off x="2659440" y="5161120"/>
              <a:ext cx="83520" cy="163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CCBE0AB-23BB-4FEC-A802-F51397E6371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641800" y="5143120"/>
                <a:ext cx="1191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D8BE86B-7AD2-4895-99A1-27DE6C0791A6}"/>
                  </a:ext>
                </a:extLst>
              </p14:cNvPr>
              <p14:cNvContentPartPr/>
              <p14:nvPr/>
            </p14:nvContentPartPr>
            <p14:xfrm>
              <a:off x="1249320" y="5069680"/>
              <a:ext cx="703800" cy="305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D8BE86B-7AD2-4895-99A1-27DE6C0791A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231680" y="5051680"/>
                <a:ext cx="7394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FE2FA33-8298-4EEE-AA65-0AD046F91073}"/>
                  </a:ext>
                </a:extLst>
              </p14:cNvPr>
              <p14:cNvContentPartPr/>
              <p14:nvPr/>
            </p14:nvContentPartPr>
            <p14:xfrm>
              <a:off x="3201960" y="5150680"/>
              <a:ext cx="140400" cy="1947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FE2FA33-8298-4EEE-AA65-0AD046F9107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184320" y="5133040"/>
                <a:ext cx="1760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C53EE7F-FB91-477D-A6B5-90D4EE6AA435}"/>
                  </a:ext>
                </a:extLst>
              </p14:cNvPr>
              <p14:cNvContentPartPr/>
              <p14:nvPr/>
            </p14:nvContentPartPr>
            <p14:xfrm>
              <a:off x="3413280" y="5049160"/>
              <a:ext cx="147240" cy="2610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C53EE7F-FB91-477D-A6B5-90D4EE6AA43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395280" y="5031520"/>
                <a:ext cx="18288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4D658816-4FCD-4D19-B095-A35731FCEA1D}"/>
                  </a:ext>
                </a:extLst>
              </p14:cNvPr>
              <p14:cNvContentPartPr/>
              <p14:nvPr/>
            </p14:nvContentPartPr>
            <p14:xfrm>
              <a:off x="4650240" y="5151760"/>
              <a:ext cx="672480" cy="2440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4D658816-4FCD-4D19-B095-A35731FCEA1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632240" y="5134120"/>
                <a:ext cx="70812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3E37534-F2AC-40A4-9EC9-FDA9E40F9B76}"/>
                  </a:ext>
                </a:extLst>
              </p14:cNvPr>
              <p14:cNvContentPartPr/>
              <p14:nvPr/>
            </p14:nvContentPartPr>
            <p14:xfrm>
              <a:off x="7137120" y="5404840"/>
              <a:ext cx="65880" cy="644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3E37534-F2AC-40A4-9EC9-FDA9E40F9B7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119480" y="5387200"/>
                <a:ext cx="1015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B3927554-1E71-44A0-A3EC-74186A577B28}"/>
                  </a:ext>
                </a:extLst>
              </p14:cNvPr>
              <p14:cNvContentPartPr/>
              <p14:nvPr/>
            </p14:nvContentPartPr>
            <p14:xfrm>
              <a:off x="5656080" y="5140600"/>
              <a:ext cx="1357200" cy="2653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B3927554-1E71-44A0-A3EC-74186A577B2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638080" y="5122960"/>
                <a:ext cx="13928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D289319-14C7-4490-98BD-EDE591475450}"/>
                  </a:ext>
                </a:extLst>
              </p14:cNvPr>
              <p14:cNvContentPartPr/>
              <p14:nvPr/>
            </p14:nvContentPartPr>
            <p14:xfrm>
              <a:off x="3664920" y="5191360"/>
              <a:ext cx="677880" cy="1684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D289319-14C7-4490-98BD-EDE59147545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646920" y="5173682"/>
                <a:ext cx="713520" cy="204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3FCCD684-E7E2-4773-83D8-D7DDCF1F9690}"/>
                  </a:ext>
                </a:extLst>
              </p14:cNvPr>
              <p14:cNvContentPartPr/>
              <p14:nvPr/>
            </p14:nvContentPartPr>
            <p14:xfrm>
              <a:off x="7438440" y="4526800"/>
              <a:ext cx="664200" cy="9370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3FCCD684-E7E2-4773-83D8-D7DDCF1F969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420450" y="4509160"/>
                <a:ext cx="699821" cy="9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BDE1CC1E-25F3-48F2-9CE6-365ECBB226AC}"/>
                  </a:ext>
                </a:extLst>
              </p14:cNvPr>
              <p14:cNvContentPartPr/>
              <p14:nvPr/>
            </p14:nvContentPartPr>
            <p14:xfrm>
              <a:off x="463800" y="5674120"/>
              <a:ext cx="134640" cy="2214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BDE1CC1E-25F3-48F2-9CE6-365ECBB226A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45800" y="5656120"/>
                <a:ext cx="1702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21EE9C7-A85D-4213-9CF1-7956A707F81E}"/>
                  </a:ext>
                </a:extLst>
              </p14:cNvPr>
              <p14:cNvContentPartPr/>
              <p14:nvPr/>
            </p14:nvContentPartPr>
            <p14:xfrm>
              <a:off x="698520" y="5548840"/>
              <a:ext cx="329040" cy="3060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21EE9C7-A85D-4213-9CF1-7956A707F81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80520" y="5531200"/>
                <a:ext cx="36468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7B123AF2-DCA8-456F-A179-B72A97E95A42}"/>
                  </a:ext>
                </a:extLst>
              </p14:cNvPr>
              <p14:cNvContentPartPr/>
              <p14:nvPr/>
            </p14:nvContentPartPr>
            <p14:xfrm>
              <a:off x="1850880" y="5549920"/>
              <a:ext cx="211680" cy="5576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7B123AF2-DCA8-456F-A179-B72A97E95A4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832880" y="5532280"/>
                <a:ext cx="24732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7F4CED5A-7C6C-4695-BA46-6D1D9F50BAED}"/>
                  </a:ext>
                </a:extLst>
              </p14:cNvPr>
              <p14:cNvContentPartPr/>
              <p14:nvPr/>
            </p14:nvContentPartPr>
            <p14:xfrm>
              <a:off x="1111080" y="5718760"/>
              <a:ext cx="289080" cy="1551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7F4CED5A-7C6C-4695-BA46-6D1D9F50BAED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93102" y="5700760"/>
                <a:ext cx="324676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43575F8F-7C89-43F9-902B-942C9901406D}"/>
                  </a:ext>
                </a:extLst>
              </p14:cNvPr>
              <p14:cNvContentPartPr/>
              <p14:nvPr/>
            </p14:nvContentPartPr>
            <p14:xfrm>
              <a:off x="2569800" y="5590600"/>
              <a:ext cx="697320" cy="4154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43575F8F-7C89-43F9-902B-942C9901406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552151" y="5572945"/>
                <a:ext cx="732978" cy="451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884ED1C0-0963-4687-97B0-F031062D5AC6}"/>
                  </a:ext>
                </a:extLst>
              </p14:cNvPr>
              <p14:cNvContentPartPr/>
              <p14:nvPr/>
            </p14:nvContentPartPr>
            <p14:xfrm>
              <a:off x="5519280" y="5805520"/>
              <a:ext cx="293040" cy="1425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884ED1C0-0963-4687-97B0-F031062D5AC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501640" y="5787520"/>
                <a:ext cx="3286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3F22F262-6751-4F6E-90F1-C318A224A7F1}"/>
                  </a:ext>
                </a:extLst>
              </p14:cNvPr>
              <p14:cNvContentPartPr/>
              <p14:nvPr/>
            </p14:nvContentPartPr>
            <p14:xfrm>
              <a:off x="5943360" y="5882200"/>
              <a:ext cx="360" cy="399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3F22F262-6751-4F6E-90F1-C318A224A7F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925720" y="5864560"/>
                <a:ext cx="360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14CD2317-FD09-4BB1-8031-FA911AF77F5E}"/>
                  </a:ext>
                </a:extLst>
              </p14:cNvPr>
              <p14:cNvContentPartPr/>
              <p14:nvPr/>
            </p14:nvContentPartPr>
            <p14:xfrm>
              <a:off x="5932920" y="5770600"/>
              <a:ext cx="360" cy="3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14CD2317-FD09-4BB1-8031-FA911AF77F5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915280" y="5752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5F63CBF1-7DF7-422D-824D-403534D6D759}"/>
                  </a:ext>
                </a:extLst>
              </p14:cNvPr>
              <p14:cNvContentPartPr/>
              <p14:nvPr/>
            </p14:nvContentPartPr>
            <p14:xfrm>
              <a:off x="6074040" y="5638480"/>
              <a:ext cx="21600" cy="3254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5F63CBF1-7DF7-422D-824D-403534D6D75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056400" y="5620480"/>
                <a:ext cx="572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160CF9AD-4F63-431F-8E1A-79736FD229EB}"/>
                  </a:ext>
                </a:extLst>
              </p14:cNvPr>
              <p14:cNvContentPartPr/>
              <p14:nvPr/>
            </p14:nvContentPartPr>
            <p14:xfrm>
              <a:off x="6196800" y="5658640"/>
              <a:ext cx="21240" cy="2649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160CF9AD-4F63-431F-8E1A-79736FD229E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178800" y="5641000"/>
                <a:ext cx="5688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38759B45-E8B8-47C2-88B2-F42D0A59C231}"/>
                  </a:ext>
                </a:extLst>
              </p14:cNvPr>
              <p14:cNvContentPartPr/>
              <p14:nvPr/>
            </p14:nvContentPartPr>
            <p14:xfrm>
              <a:off x="7318200" y="5821000"/>
              <a:ext cx="596160" cy="29592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38759B45-E8B8-47C2-88B2-F42D0A59C23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300200" y="5803000"/>
                <a:ext cx="6318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78F893C1-B867-4ACE-873D-AE1054D39F4B}"/>
                  </a:ext>
                </a:extLst>
              </p14:cNvPr>
              <p14:cNvContentPartPr/>
              <p14:nvPr/>
            </p14:nvContentPartPr>
            <p14:xfrm>
              <a:off x="6641760" y="5679160"/>
              <a:ext cx="409320" cy="3430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78F893C1-B867-4ACE-873D-AE1054D39F4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623776" y="5661179"/>
                <a:ext cx="444929" cy="378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E23287C0-B1EC-46EF-8DF5-F0B6B2248A72}"/>
                  </a:ext>
                </a:extLst>
              </p14:cNvPr>
              <p14:cNvContentPartPr/>
              <p14:nvPr/>
            </p14:nvContentPartPr>
            <p14:xfrm>
              <a:off x="4449720" y="5669080"/>
              <a:ext cx="716040" cy="41400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E23287C0-B1EC-46EF-8DF5-F0B6B2248A7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431720" y="5651425"/>
                <a:ext cx="751680" cy="449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89196EBF-F4D4-4023-A920-9AB8988C034A}"/>
                  </a:ext>
                </a:extLst>
              </p14:cNvPr>
              <p14:cNvContentPartPr/>
              <p14:nvPr/>
            </p14:nvContentPartPr>
            <p14:xfrm>
              <a:off x="3803520" y="5617960"/>
              <a:ext cx="128520" cy="40824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89196EBF-F4D4-4023-A920-9AB8988C034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785520" y="5600320"/>
                <a:ext cx="16416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FB488277-9FD5-4927-AD84-C14221EA62AE}"/>
                  </a:ext>
                </a:extLst>
              </p14:cNvPr>
              <p14:cNvContentPartPr/>
              <p14:nvPr/>
            </p14:nvContentPartPr>
            <p14:xfrm>
              <a:off x="8033880" y="5892640"/>
              <a:ext cx="2520" cy="8208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FB488277-9FD5-4927-AD84-C14221EA62A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016240" y="5874640"/>
                <a:ext cx="381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8A4F63FD-87F8-42F4-82E8-6D5DA4F72133}"/>
                  </a:ext>
                </a:extLst>
              </p14:cNvPr>
              <p14:cNvContentPartPr/>
              <p14:nvPr/>
            </p14:nvContentPartPr>
            <p14:xfrm>
              <a:off x="8037840" y="5774560"/>
              <a:ext cx="8640" cy="68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8A4F63FD-87F8-42F4-82E8-6D5DA4F7213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020200" y="5756560"/>
                <a:ext cx="442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D0580B3C-37E0-42F2-A2B2-29A35FED98ED}"/>
                  </a:ext>
                </a:extLst>
              </p14:cNvPr>
              <p14:cNvContentPartPr/>
              <p14:nvPr/>
            </p14:nvContentPartPr>
            <p14:xfrm>
              <a:off x="8137920" y="5699320"/>
              <a:ext cx="21240" cy="2552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D0580B3C-37E0-42F2-A2B2-29A35FED98E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120280" y="5681680"/>
                <a:ext cx="5688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1198D65C-2AB6-4C86-A054-6E31F17E9C49}"/>
                  </a:ext>
                </a:extLst>
              </p14:cNvPr>
              <p14:cNvContentPartPr/>
              <p14:nvPr/>
            </p14:nvContentPartPr>
            <p14:xfrm>
              <a:off x="8117760" y="5841520"/>
              <a:ext cx="132480" cy="216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1198D65C-2AB6-4C86-A054-6E31F17E9C4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099760" y="5823520"/>
                <a:ext cx="1681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CF1C0D5-74AE-43DC-888C-18A75A008144}"/>
                  </a:ext>
                </a:extLst>
              </p14:cNvPr>
              <p14:cNvContentPartPr/>
              <p14:nvPr/>
            </p14:nvContentPartPr>
            <p14:xfrm>
              <a:off x="8300280" y="5851960"/>
              <a:ext cx="17640" cy="831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CF1C0D5-74AE-43DC-888C-18A75A00814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282640" y="5833960"/>
                <a:ext cx="532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F9AFA8B6-1520-477B-857F-C00F9BC21C07}"/>
                  </a:ext>
                </a:extLst>
              </p14:cNvPr>
              <p14:cNvContentPartPr/>
              <p14:nvPr/>
            </p14:nvContentPartPr>
            <p14:xfrm>
              <a:off x="8300280" y="5750080"/>
              <a:ext cx="8280" cy="126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F9AFA8B6-1520-477B-857F-C00F9BC21C0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282640" y="5732440"/>
                <a:ext cx="43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68F44592-E7D5-465B-B91B-39F14A631EF8}"/>
                  </a:ext>
                </a:extLst>
              </p14:cNvPr>
              <p14:cNvContentPartPr/>
              <p14:nvPr/>
            </p14:nvContentPartPr>
            <p14:xfrm>
              <a:off x="8840640" y="5993800"/>
              <a:ext cx="19080" cy="169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68F44592-E7D5-465B-B91B-39F14A631EF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822640" y="5976160"/>
                <a:ext cx="54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1F05937F-1871-4768-BEB5-584CCB6D3FC6}"/>
                  </a:ext>
                </a:extLst>
              </p14:cNvPr>
              <p14:cNvContentPartPr/>
              <p14:nvPr/>
            </p14:nvContentPartPr>
            <p14:xfrm>
              <a:off x="8452920" y="5824240"/>
              <a:ext cx="274680" cy="1717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1F05937F-1871-4768-BEB5-584CCB6D3FC6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434944" y="5806240"/>
                <a:ext cx="310273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B50513AE-07D2-434E-9C66-067813019C6F}"/>
                  </a:ext>
                </a:extLst>
              </p14:cNvPr>
              <p14:cNvContentPartPr/>
              <p14:nvPr/>
            </p14:nvContentPartPr>
            <p14:xfrm>
              <a:off x="1303320" y="6220960"/>
              <a:ext cx="244080" cy="33012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B50513AE-07D2-434E-9C66-067813019C6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285320" y="6203320"/>
                <a:ext cx="27972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0160EE36-C432-4301-946B-0341C21C9E1C}"/>
                  </a:ext>
                </a:extLst>
              </p14:cNvPr>
              <p14:cNvContentPartPr/>
              <p14:nvPr/>
            </p14:nvContentPartPr>
            <p14:xfrm>
              <a:off x="1777800" y="6403120"/>
              <a:ext cx="219240" cy="1400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0160EE36-C432-4301-946B-0341C21C9E1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759800" y="6385120"/>
                <a:ext cx="2548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04A2026A-BC33-44C9-9D10-1A5FA8E6D6D2}"/>
                  </a:ext>
                </a:extLst>
              </p14:cNvPr>
              <p14:cNvContentPartPr/>
              <p14:nvPr/>
            </p14:nvContentPartPr>
            <p14:xfrm>
              <a:off x="2000640" y="6408880"/>
              <a:ext cx="129960" cy="1476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04A2026A-BC33-44C9-9D10-1A5FA8E6D6D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982640" y="6390880"/>
                <a:ext cx="1656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CA22E5D6-FD43-4136-9B63-044B73DBDE8E}"/>
                  </a:ext>
                </a:extLst>
              </p14:cNvPr>
              <p14:cNvContentPartPr/>
              <p14:nvPr/>
            </p14:nvContentPartPr>
            <p14:xfrm>
              <a:off x="2162280" y="6461440"/>
              <a:ext cx="145440" cy="3315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CA22E5D6-FD43-4136-9B63-044B73DBDE8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144280" y="6443440"/>
                <a:ext cx="18108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030D0CE2-AF4E-428A-807B-BBCAE091FF3B}"/>
                  </a:ext>
                </a:extLst>
              </p14:cNvPr>
              <p14:cNvContentPartPr/>
              <p14:nvPr/>
            </p14:nvContentPartPr>
            <p14:xfrm>
              <a:off x="2336160" y="6502120"/>
              <a:ext cx="177840" cy="10332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030D0CE2-AF4E-428A-807B-BBCAE091FF3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318160" y="6484120"/>
                <a:ext cx="2134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9294A15F-7B2C-4021-976C-851432A30140}"/>
                  </a:ext>
                </a:extLst>
              </p14:cNvPr>
              <p14:cNvContentPartPr/>
              <p14:nvPr/>
            </p14:nvContentPartPr>
            <p14:xfrm>
              <a:off x="2640000" y="6289000"/>
              <a:ext cx="32040" cy="27540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9294A15F-7B2C-4021-976C-851432A3014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622360" y="6271000"/>
                <a:ext cx="6768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6A35BB1F-EFD0-4158-9977-B15EC62EFF69}"/>
                  </a:ext>
                </a:extLst>
              </p14:cNvPr>
              <p14:cNvContentPartPr/>
              <p14:nvPr/>
            </p14:nvContentPartPr>
            <p14:xfrm>
              <a:off x="2560080" y="6436240"/>
              <a:ext cx="195480" cy="255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6A35BB1F-EFD0-4158-9977-B15EC62EFF69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542080" y="6418240"/>
                <a:ext cx="2311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BCD13588-1C5B-4D32-A62E-ABB18BA3D928}"/>
                  </a:ext>
                </a:extLst>
              </p14:cNvPr>
              <p14:cNvContentPartPr/>
              <p14:nvPr/>
            </p14:nvContentPartPr>
            <p14:xfrm>
              <a:off x="2809560" y="6481600"/>
              <a:ext cx="4680" cy="9000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BCD13588-1C5B-4D32-A62E-ABB18BA3D92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791560" y="6463960"/>
                <a:ext cx="403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F20FFB3A-8B42-41B4-902C-799DEF1529C6}"/>
                  </a:ext>
                </a:extLst>
              </p14:cNvPr>
              <p14:cNvContentPartPr/>
              <p14:nvPr/>
            </p14:nvContentPartPr>
            <p14:xfrm>
              <a:off x="2793360" y="6370000"/>
              <a:ext cx="360" cy="3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F20FFB3A-8B42-41B4-902C-799DEF1529C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775720" y="6352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27E8E0AF-DAA8-4D20-B326-4AE945675039}"/>
                  </a:ext>
                </a:extLst>
              </p14:cNvPr>
              <p14:cNvContentPartPr/>
              <p14:nvPr/>
            </p14:nvContentPartPr>
            <p14:xfrm>
              <a:off x="2895240" y="6417880"/>
              <a:ext cx="118440" cy="117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27E8E0AF-DAA8-4D20-B326-4AE945675039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877240" y="6400240"/>
                <a:ext cx="1540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E1784311-CCFF-478A-9A85-31413D6F80CD}"/>
                  </a:ext>
                </a:extLst>
              </p14:cNvPr>
              <p14:cNvContentPartPr/>
              <p14:nvPr/>
            </p14:nvContentPartPr>
            <p14:xfrm>
              <a:off x="3096480" y="6437320"/>
              <a:ext cx="132480" cy="1742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E1784311-CCFF-478A-9A85-31413D6F80CD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078480" y="6419320"/>
                <a:ext cx="1681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A064137A-6325-4621-A812-48A1D15BF700}"/>
                  </a:ext>
                </a:extLst>
              </p14:cNvPr>
              <p14:cNvContentPartPr/>
              <p14:nvPr/>
            </p14:nvContentPartPr>
            <p14:xfrm>
              <a:off x="7222080" y="6312040"/>
              <a:ext cx="218520" cy="47592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A064137A-6325-4621-A812-48A1D15BF700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204080" y="6294040"/>
                <a:ext cx="25416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616E273F-E8C8-4DF4-B38F-9E40406D2E22}"/>
                  </a:ext>
                </a:extLst>
              </p14:cNvPr>
              <p14:cNvContentPartPr/>
              <p14:nvPr/>
            </p14:nvContentPartPr>
            <p14:xfrm>
              <a:off x="7552560" y="6348760"/>
              <a:ext cx="1144800" cy="37008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616E273F-E8C8-4DF4-B38F-9E40406D2E22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534920" y="6330760"/>
                <a:ext cx="118044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2652230A-B7C6-49D7-978B-72ED7832D897}"/>
                  </a:ext>
                </a:extLst>
              </p14:cNvPr>
              <p14:cNvContentPartPr/>
              <p14:nvPr/>
            </p14:nvContentPartPr>
            <p14:xfrm>
              <a:off x="5577600" y="6439480"/>
              <a:ext cx="1326960" cy="24768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2652230A-B7C6-49D7-978B-72ED7832D897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559605" y="6421814"/>
                <a:ext cx="1362590" cy="283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A3B94E45-A711-4540-8B0D-FB7A387870F1}"/>
                  </a:ext>
                </a:extLst>
              </p14:cNvPr>
              <p14:cNvContentPartPr/>
              <p14:nvPr/>
            </p14:nvContentPartPr>
            <p14:xfrm>
              <a:off x="3514440" y="6332560"/>
              <a:ext cx="1635840" cy="41580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A3B94E45-A711-4540-8B0D-FB7A387870F1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3496800" y="6314920"/>
                <a:ext cx="1671480" cy="45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6053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14:cNvPr>
              <p14:cNvContentPartPr/>
              <p14:nvPr/>
            </p14:nvContentPartPr>
            <p14:xfrm>
              <a:off x="771600" y="162160"/>
              <a:ext cx="4608720" cy="618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960" y="144150"/>
                <a:ext cx="4644360" cy="65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14:cNvPr>
              <p14:cNvContentPartPr/>
              <p14:nvPr/>
            </p14:nvContentPartPr>
            <p14:xfrm>
              <a:off x="1797960" y="1403080"/>
              <a:ext cx="3566160" cy="965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1385087"/>
                <a:ext cx="3601800" cy="1001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14:cNvPr>
              <p14:cNvContentPartPr/>
              <p14:nvPr/>
            </p14:nvContentPartPr>
            <p14:xfrm>
              <a:off x="5972520" y="975400"/>
              <a:ext cx="1595520" cy="109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4880" y="957754"/>
                <a:ext cx="1631160" cy="1128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14:cNvPr>
              <p14:cNvContentPartPr/>
              <p14:nvPr/>
            </p14:nvContentPartPr>
            <p14:xfrm>
              <a:off x="3970560" y="2426200"/>
              <a:ext cx="4622760" cy="1473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52560" y="2408200"/>
                <a:ext cx="4658400" cy="15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14:cNvPr>
              <p14:cNvContentPartPr/>
              <p14:nvPr/>
            </p14:nvContentPartPr>
            <p14:xfrm>
              <a:off x="3819720" y="2923720"/>
              <a:ext cx="17280" cy="22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2080" y="2906080"/>
                <a:ext cx="529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14:cNvPr>
              <p14:cNvContentPartPr/>
              <p14:nvPr/>
            </p14:nvContentPartPr>
            <p14:xfrm>
              <a:off x="3808200" y="3067720"/>
              <a:ext cx="11880" cy="26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90560" y="3050080"/>
                <a:ext cx="475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14:cNvPr>
              <p14:cNvContentPartPr/>
              <p14:nvPr/>
            </p14:nvContentPartPr>
            <p14:xfrm>
              <a:off x="852960" y="2762800"/>
              <a:ext cx="2794320" cy="884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5320" y="2745153"/>
                <a:ext cx="2829960" cy="92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14:cNvPr>
              <p14:cNvContentPartPr/>
              <p14:nvPr/>
            </p14:nvContentPartPr>
            <p14:xfrm>
              <a:off x="4839960" y="2925880"/>
              <a:ext cx="108000" cy="151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22320" y="2907880"/>
                <a:ext cx="143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14:cNvPr>
              <p14:cNvContentPartPr/>
              <p14:nvPr/>
            </p14:nvContentPartPr>
            <p14:xfrm>
              <a:off x="8066640" y="2258440"/>
              <a:ext cx="668880" cy="749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48640" y="2240800"/>
                <a:ext cx="70452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14:cNvPr>
              <p14:cNvContentPartPr/>
              <p14:nvPr/>
            </p14:nvContentPartPr>
            <p14:xfrm>
              <a:off x="5050200" y="2338000"/>
              <a:ext cx="2833560" cy="864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32558" y="2320000"/>
                <a:ext cx="2869205" cy="90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FC6394-E076-4D5A-9996-57A361D34760}"/>
                  </a:ext>
                </a:extLst>
              </p14:cNvPr>
              <p14:cNvContentPartPr/>
              <p14:nvPr/>
            </p14:nvContentPartPr>
            <p14:xfrm>
              <a:off x="3911880" y="3026680"/>
              <a:ext cx="4815360" cy="1017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FC6394-E076-4D5A-9996-57A361D3476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94240" y="2991040"/>
                <a:ext cx="4851000" cy="10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6DB6844-EF70-4721-8100-715B988E9285}"/>
                  </a:ext>
                </a:extLst>
              </p14:cNvPr>
              <p14:cNvContentPartPr/>
              <p14:nvPr/>
            </p14:nvContentPartPr>
            <p14:xfrm>
              <a:off x="2806680" y="3494320"/>
              <a:ext cx="544320" cy="514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6DB6844-EF70-4721-8100-715B988E92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88680" y="3476680"/>
                <a:ext cx="57996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E97721B-CB8B-442E-9721-56BA0942A749}"/>
                  </a:ext>
                </a:extLst>
              </p14:cNvPr>
              <p14:cNvContentPartPr/>
              <p14:nvPr/>
            </p14:nvContentPartPr>
            <p14:xfrm>
              <a:off x="243480" y="3748120"/>
              <a:ext cx="1392120" cy="460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E97721B-CB8B-442E-9721-56BA0942A74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5485" y="3730480"/>
                <a:ext cx="1427751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3F0741B-ADAD-42AB-B773-DA6BF367815E}"/>
                  </a:ext>
                </a:extLst>
              </p14:cNvPr>
              <p14:cNvContentPartPr/>
              <p14:nvPr/>
            </p14:nvContentPartPr>
            <p14:xfrm>
              <a:off x="1746840" y="3748840"/>
              <a:ext cx="653400" cy="322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3F0741B-ADAD-42AB-B773-DA6BF367815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28850" y="3730840"/>
                <a:ext cx="6890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2B6478-56D8-48BF-8F29-F8562A657C42}"/>
                  </a:ext>
                </a:extLst>
              </p14:cNvPr>
              <p14:cNvContentPartPr/>
              <p14:nvPr/>
            </p14:nvContentPartPr>
            <p14:xfrm>
              <a:off x="3843480" y="4022800"/>
              <a:ext cx="107640" cy="226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2B6478-56D8-48BF-8F29-F8562A657C4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25840" y="4005160"/>
                <a:ext cx="1432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59D91A-AFB6-4B9A-9804-588E4C43FB4B}"/>
                  </a:ext>
                </a:extLst>
              </p14:cNvPr>
              <p14:cNvContentPartPr/>
              <p14:nvPr/>
            </p14:nvContentPartPr>
            <p14:xfrm>
              <a:off x="4761480" y="4104160"/>
              <a:ext cx="146520" cy="110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59D91A-AFB6-4B9A-9804-588E4C43FB4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43840" y="4086520"/>
                <a:ext cx="1821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8A4C94B-2C0A-4BBB-AB7B-62D2943818FE}"/>
                  </a:ext>
                </a:extLst>
              </p14:cNvPr>
              <p14:cNvContentPartPr/>
              <p14:nvPr/>
            </p14:nvContentPartPr>
            <p14:xfrm>
              <a:off x="4256400" y="4103800"/>
              <a:ext cx="423000" cy="132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8A4C94B-2C0A-4BBB-AB7B-62D2943818F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38745" y="4085800"/>
                <a:ext cx="45867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24741BC-365B-44FE-B06E-615A2A449D7D}"/>
                  </a:ext>
                </a:extLst>
              </p14:cNvPr>
              <p14:cNvContentPartPr/>
              <p14:nvPr/>
            </p14:nvContentPartPr>
            <p14:xfrm>
              <a:off x="4037880" y="4012720"/>
              <a:ext cx="138240" cy="284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24741BC-365B-44FE-B06E-615A2A449D7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20194" y="3994720"/>
                <a:ext cx="173973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AE6F5F2-5846-42FF-8350-D16140A152A8}"/>
                  </a:ext>
                </a:extLst>
              </p14:cNvPr>
              <p14:cNvContentPartPr/>
              <p14:nvPr/>
            </p14:nvContentPartPr>
            <p14:xfrm>
              <a:off x="5100240" y="4053040"/>
              <a:ext cx="204120" cy="227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AE6F5F2-5846-42FF-8350-D16140A152A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82272" y="4035040"/>
                <a:ext cx="239697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0293D0E-8F04-423D-A520-89FB5B7B7451}"/>
                  </a:ext>
                </a:extLst>
              </p14:cNvPr>
              <p14:cNvContentPartPr/>
              <p14:nvPr/>
            </p14:nvContentPartPr>
            <p14:xfrm>
              <a:off x="5770560" y="4021360"/>
              <a:ext cx="312480" cy="228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0293D0E-8F04-423D-A520-89FB5B7B74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52920" y="4003720"/>
                <a:ext cx="3481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6C80391-D2C0-4DFF-962D-98C834AC4DB3}"/>
                  </a:ext>
                </a:extLst>
              </p14:cNvPr>
              <p14:cNvContentPartPr/>
              <p14:nvPr/>
            </p14:nvContentPartPr>
            <p14:xfrm>
              <a:off x="7172760" y="4134760"/>
              <a:ext cx="18468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6C80391-D2C0-4DFF-962D-98C834AC4DB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54760" y="4116760"/>
                <a:ext cx="220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8C84A97-5C6E-4F68-BDC2-857230E35676}"/>
                  </a:ext>
                </a:extLst>
              </p14:cNvPr>
              <p14:cNvContentPartPr/>
              <p14:nvPr/>
            </p14:nvContentPartPr>
            <p14:xfrm>
              <a:off x="7203000" y="4192720"/>
              <a:ext cx="139320" cy="13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8C84A97-5C6E-4F68-BDC2-857230E3567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85000" y="4174720"/>
                <a:ext cx="1749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BDC14B0-D5C7-477E-AAFF-10F3F70D3853}"/>
                  </a:ext>
                </a:extLst>
              </p14:cNvPr>
              <p14:cNvContentPartPr/>
              <p14:nvPr/>
            </p14:nvContentPartPr>
            <p14:xfrm>
              <a:off x="7507920" y="4074280"/>
              <a:ext cx="449280" cy="191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BDC14B0-D5C7-477E-AAFF-10F3F70D385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89920" y="4056280"/>
                <a:ext cx="4849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344486D-BA95-4755-8996-5F514DB72760}"/>
                  </a:ext>
                </a:extLst>
              </p14:cNvPr>
              <p14:cNvContentPartPr/>
              <p14:nvPr/>
            </p14:nvContentPartPr>
            <p14:xfrm>
              <a:off x="8096160" y="4063120"/>
              <a:ext cx="267840" cy="174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344486D-BA95-4755-8996-5F514DB7276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78160" y="4045120"/>
                <a:ext cx="3034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430F1AA-81F5-4216-9446-4439F73776F3}"/>
                  </a:ext>
                </a:extLst>
              </p14:cNvPr>
              <p14:cNvContentPartPr/>
              <p14:nvPr/>
            </p14:nvContentPartPr>
            <p14:xfrm>
              <a:off x="6242880" y="4052680"/>
              <a:ext cx="673200" cy="253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430F1AA-81F5-4216-9446-4439F73776F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25240" y="4035040"/>
                <a:ext cx="7088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0EF9618-DAC8-4225-90B7-600678BE22B0}"/>
                  </a:ext>
                </a:extLst>
              </p14:cNvPr>
              <p14:cNvContentPartPr/>
              <p14:nvPr/>
            </p14:nvContentPartPr>
            <p14:xfrm>
              <a:off x="243480" y="4509160"/>
              <a:ext cx="990000" cy="67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0EF9618-DAC8-4225-90B7-600678BE22B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5480" y="4491160"/>
                <a:ext cx="1025640" cy="7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79F2C6-37A4-499A-A5A6-ECC397021B6D}"/>
                  </a:ext>
                </a:extLst>
              </p14:cNvPr>
              <p14:cNvContentPartPr/>
              <p14:nvPr/>
            </p14:nvContentPartPr>
            <p14:xfrm>
              <a:off x="1959960" y="4550920"/>
              <a:ext cx="173880" cy="284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79F2C6-37A4-499A-A5A6-ECC397021B6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942320" y="4532920"/>
                <a:ext cx="2095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5839784-1128-4D45-90D2-6FF505D5A388}"/>
                  </a:ext>
                </a:extLst>
              </p14:cNvPr>
              <p14:cNvContentPartPr/>
              <p14:nvPr/>
            </p14:nvContentPartPr>
            <p14:xfrm>
              <a:off x="2224920" y="4617880"/>
              <a:ext cx="437400" cy="147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5839784-1128-4D45-90D2-6FF505D5A38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06935" y="4599880"/>
                <a:ext cx="473011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B4D8C9D-61CF-4668-97CF-DF193522D16F}"/>
                  </a:ext>
                </a:extLst>
              </p14:cNvPr>
              <p14:cNvContentPartPr/>
              <p14:nvPr/>
            </p14:nvContentPartPr>
            <p14:xfrm>
              <a:off x="1656120" y="4581880"/>
              <a:ext cx="213120" cy="257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B4D8C9D-61CF-4668-97CF-DF193522D16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638480" y="4564240"/>
                <a:ext cx="2487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60E25FC-9C4C-47CE-8499-93C9479CB51F}"/>
                  </a:ext>
                </a:extLst>
              </p14:cNvPr>
              <p14:cNvContentPartPr/>
              <p14:nvPr/>
            </p14:nvContentPartPr>
            <p14:xfrm>
              <a:off x="4967400" y="4195600"/>
              <a:ext cx="87120" cy="107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60E25FC-9C4C-47CE-8499-93C9479CB51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949325" y="4177960"/>
                <a:ext cx="122908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6551391-8469-4234-934C-3A572D863433}"/>
                  </a:ext>
                </a:extLst>
              </p14:cNvPr>
              <p14:cNvContentPartPr/>
              <p14:nvPr/>
            </p14:nvContentPartPr>
            <p14:xfrm>
              <a:off x="2754480" y="4541200"/>
              <a:ext cx="637560" cy="291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6551391-8469-4234-934C-3A572D86343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36840" y="4523560"/>
                <a:ext cx="6732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0214F07-436E-44A5-9494-0846F9CD451F}"/>
                  </a:ext>
                </a:extLst>
              </p14:cNvPr>
              <p14:cNvContentPartPr/>
              <p14:nvPr/>
            </p14:nvContentPartPr>
            <p14:xfrm>
              <a:off x="4287360" y="4775560"/>
              <a:ext cx="127440" cy="104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0214F07-436E-44A5-9494-0846F9CD451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69360" y="4757560"/>
                <a:ext cx="1630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688FF56-48A6-488E-9DBA-D55D378B85AC}"/>
                  </a:ext>
                </a:extLst>
              </p14:cNvPr>
              <p14:cNvContentPartPr/>
              <p14:nvPr/>
            </p14:nvContentPartPr>
            <p14:xfrm>
              <a:off x="3938880" y="4591600"/>
              <a:ext cx="262440" cy="271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688FF56-48A6-488E-9DBA-D55D378B85A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920880" y="4573600"/>
                <a:ext cx="2980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703C2B9-35CD-443F-A3C1-532EA6824386}"/>
                  </a:ext>
                </a:extLst>
              </p14:cNvPr>
              <p14:cNvContentPartPr/>
              <p14:nvPr/>
            </p14:nvContentPartPr>
            <p14:xfrm>
              <a:off x="4520640" y="4715080"/>
              <a:ext cx="111600" cy="170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703C2B9-35CD-443F-A3C1-532EA682438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03000" y="4697080"/>
                <a:ext cx="1472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6C146BE-B35D-4E19-B5EB-E66B06F5AA05}"/>
                  </a:ext>
                </a:extLst>
              </p14:cNvPr>
              <p14:cNvContentPartPr/>
              <p14:nvPr/>
            </p14:nvContentPartPr>
            <p14:xfrm>
              <a:off x="4805400" y="4618240"/>
              <a:ext cx="597600" cy="197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6C146BE-B35D-4E19-B5EB-E66B06F5AA0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787411" y="4600240"/>
                <a:ext cx="633219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D5CEB24-C045-4261-A0B8-27CC94BF5C0A}"/>
                  </a:ext>
                </a:extLst>
              </p14:cNvPr>
              <p14:cNvContentPartPr/>
              <p14:nvPr/>
            </p14:nvContentPartPr>
            <p14:xfrm>
              <a:off x="5743920" y="4612840"/>
              <a:ext cx="334440" cy="173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D5CEB24-C045-4261-A0B8-27CC94BF5C0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726280" y="4595200"/>
                <a:ext cx="3700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C7E6ED5-C638-4E7F-B07D-99CE16E15122}"/>
                  </a:ext>
                </a:extLst>
              </p14:cNvPr>
              <p14:cNvContentPartPr/>
              <p14:nvPr/>
            </p14:nvContentPartPr>
            <p14:xfrm>
              <a:off x="5495880" y="4697800"/>
              <a:ext cx="124560" cy="14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C7E6ED5-C638-4E7F-B07D-99CE16E1512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478240" y="4679800"/>
                <a:ext cx="1602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81BE93F0-1CC6-404F-B049-66BBA856FFC2}"/>
                  </a:ext>
                </a:extLst>
              </p14:cNvPr>
              <p14:cNvContentPartPr/>
              <p14:nvPr/>
            </p14:nvContentPartPr>
            <p14:xfrm>
              <a:off x="1070760" y="3611320"/>
              <a:ext cx="746640" cy="6472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81BE93F0-1CC6-404F-B049-66BBA856FFC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52760" y="3575680"/>
                <a:ext cx="782280" cy="7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2FA7A38-07DA-4351-B295-B16DACB7BC40}"/>
                  </a:ext>
                </a:extLst>
              </p14:cNvPr>
              <p14:cNvContentPartPr/>
              <p14:nvPr/>
            </p14:nvContentPartPr>
            <p14:xfrm>
              <a:off x="180840" y="4347880"/>
              <a:ext cx="695160" cy="648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2FA7A38-07DA-4351-B295-B16DACB7BC4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63200" y="4312240"/>
                <a:ext cx="730800" cy="72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562354D-679C-4D3B-A98D-05D3C51D6AE6}"/>
                  </a:ext>
                </a:extLst>
              </p14:cNvPr>
              <p14:cNvContentPartPr/>
              <p14:nvPr/>
            </p14:nvContentPartPr>
            <p14:xfrm>
              <a:off x="8916960" y="3941800"/>
              <a:ext cx="66960" cy="255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562354D-679C-4D3B-A98D-05D3C51D6AE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899320" y="3924160"/>
                <a:ext cx="102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71C0245-C5D1-4BE4-A205-F0A1F74E4E03}"/>
                  </a:ext>
                </a:extLst>
              </p14:cNvPr>
              <p14:cNvContentPartPr/>
              <p14:nvPr/>
            </p14:nvContentPartPr>
            <p14:xfrm>
              <a:off x="8745600" y="3962320"/>
              <a:ext cx="116640" cy="243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71C0245-C5D1-4BE4-A205-F0A1F74E4E0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727600" y="3944320"/>
                <a:ext cx="1522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A4C1167-F1D0-4D7D-BEA5-FAD89111F3ED}"/>
                  </a:ext>
                </a:extLst>
              </p14:cNvPr>
              <p14:cNvContentPartPr/>
              <p14:nvPr/>
            </p14:nvContentPartPr>
            <p14:xfrm>
              <a:off x="6583080" y="4600960"/>
              <a:ext cx="160560" cy="184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A4C1167-F1D0-4D7D-BEA5-FAD89111F3E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565440" y="4582960"/>
                <a:ext cx="1962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41C10B0-3877-4F4E-8887-C3138E4B8FA9}"/>
                  </a:ext>
                </a:extLst>
              </p14:cNvPr>
              <p14:cNvContentPartPr/>
              <p14:nvPr/>
            </p14:nvContentPartPr>
            <p14:xfrm>
              <a:off x="6483000" y="4581880"/>
              <a:ext cx="37440" cy="19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41C10B0-3877-4F4E-8887-C3138E4B8FA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465360" y="4564240"/>
                <a:ext cx="730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BB60CD9-1F8B-4586-8420-6C59CF182EF3}"/>
                  </a:ext>
                </a:extLst>
              </p14:cNvPr>
              <p14:cNvContentPartPr/>
              <p14:nvPr/>
            </p14:nvContentPartPr>
            <p14:xfrm>
              <a:off x="6796560" y="4581880"/>
              <a:ext cx="53280" cy="237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BB60CD9-1F8B-4586-8420-6C59CF182EF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778920" y="4564240"/>
                <a:ext cx="889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1D529B0-0962-4FAC-9EEF-B80A6974B089}"/>
                  </a:ext>
                </a:extLst>
              </p14:cNvPr>
              <p14:cNvContentPartPr/>
              <p14:nvPr/>
            </p14:nvContentPartPr>
            <p14:xfrm>
              <a:off x="934680" y="5121160"/>
              <a:ext cx="706680" cy="406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1D529B0-0962-4FAC-9EEF-B80A6974B08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17031" y="5103160"/>
                <a:ext cx="742338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3CC409B-0FD0-4746-83F1-9F6271C391B0}"/>
                  </a:ext>
                </a:extLst>
              </p14:cNvPr>
              <p14:cNvContentPartPr/>
              <p14:nvPr/>
            </p14:nvContentPartPr>
            <p14:xfrm>
              <a:off x="3889920" y="5204320"/>
              <a:ext cx="268200" cy="1897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3CC409B-0FD0-4746-83F1-9F6271C391B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871920" y="5186320"/>
                <a:ext cx="3038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DFAC042-B87B-4187-A611-86473C8FBE4B}"/>
                  </a:ext>
                </a:extLst>
              </p14:cNvPr>
              <p14:cNvContentPartPr/>
              <p14:nvPr/>
            </p14:nvContentPartPr>
            <p14:xfrm>
              <a:off x="4307520" y="5232040"/>
              <a:ext cx="174240" cy="111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DFAC042-B87B-4187-A611-86473C8FBE4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289880" y="5214400"/>
                <a:ext cx="209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800C51C-1CEC-4470-ABC1-46D77C16A69D}"/>
                  </a:ext>
                </a:extLst>
              </p14:cNvPr>
              <p14:cNvContentPartPr/>
              <p14:nvPr/>
            </p14:nvContentPartPr>
            <p14:xfrm>
              <a:off x="4328040" y="5313040"/>
              <a:ext cx="154080" cy="108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800C51C-1CEC-4470-ABC1-46D77C16A69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310040" y="529540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A17342B-3E83-4D98-AB64-AE452477E422}"/>
                  </a:ext>
                </a:extLst>
              </p14:cNvPr>
              <p14:cNvContentPartPr/>
              <p14:nvPr/>
            </p14:nvContentPartPr>
            <p14:xfrm>
              <a:off x="4754640" y="5096320"/>
              <a:ext cx="437760" cy="3823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A17342B-3E83-4D98-AB64-AE452477E42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736655" y="5078320"/>
                <a:ext cx="473371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CD66372-E019-4318-9D94-C46B6676AF54}"/>
                  </a:ext>
                </a:extLst>
              </p14:cNvPr>
              <p14:cNvContentPartPr/>
              <p14:nvPr/>
            </p14:nvContentPartPr>
            <p14:xfrm>
              <a:off x="5272680" y="5272360"/>
              <a:ext cx="141480" cy="104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CD66372-E019-4318-9D94-C46B6676AF5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254680" y="5254720"/>
                <a:ext cx="177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682AA26-25F6-421B-AADC-236C602604E7}"/>
                  </a:ext>
                </a:extLst>
              </p14:cNvPr>
              <p14:cNvContentPartPr/>
              <p14:nvPr/>
            </p14:nvContentPartPr>
            <p14:xfrm>
              <a:off x="1887600" y="5272360"/>
              <a:ext cx="107640" cy="135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682AA26-25F6-421B-AADC-236C602604E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869600" y="5254720"/>
                <a:ext cx="1432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FC1BB82-9F72-49A7-A5DD-C5C942D1611F}"/>
                  </a:ext>
                </a:extLst>
              </p14:cNvPr>
              <p14:cNvContentPartPr/>
              <p14:nvPr/>
            </p14:nvContentPartPr>
            <p14:xfrm>
              <a:off x="2758440" y="5130160"/>
              <a:ext cx="29880" cy="2390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FC1BB82-9F72-49A7-A5DD-C5C942D1611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740440" y="5112520"/>
                <a:ext cx="655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0F6A7F3B-DC0D-4304-AB87-A43BAA17E777}"/>
                  </a:ext>
                </a:extLst>
              </p14:cNvPr>
              <p14:cNvContentPartPr/>
              <p14:nvPr/>
            </p14:nvContentPartPr>
            <p14:xfrm>
              <a:off x="3421200" y="5211880"/>
              <a:ext cx="11880" cy="176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0F6A7F3B-DC0D-4304-AB87-A43BAA17E77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403560" y="5193880"/>
                <a:ext cx="475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0B00C9FF-3537-47C6-AD5B-833D5377E67B}"/>
                  </a:ext>
                </a:extLst>
              </p14:cNvPr>
              <p14:cNvContentPartPr/>
              <p14:nvPr/>
            </p14:nvContentPartPr>
            <p14:xfrm>
              <a:off x="3405720" y="5364160"/>
              <a:ext cx="18000" cy="180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0B00C9FF-3537-47C6-AD5B-833D5377E67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388080" y="5346520"/>
                <a:ext cx="536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F01B88C-B692-474D-91B0-D4405B5E9E95}"/>
                  </a:ext>
                </a:extLst>
              </p14:cNvPr>
              <p14:cNvContentPartPr/>
              <p14:nvPr/>
            </p14:nvContentPartPr>
            <p14:xfrm>
              <a:off x="2869320" y="5130160"/>
              <a:ext cx="293400" cy="3049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F01B88C-B692-474D-91B0-D4405B5E9E9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851658" y="5112520"/>
                <a:ext cx="329084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CE52602-FD25-4647-B6DD-BC33B459EBBD}"/>
                  </a:ext>
                </a:extLst>
              </p14:cNvPr>
              <p14:cNvContentPartPr/>
              <p14:nvPr/>
            </p14:nvContentPartPr>
            <p14:xfrm>
              <a:off x="2093880" y="5282800"/>
              <a:ext cx="466560" cy="2923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CE52602-FD25-4647-B6DD-BC33B459EBB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075880" y="5264800"/>
                <a:ext cx="5022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904E7F5E-6318-44B2-9413-0EE3BA826E87}"/>
                  </a:ext>
                </a:extLst>
              </p14:cNvPr>
              <p14:cNvContentPartPr/>
              <p14:nvPr/>
            </p14:nvContentPartPr>
            <p14:xfrm>
              <a:off x="6699000" y="5018560"/>
              <a:ext cx="148680" cy="4687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904E7F5E-6318-44B2-9413-0EE3BA826E8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681000" y="5000920"/>
                <a:ext cx="184320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A3D51D1-5EC5-4234-B2CB-FC19692C5AC9}"/>
                  </a:ext>
                </a:extLst>
              </p14:cNvPr>
              <p14:cNvContentPartPr/>
              <p14:nvPr/>
            </p14:nvContentPartPr>
            <p14:xfrm>
              <a:off x="7144320" y="5114680"/>
              <a:ext cx="273600" cy="1659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A3D51D1-5EC5-4234-B2CB-FC19692C5AC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126680" y="5096680"/>
                <a:ext cx="3092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DA23AB16-B34D-4D8F-BA9B-CCA397BEC2B0}"/>
                  </a:ext>
                </a:extLst>
              </p14:cNvPr>
              <p14:cNvContentPartPr/>
              <p14:nvPr/>
            </p14:nvContentPartPr>
            <p14:xfrm>
              <a:off x="7568760" y="5120440"/>
              <a:ext cx="154080" cy="108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DA23AB16-B34D-4D8F-BA9B-CCA397BEC2B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551120" y="510244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009F004-53D6-474F-8C54-16A66F824D88}"/>
                  </a:ext>
                </a:extLst>
              </p14:cNvPr>
              <p14:cNvContentPartPr/>
              <p14:nvPr/>
            </p14:nvContentPartPr>
            <p14:xfrm>
              <a:off x="7599360" y="5211880"/>
              <a:ext cx="164520" cy="147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009F004-53D6-474F-8C54-16A66F824D8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581360" y="5193880"/>
                <a:ext cx="2001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B3F53F77-BA3A-4DB2-8D74-97E5120CA1D8}"/>
                  </a:ext>
                </a:extLst>
              </p14:cNvPr>
              <p14:cNvContentPartPr/>
              <p14:nvPr/>
            </p14:nvContentPartPr>
            <p14:xfrm>
              <a:off x="7913640" y="4906240"/>
              <a:ext cx="645840" cy="5688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B3F53F77-BA3A-4DB2-8D74-97E5120CA1D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895640" y="4888600"/>
                <a:ext cx="68148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CBC867F1-9691-4522-97FC-D2AD1236D4D9}"/>
                  </a:ext>
                </a:extLst>
              </p14:cNvPr>
              <p14:cNvContentPartPr/>
              <p14:nvPr/>
            </p14:nvContentPartPr>
            <p14:xfrm>
              <a:off x="5589480" y="5049160"/>
              <a:ext cx="613800" cy="24192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CBC867F1-9691-4522-97FC-D2AD1236D4D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571840" y="5031520"/>
                <a:ext cx="64944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49498600-4EDA-4481-A10E-DA9B28162CDA}"/>
                  </a:ext>
                </a:extLst>
              </p14:cNvPr>
              <p14:cNvContentPartPr/>
              <p14:nvPr/>
            </p14:nvContentPartPr>
            <p14:xfrm>
              <a:off x="5618280" y="5343280"/>
              <a:ext cx="547920" cy="230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49498600-4EDA-4481-A10E-DA9B28162CD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600280" y="5325640"/>
                <a:ext cx="5835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AC61DFF1-C84F-4515-9104-5972B4367A05}"/>
                  </a:ext>
                </a:extLst>
              </p14:cNvPr>
              <p14:cNvContentPartPr/>
              <p14:nvPr/>
            </p14:nvContentPartPr>
            <p14:xfrm>
              <a:off x="5754720" y="5418520"/>
              <a:ext cx="480240" cy="1573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AC61DFF1-C84F-4515-9104-5972B4367A0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736733" y="5400880"/>
                <a:ext cx="515853" cy="19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9800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6F99A6C-C01B-4B9C-84D1-765D113E4F89}"/>
                  </a:ext>
                </a:extLst>
              </p14:cNvPr>
              <p14:cNvContentPartPr/>
              <p14:nvPr/>
            </p14:nvContentPartPr>
            <p14:xfrm>
              <a:off x="8062320" y="70720"/>
              <a:ext cx="782280" cy="478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6F99A6C-C01B-4B9C-84D1-765D113E4F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44320" y="53080"/>
                <a:ext cx="81792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4617194-E7E4-439A-8AA8-C2F831A51080}"/>
                  </a:ext>
                </a:extLst>
              </p14:cNvPr>
              <p14:cNvContentPartPr/>
              <p14:nvPr/>
            </p14:nvContentPartPr>
            <p14:xfrm>
              <a:off x="355080" y="137320"/>
              <a:ext cx="1158120" cy="571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4617194-E7E4-439A-8AA8-C2F831A510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086" y="119331"/>
                <a:ext cx="1193749" cy="607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3951F62-154B-4610-8ACF-099C061DB999}"/>
                  </a:ext>
                </a:extLst>
              </p14:cNvPr>
              <p14:cNvContentPartPr/>
              <p14:nvPr/>
            </p14:nvContentPartPr>
            <p14:xfrm>
              <a:off x="1857000" y="153880"/>
              <a:ext cx="449640" cy="330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3951F62-154B-4610-8ACF-099C061DB99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39000" y="136240"/>
                <a:ext cx="48528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ED20445-7CAF-40C8-866A-8B7B45485225}"/>
                  </a:ext>
                </a:extLst>
              </p14:cNvPr>
              <p14:cNvContentPartPr/>
              <p14:nvPr/>
            </p14:nvContentPartPr>
            <p14:xfrm>
              <a:off x="2809200" y="134800"/>
              <a:ext cx="664920" cy="2822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ED20445-7CAF-40C8-866A-8B7B4548522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91550" y="116800"/>
                <a:ext cx="700579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DF98682-85BD-40CD-8E30-17680307EE28}"/>
                  </a:ext>
                </a:extLst>
              </p14:cNvPr>
              <p14:cNvContentPartPr/>
              <p14:nvPr/>
            </p14:nvContentPartPr>
            <p14:xfrm>
              <a:off x="2511840" y="100960"/>
              <a:ext cx="170280" cy="400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DF98682-85BD-40CD-8E30-17680307EE2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94200" y="83320"/>
                <a:ext cx="20592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36CCBDB-0452-45D7-9CF1-5DC4854539EB}"/>
                  </a:ext>
                </a:extLst>
              </p14:cNvPr>
              <p14:cNvContentPartPr/>
              <p14:nvPr/>
            </p14:nvContentPartPr>
            <p14:xfrm>
              <a:off x="1837560" y="468520"/>
              <a:ext cx="1644840" cy="244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36CCBDB-0452-45D7-9CF1-5DC4854539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19560" y="450520"/>
                <a:ext cx="168048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57CFABE-98FA-4188-B114-90C5FF000709}"/>
                  </a:ext>
                </a:extLst>
              </p14:cNvPr>
              <p14:cNvContentPartPr/>
              <p14:nvPr/>
            </p14:nvContentPartPr>
            <p14:xfrm>
              <a:off x="1170120" y="1025800"/>
              <a:ext cx="2425320" cy="2059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57CFABE-98FA-4188-B114-90C5FF00070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52477" y="1007800"/>
                <a:ext cx="2460965" cy="209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7402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14:cNvPr>
              <p14:cNvContentPartPr/>
              <p14:nvPr/>
            </p14:nvContentPartPr>
            <p14:xfrm>
              <a:off x="771600" y="162160"/>
              <a:ext cx="4608720" cy="618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960" y="144150"/>
                <a:ext cx="4644360" cy="65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14:cNvPr>
              <p14:cNvContentPartPr/>
              <p14:nvPr/>
            </p14:nvContentPartPr>
            <p14:xfrm>
              <a:off x="1797960" y="1403080"/>
              <a:ext cx="3566160" cy="965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1385087"/>
                <a:ext cx="3601800" cy="1001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14:cNvPr>
              <p14:cNvContentPartPr/>
              <p14:nvPr/>
            </p14:nvContentPartPr>
            <p14:xfrm>
              <a:off x="5972520" y="975400"/>
              <a:ext cx="1595520" cy="109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4880" y="957754"/>
                <a:ext cx="1631160" cy="1128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14:cNvPr>
              <p14:cNvContentPartPr/>
              <p14:nvPr/>
            </p14:nvContentPartPr>
            <p14:xfrm>
              <a:off x="3970560" y="2426200"/>
              <a:ext cx="4622760" cy="1473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52560" y="2408200"/>
                <a:ext cx="4658400" cy="15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14:cNvPr>
              <p14:cNvContentPartPr/>
              <p14:nvPr/>
            </p14:nvContentPartPr>
            <p14:xfrm>
              <a:off x="3819720" y="2923720"/>
              <a:ext cx="17280" cy="22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2080" y="2906080"/>
                <a:ext cx="529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14:cNvPr>
              <p14:cNvContentPartPr/>
              <p14:nvPr/>
            </p14:nvContentPartPr>
            <p14:xfrm>
              <a:off x="3808200" y="3067720"/>
              <a:ext cx="11880" cy="26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90560" y="3050080"/>
                <a:ext cx="475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14:cNvPr>
              <p14:cNvContentPartPr/>
              <p14:nvPr/>
            </p14:nvContentPartPr>
            <p14:xfrm>
              <a:off x="852960" y="2762800"/>
              <a:ext cx="2794320" cy="884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5320" y="2745153"/>
                <a:ext cx="2829960" cy="92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14:cNvPr>
              <p14:cNvContentPartPr/>
              <p14:nvPr/>
            </p14:nvContentPartPr>
            <p14:xfrm>
              <a:off x="4839960" y="2925880"/>
              <a:ext cx="108000" cy="151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22320" y="2907880"/>
                <a:ext cx="143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14:cNvPr>
              <p14:cNvContentPartPr/>
              <p14:nvPr/>
            </p14:nvContentPartPr>
            <p14:xfrm>
              <a:off x="8066640" y="2258440"/>
              <a:ext cx="668880" cy="749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48640" y="2240800"/>
                <a:ext cx="70452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14:cNvPr>
              <p14:cNvContentPartPr/>
              <p14:nvPr/>
            </p14:nvContentPartPr>
            <p14:xfrm>
              <a:off x="5050200" y="2338000"/>
              <a:ext cx="2833560" cy="864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32558" y="2320000"/>
                <a:ext cx="2869205" cy="90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FC6394-E076-4D5A-9996-57A361D34760}"/>
                  </a:ext>
                </a:extLst>
              </p14:cNvPr>
              <p14:cNvContentPartPr/>
              <p14:nvPr/>
            </p14:nvContentPartPr>
            <p14:xfrm>
              <a:off x="3911880" y="3026680"/>
              <a:ext cx="4815360" cy="1017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FC6394-E076-4D5A-9996-57A361D3476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94240" y="2991040"/>
                <a:ext cx="4851000" cy="10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6DB6844-EF70-4721-8100-715B988E9285}"/>
                  </a:ext>
                </a:extLst>
              </p14:cNvPr>
              <p14:cNvContentPartPr/>
              <p14:nvPr/>
            </p14:nvContentPartPr>
            <p14:xfrm>
              <a:off x="2806680" y="3494320"/>
              <a:ext cx="544320" cy="514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6DB6844-EF70-4721-8100-715B988E92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88680" y="3476680"/>
                <a:ext cx="57996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E97721B-CB8B-442E-9721-56BA0942A749}"/>
                  </a:ext>
                </a:extLst>
              </p14:cNvPr>
              <p14:cNvContentPartPr/>
              <p14:nvPr/>
            </p14:nvContentPartPr>
            <p14:xfrm>
              <a:off x="243480" y="3748120"/>
              <a:ext cx="1392120" cy="460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E97721B-CB8B-442E-9721-56BA0942A74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5485" y="3730480"/>
                <a:ext cx="1427751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3F0741B-ADAD-42AB-B773-DA6BF367815E}"/>
                  </a:ext>
                </a:extLst>
              </p14:cNvPr>
              <p14:cNvContentPartPr/>
              <p14:nvPr/>
            </p14:nvContentPartPr>
            <p14:xfrm>
              <a:off x="1746840" y="3748840"/>
              <a:ext cx="653400" cy="322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3F0741B-ADAD-42AB-B773-DA6BF367815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28850" y="3730840"/>
                <a:ext cx="6890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2B6478-56D8-48BF-8F29-F8562A657C42}"/>
                  </a:ext>
                </a:extLst>
              </p14:cNvPr>
              <p14:cNvContentPartPr/>
              <p14:nvPr/>
            </p14:nvContentPartPr>
            <p14:xfrm>
              <a:off x="3843480" y="4022800"/>
              <a:ext cx="107640" cy="226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2B6478-56D8-48BF-8F29-F8562A657C4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25840" y="4005160"/>
                <a:ext cx="1432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59D91A-AFB6-4B9A-9804-588E4C43FB4B}"/>
                  </a:ext>
                </a:extLst>
              </p14:cNvPr>
              <p14:cNvContentPartPr/>
              <p14:nvPr/>
            </p14:nvContentPartPr>
            <p14:xfrm>
              <a:off x="4761480" y="4104160"/>
              <a:ext cx="146520" cy="110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59D91A-AFB6-4B9A-9804-588E4C43FB4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43840" y="4086520"/>
                <a:ext cx="1821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8A4C94B-2C0A-4BBB-AB7B-62D2943818FE}"/>
                  </a:ext>
                </a:extLst>
              </p14:cNvPr>
              <p14:cNvContentPartPr/>
              <p14:nvPr/>
            </p14:nvContentPartPr>
            <p14:xfrm>
              <a:off x="4256400" y="4103800"/>
              <a:ext cx="423000" cy="132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8A4C94B-2C0A-4BBB-AB7B-62D2943818F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38745" y="4085800"/>
                <a:ext cx="45867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24741BC-365B-44FE-B06E-615A2A449D7D}"/>
                  </a:ext>
                </a:extLst>
              </p14:cNvPr>
              <p14:cNvContentPartPr/>
              <p14:nvPr/>
            </p14:nvContentPartPr>
            <p14:xfrm>
              <a:off x="4037880" y="4012720"/>
              <a:ext cx="138240" cy="284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24741BC-365B-44FE-B06E-615A2A449D7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20194" y="3994720"/>
                <a:ext cx="173973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AE6F5F2-5846-42FF-8350-D16140A152A8}"/>
                  </a:ext>
                </a:extLst>
              </p14:cNvPr>
              <p14:cNvContentPartPr/>
              <p14:nvPr/>
            </p14:nvContentPartPr>
            <p14:xfrm>
              <a:off x="5100240" y="4053040"/>
              <a:ext cx="204120" cy="227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AE6F5F2-5846-42FF-8350-D16140A152A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82272" y="4035040"/>
                <a:ext cx="239697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0293D0E-8F04-423D-A520-89FB5B7B7451}"/>
                  </a:ext>
                </a:extLst>
              </p14:cNvPr>
              <p14:cNvContentPartPr/>
              <p14:nvPr/>
            </p14:nvContentPartPr>
            <p14:xfrm>
              <a:off x="5770560" y="4021360"/>
              <a:ext cx="312480" cy="228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0293D0E-8F04-423D-A520-89FB5B7B74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52920" y="4003720"/>
                <a:ext cx="3481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6C80391-D2C0-4DFF-962D-98C834AC4DB3}"/>
                  </a:ext>
                </a:extLst>
              </p14:cNvPr>
              <p14:cNvContentPartPr/>
              <p14:nvPr/>
            </p14:nvContentPartPr>
            <p14:xfrm>
              <a:off x="7172760" y="4134760"/>
              <a:ext cx="18468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6C80391-D2C0-4DFF-962D-98C834AC4DB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54760" y="4116760"/>
                <a:ext cx="220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8C84A97-5C6E-4F68-BDC2-857230E35676}"/>
                  </a:ext>
                </a:extLst>
              </p14:cNvPr>
              <p14:cNvContentPartPr/>
              <p14:nvPr/>
            </p14:nvContentPartPr>
            <p14:xfrm>
              <a:off x="7203000" y="4192720"/>
              <a:ext cx="139320" cy="13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8C84A97-5C6E-4F68-BDC2-857230E3567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85000" y="4174720"/>
                <a:ext cx="1749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BDC14B0-D5C7-477E-AAFF-10F3F70D3853}"/>
                  </a:ext>
                </a:extLst>
              </p14:cNvPr>
              <p14:cNvContentPartPr/>
              <p14:nvPr/>
            </p14:nvContentPartPr>
            <p14:xfrm>
              <a:off x="7507920" y="4074280"/>
              <a:ext cx="449280" cy="191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BDC14B0-D5C7-477E-AAFF-10F3F70D385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89920" y="4056280"/>
                <a:ext cx="4849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344486D-BA95-4755-8996-5F514DB72760}"/>
                  </a:ext>
                </a:extLst>
              </p14:cNvPr>
              <p14:cNvContentPartPr/>
              <p14:nvPr/>
            </p14:nvContentPartPr>
            <p14:xfrm>
              <a:off x="8096160" y="4063120"/>
              <a:ext cx="267840" cy="174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344486D-BA95-4755-8996-5F514DB7276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78160" y="4045120"/>
                <a:ext cx="3034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430F1AA-81F5-4216-9446-4439F73776F3}"/>
                  </a:ext>
                </a:extLst>
              </p14:cNvPr>
              <p14:cNvContentPartPr/>
              <p14:nvPr/>
            </p14:nvContentPartPr>
            <p14:xfrm>
              <a:off x="6242880" y="4052680"/>
              <a:ext cx="673200" cy="253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430F1AA-81F5-4216-9446-4439F73776F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25240" y="4035040"/>
                <a:ext cx="7088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0EF9618-DAC8-4225-90B7-600678BE22B0}"/>
                  </a:ext>
                </a:extLst>
              </p14:cNvPr>
              <p14:cNvContentPartPr/>
              <p14:nvPr/>
            </p14:nvContentPartPr>
            <p14:xfrm>
              <a:off x="243480" y="4509160"/>
              <a:ext cx="990000" cy="67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0EF9618-DAC8-4225-90B7-600678BE22B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5480" y="4491160"/>
                <a:ext cx="1025640" cy="7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79F2C6-37A4-499A-A5A6-ECC397021B6D}"/>
                  </a:ext>
                </a:extLst>
              </p14:cNvPr>
              <p14:cNvContentPartPr/>
              <p14:nvPr/>
            </p14:nvContentPartPr>
            <p14:xfrm>
              <a:off x="1959960" y="4550920"/>
              <a:ext cx="173880" cy="284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79F2C6-37A4-499A-A5A6-ECC397021B6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942320" y="4532920"/>
                <a:ext cx="2095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5839784-1128-4D45-90D2-6FF505D5A388}"/>
                  </a:ext>
                </a:extLst>
              </p14:cNvPr>
              <p14:cNvContentPartPr/>
              <p14:nvPr/>
            </p14:nvContentPartPr>
            <p14:xfrm>
              <a:off x="2224920" y="4617880"/>
              <a:ext cx="437400" cy="147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5839784-1128-4D45-90D2-6FF505D5A38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06935" y="4599880"/>
                <a:ext cx="473011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B4D8C9D-61CF-4668-97CF-DF193522D16F}"/>
                  </a:ext>
                </a:extLst>
              </p14:cNvPr>
              <p14:cNvContentPartPr/>
              <p14:nvPr/>
            </p14:nvContentPartPr>
            <p14:xfrm>
              <a:off x="1656120" y="4581880"/>
              <a:ext cx="213120" cy="257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B4D8C9D-61CF-4668-97CF-DF193522D16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638480" y="4564240"/>
                <a:ext cx="2487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60E25FC-9C4C-47CE-8499-93C9479CB51F}"/>
                  </a:ext>
                </a:extLst>
              </p14:cNvPr>
              <p14:cNvContentPartPr/>
              <p14:nvPr/>
            </p14:nvContentPartPr>
            <p14:xfrm>
              <a:off x="4967400" y="4195600"/>
              <a:ext cx="87120" cy="107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60E25FC-9C4C-47CE-8499-93C9479CB51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949325" y="4177960"/>
                <a:ext cx="122908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6551391-8469-4234-934C-3A572D863433}"/>
                  </a:ext>
                </a:extLst>
              </p14:cNvPr>
              <p14:cNvContentPartPr/>
              <p14:nvPr/>
            </p14:nvContentPartPr>
            <p14:xfrm>
              <a:off x="2754480" y="4541200"/>
              <a:ext cx="637560" cy="291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6551391-8469-4234-934C-3A572D86343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36840" y="4523560"/>
                <a:ext cx="6732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0214F07-436E-44A5-9494-0846F9CD451F}"/>
                  </a:ext>
                </a:extLst>
              </p14:cNvPr>
              <p14:cNvContentPartPr/>
              <p14:nvPr/>
            </p14:nvContentPartPr>
            <p14:xfrm>
              <a:off x="4287360" y="4775560"/>
              <a:ext cx="127440" cy="104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0214F07-436E-44A5-9494-0846F9CD451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69360" y="4757560"/>
                <a:ext cx="1630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688FF56-48A6-488E-9DBA-D55D378B85AC}"/>
                  </a:ext>
                </a:extLst>
              </p14:cNvPr>
              <p14:cNvContentPartPr/>
              <p14:nvPr/>
            </p14:nvContentPartPr>
            <p14:xfrm>
              <a:off x="3938880" y="4591600"/>
              <a:ext cx="262440" cy="271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688FF56-48A6-488E-9DBA-D55D378B85A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920880" y="4573600"/>
                <a:ext cx="2980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703C2B9-35CD-443F-A3C1-532EA6824386}"/>
                  </a:ext>
                </a:extLst>
              </p14:cNvPr>
              <p14:cNvContentPartPr/>
              <p14:nvPr/>
            </p14:nvContentPartPr>
            <p14:xfrm>
              <a:off x="4520640" y="4715080"/>
              <a:ext cx="111600" cy="170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703C2B9-35CD-443F-A3C1-532EA682438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03000" y="4697080"/>
                <a:ext cx="1472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6C146BE-B35D-4E19-B5EB-E66B06F5AA05}"/>
                  </a:ext>
                </a:extLst>
              </p14:cNvPr>
              <p14:cNvContentPartPr/>
              <p14:nvPr/>
            </p14:nvContentPartPr>
            <p14:xfrm>
              <a:off x="4805400" y="4618240"/>
              <a:ext cx="597600" cy="197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6C146BE-B35D-4E19-B5EB-E66B06F5AA0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787411" y="4600240"/>
                <a:ext cx="633219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D5CEB24-C045-4261-A0B8-27CC94BF5C0A}"/>
                  </a:ext>
                </a:extLst>
              </p14:cNvPr>
              <p14:cNvContentPartPr/>
              <p14:nvPr/>
            </p14:nvContentPartPr>
            <p14:xfrm>
              <a:off x="5743920" y="4612840"/>
              <a:ext cx="334440" cy="173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D5CEB24-C045-4261-A0B8-27CC94BF5C0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726280" y="4595200"/>
                <a:ext cx="3700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C7E6ED5-C638-4E7F-B07D-99CE16E15122}"/>
                  </a:ext>
                </a:extLst>
              </p14:cNvPr>
              <p14:cNvContentPartPr/>
              <p14:nvPr/>
            </p14:nvContentPartPr>
            <p14:xfrm>
              <a:off x="5495880" y="4697800"/>
              <a:ext cx="124560" cy="14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C7E6ED5-C638-4E7F-B07D-99CE16E1512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478240" y="4679800"/>
                <a:ext cx="1602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81BE93F0-1CC6-404F-B049-66BBA856FFC2}"/>
                  </a:ext>
                </a:extLst>
              </p14:cNvPr>
              <p14:cNvContentPartPr/>
              <p14:nvPr/>
            </p14:nvContentPartPr>
            <p14:xfrm>
              <a:off x="1070760" y="3611320"/>
              <a:ext cx="746640" cy="6472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81BE93F0-1CC6-404F-B049-66BBA856FFC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52760" y="3575680"/>
                <a:ext cx="782280" cy="7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2FA7A38-07DA-4351-B295-B16DACB7BC40}"/>
                  </a:ext>
                </a:extLst>
              </p14:cNvPr>
              <p14:cNvContentPartPr/>
              <p14:nvPr/>
            </p14:nvContentPartPr>
            <p14:xfrm>
              <a:off x="180840" y="4347880"/>
              <a:ext cx="695160" cy="648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2FA7A38-07DA-4351-B295-B16DACB7BC4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63200" y="4312240"/>
                <a:ext cx="730800" cy="72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562354D-679C-4D3B-A98D-05D3C51D6AE6}"/>
                  </a:ext>
                </a:extLst>
              </p14:cNvPr>
              <p14:cNvContentPartPr/>
              <p14:nvPr/>
            </p14:nvContentPartPr>
            <p14:xfrm>
              <a:off x="8916960" y="3941800"/>
              <a:ext cx="66960" cy="255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562354D-679C-4D3B-A98D-05D3C51D6AE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899320" y="3924160"/>
                <a:ext cx="102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71C0245-C5D1-4BE4-A205-F0A1F74E4E03}"/>
                  </a:ext>
                </a:extLst>
              </p14:cNvPr>
              <p14:cNvContentPartPr/>
              <p14:nvPr/>
            </p14:nvContentPartPr>
            <p14:xfrm>
              <a:off x="8745600" y="3962320"/>
              <a:ext cx="116640" cy="243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71C0245-C5D1-4BE4-A205-F0A1F74E4E0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727600" y="3944320"/>
                <a:ext cx="1522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A4C1167-F1D0-4D7D-BEA5-FAD89111F3ED}"/>
                  </a:ext>
                </a:extLst>
              </p14:cNvPr>
              <p14:cNvContentPartPr/>
              <p14:nvPr/>
            </p14:nvContentPartPr>
            <p14:xfrm>
              <a:off x="6583080" y="4600960"/>
              <a:ext cx="160560" cy="184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A4C1167-F1D0-4D7D-BEA5-FAD89111F3E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565440" y="4582960"/>
                <a:ext cx="1962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41C10B0-3877-4F4E-8887-C3138E4B8FA9}"/>
                  </a:ext>
                </a:extLst>
              </p14:cNvPr>
              <p14:cNvContentPartPr/>
              <p14:nvPr/>
            </p14:nvContentPartPr>
            <p14:xfrm>
              <a:off x="6483000" y="4581880"/>
              <a:ext cx="37440" cy="19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41C10B0-3877-4F4E-8887-C3138E4B8FA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465360" y="4564240"/>
                <a:ext cx="730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BB60CD9-1F8B-4586-8420-6C59CF182EF3}"/>
                  </a:ext>
                </a:extLst>
              </p14:cNvPr>
              <p14:cNvContentPartPr/>
              <p14:nvPr/>
            </p14:nvContentPartPr>
            <p14:xfrm>
              <a:off x="6796560" y="4581880"/>
              <a:ext cx="53280" cy="237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BB60CD9-1F8B-4586-8420-6C59CF182EF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778920" y="4564240"/>
                <a:ext cx="889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1D529B0-0962-4FAC-9EEF-B80A6974B089}"/>
                  </a:ext>
                </a:extLst>
              </p14:cNvPr>
              <p14:cNvContentPartPr/>
              <p14:nvPr/>
            </p14:nvContentPartPr>
            <p14:xfrm>
              <a:off x="934680" y="5121160"/>
              <a:ext cx="706680" cy="406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1D529B0-0962-4FAC-9EEF-B80A6974B08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17031" y="5103160"/>
                <a:ext cx="742338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3CC409B-0FD0-4746-83F1-9F6271C391B0}"/>
                  </a:ext>
                </a:extLst>
              </p14:cNvPr>
              <p14:cNvContentPartPr/>
              <p14:nvPr/>
            </p14:nvContentPartPr>
            <p14:xfrm>
              <a:off x="3889920" y="5204320"/>
              <a:ext cx="268200" cy="1897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3CC409B-0FD0-4746-83F1-9F6271C391B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871920" y="5186320"/>
                <a:ext cx="3038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DFAC042-B87B-4187-A611-86473C8FBE4B}"/>
                  </a:ext>
                </a:extLst>
              </p14:cNvPr>
              <p14:cNvContentPartPr/>
              <p14:nvPr/>
            </p14:nvContentPartPr>
            <p14:xfrm>
              <a:off x="4307520" y="5232040"/>
              <a:ext cx="174240" cy="111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DFAC042-B87B-4187-A611-86473C8FBE4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289880" y="5214400"/>
                <a:ext cx="209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800C51C-1CEC-4470-ABC1-46D77C16A69D}"/>
                  </a:ext>
                </a:extLst>
              </p14:cNvPr>
              <p14:cNvContentPartPr/>
              <p14:nvPr/>
            </p14:nvContentPartPr>
            <p14:xfrm>
              <a:off x="4328040" y="5313040"/>
              <a:ext cx="154080" cy="108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800C51C-1CEC-4470-ABC1-46D77C16A69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310040" y="529540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A17342B-3E83-4D98-AB64-AE452477E422}"/>
                  </a:ext>
                </a:extLst>
              </p14:cNvPr>
              <p14:cNvContentPartPr/>
              <p14:nvPr/>
            </p14:nvContentPartPr>
            <p14:xfrm>
              <a:off x="4754640" y="5096320"/>
              <a:ext cx="437760" cy="3823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A17342B-3E83-4D98-AB64-AE452477E42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736655" y="5078320"/>
                <a:ext cx="473371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CD66372-E019-4318-9D94-C46B6676AF54}"/>
                  </a:ext>
                </a:extLst>
              </p14:cNvPr>
              <p14:cNvContentPartPr/>
              <p14:nvPr/>
            </p14:nvContentPartPr>
            <p14:xfrm>
              <a:off x="5272680" y="5272360"/>
              <a:ext cx="141480" cy="104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CD66372-E019-4318-9D94-C46B6676AF5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254680" y="5254720"/>
                <a:ext cx="177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682AA26-25F6-421B-AADC-236C602604E7}"/>
                  </a:ext>
                </a:extLst>
              </p14:cNvPr>
              <p14:cNvContentPartPr/>
              <p14:nvPr/>
            </p14:nvContentPartPr>
            <p14:xfrm>
              <a:off x="1887600" y="5272360"/>
              <a:ext cx="107640" cy="135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682AA26-25F6-421B-AADC-236C602604E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869600" y="5254720"/>
                <a:ext cx="1432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FC1BB82-9F72-49A7-A5DD-C5C942D1611F}"/>
                  </a:ext>
                </a:extLst>
              </p14:cNvPr>
              <p14:cNvContentPartPr/>
              <p14:nvPr/>
            </p14:nvContentPartPr>
            <p14:xfrm>
              <a:off x="2758440" y="5130160"/>
              <a:ext cx="29880" cy="2390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FC1BB82-9F72-49A7-A5DD-C5C942D1611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740440" y="5112520"/>
                <a:ext cx="655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0F6A7F3B-DC0D-4304-AB87-A43BAA17E777}"/>
                  </a:ext>
                </a:extLst>
              </p14:cNvPr>
              <p14:cNvContentPartPr/>
              <p14:nvPr/>
            </p14:nvContentPartPr>
            <p14:xfrm>
              <a:off x="3421200" y="5211880"/>
              <a:ext cx="11880" cy="176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0F6A7F3B-DC0D-4304-AB87-A43BAA17E77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403560" y="5193880"/>
                <a:ext cx="475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0B00C9FF-3537-47C6-AD5B-833D5377E67B}"/>
                  </a:ext>
                </a:extLst>
              </p14:cNvPr>
              <p14:cNvContentPartPr/>
              <p14:nvPr/>
            </p14:nvContentPartPr>
            <p14:xfrm>
              <a:off x="3405720" y="5364160"/>
              <a:ext cx="18000" cy="180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0B00C9FF-3537-47C6-AD5B-833D5377E67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388080" y="5346520"/>
                <a:ext cx="536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F01B88C-B692-474D-91B0-D4405B5E9E95}"/>
                  </a:ext>
                </a:extLst>
              </p14:cNvPr>
              <p14:cNvContentPartPr/>
              <p14:nvPr/>
            </p14:nvContentPartPr>
            <p14:xfrm>
              <a:off x="2869320" y="5130160"/>
              <a:ext cx="293400" cy="3049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F01B88C-B692-474D-91B0-D4405B5E9E9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851658" y="5112520"/>
                <a:ext cx="329084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CE52602-FD25-4647-B6DD-BC33B459EBBD}"/>
                  </a:ext>
                </a:extLst>
              </p14:cNvPr>
              <p14:cNvContentPartPr/>
              <p14:nvPr/>
            </p14:nvContentPartPr>
            <p14:xfrm>
              <a:off x="2093880" y="5282800"/>
              <a:ext cx="466560" cy="2923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CE52602-FD25-4647-B6DD-BC33B459EBB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075880" y="5264800"/>
                <a:ext cx="5022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904E7F5E-6318-44B2-9413-0EE3BA826E87}"/>
                  </a:ext>
                </a:extLst>
              </p14:cNvPr>
              <p14:cNvContentPartPr/>
              <p14:nvPr/>
            </p14:nvContentPartPr>
            <p14:xfrm>
              <a:off x="6699000" y="5018560"/>
              <a:ext cx="148680" cy="4687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904E7F5E-6318-44B2-9413-0EE3BA826E8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681000" y="5000920"/>
                <a:ext cx="184320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A3D51D1-5EC5-4234-B2CB-FC19692C5AC9}"/>
                  </a:ext>
                </a:extLst>
              </p14:cNvPr>
              <p14:cNvContentPartPr/>
              <p14:nvPr/>
            </p14:nvContentPartPr>
            <p14:xfrm>
              <a:off x="7144320" y="5114680"/>
              <a:ext cx="273600" cy="1659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A3D51D1-5EC5-4234-B2CB-FC19692C5AC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126680" y="5096680"/>
                <a:ext cx="3092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DA23AB16-B34D-4D8F-BA9B-CCA397BEC2B0}"/>
                  </a:ext>
                </a:extLst>
              </p14:cNvPr>
              <p14:cNvContentPartPr/>
              <p14:nvPr/>
            </p14:nvContentPartPr>
            <p14:xfrm>
              <a:off x="7568760" y="5120440"/>
              <a:ext cx="154080" cy="108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DA23AB16-B34D-4D8F-BA9B-CCA397BEC2B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551120" y="510244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009F004-53D6-474F-8C54-16A66F824D88}"/>
                  </a:ext>
                </a:extLst>
              </p14:cNvPr>
              <p14:cNvContentPartPr/>
              <p14:nvPr/>
            </p14:nvContentPartPr>
            <p14:xfrm>
              <a:off x="7599360" y="5211880"/>
              <a:ext cx="164520" cy="147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009F004-53D6-474F-8C54-16A66F824D8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581360" y="5193880"/>
                <a:ext cx="2001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B3F53F77-BA3A-4DB2-8D74-97E5120CA1D8}"/>
                  </a:ext>
                </a:extLst>
              </p14:cNvPr>
              <p14:cNvContentPartPr/>
              <p14:nvPr/>
            </p14:nvContentPartPr>
            <p14:xfrm>
              <a:off x="7913640" y="4906240"/>
              <a:ext cx="645840" cy="5688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B3F53F77-BA3A-4DB2-8D74-97E5120CA1D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895640" y="4888600"/>
                <a:ext cx="68148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CBC867F1-9691-4522-97FC-D2AD1236D4D9}"/>
                  </a:ext>
                </a:extLst>
              </p14:cNvPr>
              <p14:cNvContentPartPr/>
              <p14:nvPr/>
            </p14:nvContentPartPr>
            <p14:xfrm>
              <a:off x="5589480" y="5049160"/>
              <a:ext cx="613800" cy="24192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CBC867F1-9691-4522-97FC-D2AD1236D4D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571840" y="5031520"/>
                <a:ext cx="64944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49498600-4EDA-4481-A10E-DA9B28162CDA}"/>
                  </a:ext>
                </a:extLst>
              </p14:cNvPr>
              <p14:cNvContentPartPr/>
              <p14:nvPr/>
            </p14:nvContentPartPr>
            <p14:xfrm>
              <a:off x="5618280" y="5343280"/>
              <a:ext cx="547920" cy="230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49498600-4EDA-4481-A10E-DA9B28162CD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600280" y="5325640"/>
                <a:ext cx="5835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AC61DFF1-C84F-4515-9104-5972B4367A05}"/>
                  </a:ext>
                </a:extLst>
              </p14:cNvPr>
              <p14:cNvContentPartPr/>
              <p14:nvPr/>
            </p14:nvContentPartPr>
            <p14:xfrm>
              <a:off x="5754720" y="5418520"/>
              <a:ext cx="480240" cy="1573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AC61DFF1-C84F-4515-9104-5972B4367A0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736733" y="5400880"/>
                <a:ext cx="515853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E75C1D5-CC75-4491-9CE4-AC62C18B03C7}"/>
                  </a:ext>
                </a:extLst>
              </p14:cNvPr>
              <p14:cNvContentPartPr/>
              <p14:nvPr/>
            </p14:nvContentPartPr>
            <p14:xfrm>
              <a:off x="782040" y="5719840"/>
              <a:ext cx="207360" cy="226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E75C1D5-CC75-4491-9CE4-AC62C18B03C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64400" y="5701840"/>
                <a:ext cx="24300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39AF95B-21DF-4B85-9F3D-F749C07DCBB0}"/>
                  </a:ext>
                </a:extLst>
              </p14:cNvPr>
              <p14:cNvContentPartPr/>
              <p14:nvPr/>
            </p14:nvContentPartPr>
            <p14:xfrm>
              <a:off x="1385040" y="5723440"/>
              <a:ext cx="550440" cy="264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39AF95B-21DF-4B85-9F3D-F749C07DCBB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367040" y="5705800"/>
                <a:ext cx="58608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D8C01DB-7C71-4305-AD59-F9D054AA3620}"/>
                  </a:ext>
                </a:extLst>
              </p14:cNvPr>
              <p14:cNvContentPartPr/>
              <p14:nvPr/>
            </p14:nvContentPartPr>
            <p14:xfrm>
              <a:off x="1320600" y="6044920"/>
              <a:ext cx="660600" cy="41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D8C01DB-7C71-4305-AD59-F9D054AA362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302600" y="6027280"/>
                <a:ext cx="6962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5FC5132-8D69-4973-9600-4F9BB9CEB663}"/>
                  </a:ext>
                </a:extLst>
              </p14:cNvPr>
              <p14:cNvContentPartPr/>
              <p14:nvPr/>
            </p14:nvContentPartPr>
            <p14:xfrm>
              <a:off x="1450560" y="6131320"/>
              <a:ext cx="433800" cy="211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5FC5132-8D69-4973-9600-4F9BB9CEB66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432920" y="6113320"/>
                <a:ext cx="46944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0DEAE13-EDD4-4053-BCE8-C9E604270777}"/>
                  </a:ext>
                </a:extLst>
              </p14:cNvPr>
              <p14:cNvContentPartPr/>
              <p14:nvPr/>
            </p14:nvContentPartPr>
            <p14:xfrm>
              <a:off x="2153640" y="6035560"/>
              <a:ext cx="553320" cy="2296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0DEAE13-EDD4-4053-BCE8-C9E60427077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135989" y="6017560"/>
                <a:ext cx="588983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D61E6BB-1015-44A9-BF65-5CC2176EC694}"/>
                  </a:ext>
                </a:extLst>
              </p14:cNvPr>
              <p14:cNvContentPartPr/>
              <p14:nvPr/>
            </p14:nvContentPartPr>
            <p14:xfrm>
              <a:off x="2143200" y="5753320"/>
              <a:ext cx="488880" cy="2311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D61E6BB-1015-44A9-BF65-5CC2176EC69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125560" y="5735652"/>
                <a:ext cx="524520" cy="266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3784B83-9756-44B2-BBA2-8C523709FD04}"/>
                  </a:ext>
                </a:extLst>
              </p14:cNvPr>
              <p14:cNvContentPartPr/>
              <p14:nvPr/>
            </p14:nvContentPartPr>
            <p14:xfrm>
              <a:off x="2813880" y="5942680"/>
              <a:ext cx="127440" cy="14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3784B83-9756-44B2-BBA2-8C523709FD0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795880" y="5925040"/>
                <a:ext cx="1630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DFB94AF-E05D-40FF-BA5E-43C2CB125BD7}"/>
                  </a:ext>
                </a:extLst>
              </p14:cNvPr>
              <p14:cNvContentPartPr/>
              <p14:nvPr/>
            </p14:nvContentPartPr>
            <p14:xfrm>
              <a:off x="3006840" y="6074800"/>
              <a:ext cx="671400" cy="392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DFB94AF-E05D-40FF-BA5E-43C2CB125BD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989200" y="6057160"/>
                <a:ext cx="7070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F5556BD-488C-42C6-AA4F-B11B316B5EF9}"/>
                  </a:ext>
                </a:extLst>
              </p14:cNvPr>
              <p14:cNvContentPartPr/>
              <p14:nvPr/>
            </p14:nvContentPartPr>
            <p14:xfrm>
              <a:off x="3047520" y="5760520"/>
              <a:ext cx="702360" cy="2617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F5556BD-488C-42C6-AA4F-B11B316B5EF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029880" y="5742495"/>
                <a:ext cx="738000" cy="297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C4F0C8C-DD14-42F7-8EF0-496C20F8C483}"/>
                  </a:ext>
                </a:extLst>
              </p14:cNvPr>
              <p14:cNvContentPartPr/>
              <p14:nvPr/>
            </p14:nvContentPartPr>
            <p14:xfrm>
              <a:off x="3201600" y="6161560"/>
              <a:ext cx="488880" cy="203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C4F0C8C-DD14-42F7-8EF0-496C20F8C48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183947" y="6143592"/>
                <a:ext cx="524546" cy="23933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2360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14:cNvPr>
              <p14:cNvContentPartPr/>
              <p14:nvPr/>
            </p14:nvContentPartPr>
            <p14:xfrm>
              <a:off x="771600" y="162160"/>
              <a:ext cx="4608720" cy="618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960" y="144150"/>
                <a:ext cx="4644360" cy="65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14:cNvPr>
              <p14:cNvContentPartPr/>
              <p14:nvPr/>
            </p14:nvContentPartPr>
            <p14:xfrm>
              <a:off x="1797960" y="1403080"/>
              <a:ext cx="3566160" cy="965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1385087"/>
                <a:ext cx="3601800" cy="1001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14:cNvPr>
              <p14:cNvContentPartPr/>
              <p14:nvPr/>
            </p14:nvContentPartPr>
            <p14:xfrm>
              <a:off x="5972520" y="975400"/>
              <a:ext cx="1595520" cy="109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4880" y="957754"/>
                <a:ext cx="1631160" cy="1128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14:cNvPr>
              <p14:cNvContentPartPr/>
              <p14:nvPr/>
            </p14:nvContentPartPr>
            <p14:xfrm>
              <a:off x="3970560" y="2426200"/>
              <a:ext cx="4622760" cy="1473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52560" y="2408200"/>
                <a:ext cx="4658400" cy="15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14:cNvPr>
              <p14:cNvContentPartPr/>
              <p14:nvPr/>
            </p14:nvContentPartPr>
            <p14:xfrm>
              <a:off x="3819720" y="2923720"/>
              <a:ext cx="17280" cy="22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2080" y="2906080"/>
                <a:ext cx="529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14:cNvPr>
              <p14:cNvContentPartPr/>
              <p14:nvPr/>
            </p14:nvContentPartPr>
            <p14:xfrm>
              <a:off x="3808200" y="3067720"/>
              <a:ext cx="11880" cy="26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90560" y="3050080"/>
                <a:ext cx="475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14:cNvPr>
              <p14:cNvContentPartPr/>
              <p14:nvPr/>
            </p14:nvContentPartPr>
            <p14:xfrm>
              <a:off x="852960" y="2762800"/>
              <a:ext cx="2794320" cy="884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5320" y="2745153"/>
                <a:ext cx="2829960" cy="92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14:cNvPr>
              <p14:cNvContentPartPr/>
              <p14:nvPr/>
            </p14:nvContentPartPr>
            <p14:xfrm>
              <a:off x="4839960" y="2925880"/>
              <a:ext cx="108000" cy="151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22320" y="2907880"/>
                <a:ext cx="143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14:cNvPr>
              <p14:cNvContentPartPr/>
              <p14:nvPr/>
            </p14:nvContentPartPr>
            <p14:xfrm>
              <a:off x="8066640" y="2258440"/>
              <a:ext cx="668880" cy="749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48640" y="2240800"/>
                <a:ext cx="70452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14:cNvPr>
              <p14:cNvContentPartPr/>
              <p14:nvPr/>
            </p14:nvContentPartPr>
            <p14:xfrm>
              <a:off x="5050200" y="2338000"/>
              <a:ext cx="2833560" cy="864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32558" y="2320000"/>
                <a:ext cx="2869205" cy="90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FC6394-E076-4D5A-9996-57A361D34760}"/>
                  </a:ext>
                </a:extLst>
              </p14:cNvPr>
              <p14:cNvContentPartPr/>
              <p14:nvPr/>
            </p14:nvContentPartPr>
            <p14:xfrm>
              <a:off x="3911880" y="3026680"/>
              <a:ext cx="4815360" cy="1017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FC6394-E076-4D5A-9996-57A361D3476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94240" y="2991040"/>
                <a:ext cx="4851000" cy="10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6DB6844-EF70-4721-8100-715B988E9285}"/>
                  </a:ext>
                </a:extLst>
              </p14:cNvPr>
              <p14:cNvContentPartPr/>
              <p14:nvPr/>
            </p14:nvContentPartPr>
            <p14:xfrm>
              <a:off x="2806680" y="3494320"/>
              <a:ext cx="544320" cy="514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6DB6844-EF70-4721-8100-715B988E92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88680" y="3476680"/>
                <a:ext cx="57996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E97721B-CB8B-442E-9721-56BA0942A749}"/>
                  </a:ext>
                </a:extLst>
              </p14:cNvPr>
              <p14:cNvContentPartPr/>
              <p14:nvPr/>
            </p14:nvContentPartPr>
            <p14:xfrm>
              <a:off x="243480" y="3748120"/>
              <a:ext cx="1392120" cy="460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E97721B-CB8B-442E-9721-56BA0942A74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5485" y="3730480"/>
                <a:ext cx="1427751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3F0741B-ADAD-42AB-B773-DA6BF367815E}"/>
                  </a:ext>
                </a:extLst>
              </p14:cNvPr>
              <p14:cNvContentPartPr/>
              <p14:nvPr/>
            </p14:nvContentPartPr>
            <p14:xfrm>
              <a:off x="1746840" y="3748840"/>
              <a:ext cx="653400" cy="322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3F0741B-ADAD-42AB-B773-DA6BF367815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28850" y="3730840"/>
                <a:ext cx="6890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2B6478-56D8-48BF-8F29-F8562A657C42}"/>
                  </a:ext>
                </a:extLst>
              </p14:cNvPr>
              <p14:cNvContentPartPr/>
              <p14:nvPr/>
            </p14:nvContentPartPr>
            <p14:xfrm>
              <a:off x="3843480" y="4022800"/>
              <a:ext cx="107640" cy="226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2B6478-56D8-48BF-8F29-F8562A657C4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25840" y="4005160"/>
                <a:ext cx="1432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59D91A-AFB6-4B9A-9804-588E4C43FB4B}"/>
                  </a:ext>
                </a:extLst>
              </p14:cNvPr>
              <p14:cNvContentPartPr/>
              <p14:nvPr/>
            </p14:nvContentPartPr>
            <p14:xfrm>
              <a:off x="4761480" y="4104160"/>
              <a:ext cx="146520" cy="110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59D91A-AFB6-4B9A-9804-588E4C43FB4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43840" y="4086520"/>
                <a:ext cx="1821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8A4C94B-2C0A-4BBB-AB7B-62D2943818FE}"/>
                  </a:ext>
                </a:extLst>
              </p14:cNvPr>
              <p14:cNvContentPartPr/>
              <p14:nvPr/>
            </p14:nvContentPartPr>
            <p14:xfrm>
              <a:off x="4256400" y="4103800"/>
              <a:ext cx="423000" cy="132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8A4C94B-2C0A-4BBB-AB7B-62D2943818F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38745" y="4085800"/>
                <a:ext cx="45867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24741BC-365B-44FE-B06E-615A2A449D7D}"/>
                  </a:ext>
                </a:extLst>
              </p14:cNvPr>
              <p14:cNvContentPartPr/>
              <p14:nvPr/>
            </p14:nvContentPartPr>
            <p14:xfrm>
              <a:off x="4037880" y="4012720"/>
              <a:ext cx="138240" cy="284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24741BC-365B-44FE-B06E-615A2A449D7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20194" y="3994720"/>
                <a:ext cx="173973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AE6F5F2-5846-42FF-8350-D16140A152A8}"/>
                  </a:ext>
                </a:extLst>
              </p14:cNvPr>
              <p14:cNvContentPartPr/>
              <p14:nvPr/>
            </p14:nvContentPartPr>
            <p14:xfrm>
              <a:off x="5100240" y="4053040"/>
              <a:ext cx="204120" cy="227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AE6F5F2-5846-42FF-8350-D16140A152A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82272" y="4035040"/>
                <a:ext cx="239697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0293D0E-8F04-423D-A520-89FB5B7B7451}"/>
                  </a:ext>
                </a:extLst>
              </p14:cNvPr>
              <p14:cNvContentPartPr/>
              <p14:nvPr/>
            </p14:nvContentPartPr>
            <p14:xfrm>
              <a:off x="5770560" y="4021360"/>
              <a:ext cx="312480" cy="228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0293D0E-8F04-423D-A520-89FB5B7B74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52920" y="4003720"/>
                <a:ext cx="3481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6C80391-D2C0-4DFF-962D-98C834AC4DB3}"/>
                  </a:ext>
                </a:extLst>
              </p14:cNvPr>
              <p14:cNvContentPartPr/>
              <p14:nvPr/>
            </p14:nvContentPartPr>
            <p14:xfrm>
              <a:off x="7172760" y="4134760"/>
              <a:ext cx="18468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6C80391-D2C0-4DFF-962D-98C834AC4DB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54760" y="4116760"/>
                <a:ext cx="220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8C84A97-5C6E-4F68-BDC2-857230E35676}"/>
                  </a:ext>
                </a:extLst>
              </p14:cNvPr>
              <p14:cNvContentPartPr/>
              <p14:nvPr/>
            </p14:nvContentPartPr>
            <p14:xfrm>
              <a:off x="7203000" y="4192720"/>
              <a:ext cx="139320" cy="13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8C84A97-5C6E-4F68-BDC2-857230E3567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85000" y="4174720"/>
                <a:ext cx="1749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BDC14B0-D5C7-477E-AAFF-10F3F70D3853}"/>
                  </a:ext>
                </a:extLst>
              </p14:cNvPr>
              <p14:cNvContentPartPr/>
              <p14:nvPr/>
            </p14:nvContentPartPr>
            <p14:xfrm>
              <a:off x="7507920" y="4074280"/>
              <a:ext cx="449280" cy="191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BDC14B0-D5C7-477E-AAFF-10F3F70D385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89920" y="4056280"/>
                <a:ext cx="4849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344486D-BA95-4755-8996-5F514DB72760}"/>
                  </a:ext>
                </a:extLst>
              </p14:cNvPr>
              <p14:cNvContentPartPr/>
              <p14:nvPr/>
            </p14:nvContentPartPr>
            <p14:xfrm>
              <a:off x="8096160" y="4063120"/>
              <a:ext cx="267840" cy="174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344486D-BA95-4755-8996-5F514DB7276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78160" y="4045120"/>
                <a:ext cx="3034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430F1AA-81F5-4216-9446-4439F73776F3}"/>
                  </a:ext>
                </a:extLst>
              </p14:cNvPr>
              <p14:cNvContentPartPr/>
              <p14:nvPr/>
            </p14:nvContentPartPr>
            <p14:xfrm>
              <a:off x="6242880" y="4052680"/>
              <a:ext cx="673200" cy="253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430F1AA-81F5-4216-9446-4439F73776F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25240" y="4035040"/>
                <a:ext cx="7088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0EF9618-DAC8-4225-90B7-600678BE22B0}"/>
                  </a:ext>
                </a:extLst>
              </p14:cNvPr>
              <p14:cNvContentPartPr/>
              <p14:nvPr/>
            </p14:nvContentPartPr>
            <p14:xfrm>
              <a:off x="243480" y="4509160"/>
              <a:ext cx="990000" cy="67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0EF9618-DAC8-4225-90B7-600678BE22B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5480" y="4491160"/>
                <a:ext cx="1025640" cy="7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79F2C6-37A4-499A-A5A6-ECC397021B6D}"/>
                  </a:ext>
                </a:extLst>
              </p14:cNvPr>
              <p14:cNvContentPartPr/>
              <p14:nvPr/>
            </p14:nvContentPartPr>
            <p14:xfrm>
              <a:off x="1959960" y="4550920"/>
              <a:ext cx="173880" cy="284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79F2C6-37A4-499A-A5A6-ECC397021B6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942320" y="4532920"/>
                <a:ext cx="2095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5839784-1128-4D45-90D2-6FF505D5A388}"/>
                  </a:ext>
                </a:extLst>
              </p14:cNvPr>
              <p14:cNvContentPartPr/>
              <p14:nvPr/>
            </p14:nvContentPartPr>
            <p14:xfrm>
              <a:off x="2224920" y="4617880"/>
              <a:ext cx="437400" cy="147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5839784-1128-4D45-90D2-6FF505D5A38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06935" y="4599880"/>
                <a:ext cx="473011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B4D8C9D-61CF-4668-97CF-DF193522D16F}"/>
                  </a:ext>
                </a:extLst>
              </p14:cNvPr>
              <p14:cNvContentPartPr/>
              <p14:nvPr/>
            </p14:nvContentPartPr>
            <p14:xfrm>
              <a:off x="1656120" y="4581880"/>
              <a:ext cx="213120" cy="257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B4D8C9D-61CF-4668-97CF-DF193522D16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638480" y="4564240"/>
                <a:ext cx="2487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60E25FC-9C4C-47CE-8499-93C9479CB51F}"/>
                  </a:ext>
                </a:extLst>
              </p14:cNvPr>
              <p14:cNvContentPartPr/>
              <p14:nvPr/>
            </p14:nvContentPartPr>
            <p14:xfrm>
              <a:off x="4967400" y="4195600"/>
              <a:ext cx="87120" cy="107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60E25FC-9C4C-47CE-8499-93C9479CB51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949325" y="4177960"/>
                <a:ext cx="122908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6551391-8469-4234-934C-3A572D863433}"/>
                  </a:ext>
                </a:extLst>
              </p14:cNvPr>
              <p14:cNvContentPartPr/>
              <p14:nvPr/>
            </p14:nvContentPartPr>
            <p14:xfrm>
              <a:off x="2754480" y="4541200"/>
              <a:ext cx="637560" cy="291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6551391-8469-4234-934C-3A572D86343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36840" y="4523560"/>
                <a:ext cx="6732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0214F07-436E-44A5-9494-0846F9CD451F}"/>
                  </a:ext>
                </a:extLst>
              </p14:cNvPr>
              <p14:cNvContentPartPr/>
              <p14:nvPr/>
            </p14:nvContentPartPr>
            <p14:xfrm>
              <a:off x="4287360" y="4775560"/>
              <a:ext cx="127440" cy="104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0214F07-436E-44A5-9494-0846F9CD451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69360" y="4757560"/>
                <a:ext cx="1630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688FF56-48A6-488E-9DBA-D55D378B85AC}"/>
                  </a:ext>
                </a:extLst>
              </p14:cNvPr>
              <p14:cNvContentPartPr/>
              <p14:nvPr/>
            </p14:nvContentPartPr>
            <p14:xfrm>
              <a:off x="3938880" y="4591600"/>
              <a:ext cx="262440" cy="271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688FF56-48A6-488E-9DBA-D55D378B85A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920880" y="4573600"/>
                <a:ext cx="2980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703C2B9-35CD-443F-A3C1-532EA6824386}"/>
                  </a:ext>
                </a:extLst>
              </p14:cNvPr>
              <p14:cNvContentPartPr/>
              <p14:nvPr/>
            </p14:nvContentPartPr>
            <p14:xfrm>
              <a:off x="4520640" y="4715080"/>
              <a:ext cx="111600" cy="170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703C2B9-35CD-443F-A3C1-532EA682438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03000" y="4697080"/>
                <a:ext cx="1472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6C146BE-B35D-4E19-B5EB-E66B06F5AA05}"/>
                  </a:ext>
                </a:extLst>
              </p14:cNvPr>
              <p14:cNvContentPartPr/>
              <p14:nvPr/>
            </p14:nvContentPartPr>
            <p14:xfrm>
              <a:off x="4805400" y="4618240"/>
              <a:ext cx="597600" cy="197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6C146BE-B35D-4E19-B5EB-E66B06F5AA0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787411" y="4600240"/>
                <a:ext cx="633219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D5CEB24-C045-4261-A0B8-27CC94BF5C0A}"/>
                  </a:ext>
                </a:extLst>
              </p14:cNvPr>
              <p14:cNvContentPartPr/>
              <p14:nvPr/>
            </p14:nvContentPartPr>
            <p14:xfrm>
              <a:off x="5743920" y="4612840"/>
              <a:ext cx="334440" cy="173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D5CEB24-C045-4261-A0B8-27CC94BF5C0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726280" y="4595200"/>
                <a:ext cx="3700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C7E6ED5-C638-4E7F-B07D-99CE16E15122}"/>
                  </a:ext>
                </a:extLst>
              </p14:cNvPr>
              <p14:cNvContentPartPr/>
              <p14:nvPr/>
            </p14:nvContentPartPr>
            <p14:xfrm>
              <a:off x="5495880" y="4697800"/>
              <a:ext cx="124560" cy="14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C7E6ED5-C638-4E7F-B07D-99CE16E1512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478240" y="4679800"/>
                <a:ext cx="1602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81BE93F0-1CC6-404F-B049-66BBA856FFC2}"/>
                  </a:ext>
                </a:extLst>
              </p14:cNvPr>
              <p14:cNvContentPartPr/>
              <p14:nvPr/>
            </p14:nvContentPartPr>
            <p14:xfrm>
              <a:off x="1070760" y="3611320"/>
              <a:ext cx="746640" cy="6472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81BE93F0-1CC6-404F-B049-66BBA856FFC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52760" y="3575680"/>
                <a:ext cx="782280" cy="7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2FA7A38-07DA-4351-B295-B16DACB7BC40}"/>
                  </a:ext>
                </a:extLst>
              </p14:cNvPr>
              <p14:cNvContentPartPr/>
              <p14:nvPr/>
            </p14:nvContentPartPr>
            <p14:xfrm>
              <a:off x="180840" y="4347880"/>
              <a:ext cx="695160" cy="648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2FA7A38-07DA-4351-B295-B16DACB7BC4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63200" y="4312240"/>
                <a:ext cx="730800" cy="72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562354D-679C-4D3B-A98D-05D3C51D6AE6}"/>
                  </a:ext>
                </a:extLst>
              </p14:cNvPr>
              <p14:cNvContentPartPr/>
              <p14:nvPr/>
            </p14:nvContentPartPr>
            <p14:xfrm>
              <a:off x="8916960" y="3941800"/>
              <a:ext cx="66960" cy="255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562354D-679C-4D3B-A98D-05D3C51D6AE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899320" y="3924160"/>
                <a:ext cx="102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71C0245-C5D1-4BE4-A205-F0A1F74E4E03}"/>
                  </a:ext>
                </a:extLst>
              </p14:cNvPr>
              <p14:cNvContentPartPr/>
              <p14:nvPr/>
            </p14:nvContentPartPr>
            <p14:xfrm>
              <a:off x="8745600" y="3962320"/>
              <a:ext cx="116640" cy="243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71C0245-C5D1-4BE4-A205-F0A1F74E4E0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727600" y="3944320"/>
                <a:ext cx="1522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A4C1167-F1D0-4D7D-BEA5-FAD89111F3ED}"/>
                  </a:ext>
                </a:extLst>
              </p14:cNvPr>
              <p14:cNvContentPartPr/>
              <p14:nvPr/>
            </p14:nvContentPartPr>
            <p14:xfrm>
              <a:off x="6583080" y="4600960"/>
              <a:ext cx="160560" cy="184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A4C1167-F1D0-4D7D-BEA5-FAD89111F3E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565440" y="4582960"/>
                <a:ext cx="1962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41C10B0-3877-4F4E-8887-C3138E4B8FA9}"/>
                  </a:ext>
                </a:extLst>
              </p14:cNvPr>
              <p14:cNvContentPartPr/>
              <p14:nvPr/>
            </p14:nvContentPartPr>
            <p14:xfrm>
              <a:off x="6483000" y="4581880"/>
              <a:ext cx="37440" cy="19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41C10B0-3877-4F4E-8887-C3138E4B8FA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465360" y="4564240"/>
                <a:ext cx="730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BB60CD9-1F8B-4586-8420-6C59CF182EF3}"/>
                  </a:ext>
                </a:extLst>
              </p14:cNvPr>
              <p14:cNvContentPartPr/>
              <p14:nvPr/>
            </p14:nvContentPartPr>
            <p14:xfrm>
              <a:off x="6796560" y="4581880"/>
              <a:ext cx="53280" cy="237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BB60CD9-1F8B-4586-8420-6C59CF182EF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778920" y="4564240"/>
                <a:ext cx="889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1D529B0-0962-4FAC-9EEF-B80A6974B089}"/>
                  </a:ext>
                </a:extLst>
              </p14:cNvPr>
              <p14:cNvContentPartPr/>
              <p14:nvPr/>
            </p14:nvContentPartPr>
            <p14:xfrm>
              <a:off x="934680" y="5121160"/>
              <a:ext cx="706680" cy="406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1D529B0-0962-4FAC-9EEF-B80A6974B08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17031" y="5103160"/>
                <a:ext cx="742338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3CC409B-0FD0-4746-83F1-9F6271C391B0}"/>
                  </a:ext>
                </a:extLst>
              </p14:cNvPr>
              <p14:cNvContentPartPr/>
              <p14:nvPr/>
            </p14:nvContentPartPr>
            <p14:xfrm>
              <a:off x="3889920" y="5204320"/>
              <a:ext cx="268200" cy="1897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3CC409B-0FD0-4746-83F1-9F6271C391B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871920" y="5186320"/>
                <a:ext cx="3038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DFAC042-B87B-4187-A611-86473C8FBE4B}"/>
                  </a:ext>
                </a:extLst>
              </p14:cNvPr>
              <p14:cNvContentPartPr/>
              <p14:nvPr/>
            </p14:nvContentPartPr>
            <p14:xfrm>
              <a:off x="4307520" y="5232040"/>
              <a:ext cx="174240" cy="111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DFAC042-B87B-4187-A611-86473C8FBE4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289880" y="5214400"/>
                <a:ext cx="209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800C51C-1CEC-4470-ABC1-46D77C16A69D}"/>
                  </a:ext>
                </a:extLst>
              </p14:cNvPr>
              <p14:cNvContentPartPr/>
              <p14:nvPr/>
            </p14:nvContentPartPr>
            <p14:xfrm>
              <a:off x="4328040" y="5313040"/>
              <a:ext cx="154080" cy="108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800C51C-1CEC-4470-ABC1-46D77C16A69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310040" y="529540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A17342B-3E83-4D98-AB64-AE452477E422}"/>
                  </a:ext>
                </a:extLst>
              </p14:cNvPr>
              <p14:cNvContentPartPr/>
              <p14:nvPr/>
            </p14:nvContentPartPr>
            <p14:xfrm>
              <a:off x="4754640" y="5096320"/>
              <a:ext cx="437760" cy="3823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A17342B-3E83-4D98-AB64-AE452477E42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736655" y="5078320"/>
                <a:ext cx="473371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CD66372-E019-4318-9D94-C46B6676AF54}"/>
                  </a:ext>
                </a:extLst>
              </p14:cNvPr>
              <p14:cNvContentPartPr/>
              <p14:nvPr/>
            </p14:nvContentPartPr>
            <p14:xfrm>
              <a:off x="5272680" y="5272360"/>
              <a:ext cx="141480" cy="104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CD66372-E019-4318-9D94-C46B6676AF5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254680" y="5254720"/>
                <a:ext cx="177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682AA26-25F6-421B-AADC-236C602604E7}"/>
                  </a:ext>
                </a:extLst>
              </p14:cNvPr>
              <p14:cNvContentPartPr/>
              <p14:nvPr/>
            </p14:nvContentPartPr>
            <p14:xfrm>
              <a:off x="1887600" y="5272360"/>
              <a:ext cx="107640" cy="135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682AA26-25F6-421B-AADC-236C602604E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869600" y="5254720"/>
                <a:ext cx="1432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FC1BB82-9F72-49A7-A5DD-C5C942D1611F}"/>
                  </a:ext>
                </a:extLst>
              </p14:cNvPr>
              <p14:cNvContentPartPr/>
              <p14:nvPr/>
            </p14:nvContentPartPr>
            <p14:xfrm>
              <a:off x="2758440" y="5130160"/>
              <a:ext cx="29880" cy="2390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FC1BB82-9F72-49A7-A5DD-C5C942D1611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740440" y="5112520"/>
                <a:ext cx="655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0F6A7F3B-DC0D-4304-AB87-A43BAA17E777}"/>
                  </a:ext>
                </a:extLst>
              </p14:cNvPr>
              <p14:cNvContentPartPr/>
              <p14:nvPr/>
            </p14:nvContentPartPr>
            <p14:xfrm>
              <a:off x="3421200" y="5211880"/>
              <a:ext cx="11880" cy="176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0F6A7F3B-DC0D-4304-AB87-A43BAA17E77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403560" y="5193880"/>
                <a:ext cx="475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0B00C9FF-3537-47C6-AD5B-833D5377E67B}"/>
                  </a:ext>
                </a:extLst>
              </p14:cNvPr>
              <p14:cNvContentPartPr/>
              <p14:nvPr/>
            </p14:nvContentPartPr>
            <p14:xfrm>
              <a:off x="3405720" y="5364160"/>
              <a:ext cx="18000" cy="180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0B00C9FF-3537-47C6-AD5B-833D5377E67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388080" y="5346520"/>
                <a:ext cx="536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F01B88C-B692-474D-91B0-D4405B5E9E95}"/>
                  </a:ext>
                </a:extLst>
              </p14:cNvPr>
              <p14:cNvContentPartPr/>
              <p14:nvPr/>
            </p14:nvContentPartPr>
            <p14:xfrm>
              <a:off x="2869320" y="5130160"/>
              <a:ext cx="293400" cy="3049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F01B88C-B692-474D-91B0-D4405B5E9E9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851658" y="5112520"/>
                <a:ext cx="329084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CE52602-FD25-4647-B6DD-BC33B459EBBD}"/>
                  </a:ext>
                </a:extLst>
              </p14:cNvPr>
              <p14:cNvContentPartPr/>
              <p14:nvPr/>
            </p14:nvContentPartPr>
            <p14:xfrm>
              <a:off x="2093880" y="5282800"/>
              <a:ext cx="466560" cy="2923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CE52602-FD25-4647-B6DD-BC33B459EBB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075880" y="5264800"/>
                <a:ext cx="5022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904E7F5E-6318-44B2-9413-0EE3BA826E87}"/>
                  </a:ext>
                </a:extLst>
              </p14:cNvPr>
              <p14:cNvContentPartPr/>
              <p14:nvPr/>
            </p14:nvContentPartPr>
            <p14:xfrm>
              <a:off x="6699000" y="5018560"/>
              <a:ext cx="148680" cy="4687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904E7F5E-6318-44B2-9413-0EE3BA826E8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681000" y="5000920"/>
                <a:ext cx="184320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A3D51D1-5EC5-4234-B2CB-FC19692C5AC9}"/>
                  </a:ext>
                </a:extLst>
              </p14:cNvPr>
              <p14:cNvContentPartPr/>
              <p14:nvPr/>
            </p14:nvContentPartPr>
            <p14:xfrm>
              <a:off x="7144320" y="5114680"/>
              <a:ext cx="273600" cy="1659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A3D51D1-5EC5-4234-B2CB-FC19692C5AC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126680" y="5096680"/>
                <a:ext cx="3092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DA23AB16-B34D-4D8F-BA9B-CCA397BEC2B0}"/>
                  </a:ext>
                </a:extLst>
              </p14:cNvPr>
              <p14:cNvContentPartPr/>
              <p14:nvPr/>
            </p14:nvContentPartPr>
            <p14:xfrm>
              <a:off x="7568760" y="5120440"/>
              <a:ext cx="154080" cy="108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DA23AB16-B34D-4D8F-BA9B-CCA397BEC2B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551120" y="510244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009F004-53D6-474F-8C54-16A66F824D88}"/>
                  </a:ext>
                </a:extLst>
              </p14:cNvPr>
              <p14:cNvContentPartPr/>
              <p14:nvPr/>
            </p14:nvContentPartPr>
            <p14:xfrm>
              <a:off x="7599360" y="5211880"/>
              <a:ext cx="164520" cy="147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009F004-53D6-474F-8C54-16A66F824D8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581360" y="5193880"/>
                <a:ext cx="2001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B3F53F77-BA3A-4DB2-8D74-97E5120CA1D8}"/>
                  </a:ext>
                </a:extLst>
              </p14:cNvPr>
              <p14:cNvContentPartPr/>
              <p14:nvPr/>
            </p14:nvContentPartPr>
            <p14:xfrm>
              <a:off x="7913640" y="4906240"/>
              <a:ext cx="645840" cy="5688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B3F53F77-BA3A-4DB2-8D74-97E5120CA1D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895640" y="4888600"/>
                <a:ext cx="68148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CBC867F1-9691-4522-97FC-D2AD1236D4D9}"/>
                  </a:ext>
                </a:extLst>
              </p14:cNvPr>
              <p14:cNvContentPartPr/>
              <p14:nvPr/>
            </p14:nvContentPartPr>
            <p14:xfrm>
              <a:off x="5589480" y="5049160"/>
              <a:ext cx="613800" cy="24192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CBC867F1-9691-4522-97FC-D2AD1236D4D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571840" y="5031520"/>
                <a:ext cx="64944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49498600-4EDA-4481-A10E-DA9B28162CDA}"/>
                  </a:ext>
                </a:extLst>
              </p14:cNvPr>
              <p14:cNvContentPartPr/>
              <p14:nvPr/>
            </p14:nvContentPartPr>
            <p14:xfrm>
              <a:off x="5618280" y="5343280"/>
              <a:ext cx="547920" cy="230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49498600-4EDA-4481-A10E-DA9B28162CD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600280" y="5325640"/>
                <a:ext cx="5835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AC61DFF1-C84F-4515-9104-5972B4367A05}"/>
                  </a:ext>
                </a:extLst>
              </p14:cNvPr>
              <p14:cNvContentPartPr/>
              <p14:nvPr/>
            </p14:nvContentPartPr>
            <p14:xfrm>
              <a:off x="5754720" y="5418520"/>
              <a:ext cx="480240" cy="1573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AC61DFF1-C84F-4515-9104-5972B4367A0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736733" y="5400880"/>
                <a:ext cx="515853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E75C1D5-CC75-4491-9CE4-AC62C18B03C7}"/>
                  </a:ext>
                </a:extLst>
              </p14:cNvPr>
              <p14:cNvContentPartPr/>
              <p14:nvPr/>
            </p14:nvContentPartPr>
            <p14:xfrm>
              <a:off x="782040" y="5719840"/>
              <a:ext cx="207360" cy="226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E75C1D5-CC75-4491-9CE4-AC62C18B03C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64400" y="5701840"/>
                <a:ext cx="24300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39AF95B-21DF-4B85-9F3D-F749C07DCBB0}"/>
                  </a:ext>
                </a:extLst>
              </p14:cNvPr>
              <p14:cNvContentPartPr/>
              <p14:nvPr/>
            </p14:nvContentPartPr>
            <p14:xfrm>
              <a:off x="1385040" y="5723440"/>
              <a:ext cx="550440" cy="264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39AF95B-21DF-4B85-9F3D-F749C07DCBB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367040" y="5705800"/>
                <a:ext cx="58608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D8C01DB-7C71-4305-AD59-F9D054AA3620}"/>
                  </a:ext>
                </a:extLst>
              </p14:cNvPr>
              <p14:cNvContentPartPr/>
              <p14:nvPr/>
            </p14:nvContentPartPr>
            <p14:xfrm>
              <a:off x="1320600" y="6044920"/>
              <a:ext cx="660600" cy="41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D8C01DB-7C71-4305-AD59-F9D054AA362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302600" y="6027280"/>
                <a:ext cx="6962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5FC5132-8D69-4973-9600-4F9BB9CEB663}"/>
                  </a:ext>
                </a:extLst>
              </p14:cNvPr>
              <p14:cNvContentPartPr/>
              <p14:nvPr/>
            </p14:nvContentPartPr>
            <p14:xfrm>
              <a:off x="1450560" y="6131320"/>
              <a:ext cx="433800" cy="211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5FC5132-8D69-4973-9600-4F9BB9CEB66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432920" y="6113320"/>
                <a:ext cx="46944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0DEAE13-EDD4-4053-BCE8-C9E604270777}"/>
                  </a:ext>
                </a:extLst>
              </p14:cNvPr>
              <p14:cNvContentPartPr/>
              <p14:nvPr/>
            </p14:nvContentPartPr>
            <p14:xfrm>
              <a:off x="2153640" y="6035560"/>
              <a:ext cx="553320" cy="2296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0DEAE13-EDD4-4053-BCE8-C9E60427077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135989" y="6017560"/>
                <a:ext cx="588983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D61E6BB-1015-44A9-BF65-5CC2176EC694}"/>
                  </a:ext>
                </a:extLst>
              </p14:cNvPr>
              <p14:cNvContentPartPr/>
              <p14:nvPr/>
            </p14:nvContentPartPr>
            <p14:xfrm>
              <a:off x="2143200" y="5753320"/>
              <a:ext cx="488880" cy="2311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D61E6BB-1015-44A9-BF65-5CC2176EC69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125560" y="5735652"/>
                <a:ext cx="524520" cy="266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3784B83-9756-44B2-BBA2-8C523709FD04}"/>
                  </a:ext>
                </a:extLst>
              </p14:cNvPr>
              <p14:cNvContentPartPr/>
              <p14:nvPr/>
            </p14:nvContentPartPr>
            <p14:xfrm>
              <a:off x="2813880" y="5942680"/>
              <a:ext cx="127440" cy="14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3784B83-9756-44B2-BBA2-8C523709FD0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795880" y="5925040"/>
                <a:ext cx="1630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DFB94AF-E05D-40FF-BA5E-43C2CB125BD7}"/>
                  </a:ext>
                </a:extLst>
              </p14:cNvPr>
              <p14:cNvContentPartPr/>
              <p14:nvPr/>
            </p14:nvContentPartPr>
            <p14:xfrm>
              <a:off x="3006840" y="6074800"/>
              <a:ext cx="671400" cy="392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DFB94AF-E05D-40FF-BA5E-43C2CB125BD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989200" y="6057160"/>
                <a:ext cx="7070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F5556BD-488C-42C6-AA4F-B11B316B5EF9}"/>
                  </a:ext>
                </a:extLst>
              </p14:cNvPr>
              <p14:cNvContentPartPr/>
              <p14:nvPr/>
            </p14:nvContentPartPr>
            <p14:xfrm>
              <a:off x="3047520" y="5760520"/>
              <a:ext cx="702360" cy="2617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F5556BD-488C-42C6-AA4F-B11B316B5EF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029880" y="5742495"/>
                <a:ext cx="738000" cy="297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C4F0C8C-DD14-42F7-8EF0-496C20F8C483}"/>
                  </a:ext>
                </a:extLst>
              </p14:cNvPr>
              <p14:cNvContentPartPr/>
              <p14:nvPr/>
            </p14:nvContentPartPr>
            <p14:xfrm>
              <a:off x="3201600" y="6161560"/>
              <a:ext cx="488880" cy="203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C4F0C8C-DD14-42F7-8EF0-496C20F8C48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183947" y="6143592"/>
                <a:ext cx="524546" cy="239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2AB0CF2-2B8C-417F-BF12-F94F3A784320}"/>
                  </a:ext>
                </a:extLst>
              </p14:cNvPr>
              <p14:cNvContentPartPr/>
              <p14:nvPr/>
            </p14:nvContentPartPr>
            <p14:xfrm>
              <a:off x="3931680" y="5943400"/>
              <a:ext cx="200160" cy="267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2AB0CF2-2B8C-417F-BF12-F94F3A78432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913680" y="5925400"/>
                <a:ext cx="23580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55EE941-476F-461A-8465-097C8C3F5BBF}"/>
                  </a:ext>
                </a:extLst>
              </p14:cNvPr>
              <p14:cNvContentPartPr/>
              <p14:nvPr/>
            </p14:nvContentPartPr>
            <p14:xfrm>
              <a:off x="4337760" y="5810560"/>
              <a:ext cx="335880" cy="248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55EE941-476F-461A-8465-097C8C3F5BB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320120" y="5792920"/>
                <a:ext cx="3715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F92DADD-FEEA-4FEA-8F6A-9F520C7C548F}"/>
                  </a:ext>
                </a:extLst>
              </p14:cNvPr>
              <p14:cNvContentPartPr/>
              <p14:nvPr/>
            </p14:nvContentPartPr>
            <p14:xfrm>
              <a:off x="4744560" y="5951680"/>
              <a:ext cx="107640" cy="1324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F92DADD-FEEA-4FEA-8F6A-9F520C7C548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726560" y="5933680"/>
                <a:ext cx="1432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8A4A83B-F36E-48B0-96AD-69931DD9359A}"/>
                  </a:ext>
                </a:extLst>
              </p14:cNvPr>
              <p14:cNvContentPartPr/>
              <p14:nvPr/>
            </p14:nvContentPartPr>
            <p14:xfrm>
              <a:off x="4972080" y="5832880"/>
              <a:ext cx="401760" cy="201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8A4A83B-F36E-48B0-96AD-69931DD9359A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954440" y="5815240"/>
                <a:ext cx="4374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9178B49-8722-4DBD-9605-1992D2DF44C7}"/>
                  </a:ext>
                </a:extLst>
              </p14:cNvPr>
              <p14:cNvContentPartPr/>
              <p14:nvPr/>
            </p14:nvContentPartPr>
            <p14:xfrm>
              <a:off x="5526840" y="5851960"/>
              <a:ext cx="123120" cy="151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9178B49-8722-4DBD-9605-1992D2DF44C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508840" y="5833960"/>
                <a:ext cx="1587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B20A0A9-66A1-424A-9560-4267A1370C19}"/>
                  </a:ext>
                </a:extLst>
              </p14:cNvPr>
              <p14:cNvContentPartPr/>
              <p14:nvPr/>
            </p14:nvContentPartPr>
            <p14:xfrm>
              <a:off x="5730240" y="5822800"/>
              <a:ext cx="576720" cy="3034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B20A0A9-66A1-424A-9560-4267A1370C1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712600" y="5805160"/>
                <a:ext cx="61236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17F51D8-5263-47D9-9598-078425E2FA91}"/>
                  </a:ext>
                </a:extLst>
              </p14:cNvPr>
              <p14:cNvContentPartPr/>
              <p14:nvPr/>
            </p14:nvContentPartPr>
            <p14:xfrm>
              <a:off x="6410640" y="5883640"/>
              <a:ext cx="413280" cy="243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17F51D8-5263-47D9-9598-078425E2FA9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393000" y="5866000"/>
                <a:ext cx="4489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6F32FEC-2F1A-4221-937F-5D5C80A7D31E}"/>
                  </a:ext>
                </a:extLst>
              </p14:cNvPr>
              <p14:cNvContentPartPr/>
              <p14:nvPr/>
            </p14:nvContentPartPr>
            <p14:xfrm>
              <a:off x="6999960" y="5946640"/>
              <a:ext cx="149760" cy="172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6F32FEC-2F1A-4221-937F-5D5C80A7D31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981960" y="5929000"/>
                <a:ext cx="185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7840807-A4B7-400D-A181-A263501D4729}"/>
                  </a:ext>
                </a:extLst>
              </p14:cNvPr>
              <p14:cNvContentPartPr/>
              <p14:nvPr/>
            </p14:nvContentPartPr>
            <p14:xfrm>
              <a:off x="6989880" y="6044920"/>
              <a:ext cx="14328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7840807-A4B7-400D-A181-A263501D472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971880" y="6027280"/>
                <a:ext cx="178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D3388C4-5B13-4BC3-A5E7-46B4249153A5}"/>
                  </a:ext>
                </a:extLst>
              </p14:cNvPr>
              <p14:cNvContentPartPr/>
              <p14:nvPr/>
            </p14:nvContentPartPr>
            <p14:xfrm>
              <a:off x="7345560" y="5743240"/>
              <a:ext cx="596520" cy="3546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D3388C4-5B13-4BC3-A5E7-46B4249153A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327560" y="5725600"/>
                <a:ext cx="632160" cy="39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1798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E4B8E41-1D3C-41A8-A406-52317DF64F2F}"/>
                  </a:ext>
                </a:extLst>
              </p14:cNvPr>
              <p14:cNvContentPartPr/>
              <p14:nvPr/>
            </p14:nvContentPartPr>
            <p14:xfrm>
              <a:off x="5833560" y="238840"/>
              <a:ext cx="18720" cy="15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E4B8E41-1D3C-41A8-A406-52317DF64F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5560" y="221200"/>
                <a:ext cx="54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B9C2691-AC31-4CDA-AAE2-F0442334A69F}"/>
                  </a:ext>
                </a:extLst>
              </p14:cNvPr>
              <p14:cNvContentPartPr/>
              <p14:nvPr/>
            </p14:nvContentPartPr>
            <p14:xfrm>
              <a:off x="5828880" y="355120"/>
              <a:ext cx="5400" cy="11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B9C2691-AC31-4CDA-AAE2-F0442334A6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0880" y="337480"/>
                <a:ext cx="41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F8DA863-0265-41A8-AF0F-7A64272FFEFC}"/>
                  </a:ext>
                </a:extLst>
              </p14:cNvPr>
              <p14:cNvContentPartPr/>
              <p14:nvPr/>
            </p14:nvContentPartPr>
            <p14:xfrm>
              <a:off x="1188120" y="131920"/>
              <a:ext cx="4443480" cy="1117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F8DA863-0265-41A8-AF0F-7A64272FFE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0121" y="113926"/>
                <a:ext cx="4479117" cy="115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9E2CC91-BC2C-4CD7-B1B2-05BDF8B23B01}"/>
                  </a:ext>
                </a:extLst>
              </p14:cNvPr>
              <p14:cNvContentPartPr/>
              <p14:nvPr/>
            </p14:nvContentPartPr>
            <p14:xfrm>
              <a:off x="5550960" y="880720"/>
              <a:ext cx="252000" cy="195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9E2CC91-BC2C-4CD7-B1B2-05BDF8B23B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32960" y="862720"/>
                <a:ext cx="2876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C1A69C6C-BD93-4C65-8AD4-AD28E10AC021}"/>
                  </a:ext>
                </a:extLst>
              </p14:cNvPr>
              <p14:cNvContentPartPr/>
              <p14:nvPr/>
            </p14:nvContentPartPr>
            <p14:xfrm>
              <a:off x="5909160" y="953440"/>
              <a:ext cx="173160" cy="144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C1A69C6C-BD93-4C65-8AD4-AD28E10AC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91160" y="935440"/>
                <a:ext cx="208800" cy="17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0030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E4B8E41-1D3C-41A8-A406-52317DF64F2F}"/>
                  </a:ext>
                </a:extLst>
              </p14:cNvPr>
              <p14:cNvContentPartPr/>
              <p14:nvPr/>
            </p14:nvContentPartPr>
            <p14:xfrm>
              <a:off x="5833560" y="238840"/>
              <a:ext cx="18720" cy="15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E4B8E41-1D3C-41A8-A406-52317DF64F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5560" y="221200"/>
                <a:ext cx="54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B9C2691-AC31-4CDA-AAE2-F0442334A69F}"/>
                  </a:ext>
                </a:extLst>
              </p14:cNvPr>
              <p14:cNvContentPartPr/>
              <p14:nvPr/>
            </p14:nvContentPartPr>
            <p14:xfrm>
              <a:off x="5828880" y="355120"/>
              <a:ext cx="5400" cy="11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B9C2691-AC31-4CDA-AAE2-F0442334A6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0880" y="337480"/>
                <a:ext cx="41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F8DA863-0265-41A8-AF0F-7A64272FFEFC}"/>
                  </a:ext>
                </a:extLst>
              </p14:cNvPr>
              <p14:cNvContentPartPr/>
              <p14:nvPr/>
            </p14:nvContentPartPr>
            <p14:xfrm>
              <a:off x="1188120" y="131920"/>
              <a:ext cx="4443480" cy="1117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F8DA863-0265-41A8-AF0F-7A64272FFE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0121" y="113926"/>
                <a:ext cx="4479117" cy="115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9E2CC91-BC2C-4CD7-B1B2-05BDF8B23B01}"/>
                  </a:ext>
                </a:extLst>
              </p14:cNvPr>
              <p14:cNvContentPartPr/>
              <p14:nvPr/>
            </p14:nvContentPartPr>
            <p14:xfrm>
              <a:off x="5550960" y="880720"/>
              <a:ext cx="252000" cy="195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9E2CC91-BC2C-4CD7-B1B2-05BDF8B23B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32960" y="862720"/>
                <a:ext cx="2876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C1A69C6C-BD93-4C65-8AD4-AD28E10AC021}"/>
                  </a:ext>
                </a:extLst>
              </p14:cNvPr>
              <p14:cNvContentPartPr/>
              <p14:nvPr/>
            </p14:nvContentPartPr>
            <p14:xfrm>
              <a:off x="5909160" y="953440"/>
              <a:ext cx="173160" cy="144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C1A69C6C-BD93-4C65-8AD4-AD28E10AC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91160" y="935440"/>
                <a:ext cx="2088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CF71A1-38D6-4B14-97D4-F4985E6D8578}"/>
                  </a:ext>
                </a:extLst>
              </p14:cNvPr>
              <p14:cNvContentPartPr/>
              <p14:nvPr/>
            </p14:nvContentPartPr>
            <p14:xfrm>
              <a:off x="477840" y="1237120"/>
              <a:ext cx="5468040" cy="604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CF71A1-38D6-4B14-97D4-F4985E6D857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0200" y="1219480"/>
                <a:ext cx="5503680" cy="63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2950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E4B8E41-1D3C-41A8-A406-52317DF64F2F}"/>
                  </a:ext>
                </a:extLst>
              </p14:cNvPr>
              <p14:cNvContentPartPr/>
              <p14:nvPr/>
            </p14:nvContentPartPr>
            <p14:xfrm>
              <a:off x="5833560" y="238840"/>
              <a:ext cx="18720" cy="15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E4B8E41-1D3C-41A8-A406-52317DF64F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5560" y="221200"/>
                <a:ext cx="54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B9C2691-AC31-4CDA-AAE2-F0442334A69F}"/>
                  </a:ext>
                </a:extLst>
              </p14:cNvPr>
              <p14:cNvContentPartPr/>
              <p14:nvPr/>
            </p14:nvContentPartPr>
            <p14:xfrm>
              <a:off x="5828880" y="355120"/>
              <a:ext cx="5400" cy="11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B9C2691-AC31-4CDA-AAE2-F0442334A6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0880" y="337480"/>
                <a:ext cx="41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F8DA863-0265-41A8-AF0F-7A64272FFEFC}"/>
                  </a:ext>
                </a:extLst>
              </p14:cNvPr>
              <p14:cNvContentPartPr/>
              <p14:nvPr/>
            </p14:nvContentPartPr>
            <p14:xfrm>
              <a:off x="1188120" y="131920"/>
              <a:ext cx="4443480" cy="1117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F8DA863-0265-41A8-AF0F-7A64272FFE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0121" y="113926"/>
                <a:ext cx="4479117" cy="115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9E2CC91-BC2C-4CD7-B1B2-05BDF8B23B01}"/>
                  </a:ext>
                </a:extLst>
              </p14:cNvPr>
              <p14:cNvContentPartPr/>
              <p14:nvPr/>
            </p14:nvContentPartPr>
            <p14:xfrm>
              <a:off x="5550960" y="880720"/>
              <a:ext cx="252000" cy="195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9E2CC91-BC2C-4CD7-B1B2-05BDF8B23B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32960" y="862720"/>
                <a:ext cx="2876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C1A69C6C-BD93-4C65-8AD4-AD28E10AC021}"/>
                  </a:ext>
                </a:extLst>
              </p14:cNvPr>
              <p14:cNvContentPartPr/>
              <p14:nvPr/>
            </p14:nvContentPartPr>
            <p14:xfrm>
              <a:off x="5909160" y="953440"/>
              <a:ext cx="173160" cy="144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C1A69C6C-BD93-4C65-8AD4-AD28E10AC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91160" y="935440"/>
                <a:ext cx="2088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CF71A1-38D6-4B14-97D4-F4985E6D8578}"/>
                  </a:ext>
                </a:extLst>
              </p14:cNvPr>
              <p14:cNvContentPartPr/>
              <p14:nvPr/>
            </p14:nvContentPartPr>
            <p14:xfrm>
              <a:off x="477840" y="1237120"/>
              <a:ext cx="5468040" cy="604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CF71A1-38D6-4B14-97D4-F4985E6D857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0200" y="1219480"/>
                <a:ext cx="5503680" cy="63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335F36-8D86-4BA0-B1BA-C5955FE43762}"/>
                  </a:ext>
                </a:extLst>
              </p14:cNvPr>
              <p14:cNvContentPartPr/>
              <p14:nvPr/>
            </p14:nvContentPartPr>
            <p14:xfrm>
              <a:off x="6292560" y="1319920"/>
              <a:ext cx="654120" cy="31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335F36-8D86-4BA0-B1BA-C5955FE4376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74570" y="1301941"/>
                <a:ext cx="689740" cy="35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BDC92B9-80BF-4F64-ACCE-9DAD479C1B6A}"/>
                  </a:ext>
                </a:extLst>
              </p14:cNvPr>
              <p14:cNvContentPartPr/>
              <p14:nvPr/>
            </p14:nvContentPartPr>
            <p14:xfrm>
              <a:off x="6329280" y="1128760"/>
              <a:ext cx="231120" cy="70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BDC92B9-80BF-4F64-ACCE-9DAD479C1B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11640" y="1111120"/>
                <a:ext cx="2667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3E7076B-E273-4D21-B76E-FF66BA964872}"/>
                  </a:ext>
                </a:extLst>
              </p14:cNvPr>
              <p14:cNvContentPartPr/>
              <p14:nvPr/>
            </p14:nvContentPartPr>
            <p14:xfrm>
              <a:off x="7609440" y="1058200"/>
              <a:ext cx="335520" cy="50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3E7076B-E273-4D21-B76E-FF66BA96487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91800" y="1040200"/>
                <a:ext cx="3711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9BF3554-171F-4686-BBE5-360C413EC8A1}"/>
                  </a:ext>
                </a:extLst>
              </p14:cNvPr>
              <p14:cNvContentPartPr/>
              <p14:nvPr/>
            </p14:nvContentPartPr>
            <p14:xfrm>
              <a:off x="7162680" y="1218760"/>
              <a:ext cx="1064880" cy="346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9BF3554-171F-4686-BBE5-360C413EC8A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44680" y="1201120"/>
                <a:ext cx="1100520" cy="38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5940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E4B8E41-1D3C-41A8-A406-52317DF64F2F}"/>
                  </a:ext>
                </a:extLst>
              </p14:cNvPr>
              <p14:cNvContentPartPr/>
              <p14:nvPr/>
            </p14:nvContentPartPr>
            <p14:xfrm>
              <a:off x="5833560" y="238840"/>
              <a:ext cx="18720" cy="15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E4B8E41-1D3C-41A8-A406-52317DF64F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5560" y="221200"/>
                <a:ext cx="54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B9C2691-AC31-4CDA-AAE2-F0442334A69F}"/>
                  </a:ext>
                </a:extLst>
              </p14:cNvPr>
              <p14:cNvContentPartPr/>
              <p14:nvPr/>
            </p14:nvContentPartPr>
            <p14:xfrm>
              <a:off x="5828880" y="355120"/>
              <a:ext cx="5400" cy="11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B9C2691-AC31-4CDA-AAE2-F0442334A6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0880" y="337480"/>
                <a:ext cx="41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F8DA863-0265-41A8-AF0F-7A64272FFEFC}"/>
                  </a:ext>
                </a:extLst>
              </p14:cNvPr>
              <p14:cNvContentPartPr/>
              <p14:nvPr/>
            </p14:nvContentPartPr>
            <p14:xfrm>
              <a:off x="1188120" y="131920"/>
              <a:ext cx="4443480" cy="1117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F8DA863-0265-41A8-AF0F-7A64272FFE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0121" y="113926"/>
                <a:ext cx="4479117" cy="115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9E2CC91-BC2C-4CD7-B1B2-05BDF8B23B01}"/>
                  </a:ext>
                </a:extLst>
              </p14:cNvPr>
              <p14:cNvContentPartPr/>
              <p14:nvPr/>
            </p14:nvContentPartPr>
            <p14:xfrm>
              <a:off x="5550960" y="880720"/>
              <a:ext cx="252000" cy="195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9E2CC91-BC2C-4CD7-B1B2-05BDF8B23B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32960" y="862720"/>
                <a:ext cx="2876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C1A69C6C-BD93-4C65-8AD4-AD28E10AC021}"/>
                  </a:ext>
                </a:extLst>
              </p14:cNvPr>
              <p14:cNvContentPartPr/>
              <p14:nvPr/>
            </p14:nvContentPartPr>
            <p14:xfrm>
              <a:off x="5909160" y="953440"/>
              <a:ext cx="173160" cy="144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C1A69C6C-BD93-4C65-8AD4-AD28E10AC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91160" y="935440"/>
                <a:ext cx="2088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CF71A1-38D6-4B14-97D4-F4985E6D8578}"/>
                  </a:ext>
                </a:extLst>
              </p14:cNvPr>
              <p14:cNvContentPartPr/>
              <p14:nvPr/>
            </p14:nvContentPartPr>
            <p14:xfrm>
              <a:off x="477840" y="1237120"/>
              <a:ext cx="5468040" cy="604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CF71A1-38D6-4B14-97D4-F4985E6D857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0200" y="1219480"/>
                <a:ext cx="5503680" cy="63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335F36-8D86-4BA0-B1BA-C5955FE43762}"/>
                  </a:ext>
                </a:extLst>
              </p14:cNvPr>
              <p14:cNvContentPartPr/>
              <p14:nvPr/>
            </p14:nvContentPartPr>
            <p14:xfrm>
              <a:off x="6292560" y="1319920"/>
              <a:ext cx="654120" cy="31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335F36-8D86-4BA0-B1BA-C5955FE4376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74570" y="1301941"/>
                <a:ext cx="689740" cy="35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BDC92B9-80BF-4F64-ACCE-9DAD479C1B6A}"/>
                  </a:ext>
                </a:extLst>
              </p14:cNvPr>
              <p14:cNvContentPartPr/>
              <p14:nvPr/>
            </p14:nvContentPartPr>
            <p14:xfrm>
              <a:off x="6329280" y="1128760"/>
              <a:ext cx="231120" cy="70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BDC92B9-80BF-4F64-ACCE-9DAD479C1B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11640" y="1111120"/>
                <a:ext cx="2667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3E7076B-E273-4D21-B76E-FF66BA964872}"/>
                  </a:ext>
                </a:extLst>
              </p14:cNvPr>
              <p14:cNvContentPartPr/>
              <p14:nvPr/>
            </p14:nvContentPartPr>
            <p14:xfrm>
              <a:off x="7609440" y="1058200"/>
              <a:ext cx="335520" cy="50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3E7076B-E273-4D21-B76E-FF66BA96487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91800" y="1040200"/>
                <a:ext cx="3711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9BF3554-171F-4686-BBE5-360C413EC8A1}"/>
                  </a:ext>
                </a:extLst>
              </p14:cNvPr>
              <p14:cNvContentPartPr/>
              <p14:nvPr/>
            </p14:nvContentPartPr>
            <p14:xfrm>
              <a:off x="7162680" y="1218760"/>
              <a:ext cx="1064880" cy="346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9BF3554-171F-4686-BBE5-360C413EC8A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44680" y="1201120"/>
                <a:ext cx="110052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324CA1A4-761A-483F-89C4-694644373399}"/>
                  </a:ext>
                </a:extLst>
              </p14:cNvPr>
              <p14:cNvContentPartPr/>
              <p14:nvPr/>
            </p14:nvContentPartPr>
            <p14:xfrm>
              <a:off x="5223720" y="1660840"/>
              <a:ext cx="3691440" cy="14900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324CA1A4-761A-483F-89C4-69464437339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06082" y="1643196"/>
                <a:ext cx="3727077" cy="1525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FF10CB29-6DBE-44C5-97EF-ED53F814BD26}"/>
                  </a:ext>
                </a:extLst>
              </p14:cNvPr>
              <p14:cNvContentPartPr/>
              <p14:nvPr/>
            </p14:nvContentPartPr>
            <p14:xfrm>
              <a:off x="499800" y="1838680"/>
              <a:ext cx="4610520" cy="22035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FF10CB29-6DBE-44C5-97EF-ED53F814BD2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1801" y="1821040"/>
                <a:ext cx="4646157" cy="223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7710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E4B8E41-1D3C-41A8-A406-52317DF64F2F}"/>
                  </a:ext>
                </a:extLst>
              </p14:cNvPr>
              <p14:cNvContentPartPr/>
              <p14:nvPr/>
            </p14:nvContentPartPr>
            <p14:xfrm>
              <a:off x="5833560" y="238840"/>
              <a:ext cx="18720" cy="15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E4B8E41-1D3C-41A8-A406-52317DF64F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5560" y="221200"/>
                <a:ext cx="54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B9C2691-AC31-4CDA-AAE2-F0442334A69F}"/>
                  </a:ext>
                </a:extLst>
              </p14:cNvPr>
              <p14:cNvContentPartPr/>
              <p14:nvPr/>
            </p14:nvContentPartPr>
            <p14:xfrm>
              <a:off x="5828880" y="355120"/>
              <a:ext cx="5400" cy="11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B9C2691-AC31-4CDA-AAE2-F0442334A6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0880" y="337480"/>
                <a:ext cx="41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F8DA863-0265-41A8-AF0F-7A64272FFEFC}"/>
                  </a:ext>
                </a:extLst>
              </p14:cNvPr>
              <p14:cNvContentPartPr/>
              <p14:nvPr/>
            </p14:nvContentPartPr>
            <p14:xfrm>
              <a:off x="1188120" y="131920"/>
              <a:ext cx="4443480" cy="1117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F8DA863-0265-41A8-AF0F-7A64272FFE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0121" y="113926"/>
                <a:ext cx="4479117" cy="115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9E2CC91-BC2C-4CD7-B1B2-05BDF8B23B01}"/>
                  </a:ext>
                </a:extLst>
              </p14:cNvPr>
              <p14:cNvContentPartPr/>
              <p14:nvPr/>
            </p14:nvContentPartPr>
            <p14:xfrm>
              <a:off x="5550960" y="880720"/>
              <a:ext cx="252000" cy="195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9E2CC91-BC2C-4CD7-B1B2-05BDF8B23B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32960" y="862720"/>
                <a:ext cx="2876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C1A69C6C-BD93-4C65-8AD4-AD28E10AC021}"/>
                  </a:ext>
                </a:extLst>
              </p14:cNvPr>
              <p14:cNvContentPartPr/>
              <p14:nvPr/>
            </p14:nvContentPartPr>
            <p14:xfrm>
              <a:off x="5909160" y="953440"/>
              <a:ext cx="173160" cy="144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C1A69C6C-BD93-4C65-8AD4-AD28E10AC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91160" y="935440"/>
                <a:ext cx="2088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CF71A1-38D6-4B14-97D4-F4985E6D8578}"/>
                  </a:ext>
                </a:extLst>
              </p14:cNvPr>
              <p14:cNvContentPartPr/>
              <p14:nvPr/>
            </p14:nvContentPartPr>
            <p14:xfrm>
              <a:off x="477840" y="1237120"/>
              <a:ext cx="5468040" cy="604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CF71A1-38D6-4B14-97D4-F4985E6D857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0200" y="1219480"/>
                <a:ext cx="5503680" cy="63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335F36-8D86-4BA0-B1BA-C5955FE43762}"/>
                  </a:ext>
                </a:extLst>
              </p14:cNvPr>
              <p14:cNvContentPartPr/>
              <p14:nvPr/>
            </p14:nvContentPartPr>
            <p14:xfrm>
              <a:off x="6292560" y="1319920"/>
              <a:ext cx="654120" cy="31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335F36-8D86-4BA0-B1BA-C5955FE4376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74570" y="1301941"/>
                <a:ext cx="689740" cy="35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BDC92B9-80BF-4F64-ACCE-9DAD479C1B6A}"/>
                  </a:ext>
                </a:extLst>
              </p14:cNvPr>
              <p14:cNvContentPartPr/>
              <p14:nvPr/>
            </p14:nvContentPartPr>
            <p14:xfrm>
              <a:off x="6329280" y="1128760"/>
              <a:ext cx="231120" cy="70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BDC92B9-80BF-4F64-ACCE-9DAD479C1B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11640" y="1111120"/>
                <a:ext cx="2667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3E7076B-E273-4D21-B76E-FF66BA964872}"/>
                  </a:ext>
                </a:extLst>
              </p14:cNvPr>
              <p14:cNvContentPartPr/>
              <p14:nvPr/>
            </p14:nvContentPartPr>
            <p14:xfrm>
              <a:off x="7609440" y="1058200"/>
              <a:ext cx="335520" cy="50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3E7076B-E273-4D21-B76E-FF66BA96487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91800" y="1040200"/>
                <a:ext cx="3711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9BF3554-171F-4686-BBE5-360C413EC8A1}"/>
                  </a:ext>
                </a:extLst>
              </p14:cNvPr>
              <p14:cNvContentPartPr/>
              <p14:nvPr/>
            </p14:nvContentPartPr>
            <p14:xfrm>
              <a:off x="7162680" y="1218760"/>
              <a:ext cx="1064880" cy="346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9BF3554-171F-4686-BBE5-360C413EC8A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44680" y="1201120"/>
                <a:ext cx="110052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324CA1A4-761A-483F-89C4-694644373399}"/>
                  </a:ext>
                </a:extLst>
              </p14:cNvPr>
              <p14:cNvContentPartPr/>
              <p14:nvPr/>
            </p14:nvContentPartPr>
            <p14:xfrm>
              <a:off x="5223720" y="1660840"/>
              <a:ext cx="3691440" cy="14900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324CA1A4-761A-483F-89C4-69464437339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06082" y="1643196"/>
                <a:ext cx="3727077" cy="1525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FF10CB29-6DBE-44C5-97EF-ED53F814BD26}"/>
                  </a:ext>
                </a:extLst>
              </p14:cNvPr>
              <p14:cNvContentPartPr/>
              <p14:nvPr/>
            </p14:nvContentPartPr>
            <p14:xfrm>
              <a:off x="499800" y="1838680"/>
              <a:ext cx="4610520" cy="22035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FF10CB29-6DBE-44C5-97EF-ED53F814BD2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1801" y="1821040"/>
                <a:ext cx="4646157" cy="22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81DB6FF-8054-463F-8854-BD697EF3BCEF}"/>
                  </a:ext>
                </a:extLst>
              </p14:cNvPr>
              <p14:cNvContentPartPr/>
              <p14:nvPr/>
            </p14:nvContentPartPr>
            <p14:xfrm>
              <a:off x="4161000" y="3636880"/>
              <a:ext cx="4320" cy="24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81DB6FF-8054-463F-8854-BD697EF3BCE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43360" y="361924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50CB592-813B-4285-8973-CADF6D3B3FAB}"/>
                  </a:ext>
                </a:extLst>
              </p14:cNvPr>
              <p14:cNvContentPartPr/>
              <p14:nvPr/>
            </p14:nvContentPartPr>
            <p14:xfrm>
              <a:off x="4144800" y="347452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50CB592-813B-4285-8973-CADF6D3B3FA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26800" y="3456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E53D5BC-11DE-41C1-BCF3-E0E8DB0B84BD}"/>
                  </a:ext>
                </a:extLst>
              </p14:cNvPr>
              <p14:cNvContentPartPr/>
              <p14:nvPr/>
            </p14:nvContentPartPr>
            <p14:xfrm>
              <a:off x="4272960" y="3565960"/>
              <a:ext cx="66600" cy="152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E53D5BC-11DE-41C1-BCF3-E0E8DB0B84B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55320" y="3547960"/>
                <a:ext cx="1022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C15E537-D762-4711-9AFB-880C9C9535BE}"/>
                  </a:ext>
                </a:extLst>
              </p14:cNvPr>
              <p14:cNvContentPartPr/>
              <p14:nvPr/>
            </p14:nvContentPartPr>
            <p14:xfrm>
              <a:off x="5879640" y="3514840"/>
              <a:ext cx="70560" cy="149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C15E537-D762-4711-9AFB-880C9C9535B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62000" y="3497200"/>
                <a:ext cx="1062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DA50701-D1B0-41EF-BA20-6B399BE9812F}"/>
                  </a:ext>
                </a:extLst>
              </p14:cNvPr>
              <p14:cNvContentPartPr/>
              <p14:nvPr/>
            </p14:nvContentPartPr>
            <p14:xfrm>
              <a:off x="7213440" y="3504400"/>
              <a:ext cx="192960" cy="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DA50701-D1B0-41EF-BA20-6B399BE9812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95440" y="3486760"/>
                <a:ext cx="22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8E4EC59-437F-4AB2-9495-34C5317E5BAB}"/>
                  </a:ext>
                </a:extLst>
              </p14:cNvPr>
              <p14:cNvContentPartPr/>
              <p14:nvPr/>
            </p14:nvContentPartPr>
            <p14:xfrm>
              <a:off x="7243680" y="3574960"/>
              <a:ext cx="163800" cy="32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8E4EC59-437F-4AB2-9495-34C5317E5BA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25680" y="3556960"/>
                <a:ext cx="1994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16F6A37-E1C4-4AA9-BC5D-80C28BA88175}"/>
                  </a:ext>
                </a:extLst>
              </p14:cNvPr>
              <p14:cNvContentPartPr/>
              <p14:nvPr/>
            </p14:nvContentPartPr>
            <p14:xfrm>
              <a:off x="7568760" y="3341320"/>
              <a:ext cx="862920" cy="356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16F6A37-E1C4-4AA9-BC5D-80C28BA8817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51120" y="3323320"/>
                <a:ext cx="89856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3A4C65-ECC7-47C4-945E-4631370B9D52}"/>
                  </a:ext>
                </a:extLst>
              </p14:cNvPr>
              <p14:cNvContentPartPr/>
              <p14:nvPr/>
            </p14:nvContentPartPr>
            <p14:xfrm>
              <a:off x="6776400" y="3535360"/>
              <a:ext cx="294840" cy="171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3A4C65-ECC7-47C4-945E-4631370B9D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58400" y="3517360"/>
                <a:ext cx="3304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63C18F4-6CB7-4FA4-8F65-D85C1A1E87AA}"/>
                  </a:ext>
                </a:extLst>
              </p14:cNvPr>
              <p14:cNvContentPartPr/>
              <p14:nvPr/>
            </p14:nvContentPartPr>
            <p14:xfrm>
              <a:off x="6377520" y="3382360"/>
              <a:ext cx="309600" cy="332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63C18F4-6CB7-4FA4-8F65-D85C1A1E87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59520" y="3364720"/>
                <a:ext cx="3452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9E02A45-112D-4FB0-BD14-81CE1CF62589}"/>
                  </a:ext>
                </a:extLst>
              </p14:cNvPr>
              <p14:cNvContentPartPr/>
              <p14:nvPr/>
            </p14:nvContentPartPr>
            <p14:xfrm>
              <a:off x="4744200" y="3555520"/>
              <a:ext cx="1021320" cy="173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9E02A45-112D-4FB0-BD14-81CE1CF6258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26200" y="3537880"/>
                <a:ext cx="1056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8712F6A-1E4B-48A6-84EE-D47443522F48}"/>
                  </a:ext>
                </a:extLst>
              </p14:cNvPr>
              <p14:cNvContentPartPr/>
              <p14:nvPr/>
            </p14:nvContentPartPr>
            <p14:xfrm>
              <a:off x="3606240" y="3423400"/>
              <a:ext cx="450000" cy="336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8712F6A-1E4B-48A6-84EE-D47443522F4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88600" y="3405760"/>
                <a:ext cx="485640" cy="37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6717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E4B8E41-1D3C-41A8-A406-52317DF64F2F}"/>
                  </a:ext>
                </a:extLst>
              </p14:cNvPr>
              <p14:cNvContentPartPr/>
              <p14:nvPr/>
            </p14:nvContentPartPr>
            <p14:xfrm>
              <a:off x="5833560" y="238840"/>
              <a:ext cx="18720" cy="15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E4B8E41-1D3C-41A8-A406-52317DF64F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5560" y="221200"/>
                <a:ext cx="54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B9C2691-AC31-4CDA-AAE2-F0442334A69F}"/>
                  </a:ext>
                </a:extLst>
              </p14:cNvPr>
              <p14:cNvContentPartPr/>
              <p14:nvPr/>
            </p14:nvContentPartPr>
            <p14:xfrm>
              <a:off x="5828880" y="355120"/>
              <a:ext cx="5400" cy="11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B9C2691-AC31-4CDA-AAE2-F0442334A6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0880" y="337480"/>
                <a:ext cx="41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F8DA863-0265-41A8-AF0F-7A64272FFEFC}"/>
                  </a:ext>
                </a:extLst>
              </p14:cNvPr>
              <p14:cNvContentPartPr/>
              <p14:nvPr/>
            </p14:nvContentPartPr>
            <p14:xfrm>
              <a:off x="1188120" y="131920"/>
              <a:ext cx="4443480" cy="1117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F8DA863-0265-41A8-AF0F-7A64272FFE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0121" y="113926"/>
                <a:ext cx="4479117" cy="115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9E2CC91-BC2C-4CD7-B1B2-05BDF8B23B01}"/>
                  </a:ext>
                </a:extLst>
              </p14:cNvPr>
              <p14:cNvContentPartPr/>
              <p14:nvPr/>
            </p14:nvContentPartPr>
            <p14:xfrm>
              <a:off x="5550960" y="880720"/>
              <a:ext cx="252000" cy="195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9E2CC91-BC2C-4CD7-B1B2-05BDF8B23B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32960" y="862720"/>
                <a:ext cx="2876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C1A69C6C-BD93-4C65-8AD4-AD28E10AC021}"/>
                  </a:ext>
                </a:extLst>
              </p14:cNvPr>
              <p14:cNvContentPartPr/>
              <p14:nvPr/>
            </p14:nvContentPartPr>
            <p14:xfrm>
              <a:off x="5909160" y="953440"/>
              <a:ext cx="173160" cy="144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C1A69C6C-BD93-4C65-8AD4-AD28E10AC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91160" y="935440"/>
                <a:ext cx="2088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CF71A1-38D6-4B14-97D4-F4985E6D8578}"/>
                  </a:ext>
                </a:extLst>
              </p14:cNvPr>
              <p14:cNvContentPartPr/>
              <p14:nvPr/>
            </p14:nvContentPartPr>
            <p14:xfrm>
              <a:off x="477840" y="1237120"/>
              <a:ext cx="5468040" cy="604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CF71A1-38D6-4B14-97D4-F4985E6D857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0200" y="1219480"/>
                <a:ext cx="5503680" cy="63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335F36-8D86-4BA0-B1BA-C5955FE43762}"/>
                  </a:ext>
                </a:extLst>
              </p14:cNvPr>
              <p14:cNvContentPartPr/>
              <p14:nvPr/>
            </p14:nvContentPartPr>
            <p14:xfrm>
              <a:off x="6292560" y="1319920"/>
              <a:ext cx="654120" cy="31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335F36-8D86-4BA0-B1BA-C5955FE4376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74570" y="1301941"/>
                <a:ext cx="689740" cy="35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BDC92B9-80BF-4F64-ACCE-9DAD479C1B6A}"/>
                  </a:ext>
                </a:extLst>
              </p14:cNvPr>
              <p14:cNvContentPartPr/>
              <p14:nvPr/>
            </p14:nvContentPartPr>
            <p14:xfrm>
              <a:off x="6329280" y="1128760"/>
              <a:ext cx="231120" cy="70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BDC92B9-80BF-4F64-ACCE-9DAD479C1B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11640" y="1111120"/>
                <a:ext cx="2667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3E7076B-E273-4D21-B76E-FF66BA964872}"/>
                  </a:ext>
                </a:extLst>
              </p14:cNvPr>
              <p14:cNvContentPartPr/>
              <p14:nvPr/>
            </p14:nvContentPartPr>
            <p14:xfrm>
              <a:off x="7609440" y="1058200"/>
              <a:ext cx="335520" cy="50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3E7076B-E273-4D21-B76E-FF66BA96487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91800" y="1040200"/>
                <a:ext cx="3711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9BF3554-171F-4686-BBE5-360C413EC8A1}"/>
                  </a:ext>
                </a:extLst>
              </p14:cNvPr>
              <p14:cNvContentPartPr/>
              <p14:nvPr/>
            </p14:nvContentPartPr>
            <p14:xfrm>
              <a:off x="7162680" y="1218760"/>
              <a:ext cx="1064880" cy="346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9BF3554-171F-4686-BBE5-360C413EC8A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44680" y="1201120"/>
                <a:ext cx="110052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324CA1A4-761A-483F-89C4-694644373399}"/>
                  </a:ext>
                </a:extLst>
              </p14:cNvPr>
              <p14:cNvContentPartPr/>
              <p14:nvPr/>
            </p14:nvContentPartPr>
            <p14:xfrm>
              <a:off x="5223720" y="1660840"/>
              <a:ext cx="3691440" cy="14900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324CA1A4-761A-483F-89C4-69464437339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06082" y="1643196"/>
                <a:ext cx="3727077" cy="1525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FF10CB29-6DBE-44C5-97EF-ED53F814BD26}"/>
                  </a:ext>
                </a:extLst>
              </p14:cNvPr>
              <p14:cNvContentPartPr/>
              <p14:nvPr/>
            </p14:nvContentPartPr>
            <p14:xfrm>
              <a:off x="499800" y="1838680"/>
              <a:ext cx="4610520" cy="22035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FF10CB29-6DBE-44C5-97EF-ED53F814BD2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1801" y="1821040"/>
                <a:ext cx="4646157" cy="22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81DB6FF-8054-463F-8854-BD697EF3BCEF}"/>
                  </a:ext>
                </a:extLst>
              </p14:cNvPr>
              <p14:cNvContentPartPr/>
              <p14:nvPr/>
            </p14:nvContentPartPr>
            <p14:xfrm>
              <a:off x="4161000" y="3636880"/>
              <a:ext cx="4320" cy="24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81DB6FF-8054-463F-8854-BD697EF3BCE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43360" y="361924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50CB592-813B-4285-8973-CADF6D3B3FAB}"/>
                  </a:ext>
                </a:extLst>
              </p14:cNvPr>
              <p14:cNvContentPartPr/>
              <p14:nvPr/>
            </p14:nvContentPartPr>
            <p14:xfrm>
              <a:off x="4144800" y="347452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50CB592-813B-4285-8973-CADF6D3B3FA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26800" y="3456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E53D5BC-11DE-41C1-BCF3-E0E8DB0B84BD}"/>
                  </a:ext>
                </a:extLst>
              </p14:cNvPr>
              <p14:cNvContentPartPr/>
              <p14:nvPr/>
            </p14:nvContentPartPr>
            <p14:xfrm>
              <a:off x="4272960" y="3565960"/>
              <a:ext cx="66600" cy="152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E53D5BC-11DE-41C1-BCF3-E0E8DB0B84B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55320" y="3547960"/>
                <a:ext cx="1022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C15E537-D762-4711-9AFB-880C9C9535BE}"/>
                  </a:ext>
                </a:extLst>
              </p14:cNvPr>
              <p14:cNvContentPartPr/>
              <p14:nvPr/>
            </p14:nvContentPartPr>
            <p14:xfrm>
              <a:off x="5879640" y="3514840"/>
              <a:ext cx="70560" cy="149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C15E537-D762-4711-9AFB-880C9C9535B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62000" y="3497200"/>
                <a:ext cx="1062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DA50701-D1B0-41EF-BA20-6B399BE9812F}"/>
                  </a:ext>
                </a:extLst>
              </p14:cNvPr>
              <p14:cNvContentPartPr/>
              <p14:nvPr/>
            </p14:nvContentPartPr>
            <p14:xfrm>
              <a:off x="7213440" y="3504400"/>
              <a:ext cx="192960" cy="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DA50701-D1B0-41EF-BA20-6B399BE9812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95440" y="3486760"/>
                <a:ext cx="22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8E4EC59-437F-4AB2-9495-34C5317E5BAB}"/>
                  </a:ext>
                </a:extLst>
              </p14:cNvPr>
              <p14:cNvContentPartPr/>
              <p14:nvPr/>
            </p14:nvContentPartPr>
            <p14:xfrm>
              <a:off x="7243680" y="3574960"/>
              <a:ext cx="163800" cy="32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8E4EC59-437F-4AB2-9495-34C5317E5BA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25680" y="3556960"/>
                <a:ext cx="1994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16F6A37-E1C4-4AA9-BC5D-80C28BA88175}"/>
                  </a:ext>
                </a:extLst>
              </p14:cNvPr>
              <p14:cNvContentPartPr/>
              <p14:nvPr/>
            </p14:nvContentPartPr>
            <p14:xfrm>
              <a:off x="7568760" y="3341320"/>
              <a:ext cx="862920" cy="356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16F6A37-E1C4-4AA9-BC5D-80C28BA8817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51120" y="3323320"/>
                <a:ext cx="89856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3A4C65-ECC7-47C4-945E-4631370B9D52}"/>
                  </a:ext>
                </a:extLst>
              </p14:cNvPr>
              <p14:cNvContentPartPr/>
              <p14:nvPr/>
            </p14:nvContentPartPr>
            <p14:xfrm>
              <a:off x="6776400" y="3535360"/>
              <a:ext cx="294840" cy="171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3A4C65-ECC7-47C4-945E-4631370B9D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58400" y="3517360"/>
                <a:ext cx="3304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63C18F4-6CB7-4FA4-8F65-D85C1A1E87AA}"/>
                  </a:ext>
                </a:extLst>
              </p14:cNvPr>
              <p14:cNvContentPartPr/>
              <p14:nvPr/>
            </p14:nvContentPartPr>
            <p14:xfrm>
              <a:off x="6377520" y="3382360"/>
              <a:ext cx="309600" cy="332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63C18F4-6CB7-4FA4-8F65-D85C1A1E87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59520" y="3364720"/>
                <a:ext cx="3452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9E02A45-112D-4FB0-BD14-81CE1CF62589}"/>
                  </a:ext>
                </a:extLst>
              </p14:cNvPr>
              <p14:cNvContentPartPr/>
              <p14:nvPr/>
            </p14:nvContentPartPr>
            <p14:xfrm>
              <a:off x="4744200" y="3555520"/>
              <a:ext cx="1021320" cy="173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9E02A45-112D-4FB0-BD14-81CE1CF6258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26200" y="3537880"/>
                <a:ext cx="1056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8712F6A-1E4B-48A6-84EE-D47443522F48}"/>
                  </a:ext>
                </a:extLst>
              </p14:cNvPr>
              <p14:cNvContentPartPr/>
              <p14:nvPr/>
            </p14:nvContentPartPr>
            <p14:xfrm>
              <a:off x="3606240" y="3423400"/>
              <a:ext cx="450000" cy="336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8712F6A-1E4B-48A6-84EE-D47443522F4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88600" y="3405760"/>
                <a:ext cx="48564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221E15F-EFED-46B9-AFB9-DB5DEBFA1611}"/>
                  </a:ext>
                </a:extLst>
              </p14:cNvPr>
              <p14:cNvContentPartPr/>
              <p14:nvPr/>
            </p14:nvContentPartPr>
            <p14:xfrm>
              <a:off x="5893680" y="212920"/>
              <a:ext cx="2883600" cy="1810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221E15F-EFED-46B9-AFB9-DB5DEBFA161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875680" y="194924"/>
                <a:ext cx="2919240" cy="1845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DD10671-D2A7-4328-BDE9-A80DF4528B2D}"/>
                  </a:ext>
                </a:extLst>
              </p14:cNvPr>
              <p14:cNvContentPartPr/>
              <p14:nvPr/>
            </p14:nvContentPartPr>
            <p14:xfrm>
              <a:off x="5557080" y="3126760"/>
              <a:ext cx="3300840" cy="1526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DD10671-D2A7-4328-BDE9-A80DF4528B2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539440" y="3108760"/>
                <a:ext cx="3336480" cy="156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9039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E4B8E41-1D3C-41A8-A406-52317DF64F2F}"/>
                  </a:ext>
                </a:extLst>
              </p14:cNvPr>
              <p14:cNvContentPartPr/>
              <p14:nvPr/>
            </p14:nvContentPartPr>
            <p14:xfrm>
              <a:off x="5833560" y="238840"/>
              <a:ext cx="18720" cy="15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E4B8E41-1D3C-41A8-A406-52317DF64F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5560" y="221200"/>
                <a:ext cx="54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B9C2691-AC31-4CDA-AAE2-F0442334A69F}"/>
                  </a:ext>
                </a:extLst>
              </p14:cNvPr>
              <p14:cNvContentPartPr/>
              <p14:nvPr/>
            </p14:nvContentPartPr>
            <p14:xfrm>
              <a:off x="5828880" y="355120"/>
              <a:ext cx="5400" cy="11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B9C2691-AC31-4CDA-AAE2-F0442334A6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0880" y="337480"/>
                <a:ext cx="41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F8DA863-0265-41A8-AF0F-7A64272FFEFC}"/>
                  </a:ext>
                </a:extLst>
              </p14:cNvPr>
              <p14:cNvContentPartPr/>
              <p14:nvPr/>
            </p14:nvContentPartPr>
            <p14:xfrm>
              <a:off x="1188120" y="131920"/>
              <a:ext cx="4443480" cy="1117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F8DA863-0265-41A8-AF0F-7A64272FFE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0121" y="113926"/>
                <a:ext cx="4479117" cy="115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9E2CC91-BC2C-4CD7-B1B2-05BDF8B23B01}"/>
                  </a:ext>
                </a:extLst>
              </p14:cNvPr>
              <p14:cNvContentPartPr/>
              <p14:nvPr/>
            </p14:nvContentPartPr>
            <p14:xfrm>
              <a:off x="5550960" y="880720"/>
              <a:ext cx="252000" cy="195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9E2CC91-BC2C-4CD7-B1B2-05BDF8B23B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32960" y="862720"/>
                <a:ext cx="2876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C1A69C6C-BD93-4C65-8AD4-AD28E10AC021}"/>
                  </a:ext>
                </a:extLst>
              </p14:cNvPr>
              <p14:cNvContentPartPr/>
              <p14:nvPr/>
            </p14:nvContentPartPr>
            <p14:xfrm>
              <a:off x="5909160" y="953440"/>
              <a:ext cx="173160" cy="144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C1A69C6C-BD93-4C65-8AD4-AD28E10AC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91160" y="935440"/>
                <a:ext cx="2088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CF71A1-38D6-4B14-97D4-F4985E6D8578}"/>
                  </a:ext>
                </a:extLst>
              </p14:cNvPr>
              <p14:cNvContentPartPr/>
              <p14:nvPr/>
            </p14:nvContentPartPr>
            <p14:xfrm>
              <a:off x="477840" y="1237120"/>
              <a:ext cx="5468040" cy="604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CF71A1-38D6-4B14-97D4-F4985E6D857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0200" y="1219480"/>
                <a:ext cx="5503680" cy="63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335F36-8D86-4BA0-B1BA-C5955FE43762}"/>
                  </a:ext>
                </a:extLst>
              </p14:cNvPr>
              <p14:cNvContentPartPr/>
              <p14:nvPr/>
            </p14:nvContentPartPr>
            <p14:xfrm>
              <a:off x="6292560" y="1319920"/>
              <a:ext cx="654120" cy="31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335F36-8D86-4BA0-B1BA-C5955FE4376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74570" y="1301941"/>
                <a:ext cx="689740" cy="35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BDC92B9-80BF-4F64-ACCE-9DAD479C1B6A}"/>
                  </a:ext>
                </a:extLst>
              </p14:cNvPr>
              <p14:cNvContentPartPr/>
              <p14:nvPr/>
            </p14:nvContentPartPr>
            <p14:xfrm>
              <a:off x="6329280" y="1128760"/>
              <a:ext cx="231120" cy="70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BDC92B9-80BF-4F64-ACCE-9DAD479C1B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11640" y="1111120"/>
                <a:ext cx="2667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3E7076B-E273-4D21-B76E-FF66BA964872}"/>
                  </a:ext>
                </a:extLst>
              </p14:cNvPr>
              <p14:cNvContentPartPr/>
              <p14:nvPr/>
            </p14:nvContentPartPr>
            <p14:xfrm>
              <a:off x="7609440" y="1058200"/>
              <a:ext cx="335520" cy="50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3E7076B-E273-4D21-B76E-FF66BA96487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91800" y="1040200"/>
                <a:ext cx="3711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9BF3554-171F-4686-BBE5-360C413EC8A1}"/>
                  </a:ext>
                </a:extLst>
              </p14:cNvPr>
              <p14:cNvContentPartPr/>
              <p14:nvPr/>
            </p14:nvContentPartPr>
            <p14:xfrm>
              <a:off x="7162680" y="1218760"/>
              <a:ext cx="1064880" cy="346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9BF3554-171F-4686-BBE5-360C413EC8A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44680" y="1201120"/>
                <a:ext cx="110052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324CA1A4-761A-483F-89C4-694644373399}"/>
                  </a:ext>
                </a:extLst>
              </p14:cNvPr>
              <p14:cNvContentPartPr/>
              <p14:nvPr/>
            </p14:nvContentPartPr>
            <p14:xfrm>
              <a:off x="5223720" y="1660840"/>
              <a:ext cx="3691440" cy="14900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324CA1A4-761A-483F-89C4-69464437339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06082" y="1643196"/>
                <a:ext cx="3727077" cy="1525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FF10CB29-6DBE-44C5-97EF-ED53F814BD26}"/>
                  </a:ext>
                </a:extLst>
              </p14:cNvPr>
              <p14:cNvContentPartPr/>
              <p14:nvPr/>
            </p14:nvContentPartPr>
            <p14:xfrm>
              <a:off x="499800" y="1838680"/>
              <a:ext cx="4610520" cy="22035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FF10CB29-6DBE-44C5-97EF-ED53F814BD2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1801" y="1821040"/>
                <a:ext cx="4646157" cy="22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81DB6FF-8054-463F-8854-BD697EF3BCEF}"/>
                  </a:ext>
                </a:extLst>
              </p14:cNvPr>
              <p14:cNvContentPartPr/>
              <p14:nvPr/>
            </p14:nvContentPartPr>
            <p14:xfrm>
              <a:off x="4161000" y="3636880"/>
              <a:ext cx="4320" cy="24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81DB6FF-8054-463F-8854-BD697EF3BCE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43360" y="361924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50CB592-813B-4285-8973-CADF6D3B3FAB}"/>
                  </a:ext>
                </a:extLst>
              </p14:cNvPr>
              <p14:cNvContentPartPr/>
              <p14:nvPr/>
            </p14:nvContentPartPr>
            <p14:xfrm>
              <a:off x="4144800" y="347452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50CB592-813B-4285-8973-CADF6D3B3FA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26800" y="3456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E53D5BC-11DE-41C1-BCF3-E0E8DB0B84BD}"/>
                  </a:ext>
                </a:extLst>
              </p14:cNvPr>
              <p14:cNvContentPartPr/>
              <p14:nvPr/>
            </p14:nvContentPartPr>
            <p14:xfrm>
              <a:off x="4272960" y="3565960"/>
              <a:ext cx="66600" cy="152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E53D5BC-11DE-41C1-BCF3-E0E8DB0B84B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55320" y="3547960"/>
                <a:ext cx="1022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C15E537-D762-4711-9AFB-880C9C9535BE}"/>
                  </a:ext>
                </a:extLst>
              </p14:cNvPr>
              <p14:cNvContentPartPr/>
              <p14:nvPr/>
            </p14:nvContentPartPr>
            <p14:xfrm>
              <a:off x="5879640" y="3514840"/>
              <a:ext cx="70560" cy="149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C15E537-D762-4711-9AFB-880C9C9535B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62000" y="3497200"/>
                <a:ext cx="1062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DA50701-D1B0-41EF-BA20-6B399BE9812F}"/>
                  </a:ext>
                </a:extLst>
              </p14:cNvPr>
              <p14:cNvContentPartPr/>
              <p14:nvPr/>
            </p14:nvContentPartPr>
            <p14:xfrm>
              <a:off x="7213440" y="3504400"/>
              <a:ext cx="192960" cy="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DA50701-D1B0-41EF-BA20-6B399BE9812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95440" y="3486760"/>
                <a:ext cx="22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8E4EC59-437F-4AB2-9495-34C5317E5BAB}"/>
                  </a:ext>
                </a:extLst>
              </p14:cNvPr>
              <p14:cNvContentPartPr/>
              <p14:nvPr/>
            </p14:nvContentPartPr>
            <p14:xfrm>
              <a:off x="7243680" y="3574960"/>
              <a:ext cx="163800" cy="32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8E4EC59-437F-4AB2-9495-34C5317E5BA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25680" y="3556960"/>
                <a:ext cx="1994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16F6A37-E1C4-4AA9-BC5D-80C28BA88175}"/>
                  </a:ext>
                </a:extLst>
              </p14:cNvPr>
              <p14:cNvContentPartPr/>
              <p14:nvPr/>
            </p14:nvContentPartPr>
            <p14:xfrm>
              <a:off x="7568760" y="3341320"/>
              <a:ext cx="862920" cy="356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16F6A37-E1C4-4AA9-BC5D-80C28BA8817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51120" y="3323320"/>
                <a:ext cx="89856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3A4C65-ECC7-47C4-945E-4631370B9D52}"/>
                  </a:ext>
                </a:extLst>
              </p14:cNvPr>
              <p14:cNvContentPartPr/>
              <p14:nvPr/>
            </p14:nvContentPartPr>
            <p14:xfrm>
              <a:off x="6776400" y="3535360"/>
              <a:ext cx="294840" cy="171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3A4C65-ECC7-47C4-945E-4631370B9D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58400" y="3517360"/>
                <a:ext cx="3304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63C18F4-6CB7-4FA4-8F65-D85C1A1E87AA}"/>
                  </a:ext>
                </a:extLst>
              </p14:cNvPr>
              <p14:cNvContentPartPr/>
              <p14:nvPr/>
            </p14:nvContentPartPr>
            <p14:xfrm>
              <a:off x="6377520" y="3382360"/>
              <a:ext cx="309600" cy="332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63C18F4-6CB7-4FA4-8F65-D85C1A1E87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59520" y="3364720"/>
                <a:ext cx="3452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9E02A45-112D-4FB0-BD14-81CE1CF62589}"/>
                  </a:ext>
                </a:extLst>
              </p14:cNvPr>
              <p14:cNvContentPartPr/>
              <p14:nvPr/>
            </p14:nvContentPartPr>
            <p14:xfrm>
              <a:off x="4744200" y="3555520"/>
              <a:ext cx="1021320" cy="173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9E02A45-112D-4FB0-BD14-81CE1CF6258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26200" y="3537880"/>
                <a:ext cx="1056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8712F6A-1E4B-48A6-84EE-D47443522F48}"/>
                  </a:ext>
                </a:extLst>
              </p14:cNvPr>
              <p14:cNvContentPartPr/>
              <p14:nvPr/>
            </p14:nvContentPartPr>
            <p14:xfrm>
              <a:off x="3606240" y="3423400"/>
              <a:ext cx="450000" cy="336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8712F6A-1E4B-48A6-84EE-D47443522F4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88600" y="3405760"/>
                <a:ext cx="48564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DFCA7D1-1695-4D5D-8272-667255C8782B}"/>
                  </a:ext>
                </a:extLst>
              </p14:cNvPr>
              <p14:cNvContentPartPr/>
              <p14:nvPr/>
            </p14:nvContentPartPr>
            <p14:xfrm>
              <a:off x="2375760" y="4055560"/>
              <a:ext cx="429840" cy="253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DFCA7D1-1695-4D5D-8272-667255C8782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57760" y="4037560"/>
                <a:ext cx="4654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18CBE3-93F6-416F-B974-4ECD2A524FA9}"/>
                  </a:ext>
                </a:extLst>
              </p14:cNvPr>
              <p14:cNvContentPartPr/>
              <p14:nvPr/>
            </p14:nvContentPartPr>
            <p14:xfrm>
              <a:off x="2925480" y="4002640"/>
              <a:ext cx="590040" cy="294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18CBE3-93F6-416F-B974-4ECD2A524FA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07840" y="3984640"/>
                <a:ext cx="6256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8643DB5-9B4F-4E5E-B9DD-4DEB66DF8106}"/>
                  </a:ext>
                </a:extLst>
              </p14:cNvPr>
              <p14:cNvContentPartPr/>
              <p14:nvPr/>
            </p14:nvContentPartPr>
            <p14:xfrm>
              <a:off x="1761600" y="4724080"/>
              <a:ext cx="107640" cy="157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8643DB5-9B4F-4E5E-B9DD-4DEB66DF810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43960" y="4706080"/>
                <a:ext cx="1432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D17820A-38A1-492B-9DF2-1D716A93E910}"/>
                  </a:ext>
                </a:extLst>
              </p14:cNvPr>
              <p14:cNvContentPartPr/>
              <p14:nvPr/>
            </p14:nvContentPartPr>
            <p14:xfrm>
              <a:off x="3860760" y="3906520"/>
              <a:ext cx="1015200" cy="367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D17820A-38A1-492B-9DF2-1D716A93E91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42760" y="3888538"/>
                <a:ext cx="1050840" cy="402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D58C7B7-BB77-4FA9-90DA-549BC9EA5BEA}"/>
                  </a:ext>
                </a:extLst>
              </p14:cNvPr>
              <p14:cNvContentPartPr/>
              <p14:nvPr/>
            </p14:nvContentPartPr>
            <p14:xfrm>
              <a:off x="2203680" y="4485760"/>
              <a:ext cx="61920" cy="327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D58C7B7-BB77-4FA9-90DA-549BC9EA5BE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86040" y="4468120"/>
                <a:ext cx="975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4C7DB77-6EAE-418E-9694-7AD35B13C270}"/>
                  </a:ext>
                </a:extLst>
              </p14:cNvPr>
              <p14:cNvContentPartPr/>
              <p14:nvPr/>
            </p14:nvContentPartPr>
            <p14:xfrm>
              <a:off x="2092800" y="4617880"/>
              <a:ext cx="243360" cy="65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4C7DB77-6EAE-418E-9694-7AD35B13C27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074800" y="4599880"/>
                <a:ext cx="2790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3C09A27-B1C9-4C9C-BE76-7DFB71D7FA98}"/>
                  </a:ext>
                </a:extLst>
              </p14:cNvPr>
              <p14:cNvContentPartPr/>
              <p14:nvPr/>
            </p14:nvContentPartPr>
            <p14:xfrm>
              <a:off x="2397360" y="4480360"/>
              <a:ext cx="149400" cy="316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3C09A27-B1C9-4C9C-BE76-7DFB71D7FA9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379360" y="4462360"/>
                <a:ext cx="18504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A9514DC-23E8-4C4D-9759-C0FFD22A0288}"/>
                  </a:ext>
                </a:extLst>
              </p14:cNvPr>
              <p14:cNvContentPartPr/>
              <p14:nvPr/>
            </p14:nvContentPartPr>
            <p14:xfrm>
              <a:off x="2650440" y="4621480"/>
              <a:ext cx="102600" cy="175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A9514DC-23E8-4C4D-9759-C0FFD22A028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32800" y="4603480"/>
                <a:ext cx="1382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D5D1FFE-E9A6-4040-99A4-59B7FC77A285}"/>
                  </a:ext>
                </a:extLst>
              </p14:cNvPr>
              <p14:cNvContentPartPr/>
              <p14:nvPr/>
            </p14:nvContentPartPr>
            <p14:xfrm>
              <a:off x="3071640" y="4603120"/>
              <a:ext cx="280800" cy="311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D5D1FFE-E9A6-4040-99A4-59B7FC77A28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054000" y="4585480"/>
                <a:ext cx="3164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304C443-14AF-4406-BB13-5CDE1087ACFB}"/>
                  </a:ext>
                </a:extLst>
              </p14:cNvPr>
              <p14:cNvContentPartPr/>
              <p14:nvPr/>
            </p14:nvContentPartPr>
            <p14:xfrm>
              <a:off x="3321840" y="4582960"/>
              <a:ext cx="295560" cy="191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304C443-14AF-4406-BB13-5CDE1087ACF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303840" y="4564960"/>
                <a:ext cx="3312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BA1EA9B-B6CE-4017-8D05-1C3726C6A791}"/>
                  </a:ext>
                </a:extLst>
              </p14:cNvPr>
              <p14:cNvContentPartPr/>
              <p14:nvPr/>
            </p14:nvContentPartPr>
            <p14:xfrm>
              <a:off x="3702720" y="4631560"/>
              <a:ext cx="139320" cy="115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BA1EA9B-B6CE-4017-8D05-1C3726C6A79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685080" y="4613920"/>
                <a:ext cx="1749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78387BE-DB23-4ECE-9F1F-A06D4DE8089F}"/>
                  </a:ext>
                </a:extLst>
              </p14:cNvPr>
              <p14:cNvContentPartPr/>
              <p14:nvPr/>
            </p14:nvContentPartPr>
            <p14:xfrm>
              <a:off x="3907200" y="4409080"/>
              <a:ext cx="180000" cy="327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78387BE-DB23-4ECE-9F1F-A06D4DE8089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889200" y="4391440"/>
                <a:ext cx="2156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D83FEE3-E79D-4ABD-9C20-209465EB0C52}"/>
                  </a:ext>
                </a:extLst>
              </p14:cNvPr>
              <p14:cNvContentPartPr/>
              <p14:nvPr/>
            </p14:nvContentPartPr>
            <p14:xfrm>
              <a:off x="4154520" y="4419160"/>
              <a:ext cx="41760" cy="3024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D83FEE3-E79D-4ABD-9C20-209465EB0C5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36880" y="4401520"/>
                <a:ext cx="7740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393E27A-3B75-4876-A309-5A27448E3813}"/>
                  </a:ext>
                </a:extLst>
              </p14:cNvPr>
              <p14:cNvContentPartPr/>
              <p14:nvPr/>
            </p14:nvContentPartPr>
            <p14:xfrm>
              <a:off x="4237680" y="4571440"/>
              <a:ext cx="134280" cy="146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393E27A-3B75-4876-A309-5A27448E381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20040" y="4553800"/>
                <a:ext cx="1699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6B2CA43-666D-4124-BEAC-11BFD1F1EC52}"/>
                  </a:ext>
                </a:extLst>
              </p14:cNvPr>
              <p14:cNvContentPartPr/>
              <p14:nvPr/>
            </p14:nvContentPartPr>
            <p14:xfrm>
              <a:off x="4398960" y="4595200"/>
              <a:ext cx="338040" cy="1062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6B2CA43-666D-4124-BEAC-11BFD1F1EC5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380960" y="4577200"/>
                <a:ext cx="3736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3CCAAB8-D186-4C51-80B1-F4EFEA482507}"/>
                  </a:ext>
                </a:extLst>
              </p14:cNvPr>
              <p14:cNvContentPartPr/>
              <p14:nvPr/>
            </p14:nvContentPartPr>
            <p14:xfrm>
              <a:off x="345000" y="4594480"/>
              <a:ext cx="1190160" cy="8730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3CCAAB8-D186-4C51-80B1-F4EFEA48250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27355" y="4576840"/>
                <a:ext cx="1225811" cy="90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3A41ECC-F51E-4FF7-B3F8-DEE6CF97D0AE}"/>
                  </a:ext>
                </a:extLst>
              </p14:cNvPr>
              <p14:cNvContentPartPr/>
              <p14:nvPr/>
            </p14:nvContentPartPr>
            <p14:xfrm>
              <a:off x="5181240" y="3807880"/>
              <a:ext cx="3582000" cy="11005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3A41ECC-F51E-4FF7-B3F8-DEE6CF97D0A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163240" y="3790234"/>
                <a:ext cx="3617640" cy="1136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C4F771D-CE93-4709-82E1-33D3BBF2C57A}"/>
                  </a:ext>
                </a:extLst>
              </p14:cNvPr>
              <p14:cNvContentPartPr/>
              <p14:nvPr/>
            </p14:nvContentPartPr>
            <p14:xfrm>
              <a:off x="1828200" y="5089480"/>
              <a:ext cx="738000" cy="314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C4F771D-CE93-4709-82E1-33D3BBF2C57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810551" y="5071820"/>
                <a:ext cx="773657" cy="349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B7D920B-F0CD-4FA2-8E6A-8A3204345D86}"/>
                  </a:ext>
                </a:extLst>
              </p14:cNvPr>
              <p14:cNvContentPartPr/>
              <p14:nvPr/>
            </p14:nvContentPartPr>
            <p14:xfrm>
              <a:off x="2748000" y="5262280"/>
              <a:ext cx="39240" cy="648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B7D920B-F0CD-4FA2-8E6A-8A3204345D8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730000" y="5244640"/>
                <a:ext cx="748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990DC20-BA55-42E0-8C3D-F26138A70905}"/>
                  </a:ext>
                </a:extLst>
              </p14:cNvPr>
              <p14:cNvContentPartPr/>
              <p14:nvPr/>
            </p14:nvContentPartPr>
            <p14:xfrm>
              <a:off x="2760960" y="5081200"/>
              <a:ext cx="53280" cy="216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990DC20-BA55-42E0-8C3D-F26138A7090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743320" y="5063200"/>
                <a:ext cx="88920" cy="5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9469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E4B8E41-1D3C-41A8-A406-52317DF64F2F}"/>
                  </a:ext>
                </a:extLst>
              </p14:cNvPr>
              <p14:cNvContentPartPr/>
              <p14:nvPr/>
            </p14:nvContentPartPr>
            <p14:xfrm>
              <a:off x="5833560" y="238840"/>
              <a:ext cx="18720" cy="15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E4B8E41-1D3C-41A8-A406-52317DF64F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5560" y="221200"/>
                <a:ext cx="54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B9C2691-AC31-4CDA-AAE2-F0442334A69F}"/>
                  </a:ext>
                </a:extLst>
              </p14:cNvPr>
              <p14:cNvContentPartPr/>
              <p14:nvPr/>
            </p14:nvContentPartPr>
            <p14:xfrm>
              <a:off x="5828880" y="355120"/>
              <a:ext cx="5400" cy="11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B9C2691-AC31-4CDA-AAE2-F0442334A6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0880" y="337480"/>
                <a:ext cx="41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F8DA863-0265-41A8-AF0F-7A64272FFEFC}"/>
                  </a:ext>
                </a:extLst>
              </p14:cNvPr>
              <p14:cNvContentPartPr/>
              <p14:nvPr/>
            </p14:nvContentPartPr>
            <p14:xfrm>
              <a:off x="1188120" y="131920"/>
              <a:ext cx="4443480" cy="1117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F8DA863-0265-41A8-AF0F-7A64272FFE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0121" y="113926"/>
                <a:ext cx="4479117" cy="115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9E2CC91-BC2C-4CD7-B1B2-05BDF8B23B01}"/>
                  </a:ext>
                </a:extLst>
              </p14:cNvPr>
              <p14:cNvContentPartPr/>
              <p14:nvPr/>
            </p14:nvContentPartPr>
            <p14:xfrm>
              <a:off x="5550960" y="880720"/>
              <a:ext cx="252000" cy="195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9E2CC91-BC2C-4CD7-B1B2-05BDF8B23B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32960" y="862720"/>
                <a:ext cx="2876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C1A69C6C-BD93-4C65-8AD4-AD28E10AC021}"/>
                  </a:ext>
                </a:extLst>
              </p14:cNvPr>
              <p14:cNvContentPartPr/>
              <p14:nvPr/>
            </p14:nvContentPartPr>
            <p14:xfrm>
              <a:off x="5909160" y="953440"/>
              <a:ext cx="173160" cy="144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C1A69C6C-BD93-4C65-8AD4-AD28E10AC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91160" y="935440"/>
                <a:ext cx="2088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CF71A1-38D6-4B14-97D4-F4985E6D8578}"/>
                  </a:ext>
                </a:extLst>
              </p14:cNvPr>
              <p14:cNvContentPartPr/>
              <p14:nvPr/>
            </p14:nvContentPartPr>
            <p14:xfrm>
              <a:off x="477840" y="1237120"/>
              <a:ext cx="5468040" cy="604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CF71A1-38D6-4B14-97D4-F4985E6D857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0200" y="1219480"/>
                <a:ext cx="5503680" cy="63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335F36-8D86-4BA0-B1BA-C5955FE43762}"/>
                  </a:ext>
                </a:extLst>
              </p14:cNvPr>
              <p14:cNvContentPartPr/>
              <p14:nvPr/>
            </p14:nvContentPartPr>
            <p14:xfrm>
              <a:off x="6292560" y="1319920"/>
              <a:ext cx="654120" cy="31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335F36-8D86-4BA0-B1BA-C5955FE4376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74570" y="1301941"/>
                <a:ext cx="689740" cy="35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BDC92B9-80BF-4F64-ACCE-9DAD479C1B6A}"/>
                  </a:ext>
                </a:extLst>
              </p14:cNvPr>
              <p14:cNvContentPartPr/>
              <p14:nvPr/>
            </p14:nvContentPartPr>
            <p14:xfrm>
              <a:off x="6329280" y="1128760"/>
              <a:ext cx="231120" cy="70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BDC92B9-80BF-4F64-ACCE-9DAD479C1B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11640" y="1111120"/>
                <a:ext cx="2667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3E7076B-E273-4D21-B76E-FF66BA964872}"/>
                  </a:ext>
                </a:extLst>
              </p14:cNvPr>
              <p14:cNvContentPartPr/>
              <p14:nvPr/>
            </p14:nvContentPartPr>
            <p14:xfrm>
              <a:off x="7609440" y="1058200"/>
              <a:ext cx="335520" cy="50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3E7076B-E273-4D21-B76E-FF66BA96487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91800" y="1040200"/>
                <a:ext cx="3711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9BF3554-171F-4686-BBE5-360C413EC8A1}"/>
                  </a:ext>
                </a:extLst>
              </p14:cNvPr>
              <p14:cNvContentPartPr/>
              <p14:nvPr/>
            </p14:nvContentPartPr>
            <p14:xfrm>
              <a:off x="7162680" y="1218760"/>
              <a:ext cx="1064880" cy="346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9BF3554-171F-4686-BBE5-360C413EC8A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44680" y="1201120"/>
                <a:ext cx="110052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324CA1A4-761A-483F-89C4-694644373399}"/>
                  </a:ext>
                </a:extLst>
              </p14:cNvPr>
              <p14:cNvContentPartPr/>
              <p14:nvPr/>
            </p14:nvContentPartPr>
            <p14:xfrm>
              <a:off x="5223720" y="1660840"/>
              <a:ext cx="3691440" cy="14900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324CA1A4-761A-483F-89C4-69464437339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06082" y="1643196"/>
                <a:ext cx="3727077" cy="1525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FF10CB29-6DBE-44C5-97EF-ED53F814BD26}"/>
                  </a:ext>
                </a:extLst>
              </p14:cNvPr>
              <p14:cNvContentPartPr/>
              <p14:nvPr/>
            </p14:nvContentPartPr>
            <p14:xfrm>
              <a:off x="499800" y="1838680"/>
              <a:ext cx="4610520" cy="22035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FF10CB29-6DBE-44C5-97EF-ED53F814BD2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1801" y="1821040"/>
                <a:ext cx="4646157" cy="22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81DB6FF-8054-463F-8854-BD697EF3BCEF}"/>
                  </a:ext>
                </a:extLst>
              </p14:cNvPr>
              <p14:cNvContentPartPr/>
              <p14:nvPr/>
            </p14:nvContentPartPr>
            <p14:xfrm>
              <a:off x="4161000" y="3636880"/>
              <a:ext cx="4320" cy="24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81DB6FF-8054-463F-8854-BD697EF3BCE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43360" y="361924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50CB592-813B-4285-8973-CADF6D3B3FAB}"/>
                  </a:ext>
                </a:extLst>
              </p14:cNvPr>
              <p14:cNvContentPartPr/>
              <p14:nvPr/>
            </p14:nvContentPartPr>
            <p14:xfrm>
              <a:off x="4144800" y="347452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50CB592-813B-4285-8973-CADF6D3B3FA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26800" y="3456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E53D5BC-11DE-41C1-BCF3-E0E8DB0B84BD}"/>
                  </a:ext>
                </a:extLst>
              </p14:cNvPr>
              <p14:cNvContentPartPr/>
              <p14:nvPr/>
            </p14:nvContentPartPr>
            <p14:xfrm>
              <a:off x="4272960" y="3565960"/>
              <a:ext cx="66600" cy="152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E53D5BC-11DE-41C1-BCF3-E0E8DB0B84B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55320" y="3547960"/>
                <a:ext cx="1022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C15E537-D762-4711-9AFB-880C9C9535BE}"/>
                  </a:ext>
                </a:extLst>
              </p14:cNvPr>
              <p14:cNvContentPartPr/>
              <p14:nvPr/>
            </p14:nvContentPartPr>
            <p14:xfrm>
              <a:off x="5879640" y="3514840"/>
              <a:ext cx="70560" cy="149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C15E537-D762-4711-9AFB-880C9C9535B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62000" y="3497200"/>
                <a:ext cx="1062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DA50701-D1B0-41EF-BA20-6B399BE9812F}"/>
                  </a:ext>
                </a:extLst>
              </p14:cNvPr>
              <p14:cNvContentPartPr/>
              <p14:nvPr/>
            </p14:nvContentPartPr>
            <p14:xfrm>
              <a:off x="7213440" y="3504400"/>
              <a:ext cx="192960" cy="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DA50701-D1B0-41EF-BA20-6B399BE9812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95440" y="3486760"/>
                <a:ext cx="22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8E4EC59-437F-4AB2-9495-34C5317E5BAB}"/>
                  </a:ext>
                </a:extLst>
              </p14:cNvPr>
              <p14:cNvContentPartPr/>
              <p14:nvPr/>
            </p14:nvContentPartPr>
            <p14:xfrm>
              <a:off x="7243680" y="3574960"/>
              <a:ext cx="163800" cy="32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8E4EC59-437F-4AB2-9495-34C5317E5BA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25680" y="3556960"/>
                <a:ext cx="1994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16F6A37-E1C4-4AA9-BC5D-80C28BA88175}"/>
                  </a:ext>
                </a:extLst>
              </p14:cNvPr>
              <p14:cNvContentPartPr/>
              <p14:nvPr/>
            </p14:nvContentPartPr>
            <p14:xfrm>
              <a:off x="7568760" y="3341320"/>
              <a:ext cx="862920" cy="356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16F6A37-E1C4-4AA9-BC5D-80C28BA8817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51120" y="3323320"/>
                <a:ext cx="89856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3A4C65-ECC7-47C4-945E-4631370B9D52}"/>
                  </a:ext>
                </a:extLst>
              </p14:cNvPr>
              <p14:cNvContentPartPr/>
              <p14:nvPr/>
            </p14:nvContentPartPr>
            <p14:xfrm>
              <a:off x="6776400" y="3535360"/>
              <a:ext cx="294840" cy="171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3A4C65-ECC7-47C4-945E-4631370B9D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58400" y="3517360"/>
                <a:ext cx="3304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63C18F4-6CB7-4FA4-8F65-D85C1A1E87AA}"/>
                  </a:ext>
                </a:extLst>
              </p14:cNvPr>
              <p14:cNvContentPartPr/>
              <p14:nvPr/>
            </p14:nvContentPartPr>
            <p14:xfrm>
              <a:off x="6377520" y="3382360"/>
              <a:ext cx="309600" cy="332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63C18F4-6CB7-4FA4-8F65-D85C1A1E87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59520" y="3364720"/>
                <a:ext cx="3452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9E02A45-112D-4FB0-BD14-81CE1CF62589}"/>
                  </a:ext>
                </a:extLst>
              </p14:cNvPr>
              <p14:cNvContentPartPr/>
              <p14:nvPr/>
            </p14:nvContentPartPr>
            <p14:xfrm>
              <a:off x="4744200" y="3555520"/>
              <a:ext cx="1021320" cy="173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9E02A45-112D-4FB0-BD14-81CE1CF6258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26200" y="3537880"/>
                <a:ext cx="1056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8712F6A-1E4B-48A6-84EE-D47443522F48}"/>
                  </a:ext>
                </a:extLst>
              </p14:cNvPr>
              <p14:cNvContentPartPr/>
              <p14:nvPr/>
            </p14:nvContentPartPr>
            <p14:xfrm>
              <a:off x="3606240" y="3423400"/>
              <a:ext cx="450000" cy="336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8712F6A-1E4B-48A6-84EE-D47443522F4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88600" y="3405760"/>
                <a:ext cx="48564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DFCA7D1-1695-4D5D-8272-667255C8782B}"/>
                  </a:ext>
                </a:extLst>
              </p14:cNvPr>
              <p14:cNvContentPartPr/>
              <p14:nvPr/>
            </p14:nvContentPartPr>
            <p14:xfrm>
              <a:off x="2375760" y="4055560"/>
              <a:ext cx="429840" cy="253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DFCA7D1-1695-4D5D-8272-667255C8782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57760" y="4037560"/>
                <a:ext cx="4654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18CBE3-93F6-416F-B974-4ECD2A524FA9}"/>
                  </a:ext>
                </a:extLst>
              </p14:cNvPr>
              <p14:cNvContentPartPr/>
              <p14:nvPr/>
            </p14:nvContentPartPr>
            <p14:xfrm>
              <a:off x="2925480" y="4002640"/>
              <a:ext cx="590040" cy="294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18CBE3-93F6-416F-B974-4ECD2A524FA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07840" y="3984640"/>
                <a:ext cx="6256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8643DB5-9B4F-4E5E-B9DD-4DEB66DF8106}"/>
                  </a:ext>
                </a:extLst>
              </p14:cNvPr>
              <p14:cNvContentPartPr/>
              <p14:nvPr/>
            </p14:nvContentPartPr>
            <p14:xfrm>
              <a:off x="1761600" y="4724080"/>
              <a:ext cx="107640" cy="157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8643DB5-9B4F-4E5E-B9DD-4DEB66DF810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43960" y="4706080"/>
                <a:ext cx="1432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D17820A-38A1-492B-9DF2-1D716A93E910}"/>
                  </a:ext>
                </a:extLst>
              </p14:cNvPr>
              <p14:cNvContentPartPr/>
              <p14:nvPr/>
            </p14:nvContentPartPr>
            <p14:xfrm>
              <a:off x="3860760" y="3906520"/>
              <a:ext cx="1015200" cy="367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D17820A-38A1-492B-9DF2-1D716A93E91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42760" y="3888538"/>
                <a:ext cx="1050840" cy="402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D58C7B7-BB77-4FA9-90DA-549BC9EA5BEA}"/>
                  </a:ext>
                </a:extLst>
              </p14:cNvPr>
              <p14:cNvContentPartPr/>
              <p14:nvPr/>
            </p14:nvContentPartPr>
            <p14:xfrm>
              <a:off x="2203680" y="4485760"/>
              <a:ext cx="61920" cy="327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D58C7B7-BB77-4FA9-90DA-549BC9EA5BE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86040" y="4468120"/>
                <a:ext cx="975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4C7DB77-6EAE-418E-9694-7AD35B13C270}"/>
                  </a:ext>
                </a:extLst>
              </p14:cNvPr>
              <p14:cNvContentPartPr/>
              <p14:nvPr/>
            </p14:nvContentPartPr>
            <p14:xfrm>
              <a:off x="2092800" y="4617880"/>
              <a:ext cx="243360" cy="65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4C7DB77-6EAE-418E-9694-7AD35B13C27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074800" y="4599880"/>
                <a:ext cx="2790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3C09A27-B1C9-4C9C-BE76-7DFB71D7FA98}"/>
                  </a:ext>
                </a:extLst>
              </p14:cNvPr>
              <p14:cNvContentPartPr/>
              <p14:nvPr/>
            </p14:nvContentPartPr>
            <p14:xfrm>
              <a:off x="2397360" y="4480360"/>
              <a:ext cx="149400" cy="316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3C09A27-B1C9-4C9C-BE76-7DFB71D7FA9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379360" y="4462360"/>
                <a:ext cx="18504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A9514DC-23E8-4C4D-9759-C0FFD22A0288}"/>
                  </a:ext>
                </a:extLst>
              </p14:cNvPr>
              <p14:cNvContentPartPr/>
              <p14:nvPr/>
            </p14:nvContentPartPr>
            <p14:xfrm>
              <a:off x="2650440" y="4621480"/>
              <a:ext cx="102600" cy="175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A9514DC-23E8-4C4D-9759-C0FFD22A028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32800" y="4603480"/>
                <a:ext cx="1382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D5D1FFE-E9A6-4040-99A4-59B7FC77A285}"/>
                  </a:ext>
                </a:extLst>
              </p14:cNvPr>
              <p14:cNvContentPartPr/>
              <p14:nvPr/>
            </p14:nvContentPartPr>
            <p14:xfrm>
              <a:off x="3071640" y="4603120"/>
              <a:ext cx="280800" cy="311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D5D1FFE-E9A6-4040-99A4-59B7FC77A28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054000" y="4585480"/>
                <a:ext cx="3164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304C443-14AF-4406-BB13-5CDE1087ACFB}"/>
                  </a:ext>
                </a:extLst>
              </p14:cNvPr>
              <p14:cNvContentPartPr/>
              <p14:nvPr/>
            </p14:nvContentPartPr>
            <p14:xfrm>
              <a:off x="3321840" y="4582960"/>
              <a:ext cx="295560" cy="191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304C443-14AF-4406-BB13-5CDE1087ACF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303840" y="4564960"/>
                <a:ext cx="3312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BA1EA9B-B6CE-4017-8D05-1C3726C6A791}"/>
                  </a:ext>
                </a:extLst>
              </p14:cNvPr>
              <p14:cNvContentPartPr/>
              <p14:nvPr/>
            </p14:nvContentPartPr>
            <p14:xfrm>
              <a:off x="3702720" y="4631560"/>
              <a:ext cx="139320" cy="115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BA1EA9B-B6CE-4017-8D05-1C3726C6A79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685080" y="4613920"/>
                <a:ext cx="1749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78387BE-DB23-4ECE-9F1F-A06D4DE8089F}"/>
                  </a:ext>
                </a:extLst>
              </p14:cNvPr>
              <p14:cNvContentPartPr/>
              <p14:nvPr/>
            </p14:nvContentPartPr>
            <p14:xfrm>
              <a:off x="3907200" y="4409080"/>
              <a:ext cx="180000" cy="327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78387BE-DB23-4ECE-9F1F-A06D4DE8089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889200" y="4391440"/>
                <a:ext cx="2156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D83FEE3-E79D-4ABD-9C20-209465EB0C52}"/>
                  </a:ext>
                </a:extLst>
              </p14:cNvPr>
              <p14:cNvContentPartPr/>
              <p14:nvPr/>
            </p14:nvContentPartPr>
            <p14:xfrm>
              <a:off x="4154520" y="4419160"/>
              <a:ext cx="41760" cy="3024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D83FEE3-E79D-4ABD-9C20-209465EB0C5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36880" y="4401520"/>
                <a:ext cx="7740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393E27A-3B75-4876-A309-5A27448E3813}"/>
                  </a:ext>
                </a:extLst>
              </p14:cNvPr>
              <p14:cNvContentPartPr/>
              <p14:nvPr/>
            </p14:nvContentPartPr>
            <p14:xfrm>
              <a:off x="4237680" y="4571440"/>
              <a:ext cx="134280" cy="146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393E27A-3B75-4876-A309-5A27448E381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20040" y="4553800"/>
                <a:ext cx="1699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6B2CA43-666D-4124-BEAC-11BFD1F1EC52}"/>
                  </a:ext>
                </a:extLst>
              </p14:cNvPr>
              <p14:cNvContentPartPr/>
              <p14:nvPr/>
            </p14:nvContentPartPr>
            <p14:xfrm>
              <a:off x="4398960" y="4595200"/>
              <a:ext cx="338040" cy="1062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6B2CA43-666D-4124-BEAC-11BFD1F1EC5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380960" y="4577200"/>
                <a:ext cx="3736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3CCAAB8-D186-4C51-80B1-F4EFEA482507}"/>
                  </a:ext>
                </a:extLst>
              </p14:cNvPr>
              <p14:cNvContentPartPr/>
              <p14:nvPr/>
            </p14:nvContentPartPr>
            <p14:xfrm>
              <a:off x="345000" y="4594480"/>
              <a:ext cx="1190160" cy="8730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3CCAAB8-D186-4C51-80B1-F4EFEA48250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27355" y="4576840"/>
                <a:ext cx="1225811" cy="90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3A41ECC-F51E-4FF7-B3F8-DEE6CF97D0AE}"/>
                  </a:ext>
                </a:extLst>
              </p14:cNvPr>
              <p14:cNvContentPartPr/>
              <p14:nvPr/>
            </p14:nvContentPartPr>
            <p14:xfrm>
              <a:off x="5181240" y="3807880"/>
              <a:ext cx="3582000" cy="11005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3A41ECC-F51E-4FF7-B3F8-DEE6CF97D0A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163240" y="3790234"/>
                <a:ext cx="3617640" cy="1136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C4F771D-CE93-4709-82E1-33D3BBF2C57A}"/>
                  </a:ext>
                </a:extLst>
              </p14:cNvPr>
              <p14:cNvContentPartPr/>
              <p14:nvPr/>
            </p14:nvContentPartPr>
            <p14:xfrm>
              <a:off x="1828200" y="5089480"/>
              <a:ext cx="738000" cy="314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C4F771D-CE93-4709-82E1-33D3BBF2C57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810551" y="5071820"/>
                <a:ext cx="773657" cy="349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B7D920B-F0CD-4FA2-8E6A-8A3204345D86}"/>
                  </a:ext>
                </a:extLst>
              </p14:cNvPr>
              <p14:cNvContentPartPr/>
              <p14:nvPr/>
            </p14:nvContentPartPr>
            <p14:xfrm>
              <a:off x="2748000" y="5262280"/>
              <a:ext cx="39240" cy="648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B7D920B-F0CD-4FA2-8E6A-8A3204345D8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730000" y="5244640"/>
                <a:ext cx="748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990DC20-BA55-42E0-8C3D-F26138A70905}"/>
                  </a:ext>
                </a:extLst>
              </p14:cNvPr>
              <p14:cNvContentPartPr/>
              <p14:nvPr/>
            </p14:nvContentPartPr>
            <p14:xfrm>
              <a:off x="2760960" y="5081200"/>
              <a:ext cx="53280" cy="216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990DC20-BA55-42E0-8C3D-F26138A7090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743320" y="5063200"/>
                <a:ext cx="88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162A1AB-46B4-4538-BBCF-780286E73B06}"/>
                  </a:ext>
                </a:extLst>
              </p14:cNvPr>
              <p14:cNvContentPartPr/>
              <p14:nvPr/>
            </p14:nvContentPartPr>
            <p14:xfrm>
              <a:off x="3065520" y="4991920"/>
              <a:ext cx="710640" cy="488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162A1AB-46B4-4538-BBCF-780286E73B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047880" y="4974280"/>
                <a:ext cx="74628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FFE5D42-5E5C-4216-98C4-77961EEA549D}"/>
                  </a:ext>
                </a:extLst>
              </p14:cNvPr>
              <p14:cNvContentPartPr/>
              <p14:nvPr/>
            </p14:nvContentPartPr>
            <p14:xfrm>
              <a:off x="3870480" y="5001640"/>
              <a:ext cx="316800" cy="470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FFE5D42-5E5C-4216-98C4-77961EEA549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852840" y="4984000"/>
                <a:ext cx="35244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45A770A-722C-47B0-9D43-B07B76A8FF45}"/>
                  </a:ext>
                </a:extLst>
              </p14:cNvPr>
              <p14:cNvContentPartPr/>
              <p14:nvPr/>
            </p14:nvContentPartPr>
            <p14:xfrm>
              <a:off x="5994120" y="5130520"/>
              <a:ext cx="213120" cy="10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45A770A-722C-47B0-9D43-B07B76A8FF4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976120" y="5112520"/>
                <a:ext cx="248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7234461-4538-4D16-9C10-B17979B2C5C2}"/>
                  </a:ext>
                </a:extLst>
              </p14:cNvPr>
              <p14:cNvContentPartPr/>
              <p14:nvPr/>
            </p14:nvContentPartPr>
            <p14:xfrm>
              <a:off x="6044880" y="5214040"/>
              <a:ext cx="173880" cy="8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7234461-4538-4D16-9C10-B17979B2C5C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026880" y="5196040"/>
                <a:ext cx="209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0C411CB-423D-45F9-BB2E-637EBA790DD5}"/>
                  </a:ext>
                </a:extLst>
              </p14:cNvPr>
              <p14:cNvContentPartPr/>
              <p14:nvPr/>
            </p14:nvContentPartPr>
            <p14:xfrm>
              <a:off x="5079720" y="4957360"/>
              <a:ext cx="744120" cy="415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0C411CB-423D-45F9-BB2E-637EBA790DD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062080" y="4939720"/>
                <a:ext cx="77976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B43468C-4FF0-48E2-A43F-B1DF6FED1CA7}"/>
                  </a:ext>
                </a:extLst>
              </p14:cNvPr>
              <p14:cNvContentPartPr/>
              <p14:nvPr/>
            </p14:nvContentPartPr>
            <p14:xfrm>
              <a:off x="4296000" y="4988320"/>
              <a:ext cx="690120" cy="476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B43468C-4FF0-48E2-A43F-B1DF6FED1CA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278000" y="4970320"/>
                <a:ext cx="72576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C09D4D7-D502-4E15-AA9D-D09C43784F93}"/>
                  </a:ext>
                </a:extLst>
              </p14:cNvPr>
              <p14:cNvContentPartPr/>
              <p14:nvPr/>
            </p14:nvContentPartPr>
            <p14:xfrm>
              <a:off x="6457800" y="4940440"/>
              <a:ext cx="738720" cy="394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C09D4D7-D502-4E15-AA9D-D09C43784F9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439809" y="4922440"/>
                <a:ext cx="774343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627E055-217A-4867-AA05-1A6E2C7D1B86}"/>
                  </a:ext>
                </a:extLst>
              </p14:cNvPr>
              <p14:cNvContentPartPr/>
              <p14:nvPr/>
            </p14:nvContentPartPr>
            <p14:xfrm>
              <a:off x="6033360" y="3087880"/>
              <a:ext cx="2867760" cy="855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627E055-217A-4867-AA05-1A6E2C7D1B8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015360" y="3051880"/>
                <a:ext cx="2903400" cy="9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0C73CAF-88F8-4AD2-B646-1C97FD96D8AF}"/>
                  </a:ext>
                </a:extLst>
              </p14:cNvPr>
              <p14:cNvContentPartPr/>
              <p14:nvPr/>
            </p14:nvContentPartPr>
            <p14:xfrm>
              <a:off x="554160" y="316960"/>
              <a:ext cx="6406560" cy="10245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0C73CAF-88F8-4AD2-B646-1C97FD96D8A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36520" y="281320"/>
                <a:ext cx="6442200" cy="10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B871DCD-A1DD-469A-8B92-56BCF1697DA5}"/>
                  </a:ext>
                </a:extLst>
              </p14:cNvPr>
              <p14:cNvContentPartPr/>
              <p14:nvPr/>
            </p14:nvContentPartPr>
            <p14:xfrm>
              <a:off x="4454760" y="1211200"/>
              <a:ext cx="837000" cy="3529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B871DCD-A1DD-469A-8B92-56BCF1697DA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436760" y="1175200"/>
                <a:ext cx="872640" cy="36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E6A5746-67F6-4D58-B70C-8455D6EEE7CC}"/>
                  </a:ext>
                </a:extLst>
              </p14:cNvPr>
              <p14:cNvContentPartPr/>
              <p14:nvPr/>
            </p14:nvContentPartPr>
            <p14:xfrm>
              <a:off x="5187360" y="3853960"/>
              <a:ext cx="1589400" cy="9828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E6A5746-67F6-4D58-B70C-8455D6EEE7C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169720" y="3818320"/>
                <a:ext cx="1625040" cy="10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948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6F99A6C-C01B-4B9C-84D1-765D113E4F89}"/>
                  </a:ext>
                </a:extLst>
              </p14:cNvPr>
              <p14:cNvContentPartPr/>
              <p14:nvPr/>
            </p14:nvContentPartPr>
            <p14:xfrm>
              <a:off x="8062320" y="70720"/>
              <a:ext cx="782280" cy="478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6F99A6C-C01B-4B9C-84D1-765D113E4F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44320" y="53080"/>
                <a:ext cx="81792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4617194-E7E4-439A-8AA8-C2F831A51080}"/>
                  </a:ext>
                </a:extLst>
              </p14:cNvPr>
              <p14:cNvContentPartPr/>
              <p14:nvPr/>
            </p14:nvContentPartPr>
            <p14:xfrm>
              <a:off x="355080" y="137320"/>
              <a:ext cx="1158120" cy="571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4617194-E7E4-439A-8AA8-C2F831A510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086" y="119331"/>
                <a:ext cx="1193749" cy="607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3951F62-154B-4610-8ACF-099C061DB999}"/>
                  </a:ext>
                </a:extLst>
              </p14:cNvPr>
              <p14:cNvContentPartPr/>
              <p14:nvPr/>
            </p14:nvContentPartPr>
            <p14:xfrm>
              <a:off x="1857000" y="153880"/>
              <a:ext cx="449640" cy="330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3951F62-154B-4610-8ACF-099C061DB99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39000" y="136240"/>
                <a:ext cx="48528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ED20445-7CAF-40C8-866A-8B7B45485225}"/>
                  </a:ext>
                </a:extLst>
              </p14:cNvPr>
              <p14:cNvContentPartPr/>
              <p14:nvPr/>
            </p14:nvContentPartPr>
            <p14:xfrm>
              <a:off x="2809200" y="134800"/>
              <a:ext cx="664920" cy="2822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ED20445-7CAF-40C8-866A-8B7B4548522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91550" y="116800"/>
                <a:ext cx="700579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DF98682-85BD-40CD-8E30-17680307EE28}"/>
                  </a:ext>
                </a:extLst>
              </p14:cNvPr>
              <p14:cNvContentPartPr/>
              <p14:nvPr/>
            </p14:nvContentPartPr>
            <p14:xfrm>
              <a:off x="2511840" y="100960"/>
              <a:ext cx="170280" cy="400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DF98682-85BD-40CD-8E30-17680307EE2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94200" y="83320"/>
                <a:ext cx="20592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07C7A56-82FB-4860-A63C-335FBC91BCC4}"/>
                  </a:ext>
                </a:extLst>
              </p14:cNvPr>
              <p14:cNvContentPartPr/>
              <p14:nvPr/>
            </p14:nvContentPartPr>
            <p14:xfrm>
              <a:off x="406200" y="701080"/>
              <a:ext cx="2331720" cy="618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07C7A56-82FB-4860-A63C-335FBC91BCC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8200" y="683430"/>
                <a:ext cx="2367360" cy="65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86CC578-9C87-4671-8FFD-5388A6651094}"/>
                  </a:ext>
                </a:extLst>
              </p14:cNvPr>
              <p14:cNvContentPartPr/>
              <p14:nvPr/>
            </p14:nvContentPartPr>
            <p14:xfrm>
              <a:off x="3058680" y="747160"/>
              <a:ext cx="568440" cy="341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86CC578-9C87-4671-8FFD-5388A66510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41040" y="729160"/>
                <a:ext cx="604080" cy="37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9026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E4B8E41-1D3C-41A8-A406-52317DF64F2F}"/>
                  </a:ext>
                </a:extLst>
              </p14:cNvPr>
              <p14:cNvContentPartPr/>
              <p14:nvPr/>
            </p14:nvContentPartPr>
            <p14:xfrm>
              <a:off x="5833560" y="238840"/>
              <a:ext cx="18720" cy="15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E4B8E41-1D3C-41A8-A406-52317DF64F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5560" y="221200"/>
                <a:ext cx="54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B9C2691-AC31-4CDA-AAE2-F0442334A69F}"/>
                  </a:ext>
                </a:extLst>
              </p14:cNvPr>
              <p14:cNvContentPartPr/>
              <p14:nvPr/>
            </p14:nvContentPartPr>
            <p14:xfrm>
              <a:off x="5828880" y="355120"/>
              <a:ext cx="5400" cy="11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B9C2691-AC31-4CDA-AAE2-F0442334A6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0880" y="337480"/>
                <a:ext cx="41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F8DA863-0265-41A8-AF0F-7A64272FFEFC}"/>
                  </a:ext>
                </a:extLst>
              </p14:cNvPr>
              <p14:cNvContentPartPr/>
              <p14:nvPr/>
            </p14:nvContentPartPr>
            <p14:xfrm>
              <a:off x="1188120" y="131920"/>
              <a:ext cx="4443480" cy="1117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F8DA863-0265-41A8-AF0F-7A64272FFE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0121" y="113926"/>
                <a:ext cx="4479117" cy="115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9E2CC91-BC2C-4CD7-B1B2-05BDF8B23B01}"/>
                  </a:ext>
                </a:extLst>
              </p14:cNvPr>
              <p14:cNvContentPartPr/>
              <p14:nvPr/>
            </p14:nvContentPartPr>
            <p14:xfrm>
              <a:off x="5550960" y="880720"/>
              <a:ext cx="252000" cy="195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9E2CC91-BC2C-4CD7-B1B2-05BDF8B23B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32960" y="862720"/>
                <a:ext cx="2876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C1A69C6C-BD93-4C65-8AD4-AD28E10AC021}"/>
                  </a:ext>
                </a:extLst>
              </p14:cNvPr>
              <p14:cNvContentPartPr/>
              <p14:nvPr/>
            </p14:nvContentPartPr>
            <p14:xfrm>
              <a:off x="5909160" y="953440"/>
              <a:ext cx="173160" cy="144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C1A69C6C-BD93-4C65-8AD4-AD28E10AC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91160" y="935440"/>
                <a:ext cx="2088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CF71A1-38D6-4B14-97D4-F4985E6D8578}"/>
                  </a:ext>
                </a:extLst>
              </p14:cNvPr>
              <p14:cNvContentPartPr/>
              <p14:nvPr/>
            </p14:nvContentPartPr>
            <p14:xfrm>
              <a:off x="477840" y="1237120"/>
              <a:ext cx="5468040" cy="604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CF71A1-38D6-4B14-97D4-F4985E6D857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0200" y="1219480"/>
                <a:ext cx="5503680" cy="63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335F36-8D86-4BA0-B1BA-C5955FE43762}"/>
                  </a:ext>
                </a:extLst>
              </p14:cNvPr>
              <p14:cNvContentPartPr/>
              <p14:nvPr/>
            </p14:nvContentPartPr>
            <p14:xfrm>
              <a:off x="6292560" y="1319920"/>
              <a:ext cx="654120" cy="31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335F36-8D86-4BA0-B1BA-C5955FE4376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74570" y="1301941"/>
                <a:ext cx="689740" cy="35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BDC92B9-80BF-4F64-ACCE-9DAD479C1B6A}"/>
                  </a:ext>
                </a:extLst>
              </p14:cNvPr>
              <p14:cNvContentPartPr/>
              <p14:nvPr/>
            </p14:nvContentPartPr>
            <p14:xfrm>
              <a:off x="6329280" y="1128760"/>
              <a:ext cx="231120" cy="70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BDC92B9-80BF-4F64-ACCE-9DAD479C1B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11640" y="1111120"/>
                <a:ext cx="2667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3E7076B-E273-4D21-B76E-FF66BA964872}"/>
                  </a:ext>
                </a:extLst>
              </p14:cNvPr>
              <p14:cNvContentPartPr/>
              <p14:nvPr/>
            </p14:nvContentPartPr>
            <p14:xfrm>
              <a:off x="7609440" y="1058200"/>
              <a:ext cx="335520" cy="50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3E7076B-E273-4D21-B76E-FF66BA96487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91800" y="1040200"/>
                <a:ext cx="3711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9BF3554-171F-4686-BBE5-360C413EC8A1}"/>
                  </a:ext>
                </a:extLst>
              </p14:cNvPr>
              <p14:cNvContentPartPr/>
              <p14:nvPr/>
            </p14:nvContentPartPr>
            <p14:xfrm>
              <a:off x="7162680" y="1218760"/>
              <a:ext cx="1064880" cy="346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9BF3554-171F-4686-BBE5-360C413EC8A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44680" y="1201120"/>
                <a:ext cx="110052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324CA1A4-761A-483F-89C4-694644373399}"/>
                  </a:ext>
                </a:extLst>
              </p14:cNvPr>
              <p14:cNvContentPartPr/>
              <p14:nvPr/>
            </p14:nvContentPartPr>
            <p14:xfrm>
              <a:off x="5223720" y="1660840"/>
              <a:ext cx="3691440" cy="14900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324CA1A4-761A-483F-89C4-69464437339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06082" y="1643196"/>
                <a:ext cx="3727077" cy="1525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FF10CB29-6DBE-44C5-97EF-ED53F814BD26}"/>
                  </a:ext>
                </a:extLst>
              </p14:cNvPr>
              <p14:cNvContentPartPr/>
              <p14:nvPr/>
            </p14:nvContentPartPr>
            <p14:xfrm>
              <a:off x="499800" y="1838680"/>
              <a:ext cx="4610520" cy="22035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FF10CB29-6DBE-44C5-97EF-ED53F814BD2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1801" y="1821040"/>
                <a:ext cx="4646157" cy="22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81DB6FF-8054-463F-8854-BD697EF3BCEF}"/>
                  </a:ext>
                </a:extLst>
              </p14:cNvPr>
              <p14:cNvContentPartPr/>
              <p14:nvPr/>
            </p14:nvContentPartPr>
            <p14:xfrm>
              <a:off x="4161000" y="3636880"/>
              <a:ext cx="4320" cy="24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81DB6FF-8054-463F-8854-BD697EF3BCE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43360" y="361924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50CB592-813B-4285-8973-CADF6D3B3FAB}"/>
                  </a:ext>
                </a:extLst>
              </p14:cNvPr>
              <p14:cNvContentPartPr/>
              <p14:nvPr/>
            </p14:nvContentPartPr>
            <p14:xfrm>
              <a:off x="4144800" y="347452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50CB592-813B-4285-8973-CADF6D3B3FA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26800" y="3456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E53D5BC-11DE-41C1-BCF3-E0E8DB0B84BD}"/>
                  </a:ext>
                </a:extLst>
              </p14:cNvPr>
              <p14:cNvContentPartPr/>
              <p14:nvPr/>
            </p14:nvContentPartPr>
            <p14:xfrm>
              <a:off x="4272960" y="3565960"/>
              <a:ext cx="66600" cy="152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E53D5BC-11DE-41C1-BCF3-E0E8DB0B84B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55320" y="3547960"/>
                <a:ext cx="1022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C15E537-D762-4711-9AFB-880C9C9535BE}"/>
                  </a:ext>
                </a:extLst>
              </p14:cNvPr>
              <p14:cNvContentPartPr/>
              <p14:nvPr/>
            </p14:nvContentPartPr>
            <p14:xfrm>
              <a:off x="5879640" y="3514840"/>
              <a:ext cx="70560" cy="149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C15E537-D762-4711-9AFB-880C9C9535B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62000" y="3497200"/>
                <a:ext cx="1062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DA50701-D1B0-41EF-BA20-6B399BE9812F}"/>
                  </a:ext>
                </a:extLst>
              </p14:cNvPr>
              <p14:cNvContentPartPr/>
              <p14:nvPr/>
            </p14:nvContentPartPr>
            <p14:xfrm>
              <a:off x="7213440" y="3504400"/>
              <a:ext cx="192960" cy="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DA50701-D1B0-41EF-BA20-6B399BE9812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95440" y="3486760"/>
                <a:ext cx="22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8E4EC59-437F-4AB2-9495-34C5317E5BAB}"/>
                  </a:ext>
                </a:extLst>
              </p14:cNvPr>
              <p14:cNvContentPartPr/>
              <p14:nvPr/>
            </p14:nvContentPartPr>
            <p14:xfrm>
              <a:off x="7243680" y="3574960"/>
              <a:ext cx="163800" cy="32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8E4EC59-437F-4AB2-9495-34C5317E5BA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25680" y="3556960"/>
                <a:ext cx="1994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16F6A37-E1C4-4AA9-BC5D-80C28BA88175}"/>
                  </a:ext>
                </a:extLst>
              </p14:cNvPr>
              <p14:cNvContentPartPr/>
              <p14:nvPr/>
            </p14:nvContentPartPr>
            <p14:xfrm>
              <a:off x="7568760" y="3341320"/>
              <a:ext cx="862920" cy="356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16F6A37-E1C4-4AA9-BC5D-80C28BA8817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51120" y="3323320"/>
                <a:ext cx="89856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3A4C65-ECC7-47C4-945E-4631370B9D52}"/>
                  </a:ext>
                </a:extLst>
              </p14:cNvPr>
              <p14:cNvContentPartPr/>
              <p14:nvPr/>
            </p14:nvContentPartPr>
            <p14:xfrm>
              <a:off x="6776400" y="3535360"/>
              <a:ext cx="294840" cy="171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3A4C65-ECC7-47C4-945E-4631370B9D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58400" y="3517360"/>
                <a:ext cx="3304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63C18F4-6CB7-4FA4-8F65-D85C1A1E87AA}"/>
                  </a:ext>
                </a:extLst>
              </p14:cNvPr>
              <p14:cNvContentPartPr/>
              <p14:nvPr/>
            </p14:nvContentPartPr>
            <p14:xfrm>
              <a:off x="6377520" y="3382360"/>
              <a:ext cx="309600" cy="332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63C18F4-6CB7-4FA4-8F65-D85C1A1E87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59520" y="3364720"/>
                <a:ext cx="3452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9E02A45-112D-4FB0-BD14-81CE1CF62589}"/>
                  </a:ext>
                </a:extLst>
              </p14:cNvPr>
              <p14:cNvContentPartPr/>
              <p14:nvPr/>
            </p14:nvContentPartPr>
            <p14:xfrm>
              <a:off x="4744200" y="3555520"/>
              <a:ext cx="1021320" cy="173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9E02A45-112D-4FB0-BD14-81CE1CF6258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26200" y="3537880"/>
                <a:ext cx="1056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8712F6A-1E4B-48A6-84EE-D47443522F48}"/>
                  </a:ext>
                </a:extLst>
              </p14:cNvPr>
              <p14:cNvContentPartPr/>
              <p14:nvPr/>
            </p14:nvContentPartPr>
            <p14:xfrm>
              <a:off x="3606240" y="3423400"/>
              <a:ext cx="450000" cy="336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8712F6A-1E4B-48A6-84EE-D47443522F4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88600" y="3405760"/>
                <a:ext cx="48564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DFCA7D1-1695-4D5D-8272-667255C8782B}"/>
                  </a:ext>
                </a:extLst>
              </p14:cNvPr>
              <p14:cNvContentPartPr/>
              <p14:nvPr/>
            </p14:nvContentPartPr>
            <p14:xfrm>
              <a:off x="2375760" y="4055560"/>
              <a:ext cx="429840" cy="253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DFCA7D1-1695-4D5D-8272-667255C8782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57760" y="4037560"/>
                <a:ext cx="4654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18CBE3-93F6-416F-B974-4ECD2A524FA9}"/>
                  </a:ext>
                </a:extLst>
              </p14:cNvPr>
              <p14:cNvContentPartPr/>
              <p14:nvPr/>
            </p14:nvContentPartPr>
            <p14:xfrm>
              <a:off x="2925480" y="4002640"/>
              <a:ext cx="590040" cy="294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18CBE3-93F6-416F-B974-4ECD2A524FA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07840" y="3984640"/>
                <a:ext cx="6256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8643DB5-9B4F-4E5E-B9DD-4DEB66DF8106}"/>
                  </a:ext>
                </a:extLst>
              </p14:cNvPr>
              <p14:cNvContentPartPr/>
              <p14:nvPr/>
            </p14:nvContentPartPr>
            <p14:xfrm>
              <a:off x="1761600" y="4724080"/>
              <a:ext cx="107640" cy="157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8643DB5-9B4F-4E5E-B9DD-4DEB66DF810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43960" y="4706080"/>
                <a:ext cx="1432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D17820A-38A1-492B-9DF2-1D716A93E910}"/>
                  </a:ext>
                </a:extLst>
              </p14:cNvPr>
              <p14:cNvContentPartPr/>
              <p14:nvPr/>
            </p14:nvContentPartPr>
            <p14:xfrm>
              <a:off x="3860760" y="3906520"/>
              <a:ext cx="1015200" cy="367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D17820A-38A1-492B-9DF2-1D716A93E91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42760" y="3888538"/>
                <a:ext cx="1050840" cy="402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D58C7B7-BB77-4FA9-90DA-549BC9EA5BEA}"/>
                  </a:ext>
                </a:extLst>
              </p14:cNvPr>
              <p14:cNvContentPartPr/>
              <p14:nvPr/>
            </p14:nvContentPartPr>
            <p14:xfrm>
              <a:off x="2203680" y="4485760"/>
              <a:ext cx="61920" cy="327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D58C7B7-BB77-4FA9-90DA-549BC9EA5BE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86040" y="4468120"/>
                <a:ext cx="975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4C7DB77-6EAE-418E-9694-7AD35B13C270}"/>
                  </a:ext>
                </a:extLst>
              </p14:cNvPr>
              <p14:cNvContentPartPr/>
              <p14:nvPr/>
            </p14:nvContentPartPr>
            <p14:xfrm>
              <a:off x="2092800" y="4617880"/>
              <a:ext cx="243360" cy="65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4C7DB77-6EAE-418E-9694-7AD35B13C27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074800" y="4599880"/>
                <a:ext cx="2790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3C09A27-B1C9-4C9C-BE76-7DFB71D7FA98}"/>
                  </a:ext>
                </a:extLst>
              </p14:cNvPr>
              <p14:cNvContentPartPr/>
              <p14:nvPr/>
            </p14:nvContentPartPr>
            <p14:xfrm>
              <a:off x="2397360" y="4480360"/>
              <a:ext cx="149400" cy="316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3C09A27-B1C9-4C9C-BE76-7DFB71D7FA9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379360" y="4462360"/>
                <a:ext cx="18504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A9514DC-23E8-4C4D-9759-C0FFD22A0288}"/>
                  </a:ext>
                </a:extLst>
              </p14:cNvPr>
              <p14:cNvContentPartPr/>
              <p14:nvPr/>
            </p14:nvContentPartPr>
            <p14:xfrm>
              <a:off x="2650440" y="4621480"/>
              <a:ext cx="102600" cy="175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A9514DC-23E8-4C4D-9759-C0FFD22A028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32800" y="4603480"/>
                <a:ext cx="1382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D5D1FFE-E9A6-4040-99A4-59B7FC77A285}"/>
                  </a:ext>
                </a:extLst>
              </p14:cNvPr>
              <p14:cNvContentPartPr/>
              <p14:nvPr/>
            </p14:nvContentPartPr>
            <p14:xfrm>
              <a:off x="3071640" y="4603120"/>
              <a:ext cx="280800" cy="311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D5D1FFE-E9A6-4040-99A4-59B7FC77A28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054000" y="4585480"/>
                <a:ext cx="3164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304C443-14AF-4406-BB13-5CDE1087ACFB}"/>
                  </a:ext>
                </a:extLst>
              </p14:cNvPr>
              <p14:cNvContentPartPr/>
              <p14:nvPr/>
            </p14:nvContentPartPr>
            <p14:xfrm>
              <a:off x="3321840" y="4582960"/>
              <a:ext cx="295560" cy="191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304C443-14AF-4406-BB13-5CDE1087ACF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303840" y="4564960"/>
                <a:ext cx="3312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BA1EA9B-B6CE-4017-8D05-1C3726C6A791}"/>
                  </a:ext>
                </a:extLst>
              </p14:cNvPr>
              <p14:cNvContentPartPr/>
              <p14:nvPr/>
            </p14:nvContentPartPr>
            <p14:xfrm>
              <a:off x="3702720" y="4631560"/>
              <a:ext cx="139320" cy="115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BA1EA9B-B6CE-4017-8D05-1C3726C6A79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685080" y="4613920"/>
                <a:ext cx="1749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78387BE-DB23-4ECE-9F1F-A06D4DE8089F}"/>
                  </a:ext>
                </a:extLst>
              </p14:cNvPr>
              <p14:cNvContentPartPr/>
              <p14:nvPr/>
            </p14:nvContentPartPr>
            <p14:xfrm>
              <a:off x="3907200" y="4409080"/>
              <a:ext cx="180000" cy="327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78387BE-DB23-4ECE-9F1F-A06D4DE8089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889200" y="4391440"/>
                <a:ext cx="2156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D83FEE3-E79D-4ABD-9C20-209465EB0C52}"/>
                  </a:ext>
                </a:extLst>
              </p14:cNvPr>
              <p14:cNvContentPartPr/>
              <p14:nvPr/>
            </p14:nvContentPartPr>
            <p14:xfrm>
              <a:off x="4154520" y="4419160"/>
              <a:ext cx="41760" cy="3024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D83FEE3-E79D-4ABD-9C20-209465EB0C5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36880" y="4401520"/>
                <a:ext cx="7740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393E27A-3B75-4876-A309-5A27448E3813}"/>
                  </a:ext>
                </a:extLst>
              </p14:cNvPr>
              <p14:cNvContentPartPr/>
              <p14:nvPr/>
            </p14:nvContentPartPr>
            <p14:xfrm>
              <a:off x="4237680" y="4571440"/>
              <a:ext cx="134280" cy="146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393E27A-3B75-4876-A309-5A27448E381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20040" y="4553800"/>
                <a:ext cx="1699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6B2CA43-666D-4124-BEAC-11BFD1F1EC52}"/>
                  </a:ext>
                </a:extLst>
              </p14:cNvPr>
              <p14:cNvContentPartPr/>
              <p14:nvPr/>
            </p14:nvContentPartPr>
            <p14:xfrm>
              <a:off x="4398960" y="4595200"/>
              <a:ext cx="338040" cy="1062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6B2CA43-666D-4124-BEAC-11BFD1F1EC5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380960" y="4577200"/>
                <a:ext cx="3736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3CCAAB8-D186-4C51-80B1-F4EFEA482507}"/>
                  </a:ext>
                </a:extLst>
              </p14:cNvPr>
              <p14:cNvContentPartPr/>
              <p14:nvPr/>
            </p14:nvContentPartPr>
            <p14:xfrm>
              <a:off x="345000" y="4594480"/>
              <a:ext cx="1190160" cy="8730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3CCAAB8-D186-4C51-80B1-F4EFEA48250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27355" y="4576840"/>
                <a:ext cx="1225811" cy="90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3A41ECC-F51E-4FF7-B3F8-DEE6CF97D0AE}"/>
                  </a:ext>
                </a:extLst>
              </p14:cNvPr>
              <p14:cNvContentPartPr/>
              <p14:nvPr/>
            </p14:nvContentPartPr>
            <p14:xfrm>
              <a:off x="5181240" y="3807880"/>
              <a:ext cx="3582000" cy="11005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3A41ECC-F51E-4FF7-B3F8-DEE6CF97D0A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163240" y="3790234"/>
                <a:ext cx="3617640" cy="1136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C4F771D-CE93-4709-82E1-33D3BBF2C57A}"/>
                  </a:ext>
                </a:extLst>
              </p14:cNvPr>
              <p14:cNvContentPartPr/>
              <p14:nvPr/>
            </p14:nvContentPartPr>
            <p14:xfrm>
              <a:off x="1828200" y="5089480"/>
              <a:ext cx="738000" cy="314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C4F771D-CE93-4709-82E1-33D3BBF2C57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810551" y="5071820"/>
                <a:ext cx="773657" cy="349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B7D920B-F0CD-4FA2-8E6A-8A3204345D86}"/>
                  </a:ext>
                </a:extLst>
              </p14:cNvPr>
              <p14:cNvContentPartPr/>
              <p14:nvPr/>
            </p14:nvContentPartPr>
            <p14:xfrm>
              <a:off x="2748000" y="5262280"/>
              <a:ext cx="39240" cy="648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B7D920B-F0CD-4FA2-8E6A-8A3204345D8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730000" y="5244640"/>
                <a:ext cx="748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990DC20-BA55-42E0-8C3D-F26138A70905}"/>
                  </a:ext>
                </a:extLst>
              </p14:cNvPr>
              <p14:cNvContentPartPr/>
              <p14:nvPr/>
            </p14:nvContentPartPr>
            <p14:xfrm>
              <a:off x="2760960" y="5081200"/>
              <a:ext cx="53280" cy="216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990DC20-BA55-42E0-8C3D-F26138A7090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743320" y="5063200"/>
                <a:ext cx="88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162A1AB-46B4-4538-BBCF-780286E73B06}"/>
                  </a:ext>
                </a:extLst>
              </p14:cNvPr>
              <p14:cNvContentPartPr/>
              <p14:nvPr/>
            </p14:nvContentPartPr>
            <p14:xfrm>
              <a:off x="3065520" y="4991920"/>
              <a:ext cx="710640" cy="488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162A1AB-46B4-4538-BBCF-780286E73B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047880" y="4974280"/>
                <a:ext cx="74628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FFE5D42-5E5C-4216-98C4-77961EEA549D}"/>
                  </a:ext>
                </a:extLst>
              </p14:cNvPr>
              <p14:cNvContentPartPr/>
              <p14:nvPr/>
            </p14:nvContentPartPr>
            <p14:xfrm>
              <a:off x="3870480" y="5001640"/>
              <a:ext cx="316800" cy="470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FFE5D42-5E5C-4216-98C4-77961EEA549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852840" y="4984000"/>
                <a:ext cx="35244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45A770A-722C-47B0-9D43-B07B76A8FF45}"/>
                  </a:ext>
                </a:extLst>
              </p14:cNvPr>
              <p14:cNvContentPartPr/>
              <p14:nvPr/>
            </p14:nvContentPartPr>
            <p14:xfrm>
              <a:off x="5994120" y="5130520"/>
              <a:ext cx="213120" cy="10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45A770A-722C-47B0-9D43-B07B76A8FF4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976120" y="5112520"/>
                <a:ext cx="248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7234461-4538-4D16-9C10-B17979B2C5C2}"/>
                  </a:ext>
                </a:extLst>
              </p14:cNvPr>
              <p14:cNvContentPartPr/>
              <p14:nvPr/>
            </p14:nvContentPartPr>
            <p14:xfrm>
              <a:off x="6044880" y="5214040"/>
              <a:ext cx="173880" cy="8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7234461-4538-4D16-9C10-B17979B2C5C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026880" y="5196040"/>
                <a:ext cx="209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0C411CB-423D-45F9-BB2E-637EBA790DD5}"/>
                  </a:ext>
                </a:extLst>
              </p14:cNvPr>
              <p14:cNvContentPartPr/>
              <p14:nvPr/>
            </p14:nvContentPartPr>
            <p14:xfrm>
              <a:off x="5079720" y="4957360"/>
              <a:ext cx="744120" cy="415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0C411CB-423D-45F9-BB2E-637EBA790DD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062080" y="4939720"/>
                <a:ext cx="77976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B43468C-4FF0-48E2-A43F-B1DF6FED1CA7}"/>
                  </a:ext>
                </a:extLst>
              </p14:cNvPr>
              <p14:cNvContentPartPr/>
              <p14:nvPr/>
            </p14:nvContentPartPr>
            <p14:xfrm>
              <a:off x="4296000" y="4988320"/>
              <a:ext cx="690120" cy="476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B43468C-4FF0-48E2-A43F-B1DF6FED1CA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278000" y="4970320"/>
                <a:ext cx="72576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C09D4D7-D502-4E15-AA9D-D09C43784F93}"/>
                  </a:ext>
                </a:extLst>
              </p14:cNvPr>
              <p14:cNvContentPartPr/>
              <p14:nvPr/>
            </p14:nvContentPartPr>
            <p14:xfrm>
              <a:off x="6457800" y="4940440"/>
              <a:ext cx="738720" cy="394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C09D4D7-D502-4E15-AA9D-D09C43784F9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439809" y="4922440"/>
                <a:ext cx="774343" cy="43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8220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E4B8E41-1D3C-41A8-A406-52317DF64F2F}"/>
                  </a:ext>
                </a:extLst>
              </p14:cNvPr>
              <p14:cNvContentPartPr/>
              <p14:nvPr/>
            </p14:nvContentPartPr>
            <p14:xfrm>
              <a:off x="5833560" y="238840"/>
              <a:ext cx="18720" cy="15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E4B8E41-1D3C-41A8-A406-52317DF64F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5560" y="221200"/>
                <a:ext cx="54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B9C2691-AC31-4CDA-AAE2-F0442334A69F}"/>
                  </a:ext>
                </a:extLst>
              </p14:cNvPr>
              <p14:cNvContentPartPr/>
              <p14:nvPr/>
            </p14:nvContentPartPr>
            <p14:xfrm>
              <a:off x="5828880" y="355120"/>
              <a:ext cx="5400" cy="11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B9C2691-AC31-4CDA-AAE2-F0442334A6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0880" y="337480"/>
                <a:ext cx="41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F8DA863-0265-41A8-AF0F-7A64272FFEFC}"/>
                  </a:ext>
                </a:extLst>
              </p14:cNvPr>
              <p14:cNvContentPartPr/>
              <p14:nvPr/>
            </p14:nvContentPartPr>
            <p14:xfrm>
              <a:off x="1188120" y="131920"/>
              <a:ext cx="4443480" cy="1117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F8DA863-0265-41A8-AF0F-7A64272FFE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0121" y="113926"/>
                <a:ext cx="4479117" cy="115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9E2CC91-BC2C-4CD7-B1B2-05BDF8B23B01}"/>
                  </a:ext>
                </a:extLst>
              </p14:cNvPr>
              <p14:cNvContentPartPr/>
              <p14:nvPr/>
            </p14:nvContentPartPr>
            <p14:xfrm>
              <a:off x="5550960" y="880720"/>
              <a:ext cx="252000" cy="195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9E2CC91-BC2C-4CD7-B1B2-05BDF8B23B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32960" y="862720"/>
                <a:ext cx="2876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C1A69C6C-BD93-4C65-8AD4-AD28E10AC021}"/>
                  </a:ext>
                </a:extLst>
              </p14:cNvPr>
              <p14:cNvContentPartPr/>
              <p14:nvPr/>
            </p14:nvContentPartPr>
            <p14:xfrm>
              <a:off x="5909160" y="953440"/>
              <a:ext cx="173160" cy="144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C1A69C6C-BD93-4C65-8AD4-AD28E10AC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91160" y="935440"/>
                <a:ext cx="2088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CF71A1-38D6-4B14-97D4-F4985E6D8578}"/>
                  </a:ext>
                </a:extLst>
              </p14:cNvPr>
              <p14:cNvContentPartPr/>
              <p14:nvPr/>
            </p14:nvContentPartPr>
            <p14:xfrm>
              <a:off x="477840" y="1237120"/>
              <a:ext cx="5468040" cy="604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CF71A1-38D6-4B14-97D4-F4985E6D857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0200" y="1219480"/>
                <a:ext cx="5503680" cy="63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335F36-8D86-4BA0-B1BA-C5955FE43762}"/>
                  </a:ext>
                </a:extLst>
              </p14:cNvPr>
              <p14:cNvContentPartPr/>
              <p14:nvPr/>
            </p14:nvContentPartPr>
            <p14:xfrm>
              <a:off x="6292560" y="1319920"/>
              <a:ext cx="654120" cy="31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335F36-8D86-4BA0-B1BA-C5955FE4376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74570" y="1301941"/>
                <a:ext cx="689740" cy="35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BDC92B9-80BF-4F64-ACCE-9DAD479C1B6A}"/>
                  </a:ext>
                </a:extLst>
              </p14:cNvPr>
              <p14:cNvContentPartPr/>
              <p14:nvPr/>
            </p14:nvContentPartPr>
            <p14:xfrm>
              <a:off x="6329280" y="1128760"/>
              <a:ext cx="231120" cy="70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BDC92B9-80BF-4F64-ACCE-9DAD479C1B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11640" y="1111120"/>
                <a:ext cx="2667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3E7076B-E273-4D21-B76E-FF66BA964872}"/>
                  </a:ext>
                </a:extLst>
              </p14:cNvPr>
              <p14:cNvContentPartPr/>
              <p14:nvPr/>
            </p14:nvContentPartPr>
            <p14:xfrm>
              <a:off x="7609440" y="1058200"/>
              <a:ext cx="335520" cy="50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3E7076B-E273-4D21-B76E-FF66BA96487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91800" y="1040200"/>
                <a:ext cx="3711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9BF3554-171F-4686-BBE5-360C413EC8A1}"/>
                  </a:ext>
                </a:extLst>
              </p14:cNvPr>
              <p14:cNvContentPartPr/>
              <p14:nvPr/>
            </p14:nvContentPartPr>
            <p14:xfrm>
              <a:off x="7162680" y="1218760"/>
              <a:ext cx="1064880" cy="346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9BF3554-171F-4686-BBE5-360C413EC8A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44680" y="1201120"/>
                <a:ext cx="110052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324CA1A4-761A-483F-89C4-694644373399}"/>
                  </a:ext>
                </a:extLst>
              </p14:cNvPr>
              <p14:cNvContentPartPr/>
              <p14:nvPr/>
            </p14:nvContentPartPr>
            <p14:xfrm>
              <a:off x="5223720" y="1660840"/>
              <a:ext cx="3691440" cy="14900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324CA1A4-761A-483F-89C4-69464437339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06082" y="1643196"/>
                <a:ext cx="3727077" cy="1525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FF10CB29-6DBE-44C5-97EF-ED53F814BD26}"/>
                  </a:ext>
                </a:extLst>
              </p14:cNvPr>
              <p14:cNvContentPartPr/>
              <p14:nvPr/>
            </p14:nvContentPartPr>
            <p14:xfrm>
              <a:off x="499800" y="1838680"/>
              <a:ext cx="4610520" cy="22035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FF10CB29-6DBE-44C5-97EF-ED53F814BD2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1801" y="1821040"/>
                <a:ext cx="4646157" cy="22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81DB6FF-8054-463F-8854-BD697EF3BCEF}"/>
                  </a:ext>
                </a:extLst>
              </p14:cNvPr>
              <p14:cNvContentPartPr/>
              <p14:nvPr/>
            </p14:nvContentPartPr>
            <p14:xfrm>
              <a:off x="4161000" y="3636880"/>
              <a:ext cx="4320" cy="24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81DB6FF-8054-463F-8854-BD697EF3BCE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43360" y="361924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50CB592-813B-4285-8973-CADF6D3B3FAB}"/>
                  </a:ext>
                </a:extLst>
              </p14:cNvPr>
              <p14:cNvContentPartPr/>
              <p14:nvPr/>
            </p14:nvContentPartPr>
            <p14:xfrm>
              <a:off x="4144800" y="347452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50CB592-813B-4285-8973-CADF6D3B3FA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26800" y="3456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E53D5BC-11DE-41C1-BCF3-E0E8DB0B84BD}"/>
                  </a:ext>
                </a:extLst>
              </p14:cNvPr>
              <p14:cNvContentPartPr/>
              <p14:nvPr/>
            </p14:nvContentPartPr>
            <p14:xfrm>
              <a:off x="4272960" y="3565960"/>
              <a:ext cx="66600" cy="152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E53D5BC-11DE-41C1-BCF3-E0E8DB0B84B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55320" y="3547960"/>
                <a:ext cx="1022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C15E537-D762-4711-9AFB-880C9C9535BE}"/>
                  </a:ext>
                </a:extLst>
              </p14:cNvPr>
              <p14:cNvContentPartPr/>
              <p14:nvPr/>
            </p14:nvContentPartPr>
            <p14:xfrm>
              <a:off x="5879640" y="3514840"/>
              <a:ext cx="70560" cy="149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C15E537-D762-4711-9AFB-880C9C9535B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62000" y="3497200"/>
                <a:ext cx="1062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DA50701-D1B0-41EF-BA20-6B399BE9812F}"/>
                  </a:ext>
                </a:extLst>
              </p14:cNvPr>
              <p14:cNvContentPartPr/>
              <p14:nvPr/>
            </p14:nvContentPartPr>
            <p14:xfrm>
              <a:off x="7213440" y="3504400"/>
              <a:ext cx="192960" cy="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DA50701-D1B0-41EF-BA20-6B399BE9812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95440" y="3486760"/>
                <a:ext cx="22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8E4EC59-437F-4AB2-9495-34C5317E5BAB}"/>
                  </a:ext>
                </a:extLst>
              </p14:cNvPr>
              <p14:cNvContentPartPr/>
              <p14:nvPr/>
            </p14:nvContentPartPr>
            <p14:xfrm>
              <a:off x="7243680" y="3574960"/>
              <a:ext cx="163800" cy="32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8E4EC59-437F-4AB2-9495-34C5317E5BA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25680" y="3556960"/>
                <a:ext cx="1994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16F6A37-E1C4-4AA9-BC5D-80C28BA88175}"/>
                  </a:ext>
                </a:extLst>
              </p14:cNvPr>
              <p14:cNvContentPartPr/>
              <p14:nvPr/>
            </p14:nvContentPartPr>
            <p14:xfrm>
              <a:off x="7568760" y="3341320"/>
              <a:ext cx="862920" cy="356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16F6A37-E1C4-4AA9-BC5D-80C28BA8817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51120" y="3323320"/>
                <a:ext cx="89856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3A4C65-ECC7-47C4-945E-4631370B9D52}"/>
                  </a:ext>
                </a:extLst>
              </p14:cNvPr>
              <p14:cNvContentPartPr/>
              <p14:nvPr/>
            </p14:nvContentPartPr>
            <p14:xfrm>
              <a:off x="6776400" y="3535360"/>
              <a:ext cx="294840" cy="171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3A4C65-ECC7-47C4-945E-4631370B9D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58400" y="3517360"/>
                <a:ext cx="3304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63C18F4-6CB7-4FA4-8F65-D85C1A1E87AA}"/>
                  </a:ext>
                </a:extLst>
              </p14:cNvPr>
              <p14:cNvContentPartPr/>
              <p14:nvPr/>
            </p14:nvContentPartPr>
            <p14:xfrm>
              <a:off x="6377520" y="3382360"/>
              <a:ext cx="309600" cy="332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63C18F4-6CB7-4FA4-8F65-D85C1A1E87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59520" y="3364720"/>
                <a:ext cx="3452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9E02A45-112D-4FB0-BD14-81CE1CF62589}"/>
                  </a:ext>
                </a:extLst>
              </p14:cNvPr>
              <p14:cNvContentPartPr/>
              <p14:nvPr/>
            </p14:nvContentPartPr>
            <p14:xfrm>
              <a:off x="4744200" y="3555520"/>
              <a:ext cx="1021320" cy="173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9E02A45-112D-4FB0-BD14-81CE1CF6258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26200" y="3537880"/>
                <a:ext cx="1056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8712F6A-1E4B-48A6-84EE-D47443522F48}"/>
                  </a:ext>
                </a:extLst>
              </p14:cNvPr>
              <p14:cNvContentPartPr/>
              <p14:nvPr/>
            </p14:nvContentPartPr>
            <p14:xfrm>
              <a:off x="3606240" y="3423400"/>
              <a:ext cx="450000" cy="336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8712F6A-1E4B-48A6-84EE-D47443522F4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88600" y="3405760"/>
                <a:ext cx="48564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DFCA7D1-1695-4D5D-8272-667255C8782B}"/>
                  </a:ext>
                </a:extLst>
              </p14:cNvPr>
              <p14:cNvContentPartPr/>
              <p14:nvPr/>
            </p14:nvContentPartPr>
            <p14:xfrm>
              <a:off x="2375760" y="4055560"/>
              <a:ext cx="429840" cy="253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DFCA7D1-1695-4D5D-8272-667255C8782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57760" y="4037560"/>
                <a:ext cx="4654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18CBE3-93F6-416F-B974-4ECD2A524FA9}"/>
                  </a:ext>
                </a:extLst>
              </p14:cNvPr>
              <p14:cNvContentPartPr/>
              <p14:nvPr/>
            </p14:nvContentPartPr>
            <p14:xfrm>
              <a:off x="2925480" y="4002640"/>
              <a:ext cx="590040" cy="294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18CBE3-93F6-416F-B974-4ECD2A524FA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07840" y="3984640"/>
                <a:ext cx="6256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8643DB5-9B4F-4E5E-B9DD-4DEB66DF8106}"/>
                  </a:ext>
                </a:extLst>
              </p14:cNvPr>
              <p14:cNvContentPartPr/>
              <p14:nvPr/>
            </p14:nvContentPartPr>
            <p14:xfrm>
              <a:off x="1761600" y="4724080"/>
              <a:ext cx="107640" cy="157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8643DB5-9B4F-4E5E-B9DD-4DEB66DF810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43960" y="4706080"/>
                <a:ext cx="1432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D17820A-38A1-492B-9DF2-1D716A93E910}"/>
                  </a:ext>
                </a:extLst>
              </p14:cNvPr>
              <p14:cNvContentPartPr/>
              <p14:nvPr/>
            </p14:nvContentPartPr>
            <p14:xfrm>
              <a:off x="3860760" y="3906520"/>
              <a:ext cx="1015200" cy="367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D17820A-38A1-492B-9DF2-1D716A93E91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42760" y="3888538"/>
                <a:ext cx="1050840" cy="402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D58C7B7-BB77-4FA9-90DA-549BC9EA5BEA}"/>
                  </a:ext>
                </a:extLst>
              </p14:cNvPr>
              <p14:cNvContentPartPr/>
              <p14:nvPr/>
            </p14:nvContentPartPr>
            <p14:xfrm>
              <a:off x="2203680" y="4485760"/>
              <a:ext cx="61920" cy="327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D58C7B7-BB77-4FA9-90DA-549BC9EA5BE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86040" y="4468120"/>
                <a:ext cx="975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4C7DB77-6EAE-418E-9694-7AD35B13C270}"/>
                  </a:ext>
                </a:extLst>
              </p14:cNvPr>
              <p14:cNvContentPartPr/>
              <p14:nvPr/>
            </p14:nvContentPartPr>
            <p14:xfrm>
              <a:off x="2092800" y="4617880"/>
              <a:ext cx="243360" cy="65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4C7DB77-6EAE-418E-9694-7AD35B13C27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074800" y="4599880"/>
                <a:ext cx="2790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3C09A27-B1C9-4C9C-BE76-7DFB71D7FA98}"/>
                  </a:ext>
                </a:extLst>
              </p14:cNvPr>
              <p14:cNvContentPartPr/>
              <p14:nvPr/>
            </p14:nvContentPartPr>
            <p14:xfrm>
              <a:off x="2397360" y="4480360"/>
              <a:ext cx="149400" cy="316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3C09A27-B1C9-4C9C-BE76-7DFB71D7FA9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379360" y="4462360"/>
                <a:ext cx="18504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A9514DC-23E8-4C4D-9759-C0FFD22A0288}"/>
                  </a:ext>
                </a:extLst>
              </p14:cNvPr>
              <p14:cNvContentPartPr/>
              <p14:nvPr/>
            </p14:nvContentPartPr>
            <p14:xfrm>
              <a:off x="2650440" y="4621480"/>
              <a:ext cx="102600" cy="175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A9514DC-23E8-4C4D-9759-C0FFD22A028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32800" y="4603480"/>
                <a:ext cx="1382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D5D1FFE-E9A6-4040-99A4-59B7FC77A285}"/>
                  </a:ext>
                </a:extLst>
              </p14:cNvPr>
              <p14:cNvContentPartPr/>
              <p14:nvPr/>
            </p14:nvContentPartPr>
            <p14:xfrm>
              <a:off x="3071640" y="4603120"/>
              <a:ext cx="280800" cy="311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D5D1FFE-E9A6-4040-99A4-59B7FC77A28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054000" y="4585480"/>
                <a:ext cx="3164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304C443-14AF-4406-BB13-5CDE1087ACFB}"/>
                  </a:ext>
                </a:extLst>
              </p14:cNvPr>
              <p14:cNvContentPartPr/>
              <p14:nvPr/>
            </p14:nvContentPartPr>
            <p14:xfrm>
              <a:off x="3321840" y="4582960"/>
              <a:ext cx="295560" cy="191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304C443-14AF-4406-BB13-5CDE1087ACF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303840" y="4564960"/>
                <a:ext cx="3312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BA1EA9B-B6CE-4017-8D05-1C3726C6A791}"/>
                  </a:ext>
                </a:extLst>
              </p14:cNvPr>
              <p14:cNvContentPartPr/>
              <p14:nvPr/>
            </p14:nvContentPartPr>
            <p14:xfrm>
              <a:off x="3702720" y="4631560"/>
              <a:ext cx="139320" cy="115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BA1EA9B-B6CE-4017-8D05-1C3726C6A79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685080" y="4613920"/>
                <a:ext cx="1749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78387BE-DB23-4ECE-9F1F-A06D4DE8089F}"/>
                  </a:ext>
                </a:extLst>
              </p14:cNvPr>
              <p14:cNvContentPartPr/>
              <p14:nvPr/>
            </p14:nvContentPartPr>
            <p14:xfrm>
              <a:off x="3907200" y="4409080"/>
              <a:ext cx="180000" cy="327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78387BE-DB23-4ECE-9F1F-A06D4DE8089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889200" y="4391440"/>
                <a:ext cx="2156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D83FEE3-E79D-4ABD-9C20-209465EB0C52}"/>
                  </a:ext>
                </a:extLst>
              </p14:cNvPr>
              <p14:cNvContentPartPr/>
              <p14:nvPr/>
            </p14:nvContentPartPr>
            <p14:xfrm>
              <a:off x="4154520" y="4419160"/>
              <a:ext cx="41760" cy="3024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D83FEE3-E79D-4ABD-9C20-209465EB0C5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36880" y="4401520"/>
                <a:ext cx="7740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393E27A-3B75-4876-A309-5A27448E3813}"/>
                  </a:ext>
                </a:extLst>
              </p14:cNvPr>
              <p14:cNvContentPartPr/>
              <p14:nvPr/>
            </p14:nvContentPartPr>
            <p14:xfrm>
              <a:off x="4237680" y="4571440"/>
              <a:ext cx="134280" cy="146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393E27A-3B75-4876-A309-5A27448E381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20040" y="4553800"/>
                <a:ext cx="1699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6B2CA43-666D-4124-BEAC-11BFD1F1EC52}"/>
                  </a:ext>
                </a:extLst>
              </p14:cNvPr>
              <p14:cNvContentPartPr/>
              <p14:nvPr/>
            </p14:nvContentPartPr>
            <p14:xfrm>
              <a:off x="4398960" y="4595200"/>
              <a:ext cx="338040" cy="1062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6B2CA43-666D-4124-BEAC-11BFD1F1EC5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380960" y="4577200"/>
                <a:ext cx="3736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3CCAAB8-D186-4C51-80B1-F4EFEA482507}"/>
                  </a:ext>
                </a:extLst>
              </p14:cNvPr>
              <p14:cNvContentPartPr/>
              <p14:nvPr/>
            </p14:nvContentPartPr>
            <p14:xfrm>
              <a:off x="345000" y="4594480"/>
              <a:ext cx="1190160" cy="8730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3CCAAB8-D186-4C51-80B1-F4EFEA48250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27355" y="4576840"/>
                <a:ext cx="1225811" cy="90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3A41ECC-F51E-4FF7-B3F8-DEE6CF97D0AE}"/>
                  </a:ext>
                </a:extLst>
              </p14:cNvPr>
              <p14:cNvContentPartPr/>
              <p14:nvPr/>
            </p14:nvContentPartPr>
            <p14:xfrm>
              <a:off x="5181240" y="3807880"/>
              <a:ext cx="3582000" cy="11005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3A41ECC-F51E-4FF7-B3F8-DEE6CF97D0A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163240" y="3790234"/>
                <a:ext cx="3617640" cy="1136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C4F771D-CE93-4709-82E1-33D3BBF2C57A}"/>
                  </a:ext>
                </a:extLst>
              </p14:cNvPr>
              <p14:cNvContentPartPr/>
              <p14:nvPr/>
            </p14:nvContentPartPr>
            <p14:xfrm>
              <a:off x="1828200" y="5089480"/>
              <a:ext cx="738000" cy="314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C4F771D-CE93-4709-82E1-33D3BBF2C57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810551" y="5071820"/>
                <a:ext cx="773657" cy="349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B7D920B-F0CD-4FA2-8E6A-8A3204345D86}"/>
                  </a:ext>
                </a:extLst>
              </p14:cNvPr>
              <p14:cNvContentPartPr/>
              <p14:nvPr/>
            </p14:nvContentPartPr>
            <p14:xfrm>
              <a:off x="2748000" y="5262280"/>
              <a:ext cx="39240" cy="648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B7D920B-F0CD-4FA2-8E6A-8A3204345D8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730000" y="5244640"/>
                <a:ext cx="748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990DC20-BA55-42E0-8C3D-F26138A70905}"/>
                  </a:ext>
                </a:extLst>
              </p14:cNvPr>
              <p14:cNvContentPartPr/>
              <p14:nvPr/>
            </p14:nvContentPartPr>
            <p14:xfrm>
              <a:off x="2760960" y="5081200"/>
              <a:ext cx="53280" cy="216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990DC20-BA55-42E0-8C3D-F26138A7090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743320" y="5063200"/>
                <a:ext cx="88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162A1AB-46B4-4538-BBCF-780286E73B06}"/>
                  </a:ext>
                </a:extLst>
              </p14:cNvPr>
              <p14:cNvContentPartPr/>
              <p14:nvPr/>
            </p14:nvContentPartPr>
            <p14:xfrm>
              <a:off x="3065520" y="4991920"/>
              <a:ext cx="710640" cy="488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162A1AB-46B4-4538-BBCF-780286E73B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047880" y="4974280"/>
                <a:ext cx="74628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FFE5D42-5E5C-4216-98C4-77961EEA549D}"/>
                  </a:ext>
                </a:extLst>
              </p14:cNvPr>
              <p14:cNvContentPartPr/>
              <p14:nvPr/>
            </p14:nvContentPartPr>
            <p14:xfrm>
              <a:off x="3870480" y="5001640"/>
              <a:ext cx="316800" cy="470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FFE5D42-5E5C-4216-98C4-77961EEA549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852840" y="4984000"/>
                <a:ext cx="35244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45A770A-722C-47B0-9D43-B07B76A8FF45}"/>
                  </a:ext>
                </a:extLst>
              </p14:cNvPr>
              <p14:cNvContentPartPr/>
              <p14:nvPr/>
            </p14:nvContentPartPr>
            <p14:xfrm>
              <a:off x="5994120" y="5130520"/>
              <a:ext cx="213120" cy="10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45A770A-722C-47B0-9D43-B07B76A8FF4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976120" y="5112520"/>
                <a:ext cx="248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7234461-4538-4D16-9C10-B17979B2C5C2}"/>
                  </a:ext>
                </a:extLst>
              </p14:cNvPr>
              <p14:cNvContentPartPr/>
              <p14:nvPr/>
            </p14:nvContentPartPr>
            <p14:xfrm>
              <a:off x="6044880" y="5214040"/>
              <a:ext cx="173880" cy="8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7234461-4538-4D16-9C10-B17979B2C5C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026880" y="5196040"/>
                <a:ext cx="209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0C411CB-423D-45F9-BB2E-637EBA790DD5}"/>
                  </a:ext>
                </a:extLst>
              </p14:cNvPr>
              <p14:cNvContentPartPr/>
              <p14:nvPr/>
            </p14:nvContentPartPr>
            <p14:xfrm>
              <a:off x="5079720" y="4957360"/>
              <a:ext cx="744120" cy="415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0C411CB-423D-45F9-BB2E-637EBA790DD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062080" y="4939720"/>
                <a:ext cx="77976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B43468C-4FF0-48E2-A43F-B1DF6FED1CA7}"/>
                  </a:ext>
                </a:extLst>
              </p14:cNvPr>
              <p14:cNvContentPartPr/>
              <p14:nvPr/>
            </p14:nvContentPartPr>
            <p14:xfrm>
              <a:off x="4296000" y="4988320"/>
              <a:ext cx="690120" cy="476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B43468C-4FF0-48E2-A43F-B1DF6FED1CA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278000" y="4970320"/>
                <a:ext cx="72576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C09D4D7-D502-4E15-AA9D-D09C43784F93}"/>
                  </a:ext>
                </a:extLst>
              </p14:cNvPr>
              <p14:cNvContentPartPr/>
              <p14:nvPr/>
            </p14:nvContentPartPr>
            <p14:xfrm>
              <a:off x="6457800" y="4940440"/>
              <a:ext cx="738720" cy="394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C09D4D7-D502-4E15-AA9D-D09C43784F9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439809" y="4922440"/>
                <a:ext cx="774343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BF25289-30D9-4EC9-88DC-BAA5BDB0ED47}"/>
                  </a:ext>
                </a:extLst>
              </p14:cNvPr>
              <p14:cNvContentPartPr/>
              <p14:nvPr/>
            </p14:nvContentPartPr>
            <p14:xfrm>
              <a:off x="1492320" y="5750080"/>
              <a:ext cx="388440" cy="343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BF25289-30D9-4EC9-88DC-BAA5BDB0ED4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474320" y="5732440"/>
                <a:ext cx="42408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6126ED2-5CAC-4E0E-9088-EC1B575BFCD6}"/>
                  </a:ext>
                </a:extLst>
              </p14:cNvPr>
              <p14:cNvContentPartPr/>
              <p14:nvPr/>
            </p14:nvContentPartPr>
            <p14:xfrm>
              <a:off x="3646920" y="6065080"/>
              <a:ext cx="276120" cy="309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6126ED2-5CAC-4E0E-9088-EC1B575BFCD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629280" y="6047080"/>
                <a:ext cx="3117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CED051A-0598-4E30-ADEB-9EDB6BD0270B}"/>
                  </a:ext>
                </a:extLst>
              </p14:cNvPr>
              <p14:cNvContentPartPr/>
              <p14:nvPr/>
            </p14:nvContentPartPr>
            <p14:xfrm>
              <a:off x="3708120" y="6176680"/>
              <a:ext cx="227520" cy="4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CED051A-0598-4E30-ADEB-9EDB6BD0270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690480" y="6159040"/>
                <a:ext cx="2631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6247701-3B26-4467-B65B-DA3E64E8AAEF}"/>
                  </a:ext>
                </a:extLst>
              </p14:cNvPr>
              <p14:cNvContentPartPr/>
              <p14:nvPr/>
            </p14:nvContentPartPr>
            <p14:xfrm>
              <a:off x="2631000" y="5893360"/>
              <a:ext cx="853200" cy="398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6247701-3B26-4467-B65B-DA3E64E8AAE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613360" y="5875360"/>
                <a:ext cx="88884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9670774-2291-455C-9D32-E6FAEF114E22}"/>
                  </a:ext>
                </a:extLst>
              </p14:cNvPr>
              <p14:cNvContentPartPr/>
              <p14:nvPr/>
            </p14:nvContentPartPr>
            <p14:xfrm>
              <a:off x="4480320" y="5738560"/>
              <a:ext cx="732600" cy="308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9670774-2291-455C-9D32-E6FAEF114E2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462680" y="5720560"/>
                <a:ext cx="7682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FECFFC1-0540-4AF1-A3B5-D4C66C590BE5}"/>
                  </a:ext>
                </a:extLst>
              </p14:cNvPr>
              <p14:cNvContentPartPr/>
              <p14:nvPr/>
            </p14:nvContentPartPr>
            <p14:xfrm>
              <a:off x="4469880" y="6273880"/>
              <a:ext cx="1645560" cy="3016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FECFFC1-0540-4AF1-A3B5-D4C66C590BE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452240" y="6256240"/>
                <a:ext cx="168120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84B5D01-ABC3-43D4-8653-4D63C19E6DD2}"/>
                  </a:ext>
                </a:extLst>
              </p14:cNvPr>
              <p14:cNvContentPartPr/>
              <p14:nvPr/>
            </p14:nvContentPartPr>
            <p14:xfrm>
              <a:off x="4460160" y="6152560"/>
              <a:ext cx="1783080" cy="651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84B5D01-ABC3-43D4-8653-4D63C19E6DD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442160" y="6134920"/>
                <a:ext cx="1818720" cy="10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4011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E4B8E41-1D3C-41A8-A406-52317DF64F2F}"/>
                  </a:ext>
                </a:extLst>
              </p14:cNvPr>
              <p14:cNvContentPartPr/>
              <p14:nvPr/>
            </p14:nvContentPartPr>
            <p14:xfrm>
              <a:off x="5833560" y="238840"/>
              <a:ext cx="18720" cy="15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E4B8E41-1D3C-41A8-A406-52317DF64F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5560" y="221200"/>
                <a:ext cx="54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B9C2691-AC31-4CDA-AAE2-F0442334A69F}"/>
                  </a:ext>
                </a:extLst>
              </p14:cNvPr>
              <p14:cNvContentPartPr/>
              <p14:nvPr/>
            </p14:nvContentPartPr>
            <p14:xfrm>
              <a:off x="5828880" y="355120"/>
              <a:ext cx="5400" cy="11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B9C2691-AC31-4CDA-AAE2-F0442334A6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0880" y="337480"/>
                <a:ext cx="41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F8DA863-0265-41A8-AF0F-7A64272FFEFC}"/>
                  </a:ext>
                </a:extLst>
              </p14:cNvPr>
              <p14:cNvContentPartPr/>
              <p14:nvPr/>
            </p14:nvContentPartPr>
            <p14:xfrm>
              <a:off x="1188120" y="131920"/>
              <a:ext cx="4443480" cy="1117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F8DA863-0265-41A8-AF0F-7A64272FFE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0121" y="113926"/>
                <a:ext cx="4479117" cy="115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9E2CC91-BC2C-4CD7-B1B2-05BDF8B23B01}"/>
                  </a:ext>
                </a:extLst>
              </p14:cNvPr>
              <p14:cNvContentPartPr/>
              <p14:nvPr/>
            </p14:nvContentPartPr>
            <p14:xfrm>
              <a:off x="5550960" y="880720"/>
              <a:ext cx="252000" cy="195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9E2CC91-BC2C-4CD7-B1B2-05BDF8B23B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32960" y="862720"/>
                <a:ext cx="2876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C1A69C6C-BD93-4C65-8AD4-AD28E10AC021}"/>
                  </a:ext>
                </a:extLst>
              </p14:cNvPr>
              <p14:cNvContentPartPr/>
              <p14:nvPr/>
            </p14:nvContentPartPr>
            <p14:xfrm>
              <a:off x="5909160" y="953440"/>
              <a:ext cx="173160" cy="144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C1A69C6C-BD93-4C65-8AD4-AD28E10AC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91160" y="935440"/>
                <a:ext cx="2088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CF71A1-38D6-4B14-97D4-F4985E6D8578}"/>
                  </a:ext>
                </a:extLst>
              </p14:cNvPr>
              <p14:cNvContentPartPr/>
              <p14:nvPr/>
            </p14:nvContentPartPr>
            <p14:xfrm>
              <a:off x="477840" y="1237120"/>
              <a:ext cx="5468040" cy="604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CF71A1-38D6-4B14-97D4-F4985E6D857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0200" y="1219480"/>
                <a:ext cx="5503680" cy="63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335F36-8D86-4BA0-B1BA-C5955FE43762}"/>
                  </a:ext>
                </a:extLst>
              </p14:cNvPr>
              <p14:cNvContentPartPr/>
              <p14:nvPr/>
            </p14:nvContentPartPr>
            <p14:xfrm>
              <a:off x="6292560" y="1319920"/>
              <a:ext cx="654120" cy="31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335F36-8D86-4BA0-B1BA-C5955FE4376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74570" y="1301941"/>
                <a:ext cx="689740" cy="35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BDC92B9-80BF-4F64-ACCE-9DAD479C1B6A}"/>
                  </a:ext>
                </a:extLst>
              </p14:cNvPr>
              <p14:cNvContentPartPr/>
              <p14:nvPr/>
            </p14:nvContentPartPr>
            <p14:xfrm>
              <a:off x="6329280" y="1128760"/>
              <a:ext cx="231120" cy="70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BDC92B9-80BF-4F64-ACCE-9DAD479C1B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11640" y="1111120"/>
                <a:ext cx="2667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3E7076B-E273-4D21-B76E-FF66BA964872}"/>
                  </a:ext>
                </a:extLst>
              </p14:cNvPr>
              <p14:cNvContentPartPr/>
              <p14:nvPr/>
            </p14:nvContentPartPr>
            <p14:xfrm>
              <a:off x="7609440" y="1058200"/>
              <a:ext cx="335520" cy="50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3E7076B-E273-4D21-B76E-FF66BA96487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91800" y="1040200"/>
                <a:ext cx="3711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9BF3554-171F-4686-BBE5-360C413EC8A1}"/>
                  </a:ext>
                </a:extLst>
              </p14:cNvPr>
              <p14:cNvContentPartPr/>
              <p14:nvPr/>
            </p14:nvContentPartPr>
            <p14:xfrm>
              <a:off x="7162680" y="1218760"/>
              <a:ext cx="1064880" cy="346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9BF3554-171F-4686-BBE5-360C413EC8A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44680" y="1201120"/>
                <a:ext cx="110052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324CA1A4-761A-483F-89C4-694644373399}"/>
                  </a:ext>
                </a:extLst>
              </p14:cNvPr>
              <p14:cNvContentPartPr/>
              <p14:nvPr/>
            </p14:nvContentPartPr>
            <p14:xfrm>
              <a:off x="5223720" y="1660840"/>
              <a:ext cx="3691440" cy="14900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324CA1A4-761A-483F-89C4-69464437339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06082" y="1643196"/>
                <a:ext cx="3727077" cy="1525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FF10CB29-6DBE-44C5-97EF-ED53F814BD26}"/>
                  </a:ext>
                </a:extLst>
              </p14:cNvPr>
              <p14:cNvContentPartPr/>
              <p14:nvPr/>
            </p14:nvContentPartPr>
            <p14:xfrm>
              <a:off x="499800" y="1838680"/>
              <a:ext cx="4610520" cy="22035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FF10CB29-6DBE-44C5-97EF-ED53F814BD2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1801" y="1821040"/>
                <a:ext cx="4646157" cy="22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81DB6FF-8054-463F-8854-BD697EF3BCEF}"/>
                  </a:ext>
                </a:extLst>
              </p14:cNvPr>
              <p14:cNvContentPartPr/>
              <p14:nvPr/>
            </p14:nvContentPartPr>
            <p14:xfrm>
              <a:off x="4161000" y="3636880"/>
              <a:ext cx="4320" cy="24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81DB6FF-8054-463F-8854-BD697EF3BCE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43360" y="361924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50CB592-813B-4285-8973-CADF6D3B3FAB}"/>
                  </a:ext>
                </a:extLst>
              </p14:cNvPr>
              <p14:cNvContentPartPr/>
              <p14:nvPr/>
            </p14:nvContentPartPr>
            <p14:xfrm>
              <a:off x="4144800" y="347452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50CB592-813B-4285-8973-CADF6D3B3FA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26800" y="3456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E53D5BC-11DE-41C1-BCF3-E0E8DB0B84BD}"/>
                  </a:ext>
                </a:extLst>
              </p14:cNvPr>
              <p14:cNvContentPartPr/>
              <p14:nvPr/>
            </p14:nvContentPartPr>
            <p14:xfrm>
              <a:off x="4272960" y="3565960"/>
              <a:ext cx="66600" cy="152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E53D5BC-11DE-41C1-BCF3-E0E8DB0B84B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55320" y="3547960"/>
                <a:ext cx="1022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C15E537-D762-4711-9AFB-880C9C9535BE}"/>
                  </a:ext>
                </a:extLst>
              </p14:cNvPr>
              <p14:cNvContentPartPr/>
              <p14:nvPr/>
            </p14:nvContentPartPr>
            <p14:xfrm>
              <a:off x="5879640" y="3514840"/>
              <a:ext cx="70560" cy="149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C15E537-D762-4711-9AFB-880C9C9535B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62000" y="3497200"/>
                <a:ext cx="1062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DA50701-D1B0-41EF-BA20-6B399BE9812F}"/>
                  </a:ext>
                </a:extLst>
              </p14:cNvPr>
              <p14:cNvContentPartPr/>
              <p14:nvPr/>
            </p14:nvContentPartPr>
            <p14:xfrm>
              <a:off x="7213440" y="3504400"/>
              <a:ext cx="192960" cy="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DA50701-D1B0-41EF-BA20-6B399BE9812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95440" y="3486760"/>
                <a:ext cx="22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8E4EC59-437F-4AB2-9495-34C5317E5BAB}"/>
                  </a:ext>
                </a:extLst>
              </p14:cNvPr>
              <p14:cNvContentPartPr/>
              <p14:nvPr/>
            </p14:nvContentPartPr>
            <p14:xfrm>
              <a:off x="7243680" y="3574960"/>
              <a:ext cx="163800" cy="32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8E4EC59-437F-4AB2-9495-34C5317E5BA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25680" y="3556960"/>
                <a:ext cx="1994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16F6A37-E1C4-4AA9-BC5D-80C28BA88175}"/>
                  </a:ext>
                </a:extLst>
              </p14:cNvPr>
              <p14:cNvContentPartPr/>
              <p14:nvPr/>
            </p14:nvContentPartPr>
            <p14:xfrm>
              <a:off x="7568760" y="3341320"/>
              <a:ext cx="862920" cy="356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16F6A37-E1C4-4AA9-BC5D-80C28BA8817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51120" y="3323320"/>
                <a:ext cx="89856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3A4C65-ECC7-47C4-945E-4631370B9D52}"/>
                  </a:ext>
                </a:extLst>
              </p14:cNvPr>
              <p14:cNvContentPartPr/>
              <p14:nvPr/>
            </p14:nvContentPartPr>
            <p14:xfrm>
              <a:off x="6776400" y="3535360"/>
              <a:ext cx="294840" cy="171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3A4C65-ECC7-47C4-945E-4631370B9D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58400" y="3517360"/>
                <a:ext cx="3304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63C18F4-6CB7-4FA4-8F65-D85C1A1E87AA}"/>
                  </a:ext>
                </a:extLst>
              </p14:cNvPr>
              <p14:cNvContentPartPr/>
              <p14:nvPr/>
            </p14:nvContentPartPr>
            <p14:xfrm>
              <a:off x="6377520" y="3382360"/>
              <a:ext cx="309600" cy="332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63C18F4-6CB7-4FA4-8F65-D85C1A1E87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59520" y="3364720"/>
                <a:ext cx="3452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9E02A45-112D-4FB0-BD14-81CE1CF62589}"/>
                  </a:ext>
                </a:extLst>
              </p14:cNvPr>
              <p14:cNvContentPartPr/>
              <p14:nvPr/>
            </p14:nvContentPartPr>
            <p14:xfrm>
              <a:off x="4744200" y="3555520"/>
              <a:ext cx="1021320" cy="173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9E02A45-112D-4FB0-BD14-81CE1CF6258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26200" y="3537880"/>
                <a:ext cx="1056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8712F6A-1E4B-48A6-84EE-D47443522F48}"/>
                  </a:ext>
                </a:extLst>
              </p14:cNvPr>
              <p14:cNvContentPartPr/>
              <p14:nvPr/>
            </p14:nvContentPartPr>
            <p14:xfrm>
              <a:off x="3606240" y="3423400"/>
              <a:ext cx="450000" cy="336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8712F6A-1E4B-48A6-84EE-D47443522F4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88600" y="3405760"/>
                <a:ext cx="48564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DFCA7D1-1695-4D5D-8272-667255C8782B}"/>
                  </a:ext>
                </a:extLst>
              </p14:cNvPr>
              <p14:cNvContentPartPr/>
              <p14:nvPr/>
            </p14:nvContentPartPr>
            <p14:xfrm>
              <a:off x="2375760" y="4055560"/>
              <a:ext cx="429840" cy="253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DFCA7D1-1695-4D5D-8272-667255C8782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57760" y="4037560"/>
                <a:ext cx="4654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18CBE3-93F6-416F-B974-4ECD2A524FA9}"/>
                  </a:ext>
                </a:extLst>
              </p14:cNvPr>
              <p14:cNvContentPartPr/>
              <p14:nvPr/>
            </p14:nvContentPartPr>
            <p14:xfrm>
              <a:off x="2925480" y="4002640"/>
              <a:ext cx="590040" cy="294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18CBE3-93F6-416F-B974-4ECD2A524FA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07840" y="3984640"/>
                <a:ext cx="6256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8643DB5-9B4F-4E5E-B9DD-4DEB66DF8106}"/>
                  </a:ext>
                </a:extLst>
              </p14:cNvPr>
              <p14:cNvContentPartPr/>
              <p14:nvPr/>
            </p14:nvContentPartPr>
            <p14:xfrm>
              <a:off x="1761600" y="4724080"/>
              <a:ext cx="107640" cy="157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8643DB5-9B4F-4E5E-B9DD-4DEB66DF810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43960" y="4706080"/>
                <a:ext cx="1432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D17820A-38A1-492B-9DF2-1D716A93E910}"/>
                  </a:ext>
                </a:extLst>
              </p14:cNvPr>
              <p14:cNvContentPartPr/>
              <p14:nvPr/>
            </p14:nvContentPartPr>
            <p14:xfrm>
              <a:off x="3860760" y="3906520"/>
              <a:ext cx="1015200" cy="367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D17820A-38A1-492B-9DF2-1D716A93E91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42760" y="3888538"/>
                <a:ext cx="1050840" cy="402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D58C7B7-BB77-4FA9-90DA-549BC9EA5BEA}"/>
                  </a:ext>
                </a:extLst>
              </p14:cNvPr>
              <p14:cNvContentPartPr/>
              <p14:nvPr/>
            </p14:nvContentPartPr>
            <p14:xfrm>
              <a:off x="2203680" y="4485760"/>
              <a:ext cx="61920" cy="327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D58C7B7-BB77-4FA9-90DA-549BC9EA5BE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86040" y="4468120"/>
                <a:ext cx="975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4C7DB77-6EAE-418E-9694-7AD35B13C270}"/>
                  </a:ext>
                </a:extLst>
              </p14:cNvPr>
              <p14:cNvContentPartPr/>
              <p14:nvPr/>
            </p14:nvContentPartPr>
            <p14:xfrm>
              <a:off x="2092800" y="4617880"/>
              <a:ext cx="243360" cy="65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4C7DB77-6EAE-418E-9694-7AD35B13C27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074800" y="4599880"/>
                <a:ext cx="2790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3C09A27-B1C9-4C9C-BE76-7DFB71D7FA98}"/>
                  </a:ext>
                </a:extLst>
              </p14:cNvPr>
              <p14:cNvContentPartPr/>
              <p14:nvPr/>
            </p14:nvContentPartPr>
            <p14:xfrm>
              <a:off x="2397360" y="4480360"/>
              <a:ext cx="149400" cy="316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3C09A27-B1C9-4C9C-BE76-7DFB71D7FA9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379360" y="4462360"/>
                <a:ext cx="18504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A9514DC-23E8-4C4D-9759-C0FFD22A0288}"/>
                  </a:ext>
                </a:extLst>
              </p14:cNvPr>
              <p14:cNvContentPartPr/>
              <p14:nvPr/>
            </p14:nvContentPartPr>
            <p14:xfrm>
              <a:off x="2650440" y="4621480"/>
              <a:ext cx="102600" cy="175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A9514DC-23E8-4C4D-9759-C0FFD22A028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32800" y="4603480"/>
                <a:ext cx="1382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D5D1FFE-E9A6-4040-99A4-59B7FC77A285}"/>
                  </a:ext>
                </a:extLst>
              </p14:cNvPr>
              <p14:cNvContentPartPr/>
              <p14:nvPr/>
            </p14:nvContentPartPr>
            <p14:xfrm>
              <a:off x="3071640" y="4603120"/>
              <a:ext cx="280800" cy="311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D5D1FFE-E9A6-4040-99A4-59B7FC77A28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054000" y="4585480"/>
                <a:ext cx="3164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304C443-14AF-4406-BB13-5CDE1087ACFB}"/>
                  </a:ext>
                </a:extLst>
              </p14:cNvPr>
              <p14:cNvContentPartPr/>
              <p14:nvPr/>
            </p14:nvContentPartPr>
            <p14:xfrm>
              <a:off x="3321840" y="4582960"/>
              <a:ext cx="295560" cy="191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304C443-14AF-4406-BB13-5CDE1087ACF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303840" y="4564960"/>
                <a:ext cx="3312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BA1EA9B-B6CE-4017-8D05-1C3726C6A791}"/>
                  </a:ext>
                </a:extLst>
              </p14:cNvPr>
              <p14:cNvContentPartPr/>
              <p14:nvPr/>
            </p14:nvContentPartPr>
            <p14:xfrm>
              <a:off x="3702720" y="4631560"/>
              <a:ext cx="139320" cy="115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BA1EA9B-B6CE-4017-8D05-1C3726C6A79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685080" y="4613920"/>
                <a:ext cx="1749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78387BE-DB23-4ECE-9F1F-A06D4DE8089F}"/>
                  </a:ext>
                </a:extLst>
              </p14:cNvPr>
              <p14:cNvContentPartPr/>
              <p14:nvPr/>
            </p14:nvContentPartPr>
            <p14:xfrm>
              <a:off x="3907200" y="4409080"/>
              <a:ext cx="180000" cy="327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78387BE-DB23-4ECE-9F1F-A06D4DE8089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889200" y="4391440"/>
                <a:ext cx="2156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D83FEE3-E79D-4ABD-9C20-209465EB0C52}"/>
                  </a:ext>
                </a:extLst>
              </p14:cNvPr>
              <p14:cNvContentPartPr/>
              <p14:nvPr/>
            </p14:nvContentPartPr>
            <p14:xfrm>
              <a:off x="4154520" y="4419160"/>
              <a:ext cx="41760" cy="3024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D83FEE3-E79D-4ABD-9C20-209465EB0C5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36880" y="4401520"/>
                <a:ext cx="7740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393E27A-3B75-4876-A309-5A27448E3813}"/>
                  </a:ext>
                </a:extLst>
              </p14:cNvPr>
              <p14:cNvContentPartPr/>
              <p14:nvPr/>
            </p14:nvContentPartPr>
            <p14:xfrm>
              <a:off x="4237680" y="4571440"/>
              <a:ext cx="134280" cy="146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393E27A-3B75-4876-A309-5A27448E381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20040" y="4553800"/>
                <a:ext cx="1699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6B2CA43-666D-4124-BEAC-11BFD1F1EC52}"/>
                  </a:ext>
                </a:extLst>
              </p14:cNvPr>
              <p14:cNvContentPartPr/>
              <p14:nvPr/>
            </p14:nvContentPartPr>
            <p14:xfrm>
              <a:off x="4398960" y="4595200"/>
              <a:ext cx="338040" cy="1062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6B2CA43-666D-4124-BEAC-11BFD1F1EC5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380960" y="4577200"/>
                <a:ext cx="3736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3CCAAB8-D186-4C51-80B1-F4EFEA482507}"/>
                  </a:ext>
                </a:extLst>
              </p14:cNvPr>
              <p14:cNvContentPartPr/>
              <p14:nvPr/>
            </p14:nvContentPartPr>
            <p14:xfrm>
              <a:off x="345000" y="4594480"/>
              <a:ext cx="1190160" cy="8730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3CCAAB8-D186-4C51-80B1-F4EFEA48250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27355" y="4576840"/>
                <a:ext cx="1225811" cy="90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3A41ECC-F51E-4FF7-B3F8-DEE6CF97D0AE}"/>
                  </a:ext>
                </a:extLst>
              </p14:cNvPr>
              <p14:cNvContentPartPr/>
              <p14:nvPr/>
            </p14:nvContentPartPr>
            <p14:xfrm>
              <a:off x="5181240" y="3807880"/>
              <a:ext cx="3582000" cy="11005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3A41ECC-F51E-4FF7-B3F8-DEE6CF97D0A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163240" y="3790234"/>
                <a:ext cx="3617640" cy="1136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C4F771D-CE93-4709-82E1-33D3BBF2C57A}"/>
                  </a:ext>
                </a:extLst>
              </p14:cNvPr>
              <p14:cNvContentPartPr/>
              <p14:nvPr/>
            </p14:nvContentPartPr>
            <p14:xfrm>
              <a:off x="1828200" y="5089480"/>
              <a:ext cx="738000" cy="314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C4F771D-CE93-4709-82E1-33D3BBF2C57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810551" y="5071820"/>
                <a:ext cx="773657" cy="349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B7D920B-F0CD-4FA2-8E6A-8A3204345D86}"/>
                  </a:ext>
                </a:extLst>
              </p14:cNvPr>
              <p14:cNvContentPartPr/>
              <p14:nvPr/>
            </p14:nvContentPartPr>
            <p14:xfrm>
              <a:off x="2748000" y="5262280"/>
              <a:ext cx="39240" cy="648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B7D920B-F0CD-4FA2-8E6A-8A3204345D8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730000" y="5244640"/>
                <a:ext cx="748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990DC20-BA55-42E0-8C3D-F26138A70905}"/>
                  </a:ext>
                </a:extLst>
              </p14:cNvPr>
              <p14:cNvContentPartPr/>
              <p14:nvPr/>
            </p14:nvContentPartPr>
            <p14:xfrm>
              <a:off x="2760960" y="5081200"/>
              <a:ext cx="53280" cy="216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990DC20-BA55-42E0-8C3D-F26138A7090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743320" y="5063200"/>
                <a:ext cx="88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162A1AB-46B4-4538-BBCF-780286E73B06}"/>
                  </a:ext>
                </a:extLst>
              </p14:cNvPr>
              <p14:cNvContentPartPr/>
              <p14:nvPr/>
            </p14:nvContentPartPr>
            <p14:xfrm>
              <a:off x="3065520" y="4991920"/>
              <a:ext cx="710640" cy="488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162A1AB-46B4-4538-BBCF-780286E73B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047880" y="4974280"/>
                <a:ext cx="74628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FFE5D42-5E5C-4216-98C4-77961EEA549D}"/>
                  </a:ext>
                </a:extLst>
              </p14:cNvPr>
              <p14:cNvContentPartPr/>
              <p14:nvPr/>
            </p14:nvContentPartPr>
            <p14:xfrm>
              <a:off x="3870480" y="5001640"/>
              <a:ext cx="316800" cy="470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FFE5D42-5E5C-4216-98C4-77961EEA549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852840" y="4984000"/>
                <a:ext cx="35244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45A770A-722C-47B0-9D43-B07B76A8FF45}"/>
                  </a:ext>
                </a:extLst>
              </p14:cNvPr>
              <p14:cNvContentPartPr/>
              <p14:nvPr/>
            </p14:nvContentPartPr>
            <p14:xfrm>
              <a:off x="5994120" y="5130520"/>
              <a:ext cx="213120" cy="10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45A770A-722C-47B0-9D43-B07B76A8FF4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976120" y="5112520"/>
                <a:ext cx="248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7234461-4538-4D16-9C10-B17979B2C5C2}"/>
                  </a:ext>
                </a:extLst>
              </p14:cNvPr>
              <p14:cNvContentPartPr/>
              <p14:nvPr/>
            </p14:nvContentPartPr>
            <p14:xfrm>
              <a:off x="6044880" y="5214040"/>
              <a:ext cx="173880" cy="8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7234461-4538-4D16-9C10-B17979B2C5C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026880" y="5196040"/>
                <a:ext cx="209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0C411CB-423D-45F9-BB2E-637EBA790DD5}"/>
                  </a:ext>
                </a:extLst>
              </p14:cNvPr>
              <p14:cNvContentPartPr/>
              <p14:nvPr/>
            </p14:nvContentPartPr>
            <p14:xfrm>
              <a:off x="5079720" y="4957360"/>
              <a:ext cx="744120" cy="415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0C411CB-423D-45F9-BB2E-637EBA790DD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062080" y="4939720"/>
                <a:ext cx="77976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B43468C-4FF0-48E2-A43F-B1DF6FED1CA7}"/>
                  </a:ext>
                </a:extLst>
              </p14:cNvPr>
              <p14:cNvContentPartPr/>
              <p14:nvPr/>
            </p14:nvContentPartPr>
            <p14:xfrm>
              <a:off x="4296000" y="4988320"/>
              <a:ext cx="690120" cy="476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B43468C-4FF0-48E2-A43F-B1DF6FED1CA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278000" y="4970320"/>
                <a:ext cx="72576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C09D4D7-D502-4E15-AA9D-D09C43784F93}"/>
                  </a:ext>
                </a:extLst>
              </p14:cNvPr>
              <p14:cNvContentPartPr/>
              <p14:nvPr/>
            </p14:nvContentPartPr>
            <p14:xfrm>
              <a:off x="6457800" y="4940440"/>
              <a:ext cx="738720" cy="394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C09D4D7-D502-4E15-AA9D-D09C43784F9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439809" y="4922440"/>
                <a:ext cx="774343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BF25289-30D9-4EC9-88DC-BAA5BDB0ED47}"/>
                  </a:ext>
                </a:extLst>
              </p14:cNvPr>
              <p14:cNvContentPartPr/>
              <p14:nvPr/>
            </p14:nvContentPartPr>
            <p14:xfrm>
              <a:off x="1492320" y="5750080"/>
              <a:ext cx="388440" cy="343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BF25289-30D9-4EC9-88DC-BAA5BDB0ED4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474320" y="5732440"/>
                <a:ext cx="42408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6126ED2-5CAC-4E0E-9088-EC1B575BFCD6}"/>
                  </a:ext>
                </a:extLst>
              </p14:cNvPr>
              <p14:cNvContentPartPr/>
              <p14:nvPr/>
            </p14:nvContentPartPr>
            <p14:xfrm>
              <a:off x="3646920" y="6065080"/>
              <a:ext cx="276120" cy="309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6126ED2-5CAC-4E0E-9088-EC1B575BFCD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629280" y="6047080"/>
                <a:ext cx="3117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CED051A-0598-4E30-ADEB-9EDB6BD0270B}"/>
                  </a:ext>
                </a:extLst>
              </p14:cNvPr>
              <p14:cNvContentPartPr/>
              <p14:nvPr/>
            </p14:nvContentPartPr>
            <p14:xfrm>
              <a:off x="3708120" y="6176680"/>
              <a:ext cx="227520" cy="4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CED051A-0598-4E30-ADEB-9EDB6BD0270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690480" y="6159040"/>
                <a:ext cx="2631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6247701-3B26-4467-B65B-DA3E64E8AAEF}"/>
                  </a:ext>
                </a:extLst>
              </p14:cNvPr>
              <p14:cNvContentPartPr/>
              <p14:nvPr/>
            </p14:nvContentPartPr>
            <p14:xfrm>
              <a:off x="2631000" y="5893360"/>
              <a:ext cx="853200" cy="398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6247701-3B26-4467-B65B-DA3E64E8AAE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613360" y="5875360"/>
                <a:ext cx="88884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9670774-2291-455C-9D32-E6FAEF114E22}"/>
                  </a:ext>
                </a:extLst>
              </p14:cNvPr>
              <p14:cNvContentPartPr/>
              <p14:nvPr/>
            </p14:nvContentPartPr>
            <p14:xfrm>
              <a:off x="4480320" y="5738560"/>
              <a:ext cx="732600" cy="308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9670774-2291-455C-9D32-E6FAEF114E2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462680" y="5720560"/>
                <a:ext cx="7682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FECFFC1-0540-4AF1-A3B5-D4C66C590BE5}"/>
                  </a:ext>
                </a:extLst>
              </p14:cNvPr>
              <p14:cNvContentPartPr/>
              <p14:nvPr/>
            </p14:nvContentPartPr>
            <p14:xfrm>
              <a:off x="4469880" y="6273880"/>
              <a:ext cx="1645560" cy="3016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FECFFC1-0540-4AF1-A3B5-D4C66C590BE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452240" y="6256240"/>
                <a:ext cx="168120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84B5D01-ABC3-43D4-8653-4D63C19E6DD2}"/>
                  </a:ext>
                </a:extLst>
              </p14:cNvPr>
              <p14:cNvContentPartPr/>
              <p14:nvPr/>
            </p14:nvContentPartPr>
            <p14:xfrm>
              <a:off x="4460160" y="6152560"/>
              <a:ext cx="1783080" cy="651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84B5D01-ABC3-43D4-8653-4D63C19E6DD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442160" y="6134920"/>
                <a:ext cx="18187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B31D05F-6C1A-4367-9316-38944A927B01}"/>
                  </a:ext>
                </a:extLst>
              </p14:cNvPr>
              <p14:cNvContentPartPr/>
              <p14:nvPr/>
            </p14:nvContentPartPr>
            <p14:xfrm>
              <a:off x="2134920" y="5536600"/>
              <a:ext cx="4428720" cy="11458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B31D05F-6C1A-4367-9316-38944A927B0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117280" y="5500960"/>
                <a:ext cx="4464360" cy="12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91AA6EF-89AF-4686-B518-5829ECB05DAE}"/>
                  </a:ext>
                </a:extLst>
              </p14:cNvPr>
              <p14:cNvContentPartPr/>
              <p14:nvPr/>
            </p14:nvContentPartPr>
            <p14:xfrm>
              <a:off x="6563280" y="5791120"/>
              <a:ext cx="520920" cy="274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91AA6EF-89AF-4686-B518-5829ECB05DA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545280" y="5773120"/>
                <a:ext cx="55656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2F5D7E-AA0A-4CD4-9921-AAA3EA9BEA6B}"/>
                  </a:ext>
                </a:extLst>
              </p14:cNvPr>
              <p14:cNvContentPartPr/>
              <p14:nvPr/>
            </p14:nvContentPartPr>
            <p14:xfrm>
              <a:off x="7255200" y="5608240"/>
              <a:ext cx="161640" cy="265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2F5D7E-AA0A-4CD4-9921-AAA3EA9BEA6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237200" y="5590240"/>
                <a:ext cx="19728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F28083D-5203-4DD8-A39D-D0685AE6D587}"/>
                  </a:ext>
                </a:extLst>
              </p14:cNvPr>
              <p14:cNvContentPartPr/>
              <p14:nvPr/>
            </p14:nvContentPartPr>
            <p14:xfrm>
              <a:off x="7447440" y="5709400"/>
              <a:ext cx="154080" cy="163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F28083D-5203-4DD8-A39D-D0685AE6D58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429440" y="5691760"/>
                <a:ext cx="1897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161F0D6-3283-4B0F-88C7-E3D107B0AABA}"/>
                  </a:ext>
                </a:extLst>
              </p14:cNvPr>
              <p14:cNvContentPartPr/>
              <p14:nvPr/>
            </p14:nvContentPartPr>
            <p14:xfrm>
              <a:off x="7690440" y="5615440"/>
              <a:ext cx="251640" cy="205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161F0D6-3283-4B0F-88C7-E3D107B0AAB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672800" y="5597800"/>
                <a:ext cx="2872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C1650E5-E444-4BEA-BDED-43DC84387729}"/>
                  </a:ext>
                </a:extLst>
              </p14:cNvPr>
              <p14:cNvContentPartPr/>
              <p14:nvPr/>
            </p14:nvContentPartPr>
            <p14:xfrm>
              <a:off x="8005800" y="5517880"/>
              <a:ext cx="152640" cy="234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C1650E5-E444-4BEA-BDED-43DC8438772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988160" y="5499880"/>
                <a:ext cx="18828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931D243-49CA-4605-9CD1-8A98506B0183}"/>
                  </a:ext>
                </a:extLst>
              </p14:cNvPr>
              <p14:cNvContentPartPr/>
              <p14:nvPr/>
            </p14:nvContentPartPr>
            <p14:xfrm>
              <a:off x="6960720" y="6290440"/>
              <a:ext cx="280800" cy="132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931D243-49CA-4605-9CD1-8A98506B018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943080" y="6272800"/>
                <a:ext cx="3164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09CA1F-7334-4992-88EF-EB7951CE63EB}"/>
                  </a:ext>
                </a:extLst>
              </p14:cNvPr>
              <p14:cNvContentPartPr/>
              <p14:nvPr/>
            </p14:nvContentPartPr>
            <p14:xfrm>
              <a:off x="7287960" y="6176680"/>
              <a:ext cx="171360" cy="24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09CA1F-7334-4992-88EF-EB7951CE63E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269960" y="6159040"/>
                <a:ext cx="2070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6B342A4A-C9FA-457A-B101-687E4B8B3D71}"/>
                  </a:ext>
                </a:extLst>
              </p14:cNvPr>
              <p14:cNvContentPartPr/>
              <p14:nvPr/>
            </p14:nvContentPartPr>
            <p14:xfrm>
              <a:off x="7639320" y="5963560"/>
              <a:ext cx="1269360" cy="7210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6B342A4A-C9FA-457A-B101-687E4B8B3D7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621680" y="5945560"/>
                <a:ext cx="1305000" cy="75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9654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F20AA-0ACB-462F-8E84-731D0004C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8" t="18379" r="18129" b="75133"/>
          <a:stretch/>
        </p:blipFill>
        <p:spPr>
          <a:xfrm>
            <a:off x="228599" y="121284"/>
            <a:ext cx="8670457" cy="16313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D5BD56-F3CC-4D77-8C61-56047E2A1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5" t="29131" r="29391" b="57891"/>
          <a:stretch/>
        </p:blipFill>
        <p:spPr>
          <a:xfrm>
            <a:off x="6106161" y="1295400"/>
            <a:ext cx="2819400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65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F20AA-0ACB-462F-8E84-731D0004C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8" t="18379" r="18129" b="75133"/>
          <a:stretch/>
        </p:blipFill>
        <p:spPr>
          <a:xfrm>
            <a:off x="228599" y="121284"/>
            <a:ext cx="8670457" cy="16313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D5BD56-F3CC-4D77-8C61-56047E2A1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5" t="29131" r="29391" b="57891"/>
          <a:stretch/>
        </p:blipFill>
        <p:spPr>
          <a:xfrm>
            <a:off x="6106161" y="1295400"/>
            <a:ext cx="2819400" cy="2667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08310E-C396-4336-A046-78E42EED41F5}"/>
                  </a:ext>
                </a:extLst>
              </p14:cNvPr>
              <p14:cNvContentPartPr/>
              <p14:nvPr/>
            </p14:nvContentPartPr>
            <p14:xfrm>
              <a:off x="2470440" y="520360"/>
              <a:ext cx="2874600" cy="57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08310E-C396-4336-A046-78E42EED41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2800" y="484360"/>
                <a:ext cx="2910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18304E-8FB8-4F5F-90BA-E9EE0CE0663D}"/>
                  </a:ext>
                </a:extLst>
              </p14:cNvPr>
              <p14:cNvContentPartPr/>
              <p14:nvPr/>
            </p14:nvContentPartPr>
            <p14:xfrm>
              <a:off x="4663200" y="89368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18304E-8FB8-4F5F-90BA-E9EE0CE066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5200" y="857680"/>
                <a:ext cx="36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8587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F20AA-0ACB-462F-8E84-731D0004C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8" t="18379" r="18129" b="75133"/>
          <a:stretch/>
        </p:blipFill>
        <p:spPr>
          <a:xfrm>
            <a:off x="228599" y="121284"/>
            <a:ext cx="8670457" cy="16313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D5BD56-F3CC-4D77-8C61-56047E2A1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5" t="29131" r="29391" b="57891"/>
          <a:stretch/>
        </p:blipFill>
        <p:spPr>
          <a:xfrm>
            <a:off x="6106161" y="1295400"/>
            <a:ext cx="2819400" cy="2667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08310E-C396-4336-A046-78E42EED41F5}"/>
                  </a:ext>
                </a:extLst>
              </p14:cNvPr>
              <p14:cNvContentPartPr/>
              <p14:nvPr/>
            </p14:nvContentPartPr>
            <p14:xfrm>
              <a:off x="2470440" y="520360"/>
              <a:ext cx="2874600" cy="57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08310E-C396-4336-A046-78E42EED41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2800" y="484360"/>
                <a:ext cx="2910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0145A0-18FB-48FD-AFBF-A9BD6D186DC2}"/>
                  </a:ext>
                </a:extLst>
              </p14:cNvPr>
              <p14:cNvContentPartPr/>
              <p14:nvPr/>
            </p14:nvContentPartPr>
            <p14:xfrm>
              <a:off x="4480320" y="901960"/>
              <a:ext cx="2802960" cy="6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0145A0-18FB-48FD-AFBF-A9BD6D186D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62680" y="866320"/>
                <a:ext cx="28386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18304E-8FB8-4F5F-90BA-E9EE0CE0663D}"/>
                  </a:ext>
                </a:extLst>
              </p14:cNvPr>
              <p14:cNvContentPartPr/>
              <p14:nvPr/>
            </p14:nvContentPartPr>
            <p14:xfrm>
              <a:off x="4663200" y="89368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18304E-8FB8-4F5F-90BA-E9EE0CE066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45200" y="85768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338197-321F-4C3F-80E5-832C0D502FB9}"/>
                  </a:ext>
                </a:extLst>
              </p14:cNvPr>
              <p14:cNvContentPartPr/>
              <p14:nvPr/>
            </p14:nvContentPartPr>
            <p14:xfrm>
              <a:off x="675480" y="893680"/>
              <a:ext cx="3988080" cy="82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338197-321F-4C3F-80E5-832C0D502F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480" y="857680"/>
                <a:ext cx="4023720" cy="15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6866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F20AA-0ACB-462F-8E84-731D0004C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8" t="18379" r="18129" b="75133"/>
          <a:stretch/>
        </p:blipFill>
        <p:spPr>
          <a:xfrm>
            <a:off x="228599" y="121284"/>
            <a:ext cx="8670457" cy="16313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D5BD56-F3CC-4D77-8C61-56047E2A1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5" t="29131" r="29391" b="57891"/>
          <a:stretch/>
        </p:blipFill>
        <p:spPr>
          <a:xfrm>
            <a:off x="6106161" y="1295400"/>
            <a:ext cx="2819400" cy="2667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08310E-C396-4336-A046-78E42EED41F5}"/>
                  </a:ext>
                </a:extLst>
              </p14:cNvPr>
              <p14:cNvContentPartPr/>
              <p14:nvPr/>
            </p14:nvContentPartPr>
            <p14:xfrm>
              <a:off x="2470440" y="520360"/>
              <a:ext cx="2874600" cy="57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08310E-C396-4336-A046-78E42EED41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2800" y="484360"/>
                <a:ext cx="2910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0145A0-18FB-48FD-AFBF-A9BD6D186DC2}"/>
                  </a:ext>
                </a:extLst>
              </p14:cNvPr>
              <p14:cNvContentPartPr/>
              <p14:nvPr/>
            </p14:nvContentPartPr>
            <p14:xfrm>
              <a:off x="4480320" y="901960"/>
              <a:ext cx="2802960" cy="6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0145A0-18FB-48FD-AFBF-A9BD6D186D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62680" y="866320"/>
                <a:ext cx="28386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18304E-8FB8-4F5F-90BA-E9EE0CE0663D}"/>
                  </a:ext>
                </a:extLst>
              </p14:cNvPr>
              <p14:cNvContentPartPr/>
              <p14:nvPr/>
            </p14:nvContentPartPr>
            <p14:xfrm>
              <a:off x="4663200" y="89368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18304E-8FB8-4F5F-90BA-E9EE0CE066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45200" y="85768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338197-321F-4C3F-80E5-832C0D502FB9}"/>
                  </a:ext>
                </a:extLst>
              </p14:cNvPr>
              <p14:cNvContentPartPr/>
              <p14:nvPr/>
            </p14:nvContentPartPr>
            <p14:xfrm>
              <a:off x="675480" y="893680"/>
              <a:ext cx="3988080" cy="82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338197-321F-4C3F-80E5-832C0D502F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480" y="857680"/>
                <a:ext cx="40237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72C9C34-5850-43E5-A992-A7F2E0BDC650}"/>
                  </a:ext>
                </a:extLst>
              </p14:cNvPr>
              <p14:cNvContentPartPr/>
              <p14:nvPr/>
            </p14:nvContentPartPr>
            <p14:xfrm>
              <a:off x="1503120" y="1228840"/>
              <a:ext cx="6462000" cy="7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72C9C34-5850-43E5-A992-A7F2E0BDC6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85480" y="1193200"/>
                <a:ext cx="6497640" cy="1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9498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F20AA-0ACB-462F-8E84-731D0004C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8" t="18379" r="18129" b="75133"/>
          <a:stretch/>
        </p:blipFill>
        <p:spPr>
          <a:xfrm>
            <a:off x="228599" y="121284"/>
            <a:ext cx="8670457" cy="16313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D5BD56-F3CC-4D77-8C61-56047E2A1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5" t="29131" r="29391" b="57891"/>
          <a:stretch/>
        </p:blipFill>
        <p:spPr>
          <a:xfrm>
            <a:off x="6106161" y="1295400"/>
            <a:ext cx="2819400" cy="2667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08310E-C396-4336-A046-78E42EED41F5}"/>
                  </a:ext>
                </a:extLst>
              </p14:cNvPr>
              <p14:cNvContentPartPr/>
              <p14:nvPr/>
            </p14:nvContentPartPr>
            <p14:xfrm>
              <a:off x="2470440" y="520360"/>
              <a:ext cx="2874600" cy="57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08310E-C396-4336-A046-78E42EED41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2800" y="484360"/>
                <a:ext cx="2910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0145A0-18FB-48FD-AFBF-A9BD6D186DC2}"/>
                  </a:ext>
                </a:extLst>
              </p14:cNvPr>
              <p14:cNvContentPartPr/>
              <p14:nvPr/>
            </p14:nvContentPartPr>
            <p14:xfrm>
              <a:off x="4480320" y="901960"/>
              <a:ext cx="2802960" cy="6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0145A0-18FB-48FD-AFBF-A9BD6D186D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62680" y="866320"/>
                <a:ext cx="28386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18304E-8FB8-4F5F-90BA-E9EE0CE0663D}"/>
                  </a:ext>
                </a:extLst>
              </p14:cNvPr>
              <p14:cNvContentPartPr/>
              <p14:nvPr/>
            </p14:nvContentPartPr>
            <p14:xfrm>
              <a:off x="4663200" y="89368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18304E-8FB8-4F5F-90BA-E9EE0CE066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45200" y="85768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338197-321F-4C3F-80E5-832C0D502FB9}"/>
                  </a:ext>
                </a:extLst>
              </p14:cNvPr>
              <p14:cNvContentPartPr/>
              <p14:nvPr/>
            </p14:nvContentPartPr>
            <p14:xfrm>
              <a:off x="675480" y="893680"/>
              <a:ext cx="3988080" cy="82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338197-321F-4C3F-80E5-832C0D502F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480" y="857680"/>
                <a:ext cx="40237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72C9C34-5850-43E5-A992-A7F2E0BDC650}"/>
                  </a:ext>
                </a:extLst>
              </p14:cNvPr>
              <p14:cNvContentPartPr/>
              <p14:nvPr/>
            </p14:nvContentPartPr>
            <p14:xfrm>
              <a:off x="1503120" y="1228840"/>
              <a:ext cx="6462000" cy="7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72C9C34-5850-43E5-A992-A7F2E0BDC6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85480" y="1193200"/>
                <a:ext cx="64976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63A4CF6-BA77-49F0-984C-9376B3AA97CD}"/>
                  </a:ext>
                </a:extLst>
              </p14:cNvPr>
              <p14:cNvContentPartPr/>
              <p14:nvPr/>
            </p14:nvContentPartPr>
            <p14:xfrm>
              <a:off x="345000" y="1583800"/>
              <a:ext cx="4348080" cy="102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63A4CF6-BA77-49F0-984C-9376B3AA97C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7360" y="1548160"/>
                <a:ext cx="43837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A8F83F2-2135-4AE4-92C4-579673F6D036}"/>
                  </a:ext>
                </a:extLst>
              </p14:cNvPr>
              <p14:cNvContentPartPr/>
              <p14:nvPr/>
            </p14:nvContentPartPr>
            <p14:xfrm>
              <a:off x="1074000" y="1695760"/>
              <a:ext cx="365040" cy="257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A8F83F2-2135-4AE4-92C4-579673F6D0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6000" y="1677785"/>
                <a:ext cx="400680" cy="292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20848EF-F4A3-4366-8744-FA58508CB22B}"/>
                  </a:ext>
                </a:extLst>
              </p14:cNvPr>
              <p14:cNvContentPartPr/>
              <p14:nvPr/>
            </p14:nvContentPartPr>
            <p14:xfrm>
              <a:off x="1543800" y="1778560"/>
              <a:ext cx="172080" cy="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20848EF-F4A3-4366-8744-FA58508CB2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26160" y="1760560"/>
                <a:ext cx="207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468272A-4644-41A8-B18D-1815D4C59AB7}"/>
                  </a:ext>
                </a:extLst>
              </p14:cNvPr>
              <p14:cNvContentPartPr/>
              <p14:nvPr/>
            </p14:nvContentPartPr>
            <p14:xfrm>
              <a:off x="1574400" y="1859200"/>
              <a:ext cx="122760" cy="10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468272A-4644-41A8-B18D-1815D4C59AB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56400" y="1841200"/>
                <a:ext cx="158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A6A694E-535E-4608-B966-A05EC87BDA7C}"/>
                  </a:ext>
                </a:extLst>
              </p14:cNvPr>
              <p14:cNvContentPartPr/>
              <p14:nvPr/>
            </p14:nvContentPartPr>
            <p14:xfrm>
              <a:off x="1907040" y="1706560"/>
              <a:ext cx="134280" cy="224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A6A694E-535E-4608-B966-A05EC87BDA7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89400" y="1688560"/>
                <a:ext cx="1699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F62056-F11A-4BF5-B9B3-C889F0E05C1F}"/>
                  </a:ext>
                </a:extLst>
              </p14:cNvPr>
              <p14:cNvContentPartPr/>
              <p14:nvPr/>
            </p14:nvContentPartPr>
            <p14:xfrm>
              <a:off x="2731080" y="1879360"/>
              <a:ext cx="73080" cy="75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F62056-F11A-4BF5-B9B3-C889F0E05C1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13440" y="1861720"/>
                <a:ext cx="1087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026CD6C-6B18-4700-906F-BD02E3C0275E}"/>
                  </a:ext>
                </a:extLst>
              </p14:cNvPr>
              <p14:cNvContentPartPr/>
              <p14:nvPr/>
            </p14:nvContentPartPr>
            <p14:xfrm>
              <a:off x="3535320" y="1757320"/>
              <a:ext cx="11160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026CD6C-6B18-4700-906F-BD02E3C0275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17680" y="173932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388CAD5-CA5E-4E2A-A45C-B408341EFF3E}"/>
                  </a:ext>
                </a:extLst>
              </p14:cNvPr>
              <p14:cNvContentPartPr/>
              <p14:nvPr/>
            </p14:nvContentPartPr>
            <p14:xfrm>
              <a:off x="3515160" y="1811680"/>
              <a:ext cx="153000" cy="16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388CAD5-CA5E-4E2A-A45C-B408341EFF3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97160" y="1793680"/>
                <a:ext cx="188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11BDDE7-7912-4221-B4BA-B60A2D6697E1}"/>
                  </a:ext>
                </a:extLst>
              </p14:cNvPr>
              <p14:cNvContentPartPr/>
              <p14:nvPr/>
            </p14:nvContentPartPr>
            <p14:xfrm>
              <a:off x="2980920" y="1686400"/>
              <a:ext cx="411120" cy="22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11BDDE7-7912-4221-B4BA-B60A2D6697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63280" y="1668400"/>
                <a:ext cx="4467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92CA43E-0E69-4491-BA09-0772BE77188D}"/>
                  </a:ext>
                </a:extLst>
              </p14:cNvPr>
              <p14:cNvContentPartPr/>
              <p14:nvPr/>
            </p14:nvContentPartPr>
            <p14:xfrm>
              <a:off x="2143200" y="1686400"/>
              <a:ext cx="396720" cy="248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92CA43E-0E69-4491-BA09-0772BE77188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25560" y="1668400"/>
                <a:ext cx="43236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6CA8D76-2A00-4010-A14D-DE1010AC42B2}"/>
                  </a:ext>
                </a:extLst>
              </p14:cNvPr>
              <p14:cNvContentPartPr/>
              <p14:nvPr/>
            </p14:nvContentPartPr>
            <p14:xfrm>
              <a:off x="3802440" y="1675960"/>
              <a:ext cx="373320" cy="218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6CA8D76-2A00-4010-A14D-DE1010AC42B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84800" y="1657960"/>
                <a:ext cx="4089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71116EE-341A-4D08-B346-79AB5C9B79E5}"/>
                  </a:ext>
                </a:extLst>
              </p14:cNvPr>
              <p14:cNvContentPartPr/>
              <p14:nvPr/>
            </p14:nvContentPartPr>
            <p14:xfrm>
              <a:off x="995160" y="2183200"/>
              <a:ext cx="219960" cy="122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71116EE-341A-4D08-B346-79AB5C9B79E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77160" y="2165200"/>
                <a:ext cx="2556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1B077E7-DDFB-4942-940D-7B66B169AA33}"/>
                  </a:ext>
                </a:extLst>
              </p14:cNvPr>
              <p14:cNvContentPartPr/>
              <p14:nvPr/>
            </p14:nvContentPartPr>
            <p14:xfrm>
              <a:off x="1340760" y="2201920"/>
              <a:ext cx="151560" cy="2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1B077E7-DDFB-4942-940D-7B66B169AA3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3120" y="2184280"/>
                <a:ext cx="1872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DD29F45-ECA9-4A07-81A2-55E6E35505CE}"/>
                  </a:ext>
                </a:extLst>
              </p14:cNvPr>
              <p14:cNvContentPartPr/>
              <p14:nvPr/>
            </p14:nvContentPartPr>
            <p14:xfrm>
              <a:off x="1350840" y="2265280"/>
              <a:ext cx="121320" cy="4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DD29F45-ECA9-4A07-81A2-55E6E35505C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2840" y="2247640"/>
                <a:ext cx="156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C6716B2-3B6B-48CA-A3AA-AF51A901A929}"/>
                  </a:ext>
                </a:extLst>
              </p14:cNvPr>
              <p14:cNvContentPartPr/>
              <p14:nvPr/>
            </p14:nvContentPartPr>
            <p14:xfrm>
              <a:off x="375240" y="2030200"/>
              <a:ext cx="253080" cy="270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C6716B2-3B6B-48CA-A3AA-AF51A901A92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7600" y="2012560"/>
                <a:ext cx="28872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F859F13-9707-4E0B-BA3F-030AA0A49EE6}"/>
                  </a:ext>
                </a:extLst>
              </p14:cNvPr>
              <p14:cNvContentPartPr/>
              <p14:nvPr/>
            </p14:nvContentPartPr>
            <p14:xfrm>
              <a:off x="1654320" y="2097520"/>
              <a:ext cx="167760" cy="131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F859F13-9707-4E0B-BA3F-030AA0A49EE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36320" y="2079880"/>
                <a:ext cx="2034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0B5F093-28E8-43A9-AB12-774D6AA6E266}"/>
                  </a:ext>
                </a:extLst>
              </p14:cNvPr>
              <p14:cNvContentPartPr/>
              <p14:nvPr/>
            </p14:nvContentPartPr>
            <p14:xfrm>
              <a:off x="1889400" y="2063320"/>
              <a:ext cx="118080" cy="133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0B5F093-28E8-43A9-AB12-774D6AA6E26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871760" y="2045680"/>
                <a:ext cx="1537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CB4B3FB-1B1E-461E-9D3E-80D8EEAB831B}"/>
                  </a:ext>
                </a:extLst>
              </p14:cNvPr>
              <p14:cNvContentPartPr/>
              <p14:nvPr/>
            </p14:nvContentPartPr>
            <p14:xfrm>
              <a:off x="1666200" y="2264920"/>
              <a:ext cx="376200" cy="15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CB4B3FB-1B1E-461E-9D3E-80D8EEAB831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648200" y="2246920"/>
                <a:ext cx="4118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C8E24F1-537E-4BCF-8623-9DA51DD935C1}"/>
                  </a:ext>
                </a:extLst>
              </p14:cNvPr>
              <p14:cNvContentPartPr/>
              <p14:nvPr/>
            </p14:nvContentPartPr>
            <p14:xfrm>
              <a:off x="1730280" y="2320360"/>
              <a:ext cx="182520" cy="111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C8E24F1-537E-4BCF-8623-9DA51DD935C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12640" y="2302360"/>
                <a:ext cx="2181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09C9405-777B-499A-AB8F-106EDDF1D33F}"/>
                  </a:ext>
                </a:extLst>
              </p14:cNvPr>
              <p14:cNvContentPartPr/>
              <p14:nvPr/>
            </p14:nvContentPartPr>
            <p14:xfrm>
              <a:off x="1976880" y="2305960"/>
              <a:ext cx="90360" cy="123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09C9405-777B-499A-AB8F-106EDDF1D33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59240" y="2288320"/>
                <a:ext cx="1260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A8708C3-F19D-475C-9C73-CE7CB5B632A7}"/>
                  </a:ext>
                </a:extLst>
              </p14:cNvPr>
              <p14:cNvContentPartPr/>
              <p14:nvPr/>
            </p14:nvContentPartPr>
            <p14:xfrm>
              <a:off x="1940160" y="2346280"/>
              <a:ext cx="13248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A8708C3-F19D-475C-9C73-CE7CB5B632A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22520" y="2328640"/>
                <a:ext cx="168120" cy="4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7850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F20AA-0ACB-462F-8E84-731D0004C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8" t="18379" r="18129" b="75133"/>
          <a:stretch/>
        </p:blipFill>
        <p:spPr>
          <a:xfrm>
            <a:off x="228599" y="121284"/>
            <a:ext cx="8670457" cy="16313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D5BD56-F3CC-4D77-8C61-56047E2A1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5" t="29131" r="29391" b="57891"/>
          <a:stretch/>
        </p:blipFill>
        <p:spPr>
          <a:xfrm>
            <a:off x="6106161" y="1295400"/>
            <a:ext cx="2819400" cy="2667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08310E-C396-4336-A046-78E42EED41F5}"/>
                  </a:ext>
                </a:extLst>
              </p14:cNvPr>
              <p14:cNvContentPartPr/>
              <p14:nvPr/>
            </p14:nvContentPartPr>
            <p14:xfrm>
              <a:off x="2470440" y="520360"/>
              <a:ext cx="2874600" cy="57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08310E-C396-4336-A046-78E42EED41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2800" y="484360"/>
                <a:ext cx="2910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0145A0-18FB-48FD-AFBF-A9BD6D186DC2}"/>
                  </a:ext>
                </a:extLst>
              </p14:cNvPr>
              <p14:cNvContentPartPr/>
              <p14:nvPr/>
            </p14:nvContentPartPr>
            <p14:xfrm>
              <a:off x="4480320" y="901960"/>
              <a:ext cx="2802960" cy="6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0145A0-18FB-48FD-AFBF-A9BD6D186D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62680" y="866320"/>
                <a:ext cx="28386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18304E-8FB8-4F5F-90BA-E9EE0CE0663D}"/>
                  </a:ext>
                </a:extLst>
              </p14:cNvPr>
              <p14:cNvContentPartPr/>
              <p14:nvPr/>
            </p14:nvContentPartPr>
            <p14:xfrm>
              <a:off x="4663200" y="89368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18304E-8FB8-4F5F-90BA-E9EE0CE066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45200" y="85768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338197-321F-4C3F-80E5-832C0D502FB9}"/>
                  </a:ext>
                </a:extLst>
              </p14:cNvPr>
              <p14:cNvContentPartPr/>
              <p14:nvPr/>
            </p14:nvContentPartPr>
            <p14:xfrm>
              <a:off x="675480" y="893680"/>
              <a:ext cx="3988080" cy="82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338197-321F-4C3F-80E5-832C0D502F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480" y="857680"/>
                <a:ext cx="40237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72C9C34-5850-43E5-A992-A7F2E0BDC650}"/>
                  </a:ext>
                </a:extLst>
              </p14:cNvPr>
              <p14:cNvContentPartPr/>
              <p14:nvPr/>
            </p14:nvContentPartPr>
            <p14:xfrm>
              <a:off x="1503120" y="1228840"/>
              <a:ext cx="6462000" cy="7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72C9C34-5850-43E5-A992-A7F2E0BDC6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85480" y="1193200"/>
                <a:ext cx="64976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63A4CF6-BA77-49F0-984C-9376B3AA97CD}"/>
                  </a:ext>
                </a:extLst>
              </p14:cNvPr>
              <p14:cNvContentPartPr/>
              <p14:nvPr/>
            </p14:nvContentPartPr>
            <p14:xfrm>
              <a:off x="345000" y="1583800"/>
              <a:ext cx="4348080" cy="102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63A4CF6-BA77-49F0-984C-9376B3AA97C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7360" y="1548160"/>
                <a:ext cx="43837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A8F83F2-2135-4AE4-92C4-579673F6D036}"/>
                  </a:ext>
                </a:extLst>
              </p14:cNvPr>
              <p14:cNvContentPartPr/>
              <p14:nvPr/>
            </p14:nvContentPartPr>
            <p14:xfrm>
              <a:off x="1074000" y="1695760"/>
              <a:ext cx="365040" cy="257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A8F83F2-2135-4AE4-92C4-579673F6D0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6000" y="1677785"/>
                <a:ext cx="400680" cy="292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20848EF-F4A3-4366-8744-FA58508CB22B}"/>
                  </a:ext>
                </a:extLst>
              </p14:cNvPr>
              <p14:cNvContentPartPr/>
              <p14:nvPr/>
            </p14:nvContentPartPr>
            <p14:xfrm>
              <a:off x="1543800" y="1778560"/>
              <a:ext cx="172080" cy="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20848EF-F4A3-4366-8744-FA58508CB2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26160" y="1760560"/>
                <a:ext cx="207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468272A-4644-41A8-B18D-1815D4C59AB7}"/>
                  </a:ext>
                </a:extLst>
              </p14:cNvPr>
              <p14:cNvContentPartPr/>
              <p14:nvPr/>
            </p14:nvContentPartPr>
            <p14:xfrm>
              <a:off x="1574400" y="1859200"/>
              <a:ext cx="122760" cy="10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468272A-4644-41A8-B18D-1815D4C59AB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56400" y="1841200"/>
                <a:ext cx="158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A6A694E-535E-4608-B966-A05EC87BDA7C}"/>
                  </a:ext>
                </a:extLst>
              </p14:cNvPr>
              <p14:cNvContentPartPr/>
              <p14:nvPr/>
            </p14:nvContentPartPr>
            <p14:xfrm>
              <a:off x="1907040" y="1706560"/>
              <a:ext cx="134280" cy="224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A6A694E-535E-4608-B966-A05EC87BDA7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89400" y="1688560"/>
                <a:ext cx="1699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F62056-F11A-4BF5-B9B3-C889F0E05C1F}"/>
                  </a:ext>
                </a:extLst>
              </p14:cNvPr>
              <p14:cNvContentPartPr/>
              <p14:nvPr/>
            </p14:nvContentPartPr>
            <p14:xfrm>
              <a:off x="2731080" y="1879360"/>
              <a:ext cx="73080" cy="75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F62056-F11A-4BF5-B9B3-C889F0E05C1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13440" y="1861720"/>
                <a:ext cx="1087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026CD6C-6B18-4700-906F-BD02E3C0275E}"/>
                  </a:ext>
                </a:extLst>
              </p14:cNvPr>
              <p14:cNvContentPartPr/>
              <p14:nvPr/>
            </p14:nvContentPartPr>
            <p14:xfrm>
              <a:off x="3535320" y="1757320"/>
              <a:ext cx="11160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026CD6C-6B18-4700-906F-BD02E3C0275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17680" y="173932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388CAD5-CA5E-4E2A-A45C-B408341EFF3E}"/>
                  </a:ext>
                </a:extLst>
              </p14:cNvPr>
              <p14:cNvContentPartPr/>
              <p14:nvPr/>
            </p14:nvContentPartPr>
            <p14:xfrm>
              <a:off x="3515160" y="1811680"/>
              <a:ext cx="153000" cy="16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388CAD5-CA5E-4E2A-A45C-B408341EFF3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97160" y="1793680"/>
                <a:ext cx="188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11BDDE7-7912-4221-B4BA-B60A2D6697E1}"/>
                  </a:ext>
                </a:extLst>
              </p14:cNvPr>
              <p14:cNvContentPartPr/>
              <p14:nvPr/>
            </p14:nvContentPartPr>
            <p14:xfrm>
              <a:off x="2980920" y="1686400"/>
              <a:ext cx="411120" cy="22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11BDDE7-7912-4221-B4BA-B60A2D6697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63280" y="1668400"/>
                <a:ext cx="4467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92CA43E-0E69-4491-BA09-0772BE77188D}"/>
                  </a:ext>
                </a:extLst>
              </p14:cNvPr>
              <p14:cNvContentPartPr/>
              <p14:nvPr/>
            </p14:nvContentPartPr>
            <p14:xfrm>
              <a:off x="2143200" y="1686400"/>
              <a:ext cx="396720" cy="248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92CA43E-0E69-4491-BA09-0772BE77188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25560" y="1668400"/>
                <a:ext cx="43236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6CA8D76-2A00-4010-A14D-DE1010AC42B2}"/>
                  </a:ext>
                </a:extLst>
              </p14:cNvPr>
              <p14:cNvContentPartPr/>
              <p14:nvPr/>
            </p14:nvContentPartPr>
            <p14:xfrm>
              <a:off x="3802440" y="1675960"/>
              <a:ext cx="373320" cy="218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6CA8D76-2A00-4010-A14D-DE1010AC42B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84800" y="1657960"/>
                <a:ext cx="4089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71116EE-341A-4D08-B346-79AB5C9B79E5}"/>
                  </a:ext>
                </a:extLst>
              </p14:cNvPr>
              <p14:cNvContentPartPr/>
              <p14:nvPr/>
            </p14:nvContentPartPr>
            <p14:xfrm>
              <a:off x="995160" y="2183200"/>
              <a:ext cx="219960" cy="122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71116EE-341A-4D08-B346-79AB5C9B79E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77160" y="2165200"/>
                <a:ext cx="2556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1B077E7-DDFB-4942-940D-7B66B169AA33}"/>
                  </a:ext>
                </a:extLst>
              </p14:cNvPr>
              <p14:cNvContentPartPr/>
              <p14:nvPr/>
            </p14:nvContentPartPr>
            <p14:xfrm>
              <a:off x="1340760" y="2201920"/>
              <a:ext cx="151560" cy="2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1B077E7-DDFB-4942-940D-7B66B169AA3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3120" y="2184280"/>
                <a:ext cx="1872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DD29F45-ECA9-4A07-81A2-55E6E35505CE}"/>
                  </a:ext>
                </a:extLst>
              </p14:cNvPr>
              <p14:cNvContentPartPr/>
              <p14:nvPr/>
            </p14:nvContentPartPr>
            <p14:xfrm>
              <a:off x="1350840" y="2265280"/>
              <a:ext cx="121320" cy="4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DD29F45-ECA9-4A07-81A2-55E6E35505C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2840" y="2247640"/>
                <a:ext cx="156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C6716B2-3B6B-48CA-A3AA-AF51A901A929}"/>
                  </a:ext>
                </a:extLst>
              </p14:cNvPr>
              <p14:cNvContentPartPr/>
              <p14:nvPr/>
            </p14:nvContentPartPr>
            <p14:xfrm>
              <a:off x="375240" y="2030200"/>
              <a:ext cx="253080" cy="270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C6716B2-3B6B-48CA-A3AA-AF51A901A92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7600" y="2012560"/>
                <a:ext cx="28872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F859F13-9707-4E0B-BA3F-030AA0A49EE6}"/>
                  </a:ext>
                </a:extLst>
              </p14:cNvPr>
              <p14:cNvContentPartPr/>
              <p14:nvPr/>
            </p14:nvContentPartPr>
            <p14:xfrm>
              <a:off x="1654320" y="2097520"/>
              <a:ext cx="167760" cy="131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F859F13-9707-4E0B-BA3F-030AA0A49EE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36320" y="2079880"/>
                <a:ext cx="2034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0B5F093-28E8-43A9-AB12-774D6AA6E266}"/>
                  </a:ext>
                </a:extLst>
              </p14:cNvPr>
              <p14:cNvContentPartPr/>
              <p14:nvPr/>
            </p14:nvContentPartPr>
            <p14:xfrm>
              <a:off x="1889400" y="2063320"/>
              <a:ext cx="118080" cy="133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0B5F093-28E8-43A9-AB12-774D6AA6E26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871760" y="2045680"/>
                <a:ext cx="1537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CB4B3FB-1B1E-461E-9D3E-80D8EEAB831B}"/>
                  </a:ext>
                </a:extLst>
              </p14:cNvPr>
              <p14:cNvContentPartPr/>
              <p14:nvPr/>
            </p14:nvContentPartPr>
            <p14:xfrm>
              <a:off x="1666200" y="2264920"/>
              <a:ext cx="376200" cy="15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CB4B3FB-1B1E-461E-9D3E-80D8EEAB831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648200" y="2246920"/>
                <a:ext cx="4118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C8E24F1-537E-4BCF-8623-9DA51DD935C1}"/>
                  </a:ext>
                </a:extLst>
              </p14:cNvPr>
              <p14:cNvContentPartPr/>
              <p14:nvPr/>
            </p14:nvContentPartPr>
            <p14:xfrm>
              <a:off x="1730280" y="2320360"/>
              <a:ext cx="182520" cy="111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C8E24F1-537E-4BCF-8623-9DA51DD935C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12640" y="2302360"/>
                <a:ext cx="2181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09C9405-777B-499A-AB8F-106EDDF1D33F}"/>
                  </a:ext>
                </a:extLst>
              </p14:cNvPr>
              <p14:cNvContentPartPr/>
              <p14:nvPr/>
            </p14:nvContentPartPr>
            <p14:xfrm>
              <a:off x="1976880" y="2305960"/>
              <a:ext cx="90360" cy="123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09C9405-777B-499A-AB8F-106EDDF1D33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59240" y="2288320"/>
                <a:ext cx="1260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A8708C3-F19D-475C-9C73-CE7CB5B632A7}"/>
                  </a:ext>
                </a:extLst>
              </p14:cNvPr>
              <p14:cNvContentPartPr/>
              <p14:nvPr/>
            </p14:nvContentPartPr>
            <p14:xfrm>
              <a:off x="1940160" y="2346280"/>
              <a:ext cx="13248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A8708C3-F19D-475C-9C73-CE7CB5B632A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22520" y="2328640"/>
                <a:ext cx="168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2753646-2F75-4143-8403-6156477AF2D0}"/>
                  </a:ext>
                </a:extLst>
              </p14:cNvPr>
              <p14:cNvContentPartPr/>
              <p14:nvPr/>
            </p14:nvContentPartPr>
            <p14:xfrm>
              <a:off x="3120960" y="2082400"/>
              <a:ext cx="71280" cy="267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2753646-2F75-4143-8403-6156477AF2D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02960" y="2064760"/>
                <a:ext cx="10692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35A5C0-9EA6-4A58-9EC3-ABA63D1E377A}"/>
                  </a:ext>
                </a:extLst>
              </p14:cNvPr>
              <p14:cNvContentPartPr/>
              <p14:nvPr/>
            </p14:nvContentPartPr>
            <p14:xfrm>
              <a:off x="3281160" y="2093560"/>
              <a:ext cx="567360" cy="285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35A5C0-9EA6-4A58-9EC3-ABA63D1E377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63171" y="2075560"/>
                <a:ext cx="602977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AEC8BB6-81FF-4F6D-B9A4-3171F265F49A}"/>
                  </a:ext>
                </a:extLst>
              </p14:cNvPr>
              <p14:cNvContentPartPr/>
              <p14:nvPr/>
            </p14:nvContentPartPr>
            <p14:xfrm>
              <a:off x="2285760" y="2062240"/>
              <a:ext cx="752040" cy="291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AEC8BB6-81FF-4F6D-B9A4-3171F265F49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268112" y="2044240"/>
                <a:ext cx="787697" cy="32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1820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F20AA-0ACB-462F-8E84-731D0004C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8" t="18379" r="18129" b="75133"/>
          <a:stretch/>
        </p:blipFill>
        <p:spPr>
          <a:xfrm>
            <a:off x="228599" y="121284"/>
            <a:ext cx="8670457" cy="16313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D5BD56-F3CC-4D77-8C61-56047E2A1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5" t="29131" r="29391" b="57891"/>
          <a:stretch/>
        </p:blipFill>
        <p:spPr>
          <a:xfrm>
            <a:off x="6106161" y="1295400"/>
            <a:ext cx="2819400" cy="2667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08310E-C396-4336-A046-78E42EED41F5}"/>
                  </a:ext>
                </a:extLst>
              </p14:cNvPr>
              <p14:cNvContentPartPr/>
              <p14:nvPr/>
            </p14:nvContentPartPr>
            <p14:xfrm>
              <a:off x="2470440" y="520360"/>
              <a:ext cx="2874600" cy="57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08310E-C396-4336-A046-78E42EED41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2800" y="484360"/>
                <a:ext cx="2910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0145A0-18FB-48FD-AFBF-A9BD6D186DC2}"/>
                  </a:ext>
                </a:extLst>
              </p14:cNvPr>
              <p14:cNvContentPartPr/>
              <p14:nvPr/>
            </p14:nvContentPartPr>
            <p14:xfrm>
              <a:off x="4480320" y="901960"/>
              <a:ext cx="2802960" cy="6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0145A0-18FB-48FD-AFBF-A9BD6D186D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62680" y="866320"/>
                <a:ext cx="28386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18304E-8FB8-4F5F-90BA-E9EE0CE0663D}"/>
                  </a:ext>
                </a:extLst>
              </p14:cNvPr>
              <p14:cNvContentPartPr/>
              <p14:nvPr/>
            </p14:nvContentPartPr>
            <p14:xfrm>
              <a:off x="4663200" y="89368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18304E-8FB8-4F5F-90BA-E9EE0CE066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45200" y="85768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338197-321F-4C3F-80E5-832C0D502FB9}"/>
                  </a:ext>
                </a:extLst>
              </p14:cNvPr>
              <p14:cNvContentPartPr/>
              <p14:nvPr/>
            </p14:nvContentPartPr>
            <p14:xfrm>
              <a:off x="675480" y="893680"/>
              <a:ext cx="3988080" cy="82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338197-321F-4C3F-80E5-832C0D502F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480" y="857680"/>
                <a:ext cx="40237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72C9C34-5850-43E5-A992-A7F2E0BDC650}"/>
                  </a:ext>
                </a:extLst>
              </p14:cNvPr>
              <p14:cNvContentPartPr/>
              <p14:nvPr/>
            </p14:nvContentPartPr>
            <p14:xfrm>
              <a:off x="1503120" y="1228840"/>
              <a:ext cx="6462000" cy="7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72C9C34-5850-43E5-A992-A7F2E0BDC6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85480" y="1193200"/>
                <a:ext cx="64976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63A4CF6-BA77-49F0-984C-9376B3AA97CD}"/>
                  </a:ext>
                </a:extLst>
              </p14:cNvPr>
              <p14:cNvContentPartPr/>
              <p14:nvPr/>
            </p14:nvContentPartPr>
            <p14:xfrm>
              <a:off x="345000" y="1583800"/>
              <a:ext cx="4348080" cy="102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63A4CF6-BA77-49F0-984C-9376B3AA97C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7360" y="1548160"/>
                <a:ext cx="43837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A8F83F2-2135-4AE4-92C4-579673F6D036}"/>
                  </a:ext>
                </a:extLst>
              </p14:cNvPr>
              <p14:cNvContentPartPr/>
              <p14:nvPr/>
            </p14:nvContentPartPr>
            <p14:xfrm>
              <a:off x="1074000" y="1695760"/>
              <a:ext cx="365040" cy="257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A8F83F2-2135-4AE4-92C4-579673F6D0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6000" y="1677785"/>
                <a:ext cx="400680" cy="292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20848EF-F4A3-4366-8744-FA58508CB22B}"/>
                  </a:ext>
                </a:extLst>
              </p14:cNvPr>
              <p14:cNvContentPartPr/>
              <p14:nvPr/>
            </p14:nvContentPartPr>
            <p14:xfrm>
              <a:off x="1543800" y="1778560"/>
              <a:ext cx="172080" cy="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20848EF-F4A3-4366-8744-FA58508CB2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26160" y="1760560"/>
                <a:ext cx="207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468272A-4644-41A8-B18D-1815D4C59AB7}"/>
                  </a:ext>
                </a:extLst>
              </p14:cNvPr>
              <p14:cNvContentPartPr/>
              <p14:nvPr/>
            </p14:nvContentPartPr>
            <p14:xfrm>
              <a:off x="1574400" y="1859200"/>
              <a:ext cx="122760" cy="10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468272A-4644-41A8-B18D-1815D4C59AB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56400" y="1841200"/>
                <a:ext cx="158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A6A694E-535E-4608-B966-A05EC87BDA7C}"/>
                  </a:ext>
                </a:extLst>
              </p14:cNvPr>
              <p14:cNvContentPartPr/>
              <p14:nvPr/>
            </p14:nvContentPartPr>
            <p14:xfrm>
              <a:off x="1907040" y="1706560"/>
              <a:ext cx="134280" cy="224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A6A694E-535E-4608-B966-A05EC87BDA7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89400" y="1688560"/>
                <a:ext cx="1699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F62056-F11A-4BF5-B9B3-C889F0E05C1F}"/>
                  </a:ext>
                </a:extLst>
              </p14:cNvPr>
              <p14:cNvContentPartPr/>
              <p14:nvPr/>
            </p14:nvContentPartPr>
            <p14:xfrm>
              <a:off x="2731080" y="1879360"/>
              <a:ext cx="73080" cy="75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F62056-F11A-4BF5-B9B3-C889F0E05C1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13440" y="1861720"/>
                <a:ext cx="1087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026CD6C-6B18-4700-906F-BD02E3C0275E}"/>
                  </a:ext>
                </a:extLst>
              </p14:cNvPr>
              <p14:cNvContentPartPr/>
              <p14:nvPr/>
            </p14:nvContentPartPr>
            <p14:xfrm>
              <a:off x="3535320" y="1757320"/>
              <a:ext cx="11160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026CD6C-6B18-4700-906F-BD02E3C0275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17680" y="173932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388CAD5-CA5E-4E2A-A45C-B408341EFF3E}"/>
                  </a:ext>
                </a:extLst>
              </p14:cNvPr>
              <p14:cNvContentPartPr/>
              <p14:nvPr/>
            </p14:nvContentPartPr>
            <p14:xfrm>
              <a:off x="3515160" y="1811680"/>
              <a:ext cx="153000" cy="16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388CAD5-CA5E-4E2A-A45C-B408341EFF3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97160" y="1793680"/>
                <a:ext cx="188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11BDDE7-7912-4221-B4BA-B60A2D6697E1}"/>
                  </a:ext>
                </a:extLst>
              </p14:cNvPr>
              <p14:cNvContentPartPr/>
              <p14:nvPr/>
            </p14:nvContentPartPr>
            <p14:xfrm>
              <a:off x="2980920" y="1686400"/>
              <a:ext cx="411120" cy="22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11BDDE7-7912-4221-B4BA-B60A2D6697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63280" y="1668400"/>
                <a:ext cx="4467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92CA43E-0E69-4491-BA09-0772BE77188D}"/>
                  </a:ext>
                </a:extLst>
              </p14:cNvPr>
              <p14:cNvContentPartPr/>
              <p14:nvPr/>
            </p14:nvContentPartPr>
            <p14:xfrm>
              <a:off x="2143200" y="1686400"/>
              <a:ext cx="396720" cy="248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92CA43E-0E69-4491-BA09-0772BE77188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25560" y="1668400"/>
                <a:ext cx="43236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6CA8D76-2A00-4010-A14D-DE1010AC42B2}"/>
                  </a:ext>
                </a:extLst>
              </p14:cNvPr>
              <p14:cNvContentPartPr/>
              <p14:nvPr/>
            </p14:nvContentPartPr>
            <p14:xfrm>
              <a:off x="3802440" y="1675960"/>
              <a:ext cx="373320" cy="218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6CA8D76-2A00-4010-A14D-DE1010AC42B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84800" y="1657960"/>
                <a:ext cx="4089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71116EE-341A-4D08-B346-79AB5C9B79E5}"/>
                  </a:ext>
                </a:extLst>
              </p14:cNvPr>
              <p14:cNvContentPartPr/>
              <p14:nvPr/>
            </p14:nvContentPartPr>
            <p14:xfrm>
              <a:off x="995160" y="2183200"/>
              <a:ext cx="219960" cy="122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71116EE-341A-4D08-B346-79AB5C9B79E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77160" y="2165200"/>
                <a:ext cx="2556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1B077E7-DDFB-4942-940D-7B66B169AA33}"/>
                  </a:ext>
                </a:extLst>
              </p14:cNvPr>
              <p14:cNvContentPartPr/>
              <p14:nvPr/>
            </p14:nvContentPartPr>
            <p14:xfrm>
              <a:off x="1340760" y="2201920"/>
              <a:ext cx="151560" cy="2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1B077E7-DDFB-4942-940D-7B66B169AA3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3120" y="2184280"/>
                <a:ext cx="1872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DD29F45-ECA9-4A07-81A2-55E6E35505CE}"/>
                  </a:ext>
                </a:extLst>
              </p14:cNvPr>
              <p14:cNvContentPartPr/>
              <p14:nvPr/>
            </p14:nvContentPartPr>
            <p14:xfrm>
              <a:off x="1350840" y="2265280"/>
              <a:ext cx="121320" cy="4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DD29F45-ECA9-4A07-81A2-55E6E35505C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2840" y="2247640"/>
                <a:ext cx="156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C6716B2-3B6B-48CA-A3AA-AF51A901A929}"/>
                  </a:ext>
                </a:extLst>
              </p14:cNvPr>
              <p14:cNvContentPartPr/>
              <p14:nvPr/>
            </p14:nvContentPartPr>
            <p14:xfrm>
              <a:off x="375240" y="2030200"/>
              <a:ext cx="253080" cy="270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C6716B2-3B6B-48CA-A3AA-AF51A901A92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7600" y="2012560"/>
                <a:ext cx="28872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F859F13-9707-4E0B-BA3F-030AA0A49EE6}"/>
                  </a:ext>
                </a:extLst>
              </p14:cNvPr>
              <p14:cNvContentPartPr/>
              <p14:nvPr/>
            </p14:nvContentPartPr>
            <p14:xfrm>
              <a:off x="1654320" y="2097520"/>
              <a:ext cx="167760" cy="131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F859F13-9707-4E0B-BA3F-030AA0A49EE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36320" y="2079880"/>
                <a:ext cx="2034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0B5F093-28E8-43A9-AB12-774D6AA6E266}"/>
                  </a:ext>
                </a:extLst>
              </p14:cNvPr>
              <p14:cNvContentPartPr/>
              <p14:nvPr/>
            </p14:nvContentPartPr>
            <p14:xfrm>
              <a:off x="1889400" y="2063320"/>
              <a:ext cx="118080" cy="133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0B5F093-28E8-43A9-AB12-774D6AA6E26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871760" y="2045680"/>
                <a:ext cx="1537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CB4B3FB-1B1E-461E-9D3E-80D8EEAB831B}"/>
                  </a:ext>
                </a:extLst>
              </p14:cNvPr>
              <p14:cNvContentPartPr/>
              <p14:nvPr/>
            </p14:nvContentPartPr>
            <p14:xfrm>
              <a:off x="1666200" y="2264920"/>
              <a:ext cx="376200" cy="15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CB4B3FB-1B1E-461E-9D3E-80D8EEAB831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648200" y="2246920"/>
                <a:ext cx="4118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C8E24F1-537E-4BCF-8623-9DA51DD935C1}"/>
                  </a:ext>
                </a:extLst>
              </p14:cNvPr>
              <p14:cNvContentPartPr/>
              <p14:nvPr/>
            </p14:nvContentPartPr>
            <p14:xfrm>
              <a:off x="1730280" y="2320360"/>
              <a:ext cx="182520" cy="111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C8E24F1-537E-4BCF-8623-9DA51DD935C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12640" y="2302360"/>
                <a:ext cx="2181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09C9405-777B-499A-AB8F-106EDDF1D33F}"/>
                  </a:ext>
                </a:extLst>
              </p14:cNvPr>
              <p14:cNvContentPartPr/>
              <p14:nvPr/>
            </p14:nvContentPartPr>
            <p14:xfrm>
              <a:off x="1976880" y="2305960"/>
              <a:ext cx="90360" cy="123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09C9405-777B-499A-AB8F-106EDDF1D33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59240" y="2288320"/>
                <a:ext cx="1260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A8708C3-F19D-475C-9C73-CE7CB5B632A7}"/>
                  </a:ext>
                </a:extLst>
              </p14:cNvPr>
              <p14:cNvContentPartPr/>
              <p14:nvPr/>
            </p14:nvContentPartPr>
            <p14:xfrm>
              <a:off x="1940160" y="2346280"/>
              <a:ext cx="13248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A8708C3-F19D-475C-9C73-CE7CB5B632A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22520" y="2328640"/>
                <a:ext cx="168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2753646-2F75-4143-8403-6156477AF2D0}"/>
                  </a:ext>
                </a:extLst>
              </p14:cNvPr>
              <p14:cNvContentPartPr/>
              <p14:nvPr/>
            </p14:nvContentPartPr>
            <p14:xfrm>
              <a:off x="3120960" y="2082400"/>
              <a:ext cx="71280" cy="267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2753646-2F75-4143-8403-6156477AF2D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02960" y="2064760"/>
                <a:ext cx="10692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35A5C0-9EA6-4A58-9EC3-ABA63D1E377A}"/>
                  </a:ext>
                </a:extLst>
              </p14:cNvPr>
              <p14:cNvContentPartPr/>
              <p14:nvPr/>
            </p14:nvContentPartPr>
            <p14:xfrm>
              <a:off x="3281160" y="2093560"/>
              <a:ext cx="567360" cy="285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35A5C0-9EA6-4A58-9EC3-ABA63D1E377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63171" y="2075560"/>
                <a:ext cx="602977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AEC8BB6-81FF-4F6D-B9A4-3171F265F49A}"/>
                  </a:ext>
                </a:extLst>
              </p14:cNvPr>
              <p14:cNvContentPartPr/>
              <p14:nvPr/>
            </p14:nvContentPartPr>
            <p14:xfrm>
              <a:off x="2285760" y="2062240"/>
              <a:ext cx="752040" cy="291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AEC8BB6-81FF-4F6D-B9A4-3171F265F49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268112" y="2044240"/>
                <a:ext cx="787697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D9F8ED4-6948-44E9-83E7-AFAD343E7861}"/>
                  </a:ext>
                </a:extLst>
              </p14:cNvPr>
              <p14:cNvContentPartPr/>
              <p14:nvPr/>
            </p14:nvContentPartPr>
            <p14:xfrm>
              <a:off x="4002600" y="2173480"/>
              <a:ext cx="12096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D9F8ED4-6948-44E9-83E7-AFAD343E786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84960" y="2155840"/>
                <a:ext cx="156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B1778F2-173B-415E-B8E6-7034F9BCA83A}"/>
                  </a:ext>
                </a:extLst>
              </p14:cNvPr>
              <p14:cNvContentPartPr/>
              <p14:nvPr/>
            </p14:nvContentPartPr>
            <p14:xfrm>
              <a:off x="4012680" y="2245120"/>
              <a:ext cx="12132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B1778F2-173B-415E-B8E6-7034F9BCA83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994680" y="222712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9464074-CE9A-4FB7-AAAA-485A6BAEFCBC}"/>
                  </a:ext>
                </a:extLst>
              </p14:cNvPr>
              <p14:cNvContentPartPr/>
              <p14:nvPr/>
            </p14:nvContentPartPr>
            <p14:xfrm>
              <a:off x="4388160" y="2039920"/>
              <a:ext cx="11520" cy="223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9464074-CE9A-4FB7-AAAA-485A6BAEFCB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370160" y="2022280"/>
                <a:ext cx="471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013C5F7-5CAB-40B7-A34D-962FBFFEC98E}"/>
                  </a:ext>
                </a:extLst>
              </p14:cNvPr>
              <p14:cNvContentPartPr/>
              <p14:nvPr/>
            </p14:nvContentPartPr>
            <p14:xfrm>
              <a:off x="4488600" y="2173840"/>
              <a:ext cx="12240" cy="45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013C5F7-5CAB-40B7-A34D-962FBFFEC98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470600" y="2156200"/>
                <a:ext cx="478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B387C33-9794-46F0-9006-9029F5771559}"/>
                  </a:ext>
                </a:extLst>
              </p14:cNvPr>
              <p14:cNvContentPartPr/>
              <p14:nvPr/>
            </p14:nvContentPartPr>
            <p14:xfrm>
              <a:off x="5404800" y="2061880"/>
              <a:ext cx="99720" cy="83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B387C33-9794-46F0-9006-9029F577155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386800" y="2044240"/>
                <a:ext cx="1353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1FB7C5-FE91-4D68-9F0A-474FBEF3ECF7}"/>
                  </a:ext>
                </a:extLst>
              </p14:cNvPr>
              <p14:cNvContentPartPr/>
              <p14:nvPr/>
            </p14:nvContentPartPr>
            <p14:xfrm>
              <a:off x="4846080" y="2001040"/>
              <a:ext cx="467640" cy="29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1FB7C5-FE91-4D68-9F0A-474FBEF3ECF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828080" y="1983400"/>
                <a:ext cx="50328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B2DC975-FA19-47AB-B111-C964BDA6D9F4}"/>
                  </a:ext>
                </a:extLst>
              </p14:cNvPr>
              <p14:cNvContentPartPr/>
              <p14:nvPr/>
            </p14:nvContentPartPr>
            <p14:xfrm>
              <a:off x="4607400" y="1981960"/>
              <a:ext cx="150120" cy="285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B2DC975-FA19-47AB-B111-C964BDA6D9F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89760" y="1963960"/>
                <a:ext cx="185760" cy="32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489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14:cNvPr>
              <p14:cNvContentPartPr/>
              <p14:nvPr/>
            </p14:nvContentPartPr>
            <p14:xfrm>
              <a:off x="771600" y="162160"/>
              <a:ext cx="4608720" cy="618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960" y="144150"/>
                <a:ext cx="4644360" cy="65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14:cNvPr>
              <p14:cNvContentPartPr/>
              <p14:nvPr/>
            </p14:nvContentPartPr>
            <p14:xfrm>
              <a:off x="1797960" y="1403080"/>
              <a:ext cx="3566160" cy="965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1385087"/>
                <a:ext cx="3601800" cy="1001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14:cNvPr>
              <p14:cNvContentPartPr/>
              <p14:nvPr/>
            </p14:nvContentPartPr>
            <p14:xfrm>
              <a:off x="5972520" y="975400"/>
              <a:ext cx="1595520" cy="109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4880" y="957754"/>
                <a:ext cx="1631160" cy="11289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5255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F20AA-0ACB-462F-8E84-731D0004C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8" t="18379" r="18129" b="75133"/>
          <a:stretch/>
        </p:blipFill>
        <p:spPr>
          <a:xfrm>
            <a:off x="228599" y="121284"/>
            <a:ext cx="8670457" cy="16313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D5BD56-F3CC-4D77-8C61-56047E2A1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5" t="29131" r="29391" b="57891"/>
          <a:stretch/>
        </p:blipFill>
        <p:spPr>
          <a:xfrm>
            <a:off x="6106161" y="1295400"/>
            <a:ext cx="2819400" cy="2667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08310E-C396-4336-A046-78E42EED41F5}"/>
                  </a:ext>
                </a:extLst>
              </p14:cNvPr>
              <p14:cNvContentPartPr/>
              <p14:nvPr/>
            </p14:nvContentPartPr>
            <p14:xfrm>
              <a:off x="2470440" y="520360"/>
              <a:ext cx="2874600" cy="57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08310E-C396-4336-A046-78E42EED41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2800" y="484360"/>
                <a:ext cx="2910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0145A0-18FB-48FD-AFBF-A9BD6D186DC2}"/>
                  </a:ext>
                </a:extLst>
              </p14:cNvPr>
              <p14:cNvContentPartPr/>
              <p14:nvPr/>
            </p14:nvContentPartPr>
            <p14:xfrm>
              <a:off x="4480320" y="901960"/>
              <a:ext cx="2802960" cy="6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0145A0-18FB-48FD-AFBF-A9BD6D186D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62680" y="866320"/>
                <a:ext cx="28386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18304E-8FB8-4F5F-90BA-E9EE0CE0663D}"/>
                  </a:ext>
                </a:extLst>
              </p14:cNvPr>
              <p14:cNvContentPartPr/>
              <p14:nvPr/>
            </p14:nvContentPartPr>
            <p14:xfrm>
              <a:off x="4663200" y="89368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18304E-8FB8-4F5F-90BA-E9EE0CE066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45200" y="85768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338197-321F-4C3F-80E5-832C0D502FB9}"/>
                  </a:ext>
                </a:extLst>
              </p14:cNvPr>
              <p14:cNvContentPartPr/>
              <p14:nvPr/>
            </p14:nvContentPartPr>
            <p14:xfrm>
              <a:off x="675480" y="893680"/>
              <a:ext cx="3988080" cy="82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338197-321F-4C3F-80E5-832C0D502F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480" y="857680"/>
                <a:ext cx="40237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72C9C34-5850-43E5-A992-A7F2E0BDC650}"/>
                  </a:ext>
                </a:extLst>
              </p14:cNvPr>
              <p14:cNvContentPartPr/>
              <p14:nvPr/>
            </p14:nvContentPartPr>
            <p14:xfrm>
              <a:off x="1503120" y="1228840"/>
              <a:ext cx="6462000" cy="7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72C9C34-5850-43E5-A992-A7F2E0BDC6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85480" y="1193200"/>
                <a:ext cx="64976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63A4CF6-BA77-49F0-984C-9376B3AA97CD}"/>
                  </a:ext>
                </a:extLst>
              </p14:cNvPr>
              <p14:cNvContentPartPr/>
              <p14:nvPr/>
            </p14:nvContentPartPr>
            <p14:xfrm>
              <a:off x="345000" y="1583800"/>
              <a:ext cx="4348080" cy="102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63A4CF6-BA77-49F0-984C-9376B3AA97C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7360" y="1548160"/>
                <a:ext cx="43837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A8F83F2-2135-4AE4-92C4-579673F6D036}"/>
                  </a:ext>
                </a:extLst>
              </p14:cNvPr>
              <p14:cNvContentPartPr/>
              <p14:nvPr/>
            </p14:nvContentPartPr>
            <p14:xfrm>
              <a:off x="1074000" y="1695760"/>
              <a:ext cx="365040" cy="257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A8F83F2-2135-4AE4-92C4-579673F6D0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6000" y="1677785"/>
                <a:ext cx="400680" cy="292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20848EF-F4A3-4366-8744-FA58508CB22B}"/>
                  </a:ext>
                </a:extLst>
              </p14:cNvPr>
              <p14:cNvContentPartPr/>
              <p14:nvPr/>
            </p14:nvContentPartPr>
            <p14:xfrm>
              <a:off x="1543800" y="1778560"/>
              <a:ext cx="172080" cy="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20848EF-F4A3-4366-8744-FA58508CB2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26160" y="1760560"/>
                <a:ext cx="207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468272A-4644-41A8-B18D-1815D4C59AB7}"/>
                  </a:ext>
                </a:extLst>
              </p14:cNvPr>
              <p14:cNvContentPartPr/>
              <p14:nvPr/>
            </p14:nvContentPartPr>
            <p14:xfrm>
              <a:off x="1574400" y="1859200"/>
              <a:ext cx="122760" cy="10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468272A-4644-41A8-B18D-1815D4C59AB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56400" y="1841200"/>
                <a:ext cx="158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A6A694E-535E-4608-B966-A05EC87BDA7C}"/>
                  </a:ext>
                </a:extLst>
              </p14:cNvPr>
              <p14:cNvContentPartPr/>
              <p14:nvPr/>
            </p14:nvContentPartPr>
            <p14:xfrm>
              <a:off x="1907040" y="1706560"/>
              <a:ext cx="134280" cy="224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A6A694E-535E-4608-B966-A05EC87BDA7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89400" y="1688560"/>
                <a:ext cx="1699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F62056-F11A-4BF5-B9B3-C889F0E05C1F}"/>
                  </a:ext>
                </a:extLst>
              </p14:cNvPr>
              <p14:cNvContentPartPr/>
              <p14:nvPr/>
            </p14:nvContentPartPr>
            <p14:xfrm>
              <a:off x="2731080" y="1879360"/>
              <a:ext cx="73080" cy="75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F62056-F11A-4BF5-B9B3-C889F0E05C1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13440" y="1861720"/>
                <a:ext cx="1087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026CD6C-6B18-4700-906F-BD02E3C0275E}"/>
                  </a:ext>
                </a:extLst>
              </p14:cNvPr>
              <p14:cNvContentPartPr/>
              <p14:nvPr/>
            </p14:nvContentPartPr>
            <p14:xfrm>
              <a:off x="3535320" y="1757320"/>
              <a:ext cx="11160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026CD6C-6B18-4700-906F-BD02E3C0275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17680" y="173932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388CAD5-CA5E-4E2A-A45C-B408341EFF3E}"/>
                  </a:ext>
                </a:extLst>
              </p14:cNvPr>
              <p14:cNvContentPartPr/>
              <p14:nvPr/>
            </p14:nvContentPartPr>
            <p14:xfrm>
              <a:off x="3515160" y="1811680"/>
              <a:ext cx="153000" cy="16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388CAD5-CA5E-4E2A-A45C-B408341EFF3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97160" y="1793680"/>
                <a:ext cx="188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11BDDE7-7912-4221-B4BA-B60A2D6697E1}"/>
                  </a:ext>
                </a:extLst>
              </p14:cNvPr>
              <p14:cNvContentPartPr/>
              <p14:nvPr/>
            </p14:nvContentPartPr>
            <p14:xfrm>
              <a:off x="2980920" y="1686400"/>
              <a:ext cx="411120" cy="22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11BDDE7-7912-4221-B4BA-B60A2D6697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63280" y="1668400"/>
                <a:ext cx="4467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92CA43E-0E69-4491-BA09-0772BE77188D}"/>
                  </a:ext>
                </a:extLst>
              </p14:cNvPr>
              <p14:cNvContentPartPr/>
              <p14:nvPr/>
            </p14:nvContentPartPr>
            <p14:xfrm>
              <a:off x="2143200" y="1686400"/>
              <a:ext cx="396720" cy="248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92CA43E-0E69-4491-BA09-0772BE77188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25560" y="1668400"/>
                <a:ext cx="43236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6CA8D76-2A00-4010-A14D-DE1010AC42B2}"/>
                  </a:ext>
                </a:extLst>
              </p14:cNvPr>
              <p14:cNvContentPartPr/>
              <p14:nvPr/>
            </p14:nvContentPartPr>
            <p14:xfrm>
              <a:off x="3802440" y="1675960"/>
              <a:ext cx="373320" cy="218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6CA8D76-2A00-4010-A14D-DE1010AC42B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84800" y="1657960"/>
                <a:ext cx="4089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71116EE-341A-4D08-B346-79AB5C9B79E5}"/>
                  </a:ext>
                </a:extLst>
              </p14:cNvPr>
              <p14:cNvContentPartPr/>
              <p14:nvPr/>
            </p14:nvContentPartPr>
            <p14:xfrm>
              <a:off x="995160" y="2183200"/>
              <a:ext cx="219960" cy="122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71116EE-341A-4D08-B346-79AB5C9B79E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77160" y="2165200"/>
                <a:ext cx="2556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1B077E7-DDFB-4942-940D-7B66B169AA33}"/>
                  </a:ext>
                </a:extLst>
              </p14:cNvPr>
              <p14:cNvContentPartPr/>
              <p14:nvPr/>
            </p14:nvContentPartPr>
            <p14:xfrm>
              <a:off x="1340760" y="2201920"/>
              <a:ext cx="151560" cy="2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1B077E7-DDFB-4942-940D-7B66B169AA3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3120" y="2184280"/>
                <a:ext cx="1872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DD29F45-ECA9-4A07-81A2-55E6E35505CE}"/>
                  </a:ext>
                </a:extLst>
              </p14:cNvPr>
              <p14:cNvContentPartPr/>
              <p14:nvPr/>
            </p14:nvContentPartPr>
            <p14:xfrm>
              <a:off x="1350840" y="2265280"/>
              <a:ext cx="121320" cy="4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DD29F45-ECA9-4A07-81A2-55E6E35505C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2840" y="2247640"/>
                <a:ext cx="156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C6716B2-3B6B-48CA-A3AA-AF51A901A929}"/>
                  </a:ext>
                </a:extLst>
              </p14:cNvPr>
              <p14:cNvContentPartPr/>
              <p14:nvPr/>
            </p14:nvContentPartPr>
            <p14:xfrm>
              <a:off x="375240" y="2030200"/>
              <a:ext cx="253080" cy="270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C6716B2-3B6B-48CA-A3AA-AF51A901A92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7600" y="2012560"/>
                <a:ext cx="28872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F859F13-9707-4E0B-BA3F-030AA0A49EE6}"/>
                  </a:ext>
                </a:extLst>
              </p14:cNvPr>
              <p14:cNvContentPartPr/>
              <p14:nvPr/>
            </p14:nvContentPartPr>
            <p14:xfrm>
              <a:off x="1654320" y="2097520"/>
              <a:ext cx="167760" cy="131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F859F13-9707-4E0B-BA3F-030AA0A49EE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36320" y="2079880"/>
                <a:ext cx="2034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0B5F093-28E8-43A9-AB12-774D6AA6E266}"/>
                  </a:ext>
                </a:extLst>
              </p14:cNvPr>
              <p14:cNvContentPartPr/>
              <p14:nvPr/>
            </p14:nvContentPartPr>
            <p14:xfrm>
              <a:off x="1889400" y="2063320"/>
              <a:ext cx="118080" cy="133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0B5F093-28E8-43A9-AB12-774D6AA6E26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871760" y="2045680"/>
                <a:ext cx="1537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CB4B3FB-1B1E-461E-9D3E-80D8EEAB831B}"/>
                  </a:ext>
                </a:extLst>
              </p14:cNvPr>
              <p14:cNvContentPartPr/>
              <p14:nvPr/>
            </p14:nvContentPartPr>
            <p14:xfrm>
              <a:off x="1666200" y="2264920"/>
              <a:ext cx="376200" cy="15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CB4B3FB-1B1E-461E-9D3E-80D8EEAB831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648200" y="2246920"/>
                <a:ext cx="4118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C8E24F1-537E-4BCF-8623-9DA51DD935C1}"/>
                  </a:ext>
                </a:extLst>
              </p14:cNvPr>
              <p14:cNvContentPartPr/>
              <p14:nvPr/>
            </p14:nvContentPartPr>
            <p14:xfrm>
              <a:off x="1730280" y="2320360"/>
              <a:ext cx="182520" cy="111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C8E24F1-537E-4BCF-8623-9DA51DD935C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12640" y="2302360"/>
                <a:ext cx="2181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09C9405-777B-499A-AB8F-106EDDF1D33F}"/>
                  </a:ext>
                </a:extLst>
              </p14:cNvPr>
              <p14:cNvContentPartPr/>
              <p14:nvPr/>
            </p14:nvContentPartPr>
            <p14:xfrm>
              <a:off x="1976880" y="2305960"/>
              <a:ext cx="90360" cy="123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09C9405-777B-499A-AB8F-106EDDF1D33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59240" y="2288320"/>
                <a:ext cx="1260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A8708C3-F19D-475C-9C73-CE7CB5B632A7}"/>
                  </a:ext>
                </a:extLst>
              </p14:cNvPr>
              <p14:cNvContentPartPr/>
              <p14:nvPr/>
            </p14:nvContentPartPr>
            <p14:xfrm>
              <a:off x="1940160" y="2346280"/>
              <a:ext cx="13248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A8708C3-F19D-475C-9C73-CE7CB5B632A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22520" y="2328640"/>
                <a:ext cx="168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2753646-2F75-4143-8403-6156477AF2D0}"/>
                  </a:ext>
                </a:extLst>
              </p14:cNvPr>
              <p14:cNvContentPartPr/>
              <p14:nvPr/>
            </p14:nvContentPartPr>
            <p14:xfrm>
              <a:off x="3120960" y="2082400"/>
              <a:ext cx="71280" cy="267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2753646-2F75-4143-8403-6156477AF2D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02960" y="2064760"/>
                <a:ext cx="10692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35A5C0-9EA6-4A58-9EC3-ABA63D1E377A}"/>
                  </a:ext>
                </a:extLst>
              </p14:cNvPr>
              <p14:cNvContentPartPr/>
              <p14:nvPr/>
            </p14:nvContentPartPr>
            <p14:xfrm>
              <a:off x="3281160" y="2093560"/>
              <a:ext cx="567360" cy="285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35A5C0-9EA6-4A58-9EC3-ABA63D1E377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63171" y="2075560"/>
                <a:ext cx="602977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AEC8BB6-81FF-4F6D-B9A4-3171F265F49A}"/>
                  </a:ext>
                </a:extLst>
              </p14:cNvPr>
              <p14:cNvContentPartPr/>
              <p14:nvPr/>
            </p14:nvContentPartPr>
            <p14:xfrm>
              <a:off x="2285760" y="2062240"/>
              <a:ext cx="752040" cy="291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AEC8BB6-81FF-4F6D-B9A4-3171F265F49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268112" y="2044240"/>
                <a:ext cx="787697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D9F8ED4-6948-44E9-83E7-AFAD343E7861}"/>
                  </a:ext>
                </a:extLst>
              </p14:cNvPr>
              <p14:cNvContentPartPr/>
              <p14:nvPr/>
            </p14:nvContentPartPr>
            <p14:xfrm>
              <a:off x="4002600" y="2173480"/>
              <a:ext cx="12096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D9F8ED4-6948-44E9-83E7-AFAD343E786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84960" y="2155840"/>
                <a:ext cx="156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B1778F2-173B-415E-B8E6-7034F9BCA83A}"/>
                  </a:ext>
                </a:extLst>
              </p14:cNvPr>
              <p14:cNvContentPartPr/>
              <p14:nvPr/>
            </p14:nvContentPartPr>
            <p14:xfrm>
              <a:off x="4012680" y="2245120"/>
              <a:ext cx="12132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B1778F2-173B-415E-B8E6-7034F9BCA83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994680" y="222712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9464074-CE9A-4FB7-AAAA-485A6BAEFCBC}"/>
                  </a:ext>
                </a:extLst>
              </p14:cNvPr>
              <p14:cNvContentPartPr/>
              <p14:nvPr/>
            </p14:nvContentPartPr>
            <p14:xfrm>
              <a:off x="4388160" y="2039920"/>
              <a:ext cx="11520" cy="223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9464074-CE9A-4FB7-AAAA-485A6BAEFCB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370160" y="2022280"/>
                <a:ext cx="471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013C5F7-5CAB-40B7-A34D-962FBFFEC98E}"/>
                  </a:ext>
                </a:extLst>
              </p14:cNvPr>
              <p14:cNvContentPartPr/>
              <p14:nvPr/>
            </p14:nvContentPartPr>
            <p14:xfrm>
              <a:off x="4488600" y="2173840"/>
              <a:ext cx="12240" cy="45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013C5F7-5CAB-40B7-A34D-962FBFFEC98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470600" y="2156200"/>
                <a:ext cx="478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B387C33-9794-46F0-9006-9029F5771559}"/>
                  </a:ext>
                </a:extLst>
              </p14:cNvPr>
              <p14:cNvContentPartPr/>
              <p14:nvPr/>
            </p14:nvContentPartPr>
            <p14:xfrm>
              <a:off x="5404800" y="2061880"/>
              <a:ext cx="99720" cy="83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B387C33-9794-46F0-9006-9029F577155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386800" y="2044240"/>
                <a:ext cx="1353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1FB7C5-FE91-4D68-9F0A-474FBEF3ECF7}"/>
                  </a:ext>
                </a:extLst>
              </p14:cNvPr>
              <p14:cNvContentPartPr/>
              <p14:nvPr/>
            </p14:nvContentPartPr>
            <p14:xfrm>
              <a:off x="4846080" y="2001040"/>
              <a:ext cx="467640" cy="29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1FB7C5-FE91-4D68-9F0A-474FBEF3ECF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828080" y="1983400"/>
                <a:ext cx="50328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B2DC975-FA19-47AB-B111-C964BDA6D9F4}"/>
                  </a:ext>
                </a:extLst>
              </p14:cNvPr>
              <p14:cNvContentPartPr/>
              <p14:nvPr/>
            </p14:nvContentPartPr>
            <p14:xfrm>
              <a:off x="4607400" y="1981960"/>
              <a:ext cx="150120" cy="285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B2DC975-FA19-47AB-B111-C964BDA6D9F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89760" y="1963960"/>
                <a:ext cx="18576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BE2B02B-EFC7-45BF-BAE4-0D98F2D66748}"/>
                  </a:ext>
                </a:extLst>
              </p14:cNvPr>
              <p14:cNvContentPartPr/>
              <p14:nvPr/>
            </p14:nvContentPartPr>
            <p14:xfrm>
              <a:off x="1960680" y="3240520"/>
              <a:ext cx="1770120" cy="447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BE2B02B-EFC7-45BF-BAE4-0D98F2D6674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942680" y="3222520"/>
                <a:ext cx="1805760" cy="48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5607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F20AA-0ACB-462F-8E84-731D0004C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8" t="18379" r="18129" b="75133"/>
          <a:stretch/>
        </p:blipFill>
        <p:spPr>
          <a:xfrm>
            <a:off x="228599" y="121284"/>
            <a:ext cx="8670457" cy="16313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D5BD56-F3CC-4D77-8C61-56047E2A1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5" t="29131" r="29391" b="57891"/>
          <a:stretch/>
        </p:blipFill>
        <p:spPr>
          <a:xfrm>
            <a:off x="6106161" y="1295400"/>
            <a:ext cx="2819400" cy="2667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08310E-C396-4336-A046-78E42EED41F5}"/>
                  </a:ext>
                </a:extLst>
              </p14:cNvPr>
              <p14:cNvContentPartPr/>
              <p14:nvPr/>
            </p14:nvContentPartPr>
            <p14:xfrm>
              <a:off x="2470440" y="520360"/>
              <a:ext cx="2874600" cy="57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08310E-C396-4336-A046-78E42EED41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2800" y="484360"/>
                <a:ext cx="2910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0145A0-18FB-48FD-AFBF-A9BD6D186DC2}"/>
                  </a:ext>
                </a:extLst>
              </p14:cNvPr>
              <p14:cNvContentPartPr/>
              <p14:nvPr/>
            </p14:nvContentPartPr>
            <p14:xfrm>
              <a:off x="4480320" y="901960"/>
              <a:ext cx="2802960" cy="6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0145A0-18FB-48FD-AFBF-A9BD6D186D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62680" y="866320"/>
                <a:ext cx="28386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18304E-8FB8-4F5F-90BA-E9EE0CE0663D}"/>
                  </a:ext>
                </a:extLst>
              </p14:cNvPr>
              <p14:cNvContentPartPr/>
              <p14:nvPr/>
            </p14:nvContentPartPr>
            <p14:xfrm>
              <a:off x="4663200" y="89368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18304E-8FB8-4F5F-90BA-E9EE0CE066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45200" y="85768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338197-321F-4C3F-80E5-832C0D502FB9}"/>
                  </a:ext>
                </a:extLst>
              </p14:cNvPr>
              <p14:cNvContentPartPr/>
              <p14:nvPr/>
            </p14:nvContentPartPr>
            <p14:xfrm>
              <a:off x="675480" y="893680"/>
              <a:ext cx="3988080" cy="82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338197-321F-4C3F-80E5-832C0D502F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480" y="857680"/>
                <a:ext cx="40237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72C9C34-5850-43E5-A992-A7F2E0BDC650}"/>
                  </a:ext>
                </a:extLst>
              </p14:cNvPr>
              <p14:cNvContentPartPr/>
              <p14:nvPr/>
            </p14:nvContentPartPr>
            <p14:xfrm>
              <a:off x="1503120" y="1228840"/>
              <a:ext cx="6462000" cy="7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72C9C34-5850-43E5-A992-A7F2E0BDC6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85480" y="1193200"/>
                <a:ext cx="64976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63A4CF6-BA77-49F0-984C-9376B3AA97CD}"/>
                  </a:ext>
                </a:extLst>
              </p14:cNvPr>
              <p14:cNvContentPartPr/>
              <p14:nvPr/>
            </p14:nvContentPartPr>
            <p14:xfrm>
              <a:off x="345000" y="1583800"/>
              <a:ext cx="4348080" cy="102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63A4CF6-BA77-49F0-984C-9376B3AA97C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7360" y="1548160"/>
                <a:ext cx="43837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A8F83F2-2135-4AE4-92C4-579673F6D036}"/>
                  </a:ext>
                </a:extLst>
              </p14:cNvPr>
              <p14:cNvContentPartPr/>
              <p14:nvPr/>
            </p14:nvContentPartPr>
            <p14:xfrm>
              <a:off x="1074000" y="1695760"/>
              <a:ext cx="365040" cy="257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A8F83F2-2135-4AE4-92C4-579673F6D0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6000" y="1677785"/>
                <a:ext cx="400680" cy="292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20848EF-F4A3-4366-8744-FA58508CB22B}"/>
                  </a:ext>
                </a:extLst>
              </p14:cNvPr>
              <p14:cNvContentPartPr/>
              <p14:nvPr/>
            </p14:nvContentPartPr>
            <p14:xfrm>
              <a:off x="1543800" y="1778560"/>
              <a:ext cx="172080" cy="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20848EF-F4A3-4366-8744-FA58508CB2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26160" y="1760560"/>
                <a:ext cx="207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468272A-4644-41A8-B18D-1815D4C59AB7}"/>
                  </a:ext>
                </a:extLst>
              </p14:cNvPr>
              <p14:cNvContentPartPr/>
              <p14:nvPr/>
            </p14:nvContentPartPr>
            <p14:xfrm>
              <a:off x="1574400" y="1859200"/>
              <a:ext cx="122760" cy="10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468272A-4644-41A8-B18D-1815D4C59AB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56400" y="1841200"/>
                <a:ext cx="158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A6A694E-535E-4608-B966-A05EC87BDA7C}"/>
                  </a:ext>
                </a:extLst>
              </p14:cNvPr>
              <p14:cNvContentPartPr/>
              <p14:nvPr/>
            </p14:nvContentPartPr>
            <p14:xfrm>
              <a:off x="1907040" y="1706560"/>
              <a:ext cx="134280" cy="224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A6A694E-535E-4608-B966-A05EC87BDA7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89400" y="1688560"/>
                <a:ext cx="1699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F62056-F11A-4BF5-B9B3-C889F0E05C1F}"/>
                  </a:ext>
                </a:extLst>
              </p14:cNvPr>
              <p14:cNvContentPartPr/>
              <p14:nvPr/>
            </p14:nvContentPartPr>
            <p14:xfrm>
              <a:off x="2731080" y="1879360"/>
              <a:ext cx="73080" cy="75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F62056-F11A-4BF5-B9B3-C889F0E05C1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13440" y="1861720"/>
                <a:ext cx="1087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026CD6C-6B18-4700-906F-BD02E3C0275E}"/>
                  </a:ext>
                </a:extLst>
              </p14:cNvPr>
              <p14:cNvContentPartPr/>
              <p14:nvPr/>
            </p14:nvContentPartPr>
            <p14:xfrm>
              <a:off x="3535320" y="1757320"/>
              <a:ext cx="11160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026CD6C-6B18-4700-906F-BD02E3C0275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17680" y="173932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388CAD5-CA5E-4E2A-A45C-B408341EFF3E}"/>
                  </a:ext>
                </a:extLst>
              </p14:cNvPr>
              <p14:cNvContentPartPr/>
              <p14:nvPr/>
            </p14:nvContentPartPr>
            <p14:xfrm>
              <a:off x="3515160" y="1811680"/>
              <a:ext cx="153000" cy="16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388CAD5-CA5E-4E2A-A45C-B408341EFF3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97160" y="1793680"/>
                <a:ext cx="188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11BDDE7-7912-4221-B4BA-B60A2D6697E1}"/>
                  </a:ext>
                </a:extLst>
              </p14:cNvPr>
              <p14:cNvContentPartPr/>
              <p14:nvPr/>
            </p14:nvContentPartPr>
            <p14:xfrm>
              <a:off x="2980920" y="1686400"/>
              <a:ext cx="411120" cy="22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11BDDE7-7912-4221-B4BA-B60A2D6697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63280" y="1668400"/>
                <a:ext cx="4467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92CA43E-0E69-4491-BA09-0772BE77188D}"/>
                  </a:ext>
                </a:extLst>
              </p14:cNvPr>
              <p14:cNvContentPartPr/>
              <p14:nvPr/>
            </p14:nvContentPartPr>
            <p14:xfrm>
              <a:off x="2143200" y="1686400"/>
              <a:ext cx="396720" cy="248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92CA43E-0E69-4491-BA09-0772BE77188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25560" y="1668400"/>
                <a:ext cx="43236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6CA8D76-2A00-4010-A14D-DE1010AC42B2}"/>
                  </a:ext>
                </a:extLst>
              </p14:cNvPr>
              <p14:cNvContentPartPr/>
              <p14:nvPr/>
            </p14:nvContentPartPr>
            <p14:xfrm>
              <a:off x="3802440" y="1675960"/>
              <a:ext cx="373320" cy="218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6CA8D76-2A00-4010-A14D-DE1010AC42B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84800" y="1657960"/>
                <a:ext cx="4089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71116EE-341A-4D08-B346-79AB5C9B79E5}"/>
                  </a:ext>
                </a:extLst>
              </p14:cNvPr>
              <p14:cNvContentPartPr/>
              <p14:nvPr/>
            </p14:nvContentPartPr>
            <p14:xfrm>
              <a:off x="995160" y="2183200"/>
              <a:ext cx="219960" cy="122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71116EE-341A-4D08-B346-79AB5C9B79E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77160" y="2165200"/>
                <a:ext cx="2556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1B077E7-DDFB-4942-940D-7B66B169AA33}"/>
                  </a:ext>
                </a:extLst>
              </p14:cNvPr>
              <p14:cNvContentPartPr/>
              <p14:nvPr/>
            </p14:nvContentPartPr>
            <p14:xfrm>
              <a:off x="1340760" y="2201920"/>
              <a:ext cx="151560" cy="2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1B077E7-DDFB-4942-940D-7B66B169AA3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3120" y="2184280"/>
                <a:ext cx="1872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DD29F45-ECA9-4A07-81A2-55E6E35505CE}"/>
                  </a:ext>
                </a:extLst>
              </p14:cNvPr>
              <p14:cNvContentPartPr/>
              <p14:nvPr/>
            </p14:nvContentPartPr>
            <p14:xfrm>
              <a:off x="1350840" y="2265280"/>
              <a:ext cx="121320" cy="4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DD29F45-ECA9-4A07-81A2-55E6E35505C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2840" y="2247640"/>
                <a:ext cx="156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C6716B2-3B6B-48CA-A3AA-AF51A901A929}"/>
                  </a:ext>
                </a:extLst>
              </p14:cNvPr>
              <p14:cNvContentPartPr/>
              <p14:nvPr/>
            </p14:nvContentPartPr>
            <p14:xfrm>
              <a:off x="375240" y="2030200"/>
              <a:ext cx="253080" cy="270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C6716B2-3B6B-48CA-A3AA-AF51A901A92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7600" y="2012560"/>
                <a:ext cx="28872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F859F13-9707-4E0B-BA3F-030AA0A49EE6}"/>
                  </a:ext>
                </a:extLst>
              </p14:cNvPr>
              <p14:cNvContentPartPr/>
              <p14:nvPr/>
            </p14:nvContentPartPr>
            <p14:xfrm>
              <a:off x="1654320" y="2097520"/>
              <a:ext cx="167760" cy="131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F859F13-9707-4E0B-BA3F-030AA0A49EE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36320" y="2079880"/>
                <a:ext cx="2034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0B5F093-28E8-43A9-AB12-774D6AA6E266}"/>
                  </a:ext>
                </a:extLst>
              </p14:cNvPr>
              <p14:cNvContentPartPr/>
              <p14:nvPr/>
            </p14:nvContentPartPr>
            <p14:xfrm>
              <a:off x="1889400" y="2063320"/>
              <a:ext cx="118080" cy="133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0B5F093-28E8-43A9-AB12-774D6AA6E26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871760" y="2045680"/>
                <a:ext cx="1537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CB4B3FB-1B1E-461E-9D3E-80D8EEAB831B}"/>
                  </a:ext>
                </a:extLst>
              </p14:cNvPr>
              <p14:cNvContentPartPr/>
              <p14:nvPr/>
            </p14:nvContentPartPr>
            <p14:xfrm>
              <a:off x="1666200" y="2264920"/>
              <a:ext cx="376200" cy="15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CB4B3FB-1B1E-461E-9D3E-80D8EEAB831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648200" y="2246920"/>
                <a:ext cx="4118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C8E24F1-537E-4BCF-8623-9DA51DD935C1}"/>
                  </a:ext>
                </a:extLst>
              </p14:cNvPr>
              <p14:cNvContentPartPr/>
              <p14:nvPr/>
            </p14:nvContentPartPr>
            <p14:xfrm>
              <a:off x="1730280" y="2320360"/>
              <a:ext cx="182520" cy="111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C8E24F1-537E-4BCF-8623-9DA51DD935C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12640" y="2302360"/>
                <a:ext cx="2181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09C9405-777B-499A-AB8F-106EDDF1D33F}"/>
                  </a:ext>
                </a:extLst>
              </p14:cNvPr>
              <p14:cNvContentPartPr/>
              <p14:nvPr/>
            </p14:nvContentPartPr>
            <p14:xfrm>
              <a:off x="1976880" y="2305960"/>
              <a:ext cx="90360" cy="123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09C9405-777B-499A-AB8F-106EDDF1D33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59240" y="2288320"/>
                <a:ext cx="1260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A8708C3-F19D-475C-9C73-CE7CB5B632A7}"/>
                  </a:ext>
                </a:extLst>
              </p14:cNvPr>
              <p14:cNvContentPartPr/>
              <p14:nvPr/>
            </p14:nvContentPartPr>
            <p14:xfrm>
              <a:off x="1940160" y="2346280"/>
              <a:ext cx="13248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A8708C3-F19D-475C-9C73-CE7CB5B632A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22520" y="2328640"/>
                <a:ext cx="168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2753646-2F75-4143-8403-6156477AF2D0}"/>
                  </a:ext>
                </a:extLst>
              </p14:cNvPr>
              <p14:cNvContentPartPr/>
              <p14:nvPr/>
            </p14:nvContentPartPr>
            <p14:xfrm>
              <a:off x="3120960" y="2082400"/>
              <a:ext cx="71280" cy="267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2753646-2F75-4143-8403-6156477AF2D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02960" y="2064760"/>
                <a:ext cx="10692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35A5C0-9EA6-4A58-9EC3-ABA63D1E377A}"/>
                  </a:ext>
                </a:extLst>
              </p14:cNvPr>
              <p14:cNvContentPartPr/>
              <p14:nvPr/>
            </p14:nvContentPartPr>
            <p14:xfrm>
              <a:off x="3281160" y="2093560"/>
              <a:ext cx="567360" cy="285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35A5C0-9EA6-4A58-9EC3-ABA63D1E377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63171" y="2075560"/>
                <a:ext cx="602977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AEC8BB6-81FF-4F6D-B9A4-3171F265F49A}"/>
                  </a:ext>
                </a:extLst>
              </p14:cNvPr>
              <p14:cNvContentPartPr/>
              <p14:nvPr/>
            </p14:nvContentPartPr>
            <p14:xfrm>
              <a:off x="2285760" y="2062240"/>
              <a:ext cx="752040" cy="291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AEC8BB6-81FF-4F6D-B9A4-3171F265F49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268112" y="2044240"/>
                <a:ext cx="787697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D9F8ED4-6948-44E9-83E7-AFAD343E7861}"/>
                  </a:ext>
                </a:extLst>
              </p14:cNvPr>
              <p14:cNvContentPartPr/>
              <p14:nvPr/>
            </p14:nvContentPartPr>
            <p14:xfrm>
              <a:off x="4002600" y="2173480"/>
              <a:ext cx="12096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D9F8ED4-6948-44E9-83E7-AFAD343E786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84960" y="2155840"/>
                <a:ext cx="156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B1778F2-173B-415E-B8E6-7034F9BCA83A}"/>
                  </a:ext>
                </a:extLst>
              </p14:cNvPr>
              <p14:cNvContentPartPr/>
              <p14:nvPr/>
            </p14:nvContentPartPr>
            <p14:xfrm>
              <a:off x="4012680" y="2245120"/>
              <a:ext cx="12132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B1778F2-173B-415E-B8E6-7034F9BCA83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994680" y="222712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9464074-CE9A-4FB7-AAAA-485A6BAEFCBC}"/>
                  </a:ext>
                </a:extLst>
              </p14:cNvPr>
              <p14:cNvContentPartPr/>
              <p14:nvPr/>
            </p14:nvContentPartPr>
            <p14:xfrm>
              <a:off x="4388160" y="2039920"/>
              <a:ext cx="11520" cy="223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9464074-CE9A-4FB7-AAAA-485A6BAEFCB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370160" y="2022280"/>
                <a:ext cx="471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013C5F7-5CAB-40B7-A34D-962FBFFEC98E}"/>
                  </a:ext>
                </a:extLst>
              </p14:cNvPr>
              <p14:cNvContentPartPr/>
              <p14:nvPr/>
            </p14:nvContentPartPr>
            <p14:xfrm>
              <a:off x="4488600" y="2173840"/>
              <a:ext cx="12240" cy="45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013C5F7-5CAB-40B7-A34D-962FBFFEC98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470600" y="2156200"/>
                <a:ext cx="478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B387C33-9794-46F0-9006-9029F5771559}"/>
                  </a:ext>
                </a:extLst>
              </p14:cNvPr>
              <p14:cNvContentPartPr/>
              <p14:nvPr/>
            </p14:nvContentPartPr>
            <p14:xfrm>
              <a:off x="5404800" y="2061880"/>
              <a:ext cx="99720" cy="83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B387C33-9794-46F0-9006-9029F577155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386800" y="2044240"/>
                <a:ext cx="1353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1FB7C5-FE91-4D68-9F0A-474FBEF3ECF7}"/>
                  </a:ext>
                </a:extLst>
              </p14:cNvPr>
              <p14:cNvContentPartPr/>
              <p14:nvPr/>
            </p14:nvContentPartPr>
            <p14:xfrm>
              <a:off x="4846080" y="2001040"/>
              <a:ext cx="467640" cy="29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1FB7C5-FE91-4D68-9F0A-474FBEF3ECF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828080" y="1983400"/>
                <a:ext cx="50328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B2DC975-FA19-47AB-B111-C964BDA6D9F4}"/>
                  </a:ext>
                </a:extLst>
              </p14:cNvPr>
              <p14:cNvContentPartPr/>
              <p14:nvPr/>
            </p14:nvContentPartPr>
            <p14:xfrm>
              <a:off x="4607400" y="1981960"/>
              <a:ext cx="150120" cy="285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B2DC975-FA19-47AB-B111-C964BDA6D9F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89760" y="1963960"/>
                <a:ext cx="18576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BE2B02B-EFC7-45BF-BAE4-0D98F2D66748}"/>
                  </a:ext>
                </a:extLst>
              </p14:cNvPr>
              <p14:cNvContentPartPr/>
              <p14:nvPr/>
            </p14:nvContentPartPr>
            <p14:xfrm>
              <a:off x="1960680" y="3240520"/>
              <a:ext cx="1770120" cy="447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BE2B02B-EFC7-45BF-BAE4-0D98F2D6674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942680" y="3222520"/>
                <a:ext cx="180576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979023F-B08A-4C08-B61C-2CEC0435193B}"/>
                  </a:ext>
                </a:extLst>
              </p14:cNvPr>
              <p14:cNvContentPartPr/>
              <p14:nvPr/>
            </p14:nvContentPartPr>
            <p14:xfrm>
              <a:off x="4489680" y="2811040"/>
              <a:ext cx="539640" cy="489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979023F-B08A-4C08-B61C-2CEC0435193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472028" y="2793040"/>
                <a:ext cx="575304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72A1203-05F3-411D-9614-D9E5A1E1F85D}"/>
                  </a:ext>
                </a:extLst>
              </p14:cNvPr>
              <p14:cNvContentPartPr/>
              <p14:nvPr/>
            </p14:nvContentPartPr>
            <p14:xfrm>
              <a:off x="1401960" y="3998680"/>
              <a:ext cx="1121040" cy="217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72A1203-05F3-411D-9614-D9E5A1E1F85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383960" y="3980680"/>
                <a:ext cx="11566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56121D7-BD63-47B2-9570-C7EE58E38E93}"/>
                  </a:ext>
                </a:extLst>
              </p14:cNvPr>
              <p14:cNvContentPartPr/>
              <p14:nvPr/>
            </p14:nvContentPartPr>
            <p14:xfrm>
              <a:off x="602400" y="3911200"/>
              <a:ext cx="680040" cy="355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56121D7-BD63-47B2-9570-C7EE58E38E9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84760" y="3893200"/>
                <a:ext cx="715680" cy="39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52690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F20AA-0ACB-462F-8E84-731D0004C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8" t="18379" r="18129" b="75133"/>
          <a:stretch/>
        </p:blipFill>
        <p:spPr>
          <a:xfrm>
            <a:off x="228599" y="121284"/>
            <a:ext cx="8670457" cy="16313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D5BD56-F3CC-4D77-8C61-56047E2A1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5" t="29131" r="29391" b="57891"/>
          <a:stretch/>
        </p:blipFill>
        <p:spPr>
          <a:xfrm>
            <a:off x="6106161" y="1295400"/>
            <a:ext cx="2819400" cy="2667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08310E-C396-4336-A046-78E42EED41F5}"/>
                  </a:ext>
                </a:extLst>
              </p14:cNvPr>
              <p14:cNvContentPartPr/>
              <p14:nvPr/>
            </p14:nvContentPartPr>
            <p14:xfrm>
              <a:off x="2470440" y="520360"/>
              <a:ext cx="2874600" cy="57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08310E-C396-4336-A046-78E42EED41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2800" y="484360"/>
                <a:ext cx="2910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0145A0-18FB-48FD-AFBF-A9BD6D186DC2}"/>
                  </a:ext>
                </a:extLst>
              </p14:cNvPr>
              <p14:cNvContentPartPr/>
              <p14:nvPr/>
            </p14:nvContentPartPr>
            <p14:xfrm>
              <a:off x="4480320" y="901960"/>
              <a:ext cx="2802960" cy="6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0145A0-18FB-48FD-AFBF-A9BD6D186D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62680" y="866320"/>
                <a:ext cx="28386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18304E-8FB8-4F5F-90BA-E9EE0CE0663D}"/>
                  </a:ext>
                </a:extLst>
              </p14:cNvPr>
              <p14:cNvContentPartPr/>
              <p14:nvPr/>
            </p14:nvContentPartPr>
            <p14:xfrm>
              <a:off x="4663200" y="89368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18304E-8FB8-4F5F-90BA-E9EE0CE066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45200" y="85768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338197-321F-4C3F-80E5-832C0D502FB9}"/>
                  </a:ext>
                </a:extLst>
              </p14:cNvPr>
              <p14:cNvContentPartPr/>
              <p14:nvPr/>
            </p14:nvContentPartPr>
            <p14:xfrm>
              <a:off x="675480" y="893680"/>
              <a:ext cx="3988080" cy="82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338197-321F-4C3F-80E5-832C0D502F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480" y="857680"/>
                <a:ext cx="40237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72C9C34-5850-43E5-A992-A7F2E0BDC650}"/>
                  </a:ext>
                </a:extLst>
              </p14:cNvPr>
              <p14:cNvContentPartPr/>
              <p14:nvPr/>
            </p14:nvContentPartPr>
            <p14:xfrm>
              <a:off x="1503120" y="1228840"/>
              <a:ext cx="6462000" cy="7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72C9C34-5850-43E5-A992-A7F2E0BDC6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85480" y="1193200"/>
                <a:ext cx="64976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63A4CF6-BA77-49F0-984C-9376B3AA97CD}"/>
                  </a:ext>
                </a:extLst>
              </p14:cNvPr>
              <p14:cNvContentPartPr/>
              <p14:nvPr/>
            </p14:nvContentPartPr>
            <p14:xfrm>
              <a:off x="345000" y="1583800"/>
              <a:ext cx="4348080" cy="102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63A4CF6-BA77-49F0-984C-9376B3AA97C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7360" y="1548160"/>
                <a:ext cx="43837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A8F83F2-2135-4AE4-92C4-579673F6D036}"/>
                  </a:ext>
                </a:extLst>
              </p14:cNvPr>
              <p14:cNvContentPartPr/>
              <p14:nvPr/>
            </p14:nvContentPartPr>
            <p14:xfrm>
              <a:off x="1074000" y="1695760"/>
              <a:ext cx="365040" cy="257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A8F83F2-2135-4AE4-92C4-579673F6D0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6000" y="1677785"/>
                <a:ext cx="400680" cy="292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20848EF-F4A3-4366-8744-FA58508CB22B}"/>
                  </a:ext>
                </a:extLst>
              </p14:cNvPr>
              <p14:cNvContentPartPr/>
              <p14:nvPr/>
            </p14:nvContentPartPr>
            <p14:xfrm>
              <a:off x="1543800" y="1778560"/>
              <a:ext cx="172080" cy="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20848EF-F4A3-4366-8744-FA58508CB2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26160" y="1760560"/>
                <a:ext cx="207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468272A-4644-41A8-B18D-1815D4C59AB7}"/>
                  </a:ext>
                </a:extLst>
              </p14:cNvPr>
              <p14:cNvContentPartPr/>
              <p14:nvPr/>
            </p14:nvContentPartPr>
            <p14:xfrm>
              <a:off x="1574400" y="1859200"/>
              <a:ext cx="122760" cy="10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468272A-4644-41A8-B18D-1815D4C59AB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56400" y="1841200"/>
                <a:ext cx="158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A6A694E-535E-4608-B966-A05EC87BDA7C}"/>
                  </a:ext>
                </a:extLst>
              </p14:cNvPr>
              <p14:cNvContentPartPr/>
              <p14:nvPr/>
            </p14:nvContentPartPr>
            <p14:xfrm>
              <a:off x="1907040" y="1706560"/>
              <a:ext cx="134280" cy="224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A6A694E-535E-4608-B966-A05EC87BDA7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89400" y="1688560"/>
                <a:ext cx="1699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F62056-F11A-4BF5-B9B3-C889F0E05C1F}"/>
                  </a:ext>
                </a:extLst>
              </p14:cNvPr>
              <p14:cNvContentPartPr/>
              <p14:nvPr/>
            </p14:nvContentPartPr>
            <p14:xfrm>
              <a:off x="2731080" y="1879360"/>
              <a:ext cx="73080" cy="75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F62056-F11A-4BF5-B9B3-C889F0E05C1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13440" y="1861720"/>
                <a:ext cx="1087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026CD6C-6B18-4700-906F-BD02E3C0275E}"/>
                  </a:ext>
                </a:extLst>
              </p14:cNvPr>
              <p14:cNvContentPartPr/>
              <p14:nvPr/>
            </p14:nvContentPartPr>
            <p14:xfrm>
              <a:off x="3535320" y="1757320"/>
              <a:ext cx="11160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026CD6C-6B18-4700-906F-BD02E3C0275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17680" y="173932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388CAD5-CA5E-4E2A-A45C-B408341EFF3E}"/>
                  </a:ext>
                </a:extLst>
              </p14:cNvPr>
              <p14:cNvContentPartPr/>
              <p14:nvPr/>
            </p14:nvContentPartPr>
            <p14:xfrm>
              <a:off x="3515160" y="1811680"/>
              <a:ext cx="153000" cy="16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388CAD5-CA5E-4E2A-A45C-B408341EFF3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97160" y="1793680"/>
                <a:ext cx="188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11BDDE7-7912-4221-B4BA-B60A2D6697E1}"/>
                  </a:ext>
                </a:extLst>
              </p14:cNvPr>
              <p14:cNvContentPartPr/>
              <p14:nvPr/>
            </p14:nvContentPartPr>
            <p14:xfrm>
              <a:off x="2980920" y="1686400"/>
              <a:ext cx="411120" cy="22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11BDDE7-7912-4221-B4BA-B60A2D6697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63280" y="1668400"/>
                <a:ext cx="4467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92CA43E-0E69-4491-BA09-0772BE77188D}"/>
                  </a:ext>
                </a:extLst>
              </p14:cNvPr>
              <p14:cNvContentPartPr/>
              <p14:nvPr/>
            </p14:nvContentPartPr>
            <p14:xfrm>
              <a:off x="2143200" y="1686400"/>
              <a:ext cx="396720" cy="248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92CA43E-0E69-4491-BA09-0772BE77188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25560" y="1668400"/>
                <a:ext cx="43236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6CA8D76-2A00-4010-A14D-DE1010AC42B2}"/>
                  </a:ext>
                </a:extLst>
              </p14:cNvPr>
              <p14:cNvContentPartPr/>
              <p14:nvPr/>
            </p14:nvContentPartPr>
            <p14:xfrm>
              <a:off x="3802440" y="1675960"/>
              <a:ext cx="373320" cy="218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6CA8D76-2A00-4010-A14D-DE1010AC42B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84800" y="1657960"/>
                <a:ext cx="4089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71116EE-341A-4D08-B346-79AB5C9B79E5}"/>
                  </a:ext>
                </a:extLst>
              </p14:cNvPr>
              <p14:cNvContentPartPr/>
              <p14:nvPr/>
            </p14:nvContentPartPr>
            <p14:xfrm>
              <a:off x="995160" y="2183200"/>
              <a:ext cx="219960" cy="122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71116EE-341A-4D08-B346-79AB5C9B79E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77160" y="2165200"/>
                <a:ext cx="2556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1B077E7-DDFB-4942-940D-7B66B169AA33}"/>
                  </a:ext>
                </a:extLst>
              </p14:cNvPr>
              <p14:cNvContentPartPr/>
              <p14:nvPr/>
            </p14:nvContentPartPr>
            <p14:xfrm>
              <a:off x="1340760" y="2201920"/>
              <a:ext cx="151560" cy="2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1B077E7-DDFB-4942-940D-7B66B169AA3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3120" y="2184280"/>
                <a:ext cx="1872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DD29F45-ECA9-4A07-81A2-55E6E35505CE}"/>
                  </a:ext>
                </a:extLst>
              </p14:cNvPr>
              <p14:cNvContentPartPr/>
              <p14:nvPr/>
            </p14:nvContentPartPr>
            <p14:xfrm>
              <a:off x="1350840" y="2265280"/>
              <a:ext cx="121320" cy="4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DD29F45-ECA9-4A07-81A2-55E6E35505C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2840" y="2247640"/>
                <a:ext cx="156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C6716B2-3B6B-48CA-A3AA-AF51A901A929}"/>
                  </a:ext>
                </a:extLst>
              </p14:cNvPr>
              <p14:cNvContentPartPr/>
              <p14:nvPr/>
            </p14:nvContentPartPr>
            <p14:xfrm>
              <a:off x="375240" y="2030200"/>
              <a:ext cx="253080" cy="270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C6716B2-3B6B-48CA-A3AA-AF51A901A92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7600" y="2012560"/>
                <a:ext cx="28872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F859F13-9707-4E0B-BA3F-030AA0A49EE6}"/>
                  </a:ext>
                </a:extLst>
              </p14:cNvPr>
              <p14:cNvContentPartPr/>
              <p14:nvPr/>
            </p14:nvContentPartPr>
            <p14:xfrm>
              <a:off x="1654320" y="2097520"/>
              <a:ext cx="167760" cy="131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F859F13-9707-4E0B-BA3F-030AA0A49EE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36320" y="2079880"/>
                <a:ext cx="2034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0B5F093-28E8-43A9-AB12-774D6AA6E266}"/>
                  </a:ext>
                </a:extLst>
              </p14:cNvPr>
              <p14:cNvContentPartPr/>
              <p14:nvPr/>
            </p14:nvContentPartPr>
            <p14:xfrm>
              <a:off x="1889400" y="2063320"/>
              <a:ext cx="118080" cy="133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0B5F093-28E8-43A9-AB12-774D6AA6E26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871760" y="2045680"/>
                <a:ext cx="1537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CB4B3FB-1B1E-461E-9D3E-80D8EEAB831B}"/>
                  </a:ext>
                </a:extLst>
              </p14:cNvPr>
              <p14:cNvContentPartPr/>
              <p14:nvPr/>
            </p14:nvContentPartPr>
            <p14:xfrm>
              <a:off x="1666200" y="2264920"/>
              <a:ext cx="376200" cy="15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CB4B3FB-1B1E-461E-9D3E-80D8EEAB831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648200" y="2246920"/>
                <a:ext cx="4118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C8E24F1-537E-4BCF-8623-9DA51DD935C1}"/>
                  </a:ext>
                </a:extLst>
              </p14:cNvPr>
              <p14:cNvContentPartPr/>
              <p14:nvPr/>
            </p14:nvContentPartPr>
            <p14:xfrm>
              <a:off x="1730280" y="2320360"/>
              <a:ext cx="182520" cy="111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C8E24F1-537E-4BCF-8623-9DA51DD935C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12640" y="2302360"/>
                <a:ext cx="2181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09C9405-777B-499A-AB8F-106EDDF1D33F}"/>
                  </a:ext>
                </a:extLst>
              </p14:cNvPr>
              <p14:cNvContentPartPr/>
              <p14:nvPr/>
            </p14:nvContentPartPr>
            <p14:xfrm>
              <a:off x="1976880" y="2305960"/>
              <a:ext cx="90360" cy="123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09C9405-777B-499A-AB8F-106EDDF1D33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59240" y="2288320"/>
                <a:ext cx="1260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A8708C3-F19D-475C-9C73-CE7CB5B632A7}"/>
                  </a:ext>
                </a:extLst>
              </p14:cNvPr>
              <p14:cNvContentPartPr/>
              <p14:nvPr/>
            </p14:nvContentPartPr>
            <p14:xfrm>
              <a:off x="1940160" y="2346280"/>
              <a:ext cx="13248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A8708C3-F19D-475C-9C73-CE7CB5B632A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22520" y="2328640"/>
                <a:ext cx="168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2753646-2F75-4143-8403-6156477AF2D0}"/>
                  </a:ext>
                </a:extLst>
              </p14:cNvPr>
              <p14:cNvContentPartPr/>
              <p14:nvPr/>
            </p14:nvContentPartPr>
            <p14:xfrm>
              <a:off x="3120960" y="2082400"/>
              <a:ext cx="71280" cy="267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2753646-2F75-4143-8403-6156477AF2D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02960" y="2064760"/>
                <a:ext cx="10692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35A5C0-9EA6-4A58-9EC3-ABA63D1E377A}"/>
                  </a:ext>
                </a:extLst>
              </p14:cNvPr>
              <p14:cNvContentPartPr/>
              <p14:nvPr/>
            </p14:nvContentPartPr>
            <p14:xfrm>
              <a:off x="3281160" y="2093560"/>
              <a:ext cx="567360" cy="285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35A5C0-9EA6-4A58-9EC3-ABA63D1E377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63171" y="2075560"/>
                <a:ext cx="602977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AEC8BB6-81FF-4F6D-B9A4-3171F265F49A}"/>
                  </a:ext>
                </a:extLst>
              </p14:cNvPr>
              <p14:cNvContentPartPr/>
              <p14:nvPr/>
            </p14:nvContentPartPr>
            <p14:xfrm>
              <a:off x="2285760" y="2062240"/>
              <a:ext cx="752040" cy="291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AEC8BB6-81FF-4F6D-B9A4-3171F265F49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268112" y="2044240"/>
                <a:ext cx="787697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D9F8ED4-6948-44E9-83E7-AFAD343E7861}"/>
                  </a:ext>
                </a:extLst>
              </p14:cNvPr>
              <p14:cNvContentPartPr/>
              <p14:nvPr/>
            </p14:nvContentPartPr>
            <p14:xfrm>
              <a:off x="4002600" y="2173480"/>
              <a:ext cx="12096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D9F8ED4-6948-44E9-83E7-AFAD343E786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84960" y="2155840"/>
                <a:ext cx="156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B1778F2-173B-415E-B8E6-7034F9BCA83A}"/>
                  </a:ext>
                </a:extLst>
              </p14:cNvPr>
              <p14:cNvContentPartPr/>
              <p14:nvPr/>
            </p14:nvContentPartPr>
            <p14:xfrm>
              <a:off x="4012680" y="2245120"/>
              <a:ext cx="12132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B1778F2-173B-415E-B8E6-7034F9BCA83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994680" y="222712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9464074-CE9A-4FB7-AAAA-485A6BAEFCBC}"/>
                  </a:ext>
                </a:extLst>
              </p14:cNvPr>
              <p14:cNvContentPartPr/>
              <p14:nvPr/>
            </p14:nvContentPartPr>
            <p14:xfrm>
              <a:off x="4388160" y="2039920"/>
              <a:ext cx="11520" cy="223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9464074-CE9A-4FB7-AAAA-485A6BAEFCB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370160" y="2022280"/>
                <a:ext cx="471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013C5F7-5CAB-40B7-A34D-962FBFFEC98E}"/>
                  </a:ext>
                </a:extLst>
              </p14:cNvPr>
              <p14:cNvContentPartPr/>
              <p14:nvPr/>
            </p14:nvContentPartPr>
            <p14:xfrm>
              <a:off x="4488600" y="2173840"/>
              <a:ext cx="12240" cy="45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013C5F7-5CAB-40B7-A34D-962FBFFEC98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470600" y="2156200"/>
                <a:ext cx="478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B387C33-9794-46F0-9006-9029F5771559}"/>
                  </a:ext>
                </a:extLst>
              </p14:cNvPr>
              <p14:cNvContentPartPr/>
              <p14:nvPr/>
            </p14:nvContentPartPr>
            <p14:xfrm>
              <a:off x="5404800" y="2061880"/>
              <a:ext cx="99720" cy="83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B387C33-9794-46F0-9006-9029F577155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386800" y="2044240"/>
                <a:ext cx="1353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1FB7C5-FE91-4D68-9F0A-474FBEF3ECF7}"/>
                  </a:ext>
                </a:extLst>
              </p14:cNvPr>
              <p14:cNvContentPartPr/>
              <p14:nvPr/>
            </p14:nvContentPartPr>
            <p14:xfrm>
              <a:off x="4846080" y="2001040"/>
              <a:ext cx="467640" cy="29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1FB7C5-FE91-4D68-9F0A-474FBEF3ECF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828080" y="1983400"/>
                <a:ext cx="50328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B2DC975-FA19-47AB-B111-C964BDA6D9F4}"/>
                  </a:ext>
                </a:extLst>
              </p14:cNvPr>
              <p14:cNvContentPartPr/>
              <p14:nvPr/>
            </p14:nvContentPartPr>
            <p14:xfrm>
              <a:off x="4607400" y="1981960"/>
              <a:ext cx="150120" cy="285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B2DC975-FA19-47AB-B111-C964BDA6D9F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89760" y="1963960"/>
                <a:ext cx="18576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BE2B02B-EFC7-45BF-BAE4-0D98F2D66748}"/>
                  </a:ext>
                </a:extLst>
              </p14:cNvPr>
              <p14:cNvContentPartPr/>
              <p14:nvPr/>
            </p14:nvContentPartPr>
            <p14:xfrm>
              <a:off x="1960680" y="3240520"/>
              <a:ext cx="1770120" cy="447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BE2B02B-EFC7-45BF-BAE4-0D98F2D6674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942680" y="3222520"/>
                <a:ext cx="180576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979023F-B08A-4C08-B61C-2CEC0435193B}"/>
                  </a:ext>
                </a:extLst>
              </p14:cNvPr>
              <p14:cNvContentPartPr/>
              <p14:nvPr/>
            </p14:nvContentPartPr>
            <p14:xfrm>
              <a:off x="4489680" y="2811040"/>
              <a:ext cx="539640" cy="489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979023F-B08A-4C08-B61C-2CEC0435193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472028" y="2793040"/>
                <a:ext cx="575304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72A1203-05F3-411D-9614-D9E5A1E1F85D}"/>
                  </a:ext>
                </a:extLst>
              </p14:cNvPr>
              <p14:cNvContentPartPr/>
              <p14:nvPr/>
            </p14:nvContentPartPr>
            <p14:xfrm>
              <a:off x="1401960" y="3998680"/>
              <a:ext cx="1121040" cy="217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72A1203-05F3-411D-9614-D9E5A1E1F85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383960" y="3980680"/>
                <a:ext cx="11566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56121D7-BD63-47B2-9570-C7EE58E38E93}"/>
                  </a:ext>
                </a:extLst>
              </p14:cNvPr>
              <p14:cNvContentPartPr/>
              <p14:nvPr/>
            </p14:nvContentPartPr>
            <p14:xfrm>
              <a:off x="602400" y="3911200"/>
              <a:ext cx="680040" cy="355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56121D7-BD63-47B2-9570-C7EE58E38E9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84760" y="3893200"/>
                <a:ext cx="71568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7FB871E-E3FF-40F1-8B77-B8E16474EF93}"/>
                  </a:ext>
                </a:extLst>
              </p14:cNvPr>
              <p14:cNvContentPartPr/>
              <p14:nvPr/>
            </p14:nvContentPartPr>
            <p14:xfrm>
              <a:off x="2865000" y="4022800"/>
              <a:ext cx="310680" cy="198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7FB871E-E3FF-40F1-8B77-B8E16474EF9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847021" y="4005160"/>
                <a:ext cx="346279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A72BAD5-E685-4CBA-B9EC-1A9B19246764}"/>
                  </a:ext>
                </a:extLst>
              </p14:cNvPr>
              <p14:cNvContentPartPr/>
              <p14:nvPr/>
            </p14:nvContentPartPr>
            <p14:xfrm>
              <a:off x="4155240" y="4053040"/>
              <a:ext cx="530280" cy="173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A72BAD5-E685-4CBA-B9EC-1A9B1924676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137240" y="4035400"/>
                <a:ext cx="5659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C8E2543-FC04-4E3E-A092-6572BB226380}"/>
                  </a:ext>
                </a:extLst>
              </p14:cNvPr>
              <p14:cNvContentPartPr/>
              <p14:nvPr/>
            </p14:nvContentPartPr>
            <p14:xfrm>
              <a:off x="3768240" y="3943600"/>
              <a:ext cx="276840" cy="312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C8E2543-FC04-4E3E-A092-6572BB22638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750600" y="3925600"/>
                <a:ext cx="3124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AD08F80-8D1E-46E5-B272-F063B5391215}"/>
                  </a:ext>
                </a:extLst>
              </p14:cNvPr>
              <p14:cNvContentPartPr/>
              <p14:nvPr/>
            </p14:nvContentPartPr>
            <p14:xfrm>
              <a:off x="4796400" y="4040080"/>
              <a:ext cx="271080" cy="1375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AD08F80-8D1E-46E5-B272-F063B539121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778760" y="4022080"/>
                <a:ext cx="306720" cy="1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63921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F20AA-0ACB-462F-8E84-731D0004C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8" t="18379" r="18129" b="75133"/>
          <a:stretch/>
        </p:blipFill>
        <p:spPr>
          <a:xfrm>
            <a:off x="228599" y="121284"/>
            <a:ext cx="8670457" cy="16313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D5BD56-F3CC-4D77-8C61-56047E2A1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5" t="29131" r="29391" b="57891"/>
          <a:stretch/>
        </p:blipFill>
        <p:spPr>
          <a:xfrm>
            <a:off x="6106161" y="1295400"/>
            <a:ext cx="2819400" cy="2667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08310E-C396-4336-A046-78E42EED41F5}"/>
                  </a:ext>
                </a:extLst>
              </p14:cNvPr>
              <p14:cNvContentPartPr/>
              <p14:nvPr/>
            </p14:nvContentPartPr>
            <p14:xfrm>
              <a:off x="2470440" y="520360"/>
              <a:ext cx="2874600" cy="57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08310E-C396-4336-A046-78E42EED41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2800" y="484360"/>
                <a:ext cx="2910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0145A0-18FB-48FD-AFBF-A9BD6D186DC2}"/>
                  </a:ext>
                </a:extLst>
              </p14:cNvPr>
              <p14:cNvContentPartPr/>
              <p14:nvPr/>
            </p14:nvContentPartPr>
            <p14:xfrm>
              <a:off x="4480320" y="901960"/>
              <a:ext cx="2802960" cy="6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0145A0-18FB-48FD-AFBF-A9BD6D186D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62680" y="866320"/>
                <a:ext cx="28386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18304E-8FB8-4F5F-90BA-E9EE0CE0663D}"/>
                  </a:ext>
                </a:extLst>
              </p14:cNvPr>
              <p14:cNvContentPartPr/>
              <p14:nvPr/>
            </p14:nvContentPartPr>
            <p14:xfrm>
              <a:off x="4663200" y="89368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18304E-8FB8-4F5F-90BA-E9EE0CE066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45200" y="85768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338197-321F-4C3F-80E5-832C0D502FB9}"/>
                  </a:ext>
                </a:extLst>
              </p14:cNvPr>
              <p14:cNvContentPartPr/>
              <p14:nvPr/>
            </p14:nvContentPartPr>
            <p14:xfrm>
              <a:off x="675480" y="893680"/>
              <a:ext cx="3988080" cy="82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338197-321F-4C3F-80E5-832C0D502F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480" y="857680"/>
                <a:ext cx="40237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72C9C34-5850-43E5-A992-A7F2E0BDC650}"/>
                  </a:ext>
                </a:extLst>
              </p14:cNvPr>
              <p14:cNvContentPartPr/>
              <p14:nvPr/>
            </p14:nvContentPartPr>
            <p14:xfrm>
              <a:off x="1503120" y="1228840"/>
              <a:ext cx="6462000" cy="7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72C9C34-5850-43E5-A992-A7F2E0BDC6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85480" y="1193200"/>
                <a:ext cx="64976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63A4CF6-BA77-49F0-984C-9376B3AA97CD}"/>
                  </a:ext>
                </a:extLst>
              </p14:cNvPr>
              <p14:cNvContentPartPr/>
              <p14:nvPr/>
            </p14:nvContentPartPr>
            <p14:xfrm>
              <a:off x="345000" y="1583800"/>
              <a:ext cx="4348080" cy="102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63A4CF6-BA77-49F0-984C-9376B3AA97C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7360" y="1548160"/>
                <a:ext cx="43837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A8F83F2-2135-4AE4-92C4-579673F6D036}"/>
                  </a:ext>
                </a:extLst>
              </p14:cNvPr>
              <p14:cNvContentPartPr/>
              <p14:nvPr/>
            </p14:nvContentPartPr>
            <p14:xfrm>
              <a:off x="1074000" y="1695760"/>
              <a:ext cx="365040" cy="257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A8F83F2-2135-4AE4-92C4-579673F6D0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6000" y="1677785"/>
                <a:ext cx="400680" cy="292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20848EF-F4A3-4366-8744-FA58508CB22B}"/>
                  </a:ext>
                </a:extLst>
              </p14:cNvPr>
              <p14:cNvContentPartPr/>
              <p14:nvPr/>
            </p14:nvContentPartPr>
            <p14:xfrm>
              <a:off x="1543800" y="1778560"/>
              <a:ext cx="172080" cy="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20848EF-F4A3-4366-8744-FA58508CB2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26160" y="1760560"/>
                <a:ext cx="207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468272A-4644-41A8-B18D-1815D4C59AB7}"/>
                  </a:ext>
                </a:extLst>
              </p14:cNvPr>
              <p14:cNvContentPartPr/>
              <p14:nvPr/>
            </p14:nvContentPartPr>
            <p14:xfrm>
              <a:off x="1574400" y="1859200"/>
              <a:ext cx="122760" cy="10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468272A-4644-41A8-B18D-1815D4C59AB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56400" y="1841200"/>
                <a:ext cx="158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A6A694E-535E-4608-B966-A05EC87BDA7C}"/>
                  </a:ext>
                </a:extLst>
              </p14:cNvPr>
              <p14:cNvContentPartPr/>
              <p14:nvPr/>
            </p14:nvContentPartPr>
            <p14:xfrm>
              <a:off x="1907040" y="1706560"/>
              <a:ext cx="134280" cy="224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A6A694E-535E-4608-B966-A05EC87BDA7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89400" y="1688560"/>
                <a:ext cx="1699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F62056-F11A-4BF5-B9B3-C889F0E05C1F}"/>
                  </a:ext>
                </a:extLst>
              </p14:cNvPr>
              <p14:cNvContentPartPr/>
              <p14:nvPr/>
            </p14:nvContentPartPr>
            <p14:xfrm>
              <a:off x="2731080" y="1879360"/>
              <a:ext cx="73080" cy="75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F62056-F11A-4BF5-B9B3-C889F0E05C1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13440" y="1861720"/>
                <a:ext cx="1087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026CD6C-6B18-4700-906F-BD02E3C0275E}"/>
                  </a:ext>
                </a:extLst>
              </p14:cNvPr>
              <p14:cNvContentPartPr/>
              <p14:nvPr/>
            </p14:nvContentPartPr>
            <p14:xfrm>
              <a:off x="3535320" y="1757320"/>
              <a:ext cx="11160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026CD6C-6B18-4700-906F-BD02E3C0275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17680" y="173932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388CAD5-CA5E-4E2A-A45C-B408341EFF3E}"/>
                  </a:ext>
                </a:extLst>
              </p14:cNvPr>
              <p14:cNvContentPartPr/>
              <p14:nvPr/>
            </p14:nvContentPartPr>
            <p14:xfrm>
              <a:off x="3515160" y="1811680"/>
              <a:ext cx="153000" cy="16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388CAD5-CA5E-4E2A-A45C-B408341EFF3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97160" y="1793680"/>
                <a:ext cx="188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11BDDE7-7912-4221-B4BA-B60A2D6697E1}"/>
                  </a:ext>
                </a:extLst>
              </p14:cNvPr>
              <p14:cNvContentPartPr/>
              <p14:nvPr/>
            </p14:nvContentPartPr>
            <p14:xfrm>
              <a:off x="2980920" y="1686400"/>
              <a:ext cx="411120" cy="22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11BDDE7-7912-4221-B4BA-B60A2D6697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63280" y="1668400"/>
                <a:ext cx="4467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92CA43E-0E69-4491-BA09-0772BE77188D}"/>
                  </a:ext>
                </a:extLst>
              </p14:cNvPr>
              <p14:cNvContentPartPr/>
              <p14:nvPr/>
            </p14:nvContentPartPr>
            <p14:xfrm>
              <a:off x="2143200" y="1686400"/>
              <a:ext cx="396720" cy="248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92CA43E-0E69-4491-BA09-0772BE77188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25560" y="1668400"/>
                <a:ext cx="43236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6CA8D76-2A00-4010-A14D-DE1010AC42B2}"/>
                  </a:ext>
                </a:extLst>
              </p14:cNvPr>
              <p14:cNvContentPartPr/>
              <p14:nvPr/>
            </p14:nvContentPartPr>
            <p14:xfrm>
              <a:off x="3802440" y="1675960"/>
              <a:ext cx="373320" cy="218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6CA8D76-2A00-4010-A14D-DE1010AC42B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84800" y="1657960"/>
                <a:ext cx="4089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71116EE-341A-4D08-B346-79AB5C9B79E5}"/>
                  </a:ext>
                </a:extLst>
              </p14:cNvPr>
              <p14:cNvContentPartPr/>
              <p14:nvPr/>
            </p14:nvContentPartPr>
            <p14:xfrm>
              <a:off x="995160" y="2183200"/>
              <a:ext cx="219960" cy="122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71116EE-341A-4D08-B346-79AB5C9B79E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77160" y="2165200"/>
                <a:ext cx="2556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1B077E7-DDFB-4942-940D-7B66B169AA33}"/>
                  </a:ext>
                </a:extLst>
              </p14:cNvPr>
              <p14:cNvContentPartPr/>
              <p14:nvPr/>
            </p14:nvContentPartPr>
            <p14:xfrm>
              <a:off x="1340760" y="2201920"/>
              <a:ext cx="151560" cy="2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1B077E7-DDFB-4942-940D-7B66B169AA3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3120" y="2184280"/>
                <a:ext cx="1872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DD29F45-ECA9-4A07-81A2-55E6E35505CE}"/>
                  </a:ext>
                </a:extLst>
              </p14:cNvPr>
              <p14:cNvContentPartPr/>
              <p14:nvPr/>
            </p14:nvContentPartPr>
            <p14:xfrm>
              <a:off x="1350840" y="2265280"/>
              <a:ext cx="121320" cy="4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DD29F45-ECA9-4A07-81A2-55E6E35505C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2840" y="2247640"/>
                <a:ext cx="156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C6716B2-3B6B-48CA-A3AA-AF51A901A929}"/>
                  </a:ext>
                </a:extLst>
              </p14:cNvPr>
              <p14:cNvContentPartPr/>
              <p14:nvPr/>
            </p14:nvContentPartPr>
            <p14:xfrm>
              <a:off x="375240" y="2030200"/>
              <a:ext cx="253080" cy="270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C6716B2-3B6B-48CA-A3AA-AF51A901A92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7600" y="2012560"/>
                <a:ext cx="28872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F859F13-9707-4E0B-BA3F-030AA0A49EE6}"/>
                  </a:ext>
                </a:extLst>
              </p14:cNvPr>
              <p14:cNvContentPartPr/>
              <p14:nvPr/>
            </p14:nvContentPartPr>
            <p14:xfrm>
              <a:off x="1654320" y="2097520"/>
              <a:ext cx="167760" cy="131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F859F13-9707-4E0B-BA3F-030AA0A49EE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36320" y="2079880"/>
                <a:ext cx="2034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0B5F093-28E8-43A9-AB12-774D6AA6E266}"/>
                  </a:ext>
                </a:extLst>
              </p14:cNvPr>
              <p14:cNvContentPartPr/>
              <p14:nvPr/>
            </p14:nvContentPartPr>
            <p14:xfrm>
              <a:off x="1889400" y="2063320"/>
              <a:ext cx="118080" cy="133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0B5F093-28E8-43A9-AB12-774D6AA6E26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871760" y="2045680"/>
                <a:ext cx="1537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CB4B3FB-1B1E-461E-9D3E-80D8EEAB831B}"/>
                  </a:ext>
                </a:extLst>
              </p14:cNvPr>
              <p14:cNvContentPartPr/>
              <p14:nvPr/>
            </p14:nvContentPartPr>
            <p14:xfrm>
              <a:off x="1666200" y="2264920"/>
              <a:ext cx="376200" cy="15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CB4B3FB-1B1E-461E-9D3E-80D8EEAB831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648200" y="2246920"/>
                <a:ext cx="4118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C8E24F1-537E-4BCF-8623-9DA51DD935C1}"/>
                  </a:ext>
                </a:extLst>
              </p14:cNvPr>
              <p14:cNvContentPartPr/>
              <p14:nvPr/>
            </p14:nvContentPartPr>
            <p14:xfrm>
              <a:off x="1730280" y="2320360"/>
              <a:ext cx="182520" cy="111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C8E24F1-537E-4BCF-8623-9DA51DD935C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12640" y="2302360"/>
                <a:ext cx="2181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09C9405-777B-499A-AB8F-106EDDF1D33F}"/>
                  </a:ext>
                </a:extLst>
              </p14:cNvPr>
              <p14:cNvContentPartPr/>
              <p14:nvPr/>
            </p14:nvContentPartPr>
            <p14:xfrm>
              <a:off x="1976880" y="2305960"/>
              <a:ext cx="90360" cy="123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09C9405-777B-499A-AB8F-106EDDF1D33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59240" y="2288320"/>
                <a:ext cx="1260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A8708C3-F19D-475C-9C73-CE7CB5B632A7}"/>
                  </a:ext>
                </a:extLst>
              </p14:cNvPr>
              <p14:cNvContentPartPr/>
              <p14:nvPr/>
            </p14:nvContentPartPr>
            <p14:xfrm>
              <a:off x="1940160" y="2346280"/>
              <a:ext cx="13248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A8708C3-F19D-475C-9C73-CE7CB5B632A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22520" y="2328640"/>
                <a:ext cx="168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2753646-2F75-4143-8403-6156477AF2D0}"/>
                  </a:ext>
                </a:extLst>
              </p14:cNvPr>
              <p14:cNvContentPartPr/>
              <p14:nvPr/>
            </p14:nvContentPartPr>
            <p14:xfrm>
              <a:off x="3120960" y="2082400"/>
              <a:ext cx="71280" cy="267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2753646-2F75-4143-8403-6156477AF2D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02960" y="2064760"/>
                <a:ext cx="10692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35A5C0-9EA6-4A58-9EC3-ABA63D1E377A}"/>
                  </a:ext>
                </a:extLst>
              </p14:cNvPr>
              <p14:cNvContentPartPr/>
              <p14:nvPr/>
            </p14:nvContentPartPr>
            <p14:xfrm>
              <a:off x="3281160" y="2093560"/>
              <a:ext cx="567360" cy="285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35A5C0-9EA6-4A58-9EC3-ABA63D1E377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63171" y="2075560"/>
                <a:ext cx="602977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AEC8BB6-81FF-4F6D-B9A4-3171F265F49A}"/>
                  </a:ext>
                </a:extLst>
              </p14:cNvPr>
              <p14:cNvContentPartPr/>
              <p14:nvPr/>
            </p14:nvContentPartPr>
            <p14:xfrm>
              <a:off x="2285760" y="2062240"/>
              <a:ext cx="752040" cy="291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AEC8BB6-81FF-4F6D-B9A4-3171F265F49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268112" y="2044240"/>
                <a:ext cx="787697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D9F8ED4-6948-44E9-83E7-AFAD343E7861}"/>
                  </a:ext>
                </a:extLst>
              </p14:cNvPr>
              <p14:cNvContentPartPr/>
              <p14:nvPr/>
            </p14:nvContentPartPr>
            <p14:xfrm>
              <a:off x="4002600" y="2173480"/>
              <a:ext cx="12096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D9F8ED4-6948-44E9-83E7-AFAD343E786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84960" y="2155840"/>
                <a:ext cx="156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B1778F2-173B-415E-B8E6-7034F9BCA83A}"/>
                  </a:ext>
                </a:extLst>
              </p14:cNvPr>
              <p14:cNvContentPartPr/>
              <p14:nvPr/>
            </p14:nvContentPartPr>
            <p14:xfrm>
              <a:off x="4012680" y="2245120"/>
              <a:ext cx="12132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B1778F2-173B-415E-B8E6-7034F9BCA83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994680" y="222712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9464074-CE9A-4FB7-AAAA-485A6BAEFCBC}"/>
                  </a:ext>
                </a:extLst>
              </p14:cNvPr>
              <p14:cNvContentPartPr/>
              <p14:nvPr/>
            </p14:nvContentPartPr>
            <p14:xfrm>
              <a:off x="4388160" y="2039920"/>
              <a:ext cx="11520" cy="223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9464074-CE9A-4FB7-AAAA-485A6BAEFCB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370160" y="2022280"/>
                <a:ext cx="471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013C5F7-5CAB-40B7-A34D-962FBFFEC98E}"/>
                  </a:ext>
                </a:extLst>
              </p14:cNvPr>
              <p14:cNvContentPartPr/>
              <p14:nvPr/>
            </p14:nvContentPartPr>
            <p14:xfrm>
              <a:off x="4488600" y="2173840"/>
              <a:ext cx="12240" cy="45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013C5F7-5CAB-40B7-A34D-962FBFFEC98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470600" y="2156200"/>
                <a:ext cx="478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B387C33-9794-46F0-9006-9029F5771559}"/>
                  </a:ext>
                </a:extLst>
              </p14:cNvPr>
              <p14:cNvContentPartPr/>
              <p14:nvPr/>
            </p14:nvContentPartPr>
            <p14:xfrm>
              <a:off x="5404800" y="2061880"/>
              <a:ext cx="99720" cy="83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B387C33-9794-46F0-9006-9029F577155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386800" y="2044240"/>
                <a:ext cx="1353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1FB7C5-FE91-4D68-9F0A-474FBEF3ECF7}"/>
                  </a:ext>
                </a:extLst>
              </p14:cNvPr>
              <p14:cNvContentPartPr/>
              <p14:nvPr/>
            </p14:nvContentPartPr>
            <p14:xfrm>
              <a:off x="4846080" y="2001040"/>
              <a:ext cx="467640" cy="29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1FB7C5-FE91-4D68-9F0A-474FBEF3ECF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828080" y="1983400"/>
                <a:ext cx="50328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B2DC975-FA19-47AB-B111-C964BDA6D9F4}"/>
                  </a:ext>
                </a:extLst>
              </p14:cNvPr>
              <p14:cNvContentPartPr/>
              <p14:nvPr/>
            </p14:nvContentPartPr>
            <p14:xfrm>
              <a:off x="4607400" y="1981960"/>
              <a:ext cx="150120" cy="285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B2DC975-FA19-47AB-B111-C964BDA6D9F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89760" y="1963960"/>
                <a:ext cx="18576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BE2B02B-EFC7-45BF-BAE4-0D98F2D66748}"/>
                  </a:ext>
                </a:extLst>
              </p14:cNvPr>
              <p14:cNvContentPartPr/>
              <p14:nvPr/>
            </p14:nvContentPartPr>
            <p14:xfrm>
              <a:off x="1960680" y="3240520"/>
              <a:ext cx="1770120" cy="447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BE2B02B-EFC7-45BF-BAE4-0D98F2D6674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942680" y="3222520"/>
                <a:ext cx="180576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979023F-B08A-4C08-B61C-2CEC0435193B}"/>
                  </a:ext>
                </a:extLst>
              </p14:cNvPr>
              <p14:cNvContentPartPr/>
              <p14:nvPr/>
            </p14:nvContentPartPr>
            <p14:xfrm>
              <a:off x="4489680" y="2811040"/>
              <a:ext cx="539640" cy="489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979023F-B08A-4C08-B61C-2CEC0435193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472028" y="2793040"/>
                <a:ext cx="575304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72A1203-05F3-411D-9614-D9E5A1E1F85D}"/>
                  </a:ext>
                </a:extLst>
              </p14:cNvPr>
              <p14:cNvContentPartPr/>
              <p14:nvPr/>
            </p14:nvContentPartPr>
            <p14:xfrm>
              <a:off x="1401960" y="3998680"/>
              <a:ext cx="1121040" cy="217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72A1203-05F3-411D-9614-D9E5A1E1F85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383960" y="3980680"/>
                <a:ext cx="11566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56121D7-BD63-47B2-9570-C7EE58E38E93}"/>
                  </a:ext>
                </a:extLst>
              </p14:cNvPr>
              <p14:cNvContentPartPr/>
              <p14:nvPr/>
            </p14:nvContentPartPr>
            <p14:xfrm>
              <a:off x="602400" y="3911200"/>
              <a:ext cx="680040" cy="355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56121D7-BD63-47B2-9570-C7EE58E38E9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84760" y="3893200"/>
                <a:ext cx="71568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7FB871E-E3FF-40F1-8B77-B8E16474EF93}"/>
                  </a:ext>
                </a:extLst>
              </p14:cNvPr>
              <p14:cNvContentPartPr/>
              <p14:nvPr/>
            </p14:nvContentPartPr>
            <p14:xfrm>
              <a:off x="2865000" y="4022800"/>
              <a:ext cx="310680" cy="198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7FB871E-E3FF-40F1-8B77-B8E16474EF9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847021" y="4005160"/>
                <a:ext cx="346279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A72BAD5-E685-4CBA-B9EC-1A9B19246764}"/>
                  </a:ext>
                </a:extLst>
              </p14:cNvPr>
              <p14:cNvContentPartPr/>
              <p14:nvPr/>
            </p14:nvContentPartPr>
            <p14:xfrm>
              <a:off x="4155240" y="4053040"/>
              <a:ext cx="530280" cy="173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A72BAD5-E685-4CBA-B9EC-1A9B1924676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137240" y="4035400"/>
                <a:ext cx="5659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C8E2543-FC04-4E3E-A092-6572BB226380}"/>
                  </a:ext>
                </a:extLst>
              </p14:cNvPr>
              <p14:cNvContentPartPr/>
              <p14:nvPr/>
            </p14:nvContentPartPr>
            <p14:xfrm>
              <a:off x="3768240" y="3943600"/>
              <a:ext cx="276840" cy="312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C8E2543-FC04-4E3E-A092-6572BB22638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750600" y="3925600"/>
                <a:ext cx="3124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AD08F80-8D1E-46E5-B272-F063B5391215}"/>
                  </a:ext>
                </a:extLst>
              </p14:cNvPr>
              <p14:cNvContentPartPr/>
              <p14:nvPr/>
            </p14:nvContentPartPr>
            <p14:xfrm>
              <a:off x="4796400" y="4040080"/>
              <a:ext cx="271080" cy="1375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AD08F80-8D1E-46E5-B272-F063B539121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778760" y="4022080"/>
                <a:ext cx="3067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3C2AEC4-DF01-48A5-99B2-B1D2A627CD9B}"/>
                  </a:ext>
                </a:extLst>
              </p14:cNvPr>
              <p14:cNvContentPartPr/>
              <p14:nvPr/>
            </p14:nvContentPartPr>
            <p14:xfrm>
              <a:off x="1066440" y="4480360"/>
              <a:ext cx="466560" cy="324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3C2AEC4-DF01-48A5-99B2-B1D2A627CD9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48800" y="4462360"/>
                <a:ext cx="50220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3280AE4-B88B-4014-9B84-84F7103FD637}"/>
                  </a:ext>
                </a:extLst>
              </p14:cNvPr>
              <p14:cNvContentPartPr/>
              <p14:nvPr/>
            </p14:nvContentPartPr>
            <p14:xfrm>
              <a:off x="2661600" y="4714360"/>
              <a:ext cx="152280" cy="19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3280AE4-B88B-4014-9B84-84F7103FD63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643960" y="4696720"/>
                <a:ext cx="1879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6110883-4994-4802-8538-A138C45F44AA}"/>
                  </a:ext>
                </a:extLst>
              </p14:cNvPr>
              <p14:cNvContentPartPr/>
              <p14:nvPr/>
            </p14:nvContentPartPr>
            <p14:xfrm>
              <a:off x="2661600" y="4797160"/>
              <a:ext cx="153360" cy="86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6110883-4994-4802-8538-A138C45F44A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643960" y="4779520"/>
                <a:ext cx="1890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67CD257-A393-4252-965D-F8109BD98139}"/>
                  </a:ext>
                </a:extLst>
              </p14:cNvPr>
              <p14:cNvContentPartPr/>
              <p14:nvPr/>
            </p14:nvContentPartPr>
            <p14:xfrm>
              <a:off x="2142840" y="4601320"/>
              <a:ext cx="345600" cy="295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67CD257-A393-4252-965D-F8109BD9813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125200" y="4583320"/>
                <a:ext cx="38124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D351130-19FF-449A-931B-3D6BADC7BEF1}"/>
                  </a:ext>
                </a:extLst>
              </p14:cNvPr>
              <p14:cNvContentPartPr/>
              <p14:nvPr/>
            </p14:nvContentPartPr>
            <p14:xfrm>
              <a:off x="2975160" y="4500520"/>
              <a:ext cx="1407960" cy="489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D351130-19FF-449A-931B-3D6BADC7BEF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957160" y="4482880"/>
                <a:ext cx="144360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B9311EE-6138-4423-A9A1-677C6283C1EC}"/>
                  </a:ext>
                </a:extLst>
              </p14:cNvPr>
              <p14:cNvContentPartPr/>
              <p14:nvPr/>
            </p14:nvContentPartPr>
            <p14:xfrm>
              <a:off x="4540440" y="4581880"/>
              <a:ext cx="11520" cy="2732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B9311EE-6138-4423-A9A1-677C6283C1EC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522800" y="4564240"/>
                <a:ext cx="471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BEB2FC1-5055-4AB6-A808-666F85AE7B67}"/>
                  </a:ext>
                </a:extLst>
              </p14:cNvPr>
              <p14:cNvContentPartPr/>
              <p14:nvPr/>
            </p14:nvContentPartPr>
            <p14:xfrm>
              <a:off x="4665360" y="4744240"/>
              <a:ext cx="8280" cy="597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BEB2FC1-5055-4AB6-A808-666F85AE7B6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647360" y="4726600"/>
                <a:ext cx="439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FEF059A-8EFF-4560-943E-A766D0202C1D}"/>
                  </a:ext>
                </a:extLst>
              </p14:cNvPr>
              <p14:cNvContentPartPr/>
              <p14:nvPr/>
            </p14:nvContentPartPr>
            <p14:xfrm>
              <a:off x="4779480" y="4480360"/>
              <a:ext cx="1154520" cy="4921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FEF059A-8EFF-4560-943E-A766D0202C1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761840" y="4462360"/>
                <a:ext cx="1190160" cy="52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33044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F20AA-0ACB-462F-8E84-731D0004C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8" t="18379" r="18129" b="75133"/>
          <a:stretch/>
        </p:blipFill>
        <p:spPr>
          <a:xfrm>
            <a:off x="228599" y="121284"/>
            <a:ext cx="8670457" cy="16313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D5BD56-F3CC-4D77-8C61-56047E2A1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5" t="29131" r="29391" b="57891"/>
          <a:stretch/>
        </p:blipFill>
        <p:spPr>
          <a:xfrm>
            <a:off x="6106161" y="1295400"/>
            <a:ext cx="2819400" cy="2667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08310E-C396-4336-A046-78E42EED41F5}"/>
                  </a:ext>
                </a:extLst>
              </p14:cNvPr>
              <p14:cNvContentPartPr/>
              <p14:nvPr/>
            </p14:nvContentPartPr>
            <p14:xfrm>
              <a:off x="2470440" y="520360"/>
              <a:ext cx="2874600" cy="57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08310E-C396-4336-A046-78E42EED41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2800" y="484360"/>
                <a:ext cx="2910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0145A0-18FB-48FD-AFBF-A9BD6D186DC2}"/>
                  </a:ext>
                </a:extLst>
              </p14:cNvPr>
              <p14:cNvContentPartPr/>
              <p14:nvPr/>
            </p14:nvContentPartPr>
            <p14:xfrm>
              <a:off x="4480320" y="901960"/>
              <a:ext cx="2802960" cy="6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0145A0-18FB-48FD-AFBF-A9BD6D186D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62680" y="866320"/>
                <a:ext cx="28386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18304E-8FB8-4F5F-90BA-E9EE0CE0663D}"/>
                  </a:ext>
                </a:extLst>
              </p14:cNvPr>
              <p14:cNvContentPartPr/>
              <p14:nvPr/>
            </p14:nvContentPartPr>
            <p14:xfrm>
              <a:off x="4663200" y="89368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18304E-8FB8-4F5F-90BA-E9EE0CE066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45200" y="85768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338197-321F-4C3F-80E5-832C0D502FB9}"/>
                  </a:ext>
                </a:extLst>
              </p14:cNvPr>
              <p14:cNvContentPartPr/>
              <p14:nvPr/>
            </p14:nvContentPartPr>
            <p14:xfrm>
              <a:off x="675480" y="893680"/>
              <a:ext cx="3988080" cy="82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338197-321F-4C3F-80E5-832C0D502F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480" y="857680"/>
                <a:ext cx="40237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72C9C34-5850-43E5-A992-A7F2E0BDC650}"/>
                  </a:ext>
                </a:extLst>
              </p14:cNvPr>
              <p14:cNvContentPartPr/>
              <p14:nvPr/>
            </p14:nvContentPartPr>
            <p14:xfrm>
              <a:off x="1503120" y="1228840"/>
              <a:ext cx="6462000" cy="7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72C9C34-5850-43E5-A992-A7F2E0BDC6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85480" y="1193200"/>
                <a:ext cx="64976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63A4CF6-BA77-49F0-984C-9376B3AA97CD}"/>
                  </a:ext>
                </a:extLst>
              </p14:cNvPr>
              <p14:cNvContentPartPr/>
              <p14:nvPr/>
            </p14:nvContentPartPr>
            <p14:xfrm>
              <a:off x="345000" y="1583800"/>
              <a:ext cx="4348080" cy="102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63A4CF6-BA77-49F0-984C-9376B3AA97C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7360" y="1548160"/>
                <a:ext cx="43837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A8F83F2-2135-4AE4-92C4-579673F6D036}"/>
                  </a:ext>
                </a:extLst>
              </p14:cNvPr>
              <p14:cNvContentPartPr/>
              <p14:nvPr/>
            </p14:nvContentPartPr>
            <p14:xfrm>
              <a:off x="1074000" y="1695760"/>
              <a:ext cx="365040" cy="257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A8F83F2-2135-4AE4-92C4-579673F6D0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6000" y="1677785"/>
                <a:ext cx="400680" cy="292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20848EF-F4A3-4366-8744-FA58508CB22B}"/>
                  </a:ext>
                </a:extLst>
              </p14:cNvPr>
              <p14:cNvContentPartPr/>
              <p14:nvPr/>
            </p14:nvContentPartPr>
            <p14:xfrm>
              <a:off x="1543800" y="1778560"/>
              <a:ext cx="172080" cy="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20848EF-F4A3-4366-8744-FA58508CB2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26160" y="1760560"/>
                <a:ext cx="207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468272A-4644-41A8-B18D-1815D4C59AB7}"/>
                  </a:ext>
                </a:extLst>
              </p14:cNvPr>
              <p14:cNvContentPartPr/>
              <p14:nvPr/>
            </p14:nvContentPartPr>
            <p14:xfrm>
              <a:off x="1574400" y="1859200"/>
              <a:ext cx="122760" cy="10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468272A-4644-41A8-B18D-1815D4C59AB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56400" y="1841200"/>
                <a:ext cx="158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A6A694E-535E-4608-B966-A05EC87BDA7C}"/>
                  </a:ext>
                </a:extLst>
              </p14:cNvPr>
              <p14:cNvContentPartPr/>
              <p14:nvPr/>
            </p14:nvContentPartPr>
            <p14:xfrm>
              <a:off x="1907040" y="1706560"/>
              <a:ext cx="134280" cy="224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A6A694E-535E-4608-B966-A05EC87BDA7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89400" y="1688560"/>
                <a:ext cx="1699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F62056-F11A-4BF5-B9B3-C889F0E05C1F}"/>
                  </a:ext>
                </a:extLst>
              </p14:cNvPr>
              <p14:cNvContentPartPr/>
              <p14:nvPr/>
            </p14:nvContentPartPr>
            <p14:xfrm>
              <a:off x="2731080" y="1879360"/>
              <a:ext cx="73080" cy="75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F62056-F11A-4BF5-B9B3-C889F0E05C1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13440" y="1861720"/>
                <a:ext cx="1087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026CD6C-6B18-4700-906F-BD02E3C0275E}"/>
                  </a:ext>
                </a:extLst>
              </p14:cNvPr>
              <p14:cNvContentPartPr/>
              <p14:nvPr/>
            </p14:nvContentPartPr>
            <p14:xfrm>
              <a:off x="3535320" y="1757320"/>
              <a:ext cx="11160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026CD6C-6B18-4700-906F-BD02E3C0275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17680" y="173932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388CAD5-CA5E-4E2A-A45C-B408341EFF3E}"/>
                  </a:ext>
                </a:extLst>
              </p14:cNvPr>
              <p14:cNvContentPartPr/>
              <p14:nvPr/>
            </p14:nvContentPartPr>
            <p14:xfrm>
              <a:off x="3515160" y="1811680"/>
              <a:ext cx="153000" cy="16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388CAD5-CA5E-4E2A-A45C-B408341EFF3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97160" y="1793680"/>
                <a:ext cx="188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11BDDE7-7912-4221-B4BA-B60A2D6697E1}"/>
                  </a:ext>
                </a:extLst>
              </p14:cNvPr>
              <p14:cNvContentPartPr/>
              <p14:nvPr/>
            </p14:nvContentPartPr>
            <p14:xfrm>
              <a:off x="2980920" y="1686400"/>
              <a:ext cx="411120" cy="22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11BDDE7-7912-4221-B4BA-B60A2D6697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63280" y="1668400"/>
                <a:ext cx="4467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92CA43E-0E69-4491-BA09-0772BE77188D}"/>
                  </a:ext>
                </a:extLst>
              </p14:cNvPr>
              <p14:cNvContentPartPr/>
              <p14:nvPr/>
            </p14:nvContentPartPr>
            <p14:xfrm>
              <a:off x="2143200" y="1686400"/>
              <a:ext cx="396720" cy="248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92CA43E-0E69-4491-BA09-0772BE77188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25560" y="1668400"/>
                <a:ext cx="43236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6CA8D76-2A00-4010-A14D-DE1010AC42B2}"/>
                  </a:ext>
                </a:extLst>
              </p14:cNvPr>
              <p14:cNvContentPartPr/>
              <p14:nvPr/>
            </p14:nvContentPartPr>
            <p14:xfrm>
              <a:off x="3802440" y="1675960"/>
              <a:ext cx="373320" cy="218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6CA8D76-2A00-4010-A14D-DE1010AC42B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84800" y="1657960"/>
                <a:ext cx="4089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71116EE-341A-4D08-B346-79AB5C9B79E5}"/>
                  </a:ext>
                </a:extLst>
              </p14:cNvPr>
              <p14:cNvContentPartPr/>
              <p14:nvPr/>
            </p14:nvContentPartPr>
            <p14:xfrm>
              <a:off x="995160" y="2183200"/>
              <a:ext cx="219960" cy="122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71116EE-341A-4D08-B346-79AB5C9B79E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77160" y="2165200"/>
                <a:ext cx="2556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1B077E7-DDFB-4942-940D-7B66B169AA33}"/>
                  </a:ext>
                </a:extLst>
              </p14:cNvPr>
              <p14:cNvContentPartPr/>
              <p14:nvPr/>
            </p14:nvContentPartPr>
            <p14:xfrm>
              <a:off x="1340760" y="2201920"/>
              <a:ext cx="151560" cy="2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1B077E7-DDFB-4942-940D-7B66B169AA3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3120" y="2184280"/>
                <a:ext cx="1872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DD29F45-ECA9-4A07-81A2-55E6E35505CE}"/>
                  </a:ext>
                </a:extLst>
              </p14:cNvPr>
              <p14:cNvContentPartPr/>
              <p14:nvPr/>
            </p14:nvContentPartPr>
            <p14:xfrm>
              <a:off x="1350840" y="2265280"/>
              <a:ext cx="121320" cy="4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DD29F45-ECA9-4A07-81A2-55E6E35505C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2840" y="2247640"/>
                <a:ext cx="156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C6716B2-3B6B-48CA-A3AA-AF51A901A929}"/>
                  </a:ext>
                </a:extLst>
              </p14:cNvPr>
              <p14:cNvContentPartPr/>
              <p14:nvPr/>
            </p14:nvContentPartPr>
            <p14:xfrm>
              <a:off x="375240" y="2030200"/>
              <a:ext cx="253080" cy="270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C6716B2-3B6B-48CA-A3AA-AF51A901A92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7600" y="2012560"/>
                <a:ext cx="28872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F859F13-9707-4E0B-BA3F-030AA0A49EE6}"/>
                  </a:ext>
                </a:extLst>
              </p14:cNvPr>
              <p14:cNvContentPartPr/>
              <p14:nvPr/>
            </p14:nvContentPartPr>
            <p14:xfrm>
              <a:off x="1654320" y="2097520"/>
              <a:ext cx="167760" cy="131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F859F13-9707-4E0B-BA3F-030AA0A49EE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36320" y="2079880"/>
                <a:ext cx="2034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0B5F093-28E8-43A9-AB12-774D6AA6E266}"/>
                  </a:ext>
                </a:extLst>
              </p14:cNvPr>
              <p14:cNvContentPartPr/>
              <p14:nvPr/>
            </p14:nvContentPartPr>
            <p14:xfrm>
              <a:off x="1889400" y="2063320"/>
              <a:ext cx="118080" cy="133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0B5F093-28E8-43A9-AB12-774D6AA6E26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871760" y="2045680"/>
                <a:ext cx="1537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CB4B3FB-1B1E-461E-9D3E-80D8EEAB831B}"/>
                  </a:ext>
                </a:extLst>
              </p14:cNvPr>
              <p14:cNvContentPartPr/>
              <p14:nvPr/>
            </p14:nvContentPartPr>
            <p14:xfrm>
              <a:off x="1666200" y="2264920"/>
              <a:ext cx="376200" cy="15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CB4B3FB-1B1E-461E-9D3E-80D8EEAB831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648200" y="2246920"/>
                <a:ext cx="4118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C8E24F1-537E-4BCF-8623-9DA51DD935C1}"/>
                  </a:ext>
                </a:extLst>
              </p14:cNvPr>
              <p14:cNvContentPartPr/>
              <p14:nvPr/>
            </p14:nvContentPartPr>
            <p14:xfrm>
              <a:off x="1730280" y="2320360"/>
              <a:ext cx="182520" cy="111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C8E24F1-537E-4BCF-8623-9DA51DD935C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12640" y="2302360"/>
                <a:ext cx="2181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09C9405-777B-499A-AB8F-106EDDF1D33F}"/>
                  </a:ext>
                </a:extLst>
              </p14:cNvPr>
              <p14:cNvContentPartPr/>
              <p14:nvPr/>
            </p14:nvContentPartPr>
            <p14:xfrm>
              <a:off x="1976880" y="2305960"/>
              <a:ext cx="90360" cy="123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09C9405-777B-499A-AB8F-106EDDF1D33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59240" y="2288320"/>
                <a:ext cx="1260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A8708C3-F19D-475C-9C73-CE7CB5B632A7}"/>
                  </a:ext>
                </a:extLst>
              </p14:cNvPr>
              <p14:cNvContentPartPr/>
              <p14:nvPr/>
            </p14:nvContentPartPr>
            <p14:xfrm>
              <a:off x="1940160" y="2346280"/>
              <a:ext cx="13248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A8708C3-F19D-475C-9C73-CE7CB5B632A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22520" y="2328640"/>
                <a:ext cx="168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2753646-2F75-4143-8403-6156477AF2D0}"/>
                  </a:ext>
                </a:extLst>
              </p14:cNvPr>
              <p14:cNvContentPartPr/>
              <p14:nvPr/>
            </p14:nvContentPartPr>
            <p14:xfrm>
              <a:off x="3120960" y="2082400"/>
              <a:ext cx="71280" cy="267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2753646-2F75-4143-8403-6156477AF2D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02960" y="2064760"/>
                <a:ext cx="10692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35A5C0-9EA6-4A58-9EC3-ABA63D1E377A}"/>
                  </a:ext>
                </a:extLst>
              </p14:cNvPr>
              <p14:cNvContentPartPr/>
              <p14:nvPr/>
            </p14:nvContentPartPr>
            <p14:xfrm>
              <a:off x="3281160" y="2093560"/>
              <a:ext cx="567360" cy="285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35A5C0-9EA6-4A58-9EC3-ABA63D1E377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63171" y="2075560"/>
                <a:ext cx="602977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AEC8BB6-81FF-4F6D-B9A4-3171F265F49A}"/>
                  </a:ext>
                </a:extLst>
              </p14:cNvPr>
              <p14:cNvContentPartPr/>
              <p14:nvPr/>
            </p14:nvContentPartPr>
            <p14:xfrm>
              <a:off x="2285760" y="2062240"/>
              <a:ext cx="752040" cy="291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AEC8BB6-81FF-4F6D-B9A4-3171F265F49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268112" y="2044240"/>
                <a:ext cx="787697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D9F8ED4-6948-44E9-83E7-AFAD343E7861}"/>
                  </a:ext>
                </a:extLst>
              </p14:cNvPr>
              <p14:cNvContentPartPr/>
              <p14:nvPr/>
            </p14:nvContentPartPr>
            <p14:xfrm>
              <a:off x="4002600" y="2173480"/>
              <a:ext cx="12096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D9F8ED4-6948-44E9-83E7-AFAD343E786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84960" y="2155840"/>
                <a:ext cx="156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B1778F2-173B-415E-B8E6-7034F9BCA83A}"/>
                  </a:ext>
                </a:extLst>
              </p14:cNvPr>
              <p14:cNvContentPartPr/>
              <p14:nvPr/>
            </p14:nvContentPartPr>
            <p14:xfrm>
              <a:off x="4012680" y="2245120"/>
              <a:ext cx="12132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B1778F2-173B-415E-B8E6-7034F9BCA83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994680" y="222712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9464074-CE9A-4FB7-AAAA-485A6BAEFCBC}"/>
                  </a:ext>
                </a:extLst>
              </p14:cNvPr>
              <p14:cNvContentPartPr/>
              <p14:nvPr/>
            </p14:nvContentPartPr>
            <p14:xfrm>
              <a:off x="4388160" y="2039920"/>
              <a:ext cx="11520" cy="223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9464074-CE9A-4FB7-AAAA-485A6BAEFCB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370160" y="2022280"/>
                <a:ext cx="471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013C5F7-5CAB-40B7-A34D-962FBFFEC98E}"/>
                  </a:ext>
                </a:extLst>
              </p14:cNvPr>
              <p14:cNvContentPartPr/>
              <p14:nvPr/>
            </p14:nvContentPartPr>
            <p14:xfrm>
              <a:off x="4488600" y="2173840"/>
              <a:ext cx="12240" cy="45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013C5F7-5CAB-40B7-A34D-962FBFFEC98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470600" y="2156200"/>
                <a:ext cx="478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B387C33-9794-46F0-9006-9029F5771559}"/>
                  </a:ext>
                </a:extLst>
              </p14:cNvPr>
              <p14:cNvContentPartPr/>
              <p14:nvPr/>
            </p14:nvContentPartPr>
            <p14:xfrm>
              <a:off x="5404800" y="2061880"/>
              <a:ext cx="99720" cy="83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B387C33-9794-46F0-9006-9029F577155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386800" y="2044240"/>
                <a:ext cx="1353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1FB7C5-FE91-4D68-9F0A-474FBEF3ECF7}"/>
                  </a:ext>
                </a:extLst>
              </p14:cNvPr>
              <p14:cNvContentPartPr/>
              <p14:nvPr/>
            </p14:nvContentPartPr>
            <p14:xfrm>
              <a:off x="4846080" y="2001040"/>
              <a:ext cx="467640" cy="29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1FB7C5-FE91-4D68-9F0A-474FBEF3ECF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828080" y="1983400"/>
                <a:ext cx="50328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B2DC975-FA19-47AB-B111-C964BDA6D9F4}"/>
                  </a:ext>
                </a:extLst>
              </p14:cNvPr>
              <p14:cNvContentPartPr/>
              <p14:nvPr/>
            </p14:nvContentPartPr>
            <p14:xfrm>
              <a:off x="4607400" y="1981960"/>
              <a:ext cx="150120" cy="285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B2DC975-FA19-47AB-B111-C964BDA6D9F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89760" y="1963960"/>
                <a:ext cx="18576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BE2B02B-EFC7-45BF-BAE4-0D98F2D66748}"/>
                  </a:ext>
                </a:extLst>
              </p14:cNvPr>
              <p14:cNvContentPartPr/>
              <p14:nvPr/>
            </p14:nvContentPartPr>
            <p14:xfrm>
              <a:off x="1960680" y="3240520"/>
              <a:ext cx="1770120" cy="447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BE2B02B-EFC7-45BF-BAE4-0D98F2D6674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942680" y="3222520"/>
                <a:ext cx="180576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979023F-B08A-4C08-B61C-2CEC0435193B}"/>
                  </a:ext>
                </a:extLst>
              </p14:cNvPr>
              <p14:cNvContentPartPr/>
              <p14:nvPr/>
            </p14:nvContentPartPr>
            <p14:xfrm>
              <a:off x="4489680" y="2811040"/>
              <a:ext cx="539640" cy="489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979023F-B08A-4C08-B61C-2CEC0435193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472028" y="2793040"/>
                <a:ext cx="575304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72A1203-05F3-411D-9614-D9E5A1E1F85D}"/>
                  </a:ext>
                </a:extLst>
              </p14:cNvPr>
              <p14:cNvContentPartPr/>
              <p14:nvPr/>
            </p14:nvContentPartPr>
            <p14:xfrm>
              <a:off x="1401960" y="3998680"/>
              <a:ext cx="1121040" cy="217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72A1203-05F3-411D-9614-D9E5A1E1F85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383960" y="3980680"/>
                <a:ext cx="11566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56121D7-BD63-47B2-9570-C7EE58E38E93}"/>
                  </a:ext>
                </a:extLst>
              </p14:cNvPr>
              <p14:cNvContentPartPr/>
              <p14:nvPr/>
            </p14:nvContentPartPr>
            <p14:xfrm>
              <a:off x="602400" y="3911200"/>
              <a:ext cx="680040" cy="355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56121D7-BD63-47B2-9570-C7EE58E38E9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84760" y="3893200"/>
                <a:ext cx="71568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7FB871E-E3FF-40F1-8B77-B8E16474EF93}"/>
                  </a:ext>
                </a:extLst>
              </p14:cNvPr>
              <p14:cNvContentPartPr/>
              <p14:nvPr/>
            </p14:nvContentPartPr>
            <p14:xfrm>
              <a:off x="2865000" y="4022800"/>
              <a:ext cx="310680" cy="198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7FB871E-E3FF-40F1-8B77-B8E16474EF9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847021" y="4005160"/>
                <a:ext cx="346279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A72BAD5-E685-4CBA-B9EC-1A9B19246764}"/>
                  </a:ext>
                </a:extLst>
              </p14:cNvPr>
              <p14:cNvContentPartPr/>
              <p14:nvPr/>
            </p14:nvContentPartPr>
            <p14:xfrm>
              <a:off x="4155240" y="4053040"/>
              <a:ext cx="530280" cy="173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A72BAD5-E685-4CBA-B9EC-1A9B1924676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137240" y="4035400"/>
                <a:ext cx="5659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C8E2543-FC04-4E3E-A092-6572BB226380}"/>
                  </a:ext>
                </a:extLst>
              </p14:cNvPr>
              <p14:cNvContentPartPr/>
              <p14:nvPr/>
            </p14:nvContentPartPr>
            <p14:xfrm>
              <a:off x="3768240" y="3943600"/>
              <a:ext cx="276840" cy="312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C8E2543-FC04-4E3E-A092-6572BB22638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750600" y="3925600"/>
                <a:ext cx="3124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AD08F80-8D1E-46E5-B272-F063B5391215}"/>
                  </a:ext>
                </a:extLst>
              </p14:cNvPr>
              <p14:cNvContentPartPr/>
              <p14:nvPr/>
            </p14:nvContentPartPr>
            <p14:xfrm>
              <a:off x="4796400" y="4040080"/>
              <a:ext cx="271080" cy="1375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AD08F80-8D1E-46E5-B272-F063B539121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778760" y="4022080"/>
                <a:ext cx="3067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3C2AEC4-DF01-48A5-99B2-B1D2A627CD9B}"/>
                  </a:ext>
                </a:extLst>
              </p14:cNvPr>
              <p14:cNvContentPartPr/>
              <p14:nvPr/>
            </p14:nvContentPartPr>
            <p14:xfrm>
              <a:off x="1066440" y="4480360"/>
              <a:ext cx="466560" cy="324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3C2AEC4-DF01-48A5-99B2-B1D2A627CD9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48800" y="4462360"/>
                <a:ext cx="50220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3280AE4-B88B-4014-9B84-84F7103FD637}"/>
                  </a:ext>
                </a:extLst>
              </p14:cNvPr>
              <p14:cNvContentPartPr/>
              <p14:nvPr/>
            </p14:nvContentPartPr>
            <p14:xfrm>
              <a:off x="2661600" y="4714360"/>
              <a:ext cx="152280" cy="19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3280AE4-B88B-4014-9B84-84F7103FD63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643960" y="4696720"/>
                <a:ext cx="1879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6110883-4994-4802-8538-A138C45F44AA}"/>
                  </a:ext>
                </a:extLst>
              </p14:cNvPr>
              <p14:cNvContentPartPr/>
              <p14:nvPr/>
            </p14:nvContentPartPr>
            <p14:xfrm>
              <a:off x="2661600" y="4797160"/>
              <a:ext cx="153360" cy="86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6110883-4994-4802-8538-A138C45F44A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643960" y="4779520"/>
                <a:ext cx="1890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67CD257-A393-4252-965D-F8109BD98139}"/>
                  </a:ext>
                </a:extLst>
              </p14:cNvPr>
              <p14:cNvContentPartPr/>
              <p14:nvPr/>
            </p14:nvContentPartPr>
            <p14:xfrm>
              <a:off x="2142840" y="4601320"/>
              <a:ext cx="345600" cy="295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67CD257-A393-4252-965D-F8109BD9813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125200" y="4583320"/>
                <a:ext cx="38124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D351130-19FF-449A-931B-3D6BADC7BEF1}"/>
                  </a:ext>
                </a:extLst>
              </p14:cNvPr>
              <p14:cNvContentPartPr/>
              <p14:nvPr/>
            </p14:nvContentPartPr>
            <p14:xfrm>
              <a:off x="2975160" y="4500520"/>
              <a:ext cx="1407960" cy="489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D351130-19FF-449A-931B-3D6BADC7BEF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957160" y="4482880"/>
                <a:ext cx="144360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B9311EE-6138-4423-A9A1-677C6283C1EC}"/>
                  </a:ext>
                </a:extLst>
              </p14:cNvPr>
              <p14:cNvContentPartPr/>
              <p14:nvPr/>
            </p14:nvContentPartPr>
            <p14:xfrm>
              <a:off x="4540440" y="4581880"/>
              <a:ext cx="11520" cy="2732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B9311EE-6138-4423-A9A1-677C6283C1EC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522800" y="4564240"/>
                <a:ext cx="471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BEB2FC1-5055-4AB6-A808-666F85AE7B67}"/>
                  </a:ext>
                </a:extLst>
              </p14:cNvPr>
              <p14:cNvContentPartPr/>
              <p14:nvPr/>
            </p14:nvContentPartPr>
            <p14:xfrm>
              <a:off x="4665360" y="4744240"/>
              <a:ext cx="8280" cy="597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BEB2FC1-5055-4AB6-A808-666F85AE7B6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647360" y="4726600"/>
                <a:ext cx="439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FEF059A-8EFF-4560-943E-A766D0202C1D}"/>
                  </a:ext>
                </a:extLst>
              </p14:cNvPr>
              <p14:cNvContentPartPr/>
              <p14:nvPr/>
            </p14:nvContentPartPr>
            <p14:xfrm>
              <a:off x="4779480" y="4480360"/>
              <a:ext cx="1154520" cy="4921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FEF059A-8EFF-4560-943E-A766D0202C1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761840" y="4462360"/>
                <a:ext cx="119016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A862A02-EDF1-4A59-AD91-D681A4EE6BAB}"/>
                  </a:ext>
                </a:extLst>
              </p14:cNvPr>
              <p14:cNvContentPartPr/>
              <p14:nvPr/>
            </p14:nvContentPartPr>
            <p14:xfrm>
              <a:off x="6319200" y="4561720"/>
              <a:ext cx="383760" cy="3142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A862A02-EDF1-4A59-AD91-D681A4EE6BA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301560" y="4543720"/>
                <a:ext cx="41940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63DB324-FB17-495C-A51F-5E907A331BBB}"/>
                  </a:ext>
                </a:extLst>
              </p14:cNvPr>
              <p14:cNvContentPartPr/>
              <p14:nvPr/>
            </p14:nvContentPartPr>
            <p14:xfrm>
              <a:off x="3291600" y="5587360"/>
              <a:ext cx="192240" cy="111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63DB324-FB17-495C-A51F-5E907A331BB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273600" y="5569360"/>
                <a:ext cx="227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2628D59-D765-4D95-A0FF-B4F8FDC2090E}"/>
                  </a:ext>
                </a:extLst>
              </p14:cNvPr>
              <p14:cNvContentPartPr/>
              <p14:nvPr/>
            </p14:nvContentPartPr>
            <p14:xfrm>
              <a:off x="3281160" y="5669080"/>
              <a:ext cx="193680" cy="205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2628D59-D765-4D95-A0FF-B4F8FDC2090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263160" y="5651080"/>
                <a:ext cx="2293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D8E758B-6ECA-4811-8A89-0B446FA001A1}"/>
                  </a:ext>
                </a:extLst>
              </p14:cNvPr>
              <p14:cNvContentPartPr/>
              <p14:nvPr/>
            </p14:nvContentPartPr>
            <p14:xfrm>
              <a:off x="2609400" y="5464960"/>
              <a:ext cx="498600" cy="3484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D8E758B-6ECA-4811-8A89-0B446FA001A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591760" y="5447320"/>
                <a:ext cx="53424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06ACFC7-ED7F-4BD3-A1DB-6D48A231D379}"/>
                  </a:ext>
                </a:extLst>
              </p14:cNvPr>
              <p14:cNvContentPartPr/>
              <p14:nvPr/>
            </p14:nvContentPartPr>
            <p14:xfrm>
              <a:off x="3734040" y="5424280"/>
              <a:ext cx="1130400" cy="315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06ACFC7-ED7F-4BD3-A1DB-6D48A231D37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716400" y="5406640"/>
                <a:ext cx="116604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ECB8368-7DD4-4DAA-A909-9E189BCBE33C}"/>
                  </a:ext>
                </a:extLst>
              </p14:cNvPr>
              <p14:cNvContentPartPr/>
              <p14:nvPr/>
            </p14:nvContentPartPr>
            <p14:xfrm>
              <a:off x="1972200" y="5089480"/>
              <a:ext cx="3363480" cy="1259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ECB8368-7DD4-4DAA-A909-9E189BCBE33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954560" y="5053840"/>
                <a:ext cx="3399120" cy="133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9502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055296-59AC-46B6-ACC9-15E544CF9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5" t="29131" r="29391" b="57891"/>
          <a:stretch/>
        </p:blipFill>
        <p:spPr>
          <a:xfrm>
            <a:off x="6106161" y="1295399"/>
            <a:ext cx="2819400" cy="266700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F937C9-22B2-4980-869C-16523F660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81" t="16670" r="18077" b="78714"/>
          <a:stretch/>
        </p:blipFill>
        <p:spPr>
          <a:xfrm>
            <a:off x="228599" y="228600"/>
            <a:ext cx="857249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833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055296-59AC-46B6-ACC9-15E544CF9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5" t="29131" r="29391" b="57891"/>
          <a:stretch/>
        </p:blipFill>
        <p:spPr>
          <a:xfrm>
            <a:off x="6106161" y="1295399"/>
            <a:ext cx="2819400" cy="266700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F937C9-22B2-4980-869C-16523F660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81" t="16670" r="18077" b="78714"/>
          <a:stretch/>
        </p:blipFill>
        <p:spPr>
          <a:xfrm>
            <a:off x="228599" y="228600"/>
            <a:ext cx="8572491" cy="1143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5E4851-E082-49C3-844A-4699AE4EE2D1}"/>
                  </a:ext>
                </a:extLst>
              </p14:cNvPr>
              <p14:cNvContentPartPr/>
              <p14:nvPr/>
            </p14:nvContentPartPr>
            <p14:xfrm>
              <a:off x="497640" y="545560"/>
              <a:ext cx="7854840" cy="8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5E4851-E082-49C3-844A-4699AE4EE2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640" y="509560"/>
                <a:ext cx="7890480" cy="15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7148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055296-59AC-46B6-ACC9-15E544CF9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5" t="29131" r="29391" b="57891"/>
          <a:stretch/>
        </p:blipFill>
        <p:spPr>
          <a:xfrm>
            <a:off x="6106161" y="1295399"/>
            <a:ext cx="2819400" cy="266700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F937C9-22B2-4980-869C-16523F660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81" t="16670" r="18077" b="78714"/>
          <a:stretch/>
        </p:blipFill>
        <p:spPr>
          <a:xfrm>
            <a:off x="228599" y="228600"/>
            <a:ext cx="8572491" cy="1143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5E4851-E082-49C3-844A-4699AE4EE2D1}"/>
                  </a:ext>
                </a:extLst>
              </p14:cNvPr>
              <p14:cNvContentPartPr/>
              <p14:nvPr/>
            </p14:nvContentPartPr>
            <p14:xfrm>
              <a:off x="497640" y="545560"/>
              <a:ext cx="7854840" cy="8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5E4851-E082-49C3-844A-4699AE4EE2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640" y="509560"/>
                <a:ext cx="78904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6E33B98-6000-408E-AB17-A621CF1E907A}"/>
                  </a:ext>
                </a:extLst>
              </p14:cNvPr>
              <p14:cNvContentPartPr/>
              <p14:nvPr/>
            </p14:nvContentPartPr>
            <p14:xfrm>
              <a:off x="1452360" y="1526200"/>
              <a:ext cx="4604040" cy="1879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6E33B98-6000-408E-AB17-A621CF1E90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4719" y="1508200"/>
                <a:ext cx="4639683" cy="191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94195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055296-59AC-46B6-ACC9-15E544CF9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5" t="29131" r="29391" b="57891"/>
          <a:stretch/>
        </p:blipFill>
        <p:spPr>
          <a:xfrm>
            <a:off x="6106161" y="1295399"/>
            <a:ext cx="2819400" cy="266700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F937C9-22B2-4980-869C-16523F660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81" t="16670" r="18077" b="78714"/>
          <a:stretch/>
        </p:blipFill>
        <p:spPr>
          <a:xfrm>
            <a:off x="228599" y="228600"/>
            <a:ext cx="8572491" cy="1143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5E4851-E082-49C3-844A-4699AE4EE2D1}"/>
                  </a:ext>
                </a:extLst>
              </p14:cNvPr>
              <p14:cNvContentPartPr/>
              <p14:nvPr/>
            </p14:nvContentPartPr>
            <p14:xfrm>
              <a:off x="497640" y="545560"/>
              <a:ext cx="7854840" cy="8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5E4851-E082-49C3-844A-4699AE4EE2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640" y="509560"/>
                <a:ext cx="78904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6E33B98-6000-408E-AB17-A621CF1E907A}"/>
                  </a:ext>
                </a:extLst>
              </p14:cNvPr>
              <p14:cNvContentPartPr/>
              <p14:nvPr/>
            </p14:nvContentPartPr>
            <p14:xfrm>
              <a:off x="1452360" y="1526200"/>
              <a:ext cx="4604040" cy="1879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6E33B98-6000-408E-AB17-A621CF1E90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4719" y="1508200"/>
                <a:ext cx="4639683" cy="19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0FBA76-2B28-4CBF-8BAF-8C8CD1CCF015}"/>
                  </a:ext>
                </a:extLst>
              </p14:cNvPr>
              <p14:cNvContentPartPr/>
              <p14:nvPr/>
            </p14:nvContentPartPr>
            <p14:xfrm>
              <a:off x="4164960" y="925360"/>
              <a:ext cx="4319280" cy="81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0FBA76-2B28-4CBF-8BAF-8C8CD1CCF0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47320" y="889360"/>
                <a:ext cx="43549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927F71F-7DF0-402F-B103-12482414ED38}"/>
                  </a:ext>
                </a:extLst>
              </p14:cNvPr>
              <p14:cNvContentPartPr/>
              <p14:nvPr/>
            </p14:nvContentPartPr>
            <p14:xfrm>
              <a:off x="375240" y="1310560"/>
              <a:ext cx="6351480" cy="91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27F71F-7DF0-402F-B103-12482414ED3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7600" y="1274560"/>
                <a:ext cx="6387120" cy="16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8160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055296-59AC-46B6-ACC9-15E544CF9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5" t="29131" r="29391" b="57891"/>
          <a:stretch/>
        </p:blipFill>
        <p:spPr>
          <a:xfrm>
            <a:off x="6106161" y="1295399"/>
            <a:ext cx="2819400" cy="266700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F937C9-22B2-4980-869C-16523F660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81" t="16670" r="18077" b="78714"/>
          <a:stretch/>
        </p:blipFill>
        <p:spPr>
          <a:xfrm>
            <a:off x="228599" y="228600"/>
            <a:ext cx="8572491" cy="1143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5E4851-E082-49C3-844A-4699AE4EE2D1}"/>
                  </a:ext>
                </a:extLst>
              </p14:cNvPr>
              <p14:cNvContentPartPr/>
              <p14:nvPr/>
            </p14:nvContentPartPr>
            <p14:xfrm>
              <a:off x="497640" y="545560"/>
              <a:ext cx="7854840" cy="8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5E4851-E082-49C3-844A-4699AE4EE2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640" y="509560"/>
                <a:ext cx="78904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6E33B98-6000-408E-AB17-A621CF1E907A}"/>
                  </a:ext>
                </a:extLst>
              </p14:cNvPr>
              <p14:cNvContentPartPr/>
              <p14:nvPr/>
            </p14:nvContentPartPr>
            <p14:xfrm>
              <a:off x="1452360" y="1526200"/>
              <a:ext cx="4604040" cy="1879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6E33B98-6000-408E-AB17-A621CF1E90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4719" y="1508200"/>
                <a:ext cx="4639683" cy="19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0FBA76-2B28-4CBF-8BAF-8C8CD1CCF015}"/>
                  </a:ext>
                </a:extLst>
              </p14:cNvPr>
              <p14:cNvContentPartPr/>
              <p14:nvPr/>
            </p14:nvContentPartPr>
            <p14:xfrm>
              <a:off x="4164960" y="925360"/>
              <a:ext cx="4319280" cy="81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0FBA76-2B28-4CBF-8BAF-8C8CD1CCF0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47320" y="889360"/>
                <a:ext cx="43549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927F71F-7DF0-402F-B103-12482414ED38}"/>
                  </a:ext>
                </a:extLst>
              </p14:cNvPr>
              <p14:cNvContentPartPr/>
              <p14:nvPr/>
            </p14:nvContentPartPr>
            <p14:xfrm>
              <a:off x="375240" y="1310560"/>
              <a:ext cx="6351480" cy="91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27F71F-7DF0-402F-B103-12482414ED3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7600" y="1274560"/>
                <a:ext cx="63871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603F7C1-3E6E-43D7-8E29-BB67685F365C}"/>
                  </a:ext>
                </a:extLst>
              </p14:cNvPr>
              <p14:cNvContentPartPr/>
              <p14:nvPr/>
            </p14:nvContentPartPr>
            <p14:xfrm>
              <a:off x="639480" y="3643720"/>
              <a:ext cx="2125440" cy="671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603F7C1-3E6E-43D7-8E29-BB67685F365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1840" y="3625720"/>
                <a:ext cx="2161080" cy="70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223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14:cNvPr>
              <p14:cNvContentPartPr/>
              <p14:nvPr/>
            </p14:nvContentPartPr>
            <p14:xfrm>
              <a:off x="771600" y="162160"/>
              <a:ext cx="4608720" cy="618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960" y="144150"/>
                <a:ext cx="4644360" cy="65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14:cNvPr>
              <p14:cNvContentPartPr/>
              <p14:nvPr/>
            </p14:nvContentPartPr>
            <p14:xfrm>
              <a:off x="1797960" y="1403080"/>
              <a:ext cx="3566160" cy="965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1385087"/>
                <a:ext cx="3601800" cy="1001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14:cNvPr>
              <p14:cNvContentPartPr/>
              <p14:nvPr/>
            </p14:nvContentPartPr>
            <p14:xfrm>
              <a:off x="5972520" y="975400"/>
              <a:ext cx="1595520" cy="109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4880" y="957754"/>
                <a:ext cx="1631160" cy="1128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14:cNvPr>
              <p14:cNvContentPartPr/>
              <p14:nvPr/>
            </p14:nvContentPartPr>
            <p14:xfrm>
              <a:off x="3970560" y="2426200"/>
              <a:ext cx="4622760" cy="1473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52560" y="2408200"/>
                <a:ext cx="4658400" cy="15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14:cNvPr>
              <p14:cNvContentPartPr/>
              <p14:nvPr/>
            </p14:nvContentPartPr>
            <p14:xfrm>
              <a:off x="3819720" y="2923720"/>
              <a:ext cx="17280" cy="22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2080" y="2906080"/>
                <a:ext cx="529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14:cNvPr>
              <p14:cNvContentPartPr/>
              <p14:nvPr/>
            </p14:nvContentPartPr>
            <p14:xfrm>
              <a:off x="3808200" y="3067720"/>
              <a:ext cx="11880" cy="26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90560" y="3050080"/>
                <a:ext cx="475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14:cNvPr>
              <p14:cNvContentPartPr/>
              <p14:nvPr/>
            </p14:nvContentPartPr>
            <p14:xfrm>
              <a:off x="852960" y="2762800"/>
              <a:ext cx="2794320" cy="884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5320" y="2745153"/>
                <a:ext cx="2829960" cy="92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14:cNvPr>
              <p14:cNvContentPartPr/>
              <p14:nvPr/>
            </p14:nvContentPartPr>
            <p14:xfrm>
              <a:off x="4839960" y="2925880"/>
              <a:ext cx="108000" cy="151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22320" y="2907880"/>
                <a:ext cx="143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14:cNvPr>
              <p14:cNvContentPartPr/>
              <p14:nvPr/>
            </p14:nvContentPartPr>
            <p14:xfrm>
              <a:off x="8066640" y="2258440"/>
              <a:ext cx="668880" cy="749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48640" y="2240800"/>
                <a:ext cx="70452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14:cNvPr>
              <p14:cNvContentPartPr/>
              <p14:nvPr/>
            </p14:nvContentPartPr>
            <p14:xfrm>
              <a:off x="5050200" y="2338000"/>
              <a:ext cx="2833560" cy="864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32558" y="2320000"/>
                <a:ext cx="2869205" cy="90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98966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055296-59AC-46B6-ACC9-15E544CF9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5" t="29131" r="29391" b="57891"/>
          <a:stretch/>
        </p:blipFill>
        <p:spPr>
          <a:xfrm>
            <a:off x="6106161" y="1295399"/>
            <a:ext cx="2819400" cy="266700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F937C9-22B2-4980-869C-16523F660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81" t="16670" r="18077" b="78714"/>
          <a:stretch/>
        </p:blipFill>
        <p:spPr>
          <a:xfrm>
            <a:off x="228599" y="228600"/>
            <a:ext cx="8572491" cy="1143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5E4851-E082-49C3-844A-4699AE4EE2D1}"/>
                  </a:ext>
                </a:extLst>
              </p14:cNvPr>
              <p14:cNvContentPartPr/>
              <p14:nvPr/>
            </p14:nvContentPartPr>
            <p14:xfrm>
              <a:off x="497640" y="545560"/>
              <a:ext cx="7854840" cy="8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5E4851-E082-49C3-844A-4699AE4EE2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640" y="509560"/>
                <a:ext cx="78904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6E33B98-6000-408E-AB17-A621CF1E907A}"/>
                  </a:ext>
                </a:extLst>
              </p14:cNvPr>
              <p14:cNvContentPartPr/>
              <p14:nvPr/>
            </p14:nvContentPartPr>
            <p14:xfrm>
              <a:off x="1452360" y="1526200"/>
              <a:ext cx="4604040" cy="1879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6E33B98-6000-408E-AB17-A621CF1E90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4719" y="1508200"/>
                <a:ext cx="4639683" cy="19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0FBA76-2B28-4CBF-8BAF-8C8CD1CCF015}"/>
                  </a:ext>
                </a:extLst>
              </p14:cNvPr>
              <p14:cNvContentPartPr/>
              <p14:nvPr/>
            </p14:nvContentPartPr>
            <p14:xfrm>
              <a:off x="4164960" y="925360"/>
              <a:ext cx="4319280" cy="81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0FBA76-2B28-4CBF-8BAF-8C8CD1CCF0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47320" y="889360"/>
                <a:ext cx="43549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927F71F-7DF0-402F-B103-12482414ED38}"/>
                  </a:ext>
                </a:extLst>
              </p14:cNvPr>
              <p14:cNvContentPartPr/>
              <p14:nvPr/>
            </p14:nvContentPartPr>
            <p14:xfrm>
              <a:off x="375240" y="1310560"/>
              <a:ext cx="6351480" cy="91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27F71F-7DF0-402F-B103-12482414ED3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7600" y="1274560"/>
                <a:ext cx="63871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9A9DF54-FED0-4C6D-A1C4-9D80F6E43164}"/>
                  </a:ext>
                </a:extLst>
              </p14:cNvPr>
              <p14:cNvContentPartPr/>
              <p14:nvPr/>
            </p14:nvContentPartPr>
            <p14:xfrm>
              <a:off x="687720" y="1445200"/>
              <a:ext cx="747000" cy="271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9A9DF54-FED0-4C6D-A1C4-9D80F6E4316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9720" y="1427200"/>
                <a:ext cx="7826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A8B56D6-6176-4115-A7DD-4FDE45AF9832}"/>
                  </a:ext>
                </a:extLst>
              </p14:cNvPr>
              <p14:cNvContentPartPr/>
              <p14:nvPr/>
            </p14:nvContentPartPr>
            <p14:xfrm>
              <a:off x="1655400" y="1402000"/>
              <a:ext cx="33480" cy="274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A8B56D6-6176-4115-A7DD-4FDE45AF983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37400" y="1384000"/>
                <a:ext cx="691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9EF5C1B-224D-41D2-B966-B48025F1B624}"/>
                  </a:ext>
                </a:extLst>
              </p14:cNvPr>
              <p14:cNvContentPartPr/>
              <p14:nvPr/>
            </p14:nvContentPartPr>
            <p14:xfrm>
              <a:off x="1799760" y="1412080"/>
              <a:ext cx="1074240" cy="295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9EF5C1B-224D-41D2-B966-B48025F1B62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82120" y="1394080"/>
                <a:ext cx="11098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1BF3EC0-BEB2-4D33-937E-79A28CB78D61}"/>
                  </a:ext>
                </a:extLst>
              </p14:cNvPr>
              <p14:cNvContentPartPr/>
              <p14:nvPr/>
            </p14:nvContentPartPr>
            <p14:xfrm>
              <a:off x="3901080" y="2584960"/>
              <a:ext cx="487800" cy="170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1BF3EC0-BEB2-4D33-937E-79A28CB78D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83080" y="2566960"/>
                <a:ext cx="5234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3D2CA75-37E5-48AD-8FD7-54741653E2D6}"/>
                  </a:ext>
                </a:extLst>
              </p14:cNvPr>
              <p14:cNvContentPartPr/>
              <p14:nvPr/>
            </p14:nvContentPartPr>
            <p14:xfrm>
              <a:off x="4499400" y="2583880"/>
              <a:ext cx="390600" cy="186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3D2CA75-37E5-48AD-8FD7-54741653E2D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81400" y="2565880"/>
                <a:ext cx="4262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603F7C1-3E6E-43D7-8E29-BB67685F365C}"/>
                  </a:ext>
                </a:extLst>
              </p14:cNvPr>
              <p14:cNvContentPartPr/>
              <p14:nvPr/>
            </p14:nvContentPartPr>
            <p14:xfrm>
              <a:off x="639480" y="3643720"/>
              <a:ext cx="2125440" cy="671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603F7C1-3E6E-43D7-8E29-BB67685F365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1840" y="3625720"/>
                <a:ext cx="2161080" cy="7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62E0B80-E586-4096-BD45-B63F10F2D139}"/>
                  </a:ext>
                </a:extLst>
              </p14:cNvPr>
              <p14:cNvContentPartPr/>
              <p14:nvPr/>
            </p14:nvContentPartPr>
            <p14:xfrm>
              <a:off x="3039960" y="3904720"/>
              <a:ext cx="28440" cy="36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62E0B80-E586-4096-BD45-B63F10F2D13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1960" y="3887080"/>
                <a:ext cx="640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993B116-E57B-4E00-9F2C-DAD78D196FAA}"/>
                  </a:ext>
                </a:extLst>
              </p14:cNvPr>
              <p14:cNvContentPartPr/>
              <p14:nvPr/>
            </p14:nvContentPartPr>
            <p14:xfrm>
              <a:off x="3047520" y="4051960"/>
              <a:ext cx="2628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993B116-E57B-4E00-9F2C-DAD78D196FA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29880" y="4033960"/>
                <a:ext cx="61920" cy="5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32673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055296-59AC-46B6-ACC9-15E544CF9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5" t="29131" r="29391" b="57891"/>
          <a:stretch/>
        </p:blipFill>
        <p:spPr>
          <a:xfrm>
            <a:off x="6106161" y="1295399"/>
            <a:ext cx="2819400" cy="266700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F937C9-22B2-4980-869C-16523F660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81" t="16670" r="18077" b="78714"/>
          <a:stretch/>
        </p:blipFill>
        <p:spPr>
          <a:xfrm>
            <a:off x="228599" y="228600"/>
            <a:ext cx="8572491" cy="1143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5E4851-E082-49C3-844A-4699AE4EE2D1}"/>
                  </a:ext>
                </a:extLst>
              </p14:cNvPr>
              <p14:cNvContentPartPr/>
              <p14:nvPr/>
            </p14:nvContentPartPr>
            <p14:xfrm>
              <a:off x="497640" y="545560"/>
              <a:ext cx="7854840" cy="8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5E4851-E082-49C3-844A-4699AE4EE2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640" y="509560"/>
                <a:ext cx="78904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6E33B98-6000-408E-AB17-A621CF1E907A}"/>
                  </a:ext>
                </a:extLst>
              </p14:cNvPr>
              <p14:cNvContentPartPr/>
              <p14:nvPr/>
            </p14:nvContentPartPr>
            <p14:xfrm>
              <a:off x="1452360" y="1526200"/>
              <a:ext cx="4604040" cy="1879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6E33B98-6000-408E-AB17-A621CF1E90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4719" y="1508200"/>
                <a:ext cx="4639683" cy="19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0FBA76-2B28-4CBF-8BAF-8C8CD1CCF015}"/>
                  </a:ext>
                </a:extLst>
              </p14:cNvPr>
              <p14:cNvContentPartPr/>
              <p14:nvPr/>
            </p14:nvContentPartPr>
            <p14:xfrm>
              <a:off x="4164960" y="925360"/>
              <a:ext cx="4319280" cy="81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0FBA76-2B28-4CBF-8BAF-8C8CD1CCF0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47320" y="889360"/>
                <a:ext cx="43549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927F71F-7DF0-402F-B103-12482414ED38}"/>
                  </a:ext>
                </a:extLst>
              </p14:cNvPr>
              <p14:cNvContentPartPr/>
              <p14:nvPr/>
            </p14:nvContentPartPr>
            <p14:xfrm>
              <a:off x="375240" y="1310560"/>
              <a:ext cx="6351480" cy="91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27F71F-7DF0-402F-B103-12482414ED3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7600" y="1274560"/>
                <a:ext cx="63871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9A9DF54-FED0-4C6D-A1C4-9D80F6E43164}"/>
                  </a:ext>
                </a:extLst>
              </p14:cNvPr>
              <p14:cNvContentPartPr/>
              <p14:nvPr/>
            </p14:nvContentPartPr>
            <p14:xfrm>
              <a:off x="687720" y="1445200"/>
              <a:ext cx="747000" cy="271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9A9DF54-FED0-4C6D-A1C4-9D80F6E4316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9720" y="1427200"/>
                <a:ext cx="7826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A8B56D6-6176-4115-A7DD-4FDE45AF9832}"/>
                  </a:ext>
                </a:extLst>
              </p14:cNvPr>
              <p14:cNvContentPartPr/>
              <p14:nvPr/>
            </p14:nvContentPartPr>
            <p14:xfrm>
              <a:off x="1655400" y="1402000"/>
              <a:ext cx="33480" cy="274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A8B56D6-6176-4115-A7DD-4FDE45AF983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37400" y="1384000"/>
                <a:ext cx="691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9EF5C1B-224D-41D2-B966-B48025F1B624}"/>
                  </a:ext>
                </a:extLst>
              </p14:cNvPr>
              <p14:cNvContentPartPr/>
              <p14:nvPr/>
            </p14:nvContentPartPr>
            <p14:xfrm>
              <a:off x="1799760" y="1412080"/>
              <a:ext cx="1074240" cy="295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9EF5C1B-224D-41D2-B966-B48025F1B62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82120" y="1394080"/>
                <a:ext cx="11098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1BF3EC0-BEB2-4D33-937E-79A28CB78D61}"/>
                  </a:ext>
                </a:extLst>
              </p14:cNvPr>
              <p14:cNvContentPartPr/>
              <p14:nvPr/>
            </p14:nvContentPartPr>
            <p14:xfrm>
              <a:off x="3901080" y="2584960"/>
              <a:ext cx="487800" cy="170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1BF3EC0-BEB2-4D33-937E-79A28CB78D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83080" y="2566960"/>
                <a:ext cx="5234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3D2CA75-37E5-48AD-8FD7-54741653E2D6}"/>
                  </a:ext>
                </a:extLst>
              </p14:cNvPr>
              <p14:cNvContentPartPr/>
              <p14:nvPr/>
            </p14:nvContentPartPr>
            <p14:xfrm>
              <a:off x="4499400" y="2583880"/>
              <a:ext cx="390600" cy="186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3D2CA75-37E5-48AD-8FD7-54741653E2D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81400" y="2565880"/>
                <a:ext cx="4262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603F7C1-3E6E-43D7-8E29-BB67685F365C}"/>
                  </a:ext>
                </a:extLst>
              </p14:cNvPr>
              <p14:cNvContentPartPr/>
              <p14:nvPr/>
            </p14:nvContentPartPr>
            <p14:xfrm>
              <a:off x="639480" y="3643720"/>
              <a:ext cx="2125440" cy="671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603F7C1-3E6E-43D7-8E29-BB67685F365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1840" y="3625720"/>
                <a:ext cx="2161080" cy="7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62E0B80-E586-4096-BD45-B63F10F2D139}"/>
                  </a:ext>
                </a:extLst>
              </p14:cNvPr>
              <p14:cNvContentPartPr/>
              <p14:nvPr/>
            </p14:nvContentPartPr>
            <p14:xfrm>
              <a:off x="3039960" y="3904720"/>
              <a:ext cx="28440" cy="36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62E0B80-E586-4096-BD45-B63F10F2D13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1960" y="3887080"/>
                <a:ext cx="640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993B116-E57B-4E00-9F2C-DAD78D196FAA}"/>
                  </a:ext>
                </a:extLst>
              </p14:cNvPr>
              <p14:cNvContentPartPr/>
              <p14:nvPr/>
            </p14:nvContentPartPr>
            <p14:xfrm>
              <a:off x="3047520" y="4051960"/>
              <a:ext cx="2628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993B116-E57B-4E00-9F2C-DAD78D196FA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29880" y="4033960"/>
                <a:ext cx="619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03C7D3A-E87E-4EDE-8C26-D08075A34659}"/>
                  </a:ext>
                </a:extLst>
              </p14:cNvPr>
              <p14:cNvContentPartPr/>
              <p14:nvPr/>
            </p14:nvContentPartPr>
            <p14:xfrm>
              <a:off x="3898560" y="3941440"/>
              <a:ext cx="429480" cy="296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03C7D3A-E87E-4EDE-8C26-D08075A3465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80920" y="3923440"/>
                <a:ext cx="4651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C471E8-3DE4-47FF-8FFE-77CD5052E884}"/>
                  </a:ext>
                </a:extLst>
              </p14:cNvPr>
              <p14:cNvContentPartPr/>
              <p14:nvPr/>
            </p14:nvContentPartPr>
            <p14:xfrm>
              <a:off x="4500480" y="3910840"/>
              <a:ext cx="19980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C471E8-3DE4-47FF-8FFE-77CD5052E88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82480" y="3892840"/>
                <a:ext cx="235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3814563-F624-4FD8-AB29-6C5E0E05F3D2}"/>
                  </a:ext>
                </a:extLst>
              </p14:cNvPr>
              <p14:cNvContentPartPr/>
              <p14:nvPr/>
            </p14:nvContentPartPr>
            <p14:xfrm>
              <a:off x="4906920" y="4104520"/>
              <a:ext cx="11808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3814563-F624-4FD8-AB29-6C5E0E05F3D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89280" y="4086520"/>
                <a:ext cx="153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D0B7FDA-D3B7-4053-91F0-E39A28A0570F}"/>
                  </a:ext>
                </a:extLst>
              </p14:cNvPr>
              <p14:cNvContentPartPr/>
              <p14:nvPr/>
            </p14:nvContentPartPr>
            <p14:xfrm>
              <a:off x="4917000" y="4185520"/>
              <a:ext cx="141480" cy="20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D0B7FDA-D3B7-4053-91F0-E39A28A0570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99000" y="4167880"/>
                <a:ext cx="1771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2D61200-B36B-4F90-8189-23FA6E598E88}"/>
                  </a:ext>
                </a:extLst>
              </p14:cNvPr>
              <p14:cNvContentPartPr/>
              <p14:nvPr/>
            </p14:nvContentPartPr>
            <p14:xfrm>
              <a:off x="5191680" y="3990040"/>
              <a:ext cx="315720" cy="277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2D61200-B36B-4F90-8189-23FA6E598E8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73680" y="3972040"/>
                <a:ext cx="3513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178E36-3EF7-4473-A92F-E3AA8AE590AE}"/>
                  </a:ext>
                </a:extLst>
              </p14:cNvPr>
              <p14:cNvContentPartPr/>
              <p14:nvPr/>
            </p14:nvContentPartPr>
            <p14:xfrm>
              <a:off x="5610360" y="4056640"/>
              <a:ext cx="225360" cy="134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178E36-3EF7-4473-A92F-E3AA8AE590A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92720" y="4039000"/>
                <a:ext cx="2610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1601253-EAAE-4856-BAD0-C1BB210B4564}"/>
                  </a:ext>
                </a:extLst>
              </p14:cNvPr>
              <p14:cNvContentPartPr/>
              <p14:nvPr/>
            </p14:nvContentPartPr>
            <p14:xfrm>
              <a:off x="5946240" y="4104160"/>
              <a:ext cx="98640" cy="124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1601253-EAAE-4856-BAD0-C1BB210B456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28600" y="4086520"/>
                <a:ext cx="1342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50790AE-AD36-4B45-A88C-A25E946E01E4}"/>
                  </a:ext>
                </a:extLst>
              </p14:cNvPr>
              <p14:cNvContentPartPr/>
              <p14:nvPr/>
            </p14:nvContentPartPr>
            <p14:xfrm>
              <a:off x="4463400" y="3962320"/>
              <a:ext cx="332280" cy="264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50790AE-AD36-4B45-A88C-A25E946E01E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45741" y="3944320"/>
                <a:ext cx="367959" cy="30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68971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055296-59AC-46B6-ACC9-15E544CF9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5" t="29131" r="29391" b="57891"/>
          <a:stretch/>
        </p:blipFill>
        <p:spPr>
          <a:xfrm>
            <a:off x="6106161" y="1295399"/>
            <a:ext cx="2819400" cy="266700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F937C9-22B2-4980-869C-16523F660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81" t="16670" r="18077" b="78714"/>
          <a:stretch/>
        </p:blipFill>
        <p:spPr>
          <a:xfrm>
            <a:off x="228599" y="228600"/>
            <a:ext cx="8572491" cy="1143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5E4851-E082-49C3-844A-4699AE4EE2D1}"/>
                  </a:ext>
                </a:extLst>
              </p14:cNvPr>
              <p14:cNvContentPartPr/>
              <p14:nvPr/>
            </p14:nvContentPartPr>
            <p14:xfrm>
              <a:off x="497640" y="545560"/>
              <a:ext cx="7854840" cy="8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5E4851-E082-49C3-844A-4699AE4EE2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640" y="509560"/>
                <a:ext cx="78904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6E33B98-6000-408E-AB17-A621CF1E907A}"/>
                  </a:ext>
                </a:extLst>
              </p14:cNvPr>
              <p14:cNvContentPartPr/>
              <p14:nvPr/>
            </p14:nvContentPartPr>
            <p14:xfrm>
              <a:off x="1452360" y="1526200"/>
              <a:ext cx="4604040" cy="1879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6E33B98-6000-408E-AB17-A621CF1E90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4719" y="1508200"/>
                <a:ext cx="4639683" cy="19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0FBA76-2B28-4CBF-8BAF-8C8CD1CCF015}"/>
                  </a:ext>
                </a:extLst>
              </p14:cNvPr>
              <p14:cNvContentPartPr/>
              <p14:nvPr/>
            </p14:nvContentPartPr>
            <p14:xfrm>
              <a:off x="4164960" y="925360"/>
              <a:ext cx="4319280" cy="81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0FBA76-2B28-4CBF-8BAF-8C8CD1CCF0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47320" y="889360"/>
                <a:ext cx="43549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927F71F-7DF0-402F-B103-12482414ED38}"/>
                  </a:ext>
                </a:extLst>
              </p14:cNvPr>
              <p14:cNvContentPartPr/>
              <p14:nvPr/>
            </p14:nvContentPartPr>
            <p14:xfrm>
              <a:off x="375240" y="1310560"/>
              <a:ext cx="6351480" cy="91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27F71F-7DF0-402F-B103-12482414ED3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7600" y="1274560"/>
                <a:ext cx="63871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9A9DF54-FED0-4C6D-A1C4-9D80F6E43164}"/>
                  </a:ext>
                </a:extLst>
              </p14:cNvPr>
              <p14:cNvContentPartPr/>
              <p14:nvPr/>
            </p14:nvContentPartPr>
            <p14:xfrm>
              <a:off x="687720" y="1445200"/>
              <a:ext cx="747000" cy="271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9A9DF54-FED0-4C6D-A1C4-9D80F6E4316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9720" y="1427200"/>
                <a:ext cx="7826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A8B56D6-6176-4115-A7DD-4FDE45AF9832}"/>
                  </a:ext>
                </a:extLst>
              </p14:cNvPr>
              <p14:cNvContentPartPr/>
              <p14:nvPr/>
            </p14:nvContentPartPr>
            <p14:xfrm>
              <a:off x="1655400" y="1402000"/>
              <a:ext cx="33480" cy="274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A8B56D6-6176-4115-A7DD-4FDE45AF983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37400" y="1384000"/>
                <a:ext cx="691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9EF5C1B-224D-41D2-B966-B48025F1B624}"/>
                  </a:ext>
                </a:extLst>
              </p14:cNvPr>
              <p14:cNvContentPartPr/>
              <p14:nvPr/>
            </p14:nvContentPartPr>
            <p14:xfrm>
              <a:off x="1799760" y="1412080"/>
              <a:ext cx="1074240" cy="295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9EF5C1B-224D-41D2-B966-B48025F1B62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82120" y="1394080"/>
                <a:ext cx="11098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1BF3EC0-BEB2-4D33-937E-79A28CB78D61}"/>
                  </a:ext>
                </a:extLst>
              </p14:cNvPr>
              <p14:cNvContentPartPr/>
              <p14:nvPr/>
            </p14:nvContentPartPr>
            <p14:xfrm>
              <a:off x="3901080" y="2584960"/>
              <a:ext cx="487800" cy="170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1BF3EC0-BEB2-4D33-937E-79A28CB78D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83080" y="2566960"/>
                <a:ext cx="5234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3D2CA75-37E5-48AD-8FD7-54741653E2D6}"/>
                  </a:ext>
                </a:extLst>
              </p14:cNvPr>
              <p14:cNvContentPartPr/>
              <p14:nvPr/>
            </p14:nvContentPartPr>
            <p14:xfrm>
              <a:off x="4499400" y="2583880"/>
              <a:ext cx="390600" cy="186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3D2CA75-37E5-48AD-8FD7-54741653E2D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81400" y="2565880"/>
                <a:ext cx="4262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603F7C1-3E6E-43D7-8E29-BB67685F365C}"/>
                  </a:ext>
                </a:extLst>
              </p14:cNvPr>
              <p14:cNvContentPartPr/>
              <p14:nvPr/>
            </p14:nvContentPartPr>
            <p14:xfrm>
              <a:off x="639480" y="3643720"/>
              <a:ext cx="2125440" cy="671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603F7C1-3E6E-43D7-8E29-BB67685F365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1840" y="3625720"/>
                <a:ext cx="2161080" cy="7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62E0B80-E586-4096-BD45-B63F10F2D139}"/>
                  </a:ext>
                </a:extLst>
              </p14:cNvPr>
              <p14:cNvContentPartPr/>
              <p14:nvPr/>
            </p14:nvContentPartPr>
            <p14:xfrm>
              <a:off x="3039960" y="3904720"/>
              <a:ext cx="28440" cy="36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62E0B80-E586-4096-BD45-B63F10F2D13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1960" y="3887080"/>
                <a:ext cx="640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993B116-E57B-4E00-9F2C-DAD78D196FAA}"/>
                  </a:ext>
                </a:extLst>
              </p14:cNvPr>
              <p14:cNvContentPartPr/>
              <p14:nvPr/>
            </p14:nvContentPartPr>
            <p14:xfrm>
              <a:off x="3047520" y="4051960"/>
              <a:ext cx="2628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993B116-E57B-4E00-9F2C-DAD78D196FA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29880" y="4033960"/>
                <a:ext cx="619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03C7D3A-E87E-4EDE-8C26-D08075A34659}"/>
                  </a:ext>
                </a:extLst>
              </p14:cNvPr>
              <p14:cNvContentPartPr/>
              <p14:nvPr/>
            </p14:nvContentPartPr>
            <p14:xfrm>
              <a:off x="3898560" y="3941440"/>
              <a:ext cx="429480" cy="296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03C7D3A-E87E-4EDE-8C26-D08075A3465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80920" y="3923440"/>
                <a:ext cx="4651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C471E8-3DE4-47FF-8FFE-77CD5052E884}"/>
                  </a:ext>
                </a:extLst>
              </p14:cNvPr>
              <p14:cNvContentPartPr/>
              <p14:nvPr/>
            </p14:nvContentPartPr>
            <p14:xfrm>
              <a:off x="4500480" y="3910840"/>
              <a:ext cx="19980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C471E8-3DE4-47FF-8FFE-77CD5052E88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82480" y="3892840"/>
                <a:ext cx="235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3814563-F624-4FD8-AB29-6C5E0E05F3D2}"/>
                  </a:ext>
                </a:extLst>
              </p14:cNvPr>
              <p14:cNvContentPartPr/>
              <p14:nvPr/>
            </p14:nvContentPartPr>
            <p14:xfrm>
              <a:off x="4906920" y="4104520"/>
              <a:ext cx="11808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3814563-F624-4FD8-AB29-6C5E0E05F3D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89280" y="4086520"/>
                <a:ext cx="153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D0B7FDA-D3B7-4053-91F0-E39A28A0570F}"/>
                  </a:ext>
                </a:extLst>
              </p14:cNvPr>
              <p14:cNvContentPartPr/>
              <p14:nvPr/>
            </p14:nvContentPartPr>
            <p14:xfrm>
              <a:off x="4917000" y="4185520"/>
              <a:ext cx="141480" cy="20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D0B7FDA-D3B7-4053-91F0-E39A28A0570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99000" y="4167880"/>
                <a:ext cx="1771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2D61200-B36B-4F90-8189-23FA6E598E88}"/>
                  </a:ext>
                </a:extLst>
              </p14:cNvPr>
              <p14:cNvContentPartPr/>
              <p14:nvPr/>
            </p14:nvContentPartPr>
            <p14:xfrm>
              <a:off x="5191680" y="3990040"/>
              <a:ext cx="315720" cy="277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2D61200-B36B-4F90-8189-23FA6E598E8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73680" y="3972040"/>
                <a:ext cx="3513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178E36-3EF7-4473-A92F-E3AA8AE590AE}"/>
                  </a:ext>
                </a:extLst>
              </p14:cNvPr>
              <p14:cNvContentPartPr/>
              <p14:nvPr/>
            </p14:nvContentPartPr>
            <p14:xfrm>
              <a:off x="5610360" y="4056640"/>
              <a:ext cx="225360" cy="134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178E36-3EF7-4473-A92F-E3AA8AE590A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92720" y="4039000"/>
                <a:ext cx="2610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1601253-EAAE-4856-BAD0-C1BB210B4564}"/>
                  </a:ext>
                </a:extLst>
              </p14:cNvPr>
              <p14:cNvContentPartPr/>
              <p14:nvPr/>
            </p14:nvContentPartPr>
            <p14:xfrm>
              <a:off x="5946240" y="4104160"/>
              <a:ext cx="98640" cy="124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1601253-EAAE-4856-BAD0-C1BB210B456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28600" y="4086520"/>
                <a:ext cx="1342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50790AE-AD36-4B45-A88C-A25E946E01E4}"/>
                  </a:ext>
                </a:extLst>
              </p14:cNvPr>
              <p14:cNvContentPartPr/>
              <p14:nvPr/>
            </p14:nvContentPartPr>
            <p14:xfrm>
              <a:off x="4463400" y="3962320"/>
              <a:ext cx="332280" cy="264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50790AE-AD36-4B45-A88C-A25E946E01E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45741" y="3944320"/>
                <a:ext cx="367959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8FDADCF-3776-4D3F-8E02-CDCEEC65028F}"/>
                  </a:ext>
                </a:extLst>
              </p14:cNvPr>
              <p14:cNvContentPartPr/>
              <p14:nvPr/>
            </p14:nvContentPartPr>
            <p14:xfrm>
              <a:off x="1229160" y="4662880"/>
              <a:ext cx="372240" cy="338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8FDADCF-3776-4D3F-8E02-CDCEEC65028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11177" y="4645240"/>
                <a:ext cx="407846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3A7BCBD-8F42-4DAD-8307-05C76BEFA820}"/>
                  </a:ext>
                </a:extLst>
              </p14:cNvPr>
              <p14:cNvContentPartPr/>
              <p14:nvPr/>
            </p14:nvContentPartPr>
            <p14:xfrm>
              <a:off x="3098280" y="4865200"/>
              <a:ext cx="175680" cy="21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3A7BCBD-8F42-4DAD-8307-05C76BEFA82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80640" y="4847560"/>
                <a:ext cx="211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7EDECE7-5B22-431D-AFB4-F8F6AAAD9806}"/>
                  </a:ext>
                </a:extLst>
              </p14:cNvPr>
              <p14:cNvContentPartPr/>
              <p14:nvPr/>
            </p14:nvContentPartPr>
            <p14:xfrm>
              <a:off x="2651520" y="4715080"/>
              <a:ext cx="294840" cy="311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7EDECE7-5B22-431D-AFB4-F8F6AAAD980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33542" y="4697080"/>
                <a:ext cx="330437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FCBD7C6-9A0C-4684-A661-138C0283B645}"/>
                  </a:ext>
                </a:extLst>
              </p14:cNvPr>
              <p14:cNvContentPartPr/>
              <p14:nvPr/>
            </p14:nvContentPartPr>
            <p14:xfrm>
              <a:off x="3972360" y="4849720"/>
              <a:ext cx="136080" cy="16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FCBD7C6-9A0C-4684-A661-138C0283B6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54360" y="4831720"/>
                <a:ext cx="171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1A33963-0C8B-4962-A35E-3EA5085B5C8E}"/>
                  </a:ext>
                </a:extLst>
              </p14:cNvPr>
              <p14:cNvContentPartPr/>
              <p14:nvPr/>
            </p14:nvContentPartPr>
            <p14:xfrm>
              <a:off x="3992520" y="4932160"/>
              <a:ext cx="100800" cy="8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1A33963-0C8B-4962-A35E-3EA5085B5C8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974880" y="4914160"/>
                <a:ext cx="1364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D00E6D5-6C89-40D2-B2C6-A6DAA9C43CD8}"/>
                  </a:ext>
                </a:extLst>
              </p14:cNvPr>
              <p14:cNvContentPartPr/>
              <p14:nvPr/>
            </p14:nvContentPartPr>
            <p14:xfrm>
              <a:off x="3514440" y="4702840"/>
              <a:ext cx="285120" cy="341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D00E6D5-6C89-40D2-B2C6-A6DAA9C43CD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96800" y="4685200"/>
                <a:ext cx="32076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19BE012-740B-4EEE-AA75-F0F2AE551449}"/>
                  </a:ext>
                </a:extLst>
              </p14:cNvPr>
              <p14:cNvContentPartPr/>
              <p14:nvPr/>
            </p14:nvContentPartPr>
            <p14:xfrm>
              <a:off x="4287360" y="4770520"/>
              <a:ext cx="397440" cy="227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19BE012-740B-4EEE-AA75-F0F2AE55144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69360" y="4752880"/>
                <a:ext cx="43308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BA04296-F6A4-477A-9065-D72599213488}"/>
                  </a:ext>
                </a:extLst>
              </p14:cNvPr>
              <p14:cNvContentPartPr/>
              <p14:nvPr/>
            </p14:nvContentPartPr>
            <p14:xfrm>
              <a:off x="4814400" y="4798600"/>
              <a:ext cx="227160" cy="1497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BA04296-F6A4-477A-9065-D7259921348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96400" y="4780600"/>
                <a:ext cx="262800" cy="18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80786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055296-59AC-46B6-ACC9-15E544CF9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5" t="29131" r="29391" b="57891"/>
          <a:stretch/>
        </p:blipFill>
        <p:spPr>
          <a:xfrm>
            <a:off x="6106161" y="1295399"/>
            <a:ext cx="2819400" cy="266700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F937C9-22B2-4980-869C-16523F660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81" t="16670" r="18077" b="78714"/>
          <a:stretch/>
        </p:blipFill>
        <p:spPr>
          <a:xfrm>
            <a:off x="228599" y="228600"/>
            <a:ext cx="8572491" cy="1143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5E4851-E082-49C3-844A-4699AE4EE2D1}"/>
                  </a:ext>
                </a:extLst>
              </p14:cNvPr>
              <p14:cNvContentPartPr/>
              <p14:nvPr/>
            </p14:nvContentPartPr>
            <p14:xfrm>
              <a:off x="497640" y="545560"/>
              <a:ext cx="7854840" cy="8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5E4851-E082-49C3-844A-4699AE4EE2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640" y="509560"/>
                <a:ext cx="78904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6E33B98-6000-408E-AB17-A621CF1E907A}"/>
                  </a:ext>
                </a:extLst>
              </p14:cNvPr>
              <p14:cNvContentPartPr/>
              <p14:nvPr/>
            </p14:nvContentPartPr>
            <p14:xfrm>
              <a:off x="1452360" y="1526200"/>
              <a:ext cx="4604040" cy="1879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6E33B98-6000-408E-AB17-A621CF1E90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4719" y="1508200"/>
                <a:ext cx="4639683" cy="19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0FBA76-2B28-4CBF-8BAF-8C8CD1CCF015}"/>
                  </a:ext>
                </a:extLst>
              </p14:cNvPr>
              <p14:cNvContentPartPr/>
              <p14:nvPr/>
            </p14:nvContentPartPr>
            <p14:xfrm>
              <a:off x="4164960" y="925360"/>
              <a:ext cx="4319280" cy="81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0FBA76-2B28-4CBF-8BAF-8C8CD1CCF0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47320" y="889360"/>
                <a:ext cx="43549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927F71F-7DF0-402F-B103-12482414ED38}"/>
                  </a:ext>
                </a:extLst>
              </p14:cNvPr>
              <p14:cNvContentPartPr/>
              <p14:nvPr/>
            </p14:nvContentPartPr>
            <p14:xfrm>
              <a:off x="375240" y="1310560"/>
              <a:ext cx="6351480" cy="91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27F71F-7DF0-402F-B103-12482414ED3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7600" y="1274560"/>
                <a:ext cx="63871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9A9DF54-FED0-4C6D-A1C4-9D80F6E43164}"/>
                  </a:ext>
                </a:extLst>
              </p14:cNvPr>
              <p14:cNvContentPartPr/>
              <p14:nvPr/>
            </p14:nvContentPartPr>
            <p14:xfrm>
              <a:off x="687720" y="1445200"/>
              <a:ext cx="747000" cy="271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9A9DF54-FED0-4C6D-A1C4-9D80F6E4316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9720" y="1427200"/>
                <a:ext cx="7826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A8B56D6-6176-4115-A7DD-4FDE45AF9832}"/>
                  </a:ext>
                </a:extLst>
              </p14:cNvPr>
              <p14:cNvContentPartPr/>
              <p14:nvPr/>
            </p14:nvContentPartPr>
            <p14:xfrm>
              <a:off x="1655400" y="1402000"/>
              <a:ext cx="33480" cy="274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A8B56D6-6176-4115-A7DD-4FDE45AF983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37400" y="1384000"/>
                <a:ext cx="691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9EF5C1B-224D-41D2-B966-B48025F1B624}"/>
                  </a:ext>
                </a:extLst>
              </p14:cNvPr>
              <p14:cNvContentPartPr/>
              <p14:nvPr/>
            </p14:nvContentPartPr>
            <p14:xfrm>
              <a:off x="1799760" y="1412080"/>
              <a:ext cx="1074240" cy="295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9EF5C1B-224D-41D2-B966-B48025F1B62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82120" y="1394080"/>
                <a:ext cx="11098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1BF3EC0-BEB2-4D33-937E-79A28CB78D61}"/>
                  </a:ext>
                </a:extLst>
              </p14:cNvPr>
              <p14:cNvContentPartPr/>
              <p14:nvPr/>
            </p14:nvContentPartPr>
            <p14:xfrm>
              <a:off x="3901080" y="2584960"/>
              <a:ext cx="487800" cy="170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1BF3EC0-BEB2-4D33-937E-79A28CB78D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83080" y="2566960"/>
                <a:ext cx="5234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3D2CA75-37E5-48AD-8FD7-54741653E2D6}"/>
                  </a:ext>
                </a:extLst>
              </p14:cNvPr>
              <p14:cNvContentPartPr/>
              <p14:nvPr/>
            </p14:nvContentPartPr>
            <p14:xfrm>
              <a:off x="4499400" y="2583880"/>
              <a:ext cx="390600" cy="186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3D2CA75-37E5-48AD-8FD7-54741653E2D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81400" y="2565880"/>
                <a:ext cx="4262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603F7C1-3E6E-43D7-8E29-BB67685F365C}"/>
                  </a:ext>
                </a:extLst>
              </p14:cNvPr>
              <p14:cNvContentPartPr/>
              <p14:nvPr/>
            </p14:nvContentPartPr>
            <p14:xfrm>
              <a:off x="639480" y="3643720"/>
              <a:ext cx="2125440" cy="671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603F7C1-3E6E-43D7-8E29-BB67685F365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1840" y="3625720"/>
                <a:ext cx="2161080" cy="7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62E0B80-E586-4096-BD45-B63F10F2D139}"/>
                  </a:ext>
                </a:extLst>
              </p14:cNvPr>
              <p14:cNvContentPartPr/>
              <p14:nvPr/>
            </p14:nvContentPartPr>
            <p14:xfrm>
              <a:off x="3039960" y="3904720"/>
              <a:ext cx="28440" cy="36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62E0B80-E586-4096-BD45-B63F10F2D13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1960" y="3887080"/>
                <a:ext cx="640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993B116-E57B-4E00-9F2C-DAD78D196FAA}"/>
                  </a:ext>
                </a:extLst>
              </p14:cNvPr>
              <p14:cNvContentPartPr/>
              <p14:nvPr/>
            </p14:nvContentPartPr>
            <p14:xfrm>
              <a:off x="3047520" y="4051960"/>
              <a:ext cx="2628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993B116-E57B-4E00-9F2C-DAD78D196FA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29880" y="4033960"/>
                <a:ext cx="619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03C7D3A-E87E-4EDE-8C26-D08075A34659}"/>
                  </a:ext>
                </a:extLst>
              </p14:cNvPr>
              <p14:cNvContentPartPr/>
              <p14:nvPr/>
            </p14:nvContentPartPr>
            <p14:xfrm>
              <a:off x="3898560" y="3941440"/>
              <a:ext cx="429480" cy="296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03C7D3A-E87E-4EDE-8C26-D08075A3465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80920" y="3923440"/>
                <a:ext cx="4651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C471E8-3DE4-47FF-8FFE-77CD5052E884}"/>
                  </a:ext>
                </a:extLst>
              </p14:cNvPr>
              <p14:cNvContentPartPr/>
              <p14:nvPr/>
            </p14:nvContentPartPr>
            <p14:xfrm>
              <a:off x="4500480" y="3910840"/>
              <a:ext cx="19980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C471E8-3DE4-47FF-8FFE-77CD5052E88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82480" y="3892840"/>
                <a:ext cx="235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3814563-F624-4FD8-AB29-6C5E0E05F3D2}"/>
                  </a:ext>
                </a:extLst>
              </p14:cNvPr>
              <p14:cNvContentPartPr/>
              <p14:nvPr/>
            </p14:nvContentPartPr>
            <p14:xfrm>
              <a:off x="4906920" y="4104520"/>
              <a:ext cx="11808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3814563-F624-4FD8-AB29-6C5E0E05F3D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89280" y="4086520"/>
                <a:ext cx="153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D0B7FDA-D3B7-4053-91F0-E39A28A0570F}"/>
                  </a:ext>
                </a:extLst>
              </p14:cNvPr>
              <p14:cNvContentPartPr/>
              <p14:nvPr/>
            </p14:nvContentPartPr>
            <p14:xfrm>
              <a:off x="4917000" y="4185520"/>
              <a:ext cx="141480" cy="20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D0B7FDA-D3B7-4053-91F0-E39A28A0570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99000" y="4167880"/>
                <a:ext cx="1771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2D61200-B36B-4F90-8189-23FA6E598E88}"/>
                  </a:ext>
                </a:extLst>
              </p14:cNvPr>
              <p14:cNvContentPartPr/>
              <p14:nvPr/>
            </p14:nvContentPartPr>
            <p14:xfrm>
              <a:off x="5191680" y="3990040"/>
              <a:ext cx="315720" cy="277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2D61200-B36B-4F90-8189-23FA6E598E8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73680" y="3972040"/>
                <a:ext cx="3513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178E36-3EF7-4473-A92F-E3AA8AE590AE}"/>
                  </a:ext>
                </a:extLst>
              </p14:cNvPr>
              <p14:cNvContentPartPr/>
              <p14:nvPr/>
            </p14:nvContentPartPr>
            <p14:xfrm>
              <a:off x="5610360" y="4056640"/>
              <a:ext cx="225360" cy="134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178E36-3EF7-4473-A92F-E3AA8AE590A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92720" y="4039000"/>
                <a:ext cx="2610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1601253-EAAE-4856-BAD0-C1BB210B4564}"/>
                  </a:ext>
                </a:extLst>
              </p14:cNvPr>
              <p14:cNvContentPartPr/>
              <p14:nvPr/>
            </p14:nvContentPartPr>
            <p14:xfrm>
              <a:off x="5946240" y="4104160"/>
              <a:ext cx="98640" cy="124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1601253-EAAE-4856-BAD0-C1BB210B456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28600" y="4086520"/>
                <a:ext cx="1342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50790AE-AD36-4B45-A88C-A25E946E01E4}"/>
                  </a:ext>
                </a:extLst>
              </p14:cNvPr>
              <p14:cNvContentPartPr/>
              <p14:nvPr/>
            </p14:nvContentPartPr>
            <p14:xfrm>
              <a:off x="4463400" y="3962320"/>
              <a:ext cx="332280" cy="264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50790AE-AD36-4B45-A88C-A25E946E01E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45741" y="3944320"/>
                <a:ext cx="367959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8FDADCF-3776-4D3F-8E02-CDCEEC65028F}"/>
                  </a:ext>
                </a:extLst>
              </p14:cNvPr>
              <p14:cNvContentPartPr/>
              <p14:nvPr/>
            </p14:nvContentPartPr>
            <p14:xfrm>
              <a:off x="1229160" y="4662880"/>
              <a:ext cx="372240" cy="338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8FDADCF-3776-4D3F-8E02-CDCEEC65028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11177" y="4645240"/>
                <a:ext cx="407846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3A7BCBD-8F42-4DAD-8307-05C76BEFA820}"/>
                  </a:ext>
                </a:extLst>
              </p14:cNvPr>
              <p14:cNvContentPartPr/>
              <p14:nvPr/>
            </p14:nvContentPartPr>
            <p14:xfrm>
              <a:off x="3098280" y="4865200"/>
              <a:ext cx="175680" cy="21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3A7BCBD-8F42-4DAD-8307-05C76BEFA82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80640" y="4847560"/>
                <a:ext cx="211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7EDECE7-5B22-431D-AFB4-F8F6AAAD9806}"/>
                  </a:ext>
                </a:extLst>
              </p14:cNvPr>
              <p14:cNvContentPartPr/>
              <p14:nvPr/>
            </p14:nvContentPartPr>
            <p14:xfrm>
              <a:off x="2651520" y="4715080"/>
              <a:ext cx="294840" cy="311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7EDECE7-5B22-431D-AFB4-F8F6AAAD980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33542" y="4697080"/>
                <a:ext cx="330437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FCBD7C6-9A0C-4684-A661-138C0283B645}"/>
                  </a:ext>
                </a:extLst>
              </p14:cNvPr>
              <p14:cNvContentPartPr/>
              <p14:nvPr/>
            </p14:nvContentPartPr>
            <p14:xfrm>
              <a:off x="3972360" y="4849720"/>
              <a:ext cx="136080" cy="16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FCBD7C6-9A0C-4684-A661-138C0283B6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54360" y="4831720"/>
                <a:ext cx="171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1A33963-0C8B-4962-A35E-3EA5085B5C8E}"/>
                  </a:ext>
                </a:extLst>
              </p14:cNvPr>
              <p14:cNvContentPartPr/>
              <p14:nvPr/>
            </p14:nvContentPartPr>
            <p14:xfrm>
              <a:off x="3992520" y="4932160"/>
              <a:ext cx="100800" cy="8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1A33963-0C8B-4962-A35E-3EA5085B5C8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974880" y="4914160"/>
                <a:ext cx="1364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D00E6D5-6C89-40D2-B2C6-A6DAA9C43CD8}"/>
                  </a:ext>
                </a:extLst>
              </p14:cNvPr>
              <p14:cNvContentPartPr/>
              <p14:nvPr/>
            </p14:nvContentPartPr>
            <p14:xfrm>
              <a:off x="3514440" y="4702840"/>
              <a:ext cx="285120" cy="341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D00E6D5-6C89-40D2-B2C6-A6DAA9C43CD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96800" y="4685200"/>
                <a:ext cx="32076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19BE012-740B-4EEE-AA75-F0F2AE551449}"/>
                  </a:ext>
                </a:extLst>
              </p14:cNvPr>
              <p14:cNvContentPartPr/>
              <p14:nvPr/>
            </p14:nvContentPartPr>
            <p14:xfrm>
              <a:off x="4287360" y="4770520"/>
              <a:ext cx="397440" cy="227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19BE012-740B-4EEE-AA75-F0F2AE55144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69360" y="4752880"/>
                <a:ext cx="43308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BA04296-F6A4-477A-9065-D72599213488}"/>
                  </a:ext>
                </a:extLst>
              </p14:cNvPr>
              <p14:cNvContentPartPr/>
              <p14:nvPr/>
            </p14:nvContentPartPr>
            <p14:xfrm>
              <a:off x="4814400" y="4798600"/>
              <a:ext cx="227160" cy="1497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BA04296-F6A4-477A-9065-D7259921348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96400" y="4780600"/>
                <a:ext cx="2628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78944E5-F8B5-43E7-A4B2-B891F24CD0FA}"/>
                  </a:ext>
                </a:extLst>
              </p14:cNvPr>
              <p14:cNvContentPartPr/>
              <p14:nvPr/>
            </p14:nvContentPartPr>
            <p14:xfrm>
              <a:off x="6654720" y="4887160"/>
              <a:ext cx="162360" cy="20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78944E5-F8B5-43E7-A4B2-B891F24CD0F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36720" y="4869520"/>
                <a:ext cx="1980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77EACBF-2F55-4CB3-ACF1-E26918875266}"/>
                  </a:ext>
                </a:extLst>
              </p14:cNvPr>
              <p14:cNvContentPartPr/>
              <p14:nvPr/>
            </p14:nvContentPartPr>
            <p14:xfrm>
              <a:off x="6674880" y="4988320"/>
              <a:ext cx="108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77EACBF-2F55-4CB3-ACF1-E2691887526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657240" y="4970320"/>
                <a:ext cx="144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F8E54DD-D13C-4177-AEA2-2C8D8E83BD9B}"/>
                  </a:ext>
                </a:extLst>
              </p14:cNvPr>
              <p14:cNvContentPartPr/>
              <p14:nvPr/>
            </p14:nvContentPartPr>
            <p14:xfrm>
              <a:off x="6087000" y="4784200"/>
              <a:ext cx="424440" cy="325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F8E54DD-D13C-4177-AEA2-2C8D8E83BD9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69360" y="4766560"/>
                <a:ext cx="4600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F02D557-E4D5-4271-9F49-6EC15296DB88}"/>
                  </a:ext>
                </a:extLst>
              </p14:cNvPr>
              <p14:cNvContentPartPr/>
              <p14:nvPr/>
            </p14:nvContentPartPr>
            <p14:xfrm>
              <a:off x="5354040" y="4744240"/>
              <a:ext cx="308160" cy="250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F02D557-E4D5-4271-9F49-6EC15296DB8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336040" y="4726600"/>
                <a:ext cx="3438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6C049E8-6521-4196-97D0-DC22EAA672A6}"/>
                  </a:ext>
                </a:extLst>
              </p14:cNvPr>
              <p14:cNvContentPartPr/>
              <p14:nvPr/>
            </p14:nvContentPartPr>
            <p14:xfrm>
              <a:off x="6969360" y="4841440"/>
              <a:ext cx="336960" cy="197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6C049E8-6521-4196-97D0-DC22EAA672A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951720" y="4823800"/>
                <a:ext cx="3726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097606D-2863-40F7-9A9C-E44439883EA0}"/>
                  </a:ext>
                </a:extLst>
              </p14:cNvPr>
              <p14:cNvContentPartPr/>
              <p14:nvPr/>
            </p14:nvContentPartPr>
            <p14:xfrm>
              <a:off x="7425120" y="4815520"/>
              <a:ext cx="528480" cy="1933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097606D-2863-40F7-9A9C-E44439883EA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407468" y="4797520"/>
                <a:ext cx="564144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0913D78-409D-46A3-AF81-3077C17DB39B}"/>
                  </a:ext>
                </a:extLst>
              </p14:cNvPr>
              <p14:cNvContentPartPr/>
              <p14:nvPr/>
            </p14:nvContentPartPr>
            <p14:xfrm>
              <a:off x="8090400" y="4733440"/>
              <a:ext cx="313920" cy="363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0913D78-409D-46A3-AF81-3077C17DB39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072760" y="4715440"/>
                <a:ext cx="349560" cy="39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52194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055296-59AC-46B6-ACC9-15E544CF9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5" t="29131" r="29391" b="57891"/>
          <a:stretch/>
        </p:blipFill>
        <p:spPr>
          <a:xfrm>
            <a:off x="6106161" y="1295399"/>
            <a:ext cx="2819400" cy="266700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F937C9-22B2-4980-869C-16523F660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81" t="16670" r="18077" b="78714"/>
          <a:stretch/>
        </p:blipFill>
        <p:spPr>
          <a:xfrm>
            <a:off x="228599" y="228600"/>
            <a:ext cx="8572491" cy="1143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5E4851-E082-49C3-844A-4699AE4EE2D1}"/>
                  </a:ext>
                </a:extLst>
              </p14:cNvPr>
              <p14:cNvContentPartPr/>
              <p14:nvPr/>
            </p14:nvContentPartPr>
            <p14:xfrm>
              <a:off x="497640" y="545560"/>
              <a:ext cx="7854840" cy="8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5E4851-E082-49C3-844A-4699AE4EE2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640" y="509560"/>
                <a:ext cx="78904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6E33B98-6000-408E-AB17-A621CF1E907A}"/>
                  </a:ext>
                </a:extLst>
              </p14:cNvPr>
              <p14:cNvContentPartPr/>
              <p14:nvPr/>
            </p14:nvContentPartPr>
            <p14:xfrm>
              <a:off x="1452360" y="1526200"/>
              <a:ext cx="4604040" cy="1879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6E33B98-6000-408E-AB17-A621CF1E90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4719" y="1508200"/>
                <a:ext cx="4639683" cy="19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0FBA76-2B28-4CBF-8BAF-8C8CD1CCF015}"/>
                  </a:ext>
                </a:extLst>
              </p14:cNvPr>
              <p14:cNvContentPartPr/>
              <p14:nvPr/>
            </p14:nvContentPartPr>
            <p14:xfrm>
              <a:off x="4164960" y="925360"/>
              <a:ext cx="4319280" cy="81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0FBA76-2B28-4CBF-8BAF-8C8CD1CCF0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47320" y="889360"/>
                <a:ext cx="43549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927F71F-7DF0-402F-B103-12482414ED38}"/>
                  </a:ext>
                </a:extLst>
              </p14:cNvPr>
              <p14:cNvContentPartPr/>
              <p14:nvPr/>
            </p14:nvContentPartPr>
            <p14:xfrm>
              <a:off x="375240" y="1310560"/>
              <a:ext cx="6351480" cy="91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27F71F-7DF0-402F-B103-12482414ED3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7600" y="1274560"/>
                <a:ext cx="63871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9A9DF54-FED0-4C6D-A1C4-9D80F6E43164}"/>
                  </a:ext>
                </a:extLst>
              </p14:cNvPr>
              <p14:cNvContentPartPr/>
              <p14:nvPr/>
            </p14:nvContentPartPr>
            <p14:xfrm>
              <a:off x="687720" y="1445200"/>
              <a:ext cx="747000" cy="271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9A9DF54-FED0-4C6D-A1C4-9D80F6E4316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9720" y="1427200"/>
                <a:ext cx="7826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A8B56D6-6176-4115-A7DD-4FDE45AF9832}"/>
                  </a:ext>
                </a:extLst>
              </p14:cNvPr>
              <p14:cNvContentPartPr/>
              <p14:nvPr/>
            </p14:nvContentPartPr>
            <p14:xfrm>
              <a:off x="1655400" y="1402000"/>
              <a:ext cx="33480" cy="274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A8B56D6-6176-4115-A7DD-4FDE45AF983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37400" y="1384000"/>
                <a:ext cx="691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9EF5C1B-224D-41D2-B966-B48025F1B624}"/>
                  </a:ext>
                </a:extLst>
              </p14:cNvPr>
              <p14:cNvContentPartPr/>
              <p14:nvPr/>
            </p14:nvContentPartPr>
            <p14:xfrm>
              <a:off x="1799760" y="1412080"/>
              <a:ext cx="1074240" cy="295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9EF5C1B-224D-41D2-B966-B48025F1B62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82120" y="1394080"/>
                <a:ext cx="11098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1BF3EC0-BEB2-4D33-937E-79A28CB78D61}"/>
                  </a:ext>
                </a:extLst>
              </p14:cNvPr>
              <p14:cNvContentPartPr/>
              <p14:nvPr/>
            </p14:nvContentPartPr>
            <p14:xfrm>
              <a:off x="3901080" y="2584960"/>
              <a:ext cx="487800" cy="170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1BF3EC0-BEB2-4D33-937E-79A28CB78D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83080" y="2566960"/>
                <a:ext cx="5234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3D2CA75-37E5-48AD-8FD7-54741653E2D6}"/>
                  </a:ext>
                </a:extLst>
              </p14:cNvPr>
              <p14:cNvContentPartPr/>
              <p14:nvPr/>
            </p14:nvContentPartPr>
            <p14:xfrm>
              <a:off x="4499400" y="2583880"/>
              <a:ext cx="390600" cy="186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3D2CA75-37E5-48AD-8FD7-54741653E2D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81400" y="2565880"/>
                <a:ext cx="4262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603F7C1-3E6E-43D7-8E29-BB67685F365C}"/>
                  </a:ext>
                </a:extLst>
              </p14:cNvPr>
              <p14:cNvContentPartPr/>
              <p14:nvPr/>
            </p14:nvContentPartPr>
            <p14:xfrm>
              <a:off x="639480" y="3643720"/>
              <a:ext cx="2125440" cy="671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603F7C1-3E6E-43D7-8E29-BB67685F365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1840" y="3625720"/>
                <a:ext cx="2161080" cy="7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62E0B80-E586-4096-BD45-B63F10F2D139}"/>
                  </a:ext>
                </a:extLst>
              </p14:cNvPr>
              <p14:cNvContentPartPr/>
              <p14:nvPr/>
            </p14:nvContentPartPr>
            <p14:xfrm>
              <a:off x="3039960" y="3904720"/>
              <a:ext cx="28440" cy="36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62E0B80-E586-4096-BD45-B63F10F2D13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1960" y="3887080"/>
                <a:ext cx="640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993B116-E57B-4E00-9F2C-DAD78D196FAA}"/>
                  </a:ext>
                </a:extLst>
              </p14:cNvPr>
              <p14:cNvContentPartPr/>
              <p14:nvPr/>
            </p14:nvContentPartPr>
            <p14:xfrm>
              <a:off x="3047520" y="4051960"/>
              <a:ext cx="2628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993B116-E57B-4E00-9F2C-DAD78D196FA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29880" y="4033960"/>
                <a:ext cx="619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03C7D3A-E87E-4EDE-8C26-D08075A34659}"/>
                  </a:ext>
                </a:extLst>
              </p14:cNvPr>
              <p14:cNvContentPartPr/>
              <p14:nvPr/>
            </p14:nvContentPartPr>
            <p14:xfrm>
              <a:off x="3898560" y="3941440"/>
              <a:ext cx="429480" cy="296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03C7D3A-E87E-4EDE-8C26-D08075A3465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80920" y="3923440"/>
                <a:ext cx="4651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C471E8-3DE4-47FF-8FFE-77CD5052E884}"/>
                  </a:ext>
                </a:extLst>
              </p14:cNvPr>
              <p14:cNvContentPartPr/>
              <p14:nvPr/>
            </p14:nvContentPartPr>
            <p14:xfrm>
              <a:off x="4500480" y="3910840"/>
              <a:ext cx="19980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C471E8-3DE4-47FF-8FFE-77CD5052E88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82480" y="3892840"/>
                <a:ext cx="235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3814563-F624-4FD8-AB29-6C5E0E05F3D2}"/>
                  </a:ext>
                </a:extLst>
              </p14:cNvPr>
              <p14:cNvContentPartPr/>
              <p14:nvPr/>
            </p14:nvContentPartPr>
            <p14:xfrm>
              <a:off x="4906920" y="4104520"/>
              <a:ext cx="11808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3814563-F624-4FD8-AB29-6C5E0E05F3D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89280" y="4086520"/>
                <a:ext cx="153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D0B7FDA-D3B7-4053-91F0-E39A28A0570F}"/>
                  </a:ext>
                </a:extLst>
              </p14:cNvPr>
              <p14:cNvContentPartPr/>
              <p14:nvPr/>
            </p14:nvContentPartPr>
            <p14:xfrm>
              <a:off x="4917000" y="4185520"/>
              <a:ext cx="141480" cy="20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D0B7FDA-D3B7-4053-91F0-E39A28A0570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99000" y="4167880"/>
                <a:ext cx="1771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2D61200-B36B-4F90-8189-23FA6E598E88}"/>
                  </a:ext>
                </a:extLst>
              </p14:cNvPr>
              <p14:cNvContentPartPr/>
              <p14:nvPr/>
            </p14:nvContentPartPr>
            <p14:xfrm>
              <a:off x="5191680" y="3990040"/>
              <a:ext cx="315720" cy="277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2D61200-B36B-4F90-8189-23FA6E598E8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73680" y="3972040"/>
                <a:ext cx="3513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178E36-3EF7-4473-A92F-E3AA8AE590AE}"/>
                  </a:ext>
                </a:extLst>
              </p14:cNvPr>
              <p14:cNvContentPartPr/>
              <p14:nvPr/>
            </p14:nvContentPartPr>
            <p14:xfrm>
              <a:off x="5610360" y="4056640"/>
              <a:ext cx="225360" cy="134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178E36-3EF7-4473-A92F-E3AA8AE590A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92720" y="4039000"/>
                <a:ext cx="2610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1601253-EAAE-4856-BAD0-C1BB210B4564}"/>
                  </a:ext>
                </a:extLst>
              </p14:cNvPr>
              <p14:cNvContentPartPr/>
              <p14:nvPr/>
            </p14:nvContentPartPr>
            <p14:xfrm>
              <a:off x="5946240" y="4104160"/>
              <a:ext cx="98640" cy="124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1601253-EAAE-4856-BAD0-C1BB210B456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28600" y="4086520"/>
                <a:ext cx="1342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50790AE-AD36-4B45-A88C-A25E946E01E4}"/>
                  </a:ext>
                </a:extLst>
              </p14:cNvPr>
              <p14:cNvContentPartPr/>
              <p14:nvPr/>
            </p14:nvContentPartPr>
            <p14:xfrm>
              <a:off x="4463400" y="3962320"/>
              <a:ext cx="332280" cy="264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50790AE-AD36-4B45-A88C-A25E946E01E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45741" y="3944320"/>
                <a:ext cx="367959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8FDADCF-3776-4D3F-8E02-CDCEEC65028F}"/>
                  </a:ext>
                </a:extLst>
              </p14:cNvPr>
              <p14:cNvContentPartPr/>
              <p14:nvPr/>
            </p14:nvContentPartPr>
            <p14:xfrm>
              <a:off x="1229160" y="4662880"/>
              <a:ext cx="372240" cy="338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8FDADCF-3776-4D3F-8E02-CDCEEC65028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11177" y="4645240"/>
                <a:ext cx="407846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3A7BCBD-8F42-4DAD-8307-05C76BEFA820}"/>
                  </a:ext>
                </a:extLst>
              </p14:cNvPr>
              <p14:cNvContentPartPr/>
              <p14:nvPr/>
            </p14:nvContentPartPr>
            <p14:xfrm>
              <a:off x="3098280" y="4865200"/>
              <a:ext cx="175680" cy="21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3A7BCBD-8F42-4DAD-8307-05C76BEFA82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80640" y="4847560"/>
                <a:ext cx="211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7EDECE7-5B22-431D-AFB4-F8F6AAAD9806}"/>
                  </a:ext>
                </a:extLst>
              </p14:cNvPr>
              <p14:cNvContentPartPr/>
              <p14:nvPr/>
            </p14:nvContentPartPr>
            <p14:xfrm>
              <a:off x="2651520" y="4715080"/>
              <a:ext cx="294840" cy="311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7EDECE7-5B22-431D-AFB4-F8F6AAAD980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33542" y="4697080"/>
                <a:ext cx="330437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FCBD7C6-9A0C-4684-A661-138C0283B645}"/>
                  </a:ext>
                </a:extLst>
              </p14:cNvPr>
              <p14:cNvContentPartPr/>
              <p14:nvPr/>
            </p14:nvContentPartPr>
            <p14:xfrm>
              <a:off x="3972360" y="4849720"/>
              <a:ext cx="136080" cy="16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FCBD7C6-9A0C-4684-A661-138C0283B6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54360" y="4831720"/>
                <a:ext cx="171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1A33963-0C8B-4962-A35E-3EA5085B5C8E}"/>
                  </a:ext>
                </a:extLst>
              </p14:cNvPr>
              <p14:cNvContentPartPr/>
              <p14:nvPr/>
            </p14:nvContentPartPr>
            <p14:xfrm>
              <a:off x="3992520" y="4932160"/>
              <a:ext cx="100800" cy="8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1A33963-0C8B-4962-A35E-3EA5085B5C8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974880" y="4914160"/>
                <a:ext cx="1364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D00E6D5-6C89-40D2-B2C6-A6DAA9C43CD8}"/>
                  </a:ext>
                </a:extLst>
              </p14:cNvPr>
              <p14:cNvContentPartPr/>
              <p14:nvPr/>
            </p14:nvContentPartPr>
            <p14:xfrm>
              <a:off x="3514440" y="4702840"/>
              <a:ext cx="285120" cy="341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D00E6D5-6C89-40D2-B2C6-A6DAA9C43CD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96800" y="4685200"/>
                <a:ext cx="32076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19BE012-740B-4EEE-AA75-F0F2AE551449}"/>
                  </a:ext>
                </a:extLst>
              </p14:cNvPr>
              <p14:cNvContentPartPr/>
              <p14:nvPr/>
            </p14:nvContentPartPr>
            <p14:xfrm>
              <a:off x="4287360" y="4770520"/>
              <a:ext cx="397440" cy="227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19BE012-740B-4EEE-AA75-F0F2AE55144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69360" y="4752880"/>
                <a:ext cx="43308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BA04296-F6A4-477A-9065-D72599213488}"/>
                  </a:ext>
                </a:extLst>
              </p14:cNvPr>
              <p14:cNvContentPartPr/>
              <p14:nvPr/>
            </p14:nvContentPartPr>
            <p14:xfrm>
              <a:off x="4814400" y="4798600"/>
              <a:ext cx="227160" cy="1497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BA04296-F6A4-477A-9065-D7259921348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96400" y="4780600"/>
                <a:ext cx="2628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78944E5-F8B5-43E7-A4B2-B891F24CD0FA}"/>
                  </a:ext>
                </a:extLst>
              </p14:cNvPr>
              <p14:cNvContentPartPr/>
              <p14:nvPr/>
            </p14:nvContentPartPr>
            <p14:xfrm>
              <a:off x="6654720" y="4887160"/>
              <a:ext cx="162360" cy="20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78944E5-F8B5-43E7-A4B2-B891F24CD0F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36720" y="4869520"/>
                <a:ext cx="1980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77EACBF-2F55-4CB3-ACF1-E26918875266}"/>
                  </a:ext>
                </a:extLst>
              </p14:cNvPr>
              <p14:cNvContentPartPr/>
              <p14:nvPr/>
            </p14:nvContentPartPr>
            <p14:xfrm>
              <a:off x="6674880" y="4988320"/>
              <a:ext cx="108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77EACBF-2F55-4CB3-ACF1-E2691887526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657240" y="4970320"/>
                <a:ext cx="144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F8E54DD-D13C-4177-AEA2-2C8D8E83BD9B}"/>
                  </a:ext>
                </a:extLst>
              </p14:cNvPr>
              <p14:cNvContentPartPr/>
              <p14:nvPr/>
            </p14:nvContentPartPr>
            <p14:xfrm>
              <a:off x="6087000" y="4784200"/>
              <a:ext cx="424440" cy="325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F8E54DD-D13C-4177-AEA2-2C8D8E83BD9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69360" y="4766560"/>
                <a:ext cx="4600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F02D557-E4D5-4271-9F49-6EC15296DB88}"/>
                  </a:ext>
                </a:extLst>
              </p14:cNvPr>
              <p14:cNvContentPartPr/>
              <p14:nvPr/>
            </p14:nvContentPartPr>
            <p14:xfrm>
              <a:off x="5354040" y="4744240"/>
              <a:ext cx="308160" cy="250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F02D557-E4D5-4271-9F49-6EC15296DB8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336040" y="4726600"/>
                <a:ext cx="3438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6C049E8-6521-4196-97D0-DC22EAA672A6}"/>
                  </a:ext>
                </a:extLst>
              </p14:cNvPr>
              <p14:cNvContentPartPr/>
              <p14:nvPr/>
            </p14:nvContentPartPr>
            <p14:xfrm>
              <a:off x="6969360" y="4841440"/>
              <a:ext cx="336960" cy="197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6C049E8-6521-4196-97D0-DC22EAA672A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951720" y="4823800"/>
                <a:ext cx="3726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097606D-2863-40F7-9A9C-E44439883EA0}"/>
                  </a:ext>
                </a:extLst>
              </p14:cNvPr>
              <p14:cNvContentPartPr/>
              <p14:nvPr/>
            </p14:nvContentPartPr>
            <p14:xfrm>
              <a:off x="7425120" y="4815520"/>
              <a:ext cx="528480" cy="1933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097606D-2863-40F7-9A9C-E44439883EA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407468" y="4797520"/>
                <a:ext cx="564144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0913D78-409D-46A3-AF81-3077C17DB39B}"/>
                  </a:ext>
                </a:extLst>
              </p14:cNvPr>
              <p14:cNvContentPartPr/>
              <p14:nvPr/>
            </p14:nvContentPartPr>
            <p14:xfrm>
              <a:off x="8090400" y="4733440"/>
              <a:ext cx="313920" cy="363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0913D78-409D-46A3-AF81-3077C17DB39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072760" y="4715440"/>
                <a:ext cx="3495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4B586CA-9711-4F08-9D68-62F4BEB7CBA9}"/>
                  </a:ext>
                </a:extLst>
              </p14:cNvPr>
              <p14:cNvContentPartPr/>
              <p14:nvPr/>
            </p14:nvContentPartPr>
            <p14:xfrm>
              <a:off x="4510560" y="5682760"/>
              <a:ext cx="206640" cy="16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4B586CA-9711-4F08-9D68-62F4BEB7CBA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92920" y="5665120"/>
                <a:ext cx="242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1023113-F52F-4618-803F-14559E3972D9}"/>
                  </a:ext>
                </a:extLst>
              </p14:cNvPr>
              <p14:cNvContentPartPr/>
              <p14:nvPr/>
            </p14:nvContentPartPr>
            <p14:xfrm>
              <a:off x="4561320" y="5775280"/>
              <a:ext cx="135720" cy="15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1023113-F52F-4618-803F-14559E3972D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43680" y="5757640"/>
                <a:ext cx="1713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E04CBB1-F39F-449C-9039-EB33DFE17CB4}"/>
                  </a:ext>
                </a:extLst>
              </p14:cNvPr>
              <p14:cNvContentPartPr/>
              <p14:nvPr/>
            </p14:nvContentPartPr>
            <p14:xfrm>
              <a:off x="3891000" y="5587360"/>
              <a:ext cx="476640" cy="288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E04CBB1-F39F-449C-9039-EB33DFE17CB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873014" y="5569382"/>
                <a:ext cx="512253" cy="323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08598FB-157D-4EF9-9E27-6E8F4CB9F33C}"/>
                  </a:ext>
                </a:extLst>
              </p14:cNvPr>
              <p14:cNvContentPartPr/>
              <p14:nvPr/>
            </p14:nvContentPartPr>
            <p14:xfrm>
              <a:off x="2519400" y="5516800"/>
              <a:ext cx="423720" cy="271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08598FB-157D-4EF9-9E27-6E8F4CB9F33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501400" y="5498800"/>
                <a:ext cx="45936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6870A4F-0CB3-474E-93B2-B2813E670AAD}"/>
                  </a:ext>
                </a:extLst>
              </p14:cNvPr>
              <p14:cNvContentPartPr/>
              <p14:nvPr/>
            </p14:nvContentPartPr>
            <p14:xfrm>
              <a:off x="4968120" y="5587720"/>
              <a:ext cx="987120" cy="255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6870A4F-0CB3-474E-93B2-B2813E670AA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950120" y="5569720"/>
                <a:ext cx="10227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4233F1D-1AE6-44D7-81ED-43B2E04B862D}"/>
                  </a:ext>
                </a:extLst>
              </p14:cNvPr>
              <p14:cNvContentPartPr/>
              <p14:nvPr/>
            </p14:nvContentPartPr>
            <p14:xfrm>
              <a:off x="6095640" y="5578720"/>
              <a:ext cx="1137960" cy="224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4233F1D-1AE6-44D7-81ED-43B2E04B862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077646" y="5560720"/>
                <a:ext cx="1173589" cy="26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49524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055296-59AC-46B6-ACC9-15E544CF9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5" t="29131" r="29391" b="57891"/>
          <a:stretch/>
        </p:blipFill>
        <p:spPr>
          <a:xfrm>
            <a:off x="6106161" y="1295399"/>
            <a:ext cx="2819400" cy="266700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F937C9-22B2-4980-869C-16523F660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81" t="16670" r="18077" b="78714"/>
          <a:stretch/>
        </p:blipFill>
        <p:spPr>
          <a:xfrm>
            <a:off x="228599" y="228600"/>
            <a:ext cx="8572491" cy="1143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5E4851-E082-49C3-844A-4699AE4EE2D1}"/>
                  </a:ext>
                </a:extLst>
              </p14:cNvPr>
              <p14:cNvContentPartPr/>
              <p14:nvPr/>
            </p14:nvContentPartPr>
            <p14:xfrm>
              <a:off x="497640" y="545560"/>
              <a:ext cx="7854840" cy="8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5E4851-E082-49C3-844A-4699AE4EE2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640" y="509560"/>
                <a:ext cx="78904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6E33B98-6000-408E-AB17-A621CF1E907A}"/>
                  </a:ext>
                </a:extLst>
              </p14:cNvPr>
              <p14:cNvContentPartPr/>
              <p14:nvPr/>
            </p14:nvContentPartPr>
            <p14:xfrm>
              <a:off x="1452360" y="1526200"/>
              <a:ext cx="4604040" cy="1879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6E33B98-6000-408E-AB17-A621CF1E90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4719" y="1508200"/>
                <a:ext cx="4639683" cy="19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0FBA76-2B28-4CBF-8BAF-8C8CD1CCF015}"/>
                  </a:ext>
                </a:extLst>
              </p14:cNvPr>
              <p14:cNvContentPartPr/>
              <p14:nvPr/>
            </p14:nvContentPartPr>
            <p14:xfrm>
              <a:off x="4164960" y="925360"/>
              <a:ext cx="4319280" cy="81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0FBA76-2B28-4CBF-8BAF-8C8CD1CCF0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47320" y="889360"/>
                <a:ext cx="43549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927F71F-7DF0-402F-B103-12482414ED38}"/>
                  </a:ext>
                </a:extLst>
              </p14:cNvPr>
              <p14:cNvContentPartPr/>
              <p14:nvPr/>
            </p14:nvContentPartPr>
            <p14:xfrm>
              <a:off x="375240" y="1310560"/>
              <a:ext cx="6351480" cy="91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27F71F-7DF0-402F-B103-12482414ED3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7600" y="1274560"/>
                <a:ext cx="63871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9A9DF54-FED0-4C6D-A1C4-9D80F6E43164}"/>
                  </a:ext>
                </a:extLst>
              </p14:cNvPr>
              <p14:cNvContentPartPr/>
              <p14:nvPr/>
            </p14:nvContentPartPr>
            <p14:xfrm>
              <a:off x="687720" y="1445200"/>
              <a:ext cx="747000" cy="271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9A9DF54-FED0-4C6D-A1C4-9D80F6E4316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9720" y="1427200"/>
                <a:ext cx="7826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A8B56D6-6176-4115-A7DD-4FDE45AF9832}"/>
                  </a:ext>
                </a:extLst>
              </p14:cNvPr>
              <p14:cNvContentPartPr/>
              <p14:nvPr/>
            </p14:nvContentPartPr>
            <p14:xfrm>
              <a:off x="1655400" y="1402000"/>
              <a:ext cx="33480" cy="274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A8B56D6-6176-4115-A7DD-4FDE45AF983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37400" y="1384000"/>
                <a:ext cx="691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9EF5C1B-224D-41D2-B966-B48025F1B624}"/>
                  </a:ext>
                </a:extLst>
              </p14:cNvPr>
              <p14:cNvContentPartPr/>
              <p14:nvPr/>
            </p14:nvContentPartPr>
            <p14:xfrm>
              <a:off x="1799760" y="1412080"/>
              <a:ext cx="1074240" cy="295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9EF5C1B-224D-41D2-B966-B48025F1B62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82120" y="1394080"/>
                <a:ext cx="11098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1BF3EC0-BEB2-4D33-937E-79A28CB78D61}"/>
                  </a:ext>
                </a:extLst>
              </p14:cNvPr>
              <p14:cNvContentPartPr/>
              <p14:nvPr/>
            </p14:nvContentPartPr>
            <p14:xfrm>
              <a:off x="3901080" y="2584960"/>
              <a:ext cx="487800" cy="170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1BF3EC0-BEB2-4D33-937E-79A28CB78D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83080" y="2566960"/>
                <a:ext cx="5234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3D2CA75-37E5-48AD-8FD7-54741653E2D6}"/>
                  </a:ext>
                </a:extLst>
              </p14:cNvPr>
              <p14:cNvContentPartPr/>
              <p14:nvPr/>
            </p14:nvContentPartPr>
            <p14:xfrm>
              <a:off x="4499400" y="2583880"/>
              <a:ext cx="390600" cy="186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3D2CA75-37E5-48AD-8FD7-54741653E2D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81400" y="2565880"/>
                <a:ext cx="4262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603F7C1-3E6E-43D7-8E29-BB67685F365C}"/>
                  </a:ext>
                </a:extLst>
              </p14:cNvPr>
              <p14:cNvContentPartPr/>
              <p14:nvPr/>
            </p14:nvContentPartPr>
            <p14:xfrm>
              <a:off x="639480" y="3643720"/>
              <a:ext cx="2125440" cy="671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603F7C1-3E6E-43D7-8E29-BB67685F365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1840" y="3625720"/>
                <a:ext cx="2161080" cy="7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62E0B80-E586-4096-BD45-B63F10F2D139}"/>
                  </a:ext>
                </a:extLst>
              </p14:cNvPr>
              <p14:cNvContentPartPr/>
              <p14:nvPr/>
            </p14:nvContentPartPr>
            <p14:xfrm>
              <a:off x="3039960" y="3904720"/>
              <a:ext cx="28440" cy="36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62E0B80-E586-4096-BD45-B63F10F2D13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1960" y="3887080"/>
                <a:ext cx="640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993B116-E57B-4E00-9F2C-DAD78D196FAA}"/>
                  </a:ext>
                </a:extLst>
              </p14:cNvPr>
              <p14:cNvContentPartPr/>
              <p14:nvPr/>
            </p14:nvContentPartPr>
            <p14:xfrm>
              <a:off x="3047520" y="4051960"/>
              <a:ext cx="2628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993B116-E57B-4E00-9F2C-DAD78D196FA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29880" y="4033960"/>
                <a:ext cx="619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03C7D3A-E87E-4EDE-8C26-D08075A34659}"/>
                  </a:ext>
                </a:extLst>
              </p14:cNvPr>
              <p14:cNvContentPartPr/>
              <p14:nvPr/>
            </p14:nvContentPartPr>
            <p14:xfrm>
              <a:off x="3898560" y="3941440"/>
              <a:ext cx="429480" cy="296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03C7D3A-E87E-4EDE-8C26-D08075A3465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80920" y="3923440"/>
                <a:ext cx="4651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C471E8-3DE4-47FF-8FFE-77CD5052E884}"/>
                  </a:ext>
                </a:extLst>
              </p14:cNvPr>
              <p14:cNvContentPartPr/>
              <p14:nvPr/>
            </p14:nvContentPartPr>
            <p14:xfrm>
              <a:off x="4500480" y="3910840"/>
              <a:ext cx="19980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C471E8-3DE4-47FF-8FFE-77CD5052E88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82480" y="3892840"/>
                <a:ext cx="235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3814563-F624-4FD8-AB29-6C5E0E05F3D2}"/>
                  </a:ext>
                </a:extLst>
              </p14:cNvPr>
              <p14:cNvContentPartPr/>
              <p14:nvPr/>
            </p14:nvContentPartPr>
            <p14:xfrm>
              <a:off x="4906920" y="4104520"/>
              <a:ext cx="11808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3814563-F624-4FD8-AB29-6C5E0E05F3D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89280" y="4086520"/>
                <a:ext cx="153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D0B7FDA-D3B7-4053-91F0-E39A28A0570F}"/>
                  </a:ext>
                </a:extLst>
              </p14:cNvPr>
              <p14:cNvContentPartPr/>
              <p14:nvPr/>
            </p14:nvContentPartPr>
            <p14:xfrm>
              <a:off x="4917000" y="4185520"/>
              <a:ext cx="141480" cy="20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D0B7FDA-D3B7-4053-91F0-E39A28A0570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99000" y="4167880"/>
                <a:ext cx="1771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2D61200-B36B-4F90-8189-23FA6E598E88}"/>
                  </a:ext>
                </a:extLst>
              </p14:cNvPr>
              <p14:cNvContentPartPr/>
              <p14:nvPr/>
            </p14:nvContentPartPr>
            <p14:xfrm>
              <a:off x="5191680" y="3990040"/>
              <a:ext cx="315720" cy="277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2D61200-B36B-4F90-8189-23FA6E598E8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73680" y="3972040"/>
                <a:ext cx="3513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178E36-3EF7-4473-A92F-E3AA8AE590AE}"/>
                  </a:ext>
                </a:extLst>
              </p14:cNvPr>
              <p14:cNvContentPartPr/>
              <p14:nvPr/>
            </p14:nvContentPartPr>
            <p14:xfrm>
              <a:off x="5610360" y="4056640"/>
              <a:ext cx="225360" cy="134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178E36-3EF7-4473-A92F-E3AA8AE590A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92720" y="4039000"/>
                <a:ext cx="2610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1601253-EAAE-4856-BAD0-C1BB210B4564}"/>
                  </a:ext>
                </a:extLst>
              </p14:cNvPr>
              <p14:cNvContentPartPr/>
              <p14:nvPr/>
            </p14:nvContentPartPr>
            <p14:xfrm>
              <a:off x="5946240" y="4104160"/>
              <a:ext cx="98640" cy="124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1601253-EAAE-4856-BAD0-C1BB210B456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28600" y="4086520"/>
                <a:ext cx="1342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50790AE-AD36-4B45-A88C-A25E946E01E4}"/>
                  </a:ext>
                </a:extLst>
              </p14:cNvPr>
              <p14:cNvContentPartPr/>
              <p14:nvPr/>
            </p14:nvContentPartPr>
            <p14:xfrm>
              <a:off x="4463400" y="3962320"/>
              <a:ext cx="332280" cy="264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50790AE-AD36-4B45-A88C-A25E946E01E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45741" y="3944320"/>
                <a:ext cx="367959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8FDADCF-3776-4D3F-8E02-CDCEEC65028F}"/>
                  </a:ext>
                </a:extLst>
              </p14:cNvPr>
              <p14:cNvContentPartPr/>
              <p14:nvPr/>
            </p14:nvContentPartPr>
            <p14:xfrm>
              <a:off x="1229160" y="4662880"/>
              <a:ext cx="372240" cy="338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8FDADCF-3776-4D3F-8E02-CDCEEC65028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11177" y="4645240"/>
                <a:ext cx="407846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3A7BCBD-8F42-4DAD-8307-05C76BEFA820}"/>
                  </a:ext>
                </a:extLst>
              </p14:cNvPr>
              <p14:cNvContentPartPr/>
              <p14:nvPr/>
            </p14:nvContentPartPr>
            <p14:xfrm>
              <a:off x="3098280" y="4865200"/>
              <a:ext cx="175680" cy="21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3A7BCBD-8F42-4DAD-8307-05C76BEFA82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80640" y="4847560"/>
                <a:ext cx="211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7EDECE7-5B22-431D-AFB4-F8F6AAAD9806}"/>
                  </a:ext>
                </a:extLst>
              </p14:cNvPr>
              <p14:cNvContentPartPr/>
              <p14:nvPr/>
            </p14:nvContentPartPr>
            <p14:xfrm>
              <a:off x="2651520" y="4715080"/>
              <a:ext cx="294840" cy="311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7EDECE7-5B22-431D-AFB4-F8F6AAAD980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33542" y="4697080"/>
                <a:ext cx="330437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FCBD7C6-9A0C-4684-A661-138C0283B645}"/>
                  </a:ext>
                </a:extLst>
              </p14:cNvPr>
              <p14:cNvContentPartPr/>
              <p14:nvPr/>
            </p14:nvContentPartPr>
            <p14:xfrm>
              <a:off x="3972360" y="4849720"/>
              <a:ext cx="136080" cy="16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FCBD7C6-9A0C-4684-A661-138C0283B6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54360" y="4831720"/>
                <a:ext cx="171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1A33963-0C8B-4962-A35E-3EA5085B5C8E}"/>
                  </a:ext>
                </a:extLst>
              </p14:cNvPr>
              <p14:cNvContentPartPr/>
              <p14:nvPr/>
            </p14:nvContentPartPr>
            <p14:xfrm>
              <a:off x="3992520" y="4932160"/>
              <a:ext cx="100800" cy="8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1A33963-0C8B-4962-A35E-3EA5085B5C8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974880" y="4914160"/>
                <a:ext cx="1364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D00E6D5-6C89-40D2-B2C6-A6DAA9C43CD8}"/>
                  </a:ext>
                </a:extLst>
              </p14:cNvPr>
              <p14:cNvContentPartPr/>
              <p14:nvPr/>
            </p14:nvContentPartPr>
            <p14:xfrm>
              <a:off x="3514440" y="4702840"/>
              <a:ext cx="285120" cy="341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D00E6D5-6C89-40D2-B2C6-A6DAA9C43CD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96800" y="4685200"/>
                <a:ext cx="32076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19BE012-740B-4EEE-AA75-F0F2AE551449}"/>
                  </a:ext>
                </a:extLst>
              </p14:cNvPr>
              <p14:cNvContentPartPr/>
              <p14:nvPr/>
            </p14:nvContentPartPr>
            <p14:xfrm>
              <a:off x="4287360" y="4770520"/>
              <a:ext cx="397440" cy="227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19BE012-740B-4EEE-AA75-F0F2AE55144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69360" y="4752880"/>
                <a:ext cx="43308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BA04296-F6A4-477A-9065-D72599213488}"/>
                  </a:ext>
                </a:extLst>
              </p14:cNvPr>
              <p14:cNvContentPartPr/>
              <p14:nvPr/>
            </p14:nvContentPartPr>
            <p14:xfrm>
              <a:off x="4814400" y="4798600"/>
              <a:ext cx="227160" cy="1497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BA04296-F6A4-477A-9065-D7259921348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96400" y="4780600"/>
                <a:ext cx="2628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78944E5-F8B5-43E7-A4B2-B891F24CD0FA}"/>
                  </a:ext>
                </a:extLst>
              </p14:cNvPr>
              <p14:cNvContentPartPr/>
              <p14:nvPr/>
            </p14:nvContentPartPr>
            <p14:xfrm>
              <a:off x="6654720" y="4887160"/>
              <a:ext cx="162360" cy="20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78944E5-F8B5-43E7-A4B2-B891F24CD0F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36720" y="4869520"/>
                <a:ext cx="1980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77EACBF-2F55-4CB3-ACF1-E26918875266}"/>
                  </a:ext>
                </a:extLst>
              </p14:cNvPr>
              <p14:cNvContentPartPr/>
              <p14:nvPr/>
            </p14:nvContentPartPr>
            <p14:xfrm>
              <a:off x="6674880" y="4988320"/>
              <a:ext cx="108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77EACBF-2F55-4CB3-ACF1-E2691887526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657240" y="4970320"/>
                <a:ext cx="144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F8E54DD-D13C-4177-AEA2-2C8D8E83BD9B}"/>
                  </a:ext>
                </a:extLst>
              </p14:cNvPr>
              <p14:cNvContentPartPr/>
              <p14:nvPr/>
            </p14:nvContentPartPr>
            <p14:xfrm>
              <a:off x="6087000" y="4784200"/>
              <a:ext cx="424440" cy="325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F8E54DD-D13C-4177-AEA2-2C8D8E83BD9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69360" y="4766560"/>
                <a:ext cx="4600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F02D557-E4D5-4271-9F49-6EC15296DB88}"/>
                  </a:ext>
                </a:extLst>
              </p14:cNvPr>
              <p14:cNvContentPartPr/>
              <p14:nvPr/>
            </p14:nvContentPartPr>
            <p14:xfrm>
              <a:off x="5354040" y="4744240"/>
              <a:ext cx="308160" cy="250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F02D557-E4D5-4271-9F49-6EC15296DB8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336040" y="4726600"/>
                <a:ext cx="3438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6C049E8-6521-4196-97D0-DC22EAA672A6}"/>
                  </a:ext>
                </a:extLst>
              </p14:cNvPr>
              <p14:cNvContentPartPr/>
              <p14:nvPr/>
            </p14:nvContentPartPr>
            <p14:xfrm>
              <a:off x="6969360" y="4841440"/>
              <a:ext cx="336960" cy="197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6C049E8-6521-4196-97D0-DC22EAA672A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951720" y="4823800"/>
                <a:ext cx="3726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097606D-2863-40F7-9A9C-E44439883EA0}"/>
                  </a:ext>
                </a:extLst>
              </p14:cNvPr>
              <p14:cNvContentPartPr/>
              <p14:nvPr/>
            </p14:nvContentPartPr>
            <p14:xfrm>
              <a:off x="7425120" y="4815520"/>
              <a:ext cx="528480" cy="1933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097606D-2863-40F7-9A9C-E44439883EA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407468" y="4797520"/>
                <a:ext cx="564144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0913D78-409D-46A3-AF81-3077C17DB39B}"/>
                  </a:ext>
                </a:extLst>
              </p14:cNvPr>
              <p14:cNvContentPartPr/>
              <p14:nvPr/>
            </p14:nvContentPartPr>
            <p14:xfrm>
              <a:off x="8090400" y="4733440"/>
              <a:ext cx="313920" cy="363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0913D78-409D-46A3-AF81-3077C17DB39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072760" y="4715440"/>
                <a:ext cx="3495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4B586CA-9711-4F08-9D68-62F4BEB7CBA9}"/>
                  </a:ext>
                </a:extLst>
              </p14:cNvPr>
              <p14:cNvContentPartPr/>
              <p14:nvPr/>
            </p14:nvContentPartPr>
            <p14:xfrm>
              <a:off x="4510560" y="5682760"/>
              <a:ext cx="206640" cy="16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4B586CA-9711-4F08-9D68-62F4BEB7CBA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92920" y="5665120"/>
                <a:ext cx="242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1023113-F52F-4618-803F-14559E3972D9}"/>
                  </a:ext>
                </a:extLst>
              </p14:cNvPr>
              <p14:cNvContentPartPr/>
              <p14:nvPr/>
            </p14:nvContentPartPr>
            <p14:xfrm>
              <a:off x="4561320" y="5775280"/>
              <a:ext cx="135720" cy="15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1023113-F52F-4618-803F-14559E3972D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43680" y="5757640"/>
                <a:ext cx="1713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E04CBB1-F39F-449C-9039-EB33DFE17CB4}"/>
                  </a:ext>
                </a:extLst>
              </p14:cNvPr>
              <p14:cNvContentPartPr/>
              <p14:nvPr/>
            </p14:nvContentPartPr>
            <p14:xfrm>
              <a:off x="3891000" y="5587360"/>
              <a:ext cx="476640" cy="288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E04CBB1-F39F-449C-9039-EB33DFE17CB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873014" y="5569382"/>
                <a:ext cx="512253" cy="323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08598FB-157D-4EF9-9E27-6E8F4CB9F33C}"/>
                  </a:ext>
                </a:extLst>
              </p14:cNvPr>
              <p14:cNvContentPartPr/>
              <p14:nvPr/>
            </p14:nvContentPartPr>
            <p14:xfrm>
              <a:off x="2519400" y="5516800"/>
              <a:ext cx="423720" cy="271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08598FB-157D-4EF9-9E27-6E8F4CB9F33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501400" y="5498800"/>
                <a:ext cx="45936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6870A4F-0CB3-474E-93B2-B2813E670AAD}"/>
                  </a:ext>
                </a:extLst>
              </p14:cNvPr>
              <p14:cNvContentPartPr/>
              <p14:nvPr/>
            </p14:nvContentPartPr>
            <p14:xfrm>
              <a:off x="4968120" y="5587720"/>
              <a:ext cx="987120" cy="255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6870A4F-0CB3-474E-93B2-B2813E670AA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950120" y="5569720"/>
                <a:ext cx="10227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4233F1D-1AE6-44D7-81ED-43B2E04B862D}"/>
                  </a:ext>
                </a:extLst>
              </p14:cNvPr>
              <p14:cNvContentPartPr/>
              <p14:nvPr/>
            </p14:nvContentPartPr>
            <p14:xfrm>
              <a:off x="6095640" y="5578720"/>
              <a:ext cx="1137960" cy="224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4233F1D-1AE6-44D7-81ED-43B2E04B862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077646" y="5560720"/>
                <a:ext cx="1173589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10F6B7B-5358-4644-914B-85BACD46D2D5}"/>
                  </a:ext>
                </a:extLst>
              </p14:cNvPr>
              <p14:cNvContentPartPr/>
              <p14:nvPr/>
            </p14:nvContentPartPr>
            <p14:xfrm>
              <a:off x="5791080" y="6339040"/>
              <a:ext cx="195120" cy="30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10F6B7B-5358-4644-914B-85BACD46D2D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773080" y="6321400"/>
                <a:ext cx="2307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B21C916-6841-44FF-B7D1-1D927CA1815F}"/>
                  </a:ext>
                </a:extLst>
              </p14:cNvPr>
              <p14:cNvContentPartPr/>
              <p14:nvPr/>
            </p14:nvContentPartPr>
            <p14:xfrm>
              <a:off x="5811240" y="6431560"/>
              <a:ext cx="1699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B21C916-6841-44FF-B7D1-1D927CA1815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93600" y="6413920"/>
                <a:ext cx="2055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49021CF-A1C2-4D4C-BB04-F9EF73F908D8}"/>
                  </a:ext>
                </a:extLst>
              </p14:cNvPr>
              <p14:cNvContentPartPr/>
              <p14:nvPr/>
            </p14:nvContentPartPr>
            <p14:xfrm>
              <a:off x="6166200" y="6223840"/>
              <a:ext cx="1100520" cy="3146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49021CF-A1C2-4D4C-BB04-F9EF73F908D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48560" y="6206180"/>
                <a:ext cx="1136160" cy="350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DBB4A34-F2D2-431E-8F83-E9901C020391}"/>
                  </a:ext>
                </a:extLst>
              </p14:cNvPr>
              <p14:cNvContentPartPr/>
              <p14:nvPr/>
            </p14:nvContentPartPr>
            <p14:xfrm>
              <a:off x="5191680" y="6236800"/>
              <a:ext cx="447120" cy="2692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DBB4A34-F2D2-431E-8F83-E9901C02039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173694" y="6219160"/>
                <a:ext cx="482731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BFE46C0-0A72-45A5-9797-81312D7E84E7}"/>
                  </a:ext>
                </a:extLst>
              </p14:cNvPr>
              <p14:cNvContentPartPr/>
              <p14:nvPr/>
            </p14:nvContentPartPr>
            <p14:xfrm>
              <a:off x="4175400" y="6176680"/>
              <a:ext cx="407520" cy="308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BFE46C0-0A72-45A5-9797-81312D7E84E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157760" y="6159040"/>
                <a:ext cx="44316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58B1A5A-6404-4EC3-935C-3302F263A6C0}"/>
                  </a:ext>
                </a:extLst>
              </p14:cNvPr>
              <p14:cNvContentPartPr/>
              <p14:nvPr/>
            </p14:nvContentPartPr>
            <p14:xfrm>
              <a:off x="4753200" y="5878600"/>
              <a:ext cx="2970000" cy="851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58B1A5A-6404-4EC3-935C-3302F263A6C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735560" y="5842600"/>
                <a:ext cx="3005640" cy="92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55906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72560-A919-4B9A-804E-73F1A85BB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99" t="10467" r="17679" b="83000"/>
          <a:stretch/>
        </p:blipFill>
        <p:spPr>
          <a:xfrm>
            <a:off x="228599" y="152400"/>
            <a:ext cx="8561071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52CED0-6570-4D60-9D21-78C3EE17B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74" t="21200" r="37532" b="66667"/>
          <a:stretch/>
        </p:blipFill>
        <p:spPr>
          <a:xfrm>
            <a:off x="7239000" y="1249679"/>
            <a:ext cx="1362025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06F0E-FA5C-4AB3-8637-DD139F713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82" t="27042" r="29701" b="69952"/>
          <a:stretch/>
        </p:blipFill>
        <p:spPr>
          <a:xfrm>
            <a:off x="7218680" y="3658870"/>
            <a:ext cx="1585546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624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72560-A919-4B9A-804E-73F1A85BB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99" t="10467" r="17679" b="83000"/>
          <a:stretch/>
        </p:blipFill>
        <p:spPr>
          <a:xfrm>
            <a:off x="228599" y="152400"/>
            <a:ext cx="8561071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52CED0-6570-4D60-9D21-78C3EE17B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74" t="21200" r="37532" b="66667"/>
          <a:stretch/>
        </p:blipFill>
        <p:spPr>
          <a:xfrm>
            <a:off x="7239000" y="1249679"/>
            <a:ext cx="1362025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06F0E-FA5C-4AB3-8637-DD139F713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82" t="27042" r="29701" b="69952"/>
          <a:stretch/>
        </p:blipFill>
        <p:spPr>
          <a:xfrm>
            <a:off x="7218680" y="3658870"/>
            <a:ext cx="1585546" cy="6858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14:cNvPr>
              <p14:cNvContentPartPr/>
              <p14:nvPr/>
            </p14:nvContentPartPr>
            <p14:xfrm>
              <a:off x="2076600" y="497320"/>
              <a:ext cx="3453120" cy="4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8960" y="461680"/>
                <a:ext cx="34887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14:cNvPr>
              <p14:cNvContentPartPr/>
              <p14:nvPr/>
            </p14:nvContentPartPr>
            <p14:xfrm>
              <a:off x="2104320" y="1366720"/>
              <a:ext cx="376920" cy="296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6320" y="1349080"/>
                <a:ext cx="4125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14:cNvPr>
              <p14:cNvContentPartPr/>
              <p14:nvPr/>
            </p14:nvContentPartPr>
            <p14:xfrm>
              <a:off x="2610840" y="1421440"/>
              <a:ext cx="180360" cy="3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92840" y="1403440"/>
                <a:ext cx="216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14:cNvPr>
              <p14:cNvContentPartPr/>
              <p14:nvPr/>
            </p14:nvContentPartPr>
            <p14:xfrm>
              <a:off x="2631000" y="1533040"/>
              <a:ext cx="175320" cy="21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13360" y="151504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14:cNvPr>
              <p14:cNvContentPartPr/>
              <p14:nvPr/>
            </p14:nvContentPartPr>
            <p14:xfrm>
              <a:off x="2937000" y="1330720"/>
              <a:ext cx="1156320" cy="50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19360" y="1312720"/>
                <a:ext cx="1191960" cy="54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49301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72560-A919-4B9A-804E-73F1A85BB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99" t="10467" r="17679" b="83000"/>
          <a:stretch/>
        </p:blipFill>
        <p:spPr>
          <a:xfrm>
            <a:off x="228599" y="152400"/>
            <a:ext cx="8561071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52CED0-6570-4D60-9D21-78C3EE17B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74" t="21200" r="37532" b="66667"/>
          <a:stretch/>
        </p:blipFill>
        <p:spPr>
          <a:xfrm>
            <a:off x="7239000" y="1249679"/>
            <a:ext cx="1362025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06F0E-FA5C-4AB3-8637-DD139F713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82" t="27042" r="29701" b="69952"/>
          <a:stretch/>
        </p:blipFill>
        <p:spPr>
          <a:xfrm>
            <a:off x="7218680" y="3658870"/>
            <a:ext cx="1585546" cy="6858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14:cNvPr>
              <p14:cNvContentPartPr/>
              <p14:nvPr/>
            </p14:nvContentPartPr>
            <p14:xfrm>
              <a:off x="2076600" y="497320"/>
              <a:ext cx="3453120" cy="4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8960" y="461680"/>
                <a:ext cx="34887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14:cNvPr>
              <p14:cNvContentPartPr/>
              <p14:nvPr/>
            </p14:nvContentPartPr>
            <p14:xfrm>
              <a:off x="2104320" y="1366720"/>
              <a:ext cx="376920" cy="296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6320" y="1349080"/>
                <a:ext cx="4125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14:cNvPr>
              <p14:cNvContentPartPr/>
              <p14:nvPr/>
            </p14:nvContentPartPr>
            <p14:xfrm>
              <a:off x="2610840" y="1421440"/>
              <a:ext cx="180360" cy="3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92840" y="1403440"/>
                <a:ext cx="216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14:cNvPr>
              <p14:cNvContentPartPr/>
              <p14:nvPr/>
            </p14:nvContentPartPr>
            <p14:xfrm>
              <a:off x="2631000" y="1533040"/>
              <a:ext cx="175320" cy="21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13360" y="151504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14:cNvPr>
              <p14:cNvContentPartPr/>
              <p14:nvPr/>
            </p14:nvContentPartPr>
            <p14:xfrm>
              <a:off x="2937000" y="1330720"/>
              <a:ext cx="1156320" cy="50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19360" y="1312720"/>
                <a:ext cx="119196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3508FD1-9A92-45F5-B77A-6924C7061079}"/>
                  </a:ext>
                </a:extLst>
              </p14:cNvPr>
              <p14:cNvContentPartPr/>
              <p14:nvPr/>
            </p14:nvContentPartPr>
            <p14:xfrm>
              <a:off x="4947600" y="1505320"/>
              <a:ext cx="167760" cy="8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3508FD1-9A92-45F5-B77A-6924C70610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29960" y="1487680"/>
                <a:ext cx="203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165D4E-590D-4C6E-8EED-67ED3149916D}"/>
                  </a:ext>
                </a:extLst>
              </p14:cNvPr>
              <p14:cNvContentPartPr/>
              <p14:nvPr/>
            </p14:nvContentPartPr>
            <p14:xfrm>
              <a:off x="4978200" y="1574080"/>
              <a:ext cx="151200" cy="10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165D4E-590D-4C6E-8EED-67ED314991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60200" y="1556440"/>
                <a:ext cx="186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5918C4D-5ADC-45BE-87E8-93454CF91318}"/>
                  </a:ext>
                </a:extLst>
              </p14:cNvPr>
              <p14:cNvContentPartPr/>
              <p14:nvPr/>
            </p14:nvContentPartPr>
            <p14:xfrm>
              <a:off x="5729880" y="1361680"/>
              <a:ext cx="477720" cy="376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5918C4D-5ADC-45BE-87E8-93454CF913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12240" y="1343697"/>
                <a:ext cx="513360" cy="41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ED9326-29AF-4123-9426-7FA613049622}"/>
                  </a:ext>
                </a:extLst>
              </p14:cNvPr>
              <p14:cNvContentPartPr/>
              <p14:nvPr/>
            </p14:nvContentPartPr>
            <p14:xfrm>
              <a:off x="5274840" y="1431880"/>
              <a:ext cx="319320" cy="204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ED9326-29AF-4123-9426-7FA6130496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57200" y="1414209"/>
                <a:ext cx="354960" cy="240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181F3E1-CCD7-4A88-9A23-C0B24AC57991}"/>
                  </a:ext>
                </a:extLst>
              </p14:cNvPr>
              <p14:cNvContentPartPr/>
              <p14:nvPr/>
            </p14:nvContentPartPr>
            <p14:xfrm>
              <a:off x="4531080" y="1438360"/>
              <a:ext cx="263880" cy="231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181F3E1-CCD7-4A88-9A23-C0B24AC5799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13080" y="1420720"/>
                <a:ext cx="2995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41F08B-52F8-4C9E-82E1-7D95E762D332}"/>
                  </a:ext>
                </a:extLst>
              </p14:cNvPr>
              <p14:cNvContentPartPr/>
              <p14:nvPr/>
            </p14:nvContentPartPr>
            <p14:xfrm>
              <a:off x="345000" y="792160"/>
              <a:ext cx="3636720" cy="10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41F08B-52F8-4C9E-82E1-7D95E762D33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7360" y="756160"/>
                <a:ext cx="3672360" cy="17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24091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72560-A919-4B9A-804E-73F1A85BB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99" t="10467" r="17679" b="83000"/>
          <a:stretch/>
        </p:blipFill>
        <p:spPr>
          <a:xfrm>
            <a:off x="228599" y="152400"/>
            <a:ext cx="8561071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52CED0-6570-4D60-9D21-78C3EE17B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74" t="21200" r="37532" b="66667"/>
          <a:stretch/>
        </p:blipFill>
        <p:spPr>
          <a:xfrm>
            <a:off x="7239000" y="1249679"/>
            <a:ext cx="1362025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06F0E-FA5C-4AB3-8637-DD139F713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82" t="27042" r="29701" b="69952"/>
          <a:stretch/>
        </p:blipFill>
        <p:spPr>
          <a:xfrm>
            <a:off x="7218680" y="3658870"/>
            <a:ext cx="1585546" cy="6858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14:cNvPr>
              <p14:cNvContentPartPr/>
              <p14:nvPr/>
            </p14:nvContentPartPr>
            <p14:xfrm>
              <a:off x="2076600" y="497320"/>
              <a:ext cx="3453120" cy="4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8960" y="461680"/>
                <a:ext cx="34887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14:cNvPr>
              <p14:cNvContentPartPr/>
              <p14:nvPr/>
            </p14:nvContentPartPr>
            <p14:xfrm>
              <a:off x="2104320" y="1366720"/>
              <a:ext cx="376920" cy="296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6320" y="1349080"/>
                <a:ext cx="4125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14:cNvPr>
              <p14:cNvContentPartPr/>
              <p14:nvPr/>
            </p14:nvContentPartPr>
            <p14:xfrm>
              <a:off x="2610840" y="1421440"/>
              <a:ext cx="180360" cy="3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92840" y="1403440"/>
                <a:ext cx="216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14:cNvPr>
              <p14:cNvContentPartPr/>
              <p14:nvPr/>
            </p14:nvContentPartPr>
            <p14:xfrm>
              <a:off x="2631000" y="1533040"/>
              <a:ext cx="175320" cy="21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13360" y="151504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14:cNvPr>
              <p14:cNvContentPartPr/>
              <p14:nvPr/>
            </p14:nvContentPartPr>
            <p14:xfrm>
              <a:off x="2937000" y="1330720"/>
              <a:ext cx="1156320" cy="50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19360" y="1312720"/>
                <a:ext cx="119196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3508FD1-9A92-45F5-B77A-6924C7061079}"/>
                  </a:ext>
                </a:extLst>
              </p14:cNvPr>
              <p14:cNvContentPartPr/>
              <p14:nvPr/>
            </p14:nvContentPartPr>
            <p14:xfrm>
              <a:off x="4947600" y="1505320"/>
              <a:ext cx="167760" cy="8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3508FD1-9A92-45F5-B77A-6924C70610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29960" y="1487680"/>
                <a:ext cx="203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165D4E-590D-4C6E-8EED-67ED3149916D}"/>
                  </a:ext>
                </a:extLst>
              </p14:cNvPr>
              <p14:cNvContentPartPr/>
              <p14:nvPr/>
            </p14:nvContentPartPr>
            <p14:xfrm>
              <a:off x="4978200" y="1574080"/>
              <a:ext cx="151200" cy="10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165D4E-590D-4C6E-8EED-67ED314991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60200" y="1556440"/>
                <a:ext cx="186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5918C4D-5ADC-45BE-87E8-93454CF91318}"/>
                  </a:ext>
                </a:extLst>
              </p14:cNvPr>
              <p14:cNvContentPartPr/>
              <p14:nvPr/>
            </p14:nvContentPartPr>
            <p14:xfrm>
              <a:off x="5729880" y="1361680"/>
              <a:ext cx="477720" cy="376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5918C4D-5ADC-45BE-87E8-93454CF913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12240" y="1343697"/>
                <a:ext cx="513360" cy="41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ED9326-29AF-4123-9426-7FA613049622}"/>
                  </a:ext>
                </a:extLst>
              </p14:cNvPr>
              <p14:cNvContentPartPr/>
              <p14:nvPr/>
            </p14:nvContentPartPr>
            <p14:xfrm>
              <a:off x="5274840" y="1431880"/>
              <a:ext cx="319320" cy="204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ED9326-29AF-4123-9426-7FA6130496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57200" y="1414209"/>
                <a:ext cx="354960" cy="240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181F3E1-CCD7-4A88-9A23-C0B24AC57991}"/>
                  </a:ext>
                </a:extLst>
              </p14:cNvPr>
              <p14:cNvContentPartPr/>
              <p14:nvPr/>
            </p14:nvContentPartPr>
            <p14:xfrm>
              <a:off x="4531080" y="1438360"/>
              <a:ext cx="263880" cy="231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181F3E1-CCD7-4A88-9A23-C0B24AC5799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13080" y="1420720"/>
                <a:ext cx="2995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41F08B-52F8-4C9E-82E1-7D95E762D332}"/>
                  </a:ext>
                </a:extLst>
              </p14:cNvPr>
              <p14:cNvContentPartPr/>
              <p14:nvPr/>
            </p14:nvContentPartPr>
            <p14:xfrm>
              <a:off x="345000" y="792160"/>
              <a:ext cx="3636720" cy="10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41F08B-52F8-4C9E-82E1-7D95E762D33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7360" y="756160"/>
                <a:ext cx="36723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F1EBB2-3F41-47EF-BD14-88A0298AB506}"/>
                  </a:ext>
                </a:extLst>
              </p14:cNvPr>
              <p14:cNvContentPartPr/>
              <p14:nvPr/>
            </p14:nvContentPartPr>
            <p14:xfrm>
              <a:off x="4073880" y="844720"/>
              <a:ext cx="4135680" cy="10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F1EBB2-3F41-47EF-BD14-88A0298AB50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55880" y="809080"/>
                <a:ext cx="41713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86C44C0-85CD-413C-81BE-FB4D6F69DFF0}"/>
                  </a:ext>
                </a:extLst>
              </p14:cNvPr>
              <p14:cNvContentPartPr/>
              <p14:nvPr/>
            </p14:nvContentPartPr>
            <p14:xfrm>
              <a:off x="274080" y="1189240"/>
              <a:ext cx="1697760" cy="10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86C44C0-85CD-413C-81BE-FB4D6F69DFF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6080" y="1153600"/>
                <a:ext cx="17334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CF8CFB-C0AC-4A0C-B994-191DC9E8D4B9}"/>
                  </a:ext>
                </a:extLst>
              </p14:cNvPr>
              <p14:cNvContentPartPr/>
              <p14:nvPr/>
            </p14:nvContentPartPr>
            <p14:xfrm>
              <a:off x="6357360" y="1625200"/>
              <a:ext cx="43200" cy="127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CF8CFB-C0AC-4A0C-B994-191DC9E8D4B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39360" y="1607200"/>
                <a:ext cx="788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EF97E9-5663-438D-9845-3DA74725E0EE}"/>
                  </a:ext>
                </a:extLst>
              </p14:cNvPr>
              <p14:cNvContentPartPr/>
              <p14:nvPr/>
            </p14:nvContentPartPr>
            <p14:xfrm>
              <a:off x="6563280" y="1381120"/>
              <a:ext cx="918360" cy="317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EF97E9-5663-438D-9845-3DA74725E0E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45280" y="1363120"/>
                <a:ext cx="95400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F8859E7-257E-4452-9AF4-96D6C12C42DB}"/>
                  </a:ext>
                </a:extLst>
              </p14:cNvPr>
              <p14:cNvContentPartPr/>
              <p14:nvPr/>
            </p14:nvContentPartPr>
            <p14:xfrm>
              <a:off x="1594560" y="1827160"/>
              <a:ext cx="142200" cy="216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F8859E7-257E-4452-9AF4-96D6C12C42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76920" y="1809520"/>
                <a:ext cx="1778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1A3338A-5BA2-4097-A154-B9A7D28C9BAB}"/>
                  </a:ext>
                </a:extLst>
              </p14:cNvPr>
              <p14:cNvContentPartPr/>
              <p14:nvPr/>
            </p14:nvContentPartPr>
            <p14:xfrm>
              <a:off x="1850520" y="1800160"/>
              <a:ext cx="556920" cy="24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1A3338A-5BA2-4097-A154-B9A7D28C9BA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32520" y="1782520"/>
                <a:ext cx="5925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FEE1512-D75C-4F3A-942F-749151AAF6D0}"/>
                  </a:ext>
                </a:extLst>
              </p14:cNvPr>
              <p14:cNvContentPartPr/>
              <p14:nvPr/>
            </p14:nvContentPartPr>
            <p14:xfrm>
              <a:off x="1290000" y="1909600"/>
              <a:ext cx="174240" cy="102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FEE1512-D75C-4F3A-942F-749151AAF6D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72360" y="1891960"/>
                <a:ext cx="2098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F02942F-F253-4FA3-A15A-DFD553808572}"/>
                  </a:ext>
                </a:extLst>
              </p14:cNvPr>
              <p14:cNvContentPartPr/>
              <p14:nvPr/>
            </p14:nvContentPartPr>
            <p14:xfrm>
              <a:off x="572880" y="1878640"/>
              <a:ext cx="544320" cy="507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F02942F-F253-4FA3-A15A-DFD55380857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55240" y="1861000"/>
                <a:ext cx="579960" cy="54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359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14:cNvPr>
              <p14:cNvContentPartPr/>
              <p14:nvPr/>
            </p14:nvContentPartPr>
            <p14:xfrm>
              <a:off x="771600" y="162160"/>
              <a:ext cx="4608720" cy="618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960" y="144150"/>
                <a:ext cx="4644360" cy="65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14:cNvPr>
              <p14:cNvContentPartPr/>
              <p14:nvPr/>
            </p14:nvContentPartPr>
            <p14:xfrm>
              <a:off x="1797960" y="1403080"/>
              <a:ext cx="3566160" cy="965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1385087"/>
                <a:ext cx="3601800" cy="1001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14:cNvPr>
              <p14:cNvContentPartPr/>
              <p14:nvPr/>
            </p14:nvContentPartPr>
            <p14:xfrm>
              <a:off x="5972520" y="975400"/>
              <a:ext cx="1595520" cy="109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4880" y="957754"/>
                <a:ext cx="1631160" cy="1128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14:cNvPr>
              <p14:cNvContentPartPr/>
              <p14:nvPr/>
            </p14:nvContentPartPr>
            <p14:xfrm>
              <a:off x="3970560" y="2426200"/>
              <a:ext cx="4622760" cy="1473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52560" y="2408200"/>
                <a:ext cx="4658400" cy="15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14:cNvPr>
              <p14:cNvContentPartPr/>
              <p14:nvPr/>
            </p14:nvContentPartPr>
            <p14:xfrm>
              <a:off x="3819720" y="2923720"/>
              <a:ext cx="17280" cy="22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2080" y="2906080"/>
                <a:ext cx="529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14:cNvPr>
              <p14:cNvContentPartPr/>
              <p14:nvPr/>
            </p14:nvContentPartPr>
            <p14:xfrm>
              <a:off x="3808200" y="3067720"/>
              <a:ext cx="11880" cy="26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90560" y="3050080"/>
                <a:ext cx="475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14:cNvPr>
              <p14:cNvContentPartPr/>
              <p14:nvPr/>
            </p14:nvContentPartPr>
            <p14:xfrm>
              <a:off x="852960" y="2762800"/>
              <a:ext cx="2794320" cy="884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5320" y="2745153"/>
                <a:ext cx="2829960" cy="92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14:cNvPr>
              <p14:cNvContentPartPr/>
              <p14:nvPr/>
            </p14:nvContentPartPr>
            <p14:xfrm>
              <a:off x="4839960" y="2925880"/>
              <a:ext cx="108000" cy="151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22320" y="2907880"/>
                <a:ext cx="143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14:cNvPr>
              <p14:cNvContentPartPr/>
              <p14:nvPr/>
            </p14:nvContentPartPr>
            <p14:xfrm>
              <a:off x="8066640" y="2258440"/>
              <a:ext cx="668880" cy="749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48640" y="2240800"/>
                <a:ext cx="70452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14:cNvPr>
              <p14:cNvContentPartPr/>
              <p14:nvPr/>
            </p14:nvContentPartPr>
            <p14:xfrm>
              <a:off x="5050200" y="2338000"/>
              <a:ext cx="2833560" cy="864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32558" y="2320000"/>
                <a:ext cx="2869205" cy="90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4E00105-0788-4888-8036-CEB06AFC2B51}"/>
                  </a:ext>
                </a:extLst>
              </p14:cNvPr>
              <p14:cNvContentPartPr/>
              <p14:nvPr/>
            </p14:nvContentPartPr>
            <p14:xfrm>
              <a:off x="4042560" y="1868560"/>
              <a:ext cx="4837320" cy="1342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4E00105-0788-4888-8036-CEB06AFC2B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24560" y="1832920"/>
                <a:ext cx="4872960" cy="14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704BBD5-475F-43BD-86E8-068F2885D63F}"/>
                  </a:ext>
                </a:extLst>
              </p14:cNvPr>
              <p14:cNvContentPartPr/>
              <p14:nvPr/>
            </p14:nvContentPartPr>
            <p14:xfrm>
              <a:off x="1046280" y="3941440"/>
              <a:ext cx="163800" cy="255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704BBD5-475F-43BD-86E8-068F2885D63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28280" y="3923465"/>
                <a:ext cx="199440" cy="291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A153F0E-58EE-4DFD-A081-68B7FDEBC496}"/>
                  </a:ext>
                </a:extLst>
              </p14:cNvPr>
              <p14:cNvContentPartPr/>
              <p14:nvPr/>
            </p14:nvContentPartPr>
            <p14:xfrm>
              <a:off x="1330320" y="3997960"/>
              <a:ext cx="770400" cy="18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A153F0E-58EE-4DFD-A081-68B7FDEBC49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12672" y="3980320"/>
                <a:ext cx="806057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5186E98-8E28-4BF7-933C-DB38F270EC3E}"/>
                  </a:ext>
                </a:extLst>
              </p14:cNvPr>
              <p14:cNvContentPartPr/>
              <p14:nvPr/>
            </p14:nvContentPartPr>
            <p14:xfrm>
              <a:off x="233040" y="3722560"/>
              <a:ext cx="700200" cy="7142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5186E98-8E28-4BF7-933C-DB38F270EC3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5031" y="3704560"/>
                <a:ext cx="735858" cy="74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23146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72560-A919-4B9A-804E-73F1A85BB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99" t="10467" r="17679" b="83000"/>
          <a:stretch/>
        </p:blipFill>
        <p:spPr>
          <a:xfrm>
            <a:off x="228599" y="152400"/>
            <a:ext cx="8561071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52CED0-6570-4D60-9D21-78C3EE17B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74" t="21200" r="37532" b="66667"/>
          <a:stretch/>
        </p:blipFill>
        <p:spPr>
          <a:xfrm>
            <a:off x="7239000" y="1249679"/>
            <a:ext cx="1362025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06F0E-FA5C-4AB3-8637-DD139F713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82" t="27042" r="29701" b="69952"/>
          <a:stretch/>
        </p:blipFill>
        <p:spPr>
          <a:xfrm>
            <a:off x="7218680" y="3658870"/>
            <a:ext cx="1585546" cy="6858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14:cNvPr>
              <p14:cNvContentPartPr/>
              <p14:nvPr/>
            </p14:nvContentPartPr>
            <p14:xfrm>
              <a:off x="2076600" y="497320"/>
              <a:ext cx="3453120" cy="4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8960" y="461680"/>
                <a:ext cx="34887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14:cNvPr>
              <p14:cNvContentPartPr/>
              <p14:nvPr/>
            </p14:nvContentPartPr>
            <p14:xfrm>
              <a:off x="2104320" y="1366720"/>
              <a:ext cx="376920" cy="296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6320" y="1349080"/>
                <a:ext cx="4125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14:cNvPr>
              <p14:cNvContentPartPr/>
              <p14:nvPr/>
            </p14:nvContentPartPr>
            <p14:xfrm>
              <a:off x="2610840" y="1421440"/>
              <a:ext cx="180360" cy="3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92840" y="1403440"/>
                <a:ext cx="216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14:cNvPr>
              <p14:cNvContentPartPr/>
              <p14:nvPr/>
            </p14:nvContentPartPr>
            <p14:xfrm>
              <a:off x="2631000" y="1533040"/>
              <a:ext cx="175320" cy="21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13360" y="151504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14:cNvPr>
              <p14:cNvContentPartPr/>
              <p14:nvPr/>
            </p14:nvContentPartPr>
            <p14:xfrm>
              <a:off x="2937000" y="1330720"/>
              <a:ext cx="1156320" cy="50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19360" y="1312720"/>
                <a:ext cx="119196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3508FD1-9A92-45F5-B77A-6924C7061079}"/>
                  </a:ext>
                </a:extLst>
              </p14:cNvPr>
              <p14:cNvContentPartPr/>
              <p14:nvPr/>
            </p14:nvContentPartPr>
            <p14:xfrm>
              <a:off x="4947600" y="1505320"/>
              <a:ext cx="167760" cy="8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3508FD1-9A92-45F5-B77A-6924C70610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29960" y="1487680"/>
                <a:ext cx="203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165D4E-590D-4C6E-8EED-67ED3149916D}"/>
                  </a:ext>
                </a:extLst>
              </p14:cNvPr>
              <p14:cNvContentPartPr/>
              <p14:nvPr/>
            </p14:nvContentPartPr>
            <p14:xfrm>
              <a:off x="4978200" y="1574080"/>
              <a:ext cx="151200" cy="10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165D4E-590D-4C6E-8EED-67ED314991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60200" y="1556440"/>
                <a:ext cx="186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5918C4D-5ADC-45BE-87E8-93454CF91318}"/>
                  </a:ext>
                </a:extLst>
              </p14:cNvPr>
              <p14:cNvContentPartPr/>
              <p14:nvPr/>
            </p14:nvContentPartPr>
            <p14:xfrm>
              <a:off x="5729880" y="1361680"/>
              <a:ext cx="477720" cy="376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5918C4D-5ADC-45BE-87E8-93454CF913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12240" y="1343697"/>
                <a:ext cx="513360" cy="41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ED9326-29AF-4123-9426-7FA613049622}"/>
                  </a:ext>
                </a:extLst>
              </p14:cNvPr>
              <p14:cNvContentPartPr/>
              <p14:nvPr/>
            </p14:nvContentPartPr>
            <p14:xfrm>
              <a:off x="5274840" y="1431880"/>
              <a:ext cx="319320" cy="204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ED9326-29AF-4123-9426-7FA6130496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57200" y="1414209"/>
                <a:ext cx="354960" cy="240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181F3E1-CCD7-4A88-9A23-C0B24AC57991}"/>
                  </a:ext>
                </a:extLst>
              </p14:cNvPr>
              <p14:cNvContentPartPr/>
              <p14:nvPr/>
            </p14:nvContentPartPr>
            <p14:xfrm>
              <a:off x="4531080" y="1438360"/>
              <a:ext cx="263880" cy="231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181F3E1-CCD7-4A88-9A23-C0B24AC5799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13080" y="1420720"/>
                <a:ext cx="2995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41F08B-52F8-4C9E-82E1-7D95E762D332}"/>
                  </a:ext>
                </a:extLst>
              </p14:cNvPr>
              <p14:cNvContentPartPr/>
              <p14:nvPr/>
            </p14:nvContentPartPr>
            <p14:xfrm>
              <a:off x="345000" y="792160"/>
              <a:ext cx="3636720" cy="10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41F08B-52F8-4C9E-82E1-7D95E762D33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7360" y="756160"/>
                <a:ext cx="36723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F1EBB2-3F41-47EF-BD14-88A0298AB506}"/>
                  </a:ext>
                </a:extLst>
              </p14:cNvPr>
              <p14:cNvContentPartPr/>
              <p14:nvPr/>
            </p14:nvContentPartPr>
            <p14:xfrm>
              <a:off x="4073880" y="844720"/>
              <a:ext cx="4135680" cy="10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F1EBB2-3F41-47EF-BD14-88A0298AB50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55880" y="809080"/>
                <a:ext cx="41713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86C44C0-85CD-413C-81BE-FB4D6F69DFF0}"/>
                  </a:ext>
                </a:extLst>
              </p14:cNvPr>
              <p14:cNvContentPartPr/>
              <p14:nvPr/>
            </p14:nvContentPartPr>
            <p14:xfrm>
              <a:off x="274080" y="1189240"/>
              <a:ext cx="1697760" cy="10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86C44C0-85CD-413C-81BE-FB4D6F69DFF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6080" y="1153600"/>
                <a:ext cx="17334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CF8CFB-C0AC-4A0C-B994-191DC9E8D4B9}"/>
                  </a:ext>
                </a:extLst>
              </p14:cNvPr>
              <p14:cNvContentPartPr/>
              <p14:nvPr/>
            </p14:nvContentPartPr>
            <p14:xfrm>
              <a:off x="6357360" y="1625200"/>
              <a:ext cx="43200" cy="127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CF8CFB-C0AC-4A0C-B994-191DC9E8D4B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39360" y="1607200"/>
                <a:ext cx="788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EF97E9-5663-438D-9845-3DA74725E0EE}"/>
                  </a:ext>
                </a:extLst>
              </p14:cNvPr>
              <p14:cNvContentPartPr/>
              <p14:nvPr/>
            </p14:nvContentPartPr>
            <p14:xfrm>
              <a:off x="6563280" y="1381120"/>
              <a:ext cx="918360" cy="317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EF97E9-5663-438D-9845-3DA74725E0E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45280" y="1363120"/>
                <a:ext cx="95400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F8859E7-257E-4452-9AF4-96D6C12C42DB}"/>
                  </a:ext>
                </a:extLst>
              </p14:cNvPr>
              <p14:cNvContentPartPr/>
              <p14:nvPr/>
            </p14:nvContentPartPr>
            <p14:xfrm>
              <a:off x="1594560" y="1827160"/>
              <a:ext cx="142200" cy="216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F8859E7-257E-4452-9AF4-96D6C12C42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76920" y="1809520"/>
                <a:ext cx="1778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1A3338A-5BA2-4097-A154-B9A7D28C9BAB}"/>
                  </a:ext>
                </a:extLst>
              </p14:cNvPr>
              <p14:cNvContentPartPr/>
              <p14:nvPr/>
            </p14:nvContentPartPr>
            <p14:xfrm>
              <a:off x="1850520" y="1800160"/>
              <a:ext cx="556920" cy="24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1A3338A-5BA2-4097-A154-B9A7D28C9BA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32520" y="1782520"/>
                <a:ext cx="5925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FEE1512-D75C-4F3A-942F-749151AAF6D0}"/>
                  </a:ext>
                </a:extLst>
              </p14:cNvPr>
              <p14:cNvContentPartPr/>
              <p14:nvPr/>
            </p14:nvContentPartPr>
            <p14:xfrm>
              <a:off x="1290000" y="1909600"/>
              <a:ext cx="174240" cy="102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FEE1512-D75C-4F3A-942F-749151AAF6D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72360" y="1891960"/>
                <a:ext cx="2098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805FDD3-1AAD-4D1C-AF43-DBFB44F9544F}"/>
                  </a:ext>
                </a:extLst>
              </p14:cNvPr>
              <p14:cNvContentPartPr/>
              <p14:nvPr/>
            </p14:nvContentPartPr>
            <p14:xfrm>
              <a:off x="2925120" y="1938040"/>
              <a:ext cx="510120" cy="201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805FDD3-1AAD-4D1C-AF43-DBFB44F9544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07120" y="1920400"/>
                <a:ext cx="5457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ABB3FBF-5984-4570-B201-2190A4F8FC8D}"/>
                  </a:ext>
                </a:extLst>
              </p14:cNvPr>
              <p14:cNvContentPartPr/>
              <p14:nvPr/>
            </p14:nvContentPartPr>
            <p14:xfrm>
              <a:off x="3576000" y="1811680"/>
              <a:ext cx="731160" cy="608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ABB3FBF-5984-4570-B201-2190A4F8FC8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58360" y="1794040"/>
                <a:ext cx="76680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7988DAE-EC72-45C8-8E2B-828C36319845}"/>
                  </a:ext>
                </a:extLst>
              </p14:cNvPr>
              <p14:cNvContentPartPr/>
              <p14:nvPr/>
            </p14:nvContentPartPr>
            <p14:xfrm>
              <a:off x="572880" y="1878640"/>
              <a:ext cx="544320" cy="507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7988DAE-EC72-45C8-8E2B-828C3631984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55240" y="1861000"/>
                <a:ext cx="579960" cy="54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79071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72560-A919-4B9A-804E-73F1A85BB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99" t="10467" r="17679" b="83000"/>
          <a:stretch/>
        </p:blipFill>
        <p:spPr>
          <a:xfrm>
            <a:off x="228599" y="152400"/>
            <a:ext cx="8561071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52CED0-6570-4D60-9D21-78C3EE17B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74" t="21200" r="37532" b="66667"/>
          <a:stretch/>
        </p:blipFill>
        <p:spPr>
          <a:xfrm>
            <a:off x="7239000" y="1249679"/>
            <a:ext cx="1362025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06F0E-FA5C-4AB3-8637-DD139F713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82" t="27042" r="29701" b="69952"/>
          <a:stretch/>
        </p:blipFill>
        <p:spPr>
          <a:xfrm>
            <a:off x="7218680" y="3658870"/>
            <a:ext cx="1585546" cy="6858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14:cNvPr>
              <p14:cNvContentPartPr/>
              <p14:nvPr/>
            </p14:nvContentPartPr>
            <p14:xfrm>
              <a:off x="2076600" y="497320"/>
              <a:ext cx="3453120" cy="4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8960" y="461680"/>
                <a:ext cx="34887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14:cNvPr>
              <p14:cNvContentPartPr/>
              <p14:nvPr/>
            </p14:nvContentPartPr>
            <p14:xfrm>
              <a:off x="2104320" y="1366720"/>
              <a:ext cx="376920" cy="296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6320" y="1349080"/>
                <a:ext cx="4125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14:cNvPr>
              <p14:cNvContentPartPr/>
              <p14:nvPr/>
            </p14:nvContentPartPr>
            <p14:xfrm>
              <a:off x="2610840" y="1421440"/>
              <a:ext cx="180360" cy="3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92840" y="1403440"/>
                <a:ext cx="216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14:cNvPr>
              <p14:cNvContentPartPr/>
              <p14:nvPr/>
            </p14:nvContentPartPr>
            <p14:xfrm>
              <a:off x="2631000" y="1533040"/>
              <a:ext cx="175320" cy="21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13360" y="151504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14:cNvPr>
              <p14:cNvContentPartPr/>
              <p14:nvPr/>
            </p14:nvContentPartPr>
            <p14:xfrm>
              <a:off x="2937000" y="1330720"/>
              <a:ext cx="1156320" cy="50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19360" y="1312720"/>
                <a:ext cx="119196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3508FD1-9A92-45F5-B77A-6924C7061079}"/>
                  </a:ext>
                </a:extLst>
              </p14:cNvPr>
              <p14:cNvContentPartPr/>
              <p14:nvPr/>
            </p14:nvContentPartPr>
            <p14:xfrm>
              <a:off x="4947600" y="1505320"/>
              <a:ext cx="167760" cy="8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3508FD1-9A92-45F5-B77A-6924C70610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29960" y="1487680"/>
                <a:ext cx="203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165D4E-590D-4C6E-8EED-67ED3149916D}"/>
                  </a:ext>
                </a:extLst>
              </p14:cNvPr>
              <p14:cNvContentPartPr/>
              <p14:nvPr/>
            </p14:nvContentPartPr>
            <p14:xfrm>
              <a:off x="4978200" y="1574080"/>
              <a:ext cx="151200" cy="10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165D4E-590D-4C6E-8EED-67ED314991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60200" y="1556440"/>
                <a:ext cx="186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5918C4D-5ADC-45BE-87E8-93454CF91318}"/>
                  </a:ext>
                </a:extLst>
              </p14:cNvPr>
              <p14:cNvContentPartPr/>
              <p14:nvPr/>
            </p14:nvContentPartPr>
            <p14:xfrm>
              <a:off x="5729880" y="1361680"/>
              <a:ext cx="477720" cy="376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5918C4D-5ADC-45BE-87E8-93454CF913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12240" y="1343697"/>
                <a:ext cx="513360" cy="41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ED9326-29AF-4123-9426-7FA613049622}"/>
                  </a:ext>
                </a:extLst>
              </p14:cNvPr>
              <p14:cNvContentPartPr/>
              <p14:nvPr/>
            </p14:nvContentPartPr>
            <p14:xfrm>
              <a:off x="5274840" y="1431880"/>
              <a:ext cx="319320" cy="204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ED9326-29AF-4123-9426-7FA6130496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57200" y="1414209"/>
                <a:ext cx="354960" cy="240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181F3E1-CCD7-4A88-9A23-C0B24AC57991}"/>
                  </a:ext>
                </a:extLst>
              </p14:cNvPr>
              <p14:cNvContentPartPr/>
              <p14:nvPr/>
            </p14:nvContentPartPr>
            <p14:xfrm>
              <a:off x="4531080" y="1438360"/>
              <a:ext cx="263880" cy="231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181F3E1-CCD7-4A88-9A23-C0B24AC5799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13080" y="1420720"/>
                <a:ext cx="2995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41F08B-52F8-4C9E-82E1-7D95E762D332}"/>
                  </a:ext>
                </a:extLst>
              </p14:cNvPr>
              <p14:cNvContentPartPr/>
              <p14:nvPr/>
            </p14:nvContentPartPr>
            <p14:xfrm>
              <a:off x="345000" y="792160"/>
              <a:ext cx="3636720" cy="10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41F08B-52F8-4C9E-82E1-7D95E762D33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7360" y="756160"/>
                <a:ext cx="36723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F1EBB2-3F41-47EF-BD14-88A0298AB506}"/>
                  </a:ext>
                </a:extLst>
              </p14:cNvPr>
              <p14:cNvContentPartPr/>
              <p14:nvPr/>
            </p14:nvContentPartPr>
            <p14:xfrm>
              <a:off x="4073880" y="844720"/>
              <a:ext cx="4135680" cy="10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F1EBB2-3F41-47EF-BD14-88A0298AB50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55880" y="809080"/>
                <a:ext cx="41713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86C44C0-85CD-413C-81BE-FB4D6F69DFF0}"/>
                  </a:ext>
                </a:extLst>
              </p14:cNvPr>
              <p14:cNvContentPartPr/>
              <p14:nvPr/>
            </p14:nvContentPartPr>
            <p14:xfrm>
              <a:off x="274080" y="1189240"/>
              <a:ext cx="1697760" cy="10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86C44C0-85CD-413C-81BE-FB4D6F69DFF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6080" y="1153600"/>
                <a:ext cx="17334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CF8CFB-C0AC-4A0C-B994-191DC9E8D4B9}"/>
                  </a:ext>
                </a:extLst>
              </p14:cNvPr>
              <p14:cNvContentPartPr/>
              <p14:nvPr/>
            </p14:nvContentPartPr>
            <p14:xfrm>
              <a:off x="6357360" y="1625200"/>
              <a:ext cx="43200" cy="127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CF8CFB-C0AC-4A0C-B994-191DC9E8D4B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39360" y="1607200"/>
                <a:ext cx="788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EF97E9-5663-438D-9845-3DA74725E0EE}"/>
                  </a:ext>
                </a:extLst>
              </p14:cNvPr>
              <p14:cNvContentPartPr/>
              <p14:nvPr/>
            </p14:nvContentPartPr>
            <p14:xfrm>
              <a:off x="6563280" y="1381120"/>
              <a:ext cx="918360" cy="317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EF97E9-5663-438D-9845-3DA74725E0E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45280" y="1363120"/>
                <a:ext cx="95400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F8859E7-257E-4452-9AF4-96D6C12C42DB}"/>
                  </a:ext>
                </a:extLst>
              </p14:cNvPr>
              <p14:cNvContentPartPr/>
              <p14:nvPr/>
            </p14:nvContentPartPr>
            <p14:xfrm>
              <a:off x="1594560" y="1827160"/>
              <a:ext cx="142200" cy="216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F8859E7-257E-4452-9AF4-96D6C12C42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76920" y="1809520"/>
                <a:ext cx="1778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1A3338A-5BA2-4097-A154-B9A7D28C9BAB}"/>
                  </a:ext>
                </a:extLst>
              </p14:cNvPr>
              <p14:cNvContentPartPr/>
              <p14:nvPr/>
            </p14:nvContentPartPr>
            <p14:xfrm>
              <a:off x="1850520" y="1800160"/>
              <a:ext cx="556920" cy="24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1A3338A-5BA2-4097-A154-B9A7D28C9BA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32520" y="1782520"/>
                <a:ext cx="5925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FEE1512-D75C-4F3A-942F-749151AAF6D0}"/>
                  </a:ext>
                </a:extLst>
              </p14:cNvPr>
              <p14:cNvContentPartPr/>
              <p14:nvPr/>
            </p14:nvContentPartPr>
            <p14:xfrm>
              <a:off x="1290000" y="1909600"/>
              <a:ext cx="174240" cy="102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FEE1512-D75C-4F3A-942F-749151AAF6D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72360" y="1891960"/>
                <a:ext cx="2098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805FDD3-1AAD-4D1C-AF43-DBFB44F9544F}"/>
                  </a:ext>
                </a:extLst>
              </p14:cNvPr>
              <p14:cNvContentPartPr/>
              <p14:nvPr/>
            </p14:nvContentPartPr>
            <p14:xfrm>
              <a:off x="2925120" y="1938040"/>
              <a:ext cx="510120" cy="201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805FDD3-1AAD-4D1C-AF43-DBFB44F9544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07120" y="1920400"/>
                <a:ext cx="5457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ABB3FBF-5984-4570-B201-2190A4F8FC8D}"/>
                  </a:ext>
                </a:extLst>
              </p14:cNvPr>
              <p14:cNvContentPartPr/>
              <p14:nvPr/>
            </p14:nvContentPartPr>
            <p14:xfrm>
              <a:off x="3576000" y="1811680"/>
              <a:ext cx="731160" cy="608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ABB3FBF-5984-4570-B201-2190A4F8FC8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58360" y="1794040"/>
                <a:ext cx="76680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8CB191B-78A3-42FC-9011-D133E3753E14}"/>
                  </a:ext>
                </a:extLst>
              </p14:cNvPr>
              <p14:cNvContentPartPr/>
              <p14:nvPr/>
            </p14:nvContentPartPr>
            <p14:xfrm>
              <a:off x="4460160" y="1919680"/>
              <a:ext cx="243360" cy="264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8CB191B-78A3-42FC-9011-D133E3753E1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442187" y="1902040"/>
                <a:ext cx="278947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6094C0A-8CFE-4C69-8DDC-6E89DA38376F}"/>
                  </a:ext>
                </a:extLst>
              </p14:cNvPr>
              <p14:cNvContentPartPr/>
              <p14:nvPr/>
            </p14:nvContentPartPr>
            <p14:xfrm>
              <a:off x="5739960" y="2031280"/>
              <a:ext cx="12168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6094C0A-8CFE-4C69-8DDC-6E89DA3837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21960" y="2013640"/>
                <a:ext cx="157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EEAB9A8-7171-41C5-BD81-8D641A889833}"/>
                  </a:ext>
                </a:extLst>
              </p14:cNvPr>
              <p14:cNvContentPartPr/>
              <p14:nvPr/>
            </p14:nvContentPartPr>
            <p14:xfrm>
              <a:off x="5760120" y="2102920"/>
              <a:ext cx="11664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EEAB9A8-7171-41C5-BD81-8D641A88983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42480" y="2084920"/>
                <a:ext cx="152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68BEA63-82BB-4D73-9649-5DB2D572F7CA}"/>
                  </a:ext>
                </a:extLst>
              </p14:cNvPr>
              <p14:cNvContentPartPr/>
              <p14:nvPr/>
            </p14:nvContentPartPr>
            <p14:xfrm>
              <a:off x="4987560" y="1937680"/>
              <a:ext cx="649800" cy="351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68BEA63-82BB-4D73-9649-5DB2D572F7C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969570" y="1919680"/>
                <a:ext cx="6854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1541552-FDD0-4B40-9AA9-84A4F4CD31C3}"/>
                  </a:ext>
                </a:extLst>
              </p14:cNvPr>
              <p14:cNvContentPartPr/>
              <p14:nvPr/>
            </p14:nvContentPartPr>
            <p14:xfrm>
              <a:off x="572880" y="1878640"/>
              <a:ext cx="544320" cy="507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1541552-FDD0-4B40-9AA9-84A4F4CD31C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55240" y="1861000"/>
                <a:ext cx="57996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7890901-A225-4DA7-B679-203782F6A5C8}"/>
                  </a:ext>
                </a:extLst>
              </p14:cNvPr>
              <p14:cNvContentPartPr/>
              <p14:nvPr/>
            </p14:nvContentPartPr>
            <p14:xfrm>
              <a:off x="487200" y="2438080"/>
              <a:ext cx="274680" cy="299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7890901-A225-4DA7-B679-203782F6A5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69200" y="2420440"/>
                <a:ext cx="31032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AE5C17E-FFD6-4E4D-BA18-99FA2658F6AE}"/>
                  </a:ext>
                </a:extLst>
              </p14:cNvPr>
              <p14:cNvContentPartPr/>
              <p14:nvPr/>
            </p14:nvContentPartPr>
            <p14:xfrm>
              <a:off x="6034800" y="1664080"/>
              <a:ext cx="1198800" cy="6627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AE5C17E-FFD6-4E4D-BA18-99FA2658F6A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16795" y="1646440"/>
                <a:ext cx="1234451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5A99504-12B3-486B-B973-7A9BD7848F47}"/>
                  </a:ext>
                </a:extLst>
              </p14:cNvPr>
              <p14:cNvContentPartPr/>
              <p14:nvPr/>
            </p14:nvContentPartPr>
            <p14:xfrm>
              <a:off x="1309800" y="2612680"/>
              <a:ext cx="312840" cy="1839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5A99504-12B3-486B-B973-7A9BD7848F4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92160" y="2594680"/>
                <a:ext cx="3484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4F8765A-972F-4991-B659-A958E00673E8}"/>
                  </a:ext>
                </a:extLst>
              </p14:cNvPr>
              <p14:cNvContentPartPr/>
              <p14:nvPr/>
            </p14:nvContentPartPr>
            <p14:xfrm>
              <a:off x="1767360" y="2610880"/>
              <a:ext cx="174240" cy="21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4F8765A-972F-4991-B659-A958E00673E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749720" y="2593240"/>
                <a:ext cx="2098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EF49665-FE7C-4574-806C-4FB79418E864}"/>
                  </a:ext>
                </a:extLst>
              </p14:cNvPr>
              <p14:cNvContentPartPr/>
              <p14:nvPr/>
            </p14:nvContentPartPr>
            <p14:xfrm>
              <a:off x="1808040" y="2732560"/>
              <a:ext cx="138240" cy="151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EF49665-FE7C-4574-806C-4FB79418E86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790400" y="27149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499C582-9AAC-49FA-8617-FAF07357CFA6}"/>
                  </a:ext>
                </a:extLst>
              </p14:cNvPr>
              <p14:cNvContentPartPr/>
              <p14:nvPr/>
            </p14:nvContentPartPr>
            <p14:xfrm>
              <a:off x="2234640" y="2681800"/>
              <a:ext cx="578520" cy="20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499C582-9AAC-49FA-8617-FAF07357CFA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217000" y="2664160"/>
                <a:ext cx="614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6F7D4AC-558D-4EBF-91CF-244B866B715E}"/>
                  </a:ext>
                </a:extLst>
              </p14:cNvPr>
              <p14:cNvContentPartPr/>
              <p14:nvPr/>
            </p14:nvContentPartPr>
            <p14:xfrm>
              <a:off x="2183880" y="2325400"/>
              <a:ext cx="608040" cy="2962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6F7D4AC-558D-4EBF-91CF-244B866B715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166230" y="2307760"/>
                <a:ext cx="643701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D1A075D-25D1-4877-ADB4-FD5E077D7427}"/>
                  </a:ext>
                </a:extLst>
              </p14:cNvPr>
              <p14:cNvContentPartPr/>
              <p14:nvPr/>
            </p14:nvContentPartPr>
            <p14:xfrm>
              <a:off x="2394120" y="2783320"/>
              <a:ext cx="319320" cy="2818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D1A075D-25D1-4877-ADB4-FD5E077D742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76460" y="2765680"/>
                <a:ext cx="35500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98112C3-9222-4199-8353-CFB700041C05}"/>
                  </a:ext>
                </a:extLst>
              </p14:cNvPr>
              <p14:cNvContentPartPr/>
              <p14:nvPr/>
            </p14:nvContentPartPr>
            <p14:xfrm>
              <a:off x="2163720" y="2764240"/>
              <a:ext cx="143640" cy="1526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98112C3-9222-4199-8353-CFB700041C0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145720" y="2746240"/>
                <a:ext cx="179280" cy="18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49440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72560-A919-4B9A-804E-73F1A85BB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99" t="10467" r="17679" b="83000"/>
          <a:stretch/>
        </p:blipFill>
        <p:spPr>
          <a:xfrm>
            <a:off x="228599" y="152400"/>
            <a:ext cx="8561071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52CED0-6570-4D60-9D21-78C3EE17B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74" t="21200" r="37532" b="66667"/>
          <a:stretch/>
        </p:blipFill>
        <p:spPr>
          <a:xfrm>
            <a:off x="7239000" y="1249679"/>
            <a:ext cx="1362025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06F0E-FA5C-4AB3-8637-DD139F713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82" t="27042" r="29701" b="69952"/>
          <a:stretch/>
        </p:blipFill>
        <p:spPr>
          <a:xfrm>
            <a:off x="7218680" y="3658870"/>
            <a:ext cx="1585546" cy="6858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14:cNvPr>
              <p14:cNvContentPartPr/>
              <p14:nvPr/>
            </p14:nvContentPartPr>
            <p14:xfrm>
              <a:off x="2076600" y="497320"/>
              <a:ext cx="3453120" cy="4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8960" y="461680"/>
                <a:ext cx="34887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14:cNvPr>
              <p14:cNvContentPartPr/>
              <p14:nvPr/>
            </p14:nvContentPartPr>
            <p14:xfrm>
              <a:off x="2104320" y="1366720"/>
              <a:ext cx="376920" cy="296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6320" y="1349080"/>
                <a:ext cx="4125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14:cNvPr>
              <p14:cNvContentPartPr/>
              <p14:nvPr/>
            </p14:nvContentPartPr>
            <p14:xfrm>
              <a:off x="2610840" y="1421440"/>
              <a:ext cx="180360" cy="3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92840" y="1403440"/>
                <a:ext cx="216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14:cNvPr>
              <p14:cNvContentPartPr/>
              <p14:nvPr/>
            </p14:nvContentPartPr>
            <p14:xfrm>
              <a:off x="2631000" y="1533040"/>
              <a:ext cx="175320" cy="21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13360" y="151504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14:cNvPr>
              <p14:cNvContentPartPr/>
              <p14:nvPr/>
            </p14:nvContentPartPr>
            <p14:xfrm>
              <a:off x="2937000" y="1330720"/>
              <a:ext cx="1156320" cy="50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19360" y="1312720"/>
                <a:ext cx="119196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3508FD1-9A92-45F5-B77A-6924C7061079}"/>
                  </a:ext>
                </a:extLst>
              </p14:cNvPr>
              <p14:cNvContentPartPr/>
              <p14:nvPr/>
            </p14:nvContentPartPr>
            <p14:xfrm>
              <a:off x="4947600" y="1505320"/>
              <a:ext cx="167760" cy="8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3508FD1-9A92-45F5-B77A-6924C70610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29960" y="1487680"/>
                <a:ext cx="203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165D4E-590D-4C6E-8EED-67ED3149916D}"/>
                  </a:ext>
                </a:extLst>
              </p14:cNvPr>
              <p14:cNvContentPartPr/>
              <p14:nvPr/>
            </p14:nvContentPartPr>
            <p14:xfrm>
              <a:off x="4978200" y="1574080"/>
              <a:ext cx="151200" cy="10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165D4E-590D-4C6E-8EED-67ED314991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60200" y="1556440"/>
                <a:ext cx="186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5918C4D-5ADC-45BE-87E8-93454CF91318}"/>
                  </a:ext>
                </a:extLst>
              </p14:cNvPr>
              <p14:cNvContentPartPr/>
              <p14:nvPr/>
            </p14:nvContentPartPr>
            <p14:xfrm>
              <a:off x="5729880" y="1361680"/>
              <a:ext cx="477720" cy="376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5918C4D-5ADC-45BE-87E8-93454CF913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12240" y="1343697"/>
                <a:ext cx="513360" cy="41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ED9326-29AF-4123-9426-7FA613049622}"/>
                  </a:ext>
                </a:extLst>
              </p14:cNvPr>
              <p14:cNvContentPartPr/>
              <p14:nvPr/>
            </p14:nvContentPartPr>
            <p14:xfrm>
              <a:off x="5274840" y="1431880"/>
              <a:ext cx="319320" cy="204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ED9326-29AF-4123-9426-7FA6130496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57200" y="1414209"/>
                <a:ext cx="354960" cy="240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181F3E1-CCD7-4A88-9A23-C0B24AC57991}"/>
                  </a:ext>
                </a:extLst>
              </p14:cNvPr>
              <p14:cNvContentPartPr/>
              <p14:nvPr/>
            </p14:nvContentPartPr>
            <p14:xfrm>
              <a:off x="4531080" y="1438360"/>
              <a:ext cx="263880" cy="231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181F3E1-CCD7-4A88-9A23-C0B24AC5799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13080" y="1420720"/>
                <a:ext cx="2995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41F08B-52F8-4C9E-82E1-7D95E762D332}"/>
                  </a:ext>
                </a:extLst>
              </p14:cNvPr>
              <p14:cNvContentPartPr/>
              <p14:nvPr/>
            </p14:nvContentPartPr>
            <p14:xfrm>
              <a:off x="345000" y="792160"/>
              <a:ext cx="3636720" cy="10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41F08B-52F8-4C9E-82E1-7D95E762D33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7360" y="756160"/>
                <a:ext cx="36723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F1EBB2-3F41-47EF-BD14-88A0298AB506}"/>
                  </a:ext>
                </a:extLst>
              </p14:cNvPr>
              <p14:cNvContentPartPr/>
              <p14:nvPr/>
            </p14:nvContentPartPr>
            <p14:xfrm>
              <a:off x="4073880" y="844720"/>
              <a:ext cx="4135680" cy="10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F1EBB2-3F41-47EF-BD14-88A0298AB50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55880" y="809080"/>
                <a:ext cx="41713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86C44C0-85CD-413C-81BE-FB4D6F69DFF0}"/>
                  </a:ext>
                </a:extLst>
              </p14:cNvPr>
              <p14:cNvContentPartPr/>
              <p14:nvPr/>
            </p14:nvContentPartPr>
            <p14:xfrm>
              <a:off x="274080" y="1189240"/>
              <a:ext cx="1697760" cy="10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86C44C0-85CD-413C-81BE-FB4D6F69DFF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6080" y="1153600"/>
                <a:ext cx="17334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CF8CFB-C0AC-4A0C-B994-191DC9E8D4B9}"/>
                  </a:ext>
                </a:extLst>
              </p14:cNvPr>
              <p14:cNvContentPartPr/>
              <p14:nvPr/>
            </p14:nvContentPartPr>
            <p14:xfrm>
              <a:off x="6357360" y="1625200"/>
              <a:ext cx="43200" cy="127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CF8CFB-C0AC-4A0C-B994-191DC9E8D4B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39360" y="1607200"/>
                <a:ext cx="788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EF97E9-5663-438D-9845-3DA74725E0EE}"/>
                  </a:ext>
                </a:extLst>
              </p14:cNvPr>
              <p14:cNvContentPartPr/>
              <p14:nvPr/>
            </p14:nvContentPartPr>
            <p14:xfrm>
              <a:off x="6563280" y="1381120"/>
              <a:ext cx="918360" cy="317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EF97E9-5663-438D-9845-3DA74725E0E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45280" y="1363120"/>
                <a:ext cx="95400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F8859E7-257E-4452-9AF4-96D6C12C42DB}"/>
                  </a:ext>
                </a:extLst>
              </p14:cNvPr>
              <p14:cNvContentPartPr/>
              <p14:nvPr/>
            </p14:nvContentPartPr>
            <p14:xfrm>
              <a:off x="1594560" y="1827160"/>
              <a:ext cx="142200" cy="216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F8859E7-257E-4452-9AF4-96D6C12C42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76920" y="1809520"/>
                <a:ext cx="1778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1A3338A-5BA2-4097-A154-B9A7D28C9BAB}"/>
                  </a:ext>
                </a:extLst>
              </p14:cNvPr>
              <p14:cNvContentPartPr/>
              <p14:nvPr/>
            </p14:nvContentPartPr>
            <p14:xfrm>
              <a:off x="1850520" y="1800160"/>
              <a:ext cx="556920" cy="24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1A3338A-5BA2-4097-A154-B9A7D28C9BA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32520" y="1782520"/>
                <a:ext cx="5925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FEE1512-D75C-4F3A-942F-749151AAF6D0}"/>
                  </a:ext>
                </a:extLst>
              </p14:cNvPr>
              <p14:cNvContentPartPr/>
              <p14:nvPr/>
            </p14:nvContentPartPr>
            <p14:xfrm>
              <a:off x="1290000" y="1909600"/>
              <a:ext cx="174240" cy="102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FEE1512-D75C-4F3A-942F-749151AAF6D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72360" y="1891960"/>
                <a:ext cx="2098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805FDD3-1AAD-4D1C-AF43-DBFB44F9544F}"/>
                  </a:ext>
                </a:extLst>
              </p14:cNvPr>
              <p14:cNvContentPartPr/>
              <p14:nvPr/>
            </p14:nvContentPartPr>
            <p14:xfrm>
              <a:off x="2925120" y="1938040"/>
              <a:ext cx="510120" cy="201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805FDD3-1AAD-4D1C-AF43-DBFB44F9544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07120" y="1920400"/>
                <a:ext cx="5457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ABB3FBF-5984-4570-B201-2190A4F8FC8D}"/>
                  </a:ext>
                </a:extLst>
              </p14:cNvPr>
              <p14:cNvContentPartPr/>
              <p14:nvPr/>
            </p14:nvContentPartPr>
            <p14:xfrm>
              <a:off x="3576000" y="1811680"/>
              <a:ext cx="731160" cy="608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ABB3FBF-5984-4570-B201-2190A4F8FC8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58360" y="1794040"/>
                <a:ext cx="76680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8CB191B-78A3-42FC-9011-D133E3753E14}"/>
                  </a:ext>
                </a:extLst>
              </p14:cNvPr>
              <p14:cNvContentPartPr/>
              <p14:nvPr/>
            </p14:nvContentPartPr>
            <p14:xfrm>
              <a:off x="4460160" y="1919680"/>
              <a:ext cx="243360" cy="264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8CB191B-78A3-42FC-9011-D133E3753E1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442187" y="1902040"/>
                <a:ext cx="278947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6094C0A-8CFE-4C69-8DDC-6E89DA38376F}"/>
                  </a:ext>
                </a:extLst>
              </p14:cNvPr>
              <p14:cNvContentPartPr/>
              <p14:nvPr/>
            </p14:nvContentPartPr>
            <p14:xfrm>
              <a:off x="5739960" y="2031280"/>
              <a:ext cx="12168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6094C0A-8CFE-4C69-8DDC-6E89DA3837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21960" y="2013640"/>
                <a:ext cx="157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EEAB9A8-7171-41C5-BD81-8D641A889833}"/>
                  </a:ext>
                </a:extLst>
              </p14:cNvPr>
              <p14:cNvContentPartPr/>
              <p14:nvPr/>
            </p14:nvContentPartPr>
            <p14:xfrm>
              <a:off x="5760120" y="2102920"/>
              <a:ext cx="11664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EEAB9A8-7171-41C5-BD81-8D641A88983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42480" y="2084920"/>
                <a:ext cx="152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68BEA63-82BB-4D73-9649-5DB2D572F7CA}"/>
                  </a:ext>
                </a:extLst>
              </p14:cNvPr>
              <p14:cNvContentPartPr/>
              <p14:nvPr/>
            </p14:nvContentPartPr>
            <p14:xfrm>
              <a:off x="4987560" y="1937680"/>
              <a:ext cx="649800" cy="351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68BEA63-82BB-4D73-9649-5DB2D572F7C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969570" y="1919680"/>
                <a:ext cx="6854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1541552-FDD0-4B40-9AA9-84A4F4CD31C3}"/>
                  </a:ext>
                </a:extLst>
              </p14:cNvPr>
              <p14:cNvContentPartPr/>
              <p14:nvPr/>
            </p14:nvContentPartPr>
            <p14:xfrm>
              <a:off x="572880" y="1878640"/>
              <a:ext cx="544320" cy="507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1541552-FDD0-4B40-9AA9-84A4F4CD31C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55240" y="1861000"/>
                <a:ext cx="57996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7890901-A225-4DA7-B679-203782F6A5C8}"/>
                  </a:ext>
                </a:extLst>
              </p14:cNvPr>
              <p14:cNvContentPartPr/>
              <p14:nvPr/>
            </p14:nvContentPartPr>
            <p14:xfrm>
              <a:off x="487200" y="2438080"/>
              <a:ext cx="274680" cy="299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7890901-A225-4DA7-B679-203782F6A5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69200" y="2420440"/>
                <a:ext cx="31032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AE5C17E-FFD6-4E4D-BA18-99FA2658F6AE}"/>
                  </a:ext>
                </a:extLst>
              </p14:cNvPr>
              <p14:cNvContentPartPr/>
              <p14:nvPr/>
            </p14:nvContentPartPr>
            <p14:xfrm>
              <a:off x="6034800" y="1664080"/>
              <a:ext cx="1198800" cy="6627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AE5C17E-FFD6-4E4D-BA18-99FA2658F6A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16795" y="1646440"/>
                <a:ext cx="1234451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E2706F8-1D30-4F9D-ABA3-9E9568706C8A}"/>
                  </a:ext>
                </a:extLst>
              </p14:cNvPr>
              <p14:cNvContentPartPr/>
              <p14:nvPr/>
            </p14:nvContentPartPr>
            <p14:xfrm>
              <a:off x="1309800" y="2612680"/>
              <a:ext cx="312840" cy="183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E2706F8-1D30-4F9D-ABA3-9E9568706C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92160" y="2594680"/>
                <a:ext cx="3484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487AA36-28B2-4CD4-B5E2-A4295D3FCAD7}"/>
                  </a:ext>
                </a:extLst>
              </p14:cNvPr>
              <p14:cNvContentPartPr/>
              <p14:nvPr/>
            </p14:nvContentPartPr>
            <p14:xfrm>
              <a:off x="1767360" y="2610880"/>
              <a:ext cx="174240" cy="21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487AA36-28B2-4CD4-B5E2-A4295D3FCAD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749720" y="2593240"/>
                <a:ext cx="2098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6EF7302-C2EE-4109-A7E3-5FF3EE3C881E}"/>
                  </a:ext>
                </a:extLst>
              </p14:cNvPr>
              <p14:cNvContentPartPr/>
              <p14:nvPr/>
            </p14:nvContentPartPr>
            <p14:xfrm>
              <a:off x="1808040" y="2732560"/>
              <a:ext cx="138240" cy="15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6EF7302-C2EE-4109-A7E3-5FF3EE3C881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790400" y="27149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E8F83F9-D181-4962-ADBB-AC55836CE35B}"/>
                  </a:ext>
                </a:extLst>
              </p14:cNvPr>
              <p14:cNvContentPartPr/>
              <p14:nvPr/>
            </p14:nvContentPartPr>
            <p14:xfrm>
              <a:off x="2234640" y="2681800"/>
              <a:ext cx="578520" cy="20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E8F83F9-D181-4962-ADBB-AC55836CE35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217000" y="2664160"/>
                <a:ext cx="614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D8FAF16-A36A-410D-9052-CA7C93A2F4DF}"/>
                  </a:ext>
                </a:extLst>
              </p14:cNvPr>
              <p14:cNvContentPartPr/>
              <p14:nvPr/>
            </p14:nvContentPartPr>
            <p14:xfrm>
              <a:off x="2183880" y="2325400"/>
              <a:ext cx="608040" cy="296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D8FAF16-A36A-410D-9052-CA7C93A2F4D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166230" y="2307760"/>
                <a:ext cx="643701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2C50241-F1D7-4105-BFD9-7C1E21F16F99}"/>
                  </a:ext>
                </a:extLst>
              </p14:cNvPr>
              <p14:cNvContentPartPr/>
              <p14:nvPr/>
            </p14:nvContentPartPr>
            <p14:xfrm>
              <a:off x="2394120" y="2783320"/>
              <a:ext cx="319320" cy="281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2C50241-F1D7-4105-BFD9-7C1E21F16F9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76460" y="2765680"/>
                <a:ext cx="35500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C7FBB51-9997-4914-8E68-E03FEA0BDF58}"/>
                  </a:ext>
                </a:extLst>
              </p14:cNvPr>
              <p14:cNvContentPartPr/>
              <p14:nvPr/>
            </p14:nvContentPartPr>
            <p14:xfrm>
              <a:off x="3027360" y="2619880"/>
              <a:ext cx="165600" cy="219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C7FBB51-9997-4914-8E68-E03FEA0BDF5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009360" y="2601880"/>
                <a:ext cx="2012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F79031D-549A-49E6-8592-E9C8DC2CB45E}"/>
                  </a:ext>
                </a:extLst>
              </p14:cNvPr>
              <p14:cNvContentPartPr/>
              <p14:nvPr/>
            </p14:nvContentPartPr>
            <p14:xfrm>
              <a:off x="3045360" y="2711680"/>
              <a:ext cx="135720" cy="212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F79031D-549A-49E6-8592-E9C8DC2CB45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027360" y="2694040"/>
                <a:ext cx="171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88D0899-6AD7-4108-B60C-A821E7F1D430}"/>
                  </a:ext>
                </a:extLst>
              </p14:cNvPr>
              <p14:cNvContentPartPr/>
              <p14:nvPr/>
            </p14:nvContentPartPr>
            <p14:xfrm>
              <a:off x="3484560" y="2509000"/>
              <a:ext cx="1373760" cy="506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88D0899-6AD7-4108-B60C-A821E7F1D43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466920" y="2491360"/>
                <a:ext cx="140940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A52AC40-923E-474C-A5F7-BD9F63D1DEA1}"/>
                  </a:ext>
                </a:extLst>
              </p14:cNvPr>
              <p14:cNvContentPartPr/>
              <p14:nvPr/>
            </p14:nvContentPartPr>
            <p14:xfrm>
              <a:off x="2163720" y="2764240"/>
              <a:ext cx="143640" cy="152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A52AC40-923E-474C-A5F7-BD9F63D1DEA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145720" y="2746240"/>
                <a:ext cx="1792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6125B4B-356D-48C6-916E-810B41846F41}"/>
                  </a:ext>
                </a:extLst>
              </p14:cNvPr>
              <p14:cNvContentPartPr/>
              <p14:nvPr/>
            </p14:nvContentPartPr>
            <p14:xfrm>
              <a:off x="3758520" y="2787280"/>
              <a:ext cx="387000" cy="1994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6125B4B-356D-48C6-916E-810B41846F4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740520" y="2769640"/>
                <a:ext cx="422640" cy="23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28626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72560-A919-4B9A-804E-73F1A85BB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99" t="10467" r="17679" b="83000"/>
          <a:stretch/>
        </p:blipFill>
        <p:spPr>
          <a:xfrm>
            <a:off x="228599" y="152400"/>
            <a:ext cx="8561071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52CED0-6570-4D60-9D21-78C3EE17B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74" t="21200" r="37532" b="66667"/>
          <a:stretch/>
        </p:blipFill>
        <p:spPr>
          <a:xfrm>
            <a:off x="7239000" y="1249679"/>
            <a:ext cx="1362025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06F0E-FA5C-4AB3-8637-DD139F713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82" t="27042" r="29701" b="69952"/>
          <a:stretch/>
        </p:blipFill>
        <p:spPr>
          <a:xfrm>
            <a:off x="7218680" y="3658870"/>
            <a:ext cx="1585546" cy="6858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14:cNvPr>
              <p14:cNvContentPartPr/>
              <p14:nvPr/>
            </p14:nvContentPartPr>
            <p14:xfrm>
              <a:off x="2076600" y="497320"/>
              <a:ext cx="3453120" cy="4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8960" y="461680"/>
                <a:ext cx="34887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14:cNvPr>
              <p14:cNvContentPartPr/>
              <p14:nvPr/>
            </p14:nvContentPartPr>
            <p14:xfrm>
              <a:off x="2104320" y="1366720"/>
              <a:ext cx="376920" cy="296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6320" y="1349080"/>
                <a:ext cx="4125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14:cNvPr>
              <p14:cNvContentPartPr/>
              <p14:nvPr/>
            </p14:nvContentPartPr>
            <p14:xfrm>
              <a:off x="2610840" y="1421440"/>
              <a:ext cx="180360" cy="3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92840" y="1403440"/>
                <a:ext cx="216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14:cNvPr>
              <p14:cNvContentPartPr/>
              <p14:nvPr/>
            </p14:nvContentPartPr>
            <p14:xfrm>
              <a:off x="2631000" y="1533040"/>
              <a:ext cx="175320" cy="21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13360" y="151504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14:cNvPr>
              <p14:cNvContentPartPr/>
              <p14:nvPr/>
            </p14:nvContentPartPr>
            <p14:xfrm>
              <a:off x="2937000" y="1330720"/>
              <a:ext cx="1156320" cy="50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19360" y="1312720"/>
                <a:ext cx="119196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3508FD1-9A92-45F5-B77A-6924C7061079}"/>
                  </a:ext>
                </a:extLst>
              </p14:cNvPr>
              <p14:cNvContentPartPr/>
              <p14:nvPr/>
            </p14:nvContentPartPr>
            <p14:xfrm>
              <a:off x="4947600" y="1505320"/>
              <a:ext cx="167760" cy="8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3508FD1-9A92-45F5-B77A-6924C70610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29960" y="1487680"/>
                <a:ext cx="203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165D4E-590D-4C6E-8EED-67ED3149916D}"/>
                  </a:ext>
                </a:extLst>
              </p14:cNvPr>
              <p14:cNvContentPartPr/>
              <p14:nvPr/>
            </p14:nvContentPartPr>
            <p14:xfrm>
              <a:off x="4978200" y="1574080"/>
              <a:ext cx="151200" cy="10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165D4E-590D-4C6E-8EED-67ED314991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60200" y="1556440"/>
                <a:ext cx="186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5918C4D-5ADC-45BE-87E8-93454CF91318}"/>
                  </a:ext>
                </a:extLst>
              </p14:cNvPr>
              <p14:cNvContentPartPr/>
              <p14:nvPr/>
            </p14:nvContentPartPr>
            <p14:xfrm>
              <a:off x="5729880" y="1361680"/>
              <a:ext cx="477720" cy="376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5918C4D-5ADC-45BE-87E8-93454CF913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12240" y="1343697"/>
                <a:ext cx="513360" cy="41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ED9326-29AF-4123-9426-7FA613049622}"/>
                  </a:ext>
                </a:extLst>
              </p14:cNvPr>
              <p14:cNvContentPartPr/>
              <p14:nvPr/>
            </p14:nvContentPartPr>
            <p14:xfrm>
              <a:off x="5274840" y="1431880"/>
              <a:ext cx="319320" cy="204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ED9326-29AF-4123-9426-7FA6130496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57200" y="1414209"/>
                <a:ext cx="354960" cy="240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181F3E1-CCD7-4A88-9A23-C0B24AC57991}"/>
                  </a:ext>
                </a:extLst>
              </p14:cNvPr>
              <p14:cNvContentPartPr/>
              <p14:nvPr/>
            </p14:nvContentPartPr>
            <p14:xfrm>
              <a:off x="4531080" y="1438360"/>
              <a:ext cx="263880" cy="231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181F3E1-CCD7-4A88-9A23-C0B24AC5799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13080" y="1420720"/>
                <a:ext cx="2995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41F08B-52F8-4C9E-82E1-7D95E762D332}"/>
                  </a:ext>
                </a:extLst>
              </p14:cNvPr>
              <p14:cNvContentPartPr/>
              <p14:nvPr/>
            </p14:nvContentPartPr>
            <p14:xfrm>
              <a:off x="345000" y="792160"/>
              <a:ext cx="3636720" cy="10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41F08B-52F8-4C9E-82E1-7D95E762D33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7360" y="756160"/>
                <a:ext cx="36723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F1EBB2-3F41-47EF-BD14-88A0298AB506}"/>
                  </a:ext>
                </a:extLst>
              </p14:cNvPr>
              <p14:cNvContentPartPr/>
              <p14:nvPr/>
            </p14:nvContentPartPr>
            <p14:xfrm>
              <a:off x="4073880" y="844720"/>
              <a:ext cx="4135680" cy="10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F1EBB2-3F41-47EF-BD14-88A0298AB50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55880" y="809080"/>
                <a:ext cx="41713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86C44C0-85CD-413C-81BE-FB4D6F69DFF0}"/>
                  </a:ext>
                </a:extLst>
              </p14:cNvPr>
              <p14:cNvContentPartPr/>
              <p14:nvPr/>
            </p14:nvContentPartPr>
            <p14:xfrm>
              <a:off x="274080" y="1189240"/>
              <a:ext cx="1697760" cy="10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86C44C0-85CD-413C-81BE-FB4D6F69DFF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6080" y="1153600"/>
                <a:ext cx="17334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CF8CFB-C0AC-4A0C-B994-191DC9E8D4B9}"/>
                  </a:ext>
                </a:extLst>
              </p14:cNvPr>
              <p14:cNvContentPartPr/>
              <p14:nvPr/>
            </p14:nvContentPartPr>
            <p14:xfrm>
              <a:off x="6357360" y="1625200"/>
              <a:ext cx="43200" cy="127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CF8CFB-C0AC-4A0C-B994-191DC9E8D4B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39360" y="1607200"/>
                <a:ext cx="788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EF97E9-5663-438D-9845-3DA74725E0EE}"/>
                  </a:ext>
                </a:extLst>
              </p14:cNvPr>
              <p14:cNvContentPartPr/>
              <p14:nvPr/>
            </p14:nvContentPartPr>
            <p14:xfrm>
              <a:off x="6563280" y="1381120"/>
              <a:ext cx="918360" cy="317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EF97E9-5663-438D-9845-3DA74725E0E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45280" y="1363120"/>
                <a:ext cx="95400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F8859E7-257E-4452-9AF4-96D6C12C42DB}"/>
                  </a:ext>
                </a:extLst>
              </p14:cNvPr>
              <p14:cNvContentPartPr/>
              <p14:nvPr/>
            </p14:nvContentPartPr>
            <p14:xfrm>
              <a:off x="1594560" y="1827160"/>
              <a:ext cx="142200" cy="216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F8859E7-257E-4452-9AF4-96D6C12C42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76920" y="1809520"/>
                <a:ext cx="1778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1A3338A-5BA2-4097-A154-B9A7D28C9BAB}"/>
                  </a:ext>
                </a:extLst>
              </p14:cNvPr>
              <p14:cNvContentPartPr/>
              <p14:nvPr/>
            </p14:nvContentPartPr>
            <p14:xfrm>
              <a:off x="1850520" y="1800160"/>
              <a:ext cx="556920" cy="24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1A3338A-5BA2-4097-A154-B9A7D28C9BA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32520" y="1782520"/>
                <a:ext cx="5925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FEE1512-D75C-4F3A-942F-749151AAF6D0}"/>
                  </a:ext>
                </a:extLst>
              </p14:cNvPr>
              <p14:cNvContentPartPr/>
              <p14:nvPr/>
            </p14:nvContentPartPr>
            <p14:xfrm>
              <a:off x="1290000" y="1909600"/>
              <a:ext cx="174240" cy="102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FEE1512-D75C-4F3A-942F-749151AAF6D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72360" y="1891960"/>
                <a:ext cx="2098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805FDD3-1AAD-4D1C-AF43-DBFB44F9544F}"/>
                  </a:ext>
                </a:extLst>
              </p14:cNvPr>
              <p14:cNvContentPartPr/>
              <p14:nvPr/>
            </p14:nvContentPartPr>
            <p14:xfrm>
              <a:off x="2925120" y="1938040"/>
              <a:ext cx="510120" cy="201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805FDD3-1AAD-4D1C-AF43-DBFB44F9544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07120" y="1920400"/>
                <a:ext cx="5457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ABB3FBF-5984-4570-B201-2190A4F8FC8D}"/>
                  </a:ext>
                </a:extLst>
              </p14:cNvPr>
              <p14:cNvContentPartPr/>
              <p14:nvPr/>
            </p14:nvContentPartPr>
            <p14:xfrm>
              <a:off x="3576000" y="1811680"/>
              <a:ext cx="731160" cy="608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ABB3FBF-5984-4570-B201-2190A4F8FC8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58360" y="1794040"/>
                <a:ext cx="76680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8CB191B-78A3-42FC-9011-D133E3753E14}"/>
                  </a:ext>
                </a:extLst>
              </p14:cNvPr>
              <p14:cNvContentPartPr/>
              <p14:nvPr/>
            </p14:nvContentPartPr>
            <p14:xfrm>
              <a:off x="4460160" y="1919680"/>
              <a:ext cx="243360" cy="264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8CB191B-78A3-42FC-9011-D133E3753E1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442187" y="1902040"/>
                <a:ext cx="278947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6094C0A-8CFE-4C69-8DDC-6E89DA38376F}"/>
                  </a:ext>
                </a:extLst>
              </p14:cNvPr>
              <p14:cNvContentPartPr/>
              <p14:nvPr/>
            </p14:nvContentPartPr>
            <p14:xfrm>
              <a:off x="5739960" y="2031280"/>
              <a:ext cx="12168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6094C0A-8CFE-4C69-8DDC-6E89DA3837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21960" y="2013640"/>
                <a:ext cx="157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EEAB9A8-7171-41C5-BD81-8D641A889833}"/>
                  </a:ext>
                </a:extLst>
              </p14:cNvPr>
              <p14:cNvContentPartPr/>
              <p14:nvPr/>
            </p14:nvContentPartPr>
            <p14:xfrm>
              <a:off x="5760120" y="2102920"/>
              <a:ext cx="11664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EEAB9A8-7171-41C5-BD81-8D641A88983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42480" y="2084920"/>
                <a:ext cx="152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68BEA63-82BB-4D73-9649-5DB2D572F7CA}"/>
                  </a:ext>
                </a:extLst>
              </p14:cNvPr>
              <p14:cNvContentPartPr/>
              <p14:nvPr/>
            </p14:nvContentPartPr>
            <p14:xfrm>
              <a:off x="4987560" y="1937680"/>
              <a:ext cx="649800" cy="351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68BEA63-82BB-4D73-9649-5DB2D572F7C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969570" y="1919680"/>
                <a:ext cx="6854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1541552-FDD0-4B40-9AA9-84A4F4CD31C3}"/>
                  </a:ext>
                </a:extLst>
              </p14:cNvPr>
              <p14:cNvContentPartPr/>
              <p14:nvPr/>
            </p14:nvContentPartPr>
            <p14:xfrm>
              <a:off x="572880" y="1878640"/>
              <a:ext cx="544320" cy="507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1541552-FDD0-4B40-9AA9-84A4F4CD31C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55240" y="1861000"/>
                <a:ext cx="57996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7890901-A225-4DA7-B679-203782F6A5C8}"/>
                  </a:ext>
                </a:extLst>
              </p14:cNvPr>
              <p14:cNvContentPartPr/>
              <p14:nvPr/>
            </p14:nvContentPartPr>
            <p14:xfrm>
              <a:off x="487200" y="2438080"/>
              <a:ext cx="274680" cy="299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7890901-A225-4DA7-B679-203782F6A5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69200" y="2420440"/>
                <a:ext cx="31032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AE5C17E-FFD6-4E4D-BA18-99FA2658F6AE}"/>
                  </a:ext>
                </a:extLst>
              </p14:cNvPr>
              <p14:cNvContentPartPr/>
              <p14:nvPr/>
            </p14:nvContentPartPr>
            <p14:xfrm>
              <a:off x="6034800" y="1664080"/>
              <a:ext cx="1198800" cy="6627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AE5C17E-FFD6-4E4D-BA18-99FA2658F6A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16795" y="1646440"/>
                <a:ext cx="1234451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E93E148-9DFC-49D7-B468-9736C760C881}"/>
                  </a:ext>
                </a:extLst>
              </p14:cNvPr>
              <p14:cNvContentPartPr/>
              <p14:nvPr/>
            </p14:nvContentPartPr>
            <p14:xfrm>
              <a:off x="1309800" y="2612680"/>
              <a:ext cx="312840" cy="183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E93E148-9DFC-49D7-B468-9736C760C88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92160" y="2594680"/>
                <a:ext cx="3484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92B6D53-0CE8-48C8-A14E-39D6ADA6AC1D}"/>
                  </a:ext>
                </a:extLst>
              </p14:cNvPr>
              <p14:cNvContentPartPr/>
              <p14:nvPr/>
            </p14:nvContentPartPr>
            <p14:xfrm>
              <a:off x="1767360" y="2610880"/>
              <a:ext cx="174240" cy="21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92B6D53-0CE8-48C8-A14E-39D6ADA6AC1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749720" y="2593240"/>
                <a:ext cx="2098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B52B1B8-97A6-4683-AABB-6A79F57358B6}"/>
                  </a:ext>
                </a:extLst>
              </p14:cNvPr>
              <p14:cNvContentPartPr/>
              <p14:nvPr/>
            </p14:nvContentPartPr>
            <p14:xfrm>
              <a:off x="1808040" y="2732560"/>
              <a:ext cx="138240" cy="15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B52B1B8-97A6-4683-AABB-6A79F57358B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790400" y="27149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1E85F7F-4E00-4FBB-B1BA-868432CE3A5B}"/>
                  </a:ext>
                </a:extLst>
              </p14:cNvPr>
              <p14:cNvContentPartPr/>
              <p14:nvPr/>
            </p14:nvContentPartPr>
            <p14:xfrm>
              <a:off x="2234640" y="2681800"/>
              <a:ext cx="578520" cy="208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1E85F7F-4E00-4FBB-B1BA-868432CE3A5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217000" y="2664160"/>
                <a:ext cx="614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A82077D-2938-41C8-9A88-F24F5069B8D2}"/>
                  </a:ext>
                </a:extLst>
              </p14:cNvPr>
              <p14:cNvContentPartPr/>
              <p14:nvPr/>
            </p14:nvContentPartPr>
            <p14:xfrm>
              <a:off x="2183880" y="2325400"/>
              <a:ext cx="608040" cy="2962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A82077D-2938-41C8-9A88-F24F5069B8D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166230" y="2307760"/>
                <a:ext cx="643701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3C823A0-B643-49E1-9FA5-0C57C46747A8}"/>
                  </a:ext>
                </a:extLst>
              </p14:cNvPr>
              <p14:cNvContentPartPr/>
              <p14:nvPr/>
            </p14:nvContentPartPr>
            <p14:xfrm>
              <a:off x="2394120" y="2783320"/>
              <a:ext cx="319320" cy="281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3C823A0-B643-49E1-9FA5-0C57C46747A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76460" y="2765680"/>
                <a:ext cx="35500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A5AD98C-61C4-44ED-A116-45858BF06DA2}"/>
                  </a:ext>
                </a:extLst>
              </p14:cNvPr>
              <p14:cNvContentPartPr/>
              <p14:nvPr/>
            </p14:nvContentPartPr>
            <p14:xfrm>
              <a:off x="3027360" y="2619880"/>
              <a:ext cx="165600" cy="219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A5AD98C-61C4-44ED-A116-45858BF06DA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009360" y="2601880"/>
                <a:ext cx="2012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D4CECB0-84C3-4378-BDFF-BB1F5D998249}"/>
                  </a:ext>
                </a:extLst>
              </p14:cNvPr>
              <p14:cNvContentPartPr/>
              <p14:nvPr/>
            </p14:nvContentPartPr>
            <p14:xfrm>
              <a:off x="3045360" y="2711680"/>
              <a:ext cx="135720" cy="212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D4CECB0-84C3-4378-BDFF-BB1F5D99824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027360" y="2694040"/>
                <a:ext cx="171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D3B0BA2-C5BA-43AE-B88F-201E93B04A55}"/>
                  </a:ext>
                </a:extLst>
              </p14:cNvPr>
              <p14:cNvContentPartPr/>
              <p14:nvPr/>
            </p14:nvContentPartPr>
            <p14:xfrm>
              <a:off x="3484560" y="2509000"/>
              <a:ext cx="1373760" cy="506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D3B0BA2-C5BA-43AE-B88F-201E93B04A5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466920" y="2491360"/>
                <a:ext cx="140940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61E8ABA-0BB9-42CB-82FA-7F4DDAC286E2}"/>
                  </a:ext>
                </a:extLst>
              </p14:cNvPr>
              <p14:cNvContentPartPr/>
              <p14:nvPr/>
            </p14:nvContentPartPr>
            <p14:xfrm>
              <a:off x="4998360" y="2691520"/>
              <a:ext cx="151560" cy="90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61E8ABA-0BB9-42CB-82FA-7F4DDAC286E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980720" y="2673880"/>
                <a:ext cx="1872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009BD01-2481-42D2-8558-301CA67AE1C0}"/>
                  </a:ext>
                </a:extLst>
              </p14:cNvPr>
              <p14:cNvContentPartPr/>
              <p14:nvPr/>
            </p14:nvContentPartPr>
            <p14:xfrm>
              <a:off x="5049120" y="2753080"/>
              <a:ext cx="141840" cy="208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009BD01-2481-42D2-8558-301CA67AE1C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31120" y="2735080"/>
                <a:ext cx="177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EC6B9B3-31F3-421C-8559-B926A5AE59B0}"/>
                  </a:ext>
                </a:extLst>
              </p14:cNvPr>
              <p14:cNvContentPartPr/>
              <p14:nvPr/>
            </p14:nvContentPartPr>
            <p14:xfrm>
              <a:off x="5294640" y="2579560"/>
              <a:ext cx="62280" cy="11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EC6B9B3-31F3-421C-8559-B926A5AE59B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276640" y="2561920"/>
                <a:ext cx="97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45E095B-4921-4779-91DA-6515EF88506E}"/>
                  </a:ext>
                </a:extLst>
              </p14:cNvPr>
              <p14:cNvContentPartPr/>
              <p14:nvPr/>
            </p14:nvContentPartPr>
            <p14:xfrm>
              <a:off x="5739960" y="2580280"/>
              <a:ext cx="714240" cy="318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45E095B-4921-4779-91DA-6515EF88506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721960" y="2562280"/>
                <a:ext cx="7498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779D598-20F3-4BBC-8469-E215CEEE2B06}"/>
                  </a:ext>
                </a:extLst>
              </p14:cNvPr>
              <p14:cNvContentPartPr/>
              <p14:nvPr/>
            </p14:nvContentPartPr>
            <p14:xfrm>
              <a:off x="2163720" y="2764240"/>
              <a:ext cx="143640" cy="152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779D598-20F3-4BBC-8469-E215CEEE2B0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145720" y="2746240"/>
                <a:ext cx="1792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0CE4B09-922D-42B6-8FFA-38B0BE8DA30D}"/>
                  </a:ext>
                </a:extLst>
              </p14:cNvPr>
              <p14:cNvContentPartPr/>
              <p14:nvPr/>
            </p14:nvContentPartPr>
            <p14:xfrm>
              <a:off x="3758520" y="2787280"/>
              <a:ext cx="387000" cy="199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0CE4B09-922D-42B6-8FFA-38B0BE8DA30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740520" y="2769640"/>
                <a:ext cx="4226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454E17E-4F65-4E71-8511-E5F8607861CC}"/>
                  </a:ext>
                </a:extLst>
              </p14:cNvPr>
              <p14:cNvContentPartPr/>
              <p14:nvPr/>
            </p14:nvContentPartPr>
            <p14:xfrm>
              <a:off x="5445480" y="2559400"/>
              <a:ext cx="148680" cy="296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454E17E-4F65-4E71-8511-E5F8607861C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427480" y="2541760"/>
                <a:ext cx="184320" cy="3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67268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72560-A919-4B9A-804E-73F1A85BB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99" t="10467" r="17679" b="83000"/>
          <a:stretch/>
        </p:blipFill>
        <p:spPr>
          <a:xfrm>
            <a:off x="228599" y="152400"/>
            <a:ext cx="8561071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52CED0-6570-4D60-9D21-78C3EE17B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74" t="21200" r="37532" b="66667"/>
          <a:stretch/>
        </p:blipFill>
        <p:spPr>
          <a:xfrm>
            <a:off x="7239000" y="1249679"/>
            <a:ext cx="1362025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06F0E-FA5C-4AB3-8637-DD139F713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82" t="27042" r="29701" b="69952"/>
          <a:stretch/>
        </p:blipFill>
        <p:spPr>
          <a:xfrm>
            <a:off x="7218680" y="3658870"/>
            <a:ext cx="1585546" cy="6858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14:cNvPr>
              <p14:cNvContentPartPr/>
              <p14:nvPr/>
            </p14:nvContentPartPr>
            <p14:xfrm>
              <a:off x="2076600" y="497320"/>
              <a:ext cx="3453120" cy="4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8960" y="461680"/>
                <a:ext cx="34887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14:cNvPr>
              <p14:cNvContentPartPr/>
              <p14:nvPr/>
            </p14:nvContentPartPr>
            <p14:xfrm>
              <a:off x="2104320" y="1366720"/>
              <a:ext cx="376920" cy="296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6320" y="1349080"/>
                <a:ext cx="4125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14:cNvPr>
              <p14:cNvContentPartPr/>
              <p14:nvPr/>
            </p14:nvContentPartPr>
            <p14:xfrm>
              <a:off x="2610840" y="1421440"/>
              <a:ext cx="180360" cy="3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92840" y="1403440"/>
                <a:ext cx="216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14:cNvPr>
              <p14:cNvContentPartPr/>
              <p14:nvPr/>
            </p14:nvContentPartPr>
            <p14:xfrm>
              <a:off x="2631000" y="1533040"/>
              <a:ext cx="175320" cy="21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13360" y="151504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14:cNvPr>
              <p14:cNvContentPartPr/>
              <p14:nvPr/>
            </p14:nvContentPartPr>
            <p14:xfrm>
              <a:off x="2937000" y="1330720"/>
              <a:ext cx="1156320" cy="50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19360" y="1312720"/>
                <a:ext cx="119196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3508FD1-9A92-45F5-B77A-6924C7061079}"/>
                  </a:ext>
                </a:extLst>
              </p14:cNvPr>
              <p14:cNvContentPartPr/>
              <p14:nvPr/>
            </p14:nvContentPartPr>
            <p14:xfrm>
              <a:off x="4947600" y="1505320"/>
              <a:ext cx="167760" cy="8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3508FD1-9A92-45F5-B77A-6924C70610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29960" y="1487680"/>
                <a:ext cx="203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165D4E-590D-4C6E-8EED-67ED3149916D}"/>
                  </a:ext>
                </a:extLst>
              </p14:cNvPr>
              <p14:cNvContentPartPr/>
              <p14:nvPr/>
            </p14:nvContentPartPr>
            <p14:xfrm>
              <a:off x="4978200" y="1574080"/>
              <a:ext cx="151200" cy="10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165D4E-590D-4C6E-8EED-67ED314991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60200" y="1556440"/>
                <a:ext cx="186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5918C4D-5ADC-45BE-87E8-93454CF91318}"/>
                  </a:ext>
                </a:extLst>
              </p14:cNvPr>
              <p14:cNvContentPartPr/>
              <p14:nvPr/>
            </p14:nvContentPartPr>
            <p14:xfrm>
              <a:off x="5729880" y="1361680"/>
              <a:ext cx="477720" cy="376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5918C4D-5ADC-45BE-87E8-93454CF913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12240" y="1343697"/>
                <a:ext cx="513360" cy="41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ED9326-29AF-4123-9426-7FA613049622}"/>
                  </a:ext>
                </a:extLst>
              </p14:cNvPr>
              <p14:cNvContentPartPr/>
              <p14:nvPr/>
            </p14:nvContentPartPr>
            <p14:xfrm>
              <a:off x="5274840" y="1431880"/>
              <a:ext cx="319320" cy="204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ED9326-29AF-4123-9426-7FA6130496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57200" y="1414209"/>
                <a:ext cx="354960" cy="240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181F3E1-CCD7-4A88-9A23-C0B24AC57991}"/>
                  </a:ext>
                </a:extLst>
              </p14:cNvPr>
              <p14:cNvContentPartPr/>
              <p14:nvPr/>
            </p14:nvContentPartPr>
            <p14:xfrm>
              <a:off x="4531080" y="1438360"/>
              <a:ext cx="263880" cy="231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181F3E1-CCD7-4A88-9A23-C0B24AC5799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13080" y="1420720"/>
                <a:ext cx="2995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41F08B-52F8-4C9E-82E1-7D95E762D332}"/>
                  </a:ext>
                </a:extLst>
              </p14:cNvPr>
              <p14:cNvContentPartPr/>
              <p14:nvPr/>
            </p14:nvContentPartPr>
            <p14:xfrm>
              <a:off x="345000" y="792160"/>
              <a:ext cx="3636720" cy="10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41F08B-52F8-4C9E-82E1-7D95E762D33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7360" y="756160"/>
                <a:ext cx="36723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F1EBB2-3F41-47EF-BD14-88A0298AB506}"/>
                  </a:ext>
                </a:extLst>
              </p14:cNvPr>
              <p14:cNvContentPartPr/>
              <p14:nvPr/>
            </p14:nvContentPartPr>
            <p14:xfrm>
              <a:off x="4073880" y="844720"/>
              <a:ext cx="4135680" cy="10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F1EBB2-3F41-47EF-BD14-88A0298AB50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55880" y="809080"/>
                <a:ext cx="41713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86C44C0-85CD-413C-81BE-FB4D6F69DFF0}"/>
                  </a:ext>
                </a:extLst>
              </p14:cNvPr>
              <p14:cNvContentPartPr/>
              <p14:nvPr/>
            </p14:nvContentPartPr>
            <p14:xfrm>
              <a:off x="274080" y="1189240"/>
              <a:ext cx="1697760" cy="10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86C44C0-85CD-413C-81BE-FB4D6F69DFF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6080" y="1153600"/>
                <a:ext cx="17334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CF8CFB-C0AC-4A0C-B994-191DC9E8D4B9}"/>
                  </a:ext>
                </a:extLst>
              </p14:cNvPr>
              <p14:cNvContentPartPr/>
              <p14:nvPr/>
            </p14:nvContentPartPr>
            <p14:xfrm>
              <a:off x="6357360" y="1625200"/>
              <a:ext cx="43200" cy="127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CF8CFB-C0AC-4A0C-B994-191DC9E8D4B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39360" y="1607200"/>
                <a:ext cx="788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EF97E9-5663-438D-9845-3DA74725E0EE}"/>
                  </a:ext>
                </a:extLst>
              </p14:cNvPr>
              <p14:cNvContentPartPr/>
              <p14:nvPr/>
            </p14:nvContentPartPr>
            <p14:xfrm>
              <a:off x="6563280" y="1381120"/>
              <a:ext cx="918360" cy="317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EF97E9-5663-438D-9845-3DA74725E0E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45280" y="1363120"/>
                <a:ext cx="95400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F8859E7-257E-4452-9AF4-96D6C12C42DB}"/>
                  </a:ext>
                </a:extLst>
              </p14:cNvPr>
              <p14:cNvContentPartPr/>
              <p14:nvPr/>
            </p14:nvContentPartPr>
            <p14:xfrm>
              <a:off x="1594560" y="1827160"/>
              <a:ext cx="142200" cy="216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F8859E7-257E-4452-9AF4-96D6C12C42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76920" y="1809520"/>
                <a:ext cx="1778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1A3338A-5BA2-4097-A154-B9A7D28C9BAB}"/>
                  </a:ext>
                </a:extLst>
              </p14:cNvPr>
              <p14:cNvContentPartPr/>
              <p14:nvPr/>
            </p14:nvContentPartPr>
            <p14:xfrm>
              <a:off x="1850520" y="1800160"/>
              <a:ext cx="556920" cy="24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1A3338A-5BA2-4097-A154-B9A7D28C9BA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32520" y="1782520"/>
                <a:ext cx="5925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FEE1512-D75C-4F3A-942F-749151AAF6D0}"/>
                  </a:ext>
                </a:extLst>
              </p14:cNvPr>
              <p14:cNvContentPartPr/>
              <p14:nvPr/>
            </p14:nvContentPartPr>
            <p14:xfrm>
              <a:off x="1290000" y="1909600"/>
              <a:ext cx="174240" cy="102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FEE1512-D75C-4F3A-942F-749151AAF6D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72360" y="1891960"/>
                <a:ext cx="2098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805FDD3-1AAD-4D1C-AF43-DBFB44F9544F}"/>
                  </a:ext>
                </a:extLst>
              </p14:cNvPr>
              <p14:cNvContentPartPr/>
              <p14:nvPr/>
            </p14:nvContentPartPr>
            <p14:xfrm>
              <a:off x="2925120" y="1938040"/>
              <a:ext cx="510120" cy="201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805FDD3-1AAD-4D1C-AF43-DBFB44F9544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07120" y="1920400"/>
                <a:ext cx="5457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ABB3FBF-5984-4570-B201-2190A4F8FC8D}"/>
                  </a:ext>
                </a:extLst>
              </p14:cNvPr>
              <p14:cNvContentPartPr/>
              <p14:nvPr/>
            </p14:nvContentPartPr>
            <p14:xfrm>
              <a:off x="3576000" y="1811680"/>
              <a:ext cx="731160" cy="608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ABB3FBF-5984-4570-B201-2190A4F8FC8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58360" y="1794040"/>
                <a:ext cx="76680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8CB191B-78A3-42FC-9011-D133E3753E14}"/>
                  </a:ext>
                </a:extLst>
              </p14:cNvPr>
              <p14:cNvContentPartPr/>
              <p14:nvPr/>
            </p14:nvContentPartPr>
            <p14:xfrm>
              <a:off x="4460160" y="1919680"/>
              <a:ext cx="243360" cy="264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8CB191B-78A3-42FC-9011-D133E3753E1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442187" y="1902040"/>
                <a:ext cx="278947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6094C0A-8CFE-4C69-8DDC-6E89DA38376F}"/>
                  </a:ext>
                </a:extLst>
              </p14:cNvPr>
              <p14:cNvContentPartPr/>
              <p14:nvPr/>
            </p14:nvContentPartPr>
            <p14:xfrm>
              <a:off x="5739960" y="2031280"/>
              <a:ext cx="12168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6094C0A-8CFE-4C69-8DDC-6E89DA3837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21960" y="2013640"/>
                <a:ext cx="157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EEAB9A8-7171-41C5-BD81-8D641A889833}"/>
                  </a:ext>
                </a:extLst>
              </p14:cNvPr>
              <p14:cNvContentPartPr/>
              <p14:nvPr/>
            </p14:nvContentPartPr>
            <p14:xfrm>
              <a:off x="5760120" y="2102920"/>
              <a:ext cx="11664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EEAB9A8-7171-41C5-BD81-8D641A88983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42480" y="2084920"/>
                <a:ext cx="152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68BEA63-82BB-4D73-9649-5DB2D572F7CA}"/>
                  </a:ext>
                </a:extLst>
              </p14:cNvPr>
              <p14:cNvContentPartPr/>
              <p14:nvPr/>
            </p14:nvContentPartPr>
            <p14:xfrm>
              <a:off x="4987560" y="1937680"/>
              <a:ext cx="649800" cy="351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68BEA63-82BB-4D73-9649-5DB2D572F7C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969570" y="1919680"/>
                <a:ext cx="6854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1541552-FDD0-4B40-9AA9-84A4F4CD31C3}"/>
                  </a:ext>
                </a:extLst>
              </p14:cNvPr>
              <p14:cNvContentPartPr/>
              <p14:nvPr/>
            </p14:nvContentPartPr>
            <p14:xfrm>
              <a:off x="572880" y="1878640"/>
              <a:ext cx="544320" cy="507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1541552-FDD0-4B40-9AA9-84A4F4CD31C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55240" y="1861000"/>
                <a:ext cx="57996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7890901-A225-4DA7-B679-203782F6A5C8}"/>
                  </a:ext>
                </a:extLst>
              </p14:cNvPr>
              <p14:cNvContentPartPr/>
              <p14:nvPr/>
            </p14:nvContentPartPr>
            <p14:xfrm>
              <a:off x="487200" y="2438080"/>
              <a:ext cx="274680" cy="299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7890901-A225-4DA7-B679-203782F6A5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69200" y="2420440"/>
                <a:ext cx="31032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AE5C17E-FFD6-4E4D-BA18-99FA2658F6AE}"/>
                  </a:ext>
                </a:extLst>
              </p14:cNvPr>
              <p14:cNvContentPartPr/>
              <p14:nvPr/>
            </p14:nvContentPartPr>
            <p14:xfrm>
              <a:off x="6034800" y="1664080"/>
              <a:ext cx="1198800" cy="6627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AE5C17E-FFD6-4E4D-BA18-99FA2658F6A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16795" y="1646440"/>
                <a:ext cx="1234451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093C563-F874-4ED4-84D5-53AEB4F1C053}"/>
                  </a:ext>
                </a:extLst>
              </p14:cNvPr>
              <p14:cNvContentPartPr/>
              <p14:nvPr/>
            </p14:nvContentPartPr>
            <p14:xfrm>
              <a:off x="1298640" y="4570720"/>
              <a:ext cx="165960" cy="414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093C563-F874-4ED4-84D5-53AEB4F1C05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80640" y="4553080"/>
                <a:ext cx="20160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6BAA392-2698-4F03-8587-40034AA7FB67}"/>
                  </a:ext>
                </a:extLst>
              </p14:cNvPr>
              <p14:cNvContentPartPr/>
              <p14:nvPr/>
            </p14:nvContentPartPr>
            <p14:xfrm>
              <a:off x="848640" y="3179680"/>
              <a:ext cx="980280" cy="1220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6BAA392-2698-4F03-8587-40034AA7FB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31000" y="3161680"/>
                <a:ext cx="1015920" cy="12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6FBF42D-2EA2-4F2F-AF66-4BD03655EE78}"/>
                  </a:ext>
                </a:extLst>
              </p14:cNvPr>
              <p14:cNvContentPartPr/>
              <p14:nvPr/>
            </p14:nvContentPartPr>
            <p14:xfrm>
              <a:off x="1309800" y="2612680"/>
              <a:ext cx="312840" cy="1839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6FBF42D-2EA2-4F2F-AF66-4BD03655EE7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292160" y="2594680"/>
                <a:ext cx="3484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107E2D8-D9BC-4AB0-9082-56333E6D3999}"/>
                  </a:ext>
                </a:extLst>
              </p14:cNvPr>
              <p14:cNvContentPartPr/>
              <p14:nvPr/>
            </p14:nvContentPartPr>
            <p14:xfrm>
              <a:off x="1767360" y="2610880"/>
              <a:ext cx="174240" cy="216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107E2D8-D9BC-4AB0-9082-56333E6D399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749720" y="2593240"/>
                <a:ext cx="2098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5E22CB0-2261-47A5-9690-23112374EFCD}"/>
                  </a:ext>
                </a:extLst>
              </p14:cNvPr>
              <p14:cNvContentPartPr/>
              <p14:nvPr/>
            </p14:nvContentPartPr>
            <p14:xfrm>
              <a:off x="1808040" y="2732560"/>
              <a:ext cx="138240" cy="15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5E22CB0-2261-47A5-9690-23112374EFC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790400" y="27149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2866DE3-3F6F-4004-82D8-2B6D7D17F68D}"/>
                  </a:ext>
                </a:extLst>
              </p14:cNvPr>
              <p14:cNvContentPartPr/>
              <p14:nvPr/>
            </p14:nvContentPartPr>
            <p14:xfrm>
              <a:off x="2234640" y="2681800"/>
              <a:ext cx="578520" cy="20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2866DE3-3F6F-4004-82D8-2B6D7D17F68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217000" y="2664160"/>
                <a:ext cx="614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D93E1BA-E4E5-48E5-AE94-592D66AF94B7}"/>
                  </a:ext>
                </a:extLst>
              </p14:cNvPr>
              <p14:cNvContentPartPr/>
              <p14:nvPr/>
            </p14:nvContentPartPr>
            <p14:xfrm>
              <a:off x="2183880" y="2325400"/>
              <a:ext cx="608040" cy="2962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D93E1BA-E4E5-48E5-AE94-592D66AF94B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166230" y="2307760"/>
                <a:ext cx="643701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DA8F980-702E-44C5-BC27-B0817E339FA4}"/>
                  </a:ext>
                </a:extLst>
              </p14:cNvPr>
              <p14:cNvContentPartPr/>
              <p14:nvPr/>
            </p14:nvContentPartPr>
            <p14:xfrm>
              <a:off x="2394120" y="2783320"/>
              <a:ext cx="319320" cy="281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DA8F980-702E-44C5-BC27-B0817E339FA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376460" y="2765680"/>
                <a:ext cx="35500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4105B14-BF5B-4279-B928-54DD182EC4DE}"/>
                  </a:ext>
                </a:extLst>
              </p14:cNvPr>
              <p14:cNvContentPartPr/>
              <p14:nvPr/>
            </p14:nvContentPartPr>
            <p14:xfrm>
              <a:off x="3027360" y="2619880"/>
              <a:ext cx="165600" cy="21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4105B14-BF5B-4279-B928-54DD182EC4D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009360" y="2601880"/>
                <a:ext cx="2012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1A4CA74-C798-4FC5-A628-12B740D4781D}"/>
                  </a:ext>
                </a:extLst>
              </p14:cNvPr>
              <p14:cNvContentPartPr/>
              <p14:nvPr/>
            </p14:nvContentPartPr>
            <p14:xfrm>
              <a:off x="3045360" y="2711680"/>
              <a:ext cx="135720" cy="21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1A4CA74-C798-4FC5-A628-12B740D4781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027360" y="2694040"/>
                <a:ext cx="171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697994B-4DB3-4B80-93BE-52B60139E560}"/>
                  </a:ext>
                </a:extLst>
              </p14:cNvPr>
              <p14:cNvContentPartPr/>
              <p14:nvPr/>
            </p14:nvContentPartPr>
            <p14:xfrm>
              <a:off x="3484560" y="2509000"/>
              <a:ext cx="1373760" cy="506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697994B-4DB3-4B80-93BE-52B60139E56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466920" y="2491360"/>
                <a:ext cx="140940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6C6C902-7D14-4504-8E96-94CA29685754}"/>
                  </a:ext>
                </a:extLst>
              </p14:cNvPr>
              <p14:cNvContentPartPr/>
              <p14:nvPr/>
            </p14:nvContentPartPr>
            <p14:xfrm>
              <a:off x="4998360" y="2691520"/>
              <a:ext cx="151560" cy="90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6C6C902-7D14-4504-8E96-94CA2968575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980720" y="2673880"/>
                <a:ext cx="1872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1333969-6AD8-4AF2-BA2F-E728608B1F93}"/>
                  </a:ext>
                </a:extLst>
              </p14:cNvPr>
              <p14:cNvContentPartPr/>
              <p14:nvPr/>
            </p14:nvContentPartPr>
            <p14:xfrm>
              <a:off x="5049120" y="2753080"/>
              <a:ext cx="141840" cy="208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1333969-6AD8-4AF2-BA2F-E728608B1F9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031120" y="2735080"/>
                <a:ext cx="177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514824C-4390-4A4A-AA11-07DE3A3F347A}"/>
                  </a:ext>
                </a:extLst>
              </p14:cNvPr>
              <p14:cNvContentPartPr/>
              <p14:nvPr/>
            </p14:nvContentPartPr>
            <p14:xfrm>
              <a:off x="5294640" y="2579560"/>
              <a:ext cx="62280" cy="11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514824C-4390-4A4A-AA11-07DE3A3F347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76640" y="2561920"/>
                <a:ext cx="97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68269AC2-1B01-4031-9CB7-F22E2F6FD7D7}"/>
                  </a:ext>
                </a:extLst>
              </p14:cNvPr>
              <p14:cNvContentPartPr/>
              <p14:nvPr/>
            </p14:nvContentPartPr>
            <p14:xfrm>
              <a:off x="5739960" y="2580280"/>
              <a:ext cx="714240" cy="3186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68269AC2-1B01-4031-9CB7-F22E2F6FD7D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21960" y="2562280"/>
                <a:ext cx="7498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1A67EA2-E3D1-4FFC-AC90-008085D25FF0}"/>
                  </a:ext>
                </a:extLst>
              </p14:cNvPr>
              <p14:cNvContentPartPr/>
              <p14:nvPr/>
            </p14:nvContentPartPr>
            <p14:xfrm>
              <a:off x="2163720" y="2764240"/>
              <a:ext cx="143640" cy="1526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1A67EA2-E3D1-4FFC-AC90-008085D25FF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145720" y="2746240"/>
                <a:ext cx="1792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BC30FC97-8B35-4991-9BB3-309DF35843B2}"/>
                  </a:ext>
                </a:extLst>
              </p14:cNvPr>
              <p14:cNvContentPartPr/>
              <p14:nvPr/>
            </p14:nvContentPartPr>
            <p14:xfrm>
              <a:off x="3758520" y="2787280"/>
              <a:ext cx="387000" cy="1994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BC30FC97-8B35-4991-9BB3-309DF35843B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740520" y="2769640"/>
                <a:ext cx="4226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1E2D132-F011-4176-99F3-192D961CEF83}"/>
                  </a:ext>
                </a:extLst>
              </p14:cNvPr>
              <p14:cNvContentPartPr/>
              <p14:nvPr/>
            </p14:nvContentPartPr>
            <p14:xfrm>
              <a:off x="5445480" y="2559400"/>
              <a:ext cx="148680" cy="296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1E2D132-F011-4176-99F3-192D961CEF8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427480" y="2541760"/>
                <a:ext cx="184320" cy="3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92415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72560-A919-4B9A-804E-73F1A85BB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99" t="10467" r="17679" b="83000"/>
          <a:stretch/>
        </p:blipFill>
        <p:spPr>
          <a:xfrm>
            <a:off x="228599" y="152400"/>
            <a:ext cx="8561071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52CED0-6570-4D60-9D21-78C3EE17B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74" t="21200" r="37532" b="66667"/>
          <a:stretch/>
        </p:blipFill>
        <p:spPr>
          <a:xfrm>
            <a:off x="7239000" y="1249679"/>
            <a:ext cx="1362025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06F0E-FA5C-4AB3-8637-DD139F713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82" t="27042" r="29701" b="69952"/>
          <a:stretch/>
        </p:blipFill>
        <p:spPr>
          <a:xfrm>
            <a:off x="7218680" y="3658870"/>
            <a:ext cx="1585546" cy="6858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14:cNvPr>
              <p14:cNvContentPartPr/>
              <p14:nvPr/>
            </p14:nvContentPartPr>
            <p14:xfrm>
              <a:off x="2076600" y="497320"/>
              <a:ext cx="3453120" cy="4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8960" y="461680"/>
                <a:ext cx="34887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14:cNvPr>
              <p14:cNvContentPartPr/>
              <p14:nvPr/>
            </p14:nvContentPartPr>
            <p14:xfrm>
              <a:off x="2104320" y="1366720"/>
              <a:ext cx="376920" cy="296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6320" y="1349080"/>
                <a:ext cx="4125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14:cNvPr>
              <p14:cNvContentPartPr/>
              <p14:nvPr/>
            </p14:nvContentPartPr>
            <p14:xfrm>
              <a:off x="2610840" y="1421440"/>
              <a:ext cx="180360" cy="3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92840" y="1403440"/>
                <a:ext cx="216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14:cNvPr>
              <p14:cNvContentPartPr/>
              <p14:nvPr/>
            </p14:nvContentPartPr>
            <p14:xfrm>
              <a:off x="2631000" y="1533040"/>
              <a:ext cx="175320" cy="21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13360" y="151504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14:cNvPr>
              <p14:cNvContentPartPr/>
              <p14:nvPr/>
            </p14:nvContentPartPr>
            <p14:xfrm>
              <a:off x="2937000" y="1330720"/>
              <a:ext cx="1156320" cy="50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19360" y="1312720"/>
                <a:ext cx="119196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3508FD1-9A92-45F5-B77A-6924C7061079}"/>
                  </a:ext>
                </a:extLst>
              </p14:cNvPr>
              <p14:cNvContentPartPr/>
              <p14:nvPr/>
            </p14:nvContentPartPr>
            <p14:xfrm>
              <a:off x="4947600" y="1505320"/>
              <a:ext cx="167760" cy="8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3508FD1-9A92-45F5-B77A-6924C70610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29960" y="1487680"/>
                <a:ext cx="203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165D4E-590D-4C6E-8EED-67ED3149916D}"/>
                  </a:ext>
                </a:extLst>
              </p14:cNvPr>
              <p14:cNvContentPartPr/>
              <p14:nvPr/>
            </p14:nvContentPartPr>
            <p14:xfrm>
              <a:off x="4978200" y="1574080"/>
              <a:ext cx="151200" cy="10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165D4E-590D-4C6E-8EED-67ED314991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60200" y="1556440"/>
                <a:ext cx="186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5918C4D-5ADC-45BE-87E8-93454CF91318}"/>
                  </a:ext>
                </a:extLst>
              </p14:cNvPr>
              <p14:cNvContentPartPr/>
              <p14:nvPr/>
            </p14:nvContentPartPr>
            <p14:xfrm>
              <a:off x="5729880" y="1361680"/>
              <a:ext cx="477720" cy="376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5918C4D-5ADC-45BE-87E8-93454CF913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12240" y="1343697"/>
                <a:ext cx="513360" cy="41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ED9326-29AF-4123-9426-7FA613049622}"/>
                  </a:ext>
                </a:extLst>
              </p14:cNvPr>
              <p14:cNvContentPartPr/>
              <p14:nvPr/>
            </p14:nvContentPartPr>
            <p14:xfrm>
              <a:off x="5274840" y="1431880"/>
              <a:ext cx="319320" cy="204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ED9326-29AF-4123-9426-7FA6130496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57200" y="1414209"/>
                <a:ext cx="354960" cy="240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181F3E1-CCD7-4A88-9A23-C0B24AC57991}"/>
                  </a:ext>
                </a:extLst>
              </p14:cNvPr>
              <p14:cNvContentPartPr/>
              <p14:nvPr/>
            </p14:nvContentPartPr>
            <p14:xfrm>
              <a:off x="4531080" y="1438360"/>
              <a:ext cx="263880" cy="231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181F3E1-CCD7-4A88-9A23-C0B24AC5799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13080" y="1420720"/>
                <a:ext cx="2995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41F08B-52F8-4C9E-82E1-7D95E762D332}"/>
                  </a:ext>
                </a:extLst>
              </p14:cNvPr>
              <p14:cNvContentPartPr/>
              <p14:nvPr/>
            </p14:nvContentPartPr>
            <p14:xfrm>
              <a:off x="345000" y="792160"/>
              <a:ext cx="3636720" cy="10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41F08B-52F8-4C9E-82E1-7D95E762D33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7360" y="756160"/>
                <a:ext cx="36723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F1EBB2-3F41-47EF-BD14-88A0298AB506}"/>
                  </a:ext>
                </a:extLst>
              </p14:cNvPr>
              <p14:cNvContentPartPr/>
              <p14:nvPr/>
            </p14:nvContentPartPr>
            <p14:xfrm>
              <a:off x="4073880" y="844720"/>
              <a:ext cx="4135680" cy="10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F1EBB2-3F41-47EF-BD14-88A0298AB50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55880" y="809080"/>
                <a:ext cx="41713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86C44C0-85CD-413C-81BE-FB4D6F69DFF0}"/>
                  </a:ext>
                </a:extLst>
              </p14:cNvPr>
              <p14:cNvContentPartPr/>
              <p14:nvPr/>
            </p14:nvContentPartPr>
            <p14:xfrm>
              <a:off x="274080" y="1189240"/>
              <a:ext cx="1697760" cy="10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86C44C0-85CD-413C-81BE-FB4D6F69DFF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6080" y="1153600"/>
                <a:ext cx="17334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CF8CFB-C0AC-4A0C-B994-191DC9E8D4B9}"/>
                  </a:ext>
                </a:extLst>
              </p14:cNvPr>
              <p14:cNvContentPartPr/>
              <p14:nvPr/>
            </p14:nvContentPartPr>
            <p14:xfrm>
              <a:off x="6357360" y="1625200"/>
              <a:ext cx="43200" cy="127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CF8CFB-C0AC-4A0C-B994-191DC9E8D4B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39360" y="1607200"/>
                <a:ext cx="788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EF97E9-5663-438D-9845-3DA74725E0EE}"/>
                  </a:ext>
                </a:extLst>
              </p14:cNvPr>
              <p14:cNvContentPartPr/>
              <p14:nvPr/>
            </p14:nvContentPartPr>
            <p14:xfrm>
              <a:off x="6563280" y="1381120"/>
              <a:ext cx="918360" cy="317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EF97E9-5663-438D-9845-3DA74725E0E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45280" y="1363120"/>
                <a:ext cx="95400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F8859E7-257E-4452-9AF4-96D6C12C42DB}"/>
                  </a:ext>
                </a:extLst>
              </p14:cNvPr>
              <p14:cNvContentPartPr/>
              <p14:nvPr/>
            </p14:nvContentPartPr>
            <p14:xfrm>
              <a:off x="1594560" y="1827160"/>
              <a:ext cx="142200" cy="216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F8859E7-257E-4452-9AF4-96D6C12C42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76920" y="1809520"/>
                <a:ext cx="1778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1A3338A-5BA2-4097-A154-B9A7D28C9BAB}"/>
                  </a:ext>
                </a:extLst>
              </p14:cNvPr>
              <p14:cNvContentPartPr/>
              <p14:nvPr/>
            </p14:nvContentPartPr>
            <p14:xfrm>
              <a:off x="1850520" y="1800160"/>
              <a:ext cx="556920" cy="24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1A3338A-5BA2-4097-A154-B9A7D28C9BA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32520" y="1782520"/>
                <a:ext cx="5925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FEE1512-D75C-4F3A-942F-749151AAF6D0}"/>
                  </a:ext>
                </a:extLst>
              </p14:cNvPr>
              <p14:cNvContentPartPr/>
              <p14:nvPr/>
            </p14:nvContentPartPr>
            <p14:xfrm>
              <a:off x="1290000" y="1909600"/>
              <a:ext cx="174240" cy="102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FEE1512-D75C-4F3A-942F-749151AAF6D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72360" y="1891960"/>
                <a:ext cx="2098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805FDD3-1AAD-4D1C-AF43-DBFB44F9544F}"/>
                  </a:ext>
                </a:extLst>
              </p14:cNvPr>
              <p14:cNvContentPartPr/>
              <p14:nvPr/>
            </p14:nvContentPartPr>
            <p14:xfrm>
              <a:off x="2925120" y="1938040"/>
              <a:ext cx="510120" cy="201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805FDD3-1AAD-4D1C-AF43-DBFB44F9544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07120" y="1920400"/>
                <a:ext cx="5457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ABB3FBF-5984-4570-B201-2190A4F8FC8D}"/>
                  </a:ext>
                </a:extLst>
              </p14:cNvPr>
              <p14:cNvContentPartPr/>
              <p14:nvPr/>
            </p14:nvContentPartPr>
            <p14:xfrm>
              <a:off x="3576000" y="1811680"/>
              <a:ext cx="731160" cy="608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ABB3FBF-5984-4570-B201-2190A4F8FC8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58360" y="1794040"/>
                <a:ext cx="76680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8CB191B-78A3-42FC-9011-D133E3753E14}"/>
                  </a:ext>
                </a:extLst>
              </p14:cNvPr>
              <p14:cNvContentPartPr/>
              <p14:nvPr/>
            </p14:nvContentPartPr>
            <p14:xfrm>
              <a:off x="4460160" y="1919680"/>
              <a:ext cx="243360" cy="264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8CB191B-78A3-42FC-9011-D133E3753E1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442187" y="1902040"/>
                <a:ext cx="278947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6094C0A-8CFE-4C69-8DDC-6E89DA38376F}"/>
                  </a:ext>
                </a:extLst>
              </p14:cNvPr>
              <p14:cNvContentPartPr/>
              <p14:nvPr/>
            </p14:nvContentPartPr>
            <p14:xfrm>
              <a:off x="5739960" y="2031280"/>
              <a:ext cx="12168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6094C0A-8CFE-4C69-8DDC-6E89DA3837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21960" y="2013640"/>
                <a:ext cx="157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EEAB9A8-7171-41C5-BD81-8D641A889833}"/>
                  </a:ext>
                </a:extLst>
              </p14:cNvPr>
              <p14:cNvContentPartPr/>
              <p14:nvPr/>
            </p14:nvContentPartPr>
            <p14:xfrm>
              <a:off x="5760120" y="2102920"/>
              <a:ext cx="11664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EEAB9A8-7171-41C5-BD81-8D641A88983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42480" y="2084920"/>
                <a:ext cx="152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68BEA63-82BB-4D73-9649-5DB2D572F7CA}"/>
                  </a:ext>
                </a:extLst>
              </p14:cNvPr>
              <p14:cNvContentPartPr/>
              <p14:nvPr/>
            </p14:nvContentPartPr>
            <p14:xfrm>
              <a:off x="4987560" y="1937680"/>
              <a:ext cx="649800" cy="351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68BEA63-82BB-4D73-9649-5DB2D572F7C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969570" y="1919680"/>
                <a:ext cx="6854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1541552-FDD0-4B40-9AA9-84A4F4CD31C3}"/>
                  </a:ext>
                </a:extLst>
              </p14:cNvPr>
              <p14:cNvContentPartPr/>
              <p14:nvPr/>
            </p14:nvContentPartPr>
            <p14:xfrm>
              <a:off x="572880" y="1878640"/>
              <a:ext cx="544320" cy="507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1541552-FDD0-4B40-9AA9-84A4F4CD31C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55240" y="1861000"/>
                <a:ext cx="57996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7890901-A225-4DA7-B679-203782F6A5C8}"/>
                  </a:ext>
                </a:extLst>
              </p14:cNvPr>
              <p14:cNvContentPartPr/>
              <p14:nvPr/>
            </p14:nvContentPartPr>
            <p14:xfrm>
              <a:off x="487200" y="2438080"/>
              <a:ext cx="274680" cy="299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7890901-A225-4DA7-B679-203782F6A5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69200" y="2420440"/>
                <a:ext cx="31032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AE5C17E-FFD6-4E4D-BA18-99FA2658F6AE}"/>
                  </a:ext>
                </a:extLst>
              </p14:cNvPr>
              <p14:cNvContentPartPr/>
              <p14:nvPr/>
            </p14:nvContentPartPr>
            <p14:xfrm>
              <a:off x="6034800" y="1664080"/>
              <a:ext cx="1198800" cy="6627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AE5C17E-FFD6-4E4D-BA18-99FA2658F6A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16795" y="1646440"/>
                <a:ext cx="1234451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093C563-F874-4ED4-84D5-53AEB4F1C053}"/>
                  </a:ext>
                </a:extLst>
              </p14:cNvPr>
              <p14:cNvContentPartPr/>
              <p14:nvPr/>
            </p14:nvContentPartPr>
            <p14:xfrm>
              <a:off x="1298640" y="4570720"/>
              <a:ext cx="165960" cy="414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093C563-F874-4ED4-84D5-53AEB4F1C05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80640" y="4553080"/>
                <a:ext cx="20160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6BAA392-2698-4F03-8587-40034AA7FB67}"/>
                  </a:ext>
                </a:extLst>
              </p14:cNvPr>
              <p14:cNvContentPartPr/>
              <p14:nvPr/>
            </p14:nvContentPartPr>
            <p14:xfrm>
              <a:off x="848640" y="3179680"/>
              <a:ext cx="980280" cy="1220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6BAA392-2698-4F03-8587-40034AA7FB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31000" y="3161680"/>
                <a:ext cx="1015920" cy="12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1F545C6-2876-4AC9-95D9-D316AB74CBDF}"/>
                  </a:ext>
                </a:extLst>
              </p14:cNvPr>
              <p14:cNvContentPartPr/>
              <p14:nvPr/>
            </p14:nvContentPartPr>
            <p14:xfrm>
              <a:off x="3138960" y="3704200"/>
              <a:ext cx="1041120" cy="362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1F545C6-2876-4AC9-95D9-D316AB74CBD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121320" y="3686560"/>
                <a:ext cx="107676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397D75C-468C-4240-9EE8-E836D10D1D16}"/>
                  </a:ext>
                </a:extLst>
              </p14:cNvPr>
              <p14:cNvContentPartPr/>
              <p14:nvPr/>
            </p14:nvContentPartPr>
            <p14:xfrm>
              <a:off x="2321040" y="3586120"/>
              <a:ext cx="686880" cy="456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397D75C-468C-4240-9EE8-E836D10D1D1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303391" y="3568466"/>
                <a:ext cx="722539" cy="492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5ED9182-4544-4CF3-A7CF-593012E36D65}"/>
                  </a:ext>
                </a:extLst>
              </p14:cNvPr>
              <p14:cNvContentPartPr/>
              <p14:nvPr/>
            </p14:nvContentPartPr>
            <p14:xfrm>
              <a:off x="859440" y="4469920"/>
              <a:ext cx="191880" cy="350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5ED9182-4544-4CF3-A7CF-593012E36D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41800" y="4451920"/>
                <a:ext cx="2275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697B322-BEB4-4CF1-AC1D-8F3E491A1BC6}"/>
                  </a:ext>
                </a:extLst>
              </p14:cNvPr>
              <p14:cNvContentPartPr/>
              <p14:nvPr/>
            </p14:nvContentPartPr>
            <p14:xfrm>
              <a:off x="761520" y="4905520"/>
              <a:ext cx="232560" cy="152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697B322-BEB4-4CF1-AC1D-8F3E491A1BC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43880" y="4887520"/>
                <a:ext cx="2682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E78BE9E-517D-4543-8027-453AADBEB900}"/>
                  </a:ext>
                </a:extLst>
              </p14:cNvPr>
              <p14:cNvContentPartPr/>
              <p14:nvPr/>
            </p14:nvContentPartPr>
            <p14:xfrm>
              <a:off x="1309800" y="2612680"/>
              <a:ext cx="312840" cy="183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E78BE9E-517D-4543-8027-453AADBEB90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292160" y="2594680"/>
                <a:ext cx="3484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856EBD4-F6A0-4BFB-B505-57E11B693E8B}"/>
                  </a:ext>
                </a:extLst>
              </p14:cNvPr>
              <p14:cNvContentPartPr/>
              <p14:nvPr/>
            </p14:nvContentPartPr>
            <p14:xfrm>
              <a:off x="1767360" y="2610880"/>
              <a:ext cx="174240" cy="21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856EBD4-F6A0-4BFB-B505-57E11B693E8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749720" y="2593240"/>
                <a:ext cx="2098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10DA48D-853A-4262-A627-EE9FC58E26F0}"/>
                  </a:ext>
                </a:extLst>
              </p14:cNvPr>
              <p14:cNvContentPartPr/>
              <p14:nvPr/>
            </p14:nvContentPartPr>
            <p14:xfrm>
              <a:off x="1808040" y="2732560"/>
              <a:ext cx="138240" cy="151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10DA48D-853A-4262-A627-EE9FC58E26F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790400" y="27149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08E829E-BB23-4B31-8F3F-690E1AD41CA3}"/>
                  </a:ext>
                </a:extLst>
              </p14:cNvPr>
              <p14:cNvContentPartPr/>
              <p14:nvPr/>
            </p14:nvContentPartPr>
            <p14:xfrm>
              <a:off x="2234640" y="2681800"/>
              <a:ext cx="578520" cy="20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08E829E-BB23-4B31-8F3F-690E1AD41CA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217000" y="2664160"/>
                <a:ext cx="614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1FB05A3-ADB4-4CE2-9B3B-C7BE2787DD20}"/>
                  </a:ext>
                </a:extLst>
              </p14:cNvPr>
              <p14:cNvContentPartPr/>
              <p14:nvPr/>
            </p14:nvContentPartPr>
            <p14:xfrm>
              <a:off x="2183880" y="2325400"/>
              <a:ext cx="608040" cy="296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1FB05A3-ADB4-4CE2-9B3B-C7BE2787DD2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166230" y="2307760"/>
                <a:ext cx="643701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EB3545C-F8F1-41DA-9A4B-2B7F3B788019}"/>
                  </a:ext>
                </a:extLst>
              </p14:cNvPr>
              <p14:cNvContentPartPr/>
              <p14:nvPr/>
            </p14:nvContentPartPr>
            <p14:xfrm>
              <a:off x="2394120" y="2783320"/>
              <a:ext cx="319320" cy="2818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EB3545C-F8F1-41DA-9A4B-2B7F3B78801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376460" y="2765680"/>
                <a:ext cx="35500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7D621E7-0617-4E81-8C7F-CC4FBBDB40CC}"/>
                  </a:ext>
                </a:extLst>
              </p14:cNvPr>
              <p14:cNvContentPartPr/>
              <p14:nvPr/>
            </p14:nvContentPartPr>
            <p14:xfrm>
              <a:off x="3027360" y="2619880"/>
              <a:ext cx="165600" cy="219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7D621E7-0617-4E81-8C7F-CC4FBBDB40C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009360" y="2601880"/>
                <a:ext cx="2012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1CF485C-05DB-48C0-95FD-AFA2DDC658D0}"/>
                  </a:ext>
                </a:extLst>
              </p14:cNvPr>
              <p14:cNvContentPartPr/>
              <p14:nvPr/>
            </p14:nvContentPartPr>
            <p14:xfrm>
              <a:off x="3045360" y="2711680"/>
              <a:ext cx="135720" cy="212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1CF485C-05DB-48C0-95FD-AFA2DDC658D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027360" y="2694040"/>
                <a:ext cx="171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1769BE5-FEF2-4894-A782-032B20440F8F}"/>
                  </a:ext>
                </a:extLst>
              </p14:cNvPr>
              <p14:cNvContentPartPr/>
              <p14:nvPr/>
            </p14:nvContentPartPr>
            <p14:xfrm>
              <a:off x="3484560" y="2509000"/>
              <a:ext cx="1373760" cy="5068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1769BE5-FEF2-4894-A782-032B20440F8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466920" y="2491360"/>
                <a:ext cx="140940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B637052-0468-41B5-93AE-3C55C7DF70C5}"/>
                  </a:ext>
                </a:extLst>
              </p14:cNvPr>
              <p14:cNvContentPartPr/>
              <p14:nvPr/>
            </p14:nvContentPartPr>
            <p14:xfrm>
              <a:off x="4998360" y="2691520"/>
              <a:ext cx="151560" cy="90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B637052-0468-41B5-93AE-3C55C7DF70C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80720" y="2673880"/>
                <a:ext cx="1872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D201BEC-62DA-4538-8C9C-F1061B60FD31}"/>
                  </a:ext>
                </a:extLst>
              </p14:cNvPr>
              <p14:cNvContentPartPr/>
              <p14:nvPr/>
            </p14:nvContentPartPr>
            <p14:xfrm>
              <a:off x="5049120" y="2753080"/>
              <a:ext cx="141840" cy="208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D201BEC-62DA-4538-8C9C-F1061B60FD3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031120" y="2735080"/>
                <a:ext cx="177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444AB59-BB05-41C8-9F0E-9DC3913BA777}"/>
                  </a:ext>
                </a:extLst>
              </p14:cNvPr>
              <p14:cNvContentPartPr/>
              <p14:nvPr/>
            </p14:nvContentPartPr>
            <p14:xfrm>
              <a:off x="5294640" y="2579560"/>
              <a:ext cx="62280" cy="111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444AB59-BB05-41C8-9F0E-9DC3913BA77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276640" y="2561920"/>
                <a:ext cx="97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B75F107-F155-4A9F-AF66-696075A7F7B2}"/>
                  </a:ext>
                </a:extLst>
              </p14:cNvPr>
              <p14:cNvContentPartPr/>
              <p14:nvPr/>
            </p14:nvContentPartPr>
            <p14:xfrm>
              <a:off x="5739960" y="2580280"/>
              <a:ext cx="714240" cy="318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B75F107-F155-4A9F-AF66-696075A7F7B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721960" y="2562280"/>
                <a:ext cx="7498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183F7D2-4392-45F5-9E7F-DAD9A6558F66}"/>
                  </a:ext>
                </a:extLst>
              </p14:cNvPr>
              <p14:cNvContentPartPr/>
              <p14:nvPr/>
            </p14:nvContentPartPr>
            <p14:xfrm>
              <a:off x="2163720" y="2764240"/>
              <a:ext cx="143640" cy="1526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183F7D2-4392-45F5-9E7F-DAD9A6558F6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145720" y="2746240"/>
                <a:ext cx="1792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726DB70-A6D0-49C8-B45A-A3BB9C79FDDD}"/>
                  </a:ext>
                </a:extLst>
              </p14:cNvPr>
              <p14:cNvContentPartPr/>
              <p14:nvPr/>
            </p14:nvContentPartPr>
            <p14:xfrm>
              <a:off x="3758520" y="2787280"/>
              <a:ext cx="387000" cy="1994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726DB70-A6D0-49C8-B45A-A3BB9C79FDD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40520" y="2769640"/>
                <a:ext cx="4226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B27C821-EC7D-426A-B209-D468C3FE944F}"/>
                  </a:ext>
                </a:extLst>
              </p14:cNvPr>
              <p14:cNvContentPartPr/>
              <p14:nvPr/>
            </p14:nvContentPartPr>
            <p14:xfrm>
              <a:off x="5445480" y="2559400"/>
              <a:ext cx="148680" cy="2962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B27C821-EC7D-426A-B209-D468C3FE944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427480" y="2541760"/>
                <a:ext cx="184320" cy="3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50090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72560-A919-4B9A-804E-73F1A85BB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99" t="10467" r="17679" b="83000"/>
          <a:stretch/>
        </p:blipFill>
        <p:spPr>
          <a:xfrm>
            <a:off x="228599" y="152400"/>
            <a:ext cx="8561071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52CED0-6570-4D60-9D21-78C3EE17B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74" t="21200" r="37532" b="66667"/>
          <a:stretch/>
        </p:blipFill>
        <p:spPr>
          <a:xfrm>
            <a:off x="7239000" y="1249679"/>
            <a:ext cx="1362025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06F0E-FA5C-4AB3-8637-DD139F713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82" t="27042" r="29701" b="69952"/>
          <a:stretch/>
        </p:blipFill>
        <p:spPr>
          <a:xfrm>
            <a:off x="7218680" y="3658870"/>
            <a:ext cx="1585546" cy="6858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14:cNvPr>
              <p14:cNvContentPartPr/>
              <p14:nvPr/>
            </p14:nvContentPartPr>
            <p14:xfrm>
              <a:off x="2076600" y="497320"/>
              <a:ext cx="3453120" cy="4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8960" y="461680"/>
                <a:ext cx="34887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14:cNvPr>
              <p14:cNvContentPartPr/>
              <p14:nvPr/>
            </p14:nvContentPartPr>
            <p14:xfrm>
              <a:off x="2104320" y="1366720"/>
              <a:ext cx="376920" cy="296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6320" y="1349080"/>
                <a:ext cx="4125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14:cNvPr>
              <p14:cNvContentPartPr/>
              <p14:nvPr/>
            </p14:nvContentPartPr>
            <p14:xfrm>
              <a:off x="2610840" y="1421440"/>
              <a:ext cx="180360" cy="3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92840" y="1403440"/>
                <a:ext cx="216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14:cNvPr>
              <p14:cNvContentPartPr/>
              <p14:nvPr/>
            </p14:nvContentPartPr>
            <p14:xfrm>
              <a:off x="2631000" y="1533040"/>
              <a:ext cx="175320" cy="21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13360" y="151504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14:cNvPr>
              <p14:cNvContentPartPr/>
              <p14:nvPr/>
            </p14:nvContentPartPr>
            <p14:xfrm>
              <a:off x="2937000" y="1330720"/>
              <a:ext cx="1156320" cy="50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19360" y="1312720"/>
                <a:ext cx="119196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3508FD1-9A92-45F5-B77A-6924C7061079}"/>
                  </a:ext>
                </a:extLst>
              </p14:cNvPr>
              <p14:cNvContentPartPr/>
              <p14:nvPr/>
            </p14:nvContentPartPr>
            <p14:xfrm>
              <a:off x="4947600" y="1505320"/>
              <a:ext cx="167760" cy="8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3508FD1-9A92-45F5-B77A-6924C70610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29960" y="1487680"/>
                <a:ext cx="203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165D4E-590D-4C6E-8EED-67ED3149916D}"/>
                  </a:ext>
                </a:extLst>
              </p14:cNvPr>
              <p14:cNvContentPartPr/>
              <p14:nvPr/>
            </p14:nvContentPartPr>
            <p14:xfrm>
              <a:off x="4978200" y="1574080"/>
              <a:ext cx="151200" cy="10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165D4E-590D-4C6E-8EED-67ED314991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60200" y="1556440"/>
                <a:ext cx="186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5918C4D-5ADC-45BE-87E8-93454CF91318}"/>
                  </a:ext>
                </a:extLst>
              </p14:cNvPr>
              <p14:cNvContentPartPr/>
              <p14:nvPr/>
            </p14:nvContentPartPr>
            <p14:xfrm>
              <a:off x="5729880" y="1361680"/>
              <a:ext cx="477720" cy="376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5918C4D-5ADC-45BE-87E8-93454CF913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12240" y="1343697"/>
                <a:ext cx="513360" cy="41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ED9326-29AF-4123-9426-7FA613049622}"/>
                  </a:ext>
                </a:extLst>
              </p14:cNvPr>
              <p14:cNvContentPartPr/>
              <p14:nvPr/>
            </p14:nvContentPartPr>
            <p14:xfrm>
              <a:off x="5274840" y="1431880"/>
              <a:ext cx="319320" cy="204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ED9326-29AF-4123-9426-7FA6130496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57200" y="1414209"/>
                <a:ext cx="354960" cy="240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181F3E1-CCD7-4A88-9A23-C0B24AC57991}"/>
                  </a:ext>
                </a:extLst>
              </p14:cNvPr>
              <p14:cNvContentPartPr/>
              <p14:nvPr/>
            </p14:nvContentPartPr>
            <p14:xfrm>
              <a:off x="4531080" y="1438360"/>
              <a:ext cx="263880" cy="231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181F3E1-CCD7-4A88-9A23-C0B24AC5799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13080" y="1420720"/>
                <a:ext cx="2995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41F08B-52F8-4C9E-82E1-7D95E762D332}"/>
                  </a:ext>
                </a:extLst>
              </p14:cNvPr>
              <p14:cNvContentPartPr/>
              <p14:nvPr/>
            </p14:nvContentPartPr>
            <p14:xfrm>
              <a:off x="345000" y="792160"/>
              <a:ext cx="3636720" cy="10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41F08B-52F8-4C9E-82E1-7D95E762D33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7360" y="756160"/>
                <a:ext cx="36723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F1EBB2-3F41-47EF-BD14-88A0298AB506}"/>
                  </a:ext>
                </a:extLst>
              </p14:cNvPr>
              <p14:cNvContentPartPr/>
              <p14:nvPr/>
            </p14:nvContentPartPr>
            <p14:xfrm>
              <a:off x="4073880" y="844720"/>
              <a:ext cx="4135680" cy="10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F1EBB2-3F41-47EF-BD14-88A0298AB50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55880" y="809080"/>
                <a:ext cx="41713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86C44C0-85CD-413C-81BE-FB4D6F69DFF0}"/>
                  </a:ext>
                </a:extLst>
              </p14:cNvPr>
              <p14:cNvContentPartPr/>
              <p14:nvPr/>
            </p14:nvContentPartPr>
            <p14:xfrm>
              <a:off x="274080" y="1189240"/>
              <a:ext cx="1697760" cy="10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86C44C0-85CD-413C-81BE-FB4D6F69DFF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6080" y="1153600"/>
                <a:ext cx="17334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CF8CFB-C0AC-4A0C-B994-191DC9E8D4B9}"/>
                  </a:ext>
                </a:extLst>
              </p14:cNvPr>
              <p14:cNvContentPartPr/>
              <p14:nvPr/>
            </p14:nvContentPartPr>
            <p14:xfrm>
              <a:off x="6357360" y="1625200"/>
              <a:ext cx="43200" cy="127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CF8CFB-C0AC-4A0C-B994-191DC9E8D4B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39360" y="1607200"/>
                <a:ext cx="788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EF97E9-5663-438D-9845-3DA74725E0EE}"/>
                  </a:ext>
                </a:extLst>
              </p14:cNvPr>
              <p14:cNvContentPartPr/>
              <p14:nvPr/>
            </p14:nvContentPartPr>
            <p14:xfrm>
              <a:off x="6563280" y="1381120"/>
              <a:ext cx="918360" cy="317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EF97E9-5663-438D-9845-3DA74725E0E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45280" y="1363120"/>
                <a:ext cx="95400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F8859E7-257E-4452-9AF4-96D6C12C42DB}"/>
                  </a:ext>
                </a:extLst>
              </p14:cNvPr>
              <p14:cNvContentPartPr/>
              <p14:nvPr/>
            </p14:nvContentPartPr>
            <p14:xfrm>
              <a:off x="1594560" y="1827160"/>
              <a:ext cx="142200" cy="216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F8859E7-257E-4452-9AF4-96D6C12C42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76920" y="1809520"/>
                <a:ext cx="1778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1A3338A-5BA2-4097-A154-B9A7D28C9BAB}"/>
                  </a:ext>
                </a:extLst>
              </p14:cNvPr>
              <p14:cNvContentPartPr/>
              <p14:nvPr/>
            </p14:nvContentPartPr>
            <p14:xfrm>
              <a:off x="1850520" y="1800160"/>
              <a:ext cx="556920" cy="24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1A3338A-5BA2-4097-A154-B9A7D28C9BA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32520" y="1782520"/>
                <a:ext cx="5925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FEE1512-D75C-4F3A-942F-749151AAF6D0}"/>
                  </a:ext>
                </a:extLst>
              </p14:cNvPr>
              <p14:cNvContentPartPr/>
              <p14:nvPr/>
            </p14:nvContentPartPr>
            <p14:xfrm>
              <a:off x="1290000" y="1909600"/>
              <a:ext cx="174240" cy="102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FEE1512-D75C-4F3A-942F-749151AAF6D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72360" y="1891960"/>
                <a:ext cx="2098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805FDD3-1AAD-4D1C-AF43-DBFB44F9544F}"/>
                  </a:ext>
                </a:extLst>
              </p14:cNvPr>
              <p14:cNvContentPartPr/>
              <p14:nvPr/>
            </p14:nvContentPartPr>
            <p14:xfrm>
              <a:off x="2925120" y="1938040"/>
              <a:ext cx="510120" cy="201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805FDD3-1AAD-4D1C-AF43-DBFB44F9544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07120" y="1920400"/>
                <a:ext cx="5457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ABB3FBF-5984-4570-B201-2190A4F8FC8D}"/>
                  </a:ext>
                </a:extLst>
              </p14:cNvPr>
              <p14:cNvContentPartPr/>
              <p14:nvPr/>
            </p14:nvContentPartPr>
            <p14:xfrm>
              <a:off x="3576000" y="1811680"/>
              <a:ext cx="731160" cy="608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ABB3FBF-5984-4570-B201-2190A4F8FC8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58360" y="1794040"/>
                <a:ext cx="76680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8CB191B-78A3-42FC-9011-D133E3753E14}"/>
                  </a:ext>
                </a:extLst>
              </p14:cNvPr>
              <p14:cNvContentPartPr/>
              <p14:nvPr/>
            </p14:nvContentPartPr>
            <p14:xfrm>
              <a:off x="4460160" y="1919680"/>
              <a:ext cx="243360" cy="264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8CB191B-78A3-42FC-9011-D133E3753E1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442187" y="1902040"/>
                <a:ext cx="278947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6094C0A-8CFE-4C69-8DDC-6E89DA38376F}"/>
                  </a:ext>
                </a:extLst>
              </p14:cNvPr>
              <p14:cNvContentPartPr/>
              <p14:nvPr/>
            </p14:nvContentPartPr>
            <p14:xfrm>
              <a:off x="5739960" y="2031280"/>
              <a:ext cx="12168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6094C0A-8CFE-4C69-8DDC-6E89DA3837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21960" y="2013640"/>
                <a:ext cx="157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EEAB9A8-7171-41C5-BD81-8D641A889833}"/>
                  </a:ext>
                </a:extLst>
              </p14:cNvPr>
              <p14:cNvContentPartPr/>
              <p14:nvPr/>
            </p14:nvContentPartPr>
            <p14:xfrm>
              <a:off x="5760120" y="2102920"/>
              <a:ext cx="11664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EEAB9A8-7171-41C5-BD81-8D641A88983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42480" y="2084920"/>
                <a:ext cx="152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68BEA63-82BB-4D73-9649-5DB2D572F7CA}"/>
                  </a:ext>
                </a:extLst>
              </p14:cNvPr>
              <p14:cNvContentPartPr/>
              <p14:nvPr/>
            </p14:nvContentPartPr>
            <p14:xfrm>
              <a:off x="4987560" y="1937680"/>
              <a:ext cx="649800" cy="351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68BEA63-82BB-4D73-9649-5DB2D572F7C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969570" y="1919680"/>
                <a:ext cx="6854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1541552-FDD0-4B40-9AA9-84A4F4CD31C3}"/>
                  </a:ext>
                </a:extLst>
              </p14:cNvPr>
              <p14:cNvContentPartPr/>
              <p14:nvPr/>
            </p14:nvContentPartPr>
            <p14:xfrm>
              <a:off x="572880" y="1878640"/>
              <a:ext cx="544320" cy="507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1541552-FDD0-4B40-9AA9-84A4F4CD31C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55240" y="1861000"/>
                <a:ext cx="57996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7890901-A225-4DA7-B679-203782F6A5C8}"/>
                  </a:ext>
                </a:extLst>
              </p14:cNvPr>
              <p14:cNvContentPartPr/>
              <p14:nvPr/>
            </p14:nvContentPartPr>
            <p14:xfrm>
              <a:off x="487200" y="2438080"/>
              <a:ext cx="274680" cy="299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7890901-A225-4DA7-B679-203782F6A5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69200" y="2420440"/>
                <a:ext cx="31032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AE5C17E-FFD6-4E4D-BA18-99FA2658F6AE}"/>
                  </a:ext>
                </a:extLst>
              </p14:cNvPr>
              <p14:cNvContentPartPr/>
              <p14:nvPr/>
            </p14:nvContentPartPr>
            <p14:xfrm>
              <a:off x="6034800" y="1664080"/>
              <a:ext cx="1198800" cy="6627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AE5C17E-FFD6-4E4D-BA18-99FA2658F6A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16795" y="1646440"/>
                <a:ext cx="1234451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093C563-F874-4ED4-84D5-53AEB4F1C053}"/>
                  </a:ext>
                </a:extLst>
              </p14:cNvPr>
              <p14:cNvContentPartPr/>
              <p14:nvPr/>
            </p14:nvContentPartPr>
            <p14:xfrm>
              <a:off x="1298640" y="4570720"/>
              <a:ext cx="165960" cy="414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093C563-F874-4ED4-84D5-53AEB4F1C05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80640" y="4553080"/>
                <a:ext cx="20160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6BAA392-2698-4F03-8587-40034AA7FB67}"/>
                  </a:ext>
                </a:extLst>
              </p14:cNvPr>
              <p14:cNvContentPartPr/>
              <p14:nvPr/>
            </p14:nvContentPartPr>
            <p14:xfrm>
              <a:off x="848640" y="3179680"/>
              <a:ext cx="980280" cy="1220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6BAA392-2698-4F03-8587-40034AA7FB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31000" y="3161680"/>
                <a:ext cx="1015920" cy="12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1F545C6-2876-4AC9-95D9-D316AB74CBDF}"/>
                  </a:ext>
                </a:extLst>
              </p14:cNvPr>
              <p14:cNvContentPartPr/>
              <p14:nvPr/>
            </p14:nvContentPartPr>
            <p14:xfrm>
              <a:off x="3138960" y="3704200"/>
              <a:ext cx="1041120" cy="362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1F545C6-2876-4AC9-95D9-D316AB74CBD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121320" y="3686560"/>
                <a:ext cx="107676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397D75C-468C-4240-9EE8-E836D10D1D16}"/>
                  </a:ext>
                </a:extLst>
              </p14:cNvPr>
              <p14:cNvContentPartPr/>
              <p14:nvPr/>
            </p14:nvContentPartPr>
            <p14:xfrm>
              <a:off x="2321040" y="3586120"/>
              <a:ext cx="686880" cy="456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397D75C-468C-4240-9EE8-E836D10D1D1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303391" y="3568466"/>
                <a:ext cx="722539" cy="492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7585ED-E590-4DBE-BA84-28FDDEDB5F57}"/>
                  </a:ext>
                </a:extLst>
              </p14:cNvPr>
              <p14:cNvContentPartPr/>
              <p14:nvPr/>
            </p14:nvContentPartPr>
            <p14:xfrm>
              <a:off x="4449720" y="3646960"/>
              <a:ext cx="347400" cy="317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7585ED-E590-4DBE-BA84-28FDDEDB5F5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31720" y="3628960"/>
                <a:ext cx="3830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8F826D-533F-41A2-B4BE-3FCADDE46961}"/>
                  </a:ext>
                </a:extLst>
              </p14:cNvPr>
              <p14:cNvContentPartPr/>
              <p14:nvPr/>
            </p14:nvContentPartPr>
            <p14:xfrm>
              <a:off x="2549640" y="4459840"/>
              <a:ext cx="196200" cy="18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8F826D-533F-41A2-B4BE-3FCADDE4696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531640" y="4442200"/>
                <a:ext cx="2318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73C23FB-2B3E-47F2-B0A4-E02805717B19}"/>
                  </a:ext>
                </a:extLst>
              </p14:cNvPr>
              <p14:cNvContentPartPr/>
              <p14:nvPr/>
            </p14:nvContentPartPr>
            <p14:xfrm>
              <a:off x="859440" y="4469920"/>
              <a:ext cx="191880" cy="3502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73C23FB-2B3E-47F2-B0A4-E02805717B1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41800" y="4451920"/>
                <a:ext cx="2275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0EE4C65-2809-4A0F-B9B5-E74286B67A0A}"/>
                  </a:ext>
                </a:extLst>
              </p14:cNvPr>
              <p14:cNvContentPartPr/>
              <p14:nvPr/>
            </p14:nvContentPartPr>
            <p14:xfrm>
              <a:off x="761520" y="4905520"/>
              <a:ext cx="232560" cy="152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0EE4C65-2809-4A0F-B9B5-E74286B67A0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43880" y="4887520"/>
                <a:ext cx="2682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ACA97E7-94FA-4D6A-91DC-99985D596AB0}"/>
                  </a:ext>
                </a:extLst>
              </p14:cNvPr>
              <p14:cNvContentPartPr/>
              <p14:nvPr/>
            </p14:nvContentPartPr>
            <p14:xfrm>
              <a:off x="4216080" y="4439680"/>
              <a:ext cx="234720" cy="11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ACA97E7-94FA-4D6A-91DC-99985D596AB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98440" y="4421680"/>
                <a:ext cx="270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D740FF6-B370-4480-A231-2F78E07ECF0C}"/>
                  </a:ext>
                </a:extLst>
              </p14:cNvPr>
              <p14:cNvContentPartPr/>
              <p14:nvPr/>
            </p14:nvContentPartPr>
            <p14:xfrm>
              <a:off x="4276920" y="4543360"/>
              <a:ext cx="155160" cy="8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D740FF6-B370-4480-A231-2F78E07ECF0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58920" y="4525720"/>
                <a:ext cx="1908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F106F09-03E8-4764-BD9B-914FBBAA015D}"/>
                  </a:ext>
                </a:extLst>
              </p14:cNvPr>
              <p14:cNvContentPartPr/>
              <p14:nvPr/>
            </p14:nvContentPartPr>
            <p14:xfrm>
              <a:off x="2885160" y="4327360"/>
              <a:ext cx="1109520" cy="4636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F106F09-03E8-4764-BD9B-914FBBAA015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867520" y="4309720"/>
                <a:ext cx="114516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A599506-9C18-4C57-B008-46D1B8D5413E}"/>
                  </a:ext>
                </a:extLst>
              </p14:cNvPr>
              <p14:cNvContentPartPr/>
              <p14:nvPr/>
            </p14:nvContentPartPr>
            <p14:xfrm>
              <a:off x="4605240" y="4339600"/>
              <a:ext cx="721440" cy="422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A599506-9C18-4C57-B008-46D1B8D5413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587240" y="4321600"/>
                <a:ext cx="75708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0D7A715-929B-4655-AB40-C6DC5BFE5BD1}"/>
                  </a:ext>
                </a:extLst>
              </p14:cNvPr>
              <p14:cNvContentPartPr/>
              <p14:nvPr/>
            </p14:nvContentPartPr>
            <p14:xfrm>
              <a:off x="1309800" y="2612680"/>
              <a:ext cx="312840" cy="1839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0D7A715-929B-4655-AB40-C6DC5BFE5BD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292160" y="2594680"/>
                <a:ext cx="3484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D628461-4FB0-4D29-955D-786C06119ECB}"/>
                  </a:ext>
                </a:extLst>
              </p14:cNvPr>
              <p14:cNvContentPartPr/>
              <p14:nvPr/>
            </p14:nvContentPartPr>
            <p14:xfrm>
              <a:off x="1767360" y="2610880"/>
              <a:ext cx="174240" cy="21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D628461-4FB0-4D29-955D-786C06119EC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749720" y="2593240"/>
                <a:ext cx="2098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6B4A563-7253-4D02-B8AF-E0257677D5F9}"/>
                  </a:ext>
                </a:extLst>
              </p14:cNvPr>
              <p14:cNvContentPartPr/>
              <p14:nvPr/>
            </p14:nvContentPartPr>
            <p14:xfrm>
              <a:off x="1808040" y="2732560"/>
              <a:ext cx="138240" cy="151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6B4A563-7253-4D02-B8AF-E0257677D5F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90400" y="27149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D70686C-EC72-4CF4-BA34-978F482843D0}"/>
                  </a:ext>
                </a:extLst>
              </p14:cNvPr>
              <p14:cNvContentPartPr/>
              <p14:nvPr/>
            </p14:nvContentPartPr>
            <p14:xfrm>
              <a:off x="2234640" y="2681800"/>
              <a:ext cx="578520" cy="208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D70686C-EC72-4CF4-BA34-978F482843D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17000" y="2664160"/>
                <a:ext cx="614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A1A3001-8CDD-4D11-829A-96DD014DADF0}"/>
                  </a:ext>
                </a:extLst>
              </p14:cNvPr>
              <p14:cNvContentPartPr/>
              <p14:nvPr/>
            </p14:nvContentPartPr>
            <p14:xfrm>
              <a:off x="2183880" y="2325400"/>
              <a:ext cx="608040" cy="2962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A1A3001-8CDD-4D11-829A-96DD014DADF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166230" y="2307760"/>
                <a:ext cx="643701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C875F01-C2C0-40AA-9CDF-5C13544C1286}"/>
                  </a:ext>
                </a:extLst>
              </p14:cNvPr>
              <p14:cNvContentPartPr/>
              <p14:nvPr/>
            </p14:nvContentPartPr>
            <p14:xfrm>
              <a:off x="2394120" y="2783320"/>
              <a:ext cx="319320" cy="2818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C875F01-C2C0-40AA-9CDF-5C13544C128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376460" y="2765680"/>
                <a:ext cx="35500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F2CBCDB-E40B-4BF9-93CB-959403F9210E}"/>
                  </a:ext>
                </a:extLst>
              </p14:cNvPr>
              <p14:cNvContentPartPr/>
              <p14:nvPr/>
            </p14:nvContentPartPr>
            <p14:xfrm>
              <a:off x="3027360" y="2619880"/>
              <a:ext cx="165600" cy="219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F2CBCDB-E40B-4BF9-93CB-959403F9210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009360" y="2601880"/>
                <a:ext cx="2012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1E3381F-828E-4D7C-9C4A-DE3AEB6EE83A}"/>
                  </a:ext>
                </a:extLst>
              </p14:cNvPr>
              <p14:cNvContentPartPr/>
              <p14:nvPr/>
            </p14:nvContentPartPr>
            <p14:xfrm>
              <a:off x="3045360" y="2711680"/>
              <a:ext cx="135720" cy="212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1E3381F-828E-4D7C-9C4A-DE3AEB6EE83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027360" y="2694040"/>
                <a:ext cx="171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38E399B-1FEC-419A-9482-1D638C80EBF7}"/>
                  </a:ext>
                </a:extLst>
              </p14:cNvPr>
              <p14:cNvContentPartPr/>
              <p14:nvPr/>
            </p14:nvContentPartPr>
            <p14:xfrm>
              <a:off x="3484560" y="2509000"/>
              <a:ext cx="1373760" cy="5068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38E399B-1FEC-419A-9482-1D638C80EBF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466920" y="2491360"/>
                <a:ext cx="140940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C38CD3C-A7E4-4934-9107-5BC31366C7CA}"/>
                  </a:ext>
                </a:extLst>
              </p14:cNvPr>
              <p14:cNvContentPartPr/>
              <p14:nvPr/>
            </p14:nvContentPartPr>
            <p14:xfrm>
              <a:off x="4998360" y="2691520"/>
              <a:ext cx="151560" cy="9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C38CD3C-A7E4-4934-9107-5BC31366C7C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980720" y="2673880"/>
                <a:ext cx="1872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EA2E07B-F04D-4020-B71D-A3FF848C19E7}"/>
                  </a:ext>
                </a:extLst>
              </p14:cNvPr>
              <p14:cNvContentPartPr/>
              <p14:nvPr/>
            </p14:nvContentPartPr>
            <p14:xfrm>
              <a:off x="5049120" y="2753080"/>
              <a:ext cx="141840" cy="208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EA2E07B-F04D-4020-B71D-A3FF848C19E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031120" y="2735080"/>
                <a:ext cx="177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28613F8-C7AC-44A9-AC86-75180AE9B1A9}"/>
                  </a:ext>
                </a:extLst>
              </p14:cNvPr>
              <p14:cNvContentPartPr/>
              <p14:nvPr/>
            </p14:nvContentPartPr>
            <p14:xfrm>
              <a:off x="5294640" y="2579560"/>
              <a:ext cx="62280" cy="111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28613F8-C7AC-44A9-AC86-75180AE9B1A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276640" y="2561920"/>
                <a:ext cx="97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1B341E6-68E7-4672-A040-B9CA24342608}"/>
                  </a:ext>
                </a:extLst>
              </p14:cNvPr>
              <p14:cNvContentPartPr/>
              <p14:nvPr/>
            </p14:nvContentPartPr>
            <p14:xfrm>
              <a:off x="5739960" y="2580280"/>
              <a:ext cx="714240" cy="3186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1B341E6-68E7-4672-A040-B9CA2434260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721960" y="2562280"/>
                <a:ext cx="7498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C28043D6-0E75-40B0-B773-AD294584A551}"/>
                  </a:ext>
                </a:extLst>
              </p14:cNvPr>
              <p14:cNvContentPartPr/>
              <p14:nvPr/>
            </p14:nvContentPartPr>
            <p14:xfrm>
              <a:off x="2163720" y="2764240"/>
              <a:ext cx="143640" cy="1526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C28043D6-0E75-40B0-B773-AD294584A55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145720" y="2746240"/>
                <a:ext cx="1792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CEE87FD-3340-4F5F-958B-3FE87595326A}"/>
                  </a:ext>
                </a:extLst>
              </p14:cNvPr>
              <p14:cNvContentPartPr/>
              <p14:nvPr/>
            </p14:nvContentPartPr>
            <p14:xfrm>
              <a:off x="3758520" y="2787280"/>
              <a:ext cx="387000" cy="1994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CEE87FD-3340-4F5F-958B-3FE87595326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740520" y="2769640"/>
                <a:ext cx="4226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85FB184-3DAF-4A23-8CEE-62006DAFB44B}"/>
                  </a:ext>
                </a:extLst>
              </p14:cNvPr>
              <p14:cNvContentPartPr/>
              <p14:nvPr/>
            </p14:nvContentPartPr>
            <p14:xfrm>
              <a:off x="5445480" y="2559400"/>
              <a:ext cx="148680" cy="296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85FB184-3DAF-4A23-8CEE-62006DAFB44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427480" y="2541760"/>
                <a:ext cx="184320" cy="3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54627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72560-A919-4B9A-804E-73F1A85BB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99" t="10467" r="17679" b="83000"/>
          <a:stretch/>
        </p:blipFill>
        <p:spPr>
          <a:xfrm>
            <a:off x="228599" y="152400"/>
            <a:ext cx="8561071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52CED0-6570-4D60-9D21-78C3EE17B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74" t="21200" r="37532" b="66667"/>
          <a:stretch/>
        </p:blipFill>
        <p:spPr>
          <a:xfrm>
            <a:off x="7239000" y="1249679"/>
            <a:ext cx="1362025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06F0E-FA5C-4AB3-8637-DD139F713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82" t="27042" r="29701" b="69952"/>
          <a:stretch/>
        </p:blipFill>
        <p:spPr>
          <a:xfrm>
            <a:off x="7218680" y="3658870"/>
            <a:ext cx="1585546" cy="6858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14:cNvPr>
              <p14:cNvContentPartPr/>
              <p14:nvPr/>
            </p14:nvContentPartPr>
            <p14:xfrm>
              <a:off x="2076600" y="497320"/>
              <a:ext cx="3453120" cy="4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8960" y="461680"/>
                <a:ext cx="34887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14:cNvPr>
              <p14:cNvContentPartPr/>
              <p14:nvPr/>
            </p14:nvContentPartPr>
            <p14:xfrm>
              <a:off x="2104320" y="1366720"/>
              <a:ext cx="376920" cy="296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6320" y="1349080"/>
                <a:ext cx="4125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14:cNvPr>
              <p14:cNvContentPartPr/>
              <p14:nvPr/>
            </p14:nvContentPartPr>
            <p14:xfrm>
              <a:off x="2610840" y="1421440"/>
              <a:ext cx="180360" cy="3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92840" y="1403440"/>
                <a:ext cx="216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14:cNvPr>
              <p14:cNvContentPartPr/>
              <p14:nvPr/>
            </p14:nvContentPartPr>
            <p14:xfrm>
              <a:off x="2631000" y="1533040"/>
              <a:ext cx="175320" cy="21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13360" y="151504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14:cNvPr>
              <p14:cNvContentPartPr/>
              <p14:nvPr/>
            </p14:nvContentPartPr>
            <p14:xfrm>
              <a:off x="2937000" y="1330720"/>
              <a:ext cx="1156320" cy="50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19360" y="1312720"/>
                <a:ext cx="119196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3508FD1-9A92-45F5-B77A-6924C7061079}"/>
                  </a:ext>
                </a:extLst>
              </p14:cNvPr>
              <p14:cNvContentPartPr/>
              <p14:nvPr/>
            </p14:nvContentPartPr>
            <p14:xfrm>
              <a:off x="4947600" y="1505320"/>
              <a:ext cx="167760" cy="8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3508FD1-9A92-45F5-B77A-6924C70610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29960" y="1487680"/>
                <a:ext cx="203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165D4E-590D-4C6E-8EED-67ED3149916D}"/>
                  </a:ext>
                </a:extLst>
              </p14:cNvPr>
              <p14:cNvContentPartPr/>
              <p14:nvPr/>
            </p14:nvContentPartPr>
            <p14:xfrm>
              <a:off x="4978200" y="1574080"/>
              <a:ext cx="151200" cy="10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165D4E-590D-4C6E-8EED-67ED314991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60200" y="1556440"/>
                <a:ext cx="186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5918C4D-5ADC-45BE-87E8-93454CF91318}"/>
                  </a:ext>
                </a:extLst>
              </p14:cNvPr>
              <p14:cNvContentPartPr/>
              <p14:nvPr/>
            </p14:nvContentPartPr>
            <p14:xfrm>
              <a:off x="5729880" y="1361680"/>
              <a:ext cx="477720" cy="376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5918C4D-5ADC-45BE-87E8-93454CF913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12240" y="1343697"/>
                <a:ext cx="513360" cy="41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ED9326-29AF-4123-9426-7FA613049622}"/>
                  </a:ext>
                </a:extLst>
              </p14:cNvPr>
              <p14:cNvContentPartPr/>
              <p14:nvPr/>
            </p14:nvContentPartPr>
            <p14:xfrm>
              <a:off x="5274840" y="1431880"/>
              <a:ext cx="319320" cy="204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ED9326-29AF-4123-9426-7FA6130496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57200" y="1414209"/>
                <a:ext cx="354960" cy="240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181F3E1-CCD7-4A88-9A23-C0B24AC57991}"/>
                  </a:ext>
                </a:extLst>
              </p14:cNvPr>
              <p14:cNvContentPartPr/>
              <p14:nvPr/>
            </p14:nvContentPartPr>
            <p14:xfrm>
              <a:off x="4531080" y="1438360"/>
              <a:ext cx="263880" cy="231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181F3E1-CCD7-4A88-9A23-C0B24AC5799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13080" y="1420720"/>
                <a:ext cx="2995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41F08B-52F8-4C9E-82E1-7D95E762D332}"/>
                  </a:ext>
                </a:extLst>
              </p14:cNvPr>
              <p14:cNvContentPartPr/>
              <p14:nvPr/>
            </p14:nvContentPartPr>
            <p14:xfrm>
              <a:off x="345000" y="792160"/>
              <a:ext cx="3636720" cy="10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41F08B-52F8-4C9E-82E1-7D95E762D33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7360" y="756160"/>
                <a:ext cx="36723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F1EBB2-3F41-47EF-BD14-88A0298AB506}"/>
                  </a:ext>
                </a:extLst>
              </p14:cNvPr>
              <p14:cNvContentPartPr/>
              <p14:nvPr/>
            </p14:nvContentPartPr>
            <p14:xfrm>
              <a:off x="4073880" y="844720"/>
              <a:ext cx="4135680" cy="10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F1EBB2-3F41-47EF-BD14-88A0298AB50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55880" y="809080"/>
                <a:ext cx="41713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86C44C0-85CD-413C-81BE-FB4D6F69DFF0}"/>
                  </a:ext>
                </a:extLst>
              </p14:cNvPr>
              <p14:cNvContentPartPr/>
              <p14:nvPr/>
            </p14:nvContentPartPr>
            <p14:xfrm>
              <a:off x="274080" y="1189240"/>
              <a:ext cx="1697760" cy="10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86C44C0-85CD-413C-81BE-FB4D6F69DFF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6080" y="1153600"/>
                <a:ext cx="17334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CF8CFB-C0AC-4A0C-B994-191DC9E8D4B9}"/>
                  </a:ext>
                </a:extLst>
              </p14:cNvPr>
              <p14:cNvContentPartPr/>
              <p14:nvPr/>
            </p14:nvContentPartPr>
            <p14:xfrm>
              <a:off x="6357360" y="1625200"/>
              <a:ext cx="43200" cy="127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CF8CFB-C0AC-4A0C-B994-191DC9E8D4B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39360" y="1607200"/>
                <a:ext cx="788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EF97E9-5663-438D-9845-3DA74725E0EE}"/>
                  </a:ext>
                </a:extLst>
              </p14:cNvPr>
              <p14:cNvContentPartPr/>
              <p14:nvPr/>
            </p14:nvContentPartPr>
            <p14:xfrm>
              <a:off x="6563280" y="1381120"/>
              <a:ext cx="918360" cy="317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EF97E9-5663-438D-9845-3DA74725E0E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45280" y="1363120"/>
                <a:ext cx="95400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F8859E7-257E-4452-9AF4-96D6C12C42DB}"/>
                  </a:ext>
                </a:extLst>
              </p14:cNvPr>
              <p14:cNvContentPartPr/>
              <p14:nvPr/>
            </p14:nvContentPartPr>
            <p14:xfrm>
              <a:off x="1594560" y="1827160"/>
              <a:ext cx="142200" cy="216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F8859E7-257E-4452-9AF4-96D6C12C42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76920" y="1809520"/>
                <a:ext cx="1778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1A3338A-5BA2-4097-A154-B9A7D28C9BAB}"/>
                  </a:ext>
                </a:extLst>
              </p14:cNvPr>
              <p14:cNvContentPartPr/>
              <p14:nvPr/>
            </p14:nvContentPartPr>
            <p14:xfrm>
              <a:off x="1850520" y="1800160"/>
              <a:ext cx="556920" cy="24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1A3338A-5BA2-4097-A154-B9A7D28C9BA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32520" y="1782520"/>
                <a:ext cx="5925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FEE1512-D75C-4F3A-942F-749151AAF6D0}"/>
                  </a:ext>
                </a:extLst>
              </p14:cNvPr>
              <p14:cNvContentPartPr/>
              <p14:nvPr/>
            </p14:nvContentPartPr>
            <p14:xfrm>
              <a:off x="1290000" y="1909600"/>
              <a:ext cx="174240" cy="102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FEE1512-D75C-4F3A-942F-749151AAF6D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72360" y="1891960"/>
                <a:ext cx="2098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805FDD3-1AAD-4D1C-AF43-DBFB44F9544F}"/>
                  </a:ext>
                </a:extLst>
              </p14:cNvPr>
              <p14:cNvContentPartPr/>
              <p14:nvPr/>
            </p14:nvContentPartPr>
            <p14:xfrm>
              <a:off x="2925120" y="1938040"/>
              <a:ext cx="510120" cy="201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805FDD3-1AAD-4D1C-AF43-DBFB44F9544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07120" y="1920400"/>
                <a:ext cx="5457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ABB3FBF-5984-4570-B201-2190A4F8FC8D}"/>
                  </a:ext>
                </a:extLst>
              </p14:cNvPr>
              <p14:cNvContentPartPr/>
              <p14:nvPr/>
            </p14:nvContentPartPr>
            <p14:xfrm>
              <a:off x="3576000" y="1811680"/>
              <a:ext cx="731160" cy="608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ABB3FBF-5984-4570-B201-2190A4F8FC8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58360" y="1794040"/>
                <a:ext cx="76680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8CB191B-78A3-42FC-9011-D133E3753E14}"/>
                  </a:ext>
                </a:extLst>
              </p14:cNvPr>
              <p14:cNvContentPartPr/>
              <p14:nvPr/>
            </p14:nvContentPartPr>
            <p14:xfrm>
              <a:off x="4460160" y="1919680"/>
              <a:ext cx="243360" cy="264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8CB191B-78A3-42FC-9011-D133E3753E1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442187" y="1902040"/>
                <a:ext cx="278947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6094C0A-8CFE-4C69-8DDC-6E89DA38376F}"/>
                  </a:ext>
                </a:extLst>
              </p14:cNvPr>
              <p14:cNvContentPartPr/>
              <p14:nvPr/>
            </p14:nvContentPartPr>
            <p14:xfrm>
              <a:off x="5739960" y="2031280"/>
              <a:ext cx="12168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6094C0A-8CFE-4C69-8DDC-6E89DA3837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21960" y="2013640"/>
                <a:ext cx="157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EEAB9A8-7171-41C5-BD81-8D641A889833}"/>
                  </a:ext>
                </a:extLst>
              </p14:cNvPr>
              <p14:cNvContentPartPr/>
              <p14:nvPr/>
            </p14:nvContentPartPr>
            <p14:xfrm>
              <a:off x="5760120" y="2102920"/>
              <a:ext cx="11664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EEAB9A8-7171-41C5-BD81-8D641A88983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42480" y="2084920"/>
                <a:ext cx="152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68BEA63-82BB-4D73-9649-5DB2D572F7CA}"/>
                  </a:ext>
                </a:extLst>
              </p14:cNvPr>
              <p14:cNvContentPartPr/>
              <p14:nvPr/>
            </p14:nvContentPartPr>
            <p14:xfrm>
              <a:off x="4987560" y="1937680"/>
              <a:ext cx="649800" cy="351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68BEA63-82BB-4D73-9649-5DB2D572F7C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969570" y="1919680"/>
                <a:ext cx="6854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1541552-FDD0-4B40-9AA9-84A4F4CD31C3}"/>
                  </a:ext>
                </a:extLst>
              </p14:cNvPr>
              <p14:cNvContentPartPr/>
              <p14:nvPr/>
            </p14:nvContentPartPr>
            <p14:xfrm>
              <a:off x="572880" y="1878640"/>
              <a:ext cx="544320" cy="507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1541552-FDD0-4B40-9AA9-84A4F4CD31C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55240" y="1861000"/>
                <a:ext cx="57996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7890901-A225-4DA7-B679-203782F6A5C8}"/>
                  </a:ext>
                </a:extLst>
              </p14:cNvPr>
              <p14:cNvContentPartPr/>
              <p14:nvPr/>
            </p14:nvContentPartPr>
            <p14:xfrm>
              <a:off x="487200" y="2438080"/>
              <a:ext cx="274680" cy="299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7890901-A225-4DA7-B679-203782F6A5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69200" y="2420440"/>
                <a:ext cx="31032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AE5C17E-FFD6-4E4D-BA18-99FA2658F6AE}"/>
                  </a:ext>
                </a:extLst>
              </p14:cNvPr>
              <p14:cNvContentPartPr/>
              <p14:nvPr/>
            </p14:nvContentPartPr>
            <p14:xfrm>
              <a:off x="6034800" y="1664080"/>
              <a:ext cx="1198800" cy="6627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AE5C17E-FFD6-4E4D-BA18-99FA2658F6A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16795" y="1646440"/>
                <a:ext cx="1234451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093C563-F874-4ED4-84D5-53AEB4F1C053}"/>
                  </a:ext>
                </a:extLst>
              </p14:cNvPr>
              <p14:cNvContentPartPr/>
              <p14:nvPr/>
            </p14:nvContentPartPr>
            <p14:xfrm>
              <a:off x="1298640" y="4570720"/>
              <a:ext cx="165960" cy="414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093C563-F874-4ED4-84D5-53AEB4F1C05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80640" y="4553080"/>
                <a:ext cx="20160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6BAA392-2698-4F03-8587-40034AA7FB67}"/>
                  </a:ext>
                </a:extLst>
              </p14:cNvPr>
              <p14:cNvContentPartPr/>
              <p14:nvPr/>
            </p14:nvContentPartPr>
            <p14:xfrm>
              <a:off x="848640" y="3179680"/>
              <a:ext cx="980280" cy="1220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6BAA392-2698-4F03-8587-40034AA7FB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31000" y="3161680"/>
                <a:ext cx="1015920" cy="12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1F545C6-2876-4AC9-95D9-D316AB74CBDF}"/>
                  </a:ext>
                </a:extLst>
              </p14:cNvPr>
              <p14:cNvContentPartPr/>
              <p14:nvPr/>
            </p14:nvContentPartPr>
            <p14:xfrm>
              <a:off x="3138960" y="3704200"/>
              <a:ext cx="1041120" cy="362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1F545C6-2876-4AC9-95D9-D316AB74CBD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121320" y="3686560"/>
                <a:ext cx="107676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397D75C-468C-4240-9EE8-E836D10D1D16}"/>
                  </a:ext>
                </a:extLst>
              </p14:cNvPr>
              <p14:cNvContentPartPr/>
              <p14:nvPr/>
            </p14:nvContentPartPr>
            <p14:xfrm>
              <a:off x="2321040" y="3586120"/>
              <a:ext cx="686880" cy="456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397D75C-468C-4240-9EE8-E836D10D1D1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303391" y="3568466"/>
                <a:ext cx="722539" cy="492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7585ED-E590-4DBE-BA84-28FDDEDB5F57}"/>
                  </a:ext>
                </a:extLst>
              </p14:cNvPr>
              <p14:cNvContentPartPr/>
              <p14:nvPr/>
            </p14:nvContentPartPr>
            <p14:xfrm>
              <a:off x="4449720" y="3646960"/>
              <a:ext cx="347400" cy="317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7585ED-E590-4DBE-BA84-28FDDEDB5F5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31720" y="3628960"/>
                <a:ext cx="3830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8F826D-533F-41A2-B4BE-3FCADDE46961}"/>
                  </a:ext>
                </a:extLst>
              </p14:cNvPr>
              <p14:cNvContentPartPr/>
              <p14:nvPr/>
            </p14:nvContentPartPr>
            <p14:xfrm>
              <a:off x="2549640" y="4459840"/>
              <a:ext cx="196200" cy="18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8F826D-533F-41A2-B4BE-3FCADDE4696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531640" y="4442200"/>
                <a:ext cx="2318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73C23FB-2B3E-47F2-B0A4-E02805717B19}"/>
                  </a:ext>
                </a:extLst>
              </p14:cNvPr>
              <p14:cNvContentPartPr/>
              <p14:nvPr/>
            </p14:nvContentPartPr>
            <p14:xfrm>
              <a:off x="859440" y="4469920"/>
              <a:ext cx="191880" cy="3502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73C23FB-2B3E-47F2-B0A4-E02805717B1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41800" y="4451920"/>
                <a:ext cx="2275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0EE4C65-2809-4A0F-B9B5-E74286B67A0A}"/>
                  </a:ext>
                </a:extLst>
              </p14:cNvPr>
              <p14:cNvContentPartPr/>
              <p14:nvPr/>
            </p14:nvContentPartPr>
            <p14:xfrm>
              <a:off x="761520" y="4905520"/>
              <a:ext cx="232560" cy="152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0EE4C65-2809-4A0F-B9B5-E74286B67A0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43880" y="4887520"/>
                <a:ext cx="2682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ACA97E7-94FA-4D6A-91DC-99985D596AB0}"/>
                  </a:ext>
                </a:extLst>
              </p14:cNvPr>
              <p14:cNvContentPartPr/>
              <p14:nvPr/>
            </p14:nvContentPartPr>
            <p14:xfrm>
              <a:off x="4216080" y="4439680"/>
              <a:ext cx="234720" cy="11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ACA97E7-94FA-4D6A-91DC-99985D596AB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98440" y="4421680"/>
                <a:ext cx="270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D740FF6-B370-4480-A231-2F78E07ECF0C}"/>
                  </a:ext>
                </a:extLst>
              </p14:cNvPr>
              <p14:cNvContentPartPr/>
              <p14:nvPr/>
            </p14:nvContentPartPr>
            <p14:xfrm>
              <a:off x="4276920" y="4543360"/>
              <a:ext cx="155160" cy="8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D740FF6-B370-4480-A231-2F78E07ECF0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58920" y="4525720"/>
                <a:ext cx="1908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F106F09-03E8-4764-BD9B-914FBBAA015D}"/>
                  </a:ext>
                </a:extLst>
              </p14:cNvPr>
              <p14:cNvContentPartPr/>
              <p14:nvPr/>
            </p14:nvContentPartPr>
            <p14:xfrm>
              <a:off x="2885160" y="4327360"/>
              <a:ext cx="1109520" cy="4636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F106F09-03E8-4764-BD9B-914FBBAA015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867520" y="4309720"/>
                <a:ext cx="114516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A599506-9C18-4C57-B008-46D1B8D5413E}"/>
                  </a:ext>
                </a:extLst>
              </p14:cNvPr>
              <p14:cNvContentPartPr/>
              <p14:nvPr/>
            </p14:nvContentPartPr>
            <p14:xfrm>
              <a:off x="4605240" y="4339600"/>
              <a:ext cx="721440" cy="422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A599506-9C18-4C57-B008-46D1B8D5413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587240" y="4321600"/>
                <a:ext cx="75708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038A3FA-675D-4ACC-AF02-CE8D94EB44B6}"/>
                  </a:ext>
                </a:extLst>
              </p14:cNvPr>
              <p14:cNvContentPartPr/>
              <p14:nvPr/>
            </p14:nvContentPartPr>
            <p14:xfrm>
              <a:off x="2072280" y="4732360"/>
              <a:ext cx="331560" cy="286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038A3FA-675D-4ACC-AF02-CE8D94EB44B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054640" y="4714720"/>
                <a:ext cx="36720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11DE1BF-A84B-4F23-9FBC-44F49F6F1E92}"/>
                  </a:ext>
                </a:extLst>
              </p14:cNvPr>
              <p14:cNvContentPartPr/>
              <p14:nvPr/>
            </p14:nvContentPartPr>
            <p14:xfrm>
              <a:off x="2744400" y="4885360"/>
              <a:ext cx="650520" cy="278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11DE1BF-A84B-4F23-9FBC-44F49F6F1E9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26400" y="4867720"/>
                <a:ext cx="68616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090EAAF-43AD-4673-A046-15E42C9BCF41}"/>
                  </a:ext>
                </a:extLst>
              </p14:cNvPr>
              <p14:cNvContentPartPr/>
              <p14:nvPr/>
            </p14:nvContentPartPr>
            <p14:xfrm>
              <a:off x="3606240" y="4979320"/>
              <a:ext cx="733680" cy="385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090EAAF-43AD-4673-A046-15E42C9BCF4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588591" y="4961664"/>
                <a:ext cx="769337" cy="421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115558D-FDBA-467E-B93B-A1D405A6EBD5}"/>
                  </a:ext>
                </a:extLst>
              </p14:cNvPr>
              <p14:cNvContentPartPr/>
              <p14:nvPr/>
            </p14:nvContentPartPr>
            <p14:xfrm>
              <a:off x="4460160" y="5010280"/>
              <a:ext cx="792360" cy="3862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115558D-FDBA-467E-B93B-A1D405A6EBD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442160" y="4992640"/>
                <a:ext cx="82800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EC3A5D7-3650-42FB-BDD2-CEB9C5F00548}"/>
                  </a:ext>
                </a:extLst>
              </p14:cNvPr>
              <p14:cNvContentPartPr/>
              <p14:nvPr/>
            </p14:nvContentPartPr>
            <p14:xfrm>
              <a:off x="1309800" y="2612680"/>
              <a:ext cx="312840" cy="1839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EC3A5D7-3650-42FB-BDD2-CEB9C5F0054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292160" y="2594680"/>
                <a:ext cx="3484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734D7BD-6C2C-4B9A-8B85-2C7EC1B860A1}"/>
                  </a:ext>
                </a:extLst>
              </p14:cNvPr>
              <p14:cNvContentPartPr/>
              <p14:nvPr/>
            </p14:nvContentPartPr>
            <p14:xfrm>
              <a:off x="1767360" y="2610880"/>
              <a:ext cx="174240" cy="216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734D7BD-6C2C-4B9A-8B85-2C7EC1B860A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749720" y="2593240"/>
                <a:ext cx="2098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92C2097-8C67-4738-AD9C-2478E5A95D93}"/>
                  </a:ext>
                </a:extLst>
              </p14:cNvPr>
              <p14:cNvContentPartPr/>
              <p14:nvPr/>
            </p14:nvContentPartPr>
            <p14:xfrm>
              <a:off x="1808040" y="2732560"/>
              <a:ext cx="138240" cy="151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92C2097-8C67-4738-AD9C-2478E5A95D9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790400" y="27149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71DFD0B-7CCD-436A-8A32-1C7E358C4086}"/>
                  </a:ext>
                </a:extLst>
              </p14:cNvPr>
              <p14:cNvContentPartPr/>
              <p14:nvPr/>
            </p14:nvContentPartPr>
            <p14:xfrm>
              <a:off x="2234640" y="2681800"/>
              <a:ext cx="578520" cy="20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71DFD0B-7CCD-436A-8A32-1C7E358C408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217000" y="2664160"/>
                <a:ext cx="614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C0BD189-EEF5-4F66-AA36-1DBF9F417960}"/>
                  </a:ext>
                </a:extLst>
              </p14:cNvPr>
              <p14:cNvContentPartPr/>
              <p14:nvPr/>
            </p14:nvContentPartPr>
            <p14:xfrm>
              <a:off x="2183880" y="2325400"/>
              <a:ext cx="608040" cy="2962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C0BD189-EEF5-4F66-AA36-1DBF9F41796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166230" y="2307760"/>
                <a:ext cx="643701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3F33BE6-C25A-48B1-AFBA-CE07A4579A73}"/>
                  </a:ext>
                </a:extLst>
              </p14:cNvPr>
              <p14:cNvContentPartPr/>
              <p14:nvPr/>
            </p14:nvContentPartPr>
            <p14:xfrm>
              <a:off x="2394120" y="2783320"/>
              <a:ext cx="319320" cy="281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3F33BE6-C25A-48B1-AFBA-CE07A4579A7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376460" y="2765680"/>
                <a:ext cx="35500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AE9392B-D877-4306-8C65-75D6A14C2D07}"/>
                  </a:ext>
                </a:extLst>
              </p14:cNvPr>
              <p14:cNvContentPartPr/>
              <p14:nvPr/>
            </p14:nvContentPartPr>
            <p14:xfrm>
              <a:off x="3027360" y="2619880"/>
              <a:ext cx="165600" cy="21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AE9392B-D877-4306-8C65-75D6A14C2D0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009360" y="2601880"/>
                <a:ext cx="2012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E45C8E4-5F48-466A-903D-F67407C4BD07}"/>
                  </a:ext>
                </a:extLst>
              </p14:cNvPr>
              <p14:cNvContentPartPr/>
              <p14:nvPr/>
            </p14:nvContentPartPr>
            <p14:xfrm>
              <a:off x="3045360" y="2711680"/>
              <a:ext cx="135720" cy="21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E45C8E4-5F48-466A-903D-F67407C4BD0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027360" y="2694040"/>
                <a:ext cx="171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3B84918-72C6-4CEC-B608-64E054A7DCFE}"/>
                  </a:ext>
                </a:extLst>
              </p14:cNvPr>
              <p14:cNvContentPartPr/>
              <p14:nvPr/>
            </p14:nvContentPartPr>
            <p14:xfrm>
              <a:off x="3484560" y="2509000"/>
              <a:ext cx="1373760" cy="5068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3B84918-72C6-4CEC-B608-64E054A7DCF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466920" y="2491360"/>
                <a:ext cx="140940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732A194-17E3-4D0C-A1AE-073F068044B1}"/>
                  </a:ext>
                </a:extLst>
              </p14:cNvPr>
              <p14:cNvContentPartPr/>
              <p14:nvPr/>
            </p14:nvContentPartPr>
            <p14:xfrm>
              <a:off x="4998360" y="2691520"/>
              <a:ext cx="151560" cy="90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732A194-17E3-4D0C-A1AE-073F068044B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980720" y="2673880"/>
                <a:ext cx="1872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876D07CC-4F3B-436B-AFF5-CA54AEC54C6D}"/>
                  </a:ext>
                </a:extLst>
              </p14:cNvPr>
              <p14:cNvContentPartPr/>
              <p14:nvPr/>
            </p14:nvContentPartPr>
            <p14:xfrm>
              <a:off x="5049120" y="2753080"/>
              <a:ext cx="141840" cy="208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876D07CC-4F3B-436B-AFF5-CA54AEC54C6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031120" y="2735080"/>
                <a:ext cx="177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0E8ACBB-FF3C-416A-9D6C-8C6A26AF25F5}"/>
                  </a:ext>
                </a:extLst>
              </p14:cNvPr>
              <p14:cNvContentPartPr/>
              <p14:nvPr/>
            </p14:nvContentPartPr>
            <p14:xfrm>
              <a:off x="5294640" y="2579560"/>
              <a:ext cx="62280" cy="111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0E8ACBB-FF3C-416A-9D6C-8C6A26AF25F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276640" y="2561920"/>
                <a:ext cx="97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87707FD-D677-4CF4-98F3-75F632AB2B8A}"/>
                  </a:ext>
                </a:extLst>
              </p14:cNvPr>
              <p14:cNvContentPartPr/>
              <p14:nvPr/>
            </p14:nvContentPartPr>
            <p14:xfrm>
              <a:off x="5739960" y="2580280"/>
              <a:ext cx="714240" cy="3186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87707FD-D677-4CF4-98F3-75F632AB2B8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721960" y="2562280"/>
                <a:ext cx="7498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58E74D2-AD79-47AB-B140-59FD056B7D70}"/>
                  </a:ext>
                </a:extLst>
              </p14:cNvPr>
              <p14:cNvContentPartPr/>
              <p14:nvPr/>
            </p14:nvContentPartPr>
            <p14:xfrm>
              <a:off x="2163720" y="2764240"/>
              <a:ext cx="143640" cy="1526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58E74D2-AD79-47AB-B140-59FD056B7D7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145720" y="2746240"/>
                <a:ext cx="1792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42BD443-5207-4FF0-8A1E-2E59E5781066}"/>
                  </a:ext>
                </a:extLst>
              </p14:cNvPr>
              <p14:cNvContentPartPr/>
              <p14:nvPr/>
            </p14:nvContentPartPr>
            <p14:xfrm>
              <a:off x="3758520" y="2787280"/>
              <a:ext cx="387000" cy="1994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42BD443-5207-4FF0-8A1E-2E59E578106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740520" y="2769640"/>
                <a:ext cx="4226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2A0B880-5CC0-4173-964C-50C88D81D0DE}"/>
                  </a:ext>
                </a:extLst>
              </p14:cNvPr>
              <p14:cNvContentPartPr/>
              <p14:nvPr/>
            </p14:nvContentPartPr>
            <p14:xfrm>
              <a:off x="5445480" y="2559400"/>
              <a:ext cx="148680" cy="2962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2A0B880-5CC0-4173-964C-50C88D81D0D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427480" y="2541760"/>
                <a:ext cx="184320" cy="3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56232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72560-A919-4B9A-804E-73F1A85BB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99" t="10467" r="17679" b="83000"/>
          <a:stretch/>
        </p:blipFill>
        <p:spPr>
          <a:xfrm>
            <a:off x="228599" y="152400"/>
            <a:ext cx="8561071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52CED0-6570-4D60-9D21-78C3EE17B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74" t="21200" r="37532" b="66667"/>
          <a:stretch/>
        </p:blipFill>
        <p:spPr>
          <a:xfrm>
            <a:off x="7239000" y="1249679"/>
            <a:ext cx="1362025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06F0E-FA5C-4AB3-8637-DD139F713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82" t="27042" r="29701" b="69952"/>
          <a:stretch/>
        </p:blipFill>
        <p:spPr>
          <a:xfrm>
            <a:off x="7218680" y="3658870"/>
            <a:ext cx="1585546" cy="6858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14:cNvPr>
              <p14:cNvContentPartPr/>
              <p14:nvPr/>
            </p14:nvContentPartPr>
            <p14:xfrm>
              <a:off x="2076600" y="497320"/>
              <a:ext cx="3453120" cy="4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8960" y="461680"/>
                <a:ext cx="34887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14:cNvPr>
              <p14:cNvContentPartPr/>
              <p14:nvPr/>
            </p14:nvContentPartPr>
            <p14:xfrm>
              <a:off x="2104320" y="1366720"/>
              <a:ext cx="376920" cy="296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6320" y="1349080"/>
                <a:ext cx="4125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14:cNvPr>
              <p14:cNvContentPartPr/>
              <p14:nvPr/>
            </p14:nvContentPartPr>
            <p14:xfrm>
              <a:off x="2610840" y="1421440"/>
              <a:ext cx="180360" cy="3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92840" y="1403440"/>
                <a:ext cx="216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14:cNvPr>
              <p14:cNvContentPartPr/>
              <p14:nvPr/>
            </p14:nvContentPartPr>
            <p14:xfrm>
              <a:off x="2631000" y="1533040"/>
              <a:ext cx="175320" cy="21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13360" y="151504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14:cNvPr>
              <p14:cNvContentPartPr/>
              <p14:nvPr/>
            </p14:nvContentPartPr>
            <p14:xfrm>
              <a:off x="2937000" y="1330720"/>
              <a:ext cx="1156320" cy="50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19360" y="1312720"/>
                <a:ext cx="119196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3508FD1-9A92-45F5-B77A-6924C7061079}"/>
                  </a:ext>
                </a:extLst>
              </p14:cNvPr>
              <p14:cNvContentPartPr/>
              <p14:nvPr/>
            </p14:nvContentPartPr>
            <p14:xfrm>
              <a:off x="4947600" y="1505320"/>
              <a:ext cx="167760" cy="8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3508FD1-9A92-45F5-B77A-6924C70610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29960" y="1487680"/>
                <a:ext cx="203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165D4E-590D-4C6E-8EED-67ED3149916D}"/>
                  </a:ext>
                </a:extLst>
              </p14:cNvPr>
              <p14:cNvContentPartPr/>
              <p14:nvPr/>
            </p14:nvContentPartPr>
            <p14:xfrm>
              <a:off x="4978200" y="1574080"/>
              <a:ext cx="151200" cy="10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165D4E-590D-4C6E-8EED-67ED314991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60200" y="1556440"/>
                <a:ext cx="186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5918C4D-5ADC-45BE-87E8-93454CF91318}"/>
                  </a:ext>
                </a:extLst>
              </p14:cNvPr>
              <p14:cNvContentPartPr/>
              <p14:nvPr/>
            </p14:nvContentPartPr>
            <p14:xfrm>
              <a:off x="5729880" y="1361680"/>
              <a:ext cx="477720" cy="376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5918C4D-5ADC-45BE-87E8-93454CF913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12240" y="1343697"/>
                <a:ext cx="513360" cy="41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ED9326-29AF-4123-9426-7FA613049622}"/>
                  </a:ext>
                </a:extLst>
              </p14:cNvPr>
              <p14:cNvContentPartPr/>
              <p14:nvPr/>
            </p14:nvContentPartPr>
            <p14:xfrm>
              <a:off x="5274840" y="1431880"/>
              <a:ext cx="319320" cy="204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ED9326-29AF-4123-9426-7FA6130496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57200" y="1414209"/>
                <a:ext cx="354960" cy="240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181F3E1-CCD7-4A88-9A23-C0B24AC57991}"/>
                  </a:ext>
                </a:extLst>
              </p14:cNvPr>
              <p14:cNvContentPartPr/>
              <p14:nvPr/>
            </p14:nvContentPartPr>
            <p14:xfrm>
              <a:off x="4531080" y="1438360"/>
              <a:ext cx="263880" cy="231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181F3E1-CCD7-4A88-9A23-C0B24AC5799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13080" y="1420720"/>
                <a:ext cx="2995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41F08B-52F8-4C9E-82E1-7D95E762D332}"/>
                  </a:ext>
                </a:extLst>
              </p14:cNvPr>
              <p14:cNvContentPartPr/>
              <p14:nvPr/>
            </p14:nvContentPartPr>
            <p14:xfrm>
              <a:off x="345000" y="792160"/>
              <a:ext cx="3636720" cy="10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41F08B-52F8-4C9E-82E1-7D95E762D33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7360" y="756160"/>
                <a:ext cx="36723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F1EBB2-3F41-47EF-BD14-88A0298AB506}"/>
                  </a:ext>
                </a:extLst>
              </p14:cNvPr>
              <p14:cNvContentPartPr/>
              <p14:nvPr/>
            </p14:nvContentPartPr>
            <p14:xfrm>
              <a:off x="4073880" y="844720"/>
              <a:ext cx="4135680" cy="10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F1EBB2-3F41-47EF-BD14-88A0298AB50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55880" y="809080"/>
                <a:ext cx="41713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86C44C0-85CD-413C-81BE-FB4D6F69DFF0}"/>
                  </a:ext>
                </a:extLst>
              </p14:cNvPr>
              <p14:cNvContentPartPr/>
              <p14:nvPr/>
            </p14:nvContentPartPr>
            <p14:xfrm>
              <a:off x="274080" y="1189240"/>
              <a:ext cx="1697760" cy="10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86C44C0-85CD-413C-81BE-FB4D6F69DFF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6080" y="1153600"/>
                <a:ext cx="17334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CF8CFB-C0AC-4A0C-B994-191DC9E8D4B9}"/>
                  </a:ext>
                </a:extLst>
              </p14:cNvPr>
              <p14:cNvContentPartPr/>
              <p14:nvPr/>
            </p14:nvContentPartPr>
            <p14:xfrm>
              <a:off x="6357360" y="1625200"/>
              <a:ext cx="43200" cy="127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CF8CFB-C0AC-4A0C-B994-191DC9E8D4B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39360" y="1607200"/>
                <a:ext cx="788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EF97E9-5663-438D-9845-3DA74725E0EE}"/>
                  </a:ext>
                </a:extLst>
              </p14:cNvPr>
              <p14:cNvContentPartPr/>
              <p14:nvPr/>
            </p14:nvContentPartPr>
            <p14:xfrm>
              <a:off x="6563280" y="1381120"/>
              <a:ext cx="918360" cy="317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EF97E9-5663-438D-9845-3DA74725E0E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45280" y="1363120"/>
                <a:ext cx="95400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F8859E7-257E-4452-9AF4-96D6C12C42DB}"/>
                  </a:ext>
                </a:extLst>
              </p14:cNvPr>
              <p14:cNvContentPartPr/>
              <p14:nvPr/>
            </p14:nvContentPartPr>
            <p14:xfrm>
              <a:off x="1594560" y="1827160"/>
              <a:ext cx="142200" cy="216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F8859E7-257E-4452-9AF4-96D6C12C42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76920" y="1809520"/>
                <a:ext cx="1778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1A3338A-5BA2-4097-A154-B9A7D28C9BAB}"/>
                  </a:ext>
                </a:extLst>
              </p14:cNvPr>
              <p14:cNvContentPartPr/>
              <p14:nvPr/>
            </p14:nvContentPartPr>
            <p14:xfrm>
              <a:off x="1850520" y="1800160"/>
              <a:ext cx="556920" cy="24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1A3338A-5BA2-4097-A154-B9A7D28C9BA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32520" y="1782520"/>
                <a:ext cx="5925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FEE1512-D75C-4F3A-942F-749151AAF6D0}"/>
                  </a:ext>
                </a:extLst>
              </p14:cNvPr>
              <p14:cNvContentPartPr/>
              <p14:nvPr/>
            </p14:nvContentPartPr>
            <p14:xfrm>
              <a:off x="1290000" y="1909600"/>
              <a:ext cx="174240" cy="102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FEE1512-D75C-4F3A-942F-749151AAF6D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72360" y="1891960"/>
                <a:ext cx="2098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805FDD3-1AAD-4D1C-AF43-DBFB44F9544F}"/>
                  </a:ext>
                </a:extLst>
              </p14:cNvPr>
              <p14:cNvContentPartPr/>
              <p14:nvPr/>
            </p14:nvContentPartPr>
            <p14:xfrm>
              <a:off x="2925120" y="1938040"/>
              <a:ext cx="510120" cy="201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805FDD3-1AAD-4D1C-AF43-DBFB44F9544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07120" y="1920400"/>
                <a:ext cx="5457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ABB3FBF-5984-4570-B201-2190A4F8FC8D}"/>
                  </a:ext>
                </a:extLst>
              </p14:cNvPr>
              <p14:cNvContentPartPr/>
              <p14:nvPr/>
            </p14:nvContentPartPr>
            <p14:xfrm>
              <a:off x="3576000" y="1811680"/>
              <a:ext cx="731160" cy="608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ABB3FBF-5984-4570-B201-2190A4F8FC8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58360" y="1794040"/>
                <a:ext cx="76680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8CB191B-78A3-42FC-9011-D133E3753E14}"/>
                  </a:ext>
                </a:extLst>
              </p14:cNvPr>
              <p14:cNvContentPartPr/>
              <p14:nvPr/>
            </p14:nvContentPartPr>
            <p14:xfrm>
              <a:off x="4460160" y="1919680"/>
              <a:ext cx="243360" cy="264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8CB191B-78A3-42FC-9011-D133E3753E1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442187" y="1902040"/>
                <a:ext cx="278947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6094C0A-8CFE-4C69-8DDC-6E89DA38376F}"/>
                  </a:ext>
                </a:extLst>
              </p14:cNvPr>
              <p14:cNvContentPartPr/>
              <p14:nvPr/>
            </p14:nvContentPartPr>
            <p14:xfrm>
              <a:off x="5739960" y="2031280"/>
              <a:ext cx="12168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6094C0A-8CFE-4C69-8DDC-6E89DA3837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21960" y="2013640"/>
                <a:ext cx="157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EEAB9A8-7171-41C5-BD81-8D641A889833}"/>
                  </a:ext>
                </a:extLst>
              </p14:cNvPr>
              <p14:cNvContentPartPr/>
              <p14:nvPr/>
            </p14:nvContentPartPr>
            <p14:xfrm>
              <a:off x="5760120" y="2102920"/>
              <a:ext cx="11664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EEAB9A8-7171-41C5-BD81-8D641A88983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42480" y="2084920"/>
                <a:ext cx="152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68BEA63-82BB-4D73-9649-5DB2D572F7CA}"/>
                  </a:ext>
                </a:extLst>
              </p14:cNvPr>
              <p14:cNvContentPartPr/>
              <p14:nvPr/>
            </p14:nvContentPartPr>
            <p14:xfrm>
              <a:off x="4987560" y="1937680"/>
              <a:ext cx="649800" cy="351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68BEA63-82BB-4D73-9649-5DB2D572F7C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969570" y="1919680"/>
                <a:ext cx="6854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1541552-FDD0-4B40-9AA9-84A4F4CD31C3}"/>
                  </a:ext>
                </a:extLst>
              </p14:cNvPr>
              <p14:cNvContentPartPr/>
              <p14:nvPr/>
            </p14:nvContentPartPr>
            <p14:xfrm>
              <a:off x="572880" y="1878640"/>
              <a:ext cx="544320" cy="507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1541552-FDD0-4B40-9AA9-84A4F4CD31C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55240" y="1861000"/>
                <a:ext cx="57996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7890901-A225-4DA7-B679-203782F6A5C8}"/>
                  </a:ext>
                </a:extLst>
              </p14:cNvPr>
              <p14:cNvContentPartPr/>
              <p14:nvPr/>
            </p14:nvContentPartPr>
            <p14:xfrm>
              <a:off x="487200" y="2438080"/>
              <a:ext cx="274680" cy="299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7890901-A225-4DA7-B679-203782F6A5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69200" y="2420440"/>
                <a:ext cx="31032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AE5C17E-FFD6-4E4D-BA18-99FA2658F6AE}"/>
                  </a:ext>
                </a:extLst>
              </p14:cNvPr>
              <p14:cNvContentPartPr/>
              <p14:nvPr/>
            </p14:nvContentPartPr>
            <p14:xfrm>
              <a:off x="6034800" y="1664080"/>
              <a:ext cx="1198800" cy="6627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AE5C17E-FFD6-4E4D-BA18-99FA2658F6A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16795" y="1646440"/>
                <a:ext cx="1234451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093C563-F874-4ED4-84D5-53AEB4F1C053}"/>
                  </a:ext>
                </a:extLst>
              </p14:cNvPr>
              <p14:cNvContentPartPr/>
              <p14:nvPr/>
            </p14:nvContentPartPr>
            <p14:xfrm>
              <a:off x="1298640" y="4570720"/>
              <a:ext cx="165960" cy="414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093C563-F874-4ED4-84D5-53AEB4F1C05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80640" y="4553080"/>
                <a:ext cx="20160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6BAA392-2698-4F03-8587-40034AA7FB67}"/>
                  </a:ext>
                </a:extLst>
              </p14:cNvPr>
              <p14:cNvContentPartPr/>
              <p14:nvPr/>
            </p14:nvContentPartPr>
            <p14:xfrm>
              <a:off x="848640" y="3179680"/>
              <a:ext cx="980280" cy="1220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6BAA392-2698-4F03-8587-40034AA7FB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31000" y="3161680"/>
                <a:ext cx="1015920" cy="12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1F545C6-2876-4AC9-95D9-D316AB74CBDF}"/>
                  </a:ext>
                </a:extLst>
              </p14:cNvPr>
              <p14:cNvContentPartPr/>
              <p14:nvPr/>
            </p14:nvContentPartPr>
            <p14:xfrm>
              <a:off x="3138960" y="3704200"/>
              <a:ext cx="1041120" cy="362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1F545C6-2876-4AC9-95D9-D316AB74CBD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121320" y="3686560"/>
                <a:ext cx="107676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397D75C-468C-4240-9EE8-E836D10D1D16}"/>
                  </a:ext>
                </a:extLst>
              </p14:cNvPr>
              <p14:cNvContentPartPr/>
              <p14:nvPr/>
            </p14:nvContentPartPr>
            <p14:xfrm>
              <a:off x="2321040" y="3586120"/>
              <a:ext cx="686880" cy="456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397D75C-468C-4240-9EE8-E836D10D1D1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303391" y="3568466"/>
                <a:ext cx="722539" cy="492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7585ED-E590-4DBE-BA84-28FDDEDB5F57}"/>
                  </a:ext>
                </a:extLst>
              </p14:cNvPr>
              <p14:cNvContentPartPr/>
              <p14:nvPr/>
            </p14:nvContentPartPr>
            <p14:xfrm>
              <a:off x="4449720" y="3646960"/>
              <a:ext cx="347400" cy="317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7585ED-E590-4DBE-BA84-28FDDEDB5F5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31720" y="3628960"/>
                <a:ext cx="3830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8F826D-533F-41A2-B4BE-3FCADDE46961}"/>
                  </a:ext>
                </a:extLst>
              </p14:cNvPr>
              <p14:cNvContentPartPr/>
              <p14:nvPr/>
            </p14:nvContentPartPr>
            <p14:xfrm>
              <a:off x="2549640" y="4459840"/>
              <a:ext cx="196200" cy="18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8F826D-533F-41A2-B4BE-3FCADDE4696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531640" y="4442200"/>
                <a:ext cx="2318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73C23FB-2B3E-47F2-B0A4-E02805717B19}"/>
                  </a:ext>
                </a:extLst>
              </p14:cNvPr>
              <p14:cNvContentPartPr/>
              <p14:nvPr/>
            </p14:nvContentPartPr>
            <p14:xfrm>
              <a:off x="859440" y="4469920"/>
              <a:ext cx="191880" cy="3502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73C23FB-2B3E-47F2-B0A4-E02805717B1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41800" y="4451920"/>
                <a:ext cx="2275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0EE4C65-2809-4A0F-B9B5-E74286B67A0A}"/>
                  </a:ext>
                </a:extLst>
              </p14:cNvPr>
              <p14:cNvContentPartPr/>
              <p14:nvPr/>
            </p14:nvContentPartPr>
            <p14:xfrm>
              <a:off x="761520" y="4905520"/>
              <a:ext cx="232560" cy="152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0EE4C65-2809-4A0F-B9B5-E74286B67A0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43880" y="4887520"/>
                <a:ext cx="2682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ACA97E7-94FA-4D6A-91DC-99985D596AB0}"/>
                  </a:ext>
                </a:extLst>
              </p14:cNvPr>
              <p14:cNvContentPartPr/>
              <p14:nvPr/>
            </p14:nvContentPartPr>
            <p14:xfrm>
              <a:off x="4216080" y="4439680"/>
              <a:ext cx="234720" cy="11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ACA97E7-94FA-4D6A-91DC-99985D596AB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98440" y="4421680"/>
                <a:ext cx="270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D740FF6-B370-4480-A231-2F78E07ECF0C}"/>
                  </a:ext>
                </a:extLst>
              </p14:cNvPr>
              <p14:cNvContentPartPr/>
              <p14:nvPr/>
            </p14:nvContentPartPr>
            <p14:xfrm>
              <a:off x="4276920" y="4543360"/>
              <a:ext cx="155160" cy="8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D740FF6-B370-4480-A231-2F78E07ECF0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58920" y="4525720"/>
                <a:ext cx="1908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F106F09-03E8-4764-BD9B-914FBBAA015D}"/>
                  </a:ext>
                </a:extLst>
              </p14:cNvPr>
              <p14:cNvContentPartPr/>
              <p14:nvPr/>
            </p14:nvContentPartPr>
            <p14:xfrm>
              <a:off x="2885160" y="4327360"/>
              <a:ext cx="1109520" cy="4636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F106F09-03E8-4764-BD9B-914FBBAA015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867520" y="4309720"/>
                <a:ext cx="114516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A599506-9C18-4C57-B008-46D1B8D5413E}"/>
                  </a:ext>
                </a:extLst>
              </p14:cNvPr>
              <p14:cNvContentPartPr/>
              <p14:nvPr/>
            </p14:nvContentPartPr>
            <p14:xfrm>
              <a:off x="4605240" y="4339600"/>
              <a:ext cx="721440" cy="422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A599506-9C18-4C57-B008-46D1B8D5413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587240" y="4321600"/>
                <a:ext cx="75708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038A3FA-675D-4ACC-AF02-CE8D94EB44B6}"/>
                  </a:ext>
                </a:extLst>
              </p14:cNvPr>
              <p14:cNvContentPartPr/>
              <p14:nvPr/>
            </p14:nvContentPartPr>
            <p14:xfrm>
              <a:off x="2072280" y="4732360"/>
              <a:ext cx="331560" cy="286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038A3FA-675D-4ACC-AF02-CE8D94EB44B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054640" y="4714720"/>
                <a:ext cx="36720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11DE1BF-A84B-4F23-9FBC-44F49F6F1E92}"/>
                  </a:ext>
                </a:extLst>
              </p14:cNvPr>
              <p14:cNvContentPartPr/>
              <p14:nvPr/>
            </p14:nvContentPartPr>
            <p14:xfrm>
              <a:off x="2744400" y="4885360"/>
              <a:ext cx="650520" cy="278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11DE1BF-A84B-4F23-9FBC-44F49F6F1E9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26400" y="4867720"/>
                <a:ext cx="68616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090EAAF-43AD-4673-A046-15E42C9BCF41}"/>
                  </a:ext>
                </a:extLst>
              </p14:cNvPr>
              <p14:cNvContentPartPr/>
              <p14:nvPr/>
            </p14:nvContentPartPr>
            <p14:xfrm>
              <a:off x="3606240" y="4979320"/>
              <a:ext cx="733680" cy="385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090EAAF-43AD-4673-A046-15E42C9BCF4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588591" y="4961664"/>
                <a:ext cx="769337" cy="421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115558D-FDBA-467E-B93B-A1D405A6EBD5}"/>
                  </a:ext>
                </a:extLst>
              </p14:cNvPr>
              <p14:cNvContentPartPr/>
              <p14:nvPr/>
            </p14:nvContentPartPr>
            <p14:xfrm>
              <a:off x="4460160" y="5010280"/>
              <a:ext cx="792360" cy="3862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115558D-FDBA-467E-B93B-A1D405A6EBD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442160" y="4992640"/>
                <a:ext cx="82800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A902672-BE41-4161-83E7-D7C9FB758179}"/>
                  </a:ext>
                </a:extLst>
              </p14:cNvPr>
              <p14:cNvContentPartPr/>
              <p14:nvPr/>
            </p14:nvContentPartPr>
            <p14:xfrm>
              <a:off x="6156480" y="4914520"/>
              <a:ext cx="483120" cy="246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A902672-BE41-4161-83E7-D7C9FB75817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138840" y="4896520"/>
                <a:ext cx="5187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1E07722-3B41-4522-8428-10890667F02C}"/>
                  </a:ext>
                </a:extLst>
              </p14:cNvPr>
              <p14:cNvContentPartPr/>
              <p14:nvPr/>
            </p14:nvContentPartPr>
            <p14:xfrm>
              <a:off x="5486160" y="4917040"/>
              <a:ext cx="294120" cy="280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1E07722-3B41-4522-8428-10890667F02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468160" y="4899400"/>
                <a:ext cx="32976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0A205F2-712E-43AF-8B49-30DE26E45B7D}"/>
                  </a:ext>
                </a:extLst>
              </p14:cNvPr>
              <p14:cNvContentPartPr/>
              <p14:nvPr/>
            </p14:nvContentPartPr>
            <p14:xfrm>
              <a:off x="7690440" y="4795000"/>
              <a:ext cx="772920" cy="4438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0A205F2-712E-43AF-8B49-30DE26E45B7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672800" y="4777360"/>
                <a:ext cx="80856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068486D-DB90-4A3F-8D34-CA7200F2EF91}"/>
                  </a:ext>
                </a:extLst>
              </p14:cNvPr>
              <p14:cNvContentPartPr/>
              <p14:nvPr/>
            </p14:nvContentPartPr>
            <p14:xfrm>
              <a:off x="6807000" y="4866280"/>
              <a:ext cx="753840" cy="356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068486D-DB90-4A3F-8D34-CA7200F2EF9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789352" y="4848280"/>
                <a:ext cx="789497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389C239-770B-4362-999C-C8C50CF4E2BB}"/>
                  </a:ext>
                </a:extLst>
              </p14:cNvPr>
              <p14:cNvContentPartPr/>
              <p14:nvPr/>
            </p14:nvContentPartPr>
            <p14:xfrm>
              <a:off x="1309800" y="2612680"/>
              <a:ext cx="312840" cy="183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389C239-770B-4362-999C-C8C50CF4E2B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292160" y="2594680"/>
                <a:ext cx="3484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1031C24-DBC7-4C30-8252-79584ABEC9AC}"/>
                  </a:ext>
                </a:extLst>
              </p14:cNvPr>
              <p14:cNvContentPartPr/>
              <p14:nvPr/>
            </p14:nvContentPartPr>
            <p14:xfrm>
              <a:off x="1767360" y="2610880"/>
              <a:ext cx="174240" cy="216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1031C24-DBC7-4C30-8252-79584ABEC9A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749720" y="2593240"/>
                <a:ext cx="2098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BD01191-7B48-42DC-ADED-B2D7F784346C}"/>
                  </a:ext>
                </a:extLst>
              </p14:cNvPr>
              <p14:cNvContentPartPr/>
              <p14:nvPr/>
            </p14:nvContentPartPr>
            <p14:xfrm>
              <a:off x="1808040" y="2732560"/>
              <a:ext cx="138240" cy="151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BD01191-7B48-42DC-ADED-B2D7F784346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790400" y="27149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2EF2C26-3D24-40BB-AB36-9EE7AE249F2E}"/>
                  </a:ext>
                </a:extLst>
              </p14:cNvPr>
              <p14:cNvContentPartPr/>
              <p14:nvPr/>
            </p14:nvContentPartPr>
            <p14:xfrm>
              <a:off x="2234640" y="2681800"/>
              <a:ext cx="578520" cy="208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2EF2C26-3D24-40BB-AB36-9EE7AE249F2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217000" y="2664160"/>
                <a:ext cx="614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992CAE7-6410-48C0-9055-5A301659DDBE}"/>
                  </a:ext>
                </a:extLst>
              </p14:cNvPr>
              <p14:cNvContentPartPr/>
              <p14:nvPr/>
            </p14:nvContentPartPr>
            <p14:xfrm>
              <a:off x="2183880" y="2325400"/>
              <a:ext cx="607680" cy="2962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992CAE7-6410-48C0-9055-5A301659DDB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166240" y="2307760"/>
                <a:ext cx="6433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B7EEAD2-653A-4074-963E-2CD7877A925C}"/>
                  </a:ext>
                </a:extLst>
              </p14:cNvPr>
              <p14:cNvContentPartPr/>
              <p14:nvPr/>
            </p14:nvContentPartPr>
            <p14:xfrm>
              <a:off x="2394120" y="2783320"/>
              <a:ext cx="319320" cy="2818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B7EEAD2-653A-4074-963E-2CD7877A925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376460" y="2765680"/>
                <a:ext cx="35500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1BFEB17-D5FD-421F-8D14-DC0E10832000}"/>
                  </a:ext>
                </a:extLst>
              </p14:cNvPr>
              <p14:cNvContentPartPr/>
              <p14:nvPr/>
            </p14:nvContentPartPr>
            <p14:xfrm>
              <a:off x="3027360" y="2619880"/>
              <a:ext cx="165600" cy="219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1BFEB17-D5FD-421F-8D14-DC0E1083200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009360" y="2601880"/>
                <a:ext cx="2012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1DECCE5-4341-49CB-A0FD-7D7CD52DA2DB}"/>
                  </a:ext>
                </a:extLst>
              </p14:cNvPr>
              <p14:cNvContentPartPr/>
              <p14:nvPr/>
            </p14:nvContentPartPr>
            <p14:xfrm>
              <a:off x="3045360" y="2711680"/>
              <a:ext cx="135720" cy="212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1DECCE5-4341-49CB-A0FD-7D7CD52DA2D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027360" y="2694040"/>
                <a:ext cx="171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716A288-446F-4199-85E2-2607825270D9}"/>
                  </a:ext>
                </a:extLst>
              </p14:cNvPr>
              <p14:cNvContentPartPr/>
              <p14:nvPr/>
            </p14:nvContentPartPr>
            <p14:xfrm>
              <a:off x="3484560" y="2509000"/>
              <a:ext cx="1373760" cy="5068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716A288-446F-4199-85E2-2607825270D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466920" y="2491360"/>
                <a:ext cx="140940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14BE2AD-CBAF-435E-827C-02CEEE604D62}"/>
                  </a:ext>
                </a:extLst>
              </p14:cNvPr>
              <p14:cNvContentPartPr/>
              <p14:nvPr/>
            </p14:nvContentPartPr>
            <p14:xfrm>
              <a:off x="4998360" y="2691520"/>
              <a:ext cx="151560" cy="90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14BE2AD-CBAF-435E-827C-02CEEE604D6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980720" y="2673880"/>
                <a:ext cx="1872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647ADE5-8C14-4303-AFDD-4CB77BE9820E}"/>
                  </a:ext>
                </a:extLst>
              </p14:cNvPr>
              <p14:cNvContentPartPr/>
              <p14:nvPr/>
            </p14:nvContentPartPr>
            <p14:xfrm>
              <a:off x="5049120" y="2753080"/>
              <a:ext cx="141840" cy="208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647ADE5-8C14-4303-AFDD-4CB77BE9820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031120" y="2735080"/>
                <a:ext cx="177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73CA9BA-D403-43D4-BEED-27B05CFC0932}"/>
                  </a:ext>
                </a:extLst>
              </p14:cNvPr>
              <p14:cNvContentPartPr/>
              <p14:nvPr/>
            </p14:nvContentPartPr>
            <p14:xfrm>
              <a:off x="5294640" y="2579560"/>
              <a:ext cx="62280" cy="111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73CA9BA-D403-43D4-BEED-27B05CFC093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276640" y="2561920"/>
                <a:ext cx="97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7199565-A2DA-4A10-8419-A294DF9ECA45}"/>
                  </a:ext>
                </a:extLst>
              </p14:cNvPr>
              <p14:cNvContentPartPr/>
              <p14:nvPr/>
            </p14:nvContentPartPr>
            <p14:xfrm>
              <a:off x="5739960" y="2580280"/>
              <a:ext cx="714240" cy="3186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7199565-A2DA-4A10-8419-A294DF9ECA4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721960" y="2562280"/>
                <a:ext cx="7498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F1F52F6-E425-4436-A340-3EDEFBCF929D}"/>
                  </a:ext>
                </a:extLst>
              </p14:cNvPr>
              <p14:cNvContentPartPr/>
              <p14:nvPr/>
            </p14:nvContentPartPr>
            <p14:xfrm>
              <a:off x="2163720" y="2764240"/>
              <a:ext cx="143640" cy="1526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F1F52F6-E425-4436-A340-3EDEFBCF929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145720" y="2746240"/>
                <a:ext cx="1792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4FB01865-AD1D-4FED-A02B-10D170AC553E}"/>
                  </a:ext>
                </a:extLst>
              </p14:cNvPr>
              <p14:cNvContentPartPr/>
              <p14:nvPr/>
            </p14:nvContentPartPr>
            <p14:xfrm>
              <a:off x="3758520" y="2787280"/>
              <a:ext cx="387000" cy="1994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4FB01865-AD1D-4FED-A02B-10D170AC553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740520" y="2769640"/>
                <a:ext cx="4226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6E9671F-06BF-4052-A240-4D00D2D7CF13}"/>
                  </a:ext>
                </a:extLst>
              </p14:cNvPr>
              <p14:cNvContentPartPr/>
              <p14:nvPr/>
            </p14:nvContentPartPr>
            <p14:xfrm>
              <a:off x="5445480" y="2559400"/>
              <a:ext cx="148680" cy="2962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6E9671F-06BF-4052-A240-4D00D2D7CF1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427480" y="2541760"/>
                <a:ext cx="184320" cy="3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85368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72560-A919-4B9A-804E-73F1A85BB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99" t="10467" r="17679" b="83000"/>
          <a:stretch/>
        </p:blipFill>
        <p:spPr>
          <a:xfrm>
            <a:off x="228599" y="152400"/>
            <a:ext cx="8561071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52CED0-6570-4D60-9D21-78C3EE17B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74" t="21200" r="37532" b="66667"/>
          <a:stretch/>
        </p:blipFill>
        <p:spPr>
          <a:xfrm>
            <a:off x="7239000" y="1249679"/>
            <a:ext cx="1362025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06F0E-FA5C-4AB3-8637-DD139F713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82" t="27042" r="29701" b="69952"/>
          <a:stretch/>
        </p:blipFill>
        <p:spPr>
          <a:xfrm>
            <a:off x="7218680" y="3658870"/>
            <a:ext cx="1585546" cy="6858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14:cNvPr>
              <p14:cNvContentPartPr/>
              <p14:nvPr/>
            </p14:nvContentPartPr>
            <p14:xfrm>
              <a:off x="2076600" y="497320"/>
              <a:ext cx="3453120" cy="4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8960" y="461680"/>
                <a:ext cx="34887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14:cNvPr>
              <p14:cNvContentPartPr/>
              <p14:nvPr/>
            </p14:nvContentPartPr>
            <p14:xfrm>
              <a:off x="2104320" y="1366720"/>
              <a:ext cx="376920" cy="296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6320" y="1349080"/>
                <a:ext cx="4125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14:cNvPr>
              <p14:cNvContentPartPr/>
              <p14:nvPr/>
            </p14:nvContentPartPr>
            <p14:xfrm>
              <a:off x="2610840" y="1421440"/>
              <a:ext cx="180360" cy="3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92840" y="1403440"/>
                <a:ext cx="216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14:cNvPr>
              <p14:cNvContentPartPr/>
              <p14:nvPr/>
            </p14:nvContentPartPr>
            <p14:xfrm>
              <a:off x="2631000" y="1533040"/>
              <a:ext cx="175320" cy="21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13360" y="151504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14:cNvPr>
              <p14:cNvContentPartPr/>
              <p14:nvPr/>
            </p14:nvContentPartPr>
            <p14:xfrm>
              <a:off x="2937000" y="1330720"/>
              <a:ext cx="1156320" cy="50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19360" y="1312720"/>
                <a:ext cx="119196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3508FD1-9A92-45F5-B77A-6924C7061079}"/>
                  </a:ext>
                </a:extLst>
              </p14:cNvPr>
              <p14:cNvContentPartPr/>
              <p14:nvPr/>
            </p14:nvContentPartPr>
            <p14:xfrm>
              <a:off x="4947600" y="1505320"/>
              <a:ext cx="167760" cy="8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3508FD1-9A92-45F5-B77A-6924C70610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29960" y="1487680"/>
                <a:ext cx="203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165D4E-590D-4C6E-8EED-67ED3149916D}"/>
                  </a:ext>
                </a:extLst>
              </p14:cNvPr>
              <p14:cNvContentPartPr/>
              <p14:nvPr/>
            </p14:nvContentPartPr>
            <p14:xfrm>
              <a:off x="4978200" y="1574080"/>
              <a:ext cx="151200" cy="10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165D4E-590D-4C6E-8EED-67ED314991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60200" y="1556440"/>
                <a:ext cx="186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5918C4D-5ADC-45BE-87E8-93454CF91318}"/>
                  </a:ext>
                </a:extLst>
              </p14:cNvPr>
              <p14:cNvContentPartPr/>
              <p14:nvPr/>
            </p14:nvContentPartPr>
            <p14:xfrm>
              <a:off x="5729880" y="1361680"/>
              <a:ext cx="477720" cy="376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5918C4D-5ADC-45BE-87E8-93454CF913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12240" y="1343697"/>
                <a:ext cx="513360" cy="41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ED9326-29AF-4123-9426-7FA613049622}"/>
                  </a:ext>
                </a:extLst>
              </p14:cNvPr>
              <p14:cNvContentPartPr/>
              <p14:nvPr/>
            </p14:nvContentPartPr>
            <p14:xfrm>
              <a:off x="5274840" y="1431880"/>
              <a:ext cx="319320" cy="204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ED9326-29AF-4123-9426-7FA6130496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57200" y="1414209"/>
                <a:ext cx="354960" cy="240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181F3E1-CCD7-4A88-9A23-C0B24AC57991}"/>
                  </a:ext>
                </a:extLst>
              </p14:cNvPr>
              <p14:cNvContentPartPr/>
              <p14:nvPr/>
            </p14:nvContentPartPr>
            <p14:xfrm>
              <a:off x="4531080" y="1438360"/>
              <a:ext cx="263880" cy="231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181F3E1-CCD7-4A88-9A23-C0B24AC5799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13080" y="1420720"/>
                <a:ext cx="2995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41F08B-52F8-4C9E-82E1-7D95E762D332}"/>
                  </a:ext>
                </a:extLst>
              </p14:cNvPr>
              <p14:cNvContentPartPr/>
              <p14:nvPr/>
            </p14:nvContentPartPr>
            <p14:xfrm>
              <a:off x="345000" y="792160"/>
              <a:ext cx="3636720" cy="10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41F08B-52F8-4C9E-82E1-7D95E762D33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7360" y="756160"/>
                <a:ext cx="36723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F1EBB2-3F41-47EF-BD14-88A0298AB506}"/>
                  </a:ext>
                </a:extLst>
              </p14:cNvPr>
              <p14:cNvContentPartPr/>
              <p14:nvPr/>
            </p14:nvContentPartPr>
            <p14:xfrm>
              <a:off x="4073880" y="844720"/>
              <a:ext cx="4135680" cy="10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F1EBB2-3F41-47EF-BD14-88A0298AB50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55880" y="809080"/>
                <a:ext cx="41713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86C44C0-85CD-413C-81BE-FB4D6F69DFF0}"/>
                  </a:ext>
                </a:extLst>
              </p14:cNvPr>
              <p14:cNvContentPartPr/>
              <p14:nvPr/>
            </p14:nvContentPartPr>
            <p14:xfrm>
              <a:off x="274080" y="1189240"/>
              <a:ext cx="1697760" cy="10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86C44C0-85CD-413C-81BE-FB4D6F69DFF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6080" y="1153600"/>
                <a:ext cx="17334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CF8CFB-C0AC-4A0C-B994-191DC9E8D4B9}"/>
                  </a:ext>
                </a:extLst>
              </p14:cNvPr>
              <p14:cNvContentPartPr/>
              <p14:nvPr/>
            </p14:nvContentPartPr>
            <p14:xfrm>
              <a:off x="6357360" y="1625200"/>
              <a:ext cx="43200" cy="127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CF8CFB-C0AC-4A0C-B994-191DC9E8D4B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39360" y="1607200"/>
                <a:ext cx="788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EF97E9-5663-438D-9845-3DA74725E0EE}"/>
                  </a:ext>
                </a:extLst>
              </p14:cNvPr>
              <p14:cNvContentPartPr/>
              <p14:nvPr/>
            </p14:nvContentPartPr>
            <p14:xfrm>
              <a:off x="6563280" y="1381120"/>
              <a:ext cx="918360" cy="317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EF97E9-5663-438D-9845-3DA74725E0E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45280" y="1363120"/>
                <a:ext cx="95400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F8859E7-257E-4452-9AF4-96D6C12C42DB}"/>
                  </a:ext>
                </a:extLst>
              </p14:cNvPr>
              <p14:cNvContentPartPr/>
              <p14:nvPr/>
            </p14:nvContentPartPr>
            <p14:xfrm>
              <a:off x="1594560" y="1827160"/>
              <a:ext cx="142200" cy="216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F8859E7-257E-4452-9AF4-96D6C12C42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76920" y="1809520"/>
                <a:ext cx="1778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1A3338A-5BA2-4097-A154-B9A7D28C9BAB}"/>
                  </a:ext>
                </a:extLst>
              </p14:cNvPr>
              <p14:cNvContentPartPr/>
              <p14:nvPr/>
            </p14:nvContentPartPr>
            <p14:xfrm>
              <a:off x="1850520" y="1800160"/>
              <a:ext cx="556920" cy="24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1A3338A-5BA2-4097-A154-B9A7D28C9BA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32520" y="1782520"/>
                <a:ext cx="5925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FEE1512-D75C-4F3A-942F-749151AAF6D0}"/>
                  </a:ext>
                </a:extLst>
              </p14:cNvPr>
              <p14:cNvContentPartPr/>
              <p14:nvPr/>
            </p14:nvContentPartPr>
            <p14:xfrm>
              <a:off x="1290000" y="1909600"/>
              <a:ext cx="174240" cy="102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FEE1512-D75C-4F3A-942F-749151AAF6D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72360" y="1891960"/>
                <a:ext cx="2098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805FDD3-1AAD-4D1C-AF43-DBFB44F9544F}"/>
                  </a:ext>
                </a:extLst>
              </p14:cNvPr>
              <p14:cNvContentPartPr/>
              <p14:nvPr/>
            </p14:nvContentPartPr>
            <p14:xfrm>
              <a:off x="2925120" y="1938040"/>
              <a:ext cx="510120" cy="201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805FDD3-1AAD-4D1C-AF43-DBFB44F9544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07120" y="1920400"/>
                <a:ext cx="5457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ABB3FBF-5984-4570-B201-2190A4F8FC8D}"/>
                  </a:ext>
                </a:extLst>
              </p14:cNvPr>
              <p14:cNvContentPartPr/>
              <p14:nvPr/>
            </p14:nvContentPartPr>
            <p14:xfrm>
              <a:off x="3576000" y="1811680"/>
              <a:ext cx="731160" cy="608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ABB3FBF-5984-4570-B201-2190A4F8FC8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58360" y="1794040"/>
                <a:ext cx="76680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8CB191B-78A3-42FC-9011-D133E3753E14}"/>
                  </a:ext>
                </a:extLst>
              </p14:cNvPr>
              <p14:cNvContentPartPr/>
              <p14:nvPr/>
            </p14:nvContentPartPr>
            <p14:xfrm>
              <a:off x="4460160" y="1919680"/>
              <a:ext cx="243360" cy="264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8CB191B-78A3-42FC-9011-D133E3753E1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442187" y="1902040"/>
                <a:ext cx="278947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6094C0A-8CFE-4C69-8DDC-6E89DA38376F}"/>
                  </a:ext>
                </a:extLst>
              </p14:cNvPr>
              <p14:cNvContentPartPr/>
              <p14:nvPr/>
            </p14:nvContentPartPr>
            <p14:xfrm>
              <a:off x="5739960" y="2031280"/>
              <a:ext cx="12168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6094C0A-8CFE-4C69-8DDC-6E89DA3837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21960" y="2013640"/>
                <a:ext cx="157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EEAB9A8-7171-41C5-BD81-8D641A889833}"/>
                  </a:ext>
                </a:extLst>
              </p14:cNvPr>
              <p14:cNvContentPartPr/>
              <p14:nvPr/>
            </p14:nvContentPartPr>
            <p14:xfrm>
              <a:off x="5760120" y="2102920"/>
              <a:ext cx="11664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EEAB9A8-7171-41C5-BD81-8D641A88983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42480" y="2084920"/>
                <a:ext cx="152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68BEA63-82BB-4D73-9649-5DB2D572F7CA}"/>
                  </a:ext>
                </a:extLst>
              </p14:cNvPr>
              <p14:cNvContentPartPr/>
              <p14:nvPr/>
            </p14:nvContentPartPr>
            <p14:xfrm>
              <a:off x="4987560" y="1937680"/>
              <a:ext cx="649800" cy="351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68BEA63-82BB-4D73-9649-5DB2D572F7C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969570" y="1919680"/>
                <a:ext cx="6854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1541552-FDD0-4B40-9AA9-84A4F4CD31C3}"/>
                  </a:ext>
                </a:extLst>
              </p14:cNvPr>
              <p14:cNvContentPartPr/>
              <p14:nvPr/>
            </p14:nvContentPartPr>
            <p14:xfrm>
              <a:off x="572880" y="1878640"/>
              <a:ext cx="544320" cy="507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1541552-FDD0-4B40-9AA9-84A4F4CD31C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55240" y="1861000"/>
                <a:ext cx="57996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7890901-A225-4DA7-B679-203782F6A5C8}"/>
                  </a:ext>
                </a:extLst>
              </p14:cNvPr>
              <p14:cNvContentPartPr/>
              <p14:nvPr/>
            </p14:nvContentPartPr>
            <p14:xfrm>
              <a:off x="487200" y="2438080"/>
              <a:ext cx="274680" cy="299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7890901-A225-4DA7-B679-203782F6A5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69200" y="2420440"/>
                <a:ext cx="31032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AE5C17E-FFD6-4E4D-BA18-99FA2658F6AE}"/>
                  </a:ext>
                </a:extLst>
              </p14:cNvPr>
              <p14:cNvContentPartPr/>
              <p14:nvPr/>
            </p14:nvContentPartPr>
            <p14:xfrm>
              <a:off x="6034800" y="1664080"/>
              <a:ext cx="1198800" cy="6627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AE5C17E-FFD6-4E4D-BA18-99FA2658F6A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16795" y="1646440"/>
                <a:ext cx="1234451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093C563-F874-4ED4-84D5-53AEB4F1C053}"/>
                  </a:ext>
                </a:extLst>
              </p14:cNvPr>
              <p14:cNvContentPartPr/>
              <p14:nvPr/>
            </p14:nvContentPartPr>
            <p14:xfrm>
              <a:off x="1298640" y="4570720"/>
              <a:ext cx="165960" cy="414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093C563-F874-4ED4-84D5-53AEB4F1C05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80640" y="4553080"/>
                <a:ext cx="20160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6BAA392-2698-4F03-8587-40034AA7FB67}"/>
                  </a:ext>
                </a:extLst>
              </p14:cNvPr>
              <p14:cNvContentPartPr/>
              <p14:nvPr/>
            </p14:nvContentPartPr>
            <p14:xfrm>
              <a:off x="848640" y="3179680"/>
              <a:ext cx="980280" cy="1220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6BAA392-2698-4F03-8587-40034AA7FB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31000" y="3161680"/>
                <a:ext cx="1015920" cy="12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1F545C6-2876-4AC9-95D9-D316AB74CBDF}"/>
                  </a:ext>
                </a:extLst>
              </p14:cNvPr>
              <p14:cNvContentPartPr/>
              <p14:nvPr/>
            </p14:nvContentPartPr>
            <p14:xfrm>
              <a:off x="3138960" y="3704200"/>
              <a:ext cx="1041120" cy="362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1F545C6-2876-4AC9-95D9-D316AB74CBD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121320" y="3686560"/>
                <a:ext cx="107676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397D75C-468C-4240-9EE8-E836D10D1D16}"/>
                  </a:ext>
                </a:extLst>
              </p14:cNvPr>
              <p14:cNvContentPartPr/>
              <p14:nvPr/>
            </p14:nvContentPartPr>
            <p14:xfrm>
              <a:off x="2321040" y="3586120"/>
              <a:ext cx="686880" cy="456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397D75C-468C-4240-9EE8-E836D10D1D1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303391" y="3568466"/>
                <a:ext cx="722539" cy="492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7585ED-E590-4DBE-BA84-28FDDEDB5F57}"/>
                  </a:ext>
                </a:extLst>
              </p14:cNvPr>
              <p14:cNvContentPartPr/>
              <p14:nvPr/>
            </p14:nvContentPartPr>
            <p14:xfrm>
              <a:off x="4449720" y="3646960"/>
              <a:ext cx="347400" cy="317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7585ED-E590-4DBE-BA84-28FDDEDB5F5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31720" y="3628960"/>
                <a:ext cx="3830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8F826D-533F-41A2-B4BE-3FCADDE46961}"/>
                  </a:ext>
                </a:extLst>
              </p14:cNvPr>
              <p14:cNvContentPartPr/>
              <p14:nvPr/>
            </p14:nvContentPartPr>
            <p14:xfrm>
              <a:off x="2549640" y="4459840"/>
              <a:ext cx="196200" cy="18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8F826D-533F-41A2-B4BE-3FCADDE4696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531640" y="4442200"/>
                <a:ext cx="2318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73C23FB-2B3E-47F2-B0A4-E02805717B19}"/>
                  </a:ext>
                </a:extLst>
              </p14:cNvPr>
              <p14:cNvContentPartPr/>
              <p14:nvPr/>
            </p14:nvContentPartPr>
            <p14:xfrm>
              <a:off x="859440" y="4469920"/>
              <a:ext cx="191880" cy="3502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73C23FB-2B3E-47F2-B0A4-E02805717B1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41800" y="4451920"/>
                <a:ext cx="2275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0EE4C65-2809-4A0F-B9B5-E74286B67A0A}"/>
                  </a:ext>
                </a:extLst>
              </p14:cNvPr>
              <p14:cNvContentPartPr/>
              <p14:nvPr/>
            </p14:nvContentPartPr>
            <p14:xfrm>
              <a:off x="761520" y="4905520"/>
              <a:ext cx="232560" cy="152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0EE4C65-2809-4A0F-B9B5-E74286B67A0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43880" y="4887520"/>
                <a:ext cx="2682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ACA97E7-94FA-4D6A-91DC-99985D596AB0}"/>
                  </a:ext>
                </a:extLst>
              </p14:cNvPr>
              <p14:cNvContentPartPr/>
              <p14:nvPr/>
            </p14:nvContentPartPr>
            <p14:xfrm>
              <a:off x="4216080" y="4439680"/>
              <a:ext cx="234720" cy="11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ACA97E7-94FA-4D6A-91DC-99985D596AB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98440" y="4421680"/>
                <a:ext cx="270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D740FF6-B370-4480-A231-2F78E07ECF0C}"/>
                  </a:ext>
                </a:extLst>
              </p14:cNvPr>
              <p14:cNvContentPartPr/>
              <p14:nvPr/>
            </p14:nvContentPartPr>
            <p14:xfrm>
              <a:off x="4276920" y="4543360"/>
              <a:ext cx="155160" cy="8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D740FF6-B370-4480-A231-2F78E07ECF0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58920" y="4525720"/>
                <a:ext cx="1908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F106F09-03E8-4764-BD9B-914FBBAA015D}"/>
                  </a:ext>
                </a:extLst>
              </p14:cNvPr>
              <p14:cNvContentPartPr/>
              <p14:nvPr/>
            </p14:nvContentPartPr>
            <p14:xfrm>
              <a:off x="2885160" y="4327360"/>
              <a:ext cx="1109520" cy="4636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F106F09-03E8-4764-BD9B-914FBBAA015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867520" y="4309720"/>
                <a:ext cx="114516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A599506-9C18-4C57-B008-46D1B8D5413E}"/>
                  </a:ext>
                </a:extLst>
              </p14:cNvPr>
              <p14:cNvContentPartPr/>
              <p14:nvPr/>
            </p14:nvContentPartPr>
            <p14:xfrm>
              <a:off x="4605240" y="4339600"/>
              <a:ext cx="721440" cy="422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A599506-9C18-4C57-B008-46D1B8D5413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587240" y="4321600"/>
                <a:ext cx="75708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038A3FA-675D-4ACC-AF02-CE8D94EB44B6}"/>
                  </a:ext>
                </a:extLst>
              </p14:cNvPr>
              <p14:cNvContentPartPr/>
              <p14:nvPr/>
            </p14:nvContentPartPr>
            <p14:xfrm>
              <a:off x="2072280" y="4732360"/>
              <a:ext cx="331560" cy="286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038A3FA-675D-4ACC-AF02-CE8D94EB44B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054640" y="4714720"/>
                <a:ext cx="36720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11DE1BF-A84B-4F23-9FBC-44F49F6F1E92}"/>
                  </a:ext>
                </a:extLst>
              </p14:cNvPr>
              <p14:cNvContentPartPr/>
              <p14:nvPr/>
            </p14:nvContentPartPr>
            <p14:xfrm>
              <a:off x="2744400" y="4885360"/>
              <a:ext cx="650520" cy="278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11DE1BF-A84B-4F23-9FBC-44F49F6F1E9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26400" y="4867720"/>
                <a:ext cx="68616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090EAAF-43AD-4673-A046-15E42C9BCF41}"/>
                  </a:ext>
                </a:extLst>
              </p14:cNvPr>
              <p14:cNvContentPartPr/>
              <p14:nvPr/>
            </p14:nvContentPartPr>
            <p14:xfrm>
              <a:off x="3606240" y="4979320"/>
              <a:ext cx="733680" cy="385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090EAAF-43AD-4673-A046-15E42C9BCF4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588591" y="4961664"/>
                <a:ext cx="769337" cy="421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115558D-FDBA-467E-B93B-A1D405A6EBD5}"/>
                  </a:ext>
                </a:extLst>
              </p14:cNvPr>
              <p14:cNvContentPartPr/>
              <p14:nvPr/>
            </p14:nvContentPartPr>
            <p14:xfrm>
              <a:off x="4460160" y="5010280"/>
              <a:ext cx="792360" cy="3862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115558D-FDBA-467E-B93B-A1D405A6EBD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442160" y="4992640"/>
                <a:ext cx="82800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A902672-BE41-4161-83E7-D7C9FB758179}"/>
                  </a:ext>
                </a:extLst>
              </p14:cNvPr>
              <p14:cNvContentPartPr/>
              <p14:nvPr/>
            </p14:nvContentPartPr>
            <p14:xfrm>
              <a:off x="6156480" y="4914520"/>
              <a:ext cx="483120" cy="246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A902672-BE41-4161-83E7-D7C9FB75817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138840" y="4896520"/>
                <a:ext cx="5187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1E07722-3B41-4522-8428-10890667F02C}"/>
                  </a:ext>
                </a:extLst>
              </p14:cNvPr>
              <p14:cNvContentPartPr/>
              <p14:nvPr/>
            </p14:nvContentPartPr>
            <p14:xfrm>
              <a:off x="5486160" y="4917040"/>
              <a:ext cx="294120" cy="280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1E07722-3B41-4522-8428-10890667F02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468160" y="4899400"/>
                <a:ext cx="32976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0A205F2-712E-43AF-8B49-30DE26E45B7D}"/>
                  </a:ext>
                </a:extLst>
              </p14:cNvPr>
              <p14:cNvContentPartPr/>
              <p14:nvPr/>
            </p14:nvContentPartPr>
            <p14:xfrm>
              <a:off x="7690440" y="4795000"/>
              <a:ext cx="772920" cy="4438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0A205F2-712E-43AF-8B49-30DE26E45B7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672800" y="4777360"/>
                <a:ext cx="80856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068486D-DB90-4A3F-8D34-CA7200F2EF91}"/>
                  </a:ext>
                </a:extLst>
              </p14:cNvPr>
              <p14:cNvContentPartPr/>
              <p14:nvPr/>
            </p14:nvContentPartPr>
            <p14:xfrm>
              <a:off x="6807000" y="4866280"/>
              <a:ext cx="753840" cy="356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068486D-DB90-4A3F-8D34-CA7200F2EF9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789352" y="4848280"/>
                <a:ext cx="789497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D5917AE-BBD8-44AD-82B8-861500B4C9A8}"/>
                  </a:ext>
                </a:extLst>
              </p14:cNvPr>
              <p14:cNvContentPartPr/>
              <p14:nvPr/>
            </p14:nvContentPartPr>
            <p14:xfrm>
              <a:off x="1486560" y="5465680"/>
              <a:ext cx="27360" cy="182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D5917AE-BBD8-44AD-82B8-861500B4C9A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68560" y="5447680"/>
                <a:ext cx="630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2CC40D4-5404-4864-86F4-F88A76D2841D}"/>
                  </a:ext>
                </a:extLst>
              </p14:cNvPr>
              <p14:cNvContentPartPr/>
              <p14:nvPr/>
            </p14:nvContentPartPr>
            <p14:xfrm>
              <a:off x="1401960" y="5414560"/>
              <a:ext cx="304200" cy="10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2CC40D4-5404-4864-86F4-F88A76D2841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383960" y="5396560"/>
                <a:ext cx="339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D7A6450-CE20-4D58-A088-40AA089FD3AB}"/>
                  </a:ext>
                </a:extLst>
              </p14:cNvPr>
              <p14:cNvContentPartPr/>
              <p14:nvPr/>
            </p14:nvContentPartPr>
            <p14:xfrm>
              <a:off x="1747200" y="5509960"/>
              <a:ext cx="175680" cy="18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D7A6450-CE20-4D58-A088-40AA089FD3A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729200" y="5491960"/>
                <a:ext cx="2113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69583A6-238D-4AE4-8ACF-41103A8837EC}"/>
                  </a:ext>
                </a:extLst>
              </p14:cNvPr>
              <p14:cNvContentPartPr/>
              <p14:nvPr/>
            </p14:nvContentPartPr>
            <p14:xfrm>
              <a:off x="1767360" y="5597800"/>
              <a:ext cx="132840" cy="11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69583A6-238D-4AE4-8ACF-41103A8837E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749720" y="5579800"/>
                <a:ext cx="168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506FEE3-6EFD-46D2-8EF6-1FE0E725D116}"/>
                  </a:ext>
                </a:extLst>
              </p14:cNvPr>
              <p14:cNvContentPartPr/>
              <p14:nvPr/>
            </p14:nvContentPartPr>
            <p14:xfrm>
              <a:off x="782040" y="5364160"/>
              <a:ext cx="306000" cy="2509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506FEE3-6EFD-46D2-8EF6-1FE0E725D11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64379" y="5346520"/>
                <a:ext cx="341682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14F56BA-B226-4FF6-A28A-4C26964C1B0C}"/>
                  </a:ext>
                </a:extLst>
              </p14:cNvPr>
              <p14:cNvContentPartPr/>
              <p14:nvPr/>
            </p14:nvContentPartPr>
            <p14:xfrm>
              <a:off x="3731880" y="5434360"/>
              <a:ext cx="220680" cy="295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14F56BA-B226-4FF6-A28A-4C26964C1B0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713880" y="5416720"/>
                <a:ext cx="25632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83BA4DB-6145-4F95-B2BD-7B1E39A469DF}"/>
                  </a:ext>
                </a:extLst>
              </p14:cNvPr>
              <p14:cNvContentPartPr/>
              <p14:nvPr/>
            </p14:nvContentPartPr>
            <p14:xfrm>
              <a:off x="2039520" y="5313400"/>
              <a:ext cx="1600200" cy="4780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83BA4DB-6145-4F95-B2BD-7B1E39A469D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021520" y="5295760"/>
                <a:ext cx="16358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B148A83-97D8-455A-AEBD-F8A7EFDAEA60}"/>
                  </a:ext>
                </a:extLst>
              </p14:cNvPr>
              <p14:cNvContentPartPr/>
              <p14:nvPr/>
            </p14:nvContentPartPr>
            <p14:xfrm>
              <a:off x="4104480" y="5353720"/>
              <a:ext cx="1563480" cy="4294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B148A83-97D8-455A-AEBD-F8A7EFDAEA6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086480" y="5336080"/>
                <a:ext cx="159912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9B2B0224-10FE-4702-9582-A5CA861576F8}"/>
                  </a:ext>
                </a:extLst>
              </p14:cNvPr>
              <p14:cNvContentPartPr/>
              <p14:nvPr/>
            </p14:nvContentPartPr>
            <p14:xfrm>
              <a:off x="1309800" y="2612680"/>
              <a:ext cx="312840" cy="1839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9B2B0224-10FE-4702-9582-A5CA861576F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292160" y="2594680"/>
                <a:ext cx="3484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1693BA47-B9A4-490E-BE1B-695C6335F576}"/>
                  </a:ext>
                </a:extLst>
              </p14:cNvPr>
              <p14:cNvContentPartPr/>
              <p14:nvPr/>
            </p14:nvContentPartPr>
            <p14:xfrm>
              <a:off x="1767360" y="2610880"/>
              <a:ext cx="174240" cy="216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1693BA47-B9A4-490E-BE1B-695C6335F57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749720" y="2593240"/>
                <a:ext cx="2098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25C29E0D-9CB8-4A93-BB9B-24E3915B0EA3}"/>
                  </a:ext>
                </a:extLst>
              </p14:cNvPr>
              <p14:cNvContentPartPr/>
              <p14:nvPr/>
            </p14:nvContentPartPr>
            <p14:xfrm>
              <a:off x="1808040" y="2732560"/>
              <a:ext cx="138240" cy="151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25C29E0D-9CB8-4A93-BB9B-24E3915B0EA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790400" y="27149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A3B60B38-5FDE-46FB-A124-4EBD3042025B}"/>
                  </a:ext>
                </a:extLst>
              </p14:cNvPr>
              <p14:cNvContentPartPr/>
              <p14:nvPr/>
            </p14:nvContentPartPr>
            <p14:xfrm>
              <a:off x="2234640" y="2681800"/>
              <a:ext cx="578520" cy="208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A3B60B38-5FDE-46FB-A124-4EBD3042025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217000" y="2664160"/>
                <a:ext cx="614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190EC336-E0EA-4B77-877A-26907A736F17}"/>
                  </a:ext>
                </a:extLst>
              </p14:cNvPr>
              <p14:cNvContentPartPr/>
              <p14:nvPr/>
            </p14:nvContentPartPr>
            <p14:xfrm>
              <a:off x="2183880" y="2325400"/>
              <a:ext cx="608040" cy="2962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190EC336-E0EA-4B77-877A-26907A736F1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166230" y="2307760"/>
                <a:ext cx="643701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80EB5A26-86B8-4BFE-8CEF-55130A47483D}"/>
                  </a:ext>
                </a:extLst>
              </p14:cNvPr>
              <p14:cNvContentPartPr/>
              <p14:nvPr/>
            </p14:nvContentPartPr>
            <p14:xfrm>
              <a:off x="2394120" y="2783320"/>
              <a:ext cx="319320" cy="2818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80EB5A26-86B8-4BFE-8CEF-55130A47483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376460" y="2765680"/>
                <a:ext cx="35500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E10D460E-4441-48F3-A5E2-6D4CDD1BFC12}"/>
                  </a:ext>
                </a:extLst>
              </p14:cNvPr>
              <p14:cNvContentPartPr/>
              <p14:nvPr/>
            </p14:nvContentPartPr>
            <p14:xfrm>
              <a:off x="3027360" y="2619880"/>
              <a:ext cx="165600" cy="219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E10D460E-4441-48F3-A5E2-6D4CDD1BFC1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009360" y="2601880"/>
                <a:ext cx="2012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883ECDEF-CA11-4695-9DAE-7E2FBECF6B02}"/>
                  </a:ext>
                </a:extLst>
              </p14:cNvPr>
              <p14:cNvContentPartPr/>
              <p14:nvPr/>
            </p14:nvContentPartPr>
            <p14:xfrm>
              <a:off x="3045360" y="2711680"/>
              <a:ext cx="135720" cy="21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883ECDEF-CA11-4695-9DAE-7E2FBECF6B0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027360" y="2694040"/>
                <a:ext cx="171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A3D52986-762C-4564-B770-BD4FE11BB96D}"/>
                  </a:ext>
                </a:extLst>
              </p14:cNvPr>
              <p14:cNvContentPartPr/>
              <p14:nvPr/>
            </p14:nvContentPartPr>
            <p14:xfrm>
              <a:off x="3484560" y="2509000"/>
              <a:ext cx="1373760" cy="5068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A3D52986-762C-4564-B770-BD4FE11BB96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466920" y="2491360"/>
                <a:ext cx="140940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4AEEE51-A580-4439-9288-77AF2F7EA133}"/>
                  </a:ext>
                </a:extLst>
              </p14:cNvPr>
              <p14:cNvContentPartPr/>
              <p14:nvPr/>
            </p14:nvContentPartPr>
            <p14:xfrm>
              <a:off x="4998360" y="2691520"/>
              <a:ext cx="151560" cy="90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4AEEE51-A580-4439-9288-77AF2F7EA13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980720" y="2673880"/>
                <a:ext cx="1872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D35EFECF-C572-4BA6-84E0-95056FDE58A0}"/>
                  </a:ext>
                </a:extLst>
              </p14:cNvPr>
              <p14:cNvContentPartPr/>
              <p14:nvPr/>
            </p14:nvContentPartPr>
            <p14:xfrm>
              <a:off x="5049120" y="2753080"/>
              <a:ext cx="141840" cy="208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D35EFECF-C572-4BA6-84E0-95056FDE58A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31120" y="2735080"/>
                <a:ext cx="177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00D46930-D23E-47B6-BEE7-2646AF777DBA}"/>
                  </a:ext>
                </a:extLst>
              </p14:cNvPr>
              <p14:cNvContentPartPr/>
              <p14:nvPr/>
            </p14:nvContentPartPr>
            <p14:xfrm>
              <a:off x="5294640" y="2579560"/>
              <a:ext cx="62280" cy="111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00D46930-D23E-47B6-BEE7-2646AF777DB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276640" y="2561920"/>
                <a:ext cx="97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C62CDB44-B2D7-45B6-981E-35F1791B61C7}"/>
                  </a:ext>
                </a:extLst>
              </p14:cNvPr>
              <p14:cNvContentPartPr/>
              <p14:nvPr/>
            </p14:nvContentPartPr>
            <p14:xfrm>
              <a:off x="5739960" y="2580280"/>
              <a:ext cx="714240" cy="3186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C62CDB44-B2D7-45B6-981E-35F1791B61C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721960" y="2562280"/>
                <a:ext cx="7498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7442B051-45DA-4163-B4CC-73D5B6EE4DF4}"/>
                  </a:ext>
                </a:extLst>
              </p14:cNvPr>
              <p14:cNvContentPartPr/>
              <p14:nvPr/>
            </p14:nvContentPartPr>
            <p14:xfrm>
              <a:off x="2163720" y="2764240"/>
              <a:ext cx="143640" cy="1526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7442B051-45DA-4163-B4CC-73D5B6EE4DF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145720" y="2746240"/>
                <a:ext cx="1792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AB69973D-FAB4-45D0-A557-CC10EB5B5CF4}"/>
                  </a:ext>
                </a:extLst>
              </p14:cNvPr>
              <p14:cNvContentPartPr/>
              <p14:nvPr/>
            </p14:nvContentPartPr>
            <p14:xfrm>
              <a:off x="3758520" y="2787280"/>
              <a:ext cx="387000" cy="1994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AB69973D-FAB4-45D0-A557-CC10EB5B5CF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740520" y="2769640"/>
                <a:ext cx="4226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C07C01D8-C9B2-41A9-A535-538952BC901B}"/>
                  </a:ext>
                </a:extLst>
              </p14:cNvPr>
              <p14:cNvContentPartPr/>
              <p14:nvPr/>
            </p14:nvContentPartPr>
            <p14:xfrm>
              <a:off x="5445480" y="2559400"/>
              <a:ext cx="148680" cy="2962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C07C01D8-C9B2-41A9-A535-538952BC901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427480" y="2541760"/>
                <a:ext cx="184320" cy="3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151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14:cNvPr>
              <p14:cNvContentPartPr/>
              <p14:nvPr/>
            </p14:nvContentPartPr>
            <p14:xfrm>
              <a:off x="771600" y="162160"/>
              <a:ext cx="4608720" cy="618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960" y="144150"/>
                <a:ext cx="4644360" cy="65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14:cNvPr>
              <p14:cNvContentPartPr/>
              <p14:nvPr/>
            </p14:nvContentPartPr>
            <p14:xfrm>
              <a:off x="1797960" y="1403080"/>
              <a:ext cx="3566160" cy="965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1385087"/>
                <a:ext cx="3601800" cy="1001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14:cNvPr>
              <p14:cNvContentPartPr/>
              <p14:nvPr/>
            </p14:nvContentPartPr>
            <p14:xfrm>
              <a:off x="5972520" y="975400"/>
              <a:ext cx="1595520" cy="109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4880" y="957754"/>
                <a:ext cx="1631160" cy="1128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14:cNvPr>
              <p14:cNvContentPartPr/>
              <p14:nvPr/>
            </p14:nvContentPartPr>
            <p14:xfrm>
              <a:off x="3970560" y="2426200"/>
              <a:ext cx="4622760" cy="1473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52560" y="2408200"/>
                <a:ext cx="4658400" cy="15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14:cNvPr>
              <p14:cNvContentPartPr/>
              <p14:nvPr/>
            </p14:nvContentPartPr>
            <p14:xfrm>
              <a:off x="3819720" y="2923720"/>
              <a:ext cx="17280" cy="22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2080" y="2906080"/>
                <a:ext cx="529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14:cNvPr>
              <p14:cNvContentPartPr/>
              <p14:nvPr/>
            </p14:nvContentPartPr>
            <p14:xfrm>
              <a:off x="3808200" y="3067720"/>
              <a:ext cx="11880" cy="26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90560" y="3050080"/>
                <a:ext cx="475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14:cNvPr>
              <p14:cNvContentPartPr/>
              <p14:nvPr/>
            </p14:nvContentPartPr>
            <p14:xfrm>
              <a:off x="852960" y="2762800"/>
              <a:ext cx="2794320" cy="884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5320" y="2745153"/>
                <a:ext cx="2829960" cy="92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14:cNvPr>
              <p14:cNvContentPartPr/>
              <p14:nvPr/>
            </p14:nvContentPartPr>
            <p14:xfrm>
              <a:off x="4839960" y="2925880"/>
              <a:ext cx="108000" cy="151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22320" y="2907880"/>
                <a:ext cx="143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14:cNvPr>
              <p14:cNvContentPartPr/>
              <p14:nvPr/>
            </p14:nvContentPartPr>
            <p14:xfrm>
              <a:off x="8066640" y="2258440"/>
              <a:ext cx="668880" cy="749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48640" y="2240800"/>
                <a:ext cx="70452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14:cNvPr>
              <p14:cNvContentPartPr/>
              <p14:nvPr/>
            </p14:nvContentPartPr>
            <p14:xfrm>
              <a:off x="5050200" y="2338000"/>
              <a:ext cx="2833560" cy="864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32558" y="2320000"/>
                <a:ext cx="2869205" cy="90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4E00105-0788-4888-8036-CEB06AFC2B51}"/>
                  </a:ext>
                </a:extLst>
              </p14:cNvPr>
              <p14:cNvContentPartPr/>
              <p14:nvPr/>
            </p14:nvContentPartPr>
            <p14:xfrm>
              <a:off x="4042560" y="1868560"/>
              <a:ext cx="4837320" cy="1342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4E00105-0788-4888-8036-CEB06AFC2B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24560" y="1832920"/>
                <a:ext cx="4872960" cy="14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704BBD5-475F-43BD-86E8-068F2885D63F}"/>
                  </a:ext>
                </a:extLst>
              </p14:cNvPr>
              <p14:cNvContentPartPr/>
              <p14:nvPr/>
            </p14:nvContentPartPr>
            <p14:xfrm>
              <a:off x="1046280" y="3941440"/>
              <a:ext cx="163800" cy="255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704BBD5-475F-43BD-86E8-068F2885D63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28280" y="3923465"/>
                <a:ext cx="199440" cy="291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E45A149-2EE2-4451-9826-FD628170B785}"/>
                  </a:ext>
                </a:extLst>
              </p14:cNvPr>
              <p14:cNvContentPartPr/>
              <p14:nvPr/>
            </p14:nvContentPartPr>
            <p14:xfrm>
              <a:off x="2305920" y="4022800"/>
              <a:ext cx="294480" cy="254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E45A149-2EE2-4451-9826-FD628170B78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87942" y="4005160"/>
                <a:ext cx="330076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A153F0E-58EE-4DFD-A081-68B7FDEBC496}"/>
                  </a:ext>
                </a:extLst>
              </p14:cNvPr>
              <p14:cNvContentPartPr/>
              <p14:nvPr/>
            </p14:nvContentPartPr>
            <p14:xfrm>
              <a:off x="1330320" y="3997960"/>
              <a:ext cx="770400" cy="18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A153F0E-58EE-4DFD-A081-68B7FDEBC49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312672" y="3980320"/>
                <a:ext cx="806057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9695C58-E554-4ADF-B887-02DA9E0EA086}"/>
                  </a:ext>
                </a:extLst>
              </p14:cNvPr>
              <p14:cNvContentPartPr/>
              <p14:nvPr/>
            </p14:nvContentPartPr>
            <p14:xfrm>
              <a:off x="3129240" y="4006240"/>
              <a:ext cx="2035800" cy="433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9695C58-E554-4ADF-B887-02DA9E0EA08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11240" y="3988600"/>
                <a:ext cx="207144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5186E98-8E28-4BF7-933C-DB38F270EC3E}"/>
                  </a:ext>
                </a:extLst>
              </p14:cNvPr>
              <p14:cNvContentPartPr/>
              <p14:nvPr/>
            </p14:nvContentPartPr>
            <p14:xfrm>
              <a:off x="233040" y="3722560"/>
              <a:ext cx="700200" cy="7142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5186E98-8E28-4BF7-933C-DB38F270EC3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5031" y="3704560"/>
                <a:ext cx="735858" cy="74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52358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72560-A919-4B9A-804E-73F1A85BB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99" t="10467" r="17679" b="83000"/>
          <a:stretch/>
        </p:blipFill>
        <p:spPr>
          <a:xfrm>
            <a:off x="228599" y="152400"/>
            <a:ext cx="8561071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52CED0-6570-4D60-9D21-78C3EE17B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74" t="21200" r="37532" b="66667"/>
          <a:stretch/>
        </p:blipFill>
        <p:spPr>
          <a:xfrm>
            <a:off x="7239000" y="1249679"/>
            <a:ext cx="1362025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06F0E-FA5C-4AB3-8637-DD139F713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82" t="27042" r="29701" b="69952"/>
          <a:stretch/>
        </p:blipFill>
        <p:spPr>
          <a:xfrm>
            <a:off x="7218680" y="3658870"/>
            <a:ext cx="1585546" cy="6858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14:cNvPr>
              <p14:cNvContentPartPr/>
              <p14:nvPr/>
            </p14:nvContentPartPr>
            <p14:xfrm>
              <a:off x="2076600" y="497320"/>
              <a:ext cx="3453120" cy="4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8960" y="461680"/>
                <a:ext cx="34887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14:cNvPr>
              <p14:cNvContentPartPr/>
              <p14:nvPr/>
            </p14:nvContentPartPr>
            <p14:xfrm>
              <a:off x="2104320" y="1366720"/>
              <a:ext cx="376920" cy="296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6320" y="1349080"/>
                <a:ext cx="4125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14:cNvPr>
              <p14:cNvContentPartPr/>
              <p14:nvPr/>
            </p14:nvContentPartPr>
            <p14:xfrm>
              <a:off x="2610840" y="1421440"/>
              <a:ext cx="180360" cy="3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92840" y="1403440"/>
                <a:ext cx="216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14:cNvPr>
              <p14:cNvContentPartPr/>
              <p14:nvPr/>
            </p14:nvContentPartPr>
            <p14:xfrm>
              <a:off x="2631000" y="1533040"/>
              <a:ext cx="175320" cy="21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13360" y="151504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14:cNvPr>
              <p14:cNvContentPartPr/>
              <p14:nvPr/>
            </p14:nvContentPartPr>
            <p14:xfrm>
              <a:off x="2937000" y="1330720"/>
              <a:ext cx="1156320" cy="50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19360" y="1312720"/>
                <a:ext cx="119196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3508FD1-9A92-45F5-B77A-6924C7061079}"/>
                  </a:ext>
                </a:extLst>
              </p14:cNvPr>
              <p14:cNvContentPartPr/>
              <p14:nvPr/>
            </p14:nvContentPartPr>
            <p14:xfrm>
              <a:off x="4947600" y="1505320"/>
              <a:ext cx="167760" cy="8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3508FD1-9A92-45F5-B77A-6924C70610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29960" y="1487680"/>
                <a:ext cx="203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165D4E-590D-4C6E-8EED-67ED3149916D}"/>
                  </a:ext>
                </a:extLst>
              </p14:cNvPr>
              <p14:cNvContentPartPr/>
              <p14:nvPr/>
            </p14:nvContentPartPr>
            <p14:xfrm>
              <a:off x="4978200" y="1574080"/>
              <a:ext cx="151200" cy="10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165D4E-590D-4C6E-8EED-67ED314991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60200" y="1556440"/>
                <a:ext cx="186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5918C4D-5ADC-45BE-87E8-93454CF91318}"/>
                  </a:ext>
                </a:extLst>
              </p14:cNvPr>
              <p14:cNvContentPartPr/>
              <p14:nvPr/>
            </p14:nvContentPartPr>
            <p14:xfrm>
              <a:off x="5729880" y="1361680"/>
              <a:ext cx="477720" cy="376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5918C4D-5ADC-45BE-87E8-93454CF913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12240" y="1343697"/>
                <a:ext cx="513360" cy="41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ED9326-29AF-4123-9426-7FA613049622}"/>
                  </a:ext>
                </a:extLst>
              </p14:cNvPr>
              <p14:cNvContentPartPr/>
              <p14:nvPr/>
            </p14:nvContentPartPr>
            <p14:xfrm>
              <a:off x="5274840" y="1431880"/>
              <a:ext cx="319320" cy="204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ED9326-29AF-4123-9426-7FA6130496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57200" y="1414209"/>
                <a:ext cx="354960" cy="240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181F3E1-CCD7-4A88-9A23-C0B24AC57991}"/>
                  </a:ext>
                </a:extLst>
              </p14:cNvPr>
              <p14:cNvContentPartPr/>
              <p14:nvPr/>
            </p14:nvContentPartPr>
            <p14:xfrm>
              <a:off x="4531080" y="1438360"/>
              <a:ext cx="263880" cy="231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181F3E1-CCD7-4A88-9A23-C0B24AC5799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13080" y="1420720"/>
                <a:ext cx="2995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41F08B-52F8-4C9E-82E1-7D95E762D332}"/>
                  </a:ext>
                </a:extLst>
              </p14:cNvPr>
              <p14:cNvContentPartPr/>
              <p14:nvPr/>
            </p14:nvContentPartPr>
            <p14:xfrm>
              <a:off x="345000" y="792160"/>
              <a:ext cx="3636720" cy="10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41F08B-52F8-4C9E-82E1-7D95E762D33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7360" y="756160"/>
                <a:ext cx="36723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F1EBB2-3F41-47EF-BD14-88A0298AB506}"/>
                  </a:ext>
                </a:extLst>
              </p14:cNvPr>
              <p14:cNvContentPartPr/>
              <p14:nvPr/>
            </p14:nvContentPartPr>
            <p14:xfrm>
              <a:off x="4073880" y="844720"/>
              <a:ext cx="4135680" cy="10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F1EBB2-3F41-47EF-BD14-88A0298AB50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55880" y="809080"/>
                <a:ext cx="41713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86C44C0-85CD-413C-81BE-FB4D6F69DFF0}"/>
                  </a:ext>
                </a:extLst>
              </p14:cNvPr>
              <p14:cNvContentPartPr/>
              <p14:nvPr/>
            </p14:nvContentPartPr>
            <p14:xfrm>
              <a:off x="274080" y="1189240"/>
              <a:ext cx="1697760" cy="10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86C44C0-85CD-413C-81BE-FB4D6F69DFF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6080" y="1153600"/>
                <a:ext cx="17334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CF8CFB-C0AC-4A0C-B994-191DC9E8D4B9}"/>
                  </a:ext>
                </a:extLst>
              </p14:cNvPr>
              <p14:cNvContentPartPr/>
              <p14:nvPr/>
            </p14:nvContentPartPr>
            <p14:xfrm>
              <a:off x="6357360" y="1625200"/>
              <a:ext cx="43200" cy="127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CF8CFB-C0AC-4A0C-B994-191DC9E8D4B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39360" y="1607200"/>
                <a:ext cx="788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EF97E9-5663-438D-9845-3DA74725E0EE}"/>
                  </a:ext>
                </a:extLst>
              </p14:cNvPr>
              <p14:cNvContentPartPr/>
              <p14:nvPr/>
            </p14:nvContentPartPr>
            <p14:xfrm>
              <a:off x="6563280" y="1381120"/>
              <a:ext cx="918360" cy="317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EF97E9-5663-438D-9845-3DA74725E0E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45280" y="1363120"/>
                <a:ext cx="95400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F8859E7-257E-4452-9AF4-96D6C12C42DB}"/>
                  </a:ext>
                </a:extLst>
              </p14:cNvPr>
              <p14:cNvContentPartPr/>
              <p14:nvPr/>
            </p14:nvContentPartPr>
            <p14:xfrm>
              <a:off x="1594560" y="1827160"/>
              <a:ext cx="142200" cy="216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F8859E7-257E-4452-9AF4-96D6C12C42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76920" y="1809520"/>
                <a:ext cx="1778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1A3338A-5BA2-4097-A154-B9A7D28C9BAB}"/>
                  </a:ext>
                </a:extLst>
              </p14:cNvPr>
              <p14:cNvContentPartPr/>
              <p14:nvPr/>
            </p14:nvContentPartPr>
            <p14:xfrm>
              <a:off x="1850520" y="1800160"/>
              <a:ext cx="556920" cy="24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1A3338A-5BA2-4097-A154-B9A7D28C9BA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32520" y="1782520"/>
                <a:ext cx="5925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FEE1512-D75C-4F3A-942F-749151AAF6D0}"/>
                  </a:ext>
                </a:extLst>
              </p14:cNvPr>
              <p14:cNvContentPartPr/>
              <p14:nvPr/>
            </p14:nvContentPartPr>
            <p14:xfrm>
              <a:off x="1290000" y="1909600"/>
              <a:ext cx="174240" cy="102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FEE1512-D75C-4F3A-942F-749151AAF6D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72360" y="1891960"/>
                <a:ext cx="2098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805FDD3-1AAD-4D1C-AF43-DBFB44F9544F}"/>
                  </a:ext>
                </a:extLst>
              </p14:cNvPr>
              <p14:cNvContentPartPr/>
              <p14:nvPr/>
            </p14:nvContentPartPr>
            <p14:xfrm>
              <a:off x="2925120" y="1938040"/>
              <a:ext cx="510120" cy="201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805FDD3-1AAD-4D1C-AF43-DBFB44F9544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07120" y="1920400"/>
                <a:ext cx="5457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ABB3FBF-5984-4570-B201-2190A4F8FC8D}"/>
                  </a:ext>
                </a:extLst>
              </p14:cNvPr>
              <p14:cNvContentPartPr/>
              <p14:nvPr/>
            </p14:nvContentPartPr>
            <p14:xfrm>
              <a:off x="3576000" y="1811680"/>
              <a:ext cx="731160" cy="608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ABB3FBF-5984-4570-B201-2190A4F8FC8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58360" y="1794040"/>
                <a:ext cx="76680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8CB191B-78A3-42FC-9011-D133E3753E14}"/>
                  </a:ext>
                </a:extLst>
              </p14:cNvPr>
              <p14:cNvContentPartPr/>
              <p14:nvPr/>
            </p14:nvContentPartPr>
            <p14:xfrm>
              <a:off x="4460160" y="1919680"/>
              <a:ext cx="243360" cy="264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8CB191B-78A3-42FC-9011-D133E3753E1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442187" y="1902040"/>
                <a:ext cx="278947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6094C0A-8CFE-4C69-8DDC-6E89DA38376F}"/>
                  </a:ext>
                </a:extLst>
              </p14:cNvPr>
              <p14:cNvContentPartPr/>
              <p14:nvPr/>
            </p14:nvContentPartPr>
            <p14:xfrm>
              <a:off x="5739960" y="2031280"/>
              <a:ext cx="12168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6094C0A-8CFE-4C69-8DDC-6E89DA3837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21960" y="2013640"/>
                <a:ext cx="157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EEAB9A8-7171-41C5-BD81-8D641A889833}"/>
                  </a:ext>
                </a:extLst>
              </p14:cNvPr>
              <p14:cNvContentPartPr/>
              <p14:nvPr/>
            </p14:nvContentPartPr>
            <p14:xfrm>
              <a:off x="5760120" y="2102920"/>
              <a:ext cx="11664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EEAB9A8-7171-41C5-BD81-8D641A88983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42480" y="2084920"/>
                <a:ext cx="152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68BEA63-82BB-4D73-9649-5DB2D572F7CA}"/>
                  </a:ext>
                </a:extLst>
              </p14:cNvPr>
              <p14:cNvContentPartPr/>
              <p14:nvPr/>
            </p14:nvContentPartPr>
            <p14:xfrm>
              <a:off x="4987560" y="1937680"/>
              <a:ext cx="649800" cy="351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68BEA63-82BB-4D73-9649-5DB2D572F7C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969570" y="1919680"/>
                <a:ext cx="6854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1541552-FDD0-4B40-9AA9-84A4F4CD31C3}"/>
                  </a:ext>
                </a:extLst>
              </p14:cNvPr>
              <p14:cNvContentPartPr/>
              <p14:nvPr/>
            </p14:nvContentPartPr>
            <p14:xfrm>
              <a:off x="572880" y="1878640"/>
              <a:ext cx="544320" cy="507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1541552-FDD0-4B40-9AA9-84A4F4CD31C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55240" y="1861000"/>
                <a:ext cx="57996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91C8187-AEF6-4C2A-BDDE-28D2696D0298}"/>
                  </a:ext>
                </a:extLst>
              </p14:cNvPr>
              <p14:cNvContentPartPr/>
              <p14:nvPr/>
            </p14:nvContentPartPr>
            <p14:xfrm>
              <a:off x="1309800" y="2612680"/>
              <a:ext cx="312840" cy="183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91C8187-AEF6-4C2A-BDDE-28D2696D029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92160" y="2594680"/>
                <a:ext cx="3484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91E215C-9BE0-4A38-8160-68793EAFFF52}"/>
                  </a:ext>
                </a:extLst>
              </p14:cNvPr>
              <p14:cNvContentPartPr/>
              <p14:nvPr/>
            </p14:nvContentPartPr>
            <p14:xfrm>
              <a:off x="1767360" y="2610880"/>
              <a:ext cx="174240" cy="21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91E215C-9BE0-4A38-8160-68793EAFFF5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49720" y="2593240"/>
                <a:ext cx="2098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70A562E-E1CB-4F3C-99E6-D9F8414E363E}"/>
                  </a:ext>
                </a:extLst>
              </p14:cNvPr>
              <p14:cNvContentPartPr/>
              <p14:nvPr/>
            </p14:nvContentPartPr>
            <p14:xfrm>
              <a:off x="1808040" y="2732560"/>
              <a:ext cx="138240" cy="151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70A562E-E1CB-4F3C-99E6-D9F8414E363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790400" y="27149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7890901-A225-4DA7-B679-203782F6A5C8}"/>
                  </a:ext>
                </a:extLst>
              </p14:cNvPr>
              <p14:cNvContentPartPr/>
              <p14:nvPr/>
            </p14:nvContentPartPr>
            <p14:xfrm>
              <a:off x="487200" y="2438080"/>
              <a:ext cx="274680" cy="299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7890901-A225-4DA7-B679-203782F6A5C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69200" y="2420440"/>
                <a:ext cx="31032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63281E0-FCAD-40FD-AF4D-54EBC6236977}"/>
                  </a:ext>
                </a:extLst>
              </p14:cNvPr>
              <p14:cNvContentPartPr/>
              <p14:nvPr/>
            </p14:nvContentPartPr>
            <p14:xfrm>
              <a:off x="2234640" y="2681800"/>
              <a:ext cx="578520" cy="20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63281E0-FCAD-40FD-AF4D-54EBC623697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217000" y="2664160"/>
                <a:ext cx="614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AE5C17E-FFD6-4E4D-BA18-99FA2658F6AE}"/>
                  </a:ext>
                </a:extLst>
              </p14:cNvPr>
              <p14:cNvContentPartPr/>
              <p14:nvPr/>
            </p14:nvContentPartPr>
            <p14:xfrm>
              <a:off x="6034800" y="1664080"/>
              <a:ext cx="1198800" cy="6627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AE5C17E-FFD6-4E4D-BA18-99FA2658F6A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16795" y="1646440"/>
                <a:ext cx="1234451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5542D31-8B9E-4A25-BD20-782AE8D230C8}"/>
                  </a:ext>
                </a:extLst>
              </p14:cNvPr>
              <p14:cNvContentPartPr/>
              <p14:nvPr/>
            </p14:nvContentPartPr>
            <p14:xfrm>
              <a:off x="2183880" y="2325400"/>
              <a:ext cx="608040" cy="296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5542D31-8B9E-4A25-BD20-782AE8D230C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166230" y="2307760"/>
                <a:ext cx="643701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E5A11C3-F8A7-4AE9-AFC2-9566B158623C}"/>
                  </a:ext>
                </a:extLst>
              </p14:cNvPr>
              <p14:cNvContentPartPr/>
              <p14:nvPr/>
            </p14:nvContentPartPr>
            <p14:xfrm>
              <a:off x="2394120" y="2783320"/>
              <a:ext cx="319320" cy="2818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E5A11C3-F8A7-4AE9-AFC2-9566B158623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76460" y="2765680"/>
                <a:ext cx="35500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3C0160-2606-46DE-940C-778EC59C1B28}"/>
                  </a:ext>
                </a:extLst>
              </p14:cNvPr>
              <p14:cNvContentPartPr/>
              <p14:nvPr/>
            </p14:nvContentPartPr>
            <p14:xfrm>
              <a:off x="3027360" y="2619880"/>
              <a:ext cx="165600" cy="21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3C0160-2606-46DE-940C-778EC59C1B2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009360" y="2601880"/>
                <a:ext cx="2012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B3E6B28-A738-410B-82EE-672BF71988DA}"/>
                  </a:ext>
                </a:extLst>
              </p14:cNvPr>
              <p14:cNvContentPartPr/>
              <p14:nvPr/>
            </p14:nvContentPartPr>
            <p14:xfrm>
              <a:off x="3045360" y="2711680"/>
              <a:ext cx="135720" cy="21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B3E6B28-A738-410B-82EE-672BF71988D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027360" y="2694040"/>
                <a:ext cx="171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DE4E1FA-3F05-4BBE-BE4D-F9B2FB0868F1}"/>
                  </a:ext>
                </a:extLst>
              </p14:cNvPr>
              <p14:cNvContentPartPr/>
              <p14:nvPr/>
            </p14:nvContentPartPr>
            <p14:xfrm>
              <a:off x="3484560" y="2509000"/>
              <a:ext cx="1373760" cy="506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DE4E1FA-3F05-4BBE-BE4D-F9B2FB0868F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466920" y="2491360"/>
                <a:ext cx="140940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3F9EE4-43A1-4D6D-A657-C94E3E41EECF}"/>
                  </a:ext>
                </a:extLst>
              </p14:cNvPr>
              <p14:cNvContentPartPr/>
              <p14:nvPr/>
            </p14:nvContentPartPr>
            <p14:xfrm>
              <a:off x="4998360" y="2691520"/>
              <a:ext cx="151560" cy="9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3F9EE4-43A1-4D6D-A657-C94E3E41EEC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980720" y="2673880"/>
                <a:ext cx="1872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B10E8F-679C-4E62-AA34-BAFFEB4ECC4C}"/>
                  </a:ext>
                </a:extLst>
              </p14:cNvPr>
              <p14:cNvContentPartPr/>
              <p14:nvPr/>
            </p14:nvContentPartPr>
            <p14:xfrm>
              <a:off x="5049120" y="2753080"/>
              <a:ext cx="141840" cy="20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B10E8F-679C-4E62-AA34-BAFFEB4ECC4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31120" y="2735080"/>
                <a:ext cx="177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E96C5D4-DD2F-4036-BAA1-10269A2E65FB}"/>
                  </a:ext>
                </a:extLst>
              </p14:cNvPr>
              <p14:cNvContentPartPr/>
              <p14:nvPr/>
            </p14:nvContentPartPr>
            <p14:xfrm>
              <a:off x="5294640" y="2579560"/>
              <a:ext cx="62280" cy="11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E96C5D4-DD2F-4036-BAA1-10269A2E65F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276640" y="2561920"/>
                <a:ext cx="97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9C46190-9950-4D4C-B1E3-7FBE83A7BCF3}"/>
                  </a:ext>
                </a:extLst>
              </p14:cNvPr>
              <p14:cNvContentPartPr/>
              <p14:nvPr/>
            </p14:nvContentPartPr>
            <p14:xfrm>
              <a:off x="5739960" y="2580280"/>
              <a:ext cx="714240" cy="318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9C46190-9950-4D4C-B1E3-7FBE83A7BCF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721960" y="2562280"/>
                <a:ext cx="7498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093C563-F874-4ED4-84D5-53AEB4F1C053}"/>
                  </a:ext>
                </a:extLst>
              </p14:cNvPr>
              <p14:cNvContentPartPr/>
              <p14:nvPr/>
            </p14:nvContentPartPr>
            <p14:xfrm>
              <a:off x="1298640" y="4570720"/>
              <a:ext cx="165960" cy="414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093C563-F874-4ED4-84D5-53AEB4F1C05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280640" y="4553080"/>
                <a:ext cx="20160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6BAA392-2698-4F03-8587-40034AA7FB67}"/>
                  </a:ext>
                </a:extLst>
              </p14:cNvPr>
              <p14:cNvContentPartPr/>
              <p14:nvPr/>
            </p14:nvContentPartPr>
            <p14:xfrm>
              <a:off x="848640" y="3179680"/>
              <a:ext cx="980280" cy="1220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6BAA392-2698-4F03-8587-40034AA7FB6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31000" y="3161680"/>
                <a:ext cx="1015920" cy="12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1F545C6-2876-4AC9-95D9-D316AB74CBDF}"/>
                  </a:ext>
                </a:extLst>
              </p14:cNvPr>
              <p14:cNvContentPartPr/>
              <p14:nvPr/>
            </p14:nvContentPartPr>
            <p14:xfrm>
              <a:off x="3138960" y="3704200"/>
              <a:ext cx="1041120" cy="362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1F545C6-2876-4AC9-95D9-D316AB74CBD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121320" y="3686560"/>
                <a:ext cx="107676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397D75C-468C-4240-9EE8-E836D10D1D16}"/>
                  </a:ext>
                </a:extLst>
              </p14:cNvPr>
              <p14:cNvContentPartPr/>
              <p14:nvPr/>
            </p14:nvContentPartPr>
            <p14:xfrm>
              <a:off x="2321040" y="3586120"/>
              <a:ext cx="686880" cy="456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397D75C-468C-4240-9EE8-E836D10D1D1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303391" y="3568466"/>
                <a:ext cx="722539" cy="492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7585ED-E590-4DBE-BA84-28FDDEDB5F57}"/>
                  </a:ext>
                </a:extLst>
              </p14:cNvPr>
              <p14:cNvContentPartPr/>
              <p14:nvPr/>
            </p14:nvContentPartPr>
            <p14:xfrm>
              <a:off x="4449720" y="3646960"/>
              <a:ext cx="347400" cy="317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7585ED-E590-4DBE-BA84-28FDDEDB5F5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431720" y="3628960"/>
                <a:ext cx="3830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8F826D-533F-41A2-B4BE-3FCADDE46961}"/>
                  </a:ext>
                </a:extLst>
              </p14:cNvPr>
              <p14:cNvContentPartPr/>
              <p14:nvPr/>
            </p14:nvContentPartPr>
            <p14:xfrm>
              <a:off x="2549640" y="4459840"/>
              <a:ext cx="196200" cy="18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8F826D-533F-41A2-B4BE-3FCADDE4696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531640" y="4442200"/>
                <a:ext cx="2318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73C23FB-2B3E-47F2-B0A4-E02805717B19}"/>
                  </a:ext>
                </a:extLst>
              </p14:cNvPr>
              <p14:cNvContentPartPr/>
              <p14:nvPr/>
            </p14:nvContentPartPr>
            <p14:xfrm>
              <a:off x="859440" y="4469920"/>
              <a:ext cx="191880" cy="3502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73C23FB-2B3E-47F2-B0A4-E02805717B1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41800" y="4451920"/>
                <a:ext cx="2275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0EE4C65-2809-4A0F-B9B5-E74286B67A0A}"/>
                  </a:ext>
                </a:extLst>
              </p14:cNvPr>
              <p14:cNvContentPartPr/>
              <p14:nvPr/>
            </p14:nvContentPartPr>
            <p14:xfrm>
              <a:off x="761520" y="4905520"/>
              <a:ext cx="232560" cy="152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0EE4C65-2809-4A0F-B9B5-E74286B67A0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43880" y="4887520"/>
                <a:ext cx="2682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ACA97E7-94FA-4D6A-91DC-99985D596AB0}"/>
                  </a:ext>
                </a:extLst>
              </p14:cNvPr>
              <p14:cNvContentPartPr/>
              <p14:nvPr/>
            </p14:nvContentPartPr>
            <p14:xfrm>
              <a:off x="4216080" y="4439680"/>
              <a:ext cx="234720" cy="11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ACA97E7-94FA-4D6A-91DC-99985D596AB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98440" y="4421680"/>
                <a:ext cx="270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D740FF6-B370-4480-A231-2F78E07ECF0C}"/>
                  </a:ext>
                </a:extLst>
              </p14:cNvPr>
              <p14:cNvContentPartPr/>
              <p14:nvPr/>
            </p14:nvContentPartPr>
            <p14:xfrm>
              <a:off x="4276920" y="4543360"/>
              <a:ext cx="155160" cy="8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D740FF6-B370-4480-A231-2F78E07ECF0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258920" y="4525720"/>
                <a:ext cx="1908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F106F09-03E8-4764-BD9B-914FBBAA015D}"/>
                  </a:ext>
                </a:extLst>
              </p14:cNvPr>
              <p14:cNvContentPartPr/>
              <p14:nvPr/>
            </p14:nvContentPartPr>
            <p14:xfrm>
              <a:off x="2885160" y="4327360"/>
              <a:ext cx="1109520" cy="4636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F106F09-03E8-4764-BD9B-914FBBAA015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867520" y="4309720"/>
                <a:ext cx="114516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A599506-9C18-4C57-B008-46D1B8D5413E}"/>
                  </a:ext>
                </a:extLst>
              </p14:cNvPr>
              <p14:cNvContentPartPr/>
              <p14:nvPr/>
            </p14:nvContentPartPr>
            <p14:xfrm>
              <a:off x="4605240" y="4339600"/>
              <a:ext cx="721440" cy="422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A599506-9C18-4C57-B008-46D1B8D5413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587240" y="4321600"/>
                <a:ext cx="75708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038A3FA-675D-4ACC-AF02-CE8D94EB44B6}"/>
                  </a:ext>
                </a:extLst>
              </p14:cNvPr>
              <p14:cNvContentPartPr/>
              <p14:nvPr/>
            </p14:nvContentPartPr>
            <p14:xfrm>
              <a:off x="2072280" y="4732360"/>
              <a:ext cx="331560" cy="286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038A3FA-675D-4ACC-AF02-CE8D94EB44B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054640" y="4714720"/>
                <a:ext cx="36720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11DE1BF-A84B-4F23-9FBC-44F49F6F1E92}"/>
                  </a:ext>
                </a:extLst>
              </p14:cNvPr>
              <p14:cNvContentPartPr/>
              <p14:nvPr/>
            </p14:nvContentPartPr>
            <p14:xfrm>
              <a:off x="2744400" y="4885360"/>
              <a:ext cx="650520" cy="278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11DE1BF-A84B-4F23-9FBC-44F49F6F1E9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726400" y="4867720"/>
                <a:ext cx="68616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090EAAF-43AD-4673-A046-15E42C9BCF41}"/>
                  </a:ext>
                </a:extLst>
              </p14:cNvPr>
              <p14:cNvContentPartPr/>
              <p14:nvPr/>
            </p14:nvContentPartPr>
            <p14:xfrm>
              <a:off x="3606240" y="4979320"/>
              <a:ext cx="733680" cy="385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090EAAF-43AD-4673-A046-15E42C9BCF4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588591" y="4961664"/>
                <a:ext cx="769337" cy="421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115558D-FDBA-467E-B93B-A1D405A6EBD5}"/>
                  </a:ext>
                </a:extLst>
              </p14:cNvPr>
              <p14:cNvContentPartPr/>
              <p14:nvPr/>
            </p14:nvContentPartPr>
            <p14:xfrm>
              <a:off x="4460160" y="5010280"/>
              <a:ext cx="792360" cy="3862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115558D-FDBA-467E-B93B-A1D405A6EBD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442160" y="4992640"/>
                <a:ext cx="82800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A902672-BE41-4161-83E7-D7C9FB758179}"/>
                  </a:ext>
                </a:extLst>
              </p14:cNvPr>
              <p14:cNvContentPartPr/>
              <p14:nvPr/>
            </p14:nvContentPartPr>
            <p14:xfrm>
              <a:off x="6156480" y="4914520"/>
              <a:ext cx="483120" cy="246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A902672-BE41-4161-83E7-D7C9FB75817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138840" y="4896520"/>
                <a:ext cx="5187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1E07722-3B41-4522-8428-10890667F02C}"/>
                  </a:ext>
                </a:extLst>
              </p14:cNvPr>
              <p14:cNvContentPartPr/>
              <p14:nvPr/>
            </p14:nvContentPartPr>
            <p14:xfrm>
              <a:off x="5486160" y="4917040"/>
              <a:ext cx="294120" cy="280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1E07722-3B41-4522-8428-10890667F02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468160" y="4899400"/>
                <a:ext cx="32976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0A205F2-712E-43AF-8B49-30DE26E45B7D}"/>
                  </a:ext>
                </a:extLst>
              </p14:cNvPr>
              <p14:cNvContentPartPr/>
              <p14:nvPr/>
            </p14:nvContentPartPr>
            <p14:xfrm>
              <a:off x="7690440" y="4795000"/>
              <a:ext cx="772920" cy="4438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0A205F2-712E-43AF-8B49-30DE26E45B7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672800" y="4777360"/>
                <a:ext cx="80856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068486D-DB90-4A3F-8D34-CA7200F2EF91}"/>
                  </a:ext>
                </a:extLst>
              </p14:cNvPr>
              <p14:cNvContentPartPr/>
              <p14:nvPr/>
            </p14:nvContentPartPr>
            <p14:xfrm>
              <a:off x="6807000" y="4866280"/>
              <a:ext cx="753840" cy="356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068486D-DB90-4A3F-8D34-CA7200F2EF9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789352" y="4848280"/>
                <a:ext cx="789497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D5917AE-BBD8-44AD-82B8-861500B4C9A8}"/>
                  </a:ext>
                </a:extLst>
              </p14:cNvPr>
              <p14:cNvContentPartPr/>
              <p14:nvPr/>
            </p14:nvContentPartPr>
            <p14:xfrm>
              <a:off x="1486560" y="5465680"/>
              <a:ext cx="27360" cy="182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D5917AE-BBD8-44AD-82B8-861500B4C9A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468560" y="5447680"/>
                <a:ext cx="630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2CC40D4-5404-4864-86F4-F88A76D2841D}"/>
                  </a:ext>
                </a:extLst>
              </p14:cNvPr>
              <p14:cNvContentPartPr/>
              <p14:nvPr/>
            </p14:nvContentPartPr>
            <p14:xfrm>
              <a:off x="1401960" y="5414560"/>
              <a:ext cx="304200" cy="10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2CC40D4-5404-4864-86F4-F88A76D2841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383960" y="5396560"/>
                <a:ext cx="339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D7A6450-CE20-4D58-A088-40AA089FD3AB}"/>
                  </a:ext>
                </a:extLst>
              </p14:cNvPr>
              <p14:cNvContentPartPr/>
              <p14:nvPr/>
            </p14:nvContentPartPr>
            <p14:xfrm>
              <a:off x="1747200" y="5509960"/>
              <a:ext cx="175680" cy="18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D7A6450-CE20-4D58-A088-40AA089FD3A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729200" y="5491960"/>
                <a:ext cx="2113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69583A6-238D-4AE4-8ACF-41103A8837EC}"/>
                  </a:ext>
                </a:extLst>
              </p14:cNvPr>
              <p14:cNvContentPartPr/>
              <p14:nvPr/>
            </p14:nvContentPartPr>
            <p14:xfrm>
              <a:off x="1767360" y="5597800"/>
              <a:ext cx="132840" cy="11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69583A6-238D-4AE4-8ACF-41103A8837E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749720" y="5579800"/>
                <a:ext cx="168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506FEE3-6EFD-46D2-8EF6-1FE0E725D116}"/>
                  </a:ext>
                </a:extLst>
              </p14:cNvPr>
              <p14:cNvContentPartPr/>
              <p14:nvPr/>
            </p14:nvContentPartPr>
            <p14:xfrm>
              <a:off x="782040" y="5364160"/>
              <a:ext cx="306000" cy="2509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506FEE3-6EFD-46D2-8EF6-1FE0E725D11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64379" y="5346520"/>
                <a:ext cx="341682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14F56BA-B226-4FF6-A28A-4C26964C1B0C}"/>
                  </a:ext>
                </a:extLst>
              </p14:cNvPr>
              <p14:cNvContentPartPr/>
              <p14:nvPr/>
            </p14:nvContentPartPr>
            <p14:xfrm>
              <a:off x="3731880" y="5434360"/>
              <a:ext cx="220680" cy="295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14F56BA-B226-4FF6-A28A-4C26964C1B0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713880" y="5416720"/>
                <a:ext cx="25632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83BA4DB-6145-4F95-B2BD-7B1E39A469DF}"/>
                  </a:ext>
                </a:extLst>
              </p14:cNvPr>
              <p14:cNvContentPartPr/>
              <p14:nvPr/>
            </p14:nvContentPartPr>
            <p14:xfrm>
              <a:off x="2039520" y="5313400"/>
              <a:ext cx="1600200" cy="4780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83BA4DB-6145-4F95-B2BD-7B1E39A469D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021520" y="5295760"/>
                <a:ext cx="16358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B148A83-97D8-455A-AEBD-F8A7EFDAEA60}"/>
                  </a:ext>
                </a:extLst>
              </p14:cNvPr>
              <p14:cNvContentPartPr/>
              <p14:nvPr/>
            </p14:nvContentPartPr>
            <p14:xfrm>
              <a:off x="4104480" y="5353720"/>
              <a:ext cx="1563480" cy="4294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B148A83-97D8-455A-AEBD-F8A7EFDAEA6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086480" y="5336080"/>
                <a:ext cx="159912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88132D-6F3D-41AE-A3C5-378CE81B3685}"/>
                  </a:ext>
                </a:extLst>
              </p14:cNvPr>
              <p14:cNvContentPartPr/>
              <p14:nvPr/>
            </p14:nvContentPartPr>
            <p14:xfrm>
              <a:off x="5841480" y="5566840"/>
              <a:ext cx="159840" cy="21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88132D-6F3D-41AE-A3C5-378CE81B368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823840" y="5548840"/>
                <a:ext cx="1954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2091FE5-E90C-42DE-9DA0-1A1BD6BF1462}"/>
                  </a:ext>
                </a:extLst>
              </p14:cNvPr>
              <p14:cNvContentPartPr/>
              <p14:nvPr/>
            </p14:nvContentPartPr>
            <p14:xfrm>
              <a:off x="5831760" y="5654320"/>
              <a:ext cx="188280" cy="30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2091FE5-E90C-42DE-9DA0-1A1BD6BF146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813760" y="5636320"/>
                <a:ext cx="2239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146A62C-9654-4BD1-9732-931DBA832F05}"/>
                  </a:ext>
                </a:extLst>
              </p14:cNvPr>
              <p14:cNvContentPartPr/>
              <p14:nvPr/>
            </p14:nvContentPartPr>
            <p14:xfrm>
              <a:off x="6239640" y="5481160"/>
              <a:ext cx="769680" cy="284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146A62C-9654-4BD1-9732-931DBA832F0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221640" y="5463160"/>
                <a:ext cx="80532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319A62A-4330-4E9E-96FA-14E187551A69}"/>
                  </a:ext>
                </a:extLst>
              </p14:cNvPr>
              <p14:cNvContentPartPr/>
              <p14:nvPr/>
            </p14:nvContentPartPr>
            <p14:xfrm>
              <a:off x="4642680" y="5457040"/>
              <a:ext cx="155520" cy="2458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319A62A-4330-4E9E-96FA-14E187551A6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625040" y="5439400"/>
                <a:ext cx="19116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4BB9D2D-6A41-4C7E-85E5-59FB54AA92D7}"/>
                  </a:ext>
                </a:extLst>
              </p14:cNvPr>
              <p14:cNvContentPartPr/>
              <p14:nvPr/>
            </p14:nvContentPartPr>
            <p14:xfrm>
              <a:off x="7116240" y="5445160"/>
              <a:ext cx="890280" cy="3247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4BB9D2D-6A41-4C7E-85E5-59FB54AA92D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098240" y="5427500"/>
                <a:ext cx="925920" cy="36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D00EBA9-AF2A-4331-A467-2BDB200CCCF1}"/>
                  </a:ext>
                </a:extLst>
              </p14:cNvPr>
              <p14:cNvContentPartPr/>
              <p14:nvPr/>
            </p14:nvContentPartPr>
            <p14:xfrm>
              <a:off x="2163720" y="2764240"/>
              <a:ext cx="143640" cy="1526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D00EBA9-AF2A-4331-A467-2BDB200CCCF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145720" y="2746240"/>
                <a:ext cx="1792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AED47B6-1399-42FA-B0B5-40FA99DA74E2}"/>
                  </a:ext>
                </a:extLst>
              </p14:cNvPr>
              <p14:cNvContentPartPr/>
              <p14:nvPr/>
            </p14:nvContentPartPr>
            <p14:xfrm>
              <a:off x="3758520" y="2787280"/>
              <a:ext cx="387000" cy="1994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AED47B6-1399-42FA-B0B5-40FA99DA74E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740520" y="2769640"/>
                <a:ext cx="4226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BB3137F-C65E-49F8-AB8B-0A825F90DC61}"/>
                  </a:ext>
                </a:extLst>
              </p14:cNvPr>
              <p14:cNvContentPartPr/>
              <p14:nvPr/>
            </p14:nvContentPartPr>
            <p14:xfrm>
              <a:off x="5445480" y="2559400"/>
              <a:ext cx="148680" cy="2962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BB3137F-C65E-49F8-AB8B-0A825F90DC6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427480" y="2541760"/>
                <a:ext cx="184320" cy="3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33562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72560-A919-4B9A-804E-73F1A85BB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99" t="10467" r="17679" b="83000"/>
          <a:stretch/>
        </p:blipFill>
        <p:spPr>
          <a:xfrm>
            <a:off x="228599" y="152400"/>
            <a:ext cx="8561071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52CED0-6570-4D60-9D21-78C3EE17B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74" t="21200" r="37532" b="66667"/>
          <a:stretch/>
        </p:blipFill>
        <p:spPr>
          <a:xfrm>
            <a:off x="7239000" y="1249679"/>
            <a:ext cx="1362025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06F0E-FA5C-4AB3-8637-DD139F713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82" t="27042" r="29701" b="69952"/>
          <a:stretch/>
        </p:blipFill>
        <p:spPr>
          <a:xfrm>
            <a:off x="7218680" y="3658870"/>
            <a:ext cx="1585546" cy="6858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14:cNvPr>
              <p14:cNvContentPartPr/>
              <p14:nvPr/>
            </p14:nvContentPartPr>
            <p14:xfrm>
              <a:off x="2076600" y="497320"/>
              <a:ext cx="3453120" cy="4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D7E57E-9C5B-4541-88D7-6054A18F9B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8960" y="461680"/>
                <a:ext cx="34887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14:cNvPr>
              <p14:cNvContentPartPr/>
              <p14:nvPr/>
            </p14:nvContentPartPr>
            <p14:xfrm>
              <a:off x="2104320" y="1366720"/>
              <a:ext cx="376920" cy="296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5272D02-2094-4A02-A753-BBE35D0F77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6320" y="1349080"/>
                <a:ext cx="4125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14:cNvPr>
              <p14:cNvContentPartPr/>
              <p14:nvPr/>
            </p14:nvContentPartPr>
            <p14:xfrm>
              <a:off x="2610840" y="1421440"/>
              <a:ext cx="180360" cy="3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0AC4A2-FEA1-49EB-8786-197CC2E3AE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92840" y="1403440"/>
                <a:ext cx="216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14:cNvPr>
              <p14:cNvContentPartPr/>
              <p14:nvPr/>
            </p14:nvContentPartPr>
            <p14:xfrm>
              <a:off x="2631000" y="1533040"/>
              <a:ext cx="175320" cy="21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8EAD9B8-844C-44A3-A9DB-A87471F8CA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13360" y="151504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14:cNvPr>
              <p14:cNvContentPartPr/>
              <p14:nvPr/>
            </p14:nvContentPartPr>
            <p14:xfrm>
              <a:off x="2937000" y="1330720"/>
              <a:ext cx="1156320" cy="50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268F03-FC2A-4999-A43E-8480A354FC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19360" y="1312720"/>
                <a:ext cx="119196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3508FD1-9A92-45F5-B77A-6924C7061079}"/>
                  </a:ext>
                </a:extLst>
              </p14:cNvPr>
              <p14:cNvContentPartPr/>
              <p14:nvPr/>
            </p14:nvContentPartPr>
            <p14:xfrm>
              <a:off x="4947600" y="1505320"/>
              <a:ext cx="167760" cy="8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3508FD1-9A92-45F5-B77A-6924C70610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29960" y="1487680"/>
                <a:ext cx="203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165D4E-590D-4C6E-8EED-67ED3149916D}"/>
                  </a:ext>
                </a:extLst>
              </p14:cNvPr>
              <p14:cNvContentPartPr/>
              <p14:nvPr/>
            </p14:nvContentPartPr>
            <p14:xfrm>
              <a:off x="4978200" y="1574080"/>
              <a:ext cx="151200" cy="10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165D4E-590D-4C6E-8EED-67ED314991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60200" y="1556440"/>
                <a:ext cx="186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5918C4D-5ADC-45BE-87E8-93454CF91318}"/>
                  </a:ext>
                </a:extLst>
              </p14:cNvPr>
              <p14:cNvContentPartPr/>
              <p14:nvPr/>
            </p14:nvContentPartPr>
            <p14:xfrm>
              <a:off x="5729880" y="1361680"/>
              <a:ext cx="477720" cy="376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5918C4D-5ADC-45BE-87E8-93454CF913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12240" y="1343697"/>
                <a:ext cx="513360" cy="41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ED9326-29AF-4123-9426-7FA613049622}"/>
                  </a:ext>
                </a:extLst>
              </p14:cNvPr>
              <p14:cNvContentPartPr/>
              <p14:nvPr/>
            </p14:nvContentPartPr>
            <p14:xfrm>
              <a:off x="5274840" y="1431880"/>
              <a:ext cx="319320" cy="204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ED9326-29AF-4123-9426-7FA6130496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57200" y="1414209"/>
                <a:ext cx="354960" cy="240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181F3E1-CCD7-4A88-9A23-C0B24AC57991}"/>
                  </a:ext>
                </a:extLst>
              </p14:cNvPr>
              <p14:cNvContentPartPr/>
              <p14:nvPr/>
            </p14:nvContentPartPr>
            <p14:xfrm>
              <a:off x="4531080" y="1438360"/>
              <a:ext cx="263880" cy="231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181F3E1-CCD7-4A88-9A23-C0B24AC5799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13080" y="1420720"/>
                <a:ext cx="2995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41F08B-52F8-4C9E-82E1-7D95E762D332}"/>
                  </a:ext>
                </a:extLst>
              </p14:cNvPr>
              <p14:cNvContentPartPr/>
              <p14:nvPr/>
            </p14:nvContentPartPr>
            <p14:xfrm>
              <a:off x="345000" y="792160"/>
              <a:ext cx="3636720" cy="10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41F08B-52F8-4C9E-82E1-7D95E762D33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7360" y="756160"/>
                <a:ext cx="36723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F1EBB2-3F41-47EF-BD14-88A0298AB506}"/>
                  </a:ext>
                </a:extLst>
              </p14:cNvPr>
              <p14:cNvContentPartPr/>
              <p14:nvPr/>
            </p14:nvContentPartPr>
            <p14:xfrm>
              <a:off x="4073880" y="844720"/>
              <a:ext cx="4135680" cy="10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F1EBB2-3F41-47EF-BD14-88A0298AB50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55880" y="809080"/>
                <a:ext cx="41713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86C44C0-85CD-413C-81BE-FB4D6F69DFF0}"/>
                  </a:ext>
                </a:extLst>
              </p14:cNvPr>
              <p14:cNvContentPartPr/>
              <p14:nvPr/>
            </p14:nvContentPartPr>
            <p14:xfrm>
              <a:off x="274080" y="1189240"/>
              <a:ext cx="1697760" cy="10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86C44C0-85CD-413C-81BE-FB4D6F69DFF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6080" y="1153600"/>
                <a:ext cx="17334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CF8CFB-C0AC-4A0C-B994-191DC9E8D4B9}"/>
                  </a:ext>
                </a:extLst>
              </p14:cNvPr>
              <p14:cNvContentPartPr/>
              <p14:nvPr/>
            </p14:nvContentPartPr>
            <p14:xfrm>
              <a:off x="6357360" y="1625200"/>
              <a:ext cx="43200" cy="127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CF8CFB-C0AC-4A0C-B994-191DC9E8D4B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39360" y="1607200"/>
                <a:ext cx="788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EF97E9-5663-438D-9845-3DA74725E0EE}"/>
                  </a:ext>
                </a:extLst>
              </p14:cNvPr>
              <p14:cNvContentPartPr/>
              <p14:nvPr/>
            </p14:nvContentPartPr>
            <p14:xfrm>
              <a:off x="6563280" y="1381120"/>
              <a:ext cx="918360" cy="317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EF97E9-5663-438D-9845-3DA74725E0E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45280" y="1363120"/>
                <a:ext cx="95400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F8859E7-257E-4452-9AF4-96D6C12C42DB}"/>
                  </a:ext>
                </a:extLst>
              </p14:cNvPr>
              <p14:cNvContentPartPr/>
              <p14:nvPr/>
            </p14:nvContentPartPr>
            <p14:xfrm>
              <a:off x="1594560" y="1827160"/>
              <a:ext cx="142200" cy="216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F8859E7-257E-4452-9AF4-96D6C12C42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76920" y="1809520"/>
                <a:ext cx="1778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1A3338A-5BA2-4097-A154-B9A7D28C9BAB}"/>
                  </a:ext>
                </a:extLst>
              </p14:cNvPr>
              <p14:cNvContentPartPr/>
              <p14:nvPr/>
            </p14:nvContentPartPr>
            <p14:xfrm>
              <a:off x="1850520" y="1800160"/>
              <a:ext cx="556920" cy="24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1A3338A-5BA2-4097-A154-B9A7D28C9BA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32520" y="1782520"/>
                <a:ext cx="5925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FEE1512-D75C-4F3A-942F-749151AAF6D0}"/>
                  </a:ext>
                </a:extLst>
              </p14:cNvPr>
              <p14:cNvContentPartPr/>
              <p14:nvPr/>
            </p14:nvContentPartPr>
            <p14:xfrm>
              <a:off x="1290000" y="1909600"/>
              <a:ext cx="174240" cy="102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FEE1512-D75C-4F3A-942F-749151AAF6D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72360" y="1891960"/>
                <a:ext cx="2098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805FDD3-1AAD-4D1C-AF43-DBFB44F9544F}"/>
                  </a:ext>
                </a:extLst>
              </p14:cNvPr>
              <p14:cNvContentPartPr/>
              <p14:nvPr/>
            </p14:nvContentPartPr>
            <p14:xfrm>
              <a:off x="2925120" y="1938040"/>
              <a:ext cx="510120" cy="201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805FDD3-1AAD-4D1C-AF43-DBFB44F9544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07120" y="1920400"/>
                <a:ext cx="5457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ABB3FBF-5984-4570-B201-2190A4F8FC8D}"/>
                  </a:ext>
                </a:extLst>
              </p14:cNvPr>
              <p14:cNvContentPartPr/>
              <p14:nvPr/>
            </p14:nvContentPartPr>
            <p14:xfrm>
              <a:off x="3576000" y="1811680"/>
              <a:ext cx="731160" cy="608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ABB3FBF-5984-4570-B201-2190A4F8FC8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58360" y="1794040"/>
                <a:ext cx="76680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8CB191B-78A3-42FC-9011-D133E3753E14}"/>
                  </a:ext>
                </a:extLst>
              </p14:cNvPr>
              <p14:cNvContentPartPr/>
              <p14:nvPr/>
            </p14:nvContentPartPr>
            <p14:xfrm>
              <a:off x="4460160" y="1919680"/>
              <a:ext cx="243360" cy="264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8CB191B-78A3-42FC-9011-D133E3753E1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442187" y="1902040"/>
                <a:ext cx="278947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6094C0A-8CFE-4C69-8DDC-6E89DA38376F}"/>
                  </a:ext>
                </a:extLst>
              </p14:cNvPr>
              <p14:cNvContentPartPr/>
              <p14:nvPr/>
            </p14:nvContentPartPr>
            <p14:xfrm>
              <a:off x="5739960" y="2031280"/>
              <a:ext cx="12168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6094C0A-8CFE-4C69-8DDC-6E89DA3837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21960" y="2013640"/>
                <a:ext cx="157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EEAB9A8-7171-41C5-BD81-8D641A889833}"/>
                  </a:ext>
                </a:extLst>
              </p14:cNvPr>
              <p14:cNvContentPartPr/>
              <p14:nvPr/>
            </p14:nvContentPartPr>
            <p14:xfrm>
              <a:off x="5760120" y="2102920"/>
              <a:ext cx="11664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EEAB9A8-7171-41C5-BD81-8D641A88983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42480" y="2084920"/>
                <a:ext cx="152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68BEA63-82BB-4D73-9649-5DB2D572F7CA}"/>
                  </a:ext>
                </a:extLst>
              </p14:cNvPr>
              <p14:cNvContentPartPr/>
              <p14:nvPr/>
            </p14:nvContentPartPr>
            <p14:xfrm>
              <a:off x="4987560" y="1937680"/>
              <a:ext cx="649800" cy="351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68BEA63-82BB-4D73-9649-5DB2D572F7C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969570" y="1919680"/>
                <a:ext cx="6854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1541552-FDD0-4B40-9AA9-84A4F4CD31C3}"/>
                  </a:ext>
                </a:extLst>
              </p14:cNvPr>
              <p14:cNvContentPartPr/>
              <p14:nvPr/>
            </p14:nvContentPartPr>
            <p14:xfrm>
              <a:off x="572880" y="1878640"/>
              <a:ext cx="544320" cy="507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1541552-FDD0-4B40-9AA9-84A4F4CD31C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55240" y="1861000"/>
                <a:ext cx="57996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91C8187-AEF6-4C2A-BDDE-28D2696D0298}"/>
                  </a:ext>
                </a:extLst>
              </p14:cNvPr>
              <p14:cNvContentPartPr/>
              <p14:nvPr/>
            </p14:nvContentPartPr>
            <p14:xfrm>
              <a:off x="1309800" y="2612680"/>
              <a:ext cx="312840" cy="183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91C8187-AEF6-4C2A-BDDE-28D2696D029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92160" y="2594680"/>
                <a:ext cx="3484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91E215C-9BE0-4A38-8160-68793EAFFF52}"/>
                  </a:ext>
                </a:extLst>
              </p14:cNvPr>
              <p14:cNvContentPartPr/>
              <p14:nvPr/>
            </p14:nvContentPartPr>
            <p14:xfrm>
              <a:off x="1767360" y="2610880"/>
              <a:ext cx="174240" cy="21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91E215C-9BE0-4A38-8160-68793EAFFF5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49720" y="2593240"/>
                <a:ext cx="2098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70A562E-E1CB-4F3C-99E6-D9F8414E363E}"/>
                  </a:ext>
                </a:extLst>
              </p14:cNvPr>
              <p14:cNvContentPartPr/>
              <p14:nvPr/>
            </p14:nvContentPartPr>
            <p14:xfrm>
              <a:off x="1808040" y="2732560"/>
              <a:ext cx="138240" cy="151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70A562E-E1CB-4F3C-99E6-D9F8414E363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790400" y="27149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7890901-A225-4DA7-B679-203782F6A5C8}"/>
                  </a:ext>
                </a:extLst>
              </p14:cNvPr>
              <p14:cNvContentPartPr/>
              <p14:nvPr/>
            </p14:nvContentPartPr>
            <p14:xfrm>
              <a:off x="487200" y="2438080"/>
              <a:ext cx="274680" cy="299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7890901-A225-4DA7-B679-203782F6A5C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69200" y="2420440"/>
                <a:ext cx="31032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63281E0-FCAD-40FD-AF4D-54EBC6236977}"/>
                  </a:ext>
                </a:extLst>
              </p14:cNvPr>
              <p14:cNvContentPartPr/>
              <p14:nvPr/>
            </p14:nvContentPartPr>
            <p14:xfrm>
              <a:off x="2234640" y="2681800"/>
              <a:ext cx="578520" cy="20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63281E0-FCAD-40FD-AF4D-54EBC623697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217000" y="2664160"/>
                <a:ext cx="614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AE5C17E-FFD6-4E4D-BA18-99FA2658F6AE}"/>
                  </a:ext>
                </a:extLst>
              </p14:cNvPr>
              <p14:cNvContentPartPr/>
              <p14:nvPr/>
            </p14:nvContentPartPr>
            <p14:xfrm>
              <a:off x="6034800" y="1664080"/>
              <a:ext cx="1198800" cy="6627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AE5C17E-FFD6-4E4D-BA18-99FA2658F6A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16795" y="1646440"/>
                <a:ext cx="1234451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5542D31-8B9E-4A25-BD20-782AE8D230C8}"/>
                  </a:ext>
                </a:extLst>
              </p14:cNvPr>
              <p14:cNvContentPartPr/>
              <p14:nvPr/>
            </p14:nvContentPartPr>
            <p14:xfrm>
              <a:off x="2183880" y="2325400"/>
              <a:ext cx="608040" cy="296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5542D31-8B9E-4A25-BD20-782AE8D230C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166230" y="2307760"/>
                <a:ext cx="643701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E5A11C3-F8A7-4AE9-AFC2-9566B158623C}"/>
                  </a:ext>
                </a:extLst>
              </p14:cNvPr>
              <p14:cNvContentPartPr/>
              <p14:nvPr/>
            </p14:nvContentPartPr>
            <p14:xfrm>
              <a:off x="2394120" y="2783320"/>
              <a:ext cx="319320" cy="2818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E5A11C3-F8A7-4AE9-AFC2-9566B158623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76460" y="2765680"/>
                <a:ext cx="35500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3C0160-2606-46DE-940C-778EC59C1B28}"/>
                  </a:ext>
                </a:extLst>
              </p14:cNvPr>
              <p14:cNvContentPartPr/>
              <p14:nvPr/>
            </p14:nvContentPartPr>
            <p14:xfrm>
              <a:off x="3027360" y="2619880"/>
              <a:ext cx="165600" cy="21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3C0160-2606-46DE-940C-778EC59C1B2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009360" y="2601880"/>
                <a:ext cx="2012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B3E6B28-A738-410B-82EE-672BF71988DA}"/>
                  </a:ext>
                </a:extLst>
              </p14:cNvPr>
              <p14:cNvContentPartPr/>
              <p14:nvPr/>
            </p14:nvContentPartPr>
            <p14:xfrm>
              <a:off x="3045360" y="2711680"/>
              <a:ext cx="135720" cy="21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B3E6B28-A738-410B-82EE-672BF71988D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027360" y="2694040"/>
                <a:ext cx="171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DE4E1FA-3F05-4BBE-BE4D-F9B2FB0868F1}"/>
                  </a:ext>
                </a:extLst>
              </p14:cNvPr>
              <p14:cNvContentPartPr/>
              <p14:nvPr/>
            </p14:nvContentPartPr>
            <p14:xfrm>
              <a:off x="3484560" y="2509000"/>
              <a:ext cx="1373760" cy="506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DE4E1FA-3F05-4BBE-BE4D-F9B2FB0868F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466920" y="2491360"/>
                <a:ext cx="140940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3F9EE4-43A1-4D6D-A657-C94E3E41EECF}"/>
                  </a:ext>
                </a:extLst>
              </p14:cNvPr>
              <p14:cNvContentPartPr/>
              <p14:nvPr/>
            </p14:nvContentPartPr>
            <p14:xfrm>
              <a:off x="4998360" y="2691520"/>
              <a:ext cx="151560" cy="9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3F9EE4-43A1-4D6D-A657-C94E3E41EEC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980720" y="2673880"/>
                <a:ext cx="1872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B10E8F-679C-4E62-AA34-BAFFEB4ECC4C}"/>
                  </a:ext>
                </a:extLst>
              </p14:cNvPr>
              <p14:cNvContentPartPr/>
              <p14:nvPr/>
            </p14:nvContentPartPr>
            <p14:xfrm>
              <a:off x="5049120" y="2753080"/>
              <a:ext cx="141840" cy="20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B10E8F-679C-4E62-AA34-BAFFEB4ECC4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31120" y="2735080"/>
                <a:ext cx="177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E96C5D4-DD2F-4036-BAA1-10269A2E65FB}"/>
                  </a:ext>
                </a:extLst>
              </p14:cNvPr>
              <p14:cNvContentPartPr/>
              <p14:nvPr/>
            </p14:nvContentPartPr>
            <p14:xfrm>
              <a:off x="5294640" y="2579560"/>
              <a:ext cx="62280" cy="11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E96C5D4-DD2F-4036-BAA1-10269A2E65F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276640" y="2561920"/>
                <a:ext cx="97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9C46190-9950-4D4C-B1E3-7FBE83A7BCF3}"/>
                  </a:ext>
                </a:extLst>
              </p14:cNvPr>
              <p14:cNvContentPartPr/>
              <p14:nvPr/>
            </p14:nvContentPartPr>
            <p14:xfrm>
              <a:off x="5739960" y="2580280"/>
              <a:ext cx="714240" cy="318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9C46190-9950-4D4C-B1E3-7FBE83A7BCF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721960" y="2562280"/>
                <a:ext cx="7498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093C563-F874-4ED4-84D5-53AEB4F1C053}"/>
                  </a:ext>
                </a:extLst>
              </p14:cNvPr>
              <p14:cNvContentPartPr/>
              <p14:nvPr/>
            </p14:nvContentPartPr>
            <p14:xfrm>
              <a:off x="1298640" y="4570720"/>
              <a:ext cx="165960" cy="414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093C563-F874-4ED4-84D5-53AEB4F1C05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280640" y="4553080"/>
                <a:ext cx="20160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6BAA392-2698-4F03-8587-40034AA7FB67}"/>
                  </a:ext>
                </a:extLst>
              </p14:cNvPr>
              <p14:cNvContentPartPr/>
              <p14:nvPr/>
            </p14:nvContentPartPr>
            <p14:xfrm>
              <a:off x="848640" y="3179680"/>
              <a:ext cx="980280" cy="1220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6BAA392-2698-4F03-8587-40034AA7FB6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31000" y="3161680"/>
                <a:ext cx="1015920" cy="12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1F545C6-2876-4AC9-95D9-D316AB74CBDF}"/>
                  </a:ext>
                </a:extLst>
              </p14:cNvPr>
              <p14:cNvContentPartPr/>
              <p14:nvPr/>
            </p14:nvContentPartPr>
            <p14:xfrm>
              <a:off x="3138960" y="3704200"/>
              <a:ext cx="1041120" cy="362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1F545C6-2876-4AC9-95D9-D316AB74CBD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121320" y="3686560"/>
                <a:ext cx="107676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397D75C-468C-4240-9EE8-E836D10D1D16}"/>
                  </a:ext>
                </a:extLst>
              </p14:cNvPr>
              <p14:cNvContentPartPr/>
              <p14:nvPr/>
            </p14:nvContentPartPr>
            <p14:xfrm>
              <a:off x="2321040" y="3586120"/>
              <a:ext cx="686880" cy="456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397D75C-468C-4240-9EE8-E836D10D1D1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303391" y="3568466"/>
                <a:ext cx="722539" cy="492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7585ED-E590-4DBE-BA84-28FDDEDB5F57}"/>
                  </a:ext>
                </a:extLst>
              </p14:cNvPr>
              <p14:cNvContentPartPr/>
              <p14:nvPr/>
            </p14:nvContentPartPr>
            <p14:xfrm>
              <a:off x="4449720" y="3646960"/>
              <a:ext cx="347400" cy="317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7585ED-E590-4DBE-BA84-28FDDEDB5F5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431720" y="3628960"/>
                <a:ext cx="3830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8F826D-533F-41A2-B4BE-3FCADDE46961}"/>
                  </a:ext>
                </a:extLst>
              </p14:cNvPr>
              <p14:cNvContentPartPr/>
              <p14:nvPr/>
            </p14:nvContentPartPr>
            <p14:xfrm>
              <a:off x="2549640" y="4459840"/>
              <a:ext cx="196200" cy="18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8F826D-533F-41A2-B4BE-3FCADDE4696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531640" y="4442200"/>
                <a:ext cx="2318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73C23FB-2B3E-47F2-B0A4-E02805717B19}"/>
                  </a:ext>
                </a:extLst>
              </p14:cNvPr>
              <p14:cNvContentPartPr/>
              <p14:nvPr/>
            </p14:nvContentPartPr>
            <p14:xfrm>
              <a:off x="859440" y="4469920"/>
              <a:ext cx="191880" cy="3502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73C23FB-2B3E-47F2-B0A4-E02805717B1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41800" y="4451920"/>
                <a:ext cx="2275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0EE4C65-2809-4A0F-B9B5-E74286B67A0A}"/>
                  </a:ext>
                </a:extLst>
              </p14:cNvPr>
              <p14:cNvContentPartPr/>
              <p14:nvPr/>
            </p14:nvContentPartPr>
            <p14:xfrm>
              <a:off x="761520" y="4905520"/>
              <a:ext cx="232560" cy="152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0EE4C65-2809-4A0F-B9B5-E74286B67A0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43880" y="4887520"/>
                <a:ext cx="2682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ACA97E7-94FA-4D6A-91DC-99985D596AB0}"/>
                  </a:ext>
                </a:extLst>
              </p14:cNvPr>
              <p14:cNvContentPartPr/>
              <p14:nvPr/>
            </p14:nvContentPartPr>
            <p14:xfrm>
              <a:off x="4216080" y="4439680"/>
              <a:ext cx="234720" cy="11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ACA97E7-94FA-4D6A-91DC-99985D596AB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98440" y="4421680"/>
                <a:ext cx="270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D740FF6-B370-4480-A231-2F78E07ECF0C}"/>
                  </a:ext>
                </a:extLst>
              </p14:cNvPr>
              <p14:cNvContentPartPr/>
              <p14:nvPr/>
            </p14:nvContentPartPr>
            <p14:xfrm>
              <a:off x="4276920" y="4543360"/>
              <a:ext cx="155160" cy="8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D740FF6-B370-4480-A231-2F78E07ECF0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258920" y="4525720"/>
                <a:ext cx="1908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F106F09-03E8-4764-BD9B-914FBBAA015D}"/>
                  </a:ext>
                </a:extLst>
              </p14:cNvPr>
              <p14:cNvContentPartPr/>
              <p14:nvPr/>
            </p14:nvContentPartPr>
            <p14:xfrm>
              <a:off x="2885160" y="4327360"/>
              <a:ext cx="1109520" cy="4636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F106F09-03E8-4764-BD9B-914FBBAA015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867520" y="4309720"/>
                <a:ext cx="114516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A599506-9C18-4C57-B008-46D1B8D5413E}"/>
                  </a:ext>
                </a:extLst>
              </p14:cNvPr>
              <p14:cNvContentPartPr/>
              <p14:nvPr/>
            </p14:nvContentPartPr>
            <p14:xfrm>
              <a:off x="4605240" y="4339600"/>
              <a:ext cx="721440" cy="422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A599506-9C18-4C57-B008-46D1B8D5413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587240" y="4321600"/>
                <a:ext cx="75708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038A3FA-675D-4ACC-AF02-CE8D94EB44B6}"/>
                  </a:ext>
                </a:extLst>
              </p14:cNvPr>
              <p14:cNvContentPartPr/>
              <p14:nvPr/>
            </p14:nvContentPartPr>
            <p14:xfrm>
              <a:off x="2072280" y="4732360"/>
              <a:ext cx="331560" cy="286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038A3FA-675D-4ACC-AF02-CE8D94EB44B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054640" y="4714720"/>
                <a:ext cx="36720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11DE1BF-A84B-4F23-9FBC-44F49F6F1E92}"/>
                  </a:ext>
                </a:extLst>
              </p14:cNvPr>
              <p14:cNvContentPartPr/>
              <p14:nvPr/>
            </p14:nvContentPartPr>
            <p14:xfrm>
              <a:off x="2744400" y="4885360"/>
              <a:ext cx="650520" cy="278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11DE1BF-A84B-4F23-9FBC-44F49F6F1E9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726400" y="4867720"/>
                <a:ext cx="68616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090EAAF-43AD-4673-A046-15E42C9BCF41}"/>
                  </a:ext>
                </a:extLst>
              </p14:cNvPr>
              <p14:cNvContentPartPr/>
              <p14:nvPr/>
            </p14:nvContentPartPr>
            <p14:xfrm>
              <a:off x="3606240" y="4979320"/>
              <a:ext cx="733680" cy="385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090EAAF-43AD-4673-A046-15E42C9BCF4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588591" y="4961664"/>
                <a:ext cx="769337" cy="421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115558D-FDBA-467E-B93B-A1D405A6EBD5}"/>
                  </a:ext>
                </a:extLst>
              </p14:cNvPr>
              <p14:cNvContentPartPr/>
              <p14:nvPr/>
            </p14:nvContentPartPr>
            <p14:xfrm>
              <a:off x="4460160" y="5010280"/>
              <a:ext cx="792360" cy="3862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115558D-FDBA-467E-B93B-A1D405A6EBD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442160" y="4992640"/>
                <a:ext cx="82800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A902672-BE41-4161-83E7-D7C9FB758179}"/>
                  </a:ext>
                </a:extLst>
              </p14:cNvPr>
              <p14:cNvContentPartPr/>
              <p14:nvPr/>
            </p14:nvContentPartPr>
            <p14:xfrm>
              <a:off x="6156480" y="4914520"/>
              <a:ext cx="483120" cy="246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A902672-BE41-4161-83E7-D7C9FB75817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138840" y="4896520"/>
                <a:ext cx="5187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1E07722-3B41-4522-8428-10890667F02C}"/>
                  </a:ext>
                </a:extLst>
              </p14:cNvPr>
              <p14:cNvContentPartPr/>
              <p14:nvPr/>
            </p14:nvContentPartPr>
            <p14:xfrm>
              <a:off x="5486160" y="4917040"/>
              <a:ext cx="294120" cy="280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1E07722-3B41-4522-8428-10890667F02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468160" y="4899400"/>
                <a:ext cx="32976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0A205F2-712E-43AF-8B49-30DE26E45B7D}"/>
                  </a:ext>
                </a:extLst>
              </p14:cNvPr>
              <p14:cNvContentPartPr/>
              <p14:nvPr/>
            </p14:nvContentPartPr>
            <p14:xfrm>
              <a:off x="7690440" y="4795000"/>
              <a:ext cx="772920" cy="4438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0A205F2-712E-43AF-8B49-30DE26E45B7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672800" y="4777360"/>
                <a:ext cx="80856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068486D-DB90-4A3F-8D34-CA7200F2EF91}"/>
                  </a:ext>
                </a:extLst>
              </p14:cNvPr>
              <p14:cNvContentPartPr/>
              <p14:nvPr/>
            </p14:nvContentPartPr>
            <p14:xfrm>
              <a:off x="6807000" y="4866280"/>
              <a:ext cx="753840" cy="356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068486D-DB90-4A3F-8D34-CA7200F2EF9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789352" y="4848280"/>
                <a:ext cx="789497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D5917AE-BBD8-44AD-82B8-861500B4C9A8}"/>
                  </a:ext>
                </a:extLst>
              </p14:cNvPr>
              <p14:cNvContentPartPr/>
              <p14:nvPr/>
            </p14:nvContentPartPr>
            <p14:xfrm>
              <a:off x="1486560" y="5465680"/>
              <a:ext cx="27360" cy="182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D5917AE-BBD8-44AD-82B8-861500B4C9A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468560" y="5447680"/>
                <a:ext cx="630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2CC40D4-5404-4864-86F4-F88A76D2841D}"/>
                  </a:ext>
                </a:extLst>
              </p14:cNvPr>
              <p14:cNvContentPartPr/>
              <p14:nvPr/>
            </p14:nvContentPartPr>
            <p14:xfrm>
              <a:off x="1401960" y="5414560"/>
              <a:ext cx="304200" cy="10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2CC40D4-5404-4864-86F4-F88A76D2841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383960" y="5396560"/>
                <a:ext cx="339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D7A6450-CE20-4D58-A088-40AA089FD3AB}"/>
                  </a:ext>
                </a:extLst>
              </p14:cNvPr>
              <p14:cNvContentPartPr/>
              <p14:nvPr/>
            </p14:nvContentPartPr>
            <p14:xfrm>
              <a:off x="1747200" y="5509960"/>
              <a:ext cx="175680" cy="18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D7A6450-CE20-4D58-A088-40AA089FD3A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729200" y="5491960"/>
                <a:ext cx="2113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69583A6-238D-4AE4-8ACF-41103A8837EC}"/>
                  </a:ext>
                </a:extLst>
              </p14:cNvPr>
              <p14:cNvContentPartPr/>
              <p14:nvPr/>
            </p14:nvContentPartPr>
            <p14:xfrm>
              <a:off x="1767360" y="5597800"/>
              <a:ext cx="132840" cy="11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69583A6-238D-4AE4-8ACF-41103A8837E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749720" y="5579800"/>
                <a:ext cx="168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506FEE3-6EFD-46D2-8EF6-1FE0E725D116}"/>
                  </a:ext>
                </a:extLst>
              </p14:cNvPr>
              <p14:cNvContentPartPr/>
              <p14:nvPr/>
            </p14:nvContentPartPr>
            <p14:xfrm>
              <a:off x="782040" y="5364160"/>
              <a:ext cx="306000" cy="2509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506FEE3-6EFD-46D2-8EF6-1FE0E725D11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64379" y="5346520"/>
                <a:ext cx="341682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14F56BA-B226-4FF6-A28A-4C26964C1B0C}"/>
                  </a:ext>
                </a:extLst>
              </p14:cNvPr>
              <p14:cNvContentPartPr/>
              <p14:nvPr/>
            </p14:nvContentPartPr>
            <p14:xfrm>
              <a:off x="3731880" y="5434360"/>
              <a:ext cx="220680" cy="295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14F56BA-B226-4FF6-A28A-4C26964C1B0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713880" y="5416720"/>
                <a:ext cx="25632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83BA4DB-6145-4F95-B2BD-7B1E39A469DF}"/>
                  </a:ext>
                </a:extLst>
              </p14:cNvPr>
              <p14:cNvContentPartPr/>
              <p14:nvPr/>
            </p14:nvContentPartPr>
            <p14:xfrm>
              <a:off x="2039520" y="5313400"/>
              <a:ext cx="1600200" cy="4780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83BA4DB-6145-4F95-B2BD-7B1E39A469D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021520" y="5295760"/>
                <a:ext cx="16358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B148A83-97D8-455A-AEBD-F8A7EFDAEA60}"/>
                  </a:ext>
                </a:extLst>
              </p14:cNvPr>
              <p14:cNvContentPartPr/>
              <p14:nvPr/>
            </p14:nvContentPartPr>
            <p14:xfrm>
              <a:off x="4104480" y="5353720"/>
              <a:ext cx="1563480" cy="4294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B148A83-97D8-455A-AEBD-F8A7EFDAEA6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086480" y="5336080"/>
                <a:ext cx="159912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88132D-6F3D-41AE-A3C5-378CE81B3685}"/>
                  </a:ext>
                </a:extLst>
              </p14:cNvPr>
              <p14:cNvContentPartPr/>
              <p14:nvPr/>
            </p14:nvContentPartPr>
            <p14:xfrm>
              <a:off x="5841480" y="5566840"/>
              <a:ext cx="159840" cy="21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88132D-6F3D-41AE-A3C5-378CE81B368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823840" y="5548840"/>
                <a:ext cx="1954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2091FE5-E90C-42DE-9DA0-1A1BD6BF1462}"/>
                  </a:ext>
                </a:extLst>
              </p14:cNvPr>
              <p14:cNvContentPartPr/>
              <p14:nvPr/>
            </p14:nvContentPartPr>
            <p14:xfrm>
              <a:off x="5831760" y="5654320"/>
              <a:ext cx="188280" cy="30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2091FE5-E90C-42DE-9DA0-1A1BD6BF146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813760" y="5636320"/>
                <a:ext cx="2239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146A62C-9654-4BD1-9732-931DBA832F05}"/>
                  </a:ext>
                </a:extLst>
              </p14:cNvPr>
              <p14:cNvContentPartPr/>
              <p14:nvPr/>
            </p14:nvContentPartPr>
            <p14:xfrm>
              <a:off x="6239640" y="5481160"/>
              <a:ext cx="769680" cy="284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146A62C-9654-4BD1-9732-931DBA832F0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221640" y="5463160"/>
                <a:ext cx="80532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319A62A-4330-4E9E-96FA-14E187551A69}"/>
                  </a:ext>
                </a:extLst>
              </p14:cNvPr>
              <p14:cNvContentPartPr/>
              <p14:nvPr/>
            </p14:nvContentPartPr>
            <p14:xfrm>
              <a:off x="4642680" y="5457040"/>
              <a:ext cx="155520" cy="2458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319A62A-4330-4E9E-96FA-14E187551A6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625040" y="5439400"/>
                <a:ext cx="19116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4BB9D2D-6A41-4C7E-85E5-59FB54AA92D7}"/>
                  </a:ext>
                </a:extLst>
              </p14:cNvPr>
              <p14:cNvContentPartPr/>
              <p14:nvPr/>
            </p14:nvContentPartPr>
            <p14:xfrm>
              <a:off x="7116240" y="5445160"/>
              <a:ext cx="890280" cy="3247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4BB9D2D-6A41-4C7E-85E5-59FB54AA92D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098240" y="5427500"/>
                <a:ext cx="925920" cy="36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D00EBA9-AF2A-4331-A467-2BDB200CCCF1}"/>
                  </a:ext>
                </a:extLst>
              </p14:cNvPr>
              <p14:cNvContentPartPr/>
              <p14:nvPr/>
            </p14:nvContentPartPr>
            <p14:xfrm>
              <a:off x="2163720" y="2764240"/>
              <a:ext cx="143640" cy="1526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D00EBA9-AF2A-4331-A467-2BDB200CCCF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145720" y="2746240"/>
                <a:ext cx="1792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AED47B6-1399-42FA-B0B5-40FA99DA74E2}"/>
                  </a:ext>
                </a:extLst>
              </p14:cNvPr>
              <p14:cNvContentPartPr/>
              <p14:nvPr/>
            </p14:nvContentPartPr>
            <p14:xfrm>
              <a:off x="3758520" y="2787280"/>
              <a:ext cx="387000" cy="1994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AED47B6-1399-42FA-B0B5-40FA99DA74E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740520" y="2769640"/>
                <a:ext cx="4226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BB3137F-C65E-49F8-AB8B-0A825F90DC61}"/>
                  </a:ext>
                </a:extLst>
              </p14:cNvPr>
              <p14:cNvContentPartPr/>
              <p14:nvPr/>
            </p14:nvContentPartPr>
            <p14:xfrm>
              <a:off x="5445480" y="2559400"/>
              <a:ext cx="148680" cy="2962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BB3137F-C65E-49F8-AB8B-0A825F90DC6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427480" y="2541760"/>
                <a:ext cx="1843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DA053F5-5728-4F8C-B90D-48D8FD6F8F76}"/>
                  </a:ext>
                </a:extLst>
              </p14:cNvPr>
              <p14:cNvContentPartPr/>
              <p14:nvPr/>
            </p14:nvContentPartPr>
            <p14:xfrm>
              <a:off x="3108720" y="6175600"/>
              <a:ext cx="730800" cy="3297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DA053F5-5728-4F8C-B90D-48D8FD6F8F7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090720" y="6157960"/>
                <a:ext cx="76644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D6B8155-6ED5-4255-AAD0-FF52DD51CECE}"/>
                  </a:ext>
                </a:extLst>
              </p14:cNvPr>
              <p14:cNvContentPartPr/>
              <p14:nvPr/>
            </p14:nvContentPartPr>
            <p14:xfrm>
              <a:off x="1777800" y="6125920"/>
              <a:ext cx="412920" cy="3394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D6B8155-6ED5-4255-AAD0-FF52DD51CEC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759800" y="6108280"/>
                <a:ext cx="44856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B458F3A-D96B-47EE-AC52-83CFF355DA01}"/>
                  </a:ext>
                </a:extLst>
              </p14:cNvPr>
              <p14:cNvContentPartPr/>
              <p14:nvPr/>
            </p14:nvContentPartPr>
            <p14:xfrm>
              <a:off x="4016280" y="6197200"/>
              <a:ext cx="1693080" cy="3772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B458F3A-D96B-47EE-AC52-83CFF355DA0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998284" y="6179200"/>
                <a:ext cx="1728712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6259151-FEE2-4880-A076-E2262F5DB96C}"/>
                  </a:ext>
                </a:extLst>
              </p14:cNvPr>
              <p14:cNvContentPartPr/>
              <p14:nvPr/>
            </p14:nvContentPartPr>
            <p14:xfrm>
              <a:off x="2731800" y="5851240"/>
              <a:ext cx="3378240" cy="9176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6259151-FEE2-4880-A076-E2262F5DB96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714160" y="5815600"/>
                <a:ext cx="3413880" cy="98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03861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393FBF-293C-4775-B126-E454B68C9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38" t="15481" r="17501" b="80000"/>
          <a:stretch/>
        </p:blipFill>
        <p:spPr>
          <a:xfrm>
            <a:off x="228600" y="228600"/>
            <a:ext cx="832104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B5CC04-B1F2-4B08-B63B-C1CEBA283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05" t="40339" r="29662" b="56037"/>
          <a:stretch/>
        </p:blipFill>
        <p:spPr>
          <a:xfrm>
            <a:off x="7470139" y="2743200"/>
            <a:ext cx="1445261" cy="76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266972-C016-441B-BC0A-84295D7DD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78" t="35141" r="37530" b="53333"/>
          <a:stretch/>
        </p:blipFill>
        <p:spPr>
          <a:xfrm>
            <a:off x="7564119" y="1051560"/>
            <a:ext cx="1122681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766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393FBF-293C-4775-B126-E454B68C9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38" t="15481" r="17501" b="80000"/>
          <a:stretch/>
        </p:blipFill>
        <p:spPr>
          <a:xfrm>
            <a:off x="228600" y="228600"/>
            <a:ext cx="832104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B5CC04-B1F2-4B08-B63B-C1CEBA283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05" t="40339" r="29662" b="56037"/>
          <a:stretch/>
        </p:blipFill>
        <p:spPr>
          <a:xfrm>
            <a:off x="7470139" y="2743200"/>
            <a:ext cx="1445261" cy="76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266972-C016-441B-BC0A-84295D7DD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78" t="35141" r="37530" b="53333"/>
          <a:stretch/>
        </p:blipFill>
        <p:spPr>
          <a:xfrm>
            <a:off x="7564119" y="1051560"/>
            <a:ext cx="1122681" cy="1943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B1CD547-3F67-4AE5-9C80-257EC9281F11}"/>
                  </a:ext>
                </a:extLst>
              </p14:cNvPr>
              <p14:cNvContentPartPr/>
              <p14:nvPr/>
            </p14:nvContentPartPr>
            <p14:xfrm>
              <a:off x="192720" y="578320"/>
              <a:ext cx="1603440" cy="82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B1CD547-3F67-4AE5-9C80-257EC9281F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720" y="542680"/>
                <a:ext cx="16390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B389B8-76A5-4084-96FF-7139C1EE8E69}"/>
                  </a:ext>
                </a:extLst>
              </p14:cNvPr>
              <p14:cNvContentPartPr/>
              <p14:nvPr/>
            </p14:nvContentPartPr>
            <p14:xfrm>
              <a:off x="1813800" y="1092400"/>
              <a:ext cx="353520" cy="224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B389B8-76A5-4084-96FF-7139C1EE8E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96160" y="1074760"/>
                <a:ext cx="38916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7369EF1-B7DD-4FB7-825B-6D444C60C033}"/>
                  </a:ext>
                </a:extLst>
              </p14:cNvPr>
              <p14:cNvContentPartPr/>
              <p14:nvPr/>
            </p14:nvContentPartPr>
            <p14:xfrm>
              <a:off x="2305920" y="1161880"/>
              <a:ext cx="193320" cy="7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7369EF1-B7DD-4FB7-825B-6D444C60C03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87920" y="1143880"/>
                <a:ext cx="2289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52C496-3E80-4C42-A210-BB1C111E63B3}"/>
                  </a:ext>
                </a:extLst>
              </p14:cNvPr>
              <p14:cNvContentPartPr/>
              <p14:nvPr/>
            </p14:nvContentPartPr>
            <p14:xfrm>
              <a:off x="2326080" y="1249360"/>
              <a:ext cx="175680" cy="8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E52C496-3E80-4C42-A210-BB1C111E63B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08440" y="1231360"/>
                <a:ext cx="211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9176AB6-CDDE-4A65-8984-2F51244B6C7F}"/>
                  </a:ext>
                </a:extLst>
              </p14:cNvPr>
              <p14:cNvContentPartPr/>
              <p14:nvPr/>
            </p14:nvContentPartPr>
            <p14:xfrm>
              <a:off x="2964720" y="1005280"/>
              <a:ext cx="620640" cy="423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9176AB6-CDDE-4A65-8984-2F51244B6C7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46720" y="987625"/>
                <a:ext cx="656280" cy="459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88DB1F-3C3C-465D-AEED-15DBD1A2623F}"/>
                  </a:ext>
                </a:extLst>
              </p14:cNvPr>
              <p14:cNvContentPartPr/>
              <p14:nvPr/>
            </p14:nvContentPartPr>
            <p14:xfrm>
              <a:off x="2704080" y="1057840"/>
              <a:ext cx="150840" cy="19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88DB1F-3C3C-465D-AEED-15DBD1A2623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86080" y="1040167"/>
                <a:ext cx="186480" cy="2268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67545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393FBF-293C-4775-B126-E454B68C9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38" t="15481" r="17501" b="80000"/>
          <a:stretch/>
        </p:blipFill>
        <p:spPr>
          <a:xfrm>
            <a:off x="228600" y="228600"/>
            <a:ext cx="832104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B5CC04-B1F2-4B08-B63B-C1CEBA283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05" t="40339" r="29662" b="56037"/>
          <a:stretch/>
        </p:blipFill>
        <p:spPr>
          <a:xfrm>
            <a:off x="7470139" y="2743200"/>
            <a:ext cx="1445261" cy="76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266972-C016-441B-BC0A-84295D7DD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78" t="35141" r="37530" b="53333"/>
          <a:stretch/>
        </p:blipFill>
        <p:spPr>
          <a:xfrm>
            <a:off x="7564119" y="1051560"/>
            <a:ext cx="1122681" cy="1943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B1CD547-3F67-4AE5-9C80-257EC9281F11}"/>
                  </a:ext>
                </a:extLst>
              </p14:cNvPr>
              <p14:cNvContentPartPr/>
              <p14:nvPr/>
            </p14:nvContentPartPr>
            <p14:xfrm>
              <a:off x="192720" y="578320"/>
              <a:ext cx="1603440" cy="82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B1CD547-3F67-4AE5-9C80-257EC9281F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720" y="542680"/>
                <a:ext cx="16390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B389B8-76A5-4084-96FF-7139C1EE8E69}"/>
                  </a:ext>
                </a:extLst>
              </p14:cNvPr>
              <p14:cNvContentPartPr/>
              <p14:nvPr/>
            </p14:nvContentPartPr>
            <p14:xfrm>
              <a:off x="1813800" y="1092400"/>
              <a:ext cx="353520" cy="224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B389B8-76A5-4084-96FF-7139C1EE8E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96160" y="1074760"/>
                <a:ext cx="38916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7369EF1-B7DD-4FB7-825B-6D444C60C033}"/>
                  </a:ext>
                </a:extLst>
              </p14:cNvPr>
              <p14:cNvContentPartPr/>
              <p14:nvPr/>
            </p14:nvContentPartPr>
            <p14:xfrm>
              <a:off x="2305920" y="1161880"/>
              <a:ext cx="193320" cy="7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7369EF1-B7DD-4FB7-825B-6D444C60C03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87920" y="1143880"/>
                <a:ext cx="2289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52C496-3E80-4C42-A210-BB1C111E63B3}"/>
                  </a:ext>
                </a:extLst>
              </p14:cNvPr>
              <p14:cNvContentPartPr/>
              <p14:nvPr/>
            </p14:nvContentPartPr>
            <p14:xfrm>
              <a:off x="2326080" y="1249360"/>
              <a:ext cx="175680" cy="8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E52C496-3E80-4C42-A210-BB1C111E63B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08440" y="1231360"/>
                <a:ext cx="211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9176AB6-CDDE-4A65-8984-2F51244B6C7F}"/>
                  </a:ext>
                </a:extLst>
              </p14:cNvPr>
              <p14:cNvContentPartPr/>
              <p14:nvPr/>
            </p14:nvContentPartPr>
            <p14:xfrm>
              <a:off x="2964720" y="1005280"/>
              <a:ext cx="620640" cy="423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9176AB6-CDDE-4A65-8984-2F51244B6C7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46720" y="987625"/>
                <a:ext cx="656280" cy="459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88DB1F-3C3C-465D-AEED-15DBD1A2623F}"/>
                  </a:ext>
                </a:extLst>
              </p14:cNvPr>
              <p14:cNvContentPartPr/>
              <p14:nvPr/>
            </p14:nvContentPartPr>
            <p14:xfrm>
              <a:off x="2704080" y="1057840"/>
              <a:ext cx="150840" cy="19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88DB1F-3C3C-465D-AEED-15DBD1A2623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86080" y="1040167"/>
                <a:ext cx="186480" cy="226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7A939C-687A-4FF2-A4E0-742AC413EE2D}"/>
                  </a:ext>
                </a:extLst>
              </p14:cNvPr>
              <p14:cNvContentPartPr/>
              <p14:nvPr/>
            </p14:nvContentPartPr>
            <p14:xfrm>
              <a:off x="5516040" y="192400"/>
              <a:ext cx="2918160" cy="418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7A939C-687A-4FF2-A4E0-742AC413EE2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98040" y="156760"/>
                <a:ext cx="295380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DDC5655-B9C8-4BAE-8930-455C4565E549}"/>
                  </a:ext>
                </a:extLst>
              </p14:cNvPr>
              <p14:cNvContentPartPr/>
              <p14:nvPr/>
            </p14:nvContentPartPr>
            <p14:xfrm>
              <a:off x="3832680" y="535840"/>
              <a:ext cx="1848240" cy="488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DDC5655-B9C8-4BAE-8930-455C4565E54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14680" y="499840"/>
                <a:ext cx="188388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E08465C-32D8-40B0-905C-3F25D9910300}"/>
                  </a:ext>
                </a:extLst>
              </p14:cNvPr>
              <p14:cNvContentPartPr/>
              <p14:nvPr/>
            </p14:nvContentPartPr>
            <p14:xfrm>
              <a:off x="4430640" y="1158640"/>
              <a:ext cx="285480" cy="160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E08465C-32D8-40B0-905C-3F25D991030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13000" y="1141000"/>
                <a:ext cx="3211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A52B81F-6116-496E-BFB8-DB112303D9C2}"/>
                  </a:ext>
                </a:extLst>
              </p14:cNvPr>
              <p14:cNvContentPartPr/>
              <p14:nvPr/>
            </p14:nvContentPartPr>
            <p14:xfrm>
              <a:off x="4876320" y="1151800"/>
              <a:ext cx="154080" cy="6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A52B81F-6116-496E-BFB8-DB112303D9C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858320" y="1133800"/>
                <a:ext cx="189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68E9A2F-AEAC-411F-BE93-0F00F886E75F}"/>
                  </a:ext>
                </a:extLst>
              </p14:cNvPr>
              <p14:cNvContentPartPr/>
              <p14:nvPr/>
            </p14:nvContentPartPr>
            <p14:xfrm>
              <a:off x="4886760" y="1239280"/>
              <a:ext cx="125640" cy="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68E9A2F-AEAC-411F-BE93-0F00F886E75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68760" y="1221280"/>
                <a:ext cx="161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A182DFC-E882-4727-BB3D-AD6C0B559D9E}"/>
                  </a:ext>
                </a:extLst>
              </p14:cNvPr>
              <p14:cNvContentPartPr/>
              <p14:nvPr/>
            </p14:nvContentPartPr>
            <p14:xfrm>
              <a:off x="5211840" y="1178080"/>
              <a:ext cx="111240" cy="10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A182DFC-E882-4727-BB3D-AD6C0B559D9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94200" y="1160440"/>
                <a:ext cx="146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D8BC2AC-908A-4886-AE98-EF997F6C83D1}"/>
                  </a:ext>
                </a:extLst>
              </p14:cNvPr>
              <p14:cNvContentPartPr/>
              <p14:nvPr/>
            </p14:nvContentPartPr>
            <p14:xfrm>
              <a:off x="5435400" y="1079080"/>
              <a:ext cx="122400" cy="18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D8BC2AC-908A-4886-AE98-EF997F6C83D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17400" y="1061080"/>
                <a:ext cx="1580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7E37AA-3524-4148-B75F-25DCF1E34758}"/>
                  </a:ext>
                </a:extLst>
              </p14:cNvPr>
              <p14:cNvContentPartPr/>
              <p14:nvPr/>
            </p14:nvContentPartPr>
            <p14:xfrm>
              <a:off x="5689200" y="1042000"/>
              <a:ext cx="679680" cy="328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7E37AA-3524-4148-B75F-25DCF1E3475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71210" y="1024360"/>
                <a:ext cx="715301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11D6EBA-48F6-4605-B73E-65F49ECD4C7A}"/>
                  </a:ext>
                </a:extLst>
              </p14:cNvPr>
              <p14:cNvContentPartPr/>
              <p14:nvPr/>
            </p14:nvContentPartPr>
            <p14:xfrm>
              <a:off x="6897720" y="2214520"/>
              <a:ext cx="174960" cy="353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11D6EBA-48F6-4605-B73E-65F49ECD4C7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880080" y="2196880"/>
                <a:ext cx="21060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278D971-FABB-44A7-886C-3C34C05199B5}"/>
                  </a:ext>
                </a:extLst>
              </p14:cNvPr>
              <p14:cNvContentPartPr/>
              <p14:nvPr/>
            </p14:nvContentPartPr>
            <p14:xfrm>
              <a:off x="6886200" y="1178080"/>
              <a:ext cx="563400" cy="964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278D971-FABB-44A7-886C-3C34C05199B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868560" y="1160440"/>
                <a:ext cx="599040" cy="100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10177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393FBF-293C-4775-B126-E454B68C9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38" t="15481" r="17501" b="80000"/>
          <a:stretch/>
        </p:blipFill>
        <p:spPr>
          <a:xfrm>
            <a:off x="228600" y="228600"/>
            <a:ext cx="832104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B5CC04-B1F2-4B08-B63B-C1CEBA283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05" t="40339" r="29662" b="56037"/>
          <a:stretch/>
        </p:blipFill>
        <p:spPr>
          <a:xfrm>
            <a:off x="7470139" y="2743200"/>
            <a:ext cx="1445261" cy="76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266972-C016-441B-BC0A-84295D7DD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78" t="35141" r="37530" b="53333"/>
          <a:stretch/>
        </p:blipFill>
        <p:spPr>
          <a:xfrm>
            <a:off x="7564119" y="1051560"/>
            <a:ext cx="1122681" cy="1943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B389B8-76A5-4084-96FF-7139C1EE8E69}"/>
                  </a:ext>
                </a:extLst>
              </p14:cNvPr>
              <p14:cNvContentPartPr/>
              <p14:nvPr/>
            </p14:nvContentPartPr>
            <p14:xfrm>
              <a:off x="1813800" y="1092400"/>
              <a:ext cx="353520" cy="224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B389B8-76A5-4084-96FF-7139C1EE8E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6160" y="1074760"/>
                <a:ext cx="38916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7369EF1-B7DD-4FB7-825B-6D444C60C033}"/>
                  </a:ext>
                </a:extLst>
              </p14:cNvPr>
              <p14:cNvContentPartPr/>
              <p14:nvPr/>
            </p14:nvContentPartPr>
            <p14:xfrm>
              <a:off x="2305920" y="1161880"/>
              <a:ext cx="193320" cy="7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7369EF1-B7DD-4FB7-825B-6D444C60C0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7920" y="1143880"/>
                <a:ext cx="2289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52C496-3E80-4C42-A210-BB1C111E63B3}"/>
                  </a:ext>
                </a:extLst>
              </p14:cNvPr>
              <p14:cNvContentPartPr/>
              <p14:nvPr/>
            </p14:nvContentPartPr>
            <p14:xfrm>
              <a:off x="2326080" y="1249360"/>
              <a:ext cx="175680" cy="8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E52C496-3E80-4C42-A210-BB1C111E63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8440" y="1231360"/>
                <a:ext cx="211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9176AB6-CDDE-4A65-8984-2F51244B6C7F}"/>
                  </a:ext>
                </a:extLst>
              </p14:cNvPr>
              <p14:cNvContentPartPr/>
              <p14:nvPr/>
            </p14:nvContentPartPr>
            <p14:xfrm>
              <a:off x="2964720" y="1005280"/>
              <a:ext cx="620640" cy="423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9176AB6-CDDE-4A65-8984-2F51244B6C7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46720" y="987625"/>
                <a:ext cx="656280" cy="459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88DB1F-3C3C-465D-AEED-15DBD1A2623F}"/>
                  </a:ext>
                </a:extLst>
              </p14:cNvPr>
              <p14:cNvContentPartPr/>
              <p14:nvPr/>
            </p14:nvContentPartPr>
            <p14:xfrm>
              <a:off x="2704080" y="1057840"/>
              <a:ext cx="150840" cy="19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88DB1F-3C3C-465D-AEED-15DBD1A2623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86080" y="1040167"/>
                <a:ext cx="186480" cy="226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E08465C-32D8-40B0-905C-3F25D9910300}"/>
                  </a:ext>
                </a:extLst>
              </p14:cNvPr>
              <p14:cNvContentPartPr/>
              <p14:nvPr/>
            </p14:nvContentPartPr>
            <p14:xfrm>
              <a:off x="4430640" y="1158640"/>
              <a:ext cx="285480" cy="160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E08465C-32D8-40B0-905C-3F25D991030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13000" y="1141000"/>
                <a:ext cx="3211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A52B81F-6116-496E-BFB8-DB112303D9C2}"/>
                  </a:ext>
                </a:extLst>
              </p14:cNvPr>
              <p14:cNvContentPartPr/>
              <p14:nvPr/>
            </p14:nvContentPartPr>
            <p14:xfrm>
              <a:off x="4876320" y="1151800"/>
              <a:ext cx="154080" cy="6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A52B81F-6116-496E-BFB8-DB112303D9C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58320" y="1133800"/>
                <a:ext cx="189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68E9A2F-AEAC-411F-BE93-0F00F886E75F}"/>
                  </a:ext>
                </a:extLst>
              </p14:cNvPr>
              <p14:cNvContentPartPr/>
              <p14:nvPr/>
            </p14:nvContentPartPr>
            <p14:xfrm>
              <a:off x="4886760" y="1239280"/>
              <a:ext cx="125640" cy="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68E9A2F-AEAC-411F-BE93-0F00F886E7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68760" y="1221280"/>
                <a:ext cx="161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A182DFC-E882-4727-BB3D-AD6C0B559D9E}"/>
                  </a:ext>
                </a:extLst>
              </p14:cNvPr>
              <p14:cNvContentPartPr/>
              <p14:nvPr/>
            </p14:nvContentPartPr>
            <p14:xfrm>
              <a:off x="5211840" y="1178080"/>
              <a:ext cx="111240" cy="10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A182DFC-E882-4727-BB3D-AD6C0B559D9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94200" y="1160440"/>
                <a:ext cx="146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D8BC2AC-908A-4886-AE98-EF997F6C83D1}"/>
                  </a:ext>
                </a:extLst>
              </p14:cNvPr>
              <p14:cNvContentPartPr/>
              <p14:nvPr/>
            </p14:nvContentPartPr>
            <p14:xfrm>
              <a:off x="5435400" y="1079080"/>
              <a:ext cx="122400" cy="18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D8BC2AC-908A-4886-AE98-EF997F6C83D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17400" y="1061080"/>
                <a:ext cx="1580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7E37AA-3524-4148-B75F-25DCF1E34758}"/>
                  </a:ext>
                </a:extLst>
              </p14:cNvPr>
              <p14:cNvContentPartPr/>
              <p14:nvPr/>
            </p14:nvContentPartPr>
            <p14:xfrm>
              <a:off x="5689200" y="1042000"/>
              <a:ext cx="679680" cy="328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7E37AA-3524-4148-B75F-25DCF1E3475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71210" y="1024360"/>
                <a:ext cx="715301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11D6EBA-48F6-4605-B73E-65F49ECD4C7A}"/>
                  </a:ext>
                </a:extLst>
              </p14:cNvPr>
              <p14:cNvContentPartPr/>
              <p14:nvPr/>
            </p14:nvContentPartPr>
            <p14:xfrm>
              <a:off x="6897720" y="2214520"/>
              <a:ext cx="174960" cy="353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11D6EBA-48F6-4605-B73E-65F49ECD4C7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80080" y="2196880"/>
                <a:ext cx="21060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278D971-FABB-44A7-886C-3C34C05199B5}"/>
                  </a:ext>
                </a:extLst>
              </p14:cNvPr>
              <p14:cNvContentPartPr/>
              <p14:nvPr/>
            </p14:nvContentPartPr>
            <p14:xfrm>
              <a:off x="6886200" y="1178080"/>
              <a:ext cx="563400" cy="964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278D971-FABB-44A7-886C-3C34C05199B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68560" y="1160440"/>
                <a:ext cx="599040" cy="10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D8E1FF1-1148-4711-A550-2CAE3D57A4D6}"/>
                  </a:ext>
                </a:extLst>
              </p14:cNvPr>
              <p14:cNvContentPartPr/>
              <p14:nvPr/>
            </p14:nvContentPartPr>
            <p14:xfrm>
              <a:off x="6044880" y="862000"/>
              <a:ext cx="2122920" cy="51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D8E1FF1-1148-4711-A550-2CAE3D57A4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26880" y="826360"/>
                <a:ext cx="21585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D64BCDE-DEF1-4FD6-AB15-65AB03AF8BF2}"/>
                  </a:ext>
                </a:extLst>
              </p14:cNvPr>
              <p14:cNvContentPartPr/>
              <p14:nvPr/>
            </p14:nvContentPartPr>
            <p14:xfrm>
              <a:off x="263640" y="1221640"/>
              <a:ext cx="811800" cy="34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D64BCDE-DEF1-4FD6-AB15-65AB03AF8BF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6000" y="1186000"/>
                <a:ext cx="8474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0DCF8EA-75EA-47C0-A3BD-48C2668A6D07}"/>
                  </a:ext>
                </a:extLst>
              </p14:cNvPr>
              <p14:cNvContentPartPr/>
              <p14:nvPr/>
            </p14:nvContentPartPr>
            <p14:xfrm>
              <a:off x="601320" y="1696840"/>
              <a:ext cx="2649960" cy="17344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0DCF8EA-75EA-47C0-A3BD-48C2668A6D0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3678" y="1679196"/>
                <a:ext cx="2685605" cy="17701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39960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393FBF-293C-4775-B126-E454B68C9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38" t="15481" r="17501" b="80000"/>
          <a:stretch/>
        </p:blipFill>
        <p:spPr>
          <a:xfrm>
            <a:off x="228600" y="228600"/>
            <a:ext cx="832104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B5CC04-B1F2-4B08-B63B-C1CEBA283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05" t="40339" r="29662" b="56037"/>
          <a:stretch/>
        </p:blipFill>
        <p:spPr>
          <a:xfrm>
            <a:off x="7470139" y="2743200"/>
            <a:ext cx="1445261" cy="76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266972-C016-441B-BC0A-84295D7DD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78" t="35141" r="37530" b="53333"/>
          <a:stretch/>
        </p:blipFill>
        <p:spPr>
          <a:xfrm>
            <a:off x="7564119" y="1051560"/>
            <a:ext cx="1122681" cy="1943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B389B8-76A5-4084-96FF-7139C1EE8E69}"/>
                  </a:ext>
                </a:extLst>
              </p14:cNvPr>
              <p14:cNvContentPartPr/>
              <p14:nvPr/>
            </p14:nvContentPartPr>
            <p14:xfrm>
              <a:off x="1813800" y="1092400"/>
              <a:ext cx="353520" cy="224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B389B8-76A5-4084-96FF-7139C1EE8E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6160" y="1074760"/>
                <a:ext cx="38916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7369EF1-B7DD-4FB7-825B-6D444C60C033}"/>
                  </a:ext>
                </a:extLst>
              </p14:cNvPr>
              <p14:cNvContentPartPr/>
              <p14:nvPr/>
            </p14:nvContentPartPr>
            <p14:xfrm>
              <a:off x="2305920" y="1161880"/>
              <a:ext cx="193320" cy="7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7369EF1-B7DD-4FB7-825B-6D444C60C0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7920" y="1143880"/>
                <a:ext cx="2289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52C496-3E80-4C42-A210-BB1C111E63B3}"/>
                  </a:ext>
                </a:extLst>
              </p14:cNvPr>
              <p14:cNvContentPartPr/>
              <p14:nvPr/>
            </p14:nvContentPartPr>
            <p14:xfrm>
              <a:off x="2326080" y="1249360"/>
              <a:ext cx="175680" cy="8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E52C496-3E80-4C42-A210-BB1C111E63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8440" y="1231360"/>
                <a:ext cx="211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9176AB6-CDDE-4A65-8984-2F51244B6C7F}"/>
                  </a:ext>
                </a:extLst>
              </p14:cNvPr>
              <p14:cNvContentPartPr/>
              <p14:nvPr/>
            </p14:nvContentPartPr>
            <p14:xfrm>
              <a:off x="2964720" y="1005280"/>
              <a:ext cx="620640" cy="423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9176AB6-CDDE-4A65-8984-2F51244B6C7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46720" y="987625"/>
                <a:ext cx="656280" cy="459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88DB1F-3C3C-465D-AEED-15DBD1A2623F}"/>
                  </a:ext>
                </a:extLst>
              </p14:cNvPr>
              <p14:cNvContentPartPr/>
              <p14:nvPr/>
            </p14:nvContentPartPr>
            <p14:xfrm>
              <a:off x="2704080" y="1057840"/>
              <a:ext cx="150840" cy="19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88DB1F-3C3C-465D-AEED-15DBD1A2623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86080" y="1040167"/>
                <a:ext cx="186480" cy="226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E08465C-32D8-40B0-905C-3F25D9910300}"/>
                  </a:ext>
                </a:extLst>
              </p14:cNvPr>
              <p14:cNvContentPartPr/>
              <p14:nvPr/>
            </p14:nvContentPartPr>
            <p14:xfrm>
              <a:off x="4430640" y="1158640"/>
              <a:ext cx="285480" cy="160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E08465C-32D8-40B0-905C-3F25D991030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13000" y="1141000"/>
                <a:ext cx="3211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A52B81F-6116-496E-BFB8-DB112303D9C2}"/>
                  </a:ext>
                </a:extLst>
              </p14:cNvPr>
              <p14:cNvContentPartPr/>
              <p14:nvPr/>
            </p14:nvContentPartPr>
            <p14:xfrm>
              <a:off x="4876320" y="1151800"/>
              <a:ext cx="154080" cy="6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A52B81F-6116-496E-BFB8-DB112303D9C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58320" y="1133800"/>
                <a:ext cx="189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68E9A2F-AEAC-411F-BE93-0F00F886E75F}"/>
                  </a:ext>
                </a:extLst>
              </p14:cNvPr>
              <p14:cNvContentPartPr/>
              <p14:nvPr/>
            </p14:nvContentPartPr>
            <p14:xfrm>
              <a:off x="4886760" y="1239280"/>
              <a:ext cx="125640" cy="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68E9A2F-AEAC-411F-BE93-0F00F886E7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68760" y="1221280"/>
                <a:ext cx="161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A182DFC-E882-4727-BB3D-AD6C0B559D9E}"/>
                  </a:ext>
                </a:extLst>
              </p14:cNvPr>
              <p14:cNvContentPartPr/>
              <p14:nvPr/>
            </p14:nvContentPartPr>
            <p14:xfrm>
              <a:off x="5211840" y="1178080"/>
              <a:ext cx="111240" cy="10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A182DFC-E882-4727-BB3D-AD6C0B559D9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94200" y="1160440"/>
                <a:ext cx="146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D8BC2AC-908A-4886-AE98-EF997F6C83D1}"/>
                  </a:ext>
                </a:extLst>
              </p14:cNvPr>
              <p14:cNvContentPartPr/>
              <p14:nvPr/>
            </p14:nvContentPartPr>
            <p14:xfrm>
              <a:off x="5435400" y="1079080"/>
              <a:ext cx="122400" cy="18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D8BC2AC-908A-4886-AE98-EF997F6C83D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17400" y="1061080"/>
                <a:ext cx="1580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7E37AA-3524-4148-B75F-25DCF1E34758}"/>
                  </a:ext>
                </a:extLst>
              </p14:cNvPr>
              <p14:cNvContentPartPr/>
              <p14:nvPr/>
            </p14:nvContentPartPr>
            <p14:xfrm>
              <a:off x="5689200" y="1042000"/>
              <a:ext cx="679680" cy="328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7E37AA-3524-4148-B75F-25DCF1E3475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71210" y="1024360"/>
                <a:ext cx="715301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11D6EBA-48F6-4605-B73E-65F49ECD4C7A}"/>
                  </a:ext>
                </a:extLst>
              </p14:cNvPr>
              <p14:cNvContentPartPr/>
              <p14:nvPr/>
            </p14:nvContentPartPr>
            <p14:xfrm>
              <a:off x="6897720" y="2214520"/>
              <a:ext cx="174960" cy="353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11D6EBA-48F6-4605-B73E-65F49ECD4C7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80080" y="2196880"/>
                <a:ext cx="21060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278D971-FABB-44A7-886C-3C34C05199B5}"/>
                  </a:ext>
                </a:extLst>
              </p14:cNvPr>
              <p14:cNvContentPartPr/>
              <p14:nvPr/>
            </p14:nvContentPartPr>
            <p14:xfrm>
              <a:off x="6886200" y="1178080"/>
              <a:ext cx="563400" cy="964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278D971-FABB-44A7-886C-3C34C05199B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68560" y="1160440"/>
                <a:ext cx="599040" cy="10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D8E1FF1-1148-4711-A550-2CAE3D57A4D6}"/>
                  </a:ext>
                </a:extLst>
              </p14:cNvPr>
              <p14:cNvContentPartPr/>
              <p14:nvPr/>
            </p14:nvContentPartPr>
            <p14:xfrm>
              <a:off x="6044880" y="862000"/>
              <a:ext cx="2122920" cy="51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D8E1FF1-1148-4711-A550-2CAE3D57A4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26880" y="826360"/>
                <a:ext cx="21585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D64BCDE-DEF1-4FD6-AB15-65AB03AF8BF2}"/>
                  </a:ext>
                </a:extLst>
              </p14:cNvPr>
              <p14:cNvContentPartPr/>
              <p14:nvPr/>
            </p14:nvContentPartPr>
            <p14:xfrm>
              <a:off x="263640" y="1221640"/>
              <a:ext cx="811800" cy="34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D64BCDE-DEF1-4FD6-AB15-65AB03AF8BF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6000" y="1186000"/>
                <a:ext cx="8474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0DCF8EA-75EA-47C0-A3BD-48C2668A6D07}"/>
                  </a:ext>
                </a:extLst>
              </p14:cNvPr>
              <p14:cNvContentPartPr/>
              <p14:nvPr/>
            </p14:nvContentPartPr>
            <p14:xfrm>
              <a:off x="601320" y="1696840"/>
              <a:ext cx="2649960" cy="17344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0DCF8EA-75EA-47C0-A3BD-48C2668A6D0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3678" y="1679196"/>
                <a:ext cx="2685605" cy="1770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4FA15DB-C13B-4710-9EA5-4B1ED92D89FB}"/>
                  </a:ext>
                </a:extLst>
              </p14:cNvPr>
              <p14:cNvContentPartPr/>
              <p14:nvPr/>
            </p14:nvContentPartPr>
            <p14:xfrm>
              <a:off x="2996760" y="2582080"/>
              <a:ext cx="883440" cy="555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4FA15DB-C13B-4710-9EA5-4B1ED92D89F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978767" y="2564080"/>
                <a:ext cx="919065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BBE34F-C070-4907-8040-78566756FDAF}"/>
                  </a:ext>
                </a:extLst>
              </p14:cNvPr>
              <p14:cNvContentPartPr/>
              <p14:nvPr/>
            </p14:nvContentPartPr>
            <p14:xfrm>
              <a:off x="4055880" y="1757320"/>
              <a:ext cx="2149560" cy="1412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BBE34F-C070-4907-8040-78566756FDA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038240" y="1739325"/>
                <a:ext cx="2185200" cy="14482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32823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393FBF-293C-4775-B126-E454B68C9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38" t="15481" r="17501" b="80000"/>
          <a:stretch/>
        </p:blipFill>
        <p:spPr>
          <a:xfrm>
            <a:off x="228600" y="228600"/>
            <a:ext cx="832104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B5CC04-B1F2-4B08-B63B-C1CEBA283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05" t="40339" r="29662" b="56037"/>
          <a:stretch/>
        </p:blipFill>
        <p:spPr>
          <a:xfrm>
            <a:off x="7470139" y="2743200"/>
            <a:ext cx="1445261" cy="76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266972-C016-441B-BC0A-84295D7DD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78" t="35141" r="37530" b="53333"/>
          <a:stretch/>
        </p:blipFill>
        <p:spPr>
          <a:xfrm>
            <a:off x="7564119" y="1051560"/>
            <a:ext cx="1122681" cy="1943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B389B8-76A5-4084-96FF-7139C1EE8E69}"/>
                  </a:ext>
                </a:extLst>
              </p14:cNvPr>
              <p14:cNvContentPartPr/>
              <p14:nvPr/>
            </p14:nvContentPartPr>
            <p14:xfrm>
              <a:off x="1813800" y="1092400"/>
              <a:ext cx="353520" cy="224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B389B8-76A5-4084-96FF-7139C1EE8E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6160" y="1074760"/>
                <a:ext cx="38916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7369EF1-B7DD-4FB7-825B-6D444C60C033}"/>
                  </a:ext>
                </a:extLst>
              </p14:cNvPr>
              <p14:cNvContentPartPr/>
              <p14:nvPr/>
            </p14:nvContentPartPr>
            <p14:xfrm>
              <a:off x="2305920" y="1161880"/>
              <a:ext cx="193320" cy="7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7369EF1-B7DD-4FB7-825B-6D444C60C0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7920" y="1143880"/>
                <a:ext cx="2289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52C496-3E80-4C42-A210-BB1C111E63B3}"/>
                  </a:ext>
                </a:extLst>
              </p14:cNvPr>
              <p14:cNvContentPartPr/>
              <p14:nvPr/>
            </p14:nvContentPartPr>
            <p14:xfrm>
              <a:off x="2326080" y="1249360"/>
              <a:ext cx="175680" cy="8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E52C496-3E80-4C42-A210-BB1C111E63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8440" y="1231360"/>
                <a:ext cx="211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9176AB6-CDDE-4A65-8984-2F51244B6C7F}"/>
                  </a:ext>
                </a:extLst>
              </p14:cNvPr>
              <p14:cNvContentPartPr/>
              <p14:nvPr/>
            </p14:nvContentPartPr>
            <p14:xfrm>
              <a:off x="2964720" y="1005280"/>
              <a:ext cx="620640" cy="423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9176AB6-CDDE-4A65-8984-2F51244B6C7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46720" y="987625"/>
                <a:ext cx="656280" cy="459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88DB1F-3C3C-465D-AEED-15DBD1A2623F}"/>
                  </a:ext>
                </a:extLst>
              </p14:cNvPr>
              <p14:cNvContentPartPr/>
              <p14:nvPr/>
            </p14:nvContentPartPr>
            <p14:xfrm>
              <a:off x="2704080" y="1057840"/>
              <a:ext cx="150840" cy="19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88DB1F-3C3C-465D-AEED-15DBD1A2623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86080" y="1040167"/>
                <a:ext cx="186480" cy="226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E08465C-32D8-40B0-905C-3F25D9910300}"/>
                  </a:ext>
                </a:extLst>
              </p14:cNvPr>
              <p14:cNvContentPartPr/>
              <p14:nvPr/>
            </p14:nvContentPartPr>
            <p14:xfrm>
              <a:off x="4430640" y="1158640"/>
              <a:ext cx="285480" cy="160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E08465C-32D8-40B0-905C-3F25D991030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13000" y="1141000"/>
                <a:ext cx="3211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A52B81F-6116-496E-BFB8-DB112303D9C2}"/>
                  </a:ext>
                </a:extLst>
              </p14:cNvPr>
              <p14:cNvContentPartPr/>
              <p14:nvPr/>
            </p14:nvContentPartPr>
            <p14:xfrm>
              <a:off x="4876320" y="1151800"/>
              <a:ext cx="154080" cy="6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A52B81F-6116-496E-BFB8-DB112303D9C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58320" y="1133800"/>
                <a:ext cx="189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68E9A2F-AEAC-411F-BE93-0F00F886E75F}"/>
                  </a:ext>
                </a:extLst>
              </p14:cNvPr>
              <p14:cNvContentPartPr/>
              <p14:nvPr/>
            </p14:nvContentPartPr>
            <p14:xfrm>
              <a:off x="4886760" y="1239280"/>
              <a:ext cx="125640" cy="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68E9A2F-AEAC-411F-BE93-0F00F886E7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68760" y="1221280"/>
                <a:ext cx="161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A182DFC-E882-4727-BB3D-AD6C0B559D9E}"/>
                  </a:ext>
                </a:extLst>
              </p14:cNvPr>
              <p14:cNvContentPartPr/>
              <p14:nvPr/>
            </p14:nvContentPartPr>
            <p14:xfrm>
              <a:off x="5211840" y="1178080"/>
              <a:ext cx="111240" cy="10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A182DFC-E882-4727-BB3D-AD6C0B559D9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94200" y="1160440"/>
                <a:ext cx="146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D8BC2AC-908A-4886-AE98-EF997F6C83D1}"/>
                  </a:ext>
                </a:extLst>
              </p14:cNvPr>
              <p14:cNvContentPartPr/>
              <p14:nvPr/>
            </p14:nvContentPartPr>
            <p14:xfrm>
              <a:off x="5435400" y="1079080"/>
              <a:ext cx="122400" cy="18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D8BC2AC-908A-4886-AE98-EF997F6C83D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17400" y="1061080"/>
                <a:ext cx="1580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7E37AA-3524-4148-B75F-25DCF1E34758}"/>
                  </a:ext>
                </a:extLst>
              </p14:cNvPr>
              <p14:cNvContentPartPr/>
              <p14:nvPr/>
            </p14:nvContentPartPr>
            <p14:xfrm>
              <a:off x="5689200" y="1042000"/>
              <a:ext cx="679680" cy="328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7E37AA-3524-4148-B75F-25DCF1E3475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71210" y="1024360"/>
                <a:ext cx="715301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11D6EBA-48F6-4605-B73E-65F49ECD4C7A}"/>
                  </a:ext>
                </a:extLst>
              </p14:cNvPr>
              <p14:cNvContentPartPr/>
              <p14:nvPr/>
            </p14:nvContentPartPr>
            <p14:xfrm>
              <a:off x="6897720" y="2214520"/>
              <a:ext cx="174960" cy="353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11D6EBA-48F6-4605-B73E-65F49ECD4C7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80080" y="2196880"/>
                <a:ext cx="21060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278D971-FABB-44A7-886C-3C34C05199B5}"/>
                  </a:ext>
                </a:extLst>
              </p14:cNvPr>
              <p14:cNvContentPartPr/>
              <p14:nvPr/>
            </p14:nvContentPartPr>
            <p14:xfrm>
              <a:off x="6886200" y="1178080"/>
              <a:ext cx="563400" cy="964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278D971-FABB-44A7-886C-3C34C05199B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68560" y="1160440"/>
                <a:ext cx="599040" cy="10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D8E1FF1-1148-4711-A550-2CAE3D57A4D6}"/>
                  </a:ext>
                </a:extLst>
              </p14:cNvPr>
              <p14:cNvContentPartPr/>
              <p14:nvPr/>
            </p14:nvContentPartPr>
            <p14:xfrm>
              <a:off x="6044880" y="862000"/>
              <a:ext cx="2122920" cy="51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D8E1FF1-1148-4711-A550-2CAE3D57A4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26880" y="826360"/>
                <a:ext cx="21585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D64BCDE-DEF1-4FD6-AB15-65AB03AF8BF2}"/>
                  </a:ext>
                </a:extLst>
              </p14:cNvPr>
              <p14:cNvContentPartPr/>
              <p14:nvPr/>
            </p14:nvContentPartPr>
            <p14:xfrm>
              <a:off x="263640" y="1221640"/>
              <a:ext cx="811800" cy="34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D64BCDE-DEF1-4FD6-AB15-65AB03AF8BF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6000" y="1186000"/>
                <a:ext cx="8474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0DCF8EA-75EA-47C0-A3BD-48C2668A6D07}"/>
                  </a:ext>
                </a:extLst>
              </p14:cNvPr>
              <p14:cNvContentPartPr/>
              <p14:nvPr/>
            </p14:nvContentPartPr>
            <p14:xfrm>
              <a:off x="2366760" y="2104720"/>
              <a:ext cx="884520" cy="1326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0DCF8EA-75EA-47C0-A3BD-48C2668A6D0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49120" y="2086720"/>
                <a:ext cx="920160" cy="13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A3964D-4A6A-4496-950A-43118C69BBB5}"/>
                  </a:ext>
                </a:extLst>
              </p14:cNvPr>
              <p14:cNvContentPartPr/>
              <p14:nvPr/>
            </p14:nvContentPartPr>
            <p14:xfrm>
              <a:off x="3710280" y="2187160"/>
              <a:ext cx="295200" cy="375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A3964D-4A6A-4496-950A-43118C69BBB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92640" y="2169160"/>
                <a:ext cx="33084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1410524-8349-41C2-93CD-7E4541FE80D0}"/>
                  </a:ext>
                </a:extLst>
              </p14:cNvPr>
              <p14:cNvContentPartPr/>
              <p14:nvPr/>
            </p14:nvContentPartPr>
            <p14:xfrm>
              <a:off x="5589120" y="2386600"/>
              <a:ext cx="207000" cy="259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1410524-8349-41C2-93CD-7E4541FE80D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571480" y="2368960"/>
                <a:ext cx="2426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90BCD77-8E5C-4B64-9C71-159F5CA48969}"/>
                  </a:ext>
                </a:extLst>
              </p14:cNvPr>
              <p14:cNvContentPartPr/>
              <p14:nvPr/>
            </p14:nvContentPartPr>
            <p14:xfrm>
              <a:off x="4815480" y="2311360"/>
              <a:ext cx="651600" cy="198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90BCD77-8E5C-4B64-9C71-159F5CA4896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797840" y="2293720"/>
                <a:ext cx="6872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A9C0010-C3C5-49FD-965A-600B857D2891}"/>
                  </a:ext>
                </a:extLst>
              </p14:cNvPr>
              <p14:cNvContentPartPr/>
              <p14:nvPr/>
            </p14:nvContentPartPr>
            <p14:xfrm>
              <a:off x="4175400" y="2224600"/>
              <a:ext cx="499320" cy="455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A9C0010-C3C5-49FD-965A-600B857D289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57773" y="2206960"/>
                <a:ext cx="534934" cy="49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9157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393FBF-293C-4775-B126-E454B68C9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38" t="15481" r="17501" b="80000"/>
          <a:stretch/>
        </p:blipFill>
        <p:spPr>
          <a:xfrm>
            <a:off x="228600" y="228600"/>
            <a:ext cx="832104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B5CC04-B1F2-4B08-B63B-C1CEBA283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05" t="40339" r="29662" b="56037"/>
          <a:stretch/>
        </p:blipFill>
        <p:spPr>
          <a:xfrm>
            <a:off x="7470139" y="2743200"/>
            <a:ext cx="1445261" cy="76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266972-C016-441B-BC0A-84295D7DD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78" t="35141" r="37530" b="53333"/>
          <a:stretch/>
        </p:blipFill>
        <p:spPr>
          <a:xfrm>
            <a:off x="7564119" y="1051560"/>
            <a:ext cx="1122681" cy="1943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B389B8-76A5-4084-96FF-7139C1EE8E69}"/>
                  </a:ext>
                </a:extLst>
              </p14:cNvPr>
              <p14:cNvContentPartPr/>
              <p14:nvPr/>
            </p14:nvContentPartPr>
            <p14:xfrm>
              <a:off x="1813800" y="1092400"/>
              <a:ext cx="353520" cy="224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B389B8-76A5-4084-96FF-7139C1EE8E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6160" y="1074760"/>
                <a:ext cx="38916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7369EF1-B7DD-4FB7-825B-6D444C60C033}"/>
                  </a:ext>
                </a:extLst>
              </p14:cNvPr>
              <p14:cNvContentPartPr/>
              <p14:nvPr/>
            </p14:nvContentPartPr>
            <p14:xfrm>
              <a:off x="2305920" y="1161880"/>
              <a:ext cx="193320" cy="7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7369EF1-B7DD-4FB7-825B-6D444C60C0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7920" y="1143880"/>
                <a:ext cx="2289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52C496-3E80-4C42-A210-BB1C111E63B3}"/>
                  </a:ext>
                </a:extLst>
              </p14:cNvPr>
              <p14:cNvContentPartPr/>
              <p14:nvPr/>
            </p14:nvContentPartPr>
            <p14:xfrm>
              <a:off x="2326080" y="1249360"/>
              <a:ext cx="175680" cy="8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E52C496-3E80-4C42-A210-BB1C111E63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8440" y="1231360"/>
                <a:ext cx="211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9176AB6-CDDE-4A65-8984-2F51244B6C7F}"/>
                  </a:ext>
                </a:extLst>
              </p14:cNvPr>
              <p14:cNvContentPartPr/>
              <p14:nvPr/>
            </p14:nvContentPartPr>
            <p14:xfrm>
              <a:off x="2964720" y="1005280"/>
              <a:ext cx="620640" cy="423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9176AB6-CDDE-4A65-8984-2F51244B6C7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46720" y="987625"/>
                <a:ext cx="656280" cy="459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88DB1F-3C3C-465D-AEED-15DBD1A2623F}"/>
                  </a:ext>
                </a:extLst>
              </p14:cNvPr>
              <p14:cNvContentPartPr/>
              <p14:nvPr/>
            </p14:nvContentPartPr>
            <p14:xfrm>
              <a:off x="2704080" y="1057840"/>
              <a:ext cx="150840" cy="19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88DB1F-3C3C-465D-AEED-15DBD1A2623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86080" y="1040167"/>
                <a:ext cx="186480" cy="226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E08465C-32D8-40B0-905C-3F25D9910300}"/>
                  </a:ext>
                </a:extLst>
              </p14:cNvPr>
              <p14:cNvContentPartPr/>
              <p14:nvPr/>
            </p14:nvContentPartPr>
            <p14:xfrm>
              <a:off x="4430640" y="1158640"/>
              <a:ext cx="285480" cy="160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E08465C-32D8-40B0-905C-3F25D991030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13000" y="1141000"/>
                <a:ext cx="3211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A52B81F-6116-496E-BFB8-DB112303D9C2}"/>
                  </a:ext>
                </a:extLst>
              </p14:cNvPr>
              <p14:cNvContentPartPr/>
              <p14:nvPr/>
            </p14:nvContentPartPr>
            <p14:xfrm>
              <a:off x="4876320" y="1151800"/>
              <a:ext cx="154080" cy="6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A52B81F-6116-496E-BFB8-DB112303D9C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58320" y="1133800"/>
                <a:ext cx="189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68E9A2F-AEAC-411F-BE93-0F00F886E75F}"/>
                  </a:ext>
                </a:extLst>
              </p14:cNvPr>
              <p14:cNvContentPartPr/>
              <p14:nvPr/>
            </p14:nvContentPartPr>
            <p14:xfrm>
              <a:off x="4886760" y="1239280"/>
              <a:ext cx="125640" cy="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68E9A2F-AEAC-411F-BE93-0F00F886E7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68760" y="1221280"/>
                <a:ext cx="161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A182DFC-E882-4727-BB3D-AD6C0B559D9E}"/>
                  </a:ext>
                </a:extLst>
              </p14:cNvPr>
              <p14:cNvContentPartPr/>
              <p14:nvPr/>
            </p14:nvContentPartPr>
            <p14:xfrm>
              <a:off x="5211840" y="1178080"/>
              <a:ext cx="111240" cy="10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A182DFC-E882-4727-BB3D-AD6C0B559D9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94200" y="1160440"/>
                <a:ext cx="146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D8BC2AC-908A-4886-AE98-EF997F6C83D1}"/>
                  </a:ext>
                </a:extLst>
              </p14:cNvPr>
              <p14:cNvContentPartPr/>
              <p14:nvPr/>
            </p14:nvContentPartPr>
            <p14:xfrm>
              <a:off x="5435400" y="1079080"/>
              <a:ext cx="122400" cy="18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D8BC2AC-908A-4886-AE98-EF997F6C83D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17400" y="1061080"/>
                <a:ext cx="1580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7E37AA-3524-4148-B75F-25DCF1E34758}"/>
                  </a:ext>
                </a:extLst>
              </p14:cNvPr>
              <p14:cNvContentPartPr/>
              <p14:nvPr/>
            </p14:nvContentPartPr>
            <p14:xfrm>
              <a:off x="5689200" y="1042000"/>
              <a:ext cx="679680" cy="328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7E37AA-3524-4148-B75F-25DCF1E3475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71210" y="1024360"/>
                <a:ext cx="715301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11D6EBA-48F6-4605-B73E-65F49ECD4C7A}"/>
                  </a:ext>
                </a:extLst>
              </p14:cNvPr>
              <p14:cNvContentPartPr/>
              <p14:nvPr/>
            </p14:nvContentPartPr>
            <p14:xfrm>
              <a:off x="6897720" y="2214520"/>
              <a:ext cx="174960" cy="353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11D6EBA-48F6-4605-B73E-65F49ECD4C7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80080" y="2196880"/>
                <a:ext cx="21060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278D971-FABB-44A7-886C-3C34C05199B5}"/>
                  </a:ext>
                </a:extLst>
              </p14:cNvPr>
              <p14:cNvContentPartPr/>
              <p14:nvPr/>
            </p14:nvContentPartPr>
            <p14:xfrm>
              <a:off x="6886200" y="1178080"/>
              <a:ext cx="563400" cy="964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278D971-FABB-44A7-886C-3C34C05199B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68560" y="1160440"/>
                <a:ext cx="599040" cy="10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D8E1FF1-1148-4711-A550-2CAE3D57A4D6}"/>
                  </a:ext>
                </a:extLst>
              </p14:cNvPr>
              <p14:cNvContentPartPr/>
              <p14:nvPr/>
            </p14:nvContentPartPr>
            <p14:xfrm>
              <a:off x="6044880" y="862000"/>
              <a:ext cx="2122920" cy="51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D8E1FF1-1148-4711-A550-2CAE3D57A4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26880" y="826360"/>
                <a:ext cx="21585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D64BCDE-DEF1-4FD6-AB15-65AB03AF8BF2}"/>
                  </a:ext>
                </a:extLst>
              </p14:cNvPr>
              <p14:cNvContentPartPr/>
              <p14:nvPr/>
            </p14:nvContentPartPr>
            <p14:xfrm>
              <a:off x="263640" y="1221640"/>
              <a:ext cx="811800" cy="34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D64BCDE-DEF1-4FD6-AB15-65AB03AF8BF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6000" y="1186000"/>
                <a:ext cx="8474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0DCF8EA-75EA-47C0-A3BD-48C2668A6D07}"/>
                  </a:ext>
                </a:extLst>
              </p14:cNvPr>
              <p14:cNvContentPartPr/>
              <p14:nvPr/>
            </p14:nvContentPartPr>
            <p14:xfrm>
              <a:off x="2366760" y="2104720"/>
              <a:ext cx="884520" cy="1326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0DCF8EA-75EA-47C0-A3BD-48C2668A6D0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49120" y="2086720"/>
                <a:ext cx="920160" cy="13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A3964D-4A6A-4496-950A-43118C69BBB5}"/>
                  </a:ext>
                </a:extLst>
              </p14:cNvPr>
              <p14:cNvContentPartPr/>
              <p14:nvPr/>
            </p14:nvContentPartPr>
            <p14:xfrm>
              <a:off x="3710280" y="2187160"/>
              <a:ext cx="295200" cy="375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A3964D-4A6A-4496-950A-43118C69BBB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92640" y="2169160"/>
                <a:ext cx="33084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1410524-8349-41C2-93CD-7E4541FE80D0}"/>
                  </a:ext>
                </a:extLst>
              </p14:cNvPr>
              <p14:cNvContentPartPr/>
              <p14:nvPr/>
            </p14:nvContentPartPr>
            <p14:xfrm>
              <a:off x="5589120" y="2386600"/>
              <a:ext cx="207000" cy="259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1410524-8349-41C2-93CD-7E4541FE80D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571480" y="2368960"/>
                <a:ext cx="2426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90BCD77-8E5C-4B64-9C71-159F5CA48969}"/>
                  </a:ext>
                </a:extLst>
              </p14:cNvPr>
              <p14:cNvContentPartPr/>
              <p14:nvPr/>
            </p14:nvContentPartPr>
            <p14:xfrm>
              <a:off x="4815480" y="2311360"/>
              <a:ext cx="651600" cy="198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90BCD77-8E5C-4B64-9C71-159F5CA4896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797840" y="2293720"/>
                <a:ext cx="6872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A9C0010-C3C5-49FD-965A-600B857D2891}"/>
                  </a:ext>
                </a:extLst>
              </p14:cNvPr>
              <p14:cNvContentPartPr/>
              <p14:nvPr/>
            </p14:nvContentPartPr>
            <p14:xfrm>
              <a:off x="4175400" y="2224600"/>
              <a:ext cx="499320" cy="455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A9C0010-C3C5-49FD-965A-600B857D289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57773" y="2206960"/>
                <a:ext cx="534934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C6131FD-3112-433C-8E3D-55268D3CA019}"/>
                  </a:ext>
                </a:extLst>
              </p14:cNvPr>
              <p14:cNvContentPartPr/>
              <p14:nvPr/>
            </p14:nvContentPartPr>
            <p14:xfrm>
              <a:off x="3961920" y="2946040"/>
              <a:ext cx="256680" cy="274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C6131FD-3112-433C-8E3D-55268D3CA01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944280" y="2928400"/>
                <a:ext cx="2923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1C1158-4D9C-4AE7-9BC8-27C8A1E8E27D}"/>
                  </a:ext>
                </a:extLst>
              </p14:cNvPr>
              <p14:cNvContentPartPr/>
              <p14:nvPr/>
            </p14:nvContentPartPr>
            <p14:xfrm>
              <a:off x="4550880" y="3064120"/>
              <a:ext cx="530280" cy="442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1C1158-4D9C-4AE7-9BC8-27C8A1E8E27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32880" y="3046135"/>
                <a:ext cx="565920" cy="478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63BBB15-9FCB-4866-8D71-BF6109C4A014}"/>
                  </a:ext>
                </a:extLst>
              </p14:cNvPr>
              <p14:cNvContentPartPr/>
              <p14:nvPr/>
            </p14:nvContentPartPr>
            <p14:xfrm>
              <a:off x="5201400" y="2983120"/>
              <a:ext cx="1531080" cy="339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63BBB15-9FCB-4866-8D71-BF6109C4A01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183760" y="2965139"/>
                <a:ext cx="1566720" cy="37472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04222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393FBF-293C-4775-B126-E454B68C9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38" t="15481" r="17501" b="80000"/>
          <a:stretch/>
        </p:blipFill>
        <p:spPr>
          <a:xfrm>
            <a:off x="228600" y="228600"/>
            <a:ext cx="832104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B5CC04-B1F2-4B08-B63B-C1CEBA283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05" t="40339" r="29662" b="56037"/>
          <a:stretch/>
        </p:blipFill>
        <p:spPr>
          <a:xfrm>
            <a:off x="7470139" y="2743200"/>
            <a:ext cx="1445261" cy="76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266972-C016-441B-BC0A-84295D7DD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78" t="35141" r="37530" b="53333"/>
          <a:stretch/>
        </p:blipFill>
        <p:spPr>
          <a:xfrm>
            <a:off x="7564119" y="1051560"/>
            <a:ext cx="1122681" cy="1943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B389B8-76A5-4084-96FF-7139C1EE8E69}"/>
                  </a:ext>
                </a:extLst>
              </p14:cNvPr>
              <p14:cNvContentPartPr/>
              <p14:nvPr/>
            </p14:nvContentPartPr>
            <p14:xfrm>
              <a:off x="1813800" y="1092400"/>
              <a:ext cx="353520" cy="224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B389B8-76A5-4084-96FF-7139C1EE8E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6160" y="1074760"/>
                <a:ext cx="38916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7369EF1-B7DD-4FB7-825B-6D444C60C033}"/>
                  </a:ext>
                </a:extLst>
              </p14:cNvPr>
              <p14:cNvContentPartPr/>
              <p14:nvPr/>
            </p14:nvContentPartPr>
            <p14:xfrm>
              <a:off x="2305920" y="1161880"/>
              <a:ext cx="193320" cy="7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7369EF1-B7DD-4FB7-825B-6D444C60C0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7920" y="1143880"/>
                <a:ext cx="2289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52C496-3E80-4C42-A210-BB1C111E63B3}"/>
                  </a:ext>
                </a:extLst>
              </p14:cNvPr>
              <p14:cNvContentPartPr/>
              <p14:nvPr/>
            </p14:nvContentPartPr>
            <p14:xfrm>
              <a:off x="2326080" y="1249360"/>
              <a:ext cx="175680" cy="8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E52C496-3E80-4C42-A210-BB1C111E63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8440" y="1231360"/>
                <a:ext cx="211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9176AB6-CDDE-4A65-8984-2F51244B6C7F}"/>
                  </a:ext>
                </a:extLst>
              </p14:cNvPr>
              <p14:cNvContentPartPr/>
              <p14:nvPr/>
            </p14:nvContentPartPr>
            <p14:xfrm>
              <a:off x="2964720" y="1005280"/>
              <a:ext cx="620640" cy="423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9176AB6-CDDE-4A65-8984-2F51244B6C7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46720" y="987625"/>
                <a:ext cx="656280" cy="459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88DB1F-3C3C-465D-AEED-15DBD1A2623F}"/>
                  </a:ext>
                </a:extLst>
              </p14:cNvPr>
              <p14:cNvContentPartPr/>
              <p14:nvPr/>
            </p14:nvContentPartPr>
            <p14:xfrm>
              <a:off x="2704080" y="1057840"/>
              <a:ext cx="150840" cy="19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88DB1F-3C3C-465D-AEED-15DBD1A2623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86080" y="1040167"/>
                <a:ext cx="186480" cy="226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E08465C-32D8-40B0-905C-3F25D9910300}"/>
                  </a:ext>
                </a:extLst>
              </p14:cNvPr>
              <p14:cNvContentPartPr/>
              <p14:nvPr/>
            </p14:nvContentPartPr>
            <p14:xfrm>
              <a:off x="4430640" y="1158640"/>
              <a:ext cx="285480" cy="160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E08465C-32D8-40B0-905C-3F25D991030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13000" y="1141000"/>
                <a:ext cx="3211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A52B81F-6116-496E-BFB8-DB112303D9C2}"/>
                  </a:ext>
                </a:extLst>
              </p14:cNvPr>
              <p14:cNvContentPartPr/>
              <p14:nvPr/>
            </p14:nvContentPartPr>
            <p14:xfrm>
              <a:off x="4876320" y="1151800"/>
              <a:ext cx="154080" cy="6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A52B81F-6116-496E-BFB8-DB112303D9C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58320" y="1133800"/>
                <a:ext cx="189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68E9A2F-AEAC-411F-BE93-0F00F886E75F}"/>
                  </a:ext>
                </a:extLst>
              </p14:cNvPr>
              <p14:cNvContentPartPr/>
              <p14:nvPr/>
            </p14:nvContentPartPr>
            <p14:xfrm>
              <a:off x="4886760" y="1239280"/>
              <a:ext cx="125640" cy="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68E9A2F-AEAC-411F-BE93-0F00F886E7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68760" y="1221280"/>
                <a:ext cx="161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A182DFC-E882-4727-BB3D-AD6C0B559D9E}"/>
                  </a:ext>
                </a:extLst>
              </p14:cNvPr>
              <p14:cNvContentPartPr/>
              <p14:nvPr/>
            </p14:nvContentPartPr>
            <p14:xfrm>
              <a:off x="5211840" y="1178080"/>
              <a:ext cx="111240" cy="10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A182DFC-E882-4727-BB3D-AD6C0B559D9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94200" y="1160440"/>
                <a:ext cx="146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D8BC2AC-908A-4886-AE98-EF997F6C83D1}"/>
                  </a:ext>
                </a:extLst>
              </p14:cNvPr>
              <p14:cNvContentPartPr/>
              <p14:nvPr/>
            </p14:nvContentPartPr>
            <p14:xfrm>
              <a:off x="5435400" y="1079080"/>
              <a:ext cx="122400" cy="18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D8BC2AC-908A-4886-AE98-EF997F6C83D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17400" y="1061080"/>
                <a:ext cx="1580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7E37AA-3524-4148-B75F-25DCF1E34758}"/>
                  </a:ext>
                </a:extLst>
              </p14:cNvPr>
              <p14:cNvContentPartPr/>
              <p14:nvPr/>
            </p14:nvContentPartPr>
            <p14:xfrm>
              <a:off x="5689200" y="1042000"/>
              <a:ext cx="679680" cy="328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7E37AA-3524-4148-B75F-25DCF1E3475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71210" y="1024360"/>
                <a:ext cx="715301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11D6EBA-48F6-4605-B73E-65F49ECD4C7A}"/>
                  </a:ext>
                </a:extLst>
              </p14:cNvPr>
              <p14:cNvContentPartPr/>
              <p14:nvPr/>
            </p14:nvContentPartPr>
            <p14:xfrm>
              <a:off x="6897720" y="2214520"/>
              <a:ext cx="174960" cy="353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11D6EBA-48F6-4605-B73E-65F49ECD4C7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80080" y="2196880"/>
                <a:ext cx="21060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278D971-FABB-44A7-886C-3C34C05199B5}"/>
                  </a:ext>
                </a:extLst>
              </p14:cNvPr>
              <p14:cNvContentPartPr/>
              <p14:nvPr/>
            </p14:nvContentPartPr>
            <p14:xfrm>
              <a:off x="6886200" y="1178080"/>
              <a:ext cx="563400" cy="964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278D971-FABB-44A7-886C-3C34C05199B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68560" y="1160440"/>
                <a:ext cx="599040" cy="10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D8E1FF1-1148-4711-A550-2CAE3D57A4D6}"/>
                  </a:ext>
                </a:extLst>
              </p14:cNvPr>
              <p14:cNvContentPartPr/>
              <p14:nvPr/>
            </p14:nvContentPartPr>
            <p14:xfrm>
              <a:off x="6044880" y="862000"/>
              <a:ext cx="2122920" cy="51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D8E1FF1-1148-4711-A550-2CAE3D57A4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26880" y="826360"/>
                <a:ext cx="21585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D64BCDE-DEF1-4FD6-AB15-65AB03AF8BF2}"/>
                  </a:ext>
                </a:extLst>
              </p14:cNvPr>
              <p14:cNvContentPartPr/>
              <p14:nvPr/>
            </p14:nvContentPartPr>
            <p14:xfrm>
              <a:off x="263640" y="1221640"/>
              <a:ext cx="811800" cy="34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D64BCDE-DEF1-4FD6-AB15-65AB03AF8BF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6000" y="1186000"/>
                <a:ext cx="8474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0DCF8EA-75EA-47C0-A3BD-48C2668A6D07}"/>
                  </a:ext>
                </a:extLst>
              </p14:cNvPr>
              <p14:cNvContentPartPr/>
              <p14:nvPr/>
            </p14:nvContentPartPr>
            <p14:xfrm>
              <a:off x="2366760" y="2104720"/>
              <a:ext cx="884520" cy="1326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0DCF8EA-75EA-47C0-A3BD-48C2668A6D0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49120" y="2086720"/>
                <a:ext cx="920160" cy="13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A3964D-4A6A-4496-950A-43118C69BBB5}"/>
                  </a:ext>
                </a:extLst>
              </p14:cNvPr>
              <p14:cNvContentPartPr/>
              <p14:nvPr/>
            </p14:nvContentPartPr>
            <p14:xfrm>
              <a:off x="3710280" y="2187160"/>
              <a:ext cx="295200" cy="375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A3964D-4A6A-4496-950A-43118C69BBB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92640" y="2169160"/>
                <a:ext cx="33084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1410524-8349-41C2-93CD-7E4541FE80D0}"/>
                  </a:ext>
                </a:extLst>
              </p14:cNvPr>
              <p14:cNvContentPartPr/>
              <p14:nvPr/>
            </p14:nvContentPartPr>
            <p14:xfrm>
              <a:off x="5589120" y="2386600"/>
              <a:ext cx="207000" cy="259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1410524-8349-41C2-93CD-7E4541FE80D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571480" y="2368960"/>
                <a:ext cx="2426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90BCD77-8E5C-4B64-9C71-159F5CA48969}"/>
                  </a:ext>
                </a:extLst>
              </p14:cNvPr>
              <p14:cNvContentPartPr/>
              <p14:nvPr/>
            </p14:nvContentPartPr>
            <p14:xfrm>
              <a:off x="4815480" y="2311360"/>
              <a:ext cx="651600" cy="198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90BCD77-8E5C-4B64-9C71-159F5CA4896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797840" y="2293720"/>
                <a:ext cx="6872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A9C0010-C3C5-49FD-965A-600B857D2891}"/>
                  </a:ext>
                </a:extLst>
              </p14:cNvPr>
              <p14:cNvContentPartPr/>
              <p14:nvPr/>
            </p14:nvContentPartPr>
            <p14:xfrm>
              <a:off x="4175400" y="2224600"/>
              <a:ext cx="499320" cy="455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A9C0010-C3C5-49FD-965A-600B857D289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57773" y="2206960"/>
                <a:ext cx="534934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C6131FD-3112-433C-8E3D-55268D3CA019}"/>
                  </a:ext>
                </a:extLst>
              </p14:cNvPr>
              <p14:cNvContentPartPr/>
              <p14:nvPr/>
            </p14:nvContentPartPr>
            <p14:xfrm>
              <a:off x="3961920" y="2946040"/>
              <a:ext cx="256680" cy="274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C6131FD-3112-433C-8E3D-55268D3CA01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944280" y="2928400"/>
                <a:ext cx="2923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1C1158-4D9C-4AE7-9BC8-27C8A1E8E27D}"/>
                  </a:ext>
                </a:extLst>
              </p14:cNvPr>
              <p14:cNvContentPartPr/>
              <p14:nvPr/>
            </p14:nvContentPartPr>
            <p14:xfrm>
              <a:off x="4550880" y="3064120"/>
              <a:ext cx="530280" cy="442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1C1158-4D9C-4AE7-9BC8-27C8A1E8E27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32880" y="3046135"/>
                <a:ext cx="565920" cy="478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63BBB15-9FCB-4866-8D71-BF6109C4A014}"/>
                  </a:ext>
                </a:extLst>
              </p14:cNvPr>
              <p14:cNvContentPartPr/>
              <p14:nvPr/>
            </p14:nvContentPartPr>
            <p14:xfrm>
              <a:off x="5201400" y="2983120"/>
              <a:ext cx="1531080" cy="339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63BBB15-9FCB-4866-8D71-BF6109C4A01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183760" y="2965139"/>
                <a:ext cx="1566720" cy="374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A1436F8-1E0E-466A-8F3E-BEC70CA44496}"/>
                  </a:ext>
                </a:extLst>
              </p14:cNvPr>
              <p14:cNvContentPartPr/>
              <p14:nvPr/>
            </p14:nvContentPartPr>
            <p14:xfrm>
              <a:off x="873480" y="3677560"/>
              <a:ext cx="350280" cy="270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A1436F8-1E0E-466A-8F3E-BEC70CA4449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55480" y="3659920"/>
                <a:ext cx="38592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C4F4587-D741-4231-B2FD-7674A9947DB5}"/>
                  </a:ext>
                </a:extLst>
              </p14:cNvPr>
              <p14:cNvContentPartPr/>
              <p14:nvPr/>
            </p14:nvContentPartPr>
            <p14:xfrm>
              <a:off x="2427960" y="3870160"/>
              <a:ext cx="152640" cy="5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C4F4587-D741-4231-B2FD-7674A9947DB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409960" y="3852520"/>
                <a:ext cx="1882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8CCC2F5-7FD0-4F01-BFB3-A31EDF0A3C90}"/>
                  </a:ext>
                </a:extLst>
              </p14:cNvPr>
              <p14:cNvContentPartPr/>
              <p14:nvPr/>
            </p14:nvContentPartPr>
            <p14:xfrm>
              <a:off x="2417880" y="3963040"/>
              <a:ext cx="173880" cy="11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8CCC2F5-7FD0-4F01-BFB3-A31EDF0A3C9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00240" y="3945400"/>
                <a:ext cx="2095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A4BE82F-1A3E-4AD7-A265-994EFF9F8B81}"/>
                  </a:ext>
                </a:extLst>
              </p14:cNvPr>
              <p14:cNvContentPartPr/>
              <p14:nvPr/>
            </p14:nvContentPartPr>
            <p14:xfrm>
              <a:off x="2742600" y="3847120"/>
              <a:ext cx="337680" cy="186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A4BE82F-1A3E-4AD7-A265-994EFF9F8B8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724960" y="3829120"/>
                <a:ext cx="3733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AAB0732-381E-4BE9-8BCD-090C979FD1C0}"/>
                  </a:ext>
                </a:extLst>
              </p14:cNvPr>
              <p14:cNvContentPartPr/>
              <p14:nvPr/>
            </p14:nvContentPartPr>
            <p14:xfrm>
              <a:off x="3199800" y="3758560"/>
              <a:ext cx="1058400" cy="416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AAB0732-381E-4BE9-8BCD-090C979FD1C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81800" y="3740905"/>
                <a:ext cx="1094040" cy="452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EB5264A-DC04-4178-93D3-A4C399D572A6}"/>
                  </a:ext>
                </a:extLst>
              </p14:cNvPr>
              <p14:cNvContentPartPr/>
              <p14:nvPr/>
            </p14:nvContentPartPr>
            <p14:xfrm>
              <a:off x="1666200" y="3729040"/>
              <a:ext cx="498240" cy="3340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EB5264A-DC04-4178-93D3-A4C399D572A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648200" y="3711059"/>
                <a:ext cx="533880" cy="3696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4377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14:cNvPr>
              <p14:cNvContentPartPr/>
              <p14:nvPr/>
            </p14:nvContentPartPr>
            <p14:xfrm>
              <a:off x="771600" y="162160"/>
              <a:ext cx="4608720" cy="618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960" y="144150"/>
                <a:ext cx="4644360" cy="65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14:cNvPr>
              <p14:cNvContentPartPr/>
              <p14:nvPr/>
            </p14:nvContentPartPr>
            <p14:xfrm>
              <a:off x="1797960" y="1403080"/>
              <a:ext cx="3566160" cy="965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1385087"/>
                <a:ext cx="3601800" cy="1001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14:cNvPr>
              <p14:cNvContentPartPr/>
              <p14:nvPr/>
            </p14:nvContentPartPr>
            <p14:xfrm>
              <a:off x="5972520" y="975400"/>
              <a:ext cx="1595520" cy="109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4880" y="957754"/>
                <a:ext cx="1631160" cy="1128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14:cNvPr>
              <p14:cNvContentPartPr/>
              <p14:nvPr/>
            </p14:nvContentPartPr>
            <p14:xfrm>
              <a:off x="3970560" y="2426200"/>
              <a:ext cx="4622760" cy="1473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52560" y="2408200"/>
                <a:ext cx="4658400" cy="15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14:cNvPr>
              <p14:cNvContentPartPr/>
              <p14:nvPr/>
            </p14:nvContentPartPr>
            <p14:xfrm>
              <a:off x="3819720" y="2923720"/>
              <a:ext cx="17280" cy="22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2080" y="2906080"/>
                <a:ext cx="529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14:cNvPr>
              <p14:cNvContentPartPr/>
              <p14:nvPr/>
            </p14:nvContentPartPr>
            <p14:xfrm>
              <a:off x="3808200" y="3067720"/>
              <a:ext cx="11880" cy="26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90560" y="3050080"/>
                <a:ext cx="475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14:cNvPr>
              <p14:cNvContentPartPr/>
              <p14:nvPr/>
            </p14:nvContentPartPr>
            <p14:xfrm>
              <a:off x="852960" y="2762800"/>
              <a:ext cx="2794320" cy="884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5320" y="2745153"/>
                <a:ext cx="2829960" cy="92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14:cNvPr>
              <p14:cNvContentPartPr/>
              <p14:nvPr/>
            </p14:nvContentPartPr>
            <p14:xfrm>
              <a:off x="4839960" y="2925880"/>
              <a:ext cx="108000" cy="151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22320" y="2907880"/>
                <a:ext cx="143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14:cNvPr>
              <p14:cNvContentPartPr/>
              <p14:nvPr/>
            </p14:nvContentPartPr>
            <p14:xfrm>
              <a:off x="8066640" y="2258440"/>
              <a:ext cx="668880" cy="749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48640" y="2240800"/>
                <a:ext cx="70452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14:cNvPr>
              <p14:cNvContentPartPr/>
              <p14:nvPr/>
            </p14:nvContentPartPr>
            <p14:xfrm>
              <a:off x="5050200" y="2338000"/>
              <a:ext cx="2833560" cy="864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32558" y="2320000"/>
                <a:ext cx="2869205" cy="90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4E00105-0788-4888-8036-CEB06AFC2B51}"/>
                  </a:ext>
                </a:extLst>
              </p14:cNvPr>
              <p14:cNvContentPartPr/>
              <p14:nvPr/>
            </p14:nvContentPartPr>
            <p14:xfrm>
              <a:off x="4042560" y="1868560"/>
              <a:ext cx="4837320" cy="1342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4E00105-0788-4888-8036-CEB06AFC2B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24560" y="1832920"/>
                <a:ext cx="4872960" cy="14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704BBD5-475F-43BD-86E8-068F2885D63F}"/>
                  </a:ext>
                </a:extLst>
              </p14:cNvPr>
              <p14:cNvContentPartPr/>
              <p14:nvPr/>
            </p14:nvContentPartPr>
            <p14:xfrm>
              <a:off x="1046280" y="3941440"/>
              <a:ext cx="163800" cy="255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704BBD5-475F-43BD-86E8-068F2885D63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28280" y="3923465"/>
                <a:ext cx="199440" cy="291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E45A149-2EE2-4451-9826-FD628170B785}"/>
                  </a:ext>
                </a:extLst>
              </p14:cNvPr>
              <p14:cNvContentPartPr/>
              <p14:nvPr/>
            </p14:nvContentPartPr>
            <p14:xfrm>
              <a:off x="2305920" y="4022800"/>
              <a:ext cx="294480" cy="254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E45A149-2EE2-4451-9826-FD628170B78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87942" y="4005160"/>
                <a:ext cx="330076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A153F0E-58EE-4DFD-A081-68B7FDEBC496}"/>
                  </a:ext>
                </a:extLst>
              </p14:cNvPr>
              <p14:cNvContentPartPr/>
              <p14:nvPr/>
            </p14:nvContentPartPr>
            <p14:xfrm>
              <a:off x="1330320" y="3997960"/>
              <a:ext cx="770400" cy="18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A153F0E-58EE-4DFD-A081-68B7FDEBC49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312672" y="3980320"/>
                <a:ext cx="806057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9695C58-E554-4ADF-B887-02DA9E0EA086}"/>
                  </a:ext>
                </a:extLst>
              </p14:cNvPr>
              <p14:cNvContentPartPr/>
              <p14:nvPr/>
            </p14:nvContentPartPr>
            <p14:xfrm>
              <a:off x="3129240" y="4006240"/>
              <a:ext cx="2035800" cy="433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9695C58-E554-4ADF-B887-02DA9E0EA08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11240" y="3988600"/>
                <a:ext cx="207144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5186E98-8E28-4BF7-933C-DB38F270EC3E}"/>
                  </a:ext>
                </a:extLst>
              </p14:cNvPr>
              <p14:cNvContentPartPr/>
              <p14:nvPr/>
            </p14:nvContentPartPr>
            <p14:xfrm>
              <a:off x="233040" y="3722560"/>
              <a:ext cx="700200" cy="7142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5186E98-8E28-4BF7-933C-DB38F270EC3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5031" y="3704560"/>
                <a:ext cx="735858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F25402-E20E-4381-B7FD-2B5048D74F35}"/>
                  </a:ext>
                </a:extLst>
              </p14:cNvPr>
              <p14:cNvContentPartPr/>
              <p14:nvPr/>
            </p14:nvContentPartPr>
            <p14:xfrm>
              <a:off x="5435400" y="4104160"/>
              <a:ext cx="268560" cy="232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F25402-E20E-4381-B7FD-2B5048D74F3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17424" y="4086520"/>
                <a:ext cx="304152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7889E51-8D2C-4EB2-A583-BD324D6069E6}"/>
                  </a:ext>
                </a:extLst>
              </p14:cNvPr>
              <p14:cNvContentPartPr/>
              <p14:nvPr/>
            </p14:nvContentPartPr>
            <p14:xfrm>
              <a:off x="6034440" y="4162120"/>
              <a:ext cx="246960" cy="146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7889E51-8D2C-4EB2-A583-BD324D6069E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16800" y="4144120"/>
                <a:ext cx="2826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7390F54-DD9B-4901-9787-88EEA0DD46DA}"/>
                  </a:ext>
                </a:extLst>
              </p14:cNvPr>
              <p14:cNvContentPartPr/>
              <p14:nvPr/>
            </p14:nvContentPartPr>
            <p14:xfrm>
              <a:off x="6431160" y="4185160"/>
              <a:ext cx="16416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7390F54-DD9B-4901-9787-88EEA0DD46D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13160" y="4167520"/>
                <a:ext cx="199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94062F8-3476-47DA-B80E-7CA9F2FB595D}"/>
                  </a:ext>
                </a:extLst>
              </p14:cNvPr>
              <p14:cNvContentPartPr/>
              <p14:nvPr/>
            </p14:nvContentPartPr>
            <p14:xfrm>
              <a:off x="6450960" y="4269040"/>
              <a:ext cx="15408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94062F8-3476-47DA-B80E-7CA9F2FB595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433320" y="4251400"/>
                <a:ext cx="1897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1F726B0-6F9B-49E6-8837-F2FA8EC109C5}"/>
                  </a:ext>
                </a:extLst>
              </p14:cNvPr>
              <p14:cNvContentPartPr/>
              <p14:nvPr/>
            </p14:nvContentPartPr>
            <p14:xfrm>
              <a:off x="6776400" y="4260040"/>
              <a:ext cx="1062360" cy="220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1F726B0-6F9B-49E6-8837-F2FA8EC109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758400" y="4242040"/>
                <a:ext cx="10980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35A9027-0417-40C7-9ED2-FB8FB92138AB}"/>
                  </a:ext>
                </a:extLst>
              </p14:cNvPr>
              <p14:cNvContentPartPr/>
              <p14:nvPr/>
            </p14:nvContentPartPr>
            <p14:xfrm>
              <a:off x="6847320" y="3951520"/>
              <a:ext cx="588960" cy="247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35A9027-0417-40C7-9ED2-FB8FB92138A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29680" y="3933880"/>
                <a:ext cx="624600" cy="28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51522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393FBF-293C-4775-B126-E454B68C9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38" t="15481" r="17501" b="80000"/>
          <a:stretch/>
        </p:blipFill>
        <p:spPr>
          <a:xfrm>
            <a:off x="228600" y="228600"/>
            <a:ext cx="832104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B5CC04-B1F2-4B08-B63B-C1CEBA283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05" t="40339" r="29662" b="56037"/>
          <a:stretch/>
        </p:blipFill>
        <p:spPr>
          <a:xfrm>
            <a:off x="7470139" y="2743200"/>
            <a:ext cx="1445261" cy="76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266972-C016-441B-BC0A-84295D7DD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78" t="35141" r="37530" b="53333"/>
          <a:stretch/>
        </p:blipFill>
        <p:spPr>
          <a:xfrm>
            <a:off x="7564119" y="1051560"/>
            <a:ext cx="1122681" cy="1943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B389B8-76A5-4084-96FF-7139C1EE8E69}"/>
                  </a:ext>
                </a:extLst>
              </p14:cNvPr>
              <p14:cNvContentPartPr/>
              <p14:nvPr/>
            </p14:nvContentPartPr>
            <p14:xfrm>
              <a:off x="1813800" y="1092400"/>
              <a:ext cx="353520" cy="224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B389B8-76A5-4084-96FF-7139C1EE8E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6160" y="1074760"/>
                <a:ext cx="38916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7369EF1-B7DD-4FB7-825B-6D444C60C033}"/>
                  </a:ext>
                </a:extLst>
              </p14:cNvPr>
              <p14:cNvContentPartPr/>
              <p14:nvPr/>
            </p14:nvContentPartPr>
            <p14:xfrm>
              <a:off x="2305920" y="1161880"/>
              <a:ext cx="193320" cy="7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7369EF1-B7DD-4FB7-825B-6D444C60C0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7920" y="1143880"/>
                <a:ext cx="2289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52C496-3E80-4C42-A210-BB1C111E63B3}"/>
                  </a:ext>
                </a:extLst>
              </p14:cNvPr>
              <p14:cNvContentPartPr/>
              <p14:nvPr/>
            </p14:nvContentPartPr>
            <p14:xfrm>
              <a:off x="2326080" y="1249360"/>
              <a:ext cx="175680" cy="8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E52C496-3E80-4C42-A210-BB1C111E63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8440" y="1231360"/>
                <a:ext cx="211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9176AB6-CDDE-4A65-8984-2F51244B6C7F}"/>
                  </a:ext>
                </a:extLst>
              </p14:cNvPr>
              <p14:cNvContentPartPr/>
              <p14:nvPr/>
            </p14:nvContentPartPr>
            <p14:xfrm>
              <a:off x="2964720" y="1005280"/>
              <a:ext cx="620640" cy="423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9176AB6-CDDE-4A65-8984-2F51244B6C7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46720" y="987625"/>
                <a:ext cx="656280" cy="459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88DB1F-3C3C-465D-AEED-15DBD1A2623F}"/>
                  </a:ext>
                </a:extLst>
              </p14:cNvPr>
              <p14:cNvContentPartPr/>
              <p14:nvPr/>
            </p14:nvContentPartPr>
            <p14:xfrm>
              <a:off x="2704080" y="1057840"/>
              <a:ext cx="150840" cy="19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88DB1F-3C3C-465D-AEED-15DBD1A2623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86080" y="1040167"/>
                <a:ext cx="186480" cy="226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E08465C-32D8-40B0-905C-3F25D9910300}"/>
                  </a:ext>
                </a:extLst>
              </p14:cNvPr>
              <p14:cNvContentPartPr/>
              <p14:nvPr/>
            </p14:nvContentPartPr>
            <p14:xfrm>
              <a:off x="4430640" y="1158640"/>
              <a:ext cx="285480" cy="160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E08465C-32D8-40B0-905C-3F25D991030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13000" y="1141000"/>
                <a:ext cx="3211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A52B81F-6116-496E-BFB8-DB112303D9C2}"/>
                  </a:ext>
                </a:extLst>
              </p14:cNvPr>
              <p14:cNvContentPartPr/>
              <p14:nvPr/>
            </p14:nvContentPartPr>
            <p14:xfrm>
              <a:off x="4876320" y="1151800"/>
              <a:ext cx="154080" cy="6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A52B81F-6116-496E-BFB8-DB112303D9C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58320" y="1133800"/>
                <a:ext cx="189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68E9A2F-AEAC-411F-BE93-0F00F886E75F}"/>
                  </a:ext>
                </a:extLst>
              </p14:cNvPr>
              <p14:cNvContentPartPr/>
              <p14:nvPr/>
            </p14:nvContentPartPr>
            <p14:xfrm>
              <a:off x="4886760" y="1239280"/>
              <a:ext cx="125640" cy="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68E9A2F-AEAC-411F-BE93-0F00F886E7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68760" y="1221280"/>
                <a:ext cx="161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A182DFC-E882-4727-BB3D-AD6C0B559D9E}"/>
                  </a:ext>
                </a:extLst>
              </p14:cNvPr>
              <p14:cNvContentPartPr/>
              <p14:nvPr/>
            </p14:nvContentPartPr>
            <p14:xfrm>
              <a:off x="5211840" y="1178080"/>
              <a:ext cx="111240" cy="10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A182DFC-E882-4727-BB3D-AD6C0B559D9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94200" y="1160440"/>
                <a:ext cx="146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D8BC2AC-908A-4886-AE98-EF997F6C83D1}"/>
                  </a:ext>
                </a:extLst>
              </p14:cNvPr>
              <p14:cNvContentPartPr/>
              <p14:nvPr/>
            </p14:nvContentPartPr>
            <p14:xfrm>
              <a:off x="5435400" y="1079080"/>
              <a:ext cx="122400" cy="18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D8BC2AC-908A-4886-AE98-EF997F6C83D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17400" y="1061080"/>
                <a:ext cx="1580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7E37AA-3524-4148-B75F-25DCF1E34758}"/>
                  </a:ext>
                </a:extLst>
              </p14:cNvPr>
              <p14:cNvContentPartPr/>
              <p14:nvPr/>
            </p14:nvContentPartPr>
            <p14:xfrm>
              <a:off x="5689200" y="1042000"/>
              <a:ext cx="679680" cy="328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7E37AA-3524-4148-B75F-25DCF1E3475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71210" y="1024360"/>
                <a:ext cx="715301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11D6EBA-48F6-4605-B73E-65F49ECD4C7A}"/>
                  </a:ext>
                </a:extLst>
              </p14:cNvPr>
              <p14:cNvContentPartPr/>
              <p14:nvPr/>
            </p14:nvContentPartPr>
            <p14:xfrm>
              <a:off x="6897720" y="2214520"/>
              <a:ext cx="174960" cy="353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11D6EBA-48F6-4605-B73E-65F49ECD4C7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80080" y="2196880"/>
                <a:ext cx="21060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278D971-FABB-44A7-886C-3C34C05199B5}"/>
                  </a:ext>
                </a:extLst>
              </p14:cNvPr>
              <p14:cNvContentPartPr/>
              <p14:nvPr/>
            </p14:nvContentPartPr>
            <p14:xfrm>
              <a:off x="6886200" y="1178080"/>
              <a:ext cx="563400" cy="964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278D971-FABB-44A7-886C-3C34C05199B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68560" y="1160440"/>
                <a:ext cx="599040" cy="10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D8E1FF1-1148-4711-A550-2CAE3D57A4D6}"/>
                  </a:ext>
                </a:extLst>
              </p14:cNvPr>
              <p14:cNvContentPartPr/>
              <p14:nvPr/>
            </p14:nvContentPartPr>
            <p14:xfrm>
              <a:off x="6044880" y="862000"/>
              <a:ext cx="2122920" cy="51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D8E1FF1-1148-4711-A550-2CAE3D57A4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26880" y="826360"/>
                <a:ext cx="21585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D64BCDE-DEF1-4FD6-AB15-65AB03AF8BF2}"/>
                  </a:ext>
                </a:extLst>
              </p14:cNvPr>
              <p14:cNvContentPartPr/>
              <p14:nvPr/>
            </p14:nvContentPartPr>
            <p14:xfrm>
              <a:off x="263640" y="1221640"/>
              <a:ext cx="811800" cy="34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D64BCDE-DEF1-4FD6-AB15-65AB03AF8BF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6000" y="1186000"/>
                <a:ext cx="8474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0DCF8EA-75EA-47C0-A3BD-48C2668A6D07}"/>
                  </a:ext>
                </a:extLst>
              </p14:cNvPr>
              <p14:cNvContentPartPr/>
              <p14:nvPr/>
            </p14:nvContentPartPr>
            <p14:xfrm>
              <a:off x="2366760" y="2104720"/>
              <a:ext cx="884520" cy="1326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0DCF8EA-75EA-47C0-A3BD-48C2668A6D0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49120" y="2086720"/>
                <a:ext cx="920160" cy="13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A3964D-4A6A-4496-950A-43118C69BBB5}"/>
                  </a:ext>
                </a:extLst>
              </p14:cNvPr>
              <p14:cNvContentPartPr/>
              <p14:nvPr/>
            </p14:nvContentPartPr>
            <p14:xfrm>
              <a:off x="3710280" y="2187160"/>
              <a:ext cx="295200" cy="375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A3964D-4A6A-4496-950A-43118C69BBB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92640" y="2169160"/>
                <a:ext cx="33084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1410524-8349-41C2-93CD-7E4541FE80D0}"/>
                  </a:ext>
                </a:extLst>
              </p14:cNvPr>
              <p14:cNvContentPartPr/>
              <p14:nvPr/>
            </p14:nvContentPartPr>
            <p14:xfrm>
              <a:off x="5589120" y="2386600"/>
              <a:ext cx="207000" cy="259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1410524-8349-41C2-93CD-7E4541FE80D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571480" y="2368960"/>
                <a:ext cx="2426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90BCD77-8E5C-4B64-9C71-159F5CA48969}"/>
                  </a:ext>
                </a:extLst>
              </p14:cNvPr>
              <p14:cNvContentPartPr/>
              <p14:nvPr/>
            </p14:nvContentPartPr>
            <p14:xfrm>
              <a:off x="4815480" y="2311360"/>
              <a:ext cx="651600" cy="198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90BCD77-8E5C-4B64-9C71-159F5CA4896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797840" y="2293720"/>
                <a:ext cx="6872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A9C0010-C3C5-49FD-965A-600B857D2891}"/>
                  </a:ext>
                </a:extLst>
              </p14:cNvPr>
              <p14:cNvContentPartPr/>
              <p14:nvPr/>
            </p14:nvContentPartPr>
            <p14:xfrm>
              <a:off x="4175400" y="2224600"/>
              <a:ext cx="499320" cy="455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A9C0010-C3C5-49FD-965A-600B857D289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57773" y="2206960"/>
                <a:ext cx="534934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C6131FD-3112-433C-8E3D-55268D3CA019}"/>
                  </a:ext>
                </a:extLst>
              </p14:cNvPr>
              <p14:cNvContentPartPr/>
              <p14:nvPr/>
            </p14:nvContentPartPr>
            <p14:xfrm>
              <a:off x="3961920" y="2946040"/>
              <a:ext cx="256680" cy="274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C6131FD-3112-433C-8E3D-55268D3CA01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944280" y="2928400"/>
                <a:ext cx="2923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1C1158-4D9C-4AE7-9BC8-27C8A1E8E27D}"/>
                  </a:ext>
                </a:extLst>
              </p14:cNvPr>
              <p14:cNvContentPartPr/>
              <p14:nvPr/>
            </p14:nvContentPartPr>
            <p14:xfrm>
              <a:off x="4550880" y="3064120"/>
              <a:ext cx="530280" cy="442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1C1158-4D9C-4AE7-9BC8-27C8A1E8E27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32880" y="3046135"/>
                <a:ext cx="565920" cy="478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63BBB15-9FCB-4866-8D71-BF6109C4A014}"/>
                  </a:ext>
                </a:extLst>
              </p14:cNvPr>
              <p14:cNvContentPartPr/>
              <p14:nvPr/>
            </p14:nvContentPartPr>
            <p14:xfrm>
              <a:off x="5201400" y="2983120"/>
              <a:ext cx="1531080" cy="339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63BBB15-9FCB-4866-8D71-BF6109C4A01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183760" y="2965139"/>
                <a:ext cx="1566720" cy="374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A1436F8-1E0E-466A-8F3E-BEC70CA44496}"/>
                  </a:ext>
                </a:extLst>
              </p14:cNvPr>
              <p14:cNvContentPartPr/>
              <p14:nvPr/>
            </p14:nvContentPartPr>
            <p14:xfrm>
              <a:off x="873480" y="3677560"/>
              <a:ext cx="350280" cy="270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A1436F8-1E0E-466A-8F3E-BEC70CA4449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55480" y="3659920"/>
                <a:ext cx="38592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C4F4587-D741-4231-B2FD-7674A9947DB5}"/>
                  </a:ext>
                </a:extLst>
              </p14:cNvPr>
              <p14:cNvContentPartPr/>
              <p14:nvPr/>
            </p14:nvContentPartPr>
            <p14:xfrm>
              <a:off x="2427960" y="3870160"/>
              <a:ext cx="152640" cy="5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C4F4587-D741-4231-B2FD-7674A9947DB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409960" y="3852520"/>
                <a:ext cx="1882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8CCC2F5-7FD0-4F01-BFB3-A31EDF0A3C90}"/>
                  </a:ext>
                </a:extLst>
              </p14:cNvPr>
              <p14:cNvContentPartPr/>
              <p14:nvPr/>
            </p14:nvContentPartPr>
            <p14:xfrm>
              <a:off x="2417880" y="3963040"/>
              <a:ext cx="173880" cy="11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8CCC2F5-7FD0-4F01-BFB3-A31EDF0A3C9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00240" y="3945400"/>
                <a:ext cx="2095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A4BE82F-1A3E-4AD7-A265-994EFF9F8B81}"/>
                  </a:ext>
                </a:extLst>
              </p14:cNvPr>
              <p14:cNvContentPartPr/>
              <p14:nvPr/>
            </p14:nvContentPartPr>
            <p14:xfrm>
              <a:off x="2742600" y="3847120"/>
              <a:ext cx="337680" cy="186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A4BE82F-1A3E-4AD7-A265-994EFF9F8B8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724960" y="3829120"/>
                <a:ext cx="3733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AAB0732-381E-4BE9-8BCD-090C979FD1C0}"/>
                  </a:ext>
                </a:extLst>
              </p14:cNvPr>
              <p14:cNvContentPartPr/>
              <p14:nvPr/>
            </p14:nvContentPartPr>
            <p14:xfrm>
              <a:off x="3199800" y="3758560"/>
              <a:ext cx="1058400" cy="416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AAB0732-381E-4BE9-8BCD-090C979FD1C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81800" y="3740905"/>
                <a:ext cx="1094040" cy="452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EB5264A-DC04-4178-93D3-A4C399D572A6}"/>
                  </a:ext>
                </a:extLst>
              </p14:cNvPr>
              <p14:cNvContentPartPr/>
              <p14:nvPr/>
            </p14:nvContentPartPr>
            <p14:xfrm>
              <a:off x="1666200" y="3729040"/>
              <a:ext cx="498240" cy="3340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EB5264A-DC04-4178-93D3-A4C399D572A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648200" y="3711059"/>
                <a:ext cx="533880" cy="369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06986AD-FABA-40C5-ADC6-4FBDB2EC144D}"/>
                  </a:ext>
                </a:extLst>
              </p14:cNvPr>
              <p14:cNvContentPartPr/>
              <p14:nvPr/>
            </p14:nvContentPartPr>
            <p14:xfrm>
              <a:off x="4469880" y="3826600"/>
              <a:ext cx="288000" cy="258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06986AD-FABA-40C5-ADC6-4FBDB2EC144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452218" y="3808600"/>
                <a:ext cx="323685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DB11ADF-73B4-499E-8382-34A4EE79C16D}"/>
                  </a:ext>
                </a:extLst>
              </p14:cNvPr>
              <p14:cNvContentPartPr/>
              <p14:nvPr/>
            </p14:nvContentPartPr>
            <p14:xfrm>
              <a:off x="5057040" y="3819760"/>
              <a:ext cx="2454840" cy="505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DB11ADF-73B4-499E-8382-34A4EE79C16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039040" y="3801747"/>
                <a:ext cx="2490480" cy="5414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10799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393FBF-293C-4775-B126-E454B68C9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38" t="15481" r="17501" b="80000"/>
          <a:stretch/>
        </p:blipFill>
        <p:spPr>
          <a:xfrm>
            <a:off x="228600" y="228600"/>
            <a:ext cx="832104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B5CC04-B1F2-4B08-B63B-C1CEBA283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05" t="40339" r="29662" b="56037"/>
          <a:stretch/>
        </p:blipFill>
        <p:spPr>
          <a:xfrm>
            <a:off x="7470139" y="2743200"/>
            <a:ext cx="1445261" cy="76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266972-C016-441B-BC0A-84295D7DD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78" t="35141" r="37530" b="53333"/>
          <a:stretch/>
        </p:blipFill>
        <p:spPr>
          <a:xfrm>
            <a:off x="7564119" y="1051560"/>
            <a:ext cx="1122681" cy="1943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B389B8-76A5-4084-96FF-7139C1EE8E69}"/>
                  </a:ext>
                </a:extLst>
              </p14:cNvPr>
              <p14:cNvContentPartPr/>
              <p14:nvPr/>
            </p14:nvContentPartPr>
            <p14:xfrm>
              <a:off x="1813800" y="1092400"/>
              <a:ext cx="353520" cy="224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B389B8-76A5-4084-96FF-7139C1EE8E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6160" y="1074760"/>
                <a:ext cx="38916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7369EF1-B7DD-4FB7-825B-6D444C60C033}"/>
                  </a:ext>
                </a:extLst>
              </p14:cNvPr>
              <p14:cNvContentPartPr/>
              <p14:nvPr/>
            </p14:nvContentPartPr>
            <p14:xfrm>
              <a:off x="2305920" y="1161880"/>
              <a:ext cx="193320" cy="7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7369EF1-B7DD-4FB7-825B-6D444C60C0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7920" y="1143880"/>
                <a:ext cx="2289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52C496-3E80-4C42-A210-BB1C111E63B3}"/>
                  </a:ext>
                </a:extLst>
              </p14:cNvPr>
              <p14:cNvContentPartPr/>
              <p14:nvPr/>
            </p14:nvContentPartPr>
            <p14:xfrm>
              <a:off x="2326080" y="1249360"/>
              <a:ext cx="175680" cy="8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E52C496-3E80-4C42-A210-BB1C111E63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8440" y="1231360"/>
                <a:ext cx="211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9176AB6-CDDE-4A65-8984-2F51244B6C7F}"/>
                  </a:ext>
                </a:extLst>
              </p14:cNvPr>
              <p14:cNvContentPartPr/>
              <p14:nvPr/>
            </p14:nvContentPartPr>
            <p14:xfrm>
              <a:off x="2964720" y="1005280"/>
              <a:ext cx="620640" cy="423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9176AB6-CDDE-4A65-8984-2F51244B6C7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46720" y="987625"/>
                <a:ext cx="656280" cy="459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88DB1F-3C3C-465D-AEED-15DBD1A2623F}"/>
                  </a:ext>
                </a:extLst>
              </p14:cNvPr>
              <p14:cNvContentPartPr/>
              <p14:nvPr/>
            </p14:nvContentPartPr>
            <p14:xfrm>
              <a:off x="2704080" y="1057840"/>
              <a:ext cx="150840" cy="19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88DB1F-3C3C-465D-AEED-15DBD1A2623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86080" y="1040167"/>
                <a:ext cx="186480" cy="226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E08465C-32D8-40B0-905C-3F25D9910300}"/>
                  </a:ext>
                </a:extLst>
              </p14:cNvPr>
              <p14:cNvContentPartPr/>
              <p14:nvPr/>
            </p14:nvContentPartPr>
            <p14:xfrm>
              <a:off x="4430640" y="1158640"/>
              <a:ext cx="285480" cy="160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E08465C-32D8-40B0-905C-3F25D991030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13000" y="1141000"/>
                <a:ext cx="3211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A52B81F-6116-496E-BFB8-DB112303D9C2}"/>
                  </a:ext>
                </a:extLst>
              </p14:cNvPr>
              <p14:cNvContentPartPr/>
              <p14:nvPr/>
            </p14:nvContentPartPr>
            <p14:xfrm>
              <a:off x="4876320" y="1151800"/>
              <a:ext cx="154080" cy="6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A52B81F-6116-496E-BFB8-DB112303D9C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58320" y="1133800"/>
                <a:ext cx="189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68E9A2F-AEAC-411F-BE93-0F00F886E75F}"/>
                  </a:ext>
                </a:extLst>
              </p14:cNvPr>
              <p14:cNvContentPartPr/>
              <p14:nvPr/>
            </p14:nvContentPartPr>
            <p14:xfrm>
              <a:off x="4886760" y="1239280"/>
              <a:ext cx="125640" cy="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68E9A2F-AEAC-411F-BE93-0F00F886E7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68760" y="1221280"/>
                <a:ext cx="161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A182DFC-E882-4727-BB3D-AD6C0B559D9E}"/>
                  </a:ext>
                </a:extLst>
              </p14:cNvPr>
              <p14:cNvContentPartPr/>
              <p14:nvPr/>
            </p14:nvContentPartPr>
            <p14:xfrm>
              <a:off x="5211840" y="1178080"/>
              <a:ext cx="111240" cy="10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A182DFC-E882-4727-BB3D-AD6C0B559D9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94200" y="1160440"/>
                <a:ext cx="146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D8BC2AC-908A-4886-AE98-EF997F6C83D1}"/>
                  </a:ext>
                </a:extLst>
              </p14:cNvPr>
              <p14:cNvContentPartPr/>
              <p14:nvPr/>
            </p14:nvContentPartPr>
            <p14:xfrm>
              <a:off x="5435400" y="1079080"/>
              <a:ext cx="122400" cy="18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D8BC2AC-908A-4886-AE98-EF997F6C83D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17400" y="1061080"/>
                <a:ext cx="1580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7E37AA-3524-4148-B75F-25DCF1E34758}"/>
                  </a:ext>
                </a:extLst>
              </p14:cNvPr>
              <p14:cNvContentPartPr/>
              <p14:nvPr/>
            </p14:nvContentPartPr>
            <p14:xfrm>
              <a:off x="5689200" y="1042000"/>
              <a:ext cx="679680" cy="328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7E37AA-3524-4148-B75F-25DCF1E3475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71210" y="1024360"/>
                <a:ext cx="715301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11D6EBA-48F6-4605-B73E-65F49ECD4C7A}"/>
                  </a:ext>
                </a:extLst>
              </p14:cNvPr>
              <p14:cNvContentPartPr/>
              <p14:nvPr/>
            </p14:nvContentPartPr>
            <p14:xfrm>
              <a:off x="6897720" y="2214520"/>
              <a:ext cx="174960" cy="353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11D6EBA-48F6-4605-B73E-65F49ECD4C7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80080" y="2196880"/>
                <a:ext cx="21060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278D971-FABB-44A7-886C-3C34C05199B5}"/>
                  </a:ext>
                </a:extLst>
              </p14:cNvPr>
              <p14:cNvContentPartPr/>
              <p14:nvPr/>
            </p14:nvContentPartPr>
            <p14:xfrm>
              <a:off x="6886200" y="1178080"/>
              <a:ext cx="563400" cy="964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278D971-FABB-44A7-886C-3C34C05199B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68560" y="1160440"/>
                <a:ext cx="599040" cy="10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D8E1FF1-1148-4711-A550-2CAE3D57A4D6}"/>
                  </a:ext>
                </a:extLst>
              </p14:cNvPr>
              <p14:cNvContentPartPr/>
              <p14:nvPr/>
            </p14:nvContentPartPr>
            <p14:xfrm>
              <a:off x="6044880" y="862000"/>
              <a:ext cx="2122920" cy="51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D8E1FF1-1148-4711-A550-2CAE3D57A4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26880" y="826360"/>
                <a:ext cx="21585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D64BCDE-DEF1-4FD6-AB15-65AB03AF8BF2}"/>
                  </a:ext>
                </a:extLst>
              </p14:cNvPr>
              <p14:cNvContentPartPr/>
              <p14:nvPr/>
            </p14:nvContentPartPr>
            <p14:xfrm>
              <a:off x="263640" y="1221640"/>
              <a:ext cx="811800" cy="34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D64BCDE-DEF1-4FD6-AB15-65AB03AF8BF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6000" y="1186000"/>
                <a:ext cx="8474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0DCF8EA-75EA-47C0-A3BD-48C2668A6D07}"/>
                  </a:ext>
                </a:extLst>
              </p14:cNvPr>
              <p14:cNvContentPartPr/>
              <p14:nvPr/>
            </p14:nvContentPartPr>
            <p14:xfrm>
              <a:off x="2366760" y="2104720"/>
              <a:ext cx="884520" cy="1326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0DCF8EA-75EA-47C0-A3BD-48C2668A6D0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49120" y="2086720"/>
                <a:ext cx="920160" cy="13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A3964D-4A6A-4496-950A-43118C69BBB5}"/>
                  </a:ext>
                </a:extLst>
              </p14:cNvPr>
              <p14:cNvContentPartPr/>
              <p14:nvPr/>
            </p14:nvContentPartPr>
            <p14:xfrm>
              <a:off x="3710280" y="2187160"/>
              <a:ext cx="295200" cy="375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A3964D-4A6A-4496-950A-43118C69BBB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92640" y="2169160"/>
                <a:ext cx="33084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1410524-8349-41C2-93CD-7E4541FE80D0}"/>
                  </a:ext>
                </a:extLst>
              </p14:cNvPr>
              <p14:cNvContentPartPr/>
              <p14:nvPr/>
            </p14:nvContentPartPr>
            <p14:xfrm>
              <a:off x="5589120" y="2386600"/>
              <a:ext cx="207000" cy="259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1410524-8349-41C2-93CD-7E4541FE80D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571480" y="2368960"/>
                <a:ext cx="2426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90BCD77-8E5C-4B64-9C71-159F5CA48969}"/>
                  </a:ext>
                </a:extLst>
              </p14:cNvPr>
              <p14:cNvContentPartPr/>
              <p14:nvPr/>
            </p14:nvContentPartPr>
            <p14:xfrm>
              <a:off x="4815480" y="2311360"/>
              <a:ext cx="651600" cy="198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90BCD77-8E5C-4B64-9C71-159F5CA4896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797840" y="2293720"/>
                <a:ext cx="6872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A9C0010-C3C5-49FD-965A-600B857D2891}"/>
                  </a:ext>
                </a:extLst>
              </p14:cNvPr>
              <p14:cNvContentPartPr/>
              <p14:nvPr/>
            </p14:nvContentPartPr>
            <p14:xfrm>
              <a:off x="4175400" y="2224600"/>
              <a:ext cx="499320" cy="455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A9C0010-C3C5-49FD-965A-600B857D289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57773" y="2206960"/>
                <a:ext cx="534934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C6131FD-3112-433C-8E3D-55268D3CA019}"/>
                  </a:ext>
                </a:extLst>
              </p14:cNvPr>
              <p14:cNvContentPartPr/>
              <p14:nvPr/>
            </p14:nvContentPartPr>
            <p14:xfrm>
              <a:off x="3961920" y="2946040"/>
              <a:ext cx="256680" cy="274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C6131FD-3112-433C-8E3D-55268D3CA01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944280" y="2928400"/>
                <a:ext cx="2923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1C1158-4D9C-4AE7-9BC8-27C8A1E8E27D}"/>
                  </a:ext>
                </a:extLst>
              </p14:cNvPr>
              <p14:cNvContentPartPr/>
              <p14:nvPr/>
            </p14:nvContentPartPr>
            <p14:xfrm>
              <a:off x="4550880" y="3064120"/>
              <a:ext cx="530280" cy="442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1C1158-4D9C-4AE7-9BC8-27C8A1E8E27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32880" y="3046135"/>
                <a:ext cx="565920" cy="478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63BBB15-9FCB-4866-8D71-BF6109C4A014}"/>
                  </a:ext>
                </a:extLst>
              </p14:cNvPr>
              <p14:cNvContentPartPr/>
              <p14:nvPr/>
            </p14:nvContentPartPr>
            <p14:xfrm>
              <a:off x="5201400" y="2983120"/>
              <a:ext cx="1531080" cy="339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63BBB15-9FCB-4866-8D71-BF6109C4A01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183760" y="2965139"/>
                <a:ext cx="1566720" cy="374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A1436F8-1E0E-466A-8F3E-BEC70CA44496}"/>
                  </a:ext>
                </a:extLst>
              </p14:cNvPr>
              <p14:cNvContentPartPr/>
              <p14:nvPr/>
            </p14:nvContentPartPr>
            <p14:xfrm>
              <a:off x="873480" y="3677560"/>
              <a:ext cx="350280" cy="270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A1436F8-1E0E-466A-8F3E-BEC70CA4449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55480" y="3659920"/>
                <a:ext cx="38592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C4F4587-D741-4231-B2FD-7674A9947DB5}"/>
                  </a:ext>
                </a:extLst>
              </p14:cNvPr>
              <p14:cNvContentPartPr/>
              <p14:nvPr/>
            </p14:nvContentPartPr>
            <p14:xfrm>
              <a:off x="2427960" y="3870160"/>
              <a:ext cx="152640" cy="5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C4F4587-D741-4231-B2FD-7674A9947DB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409960" y="3852520"/>
                <a:ext cx="1882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8CCC2F5-7FD0-4F01-BFB3-A31EDF0A3C90}"/>
                  </a:ext>
                </a:extLst>
              </p14:cNvPr>
              <p14:cNvContentPartPr/>
              <p14:nvPr/>
            </p14:nvContentPartPr>
            <p14:xfrm>
              <a:off x="2417880" y="3963040"/>
              <a:ext cx="173880" cy="11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8CCC2F5-7FD0-4F01-BFB3-A31EDF0A3C9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00240" y="3945400"/>
                <a:ext cx="2095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A4BE82F-1A3E-4AD7-A265-994EFF9F8B81}"/>
                  </a:ext>
                </a:extLst>
              </p14:cNvPr>
              <p14:cNvContentPartPr/>
              <p14:nvPr/>
            </p14:nvContentPartPr>
            <p14:xfrm>
              <a:off x="2742600" y="3847120"/>
              <a:ext cx="337680" cy="186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A4BE82F-1A3E-4AD7-A265-994EFF9F8B8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724960" y="3829120"/>
                <a:ext cx="3733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AAB0732-381E-4BE9-8BCD-090C979FD1C0}"/>
                  </a:ext>
                </a:extLst>
              </p14:cNvPr>
              <p14:cNvContentPartPr/>
              <p14:nvPr/>
            </p14:nvContentPartPr>
            <p14:xfrm>
              <a:off x="3199800" y="3758560"/>
              <a:ext cx="1058400" cy="416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AAB0732-381E-4BE9-8BCD-090C979FD1C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81800" y="3740905"/>
                <a:ext cx="1094040" cy="452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EB5264A-DC04-4178-93D3-A4C399D572A6}"/>
                  </a:ext>
                </a:extLst>
              </p14:cNvPr>
              <p14:cNvContentPartPr/>
              <p14:nvPr/>
            </p14:nvContentPartPr>
            <p14:xfrm>
              <a:off x="1666200" y="3729040"/>
              <a:ext cx="498240" cy="3340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EB5264A-DC04-4178-93D3-A4C399D572A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648200" y="3711059"/>
                <a:ext cx="533880" cy="369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06986AD-FABA-40C5-ADC6-4FBDB2EC144D}"/>
                  </a:ext>
                </a:extLst>
              </p14:cNvPr>
              <p14:cNvContentPartPr/>
              <p14:nvPr/>
            </p14:nvContentPartPr>
            <p14:xfrm>
              <a:off x="4469880" y="3826600"/>
              <a:ext cx="288000" cy="258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06986AD-FABA-40C5-ADC6-4FBDB2EC144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452218" y="3808600"/>
                <a:ext cx="323685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DB11ADF-73B4-499E-8382-34A4EE79C16D}"/>
                  </a:ext>
                </a:extLst>
              </p14:cNvPr>
              <p14:cNvContentPartPr/>
              <p14:nvPr/>
            </p14:nvContentPartPr>
            <p14:xfrm>
              <a:off x="5057040" y="3819760"/>
              <a:ext cx="2454840" cy="505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DB11ADF-73B4-499E-8382-34A4EE79C16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039040" y="3801747"/>
                <a:ext cx="2490480" cy="541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F2CD4D0-1263-4850-8056-4CB30FB73794}"/>
                  </a:ext>
                </a:extLst>
              </p14:cNvPr>
              <p14:cNvContentPartPr/>
              <p14:nvPr/>
            </p14:nvContentPartPr>
            <p14:xfrm>
              <a:off x="598800" y="4388920"/>
              <a:ext cx="343440" cy="359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F2CD4D0-1263-4850-8056-4CB30FB7379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81160" y="4370920"/>
                <a:ext cx="37908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210595D-C97C-4DCD-B7DA-A69BC79F656D}"/>
                  </a:ext>
                </a:extLst>
              </p14:cNvPr>
              <p14:cNvContentPartPr/>
              <p14:nvPr/>
            </p14:nvContentPartPr>
            <p14:xfrm>
              <a:off x="3441360" y="4409080"/>
              <a:ext cx="1016640" cy="4993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210595D-C97C-4DCD-B7DA-A69BC79F656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423714" y="4391440"/>
                <a:ext cx="1052293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BF7FF82-ED95-4B50-8E41-DC92CBF24CD7}"/>
                  </a:ext>
                </a:extLst>
              </p14:cNvPr>
              <p14:cNvContentPartPr/>
              <p14:nvPr/>
            </p14:nvContentPartPr>
            <p14:xfrm>
              <a:off x="1581960" y="4368400"/>
              <a:ext cx="1740960" cy="5835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BF7FF82-ED95-4B50-8E41-DC92CBF24CD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564316" y="4350760"/>
                <a:ext cx="1776607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170049F-995A-4C22-BC67-930E553E29C7}"/>
                  </a:ext>
                </a:extLst>
              </p14:cNvPr>
              <p14:cNvContentPartPr/>
              <p14:nvPr/>
            </p14:nvContentPartPr>
            <p14:xfrm>
              <a:off x="6715200" y="4694560"/>
              <a:ext cx="162720" cy="9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170049F-995A-4C22-BC67-930E553E29C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697560" y="4676920"/>
                <a:ext cx="198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3B63946-0007-4E2E-BA6B-4EF51410778C}"/>
                  </a:ext>
                </a:extLst>
              </p14:cNvPr>
              <p14:cNvContentPartPr/>
              <p14:nvPr/>
            </p14:nvContentPartPr>
            <p14:xfrm>
              <a:off x="6725640" y="4775920"/>
              <a:ext cx="154800" cy="198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3B63946-0007-4E2E-BA6B-4EF51410778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707640" y="4757920"/>
                <a:ext cx="1904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1C1D24E-A517-4041-8FD4-BA1689CB5440}"/>
                  </a:ext>
                </a:extLst>
              </p14:cNvPr>
              <p14:cNvContentPartPr/>
              <p14:nvPr/>
            </p14:nvContentPartPr>
            <p14:xfrm>
              <a:off x="4671480" y="4439680"/>
              <a:ext cx="1811520" cy="5162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1C1D24E-A517-4041-8FD4-BA1689CB544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653480" y="4421693"/>
                <a:ext cx="1847160" cy="551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3E63278-ECA1-47CD-A35C-50746390C815}"/>
                  </a:ext>
                </a:extLst>
              </p14:cNvPr>
              <p14:cNvContentPartPr/>
              <p14:nvPr/>
            </p14:nvContentPartPr>
            <p14:xfrm>
              <a:off x="7193280" y="4530760"/>
              <a:ext cx="799200" cy="3261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3E63278-ECA1-47CD-A35C-50746390C81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175640" y="4513120"/>
                <a:ext cx="83484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CBB7256-EDA4-409B-89CA-3490598A25CC}"/>
                  </a:ext>
                </a:extLst>
              </p14:cNvPr>
              <p14:cNvContentPartPr/>
              <p14:nvPr/>
            </p14:nvContentPartPr>
            <p14:xfrm>
              <a:off x="8092920" y="4510600"/>
              <a:ext cx="876960" cy="3578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CBB7256-EDA4-409B-89CA-3490598A25C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074920" y="4492618"/>
                <a:ext cx="912600" cy="39344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03378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393FBF-293C-4775-B126-E454B68C9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38" t="15481" r="17501" b="80000"/>
          <a:stretch/>
        </p:blipFill>
        <p:spPr>
          <a:xfrm>
            <a:off x="228600" y="228600"/>
            <a:ext cx="832104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B5CC04-B1F2-4B08-B63B-C1CEBA283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05" t="40339" r="29662" b="56037"/>
          <a:stretch/>
        </p:blipFill>
        <p:spPr>
          <a:xfrm>
            <a:off x="7470139" y="2743200"/>
            <a:ext cx="1445261" cy="76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266972-C016-441B-BC0A-84295D7DD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78" t="35141" r="37530" b="53333"/>
          <a:stretch/>
        </p:blipFill>
        <p:spPr>
          <a:xfrm>
            <a:off x="7564119" y="1051560"/>
            <a:ext cx="1122681" cy="1943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B389B8-76A5-4084-96FF-7139C1EE8E69}"/>
                  </a:ext>
                </a:extLst>
              </p14:cNvPr>
              <p14:cNvContentPartPr/>
              <p14:nvPr/>
            </p14:nvContentPartPr>
            <p14:xfrm>
              <a:off x="1813800" y="1092400"/>
              <a:ext cx="353520" cy="224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B389B8-76A5-4084-96FF-7139C1EE8E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6160" y="1074760"/>
                <a:ext cx="38916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7369EF1-B7DD-4FB7-825B-6D444C60C033}"/>
                  </a:ext>
                </a:extLst>
              </p14:cNvPr>
              <p14:cNvContentPartPr/>
              <p14:nvPr/>
            </p14:nvContentPartPr>
            <p14:xfrm>
              <a:off x="2305920" y="1161880"/>
              <a:ext cx="193320" cy="7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7369EF1-B7DD-4FB7-825B-6D444C60C0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7920" y="1143880"/>
                <a:ext cx="2289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52C496-3E80-4C42-A210-BB1C111E63B3}"/>
                  </a:ext>
                </a:extLst>
              </p14:cNvPr>
              <p14:cNvContentPartPr/>
              <p14:nvPr/>
            </p14:nvContentPartPr>
            <p14:xfrm>
              <a:off x="2326080" y="1249360"/>
              <a:ext cx="175680" cy="8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E52C496-3E80-4C42-A210-BB1C111E63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8440" y="1231360"/>
                <a:ext cx="211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9176AB6-CDDE-4A65-8984-2F51244B6C7F}"/>
                  </a:ext>
                </a:extLst>
              </p14:cNvPr>
              <p14:cNvContentPartPr/>
              <p14:nvPr/>
            </p14:nvContentPartPr>
            <p14:xfrm>
              <a:off x="2964720" y="1005280"/>
              <a:ext cx="620640" cy="423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9176AB6-CDDE-4A65-8984-2F51244B6C7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46720" y="987625"/>
                <a:ext cx="656280" cy="459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88DB1F-3C3C-465D-AEED-15DBD1A2623F}"/>
                  </a:ext>
                </a:extLst>
              </p14:cNvPr>
              <p14:cNvContentPartPr/>
              <p14:nvPr/>
            </p14:nvContentPartPr>
            <p14:xfrm>
              <a:off x="2704080" y="1057840"/>
              <a:ext cx="150840" cy="19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88DB1F-3C3C-465D-AEED-15DBD1A2623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86080" y="1040167"/>
                <a:ext cx="186480" cy="226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E08465C-32D8-40B0-905C-3F25D9910300}"/>
                  </a:ext>
                </a:extLst>
              </p14:cNvPr>
              <p14:cNvContentPartPr/>
              <p14:nvPr/>
            </p14:nvContentPartPr>
            <p14:xfrm>
              <a:off x="4430640" y="1158640"/>
              <a:ext cx="285480" cy="160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E08465C-32D8-40B0-905C-3F25D991030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13000" y="1141000"/>
                <a:ext cx="3211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A52B81F-6116-496E-BFB8-DB112303D9C2}"/>
                  </a:ext>
                </a:extLst>
              </p14:cNvPr>
              <p14:cNvContentPartPr/>
              <p14:nvPr/>
            </p14:nvContentPartPr>
            <p14:xfrm>
              <a:off x="4876320" y="1151800"/>
              <a:ext cx="154080" cy="6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A52B81F-6116-496E-BFB8-DB112303D9C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58320" y="1133800"/>
                <a:ext cx="189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68E9A2F-AEAC-411F-BE93-0F00F886E75F}"/>
                  </a:ext>
                </a:extLst>
              </p14:cNvPr>
              <p14:cNvContentPartPr/>
              <p14:nvPr/>
            </p14:nvContentPartPr>
            <p14:xfrm>
              <a:off x="4886760" y="1239280"/>
              <a:ext cx="125640" cy="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68E9A2F-AEAC-411F-BE93-0F00F886E7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68760" y="1221280"/>
                <a:ext cx="161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A182DFC-E882-4727-BB3D-AD6C0B559D9E}"/>
                  </a:ext>
                </a:extLst>
              </p14:cNvPr>
              <p14:cNvContentPartPr/>
              <p14:nvPr/>
            </p14:nvContentPartPr>
            <p14:xfrm>
              <a:off x="5211840" y="1178080"/>
              <a:ext cx="111240" cy="10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A182DFC-E882-4727-BB3D-AD6C0B559D9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94200" y="1160440"/>
                <a:ext cx="146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D8BC2AC-908A-4886-AE98-EF997F6C83D1}"/>
                  </a:ext>
                </a:extLst>
              </p14:cNvPr>
              <p14:cNvContentPartPr/>
              <p14:nvPr/>
            </p14:nvContentPartPr>
            <p14:xfrm>
              <a:off x="5435400" y="1079080"/>
              <a:ext cx="122400" cy="18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D8BC2AC-908A-4886-AE98-EF997F6C83D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17400" y="1061080"/>
                <a:ext cx="1580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7E37AA-3524-4148-B75F-25DCF1E34758}"/>
                  </a:ext>
                </a:extLst>
              </p14:cNvPr>
              <p14:cNvContentPartPr/>
              <p14:nvPr/>
            </p14:nvContentPartPr>
            <p14:xfrm>
              <a:off x="5689200" y="1042000"/>
              <a:ext cx="679680" cy="328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7E37AA-3524-4148-B75F-25DCF1E3475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71210" y="1024360"/>
                <a:ext cx="715301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11D6EBA-48F6-4605-B73E-65F49ECD4C7A}"/>
                  </a:ext>
                </a:extLst>
              </p14:cNvPr>
              <p14:cNvContentPartPr/>
              <p14:nvPr/>
            </p14:nvContentPartPr>
            <p14:xfrm>
              <a:off x="6897720" y="2214520"/>
              <a:ext cx="174960" cy="353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11D6EBA-48F6-4605-B73E-65F49ECD4C7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80080" y="2196880"/>
                <a:ext cx="21060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278D971-FABB-44A7-886C-3C34C05199B5}"/>
                  </a:ext>
                </a:extLst>
              </p14:cNvPr>
              <p14:cNvContentPartPr/>
              <p14:nvPr/>
            </p14:nvContentPartPr>
            <p14:xfrm>
              <a:off x="6886200" y="1178080"/>
              <a:ext cx="563400" cy="964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278D971-FABB-44A7-886C-3C34C05199B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68560" y="1160440"/>
                <a:ext cx="599040" cy="10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D8E1FF1-1148-4711-A550-2CAE3D57A4D6}"/>
                  </a:ext>
                </a:extLst>
              </p14:cNvPr>
              <p14:cNvContentPartPr/>
              <p14:nvPr/>
            </p14:nvContentPartPr>
            <p14:xfrm>
              <a:off x="6044880" y="862000"/>
              <a:ext cx="2122920" cy="51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D8E1FF1-1148-4711-A550-2CAE3D57A4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26880" y="826360"/>
                <a:ext cx="21585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D64BCDE-DEF1-4FD6-AB15-65AB03AF8BF2}"/>
                  </a:ext>
                </a:extLst>
              </p14:cNvPr>
              <p14:cNvContentPartPr/>
              <p14:nvPr/>
            </p14:nvContentPartPr>
            <p14:xfrm>
              <a:off x="263640" y="1221640"/>
              <a:ext cx="811800" cy="34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D64BCDE-DEF1-4FD6-AB15-65AB03AF8BF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6000" y="1186000"/>
                <a:ext cx="8474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0DCF8EA-75EA-47C0-A3BD-48C2668A6D07}"/>
                  </a:ext>
                </a:extLst>
              </p14:cNvPr>
              <p14:cNvContentPartPr/>
              <p14:nvPr/>
            </p14:nvContentPartPr>
            <p14:xfrm>
              <a:off x="2366760" y="2104720"/>
              <a:ext cx="884520" cy="1326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0DCF8EA-75EA-47C0-A3BD-48C2668A6D0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49120" y="2086720"/>
                <a:ext cx="920160" cy="13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A3964D-4A6A-4496-950A-43118C69BBB5}"/>
                  </a:ext>
                </a:extLst>
              </p14:cNvPr>
              <p14:cNvContentPartPr/>
              <p14:nvPr/>
            </p14:nvContentPartPr>
            <p14:xfrm>
              <a:off x="3710280" y="2187160"/>
              <a:ext cx="295200" cy="375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A3964D-4A6A-4496-950A-43118C69BBB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92640" y="2169160"/>
                <a:ext cx="33084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1410524-8349-41C2-93CD-7E4541FE80D0}"/>
                  </a:ext>
                </a:extLst>
              </p14:cNvPr>
              <p14:cNvContentPartPr/>
              <p14:nvPr/>
            </p14:nvContentPartPr>
            <p14:xfrm>
              <a:off x="5589120" y="2386600"/>
              <a:ext cx="207000" cy="259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1410524-8349-41C2-93CD-7E4541FE80D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571480" y="2368960"/>
                <a:ext cx="2426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90BCD77-8E5C-4B64-9C71-159F5CA48969}"/>
                  </a:ext>
                </a:extLst>
              </p14:cNvPr>
              <p14:cNvContentPartPr/>
              <p14:nvPr/>
            </p14:nvContentPartPr>
            <p14:xfrm>
              <a:off x="4815480" y="2311360"/>
              <a:ext cx="651600" cy="198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90BCD77-8E5C-4B64-9C71-159F5CA4896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797840" y="2293720"/>
                <a:ext cx="6872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A9C0010-C3C5-49FD-965A-600B857D2891}"/>
                  </a:ext>
                </a:extLst>
              </p14:cNvPr>
              <p14:cNvContentPartPr/>
              <p14:nvPr/>
            </p14:nvContentPartPr>
            <p14:xfrm>
              <a:off x="4175400" y="2224600"/>
              <a:ext cx="499320" cy="455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A9C0010-C3C5-49FD-965A-600B857D289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57773" y="2206960"/>
                <a:ext cx="534934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C6131FD-3112-433C-8E3D-55268D3CA019}"/>
                  </a:ext>
                </a:extLst>
              </p14:cNvPr>
              <p14:cNvContentPartPr/>
              <p14:nvPr/>
            </p14:nvContentPartPr>
            <p14:xfrm>
              <a:off x="3961920" y="2946040"/>
              <a:ext cx="256680" cy="274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C6131FD-3112-433C-8E3D-55268D3CA01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944280" y="2928400"/>
                <a:ext cx="2923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1C1158-4D9C-4AE7-9BC8-27C8A1E8E27D}"/>
                  </a:ext>
                </a:extLst>
              </p14:cNvPr>
              <p14:cNvContentPartPr/>
              <p14:nvPr/>
            </p14:nvContentPartPr>
            <p14:xfrm>
              <a:off x="4550880" y="3064120"/>
              <a:ext cx="530280" cy="442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1C1158-4D9C-4AE7-9BC8-27C8A1E8E27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32880" y="3046135"/>
                <a:ext cx="565920" cy="478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63BBB15-9FCB-4866-8D71-BF6109C4A014}"/>
                  </a:ext>
                </a:extLst>
              </p14:cNvPr>
              <p14:cNvContentPartPr/>
              <p14:nvPr/>
            </p14:nvContentPartPr>
            <p14:xfrm>
              <a:off x="5201400" y="2983120"/>
              <a:ext cx="1531080" cy="339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63BBB15-9FCB-4866-8D71-BF6109C4A01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183760" y="2965139"/>
                <a:ext cx="1566720" cy="374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A1436F8-1E0E-466A-8F3E-BEC70CA44496}"/>
                  </a:ext>
                </a:extLst>
              </p14:cNvPr>
              <p14:cNvContentPartPr/>
              <p14:nvPr/>
            </p14:nvContentPartPr>
            <p14:xfrm>
              <a:off x="873480" y="3677560"/>
              <a:ext cx="350280" cy="270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A1436F8-1E0E-466A-8F3E-BEC70CA4449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55480" y="3659920"/>
                <a:ext cx="38592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C4F4587-D741-4231-B2FD-7674A9947DB5}"/>
                  </a:ext>
                </a:extLst>
              </p14:cNvPr>
              <p14:cNvContentPartPr/>
              <p14:nvPr/>
            </p14:nvContentPartPr>
            <p14:xfrm>
              <a:off x="2427960" y="3870160"/>
              <a:ext cx="152640" cy="5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C4F4587-D741-4231-B2FD-7674A9947DB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409960" y="3852520"/>
                <a:ext cx="1882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8CCC2F5-7FD0-4F01-BFB3-A31EDF0A3C90}"/>
                  </a:ext>
                </a:extLst>
              </p14:cNvPr>
              <p14:cNvContentPartPr/>
              <p14:nvPr/>
            </p14:nvContentPartPr>
            <p14:xfrm>
              <a:off x="2417880" y="3963040"/>
              <a:ext cx="173880" cy="11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8CCC2F5-7FD0-4F01-BFB3-A31EDF0A3C9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00240" y="3945400"/>
                <a:ext cx="2095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A4BE82F-1A3E-4AD7-A265-994EFF9F8B81}"/>
                  </a:ext>
                </a:extLst>
              </p14:cNvPr>
              <p14:cNvContentPartPr/>
              <p14:nvPr/>
            </p14:nvContentPartPr>
            <p14:xfrm>
              <a:off x="2742600" y="3847120"/>
              <a:ext cx="337680" cy="186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A4BE82F-1A3E-4AD7-A265-994EFF9F8B8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724960" y="3829120"/>
                <a:ext cx="3733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AAB0732-381E-4BE9-8BCD-090C979FD1C0}"/>
                  </a:ext>
                </a:extLst>
              </p14:cNvPr>
              <p14:cNvContentPartPr/>
              <p14:nvPr/>
            </p14:nvContentPartPr>
            <p14:xfrm>
              <a:off x="3199800" y="3758560"/>
              <a:ext cx="1058400" cy="416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AAB0732-381E-4BE9-8BCD-090C979FD1C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81800" y="3740905"/>
                <a:ext cx="1094040" cy="452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EB5264A-DC04-4178-93D3-A4C399D572A6}"/>
                  </a:ext>
                </a:extLst>
              </p14:cNvPr>
              <p14:cNvContentPartPr/>
              <p14:nvPr/>
            </p14:nvContentPartPr>
            <p14:xfrm>
              <a:off x="1666200" y="3729040"/>
              <a:ext cx="498240" cy="3340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EB5264A-DC04-4178-93D3-A4C399D572A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648200" y="3711059"/>
                <a:ext cx="533880" cy="369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06986AD-FABA-40C5-ADC6-4FBDB2EC144D}"/>
                  </a:ext>
                </a:extLst>
              </p14:cNvPr>
              <p14:cNvContentPartPr/>
              <p14:nvPr/>
            </p14:nvContentPartPr>
            <p14:xfrm>
              <a:off x="4469880" y="3826600"/>
              <a:ext cx="288000" cy="258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06986AD-FABA-40C5-ADC6-4FBDB2EC144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452218" y="3808600"/>
                <a:ext cx="323685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DB11ADF-73B4-499E-8382-34A4EE79C16D}"/>
                  </a:ext>
                </a:extLst>
              </p14:cNvPr>
              <p14:cNvContentPartPr/>
              <p14:nvPr/>
            </p14:nvContentPartPr>
            <p14:xfrm>
              <a:off x="5057040" y="3819760"/>
              <a:ext cx="2454840" cy="505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DB11ADF-73B4-499E-8382-34A4EE79C16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039040" y="3801747"/>
                <a:ext cx="2490480" cy="541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F2CD4D0-1263-4850-8056-4CB30FB73794}"/>
                  </a:ext>
                </a:extLst>
              </p14:cNvPr>
              <p14:cNvContentPartPr/>
              <p14:nvPr/>
            </p14:nvContentPartPr>
            <p14:xfrm>
              <a:off x="598800" y="4388920"/>
              <a:ext cx="343440" cy="359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F2CD4D0-1263-4850-8056-4CB30FB7379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81160" y="4370920"/>
                <a:ext cx="37908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210595D-C97C-4DCD-B7DA-A69BC79F656D}"/>
                  </a:ext>
                </a:extLst>
              </p14:cNvPr>
              <p14:cNvContentPartPr/>
              <p14:nvPr/>
            </p14:nvContentPartPr>
            <p14:xfrm>
              <a:off x="3441360" y="4409080"/>
              <a:ext cx="1016640" cy="4993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210595D-C97C-4DCD-B7DA-A69BC79F656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423714" y="4391440"/>
                <a:ext cx="1052293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BF7FF82-ED95-4B50-8E41-DC92CBF24CD7}"/>
                  </a:ext>
                </a:extLst>
              </p14:cNvPr>
              <p14:cNvContentPartPr/>
              <p14:nvPr/>
            </p14:nvContentPartPr>
            <p14:xfrm>
              <a:off x="1581960" y="4368400"/>
              <a:ext cx="1740960" cy="5835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BF7FF82-ED95-4B50-8E41-DC92CBF24CD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564316" y="4350760"/>
                <a:ext cx="1776607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170049F-995A-4C22-BC67-930E553E29C7}"/>
                  </a:ext>
                </a:extLst>
              </p14:cNvPr>
              <p14:cNvContentPartPr/>
              <p14:nvPr/>
            </p14:nvContentPartPr>
            <p14:xfrm>
              <a:off x="6715200" y="4694560"/>
              <a:ext cx="162720" cy="9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170049F-995A-4C22-BC67-930E553E29C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697560" y="4676920"/>
                <a:ext cx="198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3B63946-0007-4E2E-BA6B-4EF51410778C}"/>
                  </a:ext>
                </a:extLst>
              </p14:cNvPr>
              <p14:cNvContentPartPr/>
              <p14:nvPr/>
            </p14:nvContentPartPr>
            <p14:xfrm>
              <a:off x="6725640" y="4775920"/>
              <a:ext cx="154800" cy="198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3B63946-0007-4E2E-BA6B-4EF51410778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707640" y="4757920"/>
                <a:ext cx="1904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1C1D24E-A517-4041-8FD4-BA1689CB5440}"/>
                  </a:ext>
                </a:extLst>
              </p14:cNvPr>
              <p14:cNvContentPartPr/>
              <p14:nvPr/>
            </p14:nvContentPartPr>
            <p14:xfrm>
              <a:off x="4671480" y="4439680"/>
              <a:ext cx="1811520" cy="5162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1C1D24E-A517-4041-8FD4-BA1689CB544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653480" y="4421693"/>
                <a:ext cx="1847160" cy="551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3E63278-ECA1-47CD-A35C-50746390C815}"/>
                  </a:ext>
                </a:extLst>
              </p14:cNvPr>
              <p14:cNvContentPartPr/>
              <p14:nvPr/>
            </p14:nvContentPartPr>
            <p14:xfrm>
              <a:off x="7193280" y="4530760"/>
              <a:ext cx="799200" cy="3261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3E63278-ECA1-47CD-A35C-50746390C81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175640" y="4513120"/>
                <a:ext cx="83484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CBB7256-EDA4-409B-89CA-3490598A25CC}"/>
                  </a:ext>
                </a:extLst>
              </p14:cNvPr>
              <p14:cNvContentPartPr/>
              <p14:nvPr/>
            </p14:nvContentPartPr>
            <p14:xfrm>
              <a:off x="8092920" y="4510600"/>
              <a:ext cx="876960" cy="3578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CBB7256-EDA4-409B-89CA-3490598A25C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074920" y="4492618"/>
                <a:ext cx="912600" cy="393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30173C8-D801-434D-B9ED-9F30760553C7}"/>
                  </a:ext>
                </a:extLst>
              </p14:cNvPr>
              <p14:cNvContentPartPr/>
              <p14:nvPr/>
            </p14:nvContentPartPr>
            <p14:xfrm>
              <a:off x="2001360" y="5434720"/>
              <a:ext cx="364320" cy="320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30173C8-D801-434D-B9ED-9F30760553C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983378" y="5417080"/>
                <a:ext cx="399925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05CCC0F-4382-49AA-A941-A9F7DC656F77}"/>
                  </a:ext>
                </a:extLst>
              </p14:cNvPr>
              <p14:cNvContentPartPr/>
              <p14:nvPr/>
            </p14:nvContentPartPr>
            <p14:xfrm>
              <a:off x="3482400" y="5506360"/>
              <a:ext cx="672480" cy="279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05CCC0F-4382-49AA-A941-A9F7DC656F7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464400" y="5488360"/>
                <a:ext cx="7081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D746F29-C1F5-4205-AD6C-05C51748F109}"/>
                  </a:ext>
                </a:extLst>
              </p14:cNvPr>
              <p14:cNvContentPartPr/>
              <p14:nvPr/>
            </p14:nvContentPartPr>
            <p14:xfrm>
              <a:off x="4433160" y="5462080"/>
              <a:ext cx="1364760" cy="3567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D746F29-C1F5-4205-AD6C-05C51748F10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415520" y="5444080"/>
                <a:ext cx="1400400" cy="39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682002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123DA4-1494-4949-8E15-4ACFB1420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15" t="13897" r="18808" b="81590"/>
          <a:stretch/>
        </p:blipFill>
        <p:spPr>
          <a:xfrm>
            <a:off x="304800" y="152400"/>
            <a:ext cx="8572500" cy="114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938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123DA4-1494-4949-8E15-4ACFB1420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15" t="13897" r="18808" b="81590"/>
          <a:stretch/>
        </p:blipFill>
        <p:spPr>
          <a:xfrm>
            <a:off x="304800" y="152400"/>
            <a:ext cx="8572500" cy="114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079872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123DA4-1494-4949-8E15-4ACFB1420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15" t="13897" r="18808" b="81590"/>
          <a:stretch/>
        </p:blipFill>
        <p:spPr>
          <a:xfrm>
            <a:off x="304800" y="152400"/>
            <a:ext cx="8572500" cy="114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407160" cy="1600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080" y="2308480"/>
                <a:ext cx="442800" cy="163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981632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123DA4-1494-4949-8E15-4ACFB1420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15" t="13897" r="18808" b="81590"/>
          <a:stretch/>
        </p:blipFill>
        <p:spPr>
          <a:xfrm>
            <a:off x="304800" y="152400"/>
            <a:ext cx="8572500" cy="114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56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076" y="2308480"/>
                <a:ext cx="1528209" cy="213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09918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123DA4-1494-4949-8E15-4ACFB1420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15" t="13897" r="18808" b="81590"/>
          <a:stretch/>
        </p:blipFill>
        <p:spPr>
          <a:xfrm>
            <a:off x="304800" y="152400"/>
            <a:ext cx="8572500" cy="114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20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080" y="2308480"/>
                <a:ext cx="1527840" cy="213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465419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123DA4-1494-4949-8E15-4ACFB1420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15" t="13897" r="18808" b="81590"/>
          <a:stretch/>
        </p:blipFill>
        <p:spPr>
          <a:xfrm>
            <a:off x="304800" y="152400"/>
            <a:ext cx="8572500" cy="114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20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080" y="2308480"/>
                <a:ext cx="1527840" cy="213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388446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123DA4-1494-4949-8E15-4ACFB1420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15" t="13897" r="18808" b="81590"/>
          <a:stretch/>
        </p:blipFill>
        <p:spPr>
          <a:xfrm>
            <a:off x="304800" y="152400"/>
            <a:ext cx="8572500" cy="114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56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076" y="2308480"/>
                <a:ext cx="1528209" cy="213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7479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14:cNvPr>
              <p14:cNvContentPartPr/>
              <p14:nvPr/>
            </p14:nvContentPartPr>
            <p14:xfrm>
              <a:off x="771600" y="162160"/>
              <a:ext cx="4608720" cy="618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35E2C7B-8678-447A-9A6E-B8C3C147C7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960" y="144150"/>
                <a:ext cx="4644360" cy="65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14:cNvPr>
              <p14:cNvContentPartPr/>
              <p14:nvPr/>
            </p14:nvContentPartPr>
            <p14:xfrm>
              <a:off x="1797960" y="1403080"/>
              <a:ext cx="3566160" cy="965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24AF459-3778-476D-96E8-4D8A36420A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1385087"/>
                <a:ext cx="3601800" cy="1001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14:cNvPr>
              <p14:cNvContentPartPr/>
              <p14:nvPr/>
            </p14:nvContentPartPr>
            <p14:xfrm>
              <a:off x="5972520" y="975400"/>
              <a:ext cx="1595520" cy="109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3C7FE2-C01A-40A4-ADA8-F86BDFD28D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4880" y="957754"/>
                <a:ext cx="1631160" cy="1128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14:cNvPr>
              <p14:cNvContentPartPr/>
              <p14:nvPr/>
            </p14:nvContentPartPr>
            <p14:xfrm>
              <a:off x="3970560" y="2426200"/>
              <a:ext cx="4622760" cy="1473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32AF2EB-49BE-4B49-84E8-DAD7FD968D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52560" y="2408200"/>
                <a:ext cx="4658400" cy="15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14:cNvPr>
              <p14:cNvContentPartPr/>
              <p14:nvPr/>
            </p14:nvContentPartPr>
            <p14:xfrm>
              <a:off x="3819720" y="2923720"/>
              <a:ext cx="17280" cy="22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18290E8-4F63-4DD9-BDE5-1EF13B01920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2080" y="2906080"/>
                <a:ext cx="529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14:cNvPr>
              <p14:cNvContentPartPr/>
              <p14:nvPr/>
            </p14:nvContentPartPr>
            <p14:xfrm>
              <a:off x="3808200" y="3067720"/>
              <a:ext cx="11880" cy="26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640893A-4606-4E6A-ADC1-6A139FB5D9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90560" y="3050080"/>
                <a:ext cx="475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14:cNvPr>
              <p14:cNvContentPartPr/>
              <p14:nvPr/>
            </p14:nvContentPartPr>
            <p14:xfrm>
              <a:off x="852960" y="2762800"/>
              <a:ext cx="2794320" cy="884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CF77EF7-2778-4459-8E8F-59BDB1BD28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5320" y="2745153"/>
                <a:ext cx="2829960" cy="92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14:cNvPr>
              <p14:cNvContentPartPr/>
              <p14:nvPr/>
            </p14:nvContentPartPr>
            <p14:xfrm>
              <a:off x="4839960" y="2925880"/>
              <a:ext cx="108000" cy="151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D57A1F0-8D30-464D-A2B0-F09FFD896B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22320" y="2907880"/>
                <a:ext cx="143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14:cNvPr>
              <p14:cNvContentPartPr/>
              <p14:nvPr/>
            </p14:nvContentPartPr>
            <p14:xfrm>
              <a:off x="8066640" y="2258440"/>
              <a:ext cx="668880" cy="749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1144F9-3019-4DFF-AB52-378194F4C4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48640" y="2240800"/>
                <a:ext cx="70452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14:cNvPr>
              <p14:cNvContentPartPr/>
              <p14:nvPr/>
            </p14:nvContentPartPr>
            <p14:xfrm>
              <a:off x="5050200" y="2338000"/>
              <a:ext cx="2833560" cy="864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4A42FDC-8E09-437B-818D-3F8B8C593A8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32558" y="2320000"/>
                <a:ext cx="2869205" cy="90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4E00105-0788-4888-8036-CEB06AFC2B51}"/>
                  </a:ext>
                </a:extLst>
              </p14:cNvPr>
              <p14:cNvContentPartPr/>
              <p14:nvPr/>
            </p14:nvContentPartPr>
            <p14:xfrm>
              <a:off x="4042560" y="1868560"/>
              <a:ext cx="4837320" cy="1342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4E00105-0788-4888-8036-CEB06AFC2B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24560" y="1832920"/>
                <a:ext cx="4872960" cy="14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704BBD5-475F-43BD-86E8-068F2885D63F}"/>
                  </a:ext>
                </a:extLst>
              </p14:cNvPr>
              <p14:cNvContentPartPr/>
              <p14:nvPr/>
            </p14:nvContentPartPr>
            <p14:xfrm>
              <a:off x="1046280" y="3941440"/>
              <a:ext cx="163800" cy="255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704BBD5-475F-43BD-86E8-068F2885D63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28280" y="3923465"/>
                <a:ext cx="199440" cy="291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E45A149-2EE2-4451-9826-FD628170B785}"/>
                  </a:ext>
                </a:extLst>
              </p14:cNvPr>
              <p14:cNvContentPartPr/>
              <p14:nvPr/>
            </p14:nvContentPartPr>
            <p14:xfrm>
              <a:off x="2305920" y="4022800"/>
              <a:ext cx="294480" cy="254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E45A149-2EE2-4451-9826-FD628170B78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87942" y="4005160"/>
                <a:ext cx="330076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A153F0E-58EE-4DFD-A081-68B7FDEBC496}"/>
                  </a:ext>
                </a:extLst>
              </p14:cNvPr>
              <p14:cNvContentPartPr/>
              <p14:nvPr/>
            </p14:nvContentPartPr>
            <p14:xfrm>
              <a:off x="1330320" y="3997960"/>
              <a:ext cx="770400" cy="18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A153F0E-58EE-4DFD-A081-68B7FDEBC49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312672" y="3980320"/>
                <a:ext cx="806057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9695C58-E554-4ADF-B887-02DA9E0EA086}"/>
                  </a:ext>
                </a:extLst>
              </p14:cNvPr>
              <p14:cNvContentPartPr/>
              <p14:nvPr/>
            </p14:nvContentPartPr>
            <p14:xfrm>
              <a:off x="3129240" y="4006240"/>
              <a:ext cx="2035800" cy="433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9695C58-E554-4ADF-B887-02DA9E0EA08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11240" y="3988600"/>
                <a:ext cx="207144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5186E98-8E28-4BF7-933C-DB38F270EC3E}"/>
                  </a:ext>
                </a:extLst>
              </p14:cNvPr>
              <p14:cNvContentPartPr/>
              <p14:nvPr/>
            </p14:nvContentPartPr>
            <p14:xfrm>
              <a:off x="233040" y="3722560"/>
              <a:ext cx="700200" cy="7142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5186E98-8E28-4BF7-933C-DB38F270EC3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5031" y="3704560"/>
                <a:ext cx="735858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F25402-E20E-4381-B7FD-2B5048D74F35}"/>
                  </a:ext>
                </a:extLst>
              </p14:cNvPr>
              <p14:cNvContentPartPr/>
              <p14:nvPr/>
            </p14:nvContentPartPr>
            <p14:xfrm>
              <a:off x="5435400" y="4104160"/>
              <a:ext cx="268560" cy="232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F25402-E20E-4381-B7FD-2B5048D74F3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17424" y="4086520"/>
                <a:ext cx="304152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7889E51-8D2C-4EB2-A583-BD324D6069E6}"/>
                  </a:ext>
                </a:extLst>
              </p14:cNvPr>
              <p14:cNvContentPartPr/>
              <p14:nvPr/>
            </p14:nvContentPartPr>
            <p14:xfrm>
              <a:off x="6034440" y="4162120"/>
              <a:ext cx="246960" cy="146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7889E51-8D2C-4EB2-A583-BD324D6069E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16800" y="4144120"/>
                <a:ext cx="2826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7390F54-DD9B-4901-9787-88EEA0DD46DA}"/>
                  </a:ext>
                </a:extLst>
              </p14:cNvPr>
              <p14:cNvContentPartPr/>
              <p14:nvPr/>
            </p14:nvContentPartPr>
            <p14:xfrm>
              <a:off x="6431160" y="4185160"/>
              <a:ext cx="16416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7390F54-DD9B-4901-9787-88EEA0DD46D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13160" y="4167520"/>
                <a:ext cx="199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94062F8-3476-47DA-B80E-7CA9F2FB595D}"/>
                  </a:ext>
                </a:extLst>
              </p14:cNvPr>
              <p14:cNvContentPartPr/>
              <p14:nvPr/>
            </p14:nvContentPartPr>
            <p14:xfrm>
              <a:off x="6450960" y="4269040"/>
              <a:ext cx="15408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94062F8-3476-47DA-B80E-7CA9F2FB595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433320" y="4251400"/>
                <a:ext cx="1897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1F726B0-6F9B-49E6-8837-F2FA8EC109C5}"/>
                  </a:ext>
                </a:extLst>
              </p14:cNvPr>
              <p14:cNvContentPartPr/>
              <p14:nvPr/>
            </p14:nvContentPartPr>
            <p14:xfrm>
              <a:off x="6776400" y="4260040"/>
              <a:ext cx="1062360" cy="220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1F726B0-6F9B-49E6-8837-F2FA8EC109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758400" y="4242040"/>
                <a:ext cx="10980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35A9027-0417-40C7-9ED2-FB8FB92138AB}"/>
                  </a:ext>
                </a:extLst>
              </p14:cNvPr>
              <p14:cNvContentPartPr/>
              <p14:nvPr/>
            </p14:nvContentPartPr>
            <p14:xfrm>
              <a:off x="6847320" y="3951520"/>
              <a:ext cx="588960" cy="247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35A9027-0417-40C7-9ED2-FB8FB92138A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29680" y="3933880"/>
                <a:ext cx="62460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578FD3-9001-4EBE-AFD4-6DA3541FE780}"/>
                  </a:ext>
                </a:extLst>
              </p14:cNvPr>
              <p14:cNvContentPartPr/>
              <p14:nvPr/>
            </p14:nvContentPartPr>
            <p14:xfrm>
              <a:off x="192720" y="4855480"/>
              <a:ext cx="314640" cy="320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578FD3-9001-4EBE-AFD4-6DA3541FE7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4720" y="4837480"/>
                <a:ext cx="35028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F5AFB80-6126-4128-915F-6634ED05C9E1}"/>
                  </a:ext>
                </a:extLst>
              </p14:cNvPr>
              <p14:cNvContentPartPr/>
              <p14:nvPr/>
            </p14:nvContentPartPr>
            <p14:xfrm>
              <a:off x="915960" y="4744240"/>
              <a:ext cx="19080" cy="253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F5AFB80-6126-4128-915F-6634ED05C9E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97960" y="4726600"/>
                <a:ext cx="5472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3064C9B-6184-49DC-8FEE-DAED942B8C33}"/>
                  </a:ext>
                </a:extLst>
              </p14:cNvPr>
              <p14:cNvContentPartPr/>
              <p14:nvPr/>
            </p14:nvContentPartPr>
            <p14:xfrm>
              <a:off x="914160" y="4754320"/>
              <a:ext cx="163800" cy="9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3064C9B-6184-49DC-8FEE-DAED942B8C3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96160" y="4736680"/>
                <a:ext cx="1994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13B9575-58AA-4096-AA4F-F0D06CF3794D}"/>
                  </a:ext>
                </a:extLst>
              </p14:cNvPr>
              <p14:cNvContentPartPr/>
              <p14:nvPr/>
            </p14:nvContentPartPr>
            <p14:xfrm>
              <a:off x="914160" y="4848280"/>
              <a:ext cx="122040" cy="14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13B9575-58AA-4096-AA4F-F0D06CF3794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96160" y="4830280"/>
                <a:ext cx="1576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30EE079-8DE0-4EBC-BA50-CBF0B3072F52}"/>
                  </a:ext>
                </a:extLst>
              </p14:cNvPr>
              <p14:cNvContentPartPr/>
              <p14:nvPr/>
            </p14:nvContentPartPr>
            <p14:xfrm>
              <a:off x="2305920" y="4774840"/>
              <a:ext cx="295200" cy="2350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30EE079-8DE0-4EBC-BA50-CBF0B3072F5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87942" y="4756840"/>
                <a:ext cx="330797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CD90EE8-7FBB-4970-9AA7-47A9AEED41EF}"/>
                  </a:ext>
                </a:extLst>
              </p14:cNvPr>
              <p14:cNvContentPartPr/>
              <p14:nvPr/>
            </p14:nvContentPartPr>
            <p14:xfrm>
              <a:off x="1229160" y="4794280"/>
              <a:ext cx="774000" cy="214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CD90EE8-7FBB-4970-9AA7-47A9AEED41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11168" y="4776280"/>
                <a:ext cx="809623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7EFA77A-741C-4C82-9D1C-6A7430B62B5F}"/>
                  </a:ext>
                </a:extLst>
              </p14:cNvPr>
              <p14:cNvContentPartPr/>
              <p14:nvPr/>
            </p14:nvContentPartPr>
            <p14:xfrm>
              <a:off x="3768960" y="4917040"/>
              <a:ext cx="172440" cy="12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7EFA77A-741C-4C82-9D1C-6A7430B62B5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750960" y="4899400"/>
                <a:ext cx="208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DC10F39-317B-4835-9E13-802D05B549F7}"/>
                  </a:ext>
                </a:extLst>
              </p14:cNvPr>
              <p14:cNvContentPartPr/>
              <p14:nvPr/>
            </p14:nvContentPartPr>
            <p14:xfrm>
              <a:off x="3789120" y="5000920"/>
              <a:ext cx="143640" cy="10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DC10F39-317B-4835-9E13-802D05B549F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71480" y="4982920"/>
                <a:ext cx="179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ED8532B-E577-452E-9BD2-AE286446C5D3}"/>
                  </a:ext>
                </a:extLst>
              </p14:cNvPr>
              <p14:cNvContentPartPr/>
              <p14:nvPr/>
            </p14:nvContentPartPr>
            <p14:xfrm>
              <a:off x="3047520" y="4785280"/>
              <a:ext cx="627120" cy="3466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ED8532B-E577-452E-9BD2-AE286446C5D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029880" y="4767280"/>
                <a:ext cx="66276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9F01A1E-701F-45FD-9808-67C3C505265D}"/>
                  </a:ext>
                </a:extLst>
              </p14:cNvPr>
              <p14:cNvContentPartPr/>
              <p14:nvPr/>
            </p14:nvContentPartPr>
            <p14:xfrm>
              <a:off x="4114200" y="4821640"/>
              <a:ext cx="862200" cy="289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9F01A1E-701F-45FD-9808-67C3C505265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096200" y="4804000"/>
                <a:ext cx="897840" cy="32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37342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123DA4-1494-4949-8E15-4ACFB1420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15" t="13897" r="18808" b="81590"/>
          <a:stretch/>
        </p:blipFill>
        <p:spPr>
          <a:xfrm>
            <a:off x="304800" y="152400"/>
            <a:ext cx="8572500" cy="114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56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076" y="2308480"/>
                <a:ext cx="1528209" cy="21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14:cNvPr>
              <p14:cNvContentPartPr/>
              <p14:nvPr/>
            </p14:nvContentPartPr>
            <p14:xfrm>
              <a:off x="3947880" y="1368520"/>
              <a:ext cx="337320" cy="15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30240" y="1350520"/>
                <a:ext cx="372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14:cNvPr>
              <p14:cNvContentPartPr/>
              <p14:nvPr/>
            </p14:nvContentPartPr>
            <p14:xfrm>
              <a:off x="4028520" y="1126600"/>
              <a:ext cx="237240" cy="82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10880" y="1108600"/>
                <a:ext cx="272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14:cNvPr>
              <p14:cNvContentPartPr/>
              <p14:nvPr/>
            </p14:nvContentPartPr>
            <p14:xfrm>
              <a:off x="4520640" y="1289680"/>
              <a:ext cx="15408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03000" y="1271680"/>
                <a:ext cx="189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14:cNvPr>
              <p14:cNvContentPartPr/>
              <p14:nvPr/>
            </p14:nvContentPartPr>
            <p14:xfrm>
              <a:off x="4520640" y="1381480"/>
              <a:ext cx="1436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03000" y="13634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14:cNvPr>
              <p14:cNvContentPartPr/>
              <p14:nvPr/>
            </p14:nvContentPartPr>
            <p14:xfrm>
              <a:off x="6034080" y="1198600"/>
              <a:ext cx="267480" cy="14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16440" y="1180600"/>
                <a:ext cx="3031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14:cNvPr>
              <p14:cNvContentPartPr/>
              <p14:nvPr/>
            </p14:nvContentPartPr>
            <p14:xfrm>
              <a:off x="4864080" y="1066480"/>
              <a:ext cx="1056960" cy="314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46434" y="1048501"/>
                <a:ext cx="1092612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14:cNvPr>
              <p14:cNvContentPartPr/>
              <p14:nvPr/>
            </p14:nvContentPartPr>
            <p14:xfrm>
              <a:off x="6481920" y="1048120"/>
              <a:ext cx="806040" cy="51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63920" y="1030120"/>
                <a:ext cx="8416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14:cNvPr>
              <p14:cNvContentPartPr/>
              <p14:nvPr/>
            </p14:nvContentPartPr>
            <p14:xfrm>
              <a:off x="7395960" y="1137400"/>
              <a:ext cx="909360" cy="19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77960" y="1119727"/>
                <a:ext cx="945000" cy="2301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827708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123DA4-1494-4949-8E15-4ACFB1420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15" t="13897" r="18808" b="81590"/>
          <a:stretch/>
        </p:blipFill>
        <p:spPr>
          <a:xfrm>
            <a:off x="304800" y="152400"/>
            <a:ext cx="8572500" cy="114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56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076" y="2308480"/>
                <a:ext cx="1528209" cy="21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14:cNvPr>
              <p14:cNvContentPartPr/>
              <p14:nvPr/>
            </p14:nvContentPartPr>
            <p14:xfrm>
              <a:off x="3947880" y="1368520"/>
              <a:ext cx="337320" cy="15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30240" y="1350520"/>
                <a:ext cx="372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14:cNvPr>
              <p14:cNvContentPartPr/>
              <p14:nvPr/>
            </p14:nvContentPartPr>
            <p14:xfrm>
              <a:off x="4028520" y="1126600"/>
              <a:ext cx="237240" cy="82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10880" y="1108600"/>
                <a:ext cx="272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14:cNvPr>
              <p14:cNvContentPartPr/>
              <p14:nvPr/>
            </p14:nvContentPartPr>
            <p14:xfrm>
              <a:off x="4520640" y="1289680"/>
              <a:ext cx="15408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03000" y="1271680"/>
                <a:ext cx="189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14:cNvPr>
              <p14:cNvContentPartPr/>
              <p14:nvPr/>
            </p14:nvContentPartPr>
            <p14:xfrm>
              <a:off x="4520640" y="1381480"/>
              <a:ext cx="1436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03000" y="13634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14:cNvPr>
              <p14:cNvContentPartPr/>
              <p14:nvPr/>
            </p14:nvContentPartPr>
            <p14:xfrm>
              <a:off x="6034080" y="1198600"/>
              <a:ext cx="267480" cy="14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16440" y="1180600"/>
                <a:ext cx="3031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14:cNvPr>
              <p14:cNvContentPartPr/>
              <p14:nvPr/>
            </p14:nvContentPartPr>
            <p14:xfrm>
              <a:off x="4864080" y="1066480"/>
              <a:ext cx="1056960" cy="314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46434" y="1048501"/>
                <a:ext cx="1092612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14:cNvPr>
              <p14:cNvContentPartPr/>
              <p14:nvPr/>
            </p14:nvContentPartPr>
            <p14:xfrm>
              <a:off x="6481920" y="1048120"/>
              <a:ext cx="806040" cy="51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63920" y="1030120"/>
                <a:ext cx="8416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14:cNvPr>
              <p14:cNvContentPartPr/>
              <p14:nvPr/>
            </p14:nvContentPartPr>
            <p14:xfrm>
              <a:off x="7395960" y="1137400"/>
              <a:ext cx="909360" cy="19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77960" y="1119727"/>
                <a:ext cx="945000" cy="230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14:cNvPr>
              <p14:cNvContentPartPr/>
              <p14:nvPr/>
            </p14:nvContentPartPr>
            <p14:xfrm>
              <a:off x="6571920" y="2265280"/>
              <a:ext cx="16092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53920" y="2247640"/>
                <a:ext cx="1965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14:cNvPr>
              <p14:cNvContentPartPr/>
              <p14:nvPr/>
            </p14:nvContentPartPr>
            <p14:xfrm>
              <a:off x="6574440" y="2854600"/>
              <a:ext cx="172080" cy="167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56440" y="2836960"/>
                <a:ext cx="207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14:cNvPr>
              <p14:cNvContentPartPr/>
              <p14:nvPr/>
            </p14:nvContentPartPr>
            <p14:xfrm>
              <a:off x="4867320" y="2285800"/>
              <a:ext cx="1555920" cy="1217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49320" y="2267800"/>
                <a:ext cx="1591560" cy="125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562373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123DA4-1494-4949-8E15-4ACFB1420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15" t="13897" r="18808" b="81590"/>
          <a:stretch/>
        </p:blipFill>
        <p:spPr>
          <a:xfrm>
            <a:off x="304800" y="152400"/>
            <a:ext cx="8572500" cy="114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56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076" y="2308480"/>
                <a:ext cx="1528209" cy="21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14:cNvPr>
              <p14:cNvContentPartPr/>
              <p14:nvPr/>
            </p14:nvContentPartPr>
            <p14:xfrm>
              <a:off x="3947880" y="1368520"/>
              <a:ext cx="337320" cy="15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30240" y="1350520"/>
                <a:ext cx="372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14:cNvPr>
              <p14:cNvContentPartPr/>
              <p14:nvPr/>
            </p14:nvContentPartPr>
            <p14:xfrm>
              <a:off x="4028520" y="1126600"/>
              <a:ext cx="237240" cy="82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10880" y="1108600"/>
                <a:ext cx="272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14:cNvPr>
              <p14:cNvContentPartPr/>
              <p14:nvPr/>
            </p14:nvContentPartPr>
            <p14:xfrm>
              <a:off x="4520640" y="1289680"/>
              <a:ext cx="15408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03000" y="1271680"/>
                <a:ext cx="189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14:cNvPr>
              <p14:cNvContentPartPr/>
              <p14:nvPr/>
            </p14:nvContentPartPr>
            <p14:xfrm>
              <a:off x="4520640" y="1381480"/>
              <a:ext cx="1436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03000" y="13634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14:cNvPr>
              <p14:cNvContentPartPr/>
              <p14:nvPr/>
            </p14:nvContentPartPr>
            <p14:xfrm>
              <a:off x="6034080" y="1198600"/>
              <a:ext cx="267480" cy="14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16440" y="1180600"/>
                <a:ext cx="3031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14:cNvPr>
              <p14:cNvContentPartPr/>
              <p14:nvPr/>
            </p14:nvContentPartPr>
            <p14:xfrm>
              <a:off x="4864080" y="1066480"/>
              <a:ext cx="1056960" cy="314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46434" y="1048501"/>
                <a:ext cx="1092612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14:cNvPr>
              <p14:cNvContentPartPr/>
              <p14:nvPr/>
            </p14:nvContentPartPr>
            <p14:xfrm>
              <a:off x="6481920" y="1048120"/>
              <a:ext cx="806040" cy="51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63920" y="1030120"/>
                <a:ext cx="8416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14:cNvPr>
              <p14:cNvContentPartPr/>
              <p14:nvPr/>
            </p14:nvContentPartPr>
            <p14:xfrm>
              <a:off x="7395960" y="1137400"/>
              <a:ext cx="909360" cy="19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77960" y="1119727"/>
                <a:ext cx="945000" cy="230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14:cNvPr>
              <p14:cNvContentPartPr/>
              <p14:nvPr/>
            </p14:nvContentPartPr>
            <p14:xfrm>
              <a:off x="6571920" y="2265280"/>
              <a:ext cx="16092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53920" y="2247640"/>
                <a:ext cx="1965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14:cNvPr>
              <p14:cNvContentPartPr/>
              <p14:nvPr/>
            </p14:nvContentPartPr>
            <p14:xfrm>
              <a:off x="6574440" y="2854600"/>
              <a:ext cx="172080" cy="167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56440" y="2836960"/>
                <a:ext cx="207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14:cNvPr>
              <p14:cNvContentPartPr/>
              <p14:nvPr/>
            </p14:nvContentPartPr>
            <p14:xfrm>
              <a:off x="4867320" y="2285800"/>
              <a:ext cx="1555920" cy="1217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49320" y="2267800"/>
                <a:ext cx="1591560" cy="12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F78A955-91B9-418A-8F06-78E218546B18}"/>
                  </a:ext>
                </a:extLst>
              </p14:cNvPr>
              <p14:cNvContentPartPr/>
              <p14:nvPr/>
            </p14:nvContentPartPr>
            <p14:xfrm>
              <a:off x="4584360" y="3921640"/>
              <a:ext cx="312480" cy="358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F78A955-91B9-418A-8F06-78E218546B1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66720" y="3903640"/>
                <a:ext cx="34812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FAB73B6-C30A-4289-9590-6981245B249F}"/>
                  </a:ext>
                </a:extLst>
              </p14:cNvPr>
              <p14:cNvContentPartPr/>
              <p14:nvPr/>
            </p14:nvContentPartPr>
            <p14:xfrm>
              <a:off x="5557080" y="4084000"/>
              <a:ext cx="158040" cy="11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FAB73B6-C30A-4289-9590-6981245B249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539440" y="4066000"/>
                <a:ext cx="193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4C9CB2-C5A5-4670-8324-C78683B5F59B}"/>
                  </a:ext>
                </a:extLst>
              </p14:cNvPr>
              <p14:cNvContentPartPr/>
              <p14:nvPr/>
            </p14:nvContentPartPr>
            <p14:xfrm>
              <a:off x="5597760" y="4139440"/>
              <a:ext cx="129240" cy="15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4C9CB2-C5A5-4670-8324-C78683B5F59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80120" y="4121800"/>
                <a:ext cx="1648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B1FC1D1-690B-4918-BA9C-D1D255E12644}"/>
                  </a:ext>
                </a:extLst>
              </p14:cNvPr>
              <p14:cNvContentPartPr/>
              <p14:nvPr/>
            </p14:nvContentPartPr>
            <p14:xfrm>
              <a:off x="5046960" y="3972040"/>
              <a:ext cx="326160" cy="290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B1FC1D1-690B-4918-BA9C-D1D255E1264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028980" y="3954400"/>
                <a:ext cx="361761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435B83A-9BD1-45B6-A6DD-36885157F681}"/>
                  </a:ext>
                </a:extLst>
              </p14:cNvPr>
              <p14:cNvContentPartPr/>
              <p14:nvPr/>
            </p14:nvContentPartPr>
            <p14:xfrm>
              <a:off x="5831760" y="4062760"/>
              <a:ext cx="367200" cy="204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435B83A-9BD1-45B6-A6DD-36885157F68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13760" y="4044760"/>
                <a:ext cx="4028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186C1E1-219F-4443-B8A1-CEEF7BEA4974}"/>
                  </a:ext>
                </a:extLst>
              </p14:cNvPr>
              <p14:cNvContentPartPr/>
              <p14:nvPr/>
            </p14:nvContentPartPr>
            <p14:xfrm>
              <a:off x="6324960" y="4083640"/>
              <a:ext cx="370440" cy="222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186C1E1-219F-4443-B8A1-CEEF7BEA497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307303" y="4066000"/>
                <a:ext cx="406115" cy="25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417923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123DA4-1494-4949-8E15-4ACFB1420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15" t="13897" r="18808" b="81590"/>
          <a:stretch/>
        </p:blipFill>
        <p:spPr>
          <a:xfrm>
            <a:off x="304800" y="152400"/>
            <a:ext cx="8572500" cy="114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56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076" y="2308480"/>
                <a:ext cx="1528209" cy="21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14:cNvPr>
              <p14:cNvContentPartPr/>
              <p14:nvPr/>
            </p14:nvContentPartPr>
            <p14:xfrm>
              <a:off x="3947880" y="1368520"/>
              <a:ext cx="337320" cy="15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30240" y="1350520"/>
                <a:ext cx="372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14:cNvPr>
              <p14:cNvContentPartPr/>
              <p14:nvPr/>
            </p14:nvContentPartPr>
            <p14:xfrm>
              <a:off x="4028520" y="1126600"/>
              <a:ext cx="237240" cy="82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10880" y="1108600"/>
                <a:ext cx="272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14:cNvPr>
              <p14:cNvContentPartPr/>
              <p14:nvPr/>
            </p14:nvContentPartPr>
            <p14:xfrm>
              <a:off x="4520640" y="1289680"/>
              <a:ext cx="15408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03000" y="1271680"/>
                <a:ext cx="189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14:cNvPr>
              <p14:cNvContentPartPr/>
              <p14:nvPr/>
            </p14:nvContentPartPr>
            <p14:xfrm>
              <a:off x="4520640" y="1381480"/>
              <a:ext cx="1436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03000" y="13634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14:cNvPr>
              <p14:cNvContentPartPr/>
              <p14:nvPr/>
            </p14:nvContentPartPr>
            <p14:xfrm>
              <a:off x="6034080" y="1198600"/>
              <a:ext cx="267480" cy="14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16440" y="1180600"/>
                <a:ext cx="3031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14:cNvPr>
              <p14:cNvContentPartPr/>
              <p14:nvPr/>
            </p14:nvContentPartPr>
            <p14:xfrm>
              <a:off x="4864080" y="1066480"/>
              <a:ext cx="1056960" cy="314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46434" y="1048501"/>
                <a:ext cx="1092612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14:cNvPr>
              <p14:cNvContentPartPr/>
              <p14:nvPr/>
            </p14:nvContentPartPr>
            <p14:xfrm>
              <a:off x="6481920" y="1048120"/>
              <a:ext cx="806040" cy="51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63920" y="1030120"/>
                <a:ext cx="8416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14:cNvPr>
              <p14:cNvContentPartPr/>
              <p14:nvPr/>
            </p14:nvContentPartPr>
            <p14:xfrm>
              <a:off x="7395960" y="1137400"/>
              <a:ext cx="909360" cy="19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77960" y="1119727"/>
                <a:ext cx="945000" cy="230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14:cNvPr>
              <p14:cNvContentPartPr/>
              <p14:nvPr/>
            </p14:nvContentPartPr>
            <p14:xfrm>
              <a:off x="6571920" y="2265280"/>
              <a:ext cx="16092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53920" y="2247640"/>
                <a:ext cx="1965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14:cNvPr>
              <p14:cNvContentPartPr/>
              <p14:nvPr/>
            </p14:nvContentPartPr>
            <p14:xfrm>
              <a:off x="6574440" y="2854600"/>
              <a:ext cx="172080" cy="167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56440" y="2836960"/>
                <a:ext cx="207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14:cNvPr>
              <p14:cNvContentPartPr/>
              <p14:nvPr/>
            </p14:nvContentPartPr>
            <p14:xfrm>
              <a:off x="4867320" y="2285800"/>
              <a:ext cx="1555920" cy="1217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49320" y="2267800"/>
                <a:ext cx="1591560" cy="12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F78A955-91B9-418A-8F06-78E218546B18}"/>
                  </a:ext>
                </a:extLst>
              </p14:cNvPr>
              <p14:cNvContentPartPr/>
              <p14:nvPr/>
            </p14:nvContentPartPr>
            <p14:xfrm>
              <a:off x="4584360" y="3921640"/>
              <a:ext cx="312480" cy="358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F78A955-91B9-418A-8F06-78E218546B1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66720" y="3903640"/>
                <a:ext cx="34812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FAB73B6-C30A-4289-9590-6981245B249F}"/>
                  </a:ext>
                </a:extLst>
              </p14:cNvPr>
              <p14:cNvContentPartPr/>
              <p14:nvPr/>
            </p14:nvContentPartPr>
            <p14:xfrm>
              <a:off x="5557080" y="4084000"/>
              <a:ext cx="158040" cy="11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FAB73B6-C30A-4289-9590-6981245B249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539440" y="4066000"/>
                <a:ext cx="193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4C9CB2-C5A5-4670-8324-C78683B5F59B}"/>
                  </a:ext>
                </a:extLst>
              </p14:cNvPr>
              <p14:cNvContentPartPr/>
              <p14:nvPr/>
            </p14:nvContentPartPr>
            <p14:xfrm>
              <a:off x="5597760" y="4139440"/>
              <a:ext cx="129240" cy="15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4C9CB2-C5A5-4670-8324-C78683B5F59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80120" y="4121800"/>
                <a:ext cx="1648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B1FC1D1-690B-4918-BA9C-D1D255E12644}"/>
                  </a:ext>
                </a:extLst>
              </p14:cNvPr>
              <p14:cNvContentPartPr/>
              <p14:nvPr/>
            </p14:nvContentPartPr>
            <p14:xfrm>
              <a:off x="5046960" y="3972040"/>
              <a:ext cx="326160" cy="290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B1FC1D1-690B-4918-BA9C-D1D255E1264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028980" y="3954400"/>
                <a:ext cx="361761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435B83A-9BD1-45B6-A6DD-36885157F681}"/>
                  </a:ext>
                </a:extLst>
              </p14:cNvPr>
              <p14:cNvContentPartPr/>
              <p14:nvPr/>
            </p14:nvContentPartPr>
            <p14:xfrm>
              <a:off x="5831760" y="4062760"/>
              <a:ext cx="367200" cy="204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435B83A-9BD1-45B6-A6DD-36885157F68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13760" y="4044760"/>
                <a:ext cx="4028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186C1E1-219F-4443-B8A1-CEEF7BEA4974}"/>
                  </a:ext>
                </a:extLst>
              </p14:cNvPr>
              <p14:cNvContentPartPr/>
              <p14:nvPr/>
            </p14:nvContentPartPr>
            <p14:xfrm>
              <a:off x="6324960" y="4083640"/>
              <a:ext cx="370440" cy="222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186C1E1-219F-4443-B8A1-CEEF7BEA497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307303" y="4066000"/>
                <a:ext cx="406115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D38EC9-66A9-4586-A19F-5BA3B0E2129B}"/>
                  </a:ext>
                </a:extLst>
              </p14:cNvPr>
              <p14:cNvContentPartPr/>
              <p14:nvPr/>
            </p14:nvContentPartPr>
            <p14:xfrm>
              <a:off x="3646920" y="4734160"/>
              <a:ext cx="32040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9D38EC9-66A9-4586-A19F-5BA3B0E2129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29280" y="4716160"/>
                <a:ext cx="3560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DC7A71F-0AF2-47D3-8BA8-EF34FB542514}"/>
                  </a:ext>
                </a:extLst>
              </p14:cNvPr>
              <p14:cNvContentPartPr/>
              <p14:nvPr/>
            </p14:nvContentPartPr>
            <p14:xfrm>
              <a:off x="3637200" y="4839640"/>
              <a:ext cx="307800" cy="6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DC7A71F-0AF2-47D3-8BA8-EF34FB54251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619200" y="4822000"/>
                <a:ext cx="3434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5736EA9-5E39-473D-8481-372300A7A9DD}"/>
                  </a:ext>
                </a:extLst>
              </p14:cNvPr>
              <p14:cNvContentPartPr/>
              <p14:nvPr/>
            </p14:nvContentPartPr>
            <p14:xfrm>
              <a:off x="3808200" y="4602040"/>
              <a:ext cx="262080" cy="374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5736EA9-5E39-473D-8481-372300A7A9D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790560" y="4584040"/>
                <a:ext cx="29772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6C566C-352F-4130-8A56-A415A29A0418}"/>
                  </a:ext>
                </a:extLst>
              </p14:cNvPr>
              <p14:cNvContentPartPr/>
              <p14:nvPr/>
            </p14:nvContentPartPr>
            <p14:xfrm>
              <a:off x="5354040" y="4764040"/>
              <a:ext cx="205560" cy="21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6C566C-352F-4130-8A56-A415A29A041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336040" y="4746400"/>
                <a:ext cx="241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3384DC8-A139-464D-A6A3-8CDC0BCC9BAA}"/>
                  </a:ext>
                </a:extLst>
              </p14:cNvPr>
              <p14:cNvContentPartPr/>
              <p14:nvPr/>
            </p14:nvContentPartPr>
            <p14:xfrm>
              <a:off x="5374200" y="4866280"/>
              <a:ext cx="204480" cy="147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3384DC8-A139-464D-A6A3-8CDC0BCC9BA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356560" y="4848280"/>
                <a:ext cx="2401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A1DD0F5-920F-4A7A-A39E-2ED23ADAF8D4}"/>
                  </a:ext>
                </a:extLst>
              </p14:cNvPr>
              <p14:cNvContentPartPr/>
              <p14:nvPr/>
            </p14:nvContentPartPr>
            <p14:xfrm>
              <a:off x="4681920" y="4652080"/>
              <a:ext cx="508680" cy="264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A1DD0F5-920F-4A7A-A39E-2ED23ADAF8D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63933" y="4634080"/>
                <a:ext cx="544295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569A83E-EF00-4D57-9056-91A8A7473BCE}"/>
                  </a:ext>
                </a:extLst>
              </p14:cNvPr>
              <p14:cNvContentPartPr/>
              <p14:nvPr/>
            </p14:nvContentPartPr>
            <p14:xfrm>
              <a:off x="5756880" y="4714720"/>
              <a:ext cx="970560" cy="242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569A83E-EF00-4D57-9056-91A8A7473BC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738873" y="4697080"/>
                <a:ext cx="1006213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E29A2DB-2298-4057-A34E-B41F350AAF00}"/>
                  </a:ext>
                </a:extLst>
              </p14:cNvPr>
              <p14:cNvContentPartPr/>
              <p14:nvPr/>
            </p14:nvContentPartPr>
            <p14:xfrm>
              <a:off x="7030560" y="4632640"/>
              <a:ext cx="381240" cy="302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E29A2DB-2298-4057-A34E-B41F350AAF0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012560" y="4615000"/>
                <a:ext cx="41688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C7ECFF0-E9BA-463F-A2A0-054C967636CB}"/>
                  </a:ext>
                </a:extLst>
              </p14:cNvPr>
              <p14:cNvContentPartPr/>
              <p14:nvPr/>
            </p14:nvContentPartPr>
            <p14:xfrm>
              <a:off x="1184880" y="5270200"/>
              <a:ext cx="659880" cy="207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C7ECFF0-E9BA-463F-A2A0-054C967636C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166880" y="5252200"/>
                <a:ext cx="6955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875D7C6-A659-4F8A-84F0-08AB646B006D}"/>
                  </a:ext>
                </a:extLst>
              </p14:cNvPr>
              <p14:cNvContentPartPr/>
              <p14:nvPr/>
            </p14:nvContentPartPr>
            <p14:xfrm>
              <a:off x="2072280" y="5394040"/>
              <a:ext cx="468000" cy="21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875D7C6-A659-4F8A-84F0-08AB646B006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054640" y="5376040"/>
                <a:ext cx="503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4EFFFF0-173A-4E7E-8317-F35C561C4F99}"/>
                  </a:ext>
                </a:extLst>
              </p14:cNvPr>
              <p14:cNvContentPartPr/>
              <p14:nvPr/>
            </p14:nvContentPartPr>
            <p14:xfrm>
              <a:off x="2145360" y="5487280"/>
              <a:ext cx="335880" cy="199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4EFFFF0-173A-4E7E-8317-F35C561C4F9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127360" y="5469280"/>
                <a:ext cx="3715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559260B-7311-42DF-B356-20ECB2993BBC}"/>
                  </a:ext>
                </a:extLst>
              </p14:cNvPr>
              <p14:cNvContentPartPr/>
              <p14:nvPr/>
            </p14:nvContentPartPr>
            <p14:xfrm>
              <a:off x="2090640" y="5147800"/>
              <a:ext cx="537120" cy="198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559260B-7311-42DF-B356-20ECB2993BB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073000" y="5129833"/>
                <a:ext cx="572760" cy="23393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203312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123DA4-1494-4949-8E15-4ACFB1420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15" t="13897" r="18808" b="81590"/>
          <a:stretch/>
        </p:blipFill>
        <p:spPr>
          <a:xfrm>
            <a:off x="304800" y="152400"/>
            <a:ext cx="8572500" cy="114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56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076" y="2308480"/>
                <a:ext cx="1528209" cy="21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14:cNvPr>
              <p14:cNvContentPartPr/>
              <p14:nvPr/>
            </p14:nvContentPartPr>
            <p14:xfrm>
              <a:off x="3947880" y="1368520"/>
              <a:ext cx="337320" cy="15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30240" y="1350520"/>
                <a:ext cx="372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14:cNvPr>
              <p14:cNvContentPartPr/>
              <p14:nvPr/>
            </p14:nvContentPartPr>
            <p14:xfrm>
              <a:off x="4028520" y="1126600"/>
              <a:ext cx="237240" cy="82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10880" y="1108600"/>
                <a:ext cx="272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14:cNvPr>
              <p14:cNvContentPartPr/>
              <p14:nvPr/>
            </p14:nvContentPartPr>
            <p14:xfrm>
              <a:off x="4520640" y="1289680"/>
              <a:ext cx="15408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03000" y="1271680"/>
                <a:ext cx="189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14:cNvPr>
              <p14:cNvContentPartPr/>
              <p14:nvPr/>
            </p14:nvContentPartPr>
            <p14:xfrm>
              <a:off x="4520640" y="1381480"/>
              <a:ext cx="1436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03000" y="13634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14:cNvPr>
              <p14:cNvContentPartPr/>
              <p14:nvPr/>
            </p14:nvContentPartPr>
            <p14:xfrm>
              <a:off x="6034080" y="1198600"/>
              <a:ext cx="267480" cy="14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16440" y="1180600"/>
                <a:ext cx="3031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14:cNvPr>
              <p14:cNvContentPartPr/>
              <p14:nvPr/>
            </p14:nvContentPartPr>
            <p14:xfrm>
              <a:off x="4864080" y="1066480"/>
              <a:ext cx="1056960" cy="314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46434" y="1048501"/>
                <a:ext cx="1092612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14:cNvPr>
              <p14:cNvContentPartPr/>
              <p14:nvPr/>
            </p14:nvContentPartPr>
            <p14:xfrm>
              <a:off x="6481920" y="1048120"/>
              <a:ext cx="806040" cy="51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63920" y="1030120"/>
                <a:ext cx="8416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14:cNvPr>
              <p14:cNvContentPartPr/>
              <p14:nvPr/>
            </p14:nvContentPartPr>
            <p14:xfrm>
              <a:off x="7395960" y="1137400"/>
              <a:ext cx="909360" cy="19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77960" y="1119727"/>
                <a:ext cx="945000" cy="230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14:cNvPr>
              <p14:cNvContentPartPr/>
              <p14:nvPr/>
            </p14:nvContentPartPr>
            <p14:xfrm>
              <a:off x="6571920" y="2265280"/>
              <a:ext cx="16092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53920" y="2247640"/>
                <a:ext cx="1965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14:cNvPr>
              <p14:cNvContentPartPr/>
              <p14:nvPr/>
            </p14:nvContentPartPr>
            <p14:xfrm>
              <a:off x="6574440" y="2854600"/>
              <a:ext cx="172080" cy="167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56440" y="2836960"/>
                <a:ext cx="207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14:cNvPr>
              <p14:cNvContentPartPr/>
              <p14:nvPr/>
            </p14:nvContentPartPr>
            <p14:xfrm>
              <a:off x="4867320" y="2285800"/>
              <a:ext cx="1555920" cy="1217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49320" y="2267800"/>
                <a:ext cx="1591560" cy="12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F78A955-91B9-418A-8F06-78E218546B18}"/>
                  </a:ext>
                </a:extLst>
              </p14:cNvPr>
              <p14:cNvContentPartPr/>
              <p14:nvPr/>
            </p14:nvContentPartPr>
            <p14:xfrm>
              <a:off x="4584360" y="3921640"/>
              <a:ext cx="312480" cy="358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F78A955-91B9-418A-8F06-78E218546B1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66720" y="3903640"/>
                <a:ext cx="34812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FAB73B6-C30A-4289-9590-6981245B249F}"/>
                  </a:ext>
                </a:extLst>
              </p14:cNvPr>
              <p14:cNvContentPartPr/>
              <p14:nvPr/>
            </p14:nvContentPartPr>
            <p14:xfrm>
              <a:off x="5557080" y="4084000"/>
              <a:ext cx="158040" cy="11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FAB73B6-C30A-4289-9590-6981245B249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539440" y="4066000"/>
                <a:ext cx="193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4C9CB2-C5A5-4670-8324-C78683B5F59B}"/>
                  </a:ext>
                </a:extLst>
              </p14:cNvPr>
              <p14:cNvContentPartPr/>
              <p14:nvPr/>
            </p14:nvContentPartPr>
            <p14:xfrm>
              <a:off x="5597760" y="4139440"/>
              <a:ext cx="129240" cy="15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4C9CB2-C5A5-4670-8324-C78683B5F59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80120" y="4121800"/>
                <a:ext cx="1648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B1FC1D1-690B-4918-BA9C-D1D255E12644}"/>
                  </a:ext>
                </a:extLst>
              </p14:cNvPr>
              <p14:cNvContentPartPr/>
              <p14:nvPr/>
            </p14:nvContentPartPr>
            <p14:xfrm>
              <a:off x="5046960" y="3972040"/>
              <a:ext cx="326160" cy="290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B1FC1D1-690B-4918-BA9C-D1D255E1264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028980" y="3954400"/>
                <a:ext cx="361761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435B83A-9BD1-45B6-A6DD-36885157F681}"/>
                  </a:ext>
                </a:extLst>
              </p14:cNvPr>
              <p14:cNvContentPartPr/>
              <p14:nvPr/>
            </p14:nvContentPartPr>
            <p14:xfrm>
              <a:off x="5831760" y="4062760"/>
              <a:ext cx="367200" cy="204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435B83A-9BD1-45B6-A6DD-36885157F68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13760" y="4044760"/>
                <a:ext cx="4028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186C1E1-219F-4443-B8A1-CEEF7BEA4974}"/>
                  </a:ext>
                </a:extLst>
              </p14:cNvPr>
              <p14:cNvContentPartPr/>
              <p14:nvPr/>
            </p14:nvContentPartPr>
            <p14:xfrm>
              <a:off x="6324960" y="4083640"/>
              <a:ext cx="370440" cy="222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186C1E1-219F-4443-B8A1-CEEF7BEA497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307303" y="4066000"/>
                <a:ext cx="406115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D38EC9-66A9-4586-A19F-5BA3B0E2129B}"/>
                  </a:ext>
                </a:extLst>
              </p14:cNvPr>
              <p14:cNvContentPartPr/>
              <p14:nvPr/>
            </p14:nvContentPartPr>
            <p14:xfrm>
              <a:off x="3646920" y="4734160"/>
              <a:ext cx="32040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9D38EC9-66A9-4586-A19F-5BA3B0E2129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29280" y="4716160"/>
                <a:ext cx="3560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DC7A71F-0AF2-47D3-8BA8-EF34FB542514}"/>
                  </a:ext>
                </a:extLst>
              </p14:cNvPr>
              <p14:cNvContentPartPr/>
              <p14:nvPr/>
            </p14:nvContentPartPr>
            <p14:xfrm>
              <a:off x="3637200" y="4839640"/>
              <a:ext cx="307800" cy="6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DC7A71F-0AF2-47D3-8BA8-EF34FB54251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619200" y="4822000"/>
                <a:ext cx="3434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5736EA9-5E39-473D-8481-372300A7A9DD}"/>
                  </a:ext>
                </a:extLst>
              </p14:cNvPr>
              <p14:cNvContentPartPr/>
              <p14:nvPr/>
            </p14:nvContentPartPr>
            <p14:xfrm>
              <a:off x="3808200" y="4602040"/>
              <a:ext cx="262080" cy="374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5736EA9-5E39-473D-8481-372300A7A9D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790560" y="4584040"/>
                <a:ext cx="29772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6C566C-352F-4130-8A56-A415A29A0418}"/>
                  </a:ext>
                </a:extLst>
              </p14:cNvPr>
              <p14:cNvContentPartPr/>
              <p14:nvPr/>
            </p14:nvContentPartPr>
            <p14:xfrm>
              <a:off x="5354040" y="4764040"/>
              <a:ext cx="205560" cy="21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6C566C-352F-4130-8A56-A415A29A041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336040" y="4746400"/>
                <a:ext cx="241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3384DC8-A139-464D-A6A3-8CDC0BCC9BAA}"/>
                  </a:ext>
                </a:extLst>
              </p14:cNvPr>
              <p14:cNvContentPartPr/>
              <p14:nvPr/>
            </p14:nvContentPartPr>
            <p14:xfrm>
              <a:off x="5374200" y="4866280"/>
              <a:ext cx="204480" cy="147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3384DC8-A139-464D-A6A3-8CDC0BCC9BA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356560" y="4848280"/>
                <a:ext cx="2401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A1DD0F5-920F-4A7A-A39E-2ED23ADAF8D4}"/>
                  </a:ext>
                </a:extLst>
              </p14:cNvPr>
              <p14:cNvContentPartPr/>
              <p14:nvPr/>
            </p14:nvContentPartPr>
            <p14:xfrm>
              <a:off x="4681920" y="4652080"/>
              <a:ext cx="508680" cy="264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A1DD0F5-920F-4A7A-A39E-2ED23ADAF8D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63933" y="4634080"/>
                <a:ext cx="544295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569A83E-EF00-4D57-9056-91A8A7473BCE}"/>
                  </a:ext>
                </a:extLst>
              </p14:cNvPr>
              <p14:cNvContentPartPr/>
              <p14:nvPr/>
            </p14:nvContentPartPr>
            <p14:xfrm>
              <a:off x="5756880" y="4714720"/>
              <a:ext cx="970560" cy="242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569A83E-EF00-4D57-9056-91A8A7473BC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738873" y="4697080"/>
                <a:ext cx="1006213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E29A2DB-2298-4057-A34E-B41F350AAF00}"/>
                  </a:ext>
                </a:extLst>
              </p14:cNvPr>
              <p14:cNvContentPartPr/>
              <p14:nvPr/>
            </p14:nvContentPartPr>
            <p14:xfrm>
              <a:off x="7030560" y="4632640"/>
              <a:ext cx="381240" cy="302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E29A2DB-2298-4057-A34E-B41F350AAF0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012560" y="4615000"/>
                <a:ext cx="41688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C7ECFF0-E9BA-463F-A2A0-054C967636CB}"/>
                  </a:ext>
                </a:extLst>
              </p14:cNvPr>
              <p14:cNvContentPartPr/>
              <p14:nvPr/>
            </p14:nvContentPartPr>
            <p14:xfrm>
              <a:off x="1184880" y="5270200"/>
              <a:ext cx="659880" cy="207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C7ECFF0-E9BA-463F-A2A0-054C967636C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166880" y="5252200"/>
                <a:ext cx="6955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875D7C6-A659-4F8A-84F0-08AB646B006D}"/>
                  </a:ext>
                </a:extLst>
              </p14:cNvPr>
              <p14:cNvContentPartPr/>
              <p14:nvPr/>
            </p14:nvContentPartPr>
            <p14:xfrm>
              <a:off x="2072280" y="5394040"/>
              <a:ext cx="468000" cy="21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875D7C6-A659-4F8A-84F0-08AB646B006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054640" y="5376040"/>
                <a:ext cx="503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4EFFFF0-173A-4E7E-8317-F35C561C4F99}"/>
                  </a:ext>
                </a:extLst>
              </p14:cNvPr>
              <p14:cNvContentPartPr/>
              <p14:nvPr/>
            </p14:nvContentPartPr>
            <p14:xfrm>
              <a:off x="2145360" y="5487280"/>
              <a:ext cx="335880" cy="199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4EFFFF0-173A-4E7E-8317-F35C561C4F9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127360" y="5469280"/>
                <a:ext cx="3715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559260B-7311-42DF-B356-20ECB2993BBC}"/>
                  </a:ext>
                </a:extLst>
              </p14:cNvPr>
              <p14:cNvContentPartPr/>
              <p14:nvPr/>
            </p14:nvContentPartPr>
            <p14:xfrm>
              <a:off x="2090640" y="5147800"/>
              <a:ext cx="537120" cy="198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559260B-7311-42DF-B356-20ECB2993BB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073000" y="5129833"/>
                <a:ext cx="572760" cy="233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3F84DBC-801D-4558-8D19-F22D390AA9B1}"/>
                  </a:ext>
                </a:extLst>
              </p14:cNvPr>
              <p14:cNvContentPartPr/>
              <p14:nvPr/>
            </p14:nvContentPartPr>
            <p14:xfrm>
              <a:off x="3536040" y="5383600"/>
              <a:ext cx="347040" cy="171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3F84DBC-801D-4558-8D19-F22D390AA9B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18040" y="5365960"/>
                <a:ext cx="3826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9D6DF3A-5D4A-4FC9-A9AF-02C6800E6925}"/>
                  </a:ext>
                </a:extLst>
              </p14:cNvPr>
              <p14:cNvContentPartPr/>
              <p14:nvPr/>
            </p14:nvContentPartPr>
            <p14:xfrm>
              <a:off x="4053360" y="5404840"/>
              <a:ext cx="18252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9D6DF3A-5D4A-4FC9-A9AF-02C6800E692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035360" y="5387200"/>
                <a:ext cx="218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894E57-37B6-44AC-9054-FE4B7F36065D}"/>
                  </a:ext>
                </a:extLst>
              </p14:cNvPr>
              <p14:cNvContentPartPr/>
              <p14:nvPr/>
            </p14:nvContentPartPr>
            <p14:xfrm>
              <a:off x="4063800" y="5495920"/>
              <a:ext cx="22320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894E57-37B6-44AC-9054-FE4B7F36065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045800" y="5477920"/>
                <a:ext cx="258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26D1C6F-ECD0-4917-BA65-25D59F7D731D}"/>
                  </a:ext>
                </a:extLst>
              </p14:cNvPr>
              <p14:cNvContentPartPr/>
              <p14:nvPr/>
            </p14:nvContentPartPr>
            <p14:xfrm>
              <a:off x="2793360" y="5293240"/>
              <a:ext cx="302760" cy="274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26D1C6F-ECD0-4917-BA65-25D59F7D731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775699" y="5275240"/>
                <a:ext cx="338442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212E70E-3EE9-4C13-887A-CF55BAFD3CBF}"/>
                  </a:ext>
                </a:extLst>
              </p14:cNvPr>
              <p14:cNvContentPartPr/>
              <p14:nvPr/>
            </p14:nvContentPartPr>
            <p14:xfrm>
              <a:off x="5069280" y="523204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212E70E-3EE9-4C13-887A-CF55BAFD3CB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051640" y="5214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A23CFF4-B523-4622-8CAB-1915F6FAEF63}"/>
                  </a:ext>
                </a:extLst>
              </p14:cNvPr>
              <p14:cNvContentPartPr/>
              <p14:nvPr/>
            </p14:nvContentPartPr>
            <p14:xfrm>
              <a:off x="4467720" y="5279920"/>
              <a:ext cx="1230840" cy="267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A23CFF4-B523-4622-8CAB-1915F6FAEF6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450075" y="5261920"/>
                <a:ext cx="126649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181D734-98D8-4728-AF47-2C75FA3EE938}"/>
                  </a:ext>
                </a:extLst>
              </p14:cNvPr>
              <p14:cNvContentPartPr/>
              <p14:nvPr/>
            </p14:nvContentPartPr>
            <p14:xfrm>
              <a:off x="4791720" y="5630200"/>
              <a:ext cx="329760" cy="1785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181D734-98D8-4728-AF47-2C75FA3EE93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774080" y="5612200"/>
                <a:ext cx="365400" cy="21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31488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123DA4-1494-4949-8E15-4ACFB1420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15" t="13897" r="18808" b="81590"/>
          <a:stretch/>
        </p:blipFill>
        <p:spPr>
          <a:xfrm>
            <a:off x="304800" y="152400"/>
            <a:ext cx="8572500" cy="114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56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076" y="2308480"/>
                <a:ext cx="1528209" cy="21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14:cNvPr>
              <p14:cNvContentPartPr/>
              <p14:nvPr/>
            </p14:nvContentPartPr>
            <p14:xfrm>
              <a:off x="3947880" y="1368520"/>
              <a:ext cx="337320" cy="15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30240" y="1350520"/>
                <a:ext cx="372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14:cNvPr>
              <p14:cNvContentPartPr/>
              <p14:nvPr/>
            </p14:nvContentPartPr>
            <p14:xfrm>
              <a:off x="4028520" y="1126600"/>
              <a:ext cx="237240" cy="82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10880" y="1108600"/>
                <a:ext cx="272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14:cNvPr>
              <p14:cNvContentPartPr/>
              <p14:nvPr/>
            </p14:nvContentPartPr>
            <p14:xfrm>
              <a:off x="4520640" y="1289680"/>
              <a:ext cx="15408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03000" y="1271680"/>
                <a:ext cx="189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14:cNvPr>
              <p14:cNvContentPartPr/>
              <p14:nvPr/>
            </p14:nvContentPartPr>
            <p14:xfrm>
              <a:off x="4520640" y="1381480"/>
              <a:ext cx="1436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03000" y="13634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14:cNvPr>
              <p14:cNvContentPartPr/>
              <p14:nvPr/>
            </p14:nvContentPartPr>
            <p14:xfrm>
              <a:off x="6034080" y="1198600"/>
              <a:ext cx="267480" cy="14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16440" y="1180600"/>
                <a:ext cx="3031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14:cNvPr>
              <p14:cNvContentPartPr/>
              <p14:nvPr/>
            </p14:nvContentPartPr>
            <p14:xfrm>
              <a:off x="4864080" y="1066480"/>
              <a:ext cx="1056960" cy="314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46434" y="1048501"/>
                <a:ext cx="1092612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14:cNvPr>
              <p14:cNvContentPartPr/>
              <p14:nvPr/>
            </p14:nvContentPartPr>
            <p14:xfrm>
              <a:off x="6481920" y="1048120"/>
              <a:ext cx="806040" cy="51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63920" y="1030120"/>
                <a:ext cx="8416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14:cNvPr>
              <p14:cNvContentPartPr/>
              <p14:nvPr/>
            </p14:nvContentPartPr>
            <p14:xfrm>
              <a:off x="7395960" y="1137400"/>
              <a:ext cx="909360" cy="19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77960" y="1119727"/>
                <a:ext cx="945000" cy="230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14:cNvPr>
              <p14:cNvContentPartPr/>
              <p14:nvPr/>
            </p14:nvContentPartPr>
            <p14:xfrm>
              <a:off x="6571920" y="2265280"/>
              <a:ext cx="16092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53920" y="2247640"/>
                <a:ext cx="1965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14:cNvPr>
              <p14:cNvContentPartPr/>
              <p14:nvPr/>
            </p14:nvContentPartPr>
            <p14:xfrm>
              <a:off x="6574440" y="2854600"/>
              <a:ext cx="172080" cy="167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56440" y="2836960"/>
                <a:ext cx="207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14:cNvPr>
              <p14:cNvContentPartPr/>
              <p14:nvPr/>
            </p14:nvContentPartPr>
            <p14:xfrm>
              <a:off x="4867320" y="2285800"/>
              <a:ext cx="1555920" cy="1217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49320" y="2267800"/>
                <a:ext cx="1591560" cy="12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F78A955-91B9-418A-8F06-78E218546B18}"/>
                  </a:ext>
                </a:extLst>
              </p14:cNvPr>
              <p14:cNvContentPartPr/>
              <p14:nvPr/>
            </p14:nvContentPartPr>
            <p14:xfrm>
              <a:off x="4584360" y="3921640"/>
              <a:ext cx="312480" cy="358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F78A955-91B9-418A-8F06-78E218546B1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66720" y="3903640"/>
                <a:ext cx="34812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FAB73B6-C30A-4289-9590-6981245B249F}"/>
                  </a:ext>
                </a:extLst>
              </p14:cNvPr>
              <p14:cNvContentPartPr/>
              <p14:nvPr/>
            </p14:nvContentPartPr>
            <p14:xfrm>
              <a:off x="5557080" y="4084000"/>
              <a:ext cx="158040" cy="11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FAB73B6-C30A-4289-9590-6981245B249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539440" y="4066000"/>
                <a:ext cx="193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4C9CB2-C5A5-4670-8324-C78683B5F59B}"/>
                  </a:ext>
                </a:extLst>
              </p14:cNvPr>
              <p14:cNvContentPartPr/>
              <p14:nvPr/>
            </p14:nvContentPartPr>
            <p14:xfrm>
              <a:off x="5597760" y="4139440"/>
              <a:ext cx="129240" cy="15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4C9CB2-C5A5-4670-8324-C78683B5F59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80120" y="4121800"/>
                <a:ext cx="1648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B1FC1D1-690B-4918-BA9C-D1D255E12644}"/>
                  </a:ext>
                </a:extLst>
              </p14:cNvPr>
              <p14:cNvContentPartPr/>
              <p14:nvPr/>
            </p14:nvContentPartPr>
            <p14:xfrm>
              <a:off x="5046960" y="3972040"/>
              <a:ext cx="326160" cy="290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B1FC1D1-690B-4918-BA9C-D1D255E1264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028980" y="3954400"/>
                <a:ext cx="361761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435B83A-9BD1-45B6-A6DD-36885157F681}"/>
                  </a:ext>
                </a:extLst>
              </p14:cNvPr>
              <p14:cNvContentPartPr/>
              <p14:nvPr/>
            </p14:nvContentPartPr>
            <p14:xfrm>
              <a:off x="5831760" y="4062760"/>
              <a:ext cx="367200" cy="204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435B83A-9BD1-45B6-A6DD-36885157F68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13760" y="4044760"/>
                <a:ext cx="4028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186C1E1-219F-4443-B8A1-CEEF7BEA4974}"/>
                  </a:ext>
                </a:extLst>
              </p14:cNvPr>
              <p14:cNvContentPartPr/>
              <p14:nvPr/>
            </p14:nvContentPartPr>
            <p14:xfrm>
              <a:off x="6324960" y="4083640"/>
              <a:ext cx="370440" cy="222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186C1E1-219F-4443-B8A1-CEEF7BEA497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307303" y="4066000"/>
                <a:ext cx="406115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D38EC9-66A9-4586-A19F-5BA3B0E2129B}"/>
                  </a:ext>
                </a:extLst>
              </p14:cNvPr>
              <p14:cNvContentPartPr/>
              <p14:nvPr/>
            </p14:nvContentPartPr>
            <p14:xfrm>
              <a:off x="3646920" y="4734160"/>
              <a:ext cx="32040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9D38EC9-66A9-4586-A19F-5BA3B0E2129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29280" y="4716160"/>
                <a:ext cx="3560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DC7A71F-0AF2-47D3-8BA8-EF34FB542514}"/>
                  </a:ext>
                </a:extLst>
              </p14:cNvPr>
              <p14:cNvContentPartPr/>
              <p14:nvPr/>
            </p14:nvContentPartPr>
            <p14:xfrm>
              <a:off x="3637200" y="4839640"/>
              <a:ext cx="307800" cy="6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DC7A71F-0AF2-47D3-8BA8-EF34FB54251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619200" y="4822000"/>
                <a:ext cx="3434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5736EA9-5E39-473D-8481-372300A7A9DD}"/>
                  </a:ext>
                </a:extLst>
              </p14:cNvPr>
              <p14:cNvContentPartPr/>
              <p14:nvPr/>
            </p14:nvContentPartPr>
            <p14:xfrm>
              <a:off x="3808200" y="4602040"/>
              <a:ext cx="262080" cy="374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5736EA9-5E39-473D-8481-372300A7A9D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790560" y="4584040"/>
                <a:ext cx="29772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6C566C-352F-4130-8A56-A415A29A0418}"/>
                  </a:ext>
                </a:extLst>
              </p14:cNvPr>
              <p14:cNvContentPartPr/>
              <p14:nvPr/>
            </p14:nvContentPartPr>
            <p14:xfrm>
              <a:off x="5354040" y="4764040"/>
              <a:ext cx="205560" cy="21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6C566C-352F-4130-8A56-A415A29A041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336040" y="4746400"/>
                <a:ext cx="241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3384DC8-A139-464D-A6A3-8CDC0BCC9BAA}"/>
                  </a:ext>
                </a:extLst>
              </p14:cNvPr>
              <p14:cNvContentPartPr/>
              <p14:nvPr/>
            </p14:nvContentPartPr>
            <p14:xfrm>
              <a:off x="5374200" y="4866280"/>
              <a:ext cx="204480" cy="147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3384DC8-A139-464D-A6A3-8CDC0BCC9BA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356560" y="4848280"/>
                <a:ext cx="2401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A1DD0F5-920F-4A7A-A39E-2ED23ADAF8D4}"/>
                  </a:ext>
                </a:extLst>
              </p14:cNvPr>
              <p14:cNvContentPartPr/>
              <p14:nvPr/>
            </p14:nvContentPartPr>
            <p14:xfrm>
              <a:off x="4681920" y="4652080"/>
              <a:ext cx="508680" cy="264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A1DD0F5-920F-4A7A-A39E-2ED23ADAF8D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63933" y="4634080"/>
                <a:ext cx="544295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569A83E-EF00-4D57-9056-91A8A7473BCE}"/>
                  </a:ext>
                </a:extLst>
              </p14:cNvPr>
              <p14:cNvContentPartPr/>
              <p14:nvPr/>
            </p14:nvContentPartPr>
            <p14:xfrm>
              <a:off x="5756880" y="4714720"/>
              <a:ext cx="970560" cy="242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569A83E-EF00-4D57-9056-91A8A7473BC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738873" y="4697080"/>
                <a:ext cx="1006213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E29A2DB-2298-4057-A34E-B41F350AAF00}"/>
                  </a:ext>
                </a:extLst>
              </p14:cNvPr>
              <p14:cNvContentPartPr/>
              <p14:nvPr/>
            </p14:nvContentPartPr>
            <p14:xfrm>
              <a:off x="7030560" y="4632640"/>
              <a:ext cx="381240" cy="302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E29A2DB-2298-4057-A34E-B41F350AAF0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012560" y="4615000"/>
                <a:ext cx="41688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C7ECFF0-E9BA-463F-A2A0-054C967636CB}"/>
                  </a:ext>
                </a:extLst>
              </p14:cNvPr>
              <p14:cNvContentPartPr/>
              <p14:nvPr/>
            </p14:nvContentPartPr>
            <p14:xfrm>
              <a:off x="1184880" y="5270200"/>
              <a:ext cx="659880" cy="207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C7ECFF0-E9BA-463F-A2A0-054C967636C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166880" y="5252200"/>
                <a:ext cx="6955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875D7C6-A659-4F8A-84F0-08AB646B006D}"/>
                  </a:ext>
                </a:extLst>
              </p14:cNvPr>
              <p14:cNvContentPartPr/>
              <p14:nvPr/>
            </p14:nvContentPartPr>
            <p14:xfrm>
              <a:off x="2072280" y="5394040"/>
              <a:ext cx="468000" cy="21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875D7C6-A659-4F8A-84F0-08AB646B006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054640" y="5376040"/>
                <a:ext cx="503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4EFFFF0-173A-4E7E-8317-F35C561C4F99}"/>
                  </a:ext>
                </a:extLst>
              </p14:cNvPr>
              <p14:cNvContentPartPr/>
              <p14:nvPr/>
            </p14:nvContentPartPr>
            <p14:xfrm>
              <a:off x="2145360" y="5487280"/>
              <a:ext cx="335880" cy="199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4EFFFF0-173A-4E7E-8317-F35C561C4F9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127360" y="5469280"/>
                <a:ext cx="3715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559260B-7311-42DF-B356-20ECB2993BBC}"/>
                  </a:ext>
                </a:extLst>
              </p14:cNvPr>
              <p14:cNvContentPartPr/>
              <p14:nvPr/>
            </p14:nvContentPartPr>
            <p14:xfrm>
              <a:off x="2090640" y="5147800"/>
              <a:ext cx="537120" cy="198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559260B-7311-42DF-B356-20ECB2993BB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073000" y="5129833"/>
                <a:ext cx="572760" cy="233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3F84DBC-801D-4558-8D19-F22D390AA9B1}"/>
                  </a:ext>
                </a:extLst>
              </p14:cNvPr>
              <p14:cNvContentPartPr/>
              <p14:nvPr/>
            </p14:nvContentPartPr>
            <p14:xfrm>
              <a:off x="3536040" y="5383600"/>
              <a:ext cx="347040" cy="171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3F84DBC-801D-4558-8D19-F22D390AA9B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18040" y="5365960"/>
                <a:ext cx="3826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9D6DF3A-5D4A-4FC9-A9AF-02C6800E6925}"/>
                  </a:ext>
                </a:extLst>
              </p14:cNvPr>
              <p14:cNvContentPartPr/>
              <p14:nvPr/>
            </p14:nvContentPartPr>
            <p14:xfrm>
              <a:off x="4053360" y="5404840"/>
              <a:ext cx="18252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9D6DF3A-5D4A-4FC9-A9AF-02C6800E692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035360" y="5387200"/>
                <a:ext cx="218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894E57-37B6-44AC-9054-FE4B7F36065D}"/>
                  </a:ext>
                </a:extLst>
              </p14:cNvPr>
              <p14:cNvContentPartPr/>
              <p14:nvPr/>
            </p14:nvContentPartPr>
            <p14:xfrm>
              <a:off x="4063800" y="5495920"/>
              <a:ext cx="22320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894E57-37B6-44AC-9054-FE4B7F36065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045800" y="5477920"/>
                <a:ext cx="258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26D1C6F-ECD0-4917-BA65-25D59F7D731D}"/>
                  </a:ext>
                </a:extLst>
              </p14:cNvPr>
              <p14:cNvContentPartPr/>
              <p14:nvPr/>
            </p14:nvContentPartPr>
            <p14:xfrm>
              <a:off x="2793360" y="5293240"/>
              <a:ext cx="302760" cy="274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26D1C6F-ECD0-4917-BA65-25D59F7D731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775699" y="5275240"/>
                <a:ext cx="338442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212E70E-3EE9-4C13-887A-CF55BAFD3CBF}"/>
                  </a:ext>
                </a:extLst>
              </p14:cNvPr>
              <p14:cNvContentPartPr/>
              <p14:nvPr/>
            </p14:nvContentPartPr>
            <p14:xfrm>
              <a:off x="5069280" y="523204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212E70E-3EE9-4C13-887A-CF55BAFD3CB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051640" y="5214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A23CFF4-B523-4622-8CAB-1915F6FAEF63}"/>
                  </a:ext>
                </a:extLst>
              </p14:cNvPr>
              <p14:cNvContentPartPr/>
              <p14:nvPr/>
            </p14:nvContentPartPr>
            <p14:xfrm>
              <a:off x="4467720" y="5279920"/>
              <a:ext cx="1230840" cy="267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A23CFF4-B523-4622-8CAB-1915F6FAEF6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450075" y="5261920"/>
                <a:ext cx="126649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181D734-98D8-4728-AF47-2C75FA3EE938}"/>
                  </a:ext>
                </a:extLst>
              </p14:cNvPr>
              <p14:cNvContentPartPr/>
              <p14:nvPr/>
            </p14:nvContentPartPr>
            <p14:xfrm>
              <a:off x="4791720" y="5630200"/>
              <a:ext cx="329760" cy="1785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181D734-98D8-4728-AF47-2C75FA3EE93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774080" y="5612200"/>
                <a:ext cx="3654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92BDBCC-4B10-4B76-8FF5-55C3E335F7E5}"/>
                  </a:ext>
                </a:extLst>
              </p14:cNvPr>
              <p14:cNvContentPartPr/>
              <p14:nvPr/>
            </p14:nvContentPartPr>
            <p14:xfrm>
              <a:off x="7585320" y="5242120"/>
              <a:ext cx="1224000" cy="398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92BDBCC-4B10-4B76-8FF5-55C3E335F7E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567315" y="5224120"/>
                <a:ext cx="125965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13E7213-32C6-4E72-9CA5-AE52B1B7DF82}"/>
                  </a:ext>
                </a:extLst>
              </p14:cNvPr>
              <p14:cNvContentPartPr/>
              <p14:nvPr/>
            </p14:nvContentPartPr>
            <p14:xfrm>
              <a:off x="6410640" y="5168320"/>
              <a:ext cx="855000" cy="385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13E7213-32C6-4E72-9CA5-AE52B1B7DF8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92993" y="5150320"/>
                <a:ext cx="890655" cy="42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149219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123DA4-1494-4949-8E15-4ACFB1420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15" t="13897" r="18808" b="81590"/>
          <a:stretch/>
        </p:blipFill>
        <p:spPr>
          <a:xfrm>
            <a:off x="304800" y="152400"/>
            <a:ext cx="8572500" cy="114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56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076" y="2308480"/>
                <a:ext cx="1528209" cy="21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14:cNvPr>
              <p14:cNvContentPartPr/>
              <p14:nvPr/>
            </p14:nvContentPartPr>
            <p14:xfrm>
              <a:off x="3947880" y="1368520"/>
              <a:ext cx="337320" cy="15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30240" y="1350520"/>
                <a:ext cx="372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14:cNvPr>
              <p14:cNvContentPartPr/>
              <p14:nvPr/>
            </p14:nvContentPartPr>
            <p14:xfrm>
              <a:off x="4028520" y="1126600"/>
              <a:ext cx="237240" cy="82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10880" y="1108600"/>
                <a:ext cx="272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14:cNvPr>
              <p14:cNvContentPartPr/>
              <p14:nvPr/>
            </p14:nvContentPartPr>
            <p14:xfrm>
              <a:off x="4520640" y="1289680"/>
              <a:ext cx="15408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03000" y="1271680"/>
                <a:ext cx="189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14:cNvPr>
              <p14:cNvContentPartPr/>
              <p14:nvPr/>
            </p14:nvContentPartPr>
            <p14:xfrm>
              <a:off x="4520640" y="1381480"/>
              <a:ext cx="1436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03000" y="13634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14:cNvPr>
              <p14:cNvContentPartPr/>
              <p14:nvPr/>
            </p14:nvContentPartPr>
            <p14:xfrm>
              <a:off x="6034080" y="1198600"/>
              <a:ext cx="267480" cy="14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16440" y="1180600"/>
                <a:ext cx="3031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14:cNvPr>
              <p14:cNvContentPartPr/>
              <p14:nvPr/>
            </p14:nvContentPartPr>
            <p14:xfrm>
              <a:off x="4864080" y="1066480"/>
              <a:ext cx="1056960" cy="314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46434" y="1048501"/>
                <a:ext cx="1092612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14:cNvPr>
              <p14:cNvContentPartPr/>
              <p14:nvPr/>
            </p14:nvContentPartPr>
            <p14:xfrm>
              <a:off x="6481920" y="1048120"/>
              <a:ext cx="806040" cy="51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63920" y="1030120"/>
                <a:ext cx="8416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14:cNvPr>
              <p14:cNvContentPartPr/>
              <p14:nvPr/>
            </p14:nvContentPartPr>
            <p14:xfrm>
              <a:off x="7395960" y="1137400"/>
              <a:ext cx="909360" cy="19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77960" y="1119727"/>
                <a:ext cx="945000" cy="230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14:cNvPr>
              <p14:cNvContentPartPr/>
              <p14:nvPr/>
            </p14:nvContentPartPr>
            <p14:xfrm>
              <a:off x="6571920" y="2265280"/>
              <a:ext cx="16092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53920" y="2247640"/>
                <a:ext cx="1965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14:cNvPr>
              <p14:cNvContentPartPr/>
              <p14:nvPr/>
            </p14:nvContentPartPr>
            <p14:xfrm>
              <a:off x="6574440" y="2854600"/>
              <a:ext cx="172080" cy="167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56440" y="2836960"/>
                <a:ext cx="207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14:cNvPr>
              <p14:cNvContentPartPr/>
              <p14:nvPr/>
            </p14:nvContentPartPr>
            <p14:xfrm>
              <a:off x="4867320" y="2285800"/>
              <a:ext cx="1555920" cy="1217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49320" y="2267800"/>
                <a:ext cx="1591560" cy="12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F78A955-91B9-418A-8F06-78E218546B18}"/>
                  </a:ext>
                </a:extLst>
              </p14:cNvPr>
              <p14:cNvContentPartPr/>
              <p14:nvPr/>
            </p14:nvContentPartPr>
            <p14:xfrm>
              <a:off x="4584360" y="3921640"/>
              <a:ext cx="312480" cy="358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F78A955-91B9-418A-8F06-78E218546B1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66720" y="3903640"/>
                <a:ext cx="34812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FAB73B6-C30A-4289-9590-6981245B249F}"/>
                  </a:ext>
                </a:extLst>
              </p14:cNvPr>
              <p14:cNvContentPartPr/>
              <p14:nvPr/>
            </p14:nvContentPartPr>
            <p14:xfrm>
              <a:off x="5557080" y="4084000"/>
              <a:ext cx="158040" cy="11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FAB73B6-C30A-4289-9590-6981245B249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539440" y="4066000"/>
                <a:ext cx="193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4C9CB2-C5A5-4670-8324-C78683B5F59B}"/>
                  </a:ext>
                </a:extLst>
              </p14:cNvPr>
              <p14:cNvContentPartPr/>
              <p14:nvPr/>
            </p14:nvContentPartPr>
            <p14:xfrm>
              <a:off x="5597760" y="4139440"/>
              <a:ext cx="129240" cy="15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4C9CB2-C5A5-4670-8324-C78683B5F59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80120" y="4121800"/>
                <a:ext cx="1648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B1FC1D1-690B-4918-BA9C-D1D255E12644}"/>
                  </a:ext>
                </a:extLst>
              </p14:cNvPr>
              <p14:cNvContentPartPr/>
              <p14:nvPr/>
            </p14:nvContentPartPr>
            <p14:xfrm>
              <a:off x="5046960" y="3972040"/>
              <a:ext cx="326160" cy="290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B1FC1D1-690B-4918-BA9C-D1D255E1264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028980" y="3954400"/>
                <a:ext cx="361761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435B83A-9BD1-45B6-A6DD-36885157F681}"/>
                  </a:ext>
                </a:extLst>
              </p14:cNvPr>
              <p14:cNvContentPartPr/>
              <p14:nvPr/>
            </p14:nvContentPartPr>
            <p14:xfrm>
              <a:off x="5831760" y="4062760"/>
              <a:ext cx="367200" cy="204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435B83A-9BD1-45B6-A6DD-36885157F68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13760" y="4044760"/>
                <a:ext cx="4028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186C1E1-219F-4443-B8A1-CEEF7BEA4974}"/>
                  </a:ext>
                </a:extLst>
              </p14:cNvPr>
              <p14:cNvContentPartPr/>
              <p14:nvPr/>
            </p14:nvContentPartPr>
            <p14:xfrm>
              <a:off x="6324960" y="4083640"/>
              <a:ext cx="370440" cy="222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186C1E1-219F-4443-B8A1-CEEF7BEA497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307303" y="4066000"/>
                <a:ext cx="406115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D38EC9-66A9-4586-A19F-5BA3B0E2129B}"/>
                  </a:ext>
                </a:extLst>
              </p14:cNvPr>
              <p14:cNvContentPartPr/>
              <p14:nvPr/>
            </p14:nvContentPartPr>
            <p14:xfrm>
              <a:off x="3646920" y="4734160"/>
              <a:ext cx="32040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9D38EC9-66A9-4586-A19F-5BA3B0E2129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29280" y="4716160"/>
                <a:ext cx="3560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DC7A71F-0AF2-47D3-8BA8-EF34FB542514}"/>
                  </a:ext>
                </a:extLst>
              </p14:cNvPr>
              <p14:cNvContentPartPr/>
              <p14:nvPr/>
            </p14:nvContentPartPr>
            <p14:xfrm>
              <a:off x="3637200" y="4839640"/>
              <a:ext cx="307800" cy="6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DC7A71F-0AF2-47D3-8BA8-EF34FB54251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619200" y="4822000"/>
                <a:ext cx="3434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5736EA9-5E39-473D-8481-372300A7A9DD}"/>
                  </a:ext>
                </a:extLst>
              </p14:cNvPr>
              <p14:cNvContentPartPr/>
              <p14:nvPr/>
            </p14:nvContentPartPr>
            <p14:xfrm>
              <a:off x="3808200" y="4602040"/>
              <a:ext cx="262080" cy="374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5736EA9-5E39-473D-8481-372300A7A9D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790560" y="4584040"/>
                <a:ext cx="29772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6C566C-352F-4130-8A56-A415A29A0418}"/>
                  </a:ext>
                </a:extLst>
              </p14:cNvPr>
              <p14:cNvContentPartPr/>
              <p14:nvPr/>
            </p14:nvContentPartPr>
            <p14:xfrm>
              <a:off x="5354040" y="4764040"/>
              <a:ext cx="205560" cy="21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6C566C-352F-4130-8A56-A415A29A041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336040" y="4746400"/>
                <a:ext cx="241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3384DC8-A139-464D-A6A3-8CDC0BCC9BAA}"/>
                  </a:ext>
                </a:extLst>
              </p14:cNvPr>
              <p14:cNvContentPartPr/>
              <p14:nvPr/>
            </p14:nvContentPartPr>
            <p14:xfrm>
              <a:off x="5374200" y="4866280"/>
              <a:ext cx="204480" cy="147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3384DC8-A139-464D-A6A3-8CDC0BCC9BA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356560" y="4848280"/>
                <a:ext cx="2401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A1DD0F5-920F-4A7A-A39E-2ED23ADAF8D4}"/>
                  </a:ext>
                </a:extLst>
              </p14:cNvPr>
              <p14:cNvContentPartPr/>
              <p14:nvPr/>
            </p14:nvContentPartPr>
            <p14:xfrm>
              <a:off x="4681920" y="4652080"/>
              <a:ext cx="508680" cy="264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A1DD0F5-920F-4A7A-A39E-2ED23ADAF8D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63933" y="4634080"/>
                <a:ext cx="544295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569A83E-EF00-4D57-9056-91A8A7473BCE}"/>
                  </a:ext>
                </a:extLst>
              </p14:cNvPr>
              <p14:cNvContentPartPr/>
              <p14:nvPr/>
            </p14:nvContentPartPr>
            <p14:xfrm>
              <a:off x="5756880" y="4714720"/>
              <a:ext cx="970560" cy="242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569A83E-EF00-4D57-9056-91A8A7473BC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738873" y="4697080"/>
                <a:ext cx="1006213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E29A2DB-2298-4057-A34E-B41F350AAF00}"/>
                  </a:ext>
                </a:extLst>
              </p14:cNvPr>
              <p14:cNvContentPartPr/>
              <p14:nvPr/>
            </p14:nvContentPartPr>
            <p14:xfrm>
              <a:off x="7030560" y="4632640"/>
              <a:ext cx="381240" cy="302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E29A2DB-2298-4057-A34E-B41F350AAF0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012560" y="4615000"/>
                <a:ext cx="41688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C7ECFF0-E9BA-463F-A2A0-054C967636CB}"/>
                  </a:ext>
                </a:extLst>
              </p14:cNvPr>
              <p14:cNvContentPartPr/>
              <p14:nvPr/>
            </p14:nvContentPartPr>
            <p14:xfrm>
              <a:off x="1184880" y="5270200"/>
              <a:ext cx="659880" cy="207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C7ECFF0-E9BA-463F-A2A0-054C967636C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166880" y="5252200"/>
                <a:ext cx="6955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875D7C6-A659-4F8A-84F0-08AB646B006D}"/>
                  </a:ext>
                </a:extLst>
              </p14:cNvPr>
              <p14:cNvContentPartPr/>
              <p14:nvPr/>
            </p14:nvContentPartPr>
            <p14:xfrm>
              <a:off x="2072280" y="5394040"/>
              <a:ext cx="468000" cy="21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875D7C6-A659-4F8A-84F0-08AB646B006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054640" y="5376040"/>
                <a:ext cx="503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4EFFFF0-173A-4E7E-8317-F35C561C4F99}"/>
                  </a:ext>
                </a:extLst>
              </p14:cNvPr>
              <p14:cNvContentPartPr/>
              <p14:nvPr/>
            </p14:nvContentPartPr>
            <p14:xfrm>
              <a:off x="2145360" y="5487280"/>
              <a:ext cx="335880" cy="199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4EFFFF0-173A-4E7E-8317-F35C561C4F9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127360" y="5469280"/>
                <a:ext cx="3715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559260B-7311-42DF-B356-20ECB2993BBC}"/>
                  </a:ext>
                </a:extLst>
              </p14:cNvPr>
              <p14:cNvContentPartPr/>
              <p14:nvPr/>
            </p14:nvContentPartPr>
            <p14:xfrm>
              <a:off x="2090640" y="5147800"/>
              <a:ext cx="537120" cy="198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559260B-7311-42DF-B356-20ECB2993BB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073000" y="5129833"/>
                <a:ext cx="572760" cy="233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3F84DBC-801D-4558-8D19-F22D390AA9B1}"/>
                  </a:ext>
                </a:extLst>
              </p14:cNvPr>
              <p14:cNvContentPartPr/>
              <p14:nvPr/>
            </p14:nvContentPartPr>
            <p14:xfrm>
              <a:off x="3536040" y="5383600"/>
              <a:ext cx="347040" cy="171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3F84DBC-801D-4558-8D19-F22D390AA9B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18040" y="5365960"/>
                <a:ext cx="3826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9D6DF3A-5D4A-4FC9-A9AF-02C6800E6925}"/>
                  </a:ext>
                </a:extLst>
              </p14:cNvPr>
              <p14:cNvContentPartPr/>
              <p14:nvPr/>
            </p14:nvContentPartPr>
            <p14:xfrm>
              <a:off x="4053360" y="5404840"/>
              <a:ext cx="18252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9D6DF3A-5D4A-4FC9-A9AF-02C6800E692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035360" y="5387200"/>
                <a:ext cx="218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894E57-37B6-44AC-9054-FE4B7F36065D}"/>
                  </a:ext>
                </a:extLst>
              </p14:cNvPr>
              <p14:cNvContentPartPr/>
              <p14:nvPr/>
            </p14:nvContentPartPr>
            <p14:xfrm>
              <a:off x="4063800" y="5495920"/>
              <a:ext cx="22320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894E57-37B6-44AC-9054-FE4B7F36065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045800" y="5477920"/>
                <a:ext cx="258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26D1C6F-ECD0-4917-BA65-25D59F7D731D}"/>
                  </a:ext>
                </a:extLst>
              </p14:cNvPr>
              <p14:cNvContentPartPr/>
              <p14:nvPr/>
            </p14:nvContentPartPr>
            <p14:xfrm>
              <a:off x="2793360" y="5293240"/>
              <a:ext cx="302760" cy="274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26D1C6F-ECD0-4917-BA65-25D59F7D731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775699" y="5275240"/>
                <a:ext cx="338442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212E70E-3EE9-4C13-887A-CF55BAFD3CBF}"/>
                  </a:ext>
                </a:extLst>
              </p14:cNvPr>
              <p14:cNvContentPartPr/>
              <p14:nvPr/>
            </p14:nvContentPartPr>
            <p14:xfrm>
              <a:off x="5069280" y="523204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212E70E-3EE9-4C13-887A-CF55BAFD3CB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051640" y="5214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A23CFF4-B523-4622-8CAB-1915F6FAEF63}"/>
                  </a:ext>
                </a:extLst>
              </p14:cNvPr>
              <p14:cNvContentPartPr/>
              <p14:nvPr/>
            </p14:nvContentPartPr>
            <p14:xfrm>
              <a:off x="4467720" y="5279920"/>
              <a:ext cx="1230840" cy="267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A23CFF4-B523-4622-8CAB-1915F6FAEF6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450075" y="5261920"/>
                <a:ext cx="126649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181D734-98D8-4728-AF47-2C75FA3EE938}"/>
                  </a:ext>
                </a:extLst>
              </p14:cNvPr>
              <p14:cNvContentPartPr/>
              <p14:nvPr/>
            </p14:nvContentPartPr>
            <p14:xfrm>
              <a:off x="4791720" y="5630200"/>
              <a:ext cx="329760" cy="1785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181D734-98D8-4728-AF47-2C75FA3EE93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774080" y="5612200"/>
                <a:ext cx="3654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92BDBCC-4B10-4B76-8FF5-55C3E335F7E5}"/>
                  </a:ext>
                </a:extLst>
              </p14:cNvPr>
              <p14:cNvContentPartPr/>
              <p14:nvPr/>
            </p14:nvContentPartPr>
            <p14:xfrm>
              <a:off x="7585320" y="5242120"/>
              <a:ext cx="1224000" cy="398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92BDBCC-4B10-4B76-8FF5-55C3E335F7E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567315" y="5224120"/>
                <a:ext cx="125965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13E7213-32C6-4E72-9CA5-AE52B1B7DF82}"/>
                  </a:ext>
                </a:extLst>
              </p14:cNvPr>
              <p14:cNvContentPartPr/>
              <p14:nvPr/>
            </p14:nvContentPartPr>
            <p14:xfrm>
              <a:off x="6410640" y="5168320"/>
              <a:ext cx="855000" cy="385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13E7213-32C6-4E72-9CA5-AE52B1B7DF8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92993" y="5150320"/>
                <a:ext cx="890655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D79E580-9481-4294-A40E-73D12043C560}"/>
                  </a:ext>
                </a:extLst>
              </p14:cNvPr>
              <p14:cNvContentPartPr/>
              <p14:nvPr/>
            </p14:nvContentPartPr>
            <p14:xfrm>
              <a:off x="1818120" y="6018640"/>
              <a:ext cx="410040" cy="292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D79E580-9481-4294-A40E-73D12043C5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800120" y="6001000"/>
                <a:ext cx="44568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92EE6A3-CEFA-42A0-98CC-5AC6BAF579AD}"/>
                  </a:ext>
                </a:extLst>
              </p14:cNvPr>
              <p14:cNvContentPartPr/>
              <p14:nvPr/>
            </p14:nvContentPartPr>
            <p14:xfrm>
              <a:off x="2360280" y="6124120"/>
              <a:ext cx="190080" cy="178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92EE6A3-CEFA-42A0-98CC-5AC6BAF579A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342280" y="6106120"/>
                <a:ext cx="2257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B0136FB-8289-4EEC-8740-477BDF3F55D6}"/>
                  </a:ext>
                </a:extLst>
              </p14:cNvPr>
              <p14:cNvContentPartPr/>
              <p14:nvPr/>
            </p14:nvContentPartPr>
            <p14:xfrm>
              <a:off x="3623880" y="6169120"/>
              <a:ext cx="378360" cy="197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B0136FB-8289-4EEC-8740-477BDF3F55D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605880" y="6151480"/>
                <a:ext cx="41400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7C26EEC-B596-47B3-9949-F7A1183F5513}"/>
                  </a:ext>
                </a:extLst>
              </p14:cNvPr>
              <p14:cNvContentPartPr/>
              <p14:nvPr/>
            </p14:nvContentPartPr>
            <p14:xfrm>
              <a:off x="4175400" y="6217000"/>
              <a:ext cx="233280" cy="11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7C26EEC-B596-47B3-9949-F7A1183F551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157760" y="6199000"/>
                <a:ext cx="268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1B35C56-DD64-411C-ADC2-BF45B8410F87}"/>
                  </a:ext>
                </a:extLst>
              </p14:cNvPr>
              <p14:cNvContentPartPr/>
              <p14:nvPr/>
            </p14:nvContentPartPr>
            <p14:xfrm>
              <a:off x="4185480" y="6329320"/>
              <a:ext cx="225720" cy="10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1B35C56-DD64-411C-ADC2-BF45B8410F8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167480" y="6311680"/>
                <a:ext cx="261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A0DDD7C-77C0-4BB9-B293-213332C5F8D2}"/>
                  </a:ext>
                </a:extLst>
              </p14:cNvPr>
              <p14:cNvContentPartPr/>
              <p14:nvPr/>
            </p14:nvContentPartPr>
            <p14:xfrm>
              <a:off x="4684800" y="6155080"/>
              <a:ext cx="242280" cy="418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A0DDD7C-77C0-4BB9-B293-213332C5F8D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666800" y="6137080"/>
                <a:ext cx="2779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6D42571-8B0D-4FC2-95AE-A6D6AC5DCEF5}"/>
                  </a:ext>
                </a:extLst>
              </p14:cNvPr>
              <p14:cNvContentPartPr/>
              <p14:nvPr/>
            </p14:nvContentPartPr>
            <p14:xfrm>
              <a:off x="5414880" y="6024760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6D42571-8B0D-4FC2-95AE-A6D6AC5DCEF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397240" y="6006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B1C6156-3DA3-4A05-85AC-C0E53AA549E0}"/>
                  </a:ext>
                </a:extLst>
              </p14:cNvPr>
              <p14:cNvContentPartPr/>
              <p14:nvPr/>
            </p14:nvContentPartPr>
            <p14:xfrm>
              <a:off x="5074680" y="6156880"/>
              <a:ext cx="1102320" cy="253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B1C6156-3DA3-4A05-85AC-C0E53AA549E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057040" y="6138880"/>
                <a:ext cx="113796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91E75CE-A7A1-43EF-AEBB-BF652C23F424}"/>
                  </a:ext>
                </a:extLst>
              </p14:cNvPr>
              <p14:cNvContentPartPr/>
              <p14:nvPr/>
            </p14:nvContentPartPr>
            <p14:xfrm>
              <a:off x="2948520" y="5891920"/>
              <a:ext cx="3845520" cy="837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91E75CE-A7A1-43EF-AEBB-BF652C23F42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930880" y="5856280"/>
                <a:ext cx="3881160" cy="90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810325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B10F43-1E9C-4539-82A8-B799C872E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3" t="15063" r="17570" b="79163"/>
          <a:stretch/>
        </p:blipFill>
        <p:spPr>
          <a:xfrm>
            <a:off x="228600" y="136524"/>
            <a:ext cx="8411568" cy="138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0971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B10F43-1E9C-4539-82A8-B799C872E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3" t="15063" r="17570" b="79163"/>
          <a:stretch/>
        </p:blipFill>
        <p:spPr>
          <a:xfrm>
            <a:off x="228600" y="136524"/>
            <a:ext cx="8411568" cy="1387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229876F-F504-43E1-A811-393F5D1CDFD8}"/>
                  </a:ext>
                </a:extLst>
              </p14:cNvPr>
              <p14:cNvContentPartPr/>
              <p14:nvPr/>
            </p14:nvContentPartPr>
            <p14:xfrm>
              <a:off x="2935920" y="1691440"/>
              <a:ext cx="2751480" cy="873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229876F-F504-43E1-A811-393F5D1CDF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7920" y="1673793"/>
                <a:ext cx="2787120" cy="909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213572F-8020-40BD-B74E-0DF18274367A}"/>
                  </a:ext>
                </a:extLst>
              </p14:cNvPr>
              <p14:cNvContentPartPr/>
              <p14:nvPr/>
            </p14:nvContentPartPr>
            <p14:xfrm>
              <a:off x="6605400" y="1220560"/>
              <a:ext cx="345600" cy="253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213572F-8020-40BD-B74E-0DF1827436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7400" y="1202560"/>
                <a:ext cx="3812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5D0D534-6C04-4C5E-87FB-28741B6FCC1C}"/>
                  </a:ext>
                </a:extLst>
              </p14:cNvPr>
              <p14:cNvContentPartPr/>
              <p14:nvPr/>
            </p14:nvContentPartPr>
            <p14:xfrm>
              <a:off x="7034520" y="1330720"/>
              <a:ext cx="56880" cy="149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5D0D534-6C04-4C5E-87FB-28741B6FCC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16880" y="1312720"/>
                <a:ext cx="925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CED8EEF-5302-4AB2-9B4A-4EB1EDB6C8D4}"/>
                  </a:ext>
                </a:extLst>
              </p14:cNvPr>
              <p14:cNvContentPartPr/>
              <p14:nvPr/>
            </p14:nvContentPartPr>
            <p14:xfrm>
              <a:off x="7070880" y="1310200"/>
              <a:ext cx="120240" cy="8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CED8EEF-5302-4AB2-9B4A-4EB1EDB6C8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52880" y="1292560"/>
                <a:ext cx="155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9376832-90B6-4CF0-A9FA-168F85174CCA}"/>
                  </a:ext>
                </a:extLst>
              </p14:cNvPr>
              <p14:cNvContentPartPr/>
              <p14:nvPr/>
            </p14:nvContentPartPr>
            <p14:xfrm>
              <a:off x="7060800" y="1395520"/>
              <a:ext cx="78840" cy="6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9376832-90B6-4CF0-A9FA-168F85174C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43160" y="1377880"/>
                <a:ext cx="1144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5F48B23-A0EE-4204-BE02-327F5213F891}"/>
                  </a:ext>
                </a:extLst>
              </p14:cNvPr>
              <p14:cNvContentPartPr/>
              <p14:nvPr/>
            </p14:nvContentPartPr>
            <p14:xfrm>
              <a:off x="6615480" y="1670920"/>
              <a:ext cx="590760" cy="249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5F48B23-A0EE-4204-BE02-327F5213F89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97491" y="1653280"/>
                <a:ext cx="626378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2AE8A8B-3E8A-4E7C-B38D-25A89DEB854B}"/>
                  </a:ext>
                </a:extLst>
              </p14:cNvPr>
              <p14:cNvContentPartPr/>
              <p14:nvPr/>
            </p14:nvContentPartPr>
            <p14:xfrm>
              <a:off x="1147800" y="400120"/>
              <a:ext cx="1340640" cy="56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2AE8A8B-3E8A-4E7C-B38D-25A89DEB85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29800" y="364480"/>
                <a:ext cx="13762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41655A0-0434-4E13-AB70-88C2238A0EE6}"/>
                  </a:ext>
                </a:extLst>
              </p14:cNvPr>
              <p14:cNvContentPartPr/>
              <p14:nvPr/>
            </p14:nvContentPartPr>
            <p14:xfrm>
              <a:off x="5780640" y="426040"/>
              <a:ext cx="1620360" cy="30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41655A0-0434-4E13-AB70-88C2238A0EE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62640" y="390400"/>
                <a:ext cx="165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95A8DE2-E95F-4283-B786-DFDB720D75B6}"/>
                  </a:ext>
                </a:extLst>
              </p14:cNvPr>
              <p14:cNvContentPartPr/>
              <p14:nvPr/>
            </p14:nvContentPartPr>
            <p14:xfrm>
              <a:off x="2558280" y="2190040"/>
              <a:ext cx="207000" cy="353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95A8DE2-E95F-4283-B786-DFDB720D75B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40280" y="2172382"/>
                <a:ext cx="242640" cy="388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6A9E171-5BCC-48FB-AAFA-01F65F133E56}"/>
                  </a:ext>
                </a:extLst>
              </p14:cNvPr>
              <p14:cNvContentPartPr/>
              <p14:nvPr/>
            </p14:nvContentPartPr>
            <p14:xfrm>
              <a:off x="7375800" y="1107160"/>
              <a:ext cx="1350360" cy="9547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6A9E171-5BCC-48FB-AAFA-01F65F133E5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57800" y="1089520"/>
                <a:ext cx="1386000" cy="9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7D40489-4DD1-4E8E-ACFA-3C33969060C5}"/>
                  </a:ext>
                </a:extLst>
              </p14:cNvPr>
              <p14:cNvContentPartPr/>
              <p14:nvPr/>
            </p14:nvContentPartPr>
            <p14:xfrm>
              <a:off x="6664440" y="2186080"/>
              <a:ext cx="582840" cy="3326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7D40489-4DD1-4E8E-ACFA-3C33969060C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46789" y="2168459"/>
                <a:ext cx="618502" cy="368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10FCA23-F7DF-42A4-BFAE-470BE33D5492}"/>
                  </a:ext>
                </a:extLst>
              </p14:cNvPr>
              <p14:cNvContentPartPr/>
              <p14:nvPr/>
            </p14:nvContentPartPr>
            <p14:xfrm>
              <a:off x="7374360" y="2143600"/>
              <a:ext cx="704160" cy="324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10FCA23-F7DF-42A4-BFAE-470BE33D549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56711" y="2125600"/>
                <a:ext cx="739818" cy="36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79495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B10F43-1E9C-4539-82A8-B799C872E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3" t="15063" r="17570" b="79163"/>
          <a:stretch/>
        </p:blipFill>
        <p:spPr>
          <a:xfrm>
            <a:off x="228600" y="136524"/>
            <a:ext cx="8411568" cy="1387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229876F-F504-43E1-A811-393F5D1CDFD8}"/>
                  </a:ext>
                </a:extLst>
              </p14:cNvPr>
              <p14:cNvContentPartPr/>
              <p14:nvPr/>
            </p14:nvContentPartPr>
            <p14:xfrm>
              <a:off x="2935920" y="1691440"/>
              <a:ext cx="2751480" cy="873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229876F-F504-43E1-A811-393F5D1CDF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7920" y="1673793"/>
                <a:ext cx="2787120" cy="909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213572F-8020-40BD-B74E-0DF18274367A}"/>
                  </a:ext>
                </a:extLst>
              </p14:cNvPr>
              <p14:cNvContentPartPr/>
              <p14:nvPr/>
            </p14:nvContentPartPr>
            <p14:xfrm>
              <a:off x="6605400" y="1220560"/>
              <a:ext cx="345600" cy="253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213572F-8020-40BD-B74E-0DF1827436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7400" y="1202560"/>
                <a:ext cx="3812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5D0D534-6C04-4C5E-87FB-28741B6FCC1C}"/>
                  </a:ext>
                </a:extLst>
              </p14:cNvPr>
              <p14:cNvContentPartPr/>
              <p14:nvPr/>
            </p14:nvContentPartPr>
            <p14:xfrm>
              <a:off x="7034520" y="1330720"/>
              <a:ext cx="56880" cy="149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5D0D534-6C04-4C5E-87FB-28741B6FCC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16880" y="1312720"/>
                <a:ext cx="925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CED8EEF-5302-4AB2-9B4A-4EB1EDB6C8D4}"/>
                  </a:ext>
                </a:extLst>
              </p14:cNvPr>
              <p14:cNvContentPartPr/>
              <p14:nvPr/>
            </p14:nvContentPartPr>
            <p14:xfrm>
              <a:off x="7070880" y="1310200"/>
              <a:ext cx="120240" cy="8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CED8EEF-5302-4AB2-9B4A-4EB1EDB6C8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52880" y="1292560"/>
                <a:ext cx="155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9376832-90B6-4CF0-A9FA-168F85174CCA}"/>
                  </a:ext>
                </a:extLst>
              </p14:cNvPr>
              <p14:cNvContentPartPr/>
              <p14:nvPr/>
            </p14:nvContentPartPr>
            <p14:xfrm>
              <a:off x="7060800" y="1395520"/>
              <a:ext cx="78840" cy="6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9376832-90B6-4CF0-A9FA-168F85174C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43160" y="1377880"/>
                <a:ext cx="1144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5F48B23-A0EE-4204-BE02-327F5213F891}"/>
                  </a:ext>
                </a:extLst>
              </p14:cNvPr>
              <p14:cNvContentPartPr/>
              <p14:nvPr/>
            </p14:nvContentPartPr>
            <p14:xfrm>
              <a:off x="6615480" y="1670920"/>
              <a:ext cx="590760" cy="249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5F48B23-A0EE-4204-BE02-327F5213F89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97491" y="1653280"/>
                <a:ext cx="626378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2AE8A8B-3E8A-4E7C-B38D-25A89DEB854B}"/>
                  </a:ext>
                </a:extLst>
              </p14:cNvPr>
              <p14:cNvContentPartPr/>
              <p14:nvPr/>
            </p14:nvContentPartPr>
            <p14:xfrm>
              <a:off x="1147800" y="400120"/>
              <a:ext cx="1340640" cy="56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2AE8A8B-3E8A-4E7C-B38D-25A89DEB85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29800" y="364480"/>
                <a:ext cx="13762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41655A0-0434-4E13-AB70-88C2238A0EE6}"/>
                  </a:ext>
                </a:extLst>
              </p14:cNvPr>
              <p14:cNvContentPartPr/>
              <p14:nvPr/>
            </p14:nvContentPartPr>
            <p14:xfrm>
              <a:off x="5780640" y="426040"/>
              <a:ext cx="1620360" cy="30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41655A0-0434-4E13-AB70-88C2238A0EE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62640" y="390400"/>
                <a:ext cx="165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95A8DE2-E95F-4283-B786-DFDB720D75B6}"/>
                  </a:ext>
                </a:extLst>
              </p14:cNvPr>
              <p14:cNvContentPartPr/>
              <p14:nvPr/>
            </p14:nvContentPartPr>
            <p14:xfrm>
              <a:off x="2558280" y="2190040"/>
              <a:ext cx="207000" cy="353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95A8DE2-E95F-4283-B786-DFDB720D75B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40280" y="2172382"/>
                <a:ext cx="242640" cy="388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6A9E171-5BCC-48FB-AAFA-01F65F133E56}"/>
                  </a:ext>
                </a:extLst>
              </p14:cNvPr>
              <p14:cNvContentPartPr/>
              <p14:nvPr/>
            </p14:nvContentPartPr>
            <p14:xfrm>
              <a:off x="7375800" y="1107160"/>
              <a:ext cx="1350360" cy="9547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6A9E171-5BCC-48FB-AAFA-01F65F133E5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57800" y="1089520"/>
                <a:ext cx="1386000" cy="9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7D40489-4DD1-4E8E-ACFA-3C33969060C5}"/>
                  </a:ext>
                </a:extLst>
              </p14:cNvPr>
              <p14:cNvContentPartPr/>
              <p14:nvPr/>
            </p14:nvContentPartPr>
            <p14:xfrm>
              <a:off x="6664440" y="2186080"/>
              <a:ext cx="582840" cy="3326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7D40489-4DD1-4E8E-ACFA-3C33969060C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46789" y="2168459"/>
                <a:ext cx="618502" cy="368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10FCA23-F7DF-42A4-BFAE-470BE33D5492}"/>
                  </a:ext>
                </a:extLst>
              </p14:cNvPr>
              <p14:cNvContentPartPr/>
              <p14:nvPr/>
            </p14:nvContentPartPr>
            <p14:xfrm>
              <a:off x="7374360" y="2143600"/>
              <a:ext cx="704160" cy="324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10FCA23-F7DF-42A4-BFAE-470BE33D549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56711" y="2125600"/>
                <a:ext cx="739818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132C78A-178F-4805-B7D4-274DF72C1FE4}"/>
                  </a:ext>
                </a:extLst>
              </p14:cNvPr>
              <p14:cNvContentPartPr/>
              <p14:nvPr/>
            </p14:nvContentPartPr>
            <p14:xfrm>
              <a:off x="463440" y="2854600"/>
              <a:ext cx="265320" cy="368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132C78A-178F-4805-B7D4-274DF72C1FE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5440" y="2836960"/>
                <a:ext cx="30096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7D22536-C306-4B5B-97F6-907980B9F08A}"/>
                  </a:ext>
                </a:extLst>
              </p14:cNvPr>
              <p14:cNvContentPartPr/>
              <p14:nvPr/>
            </p14:nvContentPartPr>
            <p14:xfrm>
              <a:off x="1290000" y="3006520"/>
              <a:ext cx="170640" cy="11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7D22536-C306-4B5B-97F6-907980B9F08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72360" y="2988880"/>
                <a:ext cx="206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234CE02-6AE4-467C-A5D1-5D6A69CF4F37}"/>
                  </a:ext>
                </a:extLst>
              </p14:cNvPr>
              <p14:cNvContentPartPr/>
              <p14:nvPr/>
            </p14:nvContentPartPr>
            <p14:xfrm>
              <a:off x="1279560" y="3128920"/>
              <a:ext cx="144000" cy="2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234CE02-6AE4-467C-A5D1-5D6A69CF4F3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61920" y="3111280"/>
                <a:ext cx="1796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A42D412-4E23-4352-B9F6-791348FF0EDB}"/>
                  </a:ext>
                </a:extLst>
              </p14:cNvPr>
              <p14:cNvContentPartPr/>
              <p14:nvPr/>
            </p14:nvContentPartPr>
            <p14:xfrm>
              <a:off x="837120" y="2874040"/>
              <a:ext cx="261720" cy="305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A42D412-4E23-4352-B9F6-791348FF0ED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19480" y="2856040"/>
                <a:ext cx="29736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B686B40-89A2-4015-8044-AC4CA55E3B1A}"/>
                  </a:ext>
                </a:extLst>
              </p14:cNvPr>
              <p14:cNvContentPartPr/>
              <p14:nvPr/>
            </p14:nvContentPartPr>
            <p14:xfrm>
              <a:off x="1594560" y="2982760"/>
              <a:ext cx="327600" cy="187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B686B40-89A2-4015-8044-AC4CA55E3B1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76920" y="2964760"/>
                <a:ext cx="3632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F14E231-DC03-4743-97E2-20DE20F245C1}"/>
                  </a:ext>
                </a:extLst>
              </p14:cNvPr>
              <p14:cNvContentPartPr/>
              <p14:nvPr/>
            </p14:nvContentPartPr>
            <p14:xfrm>
              <a:off x="526800" y="2511520"/>
              <a:ext cx="184680" cy="207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F14E231-DC03-4743-97E2-20DE20F245C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8800" y="2493880"/>
                <a:ext cx="2203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3A9ECF-8B91-426F-8D1C-829698B2D6A8}"/>
                  </a:ext>
                </a:extLst>
              </p14:cNvPr>
              <p14:cNvContentPartPr/>
              <p14:nvPr/>
            </p14:nvContentPartPr>
            <p14:xfrm>
              <a:off x="829560" y="2427640"/>
              <a:ext cx="816120" cy="313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3A9ECF-8B91-426F-8D1C-829698B2D6A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11568" y="2409980"/>
                <a:ext cx="851744" cy="349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AA2A41-CE69-463B-9D16-E25D1B07DC3F}"/>
                  </a:ext>
                </a:extLst>
              </p14:cNvPr>
              <p14:cNvContentPartPr/>
              <p14:nvPr/>
            </p14:nvContentPartPr>
            <p14:xfrm>
              <a:off x="2030880" y="2963680"/>
              <a:ext cx="355320" cy="177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AA2A41-CE69-463B-9D16-E25D1B07DC3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12880" y="2945680"/>
                <a:ext cx="390960" cy="21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6054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51645</TotalTime>
  <Words>123</Words>
  <Application>Microsoft Office PowerPoint</Application>
  <PresentationFormat>On-screen Show (4:3)</PresentationFormat>
  <Paragraphs>123</Paragraphs>
  <Slides>123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123</vt:i4>
      </vt:variant>
    </vt:vector>
  </HeadingPairs>
  <TitlesOfParts>
    <vt:vector size="128" baseType="lpstr"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Mooser</dc:creator>
  <cp:lastModifiedBy>Michael Dugger</cp:lastModifiedBy>
  <cp:revision>358</cp:revision>
  <dcterms:created xsi:type="dcterms:W3CDTF">2010-09-30T20:09:09Z</dcterms:created>
  <dcterms:modified xsi:type="dcterms:W3CDTF">2020-09-28T15:53:32Z</dcterms:modified>
</cp:coreProperties>
</file>